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theme/theme1.xml" ContentType="application/vnd.openxmlformats-officedocument.theme+xml"/>
  <Override PartName="/ppt/charts/chart4.xml" ContentType="application/vnd.openxmlformats-officedocument.drawingml.chart+xml"/>
  <Override PartName="/ppt/charts/style4.xml" ContentType="application/vnd.ms-office.chartstyle+xml"/>
  <Override PartName="/ppt/theme/theme2.xml" ContentType="application/vnd.openxmlformats-officedocument.them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olors6.xml" ContentType="application/vnd.ms-office.chartcolorstyle+xml"/>
  <Override PartName="/ppt/charts/style6.xml" ContentType="application/vnd.ms-office.chart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604" r:id="rId3"/>
    <p:sldId id="621" r:id="rId4"/>
    <p:sldId id="649" r:id="rId5"/>
    <p:sldId id="637" r:id="rId6"/>
    <p:sldId id="638" r:id="rId7"/>
    <p:sldId id="654" r:id="rId8"/>
    <p:sldId id="653" r:id="rId9"/>
    <p:sldId id="651" r:id="rId10"/>
    <p:sldId id="652" r:id="rId11"/>
    <p:sldId id="655" r:id="rId12"/>
    <p:sldId id="661" r:id="rId13"/>
    <p:sldId id="656" r:id="rId14"/>
    <p:sldId id="663" r:id="rId15"/>
    <p:sldId id="641" r:id="rId16"/>
    <p:sldId id="642" r:id="rId17"/>
    <p:sldId id="662" r:id="rId18"/>
    <p:sldId id="643" r:id="rId19"/>
    <p:sldId id="665" r:id="rId20"/>
    <p:sldId id="664" r:id="rId21"/>
    <p:sldId id="666" r:id="rId22"/>
    <p:sldId id="644" r:id="rId23"/>
    <p:sldId id="645" r:id="rId24"/>
    <p:sldId id="646" r:id="rId25"/>
    <p:sldId id="668" r:id="rId26"/>
    <p:sldId id="671" r:id="rId27"/>
    <p:sldId id="64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JHE\BOC%20-%2007.04.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JHE\BOC%20-%2007.04.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JHE\BOC%20-%2007.04.2020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JHE\BOC%20-%2007.04.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JHE\BOC%20-%2007.04.2020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JHE\BOC%20-%2007.04.20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8180282661325E-2"/>
          <c:y val="1.9981834695731154E-2"/>
          <c:w val="0.895596988952849"/>
          <c:h val="0.76232248746684428"/>
        </c:manualLayout>
      </c:layout>
      <c:scatterChart>
        <c:scatterStyle val="lineMarker"/>
        <c:varyColors val="0"/>
        <c:ser>
          <c:idx val="5"/>
          <c:order val="0"/>
          <c:tx>
            <c:strRef>
              <c:f>'LCOH-R'!$I$4</c:f>
              <c:strCache>
                <c:ptCount val="1"/>
                <c:pt idx="0">
                  <c:v>Belfast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'LCOH-R'!$I$5:$I$37</c:f>
              <c:numCache>
                <c:formatCode>0%</c:formatCode>
                <c:ptCount val="33"/>
                <c:pt idx="0">
                  <c:v>0.14876767944293129</c:v>
                </c:pt>
                <c:pt idx="1">
                  <c:v>0.22106716104445134</c:v>
                </c:pt>
                <c:pt idx="2">
                  <c:v>0.30328960316632386</c:v>
                </c:pt>
                <c:pt idx="3">
                  <c:v>0.38220268670669327</c:v>
                </c:pt>
                <c:pt idx="4">
                  <c:v>0.43140827137589005</c:v>
                </c:pt>
                <c:pt idx="5">
                  <c:v>0.50040350962006397</c:v>
                </c:pt>
                <c:pt idx="6">
                  <c:v>0.56081569488482297</c:v>
                </c:pt>
                <c:pt idx="7">
                  <c:v>0.61354647645364357</c:v>
                </c:pt>
                <c:pt idx="8">
                  <c:v>0.66275206112284035</c:v>
                </c:pt>
                <c:pt idx="9">
                  <c:v>0.69551315736766262</c:v>
                </c:pt>
                <c:pt idx="10">
                  <c:v>0.7364911694661751</c:v>
                </c:pt>
                <c:pt idx="11">
                  <c:v>0.76662510333644551</c:v>
                </c:pt>
                <c:pt idx="12">
                  <c:v>0.79938619958126778</c:v>
                </c:pt>
                <c:pt idx="13">
                  <c:v>0.82886351336537212</c:v>
                </c:pt>
                <c:pt idx="14">
                  <c:v>0.85177837745219787</c:v>
                </c:pt>
                <c:pt idx="15">
                  <c:v>0.87436529808700525</c:v>
                </c:pt>
                <c:pt idx="16">
                  <c:v>0.89072453277542851</c:v>
                </c:pt>
                <c:pt idx="17">
                  <c:v>0.90708376746385178</c:v>
                </c:pt>
                <c:pt idx="18">
                  <c:v>0.92213269470845971</c:v>
                </c:pt>
                <c:pt idx="19">
                  <c:v>0.93849192939688308</c:v>
                </c:pt>
                <c:pt idx="20">
                  <c:v>0.95354085664149091</c:v>
                </c:pt>
                <c:pt idx="21">
                  <c:v>0.96531520882886368</c:v>
                </c:pt>
                <c:pt idx="22">
                  <c:v>0.97512563441776068</c:v>
                </c:pt>
                <c:pt idx="23">
                  <c:v>0.98264558811743286</c:v>
                </c:pt>
                <c:pt idx="24">
                  <c:v>0.98591402490567948</c:v>
                </c:pt>
                <c:pt idx="25">
                  <c:v>0.98885554128673903</c:v>
                </c:pt>
                <c:pt idx="26">
                  <c:v>0.99147015431135876</c:v>
                </c:pt>
                <c:pt idx="27">
                  <c:v>0.9940847673359785</c:v>
                </c:pt>
                <c:pt idx="28">
                  <c:v>0.99624174430683765</c:v>
                </c:pt>
                <c:pt idx="29">
                  <c:v>0.99820268547448743</c:v>
                </c:pt>
                <c:pt idx="30">
                  <c:v>0.99918305840403288</c:v>
                </c:pt>
                <c:pt idx="31">
                  <c:v>0.9999346478809632</c:v>
                </c:pt>
                <c:pt idx="32">
                  <c:v>1</c:v>
                </c:pt>
              </c:numCache>
            </c:numRef>
          </c:xVal>
          <c:yVal>
            <c:numRef>
              <c:f>'LCOH-R'!$J$5:$J$37</c:f>
              <c:numCache>
                <c:formatCode>0.00</c:formatCode>
                <c:ptCount val="33"/>
                <c:pt idx="0">
                  <c:v>7.7661194331026362</c:v>
                </c:pt>
                <c:pt idx="1">
                  <c:v>7.9834751236927133</c:v>
                </c:pt>
                <c:pt idx="2">
                  <c:v>8.0987720163034975</c:v>
                </c:pt>
                <c:pt idx="3">
                  <c:v>8.1747783743585565</c:v>
                </c:pt>
                <c:pt idx="4">
                  <c:v>8.2533412175773933</c:v>
                </c:pt>
                <c:pt idx="5">
                  <c:v>8.3285790957024783</c:v>
                </c:pt>
                <c:pt idx="6">
                  <c:v>8.3909709526909744</c:v>
                </c:pt>
                <c:pt idx="7">
                  <c:v>8.4601809096986749</c:v>
                </c:pt>
                <c:pt idx="8">
                  <c:v>8.5191197229620119</c:v>
                </c:pt>
                <c:pt idx="9">
                  <c:v>8.5673050585829156</c:v>
                </c:pt>
                <c:pt idx="10">
                  <c:v>8.6228318200218244</c:v>
                </c:pt>
                <c:pt idx="11">
                  <c:v>8.6652211816427887</c:v>
                </c:pt>
                <c:pt idx="12">
                  <c:v>8.7154256638793903</c:v>
                </c:pt>
                <c:pt idx="13">
                  <c:v>8.7635101394578037</c:v>
                </c:pt>
                <c:pt idx="14">
                  <c:v>8.801371059747213</c:v>
                </c:pt>
                <c:pt idx="15">
                  <c:v>8.8469435309790043</c:v>
                </c:pt>
                <c:pt idx="16">
                  <c:v>8.8834707270140267</c:v>
                </c:pt>
                <c:pt idx="17">
                  <c:v>8.9221390223309545</c:v>
                </c:pt>
                <c:pt idx="18" formatCode="General">
                  <c:v>8.9572127131004411</c:v>
                </c:pt>
                <c:pt idx="19">
                  <c:v>8.9962513416673051</c:v>
                </c:pt>
                <c:pt idx="20">
                  <c:v>9.0329379458419385</c:v>
                </c:pt>
                <c:pt idx="21">
                  <c:v>9.0630860105086146</c:v>
                </c:pt>
                <c:pt idx="22">
                  <c:v>9.091725064256412</c:v>
                </c:pt>
                <c:pt idx="23">
                  <c:v>9.1219363429917006</c:v>
                </c:pt>
                <c:pt idx="24">
                  <c:v>9.1441439957014161</c:v>
                </c:pt>
                <c:pt idx="25">
                  <c:v>9.1647936647844599</c:v>
                </c:pt>
                <c:pt idx="26">
                  <c:v>9.184394753659765</c:v>
                </c:pt>
                <c:pt idx="27">
                  <c:v>9.2057039269760566</c:v>
                </c:pt>
                <c:pt idx="28">
                  <c:v>9.2240304054769613</c:v>
                </c:pt>
                <c:pt idx="29">
                  <c:v>9.2431868824819752</c:v>
                </c:pt>
                <c:pt idx="30">
                  <c:v>9.2581205847755754</c:v>
                </c:pt>
                <c:pt idx="31">
                  <c:v>9.2714646080546252</c:v>
                </c:pt>
                <c:pt idx="32">
                  <c:v>9.2797644603905045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CD0-4A3C-B5F2-53A877E085E3}"/>
            </c:ext>
          </c:extLst>
        </c:ser>
        <c:ser>
          <c:idx val="1"/>
          <c:order val="1"/>
          <c:tx>
            <c:strRef>
              <c:f>'LCOH-R'!$I$39</c:f>
              <c:strCache>
                <c:ptCount val="1"/>
                <c:pt idx="0">
                  <c:v>Cork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'LCOH-R'!$I$40:$I$53</c:f>
              <c:numCache>
                <c:formatCode>0%</c:formatCode>
                <c:ptCount val="14"/>
                <c:pt idx="0">
                  <c:v>0.32037768941022654</c:v>
                </c:pt>
                <c:pt idx="1">
                  <c:v>0.50138403565258916</c:v>
                </c:pt>
                <c:pt idx="2">
                  <c:v>0.63540909164904491</c:v>
                </c:pt>
                <c:pt idx="3">
                  <c:v>0.74700867738054555</c:v>
                </c:pt>
                <c:pt idx="4">
                  <c:v>0.81107096191211148</c:v>
                </c:pt>
                <c:pt idx="5">
                  <c:v>0.86676080361259633</c:v>
                </c:pt>
                <c:pt idx="6">
                  <c:v>0.91547738919181965</c:v>
                </c:pt>
                <c:pt idx="7">
                  <c:v>0.94217550085393631</c:v>
                </c:pt>
                <c:pt idx="8">
                  <c:v>0.9560773454355701</c:v>
                </c:pt>
                <c:pt idx="9">
                  <c:v>0.96719772158922468</c:v>
                </c:pt>
                <c:pt idx="10">
                  <c:v>0.97664948056888812</c:v>
                </c:pt>
                <c:pt idx="11">
                  <c:v>0.98610123954855167</c:v>
                </c:pt>
                <c:pt idx="12">
                  <c:v>0.99527491490733722</c:v>
                </c:pt>
                <c:pt idx="13">
                  <c:v>1</c:v>
                </c:pt>
              </c:numCache>
            </c:numRef>
          </c:xVal>
          <c:yVal>
            <c:numRef>
              <c:f>'LCOH-R'!$J$40:$J$53</c:f>
              <c:numCache>
                <c:formatCode>0.00</c:formatCode>
                <c:ptCount val="14"/>
                <c:pt idx="0">
                  <c:v>7.3394218026279638</c:v>
                </c:pt>
                <c:pt idx="1">
                  <c:v>7.6199931364648821</c:v>
                </c:pt>
                <c:pt idx="2">
                  <c:v>7.7810018412404407</c:v>
                </c:pt>
                <c:pt idx="3">
                  <c:v>7.9151424845724936</c:v>
                </c:pt>
                <c:pt idx="4">
                  <c:v>8.0402962053740694</c:v>
                </c:pt>
                <c:pt idx="5">
                  <c:v>8.1525252761507119</c:v>
                </c:pt>
                <c:pt idx="6">
                  <c:v>8.2455633177263721</c:v>
                </c:pt>
                <c:pt idx="7">
                  <c:v>8.3279492433902575</c:v>
                </c:pt>
                <c:pt idx="8">
                  <c:v>8.3876596711036804</c:v>
                </c:pt>
                <c:pt idx="9">
                  <c:v>8.4414853256535167</c:v>
                </c:pt>
                <c:pt idx="10">
                  <c:v>8.4921882806963023</c:v>
                </c:pt>
                <c:pt idx="11">
                  <c:v>8.5455849177722705</c:v>
                </c:pt>
                <c:pt idx="12">
                  <c:v>8.5998862551845079</c:v>
                </c:pt>
                <c:pt idx="13">
                  <c:v>8.6366812424275388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CD0-4A3C-B5F2-53A877E085E3}"/>
            </c:ext>
          </c:extLst>
        </c:ser>
        <c:ser>
          <c:idx val="2"/>
          <c:order val="2"/>
          <c:tx>
            <c:strRef>
              <c:f>'LCOH-R'!$I$55</c:f>
              <c:strCache>
                <c:ptCount val="1"/>
                <c:pt idx="0">
                  <c:v>Dublin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'LCOH-R'!$I$56:$I$164</c:f>
              <c:numCache>
                <c:formatCode>0%</c:formatCode>
                <c:ptCount val="109"/>
                <c:pt idx="0">
                  <c:v>5.8674073880719088E-2</c:v>
                </c:pt>
                <c:pt idx="1">
                  <c:v>9.4006835386219886E-2</c:v>
                </c:pt>
                <c:pt idx="2">
                  <c:v>0.12085409656090822</c:v>
                </c:pt>
                <c:pt idx="3">
                  <c:v>0.16370481796872596</c:v>
                </c:pt>
                <c:pt idx="4">
                  <c:v>0.20373590147741541</c:v>
                </c:pt>
                <c:pt idx="5">
                  <c:v>0.2328664088763647</c:v>
                </c:pt>
                <c:pt idx="6">
                  <c:v>0.25600875305542792</c:v>
                </c:pt>
                <c:pt idx="7">
                  <c:v>0.27450909905706211</c:v>
                </c:pt>
                <c:pt idx="8">
                  <c:v>0.30097631801905705</c:v>
                </c:pt>
                <c:pt idx="9">
                  <c:v>0.3371345611790002</c:v>
                </c:pt>
                <c:pt idx="10">
                  <c:v>0.36105228851242338</c:v>
                </c:pt>
                <c:pt idx="11">
                  <c:v>0.38751950747441832</c:v>
                </c:pt>
                <c:pt idx="12">
                  <c:v>0.40571384965311513</c:v>
                </c:pt>
                <c:pt idx="13">
                  <c:v>0.42996396249275293</c:v>
                </c:pt>
                <c:pt idx="14">
                  <c:v>0.44536998469280847</c:v>
                </c:pt>
                <c:pt idx="15">
                  <c:v>0.46747215147180221</c:v>
                </c:pt>
                <c:pt idx="16">
                  <c:v>0.49403594882434487</c:v>
                </c:pt>
                <c:pt idx="17">
                  <c:v>0.51828606166398272</c:v>
                </c:pt>
                <c:pt idx="18">
                  <c:v>0.53295288579942357</c:v>
                </c:pt>
                <c:pt idx="19">
                  <c:v>0.54982775187246513</c:v>
                </c:pt>
                <c:pt idx="20">
                  <c:v>0.57192991865145892</c:v>
                </c:pt>
                <c:pt idx="21">
                  <c:v>0.59110045744430195</c:v>
                </c:pt>
                <c:pt idx="22">
                  <c:v>0.60595120518188883</c:v>
                </c:pt>
                <c:pt idx="23">
                  <c:v>0.61775070194218984</c:v>
                </c:pt>
                <c:pt idx="24">
                  <c:v>0.62859520847345651</c:v>
                </c:pt>
                <c:pt idx="25">
                  <c:v>0.64474257728562445</c:v>
                </c:pt>
                <c:pt idx="26">
                  <c:v>0.65943920956629609</c:v>
                </c:pt>
                <c:pt idx="27">
                  <c:v>0.67002667045342135</c:v>
                </c:pt>
                <c:pt idx="28">
                  <c:v>0.68472330273409299</c:v>
                </c:pt>
                <c:pt idx="29">
                  <c:v>0.69941993501476463</c:v>
                </c:pt>
                <c:pt idx="30">
                  <c:v>0.71463371307195056</c:v>
                </c:pt>
                <c:pt idx="31">
                  <c:v>0.72785381592159659</c:v>
                </c:pt>
                <c:pt idx="32">
                  <c:v>0.74306759397878253</c:v>
                </c:pt>
                <c:pt idx="33">
                  <c:v>0.75739495085580277</c:v>
                </c:pt>
                <c:pt idx="34">
                  <c:v>0.76750511679582412</c:v>
                </c:pt>
                <c:pt idx="35">
                  <c:v>0.77906594787072736</c:v>
                </c:pt>
                <c:pt idx="36">
                  <c:v>0.78675330001055088</c:v>
                </c:pt>
                <c:pt idx="37">
                  <c:v>0.79444179098384382</c:v>
                </c:pt>
                <c:pt idx="38">
                  <c:v>0.80360930542239284</c:v>
                </c:pt>
                <c:pt idx="39">
                  <c:v>0.81203137001745174</c:v>
                </c:pt>
                <c:pt idx="40">
                  <c:v>0.81917863271073021</c:v>
                </c:pt>
                <c:pt idx="41">
                  <c:v>0.82789419183069357</c:v>
                </c:pt>
                <c:pt idx="42">
                  <c:v>0.83462938455610669</c:v>
                </c:pt>
                <c:pt idx="43">
                  <c:v>0.84165785798463011</c:v>
                </c:pt>
                <c:pt idx="44">
                  <c:v>0.84714644154510388</c:v>
                </c:pt>
                <c:pt idx="45">
                  <c:v>0.85373500786386136</c:v>
                </c:pt>
                <c:pt idx="46">
                  <c:v>0.8604030572551381</c:v>
                </c:pt>
                <c:pt idx="47">
                  <c:v>0.86699765972330489</c:v>
                </c:pt>
                <c:pt idx="48">
                  <c:v>0.87234424812585365</c:v>
                </c:pt>
                <c:pt idx="49">
                  <c:v>0.8779443872588214</c:v>
                </c:pt>
                <c:pt idx="50">
                  <c:v>0.8822024928695873</c:v>
                </c:pt>
                <c:pt idx="51">
                  <c:v>0.88725559111515773</c:v>
                </c:pt>
                <c:pt idx="52">
                  <c:v>0.89090645271227442</c:v>
                </c:pt>
                <c:pt idx="53">
                  <c:v>0.89456444318386874</c:v>
                </c:pt>
                <c:pt idx="54">
                  <c:v>0.89821530478098544</c:v>
                </c:pt>
                <c:pt idx="55">
                  <c:v>0.90319744527540724</c:v>
                </c:pt>
                <c:pt idx="56">
                  <c:v>0.90754641615852372</c:v>
                </c:pt>
                <c:pt idx="57">
                  <c:v>0.9108381369425963</c:v>
                </c:pt>
                <c:pt idx="58">
                  <c:v>0.9151851162908492</c:v>
                </c:pt>
                <c:pt idx="59">
                  <c:v>0.91811104383813713</c:v>
                </c:pt>
                <c:pt idx="60">
                  <c:v>0.9210003743401034</c:v>
                </c:pt>
                <c:pt idx="61">
                  <c:v>0.92392630188739133</c:v>
                </c:pt>
                <c:pt idx="62">
                  <c:v>0.92703536331004444</c:v>
                </c:pt>
                <c:pt idx="63">
                  <c:v>0.93069380569968241</c:v>
                </c:pt>
                <c:pt idx="64">
                  <c:v>0.9340593256151869</c:v>
                </c:pt>
                <c:pt idx="65">
                  <c:v>0.93669259347222789</c:v>
                </c:pt>
                <c:pt idx="66">
                  <c:v>0.93980151496168685</c:v>
                </c:pt>
                <c:pt idx="67">
                  <c:v>0.94331598966890207</c:v>
                </c:pt>
                <c:pt idx="68">
                  <c:v>0.94694047194854558</c:v>
                </c:pt>
                <c:pt idx="69">
                  <c:v>0.95030599186405007</c:v>
                </c:pt>
                <c:pt idx="70">
                  <c:v>0.9539566605559473</c:v>
                </c:pt>
                <c:pt idx="71">
                  <c:v>0.95680939459362935</c:v>
                </c:pt>
                <c:pt idx="72">
                  <c:v>0.95944279632170681</c:v>
                </c:pt>
                <c:pt idx="73">
                  <c:v>0.96185641810890166</c:v>
                </c:pt>
                <c:pt idx="74">
                  <c:v>0.96434321946080281</c:v>
                </c:pt>
                <c:pt idx="75">
                  <c:v>0.96724185362878745</c:v>
                </c:pt>
                <c:pt idx="76">
                  <c:v>0.96943585770076535</c:v>
                </c:pt>
                <c:pt idx="77">
                  <c:v>0.97130075721089171</c:v>
                </c:pt>
                <c:pt idx="78">
                  <c:v>0.97378902133111578</c:v>
                </c:pt>
                <c:pt idx="79">
                  <c:v>0.97627728545133985</c:v>
                </c:pt>
                <c:pt idx="80">
                  <c:v>0.97847128952331774</c:v>
                </c:pt>
                <c:pt idx="81">
                  <c:v>0.98015318884834801</c:v>
                </c:pt>
                <c:pt idx="82">
                  <c:v>0.98201803798252452</c:v>
                </c:pt>
                <c:pt idx="83">
                  <c:v>0.98388288711670091</c:v>
                </c:pt>
                <c:pt idx="84">
                  <c:v>0.98574773625087742</c:v>
                </c:pt>
                <c:pt idx="85">
                  <c:v>0.98753210972250693</c:v>
                </c:pt>
                <c:pt idx="86">
                  <c:v>0.98921406369088483</c:v>
                </c:pt>
                <c:pt idx="87">
                  <c:v>0.99053023743771773</c:v>
                </c:pt>
                <c:pt idx="88">
                  <c:v>0.9919927363813742</c:v>
                </c:pt>
                <c:pt idx="89">
                  <c:v>0.9932357713652441</c:v>
                </c:pt>
                <c:pt idx="90">
                  <c:v>0.99447885859083984</c:v>
                </c:pt>
                <c:pt idx="91">
                  <c:v>0.99564764372111281</c:v>
                </c:pt>
                <c:pt idx="92">
                  <c:v>0.99652521374146474</c:v>
                </c:pt>
                <c:pt idx="93">
                  <c:v>0.99703697756144027</c:v>
                </c:pt>
                <c:pt idx="94">
                  <c:v>0.99747562963023972</c:v>
                </c:pt>
                <c:pt idx="95">
                  <c:v>0.9978404380064354</c:v>
                </c:pt>
                <c:pt idx="96">
                  <c:v>0.99820597752351847</c:v>
                </c:pt>
                <c:pt idx="97">
                  <c:v>0.99857151252142118</c:v>
                </c:pt>
                <c:pt idx="98">
                  <c:v>0.99893632089761675</c:v>
                </c:pt>
                <c:pt idx="99">
                  <c:v>0.99915563717058686</c:v>
                </c:pt>
                <c:pt idx="100">
                  <c:v>0.99936765253188542</c:v>
                </c:pt>
                <c:pt idx="101">
                  <c:v>0.99955041454326043</c:v>
                </c:pt>
                <c:pt idx="102">
                  <c:v>0.9996600698907655</c:v>
                </c:pt>
                <c:pt idx="103">
                  <c:v>0.99976972523827057</c:v>
                </c:pt>
                <c:pt idx="104">
                  <c:v>0.99986695269946357</c:v>
                </c:pt>
                <c:pt idx="105">
                  <c:v>0.99996198701168593</c:v>
                </c:pt>
                <c:pt idx="106">
                  <c:v>0.99997514535887011</c:v>
                </c:pt>
                <c:pt idx="107">
                  <c:v>0.99998757267943506</c:v>
                </c:pt>
                <c:pt idx="108">
                  <c:v>1</c:v>
                </c:pt>
              </c:numCache>
            </c:numRef>
          </c:xVal>
          <c:yVal>
            <c:numRef>
              <c:f>'LCOH-R'!$J$56:$J$164</c:f>
              <c:numCache>
                <c:formatCode>General</c:formatCode>
                <c:ptCount val="109"/>
                <c:pt idx="0">
                  <c:v>7.1616725453543877</c:v>
                </c:pt>
                <c:pt idx="1">
                  <c:v>7.4643146870511927</c:v>
                </c:pt>
                <c:pt idx="2">
                  <c:v>7.5934416524485675</c:v>
                </c:pt>
                <c:pt idx="3">
                  <c:v>7.7032526479296095</c:v>
                </c:pt>
                <c:pt idx="4">
                  <c:v>7.7812374585616801</c:v>
                </c:pt>
                <c:pt idx="5">
                  <c:v>7.8474483823853021</c:v>
                </c:pt>
                <c:pt idx="6">
                  <c:v>7.9012318177250265</c:v>
                </c:pt>
                <c:pt idx="7">
                  <c:v>7.9410783990909781</c:v>
                </c:pt>
                <c:pt idx="8">
                  <c:v>7.9879690561628305</c:v>
                </c:pt>
                <c:pt idx="9" formatCode="_(* #,##0.00_);_(* \(#,##0.00\);_(* &quot;-&quot;??_);_(@_)">
                  <c:v>8.0356040208045556</c:v>
                </c:pt>
                <c:pt idx="10">
                  <c:v>8.0694053919572752</c:v>
                </c:pt>
                <c:pt idx="11">
                  <c:v>8.1054357856708741</c:v>
                </c:pt>
                <c:pt idx="12">
                  <c:v>8.1368762048195631</c:v>
                </c:pt>
                <c:pt idx="13">
                  <c:v>8.1731422872529134</c:v>
                </c:pt>
                <c:pt idx="14">
                  <c:v>8.1975373340031474</c:v>
                </c:pt>
                <c:pt idx="15">
                  <c:v>8.2283180900302106</c:v>
                </c:pt>
                <c:pt idx="16">
                  <c:v>8.262218795381461</c:v>
                </c:pt>
                <c:pt idx="17">
                  <c:v>8.2884594859524157</c:v>
                </c:pt>
                <c:pt idx="18">
                  <c:v>8.3103054780882566</c:v>
                </c:pt>
                <c:pt idx="19">
                  <c:v>8.3331959866216536</c:v>
                </c:pt>
                <c:pt idx="20">
                  <c:v>8.3592806787266838</c:v>
                </c:pt>
                <c:pt idx="21">
                  <c:v>8.3869583843287412</c:v>
                </c:pt>
                <c:pt idx="22">
                  <c:v>8.4099099040457332</c:v>
                </c:pt>
                <c:pt idx="23">
                  <c:v>8.4286240590364461</c:v>
                </c:pt>
                <c:pt idx="24">
                  <c:v>8.4456213397162347</c:v>
                </c:pt>
                <c:pt idx="25">
                  <c:v>8.4684008204658827</c:v>
                </c:pt>
                <c:pt idx="26">
                  <c:v>8.4889022068078841</c:v>
                </c:pt>
                <c:pt idx="27">
                  <c:v>8.5044879866961782</c:v>
                </c:pt>
                <c:pt idx="28">
                  <c:v>8.5241319458822655</c:v>
                </c:pt>
                <c:pt idx="29">
                  <c:v>8.5429956453035292</c:v>
                </c:pt>
                <c:pt idx="30">
                  <c:v>8.5622849738898914</c:v>
                </c:pt>
                <c:pt idx="31">
                  <c:v>8.5791543641323216</c:v>
                </c:pt>
                <c:pt idx="32">
                  <c:v>8.5977873701348937</c:v>
                </c:pt>
                <c:pt idx="33">
                  <c:v>8.6165803339524167</c:v>
                </c:pt>
                <c:pt idx="34">
                  <c:v>8.6314335397649806</c:v>
                </c:pt>
                <c:pt idx="35">
                  <c:v>8.6495109170338473</c:v>
                </c:pt>
                <c:pt idx="36">
                  <c:v>8.6621443218453926</c:v>
                </c:pt>
                <c:pt idx="37">
                  <c:v>8.6751348042540677</c:v>
                </c:pt>
                <c:pt idx="38">
                  <c:v>8.6902377340877308</c:v>
                </c:pt>
                <c:pt idx="39" formatCode="0">
                  <c:v>8.7041788280370973</c:v>
                </c:pt>
                <c:pt idx="40">
                  <c:v>8.7162723099116448</c:v>
                </c:pt>
                <c:pt idx="41">
                  <c:v>8.7311639207867557</c:v>
                </c:pt>
                <c:pt idx="42">
                  <c:v>8.7436173924824683</c:v>
                </c:pt>
                <c:pt idx="43">
                  <c:v>8.7566210371420201</c:v>
                </c:pt>
                <c:pt idx="44">
                  <c:v>8.7685304303913636</c:v>
                </c:pt>
                <c:pt idx="45">
                  <c:v>8.7830913376549749</c:v>
                </c:pt>
                <c:pt idx="46">
                  <c:v>8.7981732420657455</c:v>
                </c:pt>
                <c:pt idx="47" formatCode="0.00">
                  <c:v>8.8132125936478598</c:v>
                </c:pt>
                <c:pt idx="48">
                  <c:v>8.8265769524894679</c:v>
                </c:pt>
                <c:pt idx="49" formatCode="0.00">
                  <c:v>8.8403912222147998</c:v>
                </c:pt>
                <c:pt idx="50" formatCode="0.00">
                  <c:v>8.8513068709912783</c:v>
                </c:pt>
                <c:pt idx="51" formatCode="0.00">
                  <c:v>8.8640915764432098</c:v>
                </c:pt>
                <c:pt idx="52" formatCode="0.00">
                  <c:v>8.8738122080635993</c:v>
                </c:pt>
                <c:pt idx="53" formatCode="0.00">
                  <c:v>8.8836636802883078</c:v>
                </c:pt>
                <c:pt idx="54" formatCode="0.00">
                  <c:v>8.8936369163009807</c:v>
                </c:pt>
                <c:pt idx="55" formatCode="0.00">
                  <c:v>8.9067811427218295</c:v>
                </c:pt>
                <c:pt idx="56" formatCode="0.00">
                  <c:v>8.9186216491058659</c:v>
                </c:pt>
                <c:pt idx="57" formatCode="0.00">
                  <c:v>8.9278249538198935</c:v>
                </c:pt>
                <c:pt idx="58" formatCode="0.00">
                  <c:v>8.9402435533434197</c:v>
                </c:pt>
                <c:pt idx="59" formatCode="0.00">
                  <c:v>8.949247879824723</c:v>
                </c:pt>
                <c:pt idx="60" formatCode="0.00">
                  <c:v>8.9581578464699358</c:v>
                </c:pt>
                <c:pt idx="61" formatCode="0.00">
                  <c:v>8.9671192982216592</c:v>
                </c:pt>
                <c:pt idx="62" formatCode="0.00">
                  <c:v>8.976586694984805</c:v>
                </c:pt>
                <c:pt idx="63" formatCode="0.00">
                  <c:v>8.9876382344441605</c:v>
                </c:pt>
                <c:pt idx="64" formatCode="0.00">
                  <c:v>8.9979472933051543</c:v>
                </c:pt>
                <c:pt idx="65" formatCode="0.00">
                  <c:v>9.0062045666206458</c:v>
                </c:pt>
                <c:pt idx="66" formatCode="0.00">
                  <c:v>9.0158554473853822</c:v>
                </c:pt>
                <c:pt idx="67" formatCode="0.00">
                  <c:v>9.0267448591784785</c:v>
                </c:pt>
                <c:pt idx="68" formatCode="0.00">
                  <c:v>9.0378599312303827</c:v>
                </c:pt>
                <c:pt idx="69" formatCode="0.00">
                  <c:v>9.0482219031546283</c:v>
                </c:pt>
                <c:pt idx="70" formatCode="0.00">
                  <c:v>9.0594772036039881</c:v>
                </c:pt>
                <c:pt idx="71" formatCode="0.00">
                  <c:v>9.0689788992027083</c:v>
                </c:pt>
                <c:pt idx="72" formatCode="0.00">
                  <c:v>9.0777860766653813</c:v>
                </c:pt>
                <c:pt idx="73" formatCode="0.00">
                  <c:v>9.0858929684916294</c:v>
                </c:pt>
                <c:pt idx="74" formatCode="0.00">
                  <c:v>9.0942897818930248</c:v>
                </c:pt>
                <c:pt idx="75" formatCode="0.00">
                  <c:v>9.1040923472503028</c:v>
                </c:pt>
                <c:pt idx="76" formatCode="0.00">
                  <c:v>9.1119051912098676</c:v>
                </c:pt>
                <c:pt idx="77" formatCode="0.00">
                  <c:v>9.1189963658546365</c:v>
                </c:pt>
                <c:pt idx="78" formatCode="0.00">
                  <c:v>9.1282030164341421</c:v>
                </c:pt>
                <c:pt idx="79" formatCode="0.00">
                  <c:v>9.1373736435973765</c:v>
                </c:pt>
                <c:pt idx="80" formatCode="0.00">
                  <c:v>9.145545371649126</c:v>
                </c:pt>
                <c:pt idx="81" formatCode="0.00">
                  <c:v>9.1520231898785642</c:v>
                </c:pt>
                <c:pt idx="82" formatCode="0.00">
                  <c:v>9.1596904671860848</c:v>
                </c:pt>
                <c:pt idx="83" formatCode="0.00">
                  <c:v>9.1673571433743923</c:v>
                </c:pt>
                <c:pt idx="84" formatCode="0.00">
                  <c:v>9.175104874982841</c:v>
                </c:pt>
                <c:pt idx="85" formatCode="0.00">
                  <c:v>9.182695464399119</c:v>
                </c:pt>
                <c:pt idx="86" formatCode="0.00">
                  <c:v>9.1898845168347219</c:v>
                </c:pt>
                <c:pt idx="87" formatCode="0.00">
                  <c:v>9.19581494744636</c:v>
                </c:pt>
                <c:pt idx="88" formatCode="0.00">
                  <c:v>9.2023860028514992</c:v>
                </c:pt>
                <c:pt idx="89" formatCode="0.00">
                  <c:v>9.2082044438088904</c:v>
                </c:pt>
                <c:pt idx="90" formatCode="0.00">
                  <c:v>9.2142007980039846</c:v>
                </c:pt>
                <c:pt idx="91" formatCode="0.00">
                  <c:v>9.2208260863147959</c:v>
                </c:pt>
                <c:pt idx="92" formatCode="0.00">
                  <c:v>9.2266902829598383</c:v>
                </c:pt>
                <c:pt idx="93" formatCode="0.00">
                  <c:v>9.2309913457139618</c:v>
                </c:pt>
                <c:pt idx="94" formatCode="0.00">
                  <c:v>9.2351774066839063</c:v>
                </c:pt>
                <c:pt idx="95" formatCode="0.00">
                  <c:v>9.2389002379029517</c:v>
                </c:pt>
                <c:pt idx="96" formatCode="0.00">
                  <c:v>9.2426423609723045</c:v>
                </c:pt>
                <c:pt idx="97" formatCode="0.00">
                  <c:v>9.246522789320764</c:v>
                </c:pt>
                <c:pt idx="98" formatCode="0.00">
                  <c:v>9.2504092760138477</c:v>
                </c:pt>
                <c:pt idx="99" formatCode="0.00">
                  <c:v>9.253642149626053</c:v>
                </c:pt>
                <c:pt idx="100" formatCode="0.00">
                  <c:v>9.2570121602755329</c:v>
                </c:pt>
                <c:pt idx="101" formatCode="0.00">
                  <c:v>9.2600080227922206</c:v>
                </c:pt>
                <c:pt idx="102" formatCode="0.00">
                  <c:v>9.2626386725284799</c:v>
                </c:pt>
                <c:pt idx="103" formatCode="0.00">
                  <c:v>9.2652687452022349</c:v>
                </c:pt>
                <c:pt idx="104" formatCode="0.00">
                  <c:v>9.2678424229386636</c:v>
                </c:pt>
                <c:pt idx="105" formatCode="0.00">
                  <c:v>9.2703963010382093</c:v>
                </c:pt>
                <c:pt idx="106" formatCode="0.00">
                  <c:v>9.2722180806566428</c:v>
                </c:pt>
                <c:pt idx="107" formatCode="0.00">
                  <c:v>9.2740343900071931</c:v>
                </c:pt>
                <c:pt idx="108" formatCode="0.00">
                  <c:v>9.2758525853262395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CD0-4A3C-B5F2-53A877E085E3}"/>
            </c:ext>
          </c:extLst>
        </c:ser>
        <c:ser>
          <c:idx val="3"/>
          <c:order val="3"/>
          <c:tx>
            <c:strRef>
              <c:f>'LCOH-R'!$I$166</c:f>
              <c:strCache>
                <c:ptCount val="1"/>
                <c:pt idx="0">
                  <c:v>Galway</c:v>
                </c:pt>
              </c:strCache>
            </c:strRef>
          </c:tx>
          <c:spPr>
            <a:ln w="1905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'LCOH-R'!$I$167:$I$174</c:f>
              <c:numCache>
                <c:formatCode>0%</c:formatCode>
                <c:ptCount val="8"/>
                <c:pt idx="0">
                  <c:v>0.65926923450658292</c:v>
                </c:pt>
                <c:pt idx="1">
                  <c:v>0.78183243530987134</c:v>
                </c:pt>
                <c:pt idx="2">
                  <c:v>0.83626250175394345</c:v>
                </c:pt>
                <c:pt idx="3">
                  <c:v>0.87851995083488155</c:v>
                </c:pt>
                <c:pt idx="4">
                  <c:v>0.91933355804588279</c:v>
                </c:pt>
                <c:pt idx="5">
                  <c:v>0.96015120781205865</c:v>
                </c:pt>
                <c:pt idx="6">
                  <c:v>0.98895939374785979</c:v>
                </c:pt>
                <c:pt idx="7">
                  <c:v>1</c:v>
                </c:pt>
              </c:numCache>
            </c:numRef>
          </c:xVal>
          <c:yVal>
            <c:numRef>
              <c:f>'LCOH-R'!$J$167:$J$174</c:f>
              <c:numCache>
                <c:formatCode>0.00</c:formatCode>
                <c:ptCount val="8"/>
                <c:pt idx="0">
                  <c:v>8.4383977607280016</c:v>
                </c:pt>
                <c:pt idx="1">
                  <c:v>8.8496272506267921</c:v>
                </c:pt>
                <c:pt idx="2">
                  <c:v>9.1169533967403051</c:v>
                </c:pt>
                <c:pt idx="3">
                  <c:v>9.3156866626985799</c:v>
                </c:pt>
                <c:pt idx="4">
                  <c:v>9.5131306373546032</c:v>
                </c:pt>
                <c:pt idx="5">
                  <c:v>9.7163525070935304</c:v>
                </c:pt>
                <c:pt idx="6">
                  <c:v>9.8802751830294628</c:v>
                </c:pt>
                <c:pt idx="7">
                  <c:v>9.9742258267252186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CD0-4A3C-B5F2-53A877E085E3}"/>
            </c:ext>
          </c:extLst>
        </c:ser>
        <c:ser>
          <c:idx val="4"/>
          <c:order val="4"/>
          <c:tx>
            <c:strRef>
              <c:f>'LCOH-R'!$I$176</c:f>
              <c:strCache>
                <c:ptCount val="1"/>
                <c:pt idx="0">
                  <c:v>Limerick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'LCOH-R'!$I$177:$I$185</c:f>
              <c:numCache>
                <c:formatCode>0%</c:formatCode>
                <c:ptCount val="9"/>
                <c:pt idx="0">
                  <c:v>0.55521383103409383</c:v>
                </c:pt>
                <c:pt idx="1">
                  <c:v>0.64772405482353534</c:v>
                </c:pt>
                <c:pt idx="2">
                  <c:v>0.80540811174916938</c:v>
                </c:pt>
                <c:pt idx="3">
                  <c:v>0.88883196284990174</c:v>
                </c:pt>
                <c:pt idx="4">
                  <c:v>0.93608555661259385</c:v>
                </c:pt>
                <c:pt idx="5">
                  <c:v>0.96572969865787539</c:v>
                </c:pt>
                <c:pt idx="6">
                  <c:v>0.98425478796137644</c:v>
                </c:pt>
                <c:pt idx="7">
                  <c:v>0.99648068617664698</c:v>
                </c:pt>
                <c:pt idx="8">
                  <c:v>1</c:v>
                </c:pt>
              </c:numCache>
            </c:numRef>
          </c:xVal>
          <c:yVal>
            <c:numRef>
              <c:f>'LCOH-R'!$J$177:$J$185</c:f>
              <c:numCache>
                <c:formatCode>0.00</c:formatCode>
                <c:ptCount val="9"/>
                <c:pt idx="0">
                  <c:v>9.6886060113680301</c:v>
                </c:pt>
                <c:pt idx="1">
                  <c:v>10.013114596547551</c:v>
                </c:pt>
                <c:pt idx="2">
                  <c:v>10.371154939139338</c:v>
                </c:pt>
                <c:pt idx="3">
                  <c:v>10.598483827378093</c:v>
                </c:pt>
                <c:pt idx="4">
                  <c:v>10.782622670445724</c:v>
                </c:pt>
                <c:pt idx="5">
                  <c:v>10.910703892012233</c:v>
                </c:pt>
                <c:pt idx="6">
                  <c:v>11.020876048577289</c:v>
                </c:pt>
                <c:pt idx="7">
                  <c:v>11.116929852046573</c:v>
                </c:pt>
                <c:pt idx="8">
                  <c:v>11.185119016898083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CD0-4A3C-B5F2-53A877E085E3}"/>
            </c:ext>
          </c:extLst>
        </c:ser>
        <c:ser>
          <c:idx val="0"/>
          <c:order val="5"/>
          <c:tx>
            <c:strRef>
              <c:f>'LCOH-R'!$I$187</c:f>
              <c:strCache>
                <c:ptCount val="1"/>
                <c:pt idx="0">
                  <c:v>Waterford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'LCOH-R'!$I$188:$I$194</c:f>
              <c:numCache>
                <c:formatCode>0%</c:formatCode>
                <c:ptCount val="7"/>
                <c:pt idx="0">
                  <c:v>0.32205123278064263</c:v>
                </c:pt>
                <c:pt idx="1">
                  <c:v>0.55533721867093444</c:v>
                </c:pt>
                <c:pt idx="2">
                  <c:v>0.72053553284997585</c:v>
                </c:pt>
                <c:pt idx="3">
                  <c:v>0.89548890744579923</c:v>
                </c:pt>
                <c:pt idx="4">
                  <c:v>0.96154146492135084</c:v>
                </c:pt>
                <c:pt idx="5">
                  <c:v>0.98096498276764599</c:v>
                </c:pt>
                <c:pt idx="6">
                  <c:v>1</c:v>
                </c:pt>
              </c:numCache>
            </c:numRef>
          </c:xVal>
          <c:yVal>
            <c:numRef>
              <c:f>'LCOH-R'!$J$188:$J$194</c:f>
              <c:numCache>
                <c:formatCode>0.00</c:formatCode>
                <c:ptCount val="7"/>
                <c:pt idx="0">
                  <c:v>11.990888116850478</c:v>
                </c:pt>
                <c:pt idx="1">
                  <c:v>12.23836591239094</c:v>
                </c:pt>
                <c:pt idx="2">
                  <c:v>12.477344558124896</c:v>
                </c:pt>
                <c:pt idx="3">
                  <c:v>12.811313877520133</c:v>
                </c:pt>
                <c:pt idx="4">
                  <c:v>13.010330808298631</c:v>
                </c:pt>
                <c:pt idx="5">
                  <c:v>13.178600582570921</c:v>
                </c:pt>
                <c:pt idx="6">
                  <c:v>13.341575243383984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CD0-4A3C-B5F2-53A877E08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821552"/>
        <c:axId val="133360936"/>
      </c:scatterChart>
      <c:valAx>
        <c:axId val="225821552"/>
        <c:scaling>
          <c:orientation val="minMax"/>
          <c:max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IE"/>
                  <a:t>Decarbonisation of public city bus </a:t>
                </a:r>
                <a:r>
                  <a:rPr lang="en-IE" sz="900" b="0" i="0" u="none" strike="noStrike" baseline="0">
                    <a:effectLst/>
                  </a:rPr>
                  <a:t>fleets</a:t>
                </a:r>
                <a:endParaRPr lang="en-I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3360936"/>
        <c:crosses val="autoZero"/>
        <c:crossBetween val="midCat"/>
        <c:minorUnit val="5.000000000000001E-2"/>
      </c:valAx>
      <c:valAx>
        <c:axId val="133360936"/>
        <c:scaling>
          <c:orientation val="minMax"/>
          <c:max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IE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LCOH-W</a:t>
                </a:r>
                <a:r>
                  <a:rPr lang="en-IE"/>
                  <a:t> (€/kg)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5821552"/>
        <c:crosses val="autoZero"/>
        <c:crossBetween val="midCat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0447474154960757E-2"/>
          <c:y val="3.2695372757698807E-2"/>
          <c:w val="0.1530374354793117"/>
          <c:h val="0.289858828223831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8180282661325E-2"/>
          <c:y val="1.9981834695731154E-2"/>
          <c:w val="0.895596988952849"/>
          <c:h val="0.76232248746684428"/>
        </c:manualLayout>
      </c:layout>
      <c:scatterChart>
        <c:scatterStyle val="lineMarker"/>
        <c:varyColors val="0"/>
        <c:ser>
          <c:idx val="5"/>
          <c:order val="0"/>
          <c:tx>
            <c:strRef>
              <c:f>'LCOH-R'!$I$4</c:f>
              <c:strCache>
                <c:ptCount val="1"/>
                <c:pt idx="0">
                  <c:v>Belfast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'LCOH-R'!$I$5:$I$37</c:f>
              <c:numCache>
                <c:formatCode>0%</c:formatCode>
                <c:ptCount val="33"/>
                <c:pt idx="0">
                  <c:v>0.14876767944293129</c:v>
                </c:pt>
                <c:pt idx="1">
                  <c:v>0.22106716104445134</c:v>
                </c:pt>
                <c:pt idx="2">
                  <c:v>0.30328960316632386</c:v>
                </c:pt>
                <c:pt idx="3">
                  <c:v>0.38220268670669327</c:v>
                </c:pt>
                <c:pt idx="4">
                  <c:v>0.43140827137589005</c:v>
                </c:pt>
                <c:pt idx="5">
                  <c:v>0.50040350962006397</c:v>
                </c:pt>
                <c:pt idx="6">
                  <c:v>0.56081569488482297</c:v>
                </c:pt>
                <c:pt idx="7">
                  <c:v>0.61354647645364357</c:v>
                </c:pt>
                <c:pt idx="8">
                  <c:v>0.66275206112284035</c:v>
                </c:pt>
                <c:pt idx="9">
                  <c:v>0.69551315736766262</c:v>
                </c:pt>
                <c:pt idx="10">
                  <c:v>0.7364911694661751</c:v>
                </c:pt>
                <c:pt idx="11">
                  <c:v>0.76662510333644551</c:v>
                </c:pt>
                <c:pt idx="12">
                  <c:v>0.79938619958126778</c:v>
                </c:pt>
                <c:pt idx="13">
                  <c:v>0.82886351336537212</c:v>
                </c:pt>
                <c:pt idx="14">
                  <c:v>0.85177837745219787</c:v>
                </c:pt>
                <c:pt idx="15">
                  <c:v>0.87436529808700525</c:v>
                </c:pt>
                <c:pt idx="16">
                  <c:v>0.89072453277542851</c:v>
                </c:pt>
                <c:pt idx="17">
                  <c:v>0.90708376746385178</c:v>
                </c:pt>
                <c:pt idx="18">
                  <c:v>0.92213269470845971</c:v>
                </c:pt>
                <c:pt idx="19">
                  <c:v>0.93849192939688308</c:v>
                </c:pt>
                <c:pt idx="20">
                  <c:v>0.95354085664149091</c:v>
                </c:pt>
                <c:pt idx="21">
                  <c:v>0.96531520882886368</c:v>
                </c:pt>
                <c:pt idx="22">
                  <c:v>0.97512563441776068</c:v>
                </c:pt>
                <c:pt idx="23">
                  <c:v>0.98264558811743286</c:v>
                </c:pt>
                <c:pt idx="24">
                  <c:v>0.98591402490567948</c:v>
                </c:pt>
                <c:pt idx="25">
                  <c:v>0.98885554128673903</c:v>
                </c:pt>
                <c:pt idx="26">
                  <c:v>0.99147015431135876</c:v>
                </c:pt>
                <c:pt idx="27">
                  <c:v>0.9940847673359785</c:v>
                </c:pt>
                <c:pt idx="28">
                  <c:v>0.99624174430683765</c:v>
                </c:pt>
                <c:pt idx="29">
                  <c:v>0.99820268547448743</c:v>
                </c:pt>
                <c:pt idx="30">
                  <c:v>0.99918305840403288</c:v>
                </c:pt>
                <c:pt idx="31">
                  <c:v>0.9999346478809632</c:v>
                </c:pt>
                <c:pt idx="32">
                  <c:v>1</c:v>
                </c:pt>
              </c:numCache>
            </c:numRef>
          </c:xVal>
          <c:yVal>
            <c:numRef>
              <c:f>'LCOH-R'!$J$5:$J$37</c:f>
              <c:numCache>
                <c:formatCode>0.00</c:formatCode>
                <c:ptCount val="33"/>
                <c:pt idx="0">
                  <c:v>7.7661194331026362</c:v>
                </c:pt>
                <c:pt idx="1">
                  <c:v>7.9834751236927133</c:v>
                </c:pt>
                <c:pt idx="2">
                  <c:v>8.0987720163034975</c:v>
                </c:pt>
                <c:pt idx="3">
                  <c:v>8.1747783743585565</c:v>
                </c:pt>
                <c:pt idx="4">
                  <c:v>8.2533412175773933</c:v>
                </c:pt>
                <c:pt idx="5">
                  <c:v>8.3285790957024783</c:v>
                </c:pt>
                <c:pt idx="6">
                  <c:v>8.3909709526909744</c:v>
                </c:pt>
                <c:pt idx="7">
                  <c:v>8.4601809096986749</c:v>
                </c:pt>
                <c:pt idx="8">
                  <c:v>8.5191197229620119</c:v>
                </c:pt>
                <c:pt idx="9">
                  <c:v>8.5673050585829156</c:v>
                </c:pt>
                <c:pt idx="10">
                  <c:v>8.6228318200218244</c:v>
                </c:pt>
                <c:pt idx="11">
                  <c:v>8.6652211816427887</c:v>
                </c:pt>
                <c:pt idx="12">
                  <c:v>8.7154256638793903</c:v>
                </c:pt>
                <c:pt idx="13">
                  <c:v>8.7635101394578037</c:v>
                </c:pt>
                <c:pt idx="14">
                  <c:v>8.801371059747213</c:v>
                </c:pt>
                <c:pt idx="15">
                  <c:v>8.8469435309790043</c:v>
                </c:pt>
                <c:pt idx="16">
                  <c:v>8.8834707270140267</c:v>
                </c:pt>
                <c:pt idx="17">
                  <c:v>8.9221390223309545</c:v>
                </c:pt>
                <c:pt idx="18" formatCode="General">
                  <c:v>8.9572127131004411</c:v>
                </c:pt>
                <c:pt idx="19">
                  <c:v>8.9962513416673051</c:v>
                </c:pt>
                <c:pt idx="20">
                  <c:v>9.0329379458419385</c:v>
                </c:pt>
                <c:pt idx="21">
                  <c:v>9.0630860105086146</c:v>
                </c:pt>
                <c:pt idx="22">
                  <c:v>9.091725064256412</c:v>
                </c:pt>
                <c:pt idx="23">
                  <c:v>9.1219363429917006</c:v>
                </c:pt>
                <c:pt idx="24">
                  <c:v>9.1441439957014161</c:v>
                </c:pt>
                <c:pt idx="25">
                  <c:v>9.1647936647844599</c:v>
                </c:pt>
                <c:pt idx="26">
                  <c:v>9.184394753659765</c:v>
                </c:pt>
                <c:pt idx="27">
                  <c:v>9.2057039269760566</c:v>
                </c:pt>
                <c:pt idx="28">
                  <c:v>9.2240304054769613</c:v>
                </c:pt>
                <c:pt idx="29">
                  <c:v>9.2431868824819752</c:v>
                </c:pt>
                <c:pt idx="30">
                  <c:v>9.2581205847755754</c:v>
                </c:pt>
                <c:pt idx="31">
                  <c:v>9.2714646080546252</c:v>
                </c:pt>
                <c:pt idx="32">
                  <c:v>9.2797644603905045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CD0-4A3C-B5F2-53A877E085E3}"/>
            </c:ext>
          </c:extLst>
        </c:ser>
        <c:ser>
          <c:idx val="1"/>
          <c:order val="1"/>
          <c:tx>
            <c:strRef>
              <c:f>'LCOH-R'!$I$39</c:f>
              <c:strCache>
                <c:ptCount val="1"/>
                <c:pt idx="0">
                  <c:v>Cork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'LCOH-R'!$I$40:$I$53</c:f>
              <c:numCache>
                <c:formatCode>0%</c:formatCode>
                <c:ptCount val="14"/>
                <c:pt idx="0">
                  <c:v>0.32037768941022654</c:v>
                </c:pt>
                <c:pt idx="1">
                  <c:v>0.50138403565258916</c:v>
                </c:pt>
                <c:pt idx="2">
                  <c:v>0.63540909164904491</c:v>
                </c:pt>
                <c:pt idx="3">
                  <c:v>0.74700867738054555</c:v>
                </c:pt>
                <c:pt idx="4">
                  <c:v>0.81107096191211148</c:v>
                </c:pt>
                <c:pt idx="5">
                  <c:v>0.86676080361259633</c:v>
                </c:pt>
                <c:pt idx="6">
                  <c:v>0.91547738919181965</c:v>
                </c:pt>
                <c:pt idx="7">
                  <c:v>0.94217550085393631</c:v>
                </c:pt>
                <c:pt idx="8">
                  <c:v>0.9560773454355701</c:v>
                </c:pt>
                <c:pt idx="9">
                  <c:v>0.96719772158922468</c:v>
                </c:pt>
                <c:pt idx="10">
                  <c:v>0.97664948056888812</c:v>
                </c:pt>
                <c:pt idx="11">
                  <c:v>0.98610123954855167</c:v>
                </c:pt>
                <c:pt idx="12">
                  <c:v>0.99527491490733722</c:v>
                </c:pt>
                <c:pt idx="13">
                  <c:v>1</c:v>
                </c:pt>
              </c:numCache>
            </c:numRef>
          </c:xVal>
          <c:yVal>
            <c:numRef>
              <c:f>'LCOH-R'!$J$40:$J$53</c:f>
              <c:numCache>
                <c:formatCode>0.00</c:formatCode>
                <c:ptCount val="14"/>
                <c:pt idx="0">
                  <c:v>7.3394218026279638</c:v>
                </c:pt>
                <c:pt idx="1">
                  <c:v>7.6199931364648821</c:v>
                </c:pt>
                <c:pt idx="2">
                  <c:v>7.7810018412404407</c:v>
                </c:pt>
                <c:pt idx="3">
                  <c:v>7.9151424845724936</c:v>
                </c:pt>
                <c:pt idx="4">
                  <c:v>8.0402962053740694</c:v>
                </c:pt>
                <c:pt idx="5">
                  <c:v>8.1525252761507119</c:v>
                </c:pt>
                <c:pt idx="6">
                  <c:v>8.2455633177263721</c:v>
                </c:pt>
                <c:pt idx="7">
                  <c:v>8.3279492433902575</c:v>
                </c:pt>
                <c:pt idx="8">
                  <c:v>8.3876596711036804</c:v>
                </c:pt>
                <c:pt idx="9">
                  <c:v>8.4414853256535167</c:v>
                </c:pt>
                <c:pt idx="10">
                  <c:v>8.4921882806963023</c:v>
                </c:pt>
                <c:pt idx="11">
                  <c:v>8.5455849177722705</c:v>
                </c:pt>
                <c:pt idx="12">
                  <c:v>8.5998862551845079</c:v>
                </c:pt>
                <c:pt idx="13">
                  <c:v>8.6366812424275388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CD0-4A3C-B5F2-53A877E085E3}"/>
            </c:ext>
          </c:extLst>
        </c:ser>
        <c:ser>
          <c:idx val="2"/>
          <c:order val="2"/>
          <c:tx>
            <c:strRef>
              <c:f>'LCOH-R'!$I$55</c:f>
              <c:strCache>
                <c:ptCount val="1"/>
                <c:pt idx="0">
                  <c:v>Dublin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'LCOH-R'!$I$56:$I$164</c:f>
              <c:numCache>
                <c:formatCode>0%</c:formatCode>
                <c:ptCount val="109"/>
                <c:pt idx="0">
                  <c:v>5.8674073880719088E-2</c:v>
                </c:pt>
                <c:pt idx="1">
                  <c:v>9.4006835386219886E-2</c:v>
                </c:pt>
                <c:pt idx="2">
                  <c:v>0.12085409656090822</c:v>
                </c:pt>
                <c:pt idx="3">
                  <c:v>0.16370481796872596</c:v>
                </c:pt>
                <c:pt idx="4">
                  <c:v>0.20373590147741541</c:v>
                </c:pt>
                <c:pt idx="5">
                  <c:v>0.2328664088763647</c:v>
                </c:pt>
                <c:pt idx="6">
                  <c:v>0.25600875305542792</c:v>
                </c:pt>
                <c:pt idx="7">
                  <c:v>0.27450909905706211</c:v>
                </c:pt>
                <c:pt idx="8">
                  <c:v>0.30097631801905705</c:v>
                </c:pt>
                <c:pt idx="9">
                  <c:v>0.3371345611790002</c:v>
                </c:pt>
                <c:pt idx="10">
                  <c:v>0.36105228851242338</c:v>
                </c:pt>
                <c:pt idx="11">
                  <c:v>0.38751950747441832</c:v>
                </c:pt>
                <c:pt idx="12">
                  <c:v>0.40571384965311513</c:v>
                </c:pt>
                <c:pt idx="13">
                  <c:v>0.42996396249275293</c:v>
                </c:pt>
                <c:pt idx="14">
                  <c:v>0.44536998469280847</c:v>
                </c:pt>
                <c:pt idx="15">
                  <c:v>0.46747215147180221</c:v>
                </c:pt>
                <c:pt idx="16">
                  <c:v>0.49403594882434487</c:v>
                </c:pt>
                <c:pt idx="17">
                  <c:v>0.51828606166398272</c:v>
                </c:pt>
                <c:pt idx="18">
                  <c:v>0.53295288579942357</c:v>
                </c:pt>
                <c:pt idx="19">
                  <c:v>0.54982775187246513</c:v>
                </c:pt>
                <c:pt idx="20">
                  <c:v>0.57192991865145892</c:v>
                </c:pt>
                <c:pt idx="21">
                  <c:v>0.59110045744430195</c:v>
                </c:pt>
                <c:pt idx="22">
                  <c:v>0.60595120518188883</c:v>
                </c:pt>
                <c:pt idx="23">
                  <c:v>0.61775070194218984</c:v>
                </c:pt>
                <c:pt idx="24">
                  <c:v>0.62859520847345651</c:v>
                </c:pt>
                <c:pt idx="25">
                  <c:v>0.64474257728562445</c:v>
                </c:pt>
                <c:pt idx="26">
                  <c:v>0.65943920956629609</c:v>
                </c:pt>
                <c:pt idx="27">
                  <c:v>0.67002667045342135</c:v>
                </c:pt>
                <c:pt idx="28">
                  <c:v>0.68472330273409299</c:v>
                </c:pt>
                <c:pt idx="29">
                  <c:v>0.69941993501476463</c:v>
                </c:pt>
                <c:pt idx="30">
                  <c:v>0.71463371307195056</c:v>
                </c:pt>
                <c:pt idx="31">
                  <c:v>0.72785381592159659</c:v>
                </c:pt>
                <c:pt idx="32">
                  <c:v>0.74306759397878253</c:v>
                </c:pt>
                <c:pt idx="33">
                  <c:v>0.75739495085580277</c:v>
                </c:pt>
                <c:pt idx="34">
                  <c:v>0.76750511679582412</c:v>
                </c:pt>
                <c:pt idx="35">
                  <c:v>0.77906594787072736</c:v>
                </c:pt>
                <c:pt idx="36">
                  <c:v>0.78675330001055088</c:v>
                </c:pt>
                <c:pt idx="37">
                  <c:v>0.79444179098384382</c:v>
                </c:pt>
                <c:pt idx="38">
                  <c:v>0.80360930542239284</c:v>
                </c:pt>
                <c:pt idx="39">
                  <c:v>0.81203137001745174</c:v>
                </c:pt>
                <c:pt idx="40">
                  <c:v>0.81917863271073021</c:v>
                </c:pt>
                <c:pt idx="41">
                  <c:v>0.82789419183069357</c:v>
                </c:pt>
                <c:pt idx="42">
                  <c:v>0.83462938455610669</c:v>
                </c:pt>
                <c:pt idx="43">
                  <c:v>0.84165785798463011</c:v>
                </c:pt>
                <c:pt idx="44">
                  <c:v>0.84714644154510388</c:v>
                </c:pt>
                <c:pt idx="45">
                  <c:v>0.85373500786386136</c:v>
                </c:pt>
                <c:pt idx="46">
                  <c:v>0.8604030572551381</c:v>
                </c:pt>
                <c:pt idx="47">
                  <c:v>0.86699765972330489</c:v>
                </c:pt>
                <c:pt idx="48">
                  <c:v>0.87234424812585365</c:v>
                </c:pt>
                <c:pt idx="49">
                  <c:v>0.8779443872588214</c:v>
                </c:pt>
                <c:pt idx="50">
                  <c:v>0.8822024928695873</c:v>
                </c:pt>
                <c:pt idx="51">
                  <c:v>0.88725559111515773</c:v>
                </c:pt>
                <c:pt idx="52">
                  <c:v>0.89090645271227442</c:v>
                </c:pt>
                <c:pt idx="53">
                  <c:v>0.89456444318386874</c:v>
                </c:pt>
                <c:pt idx="54">
                  <c:v>0.89821530478098544</c:v>
                </c:pt>
                <c:pt idx="55">
                  <c:v>0.90319744527540724</c:v>
                </c:pt>
                <c:pt idx="56">
                  <c:v>0.90754641615852372</c:v>
                </c:pt>
                <c:pt idx="57">
                  <c:v>0.9108381369425963</c:v>
                </c:pt>
                <c:pt idx="58">
                  <c:v>0.9151851162908492</c:v>
                </c:pt>
                <c:pt idx="59">
                  <c:v>0.91811104383813713</c:v>
                </c:pt>
                <c:pt idx="60">
                  <c:v>0.9210003743401034</c:v>
                </c:pt>
                <c:pt idx="61">
                  <c:v>0.92392630188739133</c:v>
                </c:pt>
                <c:pt idx="62">
                  <c:v>0.92703536331004444</c:v>
                </c:pt>
                <c:pt idx="63">
                  <c:v>0.93069380569968241</c:v>
                </c:pt>
                <c:pt idx="64">
                  <c:v>0.9340593256151869</c:v>
                </c:pt>
                <c:pt idx="65">
                  <c:v>0.93669259347222789</c:v>
                </c:pt>
                <c:pt idx="66">
                  <c:v>0.93980151496168685</c:v>
                </c:pt>
                <c:pt idx="67">
                  <c:v>0.94331598966890207</c:v>
                </c:pt>
                <c:pt idx="68">
                  <c:v>0.94694047194854558</c:v>
                </c:pt>
                <c:pt idx="69">
                  <c:v>0.95030599186405007</c:v>
                </c:pt>
                <c:pt idx="70">
                  <c:v>0.9539566605559473</c:v>
                </c:pt>
                <c:pt idx="71">
                  <c:v>0.95680939459362935</c:v>
                </c:pt>
                <c:pt idx="72">
                  <c:v>0.95944279632170681</c:v>
                </c:pt>
                <c:pt idx="73">
                  <c:v>0.96185641810890166</c:v>
                </c:pt>
                <c:pt idx="74">
                  <c:v>0.96434321946080281</c:v>
                </c:pt>
                <c:pt idx="75">
                  <c:v>0.96724185362878745</c:v>
                </c:pt>
                <c:pt idx="76">
                  <c:v>0.96943585770076535</c:v>
                </c:pt>
                <c:pt idx="77">
                  <c:v>0.97130075721089171</c:v>
                </c:pt>
                <c:pt idx="78">
                  <c:v>0.97378902133111578</c:v>
                </c:pt>
                <c:pt idx="79">
                  <c:v>0.97627728545133985</c:v>
                </c:pt>
                <c:pt idx="80">
                  <c:v>0.97847128952331774</c:v>
                </c:pt>
                <c:pt idx="81">
                  <c:v>0.98015318884834801</c:v>
                </c:pt>
                <c:pt idx="82">
                  <c:v>0.98201803798252452</c:v>
                </c:pt>
                <c:pt idx="83">
                  <c:v>0.98388288711670091</c:v>
                </c:pt>
                <c:pt idx="84">
                  <c:v>0.98574773625087742</c:v>
                </c:pt>
                <c:pt idx="85">
                  <c:v>0.98753210972250693</c:v>
                </c:pt>
                <c:pt idx="86">
                  <c:v>0.98921406369088483</c:v>
                </c:pt>
                <c:pt idx="87">
                  <c:v>0.99053023743771773</c:v>
                </c:pt>
                <c:pt idx="88">
                  <c:v>0.9919927363813742</c:v>
                </c:pt>
                <c:pt idx="89">
                  <c:v>0.9932357713652441</c:v>
                </c:pt>
                <c:pt idx="90">
                  <c:v>0.99447885859083984</c:v>
                </c:pt>
                <c:pt idx="91">
                  <c:v>0.99564764372111281</c:v>
                </c:pt>
                <c:pt idx="92">
                  <c:v>0.99652521374146474</c:v>
                </c:pt>
                <c:pt idx="93">
                  <c:v>0.99703697756144027</c:v>
                </c:pt>
                <c:pt idx="94">
                  <c:v>0.99747562963023972</c:v>
                </c:pt>
                <c:pt idx="95">
                  <c:v>0.9978404380064354</c:v>
                </c:pt>
                <c:pt idx="96">
                  <c:v>0.99820597752351847</c:v>
                </c:pt>
                <c:pt idx="97">
                  <c:v>0.99857151252142118</c:v>
                </c:pt>
                <c:pt idx="98">
                  <c:v>0.99893632089761675</c:v>
                </c:pt>
                <c:pt idx="99">
                  <c:v>0.99915563717058686</c:v>
                </c:pt>
                <c:pt idx="100">
                  <c:v>0.99936765253188542</c:v>
                </c:pt>
                <c:pt idx="101">
                  <c:v>0.99955041454326043</c:v>
                </c:pt>
                <c:pt idx="102">
                  <c:v>0.9996600698907655</c:v>
                </c:pt>
                <c:pt idx="103">
                  <c:v>0.99976972523827057</c:v>
                </c:pt>
                <c:pt idx="104">
                  <c:v>0.99986695269946357</c:v>
                </c:pt>
                <c:pt idx="105">
                  <c:v>0.99996198701168593</c:v>
                </c:pt>
                <c:pt idx="106">
                  <c:v>0.99997514535887011</c:v>
                </c:pt>
                <c:pt idx="107">
                  <c:v>0.99998757267943506</c:v>
                </c:pt>
                <c:pt idx="108">
                  <c:v>1</c:v>
                </c:pt>
              </c:numCache>
            </c:numRef>
          </c:xVal>
          <c:yVal>
            <c:numRef>
              <c:f>'LCOH-R'!$J$56:$J$164</c:f>
              <c:numCache>
                <c:formatCode>General</c:formatCode>
                <c:ptCount val="109"/>
                <c:pt idx="0">
                  <c:v>7.1616725453543877</c:v>
                </c:pt>
                <c:pt idx="1">
                  <c:v>7.4643146870511927</c:v>
                </c:pt>
                <c:pt idx="2">
                  <c:v>7.5934416524485675</c:v>
                </c:pt>
                <c:pt idx="3">
                  <c:v>7.7032526479296095</c:v>
                </c:pt>
                <c:pt idx="4">
                  <c:v>7.7812374585616801</c:v>
                </c:pt>
                <c:pt idx="5">
                  <c:v>7.8474483823853021</c:v>
                </c:pt>
                <c:pt idx="6">
                  <c:v>7.9012318177250265</c:v>
                </c:pt>
                <c:pt idx="7">
                  <c:v>7.9410783990909781</c:v>
                </c:pt>
                <c:pt idx="8">
                  <c:v>7.9879690561628305</c:v>
                </c:pt>
                <c:pt idx="9" formatCode="_(* #,##0.00_);_(* \(#,##0.00\);_(* &quot;-&quot;??_);_(@_)">
                  <c:v>8.0356040208045556</c:v>
                </c:pt>
                <c:pt idx="10">
                  <c:v>8.0694053919572752</c:v>
                </c:pt>
                <c:pt idx="11">
                  <c:v>8.1054357856708741</c:v>
                </c:pt>
                <c:pt idx="12">
                  <c:v>8.1368762048195631</c:v>
                </c:pt>
                <c:pt idx="13">
                  <c:v>8.1731422872529134</c:v>
                </c:pt>
                <c:pt idx="14">
                  <c:v>8.1975373340031474</c:v>
                </c:pt>
                <c:pt idx="15">
                  <c:v>8.2283180900302106</c:v>
                </c:pt>
                <c:pt idx="16">
                  <c:v>8.262218795381461</c:v>
                </c:pt>
                <c:pt idx="17">
                  <c:v>8.2884594859524157</c:v>
                </c:pt>
                <c:pt idx="18">
                  <c:v>8.3103054780882566</c:v>
                </c:pt>
                <c:pt idx="19">
                  <c:v>8.3331959866216536</c:v>
                </c:pt>
                <c:pt idx="20">
                  <c:v>8.3592806787266838</c:v>
                </c:pt>
                <c:pt idx="21">
                  <c:v>8.3869583843287412</c:v>
                </c:pt>
                <c:pt idx="22">
                  <c:v>8.4099099040457332</c:v>
                </c:pt>
                <c:pt idx="23">
                  <c:v>8.4286240590364461</c:v>
                </c:pt>
                <c:pt idx="24">
                  <c:v>8.4456213397162347</c:v>
                </c:pt>
                <c:pt idx="25">
                  <c:v>8.4684008204658827</c:v>
                </c:pt>
                <c:pt idx="26">
                  <c:v>8.4889022068078841</c:v>
                </c:pt>
                <c:pt idx="27">
                  <c:v>8.5044879866961782</c:v>
                </c:pt>
                <c:pt idx="28">
                  <c:v>8.5241319458822655</c:v>
                </c:pt>
                <c:pt idx="29">
                  <c:v>8.5429956453035292</c:v>
                </c:pt>
                <c:pt idx="30">
                  <c:v>8.5622849738898914</c:v>
                </c:pt>
                <c:pt idx="31">
                  <c:v>8.5791543641323216</c:v>
                </c:pt>
                <c:pt idx="32">
                  <c:v>8.5977873701348937</c:v>
                </c:pt>
                <c:pt idx="33">
                  <c:v>8.6165803339524167</c:v>
                </c:pt>
                <c:pt idx="34">
                  <c:v>8.6314335397649806</c:v>
                </c:pt>
                <c:pt idx="35">
                  <c:v>8.6495109170338473</c:v>
                </c:pt>
                <c:pt idx="36">
                  <c:v>8.6621443218453926</c:v>
                </c:pt>
                <c:pt idx="37">
                  <c:v>8.6751348042540677</c:v>
                </c:pt>
                <c:pt idx="38">
                  <c:v>8.6902377340877308</c:v>
                </c:pt>
                <c:pt idx="39" formatCode="0">
                  <c:v>8.7041788280370973</c:v>
                </c:pt>
                <c:pt idx="40">
                  <c:v>8.7162723099116448</c:v>
                </c:pt>
                <c:pt idx="41">
                  <c:v>8.7311639207867557</c:v>
                </c:pt>
                <c:pt idx="42">
                  <c:v>8.7436173924824683</c:v>
                </c:pt>
                <c:pt idx="43">
                  <c:v>8.7566210371420201</c:v>
                </c:pt>
                <c:pt idx="44">
                  <c:v>8.7685304303913636</c:v>
                </c:pt>
                <c:pt idx="45">
                  <c:v>8.7830913376549749</c:v>
                </c:pt>
                <c:pt idx="46">
                  <c:v>8.7981732420657455</c:v>
                </c:pt>
                <c:pt idx="47" formatCode="0.00">
                  <c:v>8.8132125936478598</c:v>
                </c:pt>
                <c:pt idx="48">
                  <c:v>8.8265769524894679</c:v>
                </c:pt>
                <c:pt idx="49" formatCode="0.00">
                  <c:v>8.8403912222147998</c:v>
                </c:pt>
                <c:pt idx="50" formatCode="0.00">
                  <c:v>8.8513068709912783</c:v>
                </c:pt>
                <c:pt idx="51" formatCode="0.00">
                  <c:v>8.8640915764432098</c:v>
                </c:pt>
                <c:pt idx="52" formatCode="0.00">
                  <c:v>8.8738122080635993</c:v>
                </c:pt>
                <c:pt idx="53" formatCode="0.00">
                  <c:v>8.8836636802883078</c:v>
                </c:pt>
                <c:pt idx="54" formatCode="0.00">
                  <c:v>8.8936369163009807</c:v>
                </c:pt>
                <c:pt idx="55" formatCode="0.00">
                  <c:v>8.9067811427218295</c:v>
                </c:pt>
                <c:pt idx="56" formatCode="0.00">
                  <c:v>8.9186216491058659</c:v>
                </c:pt>
                <c:pt idx="57" formatCode="0.00">
                  <c:v>8.9278249538198935</c:v>
                </c:pt>
                <c:pt idx="58" formatCode="0.00">
                  <c:v>8.9402435533434197</c:v>
                </c:pt>
                <c:pt idx="59" formatCode="0.00">
                  <c:v>8.949247879824723</c:v>
                </c:pt>
                <c:pt idx="60" formatCode="0.00">
                  <c:v>8.9581578464699358</c:v>
                </c:pt>
                <c:pt idx="61" formatCode="0.00">
                  <c:v>8.9671192982216592</c:v>
                </c:pt>
                <c:pt idx="62" formatCode="0.00">
                  <c:v>8.976586694984805</c:v>
                </c:pt>
                <c:pt idx="63" formatCode="0.00">
                  <c:v>8.9876382344441605</c:v>
                </c:pt>
                <c:pt idx="64" formatCode="0.00">
                  <c:v>8.9979472933051543</c:v>
                </c:pt>
                <c:pt idx="65" formatCode="0.00">
                  <c:v>9.0062045666206458</c:v>
                </c:pt>
                <c:pt idx="66" formatCode="0.00">
                  <c:v>9.0158554473853822</c:v>
                </c:pt>
                <c:pt idx="67" formatCode="0.00">
                  <c:v>9.0267448591784785</c:v>
                </c:pt>
                <c:pt idx="68" formatCode="0.00">
                  <c:v>9.0378599312303827</c:v>
                </c:pt>
                <c:pt idx="69" formatCode="0.00">
                  <c:v>9.0482219031546283</c:v>
                </c:pt>
                <c:pt idx="70" formatCode="0.00">
                  <c:v>9.0594772036039881</c:v>
                </c:pt>
                <c:pt idx="71" formatCode="0.00">
                  <c:v>9.0689788992027083</c:v>
                </c:pt>
                <c:pt idx="72" formatCode="0.00">
                  <c:v>9.0777860766653813</c:v>
                </c:pt>
                <c:pt idx="73" formatCode="0.00">
                  <c:v>9.0858929684916294</c:v>
                </c:pt>
                <c:pt idx="74" formatCode="0.00">
                  <c:v>9.0942897818930248</c:v>
                </c:pt>
                <c:pt idx="75" formatCode="0.00">
                  <c:v>9.1040923472503028</c:v>
                </c:pt>
                <c:pt idx="76" formatCode="0.00">
                  <c:v>9.1119051912098676</c:v>
                </c:pt>
                <c:pt idx="77" formatCode="0.00">
                  <c:v>9.1189963658546365</c:v>
                </c:pt>
                <c:pt idx="78" formatCode="0.00">
                  <c:v>9.1282030164341421</c:v>
                </c:pt>
                <c:pt idx="79" formatCode="0.00">
                  <c:v>9.1373736435973765</c:v>
                </c:pt>
                <c:pt idx="80" formatCode="0.00">
                  <c:v>9.145545371649126</c:v>
                </c:pt>
                <c:pt idx="81" formatCode="0.00">
                  <c:v>9.1520231898785642</c:v>
                </c:pt>
                <c:pt idx="82" formatCode="0.00">
                  <c:v>9.1596904671860848</c:v>
                </c:pt>
                <c:pt idx="83" formatCode="0.00">
                  <c:v>9.1673571433743923</c:v>
                </c:pt>
                <c:pt idx="84" formatCode="0.00">
                  <c:v>9.175104874982841</c:v>
                </c:pt>
                <c:pt idx="85" formatCode="0.00">
                  <c:v>9.182695464399119</c:v>
                </c:pt>
                <c:pt idx="86" formatCode="0.00">
                  <c:v>9.1898845168347219</c:v>
                </c:pt>
                <c:pt idx="87" formatCode="0.00">
                  <c:v>9.19581494744636</c:v>
                </c:pt>
                <c:pt idx="88" formatCode="0.00">
                  <c:v>9.2023860028514992</c:v>
                </c:pt>
                <c:pt idx="89" formatCode="0.00">
                  <c:v>9.2082044438088904</c:v>
                </c:pt>
                <c:pt idx="90" formatCode="0.00">
                  <c:v>9.2142007980039846</c:v>
                </c:pt>
                <c:pt idx="91" formatCode="0.00">
                  <c:v>9.2208260863147959</c:v>
                </c:pt>
                <c:pt idx="92" formatCode="0.00">
                  <c:v>9.2266902829598383</c:v>
                </c:pt>
                <c:pt idx="93" formatCode="0.00">
                  <c:v>9.2309913457139618</c:v>
                </c:pt>
                <c:pt idx="94" formatCode="0.00">
                  <c:v>9.2351774066839063</c:v>
                </c:pt>
                <c:pt idx="95" formatCode="0.00">
                  <c:v>9.2389002379029517</c:v>
                </c:pt>
                <c:pt idx="96" formatCode="0.00">
                  <c:v>9.2426423609723045</c:v>
                </c:pt>
                <c:pt idx="97" formatCode="0.00">
                  <c:v>9.246522789320764</c:v>
                </c:pt>
                <c:pt idx="98" formatCode="0.00">
                  <c:v>9.2504092760138477</c:v>
                </c:pt>
                <c:pt idx="99" formatCode="0.00">
                  <c:v>9.253642149626053</c:v>
                </c:pt>
                <c:pt idx="100" formatCode="0.00">
                  <c:v>9.2570121602755329</c:v>
                </c:pt>
                <c:pt idx="101" formatCode="0.00">
                  <c:v>9.2600080227922206</c:v>
                </c:pt>
                <c:pt idx="102" formatCode="0.00">
                  <c:v>9.2626386725284799</c:v>
                </c:pt>
                <c:pt idx="103" formatCode="0.00">
                  <c:v>9.2652687452022349</c:v>
                </c:pt>
                <c:pt idx="104" formatCode="0.00">
                  <c:v>9.2678424229386636</c:v>
                </c:pt>
                <c:pt idx="105" formatCode="0.00">
                  <c:v>9.2703963010382093</c:v>
                </c:pt>
                <c:pt idx="106" formatCode="0.00">
                  <c:v>9.2722180806566428</c:v>
                </c:pt>
                <c:pt idx="107" formatCode="0.00">
                  <c:v>9.2740343900071931</c:v>
                </c:pt>
                <c:pt idx="108" formatCode="0.00">
                  <c:v>9.2758525853262395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CD0-4A3C-B5F2-53A877E085E3}"/>
            </c:ext>
          </c:extLst>
        </c:ser>
        <c:ser>
          <c:idx val="3"/>
          <c:order val="3"/>
          <c:tx>
            <c:strRef>
              <c:f>'LCOH-R'!$I$166</c:f>
              <c:strCache>
                <c:ptCount val="1"/>
                <c:pt idx="0">
                  <c:v>Galway</c:v>
                </c:pt>
              </c:strCache>
            </c:strRef>
          </c:tx>
          <c:spPr>
            <a:ln w="1905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'LCOH-R'!$I$167:$I$174</c:f>
              <c:numCache>
                <c:formatCode>0%</c:formatCode>
                <c:ptCount val="8"/>
                <c:pt idx="0">
                  <c:v>0.65926923450658292</c:v>
                </c:pt>
                <c:pt idx="1">
                  <c:v>0.78183243530987134</c:v>
                </c:pt>
                <c:pt idx="2">
                  <c:v>0.83626250175394345</c:v>
                </c:pt>
                <c:pt idx="3">
                  <c:v>0.87851995083488155</c:v>
                </c:pt>
                <c:pt idx="4">
                  <c:v>0.91933355804588279</c:v>
                </c:pt>
                <c:pt idx="5">
                  <c:v>0.96015120781205865</c:v>
                </c:pt>
                <c:pt idx="6">
                  <c:v>0.98895939374785979</c:v>
                </c:pt>
                <c:pt idx="7">
                  <c:v>1</c:v>
                </c:pt>
              </c:numCache>
            </c:numRef>
          </c:xVal>
          <c:yVal>
            <c:numRef>
              <c:f>'LCOH-R'!$J$167:$J$174</c:f>
              <c:numCache>
                <c:formatCode>0.00</c:formatCode>
                <c:ptCount val="8"/>
                <c:pt idx="0">
                  <c:v>8.4383977607280016</c:v>
                </c:pt>
                <c:pt idx="1">
                  <c:v>8.8496272506267921</c:v>
                </c:pt>
                <c:pt idx="2">
                  <c:v>9.1169533967403051</c:v>
                </c:pt>
                <c:pt idx="3">
                  <c:v>9.3156866626985799</c:v>
                </c:pt>
                <c:pt idx="4">
                  <c:v>9.5131306373546032</c:v>
                </c:pt>
                <c:pt idx="5">
                  <c:v>9.7163525070935304</c:v>
                </c:pt>
                <c:pt idx="6">
                  <c:v>9.8802751830294628</c:v>
                </c:pt>
                <c:pt idx="7">
                  <c:v>9.9742258267252186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CD0-4A3C-B5F2-53A877E085E3}"/>
            </c:ext>
          </c:extLst>
        </c:ser>
        <c:ser>
          <c:idx val="4"/>
          <c:order val="4"/>
          <c:tx>
            <c:strRef>
              <c:f>'LCOH-R'!$I$176</c:f>
              <c:strCache>
                <c:ptCount val="1"/>
                <c:pt idx="0">
                  <c:v>Limerick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'LCOH-R'!$I$177:$I$185</c:f>
              <c:numCache>
                <c:formatCode>0%</c:formatCode>
                <c:ptCount val="9"/>
                <c:pt idx="0">
                  <c:v>0.55521383103409383</c:v>
                </c:pt>
                <c:pt idx="1">
                  <c:v>0.64772405482353534</c:v>
                </c:pt>
                <c:pt idx="2">
                  <c:v>0.80540811174916938</c:v>
                </c:pt>
                <c:pt idx="3">
                  <c:v>0.88883196284990174</c:v>
                </c:pt>
                <c:pt idx="4">
                  <c:v>0.93608555661259385</c:v>
                </c:pt>
                <c:pt idx="5">
                  <c:v>0.96572969865787539</c:v>
                </c:pt>
                <c:pt idx="6">
                  <c:v>0.98425478796137644</c:v>
                </c:pt>
                <c:pt idx="7">
                  <c:v>0.99648068617664698</c:v>
                </c:pt>
                <c:pt idx="8">
                  <c:v>1</c:v>
                </c:pt>
              </c:numCache>
            </c:numRef>
          </c:xVal>
          <c:yVal>
            <c:numRef>
              <c:f>'LCOH-R'!$J$177:$J$185</c:f>
              <c:numCache>
                <c:formatCode>0.00</c:formatCode>
                <c:ptCount val="9"/>
                <c:pt idx="0">
                  <c:v>9.6886060113680301</c:v>
                </c:pt>
                <c:pt idx="1">
                  <c:v>10.013114596547551</c:v>
                </c:pt>
                <c:pt idx="2">
                  <c:v>10.371154939139338</c:v>
                </c:pt>
                <c:pt idx="3">
                  <c:v>10.598483827378093</c:v>
                </c:pt>
                <c:pt idx="4">
                  <c:v>10.782622670445724</c:v>
                </c:pt>
                <c:pt idx="5">
                  <c:v>10.910703892012233</c:v>
                </c:pt>
                <c:pt idx="6">
                  <c:v>11.020876048577289</c:v>
                </c:pt>
                <c:pt idx="7">
                  <c:v>11.116929852046573</c:v>
                </c:pt>
                <c:pt idx="8">
                  <c:v>11.185119016898083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CD0-4A3C-B5F2-53A877E085E3}"/>
            </c:ext>
          </c:extLst>
        </c:ser>
        <c:ser>
          <c:idx val="0"/>
          <c:order val="5"/>
          <c:tx>
            <c:strRef>
              <c:f>'LCOH-R'!$I$187</c:f>
              <c:strCache>
                <c:ptCount val="1"/>
                <c:pt idx="0">
                  <c:v>Waterford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'LCOH-R'!$I$188:$I$194</c:f>
              <c:numCache>
                <c:formatCode>0%</c:formatCode>
                <c:ptCount val="7"/>
                <c:pt idx="0">
                  <c:v>0.32205123278064263</c:v>
                </c:pt>
                <c:pt idx="1">
                  <c:v>0.55533721867093444</c:v>
                </c:pt>
                <c:pt idx="2">
                  <c:v>0.72053553284997585</c:v>
                </c:pt>
                <c:pt idx="3">
                  <c:v>0.89548890744579923</c:v>
                </c:pt>
                <c:pt idx="4">
                  <c:v>0.96154146492135084</c:v>
                </c:pt>
                <c:pt idx="5">
                  <c:v>0.98096498276764599</c:v>
                </c:pt>
                <c:pt idx="6">
                  <c:v>1</c:v>
                </c:pt>
              </c:numCache>
            </c:numRef>
          </c:xVal>
          <c:yVal>
            <c:numRef>
              <c:f>'LCOH-R'!$J$188:$J$194</c:f>
              <c:numCache>
                <c:formatCode>0.00</c:formatCode>
                <c:ptCount val="7"/>
                <c:pt idx="0">
                  <c:v>11.990888116850478</c:v>
                </c:pt>
                <c:pt idx="1">
                  <c:v>12.23836591239094</c:v>
                </c:pt>
                <c:pt idx="2">
                  <c:v>12.477344558124896</c:v>
                </c:pt>
                <c:pt idx="3">
                  <c:v>12.811313877520133</c:v>
                </c:pt>
                <c:pt idx="4">
                  <c:v>13.010330808298631</c:v>
                </c:pt>
                <c:pt idx="5">
                  <c:v>13.178600582570921</c:v>
                </c:pt>
                <c:pt idx="6">
                  <c:v>13.341575243383984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CD0-4A3C-B5F2-53A877E08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821552"/>
        <c:axId val="133360936"/>
      </c:scatterChart>
      <c:valAx>
        <c:axId val="225821552"/>
        <c:scaling>
          <c:orientation val="minMax"/>
          <c:max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IE"/>
                  <a:t>Decarbonisation of public city bus </a:t>
                </a:r>
                <a:r>
                  <a:rPr lang="en-IE" sz="900" b="0" i="0" u="none" strike="noStrike" baseline="0">
                    <a:effectLst/>
                  </a:rPr>
                  <a:t>fleets</a:t>
                </a:r>
                <a:endParaRPr lang="en-I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3360936"/>
        <c:crosses val="autoZero"/>
        <c:crossBetween val="midCat"/>
        <c:minorUnit val="5.000000000000001E-2"/>
      </c:valAx>
      <c:valAx>
        <c:axId val="133360936"/>
        <c:scaling>
          <c:orientation val="minMax"/>
          <c:max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IE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LCOH-W</a:t>
                </a:r>
                <a:r>
                  <a:rPr lang="en-IE"/>
                  <a:t> (€/kg)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5821552"/>
        <c:crosses val="autoZero"/>
        <c:crossBetween val="midCat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0447474154960757E-2"/>
          <c:y val="3.2695372757698807E-2"/>
          <c:w val="0.1530374354793117"/>
          <c:h val="0.289858828223831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8180282661325E-2"/>
          <c:y val="1.9981834695731154E-2"/>
          <c:w val="0.895596988952849"/>
          <c:h val="0.76232248746684428"/>
        </c:manualLayout>
      </c:layout>
      <c:scatterChart>
        <c:scatterStyle val="lineMarker"/>
        <c:varyColors val="0"/>
        <c:ser>
          <c:idx val="5"/>
          <c:order val="0"/>
          <c:tx>
            <c:strRef>
              <c:f>'LCOH-R'!$I$4</c:f>
              <c:strCache>
                <c:ptCount val="1"/>
                <c:pt idx="0">
                  <c:v>Belfast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'LCOH-R'!$I$5:$I$37</c:f>
              <c:numCache>
                <c:formatCode>0%</c:formatCode>
                <c:ptCount val="33"/>
                <c:pt idx="0">
                  <c:v>0.14876767944293129</c:v>
                </c:pt>
                <c:pt idx="1">
                  <c:v>0.22106716104445134</c:v>
                </c:pt>
                <c:pt idx="2">
                  <c:v>0.30328960316632386</c:v>
                </c:pt>
                <c:pt idx="3">
                  <c:v>0.38220268670669327</c:v>
                </c:pt>
                <c:pt idx="4">
                  <c:v>0.43140827137589005</c:v>
                </c:pt>
                <c:pt idx="5">
                  <c:v>0.50040350962006397</c:v>
                </c:pt>
                <c:pt idx="6">
                  <c:v>0.56081569488482297</c:v>
                </c:pt>
                <c:pt idx="7">
                  <c:v>0.61354647645364357</c:v>
                </c:pt>
                <c:pt idx="8">
                  <c:v>0.66275206112284035</c:v>
                </c:pt>
                <c:pt idx="9">
                  <c:v>0.69551315736766262</c:v>
                </c:pt>
                <c:pt idx="10">
                  <c:v>0.7364911694661751</c:v>
                </c:pt>
                <c:pt idx="11">
                  <c:v>0.76662510333644551</c:v>
                </c:pt>
                <c:pt idx="12">
                  <c:v>0.79938619958126778</c:v>
                </c:pt>
                <c:pt idx="13">
                  <c:v>0.82886351336537212</c:v>
                </c:pt>
                <c:pt idx="14">
                  <c:v>0.85177837745219787</c:v>
                </c:pt>
                <c:pt idx="15">
                  <c:v>0.87436529808700525</c:v>
                </c:pt>
                <c:pt idx="16">
                  <c:v>0.89072453277542851</c:v>
                </c:pt>
                <c:pt idx="17">
                  <c:v>0.90708376746385178</c:v>
                </c:pt>
                <c:pt idx="18">
                  <c:v>0.92213269470845971</c:v>
                </c:pt>
                <c:pt idx="19">
                  <c:v>0.93849192939688308</c:v>
                </c:pt>
                <c:pt idx="20">
                  <c:v>0.95354085664149091</c:v>
                </c:pt>
                <c:pt idx="21">
                  <c:v>0.96531520882886368</c:v>
                </c:pt>
                <c:pt idx="22">
                  <c:v>0.97512563441776068</c:v>
                </c:pt>
                <c:pt idx="23">
                  <c:v>0.98264558811743286</c:v>
                </c:pt>
                <c:pt idx="24">
                  <c:v>0.98591402490567948</c:v>
                </c:pt>
                <c:pt idx="25">
                  <c:v>0.98885554128673903</c:v>
                </c:pt>
                <c:pt idx="26">
                  <c:v>0.99147015431135876</c:v>
                </c:pt>
                <c:pt idx="27">
                  <c:v>0.9940847673359785</c:v>
                </c:pt>
                <c:pt idx="28">
                  <c:v>0.99624174430683765</c:v>
                </c:pt>
                <c:pt idx="29">
                  <c:v>0.99820268547448743</c:v>
                </c:pt>
                <c:pt idx="30">
                  <c:v>0.99918305840403288</c:v>
                </c:pt>
                <c:pt idx="31">
                  <c:v>0.9999346478809632</c:v>
                </c:pt>
                <c:pt idx="32">
                  <c:v>1</c:v>
                </c:pt>
              </c:numCache>
            </c:numRef>
          </c:xVal>
          <c:yVal>
            <c:numRef>
              <c:f>'LCOH-R'!$J$5:$J$37</c:f>
              <c:numCache>
                <c:formatCode>0.00</c:formatCode>
                <c:ptCount val="33"/>
                <c:pt idx="0">
                  <c:v>7.7661194331026362</c:v>
                </c:pt>
                <c:pt idx="1">
                  <c:v>7.9834751236927133</c:v>
                </c:pt>
                <c:pt idx="2">
                  <c:v>8.0987720163034975</c:v>
                </c:pt>
                <c:pt idx="3">
                  <c:v>8.1747783743585565</c:v>
                </c:pt>
                <c:pt idx="4">
                  <c:v>8.2533412175773933</c:v>
                </c:pt>
                <c:pt idx="5">
                  <c:v>8.3285790957024783</c:v>
                </c:pt>
                <c:pt idx="6">
                  <c:v>8.3909709526909744</c:v>
                </c:pt>
                <c:pt idx="7">
                  <c:v>8.4601809096986749</c:v>
                </c:pt>
                <c:pt idx="8">
                  <c:v>8.5191197229620119</c:v>
                </c:pt>
                <c:pt idx="9">
                  <c:v>8.5673050585829156</c:v>
                </c:pt>
                <c:pt idx="10">
                  <c:v>8.6228318200218244</c:v>
                </c:pt>
                <c:pt idx="11">
                  <c:v>8.6652211816427887</c:v>
                </c:pt>
                <c:pt idx="12">
                  <c:v>8.7154256638793903</c:v>
                </c:pt>
                <c:pt idx="13">
                  <c:v>8.7635101394578037</c:v>
                </c:pt>
                <c:pt idx="14">
                  <c:v>8.801371059747213</c:v>
                </c:pt>
                <c:pt idx="15">
                  <c:v>8.8469435309790043</c:v>
                </c:pt>
                <c:pt idx="16">
                  <c:v>8.8834707270140267</c:v>
                </c:pt>
                <c:pt idx="17">
                  <c:v>8.9221390223309545</c:v>
                </c:pt>
                <c:pt idx="18" formatCode="General">
                  <c:v>8.9572127131004411</c:v>
                </c:pt>
                <c:pt idx="19">
                  <c:v>8.9962513416673051</c:v>
                </c:pt>
                <c:pt idx="20">
                  <c:v>9.0329379458419385</c:v>
                </c:pt>
                <c:pt idx="21">
                  <c:v>9.0630860105086146</c:v>
                </c:pt>
                <c:pt idx="22">
                  <c:v>9.091725064256412</c:v>
                </c:pt>
                <c:pt idx="23">
                  <c:v>9.1219363429917006</c:v>
                </c:pt>
                <c:pt idx="24">
                  <c:v>9.1441439957014161</c:v>
                </c:pt>
                <c:pt idx="25">
                  <c:v>9.1647936647844599</c:v>
                </c:pt>
                <c:pt idx="26">
                  <c:v>9.184394753659765</c:v>
                </c:pt>
                <c:pt idx="27">
                  <c:v>9.2057039269760566</c:v>
                </c:pt>
                <c:pt idx="28">
                  <c:v>9.2240304054769613</c:v>
                </c:pt>
                <c:pt idx="29">
                  <c:v>9.2431868824819752</c:v>
                </c:pt>
                <c:pt idx="30">
                  <c:v>9.2581205847755754</c:v>
                </c:pt>
                <c:pt idx="31">
                  <c:v>9.2714646080546252</c:v>
                </c:pt>
                <c:pt idx="32">
                  <c:v>9.2797644603905045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30E-4928-9A74-458B769C03B3}"/>
            </c:ext>
          </c:extLst>
        </c:ser>
        <c:ser>
          <c:idx val="1"/>
          <c:order val="1"/>
          <c:tx>
            <c:strRef>
              <c:f>'LCOH-R'!$I$39</c:f>
              <c:strCache>
                <c:ptCount val="1"/>
                <c:pt idx="0">
                  <c:v>Cork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'LCOH-R'!$I$40:$I$53</c:f>
              <c:numCache>
                <c:formatCode>0%</c:formatCode>
                <c:ptCount val="14"/>
                <c:pt idx="0">
                  <c:v>0.32037768941022654</c:v>
                </c:pt>
                <c:pt idx="1">
                  <c:v>0.50138403565258916</c:v>
                </c:pt>
                <c:pt idx="2">
                  <c:v>0.63540909164904491</c:v>
                </c:pt>
                <c:pt idx="3">
                  <c:v>0.74700867738054555</c:v>
                </c:pt>
                <c:pt idx="4">
                  <c:v>0.81107096191211148</c:v>
                </c:pt>
                <c:pt idx="5">
                  <c:v>0.86676080361259633</c:v>
                </c:pt>
                <c:pt idx="6">
                  <c:v>0.91547738919181965</c:v>
                </c:pt>
                <c:pt idx="7">
                  <c:v>0.94217550085393631</c:v>
                </c:pt>
                <c:pt idx="8">
                  <c:v>0.9560773454355701</c:v>
                </c:pt>
                <c:pt idx="9">
                  <c:v>0.96719772158922468</c:v>
                </c:pt>
                <c:pt idx="10">
                  <c:v>0.97664948056888812</c:v>
                </c:pt>
                <c:pt idx="11">
                  <c:v>0.98610123954855167</c:v>
                </c:pt>
                <c:pt idx="12">
                  <c:v>0.99527491490733722</c:v>
                </c:pt>
                <c:pt idx="13">
                  <c:v>1</c:v>
                </c:pt>
              </c:numCache>
            </c:numRef>
          </c:xVal>
          <c:yVal>
            <c:numRef>
              <c:f>'LCOH-R'!$J$40:$J$53</c:f>
              <c:numCache>
                <c:formatCode>0.00</c:formatCode>
                <c:ptCount val="14"/>
                <c:pt idx="0">
                  <c:v>7.3394218026279638</c:v>
                </c:pt>
                <c:pt idx="1">
                  <c:v>7.6199931364648821</c:v>
                </c:pt>
                <c:pt idx="2">
                  <c:v>7.7810018412404407</c:v>
                </c:pt>
                <c:pt idx="3">
                  <c:v>7.9151424845724936</c:v>
                </c:pt>
                <c:pt idx="4">
                  <c:v>8.0402962053740694</c:v>
                </c:pt>
                <c:pt idx="5">
                  <c:v>8.1525252761507119</c:v>
                </c:pt>
                <c:pt idx="6">
                  <c:v>8.2455633177263721</c:v>
                </c:pt>
                <c:pt idx="7">
                  <c:v>8.3279492433902575</c:v>
                </c:pt>
                <c:pt idx="8">
                  <c:v>8.3876596711036804</c:v>
                </c:pt>
                <c:pt idx="9">
                  <c:v>8.4414853256535167</c:v>
                </c:pt>
                <c:pt idx="10">
                  <c:v>8.4921882806963023</c:v>
                </c:pt>
                <c:pt idx="11">
                  <c:v>8.5455849177722705</c:v>
                </c:pt>
                <c:pt idx="12">
                  <c:v>8.5998862551845079</c:v>
                </c:pt>
                <c:pt idx="13">
                  <c:v>8.6366812424275388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30E-4928-9A74-458B769C03B3}"/>
            </c:ext>
          </c:extLst>
        </c:ser>
        <c:ser>
          <c:idx val="2"/>
          <c:order val="2"/>
          <c:tx>
            <c:strRef>
              <c:f>'LCOH-R'!$I$55</c:f>
              <c:strCache>
                <c:ptCount val="1"/>
                <c:pt idx="0">
                  <c:v>Dublin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'LCOH-R'!$I$56:$I$164</c:f>
              <c:numCache>
                <c:formatCode>0%</c:formatCode>
                <c:ptCount val="109"/>
                <c:pt idx="0">
                  <c:v>5.8674073880719088E-2</c:v>
                </c:pt>
                <c:pt idx="1">
                  <c:v>9.4006835386219886E-2</c:v>
                </c:pt>
                <c:pt idx="2">
                  <c:v>0.12085409656090822</c:v>
                </c:pt>
                <c:pt idx="3">
                  <c:v>0.16370481796872596</c:v>
                </c:pt>
                <c:pt idx="4">
                  <c:v>0.20373590147741541</c:v>
                </c:pt>
                <c:pt idx="5">
                  <c:v>0.2328664088763647</c:v>
                </c:pt>
                <c:pt idx="6">
                  <c:v>0.25600875305542792</c:v>
                </c:pt>
                <c:pt idx="7">
                  <c:v>0.27450909905706211</c:v>
                </c:pt>
                <c:pt idx="8">
                  <c:v>0.30097631801905705</c:v>
                </c:pt>
                <c:pt idx="9">
                  <c:v>0.3371345611790002</c:v>
                </c:pt>
                <c:pt idx="10">
                  <c:v>0.36105228851242338</c:v>
                </c:pt>
                <c:pt idx="11">
                  <c:v>0.38751950747441832</c:v>
                </c:pt>
                <c:pt idx="12">
                  <c:v>0.40571384965311513</c:v>
                </c:pt>
                <c:pt idx="13">
                  <c:v>0.42996396249275293</c:v>
                </c:pt>
                <c:pt idx="14">
                  <c:v>0.44536998469280847</c:v>
                </c:pt>
                <c:pt idx="15">
                  <c:v>0.46747215147180221</c:v>
                </c:pt>
                <c:pt idx="16">
                  <c:v>0.49403594882434487</c:v>
                </c:pt>
                <c:pt idx="17">
                  <c:v>0.51828606166398272</c:v>
                </c:pt>
                <c:pt idx="18">
                  <c:v>0.53295288579942357</c:v>
                </c:pt>
                <c:pt idx="19">
                  <c:v>0.54982775187246513</c:v>
                </c:pt>
                <c:pt idx="20">
                  <c:v>0.57192991865145892</c:v>
                </c:pt>
                <c:pt idx="21">
                  <c:v>0.59110045744430195</c:v>
                </c:pt>
                <c:pt idx="22">
                  <c:v>0.60595120518188883</c:v>
                </c:pt>
                <c:pt idx="23">
                  <c:v>0.61775070194218984</c:v>
                </c:pt>
                <c:pt idx="24">
                  <c:v>0.62859520847345651</c:v>
                </c:pt>
                <c:pt idx="25">
                  <c:v>0.64474257728562445</c:v>
                </c:pt>
                <c:pt idx="26">
                  <c:v>0.65943920956629609</c:v>
                </c:pt>
                <c:pt idx="27">
                  <c:v>0.67002667045342135</c:v>
                </c:pt>
                <c:pt idx="28">
                  <c:v>0.68472330273409299</c:v>
                </c:pt>
                <c:pt idx="29">
                  <c:v>0.69941993501476463</c:v>
                </c:pt>
                <c:pt idx="30">
                  <c:v>0.71463371307195056</c:v>
                </c:pt>
                <c:pt idx="31">
                  <c:v>0.72785381592159659</c:v>
                </c:pt>
                <c:pt idx="32">
                  <c:v>0.74306759397878253</c:v>
                </c:pt>
                <c:pt idx="33">
                  <c:v>0.75739495085580277</c:v>
                </c:pt>
                <c:pt idx="34">
                  <c:v>0.76750511679582412</c:v>
                </c:pt>
                <c:pt idx="35">
                  <c:v>0.77906594787072736</c:v>
                </c:pt>
                <c:pt idx="36">
                  <c:v>0.78675330001055088</c:v>
                </c:pt>
                <c:pt idx="37">
                  <c:v>0.79444179098384382</c:v>
                </c:pt>
                <c:pt idx="38">
                  <c:v>0.80360930542239284</c:v>
                </c:pt>
                <c:pt idx="39">
                  <c:v>0.81203137001745174</c:v>
                </c:pt>
                <c:pt idx="40">
                  <c:v>0.81917863271073021</c:v>
                </c:pt>
                <c:pt idx="41">
                  <c:v>0.82789419183069357</c:v>
                </c:pt>
                <c:pt idx="42">
                  <c:v>0.83462938455610669</c:v>
                </c:pt>
                <c:pt idx="43">
                  <c:v>0.84165785798463011</c:v>
                </c:pt>
                <c:pt idx="44">
                  <c:v>0.84714644154510388</c:v>
                </c:pt>
                <c:pt idx="45">
                  <c:v>0.85373500786386136</c:v>
                </c:pt>
                <c:pt idx="46">
                  <c:v>0.8604030572551381</c:v>
                </c:pt>
                <c:pt idx="47">
                  <c:v>0.86699765972330489</c:v>
                </c:pt>
                <c:pt idx="48">
                  <c:v>0.87234424812585365</c:v>
                </c:pt>
                <c:pt idx="49">
                  <c:v>0.8779443872588214</c:v>
                </c:pt>
                <c:pt idx="50">
                  <c:v>0.8822024928695873</c:v>
                </c:pt>
                <c:pt idx="51">
                  <c:v>0.88725559111515773</c:v>
                </c:pt>
                <c:pt idx="52">
                  <c:v>0.89090645271227442</c:v>
                </c:pt>
                <c:pt idx="53">
                  <c:v>0.89456444318386874</c:v>
                </c:pt>
                <c:pt idx="54">
                  <c:v>0.89821530478098544</c:v>
                </c:pt>
                <c:pt idx="55">
                  <c:v>0.90319744527540724</c:v>
                </c:pt>
                <c:pt idx="56">
                  <c:v>0.90754641615852372</c:v>
                </c:pt>
                <c:pt idx="57">
                  <c:v>0.9108381369425963</c:v>
                </c:pt>
                <c:pt idx="58">
                  <c:v>0.9151851162908492</c:v>
                </c:pt>
                <c:pt idx="59">
                  <c:v>0.91811104383813713</c:v>
                </c:pt>
                <c:pt idx="60">
                  <c:v>0.9210003743401034</c:v>
                </c:pt>
                <c:pt idx="61">
                  <c:v>0.92392630188739133</c:v>
                </c:pt>
                <c:pt idx="62">
                  <c:v>0.92703536331004444</c:v>
                </c:pt>
                <c:pt idx="63">
                  <c:v>0.93069380569968241</c:v>
                </c:pt>
                <c:pt idx="64">
                  <c:v>0.9340593256151869</c:v>
                </c:pt>
                <c:pt idx="65">
                  <c:v>0.93669259347222789</c:v>
                </c:pt>
                <c:pt idx="66">
                  <c:v>0.93980151496168685</c:v>
                </c:pt>
                <c:pt idx="67">
                  <c:v>0.94331598966890207</c:v>
                </c:pt>
                <c:pt idx="68">
                  <c:v>0.94694047194854558</c:v>
                </c:pt>
                <c:pt idx="69">
                  <c:v>0.95030599186405007</c:v>
                </c:pt>
                <c:pt idx="70">
                  <c:v>0.9539566605559473</c:v>
                </c:pt>
                <c:pt idx="71">
                  <c:v>0.95680939459362935</c:v>
                </c:pt>
                <c:pt idx="72">
                  <c:v>0.95944279632170681</c:v>
                </c:pt>
                <c:pt idx="73">
                  <c:v>0.96185641810890166</c:v>
                </c:pt>
                <c:pt idx="74">
                  <c:v>0.96434321946080281</c:v>
                </c:pt>
                <c:pt idx="75">
                  <c:v>0.96724185362878745</c:v>
                </c:pt>
                <c:pt idx="76">
                  <c:v>0.96943585770076535</c:v>
                </c:pt>
                <c:pt idx="77">
                  <c:v>0.97130075721089171</c:v>
                </c:pt>
                <c:pt idx="78">
                  <c:v>0.97378902133111578</c:v>
                </c:pt>
                <c:pt idx="79">
                  <c:v>0.97627728545133985</c:v>
                </c:pt>
                <c:pt idx="80">
                  <c:v>0.97847128952331774</c:v>
                </c:pt>
                <c:pt idx="81">
                  <c:v>0.98015318884834801</c:v>
                </c:pt>
                <c:pt idx="82">
                  <c:v>0.98201803798252452</c:v>
                </c:pt>
                <c:pt idx="83">
                  <c:v>0.98388288711670091</c:v>
                </c:pt>
                <c:pt idx="84">
                  <c:v>0.98574773625087742</c:v>
                </c:pt>
                <c:pt idx="85">
                  <c:v>0.98753210972250693</c:v>
                </c:pt>
                <c:pt idx="86">
                  <c:v>0.98921406369088483</c:v>
                </c:pt>
                <c:pt idx="87">
                  <c:v>0.99053023743771773</c:v>
                </c:pt>
                <c:pt idx="88">
                  <c:v>0.9919927363813742</c:v>
                </c:pt>
                <c:pt idx="89">
                  <c:v>0.9932357713652441</c:v>
                </c:pt>
                <c:pt idx="90">
                  <c:v>0.99447885859083984</c:v>
                </c:pt>
                <c:pt idx="91">
                  <c:v>0.99564764372111281</c:v>
                </c:pt>
                <c:pt idx="92">
                  <c:v>0.99652521374146474</c:v>
                </c:pt>
                <c:pt idx="93">
                  <c:v>0.99703697756144027</c:v>
                </c:pt>
                <c:pt idx="94">
                  <c:v>0.99747562963023972</c:v>
                </c:pt>
                <c:pt idx="95">
                  <c:v>0.9978404380064354</c:v>
                </c:pt>
                <c:pt idx="96">
                  <c:v>0.99820597752351847</c:v>
                </c:pt>
                <c:pt idx="97">
                  <c:v>0.99857151252142118</c:v>
                </c:pt>
                <c:pt idx="98">
                  <c:v>0.99893632089761675</c:v>
                </c:pt>
                <c:pt idx="99">
                  <c:v>0.99915563717058686</c:v>
                </c:pt>
                <c:pt idx="100">
                  <c:v>0.99936765253188542</c:v>
                </c:pt>
                <c:pt idx="101">
                  <c:v>0.99955041454326043</c:v>
                </c:pt>
                <c:pt idx="102">
                  <c:v>0.9996600698907655</c:v>
                </c:pt>
                <c:pt idx="103">
                  <c:v>0.99976972523827057</c:v>
                </c:pt>
                <c:pt idx="104">
                  <c:v>0.99986695269946357</c:v>
                </c:pt>
                <c:pt idx="105">
                  <c:v>0.99996198701168593</c:v>
                </c:pt>
                <c:pt idx="106">
                  <c:v>0.99997514535887011</c:v>
                </c:pt>
                <c:pt idx="107">
                  <c:v>0.99998757267943506</c:v>
                </c:pt>
                <c:pt idx="108">
                  <c:v>1</c:v>
                </c:pt>
              </c:numCache>
            </c:numRef>
          </c:xVal>
          <c:yVal>
            <c:numRef>
              <c:f>'LCOH-R'!$J$56:$J$164</c:f>
              <c:numCache>
                <c:formatCode>General</c:formatCode>
                <c:ptCount val="109"/>
                <c:pt idx="0">
                  <c:v>7.1616725453543877</c:v>
                </c:pt>
                <c:pt idx="1">
                  <c:v>7.4643146870511927</c:v>
                </c:pt>
                <c:pt idx="2">
                  <c:v>7.5934416524485675</c:v>
                </c:pt>
                <c:pt idx="3">
                  <c:v>7.7032526479296095</c:v>
                </c:pt>
                <c:pt idx="4">
                  <c:v>7.7812374585616801</c:v>
                </c:pt>
                <c:pt idx="5">
                  <c:v>7.8474483823853021</c:v>
                </c:pt>
                <c:pt idx="6">
                  <c:v>7.9012318177250265</c:v>
                </c:pt>
                <c:pt idx="7">
                  <c:v>7.9410783990909781</c:v>
                </c:pt>
                <c:pt idx="8">
                  <c:v>7.9879690561628305</c:v>
                </c:pt>
                <c:pt idx="9" formatCode="_(* #,##0.00_);_(* \(#,##0.00\);_(* &quot;-&quot;??_);_(@_)">
                  <c:v>8.0356040208045556</c:v>
                </c:pt>
                <c:pt idx="10">
                  <c:v>8.0694053919572752</c:v>
                </c:pt>
                <c:pt idx="11">
                  <c:v>8.1054357856708741</c:v>
                </c:pt>
                <c:pt idx="12">
                  <c:v>8.1368762048195631</c:v>
                </c:pt>
                <c:pt idx="13">
                  <c:v>8.1731422872529134</c:v>
                </c:pt>
                <c:pt idx="14">
                  <c:v>8.1975373340031474</c:v>
                </c:pt>
                <c:pt idx="15">
                  <c:v>8.2283180900302106</c:v>
                </c:pt>
                <c:pt idx="16">
                  <c:v>8.262218795381461</c:v>
                </c:pt>
                <c:pt idx="17">
                  <c:v>8.2884594859524157</c:v>
                </c:pt>
                <c:pt idx="18">
                  <c:v>8.3103054780882566</c:v>
                </c:pt>
                <c:pt idx="19">
                  <c:v>8.3331959866216536</c:v>
                </c:pt>
                <c:pt idx="20">
                  <c:v>8.3592806787266838</c:v>
                </c:pt>
                <c:pt idx="21">
                  <c:v>8.3869583843287412</c:v>
                </c:pt>
                <c:pt idx="22">
                  <c:v>8.4099099040457332</c:v>
                </c:pt>
                <c:pt idx="23">
                  <c:v>8.4286240590364461</c:v>
                </c:pt>
                <c:pt idx="24">
                  <c:v>8.4456213397162347</c:v>
                </c:pt>
                <c:pt idx="25">
                  <c:v>8.4684008204658827</c:v>
                </c:pt>
                <c:pt idx="26">
                  <c:v>8.4889022068078841</c:v>
                </c:pt>
                <c:pt idx="27">
                  <c:v>8.5044879866961782</c:v>
                </c:pt>
                <c:pt idx="28">
                  <c:v>8.5241319458822655</c:v>
                </c:pt>
                <c:pt idx="29">
                  <c:v>8.5429956453035292</c:v>
                </c:pt>
                <c:pt idx="30">
                  <c:v>8.5622849738898914</c:v>
                </c:pt>
                <c:pt idx="31">
                  <c:v>8.5791543641323216</c:v>
                </c:pt>
                <c:pt idx="32">
                  <c:v>8.5977873701348937</c:v>
                </c:pt>
                <c:pt idx="33">
                  <c:v>8.6165803339524167</c:v>
                </c:pt>
                <c:pt idx="34">
                  <c:v>8.6314335397649806</c:v>
                </c:pt>
                <c:pt idx="35">
                  <c:v>8.6495109170338473</c:v>
                </c:pt>
                <c:pt idx="36">
                  <c:v>8.6621443218453926</c:v>
                </c:pt>
                <c:pt idx="37">
                  <c:v>8.6751348042540677</c:v>
                </c:pt>
                <c:pt idx="38">
                  <c:v>8.6902377340877308</c:v>
                </c:pt>
                <c:pt idx="39" formatCode="0">
                  <c:v>8.7041788280370973</c:v>
                </c:pt>
                <c:pt idx="40">
                  <c:v>8.7162723099116448</c:v>
                </c:pt>
                <c:pt idx="41">
                  <c:v>8.7311639207867557</c:v>
                </c:pt>
                <c:pt idx="42">
                  <c:v>8.7436173924824683</c:v>
                </c:pt>
                <c:pt idx="43">
                  <c:v>8.7566210371420201</c:v>
                </c:pt>
                <c:pt idx="44">
                  <c:v>8.7685304303913636</c:v>
                </c:pt>
                <c:pt idx="45">
                  <c:v>8.7830913376549749</c:v>
                </c:pt>
                <c:pt idx="46">
                  <c:v>8.7981732420657455</c:v>
                </c:pt>
                <c:pt idx="47" formatCode="0.00">
                  <c:v>8.8132125936478598</c:v>
                </c:pt>
                <c:pt idx="48">
                  <c:v>8.8265769524894679</c:v>
                </c:pt>
                <c:pt idx="49" formatCode="0.00">
                  <c:v>8.8403912222147998</c:v>
                </c:pt>
                <c:pt idx="50" formatCode="0.00">
                  <c:v>8.8513068709912783</c:v>
                </c:pt>
                <c:pt idx="51" formatCode="0.00">
                  <c:v>8.8640915764432098</c:v>
                </c:pt>
                <c:pt idx="52" formatCode="0.00">
                  <c:v>8.8738122080635993</c:v>
                </c:pt>
                <c:pt idx="53" formatCode="0.00">
                  <c:v>8.8836636802883078</c:v>
                </c:pt>
                <c:pt idx="54" formatCode="0.00">
                  <c:v>8.8936369163009807</c:v>
                </c:pt>
                <c:pt idx="55" formatCode="0.00">
                  <c:v>8.9067811427218295</c:v>
                </c:pt>
                <c:pt idx="56" formatCode="0.00">
                  <c:v>8.9186216491058659</c:v>
                </c:pt>
                <c:pt idx="57" formatCode="0.00">
                  <c:v>8.9278249538198935</c:v>
                </c:pt>
                <c:pt idx="58" formatCode="0.00">
                  <c:v>8.9402435533434197</c:v>
                </c:pt>
                <c:pt idx="59" formatCode="0.00">
                  <c:v>8.949247879824723</c:v>
                </c:pt>
                <c:pt idx="60" formatCode="0.00">
                  <c:v>8.9581578464699358</c:v>
                </c:pt>
                <c:pt idx="61" formatCode="0.00">
                  <c:v>8.9671192982216592</c:v>
                </c:pt>
                <c:pt idx="62" formatCode="0.00">
                  <c:v>8.976586694984805</c:v>
                </c:pt>
                <c:pt idx="63" formatCode="0.00">
                  <c:v>8.9876382344441605</c:v>
                </c:pt>
                <c:pt idx="64" formatCode="0.00">
                  <c:v>8.9979472933051543</c:v>
                </c:pt>
                <c:pt idx="65" formatCode="0.00">
                  <c:v>9.0062045666206458</c:v>
                </c:pt>
                <c:pt idx="66" formatCode="0.00">
                  <c:v>9.0158554473853822</c:v>
                </c:pt>
                <c:pt idx="67" formatCode="0.00">
                  <c:v>9.0267448591784785</c:v>
                </c:pt>
                <c:pt idx="68" formatCode="0.00">
                  <c:v>9.0378599312303827</c:v>
                </c:pt>
                <c:pt idx="69" formatCode="0.00">
                  <c:v>9.0482219031546283</c:v>
                </c:pt>
                <c:pt idx="70" formatCode="0.00">
                  <c:v>9.0594772036039881</c:v>
                </c:pt>
                <c:pt idx="71" formatCode="0.00">
                  <c:v>9.0689788992027083</c:v>
                </c:pt>
                <c:pt idx="72" formatCode="0.00">
                  <c:v>9.0777860766653813</c:v>
                </c:pt>
                <c:pt idx="73" formatCode="0.00">
                  <c:v>9.0858929684916294</c:v>
                </c:pt>
                <c:pt idx="74" formatCode="0.00">
                  <c:v>9.0942897818930248</c:v>
                </c:pt>
                <c:pt idx="75" formatCode="0.00">
                  <c:v>9.1040923472503028</c:v>
                </c:pt>
                <c:pt idx="76" formatCode="0.00">
                  <c:v>9.1119051912098676</c:v>
                </c:pt>
                <c:pt idx="77" formatCode="0.00">
                  <c:v>9.1189963658546365</c:v>
                </c:pt>
                <c:pt idx="78" formatCode="0.00">
                  <c:v>9.1282030164341421</c:v>
                </c:pt>
                <c:pt idx="79" formatCode="0.00">
                  <c:v>9.1373736435973765</c:v>
                </c:pt>
                <c:pt idx="80" formatCode="0.00">
                  <c:v>9.145545371649126</c:v>
                </c:pt>
                <c:pt idx="81" formatCode="0.00">
                  <c:v>9.1520231898785642</c:v>
                </c:pt>
                <c:pt idx="82" formatCode="0.00">
                  <c:v>9.1596904671860848</c:v>
                </c:pt>
                <c:pt idx="83" formatCode="0.00">
                  <c:v>9.1673571433743923</c:v>
                </c:pt>
                <c:pt idx="84" formatCode="0.00">
                  <c:v>9.175104874982841</c:v>
                </c:pt>
                <c:pt idx="85" formatCode="0.00">
                  <c:v>9.182695464399119</c:v>
                </c:pt>
                <c:pt idx="86" formatCode="0.00">
                  <c:v>9.1898845168347219</c:v>
                </c:pt>
                <c:pt idx="87" formatCode="0.00">
                  <c:v>9.19581494744636</c:v>
                </c:pt>
                <c:pt idx="88" formatCode="0.00">
                  <c:v>9.2023860028514992</c:v>
                </c:pt>
                <c:pt idx="89" formatCode="0.00">
                  <c:v>9.2082044438088904</c:v>
                </c:pt>
                <c:pt idx="90" formatCode="0.00">
                  <c:v>9.2142007980039846</c:v>
                </c:pt>
                <c:pt idx="91" formatCode="0.00">
                  <c:v>9.2208260863147959</c:v>
                </c:pt>
                <c:pt idx="92" formatCode="0.00">
                  <c:v>9.2266902829598383</c:v>
                </c:pt>
                <c:pt idx="93" formatCode="0.00">
                  <c:v>9.2309913457139618</c:v>
                </c:pt>
                <c:pt idx="94" formatCode="0.00">
                  <c:v>9.2351774066839063</c:v>
                </c:pt>
                <c:pt idx="95" formatCode="0.00">
                  <c:v>9.2389002379029517</c:v>
                </c:pt>
                <c:pt idx="96" formatCode="0.00">
                  <c:v>9.2426423609723045</c:v>
                </c:pt>
                <c:pt idx="97" formatCode="0.00">
                  <c:v>9.246522789320764</c:v>
                </c:pt>
                <c:pt idx="98" formatCode="0.00">
                  <c:v>9.2504092760138477</c:v>
                </c:pt>
                <c:pt idx="99" formatCode="0.00">
                  <c:v>9.253642149626053</c:v>
                </c:pt>
                <c:pt idx="100" formatCode="0.00">
                  <c:v>9.2570121602755329</c:v>
                </c:pt>
                <c:pt idx="101" formatCode="0.00">
                  <c:v>9.2600080227922206</c:v>
                </c:pt>
                <c:pt idx="102" formatCode="0.00">
                  <c:v>9.2626386725284799</c:v>
                </c:pt>
                <c:pt idx="103" formatCode="0.00">
                  <c:v>9.2652687452022349</c:v>
                </c:pt>
                <c:pt idx="104" formatCode="0.00">
                  <c:v>9.2678424229386636</c:v>
                </c:pt>
                <c:pt idx="105" formatCode="0.00">
                  <c:v>9.2703963010382093</c:v>
                </c:pt>
                <c:pt idx="106" formatCode="0.00">
                  <c:v>9.2722180806566428</c:v>
                </c:pt>
                <c:pt idx="107" formatCode="0.00">
                  <c:v>9.2740343900071931</c:v>
                </c:pt>
                <c:pt idx="108" formatCode="0.00">
                  <c:v>9.2758525853262395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30E-4928-9A74-458B769C03B3}"/>
            </c:ext>
          </c:extLst>
        </c:ser>
        <c:ser>
          <c:idx val="3"/>
          <c:order val="3"/>
          <c:tx>
            <c:strRef>
              <c:f>'LCOH-R'!$I$166</c:f>
              <c:strCache>
                <c:ptCount val="1"/>
                <c:pt idx="0">
                  <c:v>Galway</c:v>
                </c:pt>
              </c:strCache>
            </c:strRef>
          </c:tx>
          <c:spPr>
            <a:ln w="1905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'LCOH-R'!$I$167:$I$174</c:f>
              <c:numCache>
                <c:formatCode>0%</c:formatCode>
                <c:ptCount val="8"/>
                <c:pt idx="0">
                  <c:v>0.65926923450658292</c:v>
                </c:pt>
                <c:pt idx="1">
                  <c:v>0.78183243530987134</c:v>
                </c:pt>
                <c:pt idx="2">
                  <c:v>0.83626250175394345</c:v>
                </c:pt>
                <c:pt idx="3">
                  <c:v>0.87851995083488155</c:v>
                </c:pt>
                <c:pt idx="4">
                  <c:v>0.91933355804588279</c:v>
                </c:pt>
                <c:pt idx="5">
                  <c:v>0.96015120781205865</c:v>
                </c:pt>
                <c:pt idx="6">
                  <c:v>0.98895939374785979</c:v>
                </c:pt>
                <c:pt idx="7">
                  <c:v>1</c:v>
                </c:pt>
              </c:numCache>
            </c:numRef>
          </c:xVal>
          <c:yVal>
            <c:numRef>
              <c:f>'LCOH-R'!$J$167:$J$174</c:f>
              <c:numCache>
                <c:formatCode>0.00</c:formatCode>
                <c:ptCount val="8"/>
                <c:pt idx="0">
                  <c:v>8.4383977607280016</c:v>
                </c:pt>
                <c:pt idx="1">
                  <c:v>8.8496272506267921</c:v>
                </c:pt>
                <c:pt idx="2">
                  <c:v>9.1169533967403051</c:v>
                </c:pt>
                <c:pt idx="3">
                  <c:v>9.3156866626985799</c:v>
                </c:pt>
                <c:pt idx="4">
                  <c:v>9.5131306373546032</c:v>
                </c:pt>
                <c:pt idx="5">
                  <c:v>9.7163525070935304</c:v>
                </c:pt>
                <c:pt idx="6">
                  <c:v>9.8802751830294628</c:v>
                </c:pt>
                <c:pt idx="7">
                  <c:v>9.9742258267252186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30E-4928-9A74-458B769C03B3}"/>
            </c:ext>
          </c:extLst>
        </c:ser>
        <c:ser>
          <c:idx val="4"/>
          <c:order val="4"/>
          <c:tx>
            <c:strRef>
              <c:f>'LCOH-R'!$I$176</c:f>
              <c:strCache>
                <c:ptCount val="1"/>
                <c:pt idx="0">
                  <c:v>Limerick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'LCOH-R'!$I$177:$I$185</c:f>
              <c:numCache>
                <c:formatCode>0%</c:formatCode>
                <c:ptCount val="9"/>
                <c:pt idx="0">
                  <c:v>0.55521383103409383</c:v>
                </c:pt>
                <c:pt idx="1">
                  <c:v>0.64772405482353534</c:v>
                </c:pt>
                <c:pt idx="2">
                  <c:v>0.80540811174916938</c:v>
                </c:pt>
                <c:pt idx="3">
                  <c:v>0.88883196284990174</c:v>
                </c:pt>
                <c:pt idx="4">
                  <c:v>0.93608555661259385</c:v>
                </c:pt>
                <c:pt idx="5">
                  <c:v>0.96572969865787539</c:v>
                </c:pt>
                <c:pt idx="6">
                  <c:v>0.98425478796137644</c:v>
                </c:pt>
                <c:pt idx="7">
                  <c:v>0.99648068617664698</c:v>
                </c:pt>
                <c:pt idx="8">
                  <c:v>1</c:v>
                </c:pt>
              </c:numCache>
            </c:numRef>
          </c:xVal>
          <c:yVal>
            <c:numRef>
              <c:f>'LCOH-R'!$J$177:$J$185</c:f>
              <c:numCache>
                <c:formatCode>0.00</c:formatCode>
                <c:ptCount val="9"/>
                <c:pt idx="0">
                  <c:v>9.6886060113680301</c:v>
                </c:pt>
                <c:pt idx="1">
                  <c:v>10.013114596547551</c:v>
                </c:pt>
                <c:pt idx="2">
                  <c:v>10.371154939139338</c:v>
                </c:pt>
                <c:pt idx="3">
                  <c:v>10.598483827378093</c:v>
                </c:pt>
                <c:pt idx="4">
                  <c:v>10.782622670445724</c:v>
                </c:pt>
                <c:pt idx="5">
                  <c:v>10.910703892012233</c:v>
                </c:pt>
                <c:pt idx="6">
                  <c:v>11.020876048577289</c:v>
                </c:pt>
                <c:pt idx="7">
                  <c:v>11.116929852046573</c:v>
                </c:pt>
                <c:pt idx="8">
                  <c:v>11.185119016898083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30E-4928-9A74-458B769C03B3}"/>
            </c:ext>
          </c:extLst>
        </c:ser>
        <c:ser>
          <c:idx val="0"/>
          <c:order val="5"/>
          <c:tx>
            <c:strRef>
              <c:f>'LCOH-R'!$I$187</c:f>
              <c:strCache>
                <c:ptCount val="1"/>
                <c:pt idx="0">
                  <c:v>Waterford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'LCOH-R'!$I$188:$I$194</c:f>
              <c:numCache>
                <c:formatCode>0%</c:formatCode>
                <c:ptCount val="7"/>
                <c:pt idx="0">
                  <c:v>0.32205123278064263</c:v>
                </c:pt>
                <c:pt idx="1">
                  <c:v>0.55533721867093444</c:v>
                </c:pt>
                <c:pt idx="2">
                  <c:v>0.72053553284997585</c:v>
                </c:pt>
                <c:pt idx="3">
                  <c:v>0.89548890744579923</c:v>
                </c:pt>
                <c:pt idx="4">
                  <c:v>0.96154146492135084</c:v>
                </c:pt>
                <c:pt idx="5">
                  <c:v>0.98096498276764599</c:v>
                </c:pt>
                <c:pt idx="6">
                  <c:v>1</c:v>
                </c:pt>
              </c:numCache>
            </c:numRef>
          </c:xVal>
          <c:yVal>
            <c:numRef>
              <c:f>'LCOH-R'!$J$188:$J$194</c:f>
              <c:numCache>
                <c:formatCode>0.00</c:formatCode>
                <c:ptCount val="7"/>
                <c:pt idx="0">
                  <c:v>11.990888116850478</c:v>
                </c:pt>
                <c:pt idx="1">
                  <c:v>12.23836591239094</c:v>
                </c:pt>
                <c:pt idx="2">
                  <c:v>12.477344558124896</c:v>
                </c:pt>
                <c:pt idx="3">
                  <c:v>12.811313877520133</c:v>
                </c:pt>
                <c:pt idx="4">
                  <c:v>13.010330808298631</c:v>
                </c:pt>
                <c:pt idx="5">
                  <c:v>13.178600582570921</c:v>
                </c:pt>
                <c:pt idx="6">
                  <c:v>13.341575243383984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30E-4928-9A74-458B769C03B3}"/>
            </c:ext>
          </c:extLst>
        </c:ser>
        <c:ser>
          <c:idx val="6"/>
          <c:order val="6"/>
          <c:tx>
            <c:strRef>
              <c:f>'LCOH-R'!$M$4</c:f>
              <c:strCache>
                <c:ptCount val="1"/>
                <c:pt idx="0">
                  <c:v>Belfast</c:v>
                </c:pt>
              </c:strCache>
            </c:strRef>
          </c:tx>
          <c:spPr>
            <a:ln w="19050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'LCOH-R'!$M$5:$M$37</c:f>
              <c:numCache>
                <c:formatCode>0%</c:formatCode>
                <c:ptCount val="33"/>
                <c:pt idx="0">
                  <c:v>0.14876767944293121</c:v>
                </c:pt>
                <c:pt idx="1">
                  <c:v>0.22106716104445123</c:v>
                </c:pt>
                <c:pt idx="2">
                  <c:v>0.30328960316632375</c:v>
                </c:pt>
                <c:pt idx="3">
                  <c:v>0.38220268670669311</c:v>
                </c:pt>
                <c:pt idx="4">
                  <c:v>0.43140827137588977</c:v>
                </c:pt>
                <c:pt idx="5">
                  <c:v>0.50040350962006375</c:v>
                </c:pt>
                <c:pt idx="6">
                  <c:v>0.56081569488482275</c:v>
                </c:pt>
                <c:pt idx="7">
                  <c:v>0.61354647645364324</c:v>
                </c:pt>
                <c:pt idx="8">
                  <c:v>0.66275206112284002</c:v>
                </c:pt>
                <c:pt idx="9">
                  <c:v>0.69551315736766217</c:v>
                </c:pt>
                <c:pt idx="10">
                  <c:v>0.73649116946617466</c:v>
                </c:pt>
                <c:pt idx="11">
                  <c:v>0.76662510333644507</c:v>
                </c:pt>
                <c:pt idx="12">
                  <c:v>0.79938619958126722</c:v>
                </c:pt>
                <c:pt idx="13">
                  <c:v>0.82886351336537156</c:v>
                </c:pt>
                <c:pt idx="14">
                  <c:v>0.85177837745219731</c:v>
                </c:pt>
                <c:pt idx="15">
                  <c:v>0.87436529808700469</c:v>
                </c:pt>
                <c:pt idx="16">
                  <c:v>0.89072453277542807</c:v>
                </c:pt>
                <c:pt idx="17">
                  <c:v>0.90708376746385133</c:v>
                </c:pt>
                <c:pt idx="18">
                  <c:v>0.92213269470845938</c:v>
                </c:pt>
                <c:pt idx="19">
                  <c:v>0.93849192939688264</c:v>
                </c:pt>
                <c:pt idx="20">
                  <c:v>0.95354085664149058</c:v>
                </c:pt>
                <c:pt idx="21">
                  <c:v>0.96531520882886346</c:v>
                </c:pt>
                <c:pt idx="22">
                  <c:v>0.97512563441776035</c:v>
                </c:pt>
                <c:pt idx="23">
                  <c:v>0.98264558811743241</c:v>
                </c:pt>
                <c:pt idx="24">
                  <c:v>0.98591402490567903</c:v>
                </c:pt>
                <c:pt idx="25">
                  <c:v>0.98885554128673858</c:v>
                </c:pt>
                <c:pt idx="26">
                  <c:v>0.99147015431135843</c:v>
                </c:pt>
                <c:pt idx="27">
                  <c:v>0.99408476733597828</c:v>
                </c:pt>
                <c:pt idx="28">
                  <c:v>0.99624174430683765</c:v>
                </c:pt>
                <c:pt idx="29">
                  <c:v>0.99820268547448732</c:v>
                </c:pt>
                <c:pt idx="30">
                  <c:v>0.99918305840403288</c:v>
                </c:pt>
                <c:pt idx="31">
                  <c:v>0.9999346478809632</c:v>
                </c:pt>
                <c:pt idx="32">
                  <c:v>1</c:v>
                </c:pt>
              </c:numCache>
            </c:numRef>
          </c:xVal>
          <c:yVal>
            <c:numRef>
              <c:f>'LCOH-R'!$N$5:$N$37</c:f>
              <c:numCache>
                <c:formatCode>0.00</c:formatCode>
                <c:ptCount val="33"/>
                <c:pt idx="0">
                  <c:v>4.8070407680044163</c:v>
                </c:pt>
                <c:pt idx="1">
                  <c:v>4.9387793522763364</c:v>
                </c:pt>
                <c:pt idx="2">
                  <c:v>5.0196813255484356</c:v>
                </c:pt>
                <c:pt idx="3">
                  <c:v>5.0733706585623324</c:v>
                </c:pt>
                <c:pt idx="4">
                  <c:v>5.1205859064825603</c:v>
                </c:pt>
                <c:pt idx="5">
                  <c:v>5.181159606897336</c:v>
                </c:pt>
                <c:pt idx="6">
                  <c:v>5.2279913428201432</c:v>
                </c:pt>
                <c:pt idx="7">
                  <c:v>5.2809551082325186</c:v>
                </c:pt>
                <c:pt idx="8">
                  <c:v>5.3252662378340174</c:v>
                </c:pt>
                <c:pt idx="9">
                  <c:v>5.3564353528888216</c:v>
                </c:pt>
                <c:pt idx="10">
                  <c:v>5.3983962939322012</c:v>
                </c:pt>
                <c:pt idx="11">
                  <c:v>5.4262600424853904</c:v>
                </c:pt>
                <c:pt idx="12">
                  <c:v>5.463508047486358</c:v>
                </c:pt>
                <c:pt idx="13">
                  <c:v>5.4990587707543135</c:v>
                </c:pt>
                <c:pt idx="14">
                  <c:v>5.5244753384341854</c:v>
                </c:pt>
                <c:pt idx="15">
                  <c:v>5.558232337660816</c:v>
                </c:pt>
                <c:pt idx="16">
                  <c:v>5.5834546928996058</c:v>
                </c:pt>
                <c:pt idx="17">
                  <c:v>5.6112259125029391</c:v>
                </c:pt>
                <c:pt idx="18">
                  <c:v>5.6358579160028652</c:v>
                </c:pt>
                <c:pt idx="19">
                  <c:v>5.6647361219146815</c:v>
                </c:pt>
                <c:pt idx="20">
                  <c:v>5.6916501175000356</c:v>
                </c:pt>
                <c:pt idx="21">
                  <c:v>5.7126150652450693</c:v>
                </c:pt>
                <c:pt idx="22">
                  <c:v>5.7326263295065978</c:v>
                </c:pt>
                <c:pt idx="23">
                  <c:v>5.7549736838477861</c:v>
                </c:pt>
                <c:pt idx="24">
                  <c:v>5.7715111198026881</c:v>
                </c:pt>
                <c:pt idx="25">
                  <c:v>5.786774315616416</c:v>
                </c:pt>
                <c:pt idx="26">
                  <c:v>5.8012849193798193</c:v>
                </c:pt>
                <c:pt idx="27">
                  <c:v>5.8175303852778475</c:v>
                </c:pt>
                <c:pt idx="28">
                  <c:v>5.8312227099321863</c:v>
                </c:pt>
                <c:pt idx="29">
                  <c:v>5.8459420483441811</c:v>
                </c:pt>
                <c:pt idx="30">
                  <c:v>5.8576133910360317</c:v>
                </c:pt>
                <c:pt idx="31">
                  <c:v>5.8680536086773802</c:v>
                </c:pt>
                <c:pt idx="32">
                  <c:v>5.8750129052812889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30E-4928-9A74-458B769C03B3}"/>
            </c:ext>
          </c:extLst>
        </c:ser>
        <c:ser>
          <c:idx val="7"/>
          <c:order val="7"/>
          <c:tx>
            <c:strRef>
              <c:f>'LCOH-R'!$M$39</c:f>
              <c:strCache>
                <c:ptCount val="1"/>
                <c:pt idx="0">
                  <c:v>Cork</c:v>
                </c:pt>
              </c:strCache>
            </c:strRef>
          </c:tx>
          <c:spPr>
            <a:ln w="19050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'LCOH-R'!$M$40:$M$53</c:f>
              <c:numCache>
                <c:formatCode>0%</c:formatCode>
                <c:ptCount val="14"/>
                <c:pt idx="0">
                  <c:v>0.3203776894102266</c:v>
                </c:pt>
                <c:pt idx="1">
                  <c:v>0.50138403565258916</c:v>
                </c:pt>
                <c:pt idx="2">
                  <c:v>0.63540909164904502</c:v>
                </c:pt>
                <c:pt idx="3">
                  <c:v>0.74700867738054588</c:v>
                </c:pt>
                <c:pt idx="4">
                  <c:v>0.81107096191211181</c:v>
                </c:pt>
                <c:pt idx="5">
                  <c:v>0.86676080361259666</c:v>
                </c:pt>
                <c:pt idx="6">
                  <c:v>0.91547738919181998</c:v>
                </c:pt>
                <c:pt idx="7">
                  <c:v>0.94217550085393653</c:v>
                </c:pt>
                <c:pt idx="8">
                  <c:v>0.95607734543557044</c:v>
                </c:pt>
                <c:pt idx="9">
                  <c:v>0.96719772158922501</c:v>
                </c:pt>
                <c:pt idx="10">
                  <c:v>0.97664948056888834</c:v>
                </c:pt>
                <c:pt idx="11">
                  <c:v>0.98610123954855178</c:v>
                </c:pt>
                <c:pt idx="12">
                  <c:v>0.99527491490733733</c:v>
                </c:pt>
                <c:pt idx="13">
                  <c:v>1</c:v>
                </c:pt>
              </c:numCache>
            </c:numRef>
          </c:xVal>
          <c:yVal>
            <c:numRef>
              <c:f>'LCOH-R'!$N$40:$N$53</c:f>
              <c:numCache>
                <c:formatCode>0.00</c:formatCode>
                <c:ptCount val="14"/>
                <c:pt idx="0">
                  <c:v>4.4229431268789137</c:v>
                </c:pt>
                <c:pt idx="1">
                  <c:v>4.6317743671752396</c:v>
                </c:pt>
                <c:pt idx="2">
                  <c:v>4.7431528186540648</c:v>
                </c:pt>
                <c:pt idx="3">
                  <c:v>4.8389279502978058</c:v>
                </c:pt>
                <c:pt idx="4">
                  <c:v>4.9284289206157981</c:v>
                </c:pt>
                <c:pt idx="5">
                  <c:v>5.0098707158114122</c:v>
                </c:pt>
                <c:pt idx="6">
                  <c:v>5.075717810959425</c:v>
                </c:pt>
                <c:pt idx="7">
                  <c:v>5.1356359240354168</c:v>
                </c:pt>
                <c:pt idx="8">
                  <c:v>5.1783015320505879</c:v>
                </c:pt>
                <c:pt idx="9">
                  <c:v>5.2170220088663983</c:v>
                </c:pt>
                <c:pt idx="10">
                  <c:v>5.2539574864809904</c:v>
                </c:pt>
                <c:pt idx="11">
                  <c:v>5.2938505680734709</c:v>
                </c:pt>
                <c:pt idx="12">
                  <c:v>5.3350733017563963</c:v>
                </c:pt>
                <c:pt idx="13">
                  <c:v>5.3623522883567984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030E-4928-9A74-458B769C03B3}"/>
            </c:ext>
          </c:extLst>
        </c:ser>
        <c:ser>
          <c:idx val="8"/>
          <c:order val="8"/>
          <c:tx>
            <c:strRef>
              <c:f>'LCOH-R'!$M$55</c:f>
              <c:strCache>
                <c:ptCount val="1"/>
                <c:pt idx="0">
                  <c:v>Dublin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'LCOH-R'!$M$56:$M$164</c:f>
              <c:numCache>
                <c:formatCode>0%</c:formatCode>
                <c:ptCount val="109"/>
                <c:pt idx="0">
                  <c:v>5.8674073880719123E-2</c:v>
                </c:pt>
                <c:pt idx="1">
                  <c:v>9.4006835386219956E-2</c:v>
                </c:pt>
                <c:pt idx="2">
                  <c:v>0.12085409656090831</c:v>
                </c:pt>
                <c:pt idx="3">
                  <c:v>0.16370481796872607</c:v>
                </c:pt>
                <c:pt idx="4">
                  <c:v>0.20373590147741552</c:v>
                </c:pt>
                <c:pt idx="5">
                  <c:v>0.23286640887636481</c:v>
                </c:pt>
                <c:pt idx="6">
                  <c:v>0.25600875305542808</c:v>
                </c:pt>
                <c:pt idx="7">
                  <c:v>0.27450909905706222</c:v>
                </c:pt>
                <c:pt idx="8">
                  <c:v>0.30097631801905717</c:v>
                </c:pt>
                <c:pt idx="9">
                  <c:v>0.33713456117900031</c:v>
                </c:pt>
                <c:pt idx="10">
                  <c:v>0.36105228851242355</c:v>
                </c:pt>
                <c:pt idx="11">
                  <c:v>0.38751950747441849</c:v>
                </c:pt>
                <c:pt idx="12">
                  <c:v>0.4057138496531153</c:v>
                </c:pt>
                <c:pt idx="13">
                  <c:v>0.42996396249275315</c:v>
                </c:pt>
                <c:pt idx="14">
                  <c:v>0.44536998469280875</c:v>
                </c:pt>
                <c:pt idx="15">
                  <c:v>0.46747215147180249</c:v>
                </c:pt>
                <c:pt idx="16">
                  <c:v>0.49403594882434509</c:v>
                </c:pt>
                <c:pt idx="17">
                  <c:v>0.51828606166398294</c:v>
                </c:pt>
                <c:pt idx="18">
                  <c:v>0.5329528857994239</c:v>
                </c:pt>
                <c:pt idx="19">
                  <c:v>0.54982775187246546</c:v>
                </c:pt>
                <c:pt idx="20">
                  <c:v>0.57192991865145915</c:v>
                </c:pt>
                <c:pt idx="21">
                  <c:v>0.59110045744430229</c:v>
                </c:pt>
                <c:pt idx="22">
                  <c:v>0.60595120518188916</c:v>
                </c:pt>
                <c:pt idx="23">
                  <c:v>0.61775070194219017</c:v>
                </c:pt>
                <c:pt idx="24">
                  <c:v>0.62859520847345673</c:v>
                </c:pt>
                <c:pt idx="25">
                  <c:v>0.64474257728562478</c:v>
                </c:pt>
                <c:pt idx="26">
                  <c:v>0.65943920956629642</c:v>
                </c:pt>
                <c:pt idx="27">
                  <c:v>0.67002667045342157</c:v>
                </c:pt>
                <c:pt idx="28">
                  <c:v>0.68472330273409321</c:v>
                </c:pt>
                <c:pt idx="29">
                  <c:v>0.69941993501476485</c:v>
                </c:pt>
                <c:pt idx="30">
                  <c:v>0.71463371307195067</c:v>
                </c:pt>
                <c:pt idx="31">
                  <c:v>0.72785381592159681</c:v>
                </c:pt>
                <c:pt idx="32">
                  <c:v>0.74306759397878264</c:v>
                </c:pt>
                <c:pt idx="33">
                  <c:v>0.757394950855803</c:v>
                </c:pt>
                <c:pt idx="34">
                  <c:v>0.76750511679582434</c:v>
                </c:pt>
                <c:pt idx="35">
                  <c:v>0.77906594787072758</c:v>
                </c:pt>
                <c:pt idx="36">
                  <c:v>0.7867533000105511</c:v>
                </c:pt>
                <c:pt idx="37">
                  <c:v>0.79444179098384404</c:v>
                </c:pt>
                <c:pt idx="38">
                  <c:v>0.80360930542239317</c:v>
                </c:pt>
                <c:pt idx="39">
                  <c:v>0.81203137001745185</c:v>
                </c:pt>
                <c:pt idx="40">
                  <c:v>0.81917863271073033</c:v>
                </c:pt>
                <c:pt idx="41">
                  <c:v>0.82789419183069357</c:v>
                </c:pt>
                <c:pt idx="42">
                  <c:v>0.83462938455610669</c:v>
                </c:pt>
                <c:pt idx="43">
                  <c:v>0.84165785798463</c:v>
                </c:pt>
                <c:pt idx="44">
                  <c:v>0.84714644154510377</c:v>
                </c:pt>
                <c:pt idx="45">
                  <c:v>0.85373500786386136</c:v>
                </c:pt>
                <c:pt idx="46">
                  <c:v>0.86040305725513799</c:v>
                </c:pt>
                <c:pt idx="47">
                  <c:v>0.86699765972330478</c:v>
                </c:pt>
                <c:pt idx="48">
                  <c:v>0.87234424812585354</c:v>
                </c:pt>
                <c:pt idx="49">
                  <c:v>0.87794438725882129</c:v>
                </c:pt>
                <c:pt idx="50">
                  <c:v>0.88220249286958707</c:v>
                </c:pt>
                <c:pt idx="51">
                  <c:v>0.8872555911151575</c:v>
                </c:pt>
                <c:pt idx="52">
                  <c:v>0.8909064527122742</c:v>
                </c:pt>
                <c:pt idx="53">
                  <c:v>0.89456444318386863</c:v>
                </c:pt>
                <c:pt idx="54">
                  <c:v>0.89821530478098532</c:v>
                </c:pt>
                <c:pt idx="55">
                  <c:v>0.90319744527540724</c:v>
                </c:pt>
                <c:pt idx="56">
                  <c:v>0.90754641615852361</c:v>
                </c:pt>
                <c:pt idx="57">
                  <c:v>0.91083813694259619</c:v>
                </c:pt>
                <c:pt idx="58">
                  <c:v>0.91518511629084909</c:v>
                </c:pt>
                <c:pt idx="59">
                  <c:v>0.91811104383813713</c:v>
                </c:pt>
                <c:pt idx="60">
                  <c:v>0.9210003743401034</c:v>
                </c:pt>
                <c:pt idx="61">
                  <c:v>0.92392630188739144</c:v>
                </c:pt>
                <c:pt idx="62">
                  <c:v>0.92703536331004455</c:v>
                </c:pt>
                <c:pt idx="63">
                  <c:v>0.93069380569968241</c:v>
                </c:pt>
                <c:pt idx="64">
                  <c:v>0.9340593256151869</c:v>
                </c:pt>
                <c:pt idx="65">
                  <c:v>0.936692593472228</c:v>
                </c:pt>
                <c:pt idx="66">
                  <c:v>0.93980151496168696</c:v>
                </c:pt>
                <c:pt idx="67">
                  <c:v>0.94331598966890229</c:v>
                </c:pt>
                <c:pt idx="68">
                  <c:v>0.94694047194854569</c:v>
                </c:pt>
                <c:pt idx="69">
                  <c:v>0.95030599186405029</c:v>
                </c:pt>
                <c:pt idx="70">
                  <c:v>0.95395666055594741</c:v>
                </c:pt>
                <c:pt idx="71">
                  <c:v>0.95680939459362946</c:v>
                </c:pt>
                <c:pt idx="72">
                  <c:v>0.95944279632170693</c:v>
                </c:pt>
                <c:pt idx="73">
                  <c:v>0.96185641810890166</c:v>
                </c:pt>
                <c:pt idx="74">
                  <c:v>0.96434321946080293</c:v>
                </c:pt>
                <c:pt idx="75">
                  <c:v>0.96724185362878756</c:v>
                </c:pt>
                <c:pt idx="76">
                  <c:v>0.96943585770076546</c:v>
                </c:pt>
                <c:pt idx="77">
                  <c:v>0.97130075721089182</c:v>
                </c:pt>
                <c:pt idx="78">
                  <c:v>0.97378902133111589</c:v>
                </c:pt>
                <c:pt idx="79">
                  <c:v>0.97627728545133996</c:v>
                </c:pt>
                <c:pt idx="80">
                  <c:v>0.97847128952331797</c:v>
                </c:pt>
                <c:pt idx="81">
                  <c:v>0.98015318884834834</c:v>
                </c:pt>
                <c:pt idx="82">
                  <c:v>0.98201803798252474</c:v>
                </c:pt>
                <c:pt idx="83">
                  <c:v>0.98388288711670113</c:v>
                </c:pt>
                <c:pt idx="84">
                  <c:v>0.98574773625087753</c:v>
                </c:pt>
                <c:pt idx="85">
                  <c:v>0.98753210972250716</c:v>
                </c:pt>
                <c:pt idx="86">
                  <c:v>0.98921406369088483</c:v>
                </c:pt>
                <c:pt idx="87">
                  <c:v>0.99053023743771773</c:v>
                </c:pt>
                <c:pt idx="88">
                  <c:v>0.9919927363813742</c:v>
                </c:pt>
                <c:pt idx="89">
                  <c:v>0.9932357713652441</c:v>
                </c:pt>
                <c:pt idx="90">
                  <c:v>0.99447885859083973</c:v>
                </c:pt>
                <c:pt idx="91">
                  <c:v>0.99564764372111259</c:v>
                </c:pt>
                <c:pt idx="92">
                  <c:v>0.99652521374146463</c:v>
                </c:pt>
                <c:pt idx="93">
                  <c:v>0.99703697756144016</c:v>
                </c:pt>
                <c:pt idx="94">
                  <c:v>0.99747562963023961</c:v>
                </c:pt>
                <c:pt idx="95">
                  <c:v>0.99784043800643518</c:v>
                </c:pt>
                <c:pt idx="96">
                  <c:v>0.99820597752351836</c:v>
                </c:pt>
                <c:pt idx="97">
                  <c:v>0.99857151252142096</c:v>
                </c:pt>
                <c:pt idx="98">
                  <c:v>0.99893632089761641</c:v>
                </c:pt>
                <c:pt idx="99">
                  <c:v>0.99915563717058653</c:v>
                </c:pt>
                <c:pt idx="100">
                  <c:v>0.99936765253188509</c:v>
                </c:pt>
                <c:pt idx="101">
                  <c:v>0.99955041454326021</c:v>
                </c:pt>
                <c:pt idx="102">
                  <c:v>0.99966006989076528</c:v>
                </c:pt>
                <c:pt idx="103">
                  <c:v>0.99976972523827046</c:v>
                </c:pt>
                <c:pt idx="104">
                  <c:v>0.99986695269946335</c:v>
                </c:pt>
                <c:pt idx="105">
                  <c:v>0.9999619870116857</c:v>
                </c:pt>
                <c:pt idx="106">
                  <c:v>0.99997514535887011</c:v>
                </c:pt>
                <c:pt idx="107">
                  <c:v>0.99998757267943506</c:v>
                </c:pt>
                <c:pt idx="108">
                  <c:v>1</c:v>
                </c:pt>
              </c:numCache>
            </c:numRef>
          </c:xVal>
          <c:yVal>
            <c:numRef>
              <c:f>'LCOH-R'!$N$56:$N$164</c:f>
              <c:numCache>
                <c:formatCode>General</c:formatCode>
                <c:ptCount val="109"/>
                <c:pt idx="0">
                  <c:v>4.4108061559388805</c:v>
                </c:pt>
                <c:pt idx="1">
                  <c:v>4.6384356418869963</c:v>
                </c:pt>
                <c:pt idx="2">
                  <c:v>4.7196260729332842</c:v>
                </c:pt>
                <c:pt idx="3">
                  <c:v>4.8276154384210122</c:v>
                </c:pt>
                <c:pt idx="4">
                  <c:v>4.900304417642471</c:v>
                </c:pt>
                <c:pt idx="5">
                  <c:v>4.949832672794801</c:v>
                </c:pt>
                <c:pt idx="6">
                  <c:v>4.9856906697606647</c:v>
                </c:pt>
                <c:pt idx="7">
                  <c:v>5.0078790325167608</c:v>
                </c:pt>
                <c:pt idx="8">
                  <c:v>5.0446844424838106</c:v>
                </c:pt>
                <c:pt idx="9" formatCode="0.00">
                  <c:v>5.0928007572980656</c:v>
                </c:pt>
                <c:pt idx="10">
                  <c:v>5.1172477767346045</c:v>
                </c:pt>
                <c:pt idx="11">
                  <c:v>5.1512439713198823</c:v>
                </c:pt>
                <c:pt idx="12">
                  <c:v>5.1722394363864739</c:v>
                </c:pt>
                <c:pt idx="13" formatCode="0.00">
                  <c:v>5.2020525447334753</c:v>
                </c:pt>
                <c:pt idx="14" formatCode="0.00">
                  <c:v>5.2168696436716138</c:v>
                </c:pt>
                <c:pt idx="15" formatCode="0.00">
                  <c:v>5.2415394123672376</c:v>
                </c:pt>
                <c:pt idx="16">
                  <c:v>5.2724550084170918</c:v>
                </c:pt>
                <c:pt idx="17">
                  <c:v>5.2979701124580005</c:v>
                </c:pt>
                <c:pt idx="18">
                  <c:v>5.3121650249591941</c:v>
                </c:pt>
                <c:pt idx="19">
                  <c:v>5.3284367602117984</c:v>
                </c:pt>
                <c:pt idx="20">
                  <c:v>5.3535241291613138</c:v>
                </c:pt>
                <c:pt idx="21">
                  <c:v>5.3759411532497179</c:v>
                </c:pt>
                <c:pt idx="22">
                  <c:v>5.3927027110608927</c:v>
                </c:pt>
                <c:pt idx="23">
                  <c:v>5.4049356406727762</c:v>
                </c:pt>
                <c:pt idx="24">
                  <c:v>5.4155827919132937</c:v>
                </c:pt>
                <c:pt idx="25">
                  <c:v>5.4333918945978912</c:v>
                </c:pt>
                <c:pt idx="26">
                  <c:v>5.4487658454397101</c:v>
                </c:pt>
                <c:pt idx="27">
                  <c:v>5.4586351302045646</c:v>
                </c:pt>
                <c:pt idx="28">
                  <c:v>5.4735737394491153</c:v>
                </c:pt>
                <c:pt idx="29">
                  <c:v>5.4879298322140446</c:v>
                </c:pt>
                <c:pt idx="30">
                  <c:v>5.5030385588987238</c:v>
                </c:pt>
                <c:pt idx="31">
                  <c:v>5.5154001836611029</c:v>
                </c:pt>
                <c:pt idx="32">
                  <c:v>5.5301904488551843</c:v>
                </c:pt>
                <c:pt idx="33">
                  <c:v>5.5450567728822744</c:v>
                </c:pt>
                <c:pt idx="34">
                  <c:v>5.5552992714976828</c:v>
                </c:pt>
                <c:pt idx="35">
                  <c:v>5.5691283171547949</c:v>
                </c:pt>
                <c:pt idx="36">
                  <c:v>5.577227273164227</c:v>
                </c:pt>
                <c:pt idx="37">
                  <c:v>5.5857907630356767</c:v>
                </c:pt>
                <c:pt idx="38">
                  <c:v>5.5966499991416381</c:v>
                </c:pt>
                <c:pt idx="39">
                  <c:v>5.6063623607957291</c:v>
                </c:pt>
                <c:pt idx="40">
                  <c:v>5.6142849485234017</c:v>
                </c:pt>
                <c:pt idx="41">
                  <c:v>5.6251328285204174</c:v>
                </c:pt>
                <c:pt idx="42">
                  <c:v>5.6335714756196404</c:v>
                </c:pt>
                <c:pt idx="43">
                  <c:v>5.6426202879277056</c:v>
                </c:pt>
                <c:pt idx="44">
                  <c:v>5.6507061903341489</c:v>
                </c:pt>
                <c:pt idx="45">
                  <c:v>5.6614385968125811</c:v>
                </c:pt>
                <c:pt idx="46">
                  <c:v>5.6727685490022886</c:v>
                </c:pt>
                <c:pt idx="47">
                  <c:v>5.6841143128345992</c:v>
                </c:pt>
                <c:pt idx="48">
                  <c:v>5.6939020495090489</c:v>
                </c:pt>
                <c:pt idx="49" formatCode="0.00">
                  <c:v>5.7041618264043787</c:v>
                </c:pt>
                <c:pt idx="50" formatCode="0.00">
                  <c:v>5.7117108791353282</c:v>
                </c:pt>
                <c:pt idx="51" formatCode="0.00">
                  <c:v>5.721070813911977</c:v>
                </c:pt>
                <c:pt idx="52" formatCode="0.00">
                  <c:v>5.7276341073554846</c:v>
                </c:pt>
                <c:pt idx="53" formatCode="0.00">
                  <c:v>5.7343476050046389</c:v>
                </c:pt>
                <c:pt idx="54" formatCode="0.00">
                  <c:v>5.741214782119453</c:v>
                </c:pt>
                <c:pt idx="55" formatCode="0.00">
                  <c:v>5.751042718489022</c:v>
                </c:pt>
                <c:pt idx="56" formatCode="0.00">
                  <c:v>5.7597088647956465</c:v>
                </c:pt>
                <c:pt idx="57" formatCode="0.00">
                  <c:v>5.7659645347163915</c:v>
                </c:pt>
                <c:pt idx="58" formatCode="0.00">
                  <c:v>5.77526394848383</c:v>
                </c:pt>
                <c:pt idx="59" formatCode="0.00">
                  <c:v>5.7814780718007928</c:v>
                </c:pt>
                <c:pt idx="60" formatCode="0.00">
                  <c:v>5.7876268997556961</c:v>
                </c:pt>
                <c:pt idx="61" formatCode="0.00">
                  <c:v>5.7938332902969369</c:v>
                </c:pt>
                <c:pt idx="62" formatCode="0.00">
                  <c:v>5.800514593383518</c:v>
                </c:pt>
                <c:pt idx="63" formatCode="0.00">
                  <c:v>5.8086763065613143</c:v>
                </c:pt>
                <c:pt idx="64" formatCode="0.00">
                  <c:v>5.8161794376706029</c:v>
                </c:pt>
                <c:pt idx="65" formatCode="0.00">
                  <c:v>5.8218490478237905</c:v>
                </c:pt>
                <c:pt idx="66" formatCode="0.00">
                  <c:v>5.8287845326008698</c:v>
                </c:pt>
                <c:pt idx="67" formatCode="0.00">
                  <c:v>5.8368729131268768</c:v>
                </c:pt>
                <c:pt idx="68" formatCode="0.00">
                  <c:v>5.8451864602384918</c:v>
                </c:pt>
                <c:pt idx="69" formatCode="0.00">
                  <c:v>5.8528390348379578</c:v>
                </c:pt>
                <c:pt idx="70" formatCode="0.00">
                  <c:v>5.8613416962364839</c:v>
                </c:pt>
                <c:pt idx="71" formatCode="0.00">
                  <c:v>5.8682873436532477</c:v>
                </c:pt>
                <c:pt idx="72" formatCode="0.00">
                  <c:v>5.8746231745314956</c:v>
                </c:pt>
                <c:pt idx="73" formatCode="0.00">
                  <c:v>5.8803367634037222</c:v>
                </c:pt>
                <c:pt idx="74" formatCode="0.00">
                  <c:v>5.8863280093480608</c:v>
                </c:pt>
                <c:pt idx="75" formatCode="0.00">
                  <c:v>5.8936095075614823</c:v>
                </c:pt>
                <c:pt idx="76" formatCode="0.00">
                  <c:v>5.8991392242185636</c:v>
                </c:pt>
                <c:pt idx="77" formatCode="0.00">
                  <c:v>5.9040979609681905</c:v>
                </c:pt>
                <c:pt idx="78" formatCode="0.00">
                  <c:v>5.9109375396043902</c:v>
                </c:pt>
                <c:pt idx="79" formatCode="0.00">
                  <c:v>5.9177531608639029</c:v>
                </c:pt>
                <c:pt idx="80" formatCode="0.00">
                  <c:v>5.9236833336731429</c:v>
                </c:pt>
                <c:pt idx="81" formatCode="0.00">
                  <c:v>5.9281431445454782</c:v>
                </c:pt>
                <c:pt idx="82" formatCode="0.00">
                  <c:v>5.9337202076677782</c:v>
                </c:pt>
                <c:pt idx="83" formatCode="0.00">
                  <c:v>5.9393045932442163</c:v>
                </c:pt>
                <c:pt idx="84" formatCode="0.00">
                  <c:v>5.9449779128444247</c:v>
                </c:pt>
                <c:pt idx="85" formatCode="0.00">
                  <c:v>5.9505364698531249</c:v>
                </c:pt>
                <c:pt idx="86" formatCode="0.00">
                  <c:v>5.9557469066741699</c:v>
                </c:pt>
                <c:pt idx="87" formatCode="0.00">
                  <c:v>5.9598915004836046</c:v>
                </c:pt>
                <c:pt idx="88" formatCode="0.00">
                  <c:v>5.9646038853022114</c:v>
                </c:pt>
                <c:pt idx="89" formatCode="0.00">
                  <c:v>5.9686892544657253</c:v>
                </c:pt>
                <c:pt idx="90" formatCode="0.00">
                  <c:v>5.9729607835747265</c:v>
                </c:pt>
                <c:pt idx="91" formatCode="0.00">
                  <c:v>5.9779054911227396</c:v>
                </c:pt>
                <c:pt idx="92" formatCode="0.00">
                  <c:v>5.9822949471850366</c:v>
                </c:pt>
                <c:pt idx="93" formatCode="0.00">
                  <c:v>5.9854536542074213</c:v>
                </c:pt>
                <c:pt idx="94" formatCode="0.00">
                  <c:v>5.9885801595411117</c:v>
                </c:pt>
                <c:pt idx="95" formatCode="0.00">
                  <c:v>5.9913335188344083</c:v>
                </c:pt>
                <c:pt idx="96" formatCode="0.00">
                  <c:v>5.9941059597422974</c:v>
                </c:pt>
                <c:pt idx="97" formatCode="0.00">
                  <c:v>5.9970162693767426</c:v>
                </c:pt>
                <c:pt idx="98" formatCode="0.00">
                  <c:v>5.9999354101602602</c:v>
                </c:pt>
                <c:pt idx="99" formatCode="0.00">
                  <c:v>6.0024057469090986</c:v>
                </c:pt>
                <c:pt idx="100" formatCode="0.00">
                  <c:v>6.0050242591976426</c:v>
                </c:pt>
                <c:pt idx="101" formatCode="0.00">
                  <c:v>6.0073184461888189</c:v>
                </c:pt>
                <c:pt idx="102" formatCode="0.00">
                  <c:v>6.0093857024182507</c:v>
                </c:pt>
                <c:pt idx="103" formatCode="0.00">
                  <c:v>6.0114525051718584</c:v>
                </c:pt>
                <c:pt idx="104" formatCode="0.00">
                  <c:v>6.0134897659440476</c:v>
                </c:pt>
                <c:pt idx="105" formatCode="0.00">
                  <c:v>6.0155121788696935</c:v>
                </c:pt>
                <c:pt idx="106" formatCode="0.00">
                  <c:v>6.0170381138909264</c:v>
                </c:pt>
                <c:pt idx="107" formatCode="0.00">
                  <c:v>6.0185617651834207</c:v>
                </c:pt>
                <c:pt idx="108" formatCode="0.00">
                  <c:v>6.0200873097183205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030E-4928-9A74-458B769C03B3}"/>
            </c:ext>
          </c:extLst>
        </c:ser>
        <c:ser>
          <c:idx val="9"/>
          <c:order val="9"/>
          <c:tx>
            <c:strRef>
              <c:f>'LCOH-R'!$M$166</c:f>
              <c:strCache>
                <c:ptCount val="1"/>
                <c:pt idx="0">
                  <c:v>Galway</c:v>
                </c:pt>
              </c:strCache>
            </c:strRef>
          </c:tx>
          <c:spPr>
            <a:ln w="19050" cap="rnd">
              <a:solidFill>
                <a:schemeClr val="accent4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'LCOH-R'!$M$167:$M$174</c:f>
              <c:numCache>
                <c:formatCode>0%</c:formatCode>
                <c:ptCount val="8"/>
                <c:pt idx="0">
                  <c:v>0.65926923450658292</c:v>
                </c:pt>
                <c:pt idx="1">
                  <c:v>0.78183243530987134</c:v>
                </c:pt>
                <c:pt idx="2">
                  <c:v>0.83626250175394345</c:v>
                </c:pt>
                <c:pt idx="3">
                  <c:v>0.87851995083488155</c:v>
                </c:pt>
                <c:pt idx="4">
                  <c:v>0.91933355804588279</c:v>
                </c:pt>
                <c:pt idx="5">
                  <c:v>0.96015120781205854</c:v>
                </c:pt>
                <c:pt idx="6">
                  <c:v>0.98895939374785968</c:v>
                </c:pt>
                <c:pt idx="7">
                  <c:v>1</c:v>
                </c:pt>
              </c:numCache>
            </c:numRef>
          </c:xVal>
          <c:yVal>
            <c:numRef>
              <c:f>'LCOH-R'!$N$167:$N$174</c:f>
              <c:numCache>
                <c:formatCode>0.00</c:formatCode>
                <c:ptCount val="8"/>
                <c:pt idx="0">
                  <c:v>5.0288073704766294</c:v>
                </c:pt>
                <c:pt idx="1">
                  <c:v>5.3319338070862194</c:v>
                </c:pt>
                <c:pt idx="2">
                  <c:v>5.5323728842424034</c:v>
                </c:pt>
                <c:pt idx="3">
                  <c:v>5.6770623128346749</c:v>
                </c:pt>
                <c:pt idx="4">
                  <c:v>5.8258846204197834</c:v>
                </c:pt>
                <c:pt idx="5">
                  <c:v>5.984742851548317</c:v>
                </c:pt>
                <c:pt idx="6">
                  <c:v>6.112231654696048</c:v>
                </c:pt>
                <c:pt idx="7">
                  <c:v>6.1827349252275692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030E-4928-9A74-458B769C03B3}"/>
            </c:ext>
          </c:extLst>
        </c:ser>
        <c:ser>
          <c:idx val="10"/>
          <c:order val="10"/>
          <c:tx>
            <c:strRef>
              <c:f>'LCOH-R'!$M$176</c:f>
              <c:strCache>
                <c:ptCount val="1"/>
                <c:pt idx="0">
                  <c:v>Limerick</c:v>
                </c:pt>
              </c:strCache>
            </c:strRef>
          </c:tx>
          <c:spPr>
            <a:ln w="19050" cap="rnd">
              <a:solidFill>
                <a:srgbClr val="7030A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'LCOH-R'!$M$177:$M$185</c:f>
              <c:numCache>
                <c:formatCode>0%</c:formatCode>
                <c:ptCount val="9"/>
                <c:pt idx="0">
                  <c:v>0.55521383103409383</c:v>
                </c:pt>
                <c:pt idx="1">
                  <c:v>0.64772405482353546</c:v>
                </c:pt>
                <c:pt idx="2">
                  <c:v>0.80540811174916938</c:v>
                </c:pt>
                <c:pt idx="3">
                  <c:v>0.88883196284990174</c:v>
                </c:pt>
                <c:pt idx="4">
                  <c:v>0.93608555661259396</c:v>
                </c:pt>
                <c:pt idx="5">
                  <c:v>0.9657296986578755</c:v>
                </c:pt>
                <c:pt idx="6">
                  <c:v>0.98425478796137644</c:v>
                </c:pt>
                <c:pt idx="7">
                  <c:v>0.99648068617664709</c:v>
                </c:pt>
                <c:pt idx="8">
                  <c:v>1</c:v>
                </c:pt>
              </c:numCache>
            </c:numRef>
          </c:xVal>
          <c:yVal>
            <c:numRef>
              <c:f>'LCOH-R'!$N$177:$N$185</c:f>
              <c:numCache>
                <c:formatCode>0.00</c:formatCode>
                <c:ptCount val="9"/>
                <c:pt idx="0">
                  <c:v>6.122442958009584</c:v>
                </c:pt>
                <c:pt idx="1">
                  <c:v>6.3327441209545476</c:v>
                </c:pt>
                <c:pt idx="2">
                  <c:v>6.6101545980577701</c:v>
                </c:pt>
                <c:pt idx="3">
                  <c:v>6.7753614087723442</c:v>
                </c:pt>
                <c:pt idx="4">
                  <c:v>6.9114121140402407</c:v>
                </c:pt>
                <c:pt idx="5">
                  <c:v>7.001161588696549</c:v>
                </c:pt>
                <c:pt idx="6">
                  <c:v>7.0806482759277181</c:v>
                </c:pt>
                <c:pt idx="7">
                  <c:v>7.1515405121907527</c:v>
                </c:pt>
                <c:pt idx="8">
                  <c:v>7.2048815343244552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030E-4928-9A74-458B769C03B3}"/>
            </c:ext>
          </c:extLst>
        </c:ser>
        <c:ser>
          <c:idx val="11"/>
          <c:order val="11"/>
          <c:tx>
            <c:strRef>
              <c:f>'LCOH-R'!$M$187</c:f>
              <c:strCache>
                <c:ptCount val="1"/>
                <c:pt idx="0">
                  <c:v>Waterford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'LCOH-R'!$M$188:$M$194</c:f>
              <c:numCache>
                <c:formatCode>0%</c:formatCode>
                <c:ptCount val="7"/>
                <c:pt idx="0">
                  <c:v>0.32205123278064257</c:v>
                </c:pt>
                <c:pt idx="1">
                  <c:v>0.55533721867093444</c:v>
                </c:pt>
                <c:pt idx="2">
                  <c:v>0.72053553284997585</c:v>
                </c:pt>
                <c:pt idx="3">
                  <c:v>0.89548890744579912</c:v>
                </c:pt>
                <c:pt idx="4">
                  <c:v>0.96154146492135073</c:v>
                </c:pt>
                <c:pt idx="5">
                  <c:v>0.98096498276764588</c:v>
                </c:pt>
                <c:pt idx="6">
                  <c:v>1</c:v>
                </c:pt>
              </c:numCache>
            </c:numRef>
          </c:xVal>
          <c:yVal>
            <c:numRef>
              <c:f>'LCOH-R'!$N$188:$N$194</c:f>
              <c:numCache>
                <c:formatCode>0.00</c:formatCode>
                <c:ptCount val="7"/>
                <c:pt idx="0">
                  <c:v>7.4187950462748109</c:v>
                </c:pt>
                <c:pt idx="1">
                  <c:v>7.5982637395633246</c:v>
                </c:pt>
                <c:pt idx="2">
                  <c:v>7.7722551853837247</c:v>
                </c:pt>
                <c:pt idx="3">
                  <c:v>8.0705352636534542</c:v>
                </c:pt>
                <c:pt idx="4">
                  <c:v>8.2147256013473022</c:v>
                </c:pt>
                <c:pt idx="5">
                  <c:v>8.343009467371747</c:v>
                </c:pt>
                <c:pt idx="6">
                  <c:v>8.4677662242857146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030E-4928-9A74-458B769C0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821552"/>
        <c:axId val="133360936"/>
      </c:scatterChart>
      <c:valAx>
        <c:axId val="225821552"/>
        <c:scaling>
          <c:orientation val="minMax"/>
          <c:max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IE"/>
                  <a:t>Decarbonisation of public city bus </a:t>
                </a:r>
                <a:r>
                  <a:rPr lang="en-IE" sz="900" b="0" i="0" u="none" strike="noStrike" baseline="0">
                    <a:effectLst/>
                  </a:rPr>
                  <a:t>fleets</a:t>
                </a:r>
                <a:endParaRPr lang="en-I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3360936"/>
        <c:crosses val="autoZero"/>
        <c:crossBetween val="midCat"/>
        <c:minorUnit val="5.000000000000001E-2"/>
      </c:valAx>
      <c:valAx>
        <c:axId val="133360936"/>
        <c:scaling>
          <c:orientation val="minMax"/>
          <c:max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IE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LCOH-W</a:t>
                </a:r>
                <a:r>
                  <a:rPr lang="en-IE" dirty="0"/>
                  <a:t> (€/kg)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5821552"/>
        <c:crosses val="autoZero"/>
        <c:crossBetween val="midCat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0447474154960757E-2"/>
          <c:y val="3.2695372757698807E-2"/>
          <c:w val="0.1530374354793117"/>
          <c:h val="0.289858828223831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8180282661325E-2"/>
          <c:y val="1.9981834695731154E-2"/>
          <c:w val="0.895596988952849"/>
          <c:h val="0.76232248746684428"/>
        </c:manualLayout>
      </c:layout>
      <c:scatterChart>
        <c:scatterStyle val="lineMarker"/>
        <c:varyColors val="0"/>
        <c:ser>
          <c:idx val="5"/>
          <c:order val="0"/>
          <c:tx>
            <c:strRef>
              <c:f>'LCOH-R'!$I$4</c:f>
              <c:strCache>
                <c:ptCount val="1"/>
                <c:pt idx="0">
                  <c:v>Belfast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'LCOH-R'!$I$5:$I$37</c:f>
              <c:numCache>
                <c:formatCode>0%</c:formatCode>
                <c:ptCount val="33"/>
                <c:pt idx="0">
                  <c:v>0.14876767944293129</c:v>
                </c:pt>
                <c:pt idx="1">
                  <c:v>0.22106716104445134</c:v>
                </c:pt>
                <c:pt idx="2">
                  <c:v>0.30328960316632386</c:v>
                </c:pt>
                <c:pt idx="3">
                  <c:v>0.38220268670669327</c:v>
                </c:pt>
                <c:pt idx="4">
                  <c:v>0.43140827137589005</c:v>
                </c:pt>
                <c:pt idx="5">
                  <c:v>0.50040350962006397</c:v>
                </c:pt>
                <c:pt idx="6">
                  <c:v>0.56081569488482297</c:v>
                </c:pt>
                <c:pt idx="7">
                  <c:v>0.61354647645364357</c:v>
                </c:pt>
                <c:pt idx="8">
                  <c:v>0.66275206112284035</c:v>
                </c:pt>
                <c:pt idx="9">
                  <c:v>0.69551315736766262</c:v>
                </c:pt>
                <c:pt idx="10">
                  <c:v>0.7364911694661751</c:v>
                </c:pt>
                <c:pt idx="11">
                  <c:v>0.76662510333644551</c:v>
                </c:pt>
                <c:pt idx="12">
                  <c:v>0.79938619958126778</c:v>
                </c:pt>
                <c:pt idx="13">
                  <c:v>0.82886351336537212</c:v>
                </c:pt>
                <c:pt idx="14">
                  <c:v>0.85177837745219787</c:v>
                </c:pt>
                <c:pt idx="15">
                  <c:v>0.87436529808700525</c:v>
                </c:pt>
                <c:pt idx="16">
                  <c:v>0.89072453277542851</c:v>
                </c:pt>
                <c:pt idx="17">
                  <c:v>0.90708376746385178</c:v>
                </c:pt>
                <c:pt idx="18">
                  <c:v>0.92213269470845971</c:v>
                </c:pt>
                <c:pt idx="19">
                  <c:v>0.93849192939688308</c:v>
                </c:pt>
                <c:pt idx="20">
                  <c:v>0.95354085664149091</c:v>
                </c:pt>
                <c:pt idx="21">
                  <c:v>0.96531520882886368</c:v>
                </c:pt>
                <c:pt idx="22">
                  <c:v>0.97512563441776068</c:v>
                </c:pt>
                <c:pt idx="23">
                  <c:v>0.98264558811743286</c:v>
                </c:pt>
                <c:pt idx="24">
                  <c:v>0.98591402490567948</c:v>
                </c:pt>
                <c:pt idx="25">
                  <c:v>0.98885554128673903</c:v>
                </c:pt>
                <c:pt idx="26">
                  <c:v>0.99147015431135876</c:v>
                </c:pt>
                <c:pt idx="27">
                  <c:v>0.9940847673359785</c:v>
                </c:pt>
                <c:pt idx="28">
                  <c:v>0.99624174430683765</c:v>
                </c:pt>
                <c:pt idx="29">
                  <c:v>0.99820268547448743</c:v>
                </c:pt>
                <c:pt idx="30">
                  <c:v>0.99918305840403288</c:v>
                </c:pt>
                <c:pt idx="31">
                  <c:v>0.9999346478809632</c:v>
                </c:pt>
                <c:pt idx="32">
                  <c:v>1</c:v>
                </c:pt>
              </c:numCache>
            </c:numRef>
          </c:xVal>
          <c:yVal>
            <c:numRef>
              <c:f>'LCOH-R'!$J$5:$J$37</c:f>
              <c:numCache>
                <c:formatCode>0.00</c:formatCode>
                <c:ptCount val="33"/>
                <c:pt idx="0">
                  <c:v>7.7661194331026362</c:v>
                </c:pt>
                <c:pt idx="1">
                  <c:v>7.9834751236927133</c:v>
                </c:pt>
                <c:pt idx="2">
                  <c:v>8.0987720163034975</c:v>
                </c:pt>
                <c:pt idx="3">
                  <c:v>8.1747783743585565</c:v>
                </c:pt>
                <c:pt idx="4">
                  <c:v>8.2533412175773933</c:v>
                </c:pt>
                <c:pt idx="5">
                  <c:v>8.3285790957024783</c:v>
                </c:pt>
                <c:pt idx="6">
                  <c:v>8.3909709526909744</c:v>
                </c:pt>
                <c:pt idx="7">
                  <c:v>8.4601809096986749</c:v>
                </c:pt>
                <c:pt idx="8">
                  <c:v>8.5191197229620119</c:v>
                </c:pt>
                <c:pt idx="9">
                  <c:v>8.5673050585829156</c:v>
                </c:pt>
                <c:pt idx="10">
                  <c:v>8.6228318200218244</c:v>
                </c:pt>
                <c:pt idx="11">
                  <c:v>8.6652211816427887</c:v>
                </c:pt>
                <c:pt idx="12">
                  <c:v>8.7154256638793903</c:v>
                </c:pt>
                <c:pt idx="13">
                  <c:v>8.7635101394578037</c:v>
                </c:pt>
                <c:pt idx="14">
                  <c:v>8.801371059747213</c:v>
                </c:pt>
                <c:pt idx="15">
                  <c:v>8.8469435309790043</c:v>
                </c:pt>
                <c:pt idx="16">
                  <c:v>8.8834707270140267</c:v>
                </c:pt>
                <c:pt idx="17">
                  <c:v>8.9221390223309545</c:v>
                </c:pt>
                <c:pt idx="18" formatCode="General">
                  <c:v>8.9572127131004411</c:v>
                </c:pt>
                <c:pt idx="19">
                  <c:v>8.9962513416673051</c:v>
                </c:pt>
                <c:pt idx="20">
                  <c:v>9.0329379458419385</c:v>
                </c:pt>
                <c:pt idx="21">
                  <c:v>9.0630860105086146</c:v>
                </c:pt>
                <c:pt idx="22">
                  <c:v>9.091725064256412</c:v>
                </c:pt>
                <c:pt idx="23">
                  <c:v>9.1219363429917006</c:v>
                </c:pt>
                <c:pt idx="24">
                  <c:v>9.1441439957014161</c:v>
                </c:pt>
                <c:pt idx="25">
                  <c:v>9.1647936647844599</c:v>
                </c:pt>
                <c:pt idx="26">
                  <c:v>9.184394753659765</c:v>
                </c:pt>
                <c:pt idx="27">
                  <c:v>9.2057039269760566</c:v>
                </c:pt>
                <c:pt idx="28">
                  <c:v>9.2240304054769613</c:v>
                </c:pt>
                <c:pt idx="29">
                  <c:v>9.2431868824819752</c:v>
                </c:pt>
                <c:pt idx="30">
                  <c:v>9.2581205847755754</c:v>
                </c:pt>
                <c:pt idx="31">
                  <c:v>9.2714646080546252</c:v>
                </c:pt>
                <c:pt idx="32">
                  <c:v>9.2797644603905045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CD0-4A3C-B5F2-53A877E085E3}"/>
            </c:ext>
          </c:extLst>
        </c:ser>
        <c:ser>
          <c:idx val="1"/>
          <c:order val="1"/>
          <c:tx>
            <c:strRef>
              <c:f>'LCOH-R'!$I$39</c:f>
              <c:strCache>
                <c:ptCount val="1"/>
                <c:pt idx="0">
                  <c:v>Cork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'LCOH-R'!$I$40:$I$53</c:f>
              <c:numCache>
                <c:formatCode>0%</c:formatCode>
                <c:ptCount val="14"/>
                <c:pt idx="0">
                  <c:v>0.32037768941022654</c:v>
                </c:pt>
                <c:pt idx="1">
                  <c:v>0.50138403565258916</c:v>
                </c:pt>
                <c:pt idx="2">
                  <c:v>0.63540909164904491</c:v>
                </c:pt>
                <c:pt idx="3">
                  <c:v>0.74700867738054555</c:v>
                </c:pt>
                <c:pt idx="4">
                  <c:v>0.81107096191211148</c:v>
                </c:pt>
                <c:pt idx="5">
                  <c:v>0.86676080361259633</c:v>
                </c:pt>
                <c:pt idx="6">
                  <c:v>0.91547738919181965</c:v>
                </c:pt>
                <c:pt idx="7">
                  <c:v>0.94217550085393631</c:v>
                </c:pt>
                <c:pt idx="8">
                  <c:v>0.9560773454355701</c:v>
                </c:pt>
                <c:pt idx="9">
                  <c:v>0.96719772158922468</c:v>
                </c:pt>
                <c:pt idx="10">
                  <c:v>0.97664948056888812</c:v>
                </c:pt>
                <c:pt idx="11">
                  <c:v>0.98610123954855167</c:v>
                </c:pt>
                <c:pt idx="12">
                  <c:v>0.99527491490733722</c:v>
                </c:pt>
                <c:pt idx="13">
                  <c:v>1</c:v>
                </c:pt>
              </c:numCache>
            </c:numRef>
          </c:xVal>
          <c:yVal>
            <c:numRef>
              <c:f>'LCOH-R'!$J$40:$J$53</c:f>
              <c:numCache>
                <c:formatCode>0.00</c:formatCode>
                <c:ptCount val="14"/>
                <c:pt idx="0">
                  <c:v>7.3394218026279638</c:v>
                </c:pt>
                <c:pt idx="1">
                  <c:v>7.6199931364648821</c:v>
                </c:pt>
                <c:pt idx="2">
                  <c:v>7.7810018412404407</c:v>
                </c:pt>
                <c:pt idx="3">
                  <c:v>7.9151424845724936</c:v>
                </c:pt>
                <c:pt idx="4">
                  <c:v>8.0402962053740694</c:v>
                </c:pt>
                <c:pt idx="5">
                  <c:v>8.1525252761507119</c:v>
                </c:pt>
                <c:pt idx="6">
                  <c:v>8.2455633177263721</c:v>
                </c:pt>
                <c:pt idx="7">
                  <c:v>8.3279492433902575</c:v>
                </c:pt>
                <c:pt idx="8">
                  <c:v>8.3876596711036804</c:v>
                </c:pt>
                <c:pt idx="9">
                  <c:v>8.4414853256535167</c:v>
                </c:pt>
                <c:pt idx="10">
                  <c:v>8.4921882806963023</c:v>
                </c:pt>
                <c:pt idx="11">
                  <c:v>8.5455849177722705</c:v>
                </c:pt>
                <c:pt idx="12">
                  <c:v>8.5998862551845079</c:v>
                </c:pt>
                <c:pt idx="13">
                  <c:v>8.6366812424275388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CD0-4A3C-B5F2-53A877E085E3}"/>
            </c:ext>
          </c:extLst>
        </c:ser>
        <c:ser>
          <c:idx val="2"/>
          <c:order val="2"/>
          <c:tx>
            <c:strRef>
              <c:f>'LCOH-R'!$I$55</c:f>
              <c:strCache>
                <c:ptCount val="1"/>
                <c:pt idx="0">
                  <c:v>Dublin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'LCOH-R'!$I$56:$I$164</c:f>
              <c:numCache>
                <c:formatCode>0%</c:formatCode>
                <c:ptCount val="109"/>
                <c:pt idx="0">
                  <c:v>5.8674073880719088E-2</c:v>
                </c:pt>
                <c:pt idx="1">
                  <c:v>9.4006835386219886E-2</c:v>
                </c:pt>
                <c:pt idx="2">
                  <c:v>0.12085409656090822</c:v>
                </c:pt>
                <c:pt idx="3">
                  <c:v>0.16370481796872596</c:v>
                </c:pt>
                <c:pt idx="4">
                  <c:v>0.20373590147741541</c:v>
                </c:pt>
                <c:pt idx="5">
                  <c:v>0.2328664088763647</c:v>
                </c:pt>
                <c:pt idx="6">
                  <c:v>0.25600875305542792</c:v>
                </c:pt>
                <c:pt idx="7">
                  <c:v>0.27450909905706211</c:v>
                </c:pt>
                <c:pt idx="8">
                  <c:v>0.30097631801905705</c:v>
                </c:pt>
                <c:pt idx="9">
                  <c:v>0.3371345611790002</c:v>
                </c:pt>
                <c:pt idx="10">
                  <c:v>0.36105228851242338</c:v>
                </c:pt>
                <c:pt idx="11">
                  <c:v>0.38751950747441832</c:v>
                </c:pt>
                <c:pt idx="12">
                  <c:v>0.40571384965311513</c:v>
                </c:pt>
                <c:pt idx="13">
                  <c:v>0.42996396249275293</c:v>
                </c:pt>
                <c:pt idx="14">
                  <c:v>0.44536998469280847</c:v>
                </c:pt>
                <c:pt idx="15">
                  <c:v>0.46747215147180221</c:v>
                </c:pt>
                <c:pt idx="16">
                  <c:v>0.49403594882434487</c:v>
                </c:pt>
                <c:pt idx="17">
                  <c:v>0.51828606166398272</c:v>
                </c:pt>
                <c:pt idx="18">
                  <c:v>0.53295288579942357</c:v>
                </c:pt>
                <c:pt idx="19">
                  <c:v>0.54982775187246513</c:v>
                </c:pt>
                <c:pt idx="20">
                  <c:v>0.57192991865145892</c:v>
                </c:pt>
                <c:pt idx="21">
                  <c:v>0.59110045744430195</c:v>
                </c:pt>
                <c:pt idx="22">
                  <c:v>0.60595120518188883</c:v>
                </c:pt>
                <c:pt idx="23">
                  <c:v>0.61775070194218984</c:v>
                </c:pt>
                <c:pt idx="24">
                  <c:v>0.62859520847345651</c:v>
                </c:pt>
                <c:pt idx="25">
                  <c:v>0.64474257728562445</c:v>
                </c:pt>
                <c:pt idx="26">
                  <c:v>0.65943920956629609</c:v>
                </c:pt>
                <c:pt idx="27">
                  <c:v>0.67002667045342135</c:v>
                </c:pt>
                <c:pt idx="28">
                  <c:v>0.68472330273409299</c:v>
                </c:pt>
                <c:pt idx="29">
                  <c:v>0.69941993501476463</c:v>
                </c:pt>
                <c:pt idx="30">
                  <c:v>0.71463371307195056</c:v>
                </c:pt>
                <c:pt idx="31">
                  <c:v>0.72785381592159659</c:v>
                </c:pt>
                <c:pt idx="32">
                  <c:v>0.74306759397878253</c:v>
                </c:pt>
                <c:pt idx="33">
                  <c:v>0.75739495085580277</c:v>
                </c:pt>
                <c:pt idx="34">
                  <c:v>0.76750511679582412</c:v>
                </c:pt>
                <c:pt idx="35">
                  <c:v>0.77906594787072736</c:v>
                </c:pt>
                <c:pt idx="36">
                  <c:v>0.78675330001055088</c:v>
                </c:pt>
                <c:pt idx="37">
                  <c:v>0.79444179098384382</c:v>
                </c:pt>
                <c:pt idx="38">
                  <c:v>0.80360930542239284</c:v>
                </c:pt>
                <c:pt idx="39">
                  <c:v>0.81203137001745174</c:v>
                </c:pt>
                <c:pt idx="40">
                  <c:v>0.81917863271073021</c:v>
                </c:pt>
                <c:pt idx="41">
                  <c:v>0.82789419183069357</c:v>
                </c:pt>
                <c:pt idx="42">
                  <c:v>0.83462938455610669</c:v>
                </c:pt>
                <c:pt idx="43">
                  <c:v>0.84165785798463011</c:v>
                </c:pt>
                <c:pt idx="44">
                  <c:v>0.84714644154510388</c:v>
                </c:pt>
                <c:pt idx="45">
                  <c:v>0.85373500786386136</c:v>
                </c:pt>
                <c:pt idx="46">
                  <c:v>0.8604030572551381</c:v>
                </c:pt>
                <c:pt idx="47">
                  <c:v>0.86699765972330489</c:v>
                </c:pt>
                <c:pt idx="48">
                  <c:v>0.87234424812585365</c:v>
                </c:pt>
                <c:pt idx="49">
                  <c:v>0.8779443872588214</c:v>
                </c:pt>
                <c:pt idx="50">
                  <c:v>0.8822024928695873</c:v>
                </c:pt>
                <c:pt idx="51">
                  <c:v>0.88725559111515773</c:v>
                </c:pt>
                <c:pt idx="52">
                  <c:v>0.89090645271227442</c:v>
                </c:pt>
                <c:pt idx="53">
                  <c:v>0.89456444318386874</c:v>
                </c:pt>
                <c:pt idx="54">
                  <c:v>0.89821530478098544</c:v>
                </c:pt>
                <c:pt idx="55">
                  <c:v>0.90319744527540724</c:v>
                </c:pt>
                <c:pt idx="56">
                  <c:v>0.90754641615852372</c:v>
                </c:pt>
                <c:pt idx="57">
                  <c:v>0.9108381369425963</c:v>
                </c:pt>
                <c:pt idx="58">
                  <c:v>0.9151851162908492</c:v>
                </c:pt>
                <c:pt idx="59">
                  <c:v>0.91811104383813713</c:v>
                </c:pt>
                <c:pt idx="60">
                  <c:v>0.9210003743401034</c:v>
                </c:pt>
                <c:pt idx="61">
                  <c:v>0.92392630188739133</c:v>
                </c:pt>
                <c:pt idx="62">
                  <c:v>0.92703536331004444</c:v>
                </c:pt>
                <c:pt idx="63">
                  <c:v>0.93069380569968241</c:v>
                </c:pt>
                <c:pt idx="64">
                  <c:v>0.9340593256151869</c:v>
                </c:pt>
                <c:pt idx="65">
                  <c:v>0.93669259347222789</c:v>
                </c:pt>
                <c:pt idx="66">
                  <c:v>0.93980151496168685</c:v>
                </c:pt>
                <c:pt idx="67">
                  <c:v>0.94331598966890207</c:v>
                </c:pt>
                <c:pt idx="68">
                  <c:v>0.94694047194854558</c:v>
                </c:pt>
                <c:pt idx="69">
                  <c:v>0.95030599186405007</c:v>
                </c:pt>
                <c:pt idx="70">
                  <c:v>0.9539566605559473</c:v>
                </c:pt>
                <c:pt idx="71">
                  <c:v>0.95680939459362935</c:v>
                </c:pt>
                <c:pt idx="72">
                  <c:v>0.95944279632170681</c:v>
                </c:pt>
                <c:pt idx="73">
                  <c:v>0.96185641810890166</c:v>
                </c:pt>
                <c:pt idx="74">
                  <c:v>0.96434321946080281</c:v>
                </c:pt>
                <c:pt idx="75">
                  <c:v>0.96724185362878745</c:v>
                </c:pt>
                <c:pt idx="76">
                  <c:v>0.96943585770076535</c:v>
                </c:pt>
                <c:pt idx="77">
                  <c:v>0.97130075721089171</c:v>
                </c:pt>
                <c:pt idx="78">
                  <c:v>0.97378902133111578</c:v>
                </c:pt>
                <c:pt idx="79">
                  <c:v>0.97627728545133985</c:v>
                </c:pt>
                <c:pt idx="80">
                  <c:v>0.97847128952331774</c:v>
                </c:pt>
                <c:pt idx="81">
                  <c:v>0.98015318884834801</c:v>
                </c:pt>
                <c:pt idx="82">
                  <c:v>0.98201803798252452</c:v>
                </c:pt>
                <c:pt idx="83">
                  <c:v>0.98388288711670091</c:v>
                </c:pt>
                <c:pt idx="84">
                  <c:v>0.98574773625087742</c:v>
                </c:pt>
                <c:pt idx="85">
                  <c:v>0.98753210972250693</c:v>
                </c:pt>
                <c:pt idx="86">
                  <c:v>0.98921406369088483</c:v>
                </c:pt>
                <c:pt idx="87">
                  <c:v>0.99053023743771773</c:v>
                </c:pt>
                <c:pt idx="88">
                  <c:v>0.9919927363813742</c:v>
                </c:pt>
                <c:pt idx="89">
                  <c:v>0.9932357713652441</c:v>
                </c:pt>
                <c:pt idx="90">
                  <c:v>0.99447885859083984</c:v>
                </c:pt>
                <c:pt idx="91">
                  <c:v>0.99564764372111281</c:v>
                </c:pt>
                <c:pt idx="92">
                  <c:v>0.99652521374146474</c:v>
                </c:pt>
                <c:pt idx="93">
                  <c:v>0.99703697756144027</c:v>
                </c:pt>
                <c:pt idx="94">
                  <c:v>0.99747562963023972</c:v>
                </c:pt>
                <c:pt idx="95">
                  <c:v>0.9978404380064354</c:v>
                </c:pt>
                <c:pt idx="96">
                  <c:v>0.99820597752351847</c:v>
                </c:pt>
                <c:pt idx="97">
                  <c:v>0.99857151252142118</c:v>
                </c:pt>
                <c:pt idx="98">
                  <c:v>0.99893632089761675</c:v>
                </c:pt>
                <c:pt idx="99">
                  <c:v>0.99915563717058686</c:v>
                </c:pt>
                <c:pt idx="100">
                  <c:v>0.99936765253188542</c:v>
                </c:pt>
                <c:pt idx="101">
                  <c:v>0.99955041454326043</c:v>
                </c:pt>
                <c:pt idx="102">
                  <c:v>0.9996600698907655</c:v>
                </c:pt>
                <c:pt idx="103">
                  <c:v>0.99976972523827057</c:v>
                </c:pt>
                <c:pt idx="104">
                  <c:v>0.99986695269946357</c:v>
                </c:pt>
                <c:pt idx="105">
                  <c:v>0.99996198701168593</c:v>
                </c:pt>
                <c:pt idx="106">
                  <c:v>0.99997514535887011</c:v>
                </c:pt>
                <c:pt idx="107">
                  <c:v>0.99998757267943506</c:v>
                </c:pt>
                <c:pt idx="108">
                  <c:v>1</c:v>
                </c:pt>
              </c:numCache>
            </c:numRef>
          </c:xVal>
          <c:yVal>
            <c:numRef>
              <c:f>'LCOH-R'!$J$56:$J$164</c:f>
              <c:numCache>
                <c:formatCode>General</c:formatCode>
                <c:ptCount val="109"/>
                <c:pt idx="0">
                  <c:v>7.1616725453543877</c:v>
                </c:pt>
                <c:pt idx="1">
                  <c:v>7.4643146870511927</c:v>
                </c:pt>
                <c:pt idx="2">
                  <c:v>7.5934416524485675</c:v>
                </c:pt>
                <c:pt idx="3">
                  <c:v>7.7032526479296095</c:v>
                </c:pt>
                <c:pt idx="4">
                  <c:v>7.7812374585616801</c:v>
                </c:pt>
                <c:pt idx="5">
                  <c:v>7.8474483823853021</c:v>
                </c:pt>
                <c:pt idx="6">
                  <c:v>7.9012318177250265</c:v>
                </c:pt>
                <c:pt idx="7">
                  <c:v>7.9410783990909781</c:v>
                </c:pt>
                <c:pt idx="8">
                  <c:v>7.9879690561628305</c:v>
                </c:pt>
                <c:pt idx="9" formatCode="_(* #,##0.00_);_(* \(#,##0.00\);_(* &quot;-&quot;??_);_(@_)">
                  <c:v>8.0356040208045556</c:v>
                </c:pt>
                <c:pt idx="10">
                  <c:v>8.0694053919572752</c:v>
                </c:pt>
                <c:pt idx="11">
                  <c:v>8.1054357856708741</c:v>
                </c:pt>
                <c:pt idx="12">
                  <c:v>8.1368762048195631</c:v>
                </c:pt>
                <c:pt idx="13">
                  <c:v>8.1731422872529134</c:v>
                </c:pt>
                <c:pt idx="14">
                  <c:v>8.1975373340031474</c:v>
                </c:pt>
                <c:pt idx="15">
                  <c:v>8.2283180900302106</c:v>
                </c:pt>
                <c:pt idx="16">
                  <c:v>8.262218795381461</c:v>
                </c:pt>
                <c:pt idx="17">
                  <c:v>8.2884594859524157</c:v>
                </c:pt>
                <c:pt idx="18">
                  <c:v>8.3103054780882566</c:v>
                </c:pt>
                <c:pt idx="19">
                  <c:v>8.3331959866216536</c:v>
                </c:pt>
                <c:pt idx="20">
                  <c:v>8.3592806787266838</c:v>
                </c:pt>
                <c:pt idx="21">
                  <c:v>8.3869583843287412</c:v>
                </c:pt>
                <c:pt idx="22">
                  <c:v>8.4099099040457332</c:v>
                </c:pt>
                <c:pt idx="23">
                  <c:v>8.4286240590364461</c:v>
                </c:pt>
                <c:pt idx="24">
                  <c:v>8.4456213397162347</c:v>
                </c:pt>
                <c:pt idx="25">
                  <c:v>8.4684008204658827</c:v>
                </c:pt>
                <c:pt idx="26">
                  <c:v>8.4889022068078841</c:v>
                </c:pt>
                <c:pt idx="27">
                  <c:v>8.5044879866961782</c:v>
                </c:pt>
                <c:pt idx="28">
                  <c:v>8.5241319458822655</c:v>
                </c:pt>
                <c:pt idx="29">
                  <c:v>8.5429956453035292</c:v>
                </c:pt>
                <c:pt idx="30">
                  <c:v>8.5622849738898914</c:v>
                </c:pt>
                <c:pt idx="31">
                  <c:v>8.5791543641323216</c:v>
                </c:pt>
                <c:pt idx="32">
                  <c:v>8.5977873701348937</c:v>
                </c:pt>
                <c:pt idx="33">
                  <c:v>8.6165803339524167</c:v>
                </c:pt>
                <c:pt idx="34">
                  <c:v>8.6314335397649806</c:v>
                </c:pt>
                <c:pt idx="35">
                  <c:v>8.6495109170338473</c:v>
                </c:pt>
                <c:pt idx="36">
                  <c:v>8.6621443218453926</c:v>
                </c:pt>
                <c:pt idx="37">
                  <c:v>8.6751348042540677</c:v>
                </c:pt>
                <c:pt idx="38">
                  <c:v>8.6902377340877308</c:v>
                </c:pt>
                <c:pt idx="39" formatCode="0">
                  <c:v>8.7041788280370973</c:v>
                </c:pt>
                <c:pt idx="40">
                  <c:v>8.7162723099116448</c:v>
                </c:pt>
                <c:pt idx="41">
                  <c:v>8.7311639207867557</c:v>
                </c:pt>
                <c:pt idx="42">
                  <c:v>8.7436173924824683</c:v>
                </c:pt>
                <c:pt idx="43">
                  <c:v>8.7566210371420201</c:v>
                </c:pt>
                <c:pt idx="44">
                  <c:v>8.7685304303913636</c:v>
                </c:pt>
                <c:pt idx="45">
                  <c:v>8.7830913376549749</c:v>
                </c:pt>
                <c:pt idx="46">
                  <c:v>8.7981732420657455</c:v>
                </c:pt>
                <c:pt idx="47" formatCode="0.00">
                  <c:v>8.8132125936478598</c:v>
                </c:pt>
                <c:pt idx="48">
                  <c:v>8.8265769524894679</c:v>
                </c:pt>
                <c:pt idx="49" formatCode="0.00">
                  <c:v>8.8403912222147998</c:v>
                </c:pt>
                <c:pt idx="50" formatCode="0.00">
                  <c:v>8.8513068709912783</c:v>
                </c:pt>
                <c:pt idx="51" formatCode="0.00">
                  <c:v>8.8640915764432098</c:v>
                </c:pt>
                <c:pt idx="52" formatCode="0.00">
                  <c:v>8.8738122080635993</c:v>
                </c:pt>
                <c:pt idx="53" formatCode="0.00">
                  <c:v>8.8836636802883078</c:v>
                </c:pt>
                <c:pt idx="54" formatCode="0.00">
                  <c:v>8.8936369163009807</c:v>
                </c:pt>
                <c:pt idx="55" formatCode="0.00">
                  <c:v>8.9067811427218295</c:v>
                </c:pt>
                <c:pt idx="56" formatCode="0.00">
                  <c:v>8.9186216491058659</c:v>
                </c:pt>
                <c:pt idx="57" formatCode="0.00">
                  <c:v>8.9278249538198935</c:v>
                </c:pt>
                <c:pt idx="58" formatCode="0.00">
                  <c:v>8.9402435533434197</c:v>
                </c:pt>
                <c:pt idx="59" formatCode="0.00">
                  <c:v>8.949247879824723</c:v>
                </c:pt>
                <c:pt idx="60" formatCode="0.00">
                  <c:v>8.9581578464699358</c:v>
                </c:pt>
                <c:pt idx="61" formatCode="0.00">
                  <c:v>8.9671192982216592</c:v>
                </c:pt>
                <c:pt idx="62" formatCode="0.00">
                  <c:v>8.976586694984805</c:v>
                </c:pt>
                <c:pt idx="63" formatCode="0.00">
                  <c:v>8.9876382344441605</c:v>
                </c:pt>
                <c:pt idx="64" formatCode="0.00">
                  <c:v>8.9979472933051543</c:v>
                </c:pt>
                <c:pt idx="65" formatCode="0.00">
                  <c:v>9.0062045666206458</c:v>
                </c:pt>
                <c:pt idx="66" formatCode="0.00">
                  <c:v>9.0158554473853822</c:v>
                </c:pt>
                <c:pt idx="67" formatCode="0.00">
                  <c:v>9.0267448591784785</c:v>
                </c:pt>
                <c:pt idx="68" formatCode="0.00">
                  <c:v>9.0378599312303827</c:v>
                </c:pt>
                <c:pt idx="69" formatCode="0.00">
                  <c:v>9.0482219031546283</c:v>
                </c:pt>
                <c:pt idx="70" formatCode="0.00">
                  <c:v>9.0594772036039881</c:v>
                </c:pt>
                <c:pt idx="71" formatCode="0.00">
                  <c:v>9.0689788992027083</c:v>
                </c:pt>
                <c:pt idx="72" formatCode="0.00">
                  <c:v>9.0777860766653813</c:v>
                </c:pt>
                <c:pt idx="73" formatCode="0.00">
                  <c:v>9.0858929684916294</c:v>
                </c:pt>
                <c:pt idx="74" formatCode="0.00">
                  <c:v>9.0942897818930248</c:v>
                </c:pt>
                <c:pt idx="75" formatCode="0.00">
                  <c:v>9.1040923472503028</c:v>
                </c:pt>
                <c:pt idx="76" formatCode="0.00">
                  <c:v>9.1119051912098676</c:v>
                </c:pt>
                <c:pt idx="77" formatCode="0.00">
                  <c:v>9.1189963658546365</c:v>
                </c:pt>
                <c:pt idx="78" formatCode="0.00">
                  <c:v>9.1282030164341421</c:v>
                </c:pt>
                <c:pt idx="79" formatCode="0.00">
                  <c:v>9.1373736435973765</c:v>
                </c:pt>
                <c:pt idx="80" formatCode="0.00">
                  <c:v>9.145545371649126</c:v>
                </c:pt>
                <c:pt idx="81" formatCode="0.00">
                  <c:v>9.1520231898785642</c:v>
                </c:pt>
                <c:pt idx="82" formatCode="0.00">
                  <c:v>9.1596904671860848</c:v>
                </c:pt>
                <c:pt idx="83" formatCode="0.00">
                  <c:v>9.1673571433743923</c:v>
                </c:pt>
                <c:pt idx="84" formatCode="0.00">
                  <c:v>9.175104874982841</c:v>
                </c:pt>
                <c:pt idx="85" formatCode="0.00">
                  <c:v>9.182695464399119</c:v>
                </c:pt>
                <c:pt idx="86" formatCode="0.00">
                  <c:v>9.1898845168347219</c:v>
                </c:pt>
                <c:pt idx="87" formatCode="0.00">
                  <c:v>9.19581494744636</c:v>
                </c:pt>
                <c:pt idx="88" formatCode="0.00">
                  <c:v>9.2023860028514992</c:v>
                </c:pt>
                <c:pt idx="89" formatCode="0.00">
                  <c:v>9.2082044438088904</c:v>
                </c:pt>
                <c:pt idx="90" formatCode="0.00">
                  <c:v>9.2142007980039846</c:v>
                </c:pt>
                <c:pt idx="91" formatCode="0.00">
                  <c:v>9.2208260863147959</c:v>
                </c:pt>
                <c:pt idx="92" formatCode="0.00">
                  <c:v>9.2266902829598383</c:v>
                </c:pt>
                <c:pt idx="93" formatCode="0.00">
                  <c:v>9.2309913457139618</c:v>
                </c:pt>
                <c:pt idx="94" formatCode="0.00">
                  <c:v>9.2351774066839063</c:v>
                </c:pt>
                <c:pt idx="95" formatCode="0.00">
                  <c:v>9.2389002379029517</c:v>
                </c:pt>
                <c:pt idx="96" formatCode="0.00">
                  <c:v>9.2426423609723045</c:v>
                </c:pt>
                <c:pt idx="97" formatCode="0.00">
                  <c:v>9.246522789320764</c:v>
                </c:pt>
                <c:pt idx="98" formatCode="0.00">
                  <c:v>9.2504092760138477</c:v>
                </c:pt>
                <c:pt idx="99" formatCode="0.00">
                  <c:v>9.253642149626053</c:v>
                </c:pt>
                <c:pt idx="100" formatCode="0.00">
                  <c:v>9.2570121602755329</c:v>
                </c:pt>
                <c:pt idx="101" formatCode="0.00">
                  <c:v>9.2600080227922206</c:v>
                </c:pt>
                <c:pt idx="102" formatCode="0.00">
                  <c:v>9.2626386725284799</c:v>
                </c:pt>
                <c:pt idx="103" formatCode="0.00">
                  <c:v>9.2652687452022349</c:v>
                </c:pt>
                <c:pt idx="104" formatCode="0.00">
                  <c:v>9.2678424229386636</c:v>
                </c:pt>
                <c:pt idx="105" formatCode="0.00">
                  <c:v>9.2703963010382093</c:v>
                </c:pt>
                <c:pt idx="106" formatCode="0.00">
                  <c:v>9.2722180806566428</c:v>
                </c:pt>
                <c:pt idx="107" formatCode="0.00">
                  <c:v>9.2740343900071931</c:v>
                </c:pt>
                <c:pt idx="108" formatCode="0.00">
                  <c:v>9.2758525853262395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CD0-4A3C-B5F2-53A877E085E3}"/>
            </c:ext>
          </c:extLst>
        </c:ser>
        <c:ser>
          <c:idx val="3"/>
          <c:order val="3"/>
          <c:tx>
            <c:strRef>
              <c:f>'LCOH-R'!$I$166</c:f>
              <c:strCache>
                <c:ptCount val="1"/>
                <c:pt idx="0">
                  <c:v>Galway</c:v>
                </c:pt>
              </c:strCache>
            </c:strRef>
          </c:tx>
          <c:spPr>
            <a:ln w="1905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'LCOH-R'!$I$167:$I$174</c:f>
              <c:numCache>
                <c:formatCode>0%</c:formatCode>
                <c:ptCount val="8"/>
                <c:pt idx="0">
                  <c:v>0.65926923450658292</c:v>
                </c:pt>
                <c:pt idx="1">
                  <c:v>0.78183243530987134</c:v>
                </c:pt>
                <c:pt idx="2">
                  <c:v>0.83626250175394345</c:v>
                </c:pt>
                <c:pt idx="3">
                  <c:v>0.87851995083488155</c:v>
                </c:pt>
                <c:pt idx="4">
                  <c:v>0.91933355804588279</c:v>
                </c:pt>
                <c:pt idx="5">
                  <c:v>0.96015120781205865</c:v>
                </c:pt>
                <c:pt idx="6">
                  <c:v>0.98895939374785979</c:v>
                </c:pt>
                <c:pt idx="7">
                  <c:v>1</c:v>
                </c:pt>
              </c:numCache>
            </c:numRef>
          </c:xVal>
          <c:yVal>
            <c:numRef>
              <c:f>'LCOH-R'!$J$167:$J$174</c:f>
              <c:numCache>
                <c:formatCode>0.00</c:formatCode>
                <c:ptCount val="8"/>
                <c:pt idx="0">
                  <c:v>8.4383977607280016</c:v>
                </c:pt>
                <c:pt idx="1">
                  <c:v>8.8496272506267921</c:v>
                </c:pt>
                <c:pt idx="2">
                  <c:v>9.1169533967403051</c:v>
                </c:pt>
                <c:pt idx="3">
                  <c:v>9.3156866626985799</c:v>
                </c:pt>
                <c:pt idx="4">
                  <c:v>9.5131306373546032</c:v>
                </c:pt>
                <c:pt idx="5">
                  <c:v>9.7163525070935304</c:v>
                </c:pt>
                <c:pt idx="6">
                  <c:v>9.8802751830294628</c:v>
                </c:pt>
                <c:pt idx="7">
                  <c:v>9.9742258267252186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CD0-4A3C-B5F2-53A877E085E3}"/>
            </c:ext>
          </c:extLst>
        </c:ser>
        <c:ser>
          <c:idx val="4"/>
          <c:order val="4"/>
          <c:tx>
            <c:strRef>
              <c:f>'LCOH-R'!$I$176</c:f>
              <c:strCache>
                <c:ptCount val="1"/>
                <c:pt idx="0">
                  <c:v>Limerick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'LCOH-R'!$I$177:$I$185</c:f>
              <c:numCache>
                <c:formatCode>0%</c:formatCode>
                <c:ptCount val="9"/>
                <c:pt idx="0">
                  <c:v>0.55521383103409383</c:v>
                </c:pt>
                <c:pt idx="1">
                  <c:v>0.64772405482353534</c:v>
                </c:pt>
                <c:pt idx="2">
                  <c:v>0.80540811174916938</c:v>
                </c:pt>
                <c:pt idx="3">
                  <c:v>0.88883196284990174</c:v>
                </c:pt>
                <c:pt idx="4">
                  <c:v>0.93608555661259385</c:v>
                </c:pt>
                <c:pt idx="5">
                  <c:v>0.96572969865787539</c:v>
                </c:pt>
                <c:pt idx="6">
                  <c:v>0.98425478796137644</c:v>
                </c:pt>
                <c:pt idx="7">
                  <c:v>0.99648068617664698</c:v>
                </c:pt>
                <c:pt idx="8">
                  <c:v>1</c:v>
                </c:pt>
              </c:numCache>
            </c:numRef>
          </c:xVal>
          <c:yVal>
            <c:numRef>
              <c:f>'LCOH-R'!$J$177:$J$185</c:f>
              <c:numCache>
                <c:formatCode>0.00</c:formatCode>
                <c:ptCount val="9"/>
                <c:pt idx="0">
                  <c:v>9.6886060113680301</c:v>
                </c:pt>
                <c:pt idx="1">
                  <c:v>10.013114596547551</c:v>
                </c:pt>
                <c:pt idx="2">
                  <c:v>10.371154939139338</c:v>
                </c:pt>
                <c:pt idx="3">
                  <c:v>10.598483827378093</c:v>
                </c:pt>
                <c:pt idx="4">
                  <c:v>10.782622670445724</c:v>
                </c:pt>
                <c:pt idx="5">
                  <c:v>10.910703892012233</c:v>
                </c:pt>
                <c:pt idx="6">
                  <c:v>11.020876048577289</c:v>
                </c:pt>
                <c:pt idx="7">
                  <c:v>11.116929852046573</c:v>
                </c:pt>
                <c:pt idx="8">
                  <c:v>11.185119016898083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CD0-4A3C-B5F2-53A877E085E3}"/>
            </c:ext>
          </c:extLst>
        </c:ser>
        <c:ser>
          <c:idx val="0"/>
          <c:order val="5"/>
          <c:tx>
            <c:strRef>
              <c:f>'LCOH-R'!$I$187</c:f>
              <c:strCache>
                <c:ptCount val="1"/>
                <c:pt idx="0">
                  <c:v>Waterford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'LCOH-R'!$I$188:$I$194</c:f>
              <c:numCache>
                <c:formatCode>0%</c:formatCode>
                <c:ptCount val="7"/>
                <c:pt idx="0">
                  <c:v>0.32205123278064263</c:v>
                </c:pt>
                <c:pt idx="1">
                  <c:v>0.55533721867093444</c:v>
                </c:pt>
                <c:pt idx="2">
                  <c:v>0.72053553284997585</c:v>
                </c:pt>
                <c:pt idx="3">
                  <c:v>0.89548890744579923</c:v>
                </c:pt>
                <c:pt idx="4">
                  <c:v>0.96154146492135084</c:v>
                </c:pt>
                <c:pt idx="5">
                  <c:v>0.98096498276764599</c:v>
                </c:pt>
                <c:pt idx="6">
                  <c:v>1</c:v>
                </c:pt>
              </c:numCache>
            </c:numRef>
          </c:xVal>
          <c:yVal>
            <c:numRef>
              <c:f>'LCOH-R'!$J$188:$J$194</c:f>
              <c:numCache>
                <c:formatCode>0.00</c:formatCode>
                <c:ptCount val="7"/>
                <c:pt idx="0">
                  <c:v>11.990888116850478</c:v>
                </c:pt>
                <c:pt idx="1">
                  <c:v>12.23836591239094</c:v>
                </c:pt>
                <c:pt idx="2">
                  <c:v>12.477344558124896</c:v>
                </c:pt>
                <c:pt idx="3">
                  <c:v>12.811313877520133</c:v>
                </c:pt>
                <c:pt idx="4">
                  <c:v>13.010330808298631</c:v>
                </c:pt>
                <c:pt idx="5">
                  <c:v>13.178600582570921</c:v>
                </c:pt>
                <c:pt idx="6">
                  <c:v>13.341575243383984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CD0-4A3C-B5F2-53A877E08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821552"/>
        <c:axId val="133360936"/>
      </c:scatterChart>
      <c:valAx>
        <c:axId val="225821552"/>
        <c:scaling>
          <c:orientation val="minMax"/>
          <c:max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IE"/>
                  <a:t>Decarbonisation of public city bus </a:t>
                </a:r>
                <a:r>
                  <a:rPr lang="en-IE" sz="900" b="0" i="0" u="none" strike="noStrike" baseline="0">
                    <a:effectLst/>
                  </a:rPr>
                  <a:t>fleets</a:t>
                </a:r>
                <a:endParaRPr lang="en-I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3360936"/>
        <c:crosses val="autoZero"/>
        <c:crossBetween val="midCat"/>
        <c:minorUnit val="5.000000000000001E-2"/>
      </c:valAx>
      <c:valAx>
        <c:axId val="133360936"/>
        <c:scaling>
          <c:orientation val="minMax"/>
          <c:max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IE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LCOH-W</a:t>
                </a:r>
                <a:r>
                  <a:rPr lang="en-IE"/>
                  <a:t> (€/kg)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5821552"/>
        <c:crosses val="autoZero"/>
        <c:crossBetween val="midCat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0447474154960757E-2"/>
          <c:y val="3.2695372757698807E-2"/>
          <c:w val="0.1530374354793117"/>
          <c:h val="0.289858828223831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8180282661325E-2"/>
          <c:y val="1.9981834695731154E-2"/>
          <c:w val="0.895596988952849"/>
          <c:h val="0.76232248746684428"/>
        </c:manualLayout>
      </c:layout>
      <c:scatterChart>
        <c:scatterStyle val="lineMarker"/>
        <c:varyColors val="0"/>
        <c:ser>
          <c:idx val="5"/>
          <c:order val="0"/>
          <c:tx>
            <c:strRef>
              <c:f>'LCOH-R'!$I$4</c:f>
              <c:strCache>
                <c:ptCount val="1"/>
                <c:pt idx="0">
                  <c:v>Belfast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'LCOH-R'!$I$5:$I$37</c:f>
              <c:numCache>
                <c:formatCode>0%</c:formatCode>
                <c:ptCount val="33"/>
                <c:pt idx="0">
                  <c:v>0.14876767944293129</c:v>
                </c:pt>
                <c:pt idx="1">
                  <c:v>0.22106716104445134</c:v>
                </c:pt>
                <c:pt idx="2">
                  <c:v>0.30328960316632386</c:v>
                </c:pt>
                <c:pt idx="3">
                  <c:v>0.38220268670669327</c:v>
                </c:pt>
                <c:pt idx="4">
                  <c:v>0.43140827137589005</c:v>
                </c:pt>
                <c:pt idx="5">
                  <c:v>0.50040350962006397</c:v>
                </c:pt>
                <c:pt idx="6">
                  <c:v>0.56081569488482297</c:v>
                </c:pt>
                <c:pt idx="7">
                  <c:v>0.61354647645364357</c:v>
                </c:pt>
                <c:pt idx="8">
                  <c:v>0.66275206112284035</c:v>
                </c:pt>
                <c:pt idx="9">
                  <c:v>0.69551315736766262</c:v>
                </c:pt>
                <c:pt idx="10">
                  <c:v>0.7364911694661751</c:v>
                </c:pt>
                <c:pt idx="11">
                  <c:v>0.76662510333644551</c:v>
                </c:pt>
                <c:pt idx="12">
                  <c:v>0.79938619958126778</c:v>
                </c:pt>
                <c:pt idx="13">
                  <c:v>0.82886351336537212</c:v>
                </c:pt>
                <c:pt idx="14">
                  <c:v>0.85177837745219787</c:v>
                </c:pt>
                <c:pt idx="15">
                  <c:v>0.87436529808700525</c:v>
                </c:pt>
                <c:pt idx="16">
                  <c:v>0.89072453277542851</c:v>
                </c:pt>
                <c:pt idx="17">
                  <c:v>0.90708376746385178</c:v>
                </c:pt>
                <c:pt idx="18">
                  <c:v>0.92213269470845971</c:v>
                </c:pt>
                <c:pt idx="19">
                  <c:v>0.93849192939688308</c:v>
                </c:pt>
                <c:pt idx="20">
                  <c:v>0.95354085664149091</c:v>
                </c:pt>
                <c:pt idx="21">
                  <c:v>0.96531520882886368</c:v>
                </c:pt>
                <c:pt idx="22">
                  <c:v>0.97512563441776068</c:v>
                </c:pt>
                <c:pt idx="23">
                  <c:v>0.98264558811743286</c:v>
                </c:pt>
                <c:pt idx="24">
                  <c:v>0.98591402490567948</c:v>
                </c:pt>
                <c:pt idx="25">
                  <c:v>0.98885554128673903</c:v>
                </c:pt>
                <c:pt idx="26">
                  <c:v>0.99147015431135876</c:v>
                </c:pt>
                <c:pt idx="27">
                  <c:v>0.9940847673359785</c:v>
                </c:pt>
                <c:pt idx="28">
                  <c:v>0.99624174430683765</c:v>
                </c:pt>
                <c:pt idx="29">
                  <c:v>0.99820268547448743</c:v>
                </c:pt>
                <c:pt idx="30">
                  <c:v>0.99918305840403288</c:v>
                </c:pt>
                <c:pt idx="31">
                  <c:v>0.9999346478809632</c:v>
                </c:pt>
                <c:pt idx="32">
                  <c:v>1</c:v>
                </c:pt>
              </c:numCache>
            </c:numRef>
          </c:xVal>
          <c:yVal>
            <c:numRef>
              <c:f>'LCOH-R'!$J$5:$J$37</c:f>
              <c:numCache>
                <c:formatCode>0.00</c:formatCode>
                <c:ptCount val="33"/>
                <c:pt idx="0">
                  <c:v>7.7661194331026362</c:v>
                </c:pt>
                <c:pt idx="1">
                  <c:v>7.9834751236927133</c:v>
                </c:pt>
                <c:pt idx="2">
                  <c:v>8.0987720163034975</c:v>
                </c:pt>
                <c:pt idx="3">
                  <c:v>8.1747783743585565</c:v>
                </c:pt>
                <c:pt idx="4">
                  <c:v>8.2533412175773933</c:v>
                </c:pt>
                <c:pt idx="5">
                  <c:v>8.3285790957024783</c:v>
                </c:pt>
                <c:pt idx="6">
                  <c:v>8.3909709526909744</c:v>
                </c:pt>
                <c:pt idx="7">
                  <c:v>8.4601809096986749</c:v>
                </c:pt>
                <c:pt idx="8">
                  <c:v>8.5191197229620119</c:v>
                </c:pt>
                <c:pt idx="9">
                  <c:v>8.5673050585829156</c:v>
                </c:pt>
                <c:pt idx="10">
                  <c:v>8.6228318200218244</c:v>
                </c:pt>
                <c:pt idx="11">
                  <c:v>8.6652211816427887</c:v>
                </c:pt>
                <c:pt idx="12">
                  <c:v>8.7154256638793903</c:v>
                </c:pt>
                <c:pt idx="13">
                  <c:v>8.7635101394578037</c:v>
                </c:pt>
                <c:pt idx="14">
                  <c:v>8.801371059747213</c:v>
                </c:pt>
                <c:pt idx="15">
                  <c:v>8.8469435309790043</c:v>
                </c:pt>
                <c:pt idx="16">
                  <c:v>8.8834707270140267</c:v>
                </c:pt>
                <c:pt idx="17">
                  <c:v>8.9221390223309545</c:v>
                </c:pt>
                <c:pt idx="18" formatCode="General">
                  <c:v>8.9572127131004411</c:v>
                </c:pt>
                <c:pt idx="19">
                  <c:v>8.9962513416673051</c:v>
                </c:pt>
                <c:pt idx="20">
                  <c:v>9.0329379458419385</c:v>
                </c:pt>
                <c:pt idx="21">
                  <c:v>9.0630860105086146</c:v>
                </c:pt>
                <c:pt idx="22">
                  <c:v>9.091725064256412</c:v>
                </c:pt>
                <c:pt idx="23">
                  <c:v>9.1219363429917006</c:v>
                </c:pt>
                <c:pt idx="24">
                  <c:v>9.1441439957014161</c:v>
                </c:pt>
                <c:pt idx="25">
                  <c:v>9.1647936647844599</c:v>
                </c:pt>
                <c:pt idx="26">
                  <c:v>9.184394753659765</c:v>
                </c:pt>
                <c:pt idx="27">
                  <c:v>9.2057039269760566</c:v>
                </c:pt>
                <c:pt idx="28">
                  <c:v>9.2240304054769613</c:v>
                </c:pt>
                <c:pt idx="29">
                  <c:v>9.2431868824819752</c:v>
                </c:pt>
                <c:pt idx="30">
                  <c:v>9.2581205847755754</c:v>
                </c:pt>
                <c:pt idx="31">
                  <c:v>9.2714646080546252</c:v>
                </c:pt>
                <c:pt idx="32">
                  <c:v>9.2797644603905045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C0F-44E4-A03A-57027E9E63BC}"/>
            </c:ext>
          </c:extLst>
        </c:ser>
        <c:ser>
          <c:idx val="1"/>
          <c:order val="1"/>
          <c:tx>
            <c:strRef>
              <c:f>'LCOH-R'!$I$39</c:f>
              <c:strCache>
                <c:ptCount val="1"/>
                <c:pt idx="0">
                  <c:v>Cork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'LCOH-R'!$I$40:$I$53</c:f>
              <c:numCache>
                <c:formatCode>0%</c:formatCode>
                <c:ptCount val="14"/>
                <c:pt idx="0">
                  <c:v>0.32037768941022654</c:v>
                </c:pt>
                <c:pt idx="1">
                  <c:v>0.50138403565258916</c:v>
                </c:pt>
                <c:pt idx="2">
                  <c:v>0.63540909164904491</c:v>
                </c:pt>
                <c:pt idx="3">
                  <c:v>0.74700867738054555</c:v>
                </c:pt>
                <c:pt idx="4">
                  <c:v>0.81107096191211148</c:v>
                </c:pt>
                <c:pt idx="5">
                  <c:v>0.86676080361259633</c:v>
                </c:pt>
                <c:pt idx="6">
                  <c:v>0.91547738919181965</c:v>
                </c:pt>
                <c:pt idx="7">
                  <c:v>0.94217550085393631</c:v>
                </c:pt>
                <c:pt idx="8">
                  <c:v>0.9560773454355701</c:v>
                </c:pt>
                <c:pt idx="9">
                  <c:v>0.96719772158922468</c:v>
                </c:pt>
                <c:pt idx="10">
                  <c:v>0.97664948056888812</c:v>
                </c:pt>
                <c:pt idx="11">
                  <c:v>0.98610123954855167</c:v>
                </c:pt>
                <c:pt idx="12">
                  <c:v>0.99527491490733722</c:v>
                </c:pt>
                <c:pt idx="13">
                  <c:v>1</c:v>
                </c:pt>
              </c:numCache>
            </c:numRef>
          </c:xVal>
          <c:yVal>
            <c:numRef>
              <c:f>'LCOH-R'!$J$40:$J$53</c:f>
              <c:numCache>
                <c:formatCode>0.00</c:formatCode>
                <c:ptCount val="14"/>
                <c:pt idx="0">
                  <c:v>7.3394218026279638</c:v>
                </c:pt>
                <c:pt idx="1">
                  <c:v>7.6199931364648821</c:v>
                </c:pt>
                <c:pt idx="2">
                  <c:v>7.7810018412404407</c:v>
                </c:pt>
                <c:pt idx="3">
                  <c:v>7.9151424845724936</c:v>
                </c:pt>
                <c:pt idx="4">
                  <c:v>8.0402962053740694</c:v>
                </c:pt>
                <c:pt idx="5">
                  <c:v>8.1525252761507119</c:v>
                </c:pt>
                <c:pt idx="6">
                  <c:v>8.2455633177263721</c:v>
                </c:pt>
                <c:pt idx="7">
                  <c:v>8.3279492433902575</c:v>
                </c:pt>
                <c:pt idx="8">
                  <c:v>8.3876596711036804</c:v>
                </c:pt>
                <c:pt idx="9">
                  <c:v>8.4414853256535167</c:v>
                </c:pt>
                <c:pt idx="10">
                  <c:v>8.4921882806963023</c:v>
                </c:pt>
                <c:pt idx="11">
                  <c:v>8.5455849177722705</c:v>
                </c:pt>
                <c:pt idx="12">
                  <c:v>8.5998862551845079</c:v>
                </c:pt>
                <c:pt idx="13">
                  <c:v>8.6366812424275388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C0F-44E4-A03A-57027E9E63BC}"/>
            </c:ext>
          </c:extLst>
        </c:ser>
        <c:ser>
          <c:idx val="2"/>
          <c:order val="2"/>
          <c:tx>
            <c:strRef>
              <c:f>'LCOH-R'!$I$55</c:f>
              <c:strCache>
                <c:ptCount val="1"/>
                <c:pt idx="0">
                  <c:v>Dublin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'LCOH-R'!$I$56:$I$164</c:f>
              <c:numCache>
                <c:formatCode>0%</c:formatCode>
                <c:ptCount val="109"/>
                <c:pt idx="0">
                  <c:v>5.8674073880719088E-2</c:v>
                </c:pt>
                <c:pt idx="1">
                  <c:v>9.4006835386219886E-2</c:v>
                </c:pt>
                <c:pt idx="2">
                  <c:v>0.12085409656090822</c:v>
                </c:pt>
                <c:pt idx="3">
                  <c:v>0.16370481796872596</c:v>
                </c:pt>
                <c:pt idx="4">
                  <c:v>0.20373590147741541</c:v>
                </c:pt>
                <c:pt idx="5">
                  <c:v>0.2328664088763647</c:v>
                </c:pt>
                <c:pt idx="6">
                  <c:v>0.25600875305542792</c:v>
                </c:pt>
                <c:pt idx="7">
                  <c:v>0.27450909905706211</c:v>
                </c:pt>
                <c:pt idx="8">
                  <c:v>0.30097631801905705</c:v>
                </c:pt>
                <c:pt idx="9">
                  <c:v>0.3371345611790002</c:v>
                </c:pt>
                <c:pt idx="10">
                  <c:v>0.36105228851242338</c:v>
                </c:pt>
                <c:pt idx="11">
                  <c:v>0.38751950747441832</c:v>
                </c:pt>
                <c:pt idx="12">
                  <c:v>0.40571384965311513</c:v>
                </c:pt>
                <c:pt idx="13">
                  <c:v>0.42996396249275293</c:v>
                </c:pt>
                <c:pt idx="14">
                  <c:v>0.44536998469280847</c:v>
                </c:pt>
                <c:pt idx="15">
                  <c:v>0.46747215147180221</c:v>
                </c:pt>
                <c:pt idx="16">
                  <c:v>0.49403594882434487</c:v>
                </c:pt>
                <c:pt idx="17">
                  <c:v>0.51828606166398272</c:v>
                </c:pt>
                <c:pt idx="18">
                  <c:v>0.53295288579942357</c:v>
                </c:pt>
                <c:pt idx="19">
                  <c:v>0.54982775187246513</c:v>
                </c:pt>
                <c:pt idx="20">
                  <c:v>0.57192991865145892</c:v>
                </c:pt>
                <c:pt idx="21">
                  <c:v>0.59110045744430195</c:v>
                </c:pt>
                <c:pt idx="22">
                  <c:v>0.60595120518188883</c:v>
                </c:pt>
                <c:pt idx="23">
                  <c:v>0.61775070194218984</c:v>
                </c:pt>
                <c:pt idx="24">
                  <c:v>0.62859520847345651</c:v>
                </c:pt>
                <c:pt idx="25">
                  <c:v>0.64474257728562445</c:v>
                </c:pt>
                <c:pt idx="26">
                  <c:v>0.65943920956629609</c:v>
                </c:pt>
                <c:pt idx="27">
                  <c:v>0.67002667045342135</c:v>
                </c:pt>
                <c:pt idx="28">
                  <c:v>0.68472330273409299</c:v>
                </c:pt>
                <c:pt idx="29">
                  <c:v>0.69941993501476463</c:v>
                </c:pt>
                <c:pt idx="30">
                  <c:v>0.71463371307195056</c:v>
                </c:pt>
                <c:pt idx="31">
                  <c:v>0.72785381592159659</c:v>
                </c:pt>
                <c:pt idx="32">
                  <c:v>0.74306759397878253</c:v>
                </c:pt>
                <c:pt idx="33">
                  <c:v>0.75739495085580277</c:v>
                </c:pt>
                <c:pt idx="34">
                  <c:v>0.76750511679582412</c:v>
                </c:pt>
                <c:pt idx="35">
                  <c:v>0.77906594787072736</c:v>
                </c:pt>
                <c:pt idx="36">
                  <c:v>0.78675330001055088</c:v>
                </c:pt>
                <c:pt idx="37">
                  <c:v>0.79444179098384382</c:v>
                </c:pt>
                <c:pt idx="38">
                  <c:v>0.80360930542239284</c:v>
                </c:pt>
                <c:pt idx="39">
                  <c:v>0.81203137001745174</c:v>
                </c:pt>
                <c:pt idx="40">
                  <c:v>0.81917863271073021</c:v>
                </c:pt>
                <c:pt idx="41">
                  <c:v>0.82789419183069357</c:v>
                </c:pt>
                <c:pt idx="42">
                  <c:v>0.83462938455610669</c:v>
                </c:pt>
                <c:pt idx="43">
                  <c:v>0.84165785798463011</c:v>
                </c:pt>
                <c:pt idx="44">
                  <c:v>0.84714644154510388</c:v>
                </c:pt>
                <c:pt idx="45">
                  <c:v>0.85373500786386136</c:v>
                </c:pt>
                <c:pt idx="46">
                  <c:v>0.8604030572551381</c:v>
                </c:pt>
                <c:pt idx="47">
                  <c:v>0.86699765972330489</c:v>
                </c:pt>
                <c:pt idx="48">
                  <c:v>0.87234424812585365</c:v>
                </c:pt>
                <c:pt idx="49">
                  <c:v>0.8779443872588214</c:v>
                </c:pt>
                <c:pt idx="50">
                  <c:v>0.8822024928695873</c:v>
                </c:pt>
                <c:pt idx="51">
                  <c:v>0.88725559111515773</c:v>
                </c:pt>
                <c:pt idx="52">
                  <c:v>0.89090645271227442</c:v>
                </c:pt>
                <c:pt idx="53">
                  <c:v>0.89456444318386874</c:v>
                </c:pt>
                <c:pt idx="54">
                  <c:v>0.89821530478098544</c:v>
                </c:pt>
                <c:pt idx="55">
                  <c:v>0.90319744527540724</c:v>
                </c:pt>
                <c:pt idx="56">
                  <c:v>0.90754641615852372</c:v>
                </c:pt>
                <c:pt idx="57">
                  <c:v>0.9108381369425963</c:v>
                </c:pt>
                <c:pt idx="58">
                  <c:v>0.9151851162908492</c:v>
                </c:pt>
                <c:pt idx="59">
                  <c:v>0.91811104383813713</c:v>
                </c:pt>
                <c:pt idx="60">
                  <c:v>0.9210003743401034</c:v>
                </c:pt>
                <c:pt idx="61">
                  <c:v>0.92392630188739133</c:v>
                </c:pt>
                <c:pt idx="62">
                  <c:v>0.92703536331004444</c:v>
                </c:pt>
                <c:pt idx="63">
                  <c:v>0.93069380569968241</c:v>
                </c:pt>
                <c:pt idx="64">
                  <c:v>0.9340593256151869</c:v>
                </c:pt>
                <c:pt idx="65">
                  <c:v>0.93669259347222789</c:v>
                </c:pt>
                <c:pt idx="66">
                  <c:v>0.93980151496168685</c:v>
                </c:pt>
                <c:pt idx="67">
                  <c:v>0.94331598966890207</c:v>
                </c:pt>
                <c:pt idx="68">
                  <c:v>0.94694047194854558</c:v>
                </c:pt>
                <c:pt idx="69">
                  <c:v>0.95030599186405007</c:v>
                </c:pt>
                <c:pt idx="70">
                  <c:v>0.9539566605559473</c:v>
                </c:pt>
                <c:pt idx="71">
                  <c:v>0.95680939459362935</c:v>
                </c:pt>
                <c:pt idx="72">
                  <c:v>0.95944279632170681</c:v>
                </c:pt>
                <c:pt idx="73">
                  <c:v>0.96185641810890166</c:v>
                </c:pt>
                <c:pt idx="74">
                  <c:v>0.96434321946080281</c:v>
                </c:pt>
                <c:pt idx="75">
                  <c:v>0.96724185362878745</c:v>
                </c:pt>
                <c:pt idx="76">
                  <c:v>0.96943585770076535</c:v>
                </c:pt>
                <c:pt idx="77">
                  <c:v>0.97130075721089171</c:v>
                </c:pt>
                <c:pt idx="78">
                  <c:v>0.97378902133111578</c:v>
                </c:pt>
                <c:pt idx="79">
                  <c:v>0.97627728545133985</c:v>
                </c:pt>
                <c:pt idx="80">
                  <c:v>0.97847128952331774</c:v>
                </c:pt>
                <c:pt idx="81">
                  <c:v>0.98015318884834801</c:v>
                </c:pt>
                <c:pt idx="82">
                  <c:v>0.98201803798252452</c:v>
                </c:pt>
                <c:pt idx="83">
                  <c:v>0.98388288711670091</c:v>
                </c:pt>
                <c:pt idx="84">
                  <c:v>0.98574773625087742</c:v>
                </c:pt>
                <c:pt idx="85">
                  <c:v>0.98753210972250693</c:v>
                </c:pt>
                <c:pt idx="86">
                  <c:v>0.98921406369088483</c:v>
                </c:pt>
                <c:pt idx="87">
                  <c:v>0.99053023743771773</c:v>
                </c:pt>
                <c:pt idx="88">
                  <c:v>0.9919927363813742</c:v>
                </c:pt>
                <c:pt idx="89">
                  <c:v>0.9932357713652441</c:v>
                </c:pt>
                <c:pt idx="90">
                  <c:v>0.99447885859083984</c:v>
                </c:pt>
                <c:pt idx="91">
                  <c:v>0.99564764372111281</c:v>
                </c:pt>
                <c:pt idx="92">
                  <c:v>0.99652521374146474</c:v>
                </c:pt>
                <c:pt idx="93">
                  <c:v>0.99703697756144027</c:v>
                </c:pt>
                <c:pt idx="94">
                  <c:v>0.99747562963023972</c:v>
                </c:pt>
                <c:pt idx="95">
                  <c:v>0.9978404380064354</c:v>
                </c:pt>
                <c:pt idx="96">
                  <c:v>0.99820597752351847</c:v>
                </c:pt>
                <c:pt idx="97">
                  <c:v>0.99857151252142118</c:v>
                </c:pt>
                <c:pt idx="98">
                  <c:v>0.99893632089761675</c:v>
                </c:pt>
                <c:pt idx="99">
                  <c:v>0.99915563717058686</c:v>
                </c:pt>
                <c:pt idx="100">
                  <c:v>0.99936765253188542</c:v>
                </c:pt>
                <c:pt idx="101">
                  <c:v>0.99955041454326043</c:v>
                </c:pt>
                <c:pt idx="102">
                  <c:v>0.9996600698907655</c:v>
                </c:pt>
                <c:pt idx="103">
                  <c:v>0.99976972523827057</c:v>
                </c:pt>
                <c:pt idx="104">
                  <c:v>0.99986695269946357</c:v>
                </c:pt>
                <c:pt idx="105">
                  <c:v>0.99996198701168593</c:v>
                </c:pt>
                <c:pt idx="106">
                  <c:v>0.99997514535887011</c:v>
                </c:pt>
                <c:pt idx="107">
                  <c:v>0.99998757267943506</c:v>
                </c:pt>
                <c:pt idx="108">
                  <c:v>1</c:v>
                </c:pt>
              </c:numCache>
            </c:numRef>
          </c:xVal>
          <c:yVal>
            <c:numRef>
              <c:f>'LCOH-R'!$J$56:$J$164</c:f>
              <c:numCache>
                <c:formatCode>General</c:formatCode>
                <c:ptCount val="109"/>
                <c:pt idx="0">
                  <c:v>7.1616725453543877</c:v>
                </c:pt>
                <c:pt idx="1">
                  <c:v>7.4643146870511927</c:v>
                </c:pt>
                <c:pt idx="2">
                  <c:v>7.5934416524485675</c:v>
                </c:pt>
                <c:pt idx="3">
                  <c:v>7.7032526479296095</c:v>
                </c:pt>
                <c:pt idx="4">
                  <c:v>7.7812374585616801</c:v>
                </c:pt>
                <c:pt idx="5">
                  <c:v>7.8474483823853021</c:v>
                </c:pt>
                <c:pt idx="6">
                  <c:v>7.9012318177250265</c:v>
                </c:pt>
                <c:pt idx="7">
                  <c:v>7.9410783990909781</c:v>
                </c:pt>
                <c:pt idx="8">
                  <c:v>7.9879690561628305</c:v>
                </c:pt>
                <c:pt idx="9" formatCode="_(* #,##0.00_);_(* \(#,##0.00\);_(* &quot;-&quot;??_);_(@_)">
                  <c:v>8.0356040208045556</c:v>
                </c:pt>
                <c:pt idx="10">
                  <c:v>8.0694053919572752</c:v>
                </c:pt>
                <c:pt idx="11">
                  <c:v>8.1054357856708741</c:v>
                </c:pt>
                <c:pt idx="12">
                  <c:v>8.1368762048195631</c:v>
                </c:pt>
                <c:pt idx="13">
                  <c:v>8.1731422872529134</c:v>
                </c:pt>
                <c:pt idx="14">
                  <c:v>8.1975373340031474</c:v>
                </c:pt>
                <c:pt idx="15">
                  <c:v>8.2283180900302106</c:v>
                </c:pt>
                <c:pt idx="16">
                  <c:v>8.262218795381461</c:v>
                </c:pt>
                <c:pt idx="17">
                  <c:v>8.2884594859524157</c:v>
                </c:pt>
                <c:pt idx="18">
                  <c:v>8.3103054780882566</c:v>
                </c:pt>
                <c:pt idx="19">
                  <c:v>8.3331959866216536</c:v>
                </c:pt>
                <c:pt idx="20">
                  <c:v>8.3592806787266838</c:v>
                </c:pt>
                <c:pt idx="21">
                  <c:v>8.3869583843287412</c:v>
                </c:pt>
                <c:pt idx="22">
                  <c:v>8.4099099040457332</c:v>
                </c:pt>
                <c:pt idx="23">
                  <c:v>8.4286240590364461</c:v>
                </c:pt>
                <c:pt idx="24">
                  <c:v>8.4456213397162347</c:v>
                </c:pt>
                <c:pt idx="25">
                  <c:v>8.4684008204658827</c:v>
                </c:pt>
                <c:pt idx="26">
                  <c:v>8.4889022068078841</c:v>
                </c:pt>
                <c:pt idx="27">
                  <c:v>8.5044879866961782</c:v>
                </c:pt>
                <c:pt idx="28">
                  <c:v>8.5241319458822655</c:v>
                </c:pt>
                <c:pt idx="29">
                  <c:v>8.5429956453035292</c:v>
                </c:pt>
                <c:pt idx="30">
                  <c:v>8.5622849738898914</c:v>
                </c:pt>
                <c:pt idx="31">
                  <c:v>8.5791543641323216</c:v>
                </c:pt>
                <c:pt idx="32">
                  <c:v>8.5977873701348937</c:v>
                </c:pt>
                <c:pt idx="33">
                  <c:v>8.6165803339524167</c:v>
                </c:pt>
                <c:pt idx="34">
                  <c:v>8.6314335397649806</c:v>
                </c:pt>
                <c:pt idx="35">
                  <c:v>8.6495109170338473</c:v>
                </c:pt>
                <c:pt idx="36">
                  <c:v>8.6621443218453926</c:v>
                </c:pt>
                <c:pt idx="37">
                  <c:v>8.6751348042540677</c:v>
                </c:pt>
                <c:pt idx="38">
                  <c:v>8.6902377340877308</c:v>
                </c:pt>
                <c:pt idx="39" formatCode="0">
                  <c:v>8.7041788280370973</c:v>
                </c:pt>
                <c:pt idx="40">
                  <c:v>8.7162723099116448</c:v>
                </c:pt>
                <c:pt idx="41">
                  <c:v>8.7311639207867557</c:v>
                </c:pt>
                <c:pt idx="42">
                  <c:v>8.7436173924824683</c:v>
                </c:pt>
                <c:pt idx="43">
                  <c:v>8.7566210371420201</c:v>
                </c:pt>
                <c:pt idx="44">
                  <c:v>8.7685304303913636</c:v>
                </c:pt>
                <c:pt idx="45">
                  <c:v>8.7830913376549749</c:v>
                </c:pt>
                <c:pt idx="46">
                  <c:v>8.7981732420657455</c:v>
                </c:pt>
                <c:pt idx="47" formatCode="0.00">
                  <c:v>8.8132125936478598</c:v>
                </c:pt>
                <c:pt idx="48">
                  <c:v>8.8265769524894679</c:v>
                </c:pt>
                <c:pt idx="49" formatCode="0.00">
                  <c:v>8.8403912222147998</c:v>
                </c:pt>
                <c:pt idx="50" formatCode="0.00">
                  <c:v>8.8513068709912783</c:v>
                </c:pt>
                <c:pt idx="51" formatCode="0.00">
                  <c:v>8.8640915764432098</c:v>
                </c:pt>
                <c:pt idx="52" formatCode="0.00">
                  <c:v>8.8738122080635993</c:v>
                </c:pt>
                <c:pt idx="53" formatCode="0.00">
                  <c:v>8.8836636802883078</c:v>
                </c:pt>
                <c:pt idx="54" formatCode="0.00">
                  <c:v>8.8936369163009807</c:v>
                </c:pt>
                <c:pt idx="55" formatCode="0.00">
                  <c:v>8.9067811427218295</c:v>
                </c:pt>
                <c:pt idx="56" formatCode="0.00">
                  <c:v>8.9186216491058659</c:v>
                </c:pt>
                <c:pt idx="57" formatCode="0.00">
                  <c:v>8.9278249538198935</c:v>
                </c:pt>
                <c:pt idx="58" formatCode="0.00">
                  <c:v>8.9402435533434197</c:v>
                </c:pt>
                <c:pt idx="59" formatCode="0.00">
                  <c:v>8.949247879824723</c:v>
                </c:pt>
                <c:pt idx="60" formatCode="0.00">
                  <c:v>8.9581578464699358</c:v>
                </c:pt>
                <c:pt idx="61" formatCode="0.00">
                  <c:v>8.9671192982216592</c:v>
                </c:pt>
                <c:pt idx="62" formatCode="0.00">
                  <c:v>8.976586694984805</c:v>
                </c:pt>
                <c:pt idx="63" formatCode="0.00">
                  <c:v>8.9876382344441605</c:v>
                </c:pt>
                <c:pt idx="64" formatCode="0.00">
                  <c:v>8.9979472933051543</c:v>
                </c:pt>
                <c:pt idx="65" formatCode="0.00">
                  <c:v>9.0062045666206458</c:v>
                </c:pt>
                <c:pt idx="66" formatCode="0.00">
                  <c:v>9.0158554473853822</c:v>
                </c:pt>
                <c:pt idx="67" formatCode="0.00">
                  <c:v>9.0267448591784785</c:v>
                </c:pt>
                <c:pt idx="68" formatCode="0.00">
                  <c:v>9.0378599312303827</c:v>
                </c:pt>
                <c:pt idx="69" formatCode="0.00">
                  <c:v>9.0482219031546283</c:v>
                </c:pt>
                <c:pt idx="70" formatCode="0.00">
                  <c:v>9.0594772036039881</c:v>
                </c:pt>
                <c:pt idx="71" formatCode="0.00">
                  <c:v>9.0689788992027083</c:v>
                </c:pt>
                <c:pt idx="72" formatCode="0.00">
                  <c:v>9.0777860766653813</c:v>
                </c:pt>
                <c:pt idx="73" formatCode="0.00">
                  <c:v>9.0858929684916294</c:v>
                </c:pt>
                <c:pt idx="74" formatCode="0.00">
                  <c:v>9.0942897818930248</c:v>
                </c:pt>
                <c:pt idx="75" formatCode="0.00">
                  <c:v>9.1040923472503028</c:v>
                </c:pt>
                <c:pt idx="76" formatCode="0.00">
                  <c:v>9.1119051912098676</c:v>
                </c:pt>
                <c:pt idx="77" formatCode="0.00">
                  <c:v>9.1189963658546365</c:v>
                </c:pt>
                <c:pt idx="78" formatCode="0.00">
                  <c:v>9.1282030164341421</c:v>
                </c:pt>
                <c:pt idx="79" formatCode="0.00">
                  <c:v>9.1373736435973765</c:v>
                </c:pt>
                <c:pt idx="80" formatCode="0.00">
                  <c:v>9.145545371649126</c:v>
                </c:pt>
                <c:pt idx="81" formatCode="0.00">
                  <c:v>9.1520231898785642</c:v>
                </c:pt>
                <c:pt idx="82" formatCode="0.00">
                  <c:v>9.1596904671860848</c:v>
                </c:pt>
                <c:pt idx="83" formatCode="0.00">
                  <c:v>9.1673571433743923</c:v>
                </c:pt>
                <c:pt idx="84" formatCode="0.00">
                  <c:v>9.175104874982841</c:v>
                </c:pt>
                <c:pt idx="85" formatCode="0.00">
                  <c:v>9.182695464399119</c:v>
                </c:pt>
                <c:pt idx="86" formatCode="0.00">
                  <c:v>9.1898845168347219</c:v>
                </c:pt>
                <c:pt idx="87" formatCode="0.00">
                  <c:v>9.19581494744636</c:v>
                </c:pt>
                <c:pt idx="88" formatCode="0.00">
                  <c:v>9.2023860028514992</c:v>
                </c:pt>
                <c:pt idx="89" formatCode="0.00">
                  <c:v>9.2082044438088904</c:v>
                </c:pt>
                <c:pt idx="90" formatCode="0.00">
                  <c:v>9.2142007980039846</c:v>
                </c:pt>
                <c:pt idx="91" formatCode="0.00">
                  <c:v>9.2208260863147959</c:v>
                </c:pt>
                <c:pt idx="92" formatCode="0.00">
                  <c:v>9.2266902829598383</c:v>
                </c:pt>
                <c:pt idx="93" formatCode="0.00">
                  <c:v>9.2309913457139618</c:v>
                </c:pt>
                <c:pt idx="94" formatCode="0.00">
                  <c:v>9.2351774066839063</c:v>
                </c:pt>
                <c:pt idx="95" formatCode="0.00">
                  <c:v>9.2389002379029517</c:v>
                </c:pt>
                <c:pt idx="96" formatCode="0.00">
                  <c:v>9.2426423609723045</c:v>
                </c:pt>
                <c:pt idx="97" formatCode="0.00">
                  <c:v>9.246522789320764</c:v>
                </c:pt>
                <c:pt idx="98" formatCode="0.00">
                  <c:v>9.2504092760138477</c:v>
                </c:pt>
                <c:pt idx="99" formatCode="0.00">
                  <c:v>9.253642149626053</c:v>
                </c:pt>
                <c:pt idx="100" formatCode="0.00">
                  <c:v>9.2570121602755329</c:v>
                </c:pt>
                <c:pt idx="101" formatCode="0.00">
                  <c:v>9.2600080227922206</c:v>
                </c:pt>
                <c:pt idx="102" formatCode="0.00">
                  <c:v>9.2626386725284799</c:v>
                </c:pt>
                <c:pt idx="103" formatCode="0.00">
                  <c:v>9.2652687452022349</c:v>
                </c:pt>
                <c:pt idx="104" formatCode="0.00">
                  <c:v>9.2678424229386636</c:v>
                </c:pt>
                <c:pt idx="105" formatCode="0.00">
                  <c:v>9.2703963010382093</c:v>
                </c:pt>
                <c:pt idx="106" formatCode="0.00">
                  <c:v>9.2722180806566428</c:v>
                </c:pt>
                <c:pt idx="107" formatCode="0.00">
                  <c:v>9.2740343900071931</c:v>
                </c:pt>
                <c:pt idx="108" formatCode="0.00">
                  <c:v>9.2758525853262395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C0F-44E4-A03A-57027E9E63BC}"/>
            </c:ext>
          </c:extLst>
        </c:ser>
        <c:ser>
          <c:idx val="3"/>
          <c:order val="3"/>
          <c:tx>
            <c:strRef>
              <c:f>'LCOH-R'!$I$166</c:f>
              <c:strCache>
                <c:ptCount val="1"/>
                <c:pt idx="0">
                  <c:v>Galway</c:v>
                </c:pt>
              </c:strCache>
            </c:strRef>
          </c:tx>
          <c:spPr>
            <a:ln w="1905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'LCOH-R'!$I$167:$I$174</c:f>
              <c:numCache>
                <c:formatCode>0%</c:formatCode>
                <c:ptCount val="8"/>
                <c:pt idx="0">
                  <c:v>0.65926923450658292</c:v>
                </c:pt>
                <c:pt idx="1">
                  <c:v>0.78183243530987134</c:v>
                </c:pt>
                <c:pt idx="2">
                  <c:v>0.83626250175394345</c:v>
                </c:pt>
                <c:pt idx="3">
                  <c:v>0.87851995083488155</c:v>
                </c:pt>
                <c:pt idx="4">
                  <c:v>0.91933355804588279</c:v>
                </c:pt>
                <c:pt idx="5">
                  <c:v>0.96015120781205865</c:v>
                </c:pt>
                <c:pt idx="6">
                  <c:v>0.98895939374785979</c:v>
                </c:pt>
                <c:pt idx="7">
                  <c:v>1</c:v>
                </c:pt>
              </c:numCache>
            </c:numRef>
          </c:xVal>
          <c:yVal>
            <c:numRef>
              <c:f>'LCOH-R'!$J$167:$J$174</c:f>
              <c:numCache>
                <c:formatCode>0.00</c:formatCode>
                <c:ptCount val="8"/>
                <c:pt idx="0">
                  <c:v>8.4383977607280016</c:v>
                </c:pt>
                <c:pt idx="1">
                  <c:v>8.8496272506267921</c:v>
                </c:pt>
                <c:pt idx="2">
                  <c:v>9.1169533967403051</c:v>
                </c:pt>
                <c:pt idx="3">
                  <c:v>9.3156866626985799</c:v>
                </c:pt>
                <c:pt idx="4">
                  <c:v>9.5131306373546032</c:v>
                </c:pt>
                <c:pt idx="5">
                  <c:v>9.7163525070935304</c:v>
                </c:pt>
                <c:pt idx="6">
                  <c:v>9.8802751830294628</c:v>
                </c:pt>
                <c:pt idx="7">
                  <c:v>9.9742258267252186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C0F-44E4-A03A-57027E9E63BC}"/>
            </c:ext>
          </c:extLst>
        </c:ser>
        <c:ser>
          <c:idx val="4"/>
          <c:order val="4"/>
          <c:tx>
            <c:strRef>
              <c:f>'LCOH-R'!$I$176</c:f>
              <c:strCache>
                <c:ptCount val="1"/>
                <c:pt idx="0">
                  <c:v>Limerick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'LCOH-R'!$I$177:$I$185</c:f>
              <c:numCache>
                <c:formatCode>0%</c:formatCode>
                <c:ptCount val="9"/>
                <c:pt idx="0">
                  <c:v>0.55521383103409383</c:v>
                </c:pt>
                <c:pt idx="1">
                  <c:v>0.64772405482353534</c:v>
                </c:pt>
                <c:pt idx="2">
                  <c:v>0.80540811174916938</c:v>
                </c:pt>
                <c:pt idx="3">
                  <c:v>0.88883196284990174</c:v>
                </c:pt>
                <c:pt idx="4">
                  <c:v>0.93608555661259385</c:v>
                </c:pt>
                <c:pt idx="5">
                  <c:v>0.96572969865787539</c:v>
                </c:pt>
                <c:pt idx="6">
                  <c:v>0.98425478796137644</c:v>
                </c:pt>
                <c:pt idx="7">
                  <c:v>0.99648068617664698</c:v>
                </c:pt>
                <c:pt idx="8">
                  <c:v>1</c:v>
                </c:pt>
              </c:numCache>
            </c:numRef>
          </c:xVal>
          <c:yVal>
            <c:numRef>
              <c:f>'LCOH-R'!$J$177:$J$185</c:f>
              <c:numCache>
                <c:formatCode>0.00</c:formatCode>
                <c:ptCount val="9"/>
                <c:pt idx="0">
                  <c:v>9.6886060113680301</c:v>
                </c:pt>
                <c:pt idx="1">
                  <c:v>10.013114596547551</c:v>
                </c:pt>
                <c:pt idx="2">
                  <c:v>10.371154939139338</c:v>
                </c:pt>
                <c:pt idx="3">
                  <c:v>10.598483827378093</c:v>
                </c:pt>
                <c:pt idx="4">
                  <c:v>10.782622670445724</c:v>
                </c:pt>
                <c:pt idx="5">
                  <c:v>10.910703892012233</c:v>
                </c:pt>
                <c:pt idx="6">
                  <c:v>11.020876048577289</c:v>
                </c:pt>
                <c:pt idx="7">
                  <c:v>11.116929852046573</c:v>
                </c:pt>
                <c:pt idx="8">
                  <c:v>11.185119016898083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C0F-44E4-A03A-57027E9E63BC}"/>
            </c:ext>
          </c:extLst>
        </c:ser>
        <c:ser>
          <c:idx val="0"/>
          <c:order val="5"/>
          <c:tx>
            <c:strRef>
              <c:f>'LCOH-R'!$I$187</c:f>
              <c:strCache>
                <c:ptCount val="1"/>
                <c:pt idx="0">
                  <c:v>Waterford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'LCOH-R'!$I$188:$I$194</c:f>
              <c:numCache>
                <c:formatCode>0%</c:formatCode>
                <c:ptCount val="7"/>
                <c:pt idx="0">
                  <c:v>0.32205123278064263</c:v>
                </c:pt>
                <c:pt idx="1">
                  <c:v>0.55533721867093444</c:v>
                </c:pt>
                <c:pt idx="2">
                  <c:v>0.72053553284997585</c:v>
                </c:pt>
                <c:pt idx="3">
                  <c:v>0.89548890744579923</c:v>
                </c:pt>
                <c:pt idx="4">
                  <c:v>0.96154146492135084</c:v>
                </c:pt>
                <c:pt idx="5">
                  <c:v>0.98096498276764599</c:v>
                </c:pt>
                <c:pt idx="6">
                  <c:v>1</c:v>
                </c:pt>
              </c:numCache>
            </c:numRef>
          </c:xVal>
          <c:yVal>
            <c:numRef>
              <c:f>'LCOH-R'!$J$188:$J$194</c:f>
              <c:numCache>
                <c:formatCode>0.00</c:formatCode>
                <c:ptCount val="7"/>
                <c:pt idx="0">
                  <c:v>11.990888116850478</c:v>
                </c:pt>
                <c:pt idx="1">
                  <c:v>12.23836591239094</c:v>
                </c:pt>
                <c:pt idx="2">
                  <c:v>12.477344558124896</c:v>
                </c:pt>
                <c:pt idx="3">
                  <c:v>12.811313877520133</c:v>
                </c:pt>
                <c:pt idx="4">
                  <c:v>13.010330808298631</c:v>
                </c:pt>
                <c:pt idx="5">
                  <c:v>13.178600582570921</c:v>
                </c:pt>
                <c:pt idx="6">
                  <c:v>13.341575243383984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C0F-44E4-A03A-57027E9E63BC}"/>
            </c:ext>
          </c:extLst>
        </c:ser>
        <c:ser>
          <c:idx val="6"/>
          <c:order val="6"/>
          <c:tx>
            <c:strRef>
              <c:f>'LCOH-R'!$M$4</c:f>
              <c:strCache>
                <c:ptCount val="1"/>
                <c:pt idx="0">
                  <c:v>Belfast</c:v>
                </c:pt>
              </c:strCache>
            </c:strRef>
          </c:tx>
          <c:spPr>
            <a:ln w="19050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'LCOH-R'!$M$5:$M$37</c:f>
              <c:numCache>
                <c:formatCode>0%</c:formatCode>
                <c:ptCount val="33"/>
                <c:pt idx="0">
                  <c:v>0.14876767944293121</c:v>
                </c:pt>
                <c:pt idx="1">
                  <c:v>0.22106716104445123</c:v>
                </c:pt>
                <c:pt idx="2">
                  <c:v>0.30328960316632375</c:v>
                </c:pt>
                <c:pt idx="3">
                  <c:v>0.38220268670669311</c:v>
                </c:pt>
                <c:pt idx="4">
                  <c:v>0.43140827137588977</c:v>
                </c:pt>
                <c:pt idx="5">
                  <c:v>0.50040350962006375</c:v>
                </c:pt>
                <c:pt idx="6">
                  <c:v>0.56081569488482275</c:v>
                </c:pt>
                <c:pt idx="7">
                  <c:v>0.61354647645364324</c:v>
                </c:pt>
                <c:pt idx="8">
                  <c:v>0.66275206112284002</c:v>
                </c:pt>
                <c:pt idx="9">
                  <c:v>0.69551315736766217</c:v>
                </c:pt>
                <c:pt idx="10">
                  <c:v>0.73649116946617466</c:v>
                </c:pt>
                <c:pt idx="11">
                  <c:v>0.76662510333644507</c:v>
                </c:pt>
                <c:pt idx="12">
                  <c:v>0.79938619958126722</c:v>
                </c:pt>
                <c:pt idx="13">
                  <c:v>0.82886351336537156</c:v>
                </c:pt>
                <c:pt idx="14">
                  <c:v>0.85177837745219731</c:v>
                </c:pt>
                <c:pt idx="15">
                  <c:v>0.87436529808700469</c:v>
                </c:pt>
                <c:pt idx="16">
                  <c:v>0.89072453277542807</c:v>
                </c:pt>
                <c:pt idx="17">
                  <c:v>0.90708376746385133</c:v>
                </c:pt>
                <c:pt idx="18">
                  <c:v>0.92213269470845938</c:v>
                </c:pt>
                <c:pt idx="19">
                  <c:v>0.93849192939688264</c:v>
                </c:pt>
                <c:pt idx="20">
                  <c:v>0.95354085664149058</c:v>
                </c:pt>
                <c:pt idx="21">
                  <c:v>0.96531520882886346</c:v>
                </c:pt>
                <c:pt idx="22">
                  <c:v>0.97512563441776035</c:v>
                </c:pt>
                <c:pt idx="23">
                  <c:v>0.98264558811743241</c:v>
                </c:pt>
                <c:pt idx="24">
                  <c:v>0.98591402490567903</c:v>
                </c:pt>
                <c:pt idx="25">
                  <c:v>0.98885554128673858</c:v>
                </c:pt>
                <c:pt idx="26">
                  <c:v>0.99147015431135843</c:v>
                </c:pt>
                <c:pt idx="27">
                  <c:v>0.99408476733597828</c:v>
                </c:pt>
                <c:pt idx="28">
                  <c:v>0.99624174430683765</c:v>
                </c:pt>
                <c:pt idx="29">
                  <c:v>0.99820268547448732</c:v>
                </c:pt>
                <c:pt idx="30">
                  <c:v>0.99918305840403288</c:v>
                </c:pt>
                <c:pt idx="31">
                  <c:v>0.9999346478809632</c:v>
                </c:pt>
                <c:pt idx="32">
                  <c:v>1</c:v>
                </c:pt>
              </c:numCache>
            </c:numRef>
          </c:xVal>
          <c:yVal>
            <c:numRef>
              <c:f>'LCOH-R'!$N$5:$N$37</c:f>
              <c:numCache>
                <c:formatCode>0.00</c:formatCode>
                <c:ptCount val="33"/>
                <c:pt idx="0">
                  <c:v>4.8070407680044163</c:v>
                </c:pt>
                <c:pt idx="1">
                  <c:v>4.9387793522763364</c:v>
                </c:pt>
                <c:pt idx="2">
                  <c:v>5.0196813255484356</c:v>
                </c:pt>
                <c:pt idx="3">
                  <c:v>5.0733706585623324</c:v>
                </c:pt>
                <c:pt idx="4">
                  <c:v>5.1205859064825603</c:v>
                </c:pt>
                <c:pt idx="5">
                  <c:v>5.181159606897336</c:v>
                </c:pt>
                <c:pt idx="6">
                  <c:v>5.2279913428201432</c:v>
                </c:pt>
                <c:pt idx="7">
                  <c:v>5.2809551082325186</c:v>
                </c:pt>
                <c:pt idx="8">
                  <c:v>5.3252662378340174</c:v>
                </c:pt>
                <c:pt idx="9">
                  <c:v>5.3564353528888216</c:v>
                </c:pt>
                <c:pt idx="10">
                  <c:v>5.3983962939322012</c:v>
                </c:pt>
                <c:pt idx="11">
                  <c:v>5.4262600424853904</c:v>
                </c:pt>
                <c:pt idx="12">
                  <c:v>5.463508047486358</c:v>
                </c:pt>
                <c:pt idx="13">
                  <c:v>5.4990587707543135</c:v>
                </c:pt>
                <c:pt idx="14">
                  <c:v>5.5244753384341854</c:v>
                </c:pt>
                <c:pt idx="15">
                  <c:v>5.558232337660816</c:v>
                </c:pt>
                <c:pt idx="16">
                  <c:v>5.5834546928996058</c:v>
                </c:pt>
                <c:pt idx="17">
                  <c:v>5.6112259125029391</c:v>
                </c:pt>
                <c:pt idx="18">
                  <c:v>5.6358579160028652</c:v>
                </c:pt>
                <c:pt idx="19">
                  <c:v>5.6647361219146815</c:v>
                </c:pt>
                <c:pt idx="20">
                  <c:v>5.6916501175000356</c:v>
                </c:pt>
                <c:pt idx="21">
                  <c:v>5.7126150652450693</c:v>
                </c:pt>
                <c:pt idx="22">
                  <c:v>5.7326263295065978</c:v>
                </c:pt>
                <c:pt idx="23">
                  <c:v>5.7549736838477861</c:v>
                </c:pt>
                <c:pt idx="24">
                  <c:v>5.7715111198026881</c:v>
                </c:pt>
                <c:pt idx="25">
                  <c:v>5.786774315616416</c:v>
                </c:pt>
                <c:pt idx="26">
                  <c:v>5.8012849193798193</c:v>
                </c:pt>
                <c:pt idx="27">
                  <c:v>5.8175303852778475</c:v>
                </c:pt>
                <c:pt idx="28">
                  <c:v>5.8312227099321863</c:v>
                </c:pt>
                <c:pt idx="29">
                  <c:v>5.8459420483441811</c:v>
                </c:pt>
                <c:pt idx="30">
                  <c:v>5.8576133910360317</c:v>
                </c:pt>
                <c:pt idx="31">
                  <c:v>5.8680536086773802</c:v>
                </c:pt>
                <c:pt idx="32">
                  <c:v>5.8750129052812889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C0F-44E4-A03A-57027E9E63BC}"/>
            </c:ext>
          </c:extLst>
        </c:ser>
        <c:ser>
          <c:idx val="7"/>
          <c:order val="7"/>
          <c:tx>
            <c:strRef>
              <c:f>'LCOH-R'!$M$39</c:f>
              <c:strCache>
                <c:ptCount val="1"/>
                <c:pt idx="0">
                  <c:v>Cork</c:v>
                </c:pt>
              </c:strCache>
            </c:strRef>
          </c:tx>
          <c:spPr>
            <a:ln w="19050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'LCOH-R'!$M$40:$M$53</c:f>
              <c:numCache>
                <c:formatCode>0%</c:formatCode>
                <c:ptCount val="14"/>
                <c:pt idx="0">
                  <c:v>0.3203776894102266</c:v>
                </c:pt>
                <c:pt idx="1">
                  <c:v>0.50138403565258916</c:v>
                </c:pt>
                <c:pt idx="2">
                  <c:v>0.63540909164904502</c:v>
                </c:pt>
                <c:pt idx="3">
                  <c:v>0.74700867738054588</c:v>
                </c:pt>
                <c:pt idx="4">
                  <c:v>0.81107096191211181</c:v>
                </c:pt>
                <c:pt idx="5">
                  <c:v>0.86676080361259666</c:v>
                </c:pt>
                <c:pt idx="6">
                  <c:v>0.91547738919181998</c:v>
                </c:pt>
                <c:pt idx="7">
                  <c:v>0.94217550085393653</c:v>
                </c:pt>
                <c:pt idx="8">
                  <c:v>0.95607734543557044</c:v>
                </c:pt>
                <c:pt idx="9">
                  <c:v>0.96719772158922501</c:v>
                </c:pt>
                <c:pt idx="10">
                  <c:v>0.97664948056888834</c:v>
                </c:pt>
                <c:pt idx="11">
                  <c:v>0.98610123954855178</c:v>
                </c:pt>
                <c:pt idx="12">
                  <c:v>0.99527491490733733</c:v>
                </c:pt>
                <c:pt idx="13">
                  <c:v>1</c:v>
                </c:pt>
              </c:numCache>
            </c:numRef>
          </c:xVal>
          <c:yVal>
            <c:numRef>
              <c:f>'LCOH-R'!$N$40:$N$53</c:f>
              <c:numCache>
                <c:formatCode>0.00</c:formatCode>
                <c:ptCount val="14"/>
                <c:pt idx="0">
                  <c:v>4.4229431268789137</c:v>
                </c:pt>
                <c:pt idx="1">
                  <c:v>4.6317743671752396</c:v>
                </c:pt>
                <c:pt idx="2">
                  <c:v>4.7431528186540648</c:v>
                </c:pt>
                <c:pt idx="3">
                  <c:v>4.8389279502978058</c:v>
                </c:pt>
                <c:pt idx="4">
                  <c:v>4.9284289206157981</c:v>
                </c:pt>
                <c:pt idx="5">
                  <c:v>5.0098707158114122</c:v>
                </c:pt>
                <c:pt idx="6">
                  <c:v>5.075717810959425</c:v>
                </c:pt>
                <c:pt idx="7">
                  <c:v>5.1356359240354168</c:v>
                </c:pt>
                <c:pt idx="8">
                  <c:v>5.1783015320505879</c:v>
                </c:pt>
                <c:pt idx="9">
                  <c:v>5.2170220088663983</c:v>
                </c:pt>
                <c:pt idx="10">
                  <c:v>5.2539574864809904</c:v>
                </c:pt>
                <c:pt idx="11">
                  <c:v>5.2938505680734709</c:v>
                </c:pt>
                <c:pt idx="12">
                  <c:v>5.3350733017563963</c:v>
                </c:pt>
                <c:pt idx="13">
                  <c:v>5.3623522883567984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0C0F-44E4-A03A-57027E9E63BC}"/>
            </c:ext>
          </c:extLst>
        </c:ser>
        <c:ser>
          <c:idx val="8"/>
          <c:order val="8"/>
          <c:tx>
            <c:strRef>
              <c:f>'LCOH-R'!$M$55</c:f>
              <c:strCache>
                <c:ptCount val="1"/>
                <c:pt idx="0">
                  <c:v>Dublin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'LCOH-R'!$M$56:$M$164</c:f>
              <c:numCache>
                <c:formatCode>0%</c:formatCode>
                <c:ptCount val="109"/>
                <c:pt idx="0">
                  <c:v>5.8674073880719123E-2</c:v>
                </c:pt>
                <c:pt idx="1">
                  <c:v>9.4006835386219956E-2</c:v>
                </c:pt>
                <c:pt idx="2">
                  <c:v>0.12085409656090831</c:v>
                </c:pt>
                <c:pt idx="3">
                  <c:v>0.16370481796872607</c:v>
                </c:pt>
                <c:pt idx="4">
                  <c:v>0.20373590147741552</c:v>
                </c:pt>
                <c:pt idx="5">
                  <c:v>0.23286640887636481</c:v>
                </c:pt>
                <c:pt idx="6">
                  <c:v>0.25600875305542808</c:v>
                </c:pt>
                <c:pt idx="7">
                  <c:v>0.27450909905706222</c:v>
                </c:pt>
                <c:pt idx="8">
                  <c:v>0.30097631801905717</c:v>
                </c:pt>
                <c:pt idx="9">
                  <c:v>0.33713456117900031</c:v>
                </c:pt>
                <c:pt idx="10">
                  <c:v>0.36105228851242355</c:v>
                </c:pt>
                <c:pt idx="11">
                  <c:v>0.38751950747441849</c:v>
                </c:pt>
                <c:pt idx="12">
                  <c:v>0.4057138496531153</c:v>
                </c:pt>
                <c:pt idx="13">
                  <c:v>0.42996396249275315</c:v>
                </c:pt>
                <c:pt idx="14">
                  <c:v>0.44536998469280875</c:v>
                </c:pt>
                <c:pt idx="15">
                  <c:v>0.46747215147180249</c:v>
                </c:pt>
                <c:pt idx="16">
                  <c:v>0.49403594882434509</c:v>
                </c:pt>
                <c:pt idx="17">
                  <c:v>0.51828606166398294</c:v>
                </c:pt>
                <c:pt idx="18">
                  <c:v>0.5329528857994239</c:v>
                </c:pt>
                <c:pt idx="19">
                  <c:v>0.54982775187246546</c:v>
                </c:pt>
                <c:pt idx="20">
                  <c:v>0.57192991865145915</c:v>
                </c:pt>
                <c:pt idx="21">
                  <c:v>0.59110045744430229</c:v>
                </c:pt>
                <c:pt idx="22">
                  <c:v>0.60595120518188916</c:v>
                </c:pt>
                <c:pt idx="23">
                  <c:v>0.61775070194219017</c:v>
                </c:pt>
                <c:pt idx="24">
                  <c:v>0.62859520847345673</c:v>
                </c:pt>
                <c:pt idx="25">
                  <c:v>0.64474257728562478</c:v>
                </c:pt>
                <c:pt idx="26">
                  <c:v>0.65943920956629642</c:v>
                </c:pt>
                <c:pt idx="27">
                  <c:v>0.67002667045342157</c:v>
                </c:pt>
                <c:pt idx="28">
                  <c:v>0.68472330273409321</c:v>
                </c:pt>
                <c:pt idx="29">
                  <c:v>0.69941993501476485</c:v>
                </c:pt>
                <c:pt idx="30">
                  <c:v>0.71463371307195067</c:v>
                </c:pt>
                <c:pt idx="31">
                  <c:v>0.72785381592159681</c:v>
                </c:pt>
                <c:pt idx="32">
                  <c:v>0.74306759397878264</c:v>
                </c:pt>
                <c:pt idx="33">
                  <c:v>0.757394950855803</c:v>
                </c:pt>
                <c:pt idx="34">
                  <c:v>0.76750511679582434</c:v>
                </c:pt>
                <c:pt idx="35">
                  <c:v>0.77906594787072758</c:v>
                </c:pt>
                <c:pt idx="36">
                  <c:v>0.7867533000105511</c:v>
                </c:pt>
                <c:pt idx="37">
                  <c:v>0.79444179098384404</c:v>
                </c:pt>
                <c:pt idx="38">
                  <c:v>0.80360930542239317</c:v>
                </c:pt>
                <c:pt idx="39">
                  <c:v>0.81203137001745185</c:v>
                </c:pt>
                <c:pt idx="40">
                  <c:v>0.81917863271073033</c:v>
                </c:pt>
                <c:pt idx="41">
                  <c:v>0.82789419183069357</c:v>
                </c:pt>
                <c:pt idx="42">
                  <c:v>0.83462938455610669</c:v>
                </c:pt>
                <c:pt idx="43">
                  <c:v>0.84165785798463</c:v>
                </c:pt>
                <c:pt idx="44">
                  <c:v>0.84714644154510377</c:v>
                </c:pt>
                <c:pt idx="45">
                  <c:v>0.85373500786386136</c:v>
                </c:pt>
                <c:pt idx="46">
                  <c:v>0.86040305725513799</c:v>
                </c:pt>
                <c:pt idx="47">
                  <c:v>0.86699765972330478</c:v>
                </c:pt>
                <c:pt idx="48">
                  <c:v>0.87234424812585354</c:v>
                </c:pt>
                <c:pt idx="49">
                  <c:v>0.87794438725882129</c:v>
                </c:pt>
                <c:pt idx="50">
                  <c:v>0.88220249286958707</c:v>
                </c:pt>
                <c:pt idx="51">
                  <c:v>0.8872555911151575</c:v>
                </c:pt>
                <c:pt idx="52">
                  <c:v>0.8909064527122742</c:v>
                </c:pt>
                <c:pt idx="53">
                  <c:v>0.89456444318386863</c:v>
                </c:pt>
                <c:pt idx="54">
                  <c:v>0.89821530478098532</c:v>
                </c:pt>
                <c:pt idx="55">
                  <c:v>0.90319744527540724</c:v>
                </c:pt>
                <c:pt idx="56">
                  <c:v>0.90754641615852361</c:v>
                </c:pt>
                <c:pt idx="57">
                  <c:v>0.91083813694259619</c:v>
                </c:pt>
                <c:pt idx="58">
                  <c:v>0.91518511629084909</c:v>
                </c:pt>
                <c:pt idx="59">
                  <c:v>0.91811104383813713</c:v>
                </c:pt>
                <c:pt idx="60">
                  <c:v>0.9210003743401034</c:v>
                </c:pt>
                <c:pt idx="61">
                  <c:v>0.92392630188739144</c:v>
                </c:pt>
                <c:pt idx="62">
                  <c:v>0.92703536331004455</c:v>
                </c:pt>
                <c:pt idx="63">
                  <c:v>0.93069380569968241</c:v>
                </c:pt>
                <c:pt idx="64">
                  <c:v>0.9340593256151869</c:v>
                </c:pt>
                <c:pt idx="65">
                  <c:v>0.936692593472228</c:v>
                </c:pt>
                <c:pt idx="66">
                  <c:v>0.93980151496168696</c:v>
                </c:pt>
                <c:pt idx="67">
                  <c:v>0.94331598966890229</c:v>
                </c:pt>
                <c:pt idx="68">
                  <c:v>0.94694047194854569</c:v>
                </c:pt>
                <c:pt idx="69">
                  <c:v>0.95030599186405029</c:v>
                </c:pt>
                <c:pt idx="70">
                  <c:v>0.95395666055594741</c:v>
                </c:pt>
                <c:pt idx="71">
                  <c:v>0.95680939459362946</c:v>
                </c:pt>
                <c:pt idx="72">
                  <c:v>0.95944279632170693</c:v>
                </c:pt>
                <c:pt idx="73">
                  <c:v>0.96185641810890166</c:v>
                </c:pt>
                <c:pt idx="74">
                  <c:v>0.96434321946080293</c:v>
                </c:pt>
                <c:pt idx="75">
                  <c:v>0.96724185362878756</c:v>
                </c:pt>
                <c:pt idx="76">
                  <c:v>0.96943585770076546</c:v>
                </c:pt>
                <c:pt idx="77">
                  <c:v>0.97130075721089182</c:v>
                </c:pt>
                <c:pt idx="78">
                  <c:v>0.97378902133111589</c:v>
                </c:pt>
                <c:pt idx="79">
                  <c:v>0.97627728545133996</c:v>
                </c:pt>
                <c:pt idx="80">
                  <c:v>0.97847128952331797</c:v>
                </c:pt>
                <c:pt idx="81">
                  <c:v>0.98015318884834834</c:v>
                </c:pt>
                <c:pt idx="82">
                  <c:v>0.98201803798252474</c:v>
                </c:pt>
                <c:pt idx="83">
                  <c:v>0.98388288711670113</c:v>
                </c:pt>
                <c:pt idx="84">
                  <c:v>0.98574773625087753</c:v>
                </c:pt>
                <c:pt idx="85">
                  <c:v>0.98753210972250716</c:v>
                </c:pt>
                <c:pt idx="86">
                  <c:v>0.98921406369088483</c:v>
                </c:pt>
                <c:pt idx="87">
                  <c:v>0.99053023743771773</c:v>
                </c:pt>
                <c:pt idx="88">
                  <c:v>0.9919927363813742</c:v>
                </c:pt>
                <c:pt idx="89">
                  <c:v>0.9932357713652441</c:v>
                </c:pt>
                <c:pt idx="90">
                  <c:v>0.99447885859083973</c:v>
                </c:pt>
                <c:pt idx="91">
                  <c:v>0.99564764372111259</c:v>
                </c:pt>
                <c:pt idx="92">
                  <c:v>0.99652521374146463</c:v>
                </c:pt>
                <c:pt idx="93">
                  <c:v>0.99703697756144016</c:v>
                </c:pt>
                <c:pt idx="94">
                  <c:v>0.99747562963023961</c:v>
                </c:pt>
                <c:pt idx="95">
                  <c:v>0.99784043800643518</c:v>
                </c:pt>
                <c:pt idx="96">
                  <c:v>0.99820597752351836</c:v>
                </c:pt>
                <c:pt idx="97">
                  <c:v>0.99857151252142096</c:v>
                </c:pt>
                <c:pt idx="98">
                  <c:v>0.99893632089761641</c:v>
                </c:pt>
                <c:pt idx="99">
                  <c:v>0.99915563717058653</c:v>
                </c:pt>
                <c:pt idx="100">
                  <c:v>0.99936765253188509</c:v>
                </c:pt>
                <c:pt idx="101">
                  <c:v>0.99955041454326021</c:v>
                </c:pt>
                <c:pt idx="102">
                  <c:v>0.99966006989076528</c:v>
                </c:pt>
                <c:pt idx="103">
                  <c:v>0.99976972523827046</c:v>
                </c:pt>
                <c:pt idx="104">
                  <c:v>0.99986695269946335</c:v>
                </c:pt>
                <c:pt idx="105">
                  <c:v>0.9999619870116857</c:v>
                </c:pt>
                <c:pt idx="106">
                  <c:v>0.99997514535887011</c:v>
                </c:pt>
                <c:pt idx="107">
                  <c:v>0.99998757267943506</c:v>
                </c:pt>
                <c:pt idx="108">
                  <c:v>1</c:v>
                </c:pt>
              </c:numCache>
            </c:numRef>
          </c:xVal>
          <c:yVal>
            <c:numRef>
              <c:f>'LCOH-R'!$N$56:$N$164</c:f>
              <c:numCache>
                <c:formatCode>General</c:formatCode>
                <c:ptCount val="109"/>
                <c:pt idx="0">
                  <c:v>4.4108061559388805</c:v>
                </c:pt>
                <c:pt idx="1">
                  <c:v>4.6384356418869963</c:v>
                </c:pt>
                <c:pt idx="2">
                  <c:v>4.7196260729332842</c:v>
                </c:pt>
                <c:pt idx="3">
                  <c:v>4.8276154384210122</c:v>
                </c:pt>
                <c:pt idx="4">
                  <c:v>4.900304417642471</c:v>
                </c:pt>
                <c:pt idx="5">
                  <c:v>4.949832672794801</c:v>
                </c:pt>
                <c:pt idx="6">
                  <c:v>4.9856906697606647</c:v>
                </c:pt>
                <c:pt idx="7">
                  <c:v>5.0078790325167608</c:v>
                </c:pt>
                <c:pt idx="8">
                  <c:v>5.0446844424838106</c:v>
                </c:pt>
                <c:pt idx="9" formatCode="0.00">
                  <c:v>5.0928007572980656</c:v>
                </c:pt>
                <c:pt idx="10">
                  <c:v>5.1172477767346045</c:v>
                </c:pt>
                <c:pt idx="11">
                  <c:v>5.1512439713198823</c:v>
                </c:pt>
                <c:pt idx="12">
                  <c:v>5.1722394363864739</c:v>
                </c:pt>
                <c:pt idx="13" formatCode="0.00">
                  <c:v>5.2020525447334753</c:v>
                </c:pt>
                <c:pt idx="14" formatCode="0.00">
                  <c:v>5.2168696436716138</c:v>
                </c:pt>
                <c:pt idx="15" formatCode="0.00">
                  <c:v>5.2415394123672376</c:v>
                </c:pt>
                <c:pt idx="16">
                  <c:v>5.2724550084170918</c:v>
                </c:pt>
                <c:pt idx="17">
                  <c:v>5.2979701124580005</c:v>
                </c:pt>
                <c:pt idx="18">
                  <c:v>5.3121650249591941</c:v>
                </c:pt>
                <c:pt idx="19">
                  <c:v>5.3284367602117984</c:v>
                </c:pt>
                <c:pt idx="20">
                  <c:v>5.3535241291613138</c:v>
                </c:pt>
                <c:pt idx="21">
                  <c:v>5.3759411532497179</c:v>
                </c:pt>
                <c:pt idx="22">
                  <c:v>5.3927027110608927</c:v>
                </c:pt>
                <c:pt idx="23">
                  <c:v>5.4049356406727762</c:v>
                </c:pt>
                <c:pt idx="24">
                  <c:v>5.4155827919132937</c:v>
                </c:pt>
                <c:pt idx="25">
                  <c:v>5.4333918945978912</c:v>
                </c:pt>
                <c:pt idx="26">
                  <c:v>5.4487658454397101</c:v>
                </c:pt>
                <c:pt idx="27">
                  <c:v>5.4586351302045646</c:v>
                </c:pt>
                <c:pt idx="28">
                  <c:v>5.4735737394491153</c:v>
                </c:pt>
                <c:pt idx="29">
                  <c:v>5.4879298322140446</c:v>
                </c:pt>
                <c:pt idx="30">
                  <c:v>5.5030385588987238</c:v>
                </c:pt>
                <c:pt idx="31">
                  <c:v>5.5154001836611029</c:v>
                </c:pt>
                <c:pt idx="32">
                  <c:v>5.5301904488551843</c:v>
                </c:pt>
                <c:pt idx="33">
                  <c:v>5.5450567728822744</c:v>
                </c:pt>
                <c:pt idx="34">
                  <c:v>5.5552992714976828</c:v>
                </c:pt>
                <c:pt idx="35">
                  <c:v>5.5691283171547949</c:v>
                </c:pt>
                <c:pt idx="36">
                  <c:v>5.577227273164227</c:v>
                </c:pt>
                <c:pt idx="37">
                  <c:v>5.5857907630356767</c:v>
                </c:pt>
                <c:pt idx="38">
                  <c:v>5.5966499991416381</c:v>
                </c:pt>
                <c:pt idx="39">
                  <c:v>5.6063623607957291</c:v>
                </c:pt>
                <c:pt idx="40">
                  <c:v>5.6142849485234017</c:v>
                </c:pt>
                <c:pt idx="41">
                  <c:v>5.6251328285204174</c:v>
                </c:pt>
                <c:pt idx="42">
                  <c:v>5.6335714756196404</c:v>
                </c:pt>
                <c:pt idx="43">
                  <c:v>5.6426202879277056</c:v>
                </c:pt>
                <c:pt idx="44">
                  <c:v>5.6507061903341489</c:v>
                </c:pt>
                <c:pt idx="45">
                  <c:v>5.6614385968125811</c:v>
                </c:pt>
                <c:pt idx="46">
                  <c:v>5.6727685490022886</c:v>
                </c:pt>
                <c:pt idx="47">
                  <c:v>5.6841143128345992</c:v>
                </c:pt>
                <c:pt idx="48">
                  <c:v>5.6939020495090489</c:v>
                </c:pt>
                <c:pt idx="49" formatCode="0.00">
                  <c:v>5.7041618264043787</c:v>
                </c:pt>
                <c:pt idx="50" formatCode="0.00">
                  <c:v>5.7117108791353282</c:v>
                </c:pt>
                <c:pt idx="51" formatCode="0.00">
                  <c:v>5.721070813911977</c:v>
                </c:pt>
                <c:pt idx="52" formatCode="0.00">
                  <c:v>5.7276341073554846</c:v>
                </c:pt>
                <c:pt idx="53" formatCode="0.00">
                  <c:v>5.7343476050046389</c:v>
                </c:pt>
                <c:pt idx="54" formatCode="0.00">
                  <c:v>5.741214782119453</c:v>
                </c:pt>
                <c:pt idx="55" formatCode="0.00">
                  <c:v>5.751042718489022</c:v>
                </c:pt>
                <c:pt idx="56" formatCode="0.00">
                  <c:v>5.7597088647956465</c:v>
                </c:pt>
                <c:pt idx="57" formatCode="0.00">
                  <c:v>5.7659645347163915</c:v>
                </c:pt>
                <c:pt idx="58" formatCode="0.00">
                  <c:v>5.77526394848383</c:v>
                </c:pt>
                <c:pt idx="59" formatCode="0.00">
                  <c:v>5.7814780718007928</c:v>
                </c:pt>
                <c:pt idx="60" formatCode="0.00">
                  <c:v>5.7876268997556961</c:v>
                </c:pt>
                <c:pt idx="61" formatCode="0.00">
                  <c:v>5.7938332902969369</c:v>
                </c:pt>
                <c:pt idx="62" formatCode="0.00">
                  <c:v>5.800514593383518</c:v>
                </c:pt>
                <c:pt idx="63" formatCode="0.00">
                  <c:v>5.8086763065613143</c:v>
                </c:pt>
                <c:pt idx="64" formatCode="0.00">
                  <c:v>5.8161794376706029</c:v>
                </c:pt>
                <c:pt idx="65" formatCode="0.00">
                  <c:v>5.8218490478237905</c:v>
                </c:pt>
                <c:pt idx="66" formatCode="0.00">
                  <c:v>5.8287845326008698</c:v>
                </c:pt>
                <c:pt idx="67" formatCode="0.00">
                  <c:v>5.8368729131268768</c:v>
                </c:pt>
                <c:pt idx="68" formatCode="0.00">
                  <c:v>5.8451864602384918</c:v>
                </c:pt>
                <c:pt idx="69" formatCode="0.00">
                  <c:v>5.8528390348379578</c:v>
                </c:pt>
                <c:pt idx="70" formatCode="0.00">
                  <c:v>5.8613416962364839</c:v>
                </c:pt>
                <c:pt idx="71" formatCode="0.00">
                  <c:v>5.8682873436532477</c:v>
                </c:pt>
                <c:pt idx="72" formatCode="0.00">
                  <c:v>5.8746231745314956</c:v>
                </c:pt>
                <c:pt idx="73" formatCode="0.00">
                  <c:v>5.8803367634037222</c:v>
                </c:pt>
                <c:pt idx="74" formatCode="0.00">
                  <c:v>5.8863280093480608</c:v>
                </c:pt>
                <c:pt idx="75" formatCode="0.00">
                  <c:v>5.8936095075614823</c:v>
                </c:pt>
                <c:pt idx="76" formatCode="0.00">
                  <c:v>5.8991392242185636</c:v>
                </c:pt>
                <c:pt idx="77" formatCode="0.00">
                  <c:v>5.9040979609681905</c:v>
                </c:pt>
                <c:pt idx="78" formatCode="0.00">
                  <c:v>5.9109375396043902</c:v>
                </c:pt>
                <c:pt idx="79" formatCode="0.00">
                  <c:v>5.9177531608639029</c:v>
                </c:pt>
                <c:pt idx="80" formatCode="0.00">
                  <c:v>5.9236833336731429</c:v>
                </c:pt>
                <c:pt idx="81" formatCode="0.00">
                  <c:v>5.9281431445454782</c:v>
                </c:pt>
                <c:pt idx="82" formatCode="0.00">
                  <c:v>5.9337202076677782</c:v>
                </c:pt>
                <c:pt idx="83" formatCode="0.00">
                  <c:v>5.9393045932442163</c:v>
                </c:pt>
                <c:pt idx="84" formatCode="0.00">
                  <c:v>5.9449779128444247</c:v>
                </c:pt>
                <c:pt idx="85" formatCode="0.00">
                  <c:v>5.9505364698531249</c:v>
                </c:pt>
                <c:pt idx="86" formatCode="0.00">
                  <c:v>5.9557469066741699</c:v>
                </c:pt>
                <c:pt idx="87" formatCode="0.00">
                  <c:v>5.9598915004836046</c:v>
                </c:pt>
                <c:pt idx="88" formatCode="0.00">
                  <c:v>5.9646038853022114</c:v>
                </c:pt>
                <c:pt idx="89" formatCode="0.00">
                  <c:v>5.9686892544657253</c:v>
                </c:pt>
                <c:pt idx="90" formatCode="0.00">
                  <c:v>5.9729607835747265</c:v>
                </c:pt>
                <c:pt idx="91" formatCode="0.00">
                  <c:v>5.9779054911227396</c:v>
                </c:pt>
                <c:pt idx="92" formatCode="0.00">
                  <c:v>5.9822949471850366</c:v>
                </c:pt>
                <c:pt idx="93" formatCode="0.00">
                  <c:v>5.9854536542074213</c:v>
                </c:pt>
                <c:pt idx="94" formatCode="0.00">
                  <c:v>5.9885801595411117</c:v>
                </c:pt>
                <c:pt idx="95" formatCode="0.00">
                  <c:v>5.9913335188344083</c:v>
                </c:pt>
                <c:pt idx="96" formatCode="0.00">
                  <c:v>5.9941059597422974</c:v>
                </c:pt>
                <c:pt idx="97" formatCode="0.00">
                  <c:v>5.9970162693767426</c:v>
                </c:pt>
                <c:pt idx="98" formatCode="0.00">
                  <c:v>5.9999354101602602</c:v>
                </c:pt>
                <c:pt idx="99" formatCode="0.00">
                  <c:v>6.0024057469090986</c:v>
                </c:pt>
                <c:pt idx="100" formatCode="0.00">
                  <c:v>6.0050242591976426</c:v>
                </c:pt>
                <c:pt idx="101" formatCode="0.00">
                  <c:v>6.0073184461888189</c:v>
                </c:pt>
                <c:pt idx="102" formatCode="0.00">
                  <c:v>6.0093857024182507</c:v>
                </c:pt>
                <c:pt idx="103" formatCode="0.00">
                  <c:v>6.0114525051718584</c:v>
                </c:pt>
                <c:pt idx="104" formatCode="0.00">
                  <c:v>6.0134897659440476</c:v>
                </c:pt>
                <c:pt idx="105" formatCode="0.00">
                  <c:v>6.0155121788696935</c:v>
                </c:pt>
                <c:pt idx="106" formatCode="0.00">
                  <c:v>6.0170381138909264</c:v>
                </c:pt>
                <c:pt idx="107" formatCode="0.00">
                  <c:v>6.0185617651834207</c:v>
                </c:pt>
                <c:pt idx="108" formatCode="0.00">
                  <c:v>6.0200873097183205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0C0F-44E4-A03A-57027E9E63BC}"/>
            </c:ext>
          </c:extLst>
        </c:ser>
        <c:ser>
          <c:idx val="9"/>
          <c:order val="9"/>
          <c:tx>
            <c:strRef>
              <c:f>'LCOH-R'!$M$166</c:f>
              <c:strCache>
                <c:ptCount val="1"/>
                <c:pt idx="0">
                  <c:v>Galway</c:v>
                </c:pt>
              </c:strCache>
            </c:strRef>
          </c:tx>
          <c:spPr>
            <a:ln w="19050" cap="rnd">
              <a:solidFill>
                <a:schemeClr val="accent4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'LCOH-R'!$M$167:$M$174</c:f>
              <c:numCache>
                <c:formatCode>0%</c:formatCode>
                <c:ptCount val="8"/>
                <c:pt idx="0">
                  <c:v>0.65926923450658292</c:v>
                </c:pt>
                <c:pt idx="1">
                  <c:v>0.78183243530987134</c:v>
                </c:pt>
                <c:pt idx="2">
                  <c:v>0.83626250175394345</c:v>
                </c:pt>
                <c:pt idx="3">
                  <c:v>0.87851995083488155</c:v>
                </c:pt>
                <c:pt idx="4">
                  <c:v>0.91933355804588279</c:v>
                </c:pt>
                <c:pt idx="5">
                  <c:v>0.96015120781205854</c:v>
                </c:pt>
                <c:pt idx="6">
                  <c:v>0.98895939374785968</c:v>
                </c:pt>
                <c:pt idx="7">
                  <c:v>1</c:v>
                </c:pt>
              </c:numCache>
            </c:numRef>
          </c:xVal>
          <c:yVal>
            <c:numRef>
              <c:f>'LCOH-R'!$N$167:$N$174</c:f>
              <c:numCache>
                <c:formatCode>0.00</c:formatCode>
                <c:ptCount val="8"/>
                <c:pt idx="0">
                  <c:v>5.0288073704766294</c:v>
                </c:pt>
                <c:pt idx="1">
                  <c:v>5.3319338070862194</c:v>
                </c:pt>
                <c:pt idx="2">
                  <c:v>5.5323728842424034</c:v>
                </c:pt>
                <c:pt idx="3">
                  <c:v>5.6770623128346749</c:v>
                </c:pt>
                <c:pt idx="4">
                  <c:v>5.8258846204197834</c:v>
                </c:pt>
                <c:pt idx="5">
                  <c:v>5.984742851548317</c:v>
                </c:pt>
                <c:pt idx="6">
                  <c:v>6.112231654696048</c:v>
                </c:pt>
                <c:pt idx="7">
                  <c:v>6.1827349252275692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0C0F-44E4-A03A-57027E9E63BC}"/>
            </c:ext>
          </c:extLst>
        </c:ser>
        <c:ser>
          <c:idx val="10"/>
          <c:order val="10"/>
          <c:tx>
            <c:strRef>
              <c:f>'LCOH-R'!$M$176</c:f>
              <c:strCache>
                <c:ptCount val="1"/>
                <c:pt idx="0">
                  <c:v>Limerick</c:v>
                </c:pt>
              </c:strCache>
            </c:strRef>
          </c:tx>
          <c:spPr>
            <a:ln w="19050" cap="rnd">
              <a:solidFill>
                <a:srgbClr val="7030A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'LCOH-R'!$M$177:$M$185</c:f>
              <c:numCache>
                <c:formatCode>0%</c:formatCode>
                <c:ptCount val="9"/>
                <c:pt idx="0">
                  <c:v>0.55521383103409383</c:v>
                </c:pt>
                <c:pt idx="1">
                  <c:v>0.64772405482353546</c:v>
                </c:pt>
                <c:pt idx="2">
                  <c:v>0.80540811174916938</c:v>
                </c:pt>
                <c:pt idx="3">
                  <c:v>0.88883196284990174</c:v>
                </c:pt>
                <c:pt idx="4">
                  <c:v>0.93608555661259396</c:v>
                </c:pt>
                <c:pt idx="5">
                  <c:v>0.9657296986578755</c:v>
                </c:pt>
                <c:pt idx="6">
                  <c:v>0.98425478796137644</c:v>
                </c:pt>
                <c:pt idx="7">
                  <c:v>0.99648068617664709</c:v>
                </c:pt>
                <c:pt idx="8">
                  <c:v>1</c:v>
                </c:pt>
              </c:numCache>
            </c:numRef>
          </c:xVal>
          <c:yVal>
            <c:numRef>
              <c:f>'LCOH-R'!$N$177:$N$185</c:f>
              <c:numCache>
                <c:formatCode>0.00</c:formatCode>
                <c:ptCount val="9"/>
                <c:pt idx="0">
                  <c:v>6.122442958009584</c:v>
                </c:pt>
                <c:pt idx="1">
                  <c:v>6.3327441209545476</c:v>
                </c:pt>
                <c:pt idx="2">
                  <c:v>6.6101545980577701</c:v>
                </c:pt>
                <c:pt idx="3">
                  <c:v>6.7753614087723442</c:v>
                </c:pt>
                <c:pt idx="4">
                  <c:v>6.9114121140402407</c:v>
                </c:pt>
                <c:pt idx="5">
                  <c:v>7.001161588696549</c:v>
                </c:pt>
                <c:pt idx="6">
                  <c:v>7.0806482759277181</c:v>
                </c:pt>
                <c:pt idx="7">
                  <c:v>7.1515405121907527</c:v>
                </c:pt>
                <c:pt idx="8">
                  <c:v>7.2048815343244552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0C0F-44E4-A03A-57027E9E63BC}"/>
            </c:ext>
          </c:extLst>
        </c:ser>
        <c:ser>
          <c:idx val="11"/>
          <c:order val="11"/>
          <c:tx>
            <c:strRef>
              <c:f>'LCOH-R'!$M$187</c:f>
              <c:strCache>
                <c:ptCount val="1"/>
                <c:pt idx="0">
                  <c:v>Waterford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'LCOH-R'!$M$188:$M$194</c:f>
              <c:numCache>
                <c:formatCode>0%</c:formatCode>
                <c:ptCount val="7"/>
                <c:pt idx="0">
                  <c:v>0.32205123278064257</c:v>
                </c:pt>
                <c:pt idx="1">
                  <c:v>0.55533721867093444</c:v>
                </c:pt>
                <c:pt idx="2">
                  <c:v>0.72053553284997585</c:v>
                </c:pt>
                <c:pt idx="3">
                  <c:v>0.89548890744579912</c:v>
                </c:pt>
                <c:pt idx="4">
                  <c:v>0.96154146492135073</c:v>
                </c:pt>
                <c:pt idx="5">
                  <c:v>0.98096498276764588</c:v>
                </c:pt>
                <c:pt idx="6">
                  <c:v>1</c:v>
                </c:pt>
              </c:numCache>
            </c:numRef>
          </c:xVal>
          <c:yVal>
            <c:numRef>
              <c:f>'LCOH-R'!$N$188:$N$194</c:f>
              <c:numCache>
                <c:formatCode>0.00</c:formatCode>
                <c:ptCount val="7"/>
                <c:pt idx="0">
                  <c:v>7.4187950462748109</c:v>
                </c:pt>
                <c:pt idx="1">
                  <c:v>7.5982637395633246</c:v>
                </c:pt>
                <c:pt idx="2">
                  <c:v>7.7722551853837247</c:v>
                </c:pt>
                <c:pt idx="3">
                  <c:v>8.0705352636534542</c:v>
                </c:pt>
                <c:pt idx="4">
                  <c:v>8.2147256013473022</c:v>
                </c:pt>
                <c:pt idx="5">
                  <c:v>8.343009467371747</c:v>
                </c:pt>
                <c:pt idx="6">
                  <c:v>8.4677662242857146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0C0F-44E4-A03A-57027E9E6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821552"/>
        <c:axId val="133360936"/>
      </c:scatterChart>
      <c:valAx>
        <c:axId val="225821552"/>
        <c:scaling>
          <c:orientation val="minMax"/>
          <c:max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IE"/>
                  <a:t>Decarbonisation of public city bus </a:t>
                </a:r>
                <a:r>
                  <a:rPr lang="en-IE" sz="900" b="0" i="0" u="none" strike="noStrike" baseline="0">
                    <a:effectLst/>
                  </a:rPr>
                  <a:t>fleets</a:t>
                </a:r>
                <a:endParaRPr lang="en-I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3360936"/>
        <c:crosses val="autoZero"/>
        <c:crossBetween val="midCat"/>
        <c:minorUnit val="5.000000000000001E-2"/>
      </c:valAx>
      <c:valAx>
        <c:axId val="133360936"/>
        <c:scaling>
          <c:orientation val="minMax"/>
          <c:max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IE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LCOH-W</a:t>
                </a:r>
                <a:r>
                  <a:rPr lang="en-IE" dirty="0"/>
                  <a:t> (€/kg)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5821552"/>
        <c:crosses val="autoZero"/>
        <c:crossBetween val="midCat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0447474154960757E-2"/>
          <c:y val="3.2695372757698807E-2"/>
          <c:w val="0.1530374354793117"/>
          <c:h val="0.289858828223831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35331698584938E-2"/>
          <c:y val="2.5077911076056891E-2"/>
          <c:w val="0.91203522726529129"/>
          <c:h val="0.889580355730783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BOC!$P$26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BOC!$B$27:$B$34</c:f>
              <c:strCache>
                <c:ptCount val="8"/>
                <c:pt idx="0">
                  <c:v>Belfast</c:v>
                </c:pt>
                <c:pt idx="1">
                  <c:v>Cork</c:v>
                </c:pt>
                <c:pt idx="2">
                  <c:v>Dublin</c:v>
                </c:pt>
                <c:pt idx="3">
                  <c:v>Galway</c:v>
                </c:pt>
                <c:pt idx="4">
                  <c:v>Limerick</c:v>
                </c:pt>
                <c:pt idx="5">
                  <c:v>Waterford</c:v>
                </c:pt>
                <c:pt idx="7">
                  <c:v>Diesel</c:v>
                </c:pt>
              </c:strCache>
            </c:strRef>
          </c:cat>
          <c:val>
            <c:numRef>
              <c:f>BOC!$P$27:$P$34</c:f>
              <c:numCache>
                <c:formatCode>General</c:formatCode>
                <c:ptCount val="8"/>
                <c:pt idx="0">
                  <c:v>2.1453723024222797</c:v>
                </c:pt>
                <c:pt idx="1">
                  <c:v>2.1069217494695951</c:v>
                </c:pt>
                <c:pt idx="2">
                  <c:v>2.1056648495481816</c:v>
                </c:pt>
                <c:pt idx="3">
                  <c:v>2.167569314312809</c:v>
                </c:pt>
                <c:pt idx="4">
                  <c:v>2.277013219187674</c:v>
                </c:pt>
                <c:pt idx="5">
                  <c:v>2.4074194207971051</c:v>
                </c:pt>
                <c:pt idx="7">
                  <c:v>2.0426875278364713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0B-4A69-8A51-339090DF10E7}"/>
            </c:ext>
          </c:extLst>
        </c:ser>
        <c:ser>
          <c:idx val="1"/>
          <c:order val="1"/>
          <c:tx>
            <c:strRef>
              <c:f>BOC!$Q$26</c:f>
              <c:strCache>
                <c:ptCount val="1"/>
                <c:pt idx="0">
                  <c:v>Future technology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00B0F0"/>
                </a:fgClr>
                <a:bgClr>
                  <a:schemeClr val="bg1"/>
                </a:bgClr>
              </a:pattFill>
              <a:ln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40B-4A69-8A51-339090DF10E7}"/>
              </c:ext>
            </c:extLst>
          </c:dPt>
          <c:dPt>
            <c:idx val="1"/>
            <c:invertIfNegative val="0"/>
            <c:bubble3D val="0"/>
            <c:spPr>
              <a:pattFill prst="wdUpDiag">
                <a:fgClr>
                  <a:schemeClr val="accent4"/>
                </a:fgClr>
                <a:bgClr>
                  <a:schemeClr val="bg1"/>
                </a:bgClr>
              </a:patt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40B-4A69-8A51-339090DF10E7}"/>
              </c:ext>
            </c:extLst>
          </c:dPt>
          <c:dPt>
            <c:idx val="2"/>
            <c:invertIfNegative val="0"/>
            <c:bubble3D val="0"/>
            <c:spPr>
              <a:pattFill prst="wdUpDiag">
                <a:fgClr>
                  <a:srgbClr val="C00000"/>
                </a:fgClr>
                <a:bgClr>
                  <a:schemeClr val="bg1"/>
                </a:bgClr>
              </a:patt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40B-4A69-8A51-339090DF10E7}"/>
              </c:ext>
            </c:extLst>
          </c:dPt>
          <c:dPt>
            <c:idx val="3"/>
            <c:invertIfNegative val="0"/>
            <c:bubble3D val="0"/>
            <c:spPr>
              <a:pattFill prst="wdUpDiag">
                <a:fgClr>
                  <a:schemeClr val="accent4">
                    <a:lumMod val="50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40B-4A69-8A51-339090DF10E7}"/>
              </c:ext>
            </c:extLst>
          </c:dPt>
          <c:dPt>
            <c:idx val="4"/>
            <c:invertIfNegative val="0"/>
            <c:bubble3D val="0"/>
            <c:spPr>
              <a:pattFill prst="wdUpDiag">
                <a:fgClr>
                  <a:srgbClr val="7030A0"/>
                </a:fgClr>
                <a:bgClr>
                  <a:schemeClr val="bg1"/>
                </a:bgClr>
              </a:patt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40B-4A69-8A51-339090DF10E7}"/>
              </c:ext>
            </c:extLst>
          </c:dPt>
          <c:dPt>
            <c:idx val="5"/>
            <c:invertIfNegative val="0"/>
            <c:bubble3D val="0"/>
            <c:spPr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A40B-4A69-8A51-339090DF10E7}"/>
              </c:ext>
            </c:extLst>
          </c:dPt>
          <c:cat>
            <c:strRef>
              <c:f>BOC!$B$27:$B$34</c:f>
              <c:strCache>
                <c:ptCount val="8"/>
                <c:pt idx="0">
                  <c:v>Belfast</c:v>
                </c:pt>
                <c:pt idx="1">
                  <c:v>Cork</c:v>
                </c:pt>
                <c:pt idx="2">
                  <c:v>Dublin</c:v>
                </c:pt>
                <c:pt idx="3">
                  <c:v>Galway</c:v>
                </c:pt>
                <c:pt idx="4">
                  <c:v>Limerick</c:v>
                </c:pt>
                <c:pt idx="5">
                  <c:v>Waterford</c:v>
                </c:pt>
                <c:pt idx="7">
                  <c:v>Diesel</c:v>
                </c:pt>
              </c:strCache>
            </c:strRef>
          </c:cat>
          <c:val>
            <c:numRef>
              <c:f>BOC!$Q$27:$Q$34</c:f>
              <c:numCache>
                <c:formatCode>General</c:formatCode>
                <c:ptCount val="8"/>
                <c:pt idx="0">
                  <c:v>0.10663200528658257</c:v>
                </c:pt>
                <c:pt idx="1">
                  <c:v>9.3836735039700692E-2</c:v>
                </c:pt>
                <c:pt idx="2">
                  <c:v>0.16082448496944757</c:v>
                </c:pt>
                <c:pt idx="3">
                  <c:v>0.11531969150783539</c:v>
                </c:pt>
                <c:pt idx="4">
                  <c:v>0.10811274389393244</c:v>
                </c:pt>
                <c:pt idx="5">
                  <c:v>0.10417457895875515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40B-4A69-8A51-339090DF10E7}"/>
            </c:ext>
          </c:extLst>
        </c:ser>
        <c:ser>
          <c:idx val="2"/>
          <c:order val="2"/>
          <c:tx>
            <c:strRef>
              <c:f>BOC!$R$26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BOC!$B$27:$B$34</c:f>
              <c:strCache>
                <c:ptCount val="8"/>
                <c:pt idx="0">
                  <c:v>Belfast</c:v>
                </c:pt>
                <c:pt idx="1">
                  <c:v>Cork</c:v>
                </c:pt>
                <c:pt idx="2">
                  <c:v>Dublin</c:v>
                </c:pt>
                <c:pt idx="3">
                  <c:v>Galway</c:v>
                </c:pt>
                <c:pt idx="4">
                  <c:v>Limerick</c:v>
                </c:pt>
                <c:pt idx="5">
                  <c:v>Waterford</c:v>
                </c:pt>
                <c:pt idx="7">
                  <c:v>Diesel</c:v>
                </c:pt>
              </c:strCache>
            </c:strRef>
          </c:cat>
          <c:val>
            <c:numRef>
              <c:f>BOC!$R$27:$R$34</c:f>
              <c:numCache>
                <c:formatCode>General</c:formatCode>
                <c:ptCount val="8"/>
                <c:pt idx="0">
                  <c:v>0.36009057804092359</c:v>
                </c:pt>
                <c:pt idx="1">
                  <c:v>0.36861934049542056</c:v>
                </c:pt>
                <c:pt idx="2">
                  <c:v>0.28506346786411596</c:v>
                </c:pt>
                <c:pt idx="3">
                  <c:v>0.39645731193764133</c:v>
                </c:pt>
                <c:pt idx="4">
                  <c:v>0.41933434705186468</c:v>
                </c:pt>
                <c:pt idx="5">
                  <c:v>0.52398854447199339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40B-4A69-8A51-339090DF10E7}"/>
            </c:ext>
          </c:extLst>
        </c:ser>
        <c:ser>
          <c:idx val="3"/>
          <c:order val="3"/>
          <c:tx>
            <c:strRef>
              <c:f>BOC!$S$26</c:f>
              <c:strCache>
                <c:ptCount val="1"/>
                <c:pt idx="0">
                  <c:v>Current technology</c:v>
                </c:pt>
              </c:strCache>
            </c:strRef>
          </c:tx>
          <c:spPr>
            <a:pattFill prst="dk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dkUpDiag">
                <a:fgClr>
                  <a:srgbClr val="00B0F0"/>
                </a:fgClr>
                <a:bgClr>
                  <a:schemeClr val="bg1"/>
                </a:bgClr>
              </a:pattFill>
              <a:ln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A40B-4A69-8A51-339090DF10E7}"/>
              </c:ext>
            </c:extLst>
          </c:dPt>
          <c:dPt>
            <c:idx val="1"/>
            <c:invertIfNegative val="0"/>
            <c:bubble3D val="0"/>
            <c:spPr>
              <a:pattFill prst="dkUpDiag">
                <a:fgClr>
                  <a:schemeClr val="accent4"/>
                </a:fgClr>
                <a:bgClr>
                  <a:schemeClr val="bg1"/>
                </a:bgClr>
              </a:patt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A40B-4A69-8A51-339090DF10E7}"/>
              </c:ext>
            </c:extLst>
          </c:dPt>
          <c:dPt>
            <c:idx val="2"/>
            <c:invertIfNegative val="0"/>
            <c:bubble3D val="0"/>
            <c:spPr>
              <a:pattFill prst="dkUpDiag">
                <a:fgClr>
                  <a:srgbClr val="C00000"/>
                </a:fgClr>
                <a:bgClr>
                  <a:schemeClr val="bg1"/>
                </a:bgClr>
              </a:patt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A40B-4A69-8A51-339090DF10E7}"/>
              </c:ext>
            </c:extLst>
          </c:dPt>
          <c:dPt>
            <c:idx val="3"/>
            <c:invertIfNegative val="0"/>
            <c:bubble3D val="0"/>
            <c:spPr>
              <a:pattFill prst="dkUpDiag">
                <a:fgClr>
                  <a:schemeClr val="accent4">
                    <a:lumMod val="50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A40B-4A69-8A51-339090DF10E7}"/>
              </c:ext>
            </c:extLst>
          </c:dPt>
          <c:dPt>
            <c:idx val="4"/>
            <c:invertIfNegative val="0"/>
            <c:bubble3D val="0"/>
            <c:spPr>
              <a:pattFill prst="dkUpDiag">
                <a:fgClr>
                  <a:srgbClr val="7030A0"/>
                </a:fgClr>
                <a:bgClr>
                  <a:schemeClr val="bg1"/>
                </a:bgClr>
              </a:patt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A40B-4A69-8A51-339090DF10E7}"/>
              </c:ext>
            </c:extLst>
          </c:dPt>
          <c:dPt>
            <c:idx val="5"/>
            <c:invertIfNegative val="0"/>
            <c:bubble3D val="0"/>
            <c:spPr>
              <a:pattFill prst="dkUpDiag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A40B-4A69-8A51-339090DF10E7}"/>
              </c:ext>
            </c:extLst>
          </c:dPt>
          <c:cat>
            <c:strRef>
              <c:f>BOC!$B$27:$B$34</c:f>
              <c:strCache>
                <c:ptCount val="8"/>
                <c:pt idx="0">
                  <c:v>Belfast</c:v>
                </c:pt>
                <c:pt idx="1">
                  <c:v>Cork</c:v>
                </c:pt>
                <c:pt idx="2">
                  <c:v>Dublin</c:v>
                </c:pt>
                <c:pt idx="3">
                  <c:v>Galway</c:v>
                </c:pt>
                <c:pt idx="4">
                  <c:v>Limerick</c:v>
                </c:pt>
                <c:pt idx="5">
                  <c:v>Waterford</c:v>
                </c:pt>
                <c:pt idx="7">
                  <c:v>Diesel</c:v>
                </c:pt>
              </c:strCache>
            </c:strRef>
          </c:cat>
          <c:val>
            <c:numRef>
              <c:f>BOC!$S$27:$S$34</c:f>
              <c:numCache>
                <c:formatCode>General</c:formatCode>
                <c:ptCount val="8"/>
                <c:pt idx="0">
                  <c:v>0.15117293123857056</c:v>
                </c:pt>
                <c:pt idx="1">
                  <c:v>0.12960513822696251</c:v>
                </c:pt>
                <c:pt idx="2">
                  <c:v>0.21129783682137537</c:v>
                </c:pt>
                <c:pt idx="3">
                  <c:v>0.15349808348875271</c:v>
                </c:pt>
                <c:pt idx="4">
                  <c:v>0.14949926441052197</c:v>
                </c:pt>
                <c:pt idx="5">
                  <c:v>0.13423087505957954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A40B-4A69-8A51-339090DF10E7}"/>
            </c:ext>
          </c:extLst>
        </c:ser>
        <c:ser>
          <c:idx val="8"/>
          <c:order val="4"/>
          <c:tx>
            <c:strRef>
              <c:f>BOC!$O$26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val>
            <c:numRef>
              <c:f>BOC!$P$26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1C-A40B-4A69-8A51-339090DF10E7}"/>
            </c:ext>
          </c:extLst>
        </c:ser>
        <c:ser>
          <c:idx val="4"/>
          <c:order val="5"/>
          <c:tx>
            <c:strRef>
              <c:f>BOC!$T$26</c:f>
              <c:strCache>
                <c:ptCount val="1"/>
                <c:pt idx="0">
                  <c:v>Diesel; 27 €/tCO2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cat>
            <c:strRef>
              <c:f>BOC!$B$27:$B$34</c:f>
              <c:strCache>
                <c:ptCount val="8"/>
                <c:pt idx="0">
                  <c:v>Belfast</c:v>
                </c:pt>
                <c:pt idx="1">
                  <c:v>Cork</c:v>
                </c:pt>
                <c:pt idx="2">
                  <c:v>Dublin</c:v>
                </c:pt>
                <c:pt idx="3">
                  <c:v>Galway</c:v>
                </c:pt>
                <c:pt idx="4">
                  <c:v>Limerick</c:v>
                </c:pt>
                <c:pt idx="5">
                  <c:v>Waterford</c:v>
                </c:pt>
                <c:pt idx="7">
                  <c:v>Diesel</c:v>
                </c:pt>
              </c:strCache>
            </c:strRef>
          </c:cat>
          <c:val>
            <c:numRef>
              <c:f>BOC!$T$27:$T$34</c:f>
              <c:numCache>
                <c:formatCode>General</c:formatCode>
                <c:ptCount val="8"/>
                <c:pt idx="7">
                  <c:v>3.6179999999999879E-2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A40B-4A69-8A51-339090DF10E7}"/>
            </c:ext>
          </c:extLst>
        </c:ser>
        <c:ser>
          <c:idx val="5"/>
          <c:order val="6"/>
          <c:tx>
            <c:strRef>
              <c:f>BOC!$U$26</c:f>
              <c:strCache>
                <c:ptCount val="1"/>
                <c:pt idx="0">
                  <c:v>Diesel; 80 €/tCO2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BOC!$B$27:$B$34</c:f>
              <c:strCache>
                <c:ptCount val="8"/>
                <c:pt idx="0">
                  <c:v>Belfast</c:v>
                </c:pt>
                <c:pt idx="1">
                  <c:v>Cork</c:v>
                </c:pt>
                <c:pt idx="2">
                  <c:v>Dublin</c:v>
                </c:pt>
                <c:pt idx="3">
                  <c:v>Galway</c:v>
                </c:pt>
                <c:pt idx="4">
                  <c:v>Limerick</c:v>
                </c:pt>
                <c:pt idx="5">
                  <c:v>Waterford</c:v>
                </c:pt>
                <c:pt idx="7">
                  <c:v>Diesel</c:v>
                </c:pt>
              </c:strCache>
            </c:strRef>
          </c:cat>
          <c:val>
            <c:numRef>
              <c:f>BOC!$U$27:$U$34</c:f>
              <c:numCache>
                <c:formatCode>General</c:formatCode>
                <c:ptCount val="8"/>
                <c:pt idx="7">
                  <c:v>7.1019999999999861E-2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A40B-4A69-8A51-339090DF10E7}"/>
            </c:ext>
          </c:extLst>
        </c:ser>
        <c:ser>
          <c:idx val="6"/>
          <c:order val="7"/>
          <c:tx>
            <c:strRef>
              <c:f>BOC!$V$26</c:f>
              <c:strCache>
                <c:ptCount val="1"/>
                <c:pt idx="0">
                  <c:v>Diesel; 160 €/tCO2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strRef>
              <c:f>BOC!$B$27:$B$34</c:f>
              <c:strCache>
                <c:ptCount val="8"/>
                <c:pt idx="0">
                  <c:v>Belfast</c:v>
                </c:pt>
                <c:pt idx="1">
                  <c:v>Cork</c:v>
                </c:pt>
                <c:pt idx="2">
                  <c:v>Dublin</c:v>
                </c:pt>
                <c:pt idx="3">
                  <c:v>Galway</c:v>
                </c:pt>
                <c:pt idx="4">
                  <c:v>Limerick</c:v>
                </c:pt>
                <c:pt idx="5">
                  <c:v>Waterford</c:v>
                </c:pt>
                <c:pt idx="7">
                  <c:v>Diesel</c:v>
                </c:pt>
              </c:strCache>
            </c:strRef>
          </c:cat>
          <c:val>
            <c:numRef>
              <c:f>BOC!$V$27:$V$34</c:f>
              <c:numCache>
                <c:formatCode>General</c:formatCode>
                <c:ptCount val="8"/>
                <c:pt idx="7">
                  <c:v>0.10720000000000018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A40B-4A69-8A51-339090DF10E7}"/>
            </c:ext>
          </c:extLst>
        </c:ser>
        <c:ser>
          <c:idx val="7"/>
          <c:order val="8"/>
          <c:tx>
            <c:strRef>
              <c:f>BOC!$W$26</c:f>
              <c:strCache>
                <c:ptCount val="1"/>
                <c:pt idx="0">
                  <c:v>Diesel; 320 €/tCO2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BOC!$B$27:$B$34</c:f>
              <c:strCache>
                <c:ptCount val="8"/>
                <c:pt idx="0">
                  <c:v>Belfast</c:v>
                </c:pt>
                <c:pt idx="1">
                  <c:v>Cork</c:v>
                </c:pt>
                <c:pt idx="2">
                  <c:v>Dublin</c:v>
                </c:pt>
                <c:pt idx="3">
                  <c:v>Galway</c:v>
                </c:pt>
                <c:pt idx="4">
                  <c:v>Limerick</c:v>
                </c:pt>
                <c:pt idx="5">
                  <c:v>Waterford</c:v>
                </c:pt>
                <c:pt idx="7">
                  <c:v>Diesel</c:v>
                </c:pt>
              </c:strCache>
            </c:strRef>
          </c:cat>
          <c:val>
            <c:numRef>
              <c:f>BOC!$W$27:$W$34</c:f>
              <c:numCache>
                <c:formatCode>General</c:formatCode>
                <c:ptCount val="8"/>
                <c:pt idx="7">
                  <c:v>0.21440000000000037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A40B-4A69-8A51-339090DF1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80266744"/>
        <c:axId val="180267136"/>
      </c:barChart>
      <c:catAx>
        <c:axId val="180266744"/>
        <c:scaling>
          <c:orientation val="minMax"/>
        </c:scaling>
        <c:delete val="0"/>
        <c:axPos val="b"/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267136"/>
        <c:crosses val="autoZero"/>
        <c:auto val="1"/>
        <c:lblAlgn val="ctr"/>
        <c:lblOffset val="100"/>
        <c:noMultiLvlLbl val="0"/>
      </c:catAx>
      <c:valAx>
        <c:axId val="180267136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IE"/>
                  <a:t>Bus operational cost (€/km)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in"/>
        <c:minorTickMark val="in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266744"/>
        <c:crosses val="autoZero"/>
        <c:crossBetween val="between"/>
        <c:majorUnit val="1"/>
        <c:minorUnit val="0.2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644733036716558"/>
          <c:y val="0.47835094757641988"/>
          <c:w val="0.14119683732208302"/>
          <c:h val="0.39298792628159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0.24377</cdr:x>
      <cdr:y>0.06073</cdr:y>
    </cdr:from>
    <cdr:to>
      <cdr:x>0.29834</cdr:x>
      <cdr:y>0.11771</cdr:y>
    </cdr:to>
    <cdr:grpSp>
      <cdr:nvGrpSpPr>
        <cdr:cNvPr id="2" name="Group 1"/>
        <cdr:cNvGrpSpPr/>
      </cdr:nvGrpSpPr>
      <cdr:grpSpPr>
        <a:xfrm xmlns:a="http://schemas.openxmlformats.org/drawingml/2006/main">
          <a:off x="1668255" y="138498"/>
          <a:ext cx="373453" cy="129946"/>
          <a:chOff x="-2146854" y="-848360"/>
          <a:chExt cx="334536" cy="131674"/>
        </a:xfrm>
      </cdr:grpSpPr>
      <cdr:cxnSp macro="">
        <cdr:nvCxnSpPr>
          <cdr:cNvPr id="3" name="Straight Connector 2"/>
          <cdr:cNvCxnSpPr/>
        </cdr:nvCxnSpPr>
        <cdr:spPr>
          <a:xfrm xmlns:a="http://schemas.openxmlformats.org/drawingml/2006/main">
            <a:off x="-2146854" y="-848360"/>
            <a:ext cx="333955" cy="0"/>
          </a:xfrm>
          <a:prstGeom xmlns:a="http://schemas.openxmlformats.org/drawingml/2006/main" prst="line">
            <a:avLst/>
          </a:prstGeom>
          <a:ln xmlns:a="http://schemas.openxmlformats.org/drawingml/2006/main" w="12700">
            <a:solidFill>
              <a:schemeClr val="tx1">
                <a:lumMod val="50000"/>
                <a:lumOff val="50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4" name="Straight Connector 3"/>
          <cdr:cNvCxnSpPr/>
        </cdr:nvCxnSpPr>
        <cdr:spPr>
          <a:xfrm xmlns:a="http://schemas.openxmlformats.org/drawingml/2006/main">
            <a:off x="-2146854" y="-716686"/>
            <a:ext cx="334536" cy="0"/>
          </a:xfrm>
          <a:prstGeom xmlns:a="http://schemas.openxmlformats.org/drawingml/2006/main" prst="line">
            <a:avLst/>
          </a:prstGeom>
          <a:ln xmlns:a="http://schemas.openxmlformats.org/drawingml/2006/main" w="12700">
            <a:solidFill>
              <a:schemeClr val="tx1">
                <a:lumMod val="50000"/>
                <a:lumOff val="50000"/>
              </a:schemeClr>
            </a:solidFill>
            <a:prstDash val="lgDash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0.305</cdr:x>
      <cdr:y>0.00967</cdr:y>
    </cdr:from>
    <cdr:to>
      <cdr:x>0.46224</cdr:x>
      <cdr:y>0.18818</cdr:y>
    </cdr:to>
    <cdr:sp macro="" textlink="">
      <cdr:nvSpPr>
        <cdr:cNvPr id="5" name="Text Box 23"/>
        <cdr:cNvSpPr txBox="1"/>
      </cdr:nvSpPr>
      <cdr:spPr>
        <a:xfrm xmlns:a="http://schemas.openxmlformats.org/drawingml/2006/main">
          <a:off x="1866616" y="17404"/>
          <a:ext cx="962370" cy="3213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  <a:effectLst xmlns:a="http://schemas.openxmlformats.org/drawingml/2006/main"/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none" lIns="36000" tIns="36000" rIns="36000" bIns="36000" numCol="1" spcCol="0" rtlCol="0" fromWordArt="0" anchor="t" anchorCtr="0" forceAA="0" compatLnSpc="1">
          <a:prstTxWarp prst="textNoShape">
            <a:avLst/>
          </a:prstTxWarp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>
            <a:spcAft>
              <a:spcPts val="100"/>
            </a:spcAft>
          </a:pPr>
          <a:r>
            <a:rPr lang="en-IE" sz="800" baseline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Current parameters</a:t>
          </a:r>
        </a:p>
        <a:p xmlns:a="http://schemas.openxmlformats.org/drawingml/2006/main">
          <a:pPr algn="just">
            <a:spcAft>
              <a:spcPts val="600"/>
            </a:spcAft>
          </a:pPr>
          <a:r>
            <a:rPr lang="en-IE" sz="800" baseline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Future parameters</a:t>
          </a:r>
          <a:endParaRPr lang="id-ID" sz="1000" baseline="0" dirty="0">
            <a:solidFill>
              <a:schemeClr val="tx1">
                <a:lumMod val="65000"/>
                <a:lumOff val="35000"/>
              </a:schemeClr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0.24377</cdr:x>
      <cdr:y>0.06073</cdr:y>
    </cdr:from>
    <cdr:to>
      <cdr:x>0.29834</cdr:x>
      <cdr:y>0.11771</cdr:y>
    </cdr:to>
    <cdr:grpSp>
      <cdr:nvGrpSpPr>
        <cdr:cNvPr id="2" name="Group 1"/>
        <cdr:cNvGrpSpPr/>
      </cdr:nvGrpSpPr>
      <cdr:grpSpPr>
        <a:xfrm xmlns:a="http://schemas.openxmlformats.org/drawingml/2006/main">
          <a:off x="1668255" y="138498"/>
          <a:ext cx="373453" cy="129946"/>
          <a:chOff x="-2146854" y="-848360"/>
          <a:chExt cx="334536" cy="131674"/>
        </a:xfrm>
      </cdr:grpSpPr>
      <cdr:cxnSp macro="">
        <cdr:nvCxnSpPr>
          <cdr:cNvPr id="3" name="Straight Connector 2"/>
          <cdr:cNvCxnSpPr/>
        </cdr:nvCxnSpPr>
        <cdr:spPr>
          <a:xfrm xmlns:a="http://schemas.openxmlformats.org/drawingml/2006/main">
            <a:off x="-2146854" y="-848360"/>
            <a:ext cx="333955" cy="0"/>
          </a:xfrm>
          <a:prstGeom xmlns:a="http://schemas.openxmlformats.org/drawingml/2006/main" prst="line">
            <a:avLst/>
          </a:prstGeom>
          <a:ln xmlns:a="http://schemas.openxmlformats.org/drawingml/2006/main" w="12700">
            <a:solidFill>
              <a:schemeClr val="tx1">
                <a:lumMod val="50000"/>
                <a:lumOff val="50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4" name="Straight Connector 3"/>
          <cdr:cNvCxnSpPr/>
        </cdr:nvCxnSpPr>
        <cdr:spPr>
          <a:xfrm xmlns:a="http://schemas.openxmlformats.org/drawingml/2006/main">
            <a:off x="-2146854" y="-716686"/>
            <a:ext cx="334536" cy="0"/>
          </a:xfrm>
          <a:prstGeom xmlns:a="http://schemas.openxmlformats.org/drawingml/2006/main" prst="line">
            <a:avLst/>
          </a:prstGeom>
          <a:ln xmlns:a="http://schemas.openxmlformats.org/drawingml/2006/main" w="12700">
            <a:solidFill>
              <a:schemeClr val="tx1">
                <a:lumMod val="50000"/>
                <a:lumOff val="50000"/>
              </a:schemeClr>
            </a:solidFill>
            <a:prstDash val="lgDash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0.305</cdr:x>
      <cdr:y>0.00967</cdr:y>
    </cdr:from>
    <cdr:to>
      <cdr:x>0.46224</cdr:x>
      <cdr:y>0.18818</cdr:y>
    </cdr:to>
    <cdr:sp macro="" textlink="">
      <cdr:nvSpPr>
        <cdr:cNvPr id="5" name="Text Box 23"/>
        <cdr:cNvSpPr txBox="1"/>
      </cdr:nvSpPr>
      <cdr:spPr>
        <a:xfrm xmlns:a="http://schemas.openxmlformats.org/drawingml/2006/main">
          <a:off x="1866616" y="17404"/>
          <a:ext cx="962370" cy="3213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  <a:effectLst xmlns:a="http://schemas.openxmlformats.org/drawingml/2006/main"/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none" lIns="36000" tIns="36000" rIns="36000" bIns="36000" numCol="1" spcCol="0" rtlCol="0" fromWordArt="0" anchor="t" anchorCtr="0" forceAA="0" compatLnSpc="1">
          <a:prstTxWarp prst="textNoShape">
            <a:avLst/>
          </a:prstTxWarp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>
            <a:spcAft>
              <a:spcPts val="100"/>
            </a:spcAft>
          </a:pPr>
          <a:r>
            <a:rPr lang="en-IE" sz="800" baseline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Current parameters</a:t>
          </a:r>
        </a:p>
        <a:p xmlns:a="http://schemas.openxmlformats.org/drawingml/2006/main">
          <a:pPr algn="just">
            <a:spcAft>
              <a:spcPts val="600"/>
            </a:spcAft>
          </a:pPr>
          <a:r>
            <a:rPr lang="en-IE" sz="800" baseline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Future parameters</a:t>
          </a:r>
          <a:endParaRPr lang="id-ID" sz="1000" baseline="0" dirty="0">
            <a:solidFill>
              <a:schemeClr val="tx1">
                <a:lumMod val="65000"/>
                <a:lumOff val="35000"/>
              </a:schemeClr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3592A-761F-4B7B-ADF7-E044798410F9}" type="datetimeFigureOut">
              <a:rPr lang="en-IE" smtClean="0"/>
              <a:t>30/06/2020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87485-C381-4921-9523-01A9762CBE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804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C6B90-EE86-42EB-B078-38538740EB7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86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C6B90-EE86-42EB-B078-38538740EB7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255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C6B90-EE86-42EB-B078-38538740EB7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758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C6B90-EE86-42EB-B078-38538740EB7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47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A6A07-0B55-437A-8670-B9DEC8D41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36121-69C8-428C-BBC8-880ED530C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E8BF0-4AE7-4E0E-8D44-BDA276B2CA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9F9D1E-764B-47BB-BF44-D97A910421B1}" type="datetime1">
              <a:rPr lang="en-IE" smtClean="0"/>
              <a:t>30/06/2020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4D369-2ECF-4211-8394-1438FBD6D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458C3-37A5-435F-AA11-F0976BD79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018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C13C8-5C45-4B37-8EC2-B317CD8F7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6C3B5-70A1-498F-A96B-82C7C39BD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03CED-93CD-44E8-AD4F-F7D835D4D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8E9ADC-E946-4CE3-B194-5D21DA3DAAC9}" type="datetime1">
              <a:rPr lang="en-IE" smtClean="0"/>
              <a:t>30/06/2020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A2CAD-04A0-4928-ACC8-29447C27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435D9-896E-45FA-91A8-800F98B08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442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F23770-C94B-4E98-970F-25708D07B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4B8B8-2D4F-46E1-8CAC-12BFEA49E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34E48-8642-43ED-9E95-B5220EAF4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ACE728-E860-4758-92AC-5E5E01A05D36}" type="datetime1">
              <a:rPr lang="en-IE" smtClean="0"/>
              <a:t>30/06/2020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33962-5F81-40DA-80DF-66004B82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FC258-4FF2-43AC-AC61-FEF5BAA94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1751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46326A1D-3435-D344-A817-683EFFC21D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440000"/>
          </a:xfrm>
          <a:prstGeom prst="rect">
            <a:avLst/>
          </a:prstGeom>
        </p:spPr>
        <p:txBody>
          <a:bodyPr lIns="720000" tIns="0" rIns="720000" bIns="0" anchor="b" anchorCtr="0"/>
          <a:lstStyle>
            <a:lvl1pPr marL="0" indent="0" algn="l">
              <a:buNone/>
              <a:defRPr sz="4000" b="0" cap="all" baseline="0">
                <a:solidFill>
                  <a:srgbClr val="4D9AD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F82F1CA4-D84D-124D-8B17-64FAED123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20000"/>
            <a:ext cx="12192000" cy="4543425"/>
          </a:xfrm>
          <a:prstGeom prst="rect">
            <a:avLst/>
          </a:prstGeom>
        </p:spPr>
        <p:txBody>
          <a:bodyPr lIns="720000" tIns="0" rIns="720000" bIns="0"/>
          <a:lstStyle>
            <a:lvl1pPr marL="457200" indent="-457200" algn="l">
              <a:buClr>
                <a:srgbClr val="4D9AD7"/>
              </a:buClr>
              <a:buFont typeface="Arial" panose="020B0604020202020204" pitchFamily="34" charset="0"/>
              <a:buChar char="•"/>
              <a:defRPr sz="3000" cap="none" baseline="0">
                <a:solidFill>
                  <a:srgbClr val="14439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noProof="0" dirty="0" smtClean="0"/>
              <a:t>Body 1 column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6708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51A3-4C25-4777-85AC-FFD78F0D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7390C-EC0A-4FA1-A9D4-7B204E082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2C22B-46D6-4B0C-9CB7-EFDF224C6A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301CED-5BD8-4A8C-A7C8-605C03A77066}" type="datetime1">
              <a:rPr lang="en-IE" smtClean="0"/>
              <a:t>30/06/2020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655FB-2C7F-457F-ACCC-5625EBF6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4BB50-F3BB-4FD4-85B0-6F312B0DD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676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C9421-382F-493B-84F3-1829BCB37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51840-AB4E-4902-93A8-E821DC533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FDE2F-4B1A-440E-BFB7-7770AEA95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EE974-8780-4AA3-B896-26B89FA3D4AB}" type="datetime1">
              <a:rPr lang="en-IE" smtClean="0"/>
              <a:t>30/06/2020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4C9B6-82F1-4600-A1DF-F3A46853C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35A8B-3FD0-44A3-B852-164DE1F7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414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665E3-C199-4A23-8D6C-80B88469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021B4-2A4F-46D5-A9C6-BB1CECDA2B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447FB-98A5-4A22-A4F6-3EB2ED23A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4ACCA-7180-4C1A-8316-09F58E91DA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D2812A-9B41-45D5-810F-C0792569DC97}" type="datetime1">
              <a:rPr lang="en-IE" smtClean="0"/>
              <a:t>30/06/2020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E82EE-47C2-4645-86FD-72AB0484B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38327-F1F2-4235-AC83-91F62E7B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124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4690-3A0C-4A32-9522-35FEE9F03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EA3F7-397E-46FE-AADB-0C8B75539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B1DE3-D40A-4692-958A-ECB1FD52A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489C0E-3897-4C0A-9F5F-C949837C8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C59B61-7B7B-4CBE-BE43-7C95045EE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F4D02F-7D3F-436F-BE15-6378B21DE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FF774-1B12-4D56-A844-9BECB224A41D}" type="datetime1">
              <a:rPr lang="en-IE" smtClean="0"/>
              <a:t>30/06/2020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50FB60-5966-413E-9C9B-B8960D49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466589-9FFB-4591-AC32-F779E221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915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73840-5321-42EA-B10F-672D39B41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9A9293-5084-4767-8A03-49344AAC06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C9A9F-1A13-471D-8084-D05ED3173044}" type="datetime1">
              <a:rPr lang="en-IE" smtClean="0"/>
              <a:t>30/06/2020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29878-9653-478A-BFDD-FE89367AA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EB471-30A3-4997-95DF-E794122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402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48E7A6-EF35-4AA8-A8B8-EC7C90486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6F598E-A78D-48B3-A2C4-F7818A34F032}" type="datetime1">
              <a:rPr lang="en-IE" smtClean="0"/>
              <a:t>30/06/2020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A36B8-3F75-47DB-9590-BC350747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B902A-4994-4913-99E5-614D2E3BA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616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C8548-8B47-4A6F-8398-BCE2ED01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09FA1-4C65-47E0-8D51-643C90530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CC7F6-D560-4AEE-9266-97D500BAD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BC51F-2C10-4383-94D2-2C2C34A0B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23F4B-735F-4831-989A-0C37D0E0F541}" type="datetime1">
              <a:rPr lang="en-IE" smtClean="0"/>
              <a:t>30/06/2020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A36E9-B8F3-41E6-BFB6-5C5A7A21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58C23-A6CE-4AE5-9ADA-85FB77078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277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5E3D7-A8EB-4DFA-92D9-CEA703DF3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0F6502-592D-45EC-B5D9-67E3FB011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DB089-2F17-4084-85F1-0319F477D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FEB1E-456F-422D-82CD-AA0FDC72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B1BBF3-284B-4E0B-9E83-880047E0238A}" type="datetime1">
              <a:rPr lang="en-IE" smtClean="0"/>
              <a:t>30/06/2020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B054E-63FC-49A1-9FDD-C0843A9A2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78756-353B-4BFA-83B7-5DA6F0D8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398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5D9D48-61DD-470E-8742-31A591E60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A950E-398D-478C-AD00-0185B6D00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B1C5B-FA0A-4F09-8F97-8B1B06556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367BFA-61BB-42CB-8256-05FDF08D36D9}" type="datetime1">
              <a:rPr lang="en-IE" smtClean="0"/>
              <a:t>30/06/2020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1992B-93CF-4104-9A79-FE554DB8B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A791C-D47E-4909-8B4D-9F3966E56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587650-986C-4E1A-9D76-0A944C8C6BA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1026" name="Picture 2" descr="Image result for ryan institute logo">
            <a:extLst>
              <a:ext uri="{FF2B5EF4-FFF2-40B4-BE49-F238E27FC236}">
                <a16:creationId xmlns:a16="http://schemas.microsoft.com/office/drawing/2014/main" id="{A0BF7132-63E7-4EAC-966A-DAE108400B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906" y="6356352"/>
            <a:ext cx="132435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rei logo">
            <a:extLst>
              <a:ext uri="{FF2B5EF4-FFF2-40B4-BE49-F238E27FC236}">
                <a16:creationId xmlns:a16="http://schemas.microsoft.com/office/drawing/2014/main" id="{B1881098-CADA-427A-9DD4-199C00D369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56" y="6260109"/>
            <a:ext cx="1010406" cy="56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uig logo">
            <a:extLst>
              <a:ext uri="{FF2B5EF4-FFF2-40B4-BE49-F238E27FC236}">
                <a16:creationId xmlns:a16="http://schemas.microsoft.com/office/drawing/2014/main" id="{4B442C60-B4FB-433E-ACB7-A8A8D5CD70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44" y="6357934"/>
            <a:ext cx="1535958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nuig therme logo">
            <a:extLst>
              <a:ext uri="{FF2B5EF4-FFF2-40B4-BE49-F238E27FC236}">
                <a16:creationId xmlns:a16="http://schemas.microsoft.com/office/drawing/2014/main" id="{0C74E167-FA81-4DC9-AC5E-174DADB20E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0" y="6366157"/>
            <a:ext cx="1811137" cy="4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6A2B2D-7D3E-489B-8AA6-8C857A8D5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5774783" y="6263745"/>
            <a:ext cx="1354835" cy="59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9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50.png"/><Relationship Id="rId7" Type="http://schemas.openxmlformats.org/officeDocument/2006/relationships/image" Target="../media/image19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6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h2.eu/dst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h2.eu/dst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h2.eu/dst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h2.eu/dst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1996-1073/13/7/1798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1996-1073/13/7/1798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h2.eu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BDE95-D518-48C8-BFAF-4AF410CEC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10324562" cy="2387600"/>
          </a:xfrm>
        </p:spPr>
        <p:txBody>
          <a:bodyPr>
            <a:normAutofit fontScale="90000"/>
          </a:bodyPr>
          <a:lstStyle/>
          <a:p>
            <a:r>
              <a:rPr lang="en-IE" dirty="0"/>
              <a:t>Optimising H</a:t>
            </a:r>
            <a:r>
              <a:rPr lang="en-IE" baseline="-25000" dirty="0"/>
              <a:t>2</a:t>
            </a:r>
            <a:r>
              <a:rPr lang="en-IE" dirty="0"/>
              <a:t>-based Energy Models – using Decision Support Tools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4B5CA-2019-4926-AEBD-528E8293C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7"/>
            <a:ext cx="10324563" cy="2387599"/>
          </a:xfrm>
        </p:spPr>
        <p:txBody>
          <a:bodyPr>
            <a:normAutofit fontScale="85000" lnSpcReduction="20000"/>
          </a:bodyPr>
          <a:lstStyle/>
          <a:p>
            <a:r>
              <a:rPr lang="en-IE" dirty="0"/>
              <a:t>Dr Rory Monaghan</a:t>
            </a:r>
          </a:p>
          <a:p>
            <a:r>
              <a:rPr lang="en-IE" dirty="0" smtClean="0"/>
              <a:t>School </a:t>
            </a:r>
            <a:r>
              <a:rPr lang="en-IE" dirty="0"/>
              <a:t>of Engineering, </a:t>
            </a:r>
            <a:r>
              <a:rPr lang="en-IE" dirty="0" smtClean="0"/>
              <a:t>National University of Ireland Galway (NUI Galway)</a:t>
            </a:r>
            <a:endParaRPr lang="en-IE" dirty="0"/>
          </a:p>
          <a:p>
            <a:r>
              <a:rPr lang="en-IE" dirty="0"/>
              <a:t>Ryan Institute for Marine, Environment and Energy Research, </a:t>
            </a:r>
            <a:r>
              <a:rPr lang="en-IE" dirty="0" smtClean="0"/>
              <a:t>NUI Galway</a:t>
            </a:r>
            <a:endParaRPr lang="en-IE" dirty="0"/>
          </a:p>
          <a:p>
            <a:r>
              <a:rPr lang="en-IE" dirty="0" smtClean="0"/>
              <a:t>MaREI, the SFI Research Centre for Energy</a:t>
            </a:r>
            <a:r>
              <a:rPr lang="en-IE" dirty="0"/>
              <a:t>, </a:t>
            </a:r>
            <a:r>
              <a:rPr lang="en-IE" dirty="0" smtClean="0"/>
              <a:t>Climate and Marine</a:t>
            </a:r>
            <a:endParaRPr lang="en-IE" dirty="0"/>
          </a:p>
          <a:p>
            <a:endParaRPr lang="en-IE" dirty="0"/>
          </a:p>
          <a:p>
            <a:r>
              <a:rPr lang="en-IE" i="1" dirty="0"/>
              <a:t>Hydrogen: Getting the green light, Driving Europe’s green </a:t>
            </a:r>
            <a:r>
              <a:rPr lang="en-IE" i="1" dirty="0" smtClean="0"/>
              <a:t>recovery </a:t>
            </a:r>
          </a:p>
          <a:p>
            <a:r>
              <a:rPr lang="en-IE" dirty="0" smtClean="0"/>
              <a:t>1 July 2020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0927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Decision Support Tool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620000"/>
            <a:ext cx="6096000" cy="4543425"/>
          </a:xfrm>
        </p:spPr>
        <p:txBody>
          <a:bodyPr>
            <a:normAutofit fontScale="77500" lnSpcReduction="20000"/>
          </a:bodyPr>
          <a:lstStyle/>
          <a:p>
            <a:r>
              <a:rPr lang="en-IE" dirty="0"/>
              <a:t>Supports NWE stakeholders to evaluate the potential of hydrogen in:</a:t>
            </a:r>
          </a:p>
          <a:p>
            <a:pPr lvl="1"/>
            <a:r>
              <a:rPr lang="en-IE" dirty="0" smtClean="0"/>
              <a:t>Sustainable </a:t>
            </a:r>
            <a:r>
              <a:rPr lang="en-IE" dirty="0"/>
              <a:t>community development</a:t>
            </a:r>
          </a:p>
          <a:p>
            <a:pPr lvl="1"/>
            <a:r>
              <a:rPr lang="en-IE" dirty="0"/>
              <a:t>Decarbonisation</a:t>
            </a:r>
          </a:p>
          <a:p>
            <a:pPr lvl="1"/>
            <a:r>
              <a:rPr lang="en-IE" dirty="0" smtClean="0"/>
              <a:t>Energy </a:t>
            </a:r>
            <a:r>
              <a:rPr lang="en-IE" dirty="0"/>
              <a:t>security</a:t>
            </a:r>
          </a:p>
          <a:p>
            <a:r>
              <a:rPr lang="en-IE" dirty="0"/>
              <a:t>Achieves this by demonstrating the role of hydrogen produced at onshore wind farms in decarbonising public bus fleets in large cities across the region</a:t>
            </a:r>
          </a:p>
          <a:p>
            <a:pPr lvl="1"/>
            <a:r>
              <a:rPr lang="en-IE" dirty="0"/>
              <a:t>Will later be expanded to include solar and bioenergy</a:t>
            </a:r>
          </a:p>
          <a:p>
            <a:r>
              <a:rPr lang="en-IE" dirty="0"/>
              <a:t>Visualised in an online interactive map of NWE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3974" y="1306419"/>
            <a:ext cx="371781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Hydrogen energy equivalent</a:t>
            </a:r>
            <a:endParaRPr lang="en-US" sz="1400" dirty="0">
              <a:latin typeface="Open Sans" panose="020B0606030504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2753" y="2064093"/>
            <a:ext cx="205312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Total hydrogen demand</a:t>
            </a:r>
            <a:endParaRPr lang="en-US" sz="1400" dirty="0">
              <a:latin typeface="Open Sans" panose="020B0606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5255" y="762381"/>
            <a:ext cx="415738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Annual energy demands for </a:t>
            </a:r>
            <a:r>
              <a:rPr lang="en-IE" sz="1400" dirty="0" smtClean="0">
                <a:latin typeface="Open Sans" panose="020B0606030504020204"/>
              </a:rPr>
              <a:t>big city bus fleets</a:t>
            </a:r>
            <a:endParaRPr lang="en-US" sz="1400" dirty="0">
              <a:latin typeface="Open Sans" panose="020B0606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2391" y="4723007"/>
            <a:ext cx="361759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Available curtailed wind at every wind farm</a:t>
            </a:r>
            <a:endParaRPr lang="en-US" sz="1400" dirty="0">
              <a:latin typeface="Open Sans" panose="020B0606030504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3824" y="4116350"/>
            <a:ext cx="361759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Optimal electrolyser size at every wind farm</a:t>
            </a:r>
            <a:endParaRPr lang="en-US" sz="1400" dirty="0">
              <a:latin typeface="Open Sans" panose="020B0606030504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63974" y="2708393"/>
            <a:ext cx="17572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Wind farm locations</a:t>
            </a:r>
            <a:endParaRPr lang="en-US" sz="1400" dirty="0">
              <a:latin typeface="Open Sans" panose="020B0606030504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3487" y="3338815"/>
            <a:ext cx="192488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Total hydrogen supply</a:t>
            </a:r>
            <a:endParaRPr lang="en-US" sz="1400" dirty="0">
              <a:latin typeface="Open Sans" panose="020B0606030504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65346" y="2701438"/>
            <a:ext cx="2161169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IE" sz="1400" b="1" dirty="0">
                <a:latin typeface="Open Sans" panose="020B0606030504020204"/>
              </a:rPr>
              <a:t>Hydrogen supply chain</a:t>
            </a:r>
            <a:endParaRPr lang="en-US" sz="1400" b="1" dirty="0">
              <a:latin typeface="Open Sans" panose="020B060603050402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7942" y="2708392"/>
            <a:ext cx="151996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Big city locations</a:t>
            </a:r>
            <a:endParaRPr lang="en-US" sz="1400" dirty="0">
              <a:latin typeface="Open Sans" panose="020B0606030504020204"/>
            </a:endParaRPr>
          </a:p>
        </p:txBody>
      </p:sp>
      <p:cxnSp>
        <p:nvCxnSpPr>
          <p:cNvPr id="15" name="Straight Arrow Connector 14"/>
          <p:cNvCxnSpPr>
            <a:stCxn id="8" idx="2"/>
            <a:endCxn id="6" idx="0"/>
          </p:cNvCxnSpPr>
          <p:nvPr/>
        </p:nvCxnSpPr>
        <p:spPr>
          <a:xfrm>
            <a:off x="8332883" y="1070158"/>
            <a:ext cx="0" cy="236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  <a:endCxn id="7" idx="0"/>
          </p:cNvCxnSpPr>
          <p:nvPr/>
        </p:nvCxnSpPr>
        <p:spPr>
          <a:xfrm>
            <a:off x="8332884" y="1614196"/>
            <a:ext cx="6433" cy="449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0"/>
          </p:cNvCxnSpPr>
          <p:nvPr/>
        </p:nvCxnSpPr>
        <p:spPr>
          <a:xfrm flipV="1">
            <a:off x="8351187" y="4424127"/>
            <a:ext cx="0" cy="298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2"/>
          </p:cNvCxnSpPr>
          <p:nvPr/>
        </p:nvCxnSpPr>
        <p:spPr>
          <a:xfrm flipH="1" flipV="1">
            <a:off x="8345930" y="3646592"/>
            <a:ext cx="5257" cy="469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3"/>
            <a:endCxn id="21" idx="1"/>
          </p:cNvCxnSpPr>
          <p:nvPr/>
        </p:nvCxnSpPr>
        <p:spPr>
          <a:xfrm>
            <a:off x="6547911" y="2862281"/>
            <a:ext cx="580181" cy="1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1"/>
            <a:endCxn id="21" idx="3"/>
          </p:cNvCxnSpPr>
          <p:nvPr/>
        </p:nvCxnSpPr>
        <p:spPr>
          <a:xfrm flipH="1">
            <a:off x="9550550" y="2862281"/>
            <a:ext cx="613425" cy="1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128091" y="1809271"/>
            <a:ext cx="2422458" cy="21086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Open Sans" panose="020B0606030504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11057" y="3016080"/>
            <a:ext cx="2365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i="1" dirty="0"/>
              <a:t>37 cities across North West Europe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30731" y="3016170"/>
            <a:ext cx="1790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 dirty="0"/>
              <a:t>4,252 </a:t>
            </a:r>
            <a:r>
              <a:rPr lang="en-IE" sz="1200" i="1" dirty="0" smtClean="0"/>
              <a:t>wind farms </a:t>
            </a:r>
            <a:r>
              <a:rPr lang="en-IE" sz="1200" i="1" dirty="0"/>
              <a:t>across North West Europe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03316" y="5710401"/>
            <a:ext cx="361759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latin typeface="Open Sans" panose="020B0606030504020204"/>
              </a:rPr>
              <a:t>“Top up” power needed from wind farm &amp; grid for 24/7 operation</a:t>
            </a:r>
            <a:endParaRPr lang="en-US" sz="1400" dirty="0">
              <a:latin typeface="Open Sans" panose="020B0606030504020204"/>
            </a:endParaRPr>
          </a:p>
        </p:txBody>
      </p:sp>
      <p:cxnSp>
        <p:nvCxnSpPr>
          <p:cNvPr id="26" name="Straight Arrow Connector 25"/>
          <p:cNvCxnSpPr>
            <a:stCxn id="24" idx="0"/>
          </p:cNvCxnSpPr>
          <p:nvPr/>
        </p:nvCxnSpPr>
        <p:spPr>
          <a:xfrm flipV="1">
            <a:off x="10312112" y="4424127"/>
            <a:ext cx="1" cy="1286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10312112" y="3506488"/>
            <a:ext cx="1" cy="609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2" idx="3"/>
          </p:cNvCxnSpPr>
          <p:nvPr/>
        </p:nvCxnSpPr>
        <p:spPr>
          <a:xfrm flipH="1" flipV="1">
            <a:off x="9308373" y="3492704"/>
            <a:ext cx="1003740" cy="9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55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Decision Support Tool</a:t>
            </a:r>
            <a:br>
              <a:rPr lang="en-IE" dirty="0"/>
            </a:br>
            <a:r>
              <a:rPr lang="en-IE" dirty="0"/>
              <a:t>How it works</a:t>
            </a:r>
            <a:endParaRPr lang="en-US" dirty="0"/>
          </a:p>
        </p:txBody>
      </p:sp>
      <p:sp>
        <p:nvSpPr>
          <p:cNvPr id="6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8936" y="6492875"/>
            <a:ext cx="2057400" cy="365125"/>
          </a:xfrm>
        </p:spPr>
        <p:txBody>
          <a:bodyPr/>
          <a:lstStyle/>
          <a:p>
            <a:fld id="{E87D083B-FAF2-5643-A9FC-521FAB15583B}" type="slidenum">
              <a:rPr lang="en-GB" sz="1200" smtClean="0"/>
              <a:t>11</a:t>
            </a:fld>
            <a:endParaRPr lang="en-GB" sz="1200" dirty="0"/>
          </a:p>
        </p:txBody>
      </p:sp>
      <p:sp>
        <p:nvSpPr>
          <p:cNvPr id="65" name="Rounded Rectangle 64"/>
          <p:cNvSpPr/>
          <p:nvPr/>
        </p:nvSpPr>
        <p:spPr>
          <a:xfrm>
            <a:off x="1641421" y="1686892"/>
            <a:ext cx="8759020" cy="15377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Open Sans"/>
                <a:ea typeface="+mn-ea"/>
                <a:cs typeface="+mn-cs"/>
              </a:defRPr>
            </a:pPr>
            <a:r>
              <a:rPr lang="en-US" dirty="0">
                <a:latin typeface="Open Sans"/>
                <a:ea typeface="Cambria Math" panose="02040503050406030204" pitchFamily="18" charset="0"/>
              </a:rPr>
              <a:t>Input from users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41422" y="5118926"/>
            <a:ext cx="5393001" cy="16461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Open Sans"/>
                <a:ea typeface="+mn-ea"/>
                <a:cs typeface="+mn-cs"/>
              </a:defRPr>
            </a:pPr>
            <a:r>
              <a:rPr lang="en-US" dirty="0">
                <a:latin typeface="Open Sans"/>
                <a:ea typeface="Cambria Math" panose="02040503050406030204" pitchFamily="18" charset="0"/>
              </a:rPr>
              <a:t>Economic model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527106" y="3348691"/>
            <a:ext cx="5873335" cy="164618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Open Sans"/>
                <a:ea typeface="+mn-ea"/>
                <a:cs typeface="+mn-cs"/>
              </a:defRPr>
            </a:pPr>
            <a:r>
              <a:rPr lang="en-US" dirty="0">
                <a:latin typeface="Open Sans"/>
                <a:ea typeface="Cambria Math" panose="02040503050406030204" pitchFamily="18" charset="0"/>
              </a:rPr>
              <a:t>Technical model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642234" y="3348690"/>
            <a:ext cx="2781353" cy="16461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>
                <a:latin typeface="Open Sans"/>
              </a:rPr>
              <a:t>Techno-economic parameters</a:t>
            </a:r>
          </a:p>
        </p:txBody>
      </p:sp>
      <p:sp>
        <p:nvSpPr>
          <p:cNvPr id="74" name="TextBox 6"/>
          <p:cNvSpPr txBox="1"/>
          <p:nvPr/>
        </p:nvSpPr>
        <p:spPr>
          <a:xfrm>
            <a:off x="1580713" y="5849685"/>
            <a:ext cx="45719" cy="1846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0"/>
              </a:spcAft>
            </a:pPr>
            <a:endParaRPr lang="en-I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5909141" y="3224638"/>
            <a:ext cx="0" cy="124053"/>
          </a:xfrm>
          <a:prstGeom prst="straightConnector1">
            <a:avLst/>
          </a:prstGeom>
          <a:ln>
            <a:solidFill>
              <a:srgbClr val="DEEBF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5910233" y="4994874"/>
            <a:ext cx="0" cy="124053"/>
          </a:xfrm>
          <a:prstGeom prst="straightConnector1">
            <a:avLst/>
          </a:prstGeom>
          <a:ln>
            <a:solidFill>
              <a:srgbClr val="B4C7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3070691" y="4994873"/>
            <a:ext cx="0" cy="124053"/>
          </a:xfrm>
          <a:prstGeom prst="straightConnector1">
            <a:avLst/>
          </a:prstGeom>
          <a:ln>
            <a:solidFill>
              <a:srgbClr val="FFF2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7234792" y="5118926"/>
            <a:ext cx="3165649" cy="16461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Open Sans"/>
                <a:ea typeface="+mn-ea"/>
                <a:cs typeface="+mn-cs"/>
              </a:defRPr>
            </a:pPr>
            <a:r>
              <a:rPr lang="en-US" dirty="0" smtClean="0">
                <a:latin typeface="Open Sans"/>
                <a:ea typeface="Cambria Math" panose="02040503050406030204" pitchFamily="18" charset="0"/>
              </a:rPr>
              <a:t>Transport model</a:t>
            </a:r>
            <a:endParaRPr lang="en-US" dirty="0">
              <a:latin typeface="Open Sans"/>
              <a:ea typeface="Cambria Math" panose="02040503050406030204" pitchFamily="18" charset="0"/>
            </a:endParaRPr>
          </a:p>
        </p:txBody>
      </p:sp>
      <p:sp>
        <p:nvSpPr>
          <p:cNvPr id="95" name="TextBox 6"/>
          <p:cNvSpPr txBox="1"/>
          <p:nvPr/>
        </p:nvSpPr>
        <p:spPr>
          <a:xfrm>
            <a:off x="6145575" y="5823934"/>
            <a:ext cx="45719" cy="1846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0"/>
              </a:spcAft>
            </a:pPr>
            <a:endParaRPr lang="en-I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1" name="Straight Arrow Connector 100"/>
          <p:cNvCxnSpPr>
            <a:stCxn id="66" idx="3"/>
            <a:endCxn id="94" idx="1"/>
          </p:cNvCxnSpPr>
          <p:nvPr/>
        </p:nvCxnSpPr>
        <p:spPr>
          <a:xfrm>
            <a:off x="7034423" y="5942018"/>
            <a:ext cx="200369" cy="0"/>
          </a:xfrm>
          <a:prstGeom prst="straightConnector1">
            <a:avLst/>
          </a:prstGeom>
          <a:ln>
            <a:solidFill>
              <a:srgbClr val="FFF2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24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Decision Support Tool</a:t>
            </a:r>
            <a:br>
              <a:rPr lang="en-IE" dirty="0"/>
            </a:br>
            <a:r>
              <a:rPr lang="en-IE" dirty="0"/>
              <a:t>How it works</a:t>
            </a:r>
            <a:endParaRPr lang="en-US" dirty="0"/>
          </a:p>
        </p:txBody>
      </p:sp>
      <p:sp>
        <p:nvSpPr>
          <p:cNvPr id="6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8936" y="6492875"/>
            <a:ext cx="2057400" cy="365125"/>
          </a:xfrm>
        </p:spPr>
        <p:txBody>
          <a:bodyPr/>
          <a:lstStyle/>
          <a:p>
            <a:fld id="{E87D083B-FAF2-5643-A9FC-521FAB15583B}" type="slidenum">
              <a:rPr lang="en-GB" sz="1200" smtClean="0"/>
              <a:t>12</a:t>
            </a:fld>
            <a:endParaRPr lang="en-GB" sz="1200" dirty="0"/>
          </a:p>
        </p:txBody>
      </p:sp>
      <p:sp>
        <p:nvSpPr>
          <p:cNvPr id="65" name="Rounded Rectangle 64"/>
          <p:cNvSpPr/>
          <p:nvPr/>
        </p:nvSpPr>
        <p:spPr>
          <a:xfrm>
            <a:off x="1641421" y="1686892"/>
            <a:ext cx="8759020" cy="15377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Open Sans"/>
                <a:ea typeface="+mn-ea"/>
                <a:cs typeface="+mn-cs"/>
              </a:defRPr>
            </a:pPr>
            <a:r>
              <a:rPr lang="en-US" dirty="0">
                <a:latin typeface="Open Sans"/>
                <a:ea typeface="Cambria Math" panose="02040503050406030204" pitchFamily="18" charset="0"/>
              </a:rPr>
              <a:t>Input from users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41422" y="5118926"/>
            <a:ext cx="5393001" cy="16461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Open Sans"/>
                <a:ea typeface="+mn-ea"/>
                <a:cs typeface="+mn-cs"/>
              </a:defRPr>
            </a:pPr>
            <a:r>
              <a:rPr lang="en-US" dirty="0">
                <a:latin typeface="Open Sans"/>
                <a:ea typeface="Cambria Math" panose="02040503050406030204" pitchFamily="18" charset="0"/>
              </a:rPr>
              <a:t>Economic model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527106" y="3348691"/>
            <a:ext cx="5873335" cy="164618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Open Sans"/>
                <a:ea typeface="+mn-ea"/>
                <a:cs typeface="+mn-cs"/>
              </a:defRPr>
            </a:pPr>
            <a:r>
              <a:rPr lang="en-US" dirty="0">
                <a:latin typeface="Open Sans"/>
                <a:ea typeface="Cambria Math" panose="02040503050406030204" pitchFamily="18" charset="0"/>
              </a:rPr>
              <a:t>Technical model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642234" y="3348690"/>
            <a:ext cx="2781353" cy="16461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>
                <a:latin typeface="Open Sans"/>
              </a:rPr>
              <a:t>Techno-economic parameters</a:t>
            </a:r>
          </a:p>
        </p:txBody>
      </p:sp>
      <p:sp>
        <p:nvSpPr>
          <p:cNvPr id="74" name="TextBox 6"/>
          <p:cNvSpPr txBox="1"/>
          <p:nvPr/>
        </p:nvSpPr>
        <p:spPr>
          <a:xfrm>
            <a:off x="1580713" y="5849685"/>
            <a:ext cx="45719" cy="1846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0"/>
              </a:spcAft>
            </a:pPr>
            <a:endParaRPr lang="en-I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5909141" y="3224638"/>
            <a:ext cx="0" cy="124053"/>
          </a:xfrm>
          <a:prstGeom prst="straightConnector1">
            <a:avLst/>
          </a:prstGeom>
          <a:ln>
            <a:solidFill>
              <a:srgbClr val="DEEBF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5910233" y="4994874"/>
            <a:ext cx="0" cy="124053"/>
          </a:xfrm>
          <a:prstGeom prst="straightConnector1">
            <a:avLst/>
          </a:prstGeom>
          <a:ln>
            <a:solidFill>
              <a:srgbClr val="B4C7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3070691" y="4994873"/>
            <a:ext cx="0" cy="124053"/>
          </a:xfrm>
          <a:prstGeom prst="straightConnector1">
            <a:avLst/>
          </a:prstGeom>
          <a:ln>
            <a:solidFill>
              <a:srgbClr val="FFF2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7234792" y="5118926"/>
            <a:ext cx="3165649" cy="16461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Open Sans"/>
                <a:ea typeface="+mn-ea"/>
                <a:cs typeface="+mn-cs"/>
              </a:defRPr>
            </a:pPr>
            <a:r>
              <a:rPr lang="en-US" dirty="0" smtClean="0">
                <a:latin typeface="Open Sans"/>
                <a:ea typeface="Cambria Math" panose="02040503050406030204" pitchFamily="18" charset="0"/>
              </a:rPr>
              <a:t>Transport model</a:t>
            </a:r>
            <a:endParaRPr lang="en-US" dirty="0">
              <a:latin typeface="Open Sans"/>
              <a:ea typeface="Cambria Math" panose="02040503050406030204" pitchFamily="18" charset="0"/>
            </a:endParaRPr>
          </a:p>
        </p:txBody>
      </p:sp>
      <p:sp>
        <p:nvSpPr>
          <p:cNvPr id="95" name="TextBox 6"/>
          <p:cNvSpPr txBox="1"/>
          <p:nvPr/>
        </p:nvSpPr>
        <p:spPr>
          <a:xfrm>
            <a:off x="6145575" y="5823934"/>
            <a:ext cx="45719" cy="1846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0"/>
              </a:spcAft>
            </a:pPr>
            <a:endParaRPr lang="en-I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1" name="Straight Arrow Connector 100"/>
          <p:cNvCxnSpPr>
            <a:stCxn id="66" idx="3"/>
            <a:endCxn id="94" idx="1"/>
          </p:cNvCxnSpPr>
          <p:nvPr/>
        </p:nvCxnSpPr>
        <p:spPr>
          <a:xfrm>
            <a:off x="7034423" y="5942018"/>
            <a:ext cx="200369" cy="0"/>
          </a:xfrm>
          <a:prstGeom prst="straightConnector1">
            <a:avLst/>
          </a:prstGeom>
          <a:ln>
            <a:solidFill>
              <a:srgbClr val="FFF2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313273" y="2527705"/>
            <a:ext cx="3191734" cy="6103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Open Sans"/>
                <a:ea typeface="+mn-ea"/>
                <a:cs typeface="+mn-cs"/>
              </a:defRPr>
            </a:pPr>
            <a:r>
              <a:rPr lang="en-IE" sz="1200" dirty="0">
                <a:solidFill>
                  <a:srgbClr val="000000"/>
                </a:solidFill>
                <a:cs typeface="Times New Roman"/>
              </a:rPr>
              <a:t>Wind curtailment volume (MWh</a:t>
            </a:r>
            <a:r>
              <a:rPr lang="en-IE" sz="1200" dirty="0" smtClean="0">
                <a:solidFill>
                  <a:srgbClr val="000000"/>
                </a:solidFill>
                <a:cs typeface="Times New Roman"/>
              </a:rPr>
              <a:t>)</a:t>
            </a:r>
            <a:endParaRPr lang="en-IE" sz="1200" dirty="0">
              <a:solidFill>
                <a:srgbClr val="000000"/>
              </a:solidFill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2434305" y="1791982"/>
                <a:ext cx="2250566" cy="36252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 sz="1000"/>
                </a:pPr>
                <a:r>
                  <a:rPr lang="en-IE" sz="1400" dirty="0">
                    <a:solidFill>
                      <a:srgbClr val="000000"/>
                    </a:solidFill>
                    <a:latin typeface="Open Sans"/>
                    <a:cs typeface="Times New Roman"/>
                  </a:rPr>
                  <a:t>wind curtailment,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E" sz="1400" dirty="0">
                        <a:solidFill>
                          <a:srgbClr val="000000"/>
                        </a:solidFill>
                        <a:latin typeface="Open Sans"/>
                        <a:cs typeface="Times New Roman"/>
                      </a:rPr>
                      <m:t>E</m:t>
                    </m:r>
                    <m:r>
                      <m:rPr>
                        <m:nor/>
                      </m:rPr>
                      <a:rPr lang="en-IE" sz="1400" baseline="-25000" dirty="0">
                        <a:solidFill>
                          <a:srgbClr val="000000"/>
                        </a:solidFill>
                        <a:latin typeface="Open Sans"/>
                        <a:cs typeface="Times New Roman"/>
                      </a:rPr>
                      <m:t>DD</m:t>
                    </m:r>
                  </m:oMath>
                </a14:m>
                <a:r>
                  <a:rPr lang="en-IE" sz="1400" dirty="0">
                    <a:solidFill>
                      <a:srgbClr val="000000"/>
                    </a:solidFill>
                    <a:latin typeface="Open Sans"/>
                    <a:cs typeface="Times New Roman"/>
                  </a:rPr>
                  <a:t> (%)</a:t>
                </a:r>
                <a:endParaRPr lang="en-IE" sz="1400" baseline="-25000" dirty="0">
                  <a:solidFill>
                    <a:srgbClr val="000000"/>
                  </a:solidFill>
                  <a:latin typeface="Open Sans"/>
                  <a:cs typeface="Times New Roman"/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305" y="1791982"/>
                <a:ext cx="2250566" cy="362526"/>
              </a:xfrm>
              <a:prstGeom prst="roundRect">
                <a:avLst/>
              </a:prstGeom>
              <a:blipFill>
                <a:blip r:embed="rId2"/>
                <a:stretch>
                  <a:fillRect b="-101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4783857" y="1805900"/>
                <a:ext cx="2250566" cy="36252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 sz="1000"/>
                </a:pPr>
                <a:r>
                  <a:rPr lang="en-IE" sz="1400" dirty="0">
                    <a:solidFill>
                      <a:srgbClr val="000000"/>
                    </a:solidFill>
                    <a:latin typeface="Open Sans"/>
                    <a:cs typeface="Times New Roman"/>
                  </a:rPr>
                  <a:t>capacity factor,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E" sz="1400" dirty="0">
                        <a:solidFill>
                          <a:srgbClr val="000000"/>
                        </a:solidFill>
                        <a:latin typeface="Open Sans"/>
                        <a:cs typeface="Times New Roman"/>
                      </a:rPr>
                      <m:t>CF</m:t>
                    </m:r>
                    <m:r>
                      <m:rPr>
                        <m:nor/>
                      </m:rPr>
                      <a:rPr lang="en-IE" sz="1400" baseline="-25000" dirty="0">
                        <a:solidFill>
                          <a:srgbClr val="000000"/>
                        </a:solidFill>
                        <a:latin typeface="Open Sans"/>
                        <a:cs typeface="Times New Roman"/>
                      </a:rPr>
                      <m:t>WF</m:t>
                    </m:r>
                  </m:oMath>
                </a14:m>
                <a:r>
                  <a:rPr lang="en-IE" sz="1400" baseline="-25000" dirty="0">
                    <a:solidFill>
                      <a:srgbClr val="000000"/>
                    </a:solidFill>
                    <a:latin typeface="Open Sans"/>
                    <a:cs typeface="Times New Roman"/>
                  </a:rPr>
                  <a:t> </a:t>
                </a:r>
                <a:r>
                  <a:rPr lang="en-IE" sz="1400" dirty="0">
                    <a:solidFill>
                      <a:srgbClr val="000000"/>
                    </a:solidFill>
                    <a:latin typeface="Open Sans"/>
                    <a:cs typeface="Times New Roman"/>
                  </a:rPr>
                  <a:t>(%)</a:t>
                </a: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857" y="1805900"/>
                <a:ext cx="2250566" cy="362526"/>
              </a:xfrm>
              <a:prstGeom prst="roundRect">
                <a:avLst/>
              </a:prstGeom>
              <a:blipFill>
                <a:blip r:embed="rId3"/>
                <a:stretch>
                  <a:fillRect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7133409" y="1809147"/>
                <a:ext cx="2715818" cy="36252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 sz="1000"/>
                </a:pPr>
                <a:r>
                  <a:rPr lang="en-IE" sz="1400" dirty="0">
                    <a:solidFill>
                      <a:srgbClr val="000000"/>
                    </a:solidFill>
                    <a:latin typeface="Open Sans"/>
                    <a:cs typeface="Times New Roman"/>
                  </a:rPr>
                  <a:t>wind farm capacity,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E" sz="1400" dirty="0">
                        <a:solidFill>
                          <a:srgbClr val="000000"/>
                        </a:solidFill>
                        <a:latin typeface="Open Sans"/>
                        <a:cs typeface="Times New Roman"/>
                      </a:rPr>
                      <m:t>CP</m:t>
                    </m:r>
                    <m:r>
                      <m:rPr>
                        <m:nor/>
                      </m:rPr>
                      <a:rPr lang="en-IE" sz="1400" baseline="-25000" dirty="0">
                        <a:solidFill>
                          <a:srgbClr val="000000"/>
                        </a:solidFill>
                        <a:latin typeface="Open Sans"/>
                        <a:cs typeface="Times New Roman"/>
                      </a:rPr>
                      <m:t>WF</m:t>
                    </m:r>
                  </m:oMath>
                </a14:m>
                <a:r>
                  <a:rPr lang="en-IE" sz="1400" baseline="-25000" dirty="0">
                    <a:solidFill>
                      <a:srgbClr val="000000"/>
                    </a:solidFill>
                    <a:latin typeface="Open Sans"/>
                    <a:cs typeface="Times New Roman"/>
                  </a:rPr>
                  <a:t> </a:t>
                </a:r>
                <a:r>
                  <a:rPr lang="en-IE" sz="1400" dirty="0">
                    <a:solidFill>
                      <a:srgbClr val="000000"/>
                    </a:solidFill>
                    <a:latin typeface="Open Sans"/>
                    <a:cs typeface="Times New Roman"/>
                  </a:rPr>
                  <a:t>(MW)</a:t>
                </a: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409" y="1809147"/>
                <a:ext cx="2715818" cy="362526"/>
              </a:xfrm>
              <a:prstGeom prst="roundRect">
                <a:avLst/>
              </a:prstGeom>
              <a:blipFill>
                <a:blip r:embed="rId4"/>
                <a:stretch>
                  <a:fillRect b="-101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Elbow Connector 18"/>
          <p:cNvCxnSpPr>
            <a:stCxn id="16" idx="2"/>
            <a:endCxn id="15" idx="0"/>
          </p:cNvCxnSpPr>
          <p:nvPr/>
        </p:nvCxnSpPr>
        <p:spPr>
          <a:xfrm rot="16200000" flipH="1">
            <a:off x="4547766" y="1166330"/>
            <a:ext cx="373197" cy="2349552"/>
          </a:xfrm>
          <a:prstGeom prst="bentConnector3">
            <a:avLst/>
          </a:prstGeom>
          <a:ln>
            <a:solidFill>
              <a:srgbClr val="9DC3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8" idx="2"/>
            <a:endCxn id="15" idx="0"/>
          </p:cNvCxnSpPr>
          <p:nvPr/>
        </p:nvCxnSpPr>
        <p:spPr>
          <a:xfrm rot="5400000">
            <a:off x="7022213" y="1058600"/>
            <a:ext cx="356032" cy="2582178"/>
          </a:xfrm>
          <a:prstGeom prst="bentConnector3">
            <a:avLst>
              <a:gd name="adj1" fmla="val 47325"/>
            </a:avLst>
          </a:prstGeom>
          <a:ln>
            <a:solidFill>
              <a:srgbClr val="9DC3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  <a:endCxn id="15" idx="0"/>
          </p:cNvCxnSpPr>
          <p:nvPr/>
        </p:nvCxnSpPr>
        <p:spPr>
          <a:xfrm>
            <a:off x="5909140" y="2168426"/>
            <a:ext cx="0" cy="359279"/>
          </a:xfrm>
          <a:prstGeom prst="straightConnector1">
            <a:avLst/>
          </a:prstGeom>
          <a:ln>
            <a:solidFill>
              <a:srgbClr val="9DC3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655742" y="4280466"/>
            <a:ext cx="2317039" cy="61258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200" dirty="0">
                <a:latin typeface="Open Sans"/>
              </a:rPr>
              <a:t>Required water (kg/y</a:t>
            </a:r>
            <a:r>
              <a:rPr lang="en-IE" sz="1200" dirty="0" smtClean="0">
                <a:latin typeface="Open Sans"/>
              </a:rPr>
              <a:t>)</a:t>
            </a:r>
            <a:endParaRPr lang="en-IE" sz="1200" dirty="0">
              <a:latin typeface="Open San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203102" y="3478588"/>
            <a:ext cx="3070970" cy="6120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200" dirty="0">
                <a:latin typeface="Open Sans"/>
                <a:ea typeface="Cambria Math" panose="02040503050406030204" pitchFamily="18" charset="0"/>
              </a:rPr>
              <a:t>Optimum electrolyser size (MW</a:t>
            </a:r>
            <a:r>
              <a:rPr lang="en-IE" sz="1200" dirty="0" smtClean="0">
                <a:latin typeface="Open Sans"/>
                <a:ea typeface="Cambria Math" panose="02040503050406030204" pitchFamily="18" charset="0"/>
              </a:rPr>
              <a:t>)</a:t>
            </a:r>
            <a:endParaRPr lang="en-IE" sz="1200" dirty="0">
              <a:latin typeface="Open Sans"/>
              <a:ea typeface="Cambria Math" panose="020405030504060302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655743" y="3477525"/>
            <a:ext cx="2317039" cy="61313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Open Sans"/>
                <a:ea typeface="+mn-ea"/>
                <a:cs typeface="+mn-cs"/>
              </a:defRPr>
            </a:pPr>
            <a:r>
              <a:rPr lang="en-IE" sz="1200" dirty="0">
                <a:latin typeface="Open Sans"/>
                <a:ea typeface="Cambria Math" panose="02040503050406030204" pitchFamily="18" charset="0"/>
              </a:rPr>
              <a:t>Hydrogen production (kg/y</a:t>
            </a:r>
            <a:r>
              <a:rPr lang="en-IE" sz="1200" dirty="0" smtClean="0">
                <a:latin typeface="Open Sans"/>
                <a:ea typeface="Cambria Math" panose="02040503050406030204" pitchFamily="18" charset="0"/>
              </a:rPr>
              <a:t>)</a:t>
            </a:r>
            <a:endParaRPr lang="en-IE" sz="1200" dirty="0">
              <a:latin typeface="Open Sans"/>
              <a:ea typeface="Cambria Math" panose="020405030504060302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203102" y="4262592"/>
            <a:ext cx="3070970" cy="6196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Open Sans"/>
                <a:ea typeface="+mn-ea"/>
                <a:cs typeface="+mn-cs"/>
              </a:defRPr>
            </a:pPr>
            <a:r>
              <a:rPr lang="en-IE" sz="1200" dirty="0"/>
              <a:t>Required electricity from the grid (MWh</a:t>
            </a:r>
            <a:r>
              <a:rPr lang="en-IE" sz="1200" dirty="0" smtClean="0"/>
              <a:t>)</a:t>
            </a:r>
            <a:endParaRPr lang="en-IE" sz="1200" dirty="0"/>
          </a:p>
        </p:txBody>
      </p:sp>
      <p:cxnSp>
        <p:nvCxnSpPr>
          <p:cNvPr id="26" name="Straight Arrow Connector 25"/>
          <p:cNvCxnSpPr>
            <a:stCxn id="24" idx="2"/>
            <a:endCxn id="22" idx="0"/>
          </p:cNvCxnSpPr>
          <p:nvPr/>
        </p:nvCxnSpPr>
        <p:spPr>
          <a:xfrm flipH="1">
            <a:off x="5814262" y="4090655"/>
            <a:ext cx="1" cy="189811"/>
          </a:xfrm>
          <a:prstGeom prst="straightConnector1">
            <a:avLst/>
          </a:prstGeom>
          <a:ln>
            <a:solidFill>
              <a:srgbClr val="8FAA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2"/>
            <a:endCxn id="25" idx="0"/>
          </p:cNvCxnSpPr>
          <p:nvPr/>
        </p:nvCxnSpPr>
        <p:spPr>
          <a:xfrm>
            <a:off x="8738587" y="4090656"/>
            <a:ext cx="0" cy="171936"/>
          </a:xfrm>
          <a:prstGeom prst="straightConnector1">
            <a:avLst/>
          </a:prstGeom>
          <a:ln>
            <a:solidFill>
              <a:srgbClr val="8FAA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Decision Support Tool</a:t>
            </a:r>
            <a:br>
              <a:rPr lang="en-IE" dirty="0"/>
            </a:br>
            <a:r>
              <a:rPr lang="en-IE" dirty="0"/>
              <a:t>How it works</a:t>
            </a:r>
            <a:endParaRPr lang="en-US" dirty="0"/>
          </a:p>
        </p:txBody>
      </p:sp>
      <p:sp>
        <p:nvSpPr>
          <p:cNvPr id="6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8936" y="6492875"/>
            <a:ext cx="2057400" cy="365125"/>
          </a:xfrm>
        </p:spPr>
        <p:txBody>
          <a:bodyPr/>
          <a:lstStyle/>
          <a:p>
            <a:fld id="{E87D083B-FAF2-5643-A9FC-521FAB15583B}" type="slidenum">
              <a:rPr lang="en-GB" sz="1200" smtClean="0"/>
              <a:t>13</a:t>
            </a:fld>
            <a:endParaRPr lang="en-GB" sz="1200" dirty="0"/>
          </a:p>
        </p:txBody>
      </p:sp>
      <p:sp>
        <p:nvSpPr>
          <p:cNvPr id="65" name="Rounded Rectangle 64"/>
          <p:cNvSpPr/>
          <p:nvPr/>
        </p:nvSpPr>
        <p:spPr>
          <a:xfrm>
            <a:off x="1641421" y="1686892"/>
            <a:ext cx="8759020" cy="15377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Open Sans"/>
                <a:ea typeface="+mn-ea"/>
                <a:cs typeface="+mn-cs"/>
              </a:defRPr>
            </a:pPr>
            <a:r>
              <a:rPr lang="en-US" dirty="0">
                <a:latin typeface="Open Sans"/>
                <a:ea typeface="Cambria Math" panose="02040503050406030204" pitchFamily="18" charset="0"/>
              </a:rPr>
              <a:t>Input from users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41422" y="5118926"/>
            <a:ext cx="5393001" cy="16461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Open Sans"/>
                <a:ea typeface="+mn-ea"/>
                <a:cs typeface="+mn-cs"/>
              </a:defRPr>
            </a:pPr>
            <a:r>
              <a:rPr lang="en-US" dirty="0">
                <a:latin typeface="Open Sans"/>
                <a:ea typeface="Cambria Math" panose="02040503050406030204" pitchFamily="18" charset="0"/>
              </a:rPr>
              <a:t>Economic model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527106" y="3348691"/>
            <a:ext cx="5873335" cy="164618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Open Sans"/>
                <a:ea typeface="+mn-ea"/>
                <a:cs typeface="+mn-cs"/>
              </a:defRPr>
            </a:pPr>
            <a:r>
              <a:rPr lang="en-US" dirty="0">
                <a:latin typeface="Open Sans"/>
                <a:ea typeface="Cambria Math" panose="02040503050406030204" pitchFamily="18" charset="0"/>
              </a:rPr>
              <a:t>Technical model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655742" y="4280466"/>
            <a:ext cx="2317039" cy="61258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200" dirty="0">
                <a:latin typeface="Open Sans"/>
              </a:rPr>
              <a:t>Required water (kg/y</a:t>
            </a:r>
            <a:r>
              <a:rPr lang="en-IE" sz="1200" dirty="0" smtClean="0">
                <a:latin typeface="Open Sans"/>
              </a:rPr>
              <a:t>)</a:t>
            </a:r>
            <a:endParaRPr lang="en-IE" sz="1200" dirty="0">
              <a:latin typeface="Open Sans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7203102" y="3478588"/>
            <a:ext cx="3070970" cy="6120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200" dirty="0">
                <a:latin typeface="Open Sans"/>
                <a:ea typeface="Cambria Math" panose="02040503050406030204" pitchFamily="18" charset="0"/>
              </a:rPr>
              <a:t>Optimum electrolyser size (MW</a:t>
            </a:r>
            <a:r>
              <a:rPr lang="en-IE" sz="1200" dirty="0" smtClean="0">
                <a:latin typeface="Open Sans"/>
                <a:ea typeface="Cambria Math" panose="02040503050406030204" pitchFamily="18" charset="0"/>
              </a:rPr>
              <a:t>)</a:t>
            </a:r>
            <a:endParaRPr lang="en-IE" sz="1200" dirty="0">
              <a:latin typeface="Open Sans"/>
              <a:ea typeface="Cambria Math" panose="02040503050406030204" pitchFamily="18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655743" y="3477525"/>
            <a:ext cx="2317039" cy="61313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Open Sans"/>
                <a:ea typeface="+mn-ea"/>
                <a:cs typeface="+mn-cs"/>
              </a:defRPr>
            </a:pPr>
            <a:r>
              <a:rPr lang="en-IE" sz="1200" dirty="0">
                <a:latin typeface="Open Sans"/>
                <a:ea typeface="Cambria Math" panose="02040503050406030204" pitchFamily="18" charset="0"/>
              </a:rPr>
              <a:t>Hydrogen production (kg/y</a:t>
            </a:r>
            <a:r>
              <a:rPr lang="en-IE" sz="1200" dirty="0" smtClean="0">
                <a:latin typeface="Open Sans"/>
                <a:ea typeface="Cambria Math" panose="02040503050406030204" pitchFamily="18" charset="0"/>
              </a:rPr>
              <a:t>)</a:t>
            </a:r>
            <a:endParaRPr lang="en-IE" sz="1200" dirty="0">
              <a:latin typeface="Open Sans"/>
              <a:ea typeface="Cambria Math" panose="02040503050406030204" pitchFamily="18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7203102" y="4262592"/>
            <a:ext cx="3070970" cy="6196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Open Sans"/>
                <a:ea typeface="+mn-ea"/>
                <a:cs typeface="+mn-cs"/>
              </a:defRPr>
            </a:pPr>
            <a:r>
              <a:rPr lang="en-IE" sz="1200" dirty="0"/>
              <a:t>Required electricity from the grid (MWh</a:t>
            </a:r>
            <a:r>
              <a:rPr lang="en-IE" sz="1200" dirty="0" smtClean="0"/>
              <a:t>)</a:t>
            </a:r>
            <a:endParaRPr lang="en-IE" sz="1200" dirty="0"/>
          </a:p>
        </p:txBody>
      </p:sp>
      <p:sp>
        <p:nvSpPr>
          <p:cNvPr id="72" name="Rounded Rectangle 71"/>
          <p:cNvSpPr/>
          <p:nvPr/>
        </p:nvSpPr>
        <p:spPr>
          <a:xfrm>
            <a:off x="1642234" y="3348690"/>
            <a:ext cx="2781353" cy="16461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>
                <a:latin typeface="Open Sans"/>
              </a:rPr>
              <a:t>Techno-economic parameters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4313273" y="2527705"/>
            <a:ext cx="3191734" cy="6103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Open Sans"/>
                <a:ea typeface="+mn-ea"/>
                <a:cs typeface="+mn-cs"/>
              </a:defRPr>
            </a:pPr>
            <a:r>
              <a:rPr lang="en-IE" sz="1200" dirty="0">
                <a:solidFill>
                  <a:srgbClr val="000000"/>
                </a:solidFill>
                <a:cs typeface="Times New Roman"/>
              </a:rPr>
              <a:t>Wind curtailment volume (MWh</a:t>
            </a:r>
            <a:r>
              <a:rPr lang="en-IE" sz="1200" dirty="0" smtClean="0">
                <a:solidFill>
                  <a:srgbClr val="000000"/>
                </a:solidFill>
                <a:cs typeface="Times New Roman"/>
              </a:rPr>
              <a:t>)</a:t>
            </a:r>
            <a:endParaRPr lang="en-IE" sz="1200" dirty="0">
              <a:solidFill>
                <a:srgbClr val="000000"/>
              </a:solidFill>
              <a:cs typeface="Times New Roman"/>
            </a:endParaRPr>
          </a:p>
        </p:txBody>
      </p:sp>
      <p:sp>
        <p:nvSpPr>
          <p:cNvPr id="74" name="TextBox 6"/>
          <p:cNvSpPr txBox="1"/>
          <p:nvPr/>
        </p:nvSpPr>
        <p:spPr>
          <a:xfrm>
            <a:off x="1580713" y="5849685"/>
            <a:ext cx="45719" cy="1846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0"/>
              </a:spcAft>
            </a:pPr>
            <a:endParaRPr lang="en-I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ounded Rectangle 74"/>
              <p:cNvSpPr/>
              <p:nvPr/>
            </p:nvSpPr>
            <p:spPr>
              <a:xfrm>
                <a:off x="2434305" y="1791982"/>
                <a:ext cx="2250566" cy="36252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 sz="1000"/>
                </a:pPr>
                <a:r>
                  <a:rPr lang="en-IE" sz="1400" dirty="0">
                    <a:solidFill>
                      <a:srgbClr val="000000"/>
                    </a:solidFill>
                    <a:latin typeface="Open Sans"/>
                    <a:cs typeface="Times New Roman"/>
                  </a:rPr>
                  <a:t>wind curtailment,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E" sz="1400" dirty="0">
                        <a:solidFill>
                          <a:srgbClr val="000000"/>
                        </a:solidFill>
                        <a:latin typeface="Open Sans"/>
                        <a:cs typeface="Times New Roman"/>
                      </a:rPr>
                      <m:t>E</m:t>
                    </m:r>
                    <m:r>
                      <m:rPr>
                        <m:nor/>
                      </m:rPr>
                      <a:rPr lang="en-IE" sz="1400" baseline="-25000" dirty="0">
                        <a:solidFill>
                          <a:srgbClr val="000000"/>
                        </a:solidFill>
                        <a:latin typeface="Open Sans"/>
                        <a:cs typeface="Times New Roman"/>
                      </a:rPr>
                      <m:t>DD</m:t>
                    </m:r>
                  </m:oMath>
                </a14:m>
                <a:r>
                  <a:rPr lang="en-IE" sz="1400" dirty="0">
                    <a:solidFill>
                      <a:srgbClr val="000000"/>
                    </a:solidFill>
                    <a:latin typeface="Open Sans"/>
                    <a:cs typeface="Times New Roman"/>
                  </a:rPr>
                  <a:t> (%)</a:t>
                </a:r>
                <a:endParaRPr lang="en-IE" sz="1400" baseline="-25000" dirty="0">
                  <a:solidFill>
                    <a:srgbClr val="000000"/>
                  </a:solidFill>
                  <a:latin typeface="Open Sans"/>
                  <a:cs typeface="Times New Roman"/>
                </a:endParaRPr>
              </a:p>
            </p:txBody>
          </p:sp>
        </mc:Choice>
        <mc:Fallback xmlns="">
          <p:sp>
            <p:nvSpPr>
              <p:cNvPr id="75" name="Rounded 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305" y="1791982"/>
                <a:ext cx="2250566" cy="362526"/>
              </a:xfrm>
              <a:prstGeom prst="roundRect">
                <a:avLst/>
              </a:prstGeom>
              <a:blipFill>
                <a:blip r:embed="rId2"/>
                <a:stretch>
                  <a:fillRect b="-101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ounded Rectangle 75"/>
              <p:cNvSpPr/>
              <p:nvPr/>
            </p:nvSpPr>
            <p:spPr>
              <a:xfrm>
                <a:off x="5322753" y="5242979"/>
                <a:ext cx="1545249" cy="619634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E" sz="1200" dirty="0">
                    <a:latin typeface="Open Sans"/>
                  </a:rPr>
                  <a:t>Variable OPEX (</a:t>
                </a:r>
                <a14:m>
                  <m:oMath xmlns:m="http://schemas.openxmlformats.org/officeDocument/2006/math">
                    <m:r>
                      <a:rPr lang="en-IE" sz="1200" i="1">
                        <a:latin typeface="Cambria Math" panose="02040503050406030204" pitchFamily="18" charset="0"/>
                      </a:rPr>
                      <m:t>€</m:t>
                    </m:r>
                  </m:oMath>
                </a14:m>
                <a:r>
                  <a:rPr lang="en-IE" sz="1200" dirty="0" smtClean="0">
                    <a:latin typeface="Open Sans"/>
                  </a:rPr>
                  <a:t>)</a:t>
                </a:r>
                <a:endParaRPr lang="en-IE" sz="1200" dirty="0">
                  <a:latin typeface="Open Sans"/>
                </a:endParaRPr>
              </a:p>
            </p:txBody>
          </p:sp>
        </mc:Choice>
        <mc:Fallback xmlns="">
          <p:sp>
            <p:nvSpPr>
              <p:cNvPr id="76" name="Rounded 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753" y="5242979"/>
                <a:ext cx="1545249" cy="61963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ounded Rectangle 76"/>
          <p:cNvSpPr/>
          <p:nvPr/>
        </p:nvSpPr>
        <p:spPr>
          <a:xfrm>
            <a:off x="3098751" y="6034351"/>
            <a:ext cx="2429132" cy="63344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latin typeface="Open Sans"/>
              </a:rPr>
              <a:t>Operating cost relative to diesel (excl. transport)</a:t>
            </a:r>
            <a:endParaRPr lang="en-IE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ounded Rectangle 77"/>
              <p:cNvSpPr/>
              <p:nvPr/>
            </p:nvSpPr>
            <p:spPr>
              <a:xfrm>
                <a:off x="3563841" y="5218795"/>
                <a:ext cx="1498864" cy="632402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E" sz="1200" dirty="0">
                    <a:latin typeface="Open Sans"/>
                  </a:rPr>
                  <a:t>Fixed OPEX (</a:t>
                </a:r>
                <a14:m>
                  <m:oMath xmlns:m="http://schemas.openxmlformats.org/officeDocument/2006/math">
                    <m:r>
                      <a:rPr lang="en-IE" sz="1200" i="1">
                        <a:latin typeface="Cambria Math" panose="02040503050406030204" pitchFamily="18" charset="0"/>
                      </a:rPr>
                      <m:t>€</m:t>
                    </m:r>
                  </m:oMath>
                </a14:m>
                <a:r>
                  <a:rPr lang="en-IE" sz="1200" dirty="0" smtClean="0">
                    <a:latin typeface="Open Sans"/>
                  </a:rPr>
                  <a:t>)</a:t>
                </a:r>
                <a:endParaRPr lang="en-IE" sz="1200" dirty="0">
                  <a:latin typeface="Open Sans"/>
                </a:endParaRPr>
              </a:p>
            </p:txBody>
          </p:sp>
        </mc:Choice>
        <mc:Fallback xmlns="">
          <p:sp>
            <p:nvSpPr>
              <p:cNvPr id="78" name="Rounded 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41" y="5218795"/>
                <a:ext cx="1498864" cy="63240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ounded Rectangle 78"/>
              <p:cNvSpPr/>
              <p:nvPr/>
            </p:nvSpPr>
            <p:spPr>
              <a:xfrm>
                <a:off x="1841791" y="5221388"/>
                <a:ext cx="1462002" cy="63240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E" sz="1200" dirty="0">
                    <a:latin typeface="Open Sans"/>
                  </a:rPr>
                  <a:t>CAPEX (</a:t>
                </a:r>
                <a14:m>
                  <m:oMath xmlns:m="http://schemas.openxmlformats.org/officeDocument/2006/math">
                    <m:r>
                      <a:rPr lang="en-IE" sz="1200" i="1">
                        <a:latin typeface="Cambria Math" panose="02040503050406030204" pitchFamily="18" charset="0"/>
                      </a:rPr>
                      <m:t>€</m:t>
                    </m:r>
                  </m:oMath>
                </a14:m>
                <a:r>
                  <a:rPr lang="en-IE" sz="1200" dirty="0" smtClean="0">
                    <a:latin typeface="Open Sans"/>
                  </a:rPr>
                  <a:t>)</a:t>
                </a:r>
                <a:endParaRPr lang="en-IE" sz="1200" dirty="0">
                  <a:latin typeface="Open Sans"/>
                </a:endParaRPr>
              </a:p>
            </p:txBody>
          </p:sp>
        </mc:Choice>
        <mc:Fallback xmlns="">
          <p:sp>
            <p:nvSpPr>
              <p:cNvPr id="79" name="Rounded 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791" y="5221388"/>
                <a:ext cx="1462002" cy="63240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ounded Rectangle 79"/>
              <p:cNvSpPr/>
              <p:nvPr/>
            </p:nvSpPr>
            <p:spPr>
              <a:xfrm>
                <a:off x="4783857" y="1805900"/>
                <a:ext cx="2250566" cy="36252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 sz="1000"/>
                </a:pPr>
                <a:r>
                  <a:rPr lang="en-IE" sz="1400" dirty="0">
                    <a:solidFill>
                      <a:srgbClr val="000000"/>
                    </a:solidFill>
                    <a:latin typeface="Open Sans"/>
                    <a:cs typeface="Times New Roman"/>
                  </a:rPr>
                  <a:t>capacity factor,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E" sz="1400" dirty="0">
                        <a:solidFill>
                          <a:srgbClr val="000000"/>
                        </a:solidFill>
                        <a:latin typeface="Open Sans"/>
                        <a:cs typeface="Times New Roman"/>
                      </a:rPr>
                      <m:t>CF</m:t>
                    </m:r>
                    <m:r>
                      <m:rPr>
                        <m:nor/>
                      </m:rPr>
                      <a:rPr lang="en-IE" sz="1400" baseline="-25000" dirty="0">
                        <a:solidFill>
                          <a:srgbClr val="000000"/>
                        </a:solidFill>
                        <a:latin typeface="Open Sans"/>
                        <a:cs typeface="Times New Roman"/>
                      </a:rPr>
                      <m:t>WF</m:t>
                    </m:r>
                  </m:oMath>
                </a14:m>
                <a:r>
                  <a:rPr lang="en-IE" sz="1400" baseline="-25000" dirty="0">
                    <a:solidFill>
                      <a:srgbClr val="000000"/>
                    </a:solidFill>
                    <a:latin typeface="Open Sans"/>
                    <a:cs typeface="Times New Roman"/>
                  </a:rPr>
                  <a:t> </a:t>
                </a:r>
                <a:r>
                  <a:rPr lang="en-IE" sz="1400" dirty="0">
                    <a:solidFill>
                      <a:srgbClr val="000000"/>
                    </a:solidFill>
                    <a:latin typeface="Open Sans"/>
                    <a:cs typeface="Times New Roman"/>
                  </a:rPr>
                  <a:t>(%)</a:t>
                </a:r>
              </a:p>
            </p:txBody>
          </p:sp>
        </mc:Choice>
        <mc:Fallback xmlns="">
          <p:sp>
            <p:nvSpPr>
              <p:cNvPr id="80" name="Rounded 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857" y="1805900"/>
                <a:ext cx="2250566" cy="362526"/>
              </a:xfrm>
              <a:prstGeom prst="roundRect">
                <a:avLst/>
              </a:prstGeom>
              <a:blipFill>
                <a:blip r:embed="rId6"/>
                <a:stretch>
                  <a:fillRect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ounded Rectangle 80"/>
              <p:cNvSpPr/>
              <p:nvPr/>
            </p:nvSpPr>
            <p:spPr>
              <a:xfrm>
                <a:off x="7133409" y="1809147"/>
                <a:ext cx="2715818" cy="36252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 sz="1000"/>
                </a:pPr>
                <a:r>
                  <a:rPr lang="en-IE" sz="1400" dirty="0">
                    <a:solidFill>
                      <a:srgbClr val="000000"/>
                    </a:solidFill>
                    <a:latin typeface="Open Sans"/>
                    <a:cs typeface="Times New Roman"/>
                  </a:rPr>
                  <a:t>wind farm capacity,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E" sz="1400" dirty="0">
                        <a:solidFill>
                          <a:srgbClr val="000000"/>
                        </a:solidFill>
                        <a:latin typeface="Open Sans"/>
                        <a:cs typeface="Times New Roman"/>
                      </a:rPr>
                      <m:t>CP</m:t>
                    </m:r>
                    <m:r>
                      <m:rPr>
                        <m:nor/>
                      </m:rPr>
                      <a:rPr lang="en-IE" sz="1400" baseline="-25000" dirty="0">
                        <a:solidFill>
                          <a:srgbClr val="000000"/>
                        </a:solidFill>
                        <a:latin typeface="Open Sans"/>
                        <a:cs typeface="Times New Roman"/>
                      </a:rPr>
                      <m:t>WF</m:t>
                    </m:r>
                  </m:oMath>
                </a14:m>
                <a:r>
                  <a:rPr lang="en-IE" sz="1400" baseline="-25000" dirty="0">
                    <a:solidFill>
                      <a:srgbClr val="000000"/>
                    </a:solidFill>
                    <a:latin typeface="Open Sans"/>
                    <a:cs typeface="Times New Roman"/>
                  </a:rPr>
                  <a:t> </a:t>
                </a:r>
                <a:r>
                  <a:rPr lang="en-IE" sz="1400" dirty="0">
                    <a:solidFill>
                      <a:srgbClr val="000000"/>
                    </a:solidFill>
                    <a:latin typeface="Open Sans"/>
                    <a:cs typeface="Times New Roman"/>
                  </a:rPr>
                  <a:t>(MW)</a:t>
                </a:r>
              </a:p>
            </p:txBody>
          </p:sp>
        </mc:Choice>
        <mc:Fallback xmlns="">
          <p:sp>
            <p:nvSpPr>
              <p:cNvPr id="81" name="Rounded 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409" y="1809147"/>
                <a:ext cx="2715818" cy="362526"/>
              </a:xfrm>
              <a:prstGeom prst="roundRect">
                <a:avLst/>
              </a:prstGeom>
              <a:blipFill>
                <a:blip r:embed="rId7"/>
                <a:stretch>
                  <a:fillRect b="-101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Elbow Connector 81"/>
          <p:cNvCxnSpPr>
            <a:stCxn id="75" idx="2"/>
            <a:endCxn id="73" idx="0"/>
          </p:cNvCxnSpPr>
          <p:nvPr/>
        </p:nvCxnSpPr>
        <p:spPr>
          <a:xfrm rot="16200000" flipH="1">
            <a:off x="4547766" y="1166330"/>
            <a:ext cx="373197" cy="2349552"/>
          </a:xfrm>
          <a:prstGeom prst="bentConnector3">
            <a:avLst/>
          </a:prstGeom>
          <a:ln>
            <a:solidFill>
              <a:srgbClr val="9DC3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81" idx="2"/>
            <a:endCxn id="73" idx="0"/>
          </p:cNvCxnSpPr>
          <p:nvPr/>
        </p:nvCxnSpPr>
        <p:spPr>
          <a:xfrm rot="5400000">
            <a:off x="7022213" y="1058600"/>
            <a:ext cx="356032" cy="2582178"/>
          </a:xfrm>
          <a:prstGeom prst="bentConnector3">
            <a:avLst>
              <a:gd name="adj1" fmla="val 47325"/>
            </a:avLst>
          </a:prstGeom>
          <a:ln>
            <a:solidFill>
              <a:srgbClr val="9DC3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80" idx="2"/>
            <a:endCxn id="73" idx="0"/>
          </p:cNvCxnSpPr>
          <p:nvPr/>
        </p:nvCxnSpPr>
        <p:spPr>
          <a:xfrm>
            <a:off x="5909140" y="2168426"/>
            <a:ext cx="0" cy="359279"/>
          </a:xfrm>
          <a:prstGeom prst="straightConnector1">
            <a:avLst/>
          </a:prstGeom>
          <a:ln>
            <a:solidFill>
              <a:srgbClr val="9DC3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0" idx="2"/>
            <a:endCxn id="68" idx="0"/>
          </p:cNvCxnSpPr>
          <p:nvPr/>
        </p:nvCxnSpPr>
        <p:spPr>
          <a:xfrm flipH="1">
            <a:off x="5814262" y="4090655"/>
            <a:ext cx="1" cy="189811"/>
          </a:xfrm>
          <a:prstGeom prst="straightConnector1">
            <a:avLst/>
          </a:prstGeom>
          <a:ln>
            <a:solidFill>
              <a:srgbClr val="8FAA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9" idx="2"/>
            <a:endCxn id="71" idx="0"/>
          </p:cNvCxnSpPr>
          <p:nvPr/>
        </p:nvCxnSpPr>
        <p:spPr>
          <a:xfrm>
            <a:off x="8738587" y="4090656"/>
            <a:ext cx="0" cy="171936"/>
          </a:xfrm>
          <a:prstGeom prst="straightConnector1">
            <a:avLst/>
          </a:prstGeom>
          <a:ln>
            <a:solidFill>
              <a:srgbClr val="8FAA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79" idx="2"/>
            <a:endCxn id="77" idx="0"/>
          </p:cNvCxnSpPr>
          <p:nvPr/>
        </p:nvCxnSpPr>
        <p:spPr>
          <a:xfrm rot="16200000" flipH="1">
            <a:off x="3352773" y="5073807"/>
            <a:ext cx="180562" cy="1740525"/>
          </a:xfrm>
          <a:prstGeom prst="bentConnector3">
            <a:avLst>
              <a:gd name="adj1" fmla="val 50000"/>
            </a:avLst>
          </a:prstGeom>
          <a:ln>
            <a:solidFill>
              <a:srgbClr val="FFD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76" idx="2"/>
            <a:endCxn id="77" idx="0"/>
          </p:cNvCxnSpPr>
          <p:nvPr/>
        </p:nvCxnSpPr>
        <p:spPr>
          <a:xfrm rot="5400000">
            <a:off x="5118479" y="5057452"/>
            <a:ext cx="171738" cy="1782061"/>
          </a:xfrm>
          <a:prstGeom prst="bentConnector3">
            <a:avLst>
              <a:gd name="adj1" fmla="val 50000"/>
            </a:avLst>
          </a:prstGeom>
          <a:ln>
            <a:solidFill>
              <a:srgbClr val="FFD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8" idx="2"/>
            <a:endCxn id="77" idx="0"/>
          </p:cNvCxnSpPr>
          <p:nvPr/>
        </p:nvCxnSpPr>
        <p:spPr>
          <a:xfrm>
            <a:off x="4313273" y="5851197"/>
            <a:ext cx="44" cy="183154"/>
          </a:xfrm>
          <a:prstGeom prst="straightConnector1">
            <a:avLst/>
          </a:prstGeom>
          <a:ln>
            <a:solidFill>
              <a:srgbClr val="FFD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909141" y="3224638"/>
            <a:ext cx="0" cy="124053"/>
          </a:xfrm>
          <a:prstGeom prst="straightConnector1">
            <a:avLst/>
          </a:prstGeom>
          <a:ln>
            <a:solidFill>
              <a:srgbClr val="DEEBF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5910233" y="4994874"/>
            <a:ext cx="0" cy="124053"/>
          </a:xfrm>
          <a:prstGeom prst="straightConnector1">
            <a:avLst/>
          </a:prstGeom>
          <a:ln>
            <a:solidFill>
              <a:srgbClr val="B4C7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3070691" y="4994873"/>
            <a:ext cx="0" cy="124053"/>
          </a:xfrm>
          <a:prstGeom prst="straightConnector1">
            <a:avLst/>
          </a:prstGeom>
          <a:ln>
            <a:solidFill>
              <a:srgbClr val="FFF2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7234792" y="5118926"/>
            <a:ext cx="3165649" cy="16461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Open Sans"/>
                <a:ea typeface="+mn-ea"/>
                <a:cs typeface="+mn-cs"/>
              </a:defRPr>
            </a:pPr>
            <a:r>
              <a:rPr lang="en-US" dirty="0" smtClean="0">
                <a:latin typeface="Open Sans"/>
                <a:ea typeface="Cambria Math" panose="02040503050406030204" pitchFamily="18" charset="0"/>
              </a:rPr>
              <a:t>Transport model</a:t>
            </a:r>
            <a:endParaRPr lang="en-US" dirty="0">
              <a:latin typeface="Open Sans"/>
              <a:ea typeface="Cambria Math" panose="02040503050406030204" pitchFamily="18" charset="0"/>
            </a:endParaRPr>
          </a:p>
        </p:txBody>
      </p:sp>
      <p:sp>
        <p:nvSpPr>
          <p:cNvPr id="95" name="TextBox 6"/>
          <p:cNvSpPr txBox="1"/>
          <p:nvPr/>
        </p:nvSpPr>
        <p:spPr>
          <a:xfrm>
            <a:off x="6145575" y="5823934"/>
            <a:ext cx="45719" cy="1846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0"/>
              </a:spcAft>
            </a:pPr>
            <a:endParaRPr lang="en-I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7928936" y="6019977"/>
            <a:ext cx="1874993" cy="63344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latin typeface="Open Sans"/>
              </a:rPr>
              <a:t>Full operating </a:t>
            </a:r>
            <a:r>
              <a:rPr lang="en-IE" sz="1200" dirty="0">
                <a:latin typeface="Open Sans"/>
              </a:rPr>
              <a:t>cost relative to </a:t>
            </a:r>
            <a:r>
              <a:rPr lang="en-IE" sz="1200" dirty="0" smtClean="0">
                <a:latin typeface="Open Sans"/>
              </a:rPr>
              <a:t>diesel</a:t>
            </a:r>
            <a:endParaRPr lang="en-IE" sz="1400" dirty="0"/>
          </a:p>
        </p:txBody>
      </p:sp>
      <p:sp>
        <p:nvSpPr>
          <p:cNvPr id="97" name="Rounded Rectangle 96"/>
          <p:cNvSpPr/>
          <p:nvPr/>
        </p:nvSpPr>
        <p:spPr>
          <a:xfrm>
            <a:off x="8631917" y="5218795"/>
            <a:ext cx="1641851" cy="63240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latin typeface="Open Sans"/>
              </a:rPr>
              <a:t>Location &amp; routes by GIS</a:t>
            </a:r>
            <a:endParaRPr lang="en-IE" sz="1200" dirty="0">
              <a:latin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ounded Rectangle 97"/>
              <p:cNvSpPr/>
              <p:nvPr/>
            </p:nvSpPr>
            <p:spPr>
              <a:xfrm>
                <a:off x="7367066" y="5221388"/>
                <a:ext cx="1132577" cy="63240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E" sz="1200" dirty="0">
                    <a:latin typeface="Open Sans"/>
                  </a:rPr>
                  <a:t>Travel cost (</a:t>
                </a:r>
                <a14:m>
                  <m:oMath xmlns:m="http://schemas.openxmlformats.org/officeDocument/2006/math">
                    <m:r>
                      <a:rPr lang="en-IE" sz="1200" i="1">
                        <a:latin typeface="Cambria Math" panose="02040503050406030204" pitchFamily="18" charset="0"/>
                      </a:rPr>
                      <m:t>€</m:t>
                    </m:r>
                  </m:oMath>
                </a14:m>
                <a:r>
                  <a:rPr lang="en-IE" sz="1200" dirty="0">
                    <a:latin typeface="Open Sans"/>
                  </a:rPr>
                  <a:t>)</a:t>
                </a:r>
              </a:p>
            </p:txBody>
          </p:sp>
        </mc:Choice>
        <mc:Fallback xmlns="">
          <p:sp>
            <p:nvSpPr>
              <p:cNvPr id="98" name="Rounded 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066" y="5221388"/>
                <a:ext cx="1132577" cy="63240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Elbow Connector 98"/>
          <p:cNvCxnSpPr>
            <a:stCxn id="98" idx="2"/>
            <a:endCxn id="96" idx="0"/>
          </p:cNvCxnSpPr>
          <p:nvPr/>
        </p:nvCxnSpPr>
        <p:spPr>
          <a:xfrm rot="16200000" flipH="1">
            <a:off x="8316800" y="5470344"/>
            <a:ext cx="166188" cy="933078"/>
          </a:xfrm>
          <a:prstGeom prst="bentConnector3">
            <a:avLst>
              <a:gd name="adj1" fmla="val 50000"/>
            </a:avLst>
          </a:prstGeom>
          <a:ln>
            <a:solidFill>
              <a:srgbClr val="FFD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97" idx="2"/>
            <a:endCxn id="96" idx="0"/>
          </p:cNvCxnSpPr>
          <p:nvPr/>
        </p:nvCxnSpPr>
        <p:spPr>
          <a:xfrm rot="5400000">
            <a:off x="9075248" y="5642382"/>
            <a:ext cx="168780" cy="586410"/>
          </a:xfrm>
          <a:prstGeom prst="bentConnector3">
            <a:avLst>
              <a:gd name="adj1" fmla="val 50000"/>
            </a:avLst>
          </a:prstGeom>
          <a:ln>
            <a:solidFill>
              <a:srgbClr val="FFD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66" idx="3"/>
            <a:endCxn id="94" idx="1"/>
          </p:cNvCxnSpPr>
          <p:nvPr/>
        </p:nvCxnSpPr>
        <p:spPr>
          <a:xfrm>
            <a:off x="7034423" y="5942018"/>
            <a:ext cx="200369" cy="0"/>
          </a:xfrm>
          <a:prstGeom prst="straightConnector1">
            <a:avLst/>
          </a:prstGeom>
          <a:ln>
            <a:solidFill>
              <a:srgbClr val="FFF2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39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Hydrogen Value Chain 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E" dirty="0" smtClean="0"/>
              <a:t>Local – Galway bus pilot</a:t>
            </a:r>
          </a:p>
          <a:p>
            <a:pPr marL="514350" indent="-514350">
              <a:buFont typeface="+mj-lt"/>
              <a:buAutoNum type="arabicPeriod"/>
            </a:pPr>
            <a:endParaRPr lang="en-IE" dirty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Regional-National – Decarbonisation of Irish city bus fleets</a:t>
            </a:r>
          </a:p>
          <a:p>
            <a:pPr marL="514350" indent="-514350">
              <a:buFont typeface="+mj-lt"/>
              <a:buAutoNum type="arabicPeriod"/>
            </a:pPr>
            <a:endParaRPr lang="en-IE" dirty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Multinational – Decarbonisation of European city bus fleets</a:t>
            </a:r>
          </a:p>
          <a:p>
            <a:pPr marL="514350" indent="-514350">
              <a:buFont typeface="+mj-lt"/>
              <a:buAutoNum type="arabicPeriod"/>
            </a:pPr>
            <a:endParaRPr lang="en-IE" dirty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Gas grid injection – Decarbonisation of heat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681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sz="44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Case Study – Galway, IE</a:t>
            </a:r>
          </a:p>
          <a:p>
            <a:pPr>
              <a:spcBef>
                <a:spcPct val="0"/>
              </a:spcBef>
            </a:pPr>
            <a:r>
              <a:rPr lang="en-GB" sz="44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Local Hydrogen Supply Chain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DD8A14-1A0D-41C8-97FE-C91A3F9114D7}"/>
              </a:ext>
            </a:extLst>
          </p:cNvPr>
          <p:cNvSpPr txBox="1">
            <a:spLocks/>
          </p:cNvSpPr>
          <p:nvPr/>
        </p:nvSpPr>
        <p:spPr>
          <a:xfrm>
            <a:off x="1524001" y="1701733"/>
            <a:ext cx="5771967" cy="2183203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3200" i="1" dirty="0" smtClean="0"/>
              <a:t>“Can we use wasted wind energy from Ireland’s largest wind farm to produce hydrogen to fuel 5 buses in Galway?” </a:t>
            </a:r>
            <a:endParaRPr lang="en-IE" sz="32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111DF-0A77-45A6-97AB-438B0125DE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47"/>
          <a:stretch/>
        </p:blipFill>
        <p:spPr>
          <a:xfrm>
            <a:off x="1524001" y="3895978"/>
            <a:ext cx="5771967" cy="2232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2A8168-7897-480A-83B9-F3E32D6531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25741" r="32666" b="17194"/>
          <a:stretch/>
        </p:blipFill>
        <p:spPr>
          <a:xfrm>
            <a:off x="7295968" y="1701733"/>
            <a:ext cx="3372033" cy="2318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8039" t="27473" r="12010" b="17015"/>
          <a:stretch/>
        </p:blipFill>
        <p:spPr>
          <a:xfrm>
            <a:off x="7295968" y="4020264"/>
            <a:ext cx="3372033" cy="21079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3895978"/>
            <a:ext cx="2800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Galway Wind Park, 174 MW</a:t>
            </a:r>
            <a:endParaRPr lang="en-US" dirty="0"/>
          </a:p>
        </p:txBody>
      </p:sp>
      <p:pic>
        <p:nvPicPr>
          <p:cNvPr id="9" name="Picture 4" descr="Library of confused man picture royalty free png files ...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0" y="4537599"/>
            <a:ext cx="1225964" cy="122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onfused Woman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2"/>
          <a:stretch/>
        </p:blipFill>
        <p:spPr bwMode="auto">
          <a:xfrm>
            <a:off x="10750905" y="2055007"/>
            <a:ext cx="1245406" cy="122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5777948" y="3384465"/>
            <a:ext cx="1994452" cy="1144618"/>
            <a:chOff x="4505739" y="1488726"/>
            <a:chExt cx="3180522" cy="1825304"/>
          </a:xfrm>
        </p:grpSpPr>
        <p:sp>
          <p:nvSpPr>
            <p:cNvPr id="12" name="Oval 11"/>
            <p:cNvSpPr/>
            <p:nvPr/>
          </p:nvSpPr>
          <p:spPr>
            <a:xfrm>
              <a:off x="4505739" y="1488726"/>
              <a:ext cx="3180522" cy="182530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2242791-8414-4E9B-9D20-1F8A658B2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0530" y="1617905"/>
              <a:ext cx="2810940" cy="15811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203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sz="44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Case Study – Galway, IE</a:t>
            </a:r>
          </a:p>
          <a:p>
            <a:pPr>
              <a:spcBef>
                <a:spcPct val="0"/>
              </a:spcBef>
            </a:pPr>
            <a:r>
              <a:rPr lang="en-GB" sz="44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Local Hydrogen Supply Chain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4" y="1646238"/>
            <a:ext cx="6925733" cy="41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9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sz="44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Case Study – Galway, IE</a:t>
            </a:r>
          </a:p>
          <a:p>
            <a:pPr>
              <a:spcBef>
                <a:spcPct val="0"/>
              </a:spcBef>
            </a:pPr>
            <a:r>
              <a:rPr lang="en-GB" sz="44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Local Hydrogen Supply Chain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4" y="1646238"/>
            <a:ext cx="6925733" cy="41204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213" y="3028706"/>
            <a:ext cx="7056773" cy="382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9D33204F-E234-4841-88D0-90BD9D5F9BB2}"/>
              </a:ext>
            </a:extLst>
          </p:cNvPr>
          <p:cNvGraphicFramePr/>
          <p:nvPr>
            <p:extLst/>
          </p:nvPr>
        </p:nvGraphicFramePr>
        <p:xfrm>
          <a:off x="3614944" y="1620001"/>
          <a:ext cx="6843561" cy="2280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sz="44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Case Study - Ireland</a:t>
            </a:r>
          </a:p>
          <a:p>
            <a:pPr>
              <a:spcBef>
                <a:spcPct val="0"/>
              </a:spcBef>
            </a:pPr>
            <a:r>
              <a:rPr lang="en-GB" sz="44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Regional-National Hydrogen Supply Chain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6" y="1620001"/>
            <a:ext cx="2576830" cy="3650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316" y="5263552"/>
            <a:ext cx="3495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/>
              <a:t>Wind-solar H</a:t>
            </a:r>
            <a:r>
              <a:rPr lang="en-IE" sz="1400" b="1" baseline="-25000" dirty="0" smtClean="0"/>
              <a:t>2</a:t>
            </a:r>
            <a:r>
              <a:rPr lang="en-IE" sz="1400" b="1" dirty="0" smtClean="0"/>
              <a:t> supply chain to city bus networks</a:t>
            </a:r>
          </a:p>
          <a:p>
            <a:pPr algn="ctr"/>
            <a:r>
              <a:rPr lang="en-IE" sz="1400" b="1" dirty="0" smtClean="0"/>
              <a:t>100% demand coverage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454928" y="2045455"/>
            <a:ext cx="1177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E" dirty="0" smtClean="0"/>
              <a:t>2017 costs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10247243" y="1963019"/>
            <a:ext cx="207685" cy="533199"/>
          </a:xfrm>
          <a:prstGeom prst="rightBrace">
            <a:avLst>
              <a:gd name="adj1" fmla="val 6418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07787" y="3739328"/>
            <a:ext cx="6836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Levelised cost of delivered hydrogen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6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9D33204F-E234-4841-88D0-90BD9D5F9BB2}"/>
              </a:ext>
            </a:extLst>
          </p:cNvPr>
          <p:cNvGraphicFramePr/>
          <p:nvPr>
            <p:extLst/>
          </p:nvPr>
        </p:nvGraphicFramePr>
        <p:xfrm>
          <a:off x="3614944" y="1620001"/>
          <a:ext cx="6843561" cy="2280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sz="44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Case Study - Ireland</a:t>
            </a:r>
          </a:p>
          <a:p>
            <a:pPr>
              <a:spcBef>
                <a:spcPct val="0"/>
              </a:spcBef>
            </a:pPr>
            <a:r>
              <a:rPr lang="en-GB" sz="44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Regional-National Hydrogen Supply Chain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6" y="1620001"/>
            <a:ext cx="2576830" cy="3650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316" y="5263552"/>
            <a:ext cx="3495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/>
              <a:t>Wind-solar H</a:t>
            </a:r>
            <a:r>
              <a:rPr lang="en-IE" sz="1400" b="1" baseline="-25000" dirty="0" smtClean="0"/>
              <a:t>2</a:t>
            </a:r>
            <a:r>
              <a:rPr lang="en-IE" sz="1400" b="1" dirty="0" smtClean="0"/>
              <a:t> supply chain to city bus networks</a:t>
            </a:r>
          </a:p>
          <a:p>
            <a:pPr algn="ctr"/>
            <a:r>
              <a:rPr lang="en-IE" sz="1400" b="1" dirty="0" smtClean="0"/>
              <a:t>100% demand coverage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454928" y="2045455"/>
            <a:ext cx="1177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E" dirty="0" smtClean="0"/>
              <a:t>2017 costs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10247243" y="1963019"/>
            <a:ext cx="207685" cy="533199"/>
          </a:xfrm>
          <a:prstGeom prst="rightBrace">
            <a:avLst>
              <a:gd name="adj1" fmla="val 6418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D33204F-E234-4841-88D0-90BD9D5F9BB2}"/>
              </a:ext>
            </a:extLst>
          </p:cNvPr>
          <p:cNvGraphicFramePr/>
          <p:nvPr>
            <p:extLst/>
          </p:nvPr>
        </p:nvGraphicFramePr>
        <p:xfrm>
          <a:off x="3611366" y="1620000"/>
          <a:ext cx="6843561" cy="2280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447771" y="2473917"/>
            <a:ext cx="117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E" dirty="0" smtClean="0"/>
              <a:t>2030 costs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10247243" y="2437036"/>
            <a:ext cx="207685" cy="437597"/>
          </a:xfrm>
          <a:prstGeom prst="rightBrace">
            <a:avLst>
              <a:gd name="adj1" fmla="val 3585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07787" y="3739328"/>
            <a:ext cx="6836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Levelised cost of delivered hydrogen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0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Why hydrogen?</a:t>
            </a:r>
          </a:p>
          <a:p>
            <a:endParaRPr lang="en-IE" dirty="0"/>
          </a:p>
          <a:p>
            <a:r>
              <a:rPr lang="en-IE" dirty="0" smtClean="0"/>
              <a:t>Chickens and eggs</a:t>
            </a:r>
          </a:p>
          <a:p>
            <a:endParaRPr lang="en-IE" dirty="0"/>
          </a:p>
          <a:p>
            <a:r>
              <a:rPr lang="en-IE" dirty="0" smtClean="0"/>
              <a:t>A decision support tool for hydrogen investments</a:t>
            </a:r>
          </a:p>
          <a:p>
            <a:endParaRPr lang="en-IE" dirty="0"/>
          </a:p>
          <a:p>
            <a:r>
              <a:rPr lang="en-IE" dirty="0" smtClean="0"/>
              <a:t>Hydrogen value chain case studies</a:t>
            </a:r>
          </a:p>
          <a:p>
            <a:endParaRPr lang="en-IE" dirty="0"/>
          </a:p>
          <a:p>
            <a:r>
              <a:rPr lang="en-IE" dirty="0" smtClean="0"/>
              <a:t>Outlook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927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9D33204F-E234-4841-88D0-90BD9D5F9BB2}"/>
              </a:ext>
            </a:extLst>
          </p:cNvPr>
          <p:cNvGraphicFramePr/>
          <p:nvPr>
            <p:extLst/>
          </p:nvPr>
        </p:nvGraphicFramePr>
        <p:xfrm>
          <a:off x="3614944" y="1620001"/>
          <a:ext cx="6843561" cy="2280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D33204F-E234-4841-88D0-90BD9D5F9BB2}"/>
              </a:ext>
            </a:extLst>
          </p:cNvPr>
          <p:cNvGraphicFramePr/>
          <p:nvPr>
            <p:extLst/>
          </p:nvPr>
        </p:nvGraphicFramePr>
        <p:xfrm>
          <a:off x="3611366" y="1620000"/>
          <a:ext cx="6843561" cy="2280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sz="44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Case Study - Ireland</a:t>
            </a:r>
          </a:p>
          <a:p>
            <a:pPr>
              <a:spcBef>
                <a:spcPct val="0"/>
              </a:spcBef>
            </a:pPr>
            <a:r>
              <a:rPr lang="en-GB" sz="44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Regional-National Hydrogen Supply Chain</a:t>
            </a: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6" y="1620001"/>
            <a:ext cx="2576830" cy="3650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316" y="5263552"/>
            <a:ext cx="3495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/>
              <a:t>Wind-solar H</a:t>
            </a:r>
            <a:r>
              <a:rPr lang="en-IE" sz="1400" b="1" baseline="-25000" dirty="0" smtClean="0"/>
              <a:t>2</a:t>
            </a:r>
            <a:r>
              <a:rPr lang="en-IE" sz="1400" b="1" dirty="0" smtClean="0"/>
              <a:t> supply chain to city bus networks</a:t>
            </a:r>
          </a:p>
          <a:p>
            <a:pPr algn="ctr"/>
            <a:r>
              <a:rPr lang="en-IE" sz="1400" b="1" dirty="0" smtClean="0"/>
              <a:t>100% demand coverage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454928" y="2045455"/>
            <a:ext cx="1177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E" dirty="0" smtClean="0"/>
              <a:t>2017 costs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47771" y="2473917"/>
            <a:ext cx="117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E" dirty="0" smtClean="0"/>
              <a:t>2030 costs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10247243" y="2437036"/>
            <a:ext cx="207685" cy="437597"/>
          </a:xfrm>
          <a:prstGeom prst="rightBrace">
            <a:avLst>
              <a:gd name="adj1" fmla="val 3585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10247243" y="1963019"/>
            <a:ext cx="207685" cy="533199"/>
          </a:xfrm>
          <a:prstGeom prst="rightBrace">
            <a:avLst>
              <a:gd name="adj1" fmla="val 6418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9834C04-C9A1-4DF7-89A0-B76420685BA4}"/>
              </a:ext>
            </a:extLst>
          </p:cNvPr>
          <p:cNvGraphicFramePr/>
          <p:nvPr>
            <p:extLst/>
          </p:nvPr>
        </p:nvGraphicFramePr>
        <p:xfrm>
          <a:off x="3611365" y="4080555"/>
          <a:ext cx="6836406" cy="208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968521" y="4383326"/>
            <a:ext cx="1177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E" dirty="0" smtClean="0"/>
              <a:t>2017 costs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68522" y="4916441"/>
            <a:ext cx="117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E" dirty="0" smtClean="0"/>
              <a:t>2030 costs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07787" y="3739328"/>
            <a:ext cx="6836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Levelised cost of delivered hydrogen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11364" y="5489983"/>
            <a:ext cx="6836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Levelised bus operational costs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133770" y="3791012"/>
            <a:ext cx="296142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b="1" dirty="0" smtClean="0"/>
              <a:t>By 2030, renewable hydrogen will be competitive with diesel at any CO</a:t>
            </a:r>
            <a:r>
              <a:rPr lang="en-IE" b="1" baseline="-25000" dirty="0" smtClean="0"/>
              <a:t>2</a:t>
            </a:r>
            <a:r>
              <a:rPr lang="en-IE" b="1" dirty="0" smtClean="0"/>
              <a:t> price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sz="44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Online DST – Northwest Europe</a:t>
            </a:r>
          </a:p>
          <a:p>
            <a:pPr>
              <a:spcBef>
                <a:spcPct val="0"/>
              </a:spcBef>
            </a:pPr>
            <a:r>
              <a:rPr lang="en-GB" sz="44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Multinational Hydrogen Supply Chain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020" t="18299" r="14217" b="12695"/>
          <a:stretch/>
        </p:blipFill>
        <p:spPr>
          <a:xfrm>
            <a:off x="34831" y="2165180"/>
            <a:ext cx="6061169" cy="32333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3136" y="5418448"/>
            <a:ext cx="3764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http://communityh2.eu/dst/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4831" y="1544600"/>
            <a:ext cx="6061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User-friendly wind-H</a:t>
            </a:r>
            <a:r>
              <a:rPr lang="en-GB" baseline="-25000" dirty="0"/>
              <a:t>2</a:t>
            </a:r>
            <a:r>
              <a:rPr lang="en-GB" dirty="0"/>
              <a:t> supply chain costings for northwest Europe’s 40 largest cities</a:t>
            </a:r>
          </a:p>
        </p:txBody>
      </p:sp>
    </p:spTree>
    <p:extLst>
      <p:ext uri="{BB962C8B-B14F-4D97-AF65-F5344CB8AC3E}">
        <p14:creationId xmlns:p14="http://schemas.microsoft.com/office/powerpoint/2010/main" val="348851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sz="44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Online DST – Northwest Europe</a:t>
            </a:r>
          </a:p>
          <a:p>
            <a:pPr>
              <a:spcBef>
                <a:spcPct val="0"/>
              </a:spcBef>
            </a:pPr>
            <a:r>
              <a:rPr lang="en-GB" sz="44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Multinational Hydrogen Supply Chain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020" t="18299" r="14217" b="12695"/>
          <a:stretch/>
        </p:blipFill>
        <p:spPr>
          <a:xfrm>
            <a:off x="34831" y="2165180"/>
            <a:ext cx="6061169" cy="32333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3136" y="5418448"/>
            <a:ext cx="3764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http://communityh2.eu/dst/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4831" y="1544600"/>
            <a:ext cx="6061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User-friendly wind-H</a:t>
            </a:r>
            <a:r>
              <a:rPr lang="en-GB" baseline="-25000" dirty="0"/>
              <a:t>2</a:t>
            </a:r>
            <a:r>
              <a:rPr lang="en-GB" dirty="0"/>
              <a:t> supply chain costings for northwest Europe’s 40 largest cities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488007" y="4035880"/>
            <a:ext cx="3646488" cy="1755458"/>
          </a:xfrm>
          <a:prstGeom prst="rect">
            <a:avLst/>
          </a:prstGeom>
          <a:ln>
            <a:noFill/>
          </a:ln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E" sz="2400" smtClean="0"/>
              <a:t>Hydrogen would displace 70% of Dublin bus fleet fuel use with curtailed operation of the electrolyser, or 100% with full time operation</a:t>
            </a:r>
            <a:endParaRPr lang="en-US" sz="2400" dirty="0"/>
          </a:p>
        </p:txBody>
      </p:sp>
      <p:pic>
        <p:nvPicPr>
          <p:cNvPr id="21" name="Picture 2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006" y="1440000"/>
            <a:ext cx="3648075" cy="2595880"/>
          </a:xfrm>
          <a:prstGeom prst="rect">
            <a:avLst/>
          </a:prstGeom>
          <a:noFill/>
        </p:spPr>
      </p:pic>
      <p:sp>
        <p:nvSpPr>
          <p:cNvPr id="22" name="Oval 21"/>
          <p:cNvSpPr/>
          <p:nvPr/>
        </p:nvSpPr>
        <p:spPr>
          <a:xfrm>
            <a:off x="854242" y="3633537"/>
            <a:ext cx="757990" cy="7459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0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sz="44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Online DST – Northwest Europe</a:t>
            </a:r>
          </a:p>
          <a:p>
            <a:pPr>
              <a:spcBef>
                <a:spcPct val="0"/>
              </a:spcBef>
            </a:pPr>
            <a:r>
              <a:rPr lang="en-GB" sz="44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Multinational Hydrogen Supply Chain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020" t="18299" r="14217" b="12695"/>
          <a:stretch/>
        </p:blipFill>
        <p:spPr>
          <a:xfrm>
            <a:off x="34831" y="2165180"/>
            <a:ext cx="6061169" cy="32333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3136" y="5418448"/>
            <a:ext cx="3764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http://communityh2.eu/dst/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4831" y="1544600"/>
            <a:ext cx="6061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User-friendly wind-H</a:t>
            </a:r>
            <a:r>
              <a:rPr lang="en-GB" baseline="-25000" dirty="0"/>
              <a:t>2</a:t>
            </a:r>
            <a:r>
              <a:rPr lang="en-GB" dirty="0"/>
              <a:t> supply chain costings for northwest Europe’s 40 largest cities</a:t>
            </a:r>
          </a:p>
        </p:txBody>
      </p:sp>
      <p:pic>
        <p:nvPicPr>
          <p:cNvPr id="8" name="Picture 7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336" y="1440000"/>
            <a:ext cx="3651250" cy="2571750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809875" y="4040199"/>
            <a:ext cx="5053262" cy="23626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sz="2400" dirty="0" smtClean="0"/>
              <a:t>A Dublin fuel </a:t>
            </a:r>
            <a:r>
              <a:rPr lang="en-IE" sz="2400" dirty="0"/>
              <a:t>cell </a:t>
            </a:r>
            <a:r>
              <a:rPr lang="en-IE" sz="2400" dirty="0" smtClean="0"/>
              <a:t>bus </a:t>
            </a:r>
            <a:r>
              <a:rPr lang="en-IE" sz="2400" dirty="0"/>
              <a:t>could operate with costs from 26% higher than diesel </a:t>
            </a:r>
            <a:r>
              <a:rPr lang="en-IE" sz="2400" dirty="0" smtClean="0"/>
              <a:t>(full </a:t>
            </a:r>
            <a:r>
              <a:rPr lang="en-IE" sz="2400" dirty="0"/>
              <a:t>time electrolyser </a:t>
            </a:r>
            <a:r>
              <a:rPr lang="en-IE" sz="2400" dirty="0" smtClean="0"/>
              <a:t>operation, cheap </a:t>
            </a:r>
            <a:r>
              <a:rPr lang="en-IE" sz="2400" dirty="0"/>
              <a:t>electricity) to 67% higher </a:t>
            </a:r>
            <a:r>
              <a:rPr lang="en-IE" sz="2400" dirty="0" smtClean="0"/>
              <a:t>(curtailed operation, expensive </a:t>
            </a:r>
            <a:r>
              <a:rPr lang="en-IE" sz="2400" dirty="0"/>
              <a:t>electricity)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854242" y="3633537"/>
            <a:ext cx="757990" cy="7459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7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sz="44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Online DST – Northwest Europe</a:t>
            </a:r>
          </a:p>
          <a:p>
            <a:pPr>
              <a:spcBef>
                <a:spcPct val="0"/>
              </a:spcBef>
            </a:pPr>
            <a:r>
              <a:rPr lang="en-GB" sz="44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Multinational Hydrogen Supply Chain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020" t="18299" r="14217" b="12695"/>
          <a:stretch/>
        </p:blipFill>
        <p:spPr>
          <a:xfrm>
            <a:off x="34831" y="2165180"/>
            <a:ext cx="6061169" cy="32333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3136" y="5418448"/>
            <a:ext cx="3764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http://communityh2.eu/dst/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4831" y="1544600"/>
            <a:ext cx="6061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User-friendly wind-H</a:t>
            </a:r>
            <a:r>
              <a:rPr lang="en-GB" baseline="-25000" dirty="0"/>
              <a:t>2</a:t>
            </a:r>
            <a:r>
              <a:rPr lang="en-GB" dirty="0"/>
              <a:t> supply chain costings for northwest Europe’s 40 largest cities</a:t>
            </a:r>
          </a:p>
        </p:txBody>
      </p:sp>
      <p:pic>
        <p:nvPicPr>
          <p:cNvPr id="8" name="Picture 7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998" y="1544600"/>
            <a:ext cx="3617595" cy="2581275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809874" y="4140480"/>
            <a:ext cx="5029200" cy="23626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sz="2400" dirty="0" smtClean="0"/>
              <a:t>Over </a:t>
            </a:r>
            <a:r>
              <a:rPr lang="en-IE" sz="2400" dirty="0"/>
              <a:t>80% of the hydrogen available to fuel the </a:t>
            </a:r>
            <a:r>
              <a:rPr lang="en-IE" sz="2400" dirty="0" smtClean="0"/>
              <a:t>Dublin bus </a:t>
            </a:r>
            <a:r>
              <a:rPr lang="en-IE" sz="2400" dirty="0"/>
              <a:t>fleet must be transported over 200 </a:t>
            </a:r>
            <a:r>
              <a:rPr lang="en-IE" sz="2400" dirty="0" smtClean="0"/>
              <a:t>km (from the west coast) but the wind resource makes it worthwhile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854242" y="3633537"/>
            <a:ext cx="757990" cy="7459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26709" y="5880113"/>
            <a:ext cx="475881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b="1" dirty="0" smtClean="0"/>
              <a:t>The DST can inform potential hydrogen suppliers and users where they can make the greatest impact and how much it could cost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668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B13E-4BF4-4E18-B979-BECB6926A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8186" cy="1325563"/>
          </a:xfrm>
        </p:spPr>
        <p:txBody>
          <a:bodyPr/>
          <a:lstStyle/>
          <a:p>
            <a:r>
              <a:rPr lang="en-IE" dirty="0"/>
              <a:t>Gas grid injection supply 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4549-B489-45D2-A446-DA5647810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8C4C7-1591-48DA-863D-C1EDC7FB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25</a:t>
            </a:fld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4B088F-C2B9-46E5-B124-FC8A4A447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370"/>
          <a:stretch/>
        </p:blipFill>
        <p:spPr>
          <a:xfrm>
            <a:off x="1" y="1345735"/>
            <a:ext cx="8526211" cy="39421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351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222222"/>
                </a:solidFill>
              </a:rPr>
              <a:t>Gunawan</a:t>
            </a:r>
            <a:r>
              <a:rPr lang="en-US" sz="1400" dirty="0">
                <a:solidFill>
                  <a:srgbClr val="222222"/>
                </a:solidFill>
              </a:rPr>
              <a:t>, T.A.; Singlitico, A.; Blount, P.; Burchill, J.; Carton, J.G.; Monaghan, R.F.D. At What Cost Can Renewable Hydrogen Offset Fossil Fuel Use in Ireland’s Gas Network? </a:t>
            </a:r>
            <a:r>
              <a:rPr lang="en-US" sz="1400" i="1" dirty="0">
                <a:solidFill>
                  <a:srgbClr val="222222"/>
                </a:solidFill>
              </a:rPr>
              <a:t>Energies</a:t>
            </a:r>
            <a:r>
              <a:rPr lang="en-US" sz="1400" dirty="0">
                <a:solidFill>
                  <a:srgbClr val="222222"/>
                </a:solidFill>
              </a:rPr>
              <a:t> </a:t>
            </a:r>
            <a:r>
              <a:rPr lang="en-US" sz="1400" b="1" dirty="0">
                <a:solidFill>
                  <a:srgbClr val="222222"/>
                </a:solidFill>
              </a:rPr>
              <a:t>2020</a:t>
            </a:r>
            <a:r>
              <a:rPr lang="en-US" sz="1400" dirty="0">
                <a:solidFill>
                  <a:srgbClr val="222222"/>
                </a:solidFill>
              </a:rPr>
              <a:t>, </a:t>
            </a:r>
            <a:r>
              <a:rPr lang="en-US" sz="1400" i="1" dirty="0">
                <a:solidFill>
                  <a:srgbClr val="222222"/>
                </a:solidFill>
              </a:rPr>
              <a:t>13</a:t>
            </a:r>
            <a:r>
              <a:rPr lang="en-US" sz="1400" dirty="0">
                <a:solidFill>
                  <a:srgbClr val="222222"/>
                </a:solidFill>
              </a:rPr>
              <a:t>, 1798</a:t>
            </a:r>
            <a:r>
              <a:rPr lang="en-US" sz="1400" dirty="0" smtClean="0">
                <a:solidFill>
                  <a:srgbClr val="222222"/>
                </a:solidFill>
              </a:rPr>
              <a:t>. Full paper: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www.mdpi.com/1996-1073/13/7/1798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06477" y="5170746"/>
            <a:ext cx="25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Curtailed wind, high price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69341" y="5170746"/>
            <a:ext cx="25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Available wind, high price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5405" y="5161484"/>
            <a:ext cx="25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Full capacity, high price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6477" y="5547742"/>
            <a:ext cx="809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/>
              <a:t>Levelised cost (2030) of hydrogen delivered to gas grid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440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B13E-4BF4-4E18-B979-BECB6926A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8186" cy="1325563"/>
          </a:xfrm>
        </p:spPr>
        <p:txBody>
          <a:bodyPr/>
          <a:lstStyle/>
          <a:p>
            <a:r>
              <a:rPr lang="en-IE" dirty="0"/>
              <a:t>Gas grid injection supply 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4549-B489-45D2-A446-DA5647810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8C4C7-1591-48DA-863D-C1EDC7FB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26</a:t>
            </a:fld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4B088F-C2B9-46E5-B124-FC8A4A447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370"/>
          <a:stretch/>
        </p:blipFill>
        <p:spPr>
          <a:xfrm>
            <a:off x="1" y="1345735"/>
            <a:ext cx="8526211" cy="39421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735788-81DE-4DA7-A653-F3BE621AA7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377" b="13993"/>
          <a:stretch/>
        </p:blipFill>
        <p:spPr>
          <a:xfrm>
            <a:off x="3529012" y="1837859"/>
            <a:ext cx="8526211" cy="39421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351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222222"/>
                </a:solidFill>
              </a:rPr>
              <a:t>Gunawan</a:t>
            </a:r>
            <a:r>
              <a:rPr lang="en-US" sz="1400" dirty="0">
                <a:solidFill>
                  <a:srgbClr val="222222"/>
                </a:solidFill>
              </a:rPr>
              <a:t>, T.A.; Singlitico, A.; Blount, P.; Burchill, J.; Carton, J.G.; Monaghan, R.F.D. At What Cost Can Renewable Hydrogen Offset Fossil Fuel Use in Ireland’s Gas Network? </a:t>
            </a:r>
            <a:r>
              <a:rPr lang="en-US" sz="1400" i="1" dirty="0">
                <a:solidFill>
                  <a:srgbClr val="222222"/>
                </a:solidFill>
              </a:rPr>
              <a:t>Energies</a:t>
            </a:r>
            <a:r>
              <a:rPr lang="en-US" sz="1400" dirty="0">
                <a:solidFill>
                  <a:srgbClr val="222222"/>
                </a:solidFill>
              </a:rPr>
              <a:t> </a:t>
            </a:r>
            <a:r>
              <a:rPr lang="en-US" sz="1400" b="1" dirty="0">
                <a:solidFill>
                  <a:srgbClr val="222222"/>
                </a:solidFill>
              </a:rPr>
              <a:t>2020</a:t>
            </a:r>
            <a:r>
              <a:rPr lang="en-US" sz="1400" dirty="0">
                <a:solidFill>
                  <a:srgbClr val="222222"/>
                </a:solidFill>
              </a:rPr>
              <a:t>, </a:t>
            </a:r>
            <a:r>
              <a:rPr lang="en-US" sz="1400" i="1" dirty="0">
                <a:solidFill>
                  <a:srgbClr val="222222"/>
                </a:solidFill>
              </a:rPr>
              <a:t>13</a:t>
            </a:r>
            <a:r>
              <a:rPr lang="en-US" sz="1400" dirty="0">
                <a:solidFill>
                  <a:srgbClr val="222222"/>
                </a:solidFill>
              </a:rPr>
              <a:t>, 1798</a:t>
            </a:r>
            <a:r>
              <a:rPr lang="en-US" sz="1400" dirty="0" smtClean="0">
                <a:solidFill>
                  <a:srgbClr val="222222"/>
                </a:solidFill>
              </a:rPr>
              <a:t>. Full paper: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www.mdpi.com/1996-1073/13/7/1798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699620" y="5660742"/>
            <a:ext cx="25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Curtailed wind, low price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62484" y="5660742"/>
            <a:ext cx="25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Available wind, low price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208548" y="5651480"/>
            <a:ext cx="25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Full capacity, low price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99620" y="6037738"/>
            <a:ext cx="80948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/>
              <a:t>Levelised cost (2030) of hydrogen delivered to gas grid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291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3299" y="5327048"/>
            <a:ext cx="4812632" cy="4604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124968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sz="4400" cap="none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Key messages</a:t>
            </a:r>
            <a:endParaRPr lang="en-GB" sz="4400" cap="none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389771"/>
            <a:ext cx="12192000" cy="454342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Renewable hydrogen suppliers and consumers need to understand each other before investing.</a:t>
            </a:r>
          </a:p>
          <a:p>
            <a:r>
              <a:rPr lang="en-GB" sz="2800" dirty="0" smtClean="0"/>
              <a:t>The Community Hydrogen Forum aims to facilitate this.</a:t>
            </a:r>
          </a:p>
          <a:p>
            <a:r>
              <a:rPr lang="en-GB" sz="2800" dirty="0" smtClean="0"/>
              <a:t>The Hydrogen Decision Support Tool guides northwest Europe stakeholders through the first steps of appreciating their opportunities.</a:t>
            </a:r>
          </a:p>
          <a:p>
            <a:r>
              <a:rPr lang="en-GB" sz="2800" dirty="0" smtClean="0"/>
              <a:t>Current DST focus is wind-hydrogen-bus but new features will include solar, gas grid injection and industrial heat.</a:t>
            </a:r>
          </a:p>
          <a:p>
            <a:r>
              <a:rPr lang="en-GB" sz="2800" dirty="0" smtClean="0"/>
              <a:t>Join us at </a:t>
            </a:r>
            <a:r>
              <a:rPr lang="en-US" sz="2800" dirty="0">
                <a:hlinkClick r:id="rId2"/>
              </a:rPr>
              <a:t>http://communityh2.eu/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7008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Why are we Talking about Renewable Hydrogen?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3DDEF2-B20E-4867-B8FA-215E6903C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942" b="6450"/>
          <a:stretch/>
        </p:blipFill>
        <p:spPr>
          <a:xfrm>
            <a:off x="560989" y="1630588"/>
            <a:ext cx="11070021" cy="45355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3</a:t>
            </a:fld>
            <a:endParaRPr lang="en-I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1DF0C3-FF7A-4CF7-8F03-6AF11B8A7D84}"/>
              </a:ext>
            </a:extLst>
          </p:cNvPr>
          <p:cNvSpPr/>
          <p:nvPr/>
        </p:nvSpPr>
        <p:spPr>
          <a:xfrm>
            <a:off x="5756784" y="6456465"/>
            <a:ext cx="4721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/>
              <a:t>Image: </a:t>
            </a:r>
            <a:r>
              <a:rPr lang="en-IE" i="1" dirty="0"/>
              <a:t>Hydrogen Roadmap Europe</a:t>
            </a:r>
            <a:r>
              <a:rPr lang="en-IE" dirty="0"/>
              <a:t>, FCHJU,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934FCE-B53C-4762-AF1B-66861E3ED6F1}"/>
              </a:ext>
            </a:extLst>
          </p:cNvPr>
          <p:cNvSpPr/>
          <p:nvPr/>
        </p:nvSpPr>
        <p:spPr>
          <a:xfrm>
            <a:off x="7304690" y="984257"/>
            <a:ext cx="460353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IE" b="1" dirty="0"/>
              <a:t>Hydrogen can close half of the gap between current EU 2050 plans and 2DS GHG emissions</a:t>
            </a:r>
          </a:p>
        </p:txBody>
      </p:sp>
    </p:spTree>
    <p:extLst>
      <p:ext uri="{BB962C8B-B14F-4D97-AF65-F5344CB8AC3E}">
        <p14:creationId xmlns:p14="http://schemas.microsoft.com/office/powerpoint/2010/main" val="33500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4</a:t>
            </a:fld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18" t="14502" r="1955" b="16634"/>
          <a:stretch/>
        </p:blipFill>
        <p:spPr>
          <a:xfrm>
            <a:off x="626226" y="0"/>
            <a:ext cx="10939548" cy="61985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1DF0C3-FF7A-4CF7-8F03-6AF11B8A7D84}"/>
              </a:ext>
            </a:extLst>
          </p:cNvPr>
          <p:cNvSpPr/>
          <p:nvPr/>
        </p:nvSpPr>
        <p:spPr>
          <a:xfrm>
            <a:off x="5756784" y="6456465"/>
            <a:ext cx="4635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/>
              <a:t>From: </a:t>
            </a:r>
            <a:r>
              <a:rPr lang="en-IE" i="1" dirty="0"/>
              <a:t>Hydrogen Roadmap Europe</a:t>
            </a:r>
            <a:r>
              <a:rPr lang="en-IE" dirty="0"/>
              <a:t>, FCHJU, 2019</a:t>
            </a:r>
          </a:p>
        </p:txBody>
      </p:sp>
    </p:spTree>
    <p:extLst>
      <p:ext uri="{BB962C8B-B14F-4D97-AF65-F5344CB8AC3E}">
        <p14:creationId xmlns:p14="http://schemas.microsoft.com/office/powerpoint/2010/main" val="37386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2882348"/>
            <a:ext cx="3518452" cy="5466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sz="44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Chickens, Eggs &amp; Hydrogen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mtClean="0"/>
              <a:t>Awareness is growing of the benefits of hydrogen but how can investors and communities understand sector integration and the opportunities?</a:t>
            </a:r>
          </a:p>
          <a:p>
            <a:pPr marL="0" indent="0">
              <a:buNone/>
            </a:pPr>
            <a:r>
              <a:rPr lang="en-GB" smtClean="0"/>
              <a:t>Who invests first?</a:t>
            </a:r>
            <a:endParaRPr lang="en-GB" dirty="0"/>
          </a:p>
        </p:txBody>
      </p:sp>
      <p:pic>
        <p:nvPicPr>
          <p:cNvPr id="1026" name="Picture 2" descr="Transparent Wind Turbine Icon Png - Wind Turbine , Free ...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1" y="3429000"/>
            <a:ext cx="1939342" cy="216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brary of confused man picture royalty free png files ...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487" y="4368634"/>
            <a:ext cx="1225964" cy="122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uble Decker Bus SVG Bus Svg Bus Clipart Bus Files for | Ets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389" y="3429000"/>
            <a:ext cx="2706997" cy="216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nfused Woman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2"/>
          <a:stretch/>
        </p:blipFill>
        <p:spPr bwMode="auto">
          <a:xfrm>
            <a:off x="7958009" y="4368635"/>
            <a:ext cx="1245406" cy="122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9486" y="3429000"/>
            <a:ext cx="2455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/>
              <a:t>“I want to produce renewable hydrogen but who would buy it?” 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728788" y="3445304"/>
            <a:ext cx="2474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i="1" dirty="0" smtClean="0"/>
              <a:t>“I want to run fuel cell buses but who sells renewable hydrogen?” </a:t>
            </a:r>
            <a:endParaRPr lang="en-US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416469" y="4162352"/>
            <a:ext cx="3180522" cy="1825304"/>
            <a:chOff x="4505739" y="1488726"/>
            <a:chExt cx="3180522" cy="1825304"/>
          </a:xfrm>
        </p:grpSpPr>
        <p:sp>
          <p:nvSpPr>
            <p:cNvPr id="5" name="Oval 4"/>
            <p:cNvSpPr/>
            <p:nvPr/>
          </p:nvSpPr>
          <p:spPr>
            <a:xfrm>
              <a:off x="4505739" y="1488726"/>
              <a:ext cx="3180522" cy="182530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2242791-8414-4E9B-9D20-1F8A658B2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0530" y="1617905"/>
              <a:ext cx="2810940" cy="15811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07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8BC19BF-1DF3-4E10-9A52-6F280721FE82}"/>
              </a:ext>
            </a:extLst>
          </p:cNvPr>
          <p:cNvSpPr/>
          <p:nvPr/>
        </p:nvSpPr>
        <p:spPr>
          <a:xfrm>
            <a:off x="82062" y="1863969"/>
            <a:ext cx="12027876" cy="41030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C3C6A02-420B-4C45-AE00-F63AC01522D2}"/>
              </a:ext>
            </a:extLst>
          </p:cNvPr>
          <p:cNvSpPr/>
          <p:nvPr/>
        </p:nvSpPr>
        <p:spPr>
          <a:xfrm>
            <a:off x="2966847" y="2167692"/>
            <a:ext cx="6117385" cy="36575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Grafik 115">
            <a:extLst>
              <a:ext uri="{FF2B5EF4-FFF2-40B4-BE49-F238E27FC236}">
                <a16:creationId xmlns:a16="http://schemas.microsoft.com/office/drawing/2014/main" id="{6DFC7476-CE7D-487C-874E-F406686FCD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204" y="3970666"/>
            <a:ext cx="488926" cy="492668"/>
          </a:xfrm>
          <a:prstGeom prst="rect">
            <a:avLst/>
          </a:prstGeom>
        </p:spPr>
      </p:pic>
      <p:sp>
        <p:nvSpPr>
          <p:cNvPr id="5" name="Ellipse 22">
            <a:extLst>
              <a:ext uri="{FF2B5EF4-FFF2-40B4-BE49-F238E27FC236}">
                <a16:creationId xmlns:a16="http://schemas.microsoft.com/office/drawing/2014/main" id="{90D4FF51-0034-447E-8156-86E22DAFD4A5}"/>
              </a:ext>
            </a:extLst>
          </p:cNvPr>
          <p:cNvSpPr/>
          <p:nvPr/>
        </p:nvSpPr>
        <p:spPr>
          <a:xfrm>
            <a:off x="3263675" y="3031140"/>
            <a:ext cx="607500" cy="60750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6" name="Ellipse 23">
            <a:extLst>
              <a:ext uri="{FF2B5EF4-FFF2-40B4-BE49-F238E27FC236}">
                <a16:creationId xmlns:a16="http://schemas.microsoft.com/office/drawing/2014/main" id="{0120F097-D418-4161-AC78-2A39978F3C7B}"/>
              </a:ext>
            </a:extLst>
          </p:cNvPr>
          <p:cNvSpPr/>
          <p:nvPr/>
        </p:nvSpPr>
        <p:spPr>
          <a:xfrm>
            <a:off x="3263675" y="3910401"/>
            <a:ext cx="607500" cy="6075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7" name="Ellipse 24">
            <a:extLst>
              <a:ext uri="{FF2B5EF4-FFF2-40B4-BE49-F238E27FC236}">
                <a16:creationId xmlns:a16="http://schemas.microsoft.com/office/drawing/2014/main" id="{EEAF2754-EBDA-43A4-9930-E56602D2E21B}"/>
              </a:ext>
            </a:extLst>
          </p:cNvPr>
          <p:cNvSpPr/>
          <p:nvPr/>
        </p:nvSpPr>
        <p:spPr>
          <a:xfrm>
            <a:off x="3263675" y="4769986"/>
            <a:ext cx="607500" cy="6075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8" name="Abgerundetes Rechteck 45">
            <a:extLst>
              <a:ext uri="{FF2B5EF4-FFF2-40B4-BE49-F238E27FC236}">
                <a16:creationId xmlns:a16="http://schemas.microsoft.com/office/drawing/2014/main" id="{70447E04-D995-41CC-AE2F-898C3BD4C084}"/>
              </a:ext>
            </a:extLst>
          </p:cNvPr>
          <p:cNvSpPr/>
          <p:nvPr/>
        </p:nvSpPr>
        <p:spPr>
          <a:xfrm>
            <a:off x="3234274" y="3673857"/>
            <a:ext cx="716127" cy="20306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9" name="Abgerundetes Rechteck 47">
            <a:extLst>
              <a:ext uri="{FF2B5EF4-FFF2-40B4-BE49-F238E27FC236}">
                <a16:creationId xmlns:a16="http://schemas.microsoft.com/office/drawing/2014/main" id="{018519C1-903F-4848-868D-33BDBFC248B6}"/>
              </a:ext>
            </a:extLst>
          </p:cNvPr>
          <p:cNvSpPr/>
          <p:nvPr/>
        </p:nvSpPr>
        <p:spPr>
          <a:xfrm>
            <a:off x="3226592" y="5401997"/>
            <a:ext cx="716127" cy="20306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0" name="Grafik 49">
            <a:extLst>
              <a:ext uri="{FF2B5EF4-FFF2-40B4-BE49-F238E27FC236}">
                <a16:creationId xmlns:a16="http://schemas.microsoft.com/office/drawing/2014/main" id="{D9433C69-22A8-434E-BE8A-B7C127C532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53" y="3157623"/>
            <a:ext cx="366581" cy="36658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1" name="Rechteck 17">
            <a:extLst>
              <a:ext uri="{FF2B5EF4-FFF2-40B4-BE49-F238E27FC236}">
                <a16:creationId xmlns:a16="http://schemas.microsoft.com/office/drawing/2014/main" id="{4B48CF57-08FB-4203-8194-6A5A5F440CBF}"/>
              </a:ext>
            </a:extLst>
          </p:cNvPr>
          <p:cNvSpPr/>
          <p:nvPr/>
        </p:nvSpPr>
        <p:spPr>
          <a:xfrm>
            <a:off x="3202917" y="3686619"/>
            <a:ext cx="793064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88" u="sng" dirty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Wind Energy</a:t>
            </a:r>
            <a:endParaRPr lang="en-US" sz="788" dirty="0">
              <a:solidFill>
                <a:schemeClr val="bg2">
                  <a:lumMod val="25000"/>
                </a:schemeClr>
              </a:solidFill>
              <a:latin typeface="Futura Std Light" panose="020B0402020204020303" pitchFamily="34" charset="0"/>
            </a:endParaRPr>
          </a:p>
        </p:txBody>
      </p:sp>
      <p:pic>
        <p:nvPicPr>
          <p:cNvPr id="12" name="Picture 2" descr="Bildergebnis für PV panel Icon grey png">
            <a:extLst>
              <a:ext uri="{FF2B5EF4-FFF2-40B4-BE49-F238E27FC236}">
                <a16:creationId xmlns:a16="http://schemas.microsoft.com/office/drawing/2014/main" id="{EE77C2F1-6DF7-4E0A-B466-3664FD46D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581" y="4009803"/>
            <a:ext cx="407690" cy="40769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3" name="Abgerundetes Rechteck 53">
            <a:extLst>
              <a:ext uri="{FF2B5EF4-FFF2-40B4-BE49-F238E27FC236}">
                <a16:creationId xmlns:a16="http://schemas.microsoft.com/office/drawing/2014/main" id="{7AB6C050-7A68-434E-BF6C-995C7A652D7C}"/>
              </a:ext>
            </a:extLst>
          </p:cNvPr>
          <p:cNvSpPr/>
          <p:nvPr/>
        </p:nvSpPr>
        <p:spPr>
          <a:xfrm>
            <a:off x="3235187" y="4542411"/>
            <a:ext cx="716127" cy="20306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4" name="Rechteck 54">
            <a:extLst>
              <a:ext uri="{FF2B5EF4-FFF2-40B4-BE49-F238E27FC236}">
                <a16:creationId xmlns:a16="http://schemas.microsoft.com/office/drawing/2014/main" id="{C60DC0DA-0270-43D6-BE28-C8BAADA42DA4}"/>
              </a:ext>
            </a:extLst>
          </p:cNvPr>
          <p:cNvSpPr/>
          <p:nvPr/>
        </p:nvSpPr>
        <p:spPr>
          <a:xfrm>
            <a:off x="3202916" y="4555173"/>
            <a:ext cx="776392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88" u="sng" dirty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Solar Energy</a:t>
            </a:r>
            <a:endParaRPr lang="en-US" sz="788" dirty="0">
              <a:solidFill>
                <a:schemeClr val="bg2">
                  <a:lumMod val="25000"/>
                </a:schemeClr>
              </a:solidFill>
              <a:latin typeface="Futura Std Light" panose="020B0402020204020303" pitchFamily="34" charset="0"/>
            </a:endParaRPr>
          </a:p>
        </p:txBody>
      </p:sp>
      <p:sp>
        <p:nvSpPr>
          <p:cNvPr id="15" name="Rechteck 55">
            <a:extLst>
              <a:ext uri="{FF2B5EF4-FFF2-40B4-BE49-F238E27FC236}">
                <a16:creationId xmlns:a16="http://schemas.microsoft.com/office/drawing/2014/main" id="{0EC687EF-50E9-492D-9BEB-4CB7A914B7BF}"/>
              </a:ext>
            </a:extLst>
          </p:cNvPr>
          <p:cNvSpPr/>
          <p:nvPr/>
        </p:nvSpPr>
        <p:spPr>
          <a:xfrm>
            <a:off x="3234459" y="5416967"/>
            <a:ext cx="724721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88" u="sng" dirty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AD Plant</a:t>
            </a:r>
            <a:endParaRPr lang="en-US" sz="788" dirty="0">
              <a:solidFill>
                <a:schemeClr val="bg2">
                  <a:lumMod val="25000"/>
                </a:schemeClr>
              </a:solidFill>
              <a:latin typeface="Futura Std Light" panose="020B0402020204020303" pitchFamily="34" charset="0"/>
            </a:endParaRPr>
          </a:p>
        </p:txBody>
      </p:sp>
      <p:pic>
        <p:nvPicPr>
          <p:cNvPr id="16" name="Grafik 56">
            <a:extLst>
              <a:ext uri="{FF2B5EF4-FFF2-40B4-BE49-F238E27FC236}">
                <a16:creationId xmlns:a16="http://schemas.microsoft.com/office/drawing/2014/main" id="{8FE0DDC3-3559-48A9-B212-17B072EB8B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53" y="4891921"/>
            <a:ext cx="363630" cy="363630"/>
          </a:xfrm>
          <a:prstGeom prst="rect">
            <a:avLst/>
          </a:prstGeom>
        </p:spPr>
      </p:pic>
      <p:sp>
        <p:nvSpPr>
          <p:cNvPr id="17" name="Ellipse 100">
            <a:extLst>
              <a:ext uri="{FF2B5EF4-FFF2-40B4-BE49-F238E27FC236}">
                <a16:creationId xmlns:a16="http://schemas.microsoft.com/office/drawing/2014/main" id="{F0072CB3-8D40-41C3-AB45-61F65D1B2882}"/>
              </a:ext>
            </a:extLst>
          </p:cNvPr>
          <p:cNvSpPr/>
          <p:nvPr/>
        </p:nvSpPr>
        <p:spPr>
          <a:xfrm>
            <a:off x="8118696" y="2770183"/>
            <a:ext cx="607500" cy="6075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8" name="Ellipse 101">
            <a:extLst>
              <a:ext uri="{FF2B5EF4-FFF2-40B4-BE49-F238E27FC236}">
                <a16:creationId xmlns:a16="http://schemas.microsoft.com/office/drawing/2014/main" id="{B7A93903-25E2-4B41-B27C-64F13AD74782}"/>
              </a:ext>
            </a:extLst>
          </p:cNvPr>
          <p:cNvSpPr/>
          <p:nvPr/>
        </p:nvSpPr>
        <p:spPr>
          <a:xfrm>
            <a:off x="8118696" y="3914742"/>
            <a:ext cx="607500" cy="607500"/>
          </a:xfrm>
          <a:prstGeom prst="ellipse">
            <a:avLst/>
          </a:prstGeom>
          <a:noFill/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9" name="Ellipse 102">
            <a:extLst>
              <a:ext uri="{FF2B5EF4-FFF2-40B4-BE49-F238E27FC236}">
                <a16:creationId xmlns:a16="http://schemas.microsoft.com/office/drawing/2014/main" id="{FFAD9A56-7658-4974-A9B1-355863FA6E71}"/>
              </a:ext>
            </a:extLst>
          </p:cNvPr>
          <p:cNvSpPr/>
          <p:nvPr/>
        </p:nvSpPr>
        <p:spPr>
          <a:xfrm>
            <a:off x="8118696" y="4703941"/>
            <a:ext cx="607500" cy="6075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0" name="Abgerundetes Rechteck 103">
            <a:extLst>
              <a:ext uri="{FF2B5EF4-FFF2-40B4-BE49-F238E27FC236}">
                <a16:creationId xmlns:a16="http://schemas.microsoft.com/office/drawing/2014/main" id="{271F4589-21D1-4180-9D53-BD05C9EE6F81}"/>
              </a:ext>
            </a:extLst>
          </p:cNvPr>
          <p:cNvSpPr/>
          <p:nvPr/>
        </p:nvSpPr>
        <p:spPr>
          <a:xfrm>
            <a:off x="8067639" y="3412900"/>
            <a:ext cx="716127" cy="203066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1" name="Abgerundetes Rechteck 104">
            <a:extLst>
              <a:ext uri="{FF2B5EF4-FFF2-40B4-BE49-F238E27FC236}">
                <a16:creationId xmlns:a16="http://schemas.microsoft.com/office/drawing/2014/main" id="{931F5672-B1B3-4464-9FAB-1B55BB6B4C7D}"/>
              </a:ext>
            </a:extLst>
          </p:cNvPr>
          <p:cNvSpPr/>
          <p:nvPr/>
        </p:nvSpPr>
        <p:spPr>
          <a:xfrm>
            <a:off x="8009703" y="5335952"/>
            <a:ext cx="887930" cy="20306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2" name="Rechteck 106">
            <a:extLst>
              <a:ext uri="{FF2B5EF4-FFF2-40B4-BE49-F238E27FC236}">
                <a16:creationId xmlns:a16="http://schemas.microsoft.com/office/drawing/2014/main" id="{DCB11B8D-255D-49D5-A837-9726D8FCFAEA}"/>
              </a:ext>
            </a:extLst>
          </p:cNvPr>
          <p:cNvSpPr/>
          <p:nvPr/>
        </p:nvSpPr>
        <p:spPr>
          <a:xfrm>
            <a:off x="8068552" y="3425661"/>
            <a:ext cx="715214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88" u="sng" dirty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Industry</a:t>
            </a:r>
            <a:endParaRPr lang="en-US" sz="788" dirty="0">
              <a:solidFill>
                <a:schemeClr val="bg2">
                  <a:lumMod val="25000"/>
                </a:schemeClr>
              </a:solidFill>
              <a:latin typeface="Futura Std Light" panose="020B0402020204020303" pitchFamily="34" charset="0"/>
            </a:endParaRPr>
          </a:p>
        </p:txBody>
      </p:sp>
      <p:sp>
        <p:nvSpPr>
          <p:cNvPr id="23" name="Abgerundetes Rechteck 108">
            <a:extLst>
              <a:ext uri="{FF2B5EF4-FFF2-40B4-BE49-F238E27FC236}">
                <a16:creationId xmlns:a16="http://schemas.microsoft.com/office/drawing/2014/main" id="{22E82429-37C3-44F4-BF80-341C4A4FE6E4}"/>
              </a:ext>
            </a:extLst>
          </p:cNvPr>
          <p:cNvSpPr/>
          <p:nvPr/>
        </p:nvSpPr>
        <p:spPr>
          <a:xfrm>
            <a:off x="8068552" y="3674970"/>
            <a:ext cx="716127" cy="203066"/>
          </a:xfrm>
          <a:prstGeom prst="roundRect">
            <a:avLst/>
          </a:prstGeom>
          <a:solidFill>
            <a:schemeClr val="bg1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4" name="Rechteck 109">
            <a:extLst>
              <a:ext uri="{FF2B5EF4-FFF2-40B4-BE49-F238E27FC236}">
                <a16:creationId xmlns:a16="http://schemas.microsoft.com/office/drawing/2014/main" id="{CEF70F89-FA41-4F07-9141-14B82B20FE19}"/>
              </a:ext>
            </a:extLst>
          </p:cNvPr>
          <p:cNvSpPr/>
          <p:nvPr/>
        </p:nvSpPr>
        <p:spPr>
          <a:xfrm>
            <a:off x="8059959" y="3687731"/>
            <a:ext cx="724721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88" u="sng" dirty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Mobility</a:t>
            </a:r>
            <a:endParaRPr lang="en-US" sz="788" dirty="0">
              <a:solidFill>
                <a:schemeClr val="bg2">
                  <a:lumMod val="25000"/>
                </a:schemeClr>
              </a:solidFill>
              <a:latin typeface="Futura Std Light" panose="020B0402020204020303" pitchFamily="34" charset="0"/>
            </a:endParaRPr>
          </a:p>
        </p:txBody>
      </p:sp>
      <p:sp>
        <p:nvSpPr>
          <p:cNvPr id="25" name="Rechteck 110">
            <a:extLst>
              <a:ext uri="{FF2B5EF4-FFF2-40B4-BE49-F238E27FC236}">
                <a16:creationId xmlns:a16="http://schemas.microsoft.com/office/drawing/2014/main" id="{E869953B-42E8-4571-B078-C726FC861A76}"/>
              </a:ext>
            </a:extLst>
          </p:cNvPr>
          <p:cNvSpPr/>
          <p:nvPr/>
        </p:nvSpPr>
        <p:spPr>
          <a:xfrm>
            <a:off x="7926537" y="5350922"/>
            <a:ext cx="1035698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88" u="sng" dirty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Stationary Energy</a:t>
            </a:r>
            <a:endParaRPr lang="en-US" sz="788" dirty="0">
              <a:solidFill>
                <a:schemeClr val="bg2">
                  <a:lumMod val="25000"/>
                </a:schemeClr>
              </a:solidFill>
              <a:latin typeface="Futura Std Light" panose="020B0402020204020303" pitchFamily="34" charset="0"/>
            </a:endParaRPr>
          </a:p>
        </p:txBody>
      </p:sp>
      <p:pic>
        <p:nvPicPr>
          <p:cNvPr id="26" name="Picture 4" descr="Bildergebnis für building png icon">
            <a:extLst>
              <a:ext uri="{FF2B5EF4-FFF2-40B4-BE49-F238E27FC236}">
                <a16:creationId xmlns:a16="http://schemas.microsoft.com/office/drawing/2014/main" id="{44C3843F-6C7C-442A-BDC5-0972E252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905" y="4830085"/>
            <a:ext cx="350828" cy="35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fik 1028">
            <a:extLst>
              <a:ext uri="{FF2B5EF4-FFF2-40B4-BE49-F238E27FC236}">
                <a16:creationId xmlns:a16="http://schemas.microsoft.com/office/drawing/2014/main" id="{F0B84F95-FA4A-4BDD-BC0C-3E7E02D3F1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506" y="2873849"/>
            <a:ext cx="413626" cy="41362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7435AB3-354D-4ACB-A3FC-932D19811BC5}"/>
              </a:ext>
            </a:extLst>
          </p:cNvPr>
          <p:cNvSpPr txBox="1"/>
          <p:nvPr/>
        </p:nvSpPr>
        <p:spPr>
          <a:xfrm>
            <a:off x="2975127" y="2330120"/>
            <a:ext cx="123197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350" dirty="0"/>
              <a:t>Curtailed renewable energy sources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3C947A-2A55-47EB-9401-BA99B6AEEF44}"/>
              </a:ext>
            </a:extLst>
          </p:cNvPr>
          <p:cNvSpPr txBox="1"/>
          <p:nvPr/>
        </p:nvSpPr>
        <p:spPr>
          <a:xfrm>
            <a:off x="7738929" y="2472056"/>
            <a:ext cx="13667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dirty="0"/>
              <a:t>Energy demands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49FD565-0156-4BE4-8F69-7348347709FB}"/>
              </a:ext>
            </a:extLst>
          </p:cNvPr>
          <p:cNvSpPr/>
          <p:nvPr/>
        </p:nvSpPr>
        <p:spPr>
          <a:xfrm>
            <a:off x="4334808" y="2519737"/>
            <a:ext cx="3535971" cy="3223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/>
              <a:t>Hydrogen could make sense for my community, organisation or company.</a:t>
            </a:r>
          </a:p>
          <a:p>
            <a:pPr algn="ctr"/>
            <a:endParaRPr lang="en-IE" sz="1600" dirty="0"/>
          </a:p>
          <a:p>
            <a:pPr algn="ctr"/>
            <a:r>
              <a:rPr lang="en-IE" sz="1600" dirty="0"/>
              <a:t>But how do I make it happen?</a:t>
            </a:r>
          </a:p>
          <a:p>
            <a:pPr algn="ctr"/>
            <a:endParaRPr lang="en-IE" sz="1600" dirty="0"/>
          </a:p>
          <a:p>
            <a:pPr algn="ctr"/>
            <a:r>
              <a:rPr lang="en-IE" sz="1600" dirty="0"/>
              <a:t>How do I find a hydrogen source or market?</a:t>
            </a:r>
            <a:endParaRPr lang="en-US" sz="1600" dirty="0"/>
          </a:p>
        </p:txBody>
      </p:sp>
      <p:sp>
        <p:nvSpPr>
          <p:cNvPr id="32" name="Down Arrow 71">
            <a:extLst>
              <a:ext uri="{FF2B5EF4-FFF2-40B4-BE49-F238E27FC236}">
                <a16:creationId xmlns:a16="http://schemas.microsoft.com/office/drawing/2014/main" id="{F5C4EB17-57D6-4F8E-9166-72BE8BBB1A48}"/>
              </a:ext>
            </a:extLst>
          </p:cNvPr>
          <p:cNvSpPr/>
          <p:nvPr/>
        </p:nvSpPr>
        <p:spPr>
          <a:xfrm rot="16200000">
            <a:off x="9225410" y="3663224"/>
            <a:ext cx="484632" cy="3901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C798A0-779E-4FB6-8176-3AA681D39976}"/>
              </a:ext>
            </a:extLst>
          </p:cNvPr>
          <p:cNvSpPr txBox="1"/>
          <p:nvPr/>
        </p:nvSpPr>
        <p:spPr>
          <a:xfrm>
            <a:off x="4031459" y="2167692"/>
            <a:ext cx="412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/>
              <a:t>Decision Support Tool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CB1A7DC-7F89-41E9-9E38-8A1FD5947F7F}"/>
              </a:ext>
            </a:extLst>
          </p:cNvPr>
          <p:cNvSpPr txBox="1"/>
          <p:nvPr/>
        </p:nvSpPr>
        <p:spPr>
          <a:xfrm>
            <a:off x="218047" y="3206207"/>
            <a:ext cx="2061857" cy="1325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IE" dirty="0"/>
              <a:t>Where can I learn about hydrogen opportunities?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08FB6F-A1DE-4708-A6B0-81FFCED25470}"/>
              </a:ext>
            </a:extLst>
          </p:cNvPr>
          <p:cNvSpPr txBox="1"/>
          <p:nvPr/>
        </p:nvSpPr>
        <p:spPr>
          <a:xfrm>
            <a:off x="9909951" y="3202795"/>
            <a:ext cx="2061857" cy="1325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IE" dirty="0"/>
              <a:t>How do I take the next steps?</a:t>
            </a:r>
          </a:p>
          <a:p>
            <a:r>
              <a:rPr lang="en-IE" dirty="0"/>
              <a:t>How do I connect with others across Europe?</a:t>
            </a:r>
            <a:endParaRPr lang="en-US" dirty="0"/>
          </a:p>
        </p:txBody>
      </p:sp>
      <p:sp>
        <p:nvSpPr>
          <p:cNvPr id="39" name="Down Arrow 71">
            <a:extLst>
              <a:ext uri="{FF2B5EF4-FFF2-40B4-BE49-F238E27FC236}">
                <a16:creationId xmlns:a16="http://schemas.microsoft.com/office/drawing/2014/main" id="{F40662FF-7DED-4420-9362-7B23DF03178A}"/>
              </a:ext>
            </a:extLst>
          </p:cNvPr>
          <p:cNvSpPr/>
          <p:nvPr/>
        </p:nvSpPr>
        <p:spPr>
          <a:xfrm rot="16200000">
            <a:off x="2422073" y="3670518"/>
            <a:ext cx="484632" cy="3901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2242791-8414-4E9B-9D20-1F8A658B26F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9" y="1729160"/>
            <a:ext cx="2810940" cy="1581154"/>
          </a:xfrm>
          <a:prstGeom prst="rect">
            <a:avLst/>
          </a:prstGeom>
        </p:spPr>
      </p:pic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IE" sz="44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Missing Links: Community Hydrogen Forum &amp; Decision Support Tool</a:t>
            </a:r>
            <a:endParaRPr lang="en-US" sz="4400" cap="none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52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Decision Support Tool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620000"/>
            <a:ext cx="6096000" cy="4543425"/>
          </a:xfrm>
        </p:spPr>
        <p:txBody>
          <a:bodyPr>
            <a:normAutofit fontScale="77500" lnSpcReduction="20000"/>
          </a:bodyPr>
          <a:lstStyle/>
          <a:p>
            <a:r>
              <a:rPr lang="en-IE" dirty="0"/>
              <a:t>Supports NWE stakeholders to evaluate the potential of hydrogen in:</a:t>
            </a:r>
          </a:p>
          <a:p>
            <a:pPr lvl="1"/>
            <a:r>
              <a:rPr lang="en-IE" dirty="0" smtClean="0"/>
              <a:t>Sustainable </a:t>
            </a:r>
            <a:r>
              <a:rPr lang="en-IE" dirty="0"/>
              <a:t>community development</a:t>
            </a:r>
          </a:p>
          <a:p>
            <a:pPr lvl="1"/>
            <a:r>
              <a:rPr lang="en-IE" dirty="0"/>
              <a:t>Decarbonisation</a:t>
            </a:r>
          </a:p>
          <a:p>
            <a:pPr lvl="1"/>
            <a:r>
              <a:rPr lang="en-IE" dirty="0" smtClean="0"/>
              <a:t>Energy </a:t>
            </a:r>
            <a:r>
              <a:rPr lang="en-IE" dirty="0"/>
              <a:t>security</a:t>
            </a:r>
          </a:p>
          <a:p>
            <a:r>
              <a:rPr lang="en-IE" dirty="0"/>
              <a:t>Achieves this by demonstrating the role of hydrogen produced at onshore wind farms in decarbonising public bus fleets in large cities across the region</a:t>
            </a:r>
          </a:p>
          <a:p>
            <a:pPr lvl="1"/>
            <a:r>
              <a:rPr lang="en-IE" dirty="0"/>
              <a:t>Will later be expanded to include solar and bioenergy</a:t>
            </a:r>
          </a:p>
          <a:p>
            <a:r>
              <a:rPr lang="en-IE" dirty="0"/>
              <a:t>Visualised in an online interactive map of NWE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3974" y="1306419"/>
            <a:ext cx="371781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Hydrogen energy equivalent</a:t>
            </a:r>
            <a:endParaRPr lang="en-US" sz="1400" dirty="0">
              <a:latin typeface="Open Sans" panose="020B0606030504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2753" y="2064093"/>
            <a:ext cx="205312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Total hydrogen demand</a:t>
            </a:r>
            <a:endParaRPr lang="en-US" sz="1400" dirty="0">
              <a:latin typeface="Open Sans" panose="020B0606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5255" y="762381"/>
            <a:ext cx="415738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Annual energy demands for </a:t>
            </a:r>
            <a:r>
              <a:rPr lang="en-IE" sz="1400" dirty="0" smtClean="0">
                <a:latin typeface="Open Sans" panose="020B0606030504020204"/>
              </a:rPr>
              <a:t>big city bus fleets</a:t>
            </a:r>
            <a:endParaRPr lang="en-US" sz="1400" dirty="0">
              <a:latin typeface="Open Sans" panose="020B0606030504020204"/>
            </a:endParaRPr>
          </a:p>
        </p:txBody>
      </p:sp>
      <p:cxnSp>
        <p:nvCxnSpPr>
          <p:cNvPr id="15" name="Straight Arrow Connector 14"/>
          <p:cNvCxnSpPr>
            <a:stCxn id="8" idx="2"/>
            <a:endCxn id="6" idx="0"/>
          </p:cNvCxnSpPr>
          <p:nvPr/>
        </p:nvCxnSpPr>
        <p:spPr>
          <a:xfrm>
            <a:off x="8332883" y="1070158"/>
            <a:ext cx="0" cy="236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  <a:endCxn id="7" idx="0"/>
          </p:cNvCxnSpPr>
          <p:nvPr/>
        </p:nvCxnSpPr>
        <p:spPr>
          <a:xfrm>
            <a:off x="8332884" y="1614196"/>
            <a:ext cx="6433" cy="449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66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Decision Support Tool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620000"/>
            <a:ext cx="6096000" cy="4543425"/>
          </a:xfrm>
        </p:spPr>
        <p:txBody>
          <a:bodyPr>
            <a:normAutofit fontScale="77500" lnSpcReduction="20000"/>
          </a:bodyPr>
          <a:lstStyle/>
          <a:p>
            <a:r>
              <a:rPr lang="en-IE" dirty="0"/>
              <a:t>Supports NWE stakeholders to evaluate the potential of hydrogen in:</a:t>
            </a:r>
          </a:p>
          <a:p>
            <a:pPr lvl="1"/>
            <a:r>
              <a:rPr lang="en-IE" dirty="0" smtClean="0"/>
              <a:t>Sustainable </a:t>
            </a:r>
            <a:r>
              <a:rPr lang="en-IE" dirty="0"/>
              <a:t>community development</a:t>
            </a:r>
          </a:p>
          <a:p>
            <a:pPr lvl="1"/>
            <a:r>
              <a:rPr lang="en-IE" dirty="0"/>
              <a:t>Decarbonisation</a:t>
            </a:r>
          </a:p>
          <a:p>
            <a:pPr lvl="1"/>
            <a:r>
              <a:rPr lang="en-IE" dirty="0" smtClean="0"/>
              <a:t>Energy </a:t>
            </a:r>
            <a:r>
              <a:rPr lang="en-IE" dirty="0"/>
              <a:t>security</a:t>
            </a:r>
          </a:p>
          <a:p>
            <a:r>
              <a:rPr lang="en-IE" dirty="0"/>
              <a:t>Achieves this by demonstrating the role of hydrogen produced at onshore wind farms in decarbonising public bus fleets in large cities across the region</a:t>
            </a:r>
          </a:p>
          <a:p>
            <a:pPr lvl="1"/>
            <a:r>
              <a:rPr lang="en-IE" dirty="0"/>
              <a:t>Will later be expanded to include solar and bioenergy</a:t>
            </a:r>
          </a:p>
          <a:p>
            <a:r>
              <a:rPr lang="en-IE" dirty="0"/>
              <a:t>Visualised in an online interactive map of NWE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3974" y="1306419"/>
            <a:ext cx="371781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Hydrogen energy equivalent</a:t>
            </a:r>
            <a:endParaRPr lang="en-US" sz="1400" dirty="0">
              <a:latin typeface="Open Sans" panose="020B0606030504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2753" y="2064093"/>
            <a:ext cx="205312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Total hydrogen demand</a:t>
            </a:r>
            <a:endParaRPr lang="en-US" sz="1400" dirty="0">
              <a:latin typeface="Open Sans" panose="020B0606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5255" y="762381"/>
            <a:ext cx="415738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Annual energy demands for </a:t>
            </a:r>
            <a:r>
              <a:rPr lang="en-IE" sz="1400" dirty="0" smtClean="0">
                <a:latin typeface="Open Sans" panose="020B0606030504020204"/>
              </a:rPr>
              <a:t>big city bus fleets</a:t>
            </a:r>
            <a:endParaRPr lang="en-US" sz="1400" dirty="0">
              <a:latin typeface="Open Sans" panose="020B0606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2391" y="4723007"/>
            <a:ext cx="361759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Available curtailed wind at every wind farm</a:t>
            </a:r>
            <a:endParaRPr lang="en-US" sz="1400" dirty="0">
              <a:latin typeface="Open Sans" panose="020B0606030504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3824" y="4116350"/>
            <a:ext cx="361759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Optimal electrolyser size at every wind farm</a:t>
            </a:r>
            <a:endParaRPr lang="en-US" sz="1400" dirty="0">
              <a:latin typeface="Open Sans" panose="020B0606030504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3487" y="3338815"/>
            <a:ext cx="192488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Total hydrogen supply</a:t>
            </a:r>
            <a:endParaRPr lang="en-US" sz="1400" dirty="0">
              <a:latin typeface="Open Sans" panose="020B0606030504020204"/>
            </a:endParaRPr>
          </a:p>
        </p:txBody>
      </p:sp>
      <p:cxnSp>
        <p:nvCxnSpPr>
          <p:cNvPr id="15" name="Straight Arrow Connector 14"/>
          <p:cNvCxnSpPr>
            <a:stCxn id="8" idx="2"/>
            <a:endCxn id="6" idx="0"/>
          </p:cNvCxnSpPr>
          <p:nvPr/>
        </p:nvCxnSpPr>
        <p:spPr>
          <a:xfrm>
            <a:off x="8332883" y="1070158"/>
            <a:ext cx="0" cy="236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  <a:endCxn id="7" idx="0"/>
          </p:cNvCxnSpPr>
          <p:nvPr/>
        </p:nvCxnSpPr>
        <p:spPr>
          <a:xfrm>
            <a:off x="8332884" y="1614196"/>
            <a:ext cx="6433" cy="449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0"/>
          </p:cNvCxnSpPr>
          <p:nvPr/>
        </p:nvCxnSpPr>
        <p:spPr>
          <a:xfrm flipV="1">
            <a:off x="8351187" y="4424127"/>
            <a:ext cx="0" cy="298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2"/>
          </p:cNvCxnSpPr>
          <p:nvPr/>
        </p:nvCxnSpPr>
        <p:spPr>
          <a:xfrm flipH="1" flipV="1">
            <a:off x="8345930" y="3646592"/>
            <a:ext cx="5257" cy="469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2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Decision Support Tool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620000"/>
            <a:ext cx="6096000" cy="4543425"/>
          </a:xfrm>
        </p:spPr>
        <p:txBody>
          <a:bodyPr>
            <a:normAutofit fontScale="77500" lnSpcReduction="20000"/>
          </a:bodyPr>
          <a:lstStyle/>
          <a:p>
            <a:r>
              <a:rPr lang="en-IE" dirty="0"/>
              <a:t>Supports NWE stakeholders to evaluate the potential of hydrogen in:</a:t>
            </a:r>
          </a:p>
          <a:p>
            <a:pPr lvl="1"/>
            <a:r>
              <a:rPr lang="en-IE" dirty="0" smtClean="0"/>
              <a:t>Sustainable </a:t>
            </a:r>
            <a:r>
              <a:rPr lang="en-IE" dirty="0"/>
              <a:t>community development</a:t>
            </a:r>
          </a:p>
          <a:p>
            <a:pPr lvl="1"/>
            <a:r>
              <a:rPr lang="en-IE" dirty="0"/>
              <a:t>Decarbonisation</a:t>
            </a:r>
          </a:p>
          <a:p>
            <a:pPr lvl="1"/>
            <a:r>
              <a:rPr lang="en-IE" dirty="0" smtClean="0"/>
              <a:t>Energy </a:t>
            </a:r>
            <a:r>
              <a:rPr lang="en-IE" dirty="0"/>
              <a:t>security</a:t>
            </a:r>
          </a:p>
          <a:p>
            <a:r>
              <a:rPr lang="en-IE" dirty="0"/>
              <a:t>Achieves this by demonstrating the role of hydrogen produced at onshore wind farms in decarbonising public bus fleets in large cities across the region</a:t>
            </a:r>
          </a:p>
          <a:p>
            <a:pPr lvl="1"/>
            <a:r>
              <a:rPr lang="en-IE" dirty="0"/>
              <a:t>Will later be expanded to include solar and bioenergy</a:t>
            </a:r>
          </a:p>
          <a:p>
            <a:r>
              <a:rPr lang="en-IE" dirty="0"/>
              <a:t>Visualised in an online interactive map of NWE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3974" y="1306419"/>
            <a:ext cx="371781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Hydrogen energy equivalent</a:t>
            </a:r>
            <a:endParaRPr lang="en-US" sz="1400" dirty="0">
              <a:latin typeface="Open Sans" panose="020B0606030504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2753" y="2064093"/>
            <a:ext cx="205312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Total hydrogen demand</a:t>
            </a:r>
            <a:endParaRPr lang="en-US" sz="1400" dirty="0">
              <a:latin typeface="Open Sans" panose="020B0606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5255" y="762381"/>
            <a:ext cx="415738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Annual energy demands for </a:t>
            </a:r>
            <a:r>
              <a:rPr lang="en-IE" sz="1400" dirty="0" smtClean="0">
                <a:latin typeface="Open Sans" panose="020B0606030504020204"/>
              </a:rPr>
              <a:t>big city bus fleets</a:t>
            </a:r>
            <a:endParaRPr lang="en-US" sz="1400" dirty="0">
              <a:latin typeface="Open Sans" panose="020B0606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2391" y="4723007"/>
            <a:ext cx="361759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Available curtailed wind at every wind farm</a:t>
            </a:r>
            <a:endParaRPr lang="en-US" sz="1400" dirty="0">
              <a:latin typeface="Open Sans" panose="020B0606030504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3824" y="4116350"/>
            <a:ext cx="361759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Optimal electrolyser size at every wind farm</a:t>
            </a:r>
            <a:endParaRPr lang="en-US" sz="1400" dirty="0">
              <a:latin typeface="Open Sans" panose="020B0606030504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63974" y="2708393"/>
            <a:ext cx="17572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Wind farm locations</a:t>
            </a:r>
            <a:endParaRPr lang="en-US" sz="1400" dirty="0">
              <a:latin typeface="Open Sans" panose="020B0606030504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3487" y="3338815"/>
            <a:ext cx="192488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Total hydrogen supply</a:t>
            </a:r>
            <a:endParaRPr lang="en-US" sz="1400" dirty="0">
              <a:latin typeface="Open Sans" panose="020B0606030504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65346" y="2701438"/>
            <a:ext cx="2161169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IE" sz="1400" b="1" dirty="0">
                <a:latin typeface="Open Sans" panose="020B0606030504020204"/>
              </a:rPr>
              <a:t>Hydrogen supply chain</a:t>
            </a:r>
            <a:endParaRPr lang="en-US" sz="1400" b="1" dirty="0">
              <a:latin typeface="Open Sans" panose="020B060603050402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7942" y="2708392"/>
            <a:ext cx="151996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Big city locations</a:t>
            </a:r>
            <a:endParaRPr lang="en-US" sz="1400" dirty="0">
              <a:latin typeface="Open Sans" panose="020B0606030504020204"/>
            </a:endParaRPr>
          </a:p>
        </p:txBody>
      </p:sp>
      <p:cxnSp>
        <p:nvCxnSpPr>
          <p:cNvPr id="15" name="Straight Arrow Connector 14"/>
          <p:cNvCxnSpPr>
            <a:stCxn id="8" idx="2"/>
            <a:endCxn id="6" idx="0"/>
          </p:cNvCxnSpPr>
          <p:nvPr/>
        </p:nvCxnSpPr>
        <p:spPr>
          <a:xfrm>
            <a:off x="8332883" y="1070158"/>
            <a:ext cx="0" cy="236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  <a:endCxn id="7" idx="0"/>
          </p:cNvCxnSpPr>
          <p:nvPr/>
        </p:nvCxnSpPr>
        <p:spPr>
          <a:xfrm>
            <a:off x="8332884" y="1614196"/>
            <a:ext cx="6433" cy="449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0"/>
          </p:cNvCxnSpPr>
          <p:nvPr/>
        </p:nvCxnSpPr>
        <p:spPr>
          <a:xfrm flipV="1">
            <a:off x="8351187" y="4424127"/>
            <a:ext cx="0" cy="298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2"/>
          </p:cNvCxnSpPr>
          <p:nvPr/>
        </p:nvCxnSpPr>
        <p:spPr>
          <a:xfrm flipH="1" flipV="1">
            <a:off x="8345930" y="3646592"/>
            <a:ext cx="5257" cy="469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3"/>
            <a:endCxn id="21" idx="1"/>
          </p:cNvCxnSpPr>
          <p:nvPr/>
        </p:nvCxnSpPr>
        <p:spPr>
          <a:xfrm>
            <a:off x="6547911" y="2862281"/>
            <a:ext cx="580181" cy="1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1"/>
            <a:endCxn id="21" idx="3"/>
          </p:cNvCxnSpPr>
          <p:nvPr/>
        </p:nvCxnSpPr>
        <p:spPr>
          <a:xfrm flipH="1">
            <a:off x="9550550" y="2862281"/>
            <a:ext cx="613425" cy="1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128091" y="1809271"/>
            <a:ext cx="2422458" cy="21086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Open Sans" panose="020B0606030504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11057" y="3016080"/>
            <a:ext cx="2365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i="1" dirty="0"/>
              <a:t>37 cities across North West Europe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30731" y="3016170"/>
            <a:ext cx="1790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 dirty="0"/>
              <a:t>4,252 </a:t>
            </a:r>
            <a:r>
              <a:rPr lang="en-IE" sz="1200" i="1" dirty="0" smtClean="0"/>
              <a:t>wind farms </a:t>
            </a:r>
            <a:r>
              <a:rPr lang="en-IE" sz="1200" i="1" dirty="0"/>
              <a:t>across North West Europe</a:t>
            </a:r>
          </a:p>
        </p:txBody>
      </p:sp>
    </p:spTree>
    <p:extLst>
      <p:ext uri="{BB962C8B-B14F-4D97-AF65-F5344CB8AC3E}">
        <p14:creationId xmlns:p14="http://schemas.microsoft.com/office/powerpoint/2010/main" val="24249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DEDAF7F04CB44808FB66BD2494817" ma:contentTypeVersion="10" ma:contentTypeDescription="Create a new document." ma:contentTypeScope="" ma:versionID="98447ed5c1f9c92470426f9fe9b9da5e">
  <xsd:schema xmlns:xsd="http://www.w3.org/2001/XMLSchema" xmlns:xs="http://www.w3.org/2001/XMLSchema" xmlns:p="http://schemas.microsoft.com/office/2006/metadata/properties" xmlns:ns2="ef0b0bf8-9b2d-4537-a09e-480623a224ba" targetNamespace="http://schemas.microsoft.com/office/2006/metadata/properties" ma:root="true" ma:fieldsID="e7d244f1e720e06ada96cf745d35e6c6" ns2:_="">
    <xsd:import namespace="ef0b0bf8-9b2d-4537-a09e-480623a224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b0bf8-9b2d-4537-a09e-480623a224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7951E8-4A53-448D-AC9C-69A91592C8FF}"/>
</file>

<file path=customXml/itemProps2.xml><?xml version="1.0" encoding="utf-8"?>
<ds:datastoreItem xmlns:ds="http://schemas.openxmlformats.org/officeDocument/2006/customXml" ds:itemID="{EA056A21-4288-44A1-A1CE-4A01E7CDA4CA}"/>
</file>

<file path=customXml/itemProps3.xml><?xml version="1.0" encoding="utf-8"?>
<ds:datastoreItem xmlns:ds="http://schemas.openxmlformats.org/officeDocument/2006/customXml" ds:itemID="{0F1B5001-CE9A-40AE-803D-CCBF1A9D5E06}"/>
</file>

<file path=docProps/app.xml><?xml version="1.0" encoding="utf-8"?>
<Properties xmlns="http://schemas.openxmlformats.org/officeDocument/2006/extended-properties" xmlns:vt="http://schemas.openxmlformats.org/officeDocument/2006/docPropsVTypes">
  <TotalTime>35896</TotalTime>
  <Words>1605</Words>
  <Application>Microsoft Office PowerPoint</Application>
  <PresentationFormat>Widescreen</PresentationFormat>
  <Paragraphs>255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Cambria Math</vt:lpstr>
      <vt:lpstr>Futura Std Book</vt:lpstr>
      <vt:lpstr>Futura Std Light</vt:lpstr>
      <vt:lpstr>Open Sans</vt:lpstr>
      <vt:lpstr>Times New Roman</vt:lpstr>
      <vt:lpstr>Verdana</vt:lpstr>
      <vt:lpstr>Office Theme</vt:lpstr>
      <vt:lpstr>Optimising H2-based Energy Models – using Decision Support Tools</vt:lpstr>
      <vt:lpstr>PowerPoint Presentation</vt:lpstr>
      <vt:lpstr>Why are we Talking about Renewable Hydrogen?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Decision Support Tool How it works</vt:lpstr>
      <vt:lpstr>The Decision Support Tool How it works</vt:lpstr>
      <vt:lpstr>The Decision Support Tool How it works</vt:lpstr>
      <vt:lpstr>Hydrogen Value Chain Case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Gas grid injection supply chain</vt:lpstr>
      <vt:lpstr>Gas grid injection supply chain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Monaghan, Rory</dc:creator>
  <cp:lastModifiedBy>Joanna Wilson (JWilson)</cp:lastModifiedBy>
  <cp:revision>118</cp:revision>
  <dcterms:created xsi:type="dcterms:W3CDTF">2018-06-07T08:53:54Z</dcterms:created>
  <dcterms:modified xsi:type="dcterms:W3CDTF">2020-06-30T16:11:21Z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0x010100E4BDEDAF7F04CB44808FB66BD2494817</vt:lpwstr>
  </property>
</Properties>
</file>