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sldIdLst>
    <p:sldId id="282" r:id="rId5"/>
    <p:sldId id="284" r:id="rId6"/>
    <p:sldId id="292" r:id="rId7"/>
    <p:sldId id="283" r:id="rId8"/>
    <p:sldId id="285" r:id="rId9"/>
    <p:sldId id="286" r:id="rId10"/>
    <p:sldId id="288" r:id="rId11"/>
    <p:sldId id="287" r:id="rId12"/>
    <p:sldId id="29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A2"/>
    <a:srgbClr val="3366FF"/>
    <a:srgbClr val="97C03C"/>
    <a:srgbClr val="019562"/>
    <a:srgbClr val="F4C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B7909-6FF1-4308-860F-D10A4A21B136}" v="20" dt="2020-10-30T19:30:57.0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witt, Neil" userId="f1e5bfe2-ca9c-46e6-8652-eef1070a2d0e" providerId="ADAL" clId="{38CB7909-6FF1-4308-860F-D10A4A21B136}"/>
    <pc:docChg chg="undo custSel addSld delSld modSld sldOrd">
      <pc:chgData name="Hewitt, Neil" userId="f1e5bfe2-ca9c-46e6-8652-eef1070a2d0e" providerId="ADAL" clId="{38CB7909-6FF1-4308-860F-D10A4A21B136}" dt="2020-10-30T19:46:14.770" v="1191" actId="2696"/>
      <pc:docMkLst>
        <pc:docMk/>
      </pc:docMkLst>
      <pc:sldChg chg="addSp delSp modSp del mod ord">
        <pc:chgData name="Hewitt, Neil" userId="f1e5bfe2-ca9c-46e6-8652-eef1070a2d0e" providerId="ADAL" clId="{38CB7909-6FF1-4308-860F-D10A4A21B136}" dt="2020-10-30T19:04:45.759" v="384" actId="2696"/>
        <pc:sldMkLst>
          <pc:docMk/>
          <pc:sldMk cId="433284299" sldId="256"/>
        </pc:sldMkLst>
        <pc:spChg chg="mod">
          <ac:chgData name="Hewitt, Neil" userId="f1e5bfe2-ca9c-46e6-8652-eef1070a2d0e" providerId="ADAL" clId="{38CB7909-6FF1-4308-860F-D10A4A21B136}" dt="2020-10-30T18:23:11.478" v="154" actId="20577"/>
          <ac:spMkLst>
            <pc:docMk/>
            <pc:sldMk cId="433284299" sldId="256"/>
            <ac:spMk id="2" creationId="{DA60DFD1-14EC-40BD-B9FC-700C4F7F42D9}"/>
          </ac:spMkLst>
        </pc:spChg>
        <pc:spChg chg="mod">
          <ac:chgData name="Hewitt, Neil" userId="f1e5bfe2-ca9c-46e6-8652-eef1070a2d0e" providerId="ADAL" clId="{38CB7909-6FF1-4308-860F-D10A4A21B136}" dt="2020-10-28T12:29:43.066" v="103" actId="6549"/>
          <ac:spMkLst>
            <pc:docMk/>
            <pc:sldMk cId="433284299" sldId="256"/>
            <ac:spMk id="4" creationId="{C3581815-B116-4FA4-85FD-F7B1EEA5A7B2}"/>
          </ac:spMkLst>
        </pc:spChg>
        <pc:spChg chg="del">
          <ac:chgData name="Hewitt, Neil" userId="f1e5bfe2-ca9c-46e6-8652-eef1070a2d0e" providerId="ADAL" clId="{38CB7909-6FF1-4308-860F-D10A4A21B136}" dt="2020-10-28T14:33:23.043" v="106" actId="478"/>
          <ac:spMkLst>
            <pc:docMk/>
            <pc:sldMk cId="433284299" sldId="256"/>
            <ac:spMk id="7" creationId="{00000000-0000-0000-0000-000000000000}"/>
          </ac:spMkLst>
        </pc:spChg>
        <pc:spChg chg="add mod">
          <ac:chgData name="Hewitt, Neil" userId="f1e5bfe2-ca9c-46e6-8652-eef1070a2d0e" providerId="ADAL" clId="{38CB7909-6FF1-4308-860F-D10A4A21B136}" dt="2020-10-30T18:22:56.258" v="148" actId="20577"/>
          <ac:spMkLst>
            <pc:docMk/>
            <pc:sldMk cId="433284299" sldId="256"/>
            <ac:spMk id="7" creationId="{FADC62FC-62A9-44F4-B2FC-DA525A2ECC27}"/>
          </ac:spMkLst>
        </pc:spChg>
        <pc:picChg chg="add mod">
          <ac:chgData name="Hewitt, Neil" userId="f1e5bfe2-ca9c-46e6-8652-eef1070a2d0e" providerId="ADAL" clId="{38CB7909-6FF1-4308-860F-D10A4A21B136}" dt="2020-10-28T12:29:04.755" v="61" actId="14100"/>
          <ac:picMkLst>
            <pc:docMk/>
            <pc:sldMk cId="433284299" sldId="256"/>
            <ac:picMk id="5" creationId="{33D6D9E8-2C4C-476B-A9A4-1FED8DCD70D8}"/>
          </ac:picMkLst>
        </pc:picChg>
        <pc:picChg chg="add del mod">
          <ac:chgData name="Hewitt, Neil" userId="f1e5bfe2-ca9c-46e6-8652-eef1070a2d0e" providerId="ADAL" clId="{38CB7909-6FF1-4308-860F-D10A4A21B136}" dt="2020-10-30T18:54:12.293" v="296" actId="21"/>
          <ac:picMkLst>
            <pc:docMk/>
            <pc:sldMk cId="433284299" sldId="256"/>
            <ac:picMk id="9" creationId="{A9BA5B99-3E75-4D5F-8862-BE6D9C6AB9FB}"/>
          </ac:picMkLst>
        </pc:picChg>
      </pc:sldChg>
      <pc:sldChg chg="addSp delSp modSp mod modClrScheme chgLayout">
        <pc:chgData name="Hewitt, Neil" userId="f1e5bfe2-ca9c-46e6-8652-eef1070a2d0e" providerId="ADAL" clId="{38CB7909-6FF1-4308-860F-D10A4A21B136}" dt="2020-10-30T19:03:58.099" v="380" actId="1076"/>
        <pc:sldMkLst>
          <pc:docMk/>
          <pc:sldMk cId="3637034661" sldId="283"/>
        </pc:sldMkLst>
        <pc:spChg chg="add mod ord">
          <ac:chgData name="Hewitt, Neil" userId="f1e5bfe2-ca9c-46e6-8652-eef1070a2d0e" providerId="ADAL" clId="{38CB7909-6FF1-4308-860F-D10A4A21B136}" dt="2020-10-30T18:41:26.900" v="178" actId="1076"/>
          <ac:spMkLst>
            <pc:docMk/>
            <pc:sldMk cId="3637034661" sldId="283"/>
            <ac:spMk id="2" creationId="{0B624AA8-33CD-4039-9F63-3FE8FFE86C69}"/>
          </ac:spMkLst>
        </pc:spChg>
        <pc:spChg chg="add del mod ord">
          <ac:chgData name="Hewitt, Neil" userId="f1e5bfe2-ca9c-46e6-8652-eef1070a2d0e" providerId="ADAL" clId="{38CB7909-6FF1-4308-860F-D10A4A21B136}" dt="2020-10-30T18:31:38.440" v="176" actId="478"/>
          <ac:spMkLst>
            <pc:docMk/>
            <pc:sldMk cId="3637034661" sldId="283"/>
            <ac:spMk id="4" creationId="{70719E3A-18F7-4405-B3B0-17958B69CF91}"/>
          </ac:spMkLst>
        </pc:spChg>
        <pc:spChg chg="add mod">
          <ac:chgData name="Hewitt, Neil" userId="f1e5bfe2-ca9c-46e6-8652-eef1070a2d0e" providerId="ADAL" clId="{38CB7909-6FF1-4308-860F-D10A4A21B136}" dt="2020-10-30T19:03:36.092" v="374" actId="1076"/>
          <ac:spMkLst>
            <pc:docMk/>
            <pc:sldMk cId="3637034661" sldId="283"/>
            <ac:spMk id="5" creationId="{E74E27AE-ED22-4A2C-89D3-ACEF7472B57E}"/>
          </ac:spMkLst>
        </pc:spChg>
        <pc:spChg chg="del">
          <ac:chgData name="Hewitt, Neil" userId="f1e5bfe2-ca9c-46e6-8652-eef1070a2d0e" providerId="ADAL" clId="{38CB7909-6FF1-4308-860F-D10A4A21B136}" dt="2020-10-30T18:26:38.057" v="155" actId="478"/>
          <ac:spMkLst>
            <pc:docMk/>
            <pc:sldMk cId="3637034661" sldId="283"/>
            <ac:spMk id="7" creationId="{00000000-0000-0000-0000-000000000000}"/>
          </ac:spMkLst>
        </pc:spChg>
        <pc:grpChg chg="add del mod">
          <ac:chgData name="Hewitt, Neil" userId="f1e5bfe2-ca9c-46e6-8652-eef1070a2d0e" providerId="ADAL" clId="{38CB7909-6FF1-4308-860F-D10A4A21B136}" dt="2020-10-30T19:03:12.856" v="369" actId="478"/>
          <ac:grpSpMkLst>
            <pc:docMk/>
            <pc:sldMk cId="3637034661" sldId="283"/>
            <ac:grpSpMk id="9" creationId="{94F6986F-9612-4FFE-8C34-5CE517FD2436}"/>
          </ac:grpSpMkLst>
        </pc:grpChg>
        <pc:picChg chg="add mod">
          <ac:chgData name="Hewitt, Neil" userId="f1e5bfe2-ca9c-46e6-8652-eef1070a2d0e" providerId="ADAL" clId="{38CB7909-6FF1-4308-860F-D10A4A21B136}" dt="2020-10-30T18:42:10.465" v="211" actId="14100"/>
          <ac:picMkLst>
            <pc:docMk/>
            <pc:sldMk cId="3637034661" sldId="283"/>
            <ac:picMk id="7" creationId="{FACD0B9D-5AC4-444A-A643-9F9B0FDE3131}"/>
          </ac:picMkLst>
        </pc:picChg>
        <pc:picChg chg="add mod">
          <ac:chgData name="Hewitt, Neil" userId="f1e5bfe2-ca9c-46e6-8652-eef1070a2d0e" providerId="ADAL" clId="{38CB7909-6FF1-4308-860F-D10A4A21B136}" dt="2020-10-30T18:42:21.263" v="214" actId="14100"/>
          <ac:picMkLst>
            <pc:docMk/>
            <pc:sldMk cId="3637034661" sldId="283"/>
            <ac:picMk id="8" creationId="{F4FDA518-CD60-424F-A58D-DBDBB48A45C2}"/>
          </ac:picMkLst>
        </pc:picChg>
        <pc:picChg chg="add mod">
          <ac:chgData name="Hewitt, Neil" userId="f1e5bfe2-ca9c-46e6-8652-eef1070a2d0e" providerId="ADAL" clId="{38CB7909-6FF1-4308-860F-D10A4A21B136}" dt="2020-10-30T19:03:44.254" v="376" actId="14100"/>
          <ac:picMkLst>
            <pc:docMk/>
            <pc:sldMk cId="3637034661" sldId="283"/>
            <ac:picMk id="12" creationId="{1304181D-DEF8-43C4-938A-E7BE7240A0D8}"/>
          </ac:picMkLst>
        </pc:picChg>
        <pc:picChg chg="add mod">
          <ac:chgData name="Hewitt, Neil" userId="f1e5bfe2-ca9c-46e6-8652-eef1070a2d0e" providerId="ADAL" clId="{38CB7909-6FF1-4308-860F-D10A4A21B136}" dt="2020-10-30T19:03:58.099" v="380" actId="1076"/>
          <ac:picMkLst>
            <pc:docMk/>
            <pc:sldMk cId="3637034661" sldId="283"/>
            <ac:picMk id="13" creationId="{F3539606-AE92-4445-8BB9-D3F79EAC3C47}"/>
          </ac:picMkLst>
        </pc:picChg>
      </pc:sldChg>
      <pc:sldChg chg="addSp delSp modSp mod ord modClrScheme chgLayout">
        <pc:chgData name="Hewitt, Neil" userId="f1e5bfe2-ca9c-46e6-8652-eef1070a2d0e" providerId="ADAL" clId="{38CB7909-6FF1-4308-860F-D10A4A21B136}" dt="2020-10-30T18:45:57.660" v="274"/>
        <pc:sldMkLst>
          <pc:docMk/>
          <pc:sldMk cId="182851381" sldId="284"/>
        </pc:sldMkLst>
        <pc:spChg chg="add mod ord">
          <ac:chgData name="Hewitt, Neil" userId="f1e5bfe2-ca9c-46e6-8652-eef1070a2d0e" providerId="ADAL" clId="{38CB7909-6FF1-4308-860F-D10A4A21B136}" dt="2020-10-30T18:45:18.952" v="268" actId="20577"/>
          <ac:spMkLst>
            <pc:docMk/>
            <pc:sldMk cId="182851381" sldId="284"/>
            <ac:spMk id="2" creationId="{85AFB1C4-FCA1-491B-8ED3-6373FF25048F}"/>
          </ac:spMkLst>
        </pc:spChg>
        <pc:spChg chg="add del mod ord">
          <ac:chgData name="Hewitt, Neil" userId="f1e5bfe2-ca9c-46e6-8652-eef1070a2d0e" providerId="ADAL" clId="{38CB7909-6FF1-4308-860F-D10A4A21B136}" dt="2020-10-30T18:45:24.596" v="269" actId="478"/>
          <ac:spMkLst>
            <pc:docMk/>
            <pc:sldMk cId="182851381" sldId="284"/>
            <ac:spMk id="4" creationId="{02C2F379-FC60-43DE-8056-91EEC50EFD50}"/>
          </ac:spMkLst>
        </pc:spChg>
        <pc:spChg chg="del">
          <ac:chgData name="Hewitt, Neil" userId="f1e5bfe2-ca9c-46e6-8652-eef1070a2d0e" providerId="ADAL" clId="{38CB7909-6FF1-4308-860F-D10A4A21B136}" dt="2020-10-28T12:25:37.734" v="0" actId="478"/>
          <ac:spMkLst>
            <pc:docMk/>
            <pc:sldMk cId="182851381" sldId="284"/>
            <ac:spMk id="7" creationId="{00000000-0000-0000-0000-000000000000}"/>
          </ac:spMkLst>
        </pc:spChg>
        <pc:picChg chg="add mod">
          <ac:chgData name="Hewitt, Neil" userId="f1e5bfe2-ca9c-46e6-8652-eef1070a2d0e" providerId="ADAL" clId="{38CB7909-6FF1-4308-860F-D10A4A21B136}" dt="2020-10-30T18:45:51.616" v="272" actId="14100"/>
          <ac:picMkLst>
            <pc:docMk/>
            <pc:sldMk cId="182851381" sldId="284"/>
            <ac:picMk id="7" creationId="{85FF03B6-DDA8-406A-B064-DFEED1341EB9}"/>
          </ac:picMkLst>
        </pc:picChg>
      </pc:sldChg>
      <pc:sldChg chg="addSp delSp modSp mod modClrScheme chgLayout">
        <pc:chgData name="Hewitt, Neil" userId="f1e5bfe2-ca9c-46e6-8652-eef1070a2d0e" providerId="ADAL" clId="{38CB7909-6FF1-4308-860F-D10A4A21B136}" dt="2020-10-30T19:05:39.396" v="416" actId="1076"/>
        <pc:sldMkLst>
          <pc:docMk/>
          <pc:sldMk cId="1417146728" sldId="285"/>
        </pc:sldMkLst>
        <pc:spChg chg="add mod ord">
          <ac:chgData name="Hewitt, Neil" userId="f1e5bfe2-ca9c-46e6-8652-eef1070a2d0e" providerId="ADAL" clId="{38CB7909-6FF1-4308-860F-D10A4A21B136}" dt="2020-10-30T19:05:20.408" v="414" actId="113"/>
          <ac:spMkLst>
            <pc:docMk/>
            <pc:sldMk cId="1417146728" sldId="285"/>
            <ac:spMk id="2" creationId="{AD962A1A-6F1B-4B8F-B27C-035E46026398}"/>
          </ac:spMkLst>
        </pc:spChg>
        <pc:spChg chg="add del mod ord">
          <ac:chgData name="Hewitt, Neil" userId="f1e5bfe2-ca9c-46e6-8652-eef1070a2d0e" providerId="ADAL" clId="{38CB7909-6FF1-4308-860F-D10A4A21B136}" dt="2020-10-30T18:58:33.504" v="367" actId="478"/>
          <ac:spMkLst>
            <pc:docMk/>
            <pc:sldMk cId="1417146728" sldId="285"/>
            <ac:spMk id="4" creationId="{4F43E8FA-6B5E-4EE4-B3AF-CF8E7B706CBE}"/>
          </ac:spMkLst>
        </pc:spChg>
        <pc:spChg chg="del">
          <ac:chgData name="Hewitt, Neil" userId="f1e5bfe2-ca9c-46e6-8652-eef1070a2d0e" providerId="ADAL" clId="{38CB7909-6FF1-4308-860F-D10A4A21B136}" dt="2020-10-30T18:47:25.212" v="284" actId="478"/>
          <ac:spMkLst>
            <pc:docMk/>
            <pc:sldMk cId="1417146728" sldId="285"/>
            <ac:spMk id="7" creationId="{00000000-0000-0000-0000-000000000000}"/>
          </ac:spMkLst>
        </pc:spChg>
        <pc:picChg chg="add mod">
          <ac:chgData name="Hewitt, Neil" userId="f1e5bfe2-ca9c-46e6-8652-eef1070a2d0e" providerId="ADAL" clId="{38CB7909-6FF1-4308-860F-D10A4A21B136}" dt="2020-10-30T19:05:39.396" v="416" actId="1076"/>
          <ac:picMkLst>
            <pc:docMk/>
            <pc:sldMk cId="1417146728" sldId="285"/>
            <ac:picMk id="8" creationId="{9BEC19F4-A24C-4EBE-996C-660A3F1A0375}"/>
          </ac:picMkLst>
        </pc:picChg>
        <pc:picChg chg="add mod">
          <ac:chgData name="Hewitt, Neil" userId="f1e5bfe2-ca9c-46e6-8652-eef1070a2d0e" providerId="ADAL" clId="{38CB7909-6FF1-4308-860F-D10A4A21B136}" dt="2020-10-30T19:05:39.396" v="416" actId="1076"/>
          <ac:picMkLst>
            <pc:docMk/>
            <pc:sldMk cId="1417146728" sldId="285"/>
            <ac:picMk id="9" creationId="{4322A44A-B09B-4E7F-AB7A-9FF415E5EA5A}"/>
          </ac:picMkLst>
        </pc:picChg>
      </pc:sldChg>
      <pc:sldChg chg="addSp delSp modSp mod modClrScheme chgLayout">
        <pc:chgData name="Hewitt, Neil" userId="f1e5bfe2-ca9c-46e6-8652-eef1070a2d0e" providerId="ADAL" clId="{38CB7909-6FF1-4308-860F-D10A4A21B136}" dt="2020-10-30T19:08:50.265" v="488" actId="478"/>
        <pc:sldMkLst>
          <pc:docMk/>
          <pc:sldMk cId="2029446182" sldId="286"/>
        </pc:sldMkLst>
        <pc:spChg chg="add mod ord">
          <ac:chgData name="Hewitt, Neil" userId="f1e5bfe2-ca9c-46e6-8652-eef1070a2d0e" providerId="ADAL" clId="{38CB7909-6FF1-4308-860F-D10A4A21B136}" dt="2020-10-30T19:06:34.129" v="454" actId="113"/>
          <ac:spMkLst>
            <pc:docMk/>
            <pc:sldMk cId="2029446182" sldId="286"/>
            <ac:spMk id="2" creationId="{4141CCE1-99B9-4081-9D30-3AD171FDE536}"/>
          </ac:spMkLst>
        </pc:spChg>
        <pc:spChg chg="add del mod ord">
          <ac:chgData name="Hewitt, Neil" userId="f1e5bfe2-ca9c-46e6-8652-eef1070a2d0e" providerId="ADAL" clId="{38CB7909-6FF1-4308-860F-D10A4A21B136}" dt="2020-10-30T19:06:06.972" v="419" actId="478"/>
          <ac:spMkLst>
            <pc:docMk/>
            <pc:sldMk cId="2029446182" sldId="286"/>
            <ac:spMk id="4" creationId="{95EDD2B2-8924-4F5A-ADD1-0D638FF3D8DD}"/>
          </ac:spMkLst>
        </pc:spChg>
        <pc:spChg chg="del">
          <ac:chgData name="Hewitt, Neil" userId="f1e5bfe2-ca9c-46e6-8652-eef1070a2d0e" providerId="ADAL" clId="{38CB7909-6FF1-4308-860F-D10A4A21B136}" dt="2020-10-30T19:05:55.027" v="417" actId="478"/>
          <ac:spMkLst>
            <pc:docMk/>
            <pc:sldMk cId="2029446182" sldId="286"/>
            <ac:spMk id="7" creationId="{00000000-0000-0000-0000-000000000000}"/>
          </ac:spMkLst>
        </pc:spChg>
        <pc:spChg chg="add del mod">
          <ac:chgData name="Hewitt, Neil" userId="f1e5bfe2-ca9c-46e6-8652-eef1070a2d0e" providerId="ADAL" clId="{38CB7909-6FF1-4308-860F-D10A4A21B136}" dt="2020-10-30T19:08:50.265" v="488" actId="478"/>
          <ac:spMkLst>
            <pc:docMk/>
            <pc:sldMk cId="2029446182" sldId="286"/>
            <ac:spMk id="8" creationId="{5AE6CBCE-9C15-430B-AEF6-8A353081E445}"/>
          </ac:spMkLst>
        </pc:spChg>
        <pc:spChg chg="add mod">
          <ac:chgData name="Hewitt, Neil" userId="f1e5bfe2-ca9c-46e6-8652-eef1070a2d0e" providerId="ADAL" clId="{38CB7909-6FF1-4308-860F-D10A4A21B136}" dt="2020-10-30T19:07:05.030" v="459" actId="1076"/>
          <ac:spMkLst>
            <pc:docMk/>
            <pc:sldMk cId="2029446182" sldId="286"/>
            <ac:spMk id="10" creationId="{4D7A98B2-B14A-4DF1-BDC7-AE7B328DD44D}"/>
          </ac:spMkLst>
        </pc:spChg>
        <pc:picChg chg="add mod">
          <ac:chgData name="Hewitt, Neil" userId="f1e5bfe2-ca9c-46e6-8652-eef1070a2d0e" providerId="ADAL" clId="{38CB7909-6FF1-4308-860F-D10A4A21B136}" dt="2020-10-30T19:06:59.160" v="458" actId="1076"/>
          <ac:picMkLst>
            <pc:docMk/>
            <pc:sldMk cId="2029446182" sldId="286"/>
            <ac:picMk id="9" creationId="{D4339AF7-BA12-4A1E-A9E7-4523DCFAA9A0}"/>
          </ac:picMkLst>
        </pc:picChg>
      </pc:sldChg>
      <pc:sldChg chg="addSp delSp modSp mod ord modClrScheme chgLayout">
        <pc:chgData name="Hewitt, Neil" userId="f1e5bfe2-ca9c-46e6-8652-eef1070a2d0e" providerId="ADAL" clId="{38CB7909-6FF1-4308-860F-D10A4A21B136}" dt="2020-10-30T19:10:06.473" v="510" actId="947"/>
        <pc:sldMkLst>
          <pc:docMk/>
          <pc:sldMk cId="189345389" sldId="287"/>
        </pc:sldMkLst>
        <pc:spChg chg="add mod ord">
          <ac:chgData name="Hewitt, Neil" userId="f1e5bfe2-ca9c-46e6-8652-eef1070a2d0e" providerId="ADAL" clId="{38CB7909-6FF1-4308-860F-D10A4A21B136}" dt="2020-10-30T19:10:06.473" v="510" actId="947"/>
          <ac:spMkLst>
            <pc:docMk/>
            <pc:sldMk cId="189345389" sldId="287"/>
            <ac:spMk id="2" creationId="{7B0A298C-3BE4-4434-AF70-66D3D064BEE9}"/>
          </ac:spMkLst>
        </pc:spChg>
        <pc:spChg chg="add del mod">
          <ac:chgData name="Hewitt, Neil" userId="f1e5bfe2-ca9c-46e6-8652-eef1070a2d0e" providerId="ADAL" clId="{38CB7909-6FF1-4308-860F-D10A4A21B136}" dt="2020-10-30T19:08:43.134" v="487" actId="478"/>
          <ac:spMkLst>
            <pc:docMk/>
            <pc:sldMk cId="189345389" sldId="287"/>
            <ac:spMk id="5" creationId="{1C193C8C-A7D5-4BED-987F-269A1FEFFA34}"/>
          </ac:spMkLst>
        </pc:spChg>
        <pc:spChg chg="del">
          <ac:chgData name="Hewitt, Neil" userId="f1e5bfe2-ca9c-46e6-8652-eef1070a2d0e" providerId="ADAL" clId="{38CB7909-6FF1-4308-860F-D10A4A21B136}" dt="2020-10-30T19:08:28.206" v="481" actId="478"/>
          <ac:spMkLst>
            <pc:docMk/>
            <pc:sldMk cId="189345389" sldId="287"/>
            <ac:spMk id="7" creationId="{00000000-0000-0000-0000-000000000000}"/>
          </ac:spMkLst>
        </pc:spChg>
        <pc:spChg chg="add del mod">
          <ac:chgData name="Hewitt, Neil" userId="f1e5bfe2-ca9c-46e6-8652-eef1070a2d0e" providerId="ADAL" clId="{38CB7909-6FF1-4308-860F-D10A4A21B136}" dt="2020-10-30T19:08:38.584" v="486" actId="478"/>
          <ac:spMkLst>
            <pc:docMk/>
            <pc:sldMk cId="189345389" sldId="287"/>
            <ac:spMk id="8" creationId="{3E87636B-A99E-4B3F-B91D-33175E53C7C0}"/>
          </ac:spMkLst>
        </pc:spChg>
        <pc:picChg chg="add del mod">
          <ac:chgData name="Hewitt, Neil" userId="f1e5bfe2-ca9c-46e6-8652-eef1070a2d0e" providerId="ADAL" clId="{38CB7909-6FF1-4308-860F-D10A4A21B136}" dt="2020-10-30T19:08:38.584" v="486" actId="478"/>
          <ac:picMkLst>
            <pc:docMk/>
            <pc:sldMk cId="189345389" sldId="287"/>
            <ac:picMk id="9" creationId="{E55BF726-8A94-49B5-A050-1EF515CBAD4C}"/>
          </ac:picMkLst>
        </pc:picChg>
      </pc:sldChg>
      <pc:sldChg chg="addSp delSp modSp mod modClrScheme chgLayout">
        <pc:chgData name="Hewitt, Neil" userId="f1e5bfe2-ca9c-46e6-8652-eef1070a2d0e" providerId="ADAL" clId="{38CB7909-6FF1-4308-860F-D10A4A21B136}" dt="2020-10-30T19:19:40.848" v="532" actId="1036"/>
        <pc:sldMkLst>
          <pc:docMk/>
          <pc:sldMk cId="435823924" sldId="288"/>
        </pc:sldMkLst>
        <pc:spChg chg="add mod ord">
          <ac:chgData name="Hewitt, Neil" userId="f1e5bfe2-ca9c-46e6-8652-eef1070a2d0e" providerId="ADAL" clId="{38CB7909-6FF1-4308-860F-D10A4A21B136}" dt="2020-10-30T19:09:07.048" v="489" actId="113"/>
          <ac:spMkLst>
            <pc:docMk/>
            <pc:sldMk cId="435823924" sldId="288"/>
            <ac:spMk id="2" creationId="{AF1D98D8-AF53-40B9-B8E9-CD55EE557492}"/>
          </ac:spMkLst>
        </pc:spChg>
        <pc:spChg chg="add del mod ord">
          <ac:chgData name="Hewitt, Neil" userId="f1e5bfe2-ca9c-46e6-8652-eef1070a2d0e" providerId="ADAL" clId="{38CB7909-6FF1-4308-860F-D10A4A21B136}" dt="2020-10-30T19:07:40.425" v="462" actId="478"/>
          <ac:spMkLst>
            <pc:docMk/>
            <pc:sldMk cId="435823924" sldId="288"/>
            <ac:spMk id="4" creationId="{B8F0FEDF-4D05-48D3-B4BE-B4B55E67A86E}"/>
          </ac:spMkLst>
        </pc:spChg>
        <pc:spChg chg="del">
          <ac:chgData name="Hewitt, Neil" userId="f1e5bfe2-ca9c-46e6-8652-eef1070a2d0e" providerId="ADAL" clId="{38CB7909-6FF1-4308-860F-D10A4A21B136}" dt="2020-10-30T19:07:27.068" v="460" actId="478"/>
          <ac:spMkLst>
            <pc:docMk/>
            <pc:sldMk cId="435823924" sldId="288"/>
            <ac:spMk id="7" creationId="{00000000-0000-0000-0000-000000000000}"/>
          </ac:spMkLst>
        </pc:spChg>
        <pc:spChg chg="add mod">
          <ac:chgData name="Hewitt, Neil" userId="f1e5bfe2-ca9c-46e6-8652-eef1070a2d0e" providerId="ADAL" clId="{38CB7909-6FF1-4308-860F-D10A4A21B136}" dt="2020-10-30T19:19:40.848" v="532" actId="1036"/>
          <ac:spMkLst>
            <pc:docMk/>
            <pc:sldMk cId="435823924" sldId="288"/>
            <ac:spMk id="8" creationId="{837CC032-1E32-4C9B-9D6D-81A45205D695}"/>
          </ac:spMkLst>
        </pc:spChg>
        <pc:picChg chg="add mod">
          <ac:chgData name="Hewitt, Neil" userId="f1e5bfe2-ca9c-46e6-8652-eef1070a2d0e" providerId="ADAL" clId="{38CB7909-6FF1-4308-860F-D10A4A21B136}" dt="2020-10-30T19:19:40.848" v="532" actId="1036"/>
          <ac:picMkLst>
            <pc:docMk/>
            <pc:sldMk cId="435823924" sldId="288"/>
            <ac:picMk id="9" creationId="{D696C1CD-F148-4A8B-80CB-18CFC6544DEE}"/>
          </ac:picMkLst>
        </pc:picChg>
      </pc:sldChg>
      <pc:sldChg chg="addSp delSp modSp del mod modClrScheme chgLayout">
        <pc:chgData name="Hewitt, Neil" userId="f1e5bfe2-ca9c-46e6-8652-eef1070a2d0e" providerId="ADAL" clId="{38CB7909-6FF1-4308-860F-D10A4A21B136}" dt="2020-10-30T19:46:05.573" v="1188" actId="2696"/>
        <pc:sldMkLst>
          <pc:docMk/>
          <pc:sldMk cId="1602777413" sldId="289"/>
        </pc:sldMkLst>
        <pc:spChg chg="add mod ord">
          <ac:chgData name="Hewitt, Neil" userId="f1e5bfe2-ca9c-46e6-8652-eef1070a2d0e" providerId="ADAL" clId="{38CB7909-6FF1-4308-860F-D10A4A21B136}" dt="2020-10-30T19:25:11.812" v="565" actId="20577"/>
          <ac:spMkLst>
            <pc:docMk/>
            <pc:sldMk cId="1602777413" sldId="289"/>
            <ac:spMk id="2" creationId="{F52E4CC6-3154-4435-AD1C-CA84A253C06B}"/>
          </ac:spMkLst>
        </pc:spChg>
        <pc:spChg chg="add del">
          <ac:chgData name="Hewitt, Neil" userId="f1e5bfe2-ca9c-46e6-8652-eef1070a2d0e" providerId="ADAL" clId="{38CB7909-6FF1-4308-860F-D10A4A21B136}" dt="2020-10-30T19:24:33.083" v="535" actId="478"/>
          <ac:spMkLst>
            <pc:docMk/>
            <pc:sldMk cId="1602777413" sldId="289"/>
            <ac:spMk id="8" creationId="{3AB62EDF-F519-4F91-9595-2C93FE14ECDD}"/>
          </ac:spMkLst>
        </pc:spChg>
        <pc:spChg chg="add del mod">
          <ac:chgData name="Hewitt, Neil" userId="f1e5bfe2-ca9c-46e6-8652-eef1070a2d0e" providerId="ADAL" clId="{38CB7909-6FF1-4308-860F-D10A4A21B136}" dt="2020-10-30T19:24:33.083" v="535" actId="478"/>
          <ac:spMkLst>
            <pc:docMk/>
            <pc:sldMk cId="1602777413" sldId="289"/>
            <ac:spMk id="9" creationId="{B9ECDD3F-669F-49CF-B215-9317823EF5FD}"/>
          </ac:spMkLst>
        </pc:spChg>
        <pc:picChg chg="add del mod">
          <ac:chgData name="Hewitt, Neil" userId="f1e5bfe2-ca9c-46e6-8652-eef1070a2d0e" providerId="ADAL" clId="{38CB7909-6FF1-4308-860F-D10A4A21B136}" dt="2020-10-30T19:30:55.778" v="569" actId="478"/>
          <ac:picMkLst>
            <pc:docMk/>
            <pc:sldMk cId="1602777413" sldId="289"/>
            <ac:picMk id="4" creationId="{71B3DF8C-E6F1-4055-ACC7-2B5B140FF824}"/>
          </ac:picMkLst>
        </pc:picChg>
        <pc:picChg chg="add mod">
          <ac:chgData name="Hewitt, Neil" userId="f1e5bfe2-ca9c-46e6-8652-eef1070a2d0e" providerId="ADAL" clId="{38CB7909-6FF1-4308-860F-D10A4A21B136}" dt="2020-10-30T19:31:03.685" v="572" actId="14100"/>
          <ac:picMkLst>
            <pc:docMk/>
            <pc:sldMk cId="1602777413" sldId="289"/>
            <ac:picMk id="5" creationId="{AB47A539-1D4F-4F21-8373-157D4121E979}"/>
          </ac:picMkLst>
        </pc:picChg>
        <pc:picChg chg="add del">
          <ac:chgData name="Hewitt, Neil" userId="f1e5bfe2-ca9c-46e6-8652-eef1070a2d0e" providerId="ADAL" clId="{38CB7909-6FF1-4308-860F-D10A4A21B136}" dt="2020-10-30T19:24:33.083" v="535" actId="478"/>
          <ac:picMkLst>
            <pc:docMk/>
            <pc:sldMk cId="1602777413" sldId="289"/>
            <ac:picMk id="10" creationId="{ED35B058-8968-4C89-8AE5-0319A2858E07}"/>
          </ac:picMkLst>
        </pc:picChg>
      </pc:sldChg>
      <pc:sldChg chg="modSp del mod">
        <pc:chgData name="Hewitt, Neil" userId="f1e5bfe2-ca9c-46e6-8652-eef1070a2d0e" providerId="ADAL" clId="{38CB7909-6FF1-4308-860F-D10A4A21B136}" dt="2020-10-30T19:04:54.374" v="385" actId="2696"/>
        <pc:sldMkLst>
          <pc:docMk/>
          <pc:sldMk cId="1127823098" sldId="290"/>
        </pc:sldMkLst>
        <pc:spChg chg="mod">
          <ac:chgData name="Hewitt, Neil" userId="f1e5bfe2-ca9c-46e6-8652-eef1070a2d0e" providerId="ADAL" clId="{38CB7909-6FF1-4308-860F-D10A4A21B136}" dt="2020-10-28T13:44:55.193" v="105" actId="1076"/>
          <ac:spMkLst>
            <pc:docMk/>
            <pc:sldMk cId="1127823098" sldId="290"/>
            <ac:spMk id="7" creationId="{00000000-0000-0000-0000-000000000000}"/>
          </ac:spMkLst>
        </pc:spChg>
      </pc:sldChg>
      <pc:sldChg chg="addSp delSp modSp add del mod">
        <pc:chgData name="Hewitt, Neil" userId="f1e5bfe2-ca9c-46e6-8652-eef1070a2d0e" providerId="ADAL" clId="{38CB7909-6FF1-4308-860F-D10A4A21B136}" dt="2020-10-30T19:04:10.362" v="381" actId="2696"/>
        <pc:sldMkLst>
          <pc:docMk/>
          <pc:sldMk cId="3351099182" sldId="291"/>
        </pc:sldMkLst>
        <pc:spChg chg="mod">
          <ac:chgData name="Hewitt, Neil" userId="f1e5bfe2-ca9c-46e6-8652-eef1070a2d0e" providerId="ADAL" clId="{38CB7909-6FF1-4308-860F-D10A4A21B136}" dt="2020-10-30T18:56:05.856" v="342" actId="20577"/>
          <ac:spMkLst>
            <pc:docMk/>
            <pc:sldMk cId="3351099182" sldId="291"/>
            <ac:spMk id="2" creationId="{0B624AA8-33CD-4039-9F63-3FE8FFE86C69}"/>
          </ac:spMkLst>
        </pc:spChg>
        <pc:grpChg chg="del">
          <ac:chgData name="Hewitt, Neil" userId="f1e5bfe2-ca9c-46e6-8652-eef1070a2d0e" providerId="ADAL" clId="{38CB7909-6FF1-4308-860F-D10A4A21B136}" dt="2020-10-30T18:42:53.942" v="220" actId="478"/>
          <ac:grpSpMkLst>
            <pc:docMk/>
            <pc:sldMk cId="3351099182" sldId="291"/>
            <ac:grpSpMk id="9" creationId="{94F6986F-9612-4FFE-8C34-5CE517FD2436}"/>
          </ac:grpSpMkLst>
        </pc:grpChg>
        <pc:picChg chg="del">
          <ac:chgData name="Hewitt, Neil" userId="f1e5bfe2-ca9c-46e6-8652-eef1070a2d0e" providerId="ADAL" clId="{38CB7909-6FF1-4308-860F-D10A4A21B136}" dt="2020-10-30T18:42:53.942" v="220" actId="478"/>
          <ac:picMkLst>
            <pc:docMk/>
            <pc:sldMk cId="3351099182" sldId="291"/>
            <ac:picMk id="7" creationId="{FACD0B9D-5AC4-444A-A643-9F9B0FDE3131}"/>
          </ac:picMkLst>
        </pc:picChg>
        <pc:picChg chg="del">
          <ac:chgData name="Hewitt, Neil" userId="f1e5bfe2-ca9c-46e6-8652-eef1070a2d0e" providerId="ADAL" clId="{38CB7909-6FF1-4308-860F-D10A4A21B136}" dt="2020-10-30T18:42:53.942" v="220" actId="478"/>
          <ac:picMkLst>
            <pc:docMk/>
            <pc:sldMk cId="3351099182" sldId="291"/>
            <ac:picMk id="8" creationId="{F4FDA518-CD60-424F-A58D-DBDBB48A45C2}"/>
          </ac:picMkLst>
        </pc:picChg>
        <pc:picChg chg="add mod">
          <ac:chgData name="Hewitt, Neil" userId="f1e5bfe2-ca9c-46e6-8652-eef1070a2d0e" providerId="ADAL" clId="{38CB7909-6FF1-4308-860F-D10A4A21B136}" dt="2020-10-30T18:43:12.957" v="223" actId="14100"/>
          <ac:picMkLst>
            <pc:docMk/>
            <pc:sldMk cId="3351099182" sldId="291"/>
            <ac:picMk id="12" creationId="{5B23644D-E19E-498C-B17F-EAFCC1F7A031}"/>
          </ac:picMkLst>
        </pc:picChg>
        <pc:picChg chg="add mod">
          <ac:chgData name="Hewitt, Neil" userId="f1e5bfe2-ca9c-46e6-8652-eef1070a2d0e" providerId="ADAL" clId="{38CB7909-6FF1-4308-860F-D10A4A21B136}" dt="2020-10-30T18:43:33.605" v="229" actId="14100"/>
          <ac:picMkLst>
            <pc:docMk/>
            <pc:sldMk cId="3351099182" sldId="291"/>
            <ac:picMk id="13" creationId="{0CA30725-44B6-4915-A61C-49D757375C06}"/>
          </ac:picMkLst>
        </pc:picChg>
      </pc:sldChg>
      <pc:sldChg chg="add del">
        <pc:chgData name="Hewitt, Neil" userId="f1e5bfe2-ca9c-46e6-8652-eef1070a2d0e" providerId="ADAL" clId="{38CB7909-6FF1-4308-860F-D10A4A21B136}" dt="2020-10-30T18:46:17.020" v="276" actId="2890"/>
        <pc:sldMkLst>
          <pc:docMk/>
          <pc:sldMk cId="2400334310" sldId="292"/>
        </pc:sldMkLst>
      </pc:sldChg>
      <pc:sldChg chg="addSp delSp modSp add mod">
        <pc:chgData name="Hewitt, Neil" userId="f1e5bfe2-ca9c-46e6-8652-eef1070a2d0e" providerId="ADAL" clId="{38CB7909-6FF1-4308-860F-D10A4A21B136}" dt="2020-10-30T18:46:50.817" v="283" actId="1076"/>
        <pc:sldMkLst>
          <pc:docMk/>
          <pc:sldMk cId="2610186147" sldId="292"/>
        </pc:sldMkLst>
        <pc:spChg chg="add mod">
          <ac:chgData name="Hewitt, Neil" userId="f1e5bfe2-ca9c-46e6-8652-eef1070a2d0e" providerId="ADAL" clId="{38CB7909-6FF1-4308-860F-D10A4A21B136}" dt="2020-10-30T18:46:47.544" v="282" actId="14100"/>
          <ac:spMkLst>
            <pc:docMk/>
            <pc:sldMk cId="2610186147" sldId="292"/>
            <ac:spMk id="9" creationId="{EF87F6B0-24E0-4430-B9B4-F48F620E8FAF}"/>
          </ac:spMkLst>
        </pc:spChg>
        <pc:picChg chg="del">
          <ac:chgData name="Hewitt, Neil" userId="f1e5bfe2-ca9c-46e6-8652-eef1070a2d0e" providerId="ADAL" clId="{38CB7909-6FF1-4308-860F-D10A4A21B136}" dt="2020-10-30T18:46:25.257" v="278" actId="478"/>
          <ac:picMkLst>
            <pc:docMk/>
            <pc:sldMk cId="2610186147" sldId="292"/>
            <ac:picMk id="7" creationId="{85FF03B6-DDA8-406A-B064-DFEED1341EB9}"/>
          </ac:picMkLst>
        </pc:picChg>
        <pc:picChg chg="add mod">
          <ac:chgData name="Hewitt, Neil" userId="f1e5bfe2-ca9c-46e6-8652-eef1070a2d0e" providerId="ADAL" clId="{38CB7909-6FF1-4308-860F-D10A4A21B136}" dt="2020-10-30T18:46:38.079" v="280" actId="14100"/>
          <ac:picMkLst>
            <pc:docMk/>
            <pc:sldMk cId="2610186147" sldId="292"/>
            <ac:picMk id="8" creationId="{E4B2C0C7-6D51-4831-97BA-9D5C3EADB523}"/>
          </ac:picMkLst>
        </pc:picChg>
        <pc:picChg chg="add mod">
          <ac:chgData name="Hewitt, Neil" userId="f1e5bfe2-ca9c-46e6-8652-eef1070a2d0e" providerId="ADAL" clId="{38CB7909-6FF1-4308-860F-D10A4A21B136}" dt="2020-10-30T18:46:50.817" v="283" actId="1076"/>
          <ac:picMkLst>
            <pc:docMk/>
            <pc:sldMk cId="2610186147" sldId="292"/>
            <ac:picMk id="10" creationId="{0D47001E-8F7E-4848-A9E9-C9FEA69103E0}"/>
          </ac:picMkLst>
        </pc:picChg>
      </pc:sldChg>
      <pc:sldChg chg="new del">
        <pc:chgData name="Hewitt, Neil" userId="f1e5bfe2-ca9c-46e6-8652-eef1070a2d0e" providerId="ADAL" clId="{38CB7909-6FF1-4308-860F-D10A4A21B136}" dt="2020-10-30T19:32:33.663" v="575" actId="2696"/>
        <pc:sldMkLst>
          <pc:docMk/>
          <pc:sldMk cId="282720175" sldId="293"/>
        </pc:sldMkLst>
      </pc:sldChg>
      <pc:sldChg chg="addSp delSp modSp add mod modClrScheme chgLayout">
        <pc:chgData name="Hewitt, Neil" userId="f1e5bfe2-ca9c-46e6-8652-eef1070a2d0e" providerId="ADAL" clId="{38CB7909-6FF1-4308-860F-D10A4A21B136}" dt="2020-10-30T19:39:08.965" v="1186" actId="313"/>
        <pc:sldMkLst>
          <pc:docMk/>
          <pc:sldMk cId="1090054052" sldId="293"/>
        </pc:sldMkLst>
        <pc:spChg chg="mod ord">
          <ac:chgData name="Hewitt, Neil" userId="f1e5bfe2-ca9c-46e6-8652-eef1070a2d0e" providerId="ADAL" clId="{38CB7909-6FF1-4308-860F-D10A4A21B136}" dt="2020-10-30T19:32:56.554" v="595" actId="700"/>
          <ac:spMkLst>
            <pc:docMk/>
            <pc:sldMk cId="1090054052" sldId="293"/>
            <ac:spMk id="2" creationId="{F52E4CC6-3154-4435-AD1C-CA84A253C06B}"/>
          </ac:spMkLst>
        </pc:spChg>
        <pc:spChg chg="add mod ord">
          <ac:chgData name="Hewitt, Neil" userId="f1e5bfe2-ca9c-46e6-8652-eef1070a2d0e" providerId="ADAL" clId="{38CB7909-6FF1-4308-860F-D10A4A21B136}" dt="2020-10-30T19:39:08.965" v="1186" actId="313"/>
          <ac:spMkLst>
            <pc:docMk/>
            <pc:sldMk cId="1090054052" sldId="293"/>
            <ac:spMk id="4" creationId="{C17DFB3F-F256-4D77-A621-A79844CF9875}"/>
          </ac:spMkLst>
        </pc:spChg>
        <pc:spChg chg="del">
          <ac:chgData name="Hewitt, Neil" userId="f1e5bfe2-ca9c-46e6-8652-eef1070a2d0e" providerId="ADAL" clId="{38CB7909-6FF1-4308-860F-D10A4A21B136}" dt="2020-10-30T19:32:53.387" v="594" actId="478"/>
          <ac:spMkLst>
            <pc:docMk/>
            <pc:sldMk cId="1090054052" sldId="293"/>
            <ac:spMk id="7" creationId="{00000000-0000-0000-0000-000000000000}"/>
          </ac:spMkLst>
        </pc:spChg>
        <pc:picChg chg="del">
          <ac:chgData name="Hewitt, Neil" userId="f1e5bfe2-ca9c-46e6-8652-eef1070a2d0e" providerId="ADAL" clId="{38CB7909-6FF1-4308-860F-D10A4A21B136}" dt="2020-10-30T19:32:41.454" v="578" actId="478"/>
          <ac:picMkLst>
            <pc:docMk/>
            <pc:sldMk cId="1090054052" sldId="293"/>
            <ac:picMk id="5" creationId="{AB47A539-1D4F-4F21-8373-157D4121E979}"/>
          </ac:picMkLst>
        </pc:picChg>
      </pc:sldChg>
      <pc:sldChg chg="new del">
        <pc:chgData name="Hewitt, Neil" userId="f1e5bfe2-ca9c-46e6-8652-eef1070a2d0e" providerId="ADAL" clId="{38CB7909-6FF1-4308-860F-D10A4A21B136}" dt="2020-10-30T19:04:41.706" v="383" actId="2696"/>
        <pc:sldMkLst>
          <pc:docMk/>
          <pc:sldMk cId="1888423777" sldId="293"/>
        </pc:sldMkLst>
      </pc:sldChg>
      <pc:sldChg chg="addSp delSp modSp add del mod">
        <pc:chgData name="Hewitt, Neil" userId="f1e5bfe2-ca9c-46e6-8652-eef1070a2d0e" providerId="ADAL" clId="{38CB7909-6FF1-4308-860F-D10A4A21B136}" dt="2020-10-30T19:02:55.437" v="368" actId="2696"/>
        <pc:sldMkLst>
          <pc:docMk/>
          <pc:sldMk cId="2146764852" sldId="293"/>
        </pc:sldMkLst>
        <pc:spChg chg="mod">
          <ac:chgData name="Hewitt, Neil" userId="f1e5bfe2-ca9c-46e6-8652-eef1070a2d0e" providerId="ADAL" clId="{38CB7909-6FF1-4308-860F-D10A4A21B136}" dt="2020-10-30T18:54:50.596" v="333" actId="20577"/>
          <ac:spMkLst>
            <pc:docMk/>
            <pc:sldMk cId="2146764852" sldId="293"/>
            <ac:spMk id="2" creationId="{DA60DFD1-14EC-40BD-B9FC-700C4F7F42D9}"/>
          </ac:spMkLst>
        </pc:spChg>
        <pc:spChg chg="del mod">
          <ac:chgData name="Hewitt, Neil" userId="f1e5bfe2-ca9c-46e6-8652-eef1070a2d0e" providerId="ADAL" clId="{38CB7909-6FF1-4308-860F-D10A4A21B136}" dt="2020-10-30T18:53:38.869" v="290" actId="478"/>
          <ac:spMkLst>
            <pc:docMk/>
            <pc:sldMk cId="2146764852" sldId="293"/>
            <ac:spMk id="4" creationId="{C3581815-B116-4FA4-85FD-F7B1EEA5A7B2}"/>
          </ac:spMkLst>
        </pc:spChg>
        <pc:spChg chg="del">
          <ac:chgData name="Hewitt, Neil" userId="f1e5bfe2-ca9c-46e6-8652-eef1070a2d0e" providerId="ADAL" clId="{38CB7909-6FF1-4308-860F-D10A4A21B136}" dt="2020-10-30T18:53:34.610" v="289" actId="478"/>
          <ac:spMkLst>
            <pc:docMk/>
            <pc:sldMk cId="2146764852" sldId="293"/>
            <ac:spMk id="7" creationId="{FADC62FC-62A9-44F4-B2FC-DA525A2ECC27}"/>
          </ac:spMkLst>
        </pc:spChg>
        <pc:picChg chg="del">
          <ac:chgData name="Hewitt, Neil" userId="f1e5bfe2-ca9c-46e6-8652-eef1070a2d0e" providerId="ADAL" clId="{38CB7909-6FF1-4308-860F-D10A4A21B136}" dt="2020-10-30T18:53:19.175" v="287" actId="478"/>
          <ac:picMkLst>
            <pc:docMk/>
            <pc:sldMk cId="2146764852" sldId="293"/>
            <ac:picMk id="5" creationId="{33D6D9E8-2C4C-476B-A9A4-1FED8DCD70D8}"/>
          </ac:picMkLst>
        </pc:picChg>
        <pc:picChg chg="add mod">
          <ac:chgData name="Hewitt, Neil" userId="f1e5bfe2-ca9c-46e6-8652-eef1070a2d0e" providerId="ADAL" clId="{38CB7909-6FF1-4308-860F-D10A4A21B136}" dt="2020-10-30T18:54:24.079" v="300" actId="1076"/>
          <ac:picMkLst>
            <pc:docMk/>
            <pc:sldMk cId="2146764852" sldId="293"/>
            <ac:picMk id="8" creationId="{1E28A919-3A62-4767-A557-C66778700590}"/>
          </ac:picMkLst>
        </pc:picChg>
      </pc:sldChg>
      <pc:sldChg chg="new del">
        <pc:chgData name="Hewitt, Neil" userId="f1e5bfe2-ca9c-46e6-8652-eef1070a2d0e" providerId="ADAL" clId="{38CB7909-6FF1-4308-860F-D10A4A21B136}" dt="2020-10-30T19:32:36.348" v="576" actId="2696"/>
        <pc:sldMkLst>
          <pc:docMk/>
          <pc:sldMk cId="1752657422" sldId="294"/>
        </pc:sldMkLst>
      </pc:sldChg>
      <pc:sldChg chg="add del">
        <pc:chgData name="Hewitt, Neil" userId="f1e5bfe2-ca9c-46e6-8652-eef1070a2d0e" providerId="ADAL" clId="{38CB7909-6FF1-4308-860F-D10A4A21B136}" dt="2020-10-30T19:46:11.716" v="1190" actId="2696"/>
        <pc:sldMkLst>
          <pc:docMk/>
          <pc:sldMk cId="4025453661" sldId="294"/>
        </pc:sldMkLst>
      </pc:sldChg>
      <pc:sldChg chg="add del">
        <pc:chgData name="Hewitt, Neil" userId="f1e5bfe2-ca9c-46e6-8652-eef1070a2d0e" providerId="ADAL" clId="{38CB7909-6FF1-4308-860F-D10A4A21B136}" dt="2020-10-30T19:46:14.770" v="1191" actId="2696"/>
        <pc:sldMkLst>
          <pc:docMk/>
          <pc:sldMk cId="504824212"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AD5469-04B7-D245-8B0E-813C273D8001}" type="datetimeFigureOut">
              <a:t>10/30/2020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4D149-4236-C24C-A605-CA7AE6F58777}" type="slidenum">
              <a:t>‹#›</a:t>
            </a:fld>
            <a:endParaRPr lang="en-US" dirty="0"/>
          </a:p>
        </p:txBody>
      </p:sp>
    </p:spTree>
    <p:extLst>
      <p:ext uri="{BB962C8B-B14F-4D97-AF65-F5344CB8AC3E}">
        <p14:creationId xmlns:p14="http://schemas.microsoft.com/office/powerpoint/2010/main" val="2691006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t>9</a:t>
            </a:fld>
            <a:endParaRPr lang="en-GB" dirty="0"/>
          </a:p>
        </p:txBody>
      </p:sp>
    </p:spTree>
    <p:extLst>
      <p:ext uri="{BB962C8B-B14F-4D97-AF65-F5344CB8AC3E}">
        <p14:creationId xmlns:p14="http://schemas.microsoft.com/office/powerpoint/2010/main" val="139887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6207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84899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3358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75220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4621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46765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41657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57836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088292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259567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81B092-AA50-0940-A1DC-B65882C09C68}" type="datetimeFigureOut">
              <a:rPr lang="en-US" smtClean="0"/>
              <a:t>10/30/2020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7D083B-FAF2-5643-A9FC-521FAB15583B}" type="slidenum">
              <a:rPr lang="en-GB" smtClean="0"/>
              <a:t>‹#›</a:t>
            </a:fld>
            <a:endParaRPr lang="en-GB" dirty="0"/>
          </a:p>
        </p:txBody>
      </p:sp>
    </p:spTree>
    <p:extLst>
      <p:ext uri="{BB962C8B-B14F-4D97-AF65-F5344CB8AC3E}">
        <p14:creationId xmlns:p14="http://schemas.microsoft.com/office/powerpoint/2010/main" val="136822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F81B092-AA50-0940-A1DC-B65882C09C68}" type="datetimeFigureOut">
              <a:rPr lang="en-US" smtClean="0"/>
              <a:t>10/30/2020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7D083B-FAF2-5643-A9FC-521FAB15583B}" type="slidenum">
              <a:rPr lang="en-GB" smtClean="0"/>
              <a:t>‹#›</a:t>
            </a:fld>
            <a:endParaRPr lang="en-GB" dirty="0"/>
          </a:p>
        </p:txBody>
      </p:sp>
    </p:spTree>
    <p:extLst>
      <p:ext uri="{BB962C8B-B14F-4D97-AF65-F5344CB8AC3E}">
        <p14:creationId xmlns:p14="http://schemas.microsoft.com/office/powerpoint/2010/main" val="7725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_project-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5" name="TextBox 4"/>
          <p:cNvSpPr txBox="1"/>
          <p:nvPr/>
        </p:nvSpPr>
        <p:spPr>
          <a:xfrm>
            <a:off x="5558714" y="1848853"/>
            <a:ext cx="3754582" cy="4708981"/>
          </a:xfrm>
          <a:prstGeom prst="rect">
            <a:avLst/>
          </a:prstGeom>
          <a:noFill/>
          <a:ln>
            <a:noFill/>
          </a:ln>
        </p:spPr>
        <p:txBody>
          <a:bodyPr wrap="square" rtlCol="0">
            <a:spAutoFit/>
          </a:bodyPr>
          <a:lstStyle/>
          <a:p>
            <a:pPr algn="ctr"/>
            <a:endParaRPr lang="en-GB" sz="2800" b="1" dirty="0">
              <a:solidFill>
                <a:srgbClr val="00B050"/>
              </a:solidFill>
              <a:latin typeface="Open Sans"/>
              <a:cs typeface="Open Sans"/>
            </a:endParaRPr>
          </a:p>
          <a:p>
            <a:pPr algn="ctr"/>
            <a:r>
              <a:rPr lang="en-GB" sz="2800" dirty="0">
                <a:solidFill>
                  <a:srgbClr val="00B050"/>
                </a:solidFill>
                <a:latin typeface="Open Sans"/>
                <a:cs typeface="Open Sans"/>
              </a:rPr>
              <a:t>HAZEL Webinar 4:</a:t>
            </a:r>
          </a:p>
          <a:p>
            <a:pPr algn="ctr"/>
            <a:r>
              <a:rPr lang="en-GB" sz="3000" spc="40" dirty="0">
                <a:solidFill>
                  <a:srgbClr val="00B050"/>
                </a:solidFill>
                <a:latin typeface="Open Sans" panose="020B0606030504020204" pitchFamily="34" charset="0"/>
                <a:ea typeface="Open Sans" panose="020B0606030504020204" pitchFamily="34" charset="0"/>
                <a:cs typeface="Open Sans" panose="020B0606030504020204" pitchFamily="34" charset="0"/>
              </a:rPr>
              <a:t>Hydrogen application and use</a:t>
            </a:r>
          </a:p>
          <a:p>
            <a:pPr algn="ctr"/>
            <a:r>
              <a:rPr lang="en-GB" sz="3000" b="1" u="sng" spc="40" dirty="0">
                <a:solidFill>
                  <a:srgbClr val="00B050"/>
                </a:solidFill>
                <a:latin typeface="Open Sans" panose="020B0606030504020204" pitchFamily="34" charset="0"/>
                <a:ea typeface="Open Sans" panose="020B0606030504020204" pitchFamily="34" charset="0"/>
                <a:cs typeface="Open Sans" panose="020B0606030504020204" pitchFamily="34" charset="0"/>
              </a:rPr>
              <a:t>Hybrid Heat Pumps</a:t>
            </a:r>
          </a:p>
          <a:p>
            <a:pPr algn="ctr"/>
            <a:r>
              <a:rPr lang="en-GB" sz="3000" spc="40" dirty="0">
                <a:solidFill>
                  <a:srgbClr val="00B050"/>
                </a:solidFill>
                <a:latin typeface="Open Sans" panose="020B0606030504020204" pitchFamily="34" charset="0"/>
                <a:ea typeface="Open Sans" panose="020B0606030504020204" pitchFamily="34" charset="0"/>
                <a:cs typeface="Open Sans" panose="020B0606030504020204" pitchFamily="34" charset="0"/>
              </a:rPr>
              <a:t>Prof. NJ Hewitt</a:t>
            </a:r>
          </a:p>
          <a:p>
            <a:pPr algn="ctr"/>
            <a:r>
              <a:rPr lang="en-GB" sz="3000" spc="40" dirty="0">
                <a:solidFill>
                  <a:srgbClr val="00B050"/>
                </a:solidFill>
                <a:latin typeface="Open Sans" panose="020B0606030504020204" pitchFamily="34" charset="0"/>
                <a:ea typeface="Open Sans" panose="020B0606030504020204" pitchFamily="34" charset="0"/>
                <a:cs typeface="Open Sans" panose="020B0606030504020204" pitchFamily="34" charset="0"/>
              </a:rPr>
              <a:t>Ulster University</a:t>
            </a:r>
          </a:p>
          <a:p>
            <a:pPr algn="ctr"/>
            <a:endParaRPr lang="en-US" sz="2000" b="1" dirty="0">
              <a:solidFill>
                <a:srgbClr val="034DA2"/>
              </a:solidFill>
              <a:latin typeface="Open Sans"/>
              <a:cs typeface="Open Sans"/>
            </a:endParaRPr>
          </a:p>
          <a:p>
            <a:pPr algn="ctr"/>
            <a:r>
              <a:rPr lang="en-US" sz="2400" b="1" dirty="0">
                <a:solidFill>
                  <a:srgbClr val="034DA2"/>
                </a:solidFill>
                <a:latin typeface="Open Sans"/>
                <a:cs typeface="Open Sans"/>
              </a:rPr>
              <a:t>3</a:t>
            </a:r>
            <a:r>
              <a:rPr lang="en-US" sz="2400" b="1" baseline="30000" dirty="0">
                <a:solidFill>
                  <a:srgbClr val="034DA2"/>
                </a:solidFill>
                <a:latin typeface="Open Sans"/>
                <a:cs typeface="Open Sans"/>
              </a:rPr>
              <a:t>rd</a:t>
            </a:r>
            <a:r>
              <a:rPr lang="en-US" sz="2400" b="1" dirty="0">
                <a:solidFill>
                  <a:srgbClr val="034DA2"/>
                </a:solidFill>
                <a:latin typeface="Open Sans"/>
                <a:cs typeface="Open Sans"/>
              </a:rPr>
              <a:t> November 2020</a:t>
            </a:r>
            <a:endParaRPr lang="en-US" sz="2000" dirty="0">
              <a:solidFill>
                <a:srgbClr val="034DA2"/>
              </a:solidFill>
              <a:latin typeface="Open Sans"/>
              <a:cs typeface="Open Sans"/>
            </a:endParaRPr>
          </a:p>
          <a:p>
            <a:pPr algn="r"/>
            <a:r>
              <a:rPr lang="en-US" sz="2000" dirty="0">
                <a:solidFill>
                  <a:srgbClr val="034DA2"/>
                </a:solidFill>
                <a:latin typeface="Open Sans"/>
                <a:cs typeface="Open Sans"/>
              </a:rPr>
              <a:t> </a:t>
            </a:r>
          </a:p>
        </p:txBody>
      </p:sp>
      <p:sp>
        <p:nvSpPr>
          <p:cNvPr id="6" name="Rectangle 5"/>
          <p:cNvSpPr/>
          <p:nvPr/>
        </p:nvSpPr>
        <p:spPr>
          <a:xfrm>
            <a:off x="0" y="0"/>
            <a:ext cx="5730149" cy="6858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695461" y="2664081"/>
            <a:ext cx="2314591" cy="707886"/>
          </a:xfrm>
          <a:prstGeom prst="rect">
            <a:avLst/>
          </a:prstGeom>
          <a:noFill/>
          <a:ln>
            <a:noFill/>
          </a:ln>
        </p:spPr>
        <p:txBody>
          <a:bodyPr wrap="square" rtlCol="0">
            <a:spAutoFit/>
          </a:bodyPr>
          <a:lstStyle/>
          <a:p>
            <a:pPr algn="ctr"/>
            <a:r>
              <a:rPr lang="en-US" sz="2000" dirty="0">
                <a:solidFill>
                  <a:schemeClr val="bg2"/>
                </a:solidFill>
                <a:latin typeface="Open Sans"/>
                <a:cs typeface="Open Sans"/>
              </a:rPr>
              <a:t>Place image in this area.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6034215" y="578026"/>
            <a:ext cx="2254616" cy="988915"/>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13" r="40544"/>
          <a:stretch/>
        </p:blipFill>
        <p:spPr>
          <a:xfrm>
            <a:off x="0" y="0"/>
            <a:ext cx="5732289" cy="6858000"/>
          </a:xfrm>
          <a:prstGeom prst="rect">
            <a:avLst/>
          </a:prstGeom>
        </p:spPr>
      </p:pic>
    </p:spTree>
    <p:extLst>
      <p:ext uri="{BB962C8B-B14F-4D97-AF65-F5344CB8AC3E}">
        <p14:creationId xmlns:p14="http://schemas.microsoft.com/office/powerpoint/2010/main" val="152749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85AFB1C4-FCA1-491B-8ED3-6373FF25048F}"/>
              </a:ext>
            </a:extLst>
          </p:cNvPr>
          <p:cNvSpPr>
            <a:spLocks noGrp="1"/>
          </p:cNvSpPr>
          <p:nvPr>
            <p:ph type="title"/>
          </p:nvPr>
        </p:nvSpPr>
        <p:spPr/>
        <p:txBody>
          <a:bodyPr/>
          <a:lstStyle/>
          <a:p>
            <a:pPr algn="r"/>
            <a:r>
              <a:rPr lang="en-GB" b="1" dirty="0"/>
              <a:t>Electrification of Household Heating</a:t>
            </a:r>
          </a:p>
        </p:txBody>
      </p:sp>
      <p:pic>
        <p:nvPicPr>
          <p:cNvPr id="7" name="Picture 6" descr="A screenshot of a cell phone&#10;&#10;Description automatically generated">
            <a:extLst>
              <a:ext uri="{FF2B5EF4-FFF2-40B4-BE49-F238E27FC236}">
                <a16:creationId xmlns:a16="http://schemas.microsoft.com/office/drawing/2014/main" id="{85FF03B6-DDA8-406A-B064-DFEED1341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477" y="1466575"/>
            <a:ext cx="7883501" cy="4869569"/>
          </a:xfrm>
          <a:prstGeom prst="rect">
            <a:avLst/>
          </a:prstGeom>
        </p:spPr>
      </p:pic>
    </p:spTree>
    <p:extLst>
      <p:ext uri="{BB962C8B-B14F-4D97-AF65-F5344CB8AC3E}">
        <p14:creationId xmlns:p14="http://schemas.microsoft.com/office/powerpoint/2010/main" val="18285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85AFB1C4-FCA1-491B-8ED3-6373FF25048F}"/>
              </a:ext>
            </a:extLst>
          </p:cNvPr>
          <p:cNvSpPr>
            <a:spLocks noGrp="1"/>
          </p:cNvSpPr>
          <p:nvPr>
            <p:ph type="title"/>
          </p:nvPr>
        </p:nvSpPr>
        <p:spPr/>
        <p:txBody>
          <a:bodyPr/>
          <a:lstStyle/>
          <a:p>
            <a:pPr algn="r"/>
            <a:r>
              <a:rPr lang="en-GB" b="1" dirty="0"/>
              <a:t>Electrification of Household Heating</a:t>
            </a:r>
          </a:p>
        </p:txBody>
      </p:sp>
      <p:pic>
        <p:nvPicPr>
          <p:cNvPr id="8" name="Picture 7">
            <a:extLst>
              <a:ext uri="{FF2B5EF4-FFF2-40B4-BE49-F238E27FC236}">
                <a16:creationId xmlns:a16="http://schemas.microsoft.com/office/drawing/2014/main" id="{E4B2C0C7-6D51-4831-97BA-9D5C3EADB523}"/>
              </a:ext>
            </a:extLst>
          </p:cNvPr>
          <p:cNvPicPr>
            <a:picLocks noChangeAspect="1"/>
          </p:cNvPicPr>
          <p:nvPr/>
        </p:nvPicPr>
        <p:blipFill>
          <a:blip r:embed="rId3"/>
          <a:stretch>
            <a:fillRect/>
          </a:stretch>
        </p:blipFill>
        <p:spPr>
          <a:xfrm>
            <a:off x="111994" y="1290955"/>
            <a:ext cx="8790604" cy="2138046"/>
          </a:xfrm>
          <a:prstGeom prst="rect">
            <a:avLst/>
          </a:prstGeom>
        </p:spPr>
      </p:pic>
      <p:sp>
        <p:nvSpPr>
          <p:cNvPr id="9" name="TextBox 8">
            <a:extLst>
              <a:ext uri="{FF2B5EF4-FFF2-40B4-BE49-F238E27FC236}">
                <a16:creationId xmlns:a16="http://schemas.microsoft.com/office/drawing/2014/main" id="{EF87F6B0-24E0-4430-B9B4-F48F620E8FAF}"/>
              </a:ext>
            </a:extLst>
          </p:cNvPr>
          <p:cNvSpPr txBox="1"/>
          <p:nvPr/>
        </p:nvSpPr>
        <p:spPr>
          <a:xfrm>
            <a:off x="111995" y="3388316"/>
            <a:ext cx="8790604" cy="923330"/>
          </a:xfrm>
          <a:prstGeom prst="rect">
            <a:avLst/>
          </a:prstGeom>
          <a:noFill/>
        </p:spPr>
        <p:txBody>
          <a:bodyPr wrap="square" rtlCol="0">
            <a:spAutoFit/>
          </a:bodyPr>
          <a:lstStyle/>
          <a:p>
            <a:r>
              <a:rPr lang="en-GB" dirty="0"/>
              <a:t>However, actual monitoring of electricity and heat use (the latter by gas) and conversion of the gas heat to electric heat with a heat pump and its seasonally adjusted coefficient of performance sees a much lower peak i.e. </a:t>
            </a:r>
            <a:r>
              <a:rPr lang="en-GB" b="1" dirty="0"/>
              <a:t>140 GW </a:t>
            </a:r>
            <a:r>
              <a:rPr lang="en-GB" dirty="0"/>
              <a:t>as opposed to </a:t>
            </a:r>
            <a:r>
              <a:rPr lang="en-GB" b="1" u="sng" dirty="0"/>
              <a:t>375 GW</a:t>
            </a:r>
            <a:r>
              <a:rPr lang="en-GB" dirty="0"/>
              <a:t>.  </a:t>
            </a:r>
          </a:p>
        </p:txBody>
      </p:sp>
      <p:pic>
        <p:nvPicPr>
          <p:cNvPr id="10" name="Picture 9">
            <a:extLst>
              <a:ext uri="{FF2B5EF4-FFF2-40B4-BE49-F238E27FC236}">
                <a16:creationId xmlns:a16="http://schemas.microsoft.com/office/drawing/2014/main" id="{0D47001E-8F7E-4848-A9E9-C9FEA69103E0}"/>
              </a:ext>
            </a:extLst>
          </p:cNvPr>
          <p:cNvPicPr>
            <a:picLocks noChangeAspect="1"/>
          </p:cNvPicPr>
          <p:nvPr/>
        </p:nvPicPr>
        <p:blipFill>
          <a:blip r:embed="rId4"/>
          <a:stretch>
            <a:fillRect/>
          </a:stretch>
        </p:blipFill>
        <p:spPr>
          <a:xfrm>
            <a:off x="1862609" y="4343111"/>
            <a:ext cx="5418781" cy="1863802"/>
          </a:xfrm>
          <a:prstGeom prst="rect">
            <a:avLst/>
          </a:prstGeom>
        </p:spPr>
      </p:pic>
    </p:spTree>
    <p:extLst>
      <p:ext uri="{BB962C8B-B14F-4D97-AF65-F5344CB8AC3E}">
        <p14:creationId xmlns:p14="http://schemas.microsoft.com/office/powerpoint/2010/main" val="261018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0B624AA8-33CD-4039-9F63-3FE8FFE86C69}"/>
              </a:ext>
            </a:extLst>
          </p:cNvPr>
          <p:cNvSpPr>
            <a:spLocks noGrp="1"/>
          </p:cNvSpPr>
          <p:nvPr>
            <p:ph type="title"/>
          </p:nvPr>
        </p:nvSpPr>
        <p:spPr>
          <a:xfrm>
            <a:off x="628650" y="365126"/>
            <a:ext cx="7886700" cy="1325563"/>
          </a:xfrm>
        </p:spPr>
        <p:txBody>
          <a:bodyPr/>
          <a:lstStyle/>
          <a:p>
            <a:pPr algn="r"/>
            <a:r>
              <a:rPr lang="en-GB" b="1" dirty="0"/>
              <a:t>Why Heat Pumps?</a:t>
            </a:r>
          </a:p>
        </p:txBody>
      </p:sp>
      <p:sp>
        <p:nvSpPr>
          <p:cNvPr id="5" name="TextBox 4">
            <a:extLst>
              <a:ext uri="{FF2B5EF4-FFF2-40B4-BE49-F238E27FC236}">
                <a16:creationId xmlns:a16="http://schemas.microsoft.com/office/drawing/2014/main" id="{E74E27AE-ED22-4A2C-89D3-ACEF7472B57E}"/>
              </a:ext>
            </a:extLst>
          </p:cNvPr>
          <p:cNvSpPr txBox="1"/>
          <p:nvPr/>
        </p:nvSpPr>
        <p:spPr>
          <a:xfrm>
            <a:off x="147784" y="1263994"/>
            <a:ext cx="5929745" cy="369332"/>
          </a:xfrm>
          <a:prstGeom prst="rect">
            <a:avLst/>
          </a:prstGeom>
          <a:noFill/>
        </p:spPr>
        <p:txBody>
          <a:bodyPr wrap="square" rtlCol="0">
            <a:spAutoFit/>
          </a:bodyPr>
          <a:lstStyle/>
          <a:p>
            <a:r>
              <a:rPr lang="en-GB" dirty="0"/>
              <a:t>The Manchester Field Trial </a:t>
            </a:r>
          </a:p>
        </p:txBody>
      </p:sp>
      <p:pic>
        <p:nvPicPr>
          <p:cNvPr id="7" name="Picture 6">
            <a:extLst>
              <a:ext uri="{FF2B5EF4-FFF2-40B4-BE49-F238E27FC236}">
                <a16:creationId xmlns:a16="http://schemas.microsoft.com/office/drawing/2014/main" id="{FACD0B9D-5AC4-444A-A643-9F9B0FDE3131}"/>
              </a:ext>
            </a:extLst>
          </p:cNvPr>
          <p:cNvPicPr>
            <a:picLocks noChangeAspect="1"/>
          </p:cNvPicPr>
          <p:nvPr/>
        </p:nvPicPr>
        <p:blipFill rotWithShape="1">
          <a:blip r:embed="rId3"/>
          <a:srcRect l="16617" t="47765"/>
          <a:stretch/>
        </p:blipFill>
        <p:spPr>
          <a:xfrm>
            <a:off x="147783" y="1588040"/>
            <a:ext cx="4627468" cy="2041852"/>
          </a:xfrm>
          <a:prstGeom prst="rect">
            <a:avLst/>
          </a:prstGeom>
        </p:spPr>
      </p:pic>
      <p:pic>
        <p:nvPicPr>
          <p:cNvPr id="8" name="Picture 7">
            <a:extLst>
              <a:ext uri="{FF2B5EF4-FFF2-40B4-BE49-F238E27FC236}">
                <a16:creationId xmlns:a16="http://schemas.microsoft.com/office/drawing/2014/main" id="{F4FDA518-CD60-424F-A58D-DBDBB48A45C2}"/>
              </a:ext>
            </a:extLst>
          </p:cNvPr>
          <p:cNvPicPr>
            <a:picLocks noChangeAspect="1"/>
          </p:cNvPicPr>
          <p:nvPr/>
        </p:nvPicPr>
        <p:blipFill rotWithShape="1">
          <a:blip r:embed="rId3"/>
          <a:srcRect r="9850" b="50469"/>
          <a:stretch/>
        </p:blipFill>
        <p:spPr>
          <a:xfrm>
            <a:off x="147784" y="3746302"/>
            <a:ext cx="4627468" cy="1790835"/>
          </a:xfrm>
          <a:prstGeom prst="rect">
            <a:avLst/>
          </a:prstGeom>
        </p:spPr>
      </p:pic>
      <p:pic>
        <p:nvPicPr>
          <p:cNvPr id="12" name="Picture 11">
            <a:extLst>
              <a:ext uri="{FF2B5EF4-FFF2-40B4-BE49-F238E27FC236}">
                <a16:creationId xmlns:a16="http://schemas.microsoft.com/office/drawing/2014/main" id="{1304181D-DEF8-43C4-938A-E7BE7240A0D8}"/>
              </a:ext>
            </a:extLst>
          </p:cNvPr>
          <p:cNvPicPr>
            <a:picLocks noChangeAspect="1"/>
          </p:cNvPicPr>
          <p:nvPr/>
        </p:nvPicPr>
        <p:blipFill>
          <a:blip r:embed="rId4"/>
          <a:stretch>
            <a:fillRect/>
          </a:stretch>
        </p:blipFill>
        <p:spPr>
          <a:xfrm>
            <a:off x="5426402" y="1263994"/>
            <a:ext cx="3222424" cy="2615279"/>
          </a:xfrm>
          <a:prstGeom prst="rect">
            <a:avLst/>
          </a:prstGeom>
        </p:spPr>
      </p:pic>
      <p:pic>
        <p:nvPicPr>
          <p:cNvPr id="13" name="Picture 12">
            <a:extLst>
              <a:ext uri="{FF2B5EF4-FFF2-40B4-BE49-F238E27FC236}">
                <a16:creationId xmlns:a16="http://schemas.microsoft.com/office/drawing/2014/main" id="{F3539606-AE92-4445-8BB9-D3F79EAC3C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495059" y="3929538"/>
            <a:ext cx="3020291" cy="2255729"/>
          </a:xfrm>
          <a:prstGeom prst="rect">
            <a:avLst/>
          </a:prstGeom>
          <a:noFill/>
          <a:ln>
            <a:noFill/>
          </a:ln>
        </p:spPr>
      </p:pic>
    </p:spTree>
    <p:extLst>
      <p:ext uri="{BB962C8B-B14F-4D97-AF65-F5344CB8AC3E}">
        <p14:creationId xmlns:p14="http://schemas.microsoft.com/office/powerpoint/2010/main" val="363703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AD962A1A-6F1B-4B8F-B27C-035E46026398}"/>
              </a:ext>
            </a:extLst>
          </p:cNvPr>
          <p:cNvSpPr>
            <a:spLocks noGrp="1"/>
          </p:cNvSpPr>
          <p:nvPr>
            <p:ph type="title"/>
          </p:nvPr>
        </p:nvSpPr>
        <p:spPr/>
        <p:txBody>
          <a:bodyPr/>
          <a:lstStyle/>
          <a:p>
            <a:pPr algn="r"/>
            <a:r>
              <a:rPr lang="en-GB" dirty="0"/>
              <a:t>Terrace Street At Ulster</a:t>
            </a:r>
          </a:p>
        </p:txBody>
      </p:sp>
      <p:pic>
        <p:nvPicPr>
          <p:cNvPr id="8" name="Picture 7" descr="A picture containing building&#10;&#10;Description automatically generated">
            <a:extLst>
              <a:ext uri="{FF2B5EF4-FFF2-40B4-BE49-F238E27FC236}">
                <a16:creationId xmlns:a16="http://schemas.microsoft.com/office/drawing/2014/main" id="{9BEC19F4-A24C-4EBE-996C-660A3F1A0375}"/>
              </a:ext>
            </a:extLst>
          </p:cNvPr>
          <p:cNvPicPr/>
          <p:nvPr/>
        </p:nvPicPr>
        <p:blipFill rotWithShape="1">
          <a:blip r:embed="rId3" cstate="print">
            <a:extLst>
              <a:ext uri="{28A0092B-C50C-407E-A947-70E740481C1C}">
                <a14:useLocalDpi xmlns:a14="http://schemas.microsoft.com/office/drawing/2010/main" val="0"/>
              </a:ext>
            </a:extLst>
          </a:blip>
          <a:srcRect b="36877"/>
          <a:stretch/>
        </p:blipFill>
        <p:spPr bwMode="auto">
          <a:xfrm>
            <a:off x="406842" y="1416031"/>
            <a:ext cx="8615642" cy="2366104"/>
          </a:xfrm>
          <a:prstGeom prst="rect">
            <a:avLst/>
          </a:prstGeom>
          <a:ln>
            <a:noFill/>
          </a:ln>
          <a:extLst>
            <a:ext uri="{53640926-AAD7-44D8-BBD7-CCE9431645EC}">
              <a14:shadowObscured xmlns:a14="http://schemas.microsoft.com/office/drawing/2010/main"/>
            </a:ext>
          </a:extLst>
        </p:spPr>
      </p:pic>
      <p:pic>
        <p:nvPicPr>
          <p:cNvPr id="9" name="Picture 8" descr="A screenshot of a cell phone&#10;&#10;Description automatically generated">
            <a:extLst>
              <a:ext uri="{FF2B5EF4-FFF2-40B4-BE49-F238E27FC236}">
                <a16:creationId xmlns:a16="http://schemas.microsoft.com/office/drawing/2014/main" id="{4322A44A-B09B-4E7F-AB7A-9FF415E5EA5A}"/>
              </a:ext>
            </a:extLst>
          </p:cNvPr>
          <p:cNvPicPr/>
          <p:nvPr/>
        </p:nvPicPr>
        <p:blipFill rotWithShape="1">
          <a:blip r:embed="rId4">
            <a:extLst>
              <a:ext uri="{28A0092B-C50C-407E-A947-70E740481C1C}">
                <a14:useLocalDpi xmlns:a14="http://schemas.microsoft.com/office/drawing/2010/main" val="0"/>
              </a:ext>
            </a:extLst>
          </a:blip>
          <a:srcRect t="2223" b="45149"/>
          <a:stretch/>
        </p:blipFill>
        <p:spPr bwMode="auto">
          <a:xfrm>
            <a:off x="921191" y="3852882"/>
            <a:ext cx="7431741" cy="25917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7146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4141CCE1-99B9-4081-9D30-3AD171FDE536}"/>
              </a:ext>
            </a:extLst>
          </p:cNvPr>
          <p:cNvSpPr>
            <a:spLocks noGrp="1"/>
          </p:cNvSpPr>
          <p:nvPr>
            <p:ph type="title"/>
          </p:nvPr>
        </p:nvSpPr>
        <p:spPr/>
        <p:txBody>
          <a:bodyPr/>
          <a:lstStyle/>
          <a:p>
            <a:pPr algn="r"/>
            <a:r>
              <a:rPr lang="en-GB" b="1" dirty="0"/>
              <a:t>Hybrid Operations at Ulster</a:t>
            </a:r>
          </a:p>
        </p:txBody>
      </p:sp>
      <p:pic>
        <p:nvPicPr>
          <p:cNvPr id="9" name="Picture 8" descr="A screenshot of a social media post&#10;&#10;Description automatically generated">
            <a:extLst>
              <a:ext uri="{FF2B5EF4-FFF2-40B4-BE49-F238E27FC236}">
                <a16:creationId xmlns:a16="http://schemas.microsoft.com/office/drawing/2014/main" id="{D4339AF7-BA12-4A1E-A9E7-4523DCFAA9A0}"/>
              </a:ext>
            </a:extLst>
          </p:cNvPr>
          <p:cNvPicPr/>
          <p:nvPr/>
        </p:nvPicPr>
        <p:blipFill rotWithShape="1">
          <a:blip r:embed="rId3">
            <a:extLst>
              <a:ext uri="{28A0092B-C50C-407E-A947-70E740481C1C}">
                <a14:useLocalDpi xmlns:a14="http://schemas.microsoft.com/office/drawing/2010/main" val="0"/>
              </a:ext>
            </a:extLst>
          </a:blip>
          <a:srcRect b="36012"/>
          <a:stretch/>
        </p:blipFill>
        <p:spPr bwMode="auto">
          <a:xfrm>
            <a:off x="34530" y="1462750"/>
            <a:ext cx="9074939" cy="3700378"/>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4D7A98B2-B14A-4DF1-BDC7-AE7B328DD44D}"/>
              </a:ext>
            </a:extLst>
          </p:cNvPr>
          <p:cNvSpPr/>
          <p:nvPr/>
        </p:nvSpPr>
        <p:spPr>
          <a:xfrm>
            <a:off x="520828" y="5183451"/>
            <a:ext cx="8364070" cy="923330"/>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Series operation reduced gas consumption to 42% of that associated with previous ambient temperatures and increased the COP of the heat pump typically by 15% while in parallel operation, peak demands where avoided in terms of electricity demand. </a:t>
            </a:r>
            <a:endParaRPr lang="en-GB" dirty="0"/>
          </a:p>
        </p:txBody>
      </p:sp>
    </p:spTree>
    <p:extLst>
      <p:ext uri="{BB962C8B-B14F-4D97-AF65-F5344CB8AC3E}">
        <p14:creationId xmlns:p14="http://schemas.microsoft.com/office/powerpoint/2010/main" val="202944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AF1D98D8-AF53-40B9-B8E9-CD55EE557492}"/>
              </a:ext>
            </a:extLst>
          </p:cNvPr>
          <p:cNvSpPr>
            <a:spLocks noGrp="1"/>
          </p:cNvSpPr>
          <p:nvPr>
            <p:ph type="title"/>
          </p:nvPr>
        </p:nvSpPr>
        <p:spPr/>
        <p:txBody>
          <a:bodyPr/>
          <a:lstStyle/>
          <a:p>
            <a:pPr algn="r"/>
            <a:r>
              <a:rPr lang="en-GB" b="1" dirty="0"/>
              <a:t>Running Costs</a:t>
            </a:r>
          </a:p>
        </p:txBody>
      </p:sp>
      <p:sp>
        <p:nvSpPr>
          <p:cNvPr id="8" name="TextBox 7">
            <a:extLst>
              <a:ext uri="{FF2B5EF4-FFF2-40B4-BE49-F238E27FC236}">
                <a16:creationId xmlns:a16="http://schemas.microsoft.com/office/drawing/2014/main" id="{837CC032-1E32-4C9B-9D6D-81A45205D695}"/>
              </a:ext>
            </a:extLst>
          </p:cNvPr>
          <p:cNvSpPr txBox="1"/>
          <p:nvPr/>
        </p:nvSpPr>
        <p:spPr>
          <a:xfrm>
            <a:off x="6238339" y="1603994"/>
            <a:ext cx="2472612" cy="4026025"/>
          </a:xfrm>
          <a:prstGeom prst="rect">
            <a:avLst/>
          </a:prstGeom>
        </p:spPr>
        <p:txBody>
          <a:bodyPr vert="horz" wrap="square" lIns="91440" tIns="45720" rIns="91440" bIns="45720" rtlCol="0" anchor="t">
            <a:normAutofit fontScale="62500" lnSpcReduction="20000"/>
          </a:bodyPr>
          <a:lstStyle/>
          <a:p>
            <a:pPr marL="342900" indent="-342900">
              <a:buFont typeface="+mj-lt"/>
              <a:buAutoNum type="arabicPeriod"/>
            </a:pPr>
            <a:r>
              <a:rPr lang="en-GB" dirty="0"/>
              <a:t>DSM2 cheaper than DSM1 (thermal store efficiency increased but demand shift less useful).</a:t>
            </a:r>
          </a:p>
          <a:p>
            <a:pPr marL="342900" indent="-342900">
              <a:buFont typeface="+mj-lt"/>
              <a:buAutoNum type="arabicPeriod"/>
            </a:pPr>
            <a:r>
              <a:rPr lang="en-GB" dirty="0"/>
              <a:t>All more expensive than baseline HP.</a:t>
            </a:r>
          </a:p>
          <a:p>
            <a:pPr marL="342900" indent="-342900">
              <a:buFont typeface="+mj-lt"/>
              <a:buAutoNum type="arabicPeriod"/>
            </a:pPr>
            <a:r>
              <a:rPr lang="en-GB" dirty="0"/>
              <a:t>Hybrid cheaper than DSM1 and DSM2 even though efficiency is worse because using gas fuel.</a:t>
            </a:r>
          </a:p>
          <a:p>
            <a:pPr marL="342900" indent="-342900">
              <a:buFont typeface="+mj-lt"/>
              <a:buAutoNum type="arabicPeriod"/>
            </a:pPr>
            <a:r>
              <a:rPr lang="en-GB" dirty="0"/>
              <a:t>Hybrid demand and hybrid price the same practically.</a:t>
            </a:r>
          </a:p>
          <a:p>
            <a:pPr marL="342900" indent="-342900">
              <a:buFont typeface="+mj-lt"/>
              <a:buAutoNum type="arabicPeriod"/>
            </a:pPr>
            <a:r>
              <a:rPr lang="en-GB" dirty="0"/>
              <a:t>Hybrid with storage performs poorly.</a:t>
            </a:r>
          </a:p>
          <a:p>
            <a:pPr marL="342900" indent="-342900">
              <a:buFont typeface="+mj-lt"/>
              <a:buAutoNum type="arabicPeriod"/>
            </a:pPr>
            <a:r>
              <a:rPr lang="en-GB" dirty="0"/>
              <a:t>HP base approaches gas base at 10-12°C.</a:t>
            </a:r>
          </a:p>
          <a:p>
            <a:pPr marL="342900" indent="-342900">
              <a:buFont typeface="+mj-lt"/>
              <a:buAutoNum type="arabicPeriod"/>
            </a:pPr>
            <a:r>
              <a:rPr lang="en-GB" dirty="0"/>
              <a:t>Hybrid series more expensive than parallel and more expensive than HP baseline - due to reduced gas COP in series (due to no optimisation).</a:t>
            </a:r>
          </a:p>
          <a:p>
            <a:pPr marL="342900" indent="-342900">
              <a:buFont typeface="+mj-lt"/>
              <a:buAutoNum type="arabicPeriod"/>
            </a:pPr>
            <a:r>
              <a:rPr lang="en-GB" dirty="0"/>
              <a:t>DSM1 Econ7 prices more expensive than standard below 10°C - due to higher heat demand at higher daytime rates. Same for DSM2.</a:t>
            </a:r>
          </a:p>
          <a:p>
            <a:pPr marL="342900" indent="-342900">
              <a:buFont typeface="+mj-lt"/>
              <a:buAutoNum type="arabicPeriod"/>
            </a:pPr>
            <a:r>
              <a:rPr lang="en-GB" dirty="0"/>
              <a:t>No Econ7 for hybrid because we have no storage.</a:t>
            </a:r>
          </a:p>
        </p:txBody>
      </p:sp>
      <p:pic>
        <p:nvPicPr>
          <p:cNvPr id="9" name="Content Placeholder 4">
            <a:extLst>
              <a:ext uri="{FF2B5EF4-FFF2-40B4-BE49-F238E27FC236}">
                <a16:creationId xmlns:a16="http://schemas.microsoft.com/office/drawing/2014/main" id="{D696C1CD-F148-4A8B-80CB-18CFC6544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91" y="1603994"/>
            <a:ext cx="5971592" cy="4118218"/>
          </a:xfrm>
          <a:prstGeom prst="rect">
            <a:avLst/>
          </a:prstGeom>
        </p:spPr>
      </p:pic>
    </p:spTree>
    <p:extLst>
      <p:ext uri="{BB962C8B-B14F-4D97-AF65-F5344CB8AC3E}">
        <p14:creationId xmlns:p14="http://schemas.microsoft.com/office/powerpoint/2010/main" val="435823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8" name="TextBox 7">
            <a:extLst>
              <a:ext uri="{FF2B5EF4-FFF2-40B4-BE49-F238E27FC236}">
                <a16:creationId xmlns:a16="http://schemas.microsoft.com/office/drawing/2014/main" id="{3E87636B-A99E-4B3F-B91D-33175E53C7C0}"/>
              </a:ext>
            </a:extLst>
          </p:cNvPr>
          <p:cNvSpPr txBox="1"/>
          <p:nvPr/>
        </p:nvSpPr>
        <p:spPr>
          <a:xfrm>
            <a:off x="6395651" y="1833934"/>
            <a:ext cx="2472612" cy="4026025"/>
          </a:xfrm>
          <a:prstGeom prst="rect">
            <a:avLst/>
          </a:prstGeom>
        </p:spPr>
        <p:txBody>
          <a:bodyPr vert="horz" wrap="square" lIns="91440" tIns="45720" rIns="91440" bIns="45720" rtlCol="0" anchor="t">
            <a:normAutofit fontScale="70000" lnSpcReduction="20000"/>
          </a:bodyPr>
          <a:lstStyle/>
          <a:p>
            <a:pPr marL="342900" indent="-342900">
              <a:buFont typeface="+mj-lt"/>
              <a:buAutoNum type="arabicPeriod"/>
            </a:pPr>
            <a:r>
              <a:rPr lang="en-GB" dirty="0"/>
              <a:t>HP direct baseline lowest CO2.</a:t>
            </a:r>
          </a:p>
          <a:p>
            <a:pPr marL="342900" indent="-342900">
              <a:buFont typeface="+mj-lt"/>
              <a:buAutoNum type="arabicPeriod"/>
            </a:pPr>
            <a:r>
              <a:rPr lang="en-GB" dirty="0"/>
              <a:t>Hybrid series (gas in series with HP) highest CO2.</a:t>
            </a:r>
          </a:p>
          <a:p>
            <a:pPr marL="342900" indent="-342900">
              <a:buFont typeface="+mj-lt"/>
              <a:buAutoNum type="arabicPeriod"/>
            </a:pPr>
            <a:r>
              <a:rPr lang="en-GB" dirty="0"/>
              <a:t>DSM2 less CO2 intensive compared to DSM1, but slightly worse above 14°C.</a:t>
            </a:r>
          </a:p>
          <a:p>
            <a:pPr marL="342900" indent="-342900">
              <a:buFont typeface="+mj-lt"/>
              <a:buAutoNum type="arabicPeriod"/>
            </a:pPr>
            <a:r>
              <a:rPr lang="en-GB" dirty="0"/>
              <a:t>Hybrid parallel has impact on reducing CO2e intensity of gas baseline.</a:t>
            </a:r>
          </a:p>
          <a:p>
            <a:pPr marL="342900" lvl="0" indent="-342900" defTabSz="914400">
              <a:buFont typeface="+mj-lt"/>
              <a:buAutoNum type="arabicPeriod"/>
              <a:defRPr/>
            </a:pPr>
            <a:r>
              <a:rPr lang="en-GB" dirty="0">
                <a:solidFill>
                  <a:schemeClr val="dk1"/>
                </a:solidFill>
              </a:rPr>
              <a:t>Hybrid series has impact on increasing CO2e intensity of gas baseline. Running in series reduced the gas boiler efficiency as the system control was not optimised to run like this (gas boiler cycles).</a:t>
            </a:r>
          </a:p>
          <a:p>
            <a:pPr marL="342900" lvl="0" indent="-342900" defTabSz="914400">
              <a:buFont typeface="+mj-lt"/>
              <a:buAutoNum type="arabicPeriod"/>
              <a:defRPr/>
            </a:pPr>
            <a:r>
              <a:rPr lang="en-GB" dirty="0">
                <a:solidFill>
                  <a:schemeClr val="dk1"/>
                </a:solidFill>
              </a:rPr>
              <a:t>Similar CO2 intensity when comparing hybrid parallel with </a:t>
            </a:r>
            <a:r>
              <a:rPr lang="en-GB" dirty="0" err="1">
                <a:solidFill>
                  <a:schemeClr val="dk1"/>
                </a:solidFill>
              </a:rPr>
              <a:t>HP+Storage</a:t>
            </a:r>
            <a:r>
              <a:rPr lang="en-GB" dirty="0">
                <a:solidFill>
                  <a:schemeClr val="dk1"/>
                </a:solidFill>
              </a:rPr>
              <a:t> – losses bring the COP of the store down to value comparable with gas boiler COP.</a:t>
            </a:r>
            <a:endParaRPr lang="en-GB" dirty="0"/>
          </a:p>
          <a:p>
            <a:endParaRPr lang="en-GB" dirty="0"/>
          </a:p>
        </p:txBody>
      </p:sp>
      <p:pic>
        <p:nvPicPr>
          <p:cNvPr id="9" name="Content Placeholder 6">
            <a:extLst>
              <a:ext uri="{FF2B5EF4-FFF2-40B4-BE49-F238E27FC236}">
                <a16:creationId xmlns:a16="http://schemas.microsoft.com/office/drawing/2014/main" id="{E55BF726-8A94-49B5-A050-1EF515CBA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03" y="1833934"/>
            <a:ext cx="5837908" cy="4026025"/>
          </a:xfrm>
          <a:prstGeom prst="rect">
            <a:avLst/>
          </a:prstGeom>
        </p:spPr>
      </p:pic>
      <p:sp>
        <p:nvSpPr>
          <p:cNvPr id="2" name="Title 1">
            <a:extLst>
              <a:ext uri="{FF2B5EF4-FFF2-40B4-BE49-F238E27FC236}">
                <a16:creationId xmlns:a16="http://schemas.microsoft.com/office/drawing/2014/main" id="{7B0A298C-3BE4-4434-AF70-66D3D064BEE9}"/>
              </a:ext>
            </a:extLst>
          </p:cNvPr>
          <p:cNvSpPr>
            <a:spLocks noGrp="1"/>
          </p:cNvSpPr>
          <p:nvPr>
            <p:ph type="title"/>
          </p:nvPr>
        </p:nvSpPr>
        <p:spPr/>
        <p:txBody>
          <a:bodyPr/>
          <a:lstStyle/>
          <a:p>
            <a:pPr algn="r"/>
            <a:r>
              <a:rPr lang="en-GB" b="1" dirty="0"/>
              <a:t>CO</a:t>
            </a:r>
            <a:r>
              <a:rPr lang="en-GB" b="1" baseline="-25000" dirty="0"/>
              <a:t>2</a:t>
            </a:r>
            <a:r>
              <a:rPr lang="en-GB" b="1" dirty="0"/>
              <a:t> Emissions </a:t>
            </a:r>
          </a:p>
        </p:txBody>
      </p:sp>
    </p:spTree>
    <p:extLst>
      <p:ext uri="{BB962C8B-B14F-4D97-AF65-F5344CB8AC3E}">
        <p14:creationId xmlns:p14="http://schemas.microsoft.com/office/powerpoint/2010/main" val="18934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2428" y="6503736"/>
            <a:ext cx="957349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B050"/>
                </a:solidFill>
                <a:effectLst/>
                <a:uLnTx/>
                <a:uFillTx/>
                <a:latin typeface="Open Sans"/>
                <a:ea typeface="+mn-ea"/>
                <a:cs typeface="Open Sans"/>
              </a:rPr>
              <a:t>HAZEL Webinar 4: </a:t>
            </a:r>
            <a:r>
              <a:rPr kumimoji="0" lang="en-GB" sz="1200" b="1" i="0" u="none" strike="noStrike" kern="1200" cap="none" spc="4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Hydrogen application and use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08" t="16959" r="7305" b="11622"/>
          <a:stretch/>
        </p:blipFill>
        <p:spPr>
          <a:xfrm>
            <a:off x="277091" y="247996"/>
            <a:ext cx="2254616" cy="988915"/>
          </a:xfrm>
          <a:prstGeom prst="rect">
            <a:avLst/>
          </a:prstGeom>
        </p:spPr>
      </p:pic>
      <p:sp>
        <p:nvSpPr>
          <p:cNvPr id="2" name="Title 1">
            <a:extLst>
              <a:ext uri="{FF2B5EF4-FFF2-40B4-BE49-F238E27FC236}">
                <a16:creationId xmlns:a16="http://schemas.microsoft.com/office/drawing/2014/main" id="{F52E4CC6-3154-4435-AD1C-CA84A253C06B}"/>
              </a:ext>
            </a:extLst>
          </p:cNvPr>
          <p:cNvSpPr>
            <a:spLocks noGrp="1"/>
          </p:cNvSpPr>
          <p:nvPr>
            <p:ph type="title"/>
          </p:nvPr>
        </p:nvSpPr>
        <p:spPr/>
        <p:txBody>
          <a:bodyPr/>
          <a:lstStyle/>
          <a:p>
            <a:pPr algn="r"/>
            <a:r>
              <a:rPr lang="en-GB" b="1" dirty="0"/>
              <a:t>And To Conclude</a:t>
            </a:r>
          </a:p>
        </p:txBody>
      </p:sp>
      <p:sp>
        <p:nvSpPr>
          <p:cNvPr id="4" name="Content Placeholder 3">
            <a:extLst>
              <a:ext uri="{FF2B5EF4-FFF2-40B4-BE49-F238E27FC236}">
                <a16:creationId xmlns:a16="http://schemas.microsoft.com/office/drawing/2014/main" id="{C17DFB3F-F256-4D77-A621-A79844CF9875}"/>
              </a:ext>
            </a:extLst>
          </p:cNvPr>
          <p:cNvSpPr>
            <a:spLocks noGrp="1"/>
          </p:cNvSpPr>
          <p:nvPr>
            <p:ph idx="1"/>
          </p:nvPr>
        </p:nvSpPr>
        <p:spPr/>
        <p:txBody>
          <a:bodyPr/>
          <a:lstStyle/>
          <a:p>
            <a:r>
              <a:rPr lang="en-GB" sz="2000" dirty="0"/>
              <a:t>Gas “boiler” can be replaced by Hydrogen</a:t>
            </a:r>
          </a:p>
          <a:p>
            <a:r>
              <a:rPr lang="en-GB" sz="2000" dirty="0"/>
              <a:t>Limitations for Hydrogen on the gas network need to be resolved </a:t>
            </a:r>
          </a:p>
          <a:p>
            <a:r>
              <a:rPr lang="en-GB" sz="2000" dirty="0"/>
              <a:t>We can use some of the valuable Hydrogen resource to manage the electricity network through hydrogen as a storage vector and the gas distribution network as a form of storage </a:t>
            </a:r>
          </a:p>
          <a:p>
            <a:r>
              <a:rPr lang="en-GB" sz="2000" dirty="0"/>
              <a:t>Hydrogen can be “eased” into a space heating role having first delivered on </a:t>
            </a:r>
          </a:p>
          <a:p>
            <a:pPr lvl="1"/>
            <a:r>
              <a:rPr lang="en-GB" dirty="0"/>
              <a:t>Power generation for low renewable energy generation times</a:t>
            </a:r>
          </a:p>
          <a:p>
            <a:pPr lvl="1"/>
            <a:r>
              <a:rPr lang="en-GB" dirty="0"/>
              <a:t>Commercial transport applications</a:t>
            </a:r>
          </a:p>
          <a:p>
            <a:pPr lvl="1"/>
            <a:r>
              <a:rPr lang="en-GB" dirty="0"/>
              <a:t>High temperature heat processes  </a:t>
            </a:r>
          </a:p>
        </p:txBody>
      </p:sp>
    </p:spTree>
    <p:extLst>
      <p:ext uri="{BB962C8B-B14F-4D97-AF65-F5344CB8AC3E}">
        <p14:creationId xmlns:p14="http://schemas.microsoft.com/office/powerpoint/2010/main" val="1090054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BDEDAF7F04CB44808FB66BD2494817" ma:contentTypeVersion="10" ma:contentTypeDescription="Create a new document." ma:contentTypeScope="" ma:versionID="98447ed5c1f9c92470426f9fe9b9da5e">
  <xsd:schema xmlns:xsd="http://www.w3.org/2001/XMLSchema" xmlns:xs="http://www.w3.org/2001/XMLSchema" xmlns:p="http://schemas.microsoft.com/office/2006/metadata/properties" xmlns:ns2="ef0b0bf8-9b2d-4537-a09e-480623a224ba" targetNamespace="http://schemas.microsoft.com/office/2006/metadata/properties" ma:root="true" ma:fieldsID="e7d244f1e720e06ada96cf745d35e6c6" ns2:_="">
    <xsd:import namespace="ef0b0bf8-9b2d-4537-a09e-480623a224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b0bf8-9b2d-4537-a09e-480623a22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D2B9C7-DFCA-490C-9782-2A9E8FFBB50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CC95FF-2F31-42BC-9A35-6D4A3F63AC60}">
  <ds:schemaRefs>
    <ds:schemaRef ds:uri="http://schemas.microsoft.com/sharepoint/v3/contenttype/forms"/>
  </ds:schemaRefs>
</ds:datastoreItem>
</file>

<file path=customXml/itemProps3.xml><?xml version="1.0" encoding="utf-8"?>
<ds:datastoreItem xmlns:ds="http://schemas.openxmlformats.org/officeDocument/2006/customXml" ds:itemID="{20730533-9AAF-40EF-B635-D104E62E7DE1}"/>
</file>

<file path=docProps/app.xml><?xml version="1.0" encoding="utf-8"?>
<Properties xmlns="http://schemas.openxmlformats.org/officeDocument/2006/extended-properties" xmlns:vt="http://schemas.openxmlformats.org/officeDocument/2006/docPropsVTypes">
  <Template/>
  <TotalTime>2093</TotalTime>
  <Words>532</Words>
  <Application>Microsoft Office PowerPoint</Application>
  <PresentationFormat>On-screen Show (4:3)</PresentationFormat>
  <Paragraphs>52</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Times New Roman</vt:lpstr>
      <vt:lpstr>Office Theme</vt:lpstr>
      <vt:lpstr>PowerPoint Presentation</vt:lpstr>
      <vt:lpstr>Electrification of Household Heating</vt:lpstr>
      <vt:lpstr>Electrification of Household Heating</vt:lpstr>
      <vt:lpstr>Why Heat Pumps?</vt:lpstr>
      <vt:lpstr>Terrace Street At Ulster</vt:lpstr>
      <vt:lpstr>Hybrid Operations at Ulster</vt:lpstr>
      <vt:lpstr>Running Costs</vt:lpstr>
      <vt:lpstr>CO2 Emissions </vt:lpstr>
      <vt:lpstr>And To Conclude</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Hewitt, Neil</cp:lastModifiedBy>
  <cp:revision>96</cp:revision>
  <dcterms:created xsi:type="dcterms:W3CDTF">2015-03-06T10:50:13Z</dcterms:created>
  <dcterms:modified xsi:type="dcterms:W3CDTF">2020-10-30T19:46:22Z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ies>
</file>