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handoutMasterIdLst>
    <p:handoutMasterId r:id="rId20"/>
  </p:handoutMasterIdLst>
  <p:sldIdLst>
    <p:sldId id="258" r:id="rId7"/>
    <p:sldId id="940" r:id="rId8"/>
    <p:sldId id="2125024431" r:id="rId9"/>
    <p:sldId id="2125024433" r:id="rId10"/>
    <p:sldId id="422" r:id="rId11"/>
    <p:sldId id="436" r:id="rId12"/>
    <p:sldId id="2125024432" r:id="rId13"/>
    <p:sldId id="3919" r:id="rId14"/>
    <p:sldId id="3915" r:id="rId15"/>
    <p:sldId id="4044" r:id="rId16"/>
    <p:sldId id="5265" r:id="rId17"/>
    <p:sldId id="2125024446" r:id="rId18"/>
  </p:sldIdLst>
  <p:sldSz cx="12192000" cy="6858000"/>
  <p:notesSz cx="6797675" cy="9926638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3" userDrawn="1">
          <p15:clr>
            <a:srgbClr val="A4A3A4"/>
          </p15:clr>
        </p15:guide>
        <p15:guide id="2" orient="horz" pos="96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043" userDrawn="1">
          <p15:clr>
            <a:srgbClr val="A4A3A4"/>
          </p15:clr>
        </p15:guide>
        <p15:guide id="5" orient="horz" pos="4207" userDrawn="1">
          <p15:clr>
            <a:srgbClr val="A4A3A4"/>
          </p15:clr>
        </p15:guide>
        <p15:guide id="6" pos="3611" userDrawn="1">
          <p15:clr>
            <a:srgbClr val="A4A3A4"/>
          </p15:clr>
        </p15:guide>
        <p15:guide id="7" pos="4081" userDrawn="1">
          <p15:clr>
            <a:srgbClr val="A4A3A4"/>
          </p15:clr>
        </p15:guide>
        <p15:guide id="8" pos="7275" userDrawn="1">
          <p15:clr>
            <a:srgbClr val="A4A3A4"/>
          </p15:clr>
        </p15:guide>
        <p15:guide id="9" pos="1905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1" orient="horz" pos="957" userDrawn="1">
          <p15:clr>
            <a:srgbClr val="A4A3A4"/>
          </p15:clr>
        </p15:guide>
        <p15:guide id="12" orient="horz" pos="4175" userDrawn="1">
          <p15:clr>
            <a:srgbClr val="A4A3A4"/>
          </p15:clr>
        </p15:guide>
        <p15:guide id="13" pos="5773" userDrawn="1">
          <p15:clr>
            <a:srgbClr val="A4A3A4"/>
          </p15:clr>
        </p15:guide>
        <p15:guide id="14" pos="4140" userDrawn="1">
          <p15:clr>
            <a:srgbClr val="A4A3A4"/>
          </p15:clr>
        </p15:guide>
        <p15:guide id="15" pos="5752" userDrawn="1">
          <p15:clr>
            <a:srgbClr val="A4A3A4"/>
          </p15:clr>
        </p15:guide>
        <p15:guide id="16" orient="horz" pos="3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888888"/>
    <a:srgbClr val="00878A"/>
    <a:srgbClr val="003248"/>
    <a:srgbClr val="F2F2F2"/>
    <a:srgbClr val="F18800"/>
    <a:srgbClr val="C8057F"/>
    <a:srgbClr val="482483"/>
    <a:srgbClr val="21BBEF"/>
    <a:srgbClr val="831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5819" autoAdjust="0"/>
  </p:normalViewPr>
  <p:slideViewPr>
    <p:cSldViewPr>
      <p:cViewPr varScale="1">
        <p:scale>
          <a:sx n="73" d="100"/>
          <a:sy n="73" d="100"/>
        </p:scale>
        <p:origin x="78" y="432"/>
      </p:cViewPr>
      <p:guideLst>
        <p:guide orient="horz" pos="643"/>
        <p:guide orient="horz" pos="964"/>
        <p:guide orient="horz" pos="2160"/>
        <p:guide orient="horz" pos="4043"/>
        <p:guide orient="horz" pos="4207"/>
        <p:guide pos="3611"/>
        <p:guide pos="4081"/>
        <p:guide pos="7275"/>
        <p:guide pos="1905"/>
        <p:guide pos="393"/>
        <p:guide orient="horz" pos="957"/>
        <p:guide orient="horz" pos="4175"/>
        <p:guide pos="5773"/>
        <p:guide pos="4140"/>
        <p:guide pos="5752"/>
        <p:guide orient="horz" pos="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>
      <p:cViewPr varScale="1">
        <p:scale>
          <a:sx n="59" d="100"/>
          <a:sy n="59" d="100"/>
        </p:scale>
        <p:origin x="3235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23" Type="http://schemas.openxmlformats.org/officeDocument/2006/relationships/theme" Target="theme/theme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53B8-FB04-4AB0-A080-AB7AE9E56315}" type="datetimeFigureOut">
              <a:rPr lang="de-DE" smtClean="0"/>
              <a:pPr/>
              <a:t>02.11.2020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B928E-9091-4764-9D3D-C4097BD978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2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91BE1-7962-4D26-99A9-07CE70F19314}" type="datetimeFigureOut">
              <a:rPr lang="de-DE" smtClean="0"/>
              <a:pPr/>
              <a:t>02.11.2020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9F13D-5E3F-4C20-ADC0-C88A2660A5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92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9F13D-5E3F-4C20-ADC0-C88A2660A5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2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63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600" b="1" dirty="0">
                <a:solidFill>
                  <a:srgbClr val="0070C0"/>
                </a:solidFill>
              </a:rPr>
              <a:t>Major Tasks within Sub-System Layout: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Driveline Torsional Vibrations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Torque and Amplitudes due to torsional vibrations within Driveline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Load History and Work Load 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Electrical Circuit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Analysis of current and voltage fluctuations within electrical 	devices and networks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Cooling Circuit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Layout of cooling circuit considering pipes, valves, pumps etc.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Control Functions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Detailed definition of control functions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89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600" b="1" dirty="0">
                <a:solidFill>
                  <a:srgbClr val="0070C0"/>
                </a:solidFill>
              </a:rPr>
              <a:t>Major Tasks within Sub-System Layout: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Driveline Torsional Vibrations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Torque and Amplitudes due to torsional vibrations within Driveline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Load History and Work Load 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Electrical Circuit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Analysis of current and voltage fluctuations within electrical 	devices and networks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Cooling Circuit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Layout of cooling circuit considering pipes, valves, pumps etc.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Control Functions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Detailed definition of control functions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10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600" b="1" dirty="0">
                <a:solidFill>
                  <a:srgbClr val="0070C0"/>
                </a:solidFill>
              </a:rPr>
              <a:t>Major Tasks within Sub-System Layout: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Driveline Torsional Vibrations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Torque and Amplitudes due to torsional vibrations within Driveline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Load History and Work Load 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Electrical Circuit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Analysis of current and voltage fluctuations within electrical 	devices and networks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Cooling Circuit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Layout of cooling circuit considering pipes, valves, pumps etc.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n-US" sz="1600" b="1" dirty="0"/>
              <a:t>Control Functions</a:t>
            </a:r>
          </a:p>
          <a:p>
            <a:pPr marL="717551" lvl="1" indent="-357188">
              <a:spcAft>
                <a:spcPts val="600"/>
              </a:spcAft>
              <a:buClrTx/>
              <a:buFont typeface="Verdana" panose="020B0604030504040204" pitchFamily="34" charset="0"/>
              <a:buChar char="-"/>
            </a:pPr>
            <a:r>
              <a:rPr lang="en-US" sz="1600" dirty="0"/>
              <a:t>Detailed definition of control functions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33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81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 AVL Compa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_Autor1">
            <a:extLst>
              <a:ext uri="{FF2B5EF4-FFF2-40B4-BE49-F238E27FC236}">
                <a16:creationId xmlns:a16="http://schemas.microsoft.com/office/drawing/2014/main" id="{7EB48C31-1C1C-4AC0-9CDA-B24163F55365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91BB1B9-E479-4743-8939-B483D46886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1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Presentation Subline Lorem Ipsum</a:t>
            </a: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FE79A73F-8F28-4543-AF07-21C524AF4027}"/>
              </a:ext>
            </a:extLst>
          </p:cNvPr>
          <p:cNvSpPr txBox="1">
            <a:spLocks/>
          </p:cNvSpPr>
          <p:nvPr userDrawn="1"/>
        </p:nvSpPr>
        <p:spPr>
          <a:xfrm>
            <a:off x="720000" y="6487200"/>
            <a:ext cx="5770800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None/>
              <a:defRPr sz="2400" kern="12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19170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828754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38339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tabLst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000" spc="0" baseline="0"/>
              <a:t>AVL List GmbH (Headquarters)</a:t>
            </a:r>
            <a:endParaRPr lang="en-US" sz="1000" spc="0" baseline="0" dirty="0"/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C455AFA5-0E52-48FF-9DD8-8D0EC2B7FCA8}"/>
              </a:ext>
            </a:extLst>
          </p:cNvPr>
          <p:cNvSpPr/>
          <p:nvPr userDrawn="1"/>
        </p:nvSpPr>
        <p:spPr>
          <a:xfrm>
            <a:off x="10573200" y="6778800"/>
            <a:ext cx="7668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20000" bIns="0" rtlCol="0" anchor="ctr"/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6AAD1F99-9957-4E40-AC89-A11B14E65CC7}"/>
              </a:ext>
            </a:extLst>
          </p:cNvPr>
          <p:cNvSpPr/>
          <p:nvPr userDrawn="1"/>
        </p:nvSpPr>
        <p:spPr bwMode="auto">
          <a:xfrm>
            <a:off x="10573200" y="6487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defTabSz="914400"/>
            <a:r>
              <a:rPr lang="en-US" sz="1000" noProof="0">
                <a:solidFill>
                  <a:schemeClr val="bg1"/>
                </a:solidFill>
              </a:rPr>
              <a:t>Public</a:t>
            </a:r>
            <a:endParaRPr lang="en-US" sz="1000" noProof="0" dirty="0">
              <a:solidFill>
                <a:schemeClr val="bg1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8331BFAB-634F-45AC-8E8E-BD021F239E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0E33B2F-61F2-470C-AE4F-4E485D4496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4800"/>
            <a:ext cx="6840000" cy="1404000"/>
          </a:xfrm>
        </p:spPr>
        <p:txBody>
          <a:bodyPr rIns="0" bIns="3600"/>
          <a:lstStyle>
            <a:lvl1pPr>
              <a:lnSpc>
                <a:spcPct val="11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8170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64CFA-73FA-4FF9-BEC5-7476321DE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BDE48523-E91D-4264-A7A6-11520E830BF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50024BE-BB11-455C-9C32-C6F174DEDF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1384" y="1473778"/>
            <a:ext cx="1292222" cy="1453642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A57364B-2E8A-4DED-8C23-B41533E644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3873505"/>
            <a:ext cx="3393105" cy="2222496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Insert CV here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F936F3F-0DB3-4406-95A9-53C8740C4D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84" y="3095905"/>
            <a:ext cx="3393107" cy="77760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4F8C6D-7A18-4EE5-BCA4-92CEBC65D89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8979" y="1473778"/>
            <a:ext cx="1292222" cy="1453642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3E922AD-3780-4C63-8C45-109F48698A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0249" y="3873505"/>
            <a:ext cx="3393105" cy="2222496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Insert CV here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28267E6-B996-4D40-B08A-5CCAF7FEFD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0249" y="3095905"/>
            <a:ext cx="3393107" cy="77760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28C7A6F-ABF2-4A43-8D86-4160AC0237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1200" y="1473778"/>
            <a:ext cx="1292222" cy="1453642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63BE500-E6E1-41BF-B02F-899E750513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9879" y="3873505"/>
            <a:ext cx="3393105" cy="2222496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Insert CV here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463F4C21-15EB-4DC7-ACFA-662867267B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877" y="3095905"/>
            <a:ext cx="3393107" cy="77760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</p:txBody>
      </p:sp>
    </p:spTree>
    <p:extLst>
      <p:ext uri="{BB962C8B-B14F-4D97-AF65-F5344CB8AC3E}">
        <p14:creationId xmlns:p14="http://schemas.microsoft.com/office/powerpoint/2010/main" val="148422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DA6DF-1BE3-4129-B261-15B4AF431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  <a:effectLst/>
        </p:spPr>
        <p:txBody>
          <a:bodyPr vert="horz" lIns="0" tIns="0" rIns="0" bIns="0" rtlCol="0" anchor="b">
            <a:noAutofit/>
          </a:bodyPr>
          <a:lstStyle>
            <a:lvl1pPr>
              <a:defRPr lang="en-US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Edit master title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03D7FC7-5652-472E-8C83-E01045B2CC1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552901"/>
            <a:ext cx="11091600" cy="4539600"/>
          </a:xfrm>
        </p:spPr>
        <p:txBody>
          <a:bodyPr vert="horz" lIns="0" tIns="0" rIns="0" bIns="0" rtlCol="0">
            <a:noAutofit/>
          </a:bodyPr>
          <a:lstStyle>
            <a:lvl1pPr marL="230400" indent="-230400"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noProof="0" dirty="0">
                <a:solidFill>
                  <a:schemeClr val="tx1"/>
                </a:solidFill>
              </a:defRPr>
            </a:lvl1pPr>
            <a:lvl2pPr marL="468312" indent="-285750">
              <a:buClr>
                <a:schemeClr val="tx1"/>
              </a:buClr>
              <a:buFont typeface="Symbol" panose="05050102010706020507" pitchFamily="18" charset="2"/>
              <a:buChar char="-"/>
              <a:defRPr lang="en-US" sz="1600" noProof="0" dirty="0">
                <a:solidFill>
                  <a:schemeClr val="tx1"/>
                </a:solidFill>
              </a:defRPr>
            </a:lvl2pPr>
            <a:lvl3pPr marL="654050" indent="-285750">
              <a:buClr>
                <a:schemeClr val="tx1"/>
              </a:buClr>
              <a:buFont typeface="Symbol" panose="05050102010706020507" pitchFamily="18" charset="2"/>
              <a:buChar char="-"/>
              <a:defRPr lang="en-US" sz="1400" noProof="0" dirty="0">
                <a:solidFill>
                  <a:schemeClr val="tx1"/>
                </a:solidFill>
              </a:defRPr>
            </a:lvl3pPr>
            <a:lvl4pPr marL="711200" indent="-171450">
              <a:buClr>
                <a:schemeClr val="tx1"/>
              </a:buClr>
              <a:buFont typeface="Symbol" panose="05050102010706020507" pitchFamily="18" charset="2"/>
              <a:buChar char="-"/>
              <a:defRPr lang="en-US" sz="1200" noProof="0" dirty="0">
                <a:solidFill>
                  <a:schemeClr val="tx1"/>
                </a:solidFill>
              </a:defRPr>
            </a:lvl4pPr>
            <a:lvl5pPr marL="884237" indent="-171450">
              <a:buClr>
                <a:schemeClr val="tx1"/>
              </a:buClr>
              <a:buFont typeface="Symbol" panose="05050102010706020507" pitchFamily="18" charset="2"/>
              <a:buChar char="-"/>
              <a:defRPr lang="en-US" sz="1200" baseline="0" noProof="0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160190B-0048-4000-BDD8-EDCAC1F7224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67E53-0ECB-44E4-8214-E17991263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99057BB-C5BD-4152-A026-0153631531D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1">
            <a:extLst>
              <a:ext uri="{FF2B5EF4-FFF2-40B4-BE49-F238E27FC236}">
                <a16:creationId xmlns:a16="http://schemas.microsoft.com/office/drawing/2014/main" id="{2A8E013D-4992-49C9-BC42-2E6474D8BB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84CBC69-F283-44C8-8359-7F132A0A1A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844816"/>
            <a:ext cx="11091600" cy="4246384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ClrTx/>
              <a:buFont typeface="Wingdings" panose="05000000000000000000" pitchFamily="2" charset="2"/>
              <a:buChar char="§"/>
              <a:defRPr lang="en-US" sz="1600" noProof="0" dirty="0"/>
            </a:lvl1pPr>
            <a:lvl2pPr marL="529200" indent="-3420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4050" indent="-28575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145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73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32CAC-D4B3-4EFF-85DA-A481882BD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FDDAAEB-910F-4AD6-B5FC-8BCFD7D7304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B9EBB46-B58F-4690-A1A2-8316670E95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3" y="1551600"/>
            <a:ext cx="11091862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4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17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58F5988-2F8A-FC46-B779-E92988D9B88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52D3A8-61ED-40DD-874B-AA7B44A2F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747269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5BD79-7A43-43DF-8987-4A120DE9A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581B439-E37C-48B5-B6AE-861F83BA029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275022A4-AAC9-41D7-ABBF-14A3BEF5EF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13853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ligh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E56B6-AAB3-44E7-9DBE-5A57D120D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master title</a:t>
            </a:r>
            <a:endParaRPr lang="en-US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81CB0B6-4141-42EB-91C1-1F94880E09C2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2140428-89FD-4420-AC86-E5B7AE016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7232"/>
            <a:ext cx="11091600" cy="828089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smtClean="0"/>
            </a:lvl1pPr>
            <a:lvl2pPr>
              <a:defRPr lang="de-DE" sz="1600" smtClean="0"/>
            </a:lvl2pPr>
            <a:lvl3pPr>
              <a:defRPr lang="de-DE" sz="1600" smtClean="0"/>
            </a:lvl3pPr>
            <a:lvl4pPr>
              <a:defRPr lang="de-DE" sz="1600" smtClean="0"/>
            </a:lvl4pPr>
            <a:lvl5pPr>
              <a:defRPr lang="en-US" sz="1600"/>
            </a:lvl5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7A47C04D-8C7C-4090-B21E-5A9F65CAA5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0863" y="1551600"/>
            <a:ext cx="11091862" cy="3857632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4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47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C0E89-4C4B-4F57-A235-49F9403B5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55C0B7A-1E72-460D-8173-6D2C2053D01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AC0435-38D1-41F4-965E-67D8784B86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7232"/>
            <a:ext cx="11091600" cy="828089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smtClean="0"/>
            </a:lvl1pPr>
            <a:lvl2pPr>
              <a:defRPr lang="de-DE" sz="1600" smtClean="0"/>
            </a:lvl2pPr>
            <a:lvl3pPr>
              <a:defRPr lang="de-DE" sz="1600" smtClean="0"/>
            </a:lvl3pPr>
            <a:lvl4pPr>
              <a:defRPr lang="de-DE" sz="1600" smtClean="0"/>
            </a:lvl4pPr>
            <a:lvl5pPr>
              <a:defRPr lang="en-US" sz="1600"/>
            </a:lvl5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 , key message in Verdana 14 pt</a:t>
            </a:r>
          </a:p>
        </p:txBody>
      </p:sp>
    </p:spTree>
    <p:extLst>
      <p:ext uri="{BB962C8B-B14F-4D97-AF65-F5344CB8AC3E}">
        <p14:creationId xmlns:p14="http://schemas.microsoft.com/office/powerpoint/2010/main" val="121108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dark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54240-C216-4EDE-A6F1-C49C3EBDA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master title</a:t>
            </a:r>
            <a:endParaRPr lang="en-US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32C638C-3785-497B-8243-F2D2FBEA6B89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00FDA6-3E19-4B8D-BFE5-4ED39B813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9078"/>
            <a:ext cx="11091600" cy="82808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dirty="0" smtClean="0"/>
            </a:lvl1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 , key message in Verdana 14 pt</a:t>
            </a:r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241837BA-008B-4E2A-81F4-BCF82A4822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0863" y="1551600"/>
            <a:ext cx="11091862" cy="3857632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4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23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CE13F-B17B-487E-8BF6-64DCDFB35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9805064-3741-48D3-BE43-6DE1F6816D0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5708E4-803E-43BC-88EE-1944610DD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9078"/>
            <a:ext cx="11091600" cy="82808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dirty="0" smtClean="0"/>
            </a:lvl1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 , key message in Verdana 14 pt</a:t>
            </a:r>
          </a:p>
        </p:txBody>
      </p:sp>
    </p:spTree>
    <p:extLst>
      <p:ext uri="{BB962C8B-B14F-4D97-AF65-F5344CB8AC3E}">
        <p14:creationId xmlns:p14="http://schemas.microsoft.com/office/powerpoint/2010/main" val="97544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 AVL Compa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9">
            <a:extLst>
              <a:ext uri="{FF2B5EF4-FFF2-40B4-BE49-F238E27FC236}">
                <a16:creationId xmlns:a16="http://schemas.microsoft.com/office/drawing/2014/main" id="{92751360-6AA2-5A4D-AD82-CC750FB739DB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xt_SecurityLevel">
            <a:extLst>
              <a:ext uri="{FF2B5EF4-FFF2-40B4-BE49-F238E27FC236}">
                <a16:creationId xmlns:a16="http://schemas.microsoft.com/office/drawing/2014/main" id="{A21F77F4-53E2-CF45-BB0F-37AD656A531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4520C221-FC15-D849-9DF8-0E90427594FE}"/>
              </a:ext>
            </a:extLst>
          </p:cNvPr>
          <p:cNvSpPr txBox="1">
            <a:spLocks/>
          </p:cNvSpPr>
          <p:nvPr userDrawn="1"/>
        </p:nvSpPr>
        <p:spPr>
          <a:xfrm>
            <a:off x="720000" y="6486200"/>
            <a:ext cx="5771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AVL List GmbH (Headquarters)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xt_Autor1">
            <a:extLst>
              <a:ext uri="{FF2B5EF4-FFF2-40B4-BE49-F238E27FC236}">
                <a16:creationId xmlns:a16="http://schemas.microsoft.com/office/drawing/2014/main" id="{8DE80A2D-7E72-4122-AB08-DF1B3E72CAB2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8A07C198-1062-DC4A-A59C-556047ADA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0425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Subline Lorem Ipsum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E5B658E-8431-C648-8E22-0189E03E43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2896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10000"/>
              </a:lnSpc>
              <a:defRPr sz="42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Document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FD3EA3B-CF6D-445C-BA61-FDA3EA20B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75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DD733-DEE0-4A41-B24D-F04B8E2EA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768FCD-6F89-46B5-9AC3-EB0D41E5D67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5BA661-0395-4A12-99CD-2D797E40ED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7A1026C-D313-473E-B2C6-08C93A6F96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3800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245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B0F65-6548-4A41-BD88-41812B1AF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E932AA9D-97B7-447C-B44A-945CCC6889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903BE74-3A05-4052-AC22-4A67DF224C6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7A8A76A-6192-4422-9EE5-5A9BC4839D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843200"/>
            <a:ext cx="5374800" cy="42480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575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E8510ECD-4719-413D-BC3B-8C2C32BDC0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3800" y="1843200"/>
            <a:ext cx="5374800" cy="42480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13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A535F-9CC1-4E57-9089-C65432A9E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4258003-B7E3-4D89-983E-FEC28B822F0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34D7C0-91C3-4C7F-8359-02A884BEF3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2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BCFE90-9D14-4A71-B056-7BEA4A7427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4800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758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slide with Background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9">
            <a:extLst>
              <a:ext uri="{FF2B5EF4-FFF2-40B4-BE49-F238E27FC236}">
                <a16:creationId xmlns:a16="http://schemas.microsoft.com/office/drawing/2014/main" id="{1DDD2C40-54D0-4938-B10B-E447268E2A8E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84E44CFD-45B2-4D99-8721-7F284375DA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A5DE476F-CFBE-43AB-BBFB-31572F11E80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A4D14DC8-9F91-408D-99E5-662C45BBF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3D9F7027-F6DB-4FD7-AD91-8203B3FC9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118977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slide with Background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9">
            <a:extLst>
              <a:ext uri="{FF2B5EF4-FFF2-40B4-BE49-F238E27FC236}">
                <a16:creationId xmlns:a16="http://schemas.microsoft.com/office/drawing/2014/main" id="{0818D261-886B-884B-A01D-517C32B27479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xt_SecurityLevel">
            <a:extLst>
              <a:ext uri="{FF2B5EF4-FFF2-40B4-BE49-F238E27FC236}">
                <a16:creationId xmlns:a16="http://schemas.microsoft.com/office/drawing/2014/main" id="{CF3A7A99-3101-BE4C-850E-A043FCD64E9C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3EF6520-0DDA-814D-AF60-7A742377A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64ADAEBD-7678-7F46-9995-28E94E6D4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0FCC4C4-18A7-4601-833D-1AF10F5F2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slide with Background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D0B22A02-4215-234B-A760-EA245483C88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72481338-2700-B84A-8514-7453AC723C60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D807DA5-66AF-2647-AFD0-4F2587E415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95E1E76-7C1B-9B40-B9CA-1641892F9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9600E2F-01E5-43E5-A955-A067EC58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1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slide with Background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7E73DB68-EE5A-5647-A4F9-F03B08B746F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EE9715CF-452B-AC44-A953-B6F1245B261A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93B270-7A45-0B46-BD10-B162614F7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D64F027-CE96-FA4E-9613-686153ACC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FAC4595-604B-4298-A778-60476FB736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7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points and Background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0B55CBE8-7896-644C-8685-A72281C663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412875"/>
            <a:ext cx="12192000" cy="4675579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766BEC6A-6D96-FB40-9FDF-B1F86017E1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3" y="24497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03694AE3-8648-E94D-83DC-BF3FC5A58A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50863" y="29249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C1F8CCB5-7E2B-9940-B805-C28BA988738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50863" y="38849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EF99499-E3AF-2846-BA5E-27BAB612A49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50863" y="43649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3" name="Inhaltsplatzhalter 3">
            <a:extLst>
              <a:ext uri="{FF2B5EF4-FFF2-40B4-BE49-F238E27FC236}">
                <a16:creationId xmlns:a16="http://schemas.microsoft.com/office/drawing/2014/main" id="{7E80EA54-1F16-EC4D-83FC-0DE02B25CBD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50863" y="4848913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E4E8EF44-3588-5243-82F3-5C0677B1F134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50863" y="34001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819E30D4-93CE-9740-BA48-09AB91CCCC6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30E25DB1-A7B3-9D46-AC74-23A75E704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0275" cy="881684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26713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_ AVL Compa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9">
            <a:extLst>
              <a:ext uri="{FF2B5EF4-FFF2-40B4-BE49-F238E27FC236}">
                <a16:creationId xmlns:a16="http://schemas.microsoft.com/office/drawing/2014/main" id="{92751360-6AA2-5A4D-AD82-CC750FB739DB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xt_SecurityLevel">
            <a:extLst>
              <a:ext uri="{FF2B5EF4-FFF2-40B4-BE49-F238E27FC236}">
                <a16:creationId xmlns:a16="http://schemas.microsoft.com/office/drawing/2014/main" id="{A21F77F4-53E2-CF45-BB0F-37AD656A531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4520C221-FC15-D849-9DF8-0E90427594FE}"/>
              </a:ext>
            </a:extLst>
          </p:cNvPr>
          <p:cNvSpPr txBox="1">
            <a:spLocks/>
          </p:cNvSpPr>
          <p:nvPr userDrawn="1"/>
        </p:nvSpPr>
        <p:spPr>
          <a:xfrm>
            <a:off x="720000" y="6486200"/>
            <a:ext cx="5771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AVL List GmbH (Headquarters)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xt_Autor1">
            <a:extLst>
              <a:ext uri="{FF2B5EF4-FFF2-40B4-BE49-F238E27FC236}">
                <a16:creationId xmlns:a16="http://schemas.microsoft.com/office/drawing/2014/main" id="{E4C265FE-F40C-4E64-A257-EF03A84FD35B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8A07C198-1062-DC4A-A59C-556047ADA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0425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Subline Lorem Ipsum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E5B658E-8431-C648-8E22-0189E03E43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2896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10000"/>
              </a:lnSpc>
              <a:defRPr sz="42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Document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AA0C7E81-2921-41D5-8F7E-0E1C9FE9F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and figures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C2BCADA8-0A27-45C1-9B67-C5F832F43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38338" y="5499765"/>
            <a:ext cx="1702800" cy="595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69AFA3CF-8EA9-4FF0-B898-E8650758E1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8338" y="4687200"/>
            <a:ext cx="1702800" cy="8172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4533" b="0" i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A6074F46-9C34-4265-B754-C227531C3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38338" y="3862800"/>
            <a:ext cx="1702800" cy="595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671A3CA-08DB-43FE-ACB1-CA2077B76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38338" y="3045600"/>
            <a:ext cx="1702800" cy="8172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4533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D1E09990-2217-43B8-A55A-A728582D97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38338" y="2228400"/>
            <a:ext cx="1702800" cy="595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963ED75B-F42D-406F-B6F6-242021FA7D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38338" y="1414800"/>
            <a:ext cx="1702800" cy="8172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4533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7A1ABF72-A56C-453A-B765-7A857AD07A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2" y="1414800"/>
            <a:ext cx="9168000" cy="46800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7B03B578-A74B-9541-81CC-ECF8E95B9A5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67F7F93-DB5B-3B43-B731-87527B65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0275" cy="881684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981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4" pos="34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7AE46B8-F9ED-4EFF-8E25-F5BBBD16B4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36579" y="1414800"/>
            <a:ext cx="1702800" cy="46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1D901236-FC44-4212-A182-4A429B7846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6800" y="1414800"/>
            <a:ext cx="5353200" cy="46800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9FDB7DEC-6B27-4616-873E-6D9B0A290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2" y="3888000"/>
            <a:ext cx="3600000" cy="22032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A000F64E-475F-4EFA-9CFD-B76E507606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2" y="1414800"/>
            <a:ext cx="3600000" cy="22176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856EDB39-A547-3D46-B4E5-C3575D31649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263FEDB-D1C3-E247-97B1-E7B001D5F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0275" cy="881684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412666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 userDrawn="1">
          <p15:clr>
            <a:srgbClr val="FBAE40"/>
          </p15:clr>
        </p15:guide>
        <p15:guide id="4" orient="horz" pos="89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left) and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FA031-B3A4-4C8D-A760-65C7CF91A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A1586DDF-21D6-4D3F-9E9B-82256878EC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00" y="1414800"/>
            <a:ext cx="5086800" cy="46800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E6ED2FC-FFA3-40A5-82BA-6088CFA6FB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4800" y="1429200"/>
            <a:ext cx="55440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1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BE3F02DC-AC9E-4643-A81D-BEEC00206F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4800" y="1864800"/>
            <a:ext cx="5544000" cy="4226400"/>
          </a:xfrm>
        </p:spPr>
        <p:txBody>
          <a:bodyPr lIns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5pPr>
            <a:lvl6pPr marL="1076325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 marL="1255713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 marL="1435100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65000"/>
                </a:schemeClr>
              </a:buClr>
              <a:buSzTx/>
              <a:tabLst/>
              <a:defRPr/>
            </a:pPr>
            <a:endParaRPr lang="en-US" noProof="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04B81FD-0DA9-4E34-BE62-13F5C57FF9B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3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(left) and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E4F25-37BB-4795-AF7B-B5044EA11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A0624E1-A40D-4071-938C-4C3E3199A01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EB15EAF5-2C97-4AA5-AF67-B78150EA9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8800" y="1429200"/>
            <a:ext cx="72000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2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47D6D24-E1A8-4588-80BD-2B6E13C373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00" y="1414800"/>
            <a:ext cx="3600000" cy="22140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D945C161-AD8B-4AEF-8C9A-24E38B702F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0800" y="3880800"/>
            <a:ext cx="3600000" cy="22140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F2AB036F-2771-480B-B506-0BD07BD5DD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8800" y="1864800"/>
            <a:ext cx="7200000" cy="4226400"/>
          </a:xfrm>
        </p:spPr>
        <p:txBody>
          <a:bodyPr vert="horz" lIns="0" tIns="0" rIns="0" bIns="0" rtlCol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600" noProof="0"/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/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/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/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661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left) and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A5359-A038-4F6B-AFDE-26E938AE9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01F87DA-DD19-458C-92DF-0DC981CB081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326198E-786A-47CB-9444-98700F5563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14800" y="1429200"/>
            <a:ext cx="84240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3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44358E43-241A-4AC1-8FF3-F4A56CEF76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00" y="1414800"/>
            <a:ext cx="2400000" cy="13608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2D679782-75FD-4D5C-A964-164B5488DB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0800" y="3072600"/>
            <a:ext cx="2400000" cy="13608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FE014052-EAF1-4B22-BFDA-FD43B343344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0800" y="4730400"/>
            <a:ext cx="2400000" cy="13608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676B8ED6-F813-4543-ADD2-DF61365030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14799" y="1864800"/>
            <a:ext cx="8424000" cy="4226400"/>
          </a:xfrm>
        </p:spPr>
        <p:txBody>
          <a:bodyPr lIns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5pPr>
            <a:lvl6pPr marL="1076325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 marL="1255713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 marL="1435100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878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394C9-930B-4EEB-82E7-75A3F1530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CCCB1FF-9D1D-4941-A7F1-5559A1A2398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B2FE43DF-B11E-4A7B-88C7-D101B85B3C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00" y="1429200"/>
            <a:ext cx="11091600" cy="284400"/>
          </a:xfrm>
        </p:spPr>
        <p:txBody>
          <a:bodyPr wrap="none"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5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7A4A85F-C471-47A8-8025-A346A59041D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50800" y="1864800"/>
            <a:ext cx="11091600" cy="4226400"/>
          </a:xfrm>
        </p:spPr>
        <p:txBody>
          <a:bodyPr vert="horz" lIns="0" tIns="0" rIns="0" bIns="0" rtlCol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600" noProof="0"/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noProof="0" dirty="0"/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400" noProof="0" dirty="0"/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noProof="0" dirty="0"/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noProof="0" dirty="0"/>
            </a:lvl5pPr>
            <a:lvl6pPr>
              <a:buFont typeface="Arial" panose="020B0604020202020204" pitchFamily="34" charset="0"/>
              <a:buChar char="•"/>
              <a:defRPr lang="en-US" sz="1200" noProof="0" dirty="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buFont typeface="Arial" panose="020B0604020202020204" pitchFamily="34" charset="0"/>
              <a:buChar char="•"/>
              <a:defRPr lang="en-US" sz="1200" noProof="0" dirty="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buFont typeface="Arial" panose="020B0604020202020204" pitchFamily="34" charset="0"/>
              <a:buChar char="•"/>
              <a:defRPr lang="en-US" sz="1200" noProof="0" dirty="0"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483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custom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DB90B-5FCE-48DA-8CEF-4E2DC6DD2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84960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FA6CAED-D300-4935-8F08-28995A8E247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5B3308BC-29CA-464F-ACF3-40E7A291A1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00" y="1429200"/>
            <a:ext cx="110916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5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EF472B63-2EEF-4917-BDE4-C62AD63816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182880"/>
            <a:ext cx="2394000" cy="882000"/>
          </a:xfrm>
        </p:spPr>
        <p:txBody>
          <a:bodyPr vert="horz" lIns="0" tIns="0" rIns="0" bIns="0" rtlCol="0">
            <a:normAutofit/>
          </a:bodyPr>
          <a:lstStyle>
            <a:lvl1pPr>
              <a:defRPr lang="de-AT" sz="1467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2B3735-0172-4ECB-93ED-8E1339CB92A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50800" y="1864800"/>
            <a:ext cx="11091600" cy="4226400"/>
          </a:xfrm>
        </p:spPr>
        <p:txBody>
          <a:bodyPr lIns="0" rIns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5pPr>
            <a:lvl6pPr marL="1076325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 marL="1255713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 marL="1435100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567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3">
            <a:extLst>
              <a:ext uri="{FF2B5EF4-FFF2-40B4-BE49-F238E27FC236}">
                <a16:creationId xmlns:a16="http://schemas.microsoft.com/office/drawing/2014/main" id="{3FA87F43-238B-4550-BEFF-A91E85C0485F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0862" y="1414800"/>
            <a:ext cx="8346320" cy="46764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CF6E53-4ACF-284F-8CFB-3BB02F5E12B8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3B3F83-92BE-4D95-BFFA-78ECB8437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6729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Text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5">
            <a:extLst>
              <a:ext uri="{FF2B5EF4-FFF2-40B4-BE49-F238E27FC236}">
                <a16:creationId xmlns:a16="http://schemas.microsoft.com/office/drawing/2014/main" id="{E62D8050-47BC-426C-985A-6F4BE6AAD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0335" y="1414800"/>
            <a:ext cx="2520801" cy="467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 here</a:t>
            </a:r>
          </a:p>
        </p:txBody>
      </p:sp>
      <p:sp>
        <p:nvSpPr>
          <p:cNvPr id="8" name="SmartArt-Platzhalter 3">
            <a:extLst>
              <a:ext uri="{FF2B5EF4-FFF2-40B4-BE49-F238E27FC236}">
                <a16:creationId xmlns:a16="http://schemas.microsoft.com/office/drawing/2014/main" id="{900ABE97-84EA-4750-A2CE-5CE354057487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550862" y="1414800"/>
            <a:ext cx="8344800" cy="46764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6809AA0-7ADE-CC40-B9E4-A940EF0E056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743FF1-F92A-4EB7-BC82-7EBBE63A3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67097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0D1AD1-0665-444D-9C19-BCD571585A0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7" name="SmartArt-Platzhalter 3">
            <a:extLst>
              <a:ext uri="{FF2B5EF4-FFF2-40B4-BE49-F238E27FC236}">
                <a16:creationId xmlns:a16="http://schemas.microsoft.com/office/drawing/2014/main" id="{FCC07CAF-F569-4F60-851A-70A76A70B7E1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550862" y="1414800"/>
            <a:ext cx="11090274" cy="46764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FA30BF-06A2-4E34-88BE-8C2380831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50765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_ AVL Compa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9">
            <a:extLst>
              <a:ext uri="{FF2B5EF4-FFF2-40B4-BE49-F238E27FC236}">
                <a16:creationId xmlns:a16="http://schemas.microsoft.com/office/drawing/2014/main" id="{92751360-6AA2-5A4D-AD82-CC750FB739DB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xt_SecurityLevel">
            <a:extLst>
              <a:ext uri="{FF2B5EF4-FFF2-40B4-BE49-F238E27FC236}">
                <a16:creationId xmlns:a16="http://schemas.microsoft.com/office/drawing/2014/main" id="{A21F77F4-53E2-CF45-BB0F-37AD656A531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4520C221-FC15-D849-9DF8-0E90427594FE}"/>
              </a:ext>
            </a:extLst>
          </p:cNvPr>
          <p:cNvSpPr txBox="1">
            <a:spLocks/>
          </p:cNvSpPr>
          <p:nvPr userDrawn="1"/>
        </p:nvSpPr>
        <p:spPr>
          <a:xfrm>
            <a:off x="720000" y="6486200"/>
            <a:ext cx="5771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AVL List GmbH (Headquarters)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xt_Autor1">
            <a:extLst>
              <a:ext uri="{FF2B5EF4-FFF2-40B4-BE49-F238E27FC236}">
                <a16:creationId xmlns:a16="http://schemas.microsoft.com/office/drawing/2014/main" id="{78EF5F37-8FC0-48A2-AE0B-955A8493C5A5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8A07C198-1062-DC4A-A59C-556047ADA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0425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Subline Lorem Ipsum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E5B658E-8431-C648-8E22-0189E03E43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2896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10000"/>
              </a:lnSpc>
              <a:defRPr sz="42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Document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BFE1F22-0A00-4322-B6A4-30D78CCA1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2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A056D619-FB13-40A1-83C8-228C3242571A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A5E1CF-5F42-48E3-811E-72A0F448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466D5374-3998-421C-8D57-CB4A8BCBBC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99" y="2336400"/>
            <a:ext cx="3409200" cy="37548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  <a:p>
            <a:pPr lvl="0"/>
            <a:endParaRPr lang="en-US" noProof="0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44790D49-4493-4E84-8A22-055866DB90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2000" y="2336400"/>
            <a:ext cx="3408000" cy="37548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  <a:p>
            <a:pPr lvl="0"/>
            <a:endParaRPr lang="en-US" noProof="0" dirty="0"/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131C1DC4-B994-4244-872F-50BEC69FA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2336400"/>
            <a:ext cx="3407583" cy="37548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  <a:p>
            <a:pPr lvl="0"/>
            <a:endParaRPr lang="en-US" noProof="0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A011296-E292-479F-8F4D-AD9FA4310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00" y="1414800"/>
            <a:ext cx="3409200" cy="925200"/>
          </a:xfrm>
          <a:solidFill>
            <a:schemeClr val="accent1"/>
          </a:solidFill>
        </p:spPr>
        <p:txBody>
          <a:bodyPr lIns="180000" tIns="72000" rIns="180000" bIns="72000" anchor="ctr" anchorCtr="0">
            <a:noAutofit/>
          </a:bodyPr>
          <a:lstStyle>
            <a:lvl1pPr marL="0" indent="0">
              <a:buFontTx/>
              <a:buNone/>
              <a:defRPr sz="1600" b="0" cap="none" baseline="0"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headline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3657D6C-AAD9-4A94-9FC3-B4976795C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2000" y="1414800"/>
            <a:ext cx="3409200" cy="925200"/>
          </a:xfrm>
          <a:solidFill>
            <a:schemeClr val="accent2"/>
          </a:solidFill>
        </p:spPr>
        <p:txBody>
          <a:bodyPr lIns="180000" tIns="72000" rIns="180000" bIns="72000" anchor="ctr" anchorCtr="0">
            <a:noAutofit/>
          </a:bodyPr>
          <a:lstStyle>
            <a:lvl1pPr marL="0" indent="0">
              <a:buFontTx/>
              <a:buNone/>
              <a:defRPr sz="1600" b="0" cap="none" baseline="0"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headline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47148AD1-52C6-473E-915A-41326EAAC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3199" y="1414800"/>
            <a:ext cx="3409200" cy="925200"/>
          </a:xfrm>
          <a:solidFill>
            <a:schemeClr val="accent3"/>
          </a:solidFill>
        </p:spPr>
        <p:txBody>
          <a:bodyPr lIns="180000" tIns="72000" rIns="180000" bIns="72000" anchor="ctr" anchorCtr="0">
            <a:noAutofit/>
          </a:bodyPr>
          <a:lstStyle>
            <a:lvl1pPr marL="0" indent="0">
              <a:buFontTx/>
              <a:buNone/>
              <a:defRPr sz="1600" b="0" cap="none" baseline="0"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headline</a:t>
            </a:r>
          </a:p>
        </p:txBody>
      </p:sp>
    </p:spTree>
    <p:extLst>
      <p:ext uri="{BB962C8B-B14F-4D97-AF65-F5344CB8AC3E}">
        <p14:creationId xmlns:p14="http://schemas.microsoft.com/office/powerpoint/2010/main" val="2634011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Image with AVL Logo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472653-E564-F248-B52E-9B7AAFFE21A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07532" y="4653136"/>
            <a:ext cx="5976937" cy="287337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</a:t>
            </a:r>
          </a:p>
        </p:txBody>
      </p:sp>
      <p:pic>
        <p:nvPicPr>
          <p:cNvPr id="4" name="AVL_Logo">
            <a:extLst>
              <a:ext uri="{FF2B5EF4-FFF2-40B4-BE49-F238E27FC236}">
                <a16:creationId xmlns:a16="http://schemas.microsoft.com/office/drawing/2014/main" id="{7A5845D1-BCFB-48E9-BBFE-F137AB017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12" y="2523372"/>
            <a:ext cx="4156976" cy="1811257"/>
          </a:xfrm>
          <a:prstGeom prst="rect">
            <a:avLst/>
          </a:prstGeom>
        </p:spPr>
      </p:pic>
      <p:sp>
        <p:nvSpPr>
          <p:cNvPr id="6" name="AVL_Background_HowTo" descr="AVL_Background_HowTo">
            <a:extLst>
              <a:ext uri="{FF2B5EF4-FFF2-40B4-BE49-F238E27FC236}">
                <a16:creationId xmlns:a16="http://schemas.microsoft.com/office/drawing/2014/main" id="{5DBC909C-6ED0-4605-AD39-4031EC70DF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99456" y="548680"/>
            <a:ext cx="9649072" cy="1656184"/>
          </a:xfrm>
        </p:spPr>
        <p:txBody>
          <a:bodyPr/>
          <a:lstStyle>
            <a:lvl1pPr algn="l"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 Image with AVL Logo – How to: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 Add picture by clicking "Add Background Image" button on AVL Tab ribbon group "AVL“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Select the image filename with the opened file picker and proceed with the open button</a:t>
            </a:r>
          </a:p>
        </p:txBody>
      </p:sp>
    </p:spTree>
    <p:extLst>
      <p:ext uri="{BB962C8B-B14F-4D97-AF65-F5344CB8AC3E}">
        <p14:creationId xmlns:p14="http://schemas.microsoft.com/office/powerpoint/2010/main" val="22991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(left) and Text (right)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BC4F904-56F4-4043-948A-D8DC49A01B6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5879" y="1988840"/>
            <a:ext cx="6625257" cy="3759888"/>
          </a:xfrm>
        </p:spPr>
        <p:txBody>
          <a:bodyPr lIns="0">
            <a:noAutofit/>
          </a:bodyPr>
          <a:lstStyle>
            <a:lvl1pPr marL="230400" indent="-2304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7F6FC0F-5DB5-C04D-9B5C-01033E8955A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51665" y="3984728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12C1273-3F9E-CF41-8306-58FE89F0FD5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275" y="3984728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DFEAE3-C5D4-B84A-9C5F-61EA2AFC83C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1665" y="1988840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A1AB337-6E6F-F345-BE50-D5ED6C1ADC8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9275" y="1988840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00DD450-6575-1E45-8541-DA0D35514069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07EC9C59-DA37-4C4E-8C4A-1E76BFE838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53628-99F9-4F16-938B-4EB4E8FAF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35724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 (left) and Text (right)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E61CA68-CAA1-47A5-9466-D2536F0D51C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5879" y="1988840"/>
            <a:ext cx="6625257" cy="3759888"/>
          </a:xfrm>
        </p:spPr>
        <p:txBody>
          <a:bodyPr lIns="0">
            <a:noAutofit/>
          </a:bodyPr>
          <a:lstStyle>
            <a:lvl1pPr marL="230400" indent="-2304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664E7E6-F068-464E-AED8-5F0171DF023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51665" y="3984728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11602A0-C354-3944-99F9-BE878BCAA7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800" y="3985200"/>
            <a:ext cx="1764000" cy="1764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2BB72FDD-C8A8-194D-890B-3F37F6308A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52400" y="1990800"/>
            <a:ext cx="1764000" cy="1764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1C37BFAC-8FC2-4854-9B4B-D9438028C77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9275" y="1988840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CC770506-79D7-4FE2-89D1-C65A56D3D83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782C1C-7B1B-4B6D-A062-70A74683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9143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(up) and 2 Images 2 Text (dow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1D5FB2D1-C78F-5644-8E47-A469DD657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20336" y="3572825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06CD900-C389-3E4F-81A8-1180C4C454D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6644" y="3572825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0F1D58FD-A9DF-8E45-B605-18C77D4054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2952" y="3572825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F7F6FC0F-5DB5-C04D-9B5C-01033E8955A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9260" y="3572825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CDC03B6-9C7D-1442-B7D4-E3DD3013D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1412877"/>
            <a:ext cx="11090275" cy="1872108"/>
          </a:xfrm>
        </p:spPr>
        <p:txBody>
          <a:bodyPr l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4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Click to add text here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129EBF-9D98-4253-A7B5-859769D3D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93835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 Text (up) and 1 Text (dow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B0DCED4A-16B2-274C-85D5-E16F4DA8BF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1" y="4221088"/>
            <a:ext cx="11090275" cy="1872108"/>
          </a:xfrm>
        </p:spPr>
        <p:txBody>
          <a:bodyPr l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4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Click to add text here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53457DE-7F96-984D-9A5F-2100C912C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20336" y="1412877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7296DFC-0B87-4A40-BE1F-9C0AD144713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6644" y="1412877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3814DF0C-D93A-394E-AB7E-6B4C58DAC9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2952" y="1412877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C51FED20-922F-564D-B1A7-CEC464FADC0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9260" y="1412877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CD6C13-778C-428B-B5B0-95EA66E19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5982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1876FD15-EF95-FC46-9ADB-EF51BD20572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20336" y="393305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10F5147C-F7CB-334D-86C9-C67E37A0EAB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66644" y="393315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086114F-6458-5349-9206-9855366B4F3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412952" y="393305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FAF2DC92-1E5A-CE4A-AC24-5DBF7E9C3F4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59260" y="393315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105FF6-B2D8-1441-96C1-03E3EB68DF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20336" y="141277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39642C-98D1-234D-A48D-30945CB8A6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66644" y="141287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E36F89-D928-374B-8410-DC03A401692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12952" y="141277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05B75FDA-0A35-0241-9AF8-B38876D1728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59260" y="141287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D4030E-E8DA-4A42-9F12-4E1AD6A70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7647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bbles and 3 Text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005DF97E-2533-8242-A5E6-CFDA0E6066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3554" y="4521099"/>
            <a:ext cx="3407583" cy="154809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49D87B3D-0CF1-2C4A-AE34-5DB58F9583F5}"/>
              </a:ext>
            </a:extLst>
          </p:cNvPr>
          <p:cNvSpPr/>
          <p:nvPr userDrawn="1"/>
        </p:nvSpPr>
        <p:spPr>
          <a:xfrm>
            <a:off x="9462869" y="3266557"/>
            <a:ext cx="948952" cy="94895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93F3A66-C06B-AF4D-B8E5-8C3AF4BF16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2208" y="4521099"/>
            <a:ext cx="3407583" cy="154809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885ADDFA-05BC-D346-943A-1AEA9B0E0763}"/>
              </a:ext>
            </a:extLst>
          </p:cNvPr>
          <p:cNvSpPr/>
          <p:nvPr userDrawn="1"/>
        </p:nvSpPr>
        <p:spPr>
          <a:xfrm>
            <a:off x="5621523" y="3266557"/>
            <a:ext cx="948952" cy="9489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E346A757-DDF6-1245-B097-01AD00ED36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521099"/>
            <a:ext cx="3407583" cy="154809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9D1DFD-4C3D-5D4D-90DB-298AF1F0D82F}"/>
              </a:ext>
            </a:extLst>
          </p:cNvPr>
          <p:cNvSpPr/>
          <p:nvPr userDrawn="1"/>
        </p:nvSpPr>
        <p:spPr>
          <a:xfrm>
            <a:off x="1780178" y="3266557"/>
            <a:ext cx="948952" cy="9489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A1AB337-6E6F-F345-BE50-D5ED6C1ADC8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412875"/>
            <a:ext cx="12191999" cy="1548093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FC74394-2361-4036-946A-DF935174C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9440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A1AB337-6E6F-F345-BE50-D5ED6C1ADC8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0863" y="1412875"/>
            <a:ext cx="11090275" cy="4679950"/>
          </a:xfrm>
        </p:spPr>
        <p:txBody>
          <a:bodyPr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FDD024-77B8-4F72-9618-EDCF20796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3679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C0890-933A-4D88-A6E5-9746C0D05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A0E19B7-C308-40D9-9BCE-A211FEB1AA1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095EDB-7B1C-46FC-BCF4-F6DFB4310A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6051" y="3387881"/>
            <a:ext cx="2520000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9333AD54-0688-4827-A3AC-609CE0204B25}"/>
              </a:ext>
            </a:extLst>
          </p:cNvPr>
          <p:cNvSpPr/>
          <p:nvPr userDrawn="1"/>
        </p:nvSpPr>
        <p:spPr>
          <a:xfrm>
            <a:off x="7051575" y="2132856"/>
            <a:ext cx="948952" cy="94895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90D96EF-FB24-41D3-9C93-C799AA2A9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9118" y="3387881"/>
            <a:ext cx="2520000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3D51BC07-790E-4188-AD2B-47D993B2BE40}"/>
              </a:ext>
            </a:extLst>
          </p:cNvPr>
          <p:cNvSpPr/>
          <p:nvPr userDrawn="1"/>
        </p:nvSpPr>
        <p:spPr>
          <a:xfrm>
            <a:off x="4194642" y="2132856"/>
            <a:ext cx="948952" cy="9489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70B96139-F60A-40E9-AA90-E181EC18FB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3387881"/>
            <a:ext cx="2520801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471B4CFF-8E58-46D3-8506-09EF01B8EEE5}"/>
              </a:ext>
            </a:extLst>
          </p:cNvPr>
          <p:cNvSpPr/>
          <p:nvPr userDrawn="1"/>
        </p:nvSpPr>
        <p:spPr>
          <a:xfrm>
            <a:off x="1337308" y="2132856"/>
            <a:ext cx="948952" cy="9489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A62A2C0-3F73-4976-AFA5-4B6B823594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2984" y="3387881"/>
            <a:ext cx="2520000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2E530B99-7497-4782-818B-B583EE1DA7AE}"/>
              </a:ext>
            </a:extLst>
          </p:cNvPr>
          <p:cNvSpPr/>
          <p:nvPr userDrawn="1"/>
        </p:nvSpPr>
        <p:spPr>
          <a:xfrm>
            <a:off x="9908508" y="2132856"/>
            <a:ext cx="948952" cy="9489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26134B-8E87-4A87-82A1-0ED82399C9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3533" y="2336521"/>
            <a:ext cx="420915" cy="5749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2C0E25-90B1-4AD5-AD1E-66DADB5927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9725" y="2352547"/>
            <a:ext cx="338785" cy="5338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6438E4E-E4E2-465F-88B1-1D7F140D90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3730" y="2429543"/>
            <a:ext cx="564641" cy="3798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E19EB6E-9BFF-414E-8575-EBC9A4FD03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0663" y="2325011"/>
            <a:ext cx="564642" cy="5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8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71BF6-CE63-4A48-BBA3-FBAAA0533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0766F56-5CE5-4475-8462-F9292E8A922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graphicFrame>
        <p:nvGraphicFramePr>
          <p:cNvPr id="4" name="tbl_Inf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FED11F-DDB0-4788-8494-C60C78F7F1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91465342"/>
              </p:ext>
            </p:extLst>
          </p:nvPr>
        </p:nvGraphicFramePr>
        <p:xfrm>
          <a:off x="550800" y="1864800"/>
          <a:ext cx="5193600" cy="2964731"/>
        </p:xfrm>
        <a:graphic>
          <a:graphicData uri="http://schemas.openxmlformats.org/drawingml/2006/table">
            <a:tbl>
              <a:tblPr/>
              <a:tblGrid>
                <a:gridCol w="200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Author(s):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Co-Author(s):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Approved by: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 Leader: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Version: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 date: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14.10.2020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Security level: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Public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Customer: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Task ID: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Department: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Untertitel 2">
            <a:extLst>
              <a:ext uri="{FF2B5EF4-FFF2-40B4-BE49-F238E27FC236}">
                <a16:creationId xmlns:a16="http://schemas.microsoft.com/office/drawing/2014/main" id="{82E6817F-0F8E-4A93-91C8-8C002A5A1E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1429200"/>
            <a:ext cx="11091600" cy="284400"/>
          </a:xfrm>
        </p:spPr>
        <p:txBody>
          <a:bodyPr lIns="0" rIns="0"/>
          <a:lstStyle>
            <a:lvl1pPr marL="0" indent="0" algn="l">
              <a:spcAft>
                <a:spcPts val="0"/>
              </a:spcAft>
              <a:buNone/>
              <a:defRPr b="0" cap="none" baseline="0">
                <a:solidFill>
                  <a:schemeClr val="accent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Insert title here</a:t>
            </a:r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1D86D17B-77E5-418D-8559-EFB002A056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2984" y="1864800"/>
            <a:ext cx="5069416" cy="4137733"/>
          </a:xfrm>
        </p:spPr>
        <p:txBody>
          <a:bodyPr lIns="72000" tIns="7200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picture by clicking on the symbol or place a picture within the placeholder frame.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86522E2E-DC40-46C8-957D-FB1FA138AECC}"/>
              </a:ext>
            </a:extLst>
          </p:cNvPr>
          <p:cNvSpPr txBox="1"/>
          <p:nvPr userDrawn="1"/>
        </p:nvSpPr>
        <p:spPr>
          <a:xfrm>
            <a:off x="550800" y="5731549"/>
            <a:ext cx="5145600" cy="27098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2020, AVL List GmbH (Headquarters)</a:t>
            </a:r>
            <a:endParaRPr lang="en-US" sz="1067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43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ackgroundimage Engli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B4F4BC6-38FF-6D44-86CB-A1C7547CE936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2C04D41F-A36B-124F-B1FA-2681CD48980D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6DA23D-E56E-F849-A442-40F6806721EF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B13E932-EC54-4884-97B7-16E49CA078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AD0A525-E15B-4D2E-BCA3-3436E50C5502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141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 with Backgroundimage Engli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CE07761F-8075-594B-B2AC-409FB81BC59C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846C6A-DA4D-6348-A390-91D12404C272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DC688-0A08-174B-9223-07D60B36E623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FDC8665-1AB9-4378-8A59-B3A53D699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73710FB-DBA0-43BD-8D16-A05D7D9D2126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60516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nal Slide with Backgroundimage Engli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6002A4E0-7846-2048-A59A-AC79A0A012D4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5EB9B-DFD3-F247-8AAE-D6B244D90622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C27F4-415B-8A4E-8B8E-A624B9EE4853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6A94198-E068-4F8F-8975-A2ED469CC3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B54ED7D-53DA-49CE-BD46-5234992396A2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22903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inal Slide with Backgroundimage Engli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64AC22A3-6538-2744-ACBD-4EECEFDDFCFE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6985B-F13E-1B47-A7C0-FCC7B18EE6EC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927E9-A12F-BE49-ADE4-0BFE3502D6B3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5AEB800-205E-4850-A299-590128CCA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7251281-4B05-4260-A2CD-D9560A4C43BA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23063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53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6D109ACD-70AB-724C-ABCF-E36C7CB37E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0800" y="492111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7D35D1B4-226F-6848-9D70-8F48208C0E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00" y="3847682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F3A506C-7A9C-AC44-B6E3-77D7780893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00" y="2774245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6" name="Textplatzhalter 1.2">
            <a:extLst>
              <a:ext uri="{FF2B5EF4-FFF2-40B4-BE49-F238E27FC236}">
                <a16:creationId xmlns:a16="http://schemas.microsoft.com/office/drawing/2014/main" id="{C696809A-C38E-7847-A394-1EB1E9FCC0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3511" y="2284522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2" name="Textplatzhalter 1.1">
            <a:extLst>
              <a:ext uri="{FF2B5EF4-FFF2-40B4-BE49-F238E27FC236}">
                <a16:creationId xmlns:a16="http://schemas.microsoft.com/office/drawing/2014/main" id="{AA85F2DF-ACC8-1648-B318-2812EDDA86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3511" y="1942802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9D6B87CA-8968-7440-AE0A-F5F27FAD4CC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0800" y="170080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00DD450-6575-1E45-8541-DA0D35514069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DC9A06-3DF9-4FAD-9D81-C7E1A7706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24" name="Textplatzhalter 1.2">
            <a:extLst>
              <a:ext uri="{FF2B5EF4-FFF2-40B4-BE49-F238E27FC236}">
                <a16:creationId xmlns:a16="http://schemas.microsoft.com/office/drawing/2014/main" id="{015783C9-682B-441A-9CF1-F4CD6BF6E55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03511" y="3358550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platzhalter 1.1">
            <a:extLst>
              <a:ext uri="{FF2B5EF4-FFF2-40B4-BE49-F238E27FC236}">
                <a16:creationId xmlns:a16="http://schemas.microsoft.com/office/drawing/2014/main" id="{A79A032B-500F-4C73-B003-3C7BC637CF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3511" y="3016830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26" name="Textplatzhalter 1.2">
            <a:extLst>
              <a:ext uri="{FF2B5EF4-FFF2-40B4-BE49-F238E27FC236}">
                <a16:creationId xmlns:a16="http://schemas.microsoft.com/office/drawing/2014/main" id="{40F6D00F-F0A8-4169-B6C4-BE97371259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703511" y="4432344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7" name="Textplatzhalter 1.1">
            <a:extLst>
              <a:ext uri="{FF2B5EF4-FFF2-40B4-BE49-F238E27FC236}">
                <a16:creationId xmlns:a16="http://schemas.microsoft.com/office/drawing/2014/main" id="{AF84CBD9-7652-4E6A-9353-DF96C1425C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703511" y="4090624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28" name="Textplatzhalter 1.2">
            <a:extLst>
              <a:ext uri="{FF2B5EF4-FFF2-40B4-BE49-F238E27FC236}">
                <a16:creationId xmlns:a16="http://schemas.microsoft.com/office/drawing/2014/main" id="{79E58717-55B5-4F49-BF92-B33F60B68D7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03511" y="5508851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9" name="Textplatzhalter 1.1">
            <a:extLst>
              <a:ext uri="{FF2B5EF4-FFF2-40B4-BE49-F238E27FC236}">
                <a16:creationId xmlns:a16="http://schemas.microsoft.com/office/drawing/2014/main" id="{C2EB1E4F-1570-4F9C-B8BA-C53AFB92176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03511" y="5167131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03772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94EDF-3F29-4A9C-83C7-ADDDB043AE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3188B6D-9B1E-438B-99FF-FA2C74633E1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64" name="Textplatzhalter 4">
            <a:extLst>
              <a:ext uri="{FF2B5EF4-FFF2-40B4-BE49-F238E27FC236}">
                <a16:creationId xmlns:a16="http://schemas.microsoft.com/office/drawing/2014/main" id="{FFCEEBDB-4EB8-4B95-9925-7C0E454FB3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0800" y="492111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AB0724BA-51B0-4A8D-9F82-E633BABBAE7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00" y="3847682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C11DB137-7E43-4FB1-8A2A-D711DE1C58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00" y="2774245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platzhalter 1.2">
            <a:extLst>
              <a:ext uri="{FF2B5EF4-FFF2-40B4-BE49-F238E27FC236}">
                <a16:creationId xmlns:a16="http://schemas.microsoft.com/office/drawing/2014/main" id="{3254AD95-F9E1-4CA1-8EAF-15038DAB8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3511" y="2284522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68" name="Textplatzhalter 1.1">
            <a:extLst>
              <a:ext uri="{FF2B5EF4-FFF2-40B4-BE49-F238E27FC236}">
                <a16:creationId xmlns:a16="http://schemas.microsoft.com/office/drawing/2014/main" id="{D5579AB6-1C62-43BD-8DEA-357A29EBD4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3511" y="1942802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69" name="Textplatzhalter 1">
            <a:extLst>
              <a:ext uri="{FF2B5EF4-FFF2-40B4-BE49-F238E27FC236}">
                <a16:creationId xmlns:a16="http://schemas.microsoft.com/office/drawing/2014/main" id="{65BBAADE-5208-4189-831F-BDCD50D4F49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0800" y="170080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0" name="Textplatzhalter 1.2">
            <a:extLst>
              <a:ext uri="{FF2B5EF4-FFF2-40B4-BE49-F238E27FC236}">
                <a16:creationId xmlns:a16="http://schemas.microsoft.com/office/drawing/2014/main" id="{03579526-CAC0-4F44-A279-524AEC1FE3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703511" y="3358550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71" name="Textplatzhalter 1.1">
            <a:extLst>
              <a:ext uri="{FF2B5EF4-FFF2-40B4-BE49-F238E27FC236}">
                <a16:creationId xmlns:a16="http://schemas.microsoft.com/office/drawing/2014/main" id="{926B7506-68AC-4F51-B976-287E94B9832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03511" y="3016830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72" name="Textplatzhalter 1.2">
            <a:extLst>
              <a:ext uri="{FF2B5EF4-FFF2-40B4-BE49-F238E27FC236}">
                <a16:creationId xmlns:a16="http://schemas.microsoft.com/office/drawing/2014/main" id="{35C2B663-BA0E-481C-97D8-B81FFAEB27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703511" y="4432344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73" name="Textplatzhalter 1.1">
            <a:extLst>
              <a:ext uri="{FF2B5EF4-FFF2-40B4-BE49-F238E27FC236}">
                <a16:creationId xmlns:a16="http://schemas.microsoft.com/office/drawing/2014/main" id="{AFC04CE1-4116-4B43-9256-CA40A47409A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703511" y="4090624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74" name="Textplatzhalter 1.2">
            <a:extLst>
              <a:ext uri="{FF2B5EF4-FFF2-40B4-BE49-F238E27FC236}">
                <a16:creationId xmlns:a16="http://schemas.microsoft.com/office/drawing/2014/main" id="{13E1D22E-4F77-48C8-8977-557BD20CB09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703511" y="5508851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75" name="Textplatzhalter 1.1">
            <a:extLst>
              <a:ext uri="{FF2B5EF4-FFF2-40B4-BE49-F238E27FC236}">
                <a16:creationId xmlns:a16="http://schemas.microsoft.com/office/drawing/2014/main" id="{ECCAE162-9383-4725-885C-D15B27CAB8C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703511" y="5167131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88" name="Textplatzhalter 4">
            <a:extLst>
              <a:ext uri="{FF2B5EF4-FFF2-40B4-BE49-F238E27FC236}">
                <a16:creationId xmlns:a16="http://schemas.microsoft.com/office/drawing/2014/main" id="{F0758F8F-78B0-4EC4-9117-5F2C634F6F6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682003" y="492111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0D98B5D4-EF3C-4B28-8792-06344AAFE11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682003" y="3847682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97768EE4-E2D7-4FC3-96FA-D812B521B17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682003" y="2774245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91" name="Textplatzhalter 1.2">
            <a:extLst>
              <a:ext uri="{FF2B5EF4-FFF2-40B4-BE49-F238E27FC236}">
                <a16:creationId xmlns:a16="http://schemas.microsoft.com/office/drawing/2014/main" id="{E08A6EE5-7A68-4407-BD41-576B456DADA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834714" y="2284522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2" name="Textplatzhalter 1.1">
            <a:extLst>
              <a:ext uri="{FF2B5EF4-FFF2-40B4-BE49-F238E27FC236}">
                <a16:creationId xmlns:a16="http://schemas.microsoft.com/office/drawing/2014/main" id="{D5349FC7-C5AA-4668-8BDE-8F56DB23E3B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834714" y="1942802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93" name="Textplatzhalter 1">
            <a:extLst>
              <a:ext uri="{FF2B5EF4-FFF2-40B4-BE49-F238E27FC236}">
                <a16:creationId xmlns:a16="http://schemas.microsoft.com/office/drawing/2014/main" id="{D434C2B8-389D-4B59-ADCC-AA6BBAA4526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682003" y="170080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94" name="Textplatzhalter 1.2">
            <a:extLst>
              <a:ext uri="{FF2B5EF4-FFF2-40B4-BE49-F238E27FC236}">
                <a16:creationId xmlns:a16="http://schemas.microsoft.com/office/drawing/2014/main" id="{5116BDDB-9DB4-4093-A68B-226AA9E48D9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834714" y="3358550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5" name="Textplatzhalter 1.1">
            <a:extLst>
              <a:ext uri="{FF2B5EF4-FFF2-40B4-BE49-F238E27FC236}">
                <a16:creationId xmlns:a16="http://schemas.microsoft.com/office/drawing/2014/main" id="{2C322832-D7A5-4A78-8FD0-BE987B3F1DC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834714" y="3016830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96" name="Textplatzhalter 1.2">
            <a:extLst>
              <a:ext uri="{FF2B5EF4-FFF2-40B4-BE49-F238E27FC236}">
                <a16:creationId xmlns:a16="http://schemas.microsoft.com/office/drawing/2014/main" id="{94EF32CE-8BA5-4D1C-A844-0955DF44A6A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834714" y="4432344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7" name="Textplatzhalter 1.1">
            <a:extLst>
              <a:ext uri="{FF2B5EF4-FFF2-40B4-BE49-F238E27FC236}">
                <a16:creationId xmlns:a16="http://schemas.microsoft.com/office/drawing/2014/main" id="{2F3ADB77-6CA2-4204-BFCA-3989C2F7030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834714" y="4090624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98" name="Textplatzhalter 1.2">
            <a:extLst>
              <a:ext uri="{FF2B5EF4-FFF2-40B4-BE49-F238E27FC236}">
                <a16:creationId xmlns:a16="http://schemas.microsoft.com/office/drawing/2014/main" id="{E9D51514-63BB-4111-AE83-AC901C37EA3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834714" y="5508851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9" name="Textplatzhalter 1.1">
            <a:extLst>
              <a:ext uri="{FF2B5EF4-FFF2-40B4-BE49-F238E27FC236}">
                <a16:creationId xmlns:a16="http://schemas.microsoft.com/office/drawing/2014/main" id="{F39E7B04-17FD-477D-9AF5-8FD9169C459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834714" y="5167131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7004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D7077-C811-4E00-938D-24F4C63B2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6169D3E-DB0B-495D-97DA-0520153F5E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id="{6C42BA90-4BE3-49B4-8D95-BAA5C229B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9737" y="2576198"/>
            <a:ext cx="4946463" cy="3517098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CV here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30EBC2A-71A2-4CC0-B496-233A8B2B3A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9737" y="1798598"/>
            <a:ext cx="4946463" cy="7776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 err="1"/>
              <a:t>Firstname</a:t>
            </a:r>
            <a:r>
              <a:rPr lang="en-US" noProof="0" dirty="0"/>
              <a:t> Surname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CD2DC75-1DA9-4461-8331-696E9B6AE5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384" y="1798599"/>
            <a:ext cx="1984889" cy="2232834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54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EC93B-0C0F-4F6B-8324-5FE32A993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D4BB2AF-D4B7-4DB3-A2AE-D71BAE32C96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494111F-E216-4949-B3A7-67DE9A52BF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1384" y="1800000"/>
            <a:ext cx="1632195" cy="1836083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AA74CDA7-3319-49D9-AEC2-547D761354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8552" y="2577803"/>
            <a:ext cx="3409336" cy="3518438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CV here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8C0FB44-1662-44AA-98C6-5DC93F0800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48552" y="1801544"/>
            <a:ext cx="3409336" cy="776259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 err="1"/>
              <a:t>Firstname</a:t>
            </a:r>
            <a:r>
              <a:rPr lang="en-US" noProof="0" dirty="0"/>
              <a:t> Surname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26C8FA-2051-4B15-B74D-38490989944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36854" y="1800000"/>
            <a:ext cx="1632195" cy="1836083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D2DF1E2-FE60-41F2-8378-3C9697184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3648" y="2577803"/>
            <a:ext cx="3409336" cy="3518438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CV here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908AF0D-6FAE-41D6-AD8F-38FE1B4589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648" y="1801544"/>
            <a:ext cx="3409336" cy="776259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 err="1"/>
              <a:t>Firstname</a:t>
            </a:r>
            <a:r>
              <a:rPr lang="en-US" noProof="0" dirty="0"/>
              <a:t> Surname</a:t>
            </a:r>
          </a:p>
        </p:txBody>
      </p:sp>
    </p:spTree>
    <p:extLst>
      <p:ext uri="{BB962C8B-B14F-4D97-AF65-F5344CB8AC3E}">
        <p14:creationId xmlns:p14="http://schemas.microsoft.com/office/powerpoint/2010/main" val="991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74CE627-0AB5-4E11-AA91-6F903521757F}"/>
              </a:ext>
            </a:extLst>
          </p:cNvPr>
          <p:cNvPicPr>
            <a:picLocks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800"/>
            <a:ext cx="12193200" cy="3924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1089232" cy="1008112"/>
          </a:xfrm>
          <a:prstGeom prst="rect">
            <a:avLst/>
          </a:prstGeom>
          <a:effectLst/>
        </p:spPr>
        <p:txBody>
          <a:bodyPr vert="horz" lIns="0" tIns="0" rIns="9000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1384" y="1412777"/>
            <a:ext cx="11089232" cy="46805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pic>
        <p:nvPicPr>
          <p:cNvPr id="14" name="Rechteck 9">
            <a:extLst>
              <a:ext uri="{FF2B5EF4-FFF2-40B4-BE49-F238E27FC236}">
                <a16:creationId xmlns:a16="http://schemas.microsoft.com/office/drawing/2014/main" id="{67FDDDBD-BDBA-A245-9166-15EB2E4A3790}"/>
              </a:ext>
            </a:extLst>
          </p:cNvPr>
          <p:cNvPicPr>
            <a:picLocks/>
          </p:cNvPicPr>
          <p:nvPr userDrawn="1"/>
        </p:nvPicPr>
        <p:blipFill rotWithShape="1">
          <a:blip r:embed="rId57"/>
          <a:srcRect t="70142"/>
          <a:stretch/>
        </p:blipFill>
        <p:spPr>
          <a:xfrm>
            <a:off x="550863" y="6816135"/>
            <a:ext cx="1255477" cy="69249"/>
          </a:xfrm>
          <a:prstGeom prst="rect">
            <a:avLst/>
          </a:prstGeom>
        </p:spPr>
      </p:pic>
      <p:sp>
        <p:nvSpPr>
          <p:cNvPr id="18" name="footer_ProjectInfo">
            <a:extLst>
              <a:ext uri="{FF2B5EF4-FFF2-40B4-BE49-F238E27FC236}">
                <a16:creationId xmlns:a16="http://schemas.microsoft.com/office/drawing/2014/main" id="{4A6391E9-6F9F-2946-997E-3D4A3387F38E}"/>
              </a:ext>
            </a:extLst>
          </p:cNvPr>
          <p:cNvSpPr txBox="1">
            <a:spLocks/>
          </p:cNvSpPr>
          <p:nvPr userDrawn="1"/>
        </p:nvSpPr>
        <p:spPr>
          <a:xfrm>
            <a:off x="5766832" y="6489288"/>
            <a:ext cx="5524202" cy="392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LT </a:t>
            </a:r>
            <a:r>
              <a:rPr lang="en-US" sz="10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Fuel Cell </a:t>
            </a:r>
            <a:r>
              <a:rPr lang="de-DE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November 2020 |</a:t>
            </a: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4">
            <a:extLst>
              <a:ext uri="{FF2B5EF4-FFF2-40B4-BE49-F238E27FC236}">
                <a16:creationId xmlns:a16="http://schemas.microsoft.com/office/drawing/2014/main" id="{5C7FC5C3-B2EC-8B45-AC3E-B4A53BFF6FCE}"/>
              </a:ext>
            </a:extLst>
          </p:cNvPr>
          <p:cNvSpPr txBox="1">
            <a:spLocks/>
          </p:cNvSpPr>
          <p:nvPr userDrawn="1"/>
        </p:nvSpPr>
        <p:spPr>
          <a:xfrm>
            <a:off x="1351800" y="6489288"/>
            <a:ext cx="457108" cy="3924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fld id="{5404F204-AB56-BB46-89E0-707C1E8342FA}" type="slidenum">
              <a:rPr lang="en-GB" sz="1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‹Nr.›</a:t>
            </a:fld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6" name="footer_SecurityLevel">
            <a:extLst>
              <a:ext uri="{FF2B5EF4-FFF2-40B4-BE49-F238E27FC236}">
                <a16:creationId xmlns:a16="http://schemas.microsoft.com/office/drawing/2014/main" id="{2AAF2475-DDDB-B846-AF2B-C284E49CA64A}"/>
              </a:ext>
            </a:extLst>
          </p:cNvPr>
          <p:cNvSpPr txBox="1">
            <a:spLocks/>
          </p:cNvSpPr>
          <p:nvPr userDrawn="1"/>
        </p:nvSpPr>
        <p:spPr>
          <a:xfrm>
            <a:off x="550863" y="6489287"/>
            <a:ext cx="800937" cy="3924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98AA961-4FC8-470F-9671-00320F592769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00" y="6584400"/>
            <a:ext cx="489600" cy="2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745" r:id="rId2"/>
    <p:sldLayoutId id="2147483832" r:id="rId3"/>
    <p:sldLayoutId id="2147483831" r:id="rId4"/>
    <p:sldLayoutId id="2147483855" r:id="rId5"/>
    <p:sldLayoutId id="2147483829" r:id="rId6"/>
    <p:sldLayoutId id="2147483864" r:id="rId7"/>
    <p:sldLayoutId id="2147483857" r:id="rId8"/>
    <p:sldLayoutId id="2147483858" r:id="rId9"/>
    <p:sldLayoutId id="2147483859" r:id="rId10"/>
    <p:sldLayoutId id="2147483837" r:id="rId11"/>
    <p:sldLayoutId id="2147483861" r:id="rId12"/>
    <p:sldLayoutId id="2147483841" r:id="rId13"/>
    <p:sldLayoutId id="2147483654" r:id="rId14"/>
    <p:sldLayoutId id="2147483860" r:id="rId15"/>
    <p:sldLayoutId id="2147483865" r:id="rId16"/>
    <p:sldLayoutId id="2147483842" r:id="rId17"/>
    <p:sldLayoutId id="2147483866" r:id="rId18"/>
    <p:sldLayoutId id="2147483843" r:id="rId19"/>
    <p:sldLayoutId id="2147483761" r:id="rId20"/>
    <p:sldLayoutId id="2147483867" r:id="rId21"/>
    <p:sldLayoutId id="2147483844" r:id="rId22"/>
    <p:sldLayoutId id="2147483862" r:id="rId23"/>
    <p:sldLayoutId id="2147483845" r:id="rId24"/>
    <p:sldLayoutId id="2147483846" r:id="rId25"/>
    <p:sldLayoutId id="2147483746" r:id="rId26"/>
    <p:sldLayoutId id="2147483833" r:id="rId27"/>
    <p:sldLayoutId id="2147483797" r:id="rId28"/>
    <p:sldLayoutId id="2147483749" r:id="rId29"/>
    <p:sldLayoutId id="2147483750" r:id="rId30"/>
    <p:sldLayoutId id="2147483760" r:id="rId31"/>
    <p:sldLayoutId id="2147483850" r:id="rId32"/>
    <p:sldLayoutId id="2147483851" r:id="rId33"/>
    <p:sldLayoutId id="2147483852" r:id="rId34"/>
    <p:sldLayoutId id="2147483853" r:id="rId35"/>
    <p:sldLayoutId id="2147483854" r:id="rId36"/>
    <p:sldLayoutId id="2147483755" r:id="rId37"/>
    <p:sldLayoutId id="2147483754" r:id="rId38"/>
    <p:sldLayoutId id="2147483753" r:id="rId39"/>
    <p:sldLayoutId id="2147483849" r:id="rId40"/>
    <p:sldLayoutId id="2147483800" r:id="rId41"/>
    <p:sldLayoutId id="2147483804" r:id="rId42"/>
    <p:sldLayoutId id="2147483835" r:id="rId43"/>
    <p:sldLayoutId id="2147483802" r:id="rId44"/>
    <p:sldLayoutId id="2147483805" r:id="rId45"/>
    <p:sldLayoutId id="2147483806" r:id="rId46"/>
    <p:sldLayoutId id="2147483808" r:id="rId47"/>
    <p:sldLayoutId id="2147483807" r:id="rId48"/>
    <p:sldLayoutId id="2147483863" r:id="rId49"/>
    <p:sldLayoutId id="2147483763" r:id="rId50"/>
    <p:sldLayoutId id="2147483798" r:id="rId51"/>
    <p:sldLayoutId id="2147483799" r:id="rId52"/>
    <p:sldLayoutId id="2147483795" r:id="rId53"/>
    <p:sldLayoutId id="2147483871" r:id="rId5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0" i="0" kern="1200" cap="none" baseline="0">
          <a:solidFill>
            <a:schemeClr val="tx1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Wingdings" panose="05000000000000000000" pitchFamily="2" charset="2"/>
        <a:buNone/>
        <a:defRPr sz="1867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82588" indent="-241294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50360" indent="-226478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430831" indent="-239178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72125" indent="-241294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tabLst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8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115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B33F444-F100-4645-8D93-12A7AB381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4295031"/>
            <a:ext cx="6840000" cy="1128514"/>
          </a:xfrm>
        </p:spPr>
        <p:txBody>
          <a:bodyPr/>
          <a:lstStyle/>
          <a:p>
            <a:r>
              <a:rPr lang="en-US" dirty="0"/>
              <a:t>Dr. Reinhard TATSCHL</a:t>
            </a:r>
          </a:p>
          <a:p>
            <a:r>
              <a:rPr lang="en-US" dirty="0"/>
              <a:t>Research and Technology Manager</a:t>
            </a:r>
          </a:p>
          <a:p>
            <a:r>
              <a:rPr lang="en-US" dirty="0"/>
              <a:t>AVL List GmbH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947AB8-6758-4340-97E0-CF479DF3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494800"/>
            <a:ext cx="11280656" cy="1404000"/>
          </a:xfrm>
        </p:spPr>
        <p:txBody>
          <a:bodyPr/>
          <a:lstStyle/>
          <a:p>
            <a:r>
              <a:rPr lang="en-US" sz="3600" dirty="0"/>
              <a:t>Low-Temperature Fuel Cell</a:t>
            </a:r>
          </a:p>
        </p:txBody>
      </p:sp>
    </p:spTree>
    <p:extLst>
      <p:ext uri="{BB962C8B-B14F-4D97-AF65-F5344CB8AC3E}">
        <p14:creationId xmlns:p14="http://schemas.microsoft.com/office/powerpoint/2010/main" val="126301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System Development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58A7F4-5C79-4303-AB50-9520FB5BE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82488"/>
            <a:ext cx="10236071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3C490968-023C-4E1E-813E-55F9CE0F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 Development &amp; Integration</a:t>
            </a:r>
            <a:endParaRPr lang="en-US" sz="23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AF6C7E-1AD2-49FE-873C-B842AFAA0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" y="1268760"/>
            <a:ext cx="12113802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0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54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1A49F4B-C770-4903-B3D4-7E69C8279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4" y="0"/>
            <a:ext cx="1149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/>
                <a:cs typeface="Verdana"/>
              </a:rPr>
              <a:t>AVL – </a:t>
            </a:r>
            <a:r>
              <a:rPr lang="de-AT" dirty="0">
                <a:latin typeface="Verdana"/>
                <a:cs typeface="Verdana"/>
              </a:rPr>
              <a:t>A Global Partner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7784F1-6972-4FDC-BA3A-3E10320F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6" y="1124744"/>
            <a:ext cx="11613887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5EEE0-23F6-4AB3-8127-ED544BDB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all Customer Segments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C33E9C-ED65-411B-A69A-B71F33B6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95483"/>
            <a:ext cx="10662828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D94FA-EA64-4CBB-AC8D-22B21E1E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Cell Activities in the AVL Business Units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E142E6-26EB-4D76-AC05-61508865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68760"/>
            <a:ext cx="991295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A75AB-AC8C-4E19-A7B8-E5A8DA17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Key AVL Investments into Fuel Cells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BBF5189-5CBE-431E-88F9-E24ED70D4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1259094"/>
            <a:ext cx="11766300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49C9-AEAD-4934-B872-43A2CCDF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Fuel Cell Products and Services Overview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F72BFA-A8A4-432B-9E9F-77F4CBC5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1" y="1382126"/>
            <a:ext cx="10555675" cy="49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Cell Development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C6885DD-6F3D-46F2-A389-96673DA9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67965"/>
            <a:ext cx="10236071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Stack Development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9C1F73-6EA6-4C7A-9CA1-7EEFF6CF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67965"/>
            <a:ext cx="10284843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8439"/>
      </p:ext>
    </p:extLst>
  </p:cSld>
  <p:clrMapOvr>
    <a:masterClrMapping/>
  </p:clrMapOvr>
</p:sld>
</file>

<file path=ppt/theme/theme1.xml><?xml version="1.0" encoding="utf-8"?>
<a:theme xmlns:a="http://schemas.openxmlformats.org/drawingml/2006/main" name="AVL_DA_v1.0_en Main Heading">
  <a:themeElements>
    <a:clrScheme name="The New AV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18800"/>
      </a:accent1>
      <a:accent2>
        <a:srgbClr val="482583"/>
      </a:accent2>
      <a:accent3>
        <a:srgbClr val="00878A"/>
      </a:accent3>
      <a:accent4>
        <a:srgbClr val="C8057F"/>
      </a:accent4>
      <a:accent5>
        <a:srgbClr val="21BBEF"/>
      </a:accent5>
      <a:accent6>
        <a:srgbClr val="005A99"/>
      </a:accent6>
      <a:hlink>
        <a:srgbClr val="005A99"/>
      </a:hlink>
      <a:folHlink>
        <a:srgbClr val="888888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VL PowerPoint Master Template 2020 v1.0.potx" id="{DE249C02-417E-4DD8-BE6A-13B08ECD94D4}" vid="{0AC72D59-D6F6-4AFC-A881-718F8234C3F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ontrol xmlns="http://schemas.microsoft.com/VisualStudio/2011/storyboarding/control">
  <Id Name="7b1e8fd2-01a1-426b-bd91-61729c4fb15a" Revision="1" Stencil="System.MyShapes" StencilVersion="1.0"/>
</Contro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15E939BDF7B4ABAD54620EBAD0050" ma:contentTypeVersion="9" ma:contentTypeDescription="Create a new document." ma:contentTypeScope="" ma:versionID="95e6e8432c52e5a8d68d8b5a3c763667">
  <xsd:schema xmlns:xsd="http://www.w3.org/2001/XMLSchema" xmlns:xs="http://www.w3.org/2001/XMLSchema" xmlns:p="http://schemas.microsoft.com/office/2006/metadata/properties" xmlns:ns2="f1a71434-0d91-413c-8244-2da1ec183ffe" xmlns:ns3="d274069b-2277-42e2-80a9-4bd7f308c00b" targetNamespace="http://schemas.microsoft.com/office/2006/metadata/properties" ma:root="true" ma:fieldsID="09addb2150905e914dc03bf20de489ee" ns2:_="" ns3:_="">
    <xsd:import namespace="f1a71434-0d91-413c-8244-2da1ec183ffe"/>
    <xsd:import namespace="d274069b-2277-42e2-80a9-4bd7f308c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cccf9be13a64ad1ae8af8e820bba783" minOccurs="0"/>
                <xsd:element ref="ns2:TaxCatchAll" minOccurs="0"/>
                <xsd:element ref="ns3:d0b44e12a34441d7b789960ca4dd9919" minOccurs="0"/>
                <xsd:element ref="ns3:b65016e8b7834dd391d878bcc1e95df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71434-0d91-413c-8244-2da1ec183f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6317b78a-a247-4293-95b1-3fdeb0518265}" ma:internalName="TaxCatchAll" ma:showField="CatchAllData" ma:web="f1a71434-0d91-413c-8244-2da1ec183f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4069b-2277-42e2-80a9-4bd7f308c00b" elementFormDefault="qualified">
    <xsd:import namespace="http://schemas.microsoft.com/office/2006/documentManagement/types"/>
    <xsd:import namespace="http://schemas.microsoft.com/office/infopath/2007/PartnerControls"/>
    <xsd:element name="fcccf9be13a64ad1ae8af8e820bba783" ma:index="12" nillable="true" ma:taxonomy="true" ma:internalName="fcccf9be13a64ad1ae8af8e820bba783" ma:taxonomyFieldName="Department" ma:displayName="Department" ma:readOnly="false" ma:default="129;#VM|bd2f5117-ca94-4bb7-b283-52aba514be58" ma:fieldId="{fcccf9be-13a6-4ad1-ae8a-f8e820bba783}" ma:sspId="5c017247-fe0a-4449-9f1c-a1a79122eba0" ma:termSetId="7697534b-5c81-4ae3-aeb7-5823753d05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b44e12a34441d7b789960ca4dd9919" ma:index="15" nillable="true" ma:taxonomy="true" ma:internalName="d0b44e12a34441d7b789960ca4dd9919" ma:taxonomyFieldName="Tags" ma:displayName="Tags" ma:readOnly="false" ma:default="136;#Marketing Programs|1aebc9a9-c0ae-4d24-be3d-3c5d2c320ab2" ma:fieldId="{d0b44e12-a344-41d7-b789-960ca4dd9919}" ma:taxonomyMulti="true" ma:sspId="5c017247-fe0a-4449-9f1c-a1a79122eba0" ma:termSetId="dd2262f6-9359-4871-88e7-3ea11121d4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5016e8b7834dd391d878bcc1e95df9" ma:index="17" nillable="true" ma:taxonomy="true" ma:internalName="b65016e8b7834dd391d878bcc1e95df9" ma:taxonomyFieldName="Program" ma:displayName="Program" ma:default="" ma:fieldId="{b65016e8-b783-4dd3-91d8-78bcc1e95df9}" ma:taxonomyMulti="true" ma:sspId="5c017247-fe0a-4449-9f1c-a1a79122eba0" ma:termSetId="dd2262f6-9359-4871-88e7-3ea11121d4ec" ma:anchorId="1aebc9a9-c0ae-4d24-be3d-3c5d2c320ab2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9ABD6C-A61F-4121-BC23-522623C25B7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9F02B7C-513D-4EE7-A6BD-76C4630A7CA3}"/>
</file>

<file path=customXml/itemProps3.xml><?xml version="1.0" encoding="utf-8"?>
<ds:datastoreItem xmlns:ds="http://schemas.openxmlformats.org/officeDocument/2006/customXml" ds:itemID="{3C5827DD-BA94-4E04-9AD1-9D4EFECB0EB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74069b-2277-42e2-80a9-4bd7f308c00b"/>
    <ds:schemaRef ds:uri="http://purl.org/dc/elements/1.1/"/>
    <ds:schemaRef ds:uri="f1a71434-0d91-413c-8244-2da1ec183ff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42270D3-6CE7-4FFA-8CA3-54347467741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0271938-B86F-4895-A370-18BAE3737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a71434-0d91-413c-8244-2da1ec183ffe"/>
    <ds:schemaRef ds:uri="d274069b-2277-42e2-80a9-4bd7f308c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164</Words>
  <Application>Microsoft Office PowerPoint</Application>
  <PresentationFormat>Breitbild</PresentationFormat>
  <Paragraphs>49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Avenir Book</vt:lpstr>
      <vt:lpstr>Avenir Light</vt:lpstr>
      <vt:lpstr>Arial</vt:lpstr>
      <vt:lpstr>Calibri</vt:lpstr>
      <vt:lpstr>Symbol</vt:lpstr>
      <vt:lpstr>Verdana</vt:lpstr>
      <vt:lpstr>Wingdings</vt:lpstr>
      <vt:lpstr>AVL_DA_v1.0_en Main Heading</vt:lpstr>
      <vt:lpstr>Low-Temperature Fuel Cell</vt:lpstr>
      <vt:lpstr>PowerPoint-Präsentation</vt:lpstr>
      <vt:lpstr>AVL – A Global Partner</vt:lpstr>
      <vt:lpstr>Solutions for all Customer Segments</vt:lpstr>
      <vt:lpstr>Fuel Cell Activities in the AVL Business Units</vt:lpstr>
      <vt:lpstr>Recent Key AVL Investments into Fuel Cells</vt:lpstr>
      <vt:lpstr>AVL Fuel Cell Products and Services Overview</vt:lpstr>
      <vt:lpstr>Virtual Cell Development</vt:lpstr>
      <vt:lpstr>Virtual Stack Development</vt:lpstr>
      <vt:lpstr>Virtual System Development</vt:lpstr>
      <vt:lpstr>System Development &amp; Integration</vt:lpstr>
      <vt:lpstr>PowerPoint-Präsentation</vt:lpstr>
    </vt:vector>
  </TitlesOfParts>
  <Manager/>
  <Company>AVL List GmbH (Headquarters)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AVL CRUISE™ M Fuel Cell System Simulation</dc:title>
  <dc:creator/>
  <cp:keywords/>
  <cp:lastModifiedBy>Tatschl, Reinhard AVL/AT</cp:lastModifiedBy>
  <cp:revision>42</cp:revision>
  <dcterms:created xsi:type="dcterms:W3CDTF">2020-10-14T15:00:44Z</dcterms:created>
  <dcterms:modified xsi:type="dcterms:W3CDTF">2020-11-02T13:43:20Z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  <property fmtid="{D5CDD505-2E9C-101B-9397-08002B2CF9AE}" pid="3" name="_dlc_DocIdItemGuid">
    <vt:lpwstr>d0070747-5797-4d3e-8302-48c8447097f4</vt:lpwstr>
  </property>
  <property fmtid="{D5CDD505-2E9C-101B-9397-08002B2CF9AE}" pid="4" name="Department">
    <vt:lpwstr>129;#VM|bd2f5117-ca94-4bb7-b283-52aba514be58</vt:lpwstr>
  </property>
  <property fmtid="{D5CDD505-2E9C-101B-9397-08002B2CF9AE}" pid="5" name="Program">
    <vt:lpwstr>137;#Brand|18ae1b75-b608-469b-8309-216975579f08</vt:lpwstr>
  </property>
  <property fmtid="{D5CDD505-2E9C-101B-9397-08002B2CF9AE}" pid="6" name="Tags">
    <vt:lpwstr>136;#Marketing Programs|1aebc9a9-c0ae-4d24-be3d-3c5d2c320ab2</vt:lpwstr>
  </property>
  <property fmtid="{D5CDD505-2E9C-101B-9397-08002B2CF9AE}" pid="7" name="AVL_Author1">
    <vt:lpwstr/>
  </property>
  <property fmtid="{D5CDD505-2E9C-101B-9397-08002B2CF9AE}" pid="8" name="AVL_Author2">
    <vt:lpwstr/>
  </property>
  <property fmtid="{D5CDD505-2E9C-101B-9397-08002B2CF9AE}" pid="9" name="AVL_Author3">
    <vt:lpwstr/>
  </property>
  <property fmtid="{D5CDD505-2E9C-101B-9397-08002B2CF9AE}" pid="10" name="AVL_Department">
    <vt:lpwstr/>
  </property>
  <property fmtid="{D5CDD505-2E9C-101B-9397-08002B2CF9AE}" pid="11" name="AVL_Co_Author_1">
    <vt:lpwstr/>
  </property>
  <property fmtid="{D5CDD505-2E9C-101B-9397-08002B2CF9AE}" pid="12" name="AVL_Co_Author_2">
    <vt:lpwstr/>
  </property>
  <property fmtid="{D5CDD505-2E9C-101B-9397-08002B2CF9AE}" pid="13" name="AVL_Co_Author_3">
    <vt:lpwstr/>
  </property>
  <property fmtid="{D5CDD505-2E9C-101B-9397-08002B2CF9AE}" pid="14" name="AVL_Approved_by">
    <vt:lpwstr/>
  </property>
  <property fmtid="{D5CDD505-2E9C-101B-9397-08002B2CF9AE}" pid="15" name="AVL_Release_Date">
    <vt:lpwstr>14.10.2020</vt:lpwstr>
  </property>
  <property fmtid="{D5CDD505-2E9C-101B-9397-08002B2CF9AE}" pid="16" name="AVL_Security_Level">
    <vt:lpwstr>Public</vt:lpwstr>
  </property>
  <property fmtid="{D5CDD505-2E9C-101B-9397-08002B2CF9AE}" pid="17" name="AVL_Customer">
    <vt:lpwstr/>
  </property>
  <property fmtid="{D5CDD505-2E9C-101B-9397-08002B2CF9AE}" pid="18" name="AVL_Proj_ID">
    <vt:lpwstr/>
  </property>
  <property fmtid="{D5CDD505-2E9C-101B-9397-08002B2CF9AE}" pid="19" name="AVL_Task_ID">
    <vt:lpwstr/>
  </property>
  <property fmtid="{D5CDD505-2E9C-101B-9397-08002B2CF9AE}" pid="20" name="AVL_Model_ID">
    <vt:lpwstr/>
  </property>
  <property fmtid="{D5CDD505-2E9C-101B-9397-08002B2CF9AE}" pid="21" name="AVL_CompanyCountry">
    <vt:lpwstr>Austria</vt:lpwstr>
  </property>
  <property fmtid="{D5CDD505-2E9C-101B-9397-08002B2CF9AE}" pid="22" name="AVL_LogoFileName">
    <vt:lpwstr>AVL Standard</vt:lpwstr>
  </property>
  <property fmtid="{D5CDD505-2E9C-101B-9397-08002B2CF9AE}" pid="23" name="AVL_Template_Version">
    <vt:i4>2007</vt:i4>
  </property>
</Properties>
</file>