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9" r:id="rId3"/>
    <p:sldId id="257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F79BE3-62FE-41BE-B40D-AEEFBE8D9FD9}" v="7" dt="2020-10-23T10:59:22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lcrone, Janet" userId="2d56e687-244c-43c5-8d7a-ac1534c65d0f" providerId="ADAL" clId="{73F79BE3-62FE-41BE-B40D-AEEFBE8D9FD9}"/>
    <pc:docChg chg="undo custSel addSld delSld modSld sldOrd">
      <pc:chgData name="Mulcrone, Janet" userId="2d56e687-244c-43c5-8d7a-ac1534c65d0f" providerId="ADAL" clId="{73F79BE3-62FE-41BE-B40D-AEEFBE8D9FD9}" dt="2020-10-27T13:35:20.845" v="1048"/>
      <pc:docMkLst>
        <pc:docMk/>
      </pc:docMkLst>
      <pc:sldChg chg="modSp del mod">
        <pc:chgData name="Mulcrone, Janet" userId="2d56e687-244c-43c5-8d7a-ac1534c65d0f" providerId="ADAL" clId="{73F79BE3-62FE-41BE-B40D-AEEFBE8D9FD9}" dt="2020-10-23T08:57:21.980" v="689" actId="2696"/>
        <pc:sldMkLst>
          <pc:docMk/>
          <pc:sldMk cId="2761550556" sldId="256"/>
        </pc:sldMkLst>
        <pc:spChg chg="mod">
          <ac:chgData name="Mulcrone, Janet" userId="2d56e687-244c-43c5-8d7a-ac1534c65d0f" providerId="ADAL" clId="{73F79BE3-62FE-41BE-B40D-AEEFBE8D9FD9}" dt="2020-10-23T08:56:48.334" v="686" actId="20577"/>
          <ac:spMkLst>
            <pc:docMk/>
            <pc:sldMk cId="2761550556" sldId="256"/>
            <ac:spMk id="3" creationId="{C132ABE5-843B-43ED-BE11-01C1E2244B28}"/>
          </ac:spMkLst>
        </pc:spChg>
      </pc:sldChg>
      <pc:sldChg chg="addSp modSp mod ord">
        <pc:chgData name="Mulcrone, Janet" userId="2d56e687-244c-43c5-8d7a-ac1534c65d0f" providerId="ADAL" clId="{73F79BE3-62FE-41BE-B40D-AEEFBE8D9FD9}" dt="2020-10-27T13:35:20.845" v="1048"/>
        <pc:sldMkLst>
          <pc:docMk/>
          <pc:sldMk cId="1566652531" sldId="257"/>
        </pc:sldMkLst>
        <pc:spChg chg="mod">
          <ac:chgData name="Mulcrone, Janet" userId="2d56e687-244c-43c5-8d7a-ac1534c65d0f" providerId="ADAL" clId="{73F79BE3-62FE-41BE-B40D-AEEFBE8D9FD9}" dt="2020-10-23T10:58:21.945" v="722" actId="113"/>
          <ac:spMkLst>
            <pc:docMk/>
            <pc:sldMk cId="1566652531" sldId="257"/>
            <ac:spMk id="2" creationId="{03BF29F9-C45C-490B-B049-B60706E173C9}"/>
          </ac:spMkLst>
        </pc:spChg>
        <pc:spChg chg="mod">
          <ac:chgData name="Mulcrone, Janet" userId="2d56e687-244c-43c5-8d7a-ac1534c65d0f" providerId="ADAL" clId="{73F79BE3-62FE-41BE-B40D-AEEFBE8D9FD9}" dt="2020-10-23T10:58:27.964" v="723" actId="14100"/>
          <ac:spMkLst>
            <pc:docMk/>
            <pc:sldMk cId="1566652531" sldId="257"/>
            <ac:spMk id="3" creationId="{0E3317F5-F776-40E2-B7E6-BD1B2F76DC29}"/>
          </ac:spMkLst>
        </pc:spChg>
        <pc:picChg chg="add mod">
          <ac:chgData name="Mulcrone, Janet" userId="2d56e687-244c-43c5-8d7a-ac1534c65d0f" providerId="ADAL" clId="{73F79BE3-62FE-41BE-B40D-AEEFBE8D9FD9}" dt="2020-10-23T10:58:03.116" v="718" actId="1076"/>
          <ac:picMkLst>
            <pc:docMk/>
            <pc:sldMk cId="1566652531" sldId="257"/>
            <ac:picMk id="4" creationId="{989FD788-E562-41FF-B478-1A973981AF12}"/>
          </ac:picMkLst>
        </pc:picChg>
        <pc:picChg chg="add mod">
          <ac:chgData name="Mulcrone, Janet" userId="2d56e687-244c-43c5-8d7a-ac1534c65d0f" providerId="ADAL" clId="{73F79BE3-62FE-41BE-B40D-AEEFBE8D9FD9}" dt="2020-10-23T10:59:09.981" v="729" actId="1076"/>
          <ac:picMkLst>
            <pc:docMk/>
            <pc:sldMk cId="1566652531" sldId="257"/>
            <ac:picMk id="6" creationId="{910D8C78-B49A-492B-9826-DC5A110A3C44}"/>
          </ac:picMkLst>
        </pc:picChg>
      </pc:sldChg>
      <pc:sldChg chg="modSp new del mod">
        <pc:chgData name="Mulcrone, Janet" userId="2d56e687-244c-43c5-8d7a-ac1534c65d0f" providerId="ADAL" clId="{73F79BE3-62FE-41BE-B40D-AEEFBE8D9FD9}" dt="2020-10-09T10:51:24.934" v="374" actId="47"/>
        <pc:sldMkLst>
          <pc:docMk/>
          <pc:sldMk cId="2800863079" sldId="258"/>
        </pc:sldMkLst>
        <pc:spChg chg="mod">
          <ac:chgData name="Mulcrone, Janet" userId="2d56e687-244c-43c5-8d7a-ac1534c65d0f" providerId="ADAL" clId="{73F79BE3-62FE-41BE-B40D-AEEFBE8D9FD9}" dt="2020-10-09T10:35:24.865" v="17" actId="20577"/>
          <ac:spMkLst>
            <pc:docMk/>
            <pc:sldMk cId="2800863079" sldId="258"/>
            <ac:spMk id="2" creationId="{552BFADD-6D8A-4AE6-B61D-15BEDB88891F}"/>
          </ac:spMkLst>
        </pc:spChg>
        <pc:spChg chg="mod">
          <ac:chgData name="Mulcrone, Janet" userId="2d56e687-244c-43c5-8d7a-ac1534c65d0f" providerId="ADAL" clId="{73F79BE3-62FE-41BE-B40D-AEEFBE8D9FD9}" dt="2020-10-09T10:43:19.389" v="179" actId="6549"/>
          <ac:spMkLst>
            <pc:docMk/>
            <pc:sldMk cId="2800863079" sldId="258"/>
            <ac:spMk id="3" creationId="{5A14012F-9BE9-4DCF-90CD-3B0C9B241222}"/>
          </ac:spMkLst>
        </pc:spChg>
      </pc:sldChg>
      <pc:sldChg chg="addSp modSp new mod">
        <pc:chgData name="Mulcrone, Janet" userId="2d56e687-244c-43c5-8d7a-ac1534c65d0f" providerId="ADAL" clId="{73F79BE3-62FE-41BE-B40D-AEEFBE8D9FD9}" dt="2020-10-23T11:03:25.074" v="843" actId="20577"/>
        <pc:sldMkLst>
          <pc:docMk/>
          <pc:sldMk cId="1238801676" sldId="259"/>
        </pc:sldMkLst>
        <pc:spChg chg="mod">
          <ac:chgData name="Mulcrone, Janet" userId="2d56e687-244c-43c5-8d7a-ac1534c65d0f" providerId="ADAL" clId="{73F79BE3-62FE-41BE-B40D-AEEFBE8D9FD9}" dt="2020-10-23T10:58:52.640" v="726" actId="113"/>
          <ac:spMkLst>
            <pc:docMk/>
            <pc:sldMk cId="1238801676" sldId="259"/>
            <ac:spMk id="2" creationId="{9AE07068-D340-414F-B226-5A6E19029D79}"/>
          </ac:spMkLst>
        </pc:spChg>
        <pc:spChg chg="mod">
          <ac:chgData name="Mulcrone, Janet" userId="2d56e687-244c-43c5-8d7a-ac1534c65d0f" providerId="ADAL" clId="{73F79BE3-62FE-41BE-B40D-AEEFBE8D9FD9}" dt="2020-10-23T11:03:25.074" v="843" actId="20577"/>
          <ac:spMkLst>
            <pc:docMk/>
            <pc:sldMk cId="1238801676" sldId="259"/>
            <ac:spMk id="3" creationId="{34E45FE7-E591-4577-8641-470C8D76E166}"/>
          </ac:spMkLst>
        </pc:spChg>
        <pc:spChg chg="mod">
          <ac:chgData name="Mulcrone, Janet" userId="2d56e687-244c-43c5-8d7a-ac1534c65d0f" providerId="ADAL" clId="{73F79BE3-62FE-41BE-B40D-AEEFBE8D9FD9}" dt="2020-10-23T11:03:14.142" v="822" actId="27636"/>
          <ac:spMkLst>
            <pc:docMk/>
            <pc:sldMk cId="1238801676" sldId="259"/>
            <ac:spMk id="4" creationId="{0530F514-9DF7-47F3-ADB8-3B92B47B150C}"/>
          </ac:spMkLst>
        </pc:spChg>
        <pc:picChg chg="add mod">
          <ac:chgData name="Mulcrone, Janet" userId="2d56e687-244c-43c5-8d7a-ac1534c65d0f" providerId="ADAL" clId="{73F79BE3-62FE-41BE-B40D-AEEFBE8D9FD9}" dt="2020-10-23T10:58:43.805" v="725" actId="1076"/>
          <ac:picMkLst>
            <pc:docMk/>
            <pc:sldMk cId="1238801676" sldId="259"/>
            <ac:picMk id="5" creationId="{C9AAEF21-9071-4F03-BEF1-D366EE90FDBD}"/>
          </ac:picMkLst>
        </pc:picChg>
        <pc:picChg chg="add mod">
          <ac:chgData name="Mulcrone, Janet" userId="2d56e687-244c-43c5-8d7a-ac1534c65d0f" providerId="ADAL" clId="{73F79BE3-62FE-41BE-B40D-AEEFBE8D9FD9}" dt="2020-10-23T10:59:22.045" v="732" actId="14100"/>
          <ac:picMkLst>
            <pc:docMk/>
            <pc:sldMk cId="1238801676" sldId="259"/>
            <ac:picMk id="7" creationId="{AD7695DB-CAF2-4115-BEF3-15CE456DF318}"/>
          </ac:picMkLst>
        </pc:picChg>
      </pc:sldChg>
      <pc:sldChg chg="new del">
        <pc:chgData name="Mulcrone, Janet" userId="2d56e687-244c-43c5-8d7a-ac1534c65d0f" providerId="ADAL" clId="{73F79BE3-62FE-41BE-B40D-AEEFBE8D9FD9}" dt="2020-10-09T10:53:17.896" v="407" actId="47"/>
        <pc:sldMkLst>
          <pc:docMk/>
          <pc:sldMk cId="1782736920" sldId="260"/>
        </pc:sldMkLst>
      </pc:sldChg>
      <pc:sldChg chg="addSp modSp new mod">
        <pc:chgData name="Mulcrone, Janet" userId="2d56e687-244c-43c5-8d7a-ac1534c65d0f" providerId="ADAL" clId="{73F79BE3-62FE-41BE-B40D-AEEFBE8D9FD9}" dt="2020-10-23T11:06:22.104" v="1044" actId="22"/>
        <pc:sldMkLst>
          <pc:docMk/>
          <pc:sldMk cId="2805279592" sldId="261"/>
        </pc:sldMkLst>
        <pc:spChg chg="mod">
          <ac:chgData name="Mulcrone, Janet" userId="2d56e687-244c-43c5-8d7a-ac1534c65d0f" providerId="ADAL" clId="{73F79BE3-62FE-41BE-B40D-AEEFBE8D9FD9}" dt="2020-10-23T11:06:12.885" v="1042" actId="113"/>
          <ac:spMkLst>
            <pc:docMk/>
            <pc:sldMk cId="2805279592" sldId="261"/>
            <ac:spMk id="2" creationId="{E04B0AD3-95EF-4CFE-A865-B094CC30A27D}"/>
          </ac:spMkLst>
        </pc:spChg>
        <pc:spChg chg="mod">
          <ac:chgData name="Mulcrone, Janet" userId="2d56e687-244c-43c5-8d7a-ac1534c65d0f" providerId="ADAL" clId="{73F79BE3-62FE-41BE-B40D-AEEFBE8D9FD9}" dt="2020-10-23T11:06:14.889" v="1043" actId="20577"/>
          <ac:spMkLst>
            <pc:docMk/>
            <pc:sldMk cId="2805279592" sldId="261"/>
            <ac:spMk id="3" creationId="{7E0623A4-2115-433B-B120-813E3B032F2A}"/>
          </ac:spMkLst>
        </pc:spChg>
        <pc:picChg chg="add">
          <ac:chgData name="Mulcrone, Janet" userId="2d56e687-244c-43c5-8d7a-ac1534c65d0f" providerId="ADAL" clId="{73F79BE3-62FE-41BE-B40D-AEEFBE8D9FD9}" dt="2020-10-23T11:04:28.767" v="849" actId="22"/>
          <ac:picMkLst>
            <pc:docMk/>
            <pc:sldMk cId="2805279592" sldId="261"/>
            <ac:picMk id="5" creationId="{4963BC7F-1D6B-4731-9FB3-265F925A2025}"/>
          </ac:picMkLst>
        </pc:picChg>
        <pc:picChg chg="add">
          <ac:chgData name="Mulcrone, Janet" userId="2d56e687-244c-43c5-8d7a-ac1534c65d0f" providerId="ADAL" clId="{73F79BE3-62FE-41BE-B40D-AEEFBE8D9FD9}" dt="2020-10-23T11:06:22.104" v="1044" actId="22"/>
          <ac:picMkLst>
            <pc:docMk/>
            <pc:sldMk cId="2805279592" sldId="261"/>
            <ac:picMk id="7" creationId="{5AE125BB-58D6-43CF-B4E6-8B9FDB6DB773}"/>
          </ac:picMkLst>
        </pc:picChg>
      </pc:sldChg>
      <pc:sldChg chg="addSp modSp new del mod">
        <pc:chgData name="Mulcrone, Janet" userId="2d56e687-244c-43c5-8d7a-ac1534c65d0f" providerId="ADAL" clId="{73F79BE3-62FE-41BE-B40D-AEEFBE8D9FD9}" dt="2020-10-27T10:51:59.164" v="1046" actId="2696"/>
        <pc:sldMkLst>
          <pc:docMk/>
          <pc:sldMk cId="3120324501" sldId="262"/>
        </pc:sldMkLst>
        <pc:spChg chg="mod">
          <ac:chgData name="Mulcrone, Janet" userId="2d56e687-244c-43c5-8d7a-ac1534c65d0f" providerId="ADAL" clId="{73F79BE3-62FE-41BE-B40D-AEEFBE8D9FD9}" dt="2020-10-23T11:05:03.804" v="862" actId="113"/>
          <ac:spMkLst>
            <pc:docMk/>
            <pc:sldMk cId="3120324501" sldId="262"/>
            <ac:spMk id="2" creationId="{E2C90FD5-C24D-4B61-B06D-1FCEDC916511}"/>
          </ac:spMkLst>
        </pc:spChg>
        <pc:spChg chg="mod">
          <ac:chgData name="Mulcrone, Janet" userId="2d56e687-244c-43c5-8d7a-ac1534c65d0f" providerId="ADAL" clId="{73F79BE3-62FE-41BE-B40D-AEEFBE8D9FD9}" dt="2020-10-23T11:06:06.294" v="1041" actId="20577"/>
          <ac:spMkLst>
            <pc:docMk/>
            <pc:sldMk cId="3120324501" sldId="262"/>
            <ac:spMk id="3" creationId="{31C993C3-E941-4080-827F-20479DC74535}"/>
          </ac:spMkLst>
        </pc:spChg>
        <pc:picChg chg="add">
          <ac:chgData name="Mulcrone, Janet" userId="2d56e687-244c-43c5-8d7a-ac1534c65d0f" providerId="ADAL" clId="{73F79BE3-62FE-41BE-B40D-AEEFBE8D9FD9}" dt="2020-10-23T11:04:46.512" v="858" actId="22"/>
          <ac:picMkLst>
            <pc:docMk/>
            <pc:sldMk cId="3120324501" sldId="262"/>
            <ac:picMk id="5" creationId="{6EE10BB5-0F13-4C18-8EFA-838082F7AE7D}"/>
          </ac:picMkLst>
        </pc:picChg>
        <pc:picChg chg="add">
          <ac:chgData name="Mulcrone, Janet" userId="2d56e687-244c-43c5-8d7a-ac1534c65d0f" providerId="ADAL" clId="{73F79BE3-62FE-41BE-B40D-AEEFBE8D9FD9}" dt="2020-10-23T11:06:26.538" v="1045" actId="22"/>
          <ac:picMkLst>
            <pc:docMk/>
            <pc:sldMk cId="3120324501" sldId="262"/>
            <ac:picMk id="7" creationId="{607ED3D0-1DFE-4A14-AA85-6B3D263976B8}"/>
          </ac:picMkLst>
        </pc:picChg>
      </pc:sldChg>
      <pc:sldChg chg="new del">
        <pc:chgData name="Mulcrone, Janet" userId="2d56e687-244c-43c5-8d7a-ac1534c65d0f" providerId="ADAL" clId="{73F79BE3-62FE-41BE-B40D-AEEFBE8D9FD9}" dt="2020-10-23T08:57:27.360" v="690" actId="2696"/>
        <pc:sldMkLst>
          <pc:docMk/>
          <pc:sldMk cId="1709672104" sldId="263"/>
        </pc:sldMkLst>
      </pc:sldChg>
      <pc:sldChg chg="modSp add mod setBg">
        <pc:chgData name="Mulcrone, Janet" userId="2d56e687-244c-43c5-8d7a-ac1534c65d0f" providerId="ADAL" clId="{73F79BE3-62FE-41BE-B40D-AEEFBE8D9FD9}" dt="2020-10-23T10:57:13.937" v="715" actId="6549"/>
        <pc:sldMkLst>
          <pc:docMk/>
          <pc:sldMk cId="3357925017" sldId="264"/>
        </pc:sldMkLst>
        <pc:spChg chg="mod">
          <ac:chgData name="Mulcrone, Janet" userId="2d56e687-244c-43c5-8d7a-ac1534c65d0f" providerId="ADAL" clId="{73F79BE3-62FE-41BE-B40D-AEEFBE8D9FD9}" dt="2020-10-23T10:57:13.937" v="715" actId="6549"/>
          <ac:spMkLst>
            <pc:docMk/>
            <pc:sldMk cId="3357925017" sldId="264"/>
            <ac:spMk id="4" creationId="{D486787C-1953-4E1C-8449-5A2355E2996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A37F-EA5B-4A0D-ADD7-37143B01F3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9ECEB8-DFB4-49E0-8A35-397B044E4C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F10FD-035E-44CD-872F-C259A6E59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BAE5-E64F-4D54-969D-587F5746981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80585-2BD8-41A9-AD6F-BE489108F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932C1-5752-4D24-8E75-8B7011EC8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17F68-74AF-40BF-B641-9AD727095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866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9DFD8-758D-4260-8651-30DBCB3AF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F46A9-A2DB-4998-BC87-E2E917DCE0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DD85E-D243-4D77-924D-EB453B514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BAE5-E64F-4D54-969D-587F5746981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2AD89-B1DC-4063-8FAA-DDF4362F9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E34279-494A-4704-ABD0-D2D6BDDB1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17F68-74AF-40BF-B641-9AD727095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43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29DE3D-BCFF-4B85-8EB0-4A9D48EFA9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BFA660-93DB-4399-B47A-A8A985F6C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175BB-C170-4E94-A224-922EB7E3D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BAE5-E64F-4D54-969D-587F5746981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356F5-4AF2-4001-A9ED-6C9AB5943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C5F27-58BE-4781-8A92-1415F8E07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17F68-74AF-40BF-B641-9AD727095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7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30513-B661-49CB-9194-F2E655425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5C9AB-2D95-4975-B955-2F1181189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3AEED-A92C-4F62-A6F6-F1F311FDB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BAE5-E64F-4D54-969D-587F5746981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5543F-F42F-4A2B-A4A1-374D03D43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96BC9-B215-4ECA-BAB0-609D8D172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17F68-74AF-40BF-B641-9AD727095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38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E04DD-697B-460A-A3EC-D3F00DB2D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A7289-3E71-43C3-A5E3-7A86DFC5D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2548B-BD18-45A7-BDEB-4C96C091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BAE5-E64F-4D54-969D-587F5746981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381F9-41B3-4C87-88F7-26E93CE9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791698-DCCF-43B6-8D18-F40F19C37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17F68-74AF-40BF-B641-9AD727095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824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CB355-BEF1-46DB-B1AA-6DD98F363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49C84-6000-494F-A0F0-73B06FDBE2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09C7C-35BB-435B-996A-FB4BA881A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F68C1C-537A-4E2F-9305-1390DE847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BAE5-E64F-4D54-969D-587F5746981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965FE-D757-432C-9CC3-8E7E031B0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B3FB29-EAD1-422D-B3DA-0C60F608A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17F68-74AF-40BF-B641-9AD727095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63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1BF02-EE2B-4F62-BA36-683CE489C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05D48-D615-466C-9CA5-8489B1914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7B44C6-4F20-431B-AF04-2F2E4968D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95A0B-4ABB-4D20-9946-E7584716B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1E1CC6-2D53-466F-9BCC-0F89F31F9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E2F787-BA07-4918-A919-09AFCB5A4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BAE5-E64F-4D54-969D-587F5746981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1060F4-D6E0-4B0E-A20C-DE9CEB17F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252B71-DE5B-41AD-8459-6475A573B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17F68-74AF-40BF-B641-9AD727095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15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ACDFA-B882-4237-8CA9-F31235C5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A25F09-1EEA-4AE6-812C-C2B09B844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BAE5-E64F-4D54-969D-587F5746981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F57B0A-B7D6-42FF-88EA-A0D5791EF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9EB5FD-055B-42F2-91DD-F4DF3C1A4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17F68-74AF-40BF-B641-9AD727095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79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1508FB-EB01-46DF-89E1-779ABAF09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BAE5-E64F-4D54-969D-587F5746981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7186BB-E95A-45D2-90B6-3F2F58A2C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CCB78-4833-484A-9B0B-017FC823A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17F68-74AF-40BF-B641-9AD727095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51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A59A9-63C5-4258-8084-8DB7DBAED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7C4E6-72E7-4C2D-8F37-8E1E5BB68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77521-3DCB-41DA-8243-8E66E9BA14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B1063E-6989-4EBF-8228-7A699458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BAE5-E64F-4D54-969D-587F5746981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915C9E-D1A8-4CE6-8190-54A29D18E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6F6C9-5DC8-413C-A34A-AB9725030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17F68-74AF-40BF-B641-9AD727095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912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20954-4359-4C09-A0F6-72F6225D5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789FE6-7FEF-496C-A891-05DA4109F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A4F5AF-34FD-48A0-980B-788D4142BF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A66D5-B445-4526-B4F7-B1589DCD4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BAE5-E64F-4D54-969D-587F5746981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EF55A-5ADC-4036-9D95-3DBE1A8FF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61150C-82EB-42B4-9D7C-CE84FC4D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17F68-74AF-40BF-B641-9AD727095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081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5AA8EE-F843-496E-A047-EB0E3623B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1D886-8FF0-4DB3-AE6C-240A8470F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38063-6B03-4567-91C5-3C87E2B581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7BAE5-E64F-4D54-969D-587F5746981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21A45-211B-4861-A064-4B9C134DD4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4D416-F21F-4030-978D-F4F0C4ADF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17F68-74AF-40BF-B641-9AD7270953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65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weurope.eu/projects/project-search/red-wolf-rethink-electricity-distribution-without-load-following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808" y="535712"/>
            <a:ext cx="3242666" cy="146697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5188" y="304800"/>
            <a:ext cx="4570813" cy="647815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309A5B7E-509C-4278-93CC-E2798B328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5617" y="4773182"/>
            <a:ext cx="227647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54D9AB6-EC94-432C-BBCE-B25D590FC0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0425" y="3543877"/>
            <a:ext cx="4426857" cy="86670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486787C-1953-4E1C-8449-5A2355E2996B}"/>
              </a:ext>
            </a:extLst>
          </p:cNvPr>
          <p:cNvSpPr txBox="1"/>
          <p:nvPr/>
        </p:nvSpPr>
        <p:spPr>
          <a:xfrm>
            <a:off x="6361634" y="205581"/>
            <a:ext cx="41728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b="1" dirty="0">
              <a:solidFill>
                <a:srgbClr val="FF0000"/>
              </a:solidFill>
            </a:endParaRPr>
          </a:p>
          <a:p>
            <a:r>
              <a:rPr lang="en-GB" sz="2400" dirty="0">
                <a:hlinkClick r:id="rId6"/>
              </a:rPr>
              <a:t>https://www.nweurope.eu/projects/project-search/red-wolf-rethink-electricity-distribution-without-load-following/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925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07068-D340-414F-B226-5A6E19029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RED </a:t>
            </a:r>
            <a:r>
              <a:rPr lang="en-GB" b="1" dirty="0" err="1"/>
              <a:t>WoLF</a:t>
            </a:r>
            <a:r>
              <a:rPr lang="en-GB" b="1" dirty="0"/>
              <a:t> Partners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45FE7-E591-4577-8641-470C8D76E16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i="1" dirty="0"/>
              <a:t>UK:</a:t>
            </a:r>
            <a:r>
              <a:rPr lang="en-GB" dirty="0"/>
              <a:t>					</a:t>
            </a:r>
          </a:p>
          <a:p>
            <a:pPr marL="0"/>
            <a:r>
              <a:rPr lang="en-GB" dirty="0"/>
              <a:t>Leeds Beckett University</a:t>
            </a:r>
          </a:p>
          <a:p>
            <a:pPr marL="0"/>
            <a:r>
              <a:rPr lang="en-GB" dirty="0"/>
              <a:t>Wakefield District Housing</a:t>
            </a:r>
          </a:p>
          <a:p>
            <a:r>
              <a:rPr lang="en-GB" dirty="0"/>
              <a:t>Oldham Metropolitan Borough Council</a:t>
            </a:r>
          </a:p>
          <a:p>
            <a:r>
              <a:rPr lang="en-GB" dirty="0"/>
              <a:t>First Choice Homes</a:t>
            </a:r>
          </a:p>
          <a:p>
            <a:r>
              <a:rPr lang="en-GB" dirty="0"/>
              <a:t>Students Organising for Sustainability (SOS-UK)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i="1" dirty="0"/>
              <a:t>Belgium:</a:t>
            </a:r>
          </a:p>
          <a:p>
            <a:r>
              <a:rPr lang="en-GB" dirty="0"/>
              <a:t>Volta	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30F514-9DF7-47F3-ADB8-3B92B47B15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i="1" dirty="0"/>
              <a:t>France:</a:t>
            </a:r>
          </a:p>
          <a:p>
            <a:r>
              <a:rPr lang="en-GB" dirty="0" err="1"/>
              <a:t>Universitie</a:t>
            </a:r>
            <a:r>
              <a:rPr lang="en-GB" dirty="0"/>
              <a:t> of Lorraine</a:t>
            </a:r>
          </a:p>
          <a:p>
            <a:r>
              <a:rPr lang="en-GB" dirty="0"/>
              <a:t>EDF</a:t>
            </a:r>
          </a:p>
          <a:p>
            <a:r>
              <a:rPr lang="en-GB" dirty="0"/>
              <a:t>Campus De </a:t>
            </a:r>
            <a:r>
              <a:rPr lang="en-GB" dirty="0" err="1"/>
              <a:t>L’Espace</a:t>
            </a:r>
            <a:endParaRPr lang="en-GB" dirty="0"/>
          </a:p>
          <a:p>
            <a:r>
              <a:rPr lang="en-GB" dirty="0" err="1"/>
              <a:t>Neolia</a:t>
            </a:r>
            <a:endParaRPr lang="en-GB" dirty="0"/>
          </a:p>
          <a:p>
            <a:pPr marL="0" indent="0">
              <a:buNone/>
            </a:pPr>
            <a:endParaRPr lang="en-GB" b="1" i="1" dirty="0"/>
          </a:p>
          <a:p>
            <a:pPr marL="0" indent="0">
              <a:buNone/>
            </a:pPr>
            <a:r>
              <a:rPr lang="en-GB" b="1" i="1" dirty="0"/>
              <a:t>Ireland:</a:t>
            </a:r>
          </a:p>
          <a:p>
            <a:r>
              <a:rPr lang="en-GB" dirty="0"/>
              <a:t>IT Sligo</a:t>
            </a:r>
          </a:p>
          <a:p>
            <a:r>
              <a:rPr lang="en-GB" dirty="0"/>
              <a:t>Cork City Council</a:t>
            </a:r>
          </a:p>
          <a:p>
            <a:r>
              <a:rPr lang="en-GB" dirty="0"/>
              <a:t>Carberry Housing </a:t>
            </a:r>
          </a:p>
          <a:p>
            <a:pPr marL="0" indent="0">
              <a:buNone/>
            </a:pPr>
            <a:r>
              <a:rPr lang="en-GB" dirty="0"/>
              <a:t>   Association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5" name="Grafik 1">
            <a:extLst>
              <a:ext uri="{FF2B5EF4-FFF2-40B4-BE49-F238E27FC236}">
                <a16:creationId xmlns:a16="http://schemas.microsoft.com/office/drawing/2014/main" id="{C9AAEF21-9071-4F03-BEF1-D366EE90FD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842" y="291187"/>
            <a:ext cx="3242666" cy="1466970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AD7695DB-CAF2-4115-BEF3-15CE456DF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1950" y="5099844"/>
            <a:ext cx="1830942" cy="161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80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F29F9-C45C-490B-B049-B60706E17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095875" cy="2244724"/>
          </a:xfrm>
        </p:spPr>
        <p:txBody>
          <a:bodyPr/>
          <a:lstStyle/>
          <a:p>
            <a:r>
              <a:rPr lang="en-GB" b="1" dirty="0"/>
              <a:t>Inaugural Stakeholder Event for RED </a:t>
            </a:r>
            <a:r>
              <a:rPr lang="en-GB" b="1" dirty="0" err="1"/>
              <a:t>WoLF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317F5-F776-40E2-B7E6-BD1B2F76D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5300" y="2609849"/>
            <a:ext cx="7048500" cy="3567113"/>
          </a:xfrm>
        </p:spPr>
        <p:txBody>
          <a:bodyPr/>
          <a:lstStyle/>
          <a:p>
            <a:r>
              <a:rPr lang="en-GB" dirty="0"/>
              <a:t>Rethink</a:t>
            </a:r>
          </a:p>
          <a:p>
            <a:r>
              <a:rPr lang="en-GB" dirty="0"/>
              <a:t>Electricity</a:t>
            </a:r>
          </a:p>
          <a:p>
            <a:r>
              <a:rPr lang="en-GB" dirty="0"/>
              <a:t>Distribution</a:t>
            </a:r>
          </a:p>
          <a:p>
            <a:r>
              <a:rPr lang="en-GB" dirty="0"/>
              <a:t>Without</a:t>
            </a:r>
          </a:p>
          <a:p>
            <a:r>
              <a:rPr lang="en-GB" dirty="0"/>
              <a:t>Load</a:t>
            </a:r>
          </a:p>
          <a:p>
            <a:r>
              <a:rPr lang="en-GB" dirty="0"/>
              <a:t>Following</a:t>
            </a:r>
          </a:p>
        </p:txBody>
      </p:sp>
      <p:pic>
        <p:nvPicPr>
          <p:cNvPr id="4" name="Grafik 1">
            <a:extLst>
              <a:ext uri="{FF2B5EF4-FFF2-40B4-BE49-F238E27FC236}">
                <a16:creationId xmlns:a16="http://schemas.microsoft.com/office/drawing/2014/main" id="{989FD788-E562-41FF-B478-1A973981AF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7542" y="291187"/>
            <a:ext cx="3242666" cy="1466970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10D8C78-B49A-492B-9826-DC5A110A3C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48" y="4657725"/>
            <a:ext cx="2276475" cy="2009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652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B0AD3-95EF-4CFE-A865-B094CC30A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RED </a:t>
            </a:r>
            <a:r>
              <a:rPr lang="en-GB" b="1" dirty="0" err="1"/>
              <a:t>WoLF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623A4-2115-433B-B120-813E3B032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The project will develop a hybrid storage system which will be installed within 90 homes (both new build and retrofit) across the partner regions (UK, France and Ireland) which draws down electricity when greener.   </a:t>
            </a:r>
          </a:p>
          <a:p>
            <a:endParaRPr lang="en-GB" dirty="0"/>
          </a:p>
          <a:p>
            <a:r>
              <a:rPr lang="en-GB" dirty="0"/>
              <a:t>Our Artificial Intelligence-driven system combines Grid electricity with PV panels, batteries and thermal storage. </a:t>
            </a:r>
          </a:p>
        </p:txBody>
      </p:sp>
      <p:pic>
        <p:nvPicPr>
          <p:cNvPr id="5" name="Grafik 1">
            <a:extLst>
              <a:ext uri="{FF2B5EF4-FFF2-40B4-BE49-F238E27FC236}">
                <a16:creationId xmlns:a16="http://schemas.microsoft.com/office/drawing/2014/main" id="{4963BC7F-1D6B-4731-9FB3-265F925A2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842" y="291187"/>
            <a:ext cx="3242666" cy="1466970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5AE125BB-58D6-43CF-B4E6-8B9FDB6DB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1950" y="5099844"/>
            <a:ext cx="1830942" cy="161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5279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139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RED WoLF Partners</vt:lpstr>
      <vt:lpstr>Inaugural Stakeholder Event for RED WoLF</vt:lpstr>
      <vt:lpstr>RED WoLF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Mulcrone, Janet</dc:creator>
  <cp:lastModifiedBy>Mulcrone, Janet</cp:lastModifiedBy>
  <cp:revision>1</cp:revision>
  <dcterms:created xsi:type="dcterms:W3CDTF">2020-10-09T10:33:52Z</dcterms:created>
  <dcterms:modified xsi:type="dcterms:W3CDTF">2020-10-27T13:35:53Z</dcterms:modified>
</cp:coreProperties>
</file>