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26" r:id="rId3"/>
    <p:sldId id="273" r:id="rId4"/>
    <p:sldId id="274" r:id="rId5"/>
    <p:sldId id="266" r:id="rId6"/>
    <p:sldId id="267" r:id="rId7"/>
    <p:sldId id="26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5"/>
          </a:solidFill>
        </a:fill>
      </a:tcStyle>
    </a:wholeTbl>
    <a:band2H>
      <a:tcTxStyle/>
      <a:tcStyle>
        <a:tcBdr/>
        <a:fill>
          <a:solidFill>
            <a:srgbClr val="E7E7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E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5" autoAdjust="0"/>
    <p:restoredTop sz="94305"/>
  </p:normalViewPr>
  <p:slideViewPr>
    <p:cSldViewPr snapToGrid="0" snapToObjects="1">
      <p:cViewPr varScale="1">
        <p:scale>
          <a:sx n="69" d="100"/>
          <a:sy n="69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 txBox="1">
            <a:spLocks noGrp="1"/>
          </p:cNvSpPr>
          <p:nvPr>
            <p:ph type="title"/>
          </p:nvPr>
        </p:nvSpPr>
        <p:spPr>
          <a:xfrm>
            <a:off x="1115616" y="2348880"/>
            <a:ext cx="4824537" cy="1944219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Titel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115616" y="4365104"/>
            <a:ext cx="4824537" cy="208823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raight Connector 7"/>
          <p:cNvSpPr/>
          <p:nvPr/>
        </p:nvSpPr>
        <p:spPr>
          <a:xfrm>
            <a:off x="179999" y="783772"/>
            <a:ext cx="8784002" cy="1"/>
          </a:xfrm>
          <a:prstGeom prst="line">
            <a:avLst/>
          </a:prstGeom>
          <a:ln w="6350">
            <a:solidFill>
              <a:srgbClr val="009DE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43" name="sLines"/>
          <p:cNvGrpSpPr/>
          <p:nvPr/>
        </p:nvGrpSpPr>
        <p:grpSpPr>
          <a:xfrm>
            <a:off x="179997" y="2389376"/>
            <a:ext cx="8784006" cy="4196759"/>
            <a:chOff x="0" y="0"/>
            <a:chExt cx="8784004" cy="4196758"/>
          </a:xfrm>
        </p:grpSpPr>
        <p:sp>
          <p:nvSpPr>
            <p:cNvPr id="141" name="Straight Connector 8"/>
            <p:cNvSpPr/>
            <p:nvPr/>
          </p:nvSpPr>
          <p:spPr>
            <a:xfrm>
              <a:off x="-1" y="0"/>
              <a:ext cx="8784006" cy="1"/>
            </a:xfrm>
            <a:prstGeom prst="line">
              <a:avLst/>
            </a:prstGeom>
            <a:noFill/>
            <a:ln w="6350" cap="flat">
              <a:solidFill>
                <a:srgbClr val="009DE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Straight Connector 9"/>
            <p:cNvSpPr/>
            <p:nvPr/>
          </p:nvSpPr>
          <p:spPr>
            <a:xfrm>
              <a:off x="-1" y="4196758"/>
              <a:ext cx="8784006" cy="1"/>
            </a:xfrm>
            <a:prstGeom prst="line">
              <a:avLst/>
            </a:prstGeom>
            <a:noFill/>
            <a:ln w="6350" cap="flat">
              <a:solidFill>
                <a:srgbClr val="009DE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7" name="Group 17"/>
          <p:cNvGrpSpPr/>
          <p:nvPr/>
        </p:nvGrpSpPr>
        <p:grpSpPr>
          <a:xfrm>
            <a:off x="706434" y="280985"/>
            <a:ext cx="1530357" cy="350843"/>
            <a:chOff x="-1" y="-1"/>
            <a:chExt cx="1530356" cy="350841"/>
          </a:xfrm>
        </p:grpSpPr>
        <p:sp>
          <p:nvSpPr>
            <p:cNvPr id="144" name="Freeform 5"/>
            <p:cNvSpPr/>
            <p:nvPr/>
          </p:nvSpPr>
          <p:spPr>
            <a:xfrm>
              <a:off x="-2" y="-2"/>
              <a:ext cx="1530357" cy="23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3" y="8163"/>
                  </a:moveTo>
                  <a:cubicBezTo>
                    <a:pt x="425" y="5501"/>
                    <a:pt x="656" y="4310"/>
                    <a:pt x="917" y="4310"/>
                  </a:cubicBezTo>
                  <a:cubicBezTo>
                    <a:pt x="1186" y="4310"/>
                    <a:pt x="1350" y="5755"/>
                    <a:pt x="1346" y="8163"/>
                  </a:cubicBezTo>
                  <a:lnTo>
                    <a:pt x="393" y="8163"/>
                  </a:lnTo>
                  <a:close/>
                  <a:moveTo>
                    <a:pt x="387" y="9963"/>
                  </a:moveTo>
                  <a:cubicBezTo>
                    <a:pt x="1751" y="9963"/>
                    <a:pt x="1751" y="9963"/>
                    <a:pt x="1751" y="9963"/>
                  </a:cubicBezTo>
                  <a:cubicBezTo>
                    <a:pt x="1751" y="9063"/>
                    <a:pt x="1751" y="9063"/>
                    <a:pt x="1751" y="9063"/>
                  </a:cubicBezTo>
                  <a:cubicBezTo>
                    <a:pt x="1751" y="4779"/>
                    <a:pt x="1508" y="2408"/>
                    <a:pt x="963" y="2408"/>
                  </a:cubicBezTo>
                  <a:cubicBezTo>
                    <a:pt x="413" y="2408"/>
                    <a:pt x="0" y="4208"/>
                    <a:pt x="0" y="9596"/>
                  </a:cubicBezTo>
                  <a:cubicBezTo>
                    <a:pt x="0" y="14768"/>
                    <a:pt x="393" y="16263"/>
                    <a:pt x="1016" y="16263"/>
                  </a:cubicBezTo>
                  <a:cubicBezTo>
                    <a:pt x="1265" y="16263"/>
                    <a:pt x="1591" y="16010"/>
                    <a:pt x="1702" y="15769"/>
                  </a:cubicBezTo>
                  <a:cubicBezTo>
                    <a:pt x="1636" y="13792"/>
                    <a:pt x="1636" y="13792"/>
                    <a:pt x="1636" y="13792"/>
                  </a:cubicBezTo>
                  <a:cubicBezTo>
                    <a:pt x="1524" y="13969"/>
                    <a:pt x="1251" y="14159"/>
                    <a:pt x="1107" y="14159"/>
                  </a:cubicBezTo>
                  <a:cubicBezTo>
                    <a:pt x="702" y="14159"/>
                    <a:pt x="397" y="13576"/>
                    <a:pt x="387" y="9963"/>
                  </a:cubicBezTo>
                  <a:moveTo>
                    <a:pt x="3577" y="16035"/>
                  </a:moveTo>
                  <a:cubicBezTo>
                    <a:pt x="3961" y="16035"/>
                    <a:pt x="3961" y="16035"/>
                    <a:pt x="3961" y="16035"/>
                  </a:cubicBezTo>
                  <a:cubicBezTo>
                    <a:pt x="3961" y="7504"/>
                    <a:pt x="3961" y="7504"/>
                    <a:pt x="3961" y="7504"/>
                  </a:cubicBezTo>
                  <a:cubicBezTo>
                    <a:pt x="3961" y="5020"/>
                    <a:pt x="3923" y="2358"/>
                    <a:pt x="3301" y="2358"/>
                  </a:cubicBezTo>
                  <a:cubicBezTo>
                    <a:pt x="2957" y="2358"/>
                    <a:pt x="2743" y="3486"/>
                    <a:pt x="2591" y="4145"/>
                  </a:cubicBezTo>
                  <a:cubicBezTo>
                    <a:pt x="2591" y="2725"/>
                    <a:pt x="2591" y="2725"/>
                    <a:pt x="2591" y="2725"/>
                  </a:cubicBezTo>
                  <a:cubicBezTo>
                    <a:pt x="2206" y="2725"/>
                    <a:pt x="2206" y="2725"/>
                    <a:pt x="2206" y="2725"/>
                  </a:cubicBezTo>
                  <a:cubicBezTo>
                    <a:pt x="2206" y="16035"/>
                    <a:pt x="2206" y="16035"/>
                    <a:pt x="2206" y="16035"/>
                  </a:cubicBezTo>
                  <a:cubicBezTo>
                    <a:pt x="2591" y="16035"/>
                    <a:pt x="2591" y="16035"/>
                    <a:pt x="2591" y="16035"/>
                  </a:cubicBezTo>
                  <a:cubicBezTo>
                    <a:pt x="2591" y="6021"/>
                    <a:pt x="2591" y="6021"/>
                    <a:pt x="2591" y="6021"/>
                  </a:cubicBezTo>
                  <a:cubicBezTo>
                    <a:pt x="2686" y="5679"/>
                    <a:pt x="2963" y="4525"/>
                    <a:pt x="3190" y="4525"/>
                  </a:cubicBezTo>
                  <a:cubicBezTo>
                    <a:pt x="3524" y="4525"/>
                    <a:pt x="3577" y="5844"/>
                    <a:pt x="3577" y="7872"/>
                  </a:cubicBezTo>
                  <a:lnTo>
                    <a:pt x="3577" y="16035"/>
                  </a:lnTo>
                  <a:close/>
                  <a:moveTo>
                    <a:pt x="4809" y="8163"/>
                  </a:moveTo>
                  <a:cubicBezTo>
                    <a:pt x="4840" y="5501"/>
                    <a:pt x="5071" y="4310"/>
                    <a:pt x="5332" y="4310"/>
                  </a:cubicBezTo>
                  <a:cubicBezTo>
                    <a:pt x="5601" y="4310"/>
                    <a:pt x="5763" y="5755"/>
                    <a:pt x="5761" y="8163"/>
                  </a:cubicBezTo>
                  <a:lnTo>
                    <a:pt x="4809" y="8163"/>
                  </a:lnTo>
                  <a:close/>
                  <a:moveTo>
                    <a:pt x="4801" y="9963"/>
                  </a:moveTo>
                  <a:cubicBezTo>
                    <a:pt x="6166" y="9963"/>
                    <a:pt x="6166" y="9963"/>
                    <a:pt x="6166" y="9963"/>
                  </a:cubicBezTo>
                  <a:cubicBezTo>
                    <a:pt x="6166" y="9063"/>
                    <a:pt x="6166" y="9063"/>
                    <a:pt x="6166" y="9063"/>
                  </a:cubicBezTo>
                  <a:cubicBezTo>
                    <a:pt x="6166" y="4779"/>
                    <a:pt x="5923" y="2408"/>
                    <a:pt x="5378" y="2408"/>
                  </a:cubicBezTo>
                  <a:cubicBezTo>
                    <a:pt x="4828" y="2408"/>
                    <a:pt x="4415" y="4208"/>
                    <a:pt x="4415" y="9596"/>
                  </a:cubicBezTo>
                  <a:cubicBezTo>
                    <a:pt x="4415" y="14768"/>
                    <a:pt x="4809" y="16263"/>
                    <a:pt x="5431" y="16263"/>
                  </a:cubicBezTo>
                  <a:cubicBezTo>
                    <a:pt x="5680" y="16263"/>
                    <a:pt x="6006" y="16010"/>
                    <a:pt x="6117" y="15769"/>
                  </a:cubicBezTo>
                  <a:cubicBezTo>
                    <a:pt x="6052" y="13792"/>
                    <a:pt x="6052" y="13792"/>
                    <a:pt x="6052" y="13792"/>
                  </a:cubicBezTo>
                  <a:cubicBezTo>
                    <a:pt x="5939" y="13969"/>
                    <a:pt x="5666" y="14159"/>
                    <a:pt x="5522" y="14159"/>
                  </a:cubicBezTo>
                  <a:cubicBezTo>
                    <a:pt x="5117" y="14159"/>
                    <a:pt x="4813" y="13576"/>
                    <a:pt x="4801" y="9963"/>
                  </a:cubicBezTo>
                  <a:moveTo>
                    <a:pt x="7777" y="4918"/>
                  </a:moveTo>
                  <a:cubicBezTo>
                    <a:pt x="7836" y="2649"/>
                    <a:pt x="7836" y="2649"/>
                    <a:pt x="7836" y="2649"/>
                  </a:cubicBezTo>
                  <a:cubicBezTo>
                    <a:pt x="7787" y="2561"/>
                    <a:pt x="7704" y="2485"/>
                    <a:pt x="7583" y="2485"/>
                  </a:cubicBezTo>
                  <a:cubicBezTo>
                    <a:pt x="7332" y="2485"/>
                    <a:pt x="7105" y="3511"/>
                    <a:pt x="7006" y="4513"/>
                  </a:cubicBezTo>
                  <a:cubicBezTo>
                    <a:pt x="7006" y="2725"/>
                    <a:pt x="7006" y="2725"/>
                    <a:pt x="7006" y="2725"/>
                  </a:cubicBezTo>
                  <a:cubicBezTo>
                    <a:pt x="6621" y="2725"/>
                    <a:pt x="6621" y="2725"/>
                    <a:pt x="6621" y="2725"/>
                  </a:cubicBezTo>
                  <a:cubicBezTo>
                    <a:pt x="6621" y="16035"/>
                    <a:pt x="6621" y="16035"/>
                    <a:pt x="6621" y="16035"/>
                  </a:cubicBezTo>
                  <a:cubicBezTo>
                    <a:pt x="7006" y="16035"/>
                    <a:pt x="7006" y="16035"/>
                    <a:pt x="7006" y="16035"/>
                  </a:cubicBezTo>
                  <a:cubicBezTo>
                    <a:pt x="7006" y="6503"/>
                    <a:pt x="7006" y="6503"/>
                    <a:pt x="7006" y="6503"/>
                  </a:cubicBezTo>
                  <a:cubicBezTo>
                    <a:pt x="7101" y="5628"/>
                    <a:pt x="7291" y="4728"/>
                    <a:pt x="7526" y="4728"/>
                  </a:cubicBezTo>
                  <a:cubicBezTo>
                    <a:pt x="7645" y="4728"/>
                    <a:pt x="7708" y="4779"/>
                    <a:pt x="7777" y="4918"/>
                  </a:cubicBezTo>
                  <a:moveTo>
                    <a:pt x="9257" y="13208"/>
                  </a:moveTo>
                  <a:cubicBezTo>
                    <a:pt x="9167" y="13576"/>
                    <a:pt x="9020" y="14235"/>
                    <a:pt x="8834" y="14235"/>
                  </a:cubicBezTo>
                  <a:cubicBezTo>
                    <a:pt x="8467" y="14235"/>
                    <a:pt x="8242" y="12917"/>
                    <a:pt x="8242" y="9482"/>
                  </a:cubicBezTo>
                  <a:cubicBezTo>
                    <a:pt x="8242" y="6820"/>
                    <a:pt x="8417" y="4677"/>
                    <a:pt x="8880" y="4677"/>
                  </a:cubicBezTo>
                  <a:cubicBezTo>
                    <a:pt x="9054" y="4677"/>
                    <a:pt x="9163" y="4779"/>
                    <a:pt x="9257" y="4842"/>
                  </a:cubicBezTo>
                  <a:lnTo>
                    <a:pt x="9257" y="13208"/>
                  </a:lnTo>
                  <a:close/>
                  <a:moveTo>
                    <a:pt x="9645" y="16694"/>
                  </a:moveTo>
                  <a:cubicBezTo>
                    <a:pt x="9645" y="3068"/>
                    <a:pt x="9645" y="3068"/>
                    <a:pt x="9645" y="3068"/>
                  </a:cubicBezTo>
                  <a:cubicBezTo>
                    <a:pt x="9372" y="2801"/>
                    <a:pt x="9117" y="2586"/>
                    <a:pt x="8884" y="2586"/>
                  </a:cubicBezTo>
                  <a:cubicBezTo>
                    <a:pt x="8327" y="2586"/>
                    <a:pt x="7860" y="4918"/>
                    <a:pt x="7860" y="9431"/>
                  </a:cubicBezTo>
                  <a:cubicBezTo>
                    <a:pt x="7860" y="15452"/>
                    <a:pt x="8360" y="16238"/>
                    <a:pt x="8811" y="16238"/>
                  </a:cubicBezTo>
                  <a:cubicBezTo>
                    <a:pt x="8993" y="16238"/>
                    <a:pt x="9149" y="15769"/>
                    <a:pt x="9261" y="15237"/>
                  </a:cubicBezTo>
                  <a:cubicBezTo>
                    <a:pt x="9261" y="15262"/>
                    <a:pt x="9265" y="16301"/>
                    <a:pt x="9261" y="16301"/>
                  </a:cubicBezTo>
                  <a:cubicBezTo>
                    <a:pt x="9261" y="19039"/>
                    <a:pt x="9004" y="19470"/>
                    <a:pt x="8653" y="19470"/>
                  </a:cubicBezTo>
                  <a:cubicBezTo>
                    <a:pt x="8493" y="19470"/>
                    <a:pt x="8208" y="19204"/>
                    <a:pt x="8076" y="19039"/>
                  </a:cubicBezTo>
                  <a:cubicBezTo>
                    <a:pt x="8018" y="20966"/>
                    <a:pt x="8018" y="20966"/>
                    <a:pt x="8018" y="20966"/>
                  </a:cubicBezTo>
                  <a:cubicBezTo>
                    <a:pt x="8145" y="21182"/>
                    <a:pt x="8427" y="21600"/>
                    <a:pt x="8736" y="21600"/>
                  </a:cubicBezTo>
                  <a:cubicBezTo>
                    <a:pt x="9163" y="21600"/>
                    <a:pt x="9645" y="20282"/>
                    <a:pt x="9645" y="16694"/>
                  </a:cubicBezTo>
                  <a:moveTo>
                    <a:pt x="10922" y="21372"/>
                  </a:moveTo>
                  <a:cubicBezTo>
                    <a:pt x="11937" y="2725"/>
                    <a:pt x="11937" y="2725"/>
                    <a:pt x="11937" y="2725"/>
                  </a:cubicBezTo>
                  <a:cubicBezTo>
                    <a:pt x="11540" y="2725"/>
                    <a:pt x="11540" y="2725"/>
                    <a:pt x="11540" y="2725"/>
                  </a:cubicBezTo>
                  <a:cubicBezTo>
                    <a:pt x="11054" y="11839"/>
                    <a:pt x="11054" y="11839"/>
                    <a:pt x="11054" y="11839"/>
                  </a:cubicBezTo>
                  <a:cubicBezTo>
                    <a:pt x="10937" y="14134"/>
                    <a:pt x="10937" y="14134"/>
                    <a:pt x="10937" y="14134"/>
                  </a:cubicBezTo>
                  <a:cubicBezTo>
                    <a:pt x="10831" y="11814"/>
                    <a:pt x="10831" y="11814"/>
                    <a:pt x="10831" y="11814"/>
                  </a:cubicBezTo>
                  <a:cubicBezTo>
                    <a:pt x="10402" y="2725"/>
                    <a:pt x="10402" y="2725"/>
                    <a:pt x="10402" y="2725"/>
                  </a:cubicBezTo>
                  <a:cubicBezTo>
                    <a:pt x="9987" y="2725"/>
                    <a:pt x="9987" y="2725"/>
                    <a:pt x="9987" y="2725"/>
                  </a:cubicBezTo>
                  <a:cubicBezTo>
                    <a:pt x="10669" y="16035"/>
                    <a:pt x="10669" y="16035"/>
                    <a:pt x="10669" y="16035"/>
                  </a:cubicBezTo>
                  <a:cubicBezTo>
                    <a:pt x="10831" y="16035"/>
                    <a:pt x="10831" y="16035"/>
                    <a:pt x="10831" y="16035"/>
                  </a:cubicBezTo>
                  <a:cubicBezTo>
                    <a:pt x="10546" y="21372"/>
                    <a:pt x="10546" y="21372"/>
                    <a:pt x="10546" y="21372"/>
                  </a:cubicBezTo>
                  <a:lnTo>
                    <a:pt x="10922" y="21372"/>
                  </a:lnTo>
                  <a:close/>
                  <a:moveTo>
                    <a:pt x="12509" y="6021"/>
                  </a:moveTo>
                  <a:cubicBezTo>
                    <a:pt x="12509" y="5146"/>
                    <a:pt x="12607" y="4462"/>
                    <a:pt x="12854" y="4462"/>
                  </a:cubicBezTo>
                  <a:cubicBezTo>
                    <a:pt x="13086" y="4462"/>
                    <a:pt x="13236" y="4754"/>
                    <a:pt x="13358" y="4918"/>
                  </a:cubicBezTo>
                  <a:cubicBezTo>
                    <a:pt x="13426" y="2992"/>
                    <a:pt x="13426" y="2992"/>
                    <a:pt x="13426" y="2992"/>
                  </a:cubicBezTo>
                  <a:cubicBezTo>
                    <a:pt x="13327" y="2751"/>
                    <a:pt x="13111" y="2434"/>
                    <a:pt x="12872" y="2434"/>
                  </a:cubicBezTo>
                  <a:cubicBezTo>
                    <a:pt x="12455" y="2434"/>
                    <a:pt x="12123" y="3701"/>
                    <a:pt x="12123" y="6287"/>
                  </a:cubicBezTo>
                  <a:cubicBezTo>
                    <a:pt x="12123" y="11015"/>
                    <a:pt x="13165" y="9773"/>
                    <a:pt x="13165" y="12473"/>
                  </a:cubicBezTo>
                  <a:cubicBezTo>
                    <a:pt x="13165" y="13500"/>
                    <a:pt x="13009" y="14185"/>
                    <a:pt x="12690" y="14185"/>
                  </a:cubicBezTo>
                  <a:cubicBezTo>
                    <a:pt x="12532" y="14185"/>
                    <a:pt x="12281" y="13918"/>
                    <a:pt x="12123" y="13703"/>
                  </a:cubicBezTo>
                  <a:cubicBezTo>
                    <a:pt x="12074" y="15744"/>
                    <a:pt x="12074" y="15744"/>
                    <a:pt x="12074" y="15744"/>
                  </a:cubicBezTo>
                  <a:cubicBezTo>
                    <a:pt x="12179" y="15959"/>
                    <a:pt x="12459" y="16276"/>
                    <a:pt x="12744" y="16276"/>
                  </a:cubicBezTo>
                  <a:cubicBezTo>
                    <a:pt x="13086" y="16276"/>
                    <a:pt x="13544" y="15452"/>
                    <a:pt x="13544" y="12258"/>
                  </a:cubicBezTo>
                  <a:cubicBezTo>
                    <a:pt x="13544" y="7897"/>
                    <a:pt x="12509" y="8772"/>
                    <a:pt x="12509" y="6021"/>
                  </a:cubicBezTo>
                  <a:moveTo>
                    <a:pt x="14793" y="16301"/>
                  </a:moveTo>
                  <a:cubicBezTo>
                    <a:pt x="14928" y="16301"/>
                    <a:pt x="15115" y="16035"/>
                    <a:pt x="15196" y="15870"/>
                  </a:cubicBezTo>
                  <a:cubicBezTo>
                    <a:pt x="15139" y="13893"/>
                    <a:pt x="15139" y="13893"/>
                    <a:pt x="15139" y="13893"/>
                  </a:cubicBezTo>
                  <a:cubicBezTo>
                    <a:pt x="15139" y="13893"/>
                    <a:pt x="14942" y="14185"/>
                    <a:pt x="14787" y="14185"/>
                  </a:cubicBezTo>
                  <a:cubicBezTo>
                    <a:pt x="14511" y="14185"/>
                    <a:pt x="14434" y="13944"/>
                    <a:pt x="14434" y="12232"/>
                  </a:cubicBezTo>
                  <a:cubicBezTo>
                    <a:pt x="14434" y="4703"/>
                    <a:pt x="14434" y="4703"/>
                    <a:pt x="14434" y="4703"/>
                  </a:cubicBezTo>
                  <a:cubicBezTo>
                    <a:pt x="15074" y="4703"/>
                    <a:pt x="15074" y="4703"/>
                    <a:pt x="15074" y="4703"/>
                  </a:cubicBezTo>
                  <a:cubicBezTo>
                    <a:pt x="15074" y="2725"/>
                    <a:pt x="15074" y="2725"/>
                    <a:pt x="15074" y="2725"/>
                  </a:cubicBezTo>
                  <a:cubicBezTo>
                    <a:pt x="14434" y="2725"/>
                    <a:pt x="14434" y="2725"/>
                    <a:pt x="14434" y="2725"/>
                  </a:cubicBezTo>
                  <a:cubicBezTo>
                    <a:pt x="14434" y="0"/>
                    <a:pt x="14434" y="0"/>
                    <a:pt x="14434" y="0"/>
                  </a:cubicBezTo>
                  <a:cubicBezTo>
                    <a:pt x="14052" y="0"/>
                    <a:pt x="14052" y="0"/>
                    <a:pt x="14052" y="0"/>
                  </a:cubicBezTo>
                  <a:cubicBezTo>
                    <a:pt x="14052" y="2725"/>
                    <a:pt x="14052" y="2725"/>
                    <a:pt x="14052" y="2725"/>
                  </a:cubicBezTo>
                  <a:cubicBezTo>
                    <a:pt x="13748" y="2725"/>
                    <a:pt x="13748" y="2725"/>
                    <a:pt x="13748" y="2725"/>
                  </a:cubicBezTo>
                  <a:cubicBezTo>
                    <a:pt x="13748" y="4703"/>
                    <a:pt x="13748" y="4703"/>
                    <a:pt x="13748" y="4703"/>
                  </a:cubicBezTo>
                  <a:cubicBezTo>
                    <a:pt x="14052" y="4703"/>
                    <a:pt x="14052" y="4703"/>
                    <a:pt x="14052" y="4703"/>
                  </a:cubicBezTo>
                  <a:cubicBezTo>
                    <a:pt x="14052" y="12258"/>
                    <a:pt x="14052" y="12258"/>
                    <a:pt x="14052" y="12258"/>
                  </a:cubicBezTo>
                  <a:cubicBezTo>
                    <a:pt x="14052" y="16327"/>
                    <a:pt x="14404" y="16301"/>
                    <a:pt x="14793" y="16301"/>
                  </a:cubicBezTo>
                  <a:moveTo>
                    <a:pt x="19341" y="5070"/>
                  </a:moveTo>
                  <a:cubicBezTo>
                    <a:pt x="19469" y="3194"/>
                    <a:pt x="19469" y="3194"/>
                    <a:pt x="19469" y="3194"/>
                  </a:cubicBezTo>
                  <a:cubicBezTo>
                    <a:pt x="19357" y="2776"/>
                    <a:pt x="19175" y="2383"/>
                    <a:pt x="18886" y="2383"/>
                  </a:cubicBezTo>
                  <a:cubicBezTo>
                    <a:pt x="18270" y="2383"/>
                    <a:pt x="17863" y="4969"/>
                    <a:pt x="17863" y="9241"/>
                  </a:cubicBezTo>
                  <a:cubicBezTo>
                    <a:pt x="17863" y="14261"/>
                    <a:pt x="18163" y="16263"/>
                    <a:pt x="18963" y="16263"/>
                  </a:cubicBezTo>
                  <a:cubicBezTo>
                    <a:pt x="19179" y="16263"/>
                    <a:pt x="19341" y="15985"/>
                    <a:pt x="19456" y="15794"/>
                  </a:cubicBezTo>
                  <a:cubicBezTo>
                    <a:pt x="19402" y="13868"/>
                    <a:pt x="19402" y="13868"/>
                    <a:pt x="19402" y="13868"/>
                  </a:cubicBezTo>
                  <a:cubicBezTo>
                    <a:pt x="19296" y="13969"/>
                    <a:pt x="19163" y="14185"/>
                    <a:pt x="18997" y="14185"/>
                  </a:cubicBezTo>
                  <a:cubicBezTo>
                    <a:pt x="18410" y="14185"/>
                    <a:pt x="18266" y="12651"/>
                    <a:pt x="18266" y="9304"/>
                  </a:cubicBezTo>
                  <a:cubicBezTo>
                    <a:pt x="18266" y="5970"/>
                    <a:pt x="18497" y="4462"/>
                    <a:pt x="18861" y="4462"/>
                  </a:cubicBezTo>
                  <a:cubicBezTo>
                    <a:pt x="19068" y="4462"/>
                    <a:pt x="19232" y="4754"/>
                    <a:pt x="19341" y="5070"/>
                  </a:cubicBezTo>
                  <a:moveTo>
                    <a:pt x="19883" y="16035"/>
                  </a:moveTo>
                  <a:cubicBezTo>
                    <a:pt x="20270" y="16035"/>
                    <a:pt x="20270" y="16035"/>
                    <a:pt x="20270" y="16035"/>
                  </a:cubicBezTo>
                  <a:cubicBezTo>
                    <a:pt x="20270" y="2738"/>
                    <a:pt x="20270" y="2738"/>
                    <a:pt x="20270" y="2738"/>
                  </a:cubicBezTo>
                  <a:cubicBezTo>
                    <a:pt x="19883" y="2738"/>
                    <a:pt x="19883" y="2738"/>
                    <a:pt x="19883" y="2738"/>
                  </a:cubicBezTo>
                  <a:lnTo>
                    <a:pt x="19883" y="16035"/>
                  </a:lnTo>
                  <a:close/>
                  <a:moveTo>
                    <a:pt x="20709" y="8924"/>
                  </a:moveTo>
                  <a:cubicBezTo>
                    <a:pt x="21562" y="2725"/>
                    <a:pt x="21562" y="2725"/>
                    <a:pt x="21562" y="2725"/>
                  </a:cubicBezTo>
                  <a:cubicBezTo>
                    <a:pt x="21126" y="2725"/>
                    <a:pt x="21126" y="2725"/>
                    <a:pt x="21126" y="2725"/>
                  </a:cubicBezTo>
                  <a:cubicBezTo>
                    <a:pt x="20286" y="9038"/>
                    <a:pt x="20286" y="9038"/>
                    <a:pt x="20286" y="9038"/>
                  </a:cubicBezTo>
                  <a:cubicBezTo>
                    <a:pt x="20857" y="13792"/>
                    <a:pt x="20857" y="13792"/>
                    <a:pt x="20857" y="13792"/>
                  </a:cubicBezTo>
                  <a:cubicBezTo>
                    <a:pt x="21122" y="15959"/>
                    <a:pt x="21353" y="16238"/>
                    <a:pt x="21547" y="16301"/>
                  </a:cubicBezTo>
                  <a:cubicBezTo>
                    <a:pt x="21600" y="14400"/>
                    <a:pt x="21600" y="14400"/>
                    <a:pt x="21600" y="14400"/>
                  </a:cubicBezTo>
                  <a:cubicBezTo>
                    <a:pt x="21456" y="14134"/>
                    <a:pt x="21278" y="13361"/>
                    <a:pt x="21104" y="11992"/>
                  </a:cubicBezTo>
                  <a:lnTo>
                    <a:pt x="20709" y="8924"/>
                  </a:lnTo>
                  <a:close/>
                </a:path>
              </a:pathLst>
            </a:custGeom>
            <a:solidFill>
              <a:srgbClr val="009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A4B4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45" name="Freeform 6"/>
            <p:cNvSpPr/>
            <p:nvPr/>
          </p:nvSpPr>
          <p:spPr>
            <a:xfrm>
              <a:off x="1087438" y="22225"/>
              <a:ext cx="163516" cy="16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7" y="386"/>
                  </a:moveTo>
                  <a:cubicBezTo>
                    <a:pt x="12758" y="129"/>
                    <a:pt x="11765" y="0"/>
                    <a:pt x="10791" y="0"/>
                  </a:cubicBezTo>
                  <a:cubicBezTo>
                    <a:pt x="10644" y="0"/>
                    <a:pt x="10497" y="0"/>
                    <a:pt x="10331" y="18"/>
                  </a:cubicBezTo>
                  <a:cubicBezTo>
                    <a:pt x="11636" y="442"/>
                    <a:pt x="12739" y="1306"/>
                    <a:pt x="13475" y="2484"/>
                  </a:cubicBezTo>
                  <a:cubicBezTo>
                    <a:pt x="14798" y="4618"/>
                    <a:pt x="14633" y="7341"/>
                    <a:pt x="13089" y="9310"/>
                  </a:cubicBezTo>
                  <a:cubicBezTo>
                    <a:pt x="14835" y="8739"/>
                    <a:pt x="16159" y="7194"/>
                    <a:pt x="16398" y="5354"/>
                  </a:cubicBezTo>
                  <a:cubicBezTo>
                    <a:pt x="16673" y="3275"/>
                    <a:pt x="15589" y="1288"/>
                    <a:pt x="13677" y="386"/>
                  </a:cubicBezTo>
                  <a:moveTo>
                    <a:pt x="478" y="13873"/>
                  </a:moveTo>
                  <a:cubicBezTo>
                    <a:pt x="478" y="13891"/>
                    <a:pt x="478" y="13891"/>
                    <a:pt x="478" y="13891"/>
                  </a:cubicBezTo>
                  <a:cubicBezTo>
                    <a:pt x="460" y="13928"/>
                    <a:pt x="460" y="13928"/>
                    <a:pt x="460" y="13928"/>
                  </a:cubicBezTo>
                  <a:cubicBezTo>
                    <a:pt x="754" y="14866"/>
                    <a:pt x="1158" y="15749"/>
                    <a:pt x="1691" y="16577"/>
                  </a:cubicBezTo>
                  <a:cubicBezTo>
                    <a:pt x="1415" y="15252"/>
                    <a:pt x="1618" y="13873"/>
                    <a:pt x="2261" y="12640"/>
                  </a:cubicBezTo>
                  <a:cubicBezTo>
                    <a:pt x="3291" y="10708"/>
                    <a:pt x="5294" y="9512"/>
                    <a:pt x="7500" y="9512"/>
                  </a:cubicBezTo>
                  <a:cubicBezTo>
                    <a:pt x="7684" y="9512"/>
                    <a:pt x="7886" y="9512"/>
                    <a:pt x="8070" y="9530"/>
                  </a:cubicBezTo>
                  <a:cubicBezTo>
                    <a:pt x="8180" y="9549"/>
                    <a:pt x="8291" y="9567"/>
                    <a:pt x="8401" y="9586"/>
                  </a:cubicBezTo>
                  <a:cubicBezTo>
                    <a:pt x="7519" y="8795"/>
                    <a:pt x="6397" y="8353"/>
                    <a:pt x="5202" y="8353"/>
                  </a:cubicBezTo>
                  <a:cubicBezTo>
                    <a:pt x="4577" y="8353"/>
                    <a:pt x="3952" y="8463"/>
                    <a:pt x="3364" y="8721"/>
                  </a:cubicBezTo>
                  <a:cubicBezTo>
                    <a:pt x="2188" y="9199"/>
                    <a:pt x="1268" y="10119"/>
                    <a:pt x="772" y="11315"/>
                  </a:cubicBezTo>
                  <a:cubicBezTo>
                    <a:pt x="441" y="12125"/>
                    <a:pt x="331" y="13008"/>
                    <a:pt x="478" y="13873"/>
                  </a:cubicBezTo>
                  <a:moveTo>
                    <a:pt x="8346" y="21306"/>
                  </a:moveTo>
                  <a:cubicBezTo>
                    <a:pt x="9155" y="21508"/>
                    <a:pt x="9982" y="21600"/>
                    <a:pt x="10791" y="21600"/>
                  </a:cubicBezTo>
                  <a:cubicBezTo>
                    <a:pt x="10956" y="21600"/>
                    <a:pt x="11103" y="21600"/>
                    <a:pt x="11269" y="21582"/>
                  </a:cubicBezTo>
                  <a:cubicBezTo>
                    <a:pt x="9964" y="21158"/>
                    <a:pt x="8861" y="20294"/>
                    <a:pt x="8144" y="19116"/>
                  </a:cubicBezTo>
                  <a:cubicBezTo>
                    <a:pt x="6875" y="17092"/>
                    <a:pt x="6949" y="14553"/>
                    <a:pt x="8272" y="12621"/>
                  </a:cubicBezTo>
                  <a:cubicBezTo>
                    <a:pt x="6177" y="14498"/>
                    <a:pt x="5699" y="17571"/>
                    <a:pt x="7206" y="19999"/>
                  </a:cubicBezTo>
                  <a:cubicBezTo>
                    <a:pt x="7519" y="20496"/>
                    <a:pt x="7905" y="20938"/>
                    <a:pt x="8346" y="21306"/>
                  </a:cubicBezTo>
                  <a:moveTo>
                    <a:pt x="18309" y="18546"/>
                  </a:moveTo>
                  <a:cubicBezTo>
                    <a:pt x="19137" y="17736"/>
                    <a:pt x="19835" y="16816"/>
                    <a:pt x="20368" y="15786"/>
                  </a:cubicBezTo>
                  <a:cubicBezTo>
                    <a:pt x="19357" y="16688"/>
                    <a:pt x="18052" y="17221"/>
                    <a:pt x="16673" y="17258"/>
                  </a:cubicBezTo>
                  <a:cubicBezTo>
                    <a:pt x="14302" y="17350"/>
                    <a:pt x="12133" y="15988"/>
                    <a:pt x="11122" y="13891"/>
                  </a:cubicBezTo>
                  <a:cubicBezTo>
                    <a:pt x="11397" y="15179"/>
                    <a:pt x="12078" y="16320"/>
                    <a:pt x="13089" y="17166"/>
                  </a:cubicBezTo>
                  <a:cubicBezTo>
                    <a:pt x="13125" y="17203"/>
                    <a:pt x="13125" y="17203"/>
                    <a:pt x="13125" y="17203"/>
                  </a:cubicBezTo>
                  <a:cubicBezTo>
                    <a:pt x="13107" y="17258"/>
                    <a:pt x="13107" y="17258"/>
                    <a:pt x="13107" y="17258"/>
                  </a:cubicBezTo>
                  <a:cubicBezTo>
                    <a:pt x="13015" y="17626"/>
                    <a:pt x="12886" y="17975"/>
                    <a:pt x="12739" y="18288"/>
                  </a:cubicBezTo>
                  <a:cubicBezTo>
                    <a:pt x="12739" y="18288"/>
                    <a:pt x="12739" y="18288"/>
                    <a:pt x="12739" y="18288"/>
                  </a:cubicBezTo>
                  <a:cubicBezTo>
                    <a:pt x="12758" y="18307"/>
                    <a:pt x="12776" y="18325"/>
                    <a:pt x="12795" y="18343"/>
                  </a:cubicBezTo>
                  <a:cubicBezTo>
                    <a:pt x="13640" y="18987"/>
                    <a:pt x="14651" y="19319"/>
                    <a:pt x="15699" y="19319"/>
                  </a:cubicBezTo>
                  <a:cubicBezTo>
                    <a:pt x="16637" y="19319"/>
                    <a:pt x="17537" y="19061"/>
                    <a:pt x="18309" y="18546"/>
                  </a:cubicBezTo>
                  <a:moveTo>
                    <a:pt x="13567" y="21232"/>
                  </a:moveTo>
                  <a:cubicBezTo>
                    <a:pt x="14633" y="20956"/>
                    <a:pt x="15644" y="20514"/>
                    <a:pt x="16600" y="19907"/>
                  </a:cubicBezTo>
                  <a:cubicBezTo>
                    <a:pt x="16195" y="19999"/>
                    <a:pt x="15809" y="20036"/>
                    <a:pt x="15405" y="20036"/>
                  </a:cubicBezTo>
                  <a:cubicBezTo>
                    <a:pt x="14449" y="20036"/>
                    <a:pt x="13511" y="19797"/>
                    <a:pt x="12647" y="19337"/>
                  </a:cubicBezTo>
                  <a:cubicBezTo>
                    <a:pt x="10552" y="18215"/>
                    <a:pt x="9357" y="15988"/>
                    <a:pt x="9522" y="13652"/>
                  </a:cubicBezTo>
                  <a:cubicBezTo>
                    <a:pt x="8787" y="15952"/>
                    <a:pt x="9522" y="18491"/>
                    <a:pt x="11434" y="19999"/>
                  </a:cubicBezTo>
                  <a:cubicBezTo>
                    <a:pt x="11508" y="20055"/>
                    <a:pt x="11508" y="20055"/>
                    <a:pt x="11508" y="20055"/>
                  </a:cubicBezTo>
                  <a:cubicBezTo>
                    <a:pt x="11434" y="20110"/>
                    <a:pt x="11434" y="20110"/>
                    <a:pt x="11434" y="20110"/>
                  </a:cubicBezTo>
                  <a:cubicBezTo>
                    <a:pt x="11250" y="20294"/>
                    <a:pt x="11048" y="20459"/>
                    <a:pt x="10828" y="20625"/>
                  </a:cubicBezTo>
                  <a:cubicBezTo>
                    <a:pt x="11563" y="21030"/>
                    <a:pt x="12372" y="21250"/>
                    <a:pt x="13199" y="21250"/>
                  </a:cubicBezTo>
                  <a:cubicBezTo>
                    <a:pt x="13199" y="21250"/>
                    <a:pt x="13199" y="21250"/>
                    <a:pt x="13199" y="21250"/>
                  </a:cubicBezTo>
                  <a:cubicBezTo>
                    <a:pt x="13309" y="21250"/>
                    <a:pt x="13438" y="21250"/>
                    <a:pt x="13567" y="21232"/>
                  </a:cubicBezTo>
                  <a:moveTo>
                    <a:pt x="3419" y="18675"/>
                  </a:moveTo>
                  <a:cubicBezTo>
                    <a:pt x="4136" y="19355"/>
                    <a:pt x="4945" y="19926"/>
                    <a:pt x="5809" y="20367"/>
                  </a:cubicBezTo>
                  <a:cubicBezTo>
                    <a:pt x="4908" y="19355"/>
                    <a:pt x="4375" y="18049"/>
                    <a:pt x="4338" y="16669"/>
                  </a:cubicBezTo>
                  <a:cubicBezTo>
                    <a:pt x="4246" y="14277"/>
                    <a:pt x="5588" y="12125"/>
                    <a:pt x="7702" y="11113"/>
                  </a:cubicBezTo>
                  <a:cubicBezTo>
                    <a:pt x="4945" y="11702"/>
                    <a:pt x="2996" y="14112"/>
                    <a:pt x="3088" y="16964"/>
                  </a:cubicBezTo>
                  <a:cubicBezTo>
                    <a:pt x="3107" y="17552"/>
                    <a:pt x="3217" y="18123"/>
                    <a:pt x="3419" y="18675"/>
                  </a:cubicBezTo>
                  <a:moveTo>
                    <a:pt x="18" y="11242"/>
                  </a:moveTo>
                  <a:cubicBezTo>
                    <a:pt x="441" y="9935"/>
                    <a:pt x="1305" y="8850"/>
                    <a:pt x="2482" y="8114"/>
                  </a:cubicBezTo>
                  <a:cubicBezTo>
                    <a:pt x="3438" y="7525"/>
                    <a:pt x="4504" y="7212"/>
                    <a:pt x="5607" y="7212"/>
                  </a:cubicBezTo>
                  <a:cubicBezTo>
                    <a:pt x="6875" y="7212"/>
                    <a:pt x="8144" y="7635"/>
                    <a:pt x="9173" y="8390"/>
                  </a:cubicBezTo>
                  <a:cubicBezTo>
                    <a:pt x="9247" y="8463"/>
                    <a:pt x="9302" y="8500"/>
                    <a:pt x="9357" y="8555"/>
                  </a:cubicBezTo>
                  <a:cubicBezTo>
                    <a:pt x="8787" y="6771"/>
                    <a:pt x="7280" y="5483"/>
                    <a:pt x="5423" y="5244"/>
                  </a:cubicBezTo>
                  <a:cubicBezTo>
                    <a:pt x="5202" y="5225"/>
                    <a:pt x="5000" y="5207"/>
                    <a:pt x="4780" y="5207"/>
                  </a:cubicBezTo>
                  <a:cubicBezTo>
                    <a:pt x="2831" y="5207"/>
                    <a:pt x="1029" y="6440"/>
                    <a:pt x="331" y="8261"/>
                  </a:cubicBezTo>
                  <a:cubicBezTo>
                    <a:pt x="294" y="8298"/>
                    <a:pt x="294" y="8298"/>
                    <a:pt x="294" y="8298"/>
                  </a:cubicBezTo>
                  <a:cubicBezTo>
                    <a:pt x="110" y="9126"/>
                    <a:pt x="0" y="9972"/>
                    <a:pt x="0" y="10800"/>
                  </a:cubicBezTo>
                  <a:cubicBezTo>
                    <a:pt x="0" y="10947"/>
                    <a:pt x="18" y="11094"/>
                    <a:pt x="18" y="11242"/>
                  </a:cubicBezTo>
                  <a:moveTo>
                    <a:pt x="2978" y="3367"/>
                  </a:moveTo>
                  <a:cubicBezTo>
                    <a:pt x="2261" y="4121"/>
                    <a:pt x="1654" y="4968"/>
                    <a:pt x="1177" y="5906"/>
                  </a:cubicBezTo>
                  <a:cubicBezTo>
                    <a:pt x="2206" y="4949"/>
                    <a:pt x="3548" y="4397"/>
                    <a:pt x="4963" y="4342"/>
                  </a:cubicBezTo>
                  <a:cubicBezTo>
                    <a:pt x="5037" y="4342"/>
                    <a:pt x="5110" y="4342"/>
                    <a:pt x="5184" y="4342"/>
                  </a:cubicBezTo>
                  <a:cubicBezTo>
                    <a:pt x="7592" y="4342"/>
                    <a:pt x="9743" y="5796"/>
                    <a:pt x="10662" y="8040"/>
                  </a:cubicBezTo>
                  <a:cubicBezTo>
                    <a:pt x="10662" y="8059"/>
                    <a:pt x="10662" y="8077"/>
                    <a:pt x="10681" y="8095"/>
                  </a:cubicBezTo>
                  <a:cubicBezTo>
                    <a:pt x="11067" y="6274"/>
                    <a:pt x="10386" y="4397"/>
                    <a:pt x="8916" y="3275"/>
                  </a:cubicBezTo>
                  <a:cubicBezTo>
                    <a:pt x="8070" y="2613"/>
                    <a:pt x="7059" y="2281"/>
                    <a:pt x="6011" y="2281"/>
                  </a:cubicBezTo>
                  <a:cubicBezTo>
                    <a:pt x="4890" y="2281"/>
                    <a:pt x="3842" y="2649"/>
                    <a:pt x="2978" y="3367"/>
                  </a:cubicBezTo>
                  <a:moveTo>
                    <a:pt x="7941" y="386"/>
                  </a:moveTo>
                  <a:cubicBezTo>
                    <a:pt x="6912" y="662"/>
                    <a:pt x="5901" y="1104"/>
                    <a:pt x="4982" y="1693"/>
                  </a:cubicBezTo>
                  <a:cubicBezTo>
                    <a:pt x="5386" y="1619"/>
                    <a:pt x="5809" y="1564"/>
                    <a:pt x="6213" y="1564"/>
                  </a:cubicBezTo>
                  <a:cubicBezTo>
                    <a:pt x="7188" y="1564"/>
                    <a:pt x="8107" y="1803"/>
                    <a:pt x="8971" y="2263"/>
                  </a:cubicBezTo>
                  <a:cubicBezTo>
                    <a:pt x="11177" y="3441"/>
                    <a:pt x="12409" y="5888"/>
                    <a:pt x="12041" y="8371"/>
                  </a:cubicBezTo>
                  <a:cubicBezTo>
                    <a:pt x="13309" y="6991"/>
                    <a:pt x="13659" y="5041"/>
                    <a:pt x="12942" y="3312"/>
                  </a:cubicBezTo>
                  <a:cubicBezTo>
                    <a:pt x="12206" y="1509"/>
                    <a:pt x="10460" y="350"/>
                    <a:pt x="8511" y="350"/>
                  </a:cubicBezTo>
                  <a:cubicBezTo>
                    <a:pt x="8327" y="350"/>
                    <a:pt x="8144" y="350"/>
                    <a:pt x="7941" y="386"/>
                  </a:cubicBezTo>
                  <a:moveTo>
                    <a:pt x="18585" y="3312"/>
                  </a:moveTo>
                  <a:cubicBezTo>
                    <a:pt x="17776" y="2484"/>
                    <a:pt x="16857" y="1785"/>
                    <a:pt x="15828" y="1251"/>
                  </a:cubicBezTo>
                  <a:cubicBezTo>
                    <a:pt x="16729" y="2263"/>
                    <a:pt x="17225" y="3551"/>
                    <a:pt x="17280" y="4912"/>
                  </a:cubicBezTo>
                  <a:cubicBezTo>
                    <a:pt x="17372" y="7433"/>
                    <a:pt x="15901" y="9678"/>
                    <a:pt x="13567" y="10616"/>
                  </a:cubicBezTo>
                  <a:cubicBezTo>
                    <a:pt x="13567" y="10616"/>
                    <a:pt x="13548" y="10616"/>
                    <a:pt x="13548" y="10616"/>
                  </a:cubicBezTo>
                  <a:cubicBezTo>
                    <a:pt x="13898" y="10708"/>
                    <a:pt x="14247" y="10745"/>
                    <a:pt x="14578" y="10745"/>
                  </a:cubicBezTo>
                  <a:cubicBezTo>
                    <a:pt x="16085" y="10745"/>
                    <a:pt x="17464" y="10064"/>
                    <a:pt x="18383" y="8868"/>
                  </a:cubicBezTo>
                  <a:cubicBezTo>
                    <a:pt x="19615" y="7249"/>
                    <a:pt x="19688" y="5023"/>
                    <a:pt x="18585" y="3312"/>
                  </a:cubicBezTo>
                  <a:moveTo>
                    <a:pt x="21287" y="8261"/>
                  </a:moveTo>
                  <a:cubicBezTo>
                    <a:pt x="21030" y="7139"/>
                    <a:pt x="20571" y="6053"/>
                    <a:pt x="19946" y="5060"/>
                  </a:cubicBezTo>
                  <a:cubicBezTo>
                    <a:pt x="20203" y="6366"/>
                    <a:pt x="19982" y="7727"/>
                    <a:pt x="19357" y="8923"/>
                  </a:cubicBezTo>
                  <a:cubicBezTo>
                    <a:pt x="18328" y="10855"/>
                    <a:pt x="16324" y="12070"/>
                    <a:pt x="14118" y="12070"/>
                  </a:cubicBezTo>
                  <a:cubicBezTo>
                    <a:pt x="13898" y="12070"/>
                    <a:pt x="13677" y="12051"/>
                    <a:pt x="13456" y="12033"/>
                  </a:cubicBezTo>
                  <a:cubicBezTo>
                    <a:pt x="13401" y="12014"/>
                    <a:pt x="13346" y="12014"/>
                    <a:pt x="13291" y="11996"/>
                  </a:cubicBezTo>
                  <a:cubicBezTo>
                    <a:pt x="14192" y="12805"/>
                    <a:pt x="15313" y="13247"/>
                    <a:pt x="16508" y="13247"/>
                  </a:cubicBezTo>
                  <a:cubicBezTo>
                    <a:pt x="17133" y="13247"/>
                    <a:pt x="17758" y="13137"/>
                    <a:pt x="18346" y="12897"/>
                  </a:cubicBezTo>
                  <a:cubicBezTo>
                    <a:pt x="19523" y="12401"/>
                    <a:pt x="20442" y="11481"/>
                    <a:pt x="20938" y="10285"/>
                  </a:cubicBezTo>
                  <a:cubicBezTo>
                    <a:pt x="21196" y="9641"/>
                    <a:pt x="21324" y="8960"/>
                    <a:pt x="21287" y="8261"/>
                  </a:cubicBezTo>
                  <a:moveTo>
                    <a:pt x="21582" y="10322"/>
                  </a:moveTo>
                  <a:cubicBezTo>
                    <a:pt x="21140" y="11628"/>
                    <a:pt x="20295" y="12732"/>
                    <a:pt x="19118" y="13449"/>
                  </a:cubicBezTo>
                  <a:cubicBezTo>
                    <a:pt x="18162" y="14038"/>
                    <a:pt x="17096" y="14351"/>
                    <a:pt x="15993" y="14351"/>
                  </a:cubicBezTo>
                  <a:cubicBezTo>
                    <a:pt x="14945" y="14351"/>
                    <a:pt x="13916" y="14075"/>
                    <a:pt x="12997" y="13541"/>
                  </a:cubicBezTo>
                  <a:cubicBezTo>
                    <a:pt x="12905" y="13486"/>
                    <a:pt x="12721" y="13376"/>
                    <a:pt x="12684" y="13339"/>
                  </a:cubicBezTo>
                  <a:cubicBezTo>
                    <a:pt x="12666" y="13339"/>
                    <a:pt x="12666" y="13339"/>
                    <a:pt x="12666" y="13339"/>
                  </a:cubicBezTo>
                  <a:cubicBezTo>
                    <a:pt x="12647" y="13321"/>
                    <a:pt x="12647" y="13321"/>
                    <a:pt x="12647" y="13321"/>
                  </a:cubicBezTo>
                  <a:cubicBezTo>
                    <a:pt x="12647" y="13321"/>
                    <a:pt x="12629" y="13321"/>
                    <a:pt x="12629" y="13302"/>
                  </a:cubicBezTo>
                  <a:cubicBezTo>
                    <a:pt x="12739" y="13431"/>
                    <a:pt x="12850" y="13560"/>
                    <a:pt x="12978" y="13670"/>
                  </a:cubicBezTo>
                  <a:cubicBezTo>
                    <a:pt x="12997" y="13707"/>
                    <a:pt x="12997" y="13707"/>
                    <a:pt x="12997" y="13707"/>
                  </a:cubicBezTo>
                  <a:cubicBezTo>
                    <a:pt x="13107" y="14057"/>
                    <a:pt x="13199" y="14369"/>
                    <a:pt x="13236" y="14664"/>
                  </a:cubicBezTo>
                  <a:cubicBezTo>
                    <a:pt x="14008" y="15602"/>
                    <a:pt x="15092" y="16191"/>
                    <a:pt x="16287" y="16356"/>
                  </a:cubicBezTo>
                  <a:cubicBezTo>
                    <a:pt x="16508" y="16375"/>
                    <a:pt x="16710" y="16393"/>
                    <a:pt x="16931" y="16393"/>
                  </a:cubicBezTo>
                  <a:cubicBezTo>
                    <a:pt x="18714" y="16393"/>
                    <a:pt x="20332" y="15418"/>
                    <a:pt x="21159" y="13817"/>
                  </a:cubicBezTo>
                  <a:cubicBezTo>
                    <a:pt x="21453" y="12842"/>
                    <a:pt x="21600" y="11830"/>
                    <a:pt x="21600" y="10800"/>
                  </a:cubicBezTo>
                  <a:cubicBezTo>
                    <a:pt x="21600" y="10653"/>
                    <a:pt x="21582" y="10487"/>
                    <a:pt x="21582" y="10322"/>
                  </a:cubicBezTo>
                </a:path>
              </a:pathLst>
            </a:custGeom>
            <a:solidFill>
              <a:srgbClr val="009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A4B4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46" name="Freeform 7"/>
            <p:cNvSpPr/>
            <p:nvPr/>
          </p:nvSpPr>
          <p:spPr>
            <a:xfrm>
              <a:off x="4761" y="284162"/>
              <a:ext cx="747719" cy="6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4" y="9745"/>
                  </a:moveTo>
                  <a:cubicBezTo>
                    <a:pt x="20908" y="9745"/>
                    <a:pt x="20908" y="9745"/>
                    <a:pt x="20908" y="9745"/>
                  </a:cubicBezTo>
                  <a:cubicBezTo>
                    <a:pt x="20920" y="7365"/>
                    <a:pt x="21041" y="6332"/>
                    <a:pt x="21175" y="6332"/>
                  </a:cubicBezTo>
                  <a:cubicBezTo>
                    <a:pt x="21313" y="6332"/>
                    <a:pt x="21398" y="7589"/>
                    <a:pt x="21394" y="9745"/>
                  </a:cubicBezTo>
                  <a:moveTo>
                    <a:pt x="21600" y="11316"/>
                  </a:moveTo>
                  <a:cubicBezTo>
                    <a:pt x="21600" y="10508"/>
                    <a:pt x="21600" y="10508"/>
                    <a:pt x="21600" y="10508"/>
                  </a:cubicBezTo>
                  <a:cubicBezTo>
                    <a:pt x="21600" y="6736"/>
                    <a:pt x="21479" y="4625"/>
                    <a:pt x="21199" y="4625"/>
                  </a:cubicBezTo>
                  <a:cubicBezTo>
                    <a:pt x="20916" y="4625"/>
                    <a:pt x="20705" y="6242"/>
                    <a:pt x="20705" y="11002"/>
                  </a:cubicBezTo>
                  <a:cubicBezTo>
                    <a:pt x="20705" y="15583"/>
                    <a:pt x="20908" y="16885"/>
                    <a:pt x="21224" y="16885"/>
                  </a:cubicBezTo>
                  <a:cubicBezTo>
                    <a:pt x="21353" y="16885"/>
                    <a:pt x="21519" y="16660"/>
                    <a:pt x="21576" y="16436"/>
                  </a:cubicBezTo>
                  <a:cubicBezTo>
                    <a:pt x="21543" y="14729"/>
                    <a:pt x="21543" y="14729"/>
                    <a:pt x="21543" y="14729"/>
                  </a:cubicBezTo>
                  <a:cubicBezTo>
                    <a:pt x="21487" y="14864"/>
                    <a:pt x="21345" y="15044"/>
                    <a:pt x="21272" y="15044"/>
                  </a:cubicBezTo>
                  <a:cubicBezTo>
                    <a:pt x="21066" y="15044"/>
                    <a:pt x="20908" y="14505"/>
                    <a:pt x="20904" y="11316"/>
                  </a:cubicBezTo>
                  <a:lnTo>
                    <a:pt x="21600" y="11316"/>
                  </a:lnTo>
                  <a:close/>
                  <a:moveTo>
                    <a:pt x="20163" y="14190"/>
                  </a:moveTo>
                  <a:cubicBezTo>
                    <a:pt x="20114" y="14505"/>
                    <a:pt x="20042" y="15089"/>
                    <a:pt x="19944" y="15089"/>
                  </a:cubicBezTo>
                  <a:cubicBezTo>
                    <a:pt x="19754" y="15089"/>
                    <a:pt x="19641" y="13921"/>
                    <a:pt x="19641" y="10912"/>
                  </a:cubicBezTo>
                  <a:cubicBezTo>
                    <a:pt x="19641" y="8532"/>
                    <a:pt x="19730" y="6646"/>
                    <a:pt x="19969" y="6646"/>
                  </a:cubicBezTo>
                  <a:cubicBezTo>
                    <a:pt x="20058" y="6646"/>
                    <a:pt x="20114" y="6736"/>
                    <a:pt x="20163" y="6781"/>
                  </a:cubicBezTo>
                  <a:lnTo>
                    <a:pt x="20163" y="14190"/>
                  </a:lnTo>
                  <a:close/>
                  <a:moveTo>
                    <a:pt x="20361" y="17289"/>
                  </a:moveTo>
                  <a:cubicBezTo>
                    <a:pt x="20361" y="5209"/>
                    <a:pt x="20361" y="5209"/>
                    <a:pt x="20361" y="5209"/>
                  </a:cubicBezTo>
                  <a:cubicBezTo>
                    <a:pt x="20220" y="4985"/>
                    <a:pt x="20090" y="4805"/>
                    <a:pt x="19969" y="4805"/>
                  </a:cubicBezTo>
                  <a:cubicBezTo>
                    <a:pt x="19685" y="4805"/>
                    <a:pt x="19446" y="6871"/>
                    <a:pt x="19446" y="10867"/>
                  </a:cubicBezTo>
                  <a:cubicBezTo>
                    <a:pt x="19446" y="16166"/>
                    <a:pt x="19701" y="16840"/>
                    <a:pt x="19932" y="16840"/>
                  </a:cubicBezTo>
                  <a:cubicBezTo>
                    <a:pt x="20025" y="16840"/>
                    <a:pt x="20106" y="16436"/>
                    <a:pt x="20163" y="15987"/>
                  </a:cubicBezTo>
                  <a:cubicBezTo>
                    <a:pt x="20163" y="15987"/>
                    <a:pt x="20167" y="16930"/>
                    <a:pt x="20163" y="16930"/>
                  </a:cubicBezTo>
                  <a:cubicBezTo>
                    <a:pt x="20163" y="19355"/>
                    <a:pt x="20033" y="19714"/>
                    <a:pt x="19851" y="19714"/>
                  </a:cubicBezTo>
                  <a:cubicBezTo>
                    <a:pt x="19770" y="19714"/>
                    <a:pt x="19625" y="19489"/>
                    <a:pt x="19556" y="19355"/>
                  </a:cubicBezTo>
                  <a:cubicBezTo>
                    <a:pt x="19527" y="21061"/>
                    <a:pt x="19527" y="21061"/>
                    <a:pt x="19527" y="21061"/>
                  </a:cubicBezTo>
                  <a:cubicBezTo>
                    <a:pt x="19592" y="21241"/>
                    <a:pt x="19738" y="21600"/>
                    <a:pt x="19896" y="21600"/>
                  </a:cubicBezTo>
                  <a:cubicBezTo>
                    <a:pt x="20114" y="21600"/>
                    <a:pt x="20361" y="20432"/>
                    <a:pt x="20361" y="17289"/>
                  </a:cubicBezTo>
                  <a:moveTo>
                    <a:pt x="18888" y="13831"/>
                  </a:moveTo>
                  <a:cubicBezTo>
                    <a:pt x="18868" y="13921"/>
                    <a:pt x="18690" y="15089"/>
                    <a:pt x="18588" y="15089"/>
                  </a:cubicBezTo>
                  <a:cubicBezTo>
                    <a:pt x="18491" y="15089"/>
                    <a:pt x="18422" y="14640"/>
                    <a:pt x="18422" y="13337"/>
                  </a:cubicBezTo>
                  <a:cubicBezTo>
                    <a:pt x="18422" y="12349"/>
                    <a:pt x="18479" y="11721"/>
                    <a:pt x="18661" y="11586"/>
                  </a:cubicBezTo>
                  <a:cubicBezTo>
                    <a:pt x="18888" y="11451"/>
                    <a:pt x="18888" y="11451"/>
                    <a:pt x="18888" y="11451"/>
                  </a:cubicBezTo>
                  <a:lnTo>
                    <a:pt x="18888" y="13831"/>
                  </a:lnTo>
                  <a:close/>
                  <a:moveTo>
                    <a:pt x="19175" y="15089"/>
                  </a:moveTo>
                  <a:cubicBezTo>
                    <a:pt x="19127" y="15089"/>
                    <a:pt x="19078" y="14909"/>
                    <a:pt x="19078" y="14146"/>
                  </a:cubicBezTo>
                  <a:cubicBezTo>
                    <a:pt x="19078" y="7904"/>
                    <a:pt x="19078" y="7904"/>
                    <a:pt x="19078" y="7904"/>
                  </a:cubicBezTo>
                  <a:cubicBezTo>
                    <a:pt x="19078" y="5209"/>
                    <a:pt x="18896" y="4625"/>
                    <a:pt x="18681" y="4625"/>
                  </a:cubicBezTo>
                  <a:cubicBezTo>
                    <a:pt x="18524" y="4625"/>
                    <a:pt x="18386" y="5074"/>
                    <a:pt x="18321" y="5389"/>
                  </a:cubicBezTo>
                  <a:cubicBezTo>
                    <a:pt x="18362" y="7050"/>
                    <a:pt x="18362" y="7050"/>
                    <a:pt x="18362" y="7050"/>
                  </a:cubicBezTo>
                  <a:cubicBezTo>
                    <a:pt x="18418" y="6916"/>
                    <a:pt x="18540" y="6511"/>
                    <a:pt x="18637" y="6511"/>
                  </a:cubicBezTo>
                  <a:cubicBezTo>
                    <a:pt x="18811" y="6511"/>
                    <a:pt x="18888" y="6781"/>
                    <a:pt x="18888" y="8487"/>
                  </a:cubicBezTo>
                  <a:cubicBezTo>
                    <a:pt x="18888" y="9924"/>
                    <a:pt x="18888" y="9924"/>
                    <a:pt x="18888" y="9924"/>
                  </a:cubicBezTo>
                  <a:cubicBezTo>
                    <a:pt x="18872" y="9924"/>
                    <a:pt x="18653" y="9969"/>
                    <a:pt x="18653" y="9969"/>
                  </a:cubicBezTo>
                  <a:cubicBezTo>
                    <a:pt x="18471" y="10014"/>
                    <a:pt x="18232" y="10598"/>
                    <a:pt x="18232" y="13517"/>
                  </a:cubicBezTo>
                  <a:cubicBezTo>
                    <a:pt x="18232" y="15717"/>
                    <a:pt x="18349" y="16840"/>
                    <a:pt x="18552" y="16840"/>
                  </a:cubicBezTo>
                  <a:cubicBezTo>
                    <a:pt x="18738" y="16840"/>
                    <a:pt x="18839" y="15807"/>
                    <a:pt x="18896" y="15358"/>
                  </a:cubicBezTo>
                  <a:cubicBezTo>
                    <a:pt x="18912" y="16705"/>
                    <a:pt x="19062" y="16885"/>
                    <a:pt x="19167" y="16795"/>
                  </a:cubicBezTo>
                  <a:lnTo>
                    <a:pt x="19175" y="15089"/>
                  </a:lnTo>
                  <a:close/>
                  <a:moveTo>
                    <a:pt x="18115" y="4850"/>
                  </a:moveTo>
                  <a:cubicBezTo>
                    <a:pt x="18090" y="4760"/>
                    <a:pt x="18050" y="4715"/>
                    <a:pt x="17985" y="4715"/>
                  </a:cubicBezTo>
                  <a:cubicBezTo>
                    <a:pt x="17860" y="4715"/>
                    <a:pt x="17742" y="5613"/>
                    <a:pt x="17690" y="6511"/>
                  </a:cubicBezTo>
                  <a:cubicBezTo>
                    <a:pt x="17690" y="4940"/>
                    <a:pt x="17690" y="4940"/>
                    <a:pt x="17690" y="4940"/>
                  </a:cubicBezTo>
                  <a:cubicBezTo>
                    <a:pt x="17491" y="4940"/>
                    <a:pt x="17491" y="4940"/>
                    <a:pt x="17491" y="4940"/>
                  </a:cubicBezTo>
                  <a:cubicBezTo>
                    <a:pt x="17491" y="16705"/>
                    <a:pt x="17491" y="16705"/>
                    <a:pt x="17491" y="16705"/>
                  </a:cubicBezTo>
                  <a:cubicBezTo>
                    <a:pt x="17690" y="16705"/>
                    <a:pt x="17690" y="16705"/>
                    <a:pt x="17690" y="16705"/>
                  </a:cubicBezTo>
                  <a:cubicBezTo>
                    <a:pt x="17690" y="8263"/>
                    <a:pt x="17690" y="8263"/>
                    <a:pt x="17690" y="8263"/>
                  </a:cubicBezTo>
                  <a:cubicBezTo>
                    <a:pt x="17738" y="7499"/>
                    <a:pt x="17835" y="6691"/>
                    <a:pt x="17957" y="6691"/>
                  </a:cubicBezTo>
                  <a:cubicBezTo>
                    <a:pt x="18018" y="6691"/>
                    <a:pt x="18050" y="6736"/>
                    <a:pt x="18086" y="6871"/>
                  </a:cubicBezTo>
                  <a:lnTo>
                    <a:pt x="18115" y="4850"/>
                  </a:lnTo>
                  <a:close/>
                  <a:moveTo>
                    <a:pt x="16945" y="10822"/>
                  </a:moveTo>
                  <a:cubicBezTo>
                    <a:pt x="16945" y="13068"/>
                    <a:pt x="16888" y="15178"/>
                    <a:pt x="16653" y="15178"/>
                  </a:cubicBezTo>
                  <a:cubicBezTo>
                    <a:pt x="16423" y="15178"/>
                    <a:pt x="16354" y="13158"/>
                    <a:pt x="16354" y="10822"/>
                  </a:cubicBezTo>
                  <a:cubicBezTo>
                    <a:pt x="16354" y="8667"/>
                    <a:pt x="16415" y="6377"/>
                    <a:pt x="16649" y="6377"/>
                  </a:cubicBezTo>
                  <a:cubicBezTo>
                    <a:pt x="16892" y="6377"/>
                    <a:pt x="16945" y="8712"/>
                    <a:pt x="16945" y="10822"/>
                  </a:cubicBezTo>
                  <a:moveTo>
                    <a:pt x="17151" y="10822"/>
                  </a:moveTo>
                  <a:cubicBezTo>
                    <a:pt x="17151" y="6826"/>
                    <a:pt x="16989" y="4625"/>
                    <a:pt x="16657" y="4625"/>
                  </a:cubicBezTo>
                  <a:cubicBezTo>
                    <a:pt x="16358" y="4625"/>
                    <a:pt x="16151" y="6916"/>
                    <a:pt x="16151" y="10957"/>
                  </a:cubicBezTo>
                  <a:cubicBezTo>
                    <a:pt x="16151" y="14729"/>
                    <a:pt x="16330" y="16930"/>
                    <a:pt x="16637" y="16930"/>
                  </a:cubicBezTo>
                  <a:cubicBezTo>
                    <a:pt x="16929" y="16930"/>
                    <a:pt x="17151" y="14909"/>
                    <a:pt x="17151" y="10822"/>
                  </a:cubicBezTo>
                  <a:moveTo>
                    <a:pt x="15957" y="16526"/>
                  </a:moveTo>
                  <a:cubicBezTo>
                    <a:pt x="15929" y="14774"/>
                    <a:pt x="15929" y="14774"/>
                    <a:pt x="15929" y="14774"/>
                  </a:cubicBezTo>
                  <a:cubicBezTo>
                    <a:pt x="15929" y="14774"/>
                    <a:pt x="15828" y="15044"/>
                    <a:pt x="15747" y="15044"/>
                  </a:cubicBezTo>
                  <a:cubicBezTo>
                    <a:pt x="15605" y="15044"/>
                    <a:pt x="15569" y="14819"/>
                    <a:pt x="15569" y="13337"/>
                  </a:cubicBezTo>
                  <a:cubicBezTo>
                    <a:pt x="15569" y="6646"/>
                    <a:pt x="15569" y="6646"/>
                    <a:pt x="15569" y="6646"/>
                  </a:cubicBezTo>
                  <a:cubicBezTo>
                    <a:pt x="15896" y="6646"/>
                    <a:pt x="15896" y="6646"/>
                    <a:pt x="15896" y="6646"/>
                  </a:cubicBezTo>
                  <a:cubicBezTo>
                    <a:pt x="15896" y="4940"/>
                    <a:pt x="15896" y="4940"/>
                    <a:pt x="15896" y="4940"/>
                  </a:cubicBezTo>
                  <a:cubicBezTo>
                    <a:pt x="15569" y="4940"/>
                    <a:pt x="15569" y="4940"/>
                    <a:pt x="15569" y="4940"/>
                  </a:cubicBezTo>
                  <a:cubicBezTo>
                    <a:pt x="15569" y="2515"/>
                    <a:pt x="15569" y="2515"/>
                    <a:pt x="15569" y="2515"/>
                  </a:cubicBezTo>
                  <a:cubicBezTo>
                    <a:pt x="15370" y="2515"/>
                    <a:pt x="15370" y="2515"/>
                    <a:pt x="15370" y="2515"/>
                  </a:cubicBezTo>
                  <a:cubicBezTo>
                    <a:pt x="15370" y="4940"/>
                    <a:pt x="15370" y="4940"/>
                    <a:pt x="15370" y="4940"/>
                  </a:cubicBezTo>
                  <a:cubicBezTo>
                    <a:pt x="15216" y="4940"/>
                    <a:pt x="15216" y="4940"/>
                    <a:pt x="15216" y="4940"/>
                  </a:cubicBezTo>
                  <a:cubicBezTo>
                    <a:pt x="15216" y="6646"/>
                    <a:pt x="15216" y="6646"/>
                    <a:pt x="15216" y="6646"/>
                  </a:cubicBezTo>
                  <a:cubicBezTo>
                    <a:pt x="15370" y="6646"/>
                    <a:pt x="15370" y="6646"/>
                    <a:pt x="15370" y="6646"/>
                  </a:cubicBezTo>
                  <a:cubicBezTo>
                    <a:pt x="15370" y="13337"/>
                    <a:pt x="15370" y="13337"/>
                    <a:pt x="15370" y="13337"/>
                  </a:cubicBezTo>
                  <a:cubicBezTo>
                    <a:pt x="15370" y="16930"/>
                    <a:pt x="15552" y="16930"/>
                    <a:pt x="15751" y="16930"/>
                  </a:cubicBezTo>
                  <a:cubicBezTo>
                    <a:pt x="15819" y="16930"/>
                    <a:pt x="15917" y="16705"/>
                    <a:pt x="15957" y="16526"/>
                  </a:cubicBezTo>
                  <a:moveTo>
                    <a:pt x="15014" y="13337"/>
                  </a:moveTo>
                  <a:cubicBezTo>
                    <a:pt x="15014" y="9475"/>
                    <a:pt x="14484" y="10284"/>
                    <a:pt x="14484" y="7814"/>
                  </a:cubicBezTo>
                  <a:cubicBezTo>
                    <a:pt x="14484" y="7050"/>
                    <a:pt x="14532" y="6467"/>
                    <a:pt x="14658" y="6467"/>
                  </a:cubicBezTo>
                  <a:cubicBezTo>
                    <a:pt x="14779" y="6467"/>
                    <a:pt x="14856" y="6691"/>
                    <a:pt x="14917" y="6871"/>
                  </a:cubicBezTo>
                  <a:cubicBezTo>
                    <a:pt x="14953" y="5164"/>
                    <a:pt x="14953" y="5164"/>
                    <a:pt x="14953" y="5164"/>
                  </a:cubicBezTo>
                  <a:cubicBezTo>
                    <a:pt x="14905" y="4940"/>
                    <a:pt x="14791" y="4670"/>
                    <a:pt x="14670" y="4670"/>
                  </a:cubicBezTo>
                  <a:cubicBezTo>
                    <a:pt x="14455" y="4670"/>
                    <a:pt x="14285" y="5793"/>
                    <a:pt x="14285" y="8083"/>
                  </a:cubicBezTo>
                  <a:cubicBezTo>
                    <a:pt x="14285" y="12259"/>
                    <a:pt x="14820" y="11137"/>
                    <a:pt x="14820" y="13562"/>
                  </a:cubicBezTo>
                  <a:cubicBezTo>
                    <a:pt x="14820" y="14460"/>
                    <a:pt x="14739" y="15044"/>
                    <a:pt x="14577" y="15044"/>
                  </a:cubicBezTo>
                  <a:cubicBezTo>
                    <a:pt x="14496" y="15044"/>
                    <a:pt x="14366" y="14819"/>
                    <a:pt x="14285" y="14640"/>
                  </a:cubicBezTo>
                  <a:cubicBezTo>
                    <a:pt x="14261" y="16436"/>
                    <a:pt x="14261" y="16436"/>
                    <a:pt x="14261" y="16436"/>
                  </a:cubicBezTo>
                  <a:cubicBezTo>
                    <a:pt x="14314" y="16615"/>
                    <a:pt x="14459" y="16885"/>
                    <a:pt x="14605" y="16885"/>
                  </a:cubicBezTo>
                  <a:cubicBezTo>
                    <a:pt x="14779" y="16885"/>
                    <a:pt x="15014" y="16166"/>
                    <a:pt x="15014" y="13337"/>
                  </a:cubicBezTo>
                  <a:moveTo>
                    <a:pt x="13358" y="13337"/>
                  </a:moveTo>
                  <a:cubicBezTo>
                    <a:pt x="13358" y="9475"/>
                    <a:pt x="12828" y="10284"/>
                    <a:pt x="12828" y="7814"/>
                  </a:cubicBezTo>
                  <a:cubicBezTo>
                    <a:pt x="12828" y="7050"/>
                    <a:pt x="12877" y="6467"/>
                    <a:pt x="13006" y="6467"/>
                  </a:cubicBezTo>
                  <a:cubicBezTo>
                    <a:pt x="13124" y="6467"/>
                    <a:pt x="13200" y="6691"/>
                    <a:pt x="13261" y="6871"/>
                  </a:cubicBezTo>
                  <a:cubicBezTo>
                    <a:pt x="13298" y="5164"/>
                    <a:pt x="13298" y="5164"/>
                    <a:pt x="13298" y="5164"/>
                  </a:cubicBezTo>
                  <a:cubicBezTo>
                    <a:pt x="13249" y="4940"/>
                    <a:pt x="13136" y="4670"/>
                    <a:pt x="13014" y="4670"/>
                  </a:cubicBezTo>
                  <a:cubicBezTo>
                    <a:pt x="12800" y="4670"/>
                    <a:pt x="12630" y="5793"/>
                    <a:pt x="12630" y="8083"/>
                  </a:cubicBezTo>
                  <a:cubicBezTo>
                    <a:pt x="12630" y="12259"/>
                    <a:pt x="13164" y="11137"/>
                    <a:pt x="13164" y="13562"/>
                  </a:cubicBezTo>
                  <a:cubicBezTo>
                    <a:pt x="13164" y="14460"/>
                    <a:pt x="13083" y="15044"/>
                    <a:pt x="12921" y="15044"/>
                  </a:cubicBezTo>
                  <a:cubicBezTo>
                    <a:pt x="12840" y="15044"/>
                    <a:pt x="12711" y="14819"/>
                    <a:pt x="12630" y="14640"/>
                  </a:cubicBezTo>
                  <a:cubicBezTo>
                    <a:pt x="12605" y="16436"/>
                    <a:pt x="12605" y="16436"/>
                    <a:pt x="12605" y="16436"/>
                  </a:cubicBezTo>
                  <a:cubicBezTo>
                    <a:pt x="12658" y="16615"/>
                    <a:pt x="12804" y="16885"/>
                    <a:pt x="12949" y="16885"/>
                  </a:cubicBezTo>
                  <a:cubicBezTo>
                    <a:pt x="13124" y="16885"/>
                    <a:pt x="13358" y="16166"/>
                    <a:pt x="13358" y="13337"/>
                  </a:cubicBezTo>
                  <a:moveTo>
                    <a:pt x="12055" y="13831"/>
                  </a:moveTo>
                  <a:cubicBezTo>
                    <a:pt x="12039" y="13921"/>
                    <a:pt x="11857" y="15089"/>
                    <a:pt x="11755" y="15089"/>
                  </a:cubicBezTo>
                  <a:cubicBezTo>
                    <a:pt x="11658" y="15089"/>
                    <a:pt x="11593" y="14640"/>
                    <a:pt x="11593" y="13337"/>
                  </a:cubicBezTo>
                  <a:cubicBezTo>
                    <a:pt x="11593" y="12349"/>
                    <a:pt x="11646" y="11721"/>
                    <a:pt x="11828" y="11586"/>
                  </a:cubicBezTo>
                  <a:cubicBezTo>
                    <a:pt x="12055" y="11451"/>
                    <a:pt x="12055" y="11451"/>
                    <a:pt x="12055" y="11451"/>
                  </a:cubicBezTo>
                  <a:lnTo>
                    <a:pt x="12055" y="13831"/>
                  </a:lnTo>
                  <a:close/>
                  <a:moveTo>
                    <a:pt x="12346" y="15089"/>
                  </a:moveTo>
                  <a:cubicBezTo>
                    <a:pt x="12294" y="15089"/>
                    <a:pt x="12245" y="14909"/>
                    <a:pt x="12245" y="14146"/>
                  </a:cubicBezTo>
                  <a:cubicBezTo>
                    <a:pt x="12245" y="7904"/>
                    <a:pt x="12245" y="7904"/>
                    <a:pt x="12245" y="7904"/>
                  </a:cubicBezTo>
                  <a:cubicBezTo>
                    <a:pt x="12245" y="5209"/>
                    <a:pt x="12067" y="4625"/>
                    <a:pt x="11848" y="4625"/>
                  </a:cubicBezTo>
                  <a:cubicBezTo>
                    <a:pt x="11691" y="4625"/>
                    <a:pt x="11553" y="5074"/>
                    <a:pt x="11488" y="5389"/>
                  </a:cubicBezTo>
                  <a:cubicBezTo>
                    <a:pt x="11529" y="7050"/>
                    <a:pt x="11529" y="7050"/>
                    <a:pt x="11529" y="7050"/>
                  </a:cubicBezTo>
                  <a:cubicBezTo>
                    <a:pt x="11589" y="6916"/>
                    <a:pt x="11707" y="6511"/>
                    <a:pt x="11804" y="6511"/>
                  </a:cubicBezTo>
                  <a:cubicBezTo>
                    <a:pt x="11978" y="6511"/>
                    <a:pt x="12055" y="6781"/>
                    <a:pt x="12055" y="8487"/>
                  </a:cubicBezTo>
                  <a:cubicBezTo>
                    <a:pt x="12055" y="9924"/>
                    <a:pt x="12055" y="9924"/>
                    <a:pt x="12055" y="9924"/>
                  </a:cubicBezTo>
                  <a:cubicBezTo>
                    <a:pt x="12043" y="9924"/>
                    <a:pt x="11820" y="9969"/>
                    <a:pt x="11820" y="9969"/>
                  </a:cubicBezTo>
                  <a:cubicBezTo>
                    <a:pt x="11638" y="10014"/>
                    <a:pt x="11403" y="10598"/>
                    <a:pt x="11403" y="13517"/>
                  </a:cubicBezTo>
                  <a:cubicBezTo>
                    <a:pt x="11403" y="15717"/>
                    <a:pt x="11521" y="16840"/>
                    <a:pt x="11719" y="16840"/>
                  </a:cubicBezTo>
                  <a:cubicBezTo>
                    <a:pt x="11905" y="16840"/>
                    <a:pt x="12006" y="15807"/>
                    <a:pt x="12063" y="15358"/>
                  </a:cubicBezTo>
                  <a:cubicBezTo>
                    <a:pt x="12079" y="16705"/>
                    <a:pt x="12229" y="16885"/>
                    <a:pt x="12334" y="16795"/>
                  </a:cubicBezTo>
                  <a:lnTo>
                    <a:pt x="12346" y="15089"/>
                  </a:lnTo>
                  <a:close/>
                  <a:moveTo>
                    <a:pt x="10881" y="14190"/>
                  </a:moveTo>
                  <a:cubicBezTo>
                    <a:pt x="10832" y="14505"/>
                    <a:pt x="10760" y="15089"/>
                    <a:pt x="10662" y="15089"/>
                  </a:cubicBezTo>
                  <a:cubicBezTo>
                    <a:pt x="10476" y="15089"/>
                    <a:pt x="10359" y="13921"/>
                    <a:pt x="10359" y="10912"/>
                  </a:cubicBezTo>
                  <a:cubicBezTo>
                    <a:pt x="10359" y="8532"/>
                    <a:pt x="10448" y="6646"/>
                    <a:pt x="10687" y="6646"/>
                  </a:cubicBezTo>
                  <a:cubicBezTo>
                    <a:pt x="10776" y="6646"/>
                    <a:pt x="10832" y="6736"/>
                    <a:pt x="10881" y="6781"/>
                  </a:cubicBezTo>
                  <a:lnTo>
                    <a:pt x="10881" y="14190"/>
                  </a:lnTo>
                  <a:close/>
                  <a:moveTo>
                    <a:pt x="11079" y="17289"/>
                  </a:moveTo>
                  <a:cubicBezTo>
                    <a:pt x="11079" y="5209"/>
                    <a:pt x="11079" y="5209"/>
                    <a:pt x="11079" y="5209"/>
                  </a:cubicBezTo>
                  <a:cubicBezTo>
                    <a:pt x="10938" y="4985"/>
                    <a:pt x="10808" y="4805"/>
                    <a:pt x="10687" y="4805"/>
                  </a:cubicBezTo>
                  <a:cubicBezTo>
                    <a:pt x="10403" y="4805"/>
                    <a:pt x="10164" y="6871"/>
                    <a:pt x="10164" y="10867"/>
                  </a:cubicBezTo>
                  <a:cubicBezTo>
                    <a:pt x="10164" y="16166"/>
                    <a:pt x="10419" y="16840"/>
                    <a:pt x="10650" y="16840"/>
                  </a:cubicBezTo>
                  <a:cubicBezTo>
                    <a:pt x="10743" y="16840"/>
                    <a:pt x="10824" y="16436"/>
                    <a:pt x="10881" y="15987"/>
                  </a:cubicBezTo>
                  <a:cubicBezTo>
                    <a:pt x="10881" y="15987"/>
                    <a:pt x="10885" y="16930"/>
                    <a:pt x="10881" y="16930"/>
                  </a:cubicBezTo>
                  <a:cubicBezTo>
                    <a:pt x="10881" y="19355"/>
                    <a:pt x="10751" y="19714"/>
                    <a:pt x="10569" y="19714"/>
                  </a:cubicBezTo>
                  <a:cubicBezTo>
                    <a:pt x="10488" y="19714"/>
                    <a:pt x="10343" y="19489"/>
                    <a:pt x="10274" y="19355"/>
                  </a:cubicBezTo>
                  <a:cubicBezTo>
                    <a:pt x="10245" y="21061"/>
                    <a:pt x="10245" y="21061"/>
                    <a:pt x="10245" y="21061"/>
                  </a:cubicBezTo>
                  <a:cubicBezTo>
                    <a:pt x="10310" y="21241"/>
                    <a:pt x="10456" y="21600"/>
                    <a:pt x="10614" y="21600"/>
                  </a:cubicBezTo>
                  <a:cubicBezTo>
                    <a:pt x="10832" y="21600"/>
                    <a:pt x="11079" y="20432"/>
                    <a:pt x="11079" y="17289"/>
                  </a:cubicBezTo>
                  <a:moveTo>
                    <a:pt x="9047" y="9745"/>
                  </a:moveTo>
                  <a:cubicBezTo>
                    <a:pt x="8557" y="9745"/>
                    <a:pt x="8557" y="9745"/>
                    <a:pt x="8557" y="9745"/>
                  </a:cubicBezTo>
                  <a:cubicBezTo>
                    <a:pt x="8574" y="7365"/>
                    <a:pt x="8691" y="6332"/>
                    <a:pt x="8829" y="6332"/>
                  </a:cubicBezTo>
                  <a:cubicBezTo>
                    <a:pt x="8966" y="6332"/>
                    <a:pt x="9047" y="7589"/>
                    <a:pt x="9047" y="9745"/>
                  </a:cubicBezTo>
                  <a:moveTo>
                    <a:pt x="9254" y="11316"/>
                  </a:moveTo>
                  <a:cubicBezTo>
                    <a:pt x="9254" y="10508"/>
                    <a:pt x="9254" y="10508"/>
                    <a:pt x="9254" y="10508"/>
                  </a:cubicBezTo>
                  <a:cubicBezTo>
                    <a:pt x="9254" y="6736"/>
                    <a:pt x="9128" y="4625"/>
                    <a:pt x="8849" y="4625"/>
                  </a:cubicBezTo>
                  <a:cubicBezTo>
                    <a:pt x="8570" y="4625"/>
                    <a:pt x="8355" y="6242"/>
                    <a:pt x="8355" y="11002"/>
                  </a:cubicBezTo>
                  <a:cubicBezTo>
                    <a:pt x="8355" y="15583"/>
                    <a:pt x="8557" y="16885"/>
                    <a:pt x="8877" y="16885"/>
                  </a:cubicBezTo>
                  <a:cubicBezTo>
                    <a:pt x="9007" y="16885"/>
                    <a:pt x="9173" y="16660"/>
                    <a:pt x="9229" y="16436"/>
                  </a:cubicBezTo>
                  <a:cubicBezTo>
                    <a:pt x="9197" y="14729"/>
                    <a:pt x="9197" y="14729"/>
                    <a:pt x="9197" y="14729"/>
                  </a:cubicBezTo>
                  <a:cubicBezTo>
                    <a:pt x="9136" y="14864"/>
                    <a:pt x="8999" y="15044"/>
                    <a:pt x="8926" y="15044"/>
                  </a:cubicBezTo>
                  <a:cubicBezTo>
                    <a:pt x="8715" y="15044"/>
                    <a:pt x="8561" y="14505"/>
                    <a:pt x="8553" y="11316"/>
                  </a:cubicBezTo>
                  <a:lnTo>
                    <a:pt x="9254" y="11316"/>
                  </a:lnTo>
                  <a:close/>
                  <a:moveTo>
                    <a:pt x="8011" y="449"/>
                  </a:moveTo>
                  <a:cubicBezTo>
                    <a:pt x="7813" y="449"/>
                    <a:pt x="7813" y="449"/>
                    <a:pt x="7813" y="449"/>
                  </a:cubicBezTo>
                  <a:cubicBezTo>
                    <a:pt x="7813" y="16705"/>
                    <a:pt x="7813" y="16705"/>
                    <a:pt x="7813" y="16705"/>
                  </a:cubicBezTo>
                  <a:cubicBezTo>
                    <a:pt x="8011" y="16705"/>
                    <a:pt x="8011" y="16705"/>
                    <a:pt x="8011" y="16705"/>
                  </a:cubicBezTo>
                  <a:lnTo>
                    <a:pt x="8011" y="449"/>
                  </a:lnTo>
                  <a:close/>
                  <a:moveTo>
                    <a:pt x="7505" y="5344"/>
                  </a:moveTo>
                  <a:cubicBezTo>
                    <a:pt x="7444" y="4985"/>
                    <a:pt x="7351" y="4625"/>
                    <a:pt x="7205" y="4625"/>
                  </a:cubicBezTo>
                  <a:cubicBezTo>
                    <a:pt x="6886" y="4625"/>
                    <a:pt x="6679" y="6916"/>
                    <a:pt x="6679" y="10688"/>
                  </a:cubicBezTo>
                  <a:cubicBezTo>
                    <a:pt x="6679" y="15133"/>
                    <a:pt x="6833" y="16885"/>
                    <a:pt x="7242" y="16885"/>
                  </a:cubicBezTo>
                  <a:cubicBezTo>
                    <a:pt x="7355" y="16885"/>
                    <a:pt x="7436" y="16660"/>
                    <a:pt x="7497" y="16481"/>
                  </a:cubicBezTo>
                  <a:cubicBezTo>
                    <a:pt x="7469" y="14774"/>
                    <a:pt x="7469" y="14774"/>
                    <a:pt x="7469" y="14774"/>
                  </a:cubicBezTo>
                  <a:cubicBezTo>
                    <a:pt x="7416" y="14864"/>
                    <a:pt x="7347" y="15044"/>
                    <a:pt x="7262" y="15044"/>
                  </a:cubicBezTo>
                  <a:cubicBezTo>
                    <a:pt x="6958" y="15044"/>
                    <a:pt x="6886" y="13696"/>
                    <a:pt x="6886" y="10733"/>
                  </a:cubicBezTo>
                  <a:cubicBezTo>
                    <a:pt x="6886" y="7769"/>
                    <a:pt x="7003" y="6467"/>
                    <a:pt x="7189" y="6467"/>
                  </a:cubicBezTo>
                  <a:cubicBezTo>
                    <a:pt x="7299" y="6467"/>
                    <a:pt x="7379" y="6691"/>
                    <a:pt x="7436" y="7005"/>
                  </a:cubicBezTo>
                  <a:lnTo>
                    <a:pt x="7505" y="5344"/>
                  </a:lnTo>
                  <a:close/>
                  <a:moveTo>
                    <a:pt x="6505" y="4940"/>
                  </a:moveTo>
                  <a:cubicBezTo>
                    <a:pt x="6303" y="4940"/>
                    <a:pt x="6303" y="4940"/>
                    <a:pt x="6303" y="4940"/>
                  </a:cubicBezTo>
                  <a:cubicBezTo>
                    <a:pt x="6052" y="12978"/>
                    <a:pt x="6052" y="12978"/>
                    <a:pt x="6052" y="12978"/>
                  </a:cubicBezTo>
                  <a:cubicBezTo>
                    <a:pt x="5991" y="14999"/>
                    <a:pt x="5991" y="14999"/>
                    <a:pt x="5991" y="14999"/>
                  </a:cubicBezTo>
                  <a:cubicBezTo>
                    <a:pt x="5938" y="12978"/>
                    <a:pt x="5938" y="12978"/>
                    <a:pt x="5938" y="12978"/>
                  </a:cubicBezTo>
                  <a:cubicBezTo>
                    <a:pt x="5720" y="4940"/>
                    <a:pt x="5720" y="4940"/>
                    <a:pt x="5720" y="4940"/>
                  </a:cubicBezTo>
                  <a:cubicBezTo>
                    <a:pt x="5505" y="4940"/>
                    <a:pt x="5505" y="4940"/>
                    <a:pt x="5505" y="4940"/>
                  </a:cubicBezTo>
                  <a:cubicBezTo>
                    <a:pt x="5853" y="16705"/>
                    <a:pt x="5853" y="16705"/>
                    <a:pt x="5853" y="16705"/>
                  </a:cubicBezTo>
                  <a:cubicBezTo>
                    <a:pt x="5938" y="16705"/>
                    <a:pt x="5938" y="16705"/>
                    <a:pt x="5938" y="16705"/>
                  </a:cubicBezTo>
                  <a:cubicBezTo>
                    <a:pt x="5793" y="21420"/>
                    <a:pt x="5793" y="21420"/>
                    <a:pt x="5793" y="21420"/>
                  </a:cubicBezTo>
                  <a:cubicBezTo>
                    <a:pt x="5983" y="21420"/>
                    <a:pt x="5983" y="21420"/>
                    <a:pt x="5983" y="21420"/>
                  </a:cubicBezTo>
                  <a:lnTo>
                    <a:pt x="6505" y="4940"/>
                  </a:lnTo>
                  <a:close/>
                  <a:moveTo>
                    <a:pt x="5351" y="5344"/>
                  </a:moveTo>
                  <a:cubicBezTo>
                    <a:pt x="5295" y="4985"/>
                    <a:pt x="5202" y="4625"/>
                    <a:pt x="5052" y="4625"/>
                  </a:cubicBezTo>
                  <a:cubicBezTo>
                    <a:pt x="4736" y="4625"/>
                    <a:pt x="4530" y="6916"/>
                    <a:pt x="4530" y="10688"/>
                  </a:cubicBezTo>
                  <a:cubicBezTo>
                    <a:pt x="4530" y="15133"/>
                    <a:pt x="4684" y="16885"/>
                    <a:pt x="5092" y="16885"/>
                  </a:cubicBezTo>
                  <a:cubicBezTo>
                    <a:pt x="5202" y="16885"/>
                    <a:pt x="5287" y="16660"/>
                    <a:pt x="5343" y="16481"/>
                  </a:cubicBezTo>
                  <a:cubicBezTo>
                    <a:pt x="5319" y="14774"/>
                    <a:pt x="5319" y="14774"/>
                    <a:pt x="5319" y="14774"/>
                  </a:cubicBezTo>
                  <a:cubicBezTo>
                    <a:pt x="5262" y="14864"/>
                    <a:pt x="5198" y="15044"/>
                    <a:pt x="5109" y="15044"/>
                  </a:cubicBezTo>
                  <a:cubicBezTo>
                    <a:pt x="4809" y="15044"/>
                    <a:pt x="4736" y="13696"/>
                    <a:pt x="4736" y="10733"/>
                  </a:cubicBezTo>
                  <a:cubicBezTo>
                    <a:pt x="4736" y="7769"/>
                    <a:pt x="4854" y="6467"/>
                    <a:pt x="5040" y="6467"/>
                  </a:cubicBezTo>
                  <a:cubicBezTo>
                    <a:pt x="5149" y="6467"/>
                    <a:pt x="5230" y="6691"/>
                    <a:pt x="5287" y="7005"/>
                  </a:cubicBezTo>
                  <a:lnTo>
                    <a:pt x="5351" y="5344"/>
                  </a:lnTo>
                  <a:close/>
                  <a:moveTo>
                    <a:pt x="3672" y="16526"/>
                  </a:moveTo>
                  <a:cubicBezTo>
                    <a:pt x="3643" y="14774"/>
                    <a:pt x="3643" y="14774"/>
                    <a:pt x="3643" y="14774"/>
                  </a:cubicBezTo>
                  <a:cubicBezTo>
                    <a:pt x="3643" y="14774"/>
                    <a:pt x="3542" y="15044"/>
                    <a:pt x="3461" y="15044"/>
                  </a:cubicBezTo>
                  <a:cubicBezTo>
                    <a:pt x="3319" y="15044"/>
                    <a:pt x="3279" y="14819"/>
                    <a:pt x="3279" y="13337"/>
                  </a:cubicBezTo>
                  <a:cubicBezTo>
                    <a:pt x="3279" y="6646"/>
                    <a:pt x="3279" y="6646"/>
                    <a:pt x="3279" y="6646"/>
                  </a:cubicBezTo>
                  <a:cubicBezTo>
                    <a:pt x="3607" y="6646"/>
                    <a:pt x="3607" y="6646"/>
                    <a:pt x="3607" y="6646"/>
                  </a:cubicBezTo>
                  <a:cubicBezTo>
                    <a:pt x="3607" y="4940"/>
                    <a:pt x="3607" y="4940"/>
                    <a:pt x="3607" y="4940"/>
                  </a:cubicBezTo>
                  <a:cubicBezTo>
                    <a:pt x="3279" y="4940"/>
                    <a:pt x="3279" y="4940"/>
                    <a:pt x="3279" y="4940"/>
                  </a:cubicBezTo>
                  <a:cubicBezTo>
                    <a:pt x="3279" y="2515"/>
                    <a:pt x="3279" y="2515"/>
                    <a:pt x="3279" y="2515"/>
                  </a:cubicBezTo>
                  <a:cubicBezTo>
                    <a:pt x="3085" y="2515"/>
                    <a:pt x="3085" y="2515"/>
                    <a:pt x="3085" y="2515"/>
                  </a:cubicBezTo>
                  <a:cubicBezTo>
                    <a:pt x="3085" y="4940"/>
                    <a:pt x="3085" y="4940"/>
                    <a:pt x="3085" y="4940"/>
                  </a:cubicBezTo>
                  <a:cubicBezTo>
                    <a:pt x="2927" y="4940"/>
                    <a:pt x="2927" y="4940"/>
                    <a:pt x="2927" y="4940"/>
                  </a:cubicBezTo>
                  <a:cubicBezTo>
                    <a:pt x="2927" y="6646"/>
                    <a:pt x="2927" y="6646"/>
                    <a:pt x="2927" y="6646"/>
                  </a:cubicBezTo>
                  <a:cubicBezTo>
                    <a:pt x="3085" y="6646"/>
                    <a:pt x="3085" y="6646"/>
                    <a:pt x="3085" y="6646"/>
                  </a:cubicBezTo>
                  <a:cubicBezTo>
                    <a:pt x="3085" y="13337"/>
                    <a:pt x="3085" y="13337"/>
                    <a:pt x="3085" y="13337"/>
                  </a:cubicBezTo>
                  <a:cubicBezTo>
                    <a:pt x="3085" y="16930"/>
                    <a:pt x="3263" y="16930"/>
                    <a:pt x="3465" y="16930"/>
                  </a:cubicBezTo>
                  <a:cubicBezTo>
                    <a:pt x="3534" y="16930"/>
                    <a:pt x="3631" y="16705"/>
                    <a:pt x="3672" y="16526"/>
                  </a:cubicBezTo>
                  <a:moveTo>
                    <a:pt x="2724" y="13337"/>
                  </a:moveTo>
                  <a:cubicBezTo>
                    <a:pt x="2724" y="9475"/>
                    <a:pt x="2194" y="10284"/>
                    <a:pt x="2194" y="7814"/>
                  </a:cubicBezTo>
                  <a:cubicBezTo>
                    <a:pt x="2194" y="7050"/>
                    <a:pt x="2247" y="6467"/>
                    <a:pt x="2372" y="6467"/>
                  </a:cubicBezTo>
                  <a:cubicBezTo>
                    <a:pt x="2490" y="6467"/>
                    <a:pt x="2570" y="6691"/>
                    <a:pt x="2631" y="6871"/>
                  </a:cubicBezTo>
                  <a:cubicBezTo>
                    <a:pt x="2668" y="5164"/>
                    <a:pt x="2668" y="5164"/>
                    <a:pt x="2668" y="5164"/>
                  </a:cubicBezTo>
                  <a:cubicBezTo>
                    <a:pt x="2615" y="4940"/>
                    <a:pt x="2506" y="4670"/>
                    <a:pt x="2384" y="4670"/>
                  </a:cubicBezTo>
                  <a:cubicBezTo>
                    <a:pt x="2170" y="4670"/>
                    <a:pt x="1996" y="5793"/>
                    <a:pt x="1996" y="8083"/>
                  </a:cubicBezTo>
                  <a:cubicBezTo>
                    <a:pt x="1996" y="12259"/>
                    <a:pt x="2534" y="11137"/>
                    <a:pt x="2534" y="13562"/>
                  </a:cubicBezTo>
                  <a:cubicBezTo>
                    <a:pt x="2534" y="14460"/>
                    <a:pt x="2453" y="15044"/>
                    <a:pt x="2287" y="15044"/>
                  </a:cubicBezTo>
                  <a:cubicBezTo>
                    <a:pt x="2206" y="15044"/>
                    <a:pt x="2081" y="14819"/>
                    <a:pt x="1996" y="14640"/>
                  </a:cubicBezTo>
                  <a:cubicBezTo>
                    <a:pt x="1971" y="16436"/>
                    <a:pt x="1971" y="16436"/>
                    <a:pt x="1971" y="16436"/>
                  </a:cubicBezTo>
                  <a:cubicBezTo>
                    <a:pt x="2028" y="16615"/>
                    <a:pt x="2170" y="16885"/>
                    <a:pt x="2315" y="16885"/>
                  </a:cubicBezTo>
                  <a:cubicBezTo>
                    <a:pt x="2490" y="16885"/>
                    <a:pt x="2724" y="16166"/>
                    <a:pt x="2724" y="13337"/>
                  </a:cubicBezTo>
                  <a:moveTo>
                    <a:pt x="1425" y="13831"/>
                  </a:moveTo>
                  <a:cubicBezTo>
                    <a:pt x="1405" y="13921"/>
                    <a:pt x="1222" y="15089"/>
                    <a:pt x="1121" y="15089"/>
                  </a:cubicBezTo>
                  <a:cubicBezTo>
                    <a:pt x="1024" y="15089"/>
                    <a:pt x="959" y="14640"/>
                    <a:pt x="959" y="13337"/>
                  </a:cubicBezTo>
                  <a:cubicBezTo>
                    <a:pt x="959" y="12349"/>
                    <a:pt x="1016" y="11721"/>
                    <a:pt x="1198" y="11586"/>
                  </a:cubicBezTo>
                  <a:cubicBezTo>
                    <a:pt x="1425" y="11451"/>
                    <a:pt x="1425" y="11451"/>
                    <a:pt x="1425" y="11451"/>
                  </a:cubicBezTo>
                  <a:lnTo>
                    <a:pt x="1425" y="13831"/>
                  </a:lnTo>
                  <a:close/>
                  <a:moveTo>
                    <a:pt x="1712" y="15089"/>
                  </a:moveTo>
                  <a:cubicBezTo>
                    <a:pt x="1664" y="15089"/>
                    <a:pt x="1615" y="14909"/>
                    <a:pt x="1615" y="14146"/>
                  </a:cubicBezTo>
                  <a:cubicBezTo>
                    <a:pt x="1615" y="7904"/>
                    <a:pt x="1615" y="7904"/>
                    <a:pt x="1615" y="7904"/>
                  </a:cubicBezTo>
                  <a:cubicBezTo>
                    <a:pt x="1615" y="5209"/>
                    <a:pt x="1433" y="4625"/>
                    <a:pt x="1218" y="4625"/>
                  </a:cubicBezTo>
                  <a:cubicBezTo>
                    <a:pt x="1061" y="4625"/>
                    <a:pt x="923" y="5074"/>
                    <a:pt x="858" y="5389"/>
                  </a:cubicBezTo>
                  <a:cubicBezTo>
                    <a:pt x="899" y="7050"/>
                    <a:pt x="899" y="7050"/>
                    <a:pt x="899" y="7050"/>
                  </a:cubicBezTo>
                  <a:cubicBezTo>
                    <a:pt x="955" y="6916"/>
                    <a:pt x="1073" y="6511"/>
                    <a:pt x="1174" y="6511"/>
                  </a:cubicBezTo>
                  <a:cubicBezTo>
                    <a:pt x="1348" y="6511"/>
                    <a:pt x="1425" y="6781"/>
                    <a:pt x="1425" y="8487"/>
                  </a:cubicBezTo>
                  <a:cubicBezTo>
                    <a:pt x="1425" y="9924"/>
                    <a:pt x="1425" y="9924"/>
                    <a:pt x="1425" y="9924"/>
                  </a:cubicBezTo>
                  <a:cubicBezTo>
                    <a:pt x="1409" y="9924"/>
                    <a:pt x="1190" y="9969"/>
                    <a:pt x="1190" y="9969"/>
                  </a:cubicBezTo>
                  <a:cubicBezTo>
                    <a:pt x="1008" y="10014"/>
                    <a:pt x="769" y="10598"/>
                    <a:pt x="769" y="13517"/>
                  </a:cubicBezTo>
                  <a:cubicBezTo>
                    <a:pt x="769" y="15717"/>
                    <a:pt x="887" y="16840"/>
                    <a:pt x="1089" y="16840"/>
                  </a:cubicBezTo>
                  <a:cubicBezTo>
                    <a:pt x="1275" y="16840"/>
                    <a:pt x="1376" y="15807"/>
                    <a:pt x="1433" y="15358"/>
                  </a:cubicBezTo>
                  <a:cubicBezTo>
                    <a:pt x="1449" y="16705"/>
                    <a:pt x="1599" y="16885"/>
                    <a:pt x="1700" y="16795"/>
                  </a:cubicBezTo>
                  <a:lnTo>
                    <a:pt x="1712" y="15089"/>
                  </a:lnTo>
                  <a:close/>
                  <a:moveTo>
                    <a:pt x="789" y="449"/>
                  </a:moveTo>
                  <a:cubicBezTo>
                    <a:pt x="749" y="269"/>
                    <a:pt x="636" y="0"/>
                    <a:pt x="563" y="0"/>
                  </a:cubicBezTo>
                  <a:cubicBezTo>
                    <a:pt x="360" y="0"/>
                    <a:pt x="154" y="584"/>
                    <a:pt x="154" y="3997"/>
                  </a:cubicBezTo>
                  <a:cubicBezTo>
                    <a:pt x="154" y="4940"/>
                    <a:pt x="154" y="4940"/>
                    <a:pt x="154" y="4940"/>
                  </a:cubicBezTo>
                  <a:cubicBezTo>
                    <a:pt x="0" y="4940"/>
                    <a:pt x="0" y="4940"/>
                    <a:pt x="0" y="4940"/>
                  </a:cubicBezTo>
                  <a:cubicBezTo>
                    <a:pt x="0" y="6646"/>
                    <a:pt x="0" y="6646"/>
                    <a:pt x="0" y="6646"/>
                  </a:cubicBezTo>
                  <a:cubicBezTo>
                    <a:pt x="154" y="6646"/>
                    <a:pt x="154" y="6646"/>
                    <a:pt x="154" y="6646"/>
                  </a:cubicBezTo>
                  <a:cubicBezTo>
                    <a:pt x="154" y="21420"/>
                    <a:pt x="154" y="21420"/>
                    <a:pt x="154" y="21420"/>
                  </a:cubicBezTo>
                  <a:cubicBezTo>
                    <a:pt x="348" y="21420"/>
                    <a:pt x="348" y="21420"/>
                    <a:pt x="348" y="21420"/>
                  </a:cubicBezTo>
                  <a:cubicBezTo>
                    <a:pt x="348" y="6646"/>
                    <a:pt x="348" y="6646"/>
                    <a:pt x="348" y="6646"/>
                  </a:cubicBezTo>
                  <a:cubicBezTo>
                    <a:pt x="579" y="6646"/>
                    <a:pt x="579" y="6646"/>
                    <a:pt x="579" y="6646"/>
                  </a:cubicBezTo>
                  <a:cubicBezTo>
                    <a:pt x="579" y="4940"/>
                    <a:pt x="579" y="4940"/>
                    <a:pt x="579" y="4940"/>
                  </a:cubicBezTo>
                  <a:cubicBezTo>
                    <a:pt x="348" y="4940"/>
                    <a:pt x="348" y="4940"/>
                    <a:pt x="348" y="4940"/>
                  </a:cubicBezTo>
                  <a:cubicBezTo>
                    <a:pt x="348" y="4086"/>
                    <a:pt x="348" y="4086"/>
                    <a:pt x="348" y="4086"/>
                  </a:cubicBezTo>
                  <a:cubicBezTo>
                    <a:pt x="348" y="2515"/>
                    <a:pt x="425" y="1931"/>
                    <a:pt x="563" y="1931"/>
                  </a:cubicBezTo>
                  <a:cubicBezTo>
                    <a:pt x="648" y="1931"/>
                    <a:pt x="753" y="2156"/>
                    <a:pt x="753" y="2156"/>
                  </a:cubicBezTo>
                  <a:lnTo>
                    <a:pt x="789" y="449"/>
                  </a:lnTo>
                  <a:close/>
                </a:path>
              </a:pathLst>
            </a:custGeom>
            <a:solidFill>
              <a:srgbClr val="009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A4B4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148" name="TextBox 20"/>
          <p:cNvSpPr txBox="1"/>
          <p:nvPr/>
        </p:nvSpPr>
        <p:spPr>
          <a:xfrm>
            <a:off x="6068381" y="6650693"/>
            <a:ext cx="102448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009DE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 Gasunie company</a:t>
            </a:r>
          </a:p>
        </p:txBody>
      </p:sp>
      <p:sp>
        <p:nvSpPr>
          <p:cNvPr id="149" name="Titel"/>
          <p:cNvSpPr txBox="1">
            <a:spLocks noGrp="1"/>
          </p:cNvSpPr>
          <p:nvPr>
            <p:ph type="title"/>
          </p:nvPr>
        </p:nvSpPr>
        <p:spPr>
          <a:xfrm>
            <a:off x="1414799" y="921600"/>
            <a:ext cx="7135202" cy="73800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 b="0">
                <a:solidFill>
                  <a:srgbClr val="009DE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Titel</a:t>
            </a:r>
          </a:p>
        </p:txBody>
      </p:sp>
      <p:sp>
        <p:nvSpPr>
          <p:cNvPr id="15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414799" y="2609999"/>
            <a:ext cx="7135202" cy="15001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08117" y="478799"/>
            <a:ext cx="141883" cy="1270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800">
                <a:solidFill>
                  <a:srgbClr val="009DE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</a:t>
            </a:r>
          </a:p>
        </p:txBody>
      </p:sp>
      <p:sp>
        <p:nvSpPr>
          <p:cNvPr id="168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 pagin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"/>
          <p:cNvSpPr txBox="1">
            <a:spLocks noGrp="1"/>
          </p:cNvSpPr>
          <p:nvPr>
            <p:ph type="title"/>
          </p:nvPr>
        </p:nvSpPr>
        <p:spPr>
          <a:xfrm>
            <a:off x="827583" y="116632"/>
            <a:ext cx="5904659" cy="1152130"/>
          </a:xfrm>
          <a:prstGeom prst="rect">
            <a:avLst/>
          </a:prstGeom>
        </p:spPr>
        <p:txBody>
          <a:bodyPr/>
          <a:lstStyle/>
          <a:p>
            <a:r>
              <a:t>Titel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27087" y="1628775"/>
            <a:ext cx="7416801" cy="446405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ee objecte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"/>
          <p:cNvSpPr txBox="1">
            <a:spLocks noGrp="1"/>
          </p:cNvSpPr>
          <p:nvPr>
            <p:ph type="title"/>
          </p:nvPr>
        </p:nvSpPr>
        <p:spPr>
          <a:xfrm>
            <a:off x="827583" y="116632"/>
            <a:ext cx="5904659" cy="1152130"/>
          </a:xfrm>
          <a:prstGeom prst="rect">
            <a:avLst/>
          </a:prstGeom>
        </p:spPr>
        <p:txBody>
          <a:bodyPr/>
          <a:lstStyle/>
          <a:p>
            <a:r>
              <a:t>Titel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27583" y="1600200"/>
            <a:ext cx="3668218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"/>
          <p:cNvSpPr txBox="1">
            <a:spLocks noGrp="1"/>
          </p:cNvSpPr>
          <p:nvPr>
            <p:ph type="title"/>
          </p:nvPr>
        </p:nvSpPr>
        <p:spPr>
          <a:xfrm>
            <a:off x="827583" y="116632"/>
            <a:ext cx="5904659" cy="1152130"/>
          </a:xfrm>
          <a:prstGeom prst="rect">
            <a:avLst/>
          </a:prstGeom>
        </p:spPr>
        <p:txBody>
          <a:bodyPr/>
          <a:lstStyle/>
          <a:p>
            <a:r>
              <a:t>Titel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27583" y="1535112"/>
            <a:ext cx="3669806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 - vrije invull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"/>
          <p:cNvSpPr txBox="1">
            <a:spLocks noGrp="1"/>
          </p:cNvSpPr>
          <p:nvPr>
            <p:ph type="title"/>
          </p:nvPr>
        </p:nvSpPr>
        <p:spPr>
          <a:xfrm>
            <a:off x="827583" y="116632"/>
            <a:ext cx="5904659" cy="1152130"/>
          </a:xfrm>
          <a:prstGeom prst="rect">
            <a:avLst/>
          </a:prstGeom>
        </p:spPr>
        <p:txBody>
          <a:bodyPr/>
          <a:lstStyle/>
          <a:p>
            <a:r>
              <a:t>Titel</a:t>
            </a:r>
          </a:p>
        </p:txBody>
      </p:sp>
      <p:sp>
        <p:nvSpPr>
          <p:cNvPr id="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"/>
          <p:cNvSpPr txBox="1">
            <a:spLocks noGrp="1"/>
          </p:cNvSpPr>
          <p:nvPr>
            <p:ph type="title"/>
          </p:nvPr>
        </p:nvSpPr>
        <p:spPr>
          <a:xfrm>
            <a:off x="827583" y="1412775"/>
            <a:ext cx="2637932" cy="935693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</a:t>
            </a:r>
          </a:p>
        </p:txBody>
      </p:sp>
      <p:sp>
        <p:nvSpPr>
          <p:cNvPr id="8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3995935" y="1413186"/>
            <a:ext cx="4690865" cy="471298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6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27584" y="2348880"/>
            <a:ext cx="2637929" cy="377728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onder 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2"/>
          <p:cNvSpPr/>
          <p:nvPr/>
        </p:nvSpPr>
        <p:spPr>
          <a:xfrm>
            <a:off x="6732240" y="-1"/>
            <a:ext cx="2411763" cy="18448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5" name="Titel"/>
          <p:cNvSpPr txBox="1">
            <a:spLocks noGrp="1"/>
          </p:cNvSpPr>
          <p:nvPr>
            <p:ph type="title"/>
          </p:nvPr>
        </p:nvSpPr>
        <p:spPr>
          <a:xfrm>
            <a:off x="827583" y="116632"/>
            <a:ext cx="5904659" cy="1152130"/>
          </a:xfrm>
          <a:prstGeom prst="rect">
            <a:avLst/>
          </a:prstGeom>
        </p:spPr>
        <p:txBody>
          <a:bodyPr/>
          <a:lstStyle/>
          <a:p>
            <a:r>
              <a:t>Titel</a:t>
            </a:r>
          </a:p>
        </p:txBody>
      </p:sp>
      <p:sp>
        <p:nvSpPr>
          <p:cNvPr id="1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kst pagin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el"/>
          <p:cNvSpPr txBox="1">
            <a:spLocks noGrp="1"/>
          </p:cNvSpPr>
          <p:nvPr>
            <p:ph type="title"/>
          </p:nvPr>
        </p:nvSpPr>
        <p:spPr>
          <a:xfrm>
            <a:off x="827583" y="116632"/>
            <a:ext cx="5904659" cy="1152130"/>
          </a:xfrm>
          <a:prstGeom prst="rect">
            <a:avLst/>
          </a:prstGeom>
        </p:spPr>
        <p:txBody>
          <a:bodyPr/>
          <a:lstStyle/>
          <a:p>
            <a:r>
              <a:t>Titel</a:t>
            </a:r>
          </a:p>
        </p:txBody>
      </p:sp>
      <p:sp>
        <p:nvSpPr>
          <p:cNvPr id="11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27087" y="1628775"/>
            <a:ext cx="7416801" cy="446405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traight Connector 7"/>
          <p:cNvSpPr/>
          <p:nvPr/>
        </p:nvSpPr>
        <p:spPr>
          <a:xfrm>
            <a:off x="179999" y="783772"/>
            <a:ext cx="8784002" cy="1"/>
          </a:xfrm>
          <a:prstGeom prst="line">
            <a:avLst/>
          </a:prstGeom>
          <a:ln w="6350">
            <a:solidFill>
              <a:srgbClr val="009DE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25" name="sLines"/>
          <p:cNvGrpSpPr/>
          <p:nvPr/>
        </p:nvGrpSpPr>
        <p:grpSpPr>
          <a:xfrm>
            <a:off x="179997" y="2389376"/>
            <a:ext cx="8784006" cy="4196759"/>
            <a:chOff x="0" y="0"/>
            <a:chExt cx="8784004" cy="4196758"/>
          </a:xfrm>
        </p:grpSpPr>
        <p:sp>
          <p:nvSpPr>
            <p:cNvPr id="123" name="Straight Connector 8"/>
            <p:cNvSpPr/>
            <p:nvPr/>
          </p:nvSpPr>
          <p:spPr>
            <a:xfrm>
              <a:off x="-1" y="0"/>
              <a:ext cx="8784006" cy="1"/>
            </a:xfrm>
            <a:prstGeom prst="line">
              <a:avLst/>
            </a:prstGeom>
            <a:noFill/>
            <a:ln w="6350" cap="flat">
              <a:solidFill>
                <a:srgbClr val="009DE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Straight Connector 9"/>
            <p:cNvSpPr/>
            <p:nvPr/>
          </p:nvSpPr>
          <p:spPr>
            <a:xfrm>
              <a:off x="-1" y="4196758"/>
              <a:ext cx="8784006" cy="1"/>
            </a:xfrm>
            <a:prstGeom prst="line">
              <a:avLst/>
            </a:prstGeom>
            <a:noFill/>
            <a:ln w="6350" cap="flat">
              <a:solidFill>
                <a:srgbClr val="009DE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9" name="Group 17"/>
          <p:cNvGrpSpPr/>
          <p:nvPr/>
        </p:nvGrpSpPr>
        <p:grpSpPr>
          <a:xfrm>
            <a:off x="706434" y="280985"/>
            <a:ext cx="1530357" cy="350843"/>
            <a:chOff x="-1" y="-1"/>
            <a:chExt cx="1530356" cy="350841"/>
          </a:xfrm>
        </p:grpSpPr>
        <p:sp>
          <p:nvSpPr>
            <p:cNvPr id="126" name="Freeform 5"/>
            <p:cNvSpPr/>
            <p:nvPr/>
          </p:nvSpPr>
          <p:spPr>
            <a:xfrm>
              <a:off x="-2" y="-2"/>
              <a:ext cx="1530357" cy="23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3" y="8163"/>
                  </a:moveTo>
                  <a:cubicBezTo>
                    <a:pt x="425" y="5501"/>
                    <a:pt x="656" y="4310"/>
                    <a:pt x="917" y="4310"/>
                  </a:cubicBezTo>
                  <a:cubicBezTo>
                    <a:pt x="1186" y="4310"/>
                    <a:pt x="1350" y="5755"/>
                    <a:pt x="1346" y="8163"/>
                  </a:cubicBezTo>
                  <a:lnTo>
                    <a:pt x="393" y="8163"/>
                  </a:lnTo>
                  <a:close/>
                  <a:moveTo>
                    <a:pt x="387" y="9963"/>
                  </a:moveTo>
                  <a:cubicBezTo>
                    <a:pt x="1751" y="9963"/>
                    <a:pt x="1751" y="9963"/>
                    <a:pt x="1751" y="9963"/>
                  </a:cubicBezTo>
                  <a:cubicBezTo>
                    <a:pt x="1751" y="9063"/>
                    <a:pt x="1751" y="9063"/>
                    <a:pt x="1751" y="9063"/>
                  </a:cubicBezTo>
                  <a:cubicBezTo>
                    <a:pt x="1751" y="4779"/>
                    <a:pt x="1508" y="2408"/>
                    <a:pt x="963" y="2408"/>
                  </a:cubicBezTo>
                  <a:cubicBezTo>
                    <a:pt x="413" y="2408"/>
                    <a:pt x="0" y="4208"/>
                    <a:pt x="0" y="9596"/>
                  </a:cubicBezTo>
                  <a:cubicBezTo>
                    <a:pt x="0" y="14768"/>
                    <a:pt x="393" y="16263"/>
                    <a:pt x="1016" y="16263"/>
                  </a:cubicBezTo>
                  <a:cubicBezTo>
                    <a:pt x="1265" y="16263"/>
                    <a:pt x="1591" y="16010"/>
                    <a:pt x="1702" y="15769"/>
                  </a:cubicBezTo>
                  <a:cubicBezTo>
                    <a:pt x="1636" y="13792"/>
                    <a:pt x="1636" y="13792"/>
                    <a:pt x="1636" y="13792"/>
                  </a:cubicBezTo>
                  <a:cubicBezTo>
                    <a:pt x="1524" y="13969"/>
                    <a:pt x="1251" y="14159"/>
                    <a:pt x="1107" y="14159"/>
                  </a:cubicBezTo>
                  <a:cubicBezTo>
                    <a:pt x="702" y="14159"/>
                    <a:pt x="397" y="13576"/>
                    <a:pt x="387" y="9963"/>
                  </a:cubicBezTo>
                  <a:moveTo>
                    <a:pt x="3577" y="16035"/>
                  </a:moveTo>
                  <a:cubicBezTo>
                    <a:pt x="3961" y="16035"/>
                    <a:pt x="3961" y="16035"/>
                    <a:pt x="3961" y="16035"/>
                  </a:cubicBezTo>
                  <a:cubicBezTo>
                    <a:pt x="3961" y="7504"/>
                    <a:pt x="3961" y="7504"/>
                    <a:pt x="3961" y="7504"/>
                  </a:cubicBezTo>
                  <a:cubicBezTo>
                    <a:pt x="3961" y="5020"/>
                    <a:pt x="3923" y="2358"/>
                    <a:pt x="3301" y="2358"/>
                  </a:cubicBezTo>
                  <a:cubicBezTo>
                    <a:pt x="2957" y="2358"/>
                    <a:pt x="2743" y="3486"/>
                    <a:pt x="2591" y="4145"/>
                  </a:cubicBezTo>
                  <a:cubicBezTo>
                    <a:pt x="2591" y="2725"/>
                    <a:pt x="2591" y="2725"/>
                    <a:pt x="2591" y="2725"/>
                  </a:cubicBezTo>
                  <a:cubicBezTo>
                    <a:pt x="2206" y="2725"/>
                    <a:pt x="2206" y="2725"/>
                    <a:pt x="2206" y="2725"/>
                  </a:cubicBezTo>
                  <a:cubicBezTo>
                    <a:pt x="2206" y="16035"/>
                    <a:pt x="2206" y="16035"/>
                    <a:pt x="2206" y="16035"/>
                  </a:cubicBezTo>
                  <a:cubicBezTo>
                    <a:pt x="2591" y="16035"/>
                    <a:pt x="2591" y="16035"/>
                    <a:pt x="2591" y="16035"/>
                  </a:cubicBezTo>
                  <a:cubicBezTo>
                    <a:pt x="2591" y="6021"/>
                    <a:pt x="2591" y="6021"/>
                    <a:pt x="2591" y="6021"/>
                  </a:cubicBezTo>
                  <a:cubicBezTo>
                    <a:pt x="2686" y="5679"/>
                    <a:pt x="2963" y="4525"/>
                    <a:pt x="3190" y="4525"/>
                  </a:cubicBezTo>
                  <a:cubicBezTo>
                    <a:pt x="3524" y="4525"/>
                    <a:pt x="3577" y="5844"/>
                    <a:pt x="3577" y="7872"/>
                  </a:cubicBezTo>
                  <a:lnTo>
                    <a:pt x="3577" y="16035"/>
                  </a:lnTo>
                  <a:close/>
                  <a:moveTo>
                    <a:pt x="4809" y="8163"/>
                  </a:moveTo>
                  <a:cubicBezTo>
                    <a:pt x="4840" y="5501"/>
                    <a:pt x="5071" y="4310"/>
                    <a:pt x="5332" y="4310"/>
                  </a:cubicBezTo>
                  <a:cubicBezTo>
                    <a:pt x="5601" y="4310"/>
                    <a:pt x="5763" y="5755"/>
                    <a:pt x="5761" y="8163"/>
                  </a:cubicBezTo>
                  <a:lnTo>
                    <a:pt x="4809" y="8163"/>
                  </a:lnTo>
                  <a:close/>
                  <a:moveTo>
                    <a:pt x="4801" y="9963"/>
                  </a:moveTo>
                  <a:cubicBezTo>
                    <a:pt x="6166" y="9963"/>
                    <a:pt x="6166" y="9963"/>
                    <a:pt x="6166" y="9963"/>
                  </a:cubicBezTo>
                  <a:cubicBezTo>
                    <a:pt x="6166" y="9063"/>
                    <a:pt x="6166" y="9063"/>
                    <a:pt x="6166" y="9063"/>
                  </a:cubicBezTo>
                  <a:cubicBezTo>
                    <a:pt x="6166" y="4779"/>
                    <a:pt x="5923" y="2408"/>
                    <a:pt x="5378" y="2408"/>
                  </a:cubicBezTo>
                  <a:cubicBezTo>
                    <a:pt x="4828" y="2408"/>
                    <a:pt x="4415" y="4208"/>
                    <a:pt x="4415" y="9596"/>
                  </a:cubicBezTo>
                  <a:cubicBezTo>
                    <a:pt x="4415" y="14768"/>
                    <a:pt x="4809" y="16263"/>
                    <a:pt x="5431" y="16263"/>
                  </a:cubicBezTo>
                  <a:cubicBezTo>
                    <a:pt x="5680" y="16263"/>
                    <a:pt x="6006" y="16010"/>
                    <a:pt x="6117" y="15769"/>
                  </a:cubicBezTo>
                  <a:cubicBezTo>
                    <a:pt x="6052" y="13792"/>
                    <a:pt x="6052" y="13792"/>
                    <a:pt x="6052" y="13792"/>
                  </a:cubicBezTo>
                  <a:cubicBezTo>
                    <a:pt x="5939" y="13969"/>
                    <a:pt x="5666" y="14159"/>
                    <a:pt x="5522" y="14159"/>
                  </a:cubicBezTo>
                  <a:cubicBezTo>
                    <a:pt x="5117" y="14159"/>
                    <a:pt x="4813" y="13576"/>
                    <a:pt x="4801" y="9963"/>
                  </a:cubicBezTo>
                  <a:moveTo>
                    <a:pt x="7777" y="4918"/>
                  </a:moveTo>
                  <a:cubicBezTo>
                    <a:pt x="7836" y="2649"/>
                    <a:pt x="7836" y="2649"/>
                    <a:pt x="7836" y="2649"/>
                  </a:cubicBezTo>
                  <a:cubicBezTo>
                    <a:pt x="7787" y="2561"/>
                    <a:pt x="7704" y="2485"/>
                    <a:pt x="7583" y="2485"/>
                  </a:cubicBezTo>
                  <a:cubicBezTo>
                    <a:pt x="7332" y="2485"/>
                    <a:pt x="7105" y="3511"/>
                    <a:pt x="7006" y="4513"/>
                  </a:cubicBezTo>
                  <a:cubicBezTo>
                    <a:pt x="7006" y="2725"/>
                    <a:pt x="7006" y="2725"/>
                    <a:pt x="7006" y="2725"/>
                  </a:cubicBezTo>
                  <a:cubicBezTo>
                    <a:pt x="6621" y="2725"/>
                    <a:pt x="6621" y="2725"/>
                    <a:pt x="6621" y="2725"/>
                  </a:cubicBezTo>
                  <a:cubicBezTo>
                    <a:pt x="6621" y="16035"/>
                    <a:pt x="6621" y="16035"/>
                    <a:pt x="6621" y="16035"/>
                  </a:cubicBezTo>
                  <a:cubicBezTo>
                    <a:pt x="7006" y="16035"/>
                    <a:pt x="7006" y="16035"/>
                    <a:pt x="7006" y="16035"/>
                  </a:cubicBezTo>
                  <a:cubicBezTo>
                    <a:pt x="7006" y="6503"/>
                    <a:pt x="7006" y="6503"/>
                    <a:pt x="7006" y="6503"/>
                  </a:cubicBezTo>
                  <a:cubicBezTo>
                    <a:pt x="7101" y="5628"/>
                    <a:pt x="7291" y="4728"/>
                    <a:pt x="7526" y="4728"/>
                  </a:cubicBezTo>
                  <a:cubicBezTo>
                    <a:pt x="7645" y="4728"/>
                    <a:pt x="7708" y="4779"/>
                    <a:pt x="7777" y="4918"/>
                  </a:cubicBezTo>
                  <a:moveTo>
                    <a:pt x="9257" y="13208"/>
                  </a:moveTo>
                  <a:cubicBezTo>
                    <a:pt x="9167" y="13576"/>
                    <a:pt x="9020" y="14235"/>
                    <a:pt x="8834" y="14235"/>
                  </a:cubicBezTo>
                  <a:cubicBezTo>
                    <a:pt x="8467" y="14235"/>
                    <a:pt x="8242" y="12917"/>
                    <a:pt x="8242" y="9482"/>
                  </a:cubicBezTo>
                  <a:cubicBezTo>
                    <a:pt x="8242" y="6820"/>
                    <a:pt x="8417" y="4677"/>
                    <a:pt x="8880" y="4677"/>
                  </a:cubicBezTo>
                  <a:cubicBezTo>
                    <a:pt x="9054" y="4677"/>
                    <a:pt x="9163" y="4779"/>
                    <a:pt x="9257" y="4842"/>
                  </a:cubicBezTo>
                  <a:lnTo>
                    <a:pt x="9257" y="13208"/>
                  </a:lnTo>
                  <a:close/>
                  <a:moveTo>
                    <a:pt x="9645" y="16694"/>
                  </a:moveTo>
                  <a:cubicBezTo>
                    <a:pt x="9645" y="3068"/>
                    <a:pt x="9645" y="3068"/>
                    <a:pt x="9645" y="3068"/>
                  </a:cubicBezTo>
                  <a:cubicBezTo>
                    <a:pt x="9372" y="2801"/>
                    <a:pt x="9117" y="2586"/>
                    <a:pt x="8884" y="2586"/>
                  </a:cubicBezTo>
                  <a:cubicBezTo>
                    <a:pt x="8327" y="2586"/>
                    <a:pt x="7860" y="4918"/>
                    <a:pt x="7860" y="9431"/>
                  </a:cubicBezTo>
                  <a:cubicBezTo>
                    <a:pt x="7860" y="15452"/>
                    <a:pt x="8360" y="16238"/>
                    <a:pt x="8811" y="16238"/>
                  </a:cubicBezTo>
                  <a:cubicBezTo>
                    <a:pt x="8993" y="16238"/>
                    <a:pt x="9149" y="15769"/>
                    <a:pt x="9261" y="15237"/>
                  </a:cubicBezTo>
                  <a:cubicBezTo>
                    <a:pt x="9261" y="15262"/>
                    <a:pt x="9265" y="16301"/>
                    <a:pt x="9261" y="16301"/>
                  </a:cubicBezTo>
                  <a:cubicBezTo>
                    <a:pt x="9261" y="19039"/>
                    <a:pt x="9004" y="19470"/>
                    <a:pt x="8653" y="19470"/>
                  </a:cubicBezTo>
                  <a:cubicBezTo>
                    <a:pt x="8493" y="19470"/>
                    <a:pt x="8208" y="19204"/>
                    <a:pt x="8076" y="19039"/>
                  </a:cubicBezTo>
                  <a:cubicBezTo>
                    <a:pt x="8018" y="20966"/>
                    <a:pt x="8018" y="20966"/>
                    <a:pt x="8018" y="20966"/>
                  </a:cubicBezTo>
                  <a:cubicBezTo>
                    <a:pt x="8145" y="21182"/>
                    <a:pt x="8427" y="21600"/>
                    <a:pt x="8736" y="21600"/>
                  </a:cubicBezTo>
                  <a:cubicBezTo>
                    <a:pt x="9163" y="21600"/>
                    <a:pt x="9645" y="20282"/>
                    <a:pt x="9645" y="16694"/>
                  </a:cubicBezTo>
                  <a:moveTo>
                    <a:pt x="10922" y="21372"/>
                  </a:moveTo>
                  <a:cubicBezTo>
                    <a:pt x="11937" y="2725"/>
                    <a:pt x="11937" y="2725"/>
                    <a:pt x="11937" y="2725"/>
                  </a:cubicBezTo>
                  <a:cubicBezTo>
                    <a:pt x="11540" y="2725"/>
                    <a:pt x="11540" y="2725"/>
                    <a:pt x="11540" y="2725"/>
                  </a:cubicBezTo>
                  <a:cubicBezTo>
                    <a:pt x="11054" y="11839"/>
                    <a:pt x="11054" y="11839"/>
                    <a:pt x="11054" y="11839"/>
                  </a:cubicBezTo>
                  <a:cubicBezTo>
                    <a:pt x="10937" y="14134"/>
                    <a:pt x="10937" y="14134"/>
                    <a:pt x="10937" y="14134"/>
                  </a:cubicBezTo>
                  <a:cubicBezTo>
                    <a:pt x="10831" y="11814"/>
                    <a:pt x="10831" y="11814"/>
                    <a:pt x="10831" y="11814"/>
                  </a:cubicBezTo>
                  <a:cubicBezTo>
                    <a:pt x="10402" y="2725"/>
                    <a:pt x="10402" y="2725"/>
                    <a:pt x="10402" y="2725"/>
                  </a:cubicBezTo>
                  <a:cubicBezTo>
                    <a:pt x="9987" y="2725"/>
                    <a:pt x="9987" y="2725"/>
                    <a:pt x="9987" y="2725"/>
                  </a:cubicBezTo>
                  <a:cubicBezTo>
                    <a:pt x="10669" y="16035"/>
                    <a:pt x="10669" y="16035"/>
                    <a:pt x="10669" y="16035"/>
                  </a:cubicBezTo>
                  <a:cubicBezTo>
                    <a:pt x="10831" y="16035"/>
                    <a:pt x="10831" y="16035"/>
                    <a:pt x="10831" y="16035"/>
                  </a:cubicBezTo>
                  <a:cubicBezTo>
                    <a:pt x="10546" y="21372"/>
                    <a:pt x="10546" y="21372"/>
                    <a:pt x="10546" y="21372"/>
                  </a:cubicBezTo>
                  <a:lnTo>
                    <a:pt x="10922" y="21372"/>
                  </a:lnTo>
                  <a:close/>
                  <a:moveTo>
                    <a:pt x="12509" y="6021"/>
                  </a:moveTo>
                  <a:cubicBezTo>
                    <a:pt x="12509" y="5146"/>
                    <a:pt x="12607" y="4462"/>
                    <a:pt x="12854" y="4462"/>
                  </a:cubicBezTo>
                  <a:cubicBezTo>
                    <a:pt x="13086" y="4462"/>
                    <a:pt x="13236" y="4754"/>
                    <a:pt x="13358" y="4918"/>
                  </a:cubicBezTo>
                  <a:cubicBezTo>
                    <a:pt x="13426" y="2992"/>
                    <a:pt x="13426" y="2992"/>
                    <a:pt x="13426" y="2992"/>
                  </a:cubicBezTo>
                  <a:cubicBezTo>
                    <a:pt x="13327" y="2751"/>
                    <a:pt x="13111" y="2434"/>
                    <a:pt x="12872" y="2434"/>
                  </a:cubicBezTo>
                  <a:cubicBezTo>
                    <a:pt x="12455" y="2434"/>
                    <a:pt x="12123" y="3701"/>
                    <a:pt x="12123" y="6287"/>
                  </a:cubicBezTo>
                  <a:cubicBezTo>
                    <a:pt x="12123" y="11015"/>
                    <a:pt x="13165" y="9773"/>
                    <a:pt x="13165" y="12473"/>
                  </a:cubicBezTo>
                  <a:cubicBezTo>
                    <a:pt x="13165" y="13500"/>
                    <a:pt x="13009" y="14185"/>
                    <a:pt x="12690" y="14185"/>
                  </a:cubicBezTo>
                  <a:cubicBezTo>
                    <a:pt x="12532" y="14185"/>
                    <a:pt x="12281" y="13918"/>
                    <a:pt x="12123" y="13703"/>
                  </a:cubicBezTo>
                  <a:cubicBezTo>
                    <a:pt x="12074" y="15744"/>
                    <a:pt x="12074" y="15744"/>
                    <a:pt x="12074" y="15744"/>
                  </a:cubicBezTo>
                  <a:cubicBezTo>
                    <a:pt x="12179" y="15959"/>
                    <a:pt x="12459" y="16276"/>
                    <a:pt x="12744" y="16276"/>
                  </a:cubicBezTo>
                  <a:cubicBezTo>
                    <a:pt x="13086" y="16276"/>
                    <a:pt x="13544" y="15452"/>
                    <a:pt x="13544" y="12258"/>
                  </a:cubicBezTo>
                  <a:cubicBezTo>
                    <a:pt x="13544" y="7897"/>
                    <a:pt x="12509" y="8772"/>
                    <a:pt x="12509" y="6021"/>
                  </a:cubicBezTo>
                  <a:moveTo>
                    <a:pt x="14793" y="16301"/>
                  </a:moveTo>
                  <a:cubicBezTo>
                    <a:pt x="14928" y="16301"/>
                    <a:pt x="15115" y="16035"/>
                    <a:pt x="15196" y="15870"/>
                  </a:cubicBezTo>
                  <a:cubicBezTo>
                    <a:pt x="15139" y="13893"/>
                    <a:pt x="15139" y="13893"/>
                    <a:pt x="15139" y="13893"/>
                  </a:cubicBezTo>
                  <a:cubicBezTo>
                    <a:pt x="15139" y="13893"/>
                    <a:pt x="14942" y="14185"/>
                    <a:pt x="14787" y="14185"/>
                  </a:cubicBezTo>
                  <a:cubicBezTo>
                    <a:pt x="14511" y="14185"/>
                    <a:pt x="14434" y="13944"/>
                    <a:pt x="14434" y="12232"/>
                  </a:cubicBezTo>
                  <a:cubicBezTo>
                    <a:pt x="14434" y="4703"/>
                    <a:pt x="14434" y="4703"/>
                    <a:pt x="14434" y="4703"/>
                  </a:cubicBezTo>
                  <a:cubicBezTo>
                    <a:pt x="15074" y="4703"/>
                    <a:pt x="15074" y="4703"/>
                    <a:pt x="15074" y="4703"/>
                  </a:cubicBezTo>
                  <a:cubicBezTo>
                    <a:pt x="15074" y="2725"/>
                    <a:pt x="15074" y="2725"/>
                    <a:pt x="15074" y="2725"/>
                  </a:cubicBezTo>
                  <a:cubicBezTo>
                    <a:pt x="14434" y="2725"/>
                    <a:pt x="14434" y="2725"/>
                    <a:pt x="14434" y="2725"/>
                  </a:cubicBezTo>
                  <a:cubicBezTo>
                    <a:pt x="14434" y="0"/>
                    <a:pt x="14434" y="0"/>
                    <a:pt x="14434" y="0"/>
                  </a:cubicBezTo>
                  <a:cubicBezTo>
                    <a:pt x="14052" y="0"/>
                    <a:pt x="14052" y="0"/>
                    <a:pt x="14052" y="0"/>
                  </a:cubicBezTo>
                  <a:cubicBezTo>
                    <a:pt x="14052" y="2725"/>
                    <a:pt x="14052" y="2725"/>
                    <a:pt x="14052" y="2725"/>
                  </a:cubicBezTo>
                  <a:cubicBezTo>
                    <a:pt x="13748" y="2725"/>
                    <a:pt x="13748" y="2725"/>
                    <a:pt x="13748" y="2725"/>
                  </a:cubicBezTo>
                  <a:cubicBezTo>
                    <a:pt x="13748" y="4703"/>
                    <a:pt x="13748" y="4703"/>
                    <a:pt x="13748" y="4703"/>
                  </a:cubicBezTo>
                  <a:cubicBezTo>
                    <a:pt x="14052" y="4703"/>
                    <a:pt x="14052" y="4703"/>
                    <a:pt x="14052" y="4703"/>
                  </a:cubicBezTo>
                  <a:cubicBezTo>
                    <a:pt x="14052" y="12258"/>
                    <a:pt x="14052" y="12258"/>
                    <a:pt x="14052" y="12258"/>
                  </a:cubicBezTo>
                  <a:cubicBezTo>
                    <a:pt x="14052" y="16327"/>
                    <a:pt x="14404" y="16301"/>
                    <a:pt x="14793" y="16301"/>
                  </a:cubicBezTo>
                  <a:moveTo>
                    <a:pt x="19341" y="5070"/>
                  </a:moveTo>
                  <a:cubicBezTo>
                    <a:pt x="19469" y="3194"/>
                    <a:pt x="19469" y="3194"/>
                    <a:pt x="19469" y="3194"/>
                  </a:cubicBezTo>
                  <a:cubicBezTo>
                    <a:pt x="19357" y="2776"/>
                    <a:pt x="19175" y="2383"/>
                    <a:pt x="18886" y="2383"/>
                  </a:cubicBezTo>
                  <a:cubicBezTo>
                    <a:pt x="18270" y="2383"/>
                    <a:pt x="17863" y="4969"/>
                    <a:pt x="17863" y="9241"/>
                  </a:cubicBezTo>
                  <a:cubicBezTo>
                    <a:pt x="17863" y="14261"/>
                    <a:pt x="18163" y="16263"/>
                    <a:pt x="18963" y="16263"/>
                  </a:cubicBezTo>
                  <a:cubicBezTo>
                    <a:pt x="19179" y="16263"/>
                    <a:pt x="19341" y="15985"/>
                    <a:pt x="19456" y="15794"/>
                  </a:cubicBezTo>
                  <a:cubicBezTo>
                    <a:pt x="19402" y="13868"/>
                    <a:pt x="19402" y="13868"/>
                    <a:pt x="19402" y="13868"/>
                  </a:cubicBezTo>
                  <a:cubicBezTo>
                    <a:pt x="19296" y="13969"/>
                    <a:pt x="19163" y="14185"/>
                    <a:pt x="18997" y="14185"/>
                  </a:cubicBezTo>
                  <a:cubicBezTo>
                    <a:pt x="18410" y="14185"/>
                    <a:pt x="18266" y="12651"/>
                    <a:pt x="18266" y="9304"/>
                  </a:cubicBezTo>
                  <a:cubicBezTo>
                    <a:pt x="18266" y="5970"/>
                    <a:pt x="18497" y="4462"/>
                    <a:pt x="18861" y="4462"/>
                  </a:cubicBezTo>
                  <a:cubicBezTo>
                    <a:pt x="19068" y="4462"/>
                    <a:pt x="19232" y="4754"/>
                    <a:pt x="19341" y="5070"/>
                  </a:cubicBezTo>
                  <a:moveTo>
                    <a:pt x="19883" y="16035"/>
                  </a:moveTo>
                  <a:cubicBezTo>
                    <a:pt x="20270" y="16035"/>
                    <a:pt x="20270" y="16035"/>
                    <a:pt x="20270" y="16035"/>
                  </a:cubicBezTo>
                  <a:cubicBezTo>
                    <a:pt x="20270" y="2738"/>
                    <a:pt x="20270" y="2738"/>
                    <a:pt x="20270" y="2738"/>
                  </a:cubicBezTo>
                  <a:cubicBezTo>
                    <a:pt x="19883" y="2738"/>
                    <a:pt x="19883" y="2738"/>
                    <a:pt x="19883" y="2738"/>
                  </a:cubicBezTo>
                  <a:lnTo>
                    <a:pt x="19883" y="16035"/>
                  </a:lnTo>
                  <a:close/>
                  <a:moveTo>
                    <a:pt x="20709" y="8924"/>
                  </a:moveTo>
                  <a:cubicBezTo>
                    <a:pt x="21562" y="2725"/>
                    <a:pt x="21562" y="2725"/>
                    <a:pt x="21562" y="2725"/>
                  </a:cubicBezTo>
                  <a:cubicBezTo>
                    <a:pt x="21126" y="2725"/>
                    <a:pt x="21126" y="2725"/>
                    <a:pt x="21126" y="2725"/>
                  </a:cubicBezTo>
                  <a:cubicBezTo>
                    <a:pt x="20286" y="9038"/>
                    <a:pt x="20286" y="9038"/>
                    <a:pt x="20286" y="9038"/>
                  </a:cubicBezTo>
                  <a:cubicBezTo>
                    <a:pt x="20857" y="13792"/>
                    <a:pt x="20857" y="13792"/>
                    <a:pt x="20857" y="13792"/>
                  </a:cubicBezTo>
                  <a:cubicBezTo>
                    <a:pt x="21122" y="15959"/>
                    <a:pt x="21353" y="16238"/>
                    <a:pt x="21547" y="16301"/>
                  </a:cubicBezTo>
                  <a:cubicBezTo>
                    <a:pt x="21600" y="14400"/>
                    <a:pt x="21600" y="14400"/>
                    <a:pt x="21600" y="14400"/>
                  </a:cubicBezTo>
                  <a:cubicBezTo>
                    <a:pt x="21456" y="14134"/>
                    <a:pt x="21278" y="13361"/>
                    <a:pt x="21104" y="11992"/>
                  </a:cubicBezTo>
                  <a:lnTo>
                    <a:pt x="20709" y="8924"/>
                  </a:lnTo>
                  <a:close/>
                </a:path>
              </a:pathLst>
            </a:custGeom>
            <a:solidFill>
              <a:srgbClr val="009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A4B4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27" name="Freeform 6"/>
            <p:cNvSpPr/>
            <p:nvPr/>
          </p:nvSpPr>
          <p:spPr>
            <a:xfrm>
              <a:off x="1087438" y="22225"/>
              <a:ext cx="163516" cy="16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7" y="386"/>
                  </a:moveTo>
                  <a:cubicBezTo>
                    <a:pt x="12758" y="129"/>
                    <a:pt x="11765" y="0"/>
                    <a:pt x="10791" y="0"/>
                  </a:cubicBezTo>
                  <a:cubicBezTo>
                    <a:pt x="10644" y="0"/>
                    <a:pt x="10497" y="0"/>
                    <a:pt x="10331" y="18"/>
                  </a:cubicBezTo>
                  <a:cubicBezTo>
                    <a:pt x="11636" y="442"/>
                    <a:pt x="12739" y="1306"/>
                    <a:pt x="13475" y="2484"/>
                  </a:cubicBezTo>
                  <a:cubicBezTo>
                    <a:pt x="14798" y="4618"/>
                    <a:pt x="14633" y="7341"/>
                    <a:pt x="13089" y="9310"/>
                  </a:cubicBezTo>
                  <a:cubicBezTo>
                    <a:pt x="14835" y="8739"/>
                    <a:pt x="16159" y="7194"/>
                    <a:pt x="16398" y="5354"/>
                  </a:cubicBezTo>
                  <a:cubicBezTo>
                    <a:pt x="16673" y="3275"/>
                    <a:pt x="15589" y="1288"/>
                    <a:pt x="13677" y="386"/>
                  </a:cubicBezTo>
                  <a:moveTo>
                    <a:pt x="478" y="13873"/>
                  </a:moveTo>
                  <a:cubicBezTo>
                    <a:pt x="478" y="13891"/>
                    <a:pt x="478" y="13891"/>
                    <a:pt x="478" y="13891"/>
                  </a:cubicBezTo>
                  <a:cubicBezTo>
                    <a:pt x="460" y="13928"/>
                    <a:pt x="460" y="13928"/>
                    <a:pt x="460" y="13928"/>
                  </a:cubicBezTo>
                  <a:cubicBezTo>
                    <a:pt x="754" y="14866"/>
                    <a:pt x="1158" y="15749"/>
                    <a:pt x="1691" y="16577"/>
                  </a:cubicBezTo>
                  <a:cubicBezTo>
                    <a:pt x="1415" y="15252"/>
                    <a:pt x="1618" y="13873"/>
                    <a:pt x="2261" y="12640"/>
                  </a:cubicBezTo>
                  <a:cubicBezTo>
                    <a:pt x="3291" y="10708"/>
                    <a:pt x="5294" y="9512"/>
                    <a:pt x="7500" y="9512"/>
                  </a:cubicBezTo>
                  <a:cubicBezTo>
                    <a:pt x="7684" y="9512"/>
                    <a:pt x="7886" y="9512"/>
                    <a:pt x="8070" y="9530"/>
                  </a:cubicBezTo>
                  <a:cubicBezTo>
                    <a:pt x="8180" y="9549"/>
                    <a:pt x="8291" y="9567"/>
                    <a:pt x="8401" y="9586"/>
                  </a:cubicBezTo>
                  <a:cubicBezTo>
                    <a:pt x="7519" y="8795"/>
                    <a:pt x="6397" y="8353"/>
                    <a:pt x="5202" y="8353"/>
                  </a:cubicBezTo>
                  <a:cubicBezTo>
                    <a:pt x="4577" y="8353"/>
                    <a:pt x="3952" y="8463"/>
                    <a:pt x="3364" y="8721"/>
                  </a:cubicBezTo>
                  <a:cubicBezTo>
                    <a:pt x="2188" y="9199"/>
                    <a:pt x="1268" y="10119"/>
                    <a:pt x="772" y="11315"/>
                  </a:cubicBezTo>
                  <a:cubicBezTo>
                    <a:pt x="441" y="12125"/>
                    <a:pt x="331" y="13008"/>
                    <a:pt x="478" y="13873"/>
                  </a:cubicBezTo>
                  <a:moveTo>
                    <a:pt x="8346" y="21306"/>
                  </a:moveTo>
                  <a:cubicBezTo>
                    <a:pt x="9155" y="21508"/>
                    <a:pt x="9982" y="21600"/>
                    <a:pt x="10791" y="21600"/>
                  </a:cubicBezTo>
                  <a:cubicBezTo>
                    <a:pt x="10956" y="21600"/>
                    <a:pt x="11103" y="21600"/>
                    <a:pt x="11269" y="21582"/>
                  </a:cubicBezTo>
                  <a:cubicBezTo>
                    <a:pt x="9964" y="21158"/>
                    <a:pt x="8861" y="20294"/>
                    <a:pt x="8144" y="19116"/>
                  </a:cubicBezTo>
                  <a:cubicBezTo>
                    <a:pt x="6875" y="17092"/>
                    <a:pt x="6949" y="14553"/>
                    <a:pt x="8272" y="12621"/>
                  </a:cubicBezTo>
                  <a:cubicBezTo>
                    <a:pt x="6177" y="14498"/>
                    <a:pt x="5699" y="17571"/>
                    <a:pt x="7206" y="19999"/>
                  </a:cubicBezTo>
                  <a:cubicBezTo>
                    <a:pt x="7519" y="20496"/>
                    <a:pt x="7905" y="20938"/>
                    <a:pt x="8346" y="21306"/>
                  </a:cubicBezTo>
                  <a:moveTo>
                    <a:pt x="18309" y="18546"/>
                  </a:moveTo>
                  <a:cubicBezTo>
                    <a:pt x="19137" y="17736"/>
                    <a:pt x="19835" y="16816"/>
                    <a:pt x="20368" y="15786"/>
                  </a:cubicBezTo>
                  <a:cubicBezTo>
                    <a:pt x="19357" y="16688"/>
                    <a:pt x="18052" y="17221"/>
                    <a:pt x="16673" y="17258"/>
                  </a:cubicBezTo>
                  <a:cubicBezTo>
                    <a:pt x="14302" y="17350"/>
                    <a:pt x="12133" y="15988"/>
                    <a:pt x="11122" y="13891"/>
                  </a:cubicBezTo>
                  <a:cubicBezTo>
                    <a:pt x="11397" y="15179"/>
                    <a:pt x="12078" y="16320"/>
                    <a:pt x="13089" y="17166"/>
                  </a:cubicBezTo>
                  <a:cubicBezTo>
                    <a:pt x="13125" y="17203"/>
                    <a:pt x="13125" y="17203"/>
                    <a:pt x="13125" y="17203"/>
                  </a:cubicBezTo>
                  <a:cubicBezTo>
                    <a:pt x="13107" y="17258"/>
                    <a:pt x="13107" y="17258"/>
                    <a:pt x="13107" y="17258"/>
                  </a:cubicBezTo>
                  <a:cubicBezTo>
                    <a:pt x="13015" y="17626"/>
                    <a:pt x="12886" y="17975"/>
                    <a:pt x="12739" y="18288"/>
                  </a:cubicBezTo>
                  <a:cubicBezTo>
                    <a:pt x="12739" y="18288"/>
                    <a:pt x="12739" y="18288"/>
                    <a:pt x="12739" y="18288"/>
                  </a:cubicBezTo>
                  <a:cubicBezTo>
                    <a:pt x="12758" y="18307"/>
                    <a:pt x="12776" y="18325"/>
                    <a:pt x="12795" y="18343"/>
                  </a:cubicBezTo>
                  <a:cubicBezTo>
                    <a:pt x="13640" y="18987"/>
                    <a:pt x="14651" y="19319"/>
                    <a:pt x="15699" y="19319"/>
                  </a:cubicBezTo>
                  <a:cubicBezTo>
                    <a:pt x="16637" y="19319"/>
                    <a:pt x="17537" y="19061"/>
                    <a:pt x="18309" y="18546"/>
                  </a:cubicBezTo>
                  <a:moveTo>
                    <a:pt x="13567" y="21232"/>
                  </a:moveTo>
                  <a:cubicBezTo>
                    <a:pt x="14633" y="20956"/>
                    <a:pt x="15644" y="20514"/>
                    <a:pt x="16600" y="19907"/>
                  </a:cubicBezTo>
                  <a:cubicBezTo>
                    <a:pt x="16195" y="19999"/>
                    <a:pt x="15809" y="20036"/>
                    <a:pt x="15405" y="20036"/>
                  </a:cubicBezTo>
                  <a:cubicBezTo>
                    <a:pt x="14449" y="20036"/>
                    <a:pt x="13511" y="19797"/>
                    <a:pt x="12647" y="19337"/>
                  </a:cubicBezTo>
                  <a:cubicBezTo>
                    <a:pt x="10552" y="18215"/>
                    <a:pt x="9357" y="15988"/>
                    <a:pt x="9522" y="13652"/>
                  </a:cubicBezTo>
                  <a:cubicBezTo>
                    <a:pt x="8787" y="15952"/>
                    <a:pt x="9522" y="18491"/>
                    <a:pt x="11434" y="19999"/>
                  </a:cubicBezTo>
                  <a:cubicBezTo>
                    <a:pt x="11508" y="20055"/>
                    <a:pt x="11508" y="20055"/>
                    <a:pt x="11508" y="20055"/>
                  </a:cubicBezTo>
                  <a:cubicBezTo>
                    <a:pt x="11434" y="20110"/>
                    <a:pt x="11434" y="20110"/>
                    <a:pt x="11434" y="20110"/>
                  </a:cubicBezTo>
                  <a:cubicBezTo>
                    <a:pt x="11250" y="20294"/>
                    <a:pt x="11048" y="20459"/>
                    <a:pt x="10828" y="20625"/>
                  </a:cubicBezTo>
                  <a:cubicBezTo>
                    <a:pt x="11563" y="21030"/>
                    <a:pt x="12372" y="21250"/>
                    <a:pt x="13199" y="21250"/>
                  </a:cubicBezTo>
                  <a:cubicBezTo>
                    <a:pt x="13199" y="21250"/>
                    <a:pt x="13199" y="21250"/>
                    <a:pt x="13199" y="21250"/>
                  </a:cubicBezTo>
                  <a:cubicBezTo>
                    <a:pt x="13309" y="21250"/>
                    <a:pt x="13438" y="21250"/>
                    <a:pt x="13567" y="21232"/>
                  </a:cubicBezTo>
                  <a:moveTo>
                    <a:pt x="3419" y="18675"/>
                  </a:moveTo>
                  <a:cubicBezTo>
                    <a:pt x="4136" y="19355"/>
                    <a:pt x="4945" y="19926"/>
                    <a:pt x="5809" y="20367"/>
                  </a:cubicBezTo>
                  <a:cubicBezTo>
                    <a:pt x="4908" y="19355"/>
                    <a:pt x="4375" y="18049"/>
                    <a:pt x="4338" y="16669"/>
                  </a:cubicBezTo>
                  <a:cubicBezTo>
                    <a:pt x="4246" y="14277"/>
                    <a:pt x="5588" y="12125"/>
                    <a:pt x="7702" y="11113"/>
                  </a:cubicBezTo>
                  <a:cubicBezTo>
                    <a:pt x="4945" y="11702"/>
                    <a:pt x="2996" y="14112"/>
                    <a:pt x="3088" y="16964"/>
                  </a:cubicBezTo>
                  <a:cubicBezTo>
                    <a:pt x="3107" y="17552"/>
                    <a:pt x="3217" y="18123"/>
                    <a:pt x="3419" y="18675"/>
                  </a:cubicBezTo>
                  <a:moveTo>
                    <a:pt x="18" y="11242"/>
                  </a:moveTo>
                  <a:cubicBezTo>
                    <a:pt x="441" y="9935"/>
                    <a:pt x="1305" y="8850"/>
                    <a:pt x="2482" y="8114"/>
                  </a:cubicBezTo>
                  <a:cubicBezTo>
                    <a:pt x="3438" y="7525"/>
                    <a:pt x="4504" y="7212"/>
                    <a:pt x="5607" y="7212"/>
                  </a:cubicBezTo>
                  <a:cubicBezTo>
                    <a:pt x="6875" y="7212"/>
                    <a:pt x="8144" y="7635"/>
                    <a:pt x="9173" y="8390"/>
                  </a:cubicBezTo>
                  <a:cubicBezTo>
                    <a:pt x="9247" y="8463"/>
                    <a:pt x="9302" y="8500"/>
                    <a:pt x="9357" y="8555"/>
                  </a:cubicBezTo>
                  <a:cubicBezTo>
                    <a:pt x="8787" y="6771"/>
                    <a:pt x="7280" y="5483"/>
                    <a:pt x="5423" y="5244"/>
                  </a:cubicBezTo>
                  <a:cubicBezTo>
                    <a:pt x="5202" y="5225"/>
                    <a:pt x="5000" y="5207"/>
                    <a:pt x="4780" y="5207"/>
                  </a:cubicBezTo>
                  <a:cubicBezTo>
                    <a:pt x="2831" y="5207"/>
                    <a:pt x="1029" y="6440"/>
                    <a:pt x="331" y="8261"/>
                  </a:cubicBezTo>
                  <a:cubicBezTo>
                    <a:pt x="294" y="8298"/>
                    <a:pt x="294" y="8298"/>
                    <a:pt x="294" y="8298"/>
                  </a:cubicBezTo>
                  <a:cubicBezTo>
                    <a:pt x="110" y="9126"/>
                    <a:pt x="0" y="9972"/>
                    <a:pt x="0" y="10800"/>
                  </a:cubicBezTo>
                  <a:cubicBezTo>
                    <a:pt x="0" y="10947"/>
                    <a:pt x="18" y="11094"/>
                    <a:pt x="18" y="11242"/>
                  </a:cubicBezTo>
                  <a:moveTo>
                    <a:pt x="2978" y="3367"/>
                  </a:moveTo>
                  <a:cubicBezTo>
                    <a:pt x="2261" y="4121"/>
                    <a:pt x="1654" y="4968"/>
                    <a:pt x="1177" y="5906"/>
                  </a:cubicBezTo>
                  <a:cubicBezTo>
                    <a:pt x="2206" y="4949"/>
                    <a:pt x="3548" y="4397"/>
                    <a:pt x="4963" y="4342"/>
                  </a:cubicBezTo>
                  <a:cubicBezTo>
                    <a:pt x="5037" y="4342"/>
                    <a:pt x="5110" y="4342"/>
                    <a:pt x="5184" y="4342"/>
                  </a:cubicBezTo>
                  <a:cubicBezTo>
                    <a:pt x="7592" y="4342"/>
                    <a:pt x="9743" y="5796"/>
                    <a:pt x="10662" y="8040"/>
                  </a:cubicBezTo>
                  <a:cubicBezTo>
                    <a:pt x="10662" y="8059"/>
                    <a:pt x="10662" y="8077"/>
                    <a:pt x="10681" y="8095"/>
                  </a:cubicBezTo>
                  <a:cubicBezTo>
                    <a:pt x="11067" y="6274"/>
                    <a:pt x="10386" y="4397"/>
                    <a:pt x="8916" y="3275"/>
                  </a:cubicBezTo>
                  <a:cubicBezTo>
                    <a:pt x="8070" y="2613"/>
                    <a:pt x="7059" y="2281"/>
                    <a:pt x="6011" y="2281"/>
                  </a:cubicBezTo>
                  <a:cubicBezTo>
                    <a:pt x="4890" y="2281"/>
                    <a:pt x="3842" y="2649"/>
                    <a:pt x="2978" y="3367"/>
                  </a:cubicBezTo>
                  <a:moveTo>
                    <a:pt x="7941" y="386"/>
                  </a:moveTo>
                  <a:cubicBezTo>
                    <a:pt x="6912" y="662"/>
                    <a:pt x="5901" y="1104"/>
                    <a:pt x="4982" y="1693"/>
                  </a:cubicBezTo>
                  <a:cubicBezTo>
                    <a:pt x="5386" y="1619"/>
                    <a:pt x="5809" y="1564"/>
                    <a:pt x="6213" y="1564"/>
                  </a:cubicBezTo>
                  <a:cubicBezTo>
                    <a:pt x="7188" y="1564"/>
                    <a:pt x="8107" y="1803"/>
                    <a:pt x="8971" y="2263"/>
                  </a:cubicBezTo>
                  <a:cubicBezTo>
                    <a:pt x="11177" y="3441"/>
                    <a:pt x="12409" y="5888"/>
                    <a:pt x="12041" y="8371"/>
                  </a:cubicBezTo>
                  <a:cubicBezTo>
                    <a:pt x="13309" y="6991"/>
                    <a:pt x="13659" y="5041"/>
                    <a:pt x="12942" y="3312"/>
                  </a:cubicBezTo>
                  <a:cubicBezTo>
                    <a:pt x="12206" y="1509"/>
                    <a:pt x="10460" y="350"/>
                    <a:pt x="8511" y="350"/>
                  </a:cubicBezTo>
                  <a:cubicBezTo>
                    <a:pt x="8327" y="350"/>
                    <a:pt x="8144" y="350"/>
                    <a:pt x="7941" y="386"/>
                  </a:cubicBezTo>
                  <a:moveTo>
                    <a:pt x="18585" y="3312"/>
                  </a:moveTo>
                  <a:cubicBezTo>
                    <a:pt x="17776" y="2484"/>
                    <a:pt x="16857" y="1785"/>
                    <a:pt x="15828" y="1251"/>
                  </a:cubicBezTo>
                  <a:cubicBezTo>
                    <a:pt x="16729" y="2263"/>
                    <a:pt x="17225" y="3551"/>
                    <a:pt x="17280" y="4912"/>
                  </a:cubicBezTo>
                  <a:cubicBezTo>
                    <a:pt x="17372" y="7433"/>
                    <a:pt x="15901" y="9678"/>
                    <a:pt x="13567" y="10616"/>
                  </a:cubicBezTo>
                  <a:cubicBezTo>
                    <a:pt x="13567" y="10616"/>
                    <a:pt x="13548" y="10616"/>
                    <a:pt x="13548" y="10616"/>
                  </a:cubicBezTo>
                  <a:cubicBezTo>
                    <a:pt x="13898" y="10708"/>
                    <a:pt x="14247" y="10745"/>
                    <a:pt x="14578" y="10745"/>
                  </a:cubicBezTo>
                  <a:cubicBezTo>
                    <a:pt x="16085" y="10745"/>
                    <a:pt x="17464" y="10064"/>
                    <a:pt x="18383" y="8868"/>
                  </a:cubicBezTo>
                  <a:cubicBezTo>
                    <a:pt x="19615" y="7249"/>
                    <a:pt x="19688" y="5023"/>
                    <a:pt x="18585" y="3312"/>
                  </a:cubicBezTo>
                  <a:moveTo>
                    <a:pt x="21287" y="8261"/>
                  </a:moveTo>
                  <a:cubicBezTo>
                    <a:pt x="21030" y="7139"/>
                    <a:pt x="20571" y="6053"/>
                    <a:pt x="19946" y="5060"/>
                  </a:cubicBezTo>
                  <a:cubicBezTo>
                    <a:pt x="20203" y="6366"/>
                    <a:pt x="19982" y="7727"/>
                    <a:pt x="19357" y="8923"/>
                  </a:cubicBezTo>
                  <a:cubicBezTo>
                    <a:pt x="18328" y="10855"/>
                    <a:pt x="16324" y="12070"/>
                    <a:pt x="14118" y="12070"/>
                  </a:cubicBezTo>
                  <a:cubicBezTo>
                    <a:pt x="13898" y="12070"/>
                    <a:pt x="13677" y="12051"/>
                    <a:pt x="13456" y="12033"/>
                  </a:cubicBezTo>
                  <a:cubicBezTo>
                    <a:pt x="13401" y="12014"/>
                    <a:pt x="13346" y="12014"/>
                    <a:pt x="13291" y="11996"/>
                  </a:cubicBezTo>
                  <a:cubicBezTo>
                    <a:pt x="14192" y="12805"/>
                    <a:pt x="15313" y="13247"/>
                    <a:pt x="16508" y="13247"/>
                  </a:cubicBezTo>
                  <a:cubicBezTo>
                    <a:pt x="17133" y="13247"/>
                    <a:pt x="17758" y="13137"/>
                    <a:pt x="18346" y="12897"/>
                  </a:cubicBezTo>
                  <a:cubicBezTo>
                    <a:pt x="19523" y="12401"/>
                    <a:pt x="20442" y="11481"/>
                    <a:pt x="20938" y="10285"/>
                  </a:cubicBezTo>
                  <a:cubicBezTo>
                    <a:pt x="21196" y="9641"/>
                    <a:pt x="21324" y="8960"/>
                    <a:pt x="21287" y="8261"/>
                  </a:cubicBezTo>
                  <a:moveTo>
                    <a:pt x="21582" y="10322"/>
                  </a:moveTo>
                  <a:cubicBezTo>
                    <a:pt x="21140" y="11628"/>
                    <a:pt x="20295" y="12732"/>
                    <a:pt x="19118" y="13449"/>
                  </a:cubicBezTo>
                  <a:cubicBezTo>
                    <a:pt x="18162" y="14038"/>
                    <a:pt x="17096" y="14351"/>
                    <a:pt x="15993" y="14351"/>
                  </a:cubicBezTo>
                  <a:cubicBezTo>
                    <a:pt x="14945" y="14351"/>
                    <a:pt x="13916" y="14075"/>
                    <a:pt x="12997" y="13541"/>
                  </a:cubicBezTo>
                  <a:cubicBezTo>
                    <a:pt x="12905" y="13486"/>
                    <a:pt x="12721" y="13376"/>
                    <a:pt x="12684" y="13339"/>
                  </a:cubicBezTo>
                  <a:cubicBezTo>
                    <a:pt x="12666" y="13339"/>
                    <a:pt x="12666" y="13339"/>
                    <a:pt x="12666" y="13339"/>
                  </a:cubicBezTo>
                  <a:cubicBezTo>
                    <a:pt x="12647" y="13321"/>
                    <a:pt x="12647" y="13321"/>
                    <a:pt x="12647" y="13321"/>
                  </a:cubicBezTo>
                  <a:cubicBezTo>
                    <a:pt x="12647" y="13321"/>
                    <a:pt x="12629" y="13321"/>
                    <a:pt x="12629" y="13302"/>
                  </a:cubicBezTo>
                  <a:cubicBezTo>
                    <a:pt x="12739" y="13431"/>
                    <a:pt x="12850" y="13560"/>
                    <a:pt x="12978" y="13670"/>
                  </a:cubicBezTo>
                  <a:cubicBezTo>
                    <a:pt x="12997" y="13707"/>
                    <a:pt x="12997" y="13707"/>
                    <a:pt x="12997" y="13707"/>
                  </a:cubicBezTo>
                  <a:cubicBezTo>
                    <a:pt x="13107" y="14057"/>
                    <a:pt x="13199" y="14369"/>
                    <a:pt x="13236" y="14664"/>
                  </a:cubicBezTo>
                  <a:cubicBezTo>
                    <a:pt x="14008" y="15602"/>
                    <a:pt x="15092" y="16191"/>
                    <a:pt x="16287" y="16356"/>
                  </a:cubicBezTo>
                  <a:cubicBezTo>
                    <a:pt x="16508" y="16375"/>
                    <a:pt x="16710" y="16393"/>
                    <a:pt x="16931" y="16393"/>
                  </a:cubicBezTo>
                  <a:cubicBezTo>
                    <a:pt x="18714" y="16393"/>
                    <a:pt x="20332" y="15418"/>
                    <a:pt x="21159" y="13817"/>
                  </a:cubicBezTo>
                  <a:cubicBezTo>
                    <a:pt x="21453" y="12842"/>
                    <a:pt x="21600" y="11830"/>
                    <a:pt x="21600" y="10800"/>
                  </a:cubicBezTo>
                  <a:cubicBezTo>
                    <a:pt x="21600" y="10653"/>
                    <a:pt x="21582" y="10487"/>
                    <a:pt x="21582" y="10322"/>
                  </a:cubicBezTo>
                </a:path>
              </a:pathLst>
            </a:custGeom>
            <a:solidFill>
              <a:srgbClr val="009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A4B4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28" name="Freeform 7"/>
            <p:cNvSpPr/>
            <p:nvPr/>
          </p:nvSpPr>
          <p:spPr>
            <a:xfrm>
              <a:off x="4761" y="284162"/>
              <a:ext cx="747719" cy="6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4" y="9745"/>
                  </a:moveTo>
                  <a:cubicBezTo>
                    <a:pt x="20908" y="9745"/>
                    <a:pt x="20908" y="9745"/>
                    <a:pt x="20908" y="9745"/>
                  </a:cubicBezTo>
                  <a:cubicBezTo>
                    <a:pt x="20920" y="7365"/>
                    <a:pt x="21041" y="6332"/>
                    <a:pt x="21175" y="6332"/>
                  </a:cubicBezTo>
                  <a:cubicBezTo>
                    <a:pt x="21313" y="6332"/>
                    <a:pt x="21398" y="7589"/>
                    <a:pt x="21394" y="9745"/>
                  </a:cubicBezTo>
                  <a:moveTo>
                    <a:pt x="21600" y="11316"/>
                  </a:moveTo>
                  <a:cubicBezTo>
                    <a:pt x="21600" y="10508"/>
                    <a:pt x="21600" y="10508"/>
                    <a:pt x="21600" y="10508"/>
                  </a:cubicBezTo>
                  <a:cubicBezTo>
                    <a:pt x="21600" y="6736"/>
                    <a:pt x="21479" y="4625"/>
                    <a:pt x="21199" y="4625"/>
                  </a:cubicBezTo>
                  <a:cubicBezTo>
                    <a:pt x="20916" y="4625"/>
                    <a:pt x="20705" y="6242"/>
                    <a:pt x="20705" y="11002"/>
                  </a:cubicBezTo>
                  <a:cubicBezTo>
                    <a:pt x="20705" y="15583"/>
                    <a:pt x="20908" y="16885"/>
                    <a:pt x="21224" y="16885"/>
                  </a:cubicBezTo>
                  <a:cubicBezTo>
                    <a:pt x="21353" y="16885"/>
                    <a:pt x="21519" y="16660"/>
                    <a:pt x="21576" y="16436"/>
                  </a:cubicBezTo>
                  <a:cubicBezTo>
                    <a:pt x="21543" y="14729"/>
                    <a:pt x="21543" y="14729"/>
                    <a:pt x="21543" y="14729"/>
                  </a:cubicBezTo>
                  <a:cubicBezTo>
                    <a:pt x="21487" y="14864"/>
                    <a:pt x="21345" y="15044"/>
                    <a:pt x="21272" y="15044"/>
                  </a:cubicBezTo>
                  <a:cubicBezTo>
                    <a:pt x="21066" y="15044"/>
                    <a:pt x="20908" y="14505"/>
                    <a:pt x="20904" y="11316"/>
                  </a:cubicBezTo>
                  <a:lnTo>
                    <a:pt x="21600" y="11316"/>
                  </a:lnTo>
                  <a:close/>
                  <a:moveTo>
                    <a:pt x="20163" y="14190"/>
                  </a:moveTo>
                  <a:cubicBezTo>
                    <a:pt x="20114" y="14505"/>
                    <a:pt x="20042" y="15089"/>
                    <a:pt x="19944" y="15089"/>
                  </a:cubicBezTo>
                  <a:cubicBezTo>
                    <a:pt x="19754" y="15089"/>
                    <a:pt x="19641" y="13921"/>
                    <a:pt x="19641" y="10912"/>
                  </a:cubicBezTo>
                  <a:cubicBezTo>
                    <a:pt x="19641" y="8532"/>
                    <a:pt x="19730" y="6646"/>
                    <a:pt x="19969" y="6646"/>
                  </a:cubicBezTo>
                  <a:cubicBezTo>
                    <a:pt x="20058" y="6646"/>
                    <a:pt x="20114" y="6736"/>
                    <a:pt x="20163" y="6781"/>
                  </a:cubicBezTo>
                  <a:lnTo>
                    <a:pt x="20163" y="14190"/>
                  </a:lnTo>
                  <a:close/>
                  <a:moveTo>
                    <a:pt x="20361" y="17289"/>
                  </a:moveTo>
                  <a:cubicBezTo>
                    <a:pt x="20361" y="5209"/>
                    <a:pt x="20361" y="5209"/>
                    <a:pt x="20361" y="5209"/>
                  </a:cubicBezTo>
                  <a:cubicBezTo>
                    <a:pt x="20220" y="4985"/>
                    <a:pt x="20090" y="4805"/>
                    <a:pt x="19969" y="4805"/>
                  </a:cubicBezTo>
                  <a:cubicBezTo>
                    <a:pt x="19685" y="4805"/>
                    <a:pt x="19446" y="6871"/>
                    <a:pt x="19446" y="10867"/>
                  </a:cubicBezTo>
                  <a:cubicBezTo>
                    <a:pt x="19446" y="16166"/>
                    <a:pt x="19701" y="16840"/>
                    <a:pt x="19932" y="16840"/>
                  </a:cubicBezTo>
                  <a:cubicBezTo>
                    <a:pt x="20025" y="16840"/>
                    <a:pt x="20106" y="16436"/>
                    <a:pt x="20163" y="15987"/>
                  </a:cubicBezTo>
                  <a:cubicBezTo>
                    <a:pt x="20163" y="15987"/>
                    <a:pt x="20167" y="16930"/>
                    <a:pt x="20163" y="16930"/>
                  </a:cubicBezTo>
                  <a:cubicBezTo>
                    <a:pt x="20163" y="19355"/>
                    <a:pt x="20033" y="19714"/>
                    <a:pt x="19851" y="19714"/>
                  </a:cubicBezTo>
                  <a:cubicBezTo>
                    <a:pt x="19770" y="19714"/>
                    <a:pt x="19625" y="19489"/>
                    <a:pt x="19556" y="19355"/>
                  </a:cubicBezTo>
                  <a:cubicBezTo>
                    <a:pt x="19527" y="21061"/>
                    <a:pt x="19527" y="21061"/>
                    <a:pt x="19527" y="21061"/>
                  </a:cubicBezTo>
                  <a:cubicBezTo>
                    <a:pt x="19592" y="21241"/>
                    <a:pt x="19738" y="21600"/>
                    <a:pt x="19896" y="21600"/>
                  </a:cubicBezTo>
                  <a:cubicBezTo>
                    <a:pt x="20114" y="21600"/>
                    <a:pt x="20361" y="20432"/>
                    <a:pt x="20361" y="17289"/>
                  </a:cubicBezTo>
                  <a:moveTo>
                    <a:pt x="18888" y="13831"/>
                  </a:moveTo>
                  <a:cubicBezTo>
                    <a:pt x="18868" y="13921"/>
                    <a:pt x="18690" y="15089"/>
                    <a:pt x="18588" y="15089"/>
                  </a:cubicBezTo>
                  <a:cubicBezTo>
                    <a:pt x="18491" y="15089"/>
                    <a:pt x="18422" y="14640"/>
                    <a:pt x="18422" y="13337"/>
                  </a:cubicBezTo>
                  <a:cubicBezTo>
                    <a:pt x="18422" y="12349"/>
                    <a:pt x="18479" y="11721"/>
                    <a:pt x="18661" y="11586"/>
                  </a:cubicBezTo>
                  <a:cubicBezTo>
                    <a:pt x="18888" y="11451"/>
                    <a:pt x="18888" y="11451"/>
                    <a:pt x="18888" y="11451"/>
                  </a:cubicBezTo>
                  <a:lnTo>
                    <a:pt x="18888" y="13831"/>
                  </a:lnTo>
                  <a:close/>
                  <a:moveTo>
                    <a:pt x="19175" y="15089"/>
                  </a:moveTo>
                  <a:cubicBezTo>
                    <a:pt x="19127" y="15089"/>
                    <a:pt x="19078" y="14909"/>
                    <a:pt x="19078" y="14146"/>
                  </a:cubicBezTo>
                  <a:cubicBezTo>
                    <a:pt x="19078" y="7904"/>
                    <a:pt x="19078" y="7904"/>
                    <a:pt x="19078" y="7904"/>
                  </a:cubicBezTo>
                  <a:cubicBezTo>
                    <a:pt x="19078" y="5209"/>
                    <a:pt x="18896" y="4625"/>
                    <a:pt x="18681" y="4625"/>
                  </a:cubicBezTo>
                  <a:cubicBezTo>
                    <a:pt x="18524" y="4625"/>
                    <a:pt x="18386" y="5074"/>
                    <a:pt x="18321" y="5389"/>
                  </a:cubicBezTo>
                  <a:cubicBezTo>
                    <a:pt x="18362" y="7050"/>
                    <a:pt x="18362" y="7050"/>
                    <a:pt x="18362" y="7050"/>
                  </a:cubicBezTo>
                  <a:cubicBezTo>
                    <a:pt x="18418" y="6916"/>
                    <a:pt x="18540" y="6511"/>
                    <a:pt x="18637" y="6511"/>
                  </a:cubicBezTo>
                  <a:cubicBezTo>
                    <a:pt x="18811" y="6511"/>
                    <a:pt x="18888" y="6781"/>
                    <a:pt x="18888" y="8487"/>
                  </a:cubicBezTo>
                  <a:cubicBezTo>
                    <a:pt x="18888" y="9924"/>
                    <a:pt x="18888" y="9924"/>
                    <a:pt x="18888" y="9924"/>
                  </a:cubicBezTo>
                  <a:cubicBezTo>
                    <a:pt x="18872" y="9924"/>
                    <a:pt x="18653" y="9969"/>
                    <a:pt x="18653" y="9969"/>
                  </a:cubicBezTo>
                  <a:cubicBezTo>
                    <a:pt x="18471" y="10014"/>
                    <a:pt x="18232" y="10598"/>
                    <a:pt x="18232" y="13517"/>
                  </a:cubicBezTo>
                  <a:cubicBezTo>
                    <a:pt x="18232" y="15717"/>
                    <a:pt x="18349" y="16840"/>
                    <a:pt x="18552" y="16840"/>
                  </a:cubicBezTo>
                  <a:cubicBezTo>
                    <a:pt x="18738" y="16840"/>
                    <a:pt x="18839" y="15807"/>
                    <a:pt x="18896" y="15358"/>
                  </a:cubicBezTo>
                  <a:cubicBezTo>
                    <a:pt x="18912" y="16705"/>
                    <a:pt x="19062" y="16885"/>
                    <a:pt x="19167" y="16795"/>
                  </a:cubicBezTo>
                  <a:lnTo>
                    <a:pt x="19175" y="15089"/>
                  </a:lnTo>
                  <a:close/>
                  <a:moveTo>
                    <a:pt x="18115" y="4850"/>
                  </a:moveTo>
                  <a:cubicBezTo>
                    <a:pt x="18090" y="4760"/>
                    <a:pt x="18050" y="4715"/>
                    <a:pt x="17985" y="4715"/>
                  </a:cubicBezTo>
                  <a:cubicBezTo>
                    <a:pt x="17860" y="4715"/>
                    <a:pt x="17742" y="5613"/>
                    <a:pt x="17690" y="6511"/>
                  </a:cubicBezTo>
                  <a:cubicBezTo>
                    <a:pt x="17690" y="4940"/>
                    <a:pt x="17690" y="4940"/>
                    <a:pt x="17690" y="4940"/>
                  </a:cubicBezTo>
                  <a:cubicBezTo>
                    <a:pt x="17491" y="4940"/>
                    <a:pt x="17491" y="4940"/>
                    <a:pt x="17491" y="4940"/>
                  </a:cubicBezTo>
                  <a:cubicBezTo>
                    <a:pt x="17491" y="16705"/>
                    <a:pt x="17491" y="16705"/>
                    <a:pt x="17491" y="16705"/>
                  </a:cubicBezTo>
                  <a:cubicBezTo>
                    <a:pt x="17690" y="16705"/>
                    <a:pt x="17690" y="16705"/>
                    <a:pt x="17690" y="16705"/>
                  </a:cubicBezTo>
                  <a:cubicBezTo>
                    <a:pt x="17690" y="8263"/>
                    <a:pt x="17690" y="8263"/>
                    <a:pt x="17690" y="8263"/>
                  </a:cubicBezTo>
                  <a:cubicBezTo>
                    <a:pt x="17738" y="7499"/>
                    <a:pt x="17835" y="6691"/>
                    <a:pt x="17957" y="6691"/>
                  </a:cubicBezTo>
                  <a:cubicBezTo>
                    <a:pt x="18018" y="6691"/>
                    <a:pt x="18050" y="6736"/>
                    <a:pt x="18086" y="6871"/>
                  </a:cubicBezTo>
                  <a:lnTo>
                    <a:pt x="18115" y="4850"/>
                  </a:lnTo>
                  <a:close/>
                  <a:moveTo>
                    <a:pt x="16945" y="10822"/>
                  </a:moveTo>
                  <a:cubicBezTo>
                    <a:pt x="16945" y="13068"/>
                    <a:pt x="16888" y="15178"/>
                    <a:pt x="16653" y="15178"/>
                  </a:cubicBezTo>
                  <a:cubicBezTo>
                    <a:pt x="16423" y="15178"/>
                    <a:pt x="16354" y="13158"/>
                    <a:pt x="16354" y="10822"/>
                  </a:cubicBezTo>
                  <a:cubicBezTo>
                    <a:pt x="16354" y="8667"/>
                    <a:pt x="16415" y="6377"/>
                    <a:pt x="16649" y="6377"/>
                  </a:cubicBezTo>
                  <a:cubicBezTo>
                    <a:pt x="16892" y="6377"/>
                    <a:pt x="16945" y="8712"/>
                    <a:pt x="16945" y="10822"/>
                  </a:cubicBezTo>
                  <a:moveTo>
                    <a:pt x="17151" y="10822"/>
                  </a:moveTo>
                  <a:cubicBezTo>
                    <a:pt x="17151" y="6826"/>
                    <a:pt x="16989" y="4625"/>
                    <a:pt x="16657" y="4625"/>
                  </a:cubicBezTo>
                  <a:cubicBezTo>
                    <a:pt x="16358" y="4625"/>
                    <a:pt x="16151" y="6916"/>
                    <a:pt x="16151" y="10957"/>
                  </a:cubicBezTo>
                  <a:cubicBezTo>
                    <a:pt x="16151" y="14729"/>
                    <a:pt x="16330" y="16930"/>
                    <a:pt x="16637" y="16930"/>
                  </a:cubicBezTo>
                  <a:cubicBezTo>
                    <a:pt x="16929" y="16930"/>
                    <a:pt x="17151" y="14909"/>
                    <a:pt x="17151" y="10822"/>
                  </a:cubicBezTo>
                  <a:moveTo>
                    <a:pt x="15957" y="16526"/>
                  </a:moveTo>
                  <a:cubicBezTo>
                    <a:pt x="15929" y="14774"/>
                    <a:pt x="15929" y="14774"/>
                    <a:pt x="15929" y="14774"/>
                  </a:cubicBezTo>
                  <a:cubicBezTo>
                    <a:pt x="15929" y="14774"/>
                    <a:pt x="15828" y="15044"/>
                    <a:pt x="15747" y="15044"/>
                  </a:cubicBezTo>
                  <a:cubicBezTo>
                    <a:pt x="15605" y="15044"/>
                    <a:pt x="15569" y="14819"/>
                    <a:pt x="15569" y="13337"/>
                  </a:cubicBezTo>
                  <a:cubicBezTo>
                    <a:pt x="15569" y="6646"/>
                    <a:pt x="15569" y="6646"/>
                    <a:pt x="15569" y="6646"/>
                  </a:cubicBezTo>
                  <a:cubicBezTo>
                    <a:pt x="15896" y="6646"/>
                    <a:pt x="15896" y="6646"/>
                    <a:pt x="15896" y="6646"/>
                  </a:cubicBezTo>
                  <a:cubicBezTo>
                    <a:pt x="15896" y="4940"/>
                    <a:pt x="15896" y="4940"/>
                    <a:pt x="15896" y="4940"/>
                  </a:cubicBezTo>
                  <a:cubicBezTo>
                    <a:pt x="15569" y="4940"/>
                    <a:pt x="15569" y="4940"/>
                    <a:pt x="15569" y="4940"/>
                  </a:cubicBezTo>
                  <a:cubicBezTo>
                    <a:pt x="15569" y="2515"/>
                    <a:pt x="15569" y="2515"/>
                    <a:pt x="15569" y="2515"/>
                  </a:cubicBezTo>
                  <a:cubicBezTo>
                    <a:pt x="15370" y="2515"/>
                    <a:pt x="15370" y="2515"/>
                    <a:pt x="15370" y="2515"/>
                  </a:cubicBezTo>
                  <a:cubicBezTo>
                    <a:pt x="15370" y="4940"/>
                    <a:pt x="15370" y="4940"/>
                    <a:pt x="15370" y="4940"/>
                  </a:cubicBezTo>
                  <a:cubicBezTo>
                    <a:pt x="15216" y="4940"/>
                    <a:pt x="15216" y="4940"/>
                    <a:pt x="15216" y="4940"/>
                  </a:cubicBezTo>
                  <a:cubicBezTo>
                    <a:pt x="15216" y="6646"/>
                    <a:pt x="15216" y="6646"/>
                    <a:pt x="15216" y="6646"/>
                  </a:cubicBezTo>
                  <a:cubicBezTo>
                    <a:pt x="15370" y="6646"/>
                    <a:pt x="15370" y="6646"/>
                    <a:pt x="15370" y="6646"/>
                  </a:cubicBezTo>
                  <a:cubicBezTo>
                    <a:pt x="15370" y="13337"/>
                    <a:pt x="15370" y="13337"/>
                    <a:pt x="15370" y="13337"/>
                  </a:cubicBezTo>
                  <a:cubicBezTo>
                    <a:pt x="15370" y="16930"/>
                    <a:pt x="15552" y="16930"/>
                    <a:pt x="15751" y="16930"/>
                  </a:cubicBezTo>
                  <a:cubicBezTo>
                    <a:pt x="15819" y="16930"/>
                    <a:pt x="15917" y="16705"/>
                    <a:pt x="15957" y="16526"/>
                  </a:cubicBezTo>
                  <a:moveTo>
                    <a:pt x="15014" y="13337"/>
                  </a:moveTo>
                  <a:cubicBezTo>
                    <a:pt x="15014" y="9475"/>
                    <a:pt x="14484" y="10284"/>
                    <a:pt x="14484" y="7814"/>
                  </a:cubicBezTo>
                  <a:cubicBezTo>
                    <a:pt x="14484" y="7050"/>
                    <a:pt x="14532" y="6467"/>
                    <a:pt x="14658" y="6467"/>
                  </a:cubicBezTo>
                  <a:cubicBezTo>
                    <a:pt x="14779" y="6467"/>
                    <a:pt x="14856" y="6691"/>
                    <a:pt x="14917" y="6871"/>
                  </a:cubicBezTo>
                  <a:cubicBezTo>
                    <a:pt x="14953" y="5164"/>
                    <a:pt x="14953" y="5164"/>
                    <a:pt x="14953" y="5164"/>
                  </a:cubicBezTo>
                  <a:cubicBezTo>
                    <a:pt x="14905" y="4940"/>
                    <a:pt x="14791" y="4670"/>
                    <a:pt x="14670" y="4670"/>
                  </a:cubicBezTo>
                  <a:cubicBezTo>
                    <a:pt x="14455" y="4670"/>
                    <a:pt x="14285" y="5793"/>
                    <a:pt x="14285" y="8083"/>
                  </a:cubicBezTo>
                  <a:cubicBezTo>
                    <a:pt x="14285" y="12259"/>
                    <a:pt x="14820" y="11137"/>
                    <a:pt x="14820" y="13562"/>
                  </a:cubicBezTo>
                  <a:cubicBezTo>
                    <a:pt x="14820" y="14460"/>
                    <a:pt x="14739" y="15044"/>
                    <a:pt x="14577" y="15044"/>
                  </a:cubicBezTo>
                  <a:cubicBezTo>
                    <a:pt x="14496" y="15044"/>
                    <a:pt x="14366" y="14819"/>
                    <a:pt x="14285" y="14640"/>
                  </a:cubicBezTo>
                  <a:cubicBezTo>
                    <a:pt x="14261" y="16436"/>
                    <a:pt x="14261" y="16436"/>
                    <a:pt x="14261" y="16436"/>
                  </a:cubicBezTo>
                  <a:cubicBezTo>
                    <a:pt x="14314" y="16615"/>
                    <a:pt x="14459" y="16885"/>
                    <a:pt x="14605" y="16885"/>
                  </a:cubicBezTo>
                  <a:cubicBezTo>
                    <a:pt x="14779" y="16885"/>
                    <a:pt x="15014" y="16166"/>
                    <a:pt x="15014" y="13337"/>
                  </a:cubicBezTo>
                  <a:moveTo>
                    <a:pt x="13358" y="13337"/>
                  </a:moveTo>
                  <a:cubicBezTo>
                    <a:pt x="13358" y="9475"/>
                    <a:pt x="12828" y="10284"/>
                    <a:pt x="12828" y="7814"/>
                  </a:cubicBezTo>
                  <a:cubicBezTo>
                    <a:pt x="12828" y="7050"/>
                    <a:pt x="12877" y="6467"/>
                    <a:pt x="13006" y="6467"/>
                  </a:cubicBezTo>
                  <a:cubicBezTo>
                    <a:pt x="13124" y="6467"/>
                    <a:pt x="13200" y="6691"/>
                    <a:pt x="13261" y="6871"/>
                  </a:cubicBezTo>
                  <a:cubicBezTo>
                    <a:pt x="13298" y="5164"/>
                    <a:pt x="13298" y="5164"/>
                    <a:pt x="13298" y="5164"/>
                  </a:cubicBezTo>
                  <a:cubicBezTo>
                    <a:pt x="13249" y="4940"/>
                    <a:pt x="13136" y="4670"/>
                    <a:pt x="13014" y="4670"/>
                  </a:cubicBezTo>
                  <a:cubicBezTo>
                    <a:pt x="12800" y="4670"/>
                    <a:pt x="12630" y="5793"/>
                    <a:pt x="12630" y="8083"/>
                  </a:cubicBezTo>
                  <a:cubicBezTo>
                    <a:pt x="12630" y="12259"/>
                    <a:pt x="13164" y="11137"/>
                    <a:pt x="13164" y="13562"/>
                  </a:cubicBezTo>
                  <a:cubicBezTo>
                    <a:pt x="13164" y="14460"/>
                    <a:pt x="13083" y="15044"/>
                    <a:pt x="12921" y="15044"/>
                  </a:cubicBezTo>
                  <a:cubicBezTo>
                    <a:pt x="12840" y="15044"/>
                    <a:pt x="12711" y="14819"/>
                    <a:pt x="12630" y="14640"/>
                  </a:cubicBezTo>
                  <a:cubicBezTo>
                    <a:pt x="12605" y="16436"/>
                    <a:pt x="12605" y="16436"/>
                    <a:pt x="12605" y="16436"/>
                  </a:cubicBezTo>
                  <a:cubicBezTo>
                    <a:pt x="12658" y="16615"/>
                    <a:pt x="12804" y="16885"/>
                    <a:pt x="12949" y="16885"/>
                  </a:cubicBezTo>
                  <a:cubicBezTo>
                    <a:pt x="13124" y="16885"/>
                    <a:pt x="13358" y="16166"/>
                    <a:pt x="13358" y="13337"/>
                  </a:cubicBezTo>
                  <a:moveTo>
                    <a:pt x="12055" y="13831"/>
                  </a:moveTo>
                  <a:cubicBezTo>
                    <a:pt x="12039" y="13921"/>
                    <a:pt x="11857" y="15089"/>
                    <a:pt x="11755" y="15089"/>
                  </a:cubicBezTo>
                  <a:cubicBezTo>
                    <a:pt x="11658" y="15089"/>
                    <a:pt x="11593" y="14640"/>
                    <a:pt x="11593" y="13337"/>
                  </a:cubicBezTo>
                  <a:cubicBezTo>
                    <a:pt x="11593" y="12349"/>
                    <a:pt x="11646" y="11721"/>
                    <a:pt x="11828" y="11586"/>
                  </a:cubicBezTo>
                  <a:cubicBezTo>
                    <a:pt x="12055" y="11451"/>
                    <a:pt x="12055" y="11451"/>
                    <a:pt x="12055" y="11451"/>
                  </a:cubicBezTo>
                  <a:lnTo>
                    <a:pt x="12055" y="13831"/>
                  </a:lnTo>
                  <a:close/>
                  <a:moveTo>
                    <a:pt x="12346" y="15089"/>
                  </a:moveTo>
                  <a:cubicBezTo>
                    <a:pt x="12294" y="15089"/>
                    <a:pt x="12245" y="14909"/>
                    <a:pt x="12245" y="14146"/>
                  </a:cubicBezTo>
                  <a:cubicBezTo>
                    <a:pt x="12245" y="7904"/>
                    <a:pt x="12245" y="7904"/>
                    <a:pt x="12245" y="7904"/>
                  </a:cubicBezTo>
                  <a:cubicBezTo>
                    <a:pt x="12245" y="5209"/>
                    <a:pt x="12067" y="4625"/>
                    <a:pt x="11848" y="4625"/>
                  </a:cubicBezTo>
                  <a:cubicBezTo>
                    <a:pt x="11691" y="4625"/>
                    <a:pt x="11553" y="5074"/>
                    <a:pt x="11488" y="5389"/>
                  </a:cubicBezTo>
                  <a:cubicBezTo>
                    <a:pt x="11529" y="7050"/>
                    <a:pt x="11529" y="7050"/>
                    <a:pt x="11529" y="7050"/>
                  </a:cubicBezTo>
                  <a:cubicBezTo>
                    <a:pt x="11589" y="6916"/>
                    <a:pt x="11707" y="6511"/>
                    <a:pt x="11804" y="6511"/>
                  </a:cubicBezTo>
                  <a:cubicBezTo>
                    <a:pt x="11978" y="6511"/>
                    <a:pt x="12055" y="6781"/>
                    <a:pt x="12055" y="8487"/>
                  </a:cubicBezTo>
                  <a:cubicBezTo>
                    <a:pt x="12055" y="9924"/>
                    <a:pt x="12055" y="9924"/>
                    <a:pt x="12055" y="9924"/>
                  </a:cubicBezTo>
                  <a:cubicBezTo>
                    <a:pt x="12043" y="9924"/>
                    <a:pt x="11820" y="9969"/>
                    <a:pt x="11820" y="9969"/>
                  </a:cubicBezTo>
                  <a:cubicBezTo>
                    <a:pt x="11638" y="10014"/>
                    <a:pt x="11403" y="10598"/>
                    <a:pt x="11403" y="13517"/>
                  </a:cubicBezTo>
                  <a:cubicBezTo>
                    <a:pt x="11403" y="15717"/>
                    <a:pt x="11521" y="16840"/>
                    <a:pt x="11719" y="16840"/>
                  </a:cubicBezTo>
                  <a:cubicBezTo>
                    <a:pt x="11905" y="16840"/>
                    <a:pt x="12006" y="15807"/>
                    <a:pt x="12063" y="15358"/>
                  </a:cubicBezTo>
                  <a:cubicBezTo>
                    <a:pt x="12079" y="16705"/>
                    <a:pt x="12229" y="16885"/>
                    <a:pt x="12334" y="16795"/>
                  </a:cubicBezTo>
                  <a:lnTo>
                    <a:pt x="12346" y="15089"/>
                  </a:lnTo>
                  <a:close/>
                  <a:moveTo>
                    <a:pt x="10881" y="14190"/>
                  </a:moveTo>
                  <a:cubicBezTo>
                    <a:pt x="10832" y="14505"/>
                    <a:pt x="10760" y="15089"/>
                    <a:pt x="10662" y="15089"/>
                  </a:cubicBezTo>
                  <a:cubicBezTo>
                    <a:pt x="10476" y="15089"/>
                    <a:pt x="10359" y="13921"/>
                    <a:pt x="10359" y="10912"/>
                  </a:cubicBezTo>
                  <a:cubicBezTo>
                    <a:pt x="10359" y="8532"/>
                    <a:pt x="10448" y="6646"/>
                    <a:pt x="10687" y="6646"/>
                  </a:cubicBezTo>
                  <a:cubicBezTo>
                    <a:pt x="10776" y="6646"/>
                    <a:pt x="10832" y="6736"/>
                    <a:pt x="10881" y="6781"/>
                  </a:cubicBezTo>
                  <a:lnTo>
                    <a:pt x="10881" y="14190"/>
                  </a:lnTo>
                  <a:close/>
                  <a:moveTo>
                    <a:pt x="11079" y="17289"/>
                  </a:moveTo>
                  <a:cubicBezTo>
                    <a:pt x="11079" y="5209"/>
                    <a:pt x="11079" y="5209"/>
                    <a:pt x="11079" y="5209"/>
                  </a:cubicBezTo>
                  <a:cubicBezTo>
                    <a:pt x="10938" y="4985"/>
                    <a:pt x="10808" y="4805"/>
                    <a:pt x="10687" y="4805"/>
                  </a:cubicBezTo>
                  <a:cubicBezTo>
                    <a:pt x="10403" y="4805"/>
                    <a:pt x="10164" y="6871"/>
                    <a:pt x="10164" y="10867"/>
                  </a:cubicBezTo>
                  <a:cubicBezTo>
                    <a:pt x="10164" y="16166"/>
                    <a:pt x="10419" y="16840"/>
                    <a:pt x="10650" y="16840"/>
                  </a:cubicBezTo>
                  <a:cubicBezTo>
                    <a:pt x="10743" y="16840"/>
                    <a:pt x="10824" y="16436"/>
                    <a:pt x="10881" y="15987"/>
                  </a:cubicBezTo>
                  <a:cubicBezTo>
                    <a:pt x="10881" y="15987"/>
                    <a:pt x="10885" y="16930"/>
                    <a:pt x="10881" y="16930"/>
                  </a:cubicBezTo>
                  <a:cubicBezTo>
                    <a:pt x="10881" y="19355"/>
                    <a:pt x="10751" y="19714"/>
                    <a:pt x="10569" y="19714"/>
                  </a:cubicBezTo>
                  <a:cubicBezTo>
                    <a:pt x="10488" y="19714"/>
                    <a:pt x="10343" y="19489"/>
                    <a:pt x="10274" y="19355"/>
                  </a:cubicBezTo>
                  <a:cubicBezTo>
                    <a:pt x="10245" y="21061"/>
                    <a:pt x="10245" y="21061"/>
                    <a:pt x="10245" y="21061"/>
                  </a:cubicBezTo>
                  <a:cubicBezTo>
                    <a:pt x="10310" y="21241"/>
                    <a:pt x="10456" y="21600"/>
                    <a:pt x="10614" y="21600"/>
                  </a:cubicBezTo>
                  <a:cubicBezTo>
                    <a:pt x="10832" y="21600"/>
                    <a:pt x="11079" y="20432"/>
                    <a:pt x="11079" y="17289"/>
                  </a:cubicBezTo>
                  <a:moveTo>
                    <a:pt x="9047" y="9745"/>
                  </a:moveTo>
                  <a:cubicBezTo>
                    <a:pt x="8557" y="9745"/>
                    <a:pt x="8557" y="9745"/>
                    <a:pt x="8557" y="9745"/>
                  </a:cubicBezTo>
                  <a:cubicBezTo>
                    <a:pt x="8574" y="7365"/>
                    <a:pt x="8691" y="6332"/>
                    <a:pt x="8829" y="6332"/>
                  </a:cubicBezTo>
                  <a:cubicBezTo>
                    <a:pt x="8966" y="6332"/>
                    <a:pt x="9047" y="7589"/>
                    <a:pt x="9047" y="9745"/>
                  </a:cubicBezTo>
                  <a:moveTo>
                    <a:pt x="9254" y="11316"/>
                  </a:moveTo>
                  <a:cubicBezTo>
                    <a:pt x="9254" y="10508"/>
                    <a:pt x="9254" y="10508"/>
                    <a:pt x="9254" y="10508"/>
                  </a:cubicBezTo>
                  <a:cubicBezTo>
                    <a:pt x="9254" y="6736"/>
                    <a:pt x="9128" y="4625"/>
                    <a:pt x="8849" y="4625"/>
                  </a:cubicBezTo>
                  <a:cubicBezTo>
                    <a:pt x="8570" y="4625"/>
                    <a:pt x="8355" y="6242"/>
                    <a:pt x="8355" y="11002"/>
                  </a:cubicBezTo>
                  <a:cubicBezTo>
                    <a:pt x="8355" y="15583"/>
                    <a:pt x="8557" y="16885"/>
                    <a:pt x="8877" y="16885"/>
                  </a:cubicBezTo>
                  <a:cubicBezTo>
                    <a:pt x="9007" y="16885"/>
                    <a:pt x="9173" y="16660"/>
                    <a:pt x="9229" y="16436"/>
                  </a:cubicBezTo>
                  <a:cubicBezTo>
                    <a:pt x="9197" y="14729"/>
                    <a:pt x="9197" y="14729"/>
                    <a:pt x="9197" y="14729"/>
                  </a:cubicBezTo>
                  <a:cubicBezTo>
                    <a:pt x="9136" y="14864"/>
                    <a:pt x="8999" y="15044"/>
                    <a:pt x="8926" y="15044"/>
                  </a:cubicBezTo>
                  <a:cubicBezTo>
                    <a:pt x="8715" y="15044"/>
                    <a:pt x="8561" y="14505"/>
                    <a:pt x="8553" y="11316"/>
                  </a:cubicBezTo>
                  <a:lnTo>
                    <a:pt x="9254" y="11316"/>
                  </a:lnTo>
                  <a:close/>
                  <a:moveTo>
                    <a:pt x="8011" y="449"/>
                  </a:moveTo>
                  <a:cubicBezTo>
                    <a:pt x="7813" y="449"/>
                    <a:pt x="7813" y="449"/>
                    <a:pt x="7813" y="449"/>
                  </a:cubicBezTo>
                  <a:cubicBezTo>
                    <a:pt x="7813" y="16705"/>
                    <a:pt x="7813" y="16705"/>
                    <a:pt x="7813" y="16705"/>
                  </a:cubicBezTo>
                  <a:cubicBezTo>
                    <a:pt x="8011" y="16705"/>
                    <a:pt x="8011" y="16705"/>
                    <a:pt x="8011" y="16705"/>
                  </a:cubicBezTo>
                  <a:lnTo>
                    <a:pt x="8011" y="449"/>
                  </a:lnTo>
                  <a:close/>
                  <a:moveTo>
                    <a:pt x="7505" y="5344"/>
                  </a:moveTo>
                  <a:cubicBezTo>
                    <a:pt x="7444" y="4985"/>
                    <a:pt x="7351" y="4625"/>
                    <a:pt x="7205" y="4625"/>
                  </a:cubicBezTo>
                  <a:cubicBezTo>
                    <a:pt x="6886" y="4625"/>
                    <a:pt x="6679" y="6916"/>
                    <a:pt x="6679" y="10688"/>
                  </a:cubicBezTo>
                  <a:cubicBezTo>
                    <a:pt x="6679" y="15133"/>
                    <a:pt x="6833" y="16885"/>
                    <a:pt x="7242" y="16885"/>
                  </a:cubicBezTo>
                  <a:cubicBezTo>
                    <a:pt x="7355" y="16885"/>
                    <a:pt x="7436" y="16660"/>
                    <a:pt x="7497" y="16481"/>
                  </a:cubicBezTo>
                  <a:cubicBezTo>
                    <a:pt x="7469" y="14774"/>
                    <a:pt x="7469" y="14774"/>
                    <a:pt x="7469" y="14774"/>
                  </a:cubicBezTo>
                  <a:cubicBezTo>
                    <a:pt x="7416" y="14864"/>
                    <a:pt x="7347" y="15044"/>
                    <a:pt x="7262" y="15044"/>
                  </a:cubicBezTo>
                  <a:cubicBezTo>
                    <a:pt x="6958" y="15044"/>
                    <a:pt x="6886" y="13696"/>
                    <a:pt x="6886" y="10733"/>
                  </a:cubicBezTo>
                  <a:cubicBezTo>
                    <a:pt x="6886" y="7769"/>
                    <a:pt x="7003" y="6467"/>
                    <a:pt x="7189" y="6467"/>
                  </a:cubicBezTo>
                  <a:cubicBezTo>
                    <a:pt x="7299" y="6467"/>
                    <a:pt x="7379" y="6691"/>
                    <a:pt x="7436" y="7005"/>
                  </a:cubicBezTo>
                  <a:lnTo>
                    <a:pt x="7505" y="5344"/>
                  </a:lnTo>
                  <a:close/>
                  <a:moveTo>
                    <a:pt x="6505" y="4940"/>
                  </a:moveTo>
                  <a:cubicBezTo>
                    <a:pt x="6303" y="4940"/>
                    <a:pt x="6303" y="4940"/>
                    <a:pt x="6303" y="4940"/>
                  </a:cubicBezTo>
                  <a:cubicBezTo>
                    <a:pt x="6052" y="12978"/>
                    <a:pt x="6052" y="12978"/>
                    <a:pt x="6052" y="12978"/>
                  </a:cubicBezTo>
                  <a:cubicBezTo>
                    <a:pt x="5991" y="14999"/>
                    <a:pt x="5991" y="14999"/>
                    <a:pt x="5991" y="14999"/>
                  </a:cubicBezTo>
                  <a:cubicBezTo>
                    <a:pt x="5938" y="12978"/>
                    <a:pt x="5938" y="12978"/>
                    <a:pt x="5938" y="12978"/>
                  </a:cubicBezTo>
                  <a:cubicBezTo>
                    <a:pt x="5720" y="4940"/>
                    <a:pt x="5720" y="4940"/>
                    <a:pt x="5720" y="4940"/>
                  </a:cubicBezTo>
                  <a:cubicBezTo>
                    <a:pt x="5505" y="4940"/>
                    <a:pt x="5505" y="4940"/>
                    <a:pt x="5505" y="4940"/>
                  </a:cubicBezTo>
                  <a:cubicBezTo>
                    <a:pt x="5853" y="16705"/>
                    <a:pt x="5853" y="16705"/>
                    <a:pt x="5853" y="16705"/>
                  </a:cubicBezTo>
                  <a:cubicBezTo>
                    <a:pt x="5938" y="16705"/>
                    <a:pt x="5938" y="16705"/>
                    <a:pt x="5938" y="16705"/>
                  </a:cubicBezTo>
                  <a:cubicBezTo>
                    <a:pt x="5793" y="21420"/>
                    <a:pt x="5793" y="21420"/>
                    <a:pt x="5793" y="21420"/>
                  </a:cubicBezTo>
                  <a:cubicBezTo>
                    <a:pt x="5983" y="21420"/>
                    <a:pt x="5983" y="21420"/>
                    <a:pt x="5983" y="21420"/>
                  </a:cubicBezTo>
                  <a:lnTo>
                    <a:pt x="6505" y="4940"/>
                  </a:lnTo>
                  <a:close/>
                  <a:moveTo>
                    <a:pt x="5351" y="5344"/>
                  </a:moveTo>
                  <a:cubicBezTo>
                    <a:pt x="5295" y="4985"/>
                    <a:pt x="5202" y="4625"/>
                    <a:pt x="5052" y="4625"/>
                  </a:cubicBezTo>
                  <a:cubicBezTo>
                    <a:pt x="4736" y="4625"/>
                    <a:pt x="4530" y="6916"/>
                    <a:pt x="4530" y="10688"/>
                  </a:cubicBezTo>
                  <a:cubicBezTo>
                    <a:pt x="4530" y="15133"/>
                    <a:pt x="4684" y="16885"/>
                    <a:pt x="5092" y="16885"/>
                  </a:cubicBezTo>
                  <a:cubicBezTo>
                    <a:pt x="5202" y="16885"/>
                    <a:pt x="5287" y="16660"/>
                    <a:pt x="5343" y="16481"/>
                  </a:cubicBezTo>
                  <a:cubicBezTo>
                    <a:pt x="5319" y="14774"/>
                    <a:pt x="5319" y="14774"/>
                    <a:pt x="5319" y="14774"/>
                  </a:cubicBezTo>
                  <a:cubicBezTo>
                    <a:pt x="5262" y="14864"/>
                    <a:pt x="5198" y="15044"/>
                    <a:pt x="5109" y="15044"/>
                  </a:cubicBezTo>
                  <a:cubicBezTo>
                    <a:pt x="4809" y="15044"/>
                    <a:pt x="4736" y="13696"/>
                    <a:pt x="4736" y="10733"/>
                  </a:cubicBezTo>
                  <a:cubicBezTo>
                    <a:pt x="4736" y="7769"/>
                    <a:pt x="4854" y="6467"/>
                    <a:pt x="5040" y="6467"/>
                  </a:cubicBezTo>
                  <a:cubicBezTo>
                    <a:pt x="5149" y="6467"/>
                    <a:pt x="5230" y="6691"/>
                    <a:pt x="5287" y="7005"/>
                  </a:cubicBezTo>
                  <a:lnTo>
                    <a:pt x="5351" y="5344"/>
                  </a:lnTo>
                  <a:close/>
                  <a:moveTo>
                    <a:pt x="3672" y="16526"/>
                  </a:moveTo>
                  <a:cubicBezTo>
                    <a:pt x="3643" y="14774"/>
                    <a:pt x="3643" y="14774"/>
                    <a:pt x="3643" y="14774"/>
                  </a:cubicBezTo>
                  <a:cubicBezTo>
                    <a:pt x="3643" y="14774"/>
                    <a:pt x="3542" y="15044"/>
                    <a:pt x="3461" y="15044"/>
                  </a:cubicBezTo>
                  <a:cubicBezTo>
                    <a:pt x="3319" y="15044"/>
                    <a:pt x="3279" y="14819"/>
                    <a:pt x="3279" y="13337"/>
                  </a:cubicBezTo>
                  <a:cubicBezTo>
                    <a:pt x="3279" y="6646"/>
                    <a:pt x="3279" y="6646"/>
                    <a:pt x="3279" y="6646"/>
                  </a:cubicBezTo>
                  <a:cubicBezTo>
                    <a:pt x="3607" y="6646"/>
                    <a:pt x="3607" y="6646"/>
                    <a:pt x="3607" y="6646"/>
                  </a:cubicBezTo>
                  <a:cubicBezTo>
                    <a:pt x="3607" y="4940"/>
                    <a:pt x="3607" y="4940"/>
                    <a:pt x="3607" y="4940"/>
                  </a:cubicBezTo>
                  <a:cubicBezTo>
                    <a:pt x="3279" y="4940"/>
                    <a:pt x="3279" y="4940"/>
                    <a:pt x="3279" y="4940"/>
                  </a:cubicBezTo>
                  <a:cubicBezTo>
                    <a:pt x="3279" y="2515"/>
                    <a:pt x="3279" y="2515"/>
                    <a:pt x="3279" y="2515"/>
                  </a:cubicBezTo>
                  <a:cubicBezTo>
                    <a:pt x="3085" y="2515"/>
                    <a:pt x="3085" y="2515"/>
                    <a:pt x="3085" y="2515"/>
                  </a:cubicBezTo>
                  <a:cubicBezTo>
                    <a:pt x="3085" y="4940"/>
                    <a:pt x="3085" y="4940"/>
                    <a:pt x="3085" y="4940"/>
                  </a:cubicBezTo>
                  <a:cubicBezTo>
                    <a:pt x="2927" y="4940"/>
                    <a:pt x="2927" y="4940"/>
                    <a:pt x="2927" y="4940"/>
                  </a:cubicBezTo>
                  <a:cubicBezTo>
                    <a:pt x="2927" y="6646"/>
                    <a:pt x="2927" y="6646"/>
                    <a:pt x="2927" y="6646"/>
                  </a:cubicBezTo>
                  <a:cubicBezTo>
                    <a:pt x="3085" y="6646"/>
                    <a:pt x="3085" y="6646"/>
                    <a:pt x="3085" y="6646"/>
                  </a:cubicBezTo>
                  <a:cubicBezTo>
                    <a:pt x="3085" y="13337"/>
                    <a:pt x="3085" y="13337"/>
                    <a:pt x="3085" y="13337"/>
                  </a:cubicBezTo>
                  <a:cubicBezTo>
                    <a:pt x="3085" y="16930"/>
                    <a:pt x="3263" y="16930"/>
                    <a:pt x="3465" y="16930"/>
                  </a:cubicBezTo>
                  <a:cubicBezTo>
                    <a:pt x="3534" y="16930"/>
                    <a:pt x="3631" y="16705"/>
                    <a:pt x="3672" y="16526"/>
                  </a:cubicBezTo>
                  <a:moveTo>
                    <a:pt x="2724" y="13337"/>
                  </a:moveTo>
                  <a:cubicBezTo>
                    <a:pt x="2724" y="9475"/>
                    <a:pt x="2194" y="10284"/>
                    <a:pt x="2194" y="7814"/>
                  </a:cubicBezTo>
                  <a:cubicBezTo>
                    <a:pt x="2194" y="7050"/>
                    <a:pt x="2247" y="6467"/>
                    <a:pt x="2372" y="6467"/>
                  </a:cubicBezTo>
                  <a:cubicBezTo>
                    <a:pt x="2490" y="6467"/>
                    <a:pt x="2570" y="6691"/>
                    <a:pt x="2631" y="6871"/>
                  </a:cubicBezTo>
                  <a:cubicBezTo>
                    <a:pt x="2668" y="5164"/>
                    <a:pt x="2668" y="5164"/>
                    <a:pt x="2668" y="5164"/>
                  </a:cubicBezTo>
                  <a:cubicBezTo>
                    <a:pt x="2615" y="4940"/>
                    <a:pt x="2506" y="4670"/>
                    <a:pt x="2384" y="4670"/>
                  </a:cubicBezTo>
                  <a:cubicBezTo>
                    <a:pt x="2170" y="4670"/>
                    <a:pt x="1996" y="5793"/>
                    <a:pt x="1996" y="8083"/>
                  </a:cubicBezTo>
                  <a:cubicBezTo>
                    <a:pt x="1996" y="12259"/>
                    <a:pt x="2534" y="11137"/>
                    <a:pt x="2534" y="13562"/>
                  </a:cubicBezTo>
                  <a:cubicBezTo>
                    <a:pt x="2534" y="14460"/>
                    <a:pt x="2453" y="15044"/>
                    <a:pt x="2287" y="15044"/>
                  </a:cubicBezTo>
                  <a:cubicBezTo>
                    <a:pt x="2206" y="15044"/>
                    <a:pt x="2081" y="14819"/>
                    <a:pt x="1996" y="14640"/>
                  </a:cubicBezTo>
                  <a:cubicBezTo>
                    <a:pt x="1971" y="16436"/>
                    <a:pt x="1971" y="16436"/>
                    <a:pt x="1971" y="16436"/>
                  </a:cubicBezTo>
                  <a:cubicBezTo>
                    <a:pt x="2028" y="16615"/>
                    <a:pt x="2170" y="16885"/>
                    <a:pt x="2315" y="16885"/>
                  </a:cubicBezTo>
                  <a:cubicBezTo>
                    <a:pt x="2490" y="16885"/>
                    <a:pt x="2724" y="16166"/>
                    <a:pt x="2724" y="13337"/>
                  </a:cubicBezTo>
                  <a:moveTo>
                    <a:pt x="1425" y="13831"/>
                  </a:moveTo>
                  <a:cubicBezTo>
                    <a:pt x="1405" y="13921"/>
                    <a:pt x="1222" y="15089"/>
                    <a:pt x="1121" y="15089"/>
                  </a:cubicBezTo>
                  <a:cubicBezTo>
                    <a:pt x="1024" y="15089"/>
                    <a:pt x="959" y="14640"/>
                    <a:pt x="959" y="13337"/>
                  </a:cubicBezTo>
                  <a:cubicBezTo>
                    <a:pt x="959" y="12349"/>
                    <a:pt x="1016" y="11721"/>
                    <a:pt x="1198" y="11586"/>
                  </a:cubicBezTo>
                  <a:cubicBezTo>
                    <a:pt x="1425" y="11451"/>
                    <a:pt x="1425" y="11451"/>
                    <a:pt x="1425" y="11451"/>
                  </a:cubicBezTo>
                  <a:lnTo>
                    <a:pt x="1425" y="13831"/>
                  </a:lnTo>
                  <a:close/>
                  <a:moveTo>
                    <a:pt x="1712" y="15089"/>
                  </a:moveTo>
                  <a:cubicBezTo>
                    <a:pt x="1664" y="15089"/>
                    <a:pt x="1615" y="14909"/>
                    <a:pt x="1615" y="14146"/>
                  </a:cubicBezTo>
                  <a:cubicBezTo>
                    <a:pt x="1615" y="7904"/>
                    <a:pt x="1615" y="7904"/>
                    <a:pt x="1615" y="7904"/>
                  </a:cubicBezTo>
                  <a:cubicBezTo>
                    <a:pt x="1615" y="5209"/>
                    <a:pt x="1433" y="4625"/>
                    <a:pt x="1218" y="4625"/>
                  </a:cubicBezTo>
                  <a:cubicBezTo>
                    <a:pt x="1061" y="4625"/>
                    <a:pt x="923" y="5074"/>
                    <a:pt x="858" y="5389"/>
                  </a:cubicBezTo>
                  <a:cubicBezTo>
                    <a:pt x="899" y="7050"/>
                    <a:pt x="899" y="7050"/>
                    <a:pt x="899" y="7050"/>
                  </a:cubicBezTo>
                  <a:cubicBezTo>
                    <a:pt x="955" y="6916"/>
                    <a:pt x="1073" y="6511"/>
                    <a:pt x="1174" y="6511"/>
                  </a:cubicBezTo>
                  <a:cubicBezTo>
                    <a:pt x="1348" y="6511"/>
                    <a:pt x="1425" y="6781"/>
                    <a:pt x="1425" y="8487"/>
                  </a:cubicBezTo>
                  <a:cubicBezTo>
                    <a:pt x="1425" y="9924"/>
                    <a:pt x="1425" y="9924"/>
                    <a:pt x="1425" y="9924"/>
                  </a:cubicBezTo>
                  <a:cubicBezTo>
                    <a:pt x="1409" y="9924"/>
                    <a:pt x="1190" y="9969"/>
                    <a:pt x="1190" y="9969"/>
                  </a:cubicBezTo>
                  <a:cubicBezTo>
                    <a:pt x="1008" y="10014"/>
                    <a:pt x="769" y="10598"/>
                    <a:pt x="769" y="13517"/>
                  </a:cubicBezTo>
                  <a:cubicBezTo>
                    <a:pt x="769" y="15717"/>
                    <a:pt x="887" y="16840"/>
                    <a:pt x="1089" y="16840"/>
                  </a:cubicBezTo>
                  <a:cubicBezTo>
                    <a:pt x="1275" y="16840"/>
                    <a:pt x="1376" y="15807"/>
                    <a:pt x="1433" y="15358"/>
                  </a:cubicBezTo>
                  <a:cubicBezTo>
                    <a:pt x="1449" y="16705"/>
                    <a:pt x="1599" y="16885"/>
                    <a:pt x="1700" y="16795"/>
                  </a:cubicBezTo>
                  <a:lnTo>
                    <a:pt x="1712" y="15089"/>
                  </a:lnTo>
                  <a:close/>
                  <a:moveTo>
                    <a:pt x="789" y="449"/>
                  </a:moveTo>
                  <a:cubicBezTo>
                    <a:pt x="749" y="269"/>
                    <a:pt x="636" y="0"/>
                    <a:pt x="563" y="0"/>
                  </a:cubicBezTo>
                  <a:cubicBezTo>
                    <a:pt x="360" y="0"/>
                    <a:pt x="154" y="584"/>
                    <a:pt x="154" y="3997"/>
                  </a:cubicBezTo>
                  <a:cubicBezTo>
                    <a:pt x="154" y="4940"/>
                    <a:pt x="154" y="4940"/>
                    <a:pt x="154" y="4940"/>
                  </a:cubicBezTo>
                  <a:cubicBezTo>
                    <a:pt x="0" y="4940"/>
                    <a:pt x="0" y="4940"/>
                    <a:pt x="0" y="4940"/>
                  </a:cubicBezTo>
                  <a:cubicBezTo>
                    <a:pt x="0" y="6646"/>
                    <a:pt x="0" y="6646"/>
                    <a:pt x="0" y="6646"/>
                  </a:cubicBezTo>
                  <a:cubicBezTo>
                    <a:pt x="154" y="6646"/>
                    <a:pt x="154" y="6646"/>
                    <a:pt x="154" y="6646"/>
                  </a:cubicBezTo>
                  <a:cubicBezTo>
                    <a:pt x="154" y="21420"/>
                    <a:pt x="154" y="21420"/>
                    <a:pt x="154" y="21420"/>
                  </a:cubicBezTo>
                  <a:cubicBezTo>
                    <a:pt x="348" y="21420"/>
                    <a:pt x="348" y="21420"/>
                    <a:pt x="348" y="21420"/>
                  </a:cubicBezTo>
                  <a:cubicBezTo>
                    <a:pt x="348" y="6646"/>
                    <a:pt x="348" y="6646"/>
                    <a:pt x="348" y="6646"/>
                  </a:cubicBezTo>
                  <a:cubicBezTo>
                    <a:pt x="579" y="6646"/>
                    <a:pt x="579" y="6646"/>
                    <a:pt x="579" y="6646"/>
                  </a:cubicBezTo>
                  <a:cubicBezTo>
                    <a:pt x="579" y="4940"/>
                    <a:pt x="579" y="4940"/>
                    <a:pt x="579" y="4940"/>
                  </a:cubicBezTo>
                  <a:cubicBezTo>
                    <a:pt x="348" y="4940"/>
                    <a:pt x="348" y="4940"/>
                    <a:pt x="348" y="4940"/>
                  </a:cubicBezTo>
                  <a:cubicBezTo>
                    <a:pt x="348" y="4086"/>
                    <a:pt x="348" y="4086"/>
                    <a:pt x="348" y="4086"/>
                  </a:cubicBezTo>
                  <a:cubicBezTo>
                    <a:pt x="348" y="2515"/>
                    <a:pt x="425" y="1931"/>
                    <a:pt x="563" y="1931"/>
                  </a:cubicBezTo>
                  <a:cubicBezTo>
                    <a:pt x="648" y="1931"/>
                    <a:pt x="753" y="2156"/>
                    <a:pt x="753" y="2156"/>
                  </a:cubicBezTo>
                  <a:lnTo>
                    <a:pt x="789" y="449"/>
                  </a:lnTo>
                  <a:close/>
                </a:path>
              </a:pathLst>
            </a:custGeom>
            <a:solidFill>
              <a:srgbClr val="009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4A4B4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130" name="TextBox 20"/>
          <p:cNvSpPr txBox="1"/>
          <p:nvPr/>
        </p:nvSpPr>
        <p:spPr>
          <a:xfrm>
            <a:off x="6068381" y="6650693"/>
            <a:ext cx="102448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009DE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 Gasunie company</a:t>
            </a:r>
          </a:p>
        </p:txBody>
      </p:sp>
      <p:sp>
        <p:nvSpPr>
          <p:cNvPr id="131" name="Titel"/>
          <p:cNvSpPr txBox="1">
            <a:spLocks noGrp="1"/>
          </p:cNvSpPr>
          <p:nvPr>
            <p:ph type="title"/>
          </p:nvPr>
        </p:nvSpPr>
        <p:spPr>
          <a:xfrm>
            <a:off x="1414664" y="920300"/>
            <a:ext cx="7135336" cy="73800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400" b="0">
                <a:solidFill>
                  <a:srgbClr val="009DE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Titel</a:t>
            </a:r>
          </a:p>
        </p:txBody>
      </p:sp>
      <p:sp>
        <p:nvSpPr>
          <p:cNvPr id="13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414664" y="2609999"/>
            <a:ext cx="3477601" cy="3780002"/>
          </a:xfrm>
          <a:prstGeom prst="rect">
            <a:avLst/>
          </a:prstGeom>
        </p:spPr>
        <p:txBody>
          <a:bodyPr lIns="0" tIns="0" rIns="0" bIns="0"/>
          <a:lstStyle>
            <a:lvl1pPr marL="359999" indent="-359999">
              <a:spcBef>
                <a:spcPts val="0"/>
              </a:spcBef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19998" indent="-359999">
              <a:spcBef>
                <a:spcPts val="0"/>
              </a:spcBef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79999" indent="-360000">
              <a:spcBef>
                <a:spcPts val="0"/>
              </a:spcBef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439999" indent="-360000">
              <a:spcBef>
                <a:spcPts val="0"/>
              </a:spcBef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00000" indent="-360000">
              <a:spcBef>
                <a:spcPts val="0"/>
              </a:spcBef>
              <a:defRPr sz="1800" b="0">
                <a:solidFill>
                  <a:srgbClr val="747577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08117" y="478799"/>
            <a:ext cx="141883" cy="1270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800">
                <a:solidFill>
                  <a:srgbClr val="009DE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4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76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0574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tif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.cnubben@newenergycoalitio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 1"/>
          <p:cNvSpPr txBox="1">
            <a:spLocks noGrp="1"/>
          </p:cNvSpPr>
          <p:nvPr>
            <p:ph type="ctrTitle"/>
          </p:nvPr>
        </p:nvSpPr>
        <p:spPr>
          <a:xfrm>
            <a:off x="1096990" y="2320943"/>
            <a:ext cx="5184580" cy="19442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3700"/>
            </a:pPr>
            <a:r>
              <a:rPr lang="nl-NL" dirty="0" err="1"/>
              <a:t>Hydrogen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HEAVENN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b="0" i="1" dirty="0"/>
              <a:t>Power to the molecules</a:t>
            </a:r>
          </a:p>
        </p:txBody>
      </p:sp>
      <p:sp>
        <p:nvSpPr>
          <p:cNvPr id="179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1115614" y="4365104"/>
            <a:ext cx="4824541" cy="20882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300"/>
            </a:pPr>
            <a:r>
              <a:rPr dirty="0"/>
              <a:t>Patrick </a:t>
            </a:r>
            <a:r>
              <a:rPr dirty="0" err="1"/>
              <a:t>Cnubben</a:t>
            </a:r>
            <a:endParaRPr lang="nl-NL" dirty="0"/>
          </a:p>
          <a:p>
            <a:pPr>
              <a:defRPr sz="2300"/>
            </a:pPr>
            <a:endParaRPr lang="nl-NL" dirty="0"/>
          </a:p>
          <a:p>
            <a:pPr>
              <a:defRPr sz="2300"/>
            </a:pPr>
            <a:r>
              <a:rPr dirty="0"/>
              <a:t>New Energy Coalition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el 1"/>
          <p:cNvSpPr txBox="1">
            <a:spLocks noGrp="1"/>
          </p:cNvSpPr>
          <p:nvPr>
            <p:ph type="title"/>
          </p:nvPr>
        </p:nvSpPr>
        <p:spPr>
          <a:xfrm>
            <a:off x="827582" y="116630"/>
            <a:ext cx="5904660" cy="1152132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Where</a:t>
            </a:r>
            <a:r>
              <a:rPr lang="nl-NL" dirty="0"/>
              <a:t> are we </a:t>
            </a:r>
            <a:r>
              <a:rPr lang="nl-NL" dirty="0" err="1"/>
              <a:t>located</a:t>
            </a:r>
            <a:r>
              <a:rPr lang="nl-NL" dirty="0"/>
              <a:t>?</a:t>
            </a:r>
            <a:endParaRPr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DC8736-C5B4-F840-AC80-C6B3D919D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0" y="1268762"/>
            <a:ext cx="5421419" cy="4788798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FC977DF3-5B1A-5C44-9E96-5536758BDFB6}"/>
              </a:ext>
            </a:extLst>
          </p:cNvPr>
          <p:cNvSpPr/>
          <p:nvPr/>
        </p:nvSpPr>
        <p:spPr>
          <a:xfrm>
            <a:off x="3877516" y="3334729"/>
            <a:ext cx="729206" cy="693261"/>
          </a:xfrm>
          <a:prstGeom prst="ellipse">
            <a:avLst/>
          </a:prstGeom>
          <a:solidFill>
            <a:srgbClr val="FFFF00">
              <a:alpha val="43000"/>
            </a:srgbClr>
          </a:solidFill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E195DAA-8F12-CA4B-8F35-AD4CE630B48D}"/>
              </a:ext>
            </a:extLst>
          </p:cNvPr>
          <p:cNvSpPr/>
          <p:nvPr/>
        </p:nvSpPr>
        <p:spPr>
          <a:xfrm>
            <a:off x="2055634" y="1714511"/>
            <a:ext cx="4372969" cy="393369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383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A4FCA-7ED2-3544-A770-A1FAE194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HEAVENN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6C2CA2-9CC9-7A40-A7E2-F5A62E94DF12}"/>
              </a:ext>
            </a:extLst>
          </p:cNvPr>
          <p:cNvSpPr txBox="1">
            <a:spLocks/>
          </p:cNvSpPr>
          <p:nvPr/>
        </p:nvSpPr>
        <p:spPr>
          <a:xfrm>
            <a:off x="827087" y="1628775"/>
            <a:ext cx="7416801" cy="44640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188719" marR="0" indent="-27431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SzTx/>
              <a:buFont typeface="Arial"/>
              <a:buNone/>
            </a:pPr>
            <a:endParaRPr lang="nl-NL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DB917B8A-5D63-6342-AF51-C4B4E19EB285}"/>
              </a:ext>
            </a:extLst>
          </p:cNvPr>
          <p:cNvSpPr txBox="1">
            <a:spLocks/>
          </p:cNvSpPr>
          <p:nvPr/>
        </p:nvSpPr>
        <p:spPr>
          <a:xfrm>
            <a:off x="979487" y="1781175"/>
            <a:ext cx="7636975" cy="44640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188719" marR="0" indent="-27431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lnSpc>
                <a:spcPct val="72000"/>
              </a:lnSpc>
              <a:buSzTx/>
              <a:buNone/>
              <a:defRPr sz="2300" b="1"/>
            </a:pPr>
            <a:r>
              <a:rPr lang="nl-NL" sz="2000" dirty="0">
                <a:solidFill>
                  <a:schemeClr val="tx1"/>
                </a:solidFill>
              </a:rPr>
              <a:t>The consortium</a:t>
            </a:r>
          </a:p>
          <a:p>
            <a:pPr>
              <a:lnSpc>
                <a:spcPct val="72000"/>
              </a:lnSpc>
              <a:defRPr sz="2200">
                <a:solidFill>
                  <a:srgbClr val="FF0000"/>
                </a:solidFill>
              </a:defRPr>
            </a:pPr>
            <a:r>
              <a:rPr lang="nl-NL" sz="2000" b="0" dirty="0">
                <a:solidFill>
                  <a:schemeClr val="tx1"/>
                </a:solidFill>
              </a:rPr>
              <a:t>Stichting Energy </a:t>
            </a:r>
            <a:r>
              <a:rPr lang="nl-NL" sz="2000" b="0" dirty="0" err="1">
                <a:solidFill>
                  <a:schemeClr val="tx1"/>
                </a:solidFill>
              </a:rPr>
              <a:t>Valley</a:t>
            </a:r>
            <a:r>
              <a:rPr lang="nl-NL" sz="2000" b="0" dirty="0">
                <a:solidFill>
                  <a:schemeClr val="tx1"/>
                </a:solidFill>
              </a:rPr>
              <a:t>, part of New Energy </a:t>
            </a:r>
            <a:r>
              <a:rPr lang="nl-NL" sz="2000" b="0" dirty="0" err="1">
                <a:solidFill>
                  <a:schemeClr val="tx1"/>
                </a:solidFill>
              </a:rPr>
              <a:t>Coalition</a:t>
            </a:r>
            <a:endParaRPr lang="nl-NL" sz="2000" b="0" dirty="0">
              <a:solidFill>
                <a:schemeClr val="tx1"/>
              </a:solidFill>
            </a:endParaRPr>
          </a:p>
          <a:p>
            <a:pPr>
              <a:lnSpc>
                <a:spcPct val="72000"/>
              </a:lnSpc>
              <a:defRPr sz="2200">
                <a:solidFill>
                  <a:srgbClr val="FF0000"/>
                </a:solidFill>
              </a:defRPr>
            </a:pPr>
            <a:endParaRPr lang="nl-NL" sz="2000" b="0" dirty="0">
              <a:solidFill>
                <a:schemeClr val="tx1"/>
              </a:solidFill>
            </a:endParaRPr>
          </a:p>
          <a:p>
            <a:pPr>
              <a:lnSpc>
                <a:spcPct val="72000"/>
              </a:lnSpc>
              <a:defRPr sz="2200">
                <a:solidFill>
                  <a:srgbClr val="FF0000"/>
                </a:solidFill>
              </a:defRPr>
            </a:pPr>
            <a:r>
              <a:rPr lang="nl-NL" sz="2000" b="0" dirty="0">
                <a:solidFill>
                  <a:schemeClr val="tx1"/>
                </a:solidFill>
              </a:rPr>
              <a:t>29 </a:t>
            </a:r>
            <a:r>
              <a:rPr lang="nl-NL" sz="2000" b="0" dirty="0" err="1">
                <a:solidFill>
                  <a:schemeClr val="tx1"/>
                </a:solidFill>
              </a:rPr>
              <a:t>entities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from</a:t>
            </a:r>
            <a:r>
              <a:rPr lang="nl-NL" sz="2000" b="0" dirty="0">
                <a:solidFill>
                  <a:schemeClr val="tx1"/>
                </a:solidFill>
              </a:rPr>
              <a:t> 7 EU </a:t>
            </a:r>
            <a:r>
              <a:rPr lang="nl-NL" sz="2000" b="0" dirty="0" err="1">
                <a:solidFill>
                  <a:schemeClr val="tx1"/>
                </a:solidFill>
              </a:rPr>
              <a:t>countries</a:t>
            </a:r>
            <a:r>
              <a:rPr lang="nl-NL" sz="2000" b="0" dirty="0">
                <a:solidFill>
                  <a:schemeClr val="tx1"/>
                </a:solidFill>
              </a:rPr>
              <a:t> (NL, D, DK, B, UK, ES </a:t>
            </a:r>
            <a:r>
              <a:rPr lang="nl-NL" sz="2000" b="0" dirty="0" err="1">
                <a:solidFill>
                  <a:schemeClr val="tx1"/>
                </a:solidFill>
              </a:rPr>
              <a:t>and</a:t>
            </a:r>
            <a:r>
              <a:rPr lang="nl-NL" sz="2000" b="0" dirty="0">
                <a:solidFill>
                  <a:schemeClr val="tx1"/>
                </a:solidFill>
              </a:rPr>
              <a:t> E)</a:t>
            </a:r>
          </a:p>
          <a:p>
            <a:pPr marL="0" indent="0">
              <a:lnSpc>
                <a:spcPct val="72000"/>
              </a:lnSpc>
              <a:buNone/>
              <a:defRPr sz="2200">
                <a:solidFill>
                  <a:srgbClr val="FF0000"/>
                </a:solidFill>
              </a:defRPr>
            </a:pPr>
            <a:r>
              <a:rPr lang="nl-NL" sz="20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72000"/>
              </a:lnSpc>
              <a:defRPr sz="2200"/>
            </a:pPr>
            <a:r>
              <a:rPr lang="nl-NL" sz="2000" b="0" dirty="0" err="1">
                <a:solidFill>
                  <a:schemeClr val="tx1"/>
                </a:solidFill>
              </a:rPr>
              <a:t>Parties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from</a:t>
            </a:r>
            <a:r>
              <a:rPr lang="nl-NL" sz="2000" b="0" dirty="0">
                <a:solidFill>
                  <a:schemeClr val="tx1"/>
                </a:solidFill>
              </a:rPr>
              <a:t> business: large, </a:t>
            </a:r>
            <a:r>
              <a:rPr lang="nl-NL" sz="2000" b="0" dirty="0" err="1">
                <a:solidFill>
                  <a:schemeClr val="tx1"/>
                </a:solidFill>
              </a:rPr>
              <a:t>mid-sized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and</a:t>
            </a:r>
            <a:r>
              <a:rPr lang="nl-NL" sz="2000" b="0" dirty="0">
                <a:solidFill>
                  <a:schemeClr val="tx1"/>
                </a:solidFill>
              </a:rPr>
              <a:t> SME, </a:t>
            </a:r>
            <a:r>
              <a:rPr lang="nl-NL" sz="2000" b="0" dirty="0" err="1">
                <a:solidFill>
                  <a:schemeClr val="tx1"/>
                </a:solidFill>
              </a:rPr>
              <a:t>associations</a:t>
            </a:r>
            <a:r>
              <a:rPr lang="nl-NL" sz="2000" b="0" dirty="0">
                <a:solidFill>
                  <a:schemeClr val="tx1"/>
                </a:solidFill>
              </a:rPr>
              <a:t>, </a:t>
            </a:r>
            <a:r>
              <a:rPr lang="nl-NL" sz="2000" b="0" dirty="0" err="1">
                <a:solidFill>
                  <a:schemeClr val="tx1"/>
                </a:solidFill>
              </a:rPr>
              <a:t>knowledge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institutions</a:t>
            </a:r>
            <a:r>
              <a:rPr lang="nl-NL" sz="2000" b="0" dirty="0">
                <a:solidFill>
                  <a:schemeClr val="tx1"/>
                </a:solidFill>
              </a:rPr>
              <a:t>, expert </a:t>
            </a:r>
            <a:r>
              <a:rPr lang="nl-NL" sz="2000" b="0" dirty="0" err="1">
                <a:solidFill>
                  <a:schemeClr val="tx1"/>
                </a:solidFill>
              </a:rPr>
              <a:t>advisories</a:t>
            </a:r>
            <a:r>
              <a:rPr lang="nl-NL" sz="2000" b="0" dirty="0">
                <a:solidFill>
                  <a:schemeClr val="tx1"/>
                </a:solidFill>
              </a:rPr>
              <a:t>, </a:t>
            </a:r>
            <a:r>
              <a:rPr lang="nl-NL" sz="2000" b="0" dirty="0" err="1">
                <a:solidFill>
                  <a:schemeClr val="tx1"/>
                </a:solidFill>
              </a:rPr>
              <a:t>regional</a:t>
            </a:r>
            <a:r>
              <a:rPr lang="nl-NL" sz="2000" b="0" dirty="0">
                <a:solidFill>
                  <a:schemeClr val="tx1"/>
                </a:solidFill>
              </a:rPr>
              <a:t> development </a:t>
            </a:r>
            <a:r>
              <a:rPr lang="nl-NL" sz="2000" b="0" dirty="0" err="1">
                <a:solidFill>
                  <a:schemeClr val="tx1"/>
                </a:solidFill>
              </a:rPr>
              <a:t>institutions</a:t>
            </a:r>
            <a:endParaRPr lang="nl-NL" sz="2000" b="0" dirty="0">
              <a:solidFill>
                <a:schemeClr val="tx1"/>
              </a:solidFill>
            </a:endParaRPr>
          </a:p>
          <a:p>
            <a:pPr>
              <a:lnSpc>
                <a:spcPct val="72000"/>
              </a:lnSpc>
              <a:defRPr sz="2300"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lnSpc>
                <a:spcPct val="72000"/>
              </a:lnSpc>
              <a:buSzTx/>
              <a:buNone/>
              <a:defRPr sz="2300" b="1"/>
            </a:pPr>
            <a:r>
              <a:rPr lang="nl-NL" sz="2000" dirty="0" err="1">
                <a:solidFill>
                  <a:schemeClr val="tx1"/>
                </a:solidFill>
              </a:rPr>
              <a:t>Broad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national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and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international</a:t>
            </a:r>
            <a:r>
              <a:rPr lang="nl-NL" sz="2000" dirty="0">
                <a:solidFill>
                  <a:schemeClr val="tx1"/>
                </a:solidFill>
              </a:rPr>
              <a:t> support</a:t>
            </a:r>
          </a:p>
          <a:p>
            <a:pPr>
              <a:lnSpc>
                <a:spcPct val="72000"/>
              </a:lnSpc>
              <a:defRPr sz="2200"/>
            </a:pPr>
            <a:r>
              <a:rPr lang="nl-NL" sz="2000" b="0" dirty="0">
                <a:solidFill>
                  <a:schemeClr val="tx1"/>
                </a:solidFill>
              </a:rPr>
              <a:t>Over 60 </a:t>
            </a:r>
            <a:r>
              <a:rPr lang="nl-NL" sz="2000" b="0" dirty="0" err="1">
                <a:solidFill>
                  <a:schemeClr val="tx1"/>
                </a:solidFill>
              </a:rPr>
              <a:t>parties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from</a:t>
            </a:r>
            <a:r>
              <a:rPr lang="nl-NL" sz="2000" b="0" dirty="0">
                <a:solidFill>
                  <a:schemeClr val="tx1"/>
                </a:solidFill>
              </a:rPr>
              <a:t> over 12 </a:t>
            </a:r>
            <a:r>
              <a:rPr lang="nl-NL" sz="2000" b="0" dirty="0" err="1">
                <a:solidFill>
                  <a:schemeClr val="tx1"/>
                </a:solidFill>
              </a:rPr>
              <a:t>countries</a:t>
            </a:r>
            <a:r>
              <a:rPr lang="nl-NL" sz="2000" b="0" dirty="0">
                <a:solidFill>
                  <a:schemeClr val="tx1"/>
                </a:solidFill>
              </a:rPr>
              <a:t> have </a:t>
            </a:r>
            <a:r>
              <a:rPr lang="nl-NL" sz="2000" b="0" dirty="0" err="1">
                <a:solidFill>
                  <a:schemeClr val="tx1"/>
                </a:solidFill>
              </a:rPr>
              <a:t>given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their</a:t>
            </a:r>
            <a:r>
              <a:rPr lang="nl-NL" sz="2000" b="0" dirty="0">
                <a:solidFill>
                  <a:schemeClr val="tx1"/>
                </a:solidFill>
              </a:rPr>
              <a:t> support </a:t>
            </a:r>
            <a:r>
              <a:rPr lang="nl-NL" sz="2000" b="0" dirty="0" err="1">
                <a:solidFill>
                  <a:schemeClr val="tx1"/>
                </a:solidFill>
              </a:rPr>
              <a:t>to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the</a:t>
            </a:r>
            <a:r>
              <a:rPr lang="nl-NL" sz="2000" b="0" dirty="0">
                <a:solidFill>
                  <a:schemeClr val="tx1"/>
                </a:solidFill>
              </a:rPr>
              <a:t> project via </a:t>
            </a:r>
            <a:r>
              <a:rPr lang="nl-NL" sz="2000" b="0" dirty="0" err="1">
                <a:solidFill>
                  <a:schemeClr val="tx1"/>
                </a:solidFill>
              </a:rPr>
              <a:t>the</a:t>
            </a:r>
            <a:r>
              <a:rPr lang="nl-NL" sz="2000" b="0" dirty="0">
                <a:solidFill>
                  <a:schemeClr val="tx1"/>
                </a:solidFill>
              </a:rPr>
              <a:t> means of a Letter of Support</a:t>
            </a:r>
          </a:p>
          <a:p>
            <a:pPr marL="0" indent="0">
              <a:lnSpc>
                <a:spcPct val="72000"/>
              </a:lnSpc>
              <a:buNone/>
              <a:defRPr sz="2200"/>
            </a:pPr>
            <a:endParaRPr lang="nl-NL" sz="2000" b="0" dirty="0">
              <a:solidFill>
                <a:schemeClr val="tx1"/>
              </a:solidFill>
            </a:endParaRPr>
          </a:p>
          <a:p>
            <a:pPr>
              <a:lnSpc>
                <a:spcPct val="72000"/>
              </a:lnSpc>
              <a:defRPr sz="2200">
                <a:solidFill>
                  <a:srgbClr val="FF0000"/>
                </a:solidFill>
              </a:defRPr>
            </a:pPr>
            <a:r>
              <a:rPr lang="nl-NL" sz="2000" b="0" dirty="0">
                <a:solidFill>
                  <a:schemeClr val="tx1"/>
                </a:solidFill>
              </a:rPr>
              <a:t>The project </a:t>
            </a:r>
            <a:r>
              <a:rPr lang="nl-NL" sz="2000" b="0" dirty="0" err="1">
                <a:solidFill>
                  <a:schemeClr val="tx1"/>
                </a:solidFill>
              </a:rPr>
              <a:t>also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can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rely</a:t>
            </a:r>
            <a:r>
              <a:rPr lang="nl-NL" sz="2000" b="0" dirty="0">
                <a:solidFill>
                  <a:schemeClr val="tx1"/>
                </a:solidFill>
              </a:rPr>
              <a:t> on </a:t>
            </a:r>
            <a:r>
              <a:rPr lang="nl-NL" sz="2000" b="0" dirty="0" err="1">
                <a:solidFill>
                  <a:schemeClr val="tx1"/>
                </a:solidFill>
              </a:rPr>
              <a:t>broad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political</a:t>
            </a:r>
            <a:r>
              <a:rPr lang="nl-NL" sz="2000" b="0" dirty="0">
                <a:solidFill>
                  <a:schemeClr val="tx1"/>
                </a:solidFill>
              </a:rPr>
              <a:t> support </a:t>
            </a:r>
            <a:r>
              <a:rPr lang="nl-NL" sz="2000" b="0" dirty="0" err="1">
                <a:solidFill>
                  <a:schemeClr val="tx1"/>
                </a:solidFill>
              </a:rPr>
              <a:t>covering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the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whole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political</a:t>
            </a:r>
            <a:r>
              <a:rPr lang="nl-NL" sz="2000" b="0" dirty="0">
                <a:solidFill>
                  <a:schemeClr val="tx1"/>
                </a:solidFill>
              </a:rPr>
              <a:t> spectrum – </a:t>
            </a:r>
            <a:r>
              <a:rPr lang="nl-NL" sz="2000" b="0" dirty="0" err="1">
                <a:solidFill>
                  <a:schemeClr val="tx1"/>
                </a:solidFill>
              </a:rPr>
              <a:t>nationally</a:t>
            </a:r>
            <a:r>
              <a:rPr lang="nl-NL" sz="2000" b="0" dirty="0">
                <a:solidFill>
                  <a:schemeClr val="tx1"/>
                </a:solidFill>
              </a:rPr>
              <a:t> </a:t>
            </a:r>
            <a:r>
              <a:rPr lang="nl-NL" sz="2000" b="0" dirty="0" err="1">
                <a:solidFill>
                  <a:schemeClr val="tx1"/>
                </a:solidFill>
              </a:rPr>
              <a:t>and</a:t>
            </a:r>
            <a:r>
              <a:rPr lang="nl-NL" sz="2000" b="0" dirty="0">
                <a:solidFill>
                  <a:schemeClr val="tx1"/>
                </a:solidFill>
              </a:rPr>
              <a:t> EU level</a:t>
            </a:r>
          </a:p>
          <a:p>
            <a:pPr marL="0" indent="0">
              <a:lnSpc>
                <a:spcPct val="72000"/>
              </a:lnSpc>
              <a:buSzTx/>
              <a:buNone/>
              <a:defRPr sz="2200"/>
            </a:pPr>
            <a:r>
              <a:rPr lang="nl-NL" sz="20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06765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A4FCA-7ED2-3544-A770-A1FAE194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HEAVENN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6C2CA2-9CC9-7A40-A7E2-F5A62E94DF12}"/>
              </a:ext>
            </a:extLst>
          </p:cNvPr>
          <p:cNvSpPr txBox="1">
            <a:spLocks/>
          </p:cNvSpPr>
          <p:nvPr/>
        </p:nvSpPr>
        <p:spPr>
          <a:xfrm>
            <a:off x="827087" y="1628775"/>
            <a:ext cx="7416801" cy="44640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188719" marR="0" indent="-27431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SzTx/>
              <a:buFont typeface="Arial"/>
              <a:buNone/>
            </a:pPr>
            <a:endParaRPr lang="nl-NL" dirty="0"/>
          </a:p>
        </p:txBody>
      </p:sp>
      <p:pic>
        <p:nvPicPr>
          <p:cNvPr id="6" name="Afbeelding 6" descr="Afbeelding 6">
            <a:extLst>
              <a:ext uri="{FF2B5EF4-FFF2-40B4-BE49-F238E27FC236}">
                <a16:creationId xmlns:a16="http://schemas.microsoft.com/office/drawing/2014/main" id="{E19A6A9F-6B10-0044-81DB-FE8C296F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110" y="1186699"/>
            <a:ext cx="1304926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Afbeelding 13" descr="Afbeelding 13">
            <a:extLst>
              <a:ext uri="{FF2B5EF4-FFF2-40B4-BE49-F238E27FC236}">
                <a16:creationId xmlns:a16="http://schemas.microsoft.com/office/drawing/2014/main" id="{0D267513-6744-5246-89A9-5BDDEA8C7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8" y="5681316"/>
            <a:ext cx="14859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Afbeelding 11" descr="Afbeelding 11">
            <a:extLst>
              <a:ext uri="{FF2B5EF4-FFF2-40B4-BE49-F238E27FC236}">
                <a16:creationId xmlns:a16="http://schemas.microsoft.com/office/drawing/2014/main" id="{AC64F405-90CF-B742-9D70-7765E054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622" y="1394122"/>
            <a:ext cx="1389064" cy="450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fbeelding 12" descr="Afbeelding 12">
            <a:extLst>
              <a:ext uri="{FF2B5EF4-FFF2-40B4-BE49-F238E27FC236}">
                <a16:creationId xmlns:a16="http://schemas.microsoft.com/office/drawing/2014/main" id="{AE0CCC5F-A364-3A4C-A267-C75A30AA2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451" y="3835811"/>
            <a:ext cx="1704977" cy="43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Afbeelding 14" descr="Afbeelding 14">
            <a:extLst>
              <a:ext uri="{FF2B5EF4-FFF2-40B4-BE49-F238E27FC236}">
                <a16:creationId xmlns:a16="http://schemas.microsoft.com/office/drawing/2014/main" id="{382E5C92-AA54-4947-BB79-3AF76E72D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514" y="3079534"/>
            <a:ext cx="1466852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Afbeelding 15" descr="Afbeelding 15">
            <a:extLst>
              <a:ext uri="{FF2B5EF4-FFF2-40B4-BE49-F238E27FC236}">
                <a16:creationId xmlns:a16="http://schemas.microsoft.com/office/drawing/2014/main" id="{A0760B88-1B57-444B-A034-6DCD1FB2B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066" y="1356304"/>
            <a:ext cx="1276351" cy="51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Afbeelding 16" descr="Afbeelding 16">
            <a:extLst>
              <a:ext uri="{FF2B5EF4-FFF2-40B4-BE49-F238E27FC236}">
                <a16:creationId xmlns:a16="http://schemas.microsoft.com/office/drawing/2014/main" id="{5472B796-5B5B-D642-A7EA-A344E4BC3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428" y="4737978"/>
            <a:ext cx="574364" cy="767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Afbeelding 17" descr="Afbeelding 17">
            <a:extLst>
              <a:ext uri="{FF2B5EF4-FFF2-40B4-BE49-F238E27FC236}">
                <a16:creationId xmlns:a16="http://schemas.microsoft.com/office/drawing/2014/main" id="{78006995-CF32-8341-AAFD-75F4E1C2EE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2034" y="5562635"/>
            <a:ext cx="1133476" cy="45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Afbeelding 18" descr="Afbeelding 18">
            <a:extLst>
              <a:ext uri="{FF2B5EF4-FFF2-40B4-BE49-F238E27FC236}">
                <a16:creationId xmlns:a16="http://schemas.microsoft.com/office/drawing/2014/main" id="{C46800CF-6A17-2F45-BF78-8151C2B67D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0329" y="2125010"/>
            <a:ext cx="752476" cy="979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Afbeelding 19" descr="Afbeelding 19">
            <a:extLst>
              <a:ext uri="{FF2B5EF4-FFF2-40B4-BE49-F238E27FC236}">
                <a16:creationId xmlns:a16="http://schemas.microsoft.com/office/drawing/2014/main" id="{6F27A84D-C9DD-2F4A-94ED-FC25DC0A4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9694" y="4102053"/>
            <a:ext cx="677863" cy="65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Afbeelding 21" descr="Afbeelding 21">
            <a:extLst>
              <a:ext uri="{FF2B5EF4-FFF2-40B4-BE49-F238E27FC236}">
                <a16:creationId xmlns:a16="http://schemas.microsoft.com/office/drawing/2014/main" id="{507BBBD2-4F9B-754C-8B0D-547FE48757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930" y="3735340"/>
            <a:ext cx="1182689" cy="73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Afbeelding 20" descr="Afbeelding 20">
            <a:extLst>
              <a:ext uri="{FF2B5EF4-FFF2-40B4-BE49-F238E27FC236}">
                <a16:creationId xmlns:a16="http://schemas.microsoft.com/office/drawing/2014/main" id="{9E4E882D-8841-234D-835D-5A0FF174BE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0462" y="2305570"/>
            <a:ext cx="552451" cy="365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Afbeelding 23" descr="Afbeelding 23">
            <a:extLst>
              <a:ext uri="{FF2B5EF4-FFF2-40B4-BE49-F238E27FC236}">
                <a16:creationId xmlns:a16="http://schemas.microsoft.com/office/drawing/2014/main" id="{F6A9E039-8FF1-B74E-A1C8-0F51B0A73E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050" y="1253719"/>
            <a:ext cx="1074739" cy="782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Afbeelding 24" descr="Afbeelding 24">
            <a:extLst>
              <a:ext uri="{FF2B5EF4-FFF2-40B4-BE49-F238E27FC236}">
                <a16:creationId xmlns:a16="http://schemas.microsoft.com/office/drawing/2014/main" id="{CB7A8C76-DCD8-D343-A026-3E2E41BD34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2934" y="3025433"/>
            <a:ext cx="971551" cy="50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Afbeelding 25" descr="Afbeelding 25">
            <a:extLst>
              <a:ext uri="{FF2B5EF4-FFF2-40B4-BE49-F238E27FC236}">
                <a16:creationId xmlns:a16="http://schemas.microsoft.com/office/drawing/2014/main" id="{061D78A1-DBD8-4149-9E47-A2E418B9A2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176" y="2896811"/>
            <a:ext cx="1314451" cy="704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Afbeelding 26" descr="Afbeelding 26">
            <a:extLst>
              <a:ext uri="{FF2B5EF4-FFF2-40B4-BE49-F238E27FC236}">
                <a16:creationId xmlns:a16="http://schemas.microsoft.com/office/drawing/2014/main" id="{3FCAB6D0-2F36-BB4F-A9BA-399912719C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7770" y="2253226"/>
            <a:ext cx="1322389" cy="47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Afbeelding 27" descr="Afbeelding 27">
            <a:extLst>
              <a:ext uri="{FF2B5EF4-FFF2-40B4-BE49-F238E27FC236}">
                <a16:creationId xmlns:a16="http://schemas.microsoft.com/office/drawing/2014/main" id="{B2C0C386-E18C-6A4B-87CD-C61F80ABBA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1097" y="3208019"/>
            <a:ext cx="783637" cy="667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Afbeelding 28" descr="Afbeelding 28">
            <a:extLst>
              <a:ext uri="{FF2B5EF4-FFF2-40B4-BE49-F238E27FC236}">
                <a16:creationId xmlns:a16="http://schemas.microsoft.com/office/drawing/2014/main" id="{D88AF020-290D-AB41-BD75-D8B453A9ED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7977" y="5295737"/>
            <a:ext cx="1065214" cy="280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Afbeelding 29" descr="Afbeelding 29">
            <a:extLst>
              <a:ext uri="{FF2B5EF4-FFF2-40B4-BE49-F238E27FC236}">
                <a16:creationId xmlns:a16="http://schemas.microsoft.com/office/drawing/2014/main" id="{398EA48A-2D69-664D-B3BA-BE0DBD89114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59085" y="1862912"/>
            <a:ext cx="1652588" cy="398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Afbeelding 30" descr="Afbeelding 30">
            <a:extLst>
              <a:ext uri="{FF2B5EF4-FFF2-40B4-BE49-F238E27FC236}">
                <a16:creationId xmlns:a16="http://schemas.microsoft.com/office/drawing/2014/main" id="{8BB8D6EA-A3B9-7643-A19E-F4C2F11C3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8110" y="4553533"/>
            <a:ext cx="1438276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Afbeelding 32" descr="Afbeelding 32">
            <a:extLst>
              <a:ext uri="{FF2B5EF4-FFF2-40B4-BE49-F238E27FC236}">
                <a16:creationId xmlns:a16="http://schemas.microsoft.com/office/drawing/2014/main" id="{2B815F58-44BA-664B-B6DF-10D83B20D2E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31533" y="5417248"/>
            <a:ext cx="1439818" cy="39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Afbeelding 34" descr="Afbeelding 34">
            <a:extLst>
              <a:ext uri="{FF2B5EF4-FFF2-40B4-BE49-F238E27FC236}">
                <a16:creationId xmlns:a16="http://schemas.microsoft.com/office/drawing/2014/main" id="{BCDAE8A5-42BE-8247-BF4C-79EC8AA2DD2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87209" y="1879755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Afbeelding 31" descr="Afbeelding 31">
            <a:extLst>
              <a:ext uri="{FF2B5EF4-FFF2-40B4-BE49-F238E27FC236}">
                <a16:creationId xmlns:a16="http://schemas.microsoft.com/office/drawing/2014/main" id="{60CD997A-5862-0B46-81DE-DFE68586707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82627" y="5322711"/>
            <a:ext cx="1684340" cy="35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Afbeelding 33" descr="Afbeelding 33">
            <a:extLst>
              <a:ext uri="{FF2B5EF4-FFF2-40B4-BE49-F238E27FC236}">
                <a16:creationId xmlns:a16="http://schemas.microsoft.com/office/drawing/2014/main" id="{438EF9C9-3CC9-C740-BE61-3387821F8E6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49606" y="3682279"/>
            <a:ext cx="920751" cy="70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Afbeelding 35" descr="Afbeelding 35">
            <a:extLst>
              <a:ext uri="{FF2B5EF4-FFF2-40B4-BE49-F238E27FC236}">
                <a16:creationId xmlns:a16="http://schemas.microsoft.com/office/drawing/2014/main" id="{0D6858C8-08C0-D344-99ED-BA6E4FA1914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22304" y="2288719"/>
            <a:ext cx="1554234" cy="778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Afbeelding 37" descr="Afbeelding 37">
            <a:extLst>
              <a:ext uri="{FF2B5EF4-FFF2-40B4-BE49-F238E27FC236}">
                <a16:creationId xmlns:a16="http://schemas.microsoft.com/office/drawing/2014/main" id="{4B8DC42A-1E44-4243-B464-3FC4A3F70F3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25031" y="4759337"/>
            <a:ext cx="1552576" cy="230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Afbeelding 39" descr="Afbeelding 39">
            <a:extLst>
              <a:ext uri="{FF2B5EF4-FFF2-40B4-BE49-F238E27FC236}">
                <a16:creationId xmlns:a16="http://schemas.microsoft.com/office/drawing/2014/main" id="{A73550FA-02C6-1143-81EE-AE613BB50E5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24700" y="4499676"/>
            <a:ext cx="1095376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Afbeelding 40" descr="Afbeelding 40">
            <a:extLst>
              <a:ext uri="{FF2B5EF4-FFF2-40B4-BE49-F238E27FC236}">
                <a16:creationId xmlns:a16="http://schemas.microsoft.com/office/drawing/2014/main" id="{32013EC7-D40C-2A46-B5A8-AE75C7A492D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06684" y="5018077"/>
            <a:ext cx="2028826" cy="258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Afbeelding 41" descr="Afbeelding 41">
            <a:extLst>
              <a:ext uri="{FF2B5EF4-FFF2-40B4-BE49-F238E27FC236}">
                <a16:creationId xmlns:a16="http://schemas.microsoft.com/office/drawing/2014/main" id="{DFAB6AC0-9426-E247-B299-E181ABAE30F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94448" y="3774272"/>
            <a:ext cx="1152526" cy="722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417FDEC-64A4-654D-A3FD-B287452DD9C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67" y="3322748"/>
            <a:ext cx="825184" cy="825184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CCD789B6-34AB-4248-9D42-6D0FD5F9722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429804" y="5882935"/>
            <a:ext cx="4203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307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Verbindingslijn"/>
          <p:cNvSpPr/>
          <p:nvPr/>
        </p:nvSpPr>
        <p:spPr>
          <a:xfrm>
            <a:off x="2874909" y="3132689"/>
            <a:ext cx="3082930" cy="151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108" y="2896"/>
                  <a:pt x="15308" y="10096"/>
                  <a:pt x="21600" y="21600"/>
                </a:cubicBezTo>
              </a:path>
            </a:pathLst>
          </a:custGeom>
          <a:ln w="76200">
            <a:solidFill>
              <a:srgbClr val="FF0000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27" name="Lijn"/>
          <p:cNvSpPr/>
          <p:nvPr/>
        </p:nvSpPr>
        <p:spPr>
          <a:xfrm flipV="1">
            <a:off x="4945148" y="3326484"/>
            <a:ext cx="363376" cy="571433"/>
          </a:xfrm>
          <a:prstGeom prst="line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Lijn"/>
          <p:cNvSpPr/>
          <p:nvPr/>
        </p:nvSpPr>
        <p:spPr>
          <a:xfrm>
            <a:off x="5399973" y="3508588"/>
            <a:ext cx="604813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9" name="Lijn"/>
          <p:cNvSpPr/>
          <p:nvPr/>
        </p:nvSpPr>
        <p:spPr>
          <a:xfrm flipV="1">
            <a:off x="5702379" y="3502802"/>
            <a:ext cx="3" cy="166690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0" name="Lijn"/>
          <p:cNvSpPr/>
          <p:nvPr/>
        </p:nvSpPr>
        <p:spPr>
          <a:xfrm>
            <a:off x="5781559" y="3545068"/>
            <a:ext cx="19975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1" name="Lijn"/>
          <p:cNvSpPr/>
          <p:nvPr/>
        </p:nvSpPr>
        <p:spPr>
          <a:xfrm flipV="1">
            <a:off x="5818035" y="3586145"/>
            <a:ext cx="126806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2" name="Ovaal"/>
          <p:cNvSpPr/>
          <p:nvPr/>
        </p:nvSpPr>
        <p:spPr>
          <a:xfrm>
            <a:off x="5578661" y="3652535"/>
            <a:ext cx="247435" cy="476255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3" name="Fabriek"/>
          <p:cNvSpPr/>
          <p:nvPr/>
        </p:nvSpPr>
        <p:spPr>
          <a:xfrm>
            <a:off x="3360437" y="2588692"/>
            <a:ext cx="312083" cy="207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4" name="Lijn"/>
          <p:cNvSpPr/>
          <p:nvPr/>
        </p:nvSpPr>
        <p:spPr>
          <a:xfrm>
            <a:off x="5310587" y="3329275"/>
            <a:ext cx="398887" cy="8984"/>
          </a:xfrm>
          <a:prstGeom prst="line">
            <a:avLst/>
          </a:prstGeom>
          <a:ln w="38100">
            <a:solidFill>
              <a:srgbClr val="FF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5" name="Lijn"/>
          <p:cNvSpPr/>
          <p:nvPr/>
        </p:nvSpPr>
        <p:spPr>
          <a:xfrm flipV="1">
            <a:off x="5702377" y="3228748"/>
            <a:ext cx="3" cy="282763"/>
          </a:xfrm>
          <a:prstGeom prst="line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Lijn"/>
          <p:cNvSpPr/>
          <p:nvPr/>
        </p:nvSpPr>
        <p:spPr>
          <a:xfrm flipH="1" flipV="1">
            <a:off x="6183278" y="4949838"/>
            <a:ext cx="5143" cy="346168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7" name="Fabriek"/>
          <p:cNvSpPr/>
          <p:nvPr/>
        </p:nvSpPr>
        <p:spPr>
          <a:xfrm>
            <a:off x="6032377" y="5359310"/>
            <a:ext cx="312082" cy="207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8" name="Ovaal"/>
          <p:cNvSpPr/>
          <p:nvPr/>
        </p:nvSpPr>
        <p:spPr>
          <a:xfrm>
            <a:off x="4022275" y="2771177"/>
            <a:ext cx="362267" cy="335877"/>
          </a:xfrm>
          <a:prstGeom prst="ellipse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9" name="Lijn"/>
          <p:cNvSpPr/>
          <p:nvPr/>
        </p:nvSpPr>
        <p:spPr>
          <a:xfrm flipV="1">
            <a:off x="4387667" y="2724730"/>
            <a:ext cx="166675" cy="193247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0" name="Lijn"/>
          <p:cNvSpPr/>
          <p:nvPr/>
        </p:nvSpPr>
        <p:spPr>
          <a:xfrm flipH="1" flipV="1">
            <a:off x="3901695" y="2737449"/>
            <a:ext cx="152195" cy="91855"/>
          </a:xfrm>
          <a:prstGeom prst="line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1" name="Lijn"/>
          <p:cNvSpPr/>
          <p:nvPr/>
        </p:nvSpPr>
        <p:spPr>
          <a:xfrm>
            <a:off x="5535295" y="5494413"/>
            <a:ext cx="419969" cy="1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2" name="Lijn"/>
          <p:cNvSpPr/>
          <p:nvPr/>
        </p:nvSpPr>
        <p:spPr>
          <a:xfrm>
            <a:off x="4819943" y="5494412"/>
            <a:ext cx="376554" cy="3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3" name="Hoogspanning"/>
          <p:cNvSpPr/>
          <p:nvPr/>
        </p:nvSpPr>
        <p:spPr>
          <a:xfrm>
            <a:off x="1795302" y="1049268"/>
            <a:ext cx="74753" cy="166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4" name="Hoogspanningsmast"/>
          <p:cNvSpPr/>
          <p:nvPr/>
        </p:nvSpPr>
        <p:spPr>
          <a:xfrm>
            <a:off x="5379451" y="1257836"/>
            <a:ext cx="143170" cy="264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7547" y="0"/>
                </a:lnTo>
                <a:close/>
                <a:moveTo>
                  <a:pt x="9955" y="1335"/>
                </a:move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5" name="Hoogspanningsmast"/>
          <p:cNvSpPr/>
          <p:nvPr/>
        </p:nvSpPr>
        <p:spPr>
          <a:xfrm>
            <a:off x="2307002" y="1272806"/>
            <a:ext cx="143170" cy="264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7547" y="0"/>
                </a:lnTo>
                <a:close/>
                <a:moveTo>
                  <a:pt x="9955" y="1335"/>
                </a:move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6" name="Windmolen"/>
          <p:cNvSpPr/>
          <p:nvPr/>
        </p:nvSpPr>
        <p:spPr>
          <a:xfrm>
            <a:off x="1541007" y="2410186"/>
            <a:ext cx="215944" cy="408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10800" y="0"/>
                </a:moveTo>
                <a:lnTo>
                  <a:pt x="10302" y="476"/>
                </a:lnTo>
                <a:lnTo>
                  <a:pt x="9705" y="5754"/>
                </a:lnTo>
                <a:cubicBezTo>
                  <a:pt x="9310" y="5911"/>
                  <a:pt x="9037" y="6148"/>
                  <a:pt x="8973" y="6420"/>
                </a:cubicBezTo>
                <a:lnTo>
                  <a:pt x="8919" y="6413"/>
                </a:lnTo>
                <a:lnTo>
                  <a:pt x="533" y="9320"/>
                </a:lnTo>
                <a:lnTo>
                  <a:pt x="0" y="9786"/>
                </a:lnTo>
                <a:lnTo>
                  <a:pt x="1028" y="9778"/>
                </a:lnTo>
                <a:lnTo>
                  <a:pt x="9989" y="7426"/>
                </a:lnTo>
                <a:cubicBezTo>
                  <a:pt x="10047" y="7441"/>
                  <a:pt x="10107" y="7454"/>
                  <a:pt x="10168" y="7466"/>
                </a:cubicBezTo>
                <a:lnTo>
                  <a:pt x="9047" y="21585"/>
                </a:lnTo>
                <a:cubicBezTo>
                  <a:pt x="9047" y="21585"/>
                  <a:pt x="9880" y="21594"/>
                  <a:pt x="10398" y="21593"/>
                </a:cubicBezTo>
                <a:lnTo>
                  <a:pt x="10398" y="21597"/>
                </a:lnTo>
                <a:cubicBezTo>
                  <a:pt x="10433" y="21595"/>
                  <a:pt x="10746" y="21594"/>
                  <a:pt x="11001" y="21593"/>
                </a:cubicBezTo>
                <a:cubicBezTo>
                  <a:pt x="11464" y="21600"/>
                  <a:pt x="12566" y="21593"/>
                  <a:pt x="12566" y="21593"/>
                </a:cubicBezTo>
                <a:lnTo>
                  <a:pt x="11432" y="7478"/>
                </a:lnTo>
                <a:cubicBezTo>
                  <a:pt x="11503" y="7465"/>
                  <a:pt x="11573" y="7449"/>
                  <a:pt x="11640" y="7432"/>
                </a:cubicBezTo>
                <a:lnTo>
                  <a:pt x="20572" y="9778"/>
                </a:lnTo>
                <a:lnTo>
                  <a:pt x="21600" y="9786"/>
                </a:lnTo>
                <a:lnTo>
                  <a:pt x="21067" y="9320"/>
                </a:lnTo>
                <a:lnTo>
                  <a:pt x="12687" y="6415"/>
                </a:lnTo>
                <a:cubicBezTo>
                  <a:pt x="12618" y="6130"/>
                  <a:pt x="12319" y="5884"/>
                  <a:pt x="11892" y="5728"/>
                </a:cubicBezTo>
                <a:lnTo>
                  <a:pt x="11298" y="476"/>
                </a:lnTo>
                <a:lnTo>
                  <a:pt x="10800" y="0"/>
                </a:lnTo>
                <a:close/>
                <a:moveTo>
                  <a:pt x="11135" y="6216"/>
                </a:moveTo>
                <a:cubicBezTo>
                  <a:pt x="11363" y="6276"/>
                  <a:pt x="11522" y="6398"/>
                  <a:pt x="11522" y="6541"/>
                </a:cubicBezTo>
                <a:cubicBezTo>
                  <a:pt x="11522" y="6542"/>
                  <a:pt x="11522" y="6543"/>
                  <a:pt x="11522" y="6543"/>
                </a:cubicBezTo>
                <a:lnTo>
                  <a:pt x="11071" y="6594"/>
                </a:lnTo>
                <a:lnTo>
                  <a:pt x="11225" y="6840"/>
                </a:lnTo>
                <a:cubicBezTo>
                  <a:pt x="11113" y="6882"/>
                  <a:pt x="10976" y="6908"/>
                  <a:pt x="10829" y="6908"/>
                </a:cubicBezTo>
                <a:cubicBezTo>
                  <a:pt x="10659" y="6908"/>
                  <a:pt x="10508" y="6873"/>
                  <a:pt x="10388" y="6820"/>
                </a:cubicBezTo>
                <a:lnTo>
                  <a:pt x="10529" y="6594"/>
                </a:lnTo>
                <a:lnTo>
                  <a:pt x="10142" y="6550"/>
                </a:lnTo>
                <a:cubicBezTo>
                  <a:pt x="10142" y="6547"/>
                  <a:pt x="10139" y="6544"/>
                  <a:pt x="10139" y="6541"/>
                </a:cubicBezTo>
                <a:cubicBezTo>
                  <a:pt x="10139" y="6407"/>
                  <a:pt x="10278" y="6291"/>
                  <a:pt x="10484" y="6228"/>
                </a:cubicBezTo>
                <a:lnTo>
                  <a:pt x="10800" y="6413"/>
                </a:lnTo>
                <a:lnTo>
                  <a:pt x="11135" y="6216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7" name="Windmolen"/>
          <p:cNvSpPr/>
          <p:nvPr/>
        </p:nvSpPr>
        <p:spPr>
          <a:xfrm>
            <a:off x="800006" y="1249309"/>
            <a:ext cx="239545" cy="390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10800" y="0"/>
                </a:moveTo>
                <a:lnTo>
                  <a:pt x="10302" y="476"/>
                </a:lnTo>
                <a:lnTo>
                  <a:pt x="9705" y="5754"/>
                </a:lnTo>
                <a:cubicBezTo>
                  <a:pt x="9310" y="5911"/>
                  <a:pt x="9037" y="6148"/>
                  <a:pt x="8973" y="6420"/>
                </a:cubicBezTo>
                <a:lnTo>
                  <a:pt x="8919" y="6413"/>
                </a:lnTo>
                <a:lnTo>
                  <a:pt x="533" y="9320"/>
                </a:lnTo>
                <a:lnTo>
                  <a:pt x="0" y="9786"/>
                </a:lnTo>
                <a:lnTo>
                  <a:pt x="1028" y="9778"/>
                </a:lnTo>
                <a:lnTo>
                  <a:pt x="9989" y="7426"/>
                </a:lnTo>
                <a:cubicBezTo>
                  <a:pt x="10047" y="7441"/>
                  <a:pt x="10107" y="7454"/>
                  <a:pt x="10168" y="7466"/>
                </a:cubicBezTo>
                <a:lnTo>
                  <a:pt x="9047" y="21585"/>
                </a:lnTo>
                <a:cubicBezTo>
                  <a:pt x="9047" y="21585"/>
                  <a:pt x="9880" y="21594"/>
                  <a:pt x="10398" y="21593"/>
                </a:cubicBezTo>
                <a:lnTo>
                  <a:pt x="10398" y="21597"/>
                </a:lnTo>
                <a:cubicBezTo>
                  <a:pt x="10433" y="21595"/>
                  <a:pt x="10746" y="21594"/>
                  <a:pt x="11001" y="21593"/>
                </a:cubicBezTo>
                <a:cubicBezTo>
                  <a:pt x="11464" y="21600"/>
                  <a:pt x="12566" y="21593"/>
                  <a:pt x="12566" y="21593"/>
                </a:cubicBezTo>
                <a:lnTo>
                  <a:pt x="11432" y="7478"/>
                </a:lnTo>
                <a:cubicBezTo>
                  <a:pt x="11503" y="7465"/>
                  <a:pt x="11573" y="7449"/>
                  <a:pt x="11640" y="7432"/>
                </a:cubicBezTo>
                <a:lnTo>
                  <a:pt x="20572" y="9778"/>
                </a:lnTo>
                <a:lnTo>
                  <a:pt x="21600" y="9786"/>
                </a:lnTo>
                <a:lnTo>
                  <a:pt x="21067" y="9320"/>
                </a:lnTo>
                <a:lnTo>
                  <a:pt x="12687" y="6415"/>
                </a:lnTo>
                <a:cubicBezTo>
                  <a:pt x="12618" y="6130"/>
                  <a:pt x="12319" y="5884"/>
                  <a:pt x="11892" y="5728"/>
                </a:cubicBezTo>
                <a:lnTo>
                  <a:pt x="11298" y="476"/>
                </a:lnTo>
                <a:lnTo>
                  <a:pt x="10800" y="0"/>
                </a:lnTo>
                <a:close/>
                <a:moveTo>
                  <a:pt x="11135" y="6216"/>
                </a:moveTo>
                <a:cubicBezTo>
                  <a:pt x="11363" y="6276"/>
                  <a:pt x="11522" y="6398"/>
                  <a:pt x="11522" y="6541"/>
                </a:cubicBezTo>
                <a:cubicBezTo>
                  <a:pt x="11522" y="6542"/>
                  <a:pt x="11522" y="6543"/>
                  <a:pt x="11522" y="6543"/>
                </a:cubicBezTo>
                <a:lnTo>
                  <a:pt x="11071" y="6594"/>
                </a:lnTo>
                <a:lnTo>
                  <a:pt x="11225" y="6840"/>
                </a:lnTo>
                <a:cubicBezTo>
                  <a:pt x="11113" y="6882"/>
                  <a:pt x="10976" y="6908"/>
                  <a:pt x="10829" y="6908"/>
                </a:cubicBezTo>
                <a:cubicBezTo>
                  <a:pt x="10659" y="6908"/>
                  <a:pt x="10508" y="6873"/>
                  <a:pt x="10388" y="6820"/>
                </a:cubicBezTo>
                <a:lnTo>
                  <a:pt x="10529" y="6594"/>
                </a:lnTo>
                <a:lnTo>
                  <a:pt x="10142" y="6550"/>
                </a:lnTo>
                <a:cubicBezTo>
                  <a:pt x="10142" y="6547"/>
                  <a:pt x="10139" y="6544"/>
                  <a:pt x="10139" y="6541"/>
                </a:cubicBezTo>
                <a:cubicBezTo>
                  <a:pt x="10139" y="6407"/>
                  <a:pt x="10278" y="6291"/>
                  <a:pt x="10484" y="6228"/>
                </a:cubicBezTo>
                <a:lnTo>
                  <a:pt x="10800" y="6413"/>
                </a:lnTo>
                <a:lnTo>
                  <a:pt x="11135" y="6216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8" name="Windmolen"/>
          <p:cNvSpPr/>
          <p:nvPr/>
        </p:nvSpPr>
        <p:spPr>
          <a:xfrm>
            <a:off x="1001565" y="1301946"/>
            <a:ext cx="239545" cy="390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10800" y="0"/>
                </a:moveTo>
                <a:lnTo>
                  <a:pt x="10302" y="476"/>
                </a:lnTo>
                <a:lnTo>
                  <a:pt x="9705" y="5754"/>
                </a:lnTo>
                <a:cubicBezTo>
                  <a:pt x="9310" y="5911"/>
                  <a:pt x="9037" y="6148"/>
                  <a:pt x="8973" y="6420"/>
                </a:cubicBezTo>
                <a:lnTo>
                  <a:pt x="8919" y="6413"/>
                </a:lnTo>
                <a:lnTo>
                  <a:pt x="533" y="9320"/>
                </a:lnTo>
                <a:lnTo>
                  <a:pt x="0" y="9786"/>
                </a:lnTo>
                <a:lnTo>
                  <a:pt x="1028" y="9778"/>
                </a:lnTo>
                <a:lnTo>
                  <a:pt x="9989" y="7426"/>
                </a:lnTo>
                <a:cubicBezTo>
                  <a:pt x="10047" y="7441"/>
                  <a:pt x="10107" y="7454"/>
                  <a:pt x="10168" y="7466"/>
                </a:cubicBezTo>
                <a:lnTo>
                  <a:pt x="9047" y="21585"/>
                </a:lnTo>
                <a:cubicBezTo>
                  <a:pt x="9047" y="21585"/>
                  <a:pt x="9880" y="21594"/>
                  <a:pt x="10398" y="21593"/>
                </a:cubicBezTo>
                <a:lnTo>
                  <a:pt x="10398" y="21597"/>
                </a:lnTo>
                <a:cubicBezTo>
                  <a:pt x="10433" y="21595"/>
                  <a:pt x="10746" y="21594"/>
                  <a:pt x="11001" y="21593"/>
                </a:cubicBezTo>
                <a:cubicBezTo>
                  <a:pt x="11464" y="21600"/>
                  <a:pt x="12566" y="21593"/>
                  <a:pt x="12566" y="21593"/>
                </a:cubicBezTo>
                <a:lnTo>
                  <a:pt x="11432" y="7478"/>
                </a:lnTo>
                <a:cubicBezTo>
                  <a:pt x="11503" y="7465"/>
                  <a:pt x="11573" y="7449"/>
                  <a:pt x="11640" y="7432"/>
                </a:cubicBezTo>
                <a:lnTo>
                  <a:pt x="20572" y="9778"/>
                </a:lnTo>
                <a:lnTo>
                  <a:pt x="21600" y="9786"/>
                </a:lnTo>
                <a:lnTo>
                  <a:pt x="21067" y="9320"/>
                </a:lnTo>
                <a:lnTo>
                  <a:pt x="12687" y="6415"/>
                </a:lnTo>
                <a:cubicBezTo>
                  <a:pt x="12618" y="6130"/>
                  <a:pt x="12319" y="5884"/>
                  <a:pt x="11892" y="5728"/>
                </a:cubicBezTo>
                <a:lnTo>
                  <a:pt x="11298" y="476"/>
                </a:lnTo>
                <a:lnTo>
                  <a:pt x="10800" y="0"/>
                </a:lnTo>
                <a:close/>
                <a:moveTo>
                  <a:pt x="11135" y="6216"/>
                </a:moveTo>
                <a:cubicBezTo>
                  <a:pt x="11363" y="6276"/>
                  <a:pt x="11522" y="6398"/>
                  <a:pt x="11522" y="6541"/>
                </a:cubicBezTo>
                <a:cubicBezTo>
                  <a:pt x="11522" y="6542"/>
                  <a:pt x="11522" y="6543"/>
                  <a:pt x="11522" y="6543"/>
                </a:cubicBezTo>
                <a:lnTo>
                  <a:pt x="11071" y="6594"/>
                </a:lnTo>
                <a:lnTo>
                  <a:pt x="11225" y="6840"/>
                </a:lnTo>
                <a:cubicBezTo>
                  <a:pt x="11113" y="6882"/>
                  <a:pt x="10976" y="6908"/>
                  <a:pt x="10829" y="6908"/>
                </a:cubicBezTo>
                <a:cubicBezTo>
                  <a:pt x="10659" y="6908"/>
                  <a:pt x="10508" y="6873"/>
                  <a:pt x="10388" y="6820"/>
                </a:cubicBezTo>
                <a:lnTo>
                  <a:pt x="10529" y="6594"/>
                </a:lnTo>
                <a:lnTo>
                  <a:pt x="10142" y="6550"/>
                </a:lnTo>
                <a:cubicBezTo>
                  <a:pt x="10142" y="6547"/>
                  <a:pt x="10139" y="6544"/>
                  <a:pt x="10139" y="6541"/>
                </a:cubicBezTo>
                <a:cubicBezTo>
                  <a:pt x="10139" y="6407"/>
                  <a:pt x="10278" y="6291"/>
                  <a:pt x="10484" y="6228"/>
                </a:cubicBezTo>
                <a:lnTo>
                  <a:pt x="10800" y="6413"/>
                </a:lnTo>
                <a:lnTo>
                  <a:pt x="11135" y="6216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9" name="Windmolen"/>
          <p:cNvSpPr/>
          <p:nvPr/>
        </p:nvSpPr>
        <p:spPr>
          <a:xfrm>
            <a:off x="6900202" y="4767036"/>
            <a:ext cx="215945" cy="408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10800" y="0"/>
                </a:moveTo>
                <a:lnTo>
                  <a:pt x="10302" y="476"/>
                </a:lnTo>
                <a:lnTo>
                  <a:pt x="9705" y="5754"/>
                </a:lnTo>
                <a:cubicBezTo>
                  <a:pt x="9310" y="5911"/>
                  <a:pt x="9037" y="6148"/>
                  <a:pt x="8973" y="6420"/>
                </a:cubicBezTo>
                <a:lnTo>
                  <a:pt x="8919" y="6413"/>
                </a:lnTo>
                <a:lnTo>
                  <a:pt x="533" y="9320"/>
                </a:lnTo>
                <a:lnTo>
                  <a:pt x="0" y="9786"/>
                </a:lnTo>
                <a:lnTo>
                  <a:pt x="1028" y="9778"/>
                </a:lnTo>
                <a:lnTo>
                  <a:pt x="9989" y="7426"/>
                </a:lnTo>
                <a:cubicBezTo>
                  <a:pt x="10047" y="7441"/>
                  <a:pt x="10107" y="7454"/>
                  <a:pt x="10168" y="7466"/>
                </a:cubicBezTo>
                <a:lnTo>
                  <a:pt x="9047" y="21585"/>
                </a:lnTo>
                <a:cubicBezTo>
                  <a:pt x="9047" y="21585"/>
                  <a:pt x="9880" y="21594"/>
                  <a:pt x="10398" y="21593"/>
                </a:cubicBezTo>
                <a:lnTo>
                  <a:pt x="10398" y="21597"/>
                </a:lnTo>
                <a:cubicBezTo>
                  <a:pt x="10433" y="21595"/>
                  <a:pt x="10746" y="21594"/>
                  <a:pt x="11001" y="21593"/>
                </a:cubicBezTo>
                <a:cubicBezTo>
                  <a:pt x="11464" y="21600"/>
                  <a:pt x="12566" y="21593"/>
                  <a:pt x="12566" y="21593"/>
                </a:cubicBezTo>
                <a:lnTo>
                  <a:pt x="11432" y="7478"/>
                </a:lnTo>
                <a:cubicBezTo>
                  <a:pt x="11503" y="7465"/>
                  <a:pt x="11573" y="7449"/>
                  <a:pt x="11640" y="7432"/>
                </a:cubicBezTo>
                <a:lnTo>
                  <a:pt x="20572" y="9778"/>
                </a:lnTo>
                <a:lnTo>
                  <a:pt x="21600" y="9786"/>
                </a:lnTo>
                <a:lnTo>
                  <a:pt x="21067" y="9320"/>
                </a:lnTo>
                <a:lnTo>
                  <a:pt x="12687" y="6415"/>
                </a:lnTo>
                <a:cubicBezTo>
                  <a:pt x="12618" y="6130"/>
                  <a:pt x="12319" y="5884"/>
                  <a:pt x="11892" y="5728"/>
                </a:cubicBezTo>
                <a:lnTo>
                  <a:pt x="11298" y="476"/>
                </a:lnTo>
                <a:lnTo>
                  <a:pt x="10800" y="0"/>
                </a:lnTo>
                <a:close/>
                <a:moveTo>
                  <a:pt x="11135" y="6216"/>
                </a:moveTo>
                <a:cubicBezTo>
                  <a:pt x="11363" y="6276"/>
                  <a:pt x="11522" y="6398"/>
                  <a:pt x="11522" y="6541"/>
                </a:cubicBezTo>
                <a:cubicBezTo>
                  <a:pt x="11522" y="6542"/>
                  <a:pt x="11522" y="6543"/>
                  <a:pt x="11522" y="6543"/>
                </a:cubicBezTo>
                <a:lnTo>
                  <a:pt x="11071" y="6594"/>
                </a:lnTo>
                <a:lnTo>
                  <a:pt x="11225" y="6840"/>
                </a:lnTo>
                <a:cubicBezTo>
                  <a:pt x="11113" y="6882"/>
                  <a:pt x="10976" y="6908"/>
                  <a:pt x="10829" y="6908"/>
                </a:cubicBezTo>
                <a:cubicBezTo>
                  <a:pt x="10659" y="6908"/>
                  <a:pt x="10508" y="6873"/>
                  <a:pt x="10388" y="6820"/>
                </a:cubicBezTo>
                <a:lnTo>
                  <a:pt x="10529" y="6594"/>
                </a:lnTo>
                <a:lnTo>
                  <a:pt x="10142" y="6550"/>
                </a:lnTo>
                <a:cubicBezTo>
                  <a:pt x="10142" y="6547"/>
                  <a:pt x="10139" y="6544"/>
                  <a:pt x="10139" y="6541"/>
                </a:cubicBezTo>
                <a:cubicBezTo>
                  <a:pt x="10139" y="6407"/>
                  <a:pt x="10278" y="6291"/>
                  <a:pt x="10484" y="6228"/>
                </a:cubicBezTo>
                <a:lnTo>
                  <a:pt x="10800" y="6413"/>
                </a:lnTo>
                <a:lnTo>
                  <a:pt x="11135" y="6216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0" name="Hoogspanningsmast"/>
          <p:cNvSpPr/>
          <p:nvPr/>
        </p:nvSpPr>
        <p:spPr>
          <a:xfrm>
            <a:off x="3834967" y="1264364"/>
            <a:ext cx="143170" cy="264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7547" y="0"/>
                </a:lnTo>
                <a:close/>
                <a:moveTo>
                  <a:pt x="9955" y="1335"/>
                </a:move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1" name="Hoogspanningsmast"/>
          <p:cNvSpPr/>
          <p:nvPr/>
        </p:nvSpPr>
        <p:spPr>
          <a:xfrm>
            <a:off x="6940277" y="1256813"/>
            <a:ext cx="143170" cy="264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7547" y="0"/>
                </a:lnTo>
                <a:close/>
                <a:moveTo>
                  <a:pt x="9955" y="1335"/>
                </a:move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2" name="Verbindingslijn"/>
          <p:cNvSpPr/>
          <p:nvPr/>
        </p:nvSpPr>
        <p:spPr>
          <a:xfrm>
            <a:off x="3994506" y="1347868"/>
            <a:ext cx="1352206" cy="84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3" extrusionOk="0">
                <a:moveTo>
                  <a:pt x="0" y="816"/>
                </a:moveTo>
                <a:cubicBezTo>
                  <a:pt x="7201" y="21600"/>
                  <a:pt x="14401" y="21328"/>
                  <a:pt x="21600" y="0"/>
                </a:cubicBezTo>
              </a:path>
            </a:pathLst>
          </a:custGeom>
          <a:ln w="508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3" name="Verbindingslijn"/>
          <p:cNvSpPr/>
          <p:nvPr/>
        </p:nvSpPr>
        <p:spPr>
          <a:xfrm>
            <a:off x="5555331" y="1347868"/>
            <a:ext cx="1352206" cy="84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3" extrusionOk="0">
                <a:moveTo>
                  <a:pt x="0" y="816"/>
                </a:moveTo>
                <a:cubicBezTo>
                  <a:pt x="7201" y="21600"/>
                  <a:pt x="14401" y="21328"/>
                  <a:pt x="21600" y="0"/>
                </a:cubicBezTo>
              </a:path>
            </a:pathLst>
          </a:cu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4" name="Lijn"/>
          <p:cNvSpPr/>
          <p:nvPr/>
        </p:nvSpPr>
        <p:spPr>
          <a:xfrm>
            <a:off x="1788784" y="2654457"/>
            <a:ext cx="402496" cy="4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5" name="Lijn"/>
          <p:cNvSpPr/>
          <p:nvPr/>
        </p:nvSpPr>
        <p:spPr>
          <a:xfrm>
            <a:off x="6412472" y="4775971"/>
            <a:ext cx="402496" cy="3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6" name="Windmolen"/>
          <p:cNvSpPr/>
          <p:nvPr/>
        </p:nvSpPr>
        <p:spPr>
          <a:xfrm>
            <a:off x="598450" y="1329881"/>
            <a:ext cx="239545" cy="390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extrusionOk="0">
                <a:moveTo>
                  <a:pt x="10800" y="0"/>
                </a:moveTo>
                <a:lnTo>
                  <a:pt x="10302" y="476"/>
                </a:lnTo>
                <a:lnTo>
                  <a:pt x="9705" y="5754"/>
                </a:lnTo>
                <a:cubicBezTo>
                  <a:pt x="9310" y="5911"/>
                  <a:pt x="9037" y="6148"/>
                  <a:pt x="8973" y="6420"/>
                </a:cubicBezTo>
                <a:lnTo>
                  <a:pt x="8919" y="6413"/>
                </a:lnTo>
                <a:lnTo>
                  <a:pt x="533" y="9320"/>
                </a:lnTo>
                <a:lnTo>
                  <a:pt x="0" y="9786"/>
                </a:lnTo>
                <a:lnTo>
                  <a:pt x="1028" y="9778"/>
                </a:lnTo>
                <a:lnTo>
                  <a:pt x="9989" y="7426"/>
                </a:lnTo>
                <a:cubicBezTo>
                  <a:pt x="10047" y="7441"/>
                  <a:pt x="10107" y="7454"/>
                  <a:pt x="10168" y="7466"/>
                </a:cubicBezTo>
                <a:lnTo>
                  <a:pt x="9047" y="21585"/>
                </a:lnTo>
                <a:cubicBezTo>
                  <a:pt x="9047" y="21585"/>
                  <a:pt x="9880" y="21594"/>
                  <a:pt x="10398" y="21593"/>
                </a:cubicBezTo>
                <a:lnTo>
                  <a:pt x="10398" y="21597"/>
                </a:lnTo>
                <a:cubicBezTo>
                  <a:pt x="10433" y="21595"/>
                  <a:pt x="10746" y="21594"/>
                  <a:pt x="11001" y="21593"/>
                </a:cubicBezTo>
                <a:cubicBezTo>
                  <a:pt x="11464" y="21600"/>
                  <a:pt x="12566" y="21593"/>
                  <a:pt x="12566" y="21593"/>
                </a:cubicBezTo>
                <a:lnTo>
                  <a:pt x="11432" y="7478"/>
                </a:lnTo>
                <a:cubicBezTo>
                  <a:pt x="11503" y="7465"/>
                  <a:pt x="11573" y="7449"/>
                  <a:pt x="11640" y="7432"/>
                </a:cubicBezTo>
                <a:lnTo>
                  <a:pt x="20572" y="9778"/>
                </a:lnTo>
                <a:lnTo>
                  <a:pt x="21600" y="9786"/>
                </a:lnTo>
                <a:lnTo>
                  <a:pt x="21067" y="9320"/>
                </a:lnTo>
                <a:lnTo>
                  <a:pt x="12687" y="6415"/>
                </a:lnTo>
                <a:cubicBezTo>
                  <a:pt x="12618" y="6130"/>
                  <a:pt x="12319" y="5884"/>
                  <a:pt x="11892" y="5728"/>
                </a:cubicBezTo>
                <a:lnTo>
                  <a:pt x="11298" y="476"/>
                </a:lnTo>
                <a:lnTo>
                  <a:pt x="10800" y="0"/>
                </a:lnTo>
                <a:close/>
                <a:moveTo>
                  <a:pt x="11135" y="6216"/>
                </a:moveTo>
                <a:cubicBezTo>
                  <a:pt x="11363" y="6276"/>
                  <a:pt x="11522" y="6398"/>
                  <a:pt x="11522" y="6541"/>
                </a:cubicBezTo>
                <a:cubicBezTo>
                  <a:pt x="11522" y="6542"/>
                  <a:pt x="11522" y="6543"/>
                  <a:pt x="11522" y="6543"/>
                </a:cubicBezTo>
                <a:lnTo>
                  <a:pt x="11071" y="6594"/>
                </a:lnTo>
                <a:lnTo>
                  <a:pt x="11225" y="6840"/>
                </a:lnTo>
                <a:cubicBezTo>
                  <a:pt x="11113" y="6882"/>
                  <a:pt x="10976" y="6908"/>
                  <a:pt x="10829" y="6908"/>
                </a:cubicBezTo>
                <a:cubicBezTo>
                  <a:pt x="10659" y="6908"/>
                  <a:pt x="10508" y="6873"/>
                  <a:pt x="10388" y="6820"/>
                </a:cubicBezTo>
                <a:lnTo>
                  <a:pt x="10529" y="6594"/>
                </a:lnTo>
                <a:lnTo>
                  <a:pt x="10142" y="6550"/>
                </a:lnTo>
                <a:cubicBezTo>
                  <a:pt x="10142" y="6547"/>
                  <a:pt x="10139" y="6544"/>
                  <a:pt x="10139" y="6541"/>
                </a:cubicBezTo>
                <a:cubicBezTo>
                  <a:pt x="10139" y="6407"/>
                  <a:pt x="10278" y="6291"/>
                  <a:pt x="10484" y="6228"/>
                </a:cubicBezTo>
                <a:lnTo>
                  <a:pt x="10800" y="6413"/>
                </a:lnTo>
                <a:lnTo>
                  <a:pt x="11135" y="6216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7" name="Lijn"/>
          <p:cNvSpPr/>
          <p:nvPr/>
        </p:nvSpPr>
        <p:spPr>
          <a:xfrm flipH="1" flipV="1">
            <a:off x="3072661" y="2743476"/>
            <a:ext cx="5388" cy="427743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8" name="Lijn"/>
          <p:cNvSpPr/>
          <p:nvPr/>
        </p:nvSpPr>
        <p:spPr>
          <a:xfrm>
            <a:off x="2621398" y="2656768"/>
            <a:ext cx="672278" cy="2112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9" name="Lijn"/>
          <p:cNvSpPr/>
          <p:nvPr/>
        </p:nvSpPr>
        <p:spPr>
          <a:xfrm flipV="1">
            <a:off x="1334240" y="1405279"/>
            <a:ext cx="909087" cy="7450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0" name="Hoogspanning"/>
          <p:cNvSpPr/>
          <p:nvPr/>
        </p:nvSpPr>
        <p:spPr>
          <a:xfrm>
            <a:off x="1960464" y="2430740"/>
            <a:ext cx="74753" cy="166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1" name="Hoogspanning"/>
          <p:cNvSpPr/>
          <p:nvPr/>
        </p:nvSpPr>
        <p:spPr>
          <a:xfrm>
            <a:off x="6660866" y="4537593"/>
            <a:ext cx="74753" cy="166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2" name="Rechthoek"/>
          <p:cNvSpPr/>
          <p:nvPr/>
        </p:nvSpPr>
        <p:spPr>
          <a:xfrm>
            <a:off x="1431203" y="1617472"/>
            <a:ext cx="3637844" cy="1489581"/>
          </a:xfrm>
          <a:prstGeom prst="rect">
            <a:avLst/>
          </a:prstGeom>
          <a:ln w="38100">
            <a:solidFill>
              <a:schemeClr val="accent3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3" name="Lijn"/>
          <p:cNvSpPr/>
          <p:nvPr/>
        </p:nvSpPr>
        <p:spPr>
          <a:xfrm flipV="1">
            <a:off x="4885624" y="2726959"/>
            <a:ext cx="541639" cy="7295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4" name="Lijn"/>
          <p:cNvSpPr/>
          <p:nvPr/>
        </p:nvSpPr>
        <p:spPr>
          <a:xfrm flipV="1">
            <a:off x="5416413" y="1562628"/>
            <a:ext cx="10851" cy="1162105"/>
          </a:xfrm>
          <a:prstGeom prst="line">
            <a:avLst/>
          </a:pr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5" name="Lijn"/>
          <p:cNvSpPr/>
          <p:nvPr/>
        </p:nvSpPr>
        <p:spPr>
          <a:xfrm>
            <a:off x="5492863" y="2452573"/>
            <a:ext cx="215944" cy="3"/>
          </a:xfrm>
          <a:prstGeom prst="line">
            <a:avLst/>
          </a:pr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6" name="Zon"/>
          <p:cNvSpPr/>
          <p:nvPr/>
        </p:nvSpPr>
        <p:spPr>
          <a:xfrm>
            <a:off x="6119359" y="2847943"/>
            <a:ext cx="344962" cy="344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7" name="Lijn"/>
          <p:cNvSpPr/>
          <p:nvPr/>
        </p:nvSpPr>
        <p:spPr>
          <a:xfrm>
            <a:off x="5882159" y="3025224"/>
            <a:ext cx="215944" cy="3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8" name="Zon"/>
          <p:cNvSpPr/>
          <p:nvPr/>
        </p:nvSpPr>
        <p:spPr>
          <a:xfrm>
            <a:off x="6835694" y="4362767"/>
            <a:ext cx="344962" cy="344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912" y="3909"/>
                </a:lnTo>
                <a:cubicBezTo>
                  <a:pt x="9458" y="3767"/>
                  <a:pt x="10107" y="3684"/>
                  <a:pt x="10795" y="3684"/>
                </a:cubicBezTo>
                <a:cubicBezTo>
                  <a:pt x="11488" y="3684"/>
                  <a:pt x="12138" y="3766"/>
                  <a:pt x="12695" y="3914"/>
                </a:cubicBezTo>
                <a:lnTo>
                  <a:pt x="10800" y="0"/>
                </a:lnTo>
                <a:close/>
                <a:moveTo>
                  <a:pt x="18430" y="3160"/>
                </a:moveTo>
                <a:lnTo>
                  <a:pt x="14332" y="4591"/>
                </a:lnTo>
                <a:cubicBezTo>
                  <a:pt x="14828" y="4880"/>
                  <a:pt x="15340" y="5278"/>
                  <a:pt x="15826" y="5764"/>
                </a:cubicBezTo>
                <a:cubicBezTo>
                  <a:pt x="16317" y="6255"/>
                  <a:pt x="16717" y="6774"/>
                  <a:pt x="17006" y="7265"/>
                </a:cubicBezTo>
                <a:lnTo>
                  <a:pt x="18430" y="3160"/>
                </a:lnTo>
                <a:close/>
                <a:moveTo>
                  <a:pt x="3160" y="3172"/>
                </a:moveTo>
                <a:lnTo>
                  <a:pt x="4591" y="7270"/>
                </a:lnTo>
                <a:cubicBezTo>
                  <a:pt x="4880" y="6773"/>
                  <a:pt x="5278" y="6260"/>
                  <a:pt x="5764" y="5774"/>
                </a:cubicBezTo>
                <a:cubicBezTo>
                  <a:pt x="6255" y="5283"/>
                  <a:pt x="6774" y="4885"/>
                  <a:pt x="7265" y="4596"/>
                </a:cubicBezTo>
                <a:lnTo>
                  <a:pt x="3160" y="3172"/>
                </a:lnTo>
                <a:close/>
                <a:moveTo>
                  <a:pt x="10800" y="4661"/>
                </a:moveTo>
                <a:cubicBezTo>
                  <a:pt x="7400" y="4661"/>
                  <a:pt x="4633" y="7427"/>
                  <a:pt x="4633" y="10827"/>
                </a:cubicBezTo>
                <a:cubicBezTo>
                  <a:pt x="4633" y="14227"/>
                  <a:pt x="7400" y="16994"/>
                  <a:pt x="10800" y="16994"/>
                </a:cubicBezTo>
                <a:cubicBezTo>
                  <a:pt x="14200" y="16994"/>
                  <a:pt x="16967" y="14227"/>
                  <a:pt x="16967" y="10827"/>
                </a:cubicBezTo>
                <a:cubicBezTo>
                  <a:pt x="16967" y="7427"/>
                  <a:pt x="14200" y="4661"/>
                  <a:pt x="10800" y="4661"/>
                </a:cubicBezTo>
                <a:close/>
                <a:moveTo>
                  <a:pt x="3914" y="8907"/>
                </a:moveTo>
                <a:lnTo>
                  <a:pt x="0" y="10800"/>
                </a:lnTo>
                <a:lnTo>
                  <a:pt x="3909" y="12688"/>
                </a:lnTo>
                <a:cubicBezTo>
                  <a:pt x="3767" y="12137"/>
                  <a:pt x="3684" y="11493"/>
                  <a:pt x="3684" y="10805"/>
                </a:cubicBezTo>
                <a:cubicBezTo>
                  <a:pt x="3684" y="10112"/>
                  <a:pt x="3766" y="9464"/>
                  <a:pt x="3914" y="8907"/>
                </a:cubicBezTo>
                <a:close/>
                <a:moveTo>
                  <a:pt x="17693" y="8907"/>
                </a:moveTo>
                <a:cubicBezTo>
                  <a:pt x="17835" y="9458"/>
                  <a:pt x="17916" y="10102"/>
                  <a:pt x="17916" y="10790"/>
                </a:cubicBezTo>
                <a:cubicBezTo>
                  <a:pt x="17916" y="11483"/>
                  <a:pt x="17835" y="12131"/>
                  <a:pt x="17688" y="12688"/>
                </a:cubicBezTo>
                <a:lnTo>
                  <a:pt x="21600" y="10795"/>
                </a:lnTo>
                <a:lnTo>
                  <a:pt x="17693" y="8907"/>
                </a:lnTo>
                <a:close/>
                <a:moveTo>
                  <a:pt x="17011" y="14332"/>
                </a:moveTo>
                <a:cubicBezTo>
                  <a:pt x="16722" y="14828"/>
                  <a:pt x="16323" y="15340"/>
                  <a:pt x="15838" y="15826"/>
                </a:cubicBezTo>
                <a:cubicBezTo>
                  <a:pt x="15346" y="16317"/>
                  <a:pt x="14828" y="16717"/>
                  <a:pt x="14337" y="17006"/>
                </a:cubicBezTo>
                <a:lnTo>
                  <a:pt x="18440" y="18430"/>
                </a:lnTo>
                <a:lnTo>
                  <a:pt x="17011" y="14332"/>
                </a:lnTo>
                <a:close/>
                <a:moveTo>
                  <a:pt x="4596" y="14337"/>
                </a:moveTo>
                <a:lnTo>
                  <a:pt x="3172" y="18440"/>
                </a:lnTo>
                <a:lnTo>
                  <a:pt x="7270" y="17011"/>
                </a:lnTo>
                <a:cubicBezTo>
                  <a:pt x="6773" y="16722"/>
                  <a:pt x="6260" y="16323"/>
                  <a:pt x="5774" y="15838"/>
                </a:cubicBezTo>
                <a:cubicBezTo>
                  <a:pt x="5283" y="15346"/>
                  <a:pt x="4885" y="14828"/>
                  <a:pt x="4596" y="14337"/>
                </a:cubicBezTo>
                <a:close/>
                <a:moveTo>
                  <a:pt x="8907" y="17688"/>
                </a:moveTo>
                <a:lnTo>
                  <a:pt x="10800" y="21600"/>
                </a:lnTo>
                <a:lnTo>
                  <a:pt x="12688" y="17693"/>
                </a:lnTo>
                <a:cubicBezTo>
                  <a:pt x="12142" y="17835"/>
                  <a:pt x="11493" y="17916"/>
                  <a:pt x="10805" y="17916"/>
                </a:cubicBezTo>
                <a:cubicBezTo>
                  <a:pt x="10112" y="17916"/>
                  <a:pt x="9464" y="17835"/>
                  <a:pt x="8907" y="1768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9" name="Hoogspanning"/>
          <p:cNvSpPr/>
          <p:nvPr/>
        </p:nvSpPr>
        <p:spPr>
          <a:xfrm>
            <a:off x="5169842" y="2781087"/>
            <a:ext cx="74753" cy="166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0" name="Truck met oplegger"/>
          <p:cNvSpPr/>
          <p:nvPr/>
        </p:nvSpPr>
        <p:spPr>
          <a:xfrm>
            <a:off x="2778261" y="2455746"/>
            <a:ext cx="415707" cy="135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762"/>
                </a:lnTo>
                <a:lnTo>
                  <a:pt x="14585" y="15762"/>
                </a:lnTo>
                <a:lnTo>
                  <a:pt x="14585" y="0"/>
                </a:lnTo>
                <a:lnTo>
                  <a:pt x="0" y="0"/>
                </a:lnTo>
                <a:close/>
                <a:moveTo>
                  <a:pt x="15530" y="2020"/>
                </a:moveTo>
                <a:cubicBezTo>
                  <a:pt x="15390" y="2020"/>
                  <a:pt x="15282" y="2372"/>
                  <a:pt x="15282" y="2787"/>
                </a:cubicBezTo>
                <a:lnTo>
                  <a:pt x="15282" y="7029"/>
                </a:lnTo>
                <a:lnTo>
                  <a:pt x="18755" y="7029"/>
                </a:lnTo>
                <a:cubicBezTo>
                  <a:pt x="18917" y="7046"/>
                  <a:pt x="18927" y="6515"/>
                  <a:pt x="18819" y="6117"/>
                </a:cubicBezTo>
                <a:cubicBezTo>
                  <a:pt x="18527" y="5073"/>
                  <a:pt x="16891" y="2020"/>
                  <a:pt x="15530" y="2020"/>
                </a:cubicBezTo>
                <a:close/>
                <a:moveTo>
                  <a:pt x="15282" y="7640"/>
                </a:moveTo>
                <a:lnTo>
                  <a:pt x="15282" y="16311"/>
                </a:lnTo>
                <a:lnTo>
                  <a:pt x="14786" y="16311"/>
                </a:lnTo>
                <a:cubicBezTo>
                  <a:pt x="15067" y="16892"/>
                  <a:pt x="15250" y="17868"/>
                  <a:pt x="15250" y="18979"/>
                </a:cubicBezTo>
                <a:cubicBezTo>
                  <a:pt x="15250" y="19078"/>
                  <a:pt x="15250" y="19160"/>
                  <a:pt x="15245" y="19243"/>
                </a:cubicBezTo>
                <a:lnTo>
                  <a:pt x="18750" y="19243"/>
                </a:lnTo>
                <a:cubicBezTo>
                  <a:pt x="18750" y="19160"/>
                  <a:pt x="18743" y="19062"/>
                  <a:pt x="18743" y="18979"/>
                </a:cubicBezTo>
                <a:cubicBezTo>
                  <a:pt x="18743" y="17205"/>
                  <a:pt x="19213" y="15762"/>
                  <a:pt x="19791" y="15762"/>
                </a:cubicBezTo>
                <a:cubicBezTo>
                  <a:pt x="20369" y="15762"/>
                  <a:pt x="20839" y="17205"/>
                  <a:pt x="20839" y="18979"/>
                </a:cubicBezTo>
                <a:cubicBezTo>
                  <a:pt x="20839" y="19078"/>
                  <a:pt x="20839" y="19160"/>
                  <a:pt x="20834" y="19243"/>
                </a:cubicBezTo>
                <a:lnTo>
                  <a:pt x="21423" y="19243"/>
                </a:lnTo>
                <a:cubicBezTo>
                  <a:pt x="21520" y="19243"/>
                  <a:pt x="21600" y="18998"/>
                  <a:pt x="21600" y="18699"/>
                </a:cubicBezTo>
                <a:lnTo>
                  <a:pt x="21600" y="16327"/>
                </a:lnTo>
                <a:cubicBezTo>
                  <a:pt x="21600" y="16045"/>
                  <a:pt x="21520" y="15814"/>
                  <a:pt x="21423" y="15814"/>
                </a:cubicBezTo>
                <a:lnTo>
                  <a:pt x="21389" y="15814"/>
                </a:lnTo>
                <a:lnTo>
                  <a:pt x="21389" y="13395"/>
                </a:lnTo>
                <a:cubicBezTo>
                  <a:pt x="21389" y="13163"/>
                  <a:pt x="21336" y="12978"/>
                  <a:pt x="21266" y="12944"/>
                </a:cubicBezTo>
                <a:lnTo>
                  <a:pt x="19354" y="11287"/>
                </a:lnTo>
                <a:lnTo>
                  <a:pt x="18792" y="8008"/>
                </a:lnTo>
                <a:cubicBezTo>
                  <a:pt x="18754" y="7793"/>
                  <a:pt x="18679" y="7640"/>
                  <a:pt x="18598" y="7640"/>
                </a:cubicBezTo>
                <a:lnTo>
                  <a:pt x="16924" y="7640"/>
                </a:lnTo>
                <a:lnTo>
                  <a:pt x="16924" y="16311"/>
                </a:lnTo>
                <a:lnTo>
                  <a:pt x="16708" y="16311"/>
                </a:lnTo>
                <a:lnTo>
                  <a:pt x="16708" y="7640"/>
                </a:lnTo>
                <a:lnTo>
                  <a:pt x="15282" y="7640"/>
                </a:lnTo>
                <a:close/>
                <a:moveTo>
                  <a:pt x="17518" y="8505"/>
                </a:moveTo>
                <a:lnTo>
                  <a:pt x="18426" y="8505"/>
                </a:lnTo>
                <a:cubicBezTo>
                  <a:pt x="18474" y="8505"/>
                  <a:pt x="18518" y="8585"/>
                  <a:pt x="18534" y="8718"/>
                </a:cubicBezTo>
                <a:lnTo>
                  <a:pt x="18804" y="10660"/>
                </a:lnTo>
                <a:cubicBezTo>
                  <a:pt x="18842" y="10909"/>
                  <a:pt x="18787" y="11173"/>
                  <a:pt x="18701" y="11173"/>
                </a:cubicBezTo>
                <a:lnTo>
                  <a:pt x="17518" y="11173"/>
                </a:lnTo>
                <a:cubicBezTo>
                  <a:pt x="17453" y="11173"/>
                  <a:pt x="17400" y="11004"/>
                  <a:pt x="17400" y="10805"/>
                </a:cubicBezTo>
                <a:lnTo>
                  <a:pt x="17400" y="8868"/>
                </a:lnTo>
                <a:cubicBezTo>
                  <a:pt x="17400" y="8669"/>
                  <a:pt x="17453" y="8505"/>
                  <a:pt x="17518" y="8505"/>
                </a:cubicBezTo>
                <a:close/>
                <a:moveTo>
                  <a:pt x="10633" y="16327"/>
                </a:moveTo>
                <a:lnTo>
                  <a:pt x="10503" y="19259"/>
                </a:lnTo>
                <a:lnTo>
                  <a:pt x="11271" y="19259"/>
                </a:lnTo>
                <a:cubicBezTo>
                  <a:pt x="11271" y="19176"/>
                  <a:pt x="11264" y="19077"/>
                  <a:pt x="11264" y="18995"/>
                </a:cubicBezTo>
                <a:cubicBezTo>
                  <a:pt x="11264" y="17884"/>
                  <a:pt x="11448" y="16891"/>
                  <a:pt x="11723" y="16327"/>
                </a:cubicBezTo>
                <a:lnTo>
                  <a:pt x="10633" y="16327"/>
                </a:lnTo>
                <a:close/>
                <a:moveTo>
                  <a:pt x="12896" y="16327"/>
                </a:moveTo>
                <a:cubicBezTo>
                  <a:pt x="13047" y="16642"/>
                  <a:pt x="13171" y="17088"/>
                  <a:pt x="13252" y="17586"/>
                </a:cubicBezTo>
                <a:cubicBezTo>
                  <a:pt x="13333" y="17072"/>
                  <a:pt x="13457" y="16642"/>
                  <a:pt x="13608" y="16327"/>
                </a:cubicBezTo>
                <a:lnTo>
                  <a:pt x="12896" y="16327"/>
                </a:lnTo>
                <a:close/>
                <a:moveTo>
                  <a:pt x="2285" y="16394"/>
                </a:moveTo>
                <a:cubicBezTo>
                  <a:pt x="1815" y="16394"/>
                  <a:pt x="1436" y="17552"/>
                  <a:pt x="1436" y="18995"/>
                </a:cubicBezTo>
                <a:cubicBezTo>
                  <a:pt x="1436" y="20437"/>
                  <a:pt x="1815" y="21600"/>
                  <a:pt x="2285" y="21600"/>
                </a:cubicBezTo>
                <a:cubicBezTo>
                  <a:pt x="2755" y="21600"/>
                  <a:pt x="3132" y="20437"/>
                  <a:pt x="3132" y="18995"/>
                </a:cubicBezTo>
                <a:cubicBezTo>
                  <a:pt x="3127" y="17552"/>
                  <a:pt x="2749" y="16394"/>
                  <a:pt x="2285" y="16394"/>
                </a:cubicBezTo>
                <a:close/>
                <a:moveTo>
                  <a:pt x="4170" y="16394"/>
                </a:moveTo>
                <a:cubicBezTo>
                  <a:pt x="3700" y="16394"/>
                  <a:pt x="3321" y="17552"/>
                  <a:pt x="3321" y="18995"/>
                </a:cubicBezTo>
                <a:cubicBezTo>
                  <a:pt x="3321" y="20437"/>
                  <a:pt x="3700" y="21600"/>
                  <a:pt x="4170" y="21600"/>
                </a:cubicBezTo>
                <a:cubicBezTo>
                  <a:pt x="4640" y="21600"/>
                  <a:pt x="5017" y="20437"/>
                  <a:pt x="5017" y="18995"/>
                </a:cubicBezTo>
                <a:cubicBezTo>
                  <a:pt x="5017" y="17552"/>
                  <a:pt x="4634" y="16394"/>
                  <a:pt x="4170" y="16394"/>
                </a:cubicBezTo>
                <a:close/>
                <a:moveTo>
                  <a:pt x="12312" y="16394"/>
                </a:moveTo>
                <a:cubicBezTo>
                  <a:pt x="11842" y="16394"/>
                  <a:pt x="11465" y="17552"/>
                  <a:pt x="11465" y="18995"/>
                </a:cubicBezTo>
                <a:cubicBezTo>
                  <a:pt x="11465" y="20437"/>
                  <a:pt x="11842" y="21600"/>
                  <a:pt x="12312" y="21600"/>
                </a:cubicBezTo>
                <a:cubicBezTo>
                  <a:pt x="12782" y="21600"/>
                  <a:pt x="13161" y="20437"/>
                  <a:pt x="13161" y="18995"/>
                </a:cubicBezTo>
                <a:cubicBezTo>
                  <a:pt x="13161" y="17552"/>
                  <a:pt x="12776" y="16394"/>
                  <a:pt x="12312" y="16394"/>
                </a:cubicBezTo>
                <a:close/>
                <a:moveTo>
                  <a:pt x="14197" y="16394"/>
                </a:moveTo>
                <a:cubicBezTo>
                  <a:pt x="13727" y="16394"/>
                  <a:pt x="13350" y="17552"/>
                  <a:pt x="13350" y="18995"/>
                </a:cubicBezTo>
                <a:cubicBezTo>
                  <a:pt x="13350" y="20437"/>
                  <a:pt x="13727" y="21600"/>
                  <a:pt x="14197" y="21600"/>
                </a:cubicBezTo>
                <a:cubicBezTo>
                  <a:pt x="14667" y="21600"/>
                  <a:pt x="15044" y="20437"/>
                  <a:pt x="15044" y="18995"/>
                </a:cubicBezTo>
                <a:cubicBezTo>
                  <a:pt x="15044" y="17552"/>
                  <a:pt x="14661" y="16394"/>
                  <a:pt x="14197" y="16394"/>
                </a:cubicBezTo>
                <a:close/>
                <a:moveTo>
                  <a:pt x="19791" y="16394"/>
                </a:moveTo>
                <a:cubicBezTo>
                  <a:pt x="19321" y="16394"/>
                  <a:pt x="18944" y="17552"/>
                  <a:pt x="18944" y="18995"/>
                </a:cubicBezTo>
                <a:cubicBezTo>
                  <a:pt x="18944" y="20437"/>
                  <a:pt x="19321" y="21600"/>
                  <a:pt x="19791" y="21600"/>
                </a:cubicBezTo>
                <a:cubicBezTo>
                  <a:pt x="20261" y="21600"/>
                  <a:pt x="20640" y="20437"/>
                  <a:pt x="20640" y="18995"/>
                </a:cubicBezTo>
                <a:cubicBezTo>
                  <a:pt x="20640" y="17552"/>
                  <a:pt x="20255" y="16394"/>
                  <a:pt x="19791" y="16394"/>
                </a:cubicBezTo>
                <a:close/>
                <a:moveTo>
                  <a:pt x="2285" y="17751"/>
                </a:moveTo>
                <a:cubicBezTo>
                  <a:pt x="2506" y="17751"/>
                  <a:pt x="2685" y="18299"/>
                  <a:pt x="2685" y="18979"/>
                </a:cubicBezTo>
                <a:cubicBezTo>
                  <a:pt x="2679" y="19659"/>
                  <a:pt x="2501" y="20207"/>
                  <a:pt x="2285" y="20207"/>
                </a:cubicBezTo>
                <a:cubicBezTo>
                  <a:pt x="2063" y="20207"/>
                  <a:pt x="1885" y="19659"/>
                  <a:pt x="1885" y="18979"/>
                </a:cubicBezTo>
                <a:cubicBezTo>
                  <a:pt x="1885" y="18299"/>
                  <a:pt x="2063" y="17751"/>
                  <a:pt x="2285" y="17751"/>
                </a:cubicBezTo>
                <a:close/>
                <a:moveTo>
                  <a:pt x="4170" y="17751"/>
                </a:moveTo>
                <a:cubicBezTo>
                  <a:pt x="4391" y="17751"/>
                  <a:pt x="4568" y="18299"/>
                  <a:pt x="4568" y="18979"/>
                </a:cubicBezTo>
                <a:cubicBezTo>
                  <a:pt x="4563" y="19659"/>
                  <a:pt x="4386" y="20207"/>
                  <a:pt x="4170" y="20207"/>
                </a:cubicBezTo>
                <a:cubicBezTo>
                  <a:pt x="3948" y="20207"/>
                  <a:pt x="3770" y="19659"/>
                  <a:pt x="3770" y="18979"/>
                </a:cubicBezTo>
                <a:cubicBezTo>
                  <a:pt x="3770" y="18299"/>
                  <a:pt x="3948" y="17751"/>
                  <a:pt x="4170" y="17751"/>
                </a:cubicBezTo>
                <a:close/>
                <a:moveTo>
                  <a:pt x="12312" y="17751"/>
                </a:moveTo>
                <a:cubicBezTo>
                  <a:pt x="12533" y="17751"/>
                  <a:pt x="12712" y="18299"/>
                  <a:pt x="12712" y="18979"/>
                </a:cubicBezTo>
                <a:cubicBezTo>
                  <a:pt x="12707" y="19659"/>
                  <a:pt x="12528" y="20207"/>
                  <a:pt x="12312" y="20207"/>
                </a:cubicBezTo>
                <a:cubicBezTo>
                  <a:pt x="12091" y="20207"/>
                  <a:pt x="11912" y="19659"/>
                  <a:pt x="11912" y="18979"/>
                </a:cubicBezTo>
                <a:cubicBezTo>
                  <a:pt x="11912" y="18299"/>
                  <a:pt x="12091" y="17751"/>
                  <a:pt x="12312" y="17751"/>
                </a:cubicBezTo>
                <a:close/>
                <a:moveTo>
                  <a:pt x="14197" y="17751"/>
                </a:moveTo>
                <a:cubicBezTo>
                  <a:pt x="14418" y="17751"/>
                  <a:pt x="14597" y="18299"/>
                  <a:pt x="14597" y="18979"/>
                </a:cubicBezTo>
                <a:cubicBezTo>
                  <a:pt x="14597" y="19659"/>
                  <a:pt x="14418" y="20207"/>
                  <a:pt x="14197" y="20207"/>
                </a:cubicBezTo>
                <a:cubicBezTo>
                  <a:pt x="13976" y="20207"/>
                  <a:pt x="13797" y="19659"/>
                  <a:pt x="13797" y="18979"/>
                </a:cubicBezTo>
                <a:cubicBezTo>
                  <a:pt x="13797" y="18299"/>
                  <a:pt x="13976" y="17751"/>
                  <a:pt x="14197" y="17751"/>
                </a:cubicBezTo>
                <a:close/>
                <a:moveTo>
                  <a:pt x="19791" y="17751"/>
                </a:moveTo>
                <a:cubicBezTo>
                  <a:pt x="20012" y="17751"/>
                  <a:pt x="20191" y="18299"/>
                  <a:pt x="20191" y="18979"/>
                </a:cubicBezTo>
                <a:cubicBezTo>
                  <a:pt x="20186" y="19659"/>
                  <a:pt x="20007" y="20207"/>
                  <a:pt x="19791" y="20207"/>
                </a:cubicBezTo>
                <a:cubicBezTo>
                  <a:pt x="19570" y="20207"/>
                  <a:pt x="19391" y="19659"/>
                  <a:pt x="19391" y="18979"/>
                </a:cubicBezTo>
                <a:cubicBezTo>
                  <a:pt x="19391" y="18299"/>
                  <a:pt x="19570" y="17751"/>
                  <a:pt x="19791" y="17751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chemeClr val="accent5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1" name="Truck met oplegger"/>
          <p:cNvSpPr/>
          <p:nvPr/>
        </p:nvSpPr>
        <p:spPr>
          <a:xfrm rot="21596834" flipH="1">
            <a:off x="4765714" y="4614664"/>
            <a:ext cx="415707" cy="135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762"/>
                </a:lnTo>
                <a:lnTo>
                  <a:pt x="14585" y="15762"/>
                </a:lnTo>
                <a:lnTo>
                  <a:pt x="14585" y="0"/>
                </a:lnTo>
                <a:lnTo>
                  <a:pt x="0" y="0"/>
                </a:lnTo>
                <a:close/>
                <a:moveTo>
                  <a:pt x="15530" y="2020"/>
                </a:moveTo>
                <a:cubicBezTo>
                  <a:pt x="15390" y="2020"/>
                  <a:pt x="15282" y="2372"/>
                  <a:pt x="15282" y="2787"/>
                </a:cubicBezTo>
                <a:lnTo>
                  <a:pt x="15282" y="7029"/>
                </a:lnTo>
                <a:lnTo>
                  <a:pt x="18755" y="7029"/>
                </a:lnTo>
                <a:cubicBezTo>
                  <a:pt x="18917" y="7046"/>
                  <a:pt x="18927" y="6515"/>
                  <a:pt x="18819" y="6117"/>
                </a:cubicBezTo>
                <a:cubicBezTo>
                  <a:pt x="18527" y="5073"/>
                  <a:pt x="16891" y="2020"/>
                  <a:pt x="15530" y="2020"/>
                </a:cubicBezTo>
                <a:close/>
                <a:moveTo>
                  <a:pt x="15282" y="7640"/>
                </a:moveTo>
                <a:lnTo>
                  <a:pt x="15282" y="16311"/>
                </a:lnTo>
                <a:lnTo>
                  <a:pt x="14786" y="16311"/>
                </a:lnTo>
                <a:cubicBezTo>
                  <a:pt x="15067" y="16892"/>
                  <a:pt x="15250" y="17868"/>
                  <a:pt x="15250" y="18979"/>
                </a:cubicBezTo>
                <a:cubicBezTo>
                  <a:pt x="15250" y="19078"/>
                  <a:pt x="15250" y="19160"/>
                  <a:pt x="15245" y="19243"/>
                </a:cubicBezTo>
                <a:lnTo>
                  <a:pt x="18750" y="19243"/>
                </a:lnTo>
                <a:cubicBezTo>
                  <a:pt x="18750" y="19160"/>
                  <a:pt x="18743" y="19062"/>
                  <a:pt x="18743" y="18979"/>
                </a:cubicBezTo>
                <a:cubicBezTo>
                  <a:pt x="18743" y="17205"/>
                  <a:pt x="19213" y="15762"/>
                  <a:pt x="19791" y="15762"/>
                </a:cubicBezTo>
                <a:cubicBezTo>
                  <a:pt x="20369" y="15762"/>
                  <a:pt x="20839" y="17205"/>
                  <a:pt x="20839" y="18979"/>
                </a:cubicBezTo>
                <a:cubicBezTo>
                  <a:pt x="20839" y="19078"/>
                  <a:pt x="20839" y="19160"/>
                  <a:pt x="20834" y="19243"/>
                </a:cubicBezTo>
                <a:lnTo>
                  <a:pt x="21423" y="19243"/>
                </a:lnTo>
                <a:cubicBezTo>
                  <a:pt x="21520" y="19243"/>
                  <a:pt x="21600" y="18998"/>
                  <a:pt x="21600" y="18699"/>
                </a:cubicBezTo>
                <a:lnTo>
                  <a:pt x="21600" y="16327"/>
                </a:lnTo>
                <a:cubicBezTo>
                  <a:pt x="21600" y="16045"/>
                  <a:pt x="21520" y="15814"/>
                  <a:pt x="21423" y="15814"/>
                </a:cubicBezTo>
                <a:lnTo>
                  <a:pt x="21389" y="15814"/>
                </a:lnTo>
                <a:lnTo>
                  <a:pt x="21389" y="13395"/>
                </a:lnTo>
                <a:cubicBezTo>
                  <a:pt x="21389" y="13163"/>
                  <a:pt x="21336" y="12978"/>
                  <a:pt x="21266" y="12944"/>
                </a:cubicBezTo>
                <a:lnTo>
                  <a:pt x="19354" y="11287"/>
                </a:lnTo>
                <a:lnTo>
                  <a:pt x="18792" y="8008"/>
                </a:lnTo>
                <a:cubicBezTo>
                  <a:pt x="18754" y="7793"/>
                  <a:pt x="18679" y="7640"/>
                  <a:pt x="18598" y="7640"/>
                </a:cubicBezTo>
                <a:lnTo>
                  <a:pt x="16924" y="7640"/>
                </a:lnTo>
                <a:lnTo>
                  <a:pt x="16924" y="16311"/>
                </a:lnTo>
                <a:lnTo>
                  <a:pt x="16708" y="16311"/>
                </a:lnTo>
                <a:lnTo>
                  <a:pt x="16708" y="7640"/>
                </a:lnTo>
                <a:lnTo>
                  <a:pt x="15282" y="7640"/>
                </a:lnTo>
                <a:close/>
                <a:moveTo>
                  <a:pt x="17518" y="8505"/>
                </a:moveTo>
                <a:lnTo>
                  <a:pt x="18426" y="8505"/>
                </a:lnTo>
                <a:cubicBezTo>
                  <a:pt x="18474" y="8505"/>
                  <a:pt x="18518" y="8585"/>
                  <a:pt x="18534" y="8718"/>
                </a:cubicBezTo>
                <a:lnTo>
                  <a:pt x="18804" y="10660"/>
                </a:lnTo>
                <a:cubicBezTo>
                  <a:pt x="18842" y="10909"/>
                  <a:pt x="18787" y="11173"/>
                  <a:pt x="18701" y="11173"/>
                </a:cubicBezTo>
                <a:lnTo>
                  <a:pt x="17518" y="11173"/>
                </a:lnTo>
                <a:cubicBezTo>
                  <a:pt x="17453" y="11173"/>
                  <a:pt x="17400" y="11004"/>
                  <a:pt x="17400" y="10805"/>
                </a:cubicBezTo>
                <a:lnTo>
                  <a:pt x="17400" y="8868"/>
                </a:lnTo>
                <a:cubicBezTo>
                  <a:pt x="17400" y="8669"/>
                  <a:pt x="17453" y="8505"/>
                  <a:pt x="17518" y="8505"/>
                </a:cubicBezTo>
                <a:close/>
                <a:moveTo>
                  <a:pt x="10633" y="16327"/>
                </a:moveTo>
                <a:lnTo>
                  <a:pt x="10503" y="19259"/>
                </a:lnTo>
                <a:lnTo>
                  <a:pt x="11271" y="19259"/>
                </a:lnTo>
                <a:cubicBezTo>
                  <a:pt x="11271" y="19176"/>
                  <a:pt x="11264" y="19077"/>
                  <a:pt x="11264" y="18995"/>
                </a:cubicBezTo>
                <a:cubicBezTo>
                  <a:pt x="11264" y="17884"/>
                  <a:pt x="11448" y="16891"/>
                  <a:pt x="11723" y="16327"/>
                </a:cubicBezTo>
                <a:lnTo>
                  <a:pt x="10633" y="16327"/>
                </a:lnTo>
                <a:close/>
                <a:moveTo>
                  <a:pt x="12896" y="16327"/>
                </a:moveTo>
                <a:cubicBezTo>
                  <a:pt x="13047" y="16642"/>
                  <a:pt x="13171" y="17088"/>
                  <a:pt x="13252" y="17586"/>
                </a:cubicBezTo>
                <a:cubicBezTo>
                  <a:pt x="13333" y="17072"/>
                  <a:pt x="13457" y="16642"/>
                  <a:pt x="13608" y="16327"/>
                </a:cubicBezTo>
                <a:lnTo>
                  <a:pt x="12896" y="16327"/>
                </a:lnTo>
                <a:close/>
                <a:moveTo>
                  <a:pt x="2285" y="16394"/>
                </a:moveTo>
                <a:cubicBezTo>
                  <a:pt x="1815" y="16394"/>
                  <a:pt x="1436" y="17552"/>
                  <a:pt x="1436" y="18995"/>
                </a:cubicBezTo>
                <a:cubicBezTo>
                  <a:pt x="1436" y="20437"/>
                  <a:pt x="1815" y="21600"/>
                  <a:pt x="2285" y="21600"/>
                </a:cubicBezTo>
                <a:cubicBezTo>
                  <a:pt x="2755" y="21600"/>
                  <a:pt x="3132" y="20437"/>
                  <a:pt x="3132" y="18995"/>
                </a:cubicBezTo>
                <a:cubicBezTo>
                  <a:pt x="3127" y="17552"/>
                  <a:pt x="2749" y="16394"/>
                  <a:pt x="2285" y="16394"/>
                </a:cubicBezTo>
                <a:close/>
                <a:moveTo>
                  <a:pt x="4170" y="16394"/>
                </a:moveTo>
                <a:cubicBezTo>
                  <a:pt x="3700" y="16394"/>
                  <a:pt x="3321" y="17552"/>
                  <a:pt x="3321" y="18995"/>
                </a:cubicBezTo>
                <a:cubicBezTo>
                  <a:pt x="3321" y="20437"/>
                  <a:pt x="3700" y="21600"/>
                  <a:pt x="4170" y="21600"/>
                </a:cubicBezTo>
                <a:cubicBezTo>
                  <a:pt x="4640" y="21600"/>
                  <a:pt x="5017" y="20437"/>
                  <a:pt x="5017" y="18995"/>
                </a:cubicBezTo>
                <a:cubicBezTo>
                  <a:pt x="5017" y="17552"/>
                  <a:pt x="4634" y="16394"/>
                  <a:pt x="4170" y="16394"/>
                </a:cubicBezTo>
                <a:close/>
                <a:moveTo>
                  <a:pt x="12312" y="16394"/>
                </a:moveTo>
                <a:cubicBezTo>
                  <a:pt x="11842" y="16394"/>
                  <a:pt x="11465" y="17552"/>
                  <a:pt x="11465" y="18995"/>
                </a:cubicBezTo>
                <a:cubicBezTo>
                  <a:pt x="11465" y="20437"/>
                  <a:pt x="11842" y="21600"/>
                  <a:pt x="12312" y="21600"/>
                </a:cubicBezTo>
                <a:cubicBezTo>
                  <a:pt x="12782" y="21600"/>
                  <a:pt x="13161" y="20437"/>
                  <a:pt x="13161" y="18995"/>
                </a:cubicBezTo>
                <a:cubicBezTo>
                  <a:pt x="13161" y="17552"/>
                  <a:pt x="12776" y="16394"/>
                  <a:pt x="12312" y="16394"/>
                </a:cubicBezTo>
                <a:close/>
                <a:moveTo>
                  <a:pt x="14197" y="16394"/>
                </a:moveTo>
                <a:cubicBezTo>
                  <a:pt x="13727" y="16394"/>
                  <a:pt x="13350" y="17552"/>
                  <a:pt x="13350" y="18995"/>
                </a:cubicBezTo>
                <a:cubicBezTo>
                  <a:pt x="13350" y="20437"/>
                  <a:pt x="13727" y="21600"/>
                  <a:pt x="14197" y="21600"/>
                </a:cubicBezTo>
                <a:cubicBezTo>
                  <a:pt x="14667" y="21600"/>
                  <a:pt x="15044" y="20437"/>
                  <a:pt x="15044" y="18995"/>
                </a:cubicBezTo>
                <a:cubicBezTo>
                  <a:pt x="15044" y="17552"/>
                  <a:pt x="14661" y="16394"/>
                  <a:pt x="14197" y="16394"/>
                </a:cubicBezTo>
                <a:close/>
                <a:moveTo>
                  <a:pt x="19791" y="16394"/>
                </a:moveTo>
                <a:cubicBezTo>
                  <a:pt x="19321" y="16394"/>
                  <a:pt x="18944" y="17552"/>
                  <a:pt x="18944" y="18995"/>
                </a:cubicBezTo>
                <a:cubicBezTo>
                  <a:pt x="18944" y="20437"/>
                  <a:pt x="19321" y="21600"/>
                  <a:pt x="19791" y="21600"/>
                </a:cubicBezTo>
                <a:cubicBezTo>
                  <a:pt x="20261" y="21600"/>
                  <a:pt x="20640" y="20437"/>
                  <a:pt x="20640" y="18995"/>
                </a:cubicBezTo>
                <a:cubicBezTo>
                  <a:pt x="20640" y="17552"/>
                  <a:pt x="20255" y="16394"/>
                  <a:pt x="19791" y="16394"/>
                </a:cubicBezTo>
                <a:close/>
                <a:moveTo>
                  <a:pt x="2285" y="17751"/>
                </a:moveTo>
                <a:cubicBezTo>
                  <a:pt x="2506" y="17751"/>
                  <a:pt x="2685" y="18299"/>
                  <a:pt x="2685" y="18979"/>
                </a:cubicBezTo>
                <a:cubicBezTo>
                  <a:pt x="2679" y="19659"/>
                  <a:pt x="2501" y="20207"/>
                  <a:pt x="2285" y="20207"/>
                </a:cubicBezTo>
                <a:cubicBezTo>
                  <a:pt x="2063" y="20207"/>
                  <a:pt x="1885" y="19659"/>
                  <a:pt x="1885" y="18979"/>
                </a:cubicBezTo>
                <a:cubicBezTo>
                  <a:pt x="1885" y="18299"/>
                  <a:pt x="2063" y="17751"/>
                  <a:pt x="2285" y="17751"/>
                </a:cubicBezTo>
                <a:close/>
                <a:moveTo>
                  <a:pt x="4170" y="17751"/>
                </a:moveTo>
                <a:cubicBezTo>
                  <a:pt x="4391" y="17751"/>
                  <a:pt x="4568" y="18299"/>
                  <a:pt x="4568" y="18979"/>
                </a:cubicBezTo>
                <a:cubicBezTo>
                  <a:pt x="4563" y="19659"/>
                  <a:pt x="4386" y="20207"/>
                  <a:pt x="4170" y="20207"/>
                </a:cubicBezTo>
                <a:cubicBezTo>
                  <a:pt x="3948" y="20207"/>
                  <a:pt x="3770" y="19659"/>
                  <a:pt x="3770" y="18979"/>
                </a:cubicBezTo>
                <a:cubicBezTo>
                  <a:pt x="3770" y="18299"/>
                  <a:pt x="3948" y="17751"/>
                  <a:pt x="4170" y="17751"/>
                </a:cubicBezTo>
                <a:close/>
                <a:moveTo>
                  <a:pt x="12312" y="17751"/>
                </a:moveTo>
                <a:cubicBezTo>
                  <a:pt x="12533" y="17751"/>
                  <a:pt x="12712" y="18299"/>
                  <a:pt x="12712" y="18979"/>
                </a:cubicBezTo>
                <a:cubicBezTo>
                  <a:pt x="12707" y="19659"/>
                  <a:pt x="12528" y="20207"/>
                  <a:pt x="12312" y="20207"/>
                </a:cubicBezTo>
                <a:cubicBezTo>
                  <a:pt x="12091" y="20207"/>
                  <a:pt x="11912" y="19659"/>
                  <a:pt x="11912" y="18979"/>
                </a:cubicBezTo>
                <a:cubicBezTo>
                  <a:pt x="11912" y="18299"/>
                  <a:pt x="12091" y="17751"/>
                  <a:pt x="12312" y="17751"/>
                </a:cubicBezTo>
                <a:close/>
                <a:moveTo>
                  <a:pt x="14197" y="17751"/>
                </a:moveTo>
                <a:cubicBezTo>
                  <a:pt x="14418" y="17751"/>
                  <a:pt x="14597" y="18299"/>
                  <a:pt x="14597" y="18979"/>
                </a:cubicBezTo>
                <a:cubicBezTo>
                  <a:pt x="14597" y="19659"/>
                  <a:pt x="14418" y="20207"/>
                  <a:pt x="14197" y="20207"/>
                </a:cubicBezTo>
                <a:cubicBezTo>
                  <a:pt x="13976" y="20207"/>
                  <a:pt x="13797" y="19659"/>
                  <a:pt x="13797" y="18979"/>
                </a:cubicBezTo>
                <a:cubicBezTo>
                  <a:pt x="13797" y="18299"/>
                  <a:pt x="13976" y="17751"/>
                  <a:pt x="14197" y="17751"/>
                </a:cubicBezTo>
                <a:close/>
                <a:moveTo>
                  <a:pt x="19791" y="17751"/>
                </a:moveTo>
                <a:cubicBezTo>
                  <a:pt x="20012" y="17751"/>
                  <a:pt x="20191" y="18299"/>
                  <a:pt x="20191" y="18979"/>
                </a:cubicBezTo>
                <a:cubicBezTo>
                  <a:pt x="20186" y="19659"/>
                  <a:pt x="20007" y="20207"/>
                  <a:pt x="19791" y="20207"/>
                </a:cubicBezTo>
                <a:cubicBezTo>
                  <a:pt x="19570" y="20207"/>
                  <a:pt x="19391" y="19659"/>
                  <a:pt x="19391" y="18979"/>
                </a:cubicBezTo>
                <a:cubicBezTo>
                  <a:pt x="19391" y="18299"/>
                  <a:pt x="19570" y="17751"/>
                  <a:pt x="19791" y="17751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2" name="Rechthoek"/>
          <p:cNvSpPr/>
          <p:nvPr/>
        </p:nvSpPr>
        <p:spPr>
          <a:xfrm>
            <a:off x="5497098" y="2796032"/>
            <a:ext cx="2669735" cy="1443128"/>
          </a:xfrm>
          <a:prstGeom prst="rect">
            <a:avLst/>
          </a:prstGeom>
          <a:ln w="50800">
            <a:solidFill>
              <a:schemeClr val="accent6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3" name="Rechthoek"/>
          <p:cNvSpPr/>
          <p:nvPr/>
        </p:nvSpPr>
        <p:spPr>
          <a:xfrm>
            <a:off x="4318017" y="4537592"/>
            <a:ext cx="2269158" cy="1317793"/>
          </a:xfrm>
          <a:prstGeom prst="rect">
            <a:avLst/>
          </a:prstGeom>
          <a:ln w="38100">
            <a:solidFill>
              <a:srgbClr val="630D0E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4" name="Verbindingslijn"/>
          <p:cNvSpPr/>
          <p:nvPr/>
        </p:nvSpPr>
        <p:spPr>
          <a:xfrm>
            <a:off x="7116143" y="1352100"/>
            <a:ext cx="1324109" cy="90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33" extrusionOk="0">
                <a:moveTo>
                  <a:pt x="0" y="0"/>
                </a:moveTo>
                <a:cubicBezTo>
                  <a:pt x="7175" y="20666"/>
                  <a:pt x="14375" y="21600"/>
                  <a:pt x="21600" y="2801"/>
                </a:cubicBezTo>
              </a:path>
            </a:pathLst>
          </a:cu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5" name="Lijn"/>
          <p:cNvSpPr/>
          <p:nvPr/>
        </p:nvSpPr>
        <p:spPr>
          <a:xfrm flipV="1">
            <a:off x="5069047" y="3417430"/>
            <a:ext cx="368581" cy="564025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6" name="Lijn"/>
          <p:cNvSpPr/>
          <p:nvPr/>
        </p:nvSpPr>
        <p:spPr>
          <a:xfrm flipV="1">
            <a:off x="5427261" y="3410646"/>
            <a:ext cx="281547" cy="4820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Cluster I"/>
          <p:cNvSpPr txBox="1"/>
          <p:nvPr/>
        </p:nvSpPr>
        <p:spPr>
          <a:xfrm>
            <a:off x="718220" y="2227240"/>
            <a:ext cx="618208" cy="21091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Cluster I</a:t>
            </a:r>
          </a:p>
        </p:txBody>
      </p:sp>
      <p:sp>
        <p:nvSpPr>
          <p:cNvPr id="278" name="Cluster III"/>
          <p:cNvSpPr txBox="1"/>
          <p:nvPr/>
        </p:nvSpPr>
        <p:spPr>
          <a:xfrm>
            <a:off x="4642179" y="4264221"/>
            <a:ext cx="702891" cy="210915"/>
          </a:xfrm>
          <a:prstGeom prst="rect">
            <a:avLst/>
          </a:prstGeom>
          <a:solidFill>
            <a:srgbClr val="630D0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Cluster III</a:t>
            </a:r>
          </a:p>
        </p:txBody>
      </p:sp>
      <p:sp>
        <p:nvSpPr>
          <p:cNvPr id="279" name="Engie"/>
          <p:cNvSpPr txBox="1"/>
          <p:nvPr/>
        </p:nvSpPr>
        <p:spPr>
          <a:xfrm>
            <a:off x="2244737" y="2343673"/>
            <a:ext cx="440482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Engie/cs</a:t>
            </a:r>
          </a:p>
        </p:txBody>
      </p:sp>
      <p:sp>
        <p:nvSpPr>
          <p:cNvPr id="280" name="Nouryon"/>
          <p:cNvSpPr txBox="1"/>
          <p:nvPr/>
        </p:nvSpPr>
        <p:spPr>
          <a:xfrm>
            <a:off x="4427742" y="2283759"/>
            <a:ext cx="434827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Nouryon</a:t>
            </a:r>
          </a:p>
        </p:txBody>
      </p:sp>
      <p:sp>
        <p:nvSpPr>
          <p:cNvPr id="281" name="QBuzz/OV Bureau"/>
          <p:cNvSpPr txBox="1"/>
          <p:nvPr/>
        </p:nvSpPr>
        <p:spPr>
          <a:xfrm>
            <a:off x="4423609" y="5158430"/>
            <a:ext cx="355701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QBuzz</a:t>
            </a:r>
          </a:p>
        </p:txBody>
      </p:sp>
      <p:sp>
        <p:nvSpPr>
          <p:cNvPr id="282" name="GZI Next"/>
          <p:cNvSpPr txBox="1"/>
          <p:nvPr/>
        </p:nvSpPr>
        <p:spPr>
          <a:xfrm>
            <a:off x="5955939" y="4533661"/>
            <a:ext cx="536179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GZI - NAM</a:t>
            </a:r>
          </a:p>
        </p:txBody>
      </p:sp>
      <p:sp>
        <p:nvSpPr>
          <p:cNvPr id="283" name="Emmtec"/>
          <p:cNvSpPr txBox="1"/>
          <p:nvPr/>
        </p:nvSpPr>
        <p:spPr>
          <a:xfrm>
            <a:off x="5950103" y="5566740"/>
            <a:ext cx="423367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Emmtec</a:t>
            </a:r>
          </a:p>
        </p:txBody>
      </p:sp>
      <p:sp>
        <p:nvSpPr>
          <p:cNvPr id="284" name="Lijn"/>
          <p:cNvSpPr/>
          <p:nvPr/>
        </p:nvSpPr>
        <p:spPr>
          <a:xfrm flipH="1">
            <a:off x="4674420" y="2872141"/>
            <a:ext cx="5356" cy="424644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5" name="Cluster IV"/>
          <p:cNvSpPr txBox="1"/>
          <p:nvPr/>
        </p:nvSpPr>
        <p:spPr>
          <a:xfrm>
            <a:off x="5837639" y="2521041"/>
            <a:ext cx="660549" cy="21091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Cluster II</a:t>
            </a:r>
          </a:p>
        </p:txBody>
      </p:sp>
      <p:sp>
        <p:nvSpPr>
          <p:cNvPr id="286" name="Gasunie"/>
          <p:cNvSpPr txBox="1"/>
          <p:nvPr/>
        </p:nvSpPr>
        <p:spPr>
          <a:xfrm>
            <a:off x="2986702" y="3269239"/>
            <a:ext cx="429222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Gasunie</a:t>
            </a:r>
          </a:p>
        </p:txBody>
      </p:sp>
      <p:sp>
        <p:nvSpPr>
          <p:cNvPr id="287" name="Gasunie"/>
          <p:cNvSpPr txBox="1"/>
          <p:nvPr/>
        </p:nvSpPr>
        <p:spPr>
          <a:xfrm>
            <a:off x="5721279" y="5060729"/>
            <a:ext cx="429221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Gasunie</a:t>
            </a:r>
          </a:p>
        </p:txBody>
      </p:sp>
      <p:sp>
        <p:nvSpPr>
          <p:cNvPr id="288" name="Gasunie"/>
          <p:cNvSpPr txBox="1"/>
          <p:nvPr/>
        </p:nvSpPr>
        <p:spPr>
          <a:xfrm>
            <a:off x="5961831" y="3734627"/>
            <a:ext cx="457301" cy="263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HyStock/</a:t>
            </a:r>
            <a:endParaRPr sz="2300"/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Gasunie</a:t>
            </a:r>
          </a:p>
        </p:txBody>
      </p:sp>
      <p:sp>
        <p:nvSpPr>
          <p:cNvPr id="289" name="Lijn"/>
          <p:cNvSpPr/>
          <p:nvPr/>
        </p:nvSpPr>
        <p:spPr>
          <a:xfrm>
            <a:off x="2066548" y="3940122"/>
            <a:ext cx="524680" cy="497647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0" name="USB"/>
          <p:cNvSpPr/>
          <p:nvPr/>
        </p:nvSpPr>
        <p:spPr>
          <a:xfrm rot="16200000">
            <a:off x="7293785" y="3062434"/>
            <a:ext cx="153222" cy="336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8" y="0"/>
                </a:moveTo>
                <a:lnTo>
                  <a:pt x="7617" y="2487"/>
                </a:lnTo>
                <a:lnTo>
                  <a:pt x="9713" y="2487"/>
                </a:lnTo>
                <a:lnTo>
                  <a:pt x="9713" y="14172"/>
                </a:lnTo>
                <a:cubicBezTo>
                  <a:pt x="8076" y="13462"/>
                  <a:pt x="5650" y="12394"/>
                  <a:pt x="3825" y="11588"/>
                </a:cubicBezTo>
                <a:lnTo>
                  <a:pt x="3825" y="9496"/>
                </a:lnTo>
                <a:cubicBezTo>
                  <a:pt x="4741" y="9301"/>
                  <a:pt x="5376" y="8879"/>
                  <a:pt x="5376" y="8389"/>
                </a:cubicBezTo>
                <a:cubicBezTo>
                  <a:pt x="5376" y="7713"/>
                  <a:pt x="4175" y="7165"/>
                  <a:pt x="2690" y="7165"/>
                </a:cubicBezTo>
                <a:cubicBezTo>
                  <a:pt x="1205" y="7165"/>
                  <a:pt x="0" y="7713"/>
                  <a:pt x="0" y="8389"/>
                </a:cubicBezTo>
                <a:cubicBezTo>
                  <a:pt x="0" y="8888"/>
                  <a:pt x="657" y="9316"/>
                  <a:pt x="1599" y="9506"/>
                </a:cubicBezTo>
                <a:lnTo>
                  <a:pt x="1599" y="11802"/>
                </a:lnTo>
                <a:cubicBezTo>
                  <a:pt x="1599" y="11939"/>
                  <a:pt x="1721" y="12070"/>
                  <a:pt x="1937" y="12165"/>
                </a:cubicBezTo>
                <a:cubicBezTo>
                  <a:pt x="7009" y="14408"/>
                  <a:pt x="8946" y="15239"/>
                  <a:pt x="9717" y="15557"/>
                </a:cubicBezTo>
                <a:lnTo>
                  <a:pt x="9717" y="18082"/>
                </a:lnTo>
                <a:cubicBezTo>
                  <a:pt x="8078" y="18300"/>
                  <a:pt x="6878" y="18988"/>
                  <a:pt x="6878" y="19805"/>
                </a:cubicBezTo>
                <a:cubicBezTo>
                  <a:pt x="6878" y="20797"/>
                  <a:pt x="8645" y="21600"/>
                  <a:pt x="10826" y="21600"/>
                </a:cubicBezTo>
                <a:cubicBezTo>
                  <a:pt x="13007" y="21600"/>
                  <a:pt x="14777" y="20797"/>
                  <a:pt x="14777" y="19805"/>
                </a:cubicBezTo>
                <a:cubicBezTo>
                  <a:pt x="14777" y="18988"/>
                  <a:pt x="13578" y="18300"/>
                  <a:pt x="11939" y="18082"/>
                </a:cubicBezTo>
                <a:lnTo>
                  <a:pt x="11939" y="12449"/>
                </a:lnTo>
                <a:cubicBezTo>
                  <a:pt x="12709" y="12131"/>
                  <a:pt x="14644" y="11300"/>
                  <a:pt x="19715" y="9057"/>
                </a:cubicBezTo>
                <a:cubicBezTo>
                  <a:pt x="19931" y="8962"/>
                  <a:pt x="20053" y="8831"/>
                  <a:pt x="20053" y="8694"/>
                </a:cubicBezTo>
                <a:lnTo>
                  <a:pt x="20053" y="6277"/>
                </a:lnTo>
                <a:lnTo>
                  <a:pt x="21600" y="6277"/>
                </a:lnTo>
                <a:lnTo>
                  <a:pt x="21600" y="3858"/>
                </a:lnTo>
                <a:lnTo>
                  <a:pt x="16283" y="3858"/>
                </a:lnTo>
                <a:lnTo>
                  <a:pt x="16283" y="6277"/>
                </a:lnTo>
                <a:lnTo>
                  <a:pt x="17831" y="6277"/>
                </a:lnTo>
                <a:lnTo>
                  <a:pt x="17831" y="8480"/>
                </a:lnTo>
                <a:cubicBezTo>
                  <a:pt x="16006" y="9286"/>
                  <a:pt x="13575" y="10354"/>
                  <a:pt x="11939" y="11063"/>
                </a:cubicBezTo>
                <a:lnTo>
                  <a:pt x="11939" y="2487"/>
                </a:lnTo>
                <a:lnTo>
                  <a:pt x="13935" y="2487"/>
                </a:lnTo>
                <a:lnTo>
                  <a:pt x="10778" y="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1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1" name="Bus"/>
          <p:cNvSpPr/>
          <p:nvPr/>
        </p:nvSpPr>
        <p:spPr>
          <a:xfrm>
            <a:off x="4383725" y="5420490"/>
            <a:ext cx="376554" cy="147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" y="0"/>
                </a:moveTo>
                <a:cubicBezTo>
                  <a:pt x="1277" y="0"/>
                  <a:pt x="1200" y="200"/>
                  <a:pt x="1200" y="447"/>
                </a:cubicBezTo>
                <a:lnTo>
                  <a:pt x="1200" y="1626"/>
                </a:lnTo>
                <a:lnTo>
                  <a:pt x="676" y="1626"/>
                </a:lnTo>
                <a:cubicBezTo>
                  <a:pt x="521" y="1626"/>
                  <a:pt x="397" y="1947"/>
                  <a:pt x="397" y="2341"/>
                </a:cubicBezTo>
                <a:lnTo>
                  <a:pt x="397" y="14680"/>
                </a:lnTo>
                <a:cubicBezTo>
                  <a:pt x="397" y="14983"/>
                  <a:pt x="346" y="15272"/>
                  <a:pt x="257" y="15474"/>
                </a:cubicBezTo>
                <a:lnTo>
                  <a:pt x="140" y="15738"/>
                </a:lnTo>
                <a:cubicBezTo>
                  <a:pt x="51" y="15940"/>
                  <a:pt x="0" y="16229"/>
                  <a:pt x="0" y="16532"/>
                </a:cubicBezTo>
                <a:lnTo>
                  <a:pt x="0" y="17698"/>
                </a:lnTo>
                <a:cubicBezTo>
                  <a:pt x="0" y="18074"/>
                  <a:pt x="115" y="18384"/>
                  <a:pt x="262" y="18409"/>
                </a:cubicBezTo>
                <a:lnTo>
                  <a:pt x="4457" y="19840"/>
                </a:lnTo>
                <a:lnTo>
                  <a:pt x="4457" y="17854"/>
                </a:lnTo>
                <a:cubicBezTo>
                  <a:pt x="4457" y="17441"/>
                  <a:pt x="4514" y="17041"/>
                  <a:pt x="4617" y="16722"/>
                </a:cubicBezTo>
                <a:lnTo>
                  <a:pt x="4943" y="15712"/>
                </a:lnTo>
                <a:cubicBezTo>
                  <a:pt x="5076" y="15302"/>
                  <a:pt x="5273" y="15062"/>
                  <a:pt x="5481" y="15062"/>
                </a:cubicBezTo>
                <a:lnTo>
                  <a:pt x="6259" y="15062"/>
                </a:lnTo>
                <a:cubicBezTo>
                  <a:pt x="6468" y="15062"/>
                  <a:pt x="6666" y="15302"/>
                  <a:pt x="6799" y="15712"/>
                </a:cubicBezTo>
                <a:lnTo>
                  <a:pt x="7126" y="16722"/>
                </a:lnTo>
                <a:cubicBezTo>
                  <a:pt x="7229" y="17041"/>
                  <a:pt x="7284" y="17442"/>
                  <a:pt x="7284" y="17854"/>
                </a:cubicBezTo>
                <a:lnTo>
                  <a:pt x="7284" y="20078"/>
                </a:lnTo>
                <a:lnTo>
                  <a:pt x="14886" y="20078"/>
                </a:lnTo>
                <a:lnTo>
                  <a:pt x="14886" y="17854"/>
                </a:lnTo>
                <a:cubicBezTo>
                  <a:pt x="14886" y="17441"/>
                  <a:pt x="14942" y="17041"/>
                  <a:pt x="15045" y="16722"/>
                </a:cubicBezTo>
                <a:lnTo>
                  <a:pt x="15371" y="15712"/>
                </a:lnTo>
                <a:cubicBezTo>
                  <a:pt x="15504" y="15302"/>
                  <a:pt x="15702" y="15062"/>
                  <a:pt x="15911" y="15062"/>
                </a:cubicBezTo>
                <a:lnTo>
                  <a:pt x="16689" y="15062"/>
                </a:lnTo>
                <a:cubicBezTo>
                  <a:pt x="16898" y="15062"/>
                  <a:pt x="17094" y="15302"/>
                  <a:pt x="17227" y="15712"/>
                </a:cubicBezTo>
                <a:lnTo>
                  <a:pt x="17554" y="16722"/>
                </a:lnTo>
                <a:cubicBezTo>
                  <a:pt x="17657" y="17041"/>
                  <a:pt x="17714" y="17442"/>
                  <a:pt x="17714" y="17854"/>
                </a:cubicBezTo>
                <a:lnTo>
                  <a:pt x="17714" y="20078"/>
                </a:lnTo>
                <a:lnTo>
                  <a:pt x="21462" y="20078"/>
                </a:lnTo>
                <a:cubicBezTo>
                  <a:pt x="21539" y="20078"/>
                  <a:pt x="21600" y="19922"/>
                  <a:pt x="21600" y="19727"/>
                </a:cubicBezTo>
                <a:lnTo>
                  <a:pt x="21600" y="18652"/>
                </a:lnTo>
                <a:cubicBezTo>
                  <a:pt x="21600" y="18457"/>
                  <a:pt x="21539" y="18301"/>
                  <a:pt x="21462" y="18301"/>
                </a:cubicBezTo>
                <a:cubicBezTo>
                  <a:pt x="21416" y="18301"/>
                  <a:pt x="21379" y="18209"/>
                  <a:pt x="21379" y="18092"/>
                </a:cubicBezTo>
                <a:cubicBezTo>
                  <a:pt x="21376" y="16468"/>
                  <a:pt x="21369" y="13600"/>
                  <a:pt x="21348" y="11359"/>
                </a:cubicBezTo>
                <a:cubicBezTo>
                  <a:pt x="21319" y="8327"/>
                  <a:pt x="21245" y="5887"/>
                  <a:pt x="21183" y="4314"/>
                </a:cubicBezTo>
                <a:lnTo>
                  <a:pt x="21151" y="3560"/>
                </a:lnTo>
                <a:cubicBezTo>
                  <a:pt x="21116" y="2771"/>
                  <a:pt x="21093" y="2341"/>
                  <a:pt x="21093" y="2341"/>
                </a:cubicBezTo>
                <a:cubicBezTo>
                  <a:pt x="21093" y="1947"/>
                  <a:pt x="20967" y="1626"/>
                  <a:pt x="20812" y="1626"/>
                </a:cubicBezTo>
                <a:lnTo>
                  <a:pt x="8384" y="1626"/>
                </a:lnTo>
                <a:lnTo>
                  <a:pt x="6680" y="117"/>
                </a:lnTo>
                <a:cubicBezTo>
                  <a:pt x="6593" y="40"/>
                  <a:pt x="6501" y="0"/>
                  <a:pt x="6409" y="0"/>
                </a:cubicBezTo>
                <a:lnTo>
                  <a:pt x="1374" y="0"/>
                </a:lnTo>
                <a:close/>
                <a:moveTo>
                  <a:pt x="2431" y="4223"/>
                </a:moveTo>
                <a:lnTo>
                  <a:pt x="4812" y="4223"/>
                </a:lnTo>
                <a:cubicBezTo>
                  <a:pt x="4936" y="4223"/>
                  <a:pt x="5037" y="4479"/>
                  <a:pt x="5037" y="4795"/>
                </a:cubicBezTo>
                <a:lnTo>
                  <a:pt x="5037" y="9890"/>
                </a:lnTo>
                <a:cubicBezTo>
                  <a:pt x="5037" y="10206"/>
                  <a:pt x="4936" y="10462"/>
                  <a:pt x="4812" y="10462"/>
                </a:cubicBezTo>
                <a:lnTo>
                  <a:pt x="2431" y="10462"/>
                </a:lnTo>
                <a:cubicBezTo>
                  <a:pt x="2307" y="10462"/>
                  <a:pt x="2206" y="10206"/>
                  <a:pt x="2206" y="9890"/>
                </a:cubicBezTo>
                <a:lnTo>
                  <a:pt x="2206" y="4795"/>
                </a:lnTo>
                <a:cubicBezTo>
                  <a:pt x="2206" y="4479"/>
                  <a:pt x="2307" y="4223"/>
                  <a:pt x="2431" y="4223"/>
                </a:cubicBezTo>
                <a:close/>
                <a:moveTo>
                  <a:pt x="5580" y="4223"/>
                </a:moveTo>
                <a:lnTo>
                  <a:pt x="7961" y="4223"/>
                </a:lnTo>
                <a:cubicBezTo>
                  <a:pt x="8086" y="4223"/>
                  <a:pt x="8186" y="4479"/>
                  <a:pt x="8186" y="4795"/>
                </a:cubicBezTo>
                <a:lnTo>
                  <a:pt x="8186" y="9890"/>
                </a:lnTo>
                <a:cubicBezTo>
                  <a:pt x="8186" y="10206"/>
                  <a:pt x="8086" y="10462"/>
                  <a:pt x="7961" y="10462"/>
                </a:cubicBezTo>
                <a:lnTo>
                  <a:pt x="5580" y="10462"/>
                </a:lnTo>
                <a:cubicBezTo>
                  <a:pt x="5456" y="10462"/>
                  <a:pt x="5355" y="10206"/>
                  <a:pt x="5355" y="9890"/>
                </a:cubicBezTo>
                <a:lnTo>
                  <a:pt x="5355" y="4795"/>
                </a:lnTo>
                <a:cubicBezTo>
                  <a:pt x="5355" y="4479"/>
                  <a:pt x="5456" y="4223"/>
                  <a:pt x="5580" y="4223"/>
                </a:cubicBezTo>
                <a:close/>
                <a:moveTo>
                  <a:pt x="8739" y="4223"/>
                </a:moveTo>
                <a:lnTo>
                  <a:pt x="11121" y="4223"/>
                </a:lnTo>
                <a:cubicBezTo>
                  <a:pt x="11245" y="4223"/>
                  <a:pt x="11346" y="4479"/>
                  <a:pt x="11346" y="4795"/>
                </a:cubicBezTo>
                <a:lnTo>
                  <a:pt x="11346" y="9890"/>
                </a:lnTo>
                <a:cubicBezTo>
                  <a:pt x="11346" y="10206"/>
                  <a:pt x="11245" y="10462"/>
                  <a:pt x="11121" y="10462"/>
                </a:cubicBezTo>
                <a:lnTo>
                  <a:pt x="8739" y="10462"/>
                </a:lnTo>
                <a:cubicBezTo>
                  <a:pt x="8615" y="10462"/>
                  <a:pt x="8515" y="10206"/>
                  <a:pt x="8515" y="9890"/>
                </a:cubicBezTo>
                <a:lnTo>
                  <a:pt x="8515" y="4795"/>
                </a:lnTo>
                <a:cubicBezTo>
                  <a:pt x="8515" y="4479"/>
                  <a:pt x="8615" y="4223"/>
                  <a:pt x="8739" y="4223"/>
                </a:cubicBezTo>
                <a:close/>
                <a:moveTo>
                  <a:pt x="11880" y="4223"/>
                </a:moveTo>
                <a:lnTo>
                  <a:pt x="14262" y="4223"/>
                </a:lnTo>
                <a:cubicBezTo>
                  <a:pt x="14386" y="4223"/>
                  <a:pt x="14486" y="4479"/>
                  <a:pt x="14486" y="4795"/>
                </a:cubicBezTo>
                <a:lnTo>
                  <a:pt x="14486" y="9890"/>
                </a:lnTo>
                <a:cubicBezTo>
                  <a:pt x="14486" y="10206"/>
                  <a:pt x="14386" y="10462"/>
                  <a:pt x="14262" y="10462"/>
                </a:cubicBezTo>
                <a:lnTo>
                  <a:pt x="11880" y="10462"/>
                </a:lnTo>
                <a:cubicBezTo>
                  <a:pt x="11756" y="10462"/>
                  <a:pt x="11655" y="10206"/>
                  <a:pt x="11655" y="9890"/>
                </a:cubicBezTo>
                <a:lnTo>
                  <a:pt x="11655" y="4795"/>
                </a:lnTo>
                <a:cubicBezTo>
                  <a:pt x="11655" y="4479"/>
                  <a:pt x="11756" y="4223"/>
                  <a:pt x="11880" y="4223"/>
                </a:cubicBezTo>
                <a:close/>
                <a:moveTo>
                  <a:pt x="15029" y="4223"/>
                </a:moveTo>
                <a:lnTo>
                  <a:pt x="17411" y="4223"/>
                </a:lnTo>
                <a:cubicBezTo>
                  <a:pt x="17535" y="4223"/>
                  <a:pt x="17635" y="4479"/>
                  <a:pt x="17635" y="4795"/>
                </a:cubicBezTo>
                <a:lnTo>
                  <a:pt x="17635" y="9890"/>
                </a:lnTo>
                <a:cubicBezTo>
                  <a:pt x="17635" y="10206"/>
                  <a:pt x="17535" y="10462"/>
                  <a:pt x="17411" y="10462"/>
                </a:cubicBezTo>
                <a:lnTo>
                  <a:pt x="15029" y="10462"/>
                </a:lnTo>
                <a:cubicBezTo>
                  <a:pt x="14905" y="10462"/>
                  <a:pt x="14805" y="10206"/>
                  <a:pt x="14805" y="9890"/>
                </a:cubicBezTo>
                <a:lnTo>
                  <a:pt x="14805" y="4795"/>
                </a:lnTo>
                <a:cubicBezTo>
                  <a:pt x="14805" y="4479"/>
                  <a:pt x="14905" y="4223"/>
                  <a:pt x="15029" y="4223"/>
                </a:cubicBezTo>
                <a:close/>
                <a:moveTo>
                  <a:pt x="18180" y="4223"/>
                </a:moveTo>
                <a:lnTo>
                  <a:pt x="20562" y="4223"/>
                </a:lnTo>
                <a:cubicBezTo>
                  <a:pt x="20686" y="4223"/>
                  <a:pt x="20786" y="4479"/>
                  <a:pt x="20786" y="4795"/>
                </a:cubicBezTo>
                <a:lnTo>
                  <a:pt x="20786" y="9890"/>
                </a:lnTo>
                <a:cubicBezTo>
                  <a:pt x="20786" y="10206"/>
                  <a:pt x="20686" y="10462"/>
                  <a:pt x="20562" y="10462"/>
                </a:cubicBezTo>
                <a:lnTo>
                  <a:pt x="18180" y="10462"/>
                </a:lnTo>
                <a:cubicBezTo>
                  <a:pt x="18056" y="10462"/>
                  <a:pt x="17955" y="10206"/>
                  <a:pt x="17955" y="9890"/>
                </a:cubicBezTo>
                <a:lnTo>
                  <a:pt x="17955" y="4795"/>
                </a:lnTo>
                <a:cubicBezTo>
                  <a:pt x="17955" y="4479"/>
                  <a:pt x="18056" y="4223"/>
                  <a:pt x="18180" y="4223"/>
                </a:cubicBezTo>
                <a:close/>
                <a:moveTo>
                  <a:pt x="5871" y="15769"/>
                </a:moveTo>
                <a:cubicBezTo>
                  <a:pt x="5239" y="15769"/>
                  <a:pt x="4725" y="17072"/>
                  <a:pt x="4725" y="18682"/>
                </a:cubicBezTo>
                <a:cubicBezTo>
                  <a:pt x="4725" y="20293"/>
                  <a:pt x="5239" y="21600"/>
                  <a:pt x="5871" y="21600"/>
                </a:cubicBezTo>
                <a:cubicBezTo>
                  <a:pt x="6504" y="21600"/>
                  <a:pt x="7015" y="20293"/>
                  <a:pt x="7015" y="18682"/>
                </a:cubicBezTo>
                <a:cubicBezTo>
                  <a:pt x="7015" y="17071"/>
                  <a:pt x="6504" y="15769"/>
                  <a:pt x="5871" y="15769"/>
                </a:cubicBezTo>
                <a:close/>
                <a:moveTo>
                  <a:pt x="16299" y="15769"/>
                </a:moveTo>
                <a:cubicBezTo>
                  <a:pt x="15667" y="15769"/>
                  <a:pt x="15155" y="17072"/>
                  <a:pt x="15155" y="18682"/>
                </a:cubicBezTo>
                <a:cubicBezTo>
                  <a:pt x="15155" y="20293"/>
                  <a:pt x="15667" y="21600"/>
                  <a:pt x="16299" y="21600"/>
                </a:cubicBezTo>
                <a:cubicBezTo>
                  <a:pt x="16932" y="21600"/>
                  <a:pt x="17445" y="20293"/>
                  <a:pt x="17445" y="18682"/>
                </a:cubicBezTo>
                <a:cubicBezTo>
                  <a:pt x="17445" y="17071"/>
                  <a:pt x="16932" y="15769"/>
                  <a:pt x="16299" y="15769"/>
                </a:cubicBezTo>
                <a:close/>
                <a:moveTo>
                  <a:pt x="5871" y="17312"/>
                </a:moveTo>
                <a:cubicBezTo>
                  <a:pt x="6168" y="17312"/>
                  <a:pt x="6409" y="17925"/>
                  <a:pt x="6409" y="18682"/>
                </a:cubicBezTo>
                <a:cubicBezTo>
                  <a:pt x="6409" y="19439"/>
                  <a:pt x="6168" y="20052"/>
                  <a:pt x="5871" y="20052"/>
                </a:cubicBezTo>
                <a:cubicBezTo>
                  <a:pt x="5574" y="20052"/>
                  <a:pt x="5333" y="19439"/>
                  <a:pt x="5333" y="18682"/>
                </a:cubicBezTo>
                <a:cubicBezTo>
                  <a:pt x="5333" y="17925"/>
                  <a:pt x="5574" y="17312"/>
                  <a:pt x="5871" y="17312"/>
                </a:cubicBezTo>
                <a:close/>
                <a:moveTo>
                  <a:pt x="16299" y="17312"/>
                </a:moveTo>
                <a:cubicBezTo>
                  <a:pt x="16596" y="17312"/>
                  <a:pt x="16837" y="17925"/>
                  <a:pt x="16837" y="18682"/>
                </a:cubicBezTo>
                <a:cubicBezTo>
                  <a:pt x="16837" y="19439"/>
                  <a:pt x="16596" y="20052"/>
                  <a:pt x="16299" y="20052"/>
                </a:cubicBezTo>
                <a:cubicBezTo>
                  <a:pt x="16002" y="20052"/>
                  <a:pt x="15761" y="19439"/>
                  <a:pt x="15761" y="18682"/>
                </a:cubicBezTo>
                <a:cubicBezTo>
                  <a:pt x="15761" y="17925"/>
                  <a:pt x="16002" y="17312"/>
                  <a:pt x="16299" y="1731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2" name="Lijn"/>
          <p:cNvSpPr/>
          <p:nvPr/>
        </p:nvSpPr>
        <p:spPr>
          <a:xfrm flipV="1">
            <a:off x="4690608" y="3268622"/>
            <a:ext cx="3" cy="422356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3" name="Verbindingslijn"/>
          <p:cNvSpPr/>
          <p:nvPr/>
        </p:nvSpPr>
        <p:spPr>
          <a:xfrm>
            <a:off x="4683004" y="3701819"/>
            <a:ext cx="202626" cy="127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0" y="0"/>
                </a:moveTo>
                <a:cubicBezTo>
                  <a:pt x="21570" y="6790"/>
                  <a:pt x="21600" y="13990"/>
                  <a:pt x="91" y="21600"/>
                </a:cubicBezTo>
              </a:path>
            </a:pathLst>
          </a:custGeom>
          <a:ln w="38100">
            <a:solidFill>
              <a:srgbClr val="FF0000"/>
            </a:solidFill>
            <a:prstDash val="dash"/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4" name="Lijn"/>
          <p:cNvSpPr/>
          <p:nvPr/>
        </p:nvSpPr>
        <p:spPr>
          <a:xfrm>
            <a:off x="4684298" y="3269589"/>
            <a:ext cx="1002194" cy="3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5" name="Truck met oplegger"/>
          <p:cNvSpPr/>
          <p:nvPr/>
        </p:nvSpPr>
        <p:spPr>
          <a:xfrm rot="21596834" flipH="1">
            <a:off x="4780727" y="3326674"/>
            <a:ext cx="415707" cy="135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762"/>
                </a:lnTo>
                <a:lnTo>
                  <a:pt x="14585" y="15762"/>
                </a:lnTo>
                <a:lnTo>
                  <a:pt x="14585" y="0"/>
                </a:lnTo>
                <a:lnTo>
                  <a:pt x="0" y="0"/>
                </a:lnTo>
                <a:close/>
                <a:moveTo>
                  <a:pt x="15530" y="2020"/>
                </a:moveTo>
                <a:cubicBezTo>
                  <a:pt x="15390" y="2020"/>
                  <a:pt x="15282" y="2372"/>
                  <a:pt x="15282" y="2787"/>
                </a:cubicBezTo>
                <a:lnTo>
                  <a:pt x="15282" y="7029"/>
                </a:lnTo>
                <a:lnTo>
                  <a:pt x="18755" y="7029"/>
                </a:lnTo>
                <a:cubicBezTo>
                  <a:pt x="18917" y="7046"/>
                  <a:pt x="18927" y="6515"/>
                  <a:pt x="18819" y="6117"/>
                </a:cubicBezTo>
                <a:cubicBezTo>
                  <a:pt x="18527" y="5073"/>
                  <a:pt x="16891" y="2020"/>
                  <a:pt x="15530" y="2020"/>
                </a:cubicBezTo>
                <a:close/>
                <a:moveTo>
                  <a:pt x="15282" y="7640"/>
                </a:moveTo>
                <a:lnTo>
                  <a:pt x="15282" y="16311"/>
                </a:lnTo>
                <a:lnTo>
                  <a:pt x="14786" y="16311"/>
                </a:lnTo>
                <a:cubicBezTo>
                  <a:pt x="15067" y="16892"/>
                  <a:pt x="15250" y="17868"/>
                  <a:pt x="15250" y="18979"/>
                </a:cubicBezTo>
                <a:cubicBezTo>
                  <a:pt x="15250" y="19078"/>
                  <a:pt x="15250" y="19160"/>
                  <a:pt x="15245" y="19243"/>
                </a:cubicBezTo>
                <a:lnTo>
                  <a:pt x="18750" y="19243"/>
                </a:lnTo>
                <a:cubicBezTo>
                  <a:pt x="18750" y="19160"/>
                  <a:pt x="18743" y="19062"/>
                  <a:pt x="18743" y="18979"/>
                </a:cubicBezTo>
                <a:cubicBezTo>
                  <a:pt x="18743" y="17205"/>
                  <a:pt x="19213" y="15762"/>
                  <a:pt x="19791" y="15762"/>
                </a:cubicBezTo>
                <a:cubicBezTo>
                  <a:pt x="20369" y="15762"/>
                  <a:pt x="20839" y="17205"/>
                  <a:pt x="20839" y="18979"/>
                </a:cubicBezTo>
                <a:cubicBezTo>
                  <a:pt x="20839" y="19078"/>
                  <a:pt x="20839" y="19160"/>
                  <a:pt x="20834" y="19243"/>
                </a:cubicBezTo>
                <a:lnTo>
                  <a:pt x="21423" y="19243"/>
                </a:lnTo>
                <a:cubicBezTo>
                  <a:pt x="21520" y="19243"/>
                  <a:pt x="21600" y="18998"/>
                  <a:pt x="21600" y="18699"/>
                </a:cubicBezTo>
                <a:lnTo>
                  <a:pt x="21600" y="16327"/>
                </a:lnTo>
                <a:cubicBezTo>
                  <a:pt x="21600" y="16045"/>
                  <a:pt x="21520" y="15814"/>
                  <a:pt x="21423" y="15814"/>
                </a:cubicBezTo>
                <a:lnTo>
                  <a:pt x="21389" y="15814"/>
                </a:lnTo>
                <a:lnTo>
                  <a:pt x="21389" y="13395"/>
                </a:lnTo>
                <a:cubicBezTo>
                  <a:pt x="21389" y="13163"/>
                  <a:pt x="21336" y="12978"/>
                  <a:pt x="21266" y="12944"/>
                </a:cubicBezTo>
                <a:lnTo>
                  <a:pt x="19354" y="11287"/>
                </a:lnTo>
                <a:lnTo>
                  <a:pt x="18792" y="8008"/>
                </a:lnTo>
                <a:cubicBezTo>
                  <a:pt x="18754" y="7793"/>
                  <a:pt x="18679" y="7640"/>
                  <a:pt x="18598" y="7640"/>
                </a:cubicBezTo>
                <a:lnTo>
                  <a:pt x="16924" y="7640"/>
                </a:lnTo>
                <a:lnTo>
                  <a:pt x="16924" y="16311"/>
                </a:lnTo>
                <a:lnTo>
                  <a:pt x="16708" y="16311"/>
                </a:lnTo>
                <a:lnTo>
                  <a:pt x="16708" y="7640"/>
                </a:lnTo>
                <a:lnTo>
                  <a:pt x="15282" y="7640"/>
                </a:lnTo>
                <a:close/>
                <a:moveTo>
                  <a:pt x="17518" y="8505"/>
                </a:moveTo>
                <a:lnTo>
                  <a:pt x="18426" y="8505"/>
                </a:lnTo>
                <a:cubicBezTo>
                  <a:pt x="18474" y="8505"/>
                  <a:pt x="18518" y="8585"/>
                  <a:pt x="18534" y="8718"/>
                </a:cubicBezTo>
                <a:lnTo>
                  <a:pt x="18804" y="10660"/>
                </a:lnTo>
                <a:cubicBezTo>
                  <a:pt x="18842" y="10909"/>
                  <a:pt x="18787" y="11173"/>
                  <a:pt x="18701" y="11173"/>
                </a:cubicBezTo>
                <a:lnTo>
                  <a:pt x="17518" y="11173"/>
                </a:lnTo>
                <a:cubicBezTo>
                  <a:pt x="17453" y="11173"/>
                  <a:pt x="17400" y="11004"/>
                  <a:pt x="17400" y="10805"/>
                </a:cubicBezTo>
                <a:lnTo>
                  <a:pt x="17400" y="8868"/>
                </a:lnTo>
                <a:cubicBezTo>
                  <a:pt x="17400" y="8669"/>
                  <a:pt x="17453" y="8505"/>
                  <a:pt x="17518" y="8505"/>
                </a:cubicBezTo>
                <a:close/>
                <a:moveTo>
                  <a:pt x="10633" y="16327"/>
                </a:moveTo>
                <a:lnTo>
                  <a:pt x="10503" y="19259"/>
                </a:lnTo>
                <a:lnTo>
                  <a:pt x="11271" y="19259"/>
                </a:lnTo>
                <a:cubicBezTo>
                  <a:pt x="11271" y="19176"/>
                  <a:pt x="11264" y="19077"/>
                  <a:pt x="11264" y="18995"/>
                </a:cubicBezTo>
                <a:cubicBezTo>
                  <a:pt x="11264" y="17884"/>
                  <a:pt x="11448" y="16891"/>
                  <a:pt x="11723" y="16327"/>
                </a:cubicBezTo>
                <a:lnTo>
                  <a:pt x="10633" y="16327"/>
                </a:lnTo>
                <a:close/>
                <a:moveTo>
                  <a:pt x="12896" y="16327"/>
                </a:moveTo>
                <a:cubicBezTo>
                  <a:pt x="13047" y="16642"/>
                  <a:pt x="13171" y="17088"/>
                  <a:pt x="13252" y="17586"/>
                </a:cubicBezTo>
                <a:cubicBezTo>
                  <a:pt x="13333" y="17072"/>
                  <a:pt x="13457" y="16642"/>
                  <a:pt x="13608" y="16327"/>
                </a:cubicBezTo>
                <a:lnTo>
                  <a:pt x="12896" y="16327"/>
                </a:lnTo>
                <a:close/>
                <a:moveTo>
                  <a:pt x="2285" y="16394"/>
                </a:moveTo>
                <a:cubicBezTo>
                  <a:pt x="1815" y="16394"/>
                  <a:pt x="1436" y="17552"/>
                  <a:pt x="1436" y="18995"/>
                </a:cubicBezTo>
                <a:cubicBezTo>
                  <a:pt x="1436" y="20437"/>
                  <a:pt x="1815" y="21600"/>
                  <a:pt x="2285" y="21600"/>
                </a:cubicBezTo>
                <a:cubicBezTo>
                  <a:pt x="2755" y="21600"/>
                  <a:pt x="3132" y="20437"/>
                  <a:pt x="3132" y="18995"/>
                </a:cubicBezTo>
                <a:cubicBezTo>
                  <a:pt x="3127" y="17552"/>
                  <a:pt x="2749" y="16394"/>
                  <a:pt x="2285" y="16394"/>
                </a:cubicBezTo>
                <a:close/>
                <a:moveTo>
                  <a:pt x="4170" y="16394"/>
                </a:moveTo>
                <a:cubicBezTo>
                  <a:pt x="3700" y="16394"/>
                  <a:pt x="3321" y="17552"/>
                  <a:pt x="3321" y="18995"/>
                </a:cubicBezTo>
                <a:cubicBezTo>
                  <a:pt x="3321" y="20437"/>
                  <a:pt x="3700" y="21600"/>
                  <a:pt x="4170" y="21600"/>
                </a:cubicBezTo>
                <a:cubicBezTo>
                  <a:pt x="4640" y="21600"/>
                  <a:pt x="5017" y="20437"/>
                  <a:pt x="5017" y="18995"/>
                </a:cubicBezTo>
                <a:cubicBezTo>
                  <a:pt x="5017" y="17552"/>
                  <a:pt x="4634" y="16394"/>
                  <a:pt x="4170" y="16394"/>
                </a:cubicBezTo>
                <a:close/>
                <a:moveTo>
                  <a:pt x="12312" y="16394"/>
                </a:moveTo>
                <a:cubicBezTo>
                  <a:pt x="11842" y="16394"/>
                  <a:pt x="11465" y="17552"/>
                  <a:pt x="11465" y="18995"/>
                </a:cubicBezTo>
                <a:cubicBezTo>
                  <a:pt x="11465" y="20437"/>
                  <a:pt x="11842" y="21600"/>
                  <a:pt x="12312" y="21600"/>
                </a:cubicBezTo>
                <a:cubicBezTo>
                  <a:pt x="12782" y="21600"/>
                  <a:pt x="13161" y="20437"/>
                  <a:pt x="13161" y="18995"/>
                </a:cubicBezTo>
                <a:cubicBezTo>
                  <a:pt x="13161" y="17552"/>
                  <a:pt x="12776" y="16394"/>
                  <a:pt x="12312" y="16394"/>
                </a:cubicBezTo>
                <a:close/>
                <a:moveTo>
                  <a:pt x="14197" y="16394"/>
                </a:moveTo>
                <a:cubicBezTo>
                  <a:pt x="13727" y="16394"/>
                  <a:pt x="13350" y="17552"/>
                  <a:pt x="13350" y="18995"/>
                </a:cubicBezTo>
                <a:cubicBezTo>
                  <a:pt x="13350" y="20437"/>
                  <a:pt x="13727" y="21600"/>
                  <a:pt x="14197" y="21600"/>
                </a:cubicBezTo>
                <a:cubicBezTo>
                  <a:pt x="14667" y="21600"/>
                  <a:pt x="15044" y="20437"/>
                  <a:pt x="15044" y="18995"/>
                </a:cubicBezTo>
                <a:cubicBezTo>
                  <a:pt x="15044" y="17552"/>
                  <a:pt x="14661" y="16394"/>
                  <a:pt x="14197" y="16394"/>
                </a:cubicBezTo>
                <a:close/>
                <a:moveTo>
                  <a:pt x="19791" y="16394"/>
                </a:moveTo>
                <a:cubicBezTo>
                  <a:pt x="19321" y="16394"/>
                  <a:pt x="18944" y="17552"/>
                  <a:pt x="18944" y="18995"/>
                </a:cubicBezTo>
                <a:cubicBezTo>
                  <a:pt x="18944" y="20437"/>
                  <a:pt x="19321" y="21600"/>
                  <a:pt x="19791" y="21600"/>
                </a:cubicBezTo>
                <a:cubicBezTo>
                  <a:pt x="20261" y="21600"/>
                  <a:pt x="20640" y="20437"/>
                  <a:pt x="20640" y="18995"/>
                </a:cubicBezTo>
                <a:cubicBezTo>
                  <a:pt x="20640" y="17552"/>
                  <a:pt x="20255" y="16394"/>
                  <a:pt x="19791" y="16394"/>
                </a:cubicBezTo>
                <a:close/>
                <a:moveTo>
                  <a:pt x="2285" y="17751"/>
                </a:moveTo>
                <a:cubicBezTo>
                  <a:pt x="2506" y="17751"/>
                  <a:pt x="2685" y="18299"/>
                  <a:pt x="2685" y="18979"/>
                </a:cubicBezTo>
                <a:cubicBezTo>
                  <a:pt x="2679" y="19659"/>
                  <a:pt x="2501" y="20207"/>
                  <a:pt x="2285" y="20207"/>
                </a:cubicBezTo>
                <a:cubicBezTo>
                  <a:pt x="2063" y="20207"/>
                  <a:pt x="1885" y="19659"/>
                  <a:pt x="1885" y="18979"/>
                </a:cubicBezTo>
                <a:cubicBezTo>
                  <a:pt x="1885" y="18299"/>
                  <a:pt x="2063" y="17751"/>
                  <a:pt x="2285" y="17751"/>
                </a:cubicBezTo>
                <a:close/>
                <a:moveTo>
                  <a:pt x="4170" y="17751"/>
                </a:moveTo>
                <a:cubicBezTo>
                  <a:pt x="4391" y="17751"/>
                  <a:pt x="4568" y="18299"/>
                  <a:pt x="4568" y="18979"/>
                </a:cubicBezTo>
                <a:cubicBezTo>
                  <a:pt x="4563" y="19659"/>
                  <a:pt x="4386" y="20207"/>
                  <a:pt x="4170" y="20207"/>
                </a:cubicBezTo>
                <a:cubicBezTo>
                  <a:pt x="3948" y="20207"/>
                  <a:pt x="3770" y="19659"/>
                  <a:pt x="3770" y="18979"/>
                </a:cubicBezTo>
                <a:cubicBezTo>
                  <a:pt x="3770" y="18299"/>
                  <a:pt x="3948" y="17751"/>
                  <a:pt x="4170" y="17751"/>
                </a:cubicBezTo>
                <a:close/>
                <a:moveTo>
                  <a:pt x="12312" y="17751"/>
                </a:moveTo>
                <a:cubicBezTo>
                  <a:pt x="12533" y="17751"/>
                  <a:pt x="12712" y="18299"/>
                  <a:pt x="12712" y="18979"/>
                </a:cubicBezTo>
                <a:cubicBezTo>
                  <a:pt x="12707" y="19659"/>
                  <a:pt x="12528" y="20207"/>
                  <a:pt x="12312" y="20207"/>
                </a:cubicBezTo>
                <a:cubicBezTo>
                  <a:pt x="12091" y="20207"/>
                  <a:pt x="11912" y="19659"/>
                  <a:pt x="11912" y="18979"/>
                </a:cubicBezTo>
                <a:cubicBezTo>
                  <a:pt x="11912" y="18299"/>
                  <a:pt x="12091" y="17751"/>
                  <a:pt x="12312" y="17751"/>
                </a:cubicBezTo>
                <a:close/>
                <a:moveTo>
                  <a:pt x="14197" y="17751"/>
                </a:moveTo>
                <a:cubicBezTo>
                  <a:pt x="14418" y="17751"/>
                  <a:pt x="14597" y="18299"/>
                  <a:pt x="14597" y="18979"/>
                </a:cubicBezTo>
                <a:cubicBezTo>
                  <a:pt x="14597" y="19659"/>
                  <a:pt x="14418" y="20207"/>
                  <a:pt x="14197" y="20207"/>
                </a:cubicBezTo>
                <a:cubicBezTo>
                  <a:pt x="13976" y="20207"/>
                  <a:pt x="13797" y="19659"/>
                  <a:pt x="13797" y="18979"/>
                </a:cubicBezTo>
                <a:cubicBezTo>
                  <a:pt x="13797" y="18299"/>
                  <a:pt x="13976" y="17751"/>
                  <a:pt x="14197" y="17751"/>
                </a:cubicBezTo>
                <a:close/>
                <a:moveTo>
                  <a:pt x="19791" y="17751"/>
                </a:moveTo>
                <a:cubicBezTo>
                  <a:pt x="20012" y="17751"/>
                  <a:pt x="20191" y="18299"/>
                  <a:pt x="20191" y="18979"/>
                </a:cubicBezTo>
                <a:cubicBezTo>
                  <a:pt x="20186" y="19659"/>
                  <a:pt x="20007" y="20207"/>
                  <a:pt x="19791" y="20207"/>
                </a:cubicBezTo>
                <a:cubicBezTo>
                  <a:pt x="19570" y="20207"/>
                  <a:pt x="19391" y="19659"/>
                  <a:pt x="19391" y="18979"/>
                </a:cubicBezTo>
                <a:cubicBezTo>
                  <a:pt x="19391" y="18299"/>
                  <a:pt x="19570" y="17751"/>
                  <a:pt x="19791" y="17751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6" name="Truck met oplegger"/>
          <p:cNvSpPr/>
          <p:nvPr/>
        </p:nvSpPr>
        <p:spPr>
          <a:xfrm rot="21596834" flipH="1">
            <a:off x="3782373" y="3621851"/>
            <a:ext cx="415707" cy="135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762"/>
                </a:lnTo>
                <a:lnTo>
                  <a:pt x="14585" y="15762"/>
                </a:lnTo>
                <a:lnTo>
                  <a:pt x="14585" y="0"/>
                </a:lnTo>
                <a:lnTo>
                  <a:pt x="0" y="0"/>
                </a:lnTo>
                <a:close/>
                <a:moveTo>
                  <a:pt x="15530" y="2020"/>
                </a:moveTo>
                <a:cubicBezTo>
                  <a:pt x="15390" y="2020"/>
                  <a:pt x="15282" y="2372"/>
                  <a:pt x="15282" y="2787"/>
                </a:cubicBezTo>
                <a:lnTo>
                  <a:pt x="15282" y="7029"/>
                </a:lnTo>
                <a:lnTo>
                  <a:pt x="18755" y="7029"/>
                </a:lnTo>
                <a:cubicBezTo>
                  <a:pt x="18917" y="7046"/>
                  <a:pt x="18927" y="6515"/>
                  <a:pt x="18819" y="6117"/>
                </a:cubicBezTo>
                <a:cubicBezTo>
                  <a:pt x="18527" y="5073"/>
                  <a:pt x="16891" y="2020"/>
                  <a:pt x="15530" y="2020"/>
                </a:cubicBezTo>
                <a:close/>
                <a:moveTo>
                  <a:pt x="15282" y="7640"/>
                </a:moveTo>
                <a:lnTo>
                  <a:pt x="15282" y="16311"/>
                </a:lnTo>
                <a:lnTo>
                  <a:pt x="14786" y="16311"/>
                </a:lnTo>
                <a:cubicBezTo>
                  <a:pt x="15067" y="16892"/>
                  <a:pt x="15250" y="17868"/>
                  <a:pt x="15250" y="18979"/>
                </a:cubicBezTo>
                <a:cubicBezTo>
                  <a:pt x="15250" y="19078"/>
                  <a:pt x="15250" y="19160"/>
                  <a:pt x="15245" y="19243"/>
                </a:cubicBezTo>
                <a:lnTo>
                  <a:pt x="18750" y="19243"/>
                </a:lnTo>
                <a:cubicBezTo>
                  <a:pt x="18750" y="19160"/>
                  <a:pt x="18743" y="19062"/>
                  <a:pt x="18743" y="18979"/>
                </a:cubicBezTo>
                <a:cubicBezTo>
                  <a:pt x="18743" y="17205"/>
                  <a:pt x="19213" y="15762"/>
                  <a:pt x="19791" y="15762"/>
                </a:cubicBezTo>
                <a:cubicBezTo>
                  <a:pt x="20369" y="15762"/>
                  <a:pt x="20839" y="17205"/>
                  <a:pt x="20839" y="18979"/>
                </a:cubicBezTo>
                <a:cubicBezTo>
                  <a:pt x="20839" y="19078"/>
                  <a:pt x="20839" y="19160"/>
                  <a:pt x="20834" y="19243"/>
                </a:cubicBezTo>
                <a:lnTo>
                  <a:pt x="21423" y="19243"/>
                </a:lnTo>
                <a:cubicBezTo>
                  <a:pt x="21520" y="19243"/>
                  <a:pt x="21600" y="18998"/>
                  <a:pt x="21600" y="18699"/>
                </a:cubicBezTo>
                <a:lnTo>
                  <a:pt x="21600" y="16327"/>
                </a:lnTo>
                <a:cubicBezTo>
                  <a:pt x="21600" y="16045"/>
                  <a:pt x="21520" y="15814"/>
                  <a:pt x="21423" y="15814"/>
                </a:cubicBezTo>
                <a:lnTo>
                  <a:pt x="21389" y="15814"/>
                </a:lnTo>
                <a:lnTo>
                  <a:pt x="21389" y="13395"/>
                </a:lnTo>
                <a:cubicBezTo>
                  <a:pt x="21389" y="13163"/>
                  <a:pt x="21336" y="12978"/>
                  <a:pt x="21266" y="12944"/>
                </a:cubicBezTo>
                <a:lnTo>
                  <a:pt x="19354" y="11287"/>
                </a:lnTo>
                <a:lnTo>
                  <a:pt x="18792" y="8008"/>
                </a:lnTo>
                <a:cubicBezTo>
                  <a:pt x="18754" y="7793"/>
                  <a:pt x="18679" y="7640"/>
                  <a:pt x="18598" y="7640"/>
                </a:cubicBezTo>
                <a:lnTo>
                  <a:pt x="16924" y="7640"/>
                </a:lnTo>
                <a:lnTo>
                  <a:pt x="16924" y="16311"/>
                </a:lnTo>
                <a:lnTo>
                  <a:pt x="16708" y="16311"/>
                </a:lnTo>
                <a:lnTo>
                  <a:pt x="16708" y="7640"/>
                </a:lnTo>
                <a:lnTo>
                  <a:pt x="15282" y="7640"/>
                </a:lnTo>
                <a:close/>
                <a:moveTo>
                  <a:pt x="17518" y="8505"/>
                </a:moveTo>
                <a:lnTo>
                  <a:pt x="18426" y="8505"/>
                </a:lnTo>
                <a:cubicBezTo>
                  <a:pt x="18474" y="8505"/>
                  <a:pt x="18518" y="8585"/>
                  <a:pt x="18534" y="8718"/>
                </a:cubicBezTo>
                <a:lnTo>
                  <a:pt x="18804" y="10660"/>
                </a:lnTo>
                <a:cubicBezTo>
                  <a:pt x="18842" y="10909"/>
                  <a:pt x="18787" y="11173"/>
                  <a:pt x="18701" y="11173"/>
                </a:cubicBezTo>
                <a:lnTo>
                  <a:pt x="17518" y="11173"/>
                </a:lnTo>
                <a:cubicBezTo>
                  <a:pt x="17453" y="11173"/>
                  <a:pt x="17400" y="11004"/>
                  <a:pt x="17400" y="10805"/>
                </a:cubicBezTo>
                <a:lnTo>
                  <a:pt x="17400" y="8868"/>
                </a:lnTo>
                <a:cubicBezTo>
                  <a:pt x="17400" y="8669"/>
                  <a:pt x="17453" y="8505"/>
                  <a:pt x="17518" y="8505"/>
                </a:cubicBezTo>
                <a:close/>
                <a:moveTo>
                  <a:pt x="10633" y="16327"/>
                </a:moveTo>
                <a:lnTo>
                  <a:pt x="10503" y="19259"/>
                </a:lnTo>
                <a:lnTo>
                  <a:pt x="11271" y="19259"/>
                </a:lnTo>
                <a:cubicBezTo>
                  <a:pt x="11271" y="19176"/>
                  <a:pt x="11264" y="19077"/>
                  <a:pt x="11264" y="18995"/>
                </a:cubicBezTo>
                <a:cubicBezTo>
                  <a:pt x="11264" y="17884"/>
                  <a:pt x="11448" y="16891"/>
                  <a:pt x="11723" y="16327"/>
                </a:cubicBezTo>
                <a:lnTo>
                  <a:pt x="10633" y="16327"/>
                </a:lnTo>
                <a:close/>
                <a:moveTo>
                  <a:pt x="12896" y="16327"/>
                </a:moveTo>
                <a:cubicBezTo>
                  <a:pt x="13047" y="16642"/>
                  <a:pt x="13171" y="17088"/>
                  <a:pt x="13252" y="17586"/>
                </a:cubicBezTo>
                <a:cubicBezTo>
                  <a:pt x="13333" y="17072"/>
                  <a:pt x="13457" y="16642"/>
                  <a:pt x="13608" y="16327"/>
                </a:cubicBezTo>
                <a:lnTo>
                  <a:pt x="12896" y="16327"/>
                </a:lnTo>
                <a:close/>
                <a:moveTo>
                  <a:pt x="2285" y="16394"/>
                </a:moveTo>
                <a:cubicBezTo>
                  <a:pt x="1815" y="16394"/>
                  <a:pt x="1436" y="17552"/>
                  <a:pt x="1436" y="18995"/>
                </a:cubicBezTo>
                <a:cubicBezTo>
                  <a:pt x="1436" y="20437"/>
                  <a:pt x="1815" y="21600"/>
                  <a:pt x="2285" y="21600"/>
                </a:cubicBezTo>
                <a:cubicBezTo>
                  <a:pt x="2755" y="21600"/>
                  <a:pt x="3132" y="20437"/>
                  <a:pt x="3132" y="18995"/>
                </a:cubicBezTo>
                <a:cubicBezTo>
                  <a:pt x="3127" y="17552"/>
                  <a:pt x="2749" y="16394"/>
                  <a:pt x="2285" y="16394"/>
                </a:cubicBezTo>
                <a:close/>
                <a:moveTo>
                  <a:pt x="4170" y="16394"/>
                </a:moveTo>
                <a:cubicBezTo>
                  <a:pt x="3700" y="16394"/>
                  <a:pt x="3321" y="17552"/>
                  <a:pt x="3321" y="18995"/>
                </a:cubicBezTo>
                <a:cubicBezTo>
                  <a:pt x="3321" y="20437"/>
                  <a:pt x="3700" y="21600"/>
                  <a:pt x="4170" y="21600"/>
                </a:cubicBezTo>
                <a:cubicBezTo>
                  <a:pt x="4640" y="21600"/>
                  <a:pt x="5017" y="20437"/>
                  <a:pt x="5017" y="18995"/>
                </a:cubicBezTo>
                <a:cubicBezTo>
                  <a:pt x="5017" y="17552"/>
                  <a:pt x="4634" y="16394"/>
                  <a:pt x="4170" y="16394"/>
                </a:cubicBezTo>
                <a:close/>
                <a:moveTo>
                  <a:pt x="12312" y="16394"/>
                </a:moveTo>
                <a:cubicBezTo>
                  <a:pt x="11842" y="16394"/>
                  <a:pt x="11465" y="17552"/>
                  <a:pt x="11465" y="18995"/>
                </a:cubicBezTo>
                <a:cubicBezTo>
                  <a:pt x="11465" y="20437"/>
                  <a:pt x="11842" y="21600"/>
                  <a:pt x="12312" y="21600"/>
                </a:cubicBezTo>
                <a:cubicBezTo>
                  <a:pt x="12782" y="21600"/>
                  <a:pt x="13161" y="20437"/>
                  <a:pt x="13161" y="18995"/>
                </a:cubicBezTo>
                <a:cubicBezTo>
                  <a:pt x="13161" y="17552"/>
                  <a:pt x="12776" y="16394"/>
                  <a:pt x="12312" y="16394"/>
                </a:cubicBezTo>
                <a:close/>
                <a:moveTo>
                  <a:pt x="14197" y="16394"/>
                </a:moveTo>
                <a:cubicBezTo>
                  <a:pt x="13727" y="16394"/>
                  <a:pt x="13350" y="17552"/>
                  <a:pt x="13350" y="18995"/>
                </a:cubicBezTo>
                <a:cubicBezTo>
                  <a:pt x="13350" y="20437"/>
                  <a:pt x="13727" y="21600"/>
                  <a:pt x="14197" y="21600"/>
                </a:cubicBezTo>
                <a:cubicBezTo>
                  <a:pt x="14667" y="21600"/>
                  <a:pt x="15044" y="20437"/>
                  <a:pt x="15044" y="18995"/>
                </a:cubicBezTo>
                <a:cubicBezTo>
                  <a:pt x="15044" y="17552"/>
                  <a:pt x="14661" y="16394"/>
                  <a:pt x="14197" y="16394"/>
                </a:cubicBezTo>
                <a:close/>
                <a:moveTo>
                  <a:pt x="19791" y="16394"/>
                </a:moveTo>
                <a:cubicBezTo>
                  <a:pt x="19321" y="16394"/>
                  <a:pt x="18944" y="17552"/>
                  <a:pt x="18944" y="18995"/>
                </a:cubicBezTo>
                <a:cubicBezTo>
                  <a:pt x="18944" y="20437"/>
                  <a:pt x="19321" y="21600"/>
                  <a:pt x="19791" y="21600"/>
                </a:cubicBezTo>
                <a:cubicBezTo>
                  <a:pt x="20261" y="21600"/>
                  <a:pt x="20640" y="20437"/>
                  <a:pt x="20640" y="18995"/>
                </a:cubicBezTo>
                <a:cubicBezTo>
                  <a:pt x="20640" y="17552"/>
                  <a:pt x="20255" y="16394"/>
                  <a:pt x="19791" y="16394"/>
                </a:cubicBezTo>
                <a:close/>
                <a:moveTo>
                  <a:pt x="2285" y="17751"/>
                </a:moveTo>
                <a:cubicBezTo>
                  <a:pt x="2506" y="17751"/>
                  <a:pt x="2685" y="18299"/>
                  <a:pt x="2685" y="18979"/>
                </a:cubicBezTo>
                <a:cubicBezTo>
                  <a:pt x="2679" y="19659"/>
                  <a:pt x="2501" y="20207"/>
                  <a:pt x="2285" y="20207"/>
                </a:cubicBezTo>
                <a:cubicBezTo>
                  <a:pt x="2063" y="20207"/>
                  <a:pt x="1885" y="19659"/>
                  <a:pt x="1885" y="18979"/>
                </a:cubicBezTo>
                <a:cubicBezTo>
                  <a:pt x="1885" y="18299"/>
                  <a:pt x="2063" y="17751"/>
                  <a:pt x="2285" y="17751"/>
                </a:cubicBezTo>
                <a:close/>
                <a:moveTo>
                  <a:pt x="4170" y="17751"/>
                </a:moveTo>
                <a:cubicBezTo>
                  <a:pt x="4391" y="17751"/>
                  <a:pt x="4568" y="18299"/>
                  <a:pt x="4568" y="18979"/>
                </a:cubicBezTo>
                <a:cubicBezTo>
                  <a:pt x="4563" y="19659"/>
                  <a:pt x="4386" y="20207"/>
                  <a:pt x="4170" y="20207"/>
                </a:cubicBezTo>
                <a:cubicBezTo>
                  <a:pt x="3948" y="20207"/>
                  <a:pt x="3770" y="19659"/>
                  <a:pt x="3770" y="18979"/>
                </a:cubicBezTo>
                <a:cubicBezTo>
                  <a:pt x="3770" y="18299"/>
                  <a:pt x="3948" y="17751"/>
                  <a:pt x="4170" y="17751"/>
                </a:cubicBezTo>
                <a:close/>
                <a:moveTo>
                  <a:pt x="12312" y="17751"/>
                </a:moveTo>
                <a:cubicBezTo>
                  <a:pt x="12533" y="17751"/>
                  <a:pt x="12712" y="18299"/>
                  <a:pt x="12712" y="18979"/>
                </a:cubicBezTo>
                <a:cubicBezTo>
                  <a:pt x="12707" y="19659"/>
                  <a:pt x="12528" y="20207"/>
                  <a:pt x="12312" y="20207"/>
                </a:cubicBezTo>
                <a:cubicBezTo>
                  <a:pt x="12091" y="20207"/>
                  <a:pt x="11912" y="19659"/>
                  <a:pt x="11912" y="18979"/>
                </a:cubicBezTo>
                <a:cubicBezTo>
                  <a:pt x="11912" y="18299"/>
                  <a:pt x="12091" y="17751"/>
                  <a:pt x="12312" y="17751"/>
                </a:cubicBezTo>
                <a:close/>
                <a:moveTo>
                  <a:pt x="14197" y="17751"/>
                </a:moveTo>
                <a:cubicBezTo>
                  <a:pt x="14418" y="17751"/>
                  <a:pt x="14597" y="18299"/>
                  <a:pt x="14597" y="18979"/>
                </a:cubicBezTo>
                <a:cubicBezTo>
                  <a:pt x="14597" y="19659"/>
                  <a:pt x="14418" y="20207"/>
                  <a:pt x="14197" y="20207"/>
                </a:cubicBezTo>
                <a:cubicBezTo>
                  <a:pt x="13976" y="20207"/>
                  <a:pt x="13797" y="19659"/>
                  <a:pt x="13797" y="18979"/>
                </a:cubicBezTo>
                <a:cubicBezTo>
                  <a:pt x="13797" y="18299"/>
                  <a:pt x="13976" y="17751"/>
                  <a:pt x="14197" y="17751"/>
                </a:cubicBezTo>
                <a:close/>
                <a:moveTo>
                  <a:pt x="19791" y="17751"/>
                </a:moveTo>
                <a:cubicBezTo>
                  <a:pt x="20012" y="17751"/>
                  <a:pt x="20191" y="18299"/>
                  <a:pt x="20191" y="18979"/>
                </a:cubicBezTo>
                <a:cubicBezTo>
                  <a:pt x="20186" y="19659"/>
                  <a:pt x="20007" y="20207"/>
                  <a:pt x="19791" y="20207"/>
                </a:cubicBezTo>
                <a:cubicBezTo>
                  <a:pt x="19570" y="20207"/>
                  <a:pt x="19391" y="19659"/>
                  <a:pt x="19391" y="18979"/>
                </a:cubicBezTo>
                <a:cubicBezTo>
                  <a:pt x="19391" y="18299"/>
                  <a:pt x="19570" y="17751"/>
                  <a:pt x="19791" y="17751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7" name="Huis"/>
          <p:cNvSpPr/>
          <p:nvPr/>
        </p:nvSpPr>
        <p:spPr>
          <a:xfrm>
            <a:off x="7173572" y="3807009"/>
            <a:ext cx="321918" cy="232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23" y="0"/>
                </a:moveTo>
                <a:lnTo>
                  <a:pt x="16423" y="1823"/>
                </a:lnTo>
                <a:lnTo>
                  <a:pt x="648" y="1823"/>
                </a:lnTo>
                <a:lnTo>
                  <a:pt x="0" y="11097"/>
                </a:lnTo>
                <a:lnTo>
                  <a:pt x="21600" y="11097"/>
                </a:lnTo>
                <a:lnTo>
                  <a:pt x="20950" y="1823"/>
                </a:lnTo>
                <a:lnTo>
                  <a:pt x="18193" y="1823"/>
                </a:lnTo>
                <a:lnTo>
                  <a:pt x="18193" y="0"/>
                </a:lnTo>
                <a:lnTo>
                  <a:pt x="16423" y="0"/>
                </a:lnTo>
                <a:close/>
                <a:moveTo>
                  <a:pt x="10800" y="4341"/>
                </a:moveTo>
                <a:lnTo>
                  <a:pt x="13520" y="6440"/>
                </a:lnTo>
                <a:lnTo>
                  <a:pt x="13520" y="7611"/>
                </a:lnTo>
                <a:lnTo>
                  <a:pt x="10800" y="5512"/>
                </a:lnTo>
                <a:lnTo>
                  <a:pt x="8078" y="7611"/>
                </a:lnTo>
                <a:lnTo>
                  <a:pt x="8078" y="6440"/>
                </a:lnTo>
                <a:lnTo>
                  <a:pt x="10800" y="4341"/>
                </a:lnTo>
                <a:close/>
                <a:moveTo>
                  <a:pt x="9332" y="7590"/>
                </a:moveTo>
                <a:lnTo>
                  <a:pt x="9332" y="8792"/>
                </a:lnTo>
                <a:lnTo>
                  <a:pt x="12266" y="8792"/>
                </a:lnTo>
                <a:lnTo>
                  <a:pt x="12266" y="7590"/>
                </a:lnTo>
                <a:lnTo>
                  <a:pt x="12864" y="8051"/>
                </a:lnTo>
                <a:lnTo>
                  <a:pt x="12864" y="9619"/>
                </a:lnTo>
                <a:lnTo>
                  <a:pt x="8735" y="9619"/>
                </a:lnTo>
                <a:lnTo>
                  <a:pt x="8735" y="8051"/>
                </a:lnTo>
                <a:lnTo>
                  <a:pt x="9332" y="7590"/>
                </a:lnTo>
                <a:close/>
                <a:moveTo>
                  <a:pt x="948" y="11913"/>
                </a:moveTo>
                <a:lnTo>
                  <a:pt x="948" y="21600"/>
                </a:lnTo>
                <a:lnTo>
                  <a:pt x="20652" y="21600"/>
                </a:lnTo>
                <a:lnTo>
                  <a:pt x="20652" y="11913"/>
                </a:lnTo>
                <a:lnTo>
                  <a:pt x="948" y="11913"/>
                </a:lnTo>
                <a:close/>
                <a:moveTo>
                  <a:pt x="3390" y="13540"/>
                </a:moveTo>
                <a:lnTo>
                  <a:pt x="7298" y="13540"/>
                </a:lnTo>
                <a:lnTo>
                  <a:pt x="7298" y="17867"/>
                </a:lnTo>
                <a:lnTo>
                  <a:pt x="3390" y="17867"/>
                </a:lnTo>
                <a:lnTo>
                  <a:pt x="3390" y="13540"/>
                </a:lnTo>
                <a:close/>
                <a:moveTo>
                  <a:pt x="9381" y="13540"/>
                </a:moveTo>
                <a:lnTo>
                  <a:pt x="12217" y="13540"/>
                </a:lnTo>
                <a:lnTo>
                  <a:pt x="12217" y="19922"/>
                </a:lnTo>
                <a:lnTo>
                  <a:pt x="9381" y="19922"/>
                </a:lnTo>
                <a:lnTo>
                  <a:pt x="9381" y="13540"/>
                </a:lnTo>
                <a:close/>
                <a:moveTo>
                  <a:pt x="14302" y="13540"/>
                </a:moveTo>
                <a:lnTo>
                  <a:pt x="18208" y="13540"/>
                </a:lnTo>
                <a:lnTo>
                  <a:pt x="18208" y="17867"/>
                </a:lnTo>
                <a:lnTo>
                  <a:pt x="14302" y="17867"/>
                </a:lnTo>
                <a:lnTo>
                  <a:pt x="14302" y="1354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8" name="Huis"/>
          <p:cNvSpPr/>
          <p:nvPr/>
        </p:nvSpPr>
        <p:spPr>
          <a:xfrm>
            <a:off x="7568223" y="3807009"/>
            <a:ext cx="264949" cy="237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9" name="Tennet/TSO"/>
          <p:cNvSpPr txBox="1"/>
          <p:nvPr/>
        </p:nvSpPr>
        <p:spPr>
          <a:xfrm>
            <a:off x="2814962" y="1169755"/>
            <a:ext cx="592932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Tennet/TSO</a:t>
            </a:r>
          </a:p>
        </p:txBody>
      </p:sp>
      <p:sp>
        <p:nvSpPr>
          <p:cNvPr id="300" name="Lijn"/>
          <p:cNvSpPr/>
          <p:nvPr/>
        </p:nvSpPr>
        <p:spPr>
          <a:xfrm flipH="1">
            <a:off x="3593046" y="3825883"/>
            <a:ext cx="1102327" cy="12596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1" name="Verbindingslijn"/>
          <p:cNvSpPr/>
          <p:nvPr/>
        </p:nvSpPr>
        <p:spPr>
          <a:xfrm>
            <a:off x="8547670" y="1447428"/>
            <a:ext cx="94509" cy="127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9" h="21600" extrusionOk="0">
                <a:moveTo>
                  <a:pt x="16269" y="21600"/>
                </a:moveTo>
                <a:cubicBezTo>
                  <a:pt x="-4009" y="14438"/>
                  <a:pt x="-5331" y="7238"/>
                  <a:pt x="12302" y="0"/>
                </a:cubicBezTo>
              </a:path>
            </a:pathLst>
          </a:cu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2" name="Hoogspanningsmast"/>
          <p:cNvSpPr/>
          <p:nvPr/>
        </p:nvSpPr>
        <p:spPr>
          <a:xfrm rot="2237406">
            <a:off x="8442906" y="1320587"/>
            <a:ext cx="143170" cy="264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7547" y="0"/>
                </a:lnTo>
                <a:close/>
                <a:moveTo>
                  <a:pt x="9955" y="1335"/>
                </a:move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3" name="Hoogspanningsmast"/>
          <p:cNvSpPr/>
          <p:nvPr/>
        </p:nvSpPr>
        <p:spPr>
          <a:xfrm rot="5400000">
            <a:off x="8589422" y="2613587"/>
            <a:ext cx="143170" cy="264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7547" y="0"/>
                </a:lnTo>
                <a:close/>
                <a:moveTo>
                  <a:pt x="9955" y="1335"/>
                </a:move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4" name="Hoogspanningsmast"/>
          <p:cNvSpPr/>
          <p:nvPr/>
        </p:nvSpPr>
        <p:spPr>
          <a:xfrm rot="5400000">
            <a:off x="8589422" y="4045615"/>
            <a:ext cx="143170" cy="264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7547" y="0"/>
                </a:lnTo>
                <a:close/>
                <a:moveTo>
                  <a:pt x="9955" y="1335"/>
                </a:move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5" name="Verbindingslijn"/>
          <p:cNvSpPr/>
          <p:nvPr/>
        </p:nvSpPr>
        <p:spPr>
          <a:xfrm>
            <a:off x="8568710" y="2853742"/>
            <a:ext cx="94510" cy="127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9" h="21600" extrusionOk="0">
                <a:moveTo>
                  <a:pt x="16269" y="21600"/>
                </a:moveTo>
                <a:cubicBezTo>
                  <a:pt x="-4009" y="14438"/>
                  <a:pt x="-5331" y="7238"/>
                  <a:pt x="12302" y="0"/>
                </a:cubicBezTo>
              </a:path>
            </a:pathLst>
          </a:cu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6" name="Lijn"/>
          <p:cNvSpPr/>
          <p:nvPr/>
        </p:nvSpPr>
        <p:spPr>
          <a:xfrm flipV="1">
            <a:off x="7536348" y="4785100"/>
            <a:ext cx="965286" cy="6095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7" name="Hoogspanning"/>
          <p:cNvSpPr/>
          <p:nvPr/>
        </p:nvSpPr>
        <p:spPr>
          <a:xfrm>
            <a:off x="7843859" y="4583598"/>
            <a:ext cx="74753" cy="166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3" y="0"/>
                </a:moveTo>
                <a:lnTo>
                  <a:pt x="0" y="14180"/>
                </a:lnTo>
                <a:lnTo>
                  <a:pt x="13308" y="11222"/>
                </a:lnTo>
                <a:lnTo>
                  <a:pt x="10366" y="17893"/>
                </a:lnTo>
                <a:lnTo>
                  <a:pt x="6675" y="17567"/>
                </a:lnTo>
                <a:cubicBezTo>
                  <a:pt x="6360" y="17540"/>
                  <a:pt x="6128" y="17697"/>
                  <a:pt x="6305" y="17817"/>
                </a:cubicBezTo>
                <a:lnTo>
                  <a:pt x="12214" y="21600"/>
                </a:lnTo>
                <a:lnTo>
                  <a:pt x="18116" y="17822"/>
                </a:lnTo>
                <a:cubicBezTo>
                  <a:pt x="18294" y="17702"/>
                  <a:pt x="18059" y="17544"/>
                  <a:pt x="17742" y="17574"/>
                </a:cubicBezTo>
                <a:lnTo>
                  <a:pt x="14134" y="17900"/>
                </a:lnTo>
                <a:lnTo>
                  <a:pt x="21600" y="7126"/>
                </a:lnTo>
                <a:lnTo>
                  <a:pt x="6890" y="10410"/>
                </a:lnTo>
                <a:lnTo>
                  <a:pt x="15555" y="0"/>
                </a:lnTo>
                <a:lnTo>
                  <a:pt x="6693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08" name="Lijn"/>
          <p:cNvSpPr/>
          <p:nvPr/>
        </p:nvSpPr>
        <p:spPr>
          <a:xfrm>
            <a:off x="7220667" y="4792088"/>
            <a:ext cx="402496" cy="3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9" name="Enexis/…"/>
          <p:cNvSpPr txBox="1"/>
          <p:nvPr/>
        </p:nvSpPr>
        <p:spPr>
          <a:xfrm>
            <a:off x="7686164" y="4964707"/>
            <a:ext cx="474366" cy="60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Enexis/</a:t>
            </a:r>
            <a:endParaRPr sz="2300"/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Rendo/</a:t>
            </a:r>
            <a:endParaRPr sz="2300"/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Alliander/</a:t>
            </a:r>
            <a:endParaRPr sz="2300"/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Stedin/</a:t>
            </a:r>
            <a:endParaRPr sz="2300"/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DSO’s</a:t>
            </a:r>
          </a:p>
        </p:txBody>
      </p:sp>
      <p:grpSp>
        <p:nvGrpSpPr>
          <p:cNvPr id="312" name="90"/>
          <p:cNvGrpSpPr/>
          <p:nvPr/>
        </p:nvGrpSpPr>
        <p:grpSpPr>
          <a:xfrm>
            <a:off x="1543010" y="4544419"/>
            <a:ext cx="327348" cy="172815"/>
            <a:chOff x="-1" y="0"/>
            <a:chExt cx="327346" cy="172814"/>
          </a:xfrm>
        </p:grpSpPr>
        <p:sp>
          <p:nvSpPr>
            <p:cNvPr id="310" name="Vorm"/>
            <p:cNvSpPr/>
            <p:nvPr/>
          </p:nvSpPr>
          <p:spPr>
            <a:xfrm flipH="1">
              <a:off x="-2" y="33518"/>
              <a:ext cx="327348" cy="10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35" y="0"/>
                  </a:moveTo>
                  <a:cubicBezTo>
                    <a:pt x="2540" y="0"/>
                    <a:pt x="2362" y="265"/>
                    <a:pt x="2243" y="701"/>
                  </a:cubicBezTo>
                  <a:lnTo>
                    <a:pt x="688" y="6541"/>
                  </a:lnTo>
                  <a:cubicBezTo>
                    <a:pt x="552" y="7055"/>
                    <a:pt x="476" y="7678"/>
                    <a:pt x="476" y="8332"/>
                  </a:cubicBezTo>
                  <a:lnTo>
                    <a:pt x="476" y="10917"/>
                  </a:lnTo>
                  <a:cubicBezTo>
                    <a:pt x="476" y="11057"/>
                    <a:pt x="438" y="11185"/>
                    <a:pt x="383" y="11184"/>
                  </a:cubicBezTo>
                  <a:cubicBezTo>
                    <a:pt x="173" y="11184"/>
                    <a:pt x="0" y="11682"/>
                    <a:pt x="0" y="12289"/>
                  </a:cubicBezTo>
                  <a:lnTo>
                    <a:pt x="0" y="16835"/>
                  </a:lnTo>
                  <a:cubicBezTo>
                    <a:pt x="0" y="17443"/>
                    <a:pt x="173" y="17940"/>
                    <a:pt x="383" y="17940"/>
                  </a:cubicBezTo>
                  <a:lnTo>
                    <a:pt x="2130" y="17940"/>
                  </a:lnTo>
                  <a:cubicBezTo>
                    <a:pt x="2103" y="17551"/>
                    <a:pt x="2086" y="17149"/>
                    <a:pt x="2086" y="16728"/>
                  </a:cubicBezTo>
                  <a:cubicBezTo>
                    <a:pt x="2086" y="13426"/>
                    <a:pt x="3017" y="10761"/>
                    <a:pt x="4157" y="10761"/>
                  </a:cubicBezTo>
                  <a:cubicBezTo>
                    <a:pt x="5303" y="10761"/>
                    <a:pt x="6228" y="13426"/>
                    <a:pt x="6228" y="16728"/>
                  </a:cubicBezTo>
                  <a:cubicBezTo>
                    <a:pt x="6228" y="17149"/>
                    <a:pt x="6211" y="17551"/>
                    <a:pt x="6184" y="17940"/>
                  </a:cubicBezTo>
                  <a:lnTo>
                    <a:pt x="15167" y="17940"/>
                  </a:lnTo>
                  <a:cubicBezTo>
                    <a:pt x="15140" y="17551"/>
                    <a:pt x="15125" y="17149"/>
                    <a:pt x="15125" y="16728"/>
                  </a:cubicBezTo>
                  <a:cubicBezTo>
                    <a:pt x="15125" y="13426"/>
                    <a:pt x="16049" y="10761"/>
                    <a:pt x="17195" y="10761"/>
                  </a:cubicBezTo>
                  <a:cubicBezTo>
                    <a:pt x="18340" y="10761"/>
                    <a:pt x="19266" y="13426"/>
                    <a:pt x="19266" y="16728"/>
                  </a:cubicBezTo>
                  <a:cubicBezTo>
                    <a:pt x="19266" y="17164"/>
                    <a:pt x="19249" y="17598"/>
                    <a:pt x="19217" y="18003"/>
                  </a:cubicBezTo>
                  <a:lnTo>
                    <a:pt x="21217" y="18003"/>
                  </a:lnTo>
                  <a:cubicBezTo>
                    <a:pt x="21427" y="18003"/>
                    <a:pt x="21600" y="17506"/>
                    <a:pt x="21600" y="16898"/>
                  </a:cubicBezTo>
                  <a:lnTo>
                    <a:pt x="21600" y="13832"/>
                  </a:lnTo>
                  <a:cubicBezTo>
                    <a:pt x="21600" y="13427"/>
                    <a:pt x="21564" y="13018"/>
                    <a:pt x="21499" y="12645"/>
                  </a:cubicBezTo>
                  <a:lnTo>
                    <a:pt x="20968" y="9812"/>
                  </a:lnTo>
                  <a:cubicBezTo>
                    <a:pt x="20925" y="9485"/>
                    <a:pt x="20811" y="9266"/>
                    <a:pt x="20681" y="9204"/>
                  </a:cubicBezTo>
                  <a:lnTo>
                    <a:pt x="16243" y="7476"/>
                  </a:lnTo>
                  <a:cubicBezTo>
                    <a:pt x="15989" y="7382"/>
                    <a:pt x="15747" y="7117"/>
                    <a:pt x="15531" y="6712"/>
                  </a:cubicBezTo>
                  <a:lnTo>
                    <a:pt x="12282" y="652"/>
                  </a:lnTo>
                  <a:cubicBezTo>
                    <a:pt x="12055" y="232"/>
                    <a:pt x="11789" y="0"/>
                    <a:pt x="11519" y="0"/>
                  </a:cubicBezTo>
                  <a:lnTo>
                    <a:pt x="2735" y="0"/>
                  </a:lnTo>
                  <a:close/>
                  <a:moveTo>
                    <a:pt x="2914" y="1665"/>
                  </a:moveTo>
                  <a:lnTo>
                    <a:pt x="5590" y="1665"/>
                  </a:lnTo>
                  <a:cubicBezTo>
                    <a:pt x="5644" y="1665"/>
                    <a:pt x="5682" y="1806"/>
                    <a:pt x="5666" y="1961"/>
                  </a:cubicBezTo>
                  <a:lnTo>
                    <a:pt x="5174" y="7057"/>
                  </a:lnTo>
                  <a:cubicBezTo>
                    <a:pt x="5158" y="7213"/>
                    <a:pt x="5109" y="7320"/>
                    <a:pt x="5049" y="7320"/>
                  </a:cubicBezTo>
                  <a:lnTo>
                    <a:pt x="1838" y="7320"/>
                  </a:lnTo>
                  <a:cubicBezTo>
                    <a:pt x="1757" y="7320"/>
                    <a:pt x="1709" y="7084"/>
                    <a:pt x="1747" y="6882"/>
                  </a:cubicBezTo>
                  <a:lnTo>
                    <a:pt x="2693" y="2039"/>
                  </a:lnTo>
                  <a:cubicBezTo>
                    <a:pt x="2736" y="1806"/>
                    <a:pt x="2822" y="1665"/>
                    <a:pt x="2914" y="1665"/>
                  </a:cubicBezTo>
                  <a:close/>
                  <a:moveTo>
                    <a:pt x="9855" y="1665"/>
                  </a:moveTo>
                  <a:lnTo>
                    <a:pt x="11644" y="1665"/>
                  </a:lnTo>
                  <a:cubicBezTo>
                    <a:pt x="11763" y="1665"/>
                    <a:pt x="11881" y="1774"/>
                    <a:pt x="11978" y="1976"/>
                  </a:cubicBezTo>
                  <a:lnTo>
                    <a:pt x="14330" y="6994"/>
                  </a:lnTo>
                  <a:cubicBezTo>
                    <a:pt x="14378" y="7103"/>
                    <a:pt x="14352" y="7320"/>
                    <a:pt x="14292" y="7320"/>
                  </a:cubicBezTo>
                  <a:lnTo>
                    <a:pt x="10000" y="7320"/>
                  </a:lnTo>
                  <a:cubicBezTo>
                    <a:pt x="9930" y="7320"/>
                    <a:pt x="9870" y="7166"/>
                    <a:pt x="9870" y="6979"/>
                  </a:cubicBezTo>
                  <a:lnTo>
                    <a:pt x="9774" y="1918"/>
                  </a:lnTo>
                  <a:cubicBezTo>
                    <a:pt x="9774" y="1793"/>
                    <a:pt x="9806" y="1665"/>
                    <a:pt x="9855" y="1665"/>
                  </a:cubicBezTo>
                  <a:close/>
                  <a:moveTo>
                    <a:pt x="6395" y="1684"/>
                  </a:moveTo>
                  <a:lnTo>
                    <a:pt x="9081" y="1684"/>
                  </a:lnTo>
                  <a:cubicBezTo>
                    <a:pt x="9124" y="1684"/>
                    <a:pt x="9162" y="1792"/>
                    <a:pt x="9162" y="1932"/>
                  </a:cubicBezTo>
                  <a:lnTo>
                    <a:pt x="9066" y="6994"/>
                  </a:lnTo>
                  <a:cubicBezTo>
                    <a:pt x="9061" y="7196"/>
                    <a:pt x="9006" y="7335"/>
                    <a:pt x="8936" y="7335"/>
                  </a:cubicBezTo>
                  <a:lnTo>
                    <a:pt x="6147" y="7335"/>
                  </a:lnTo>
                  <a:cubicBezTo>
                    <a:pt x="6066" y="7319"/>
                    <a:pt x="6006" y="7120"/>
                    <a:pt x="6022" y="6901"/>
                  </a:cubicBezTo>
                  <a:lnTo>
                    <a:pt x="6319" y="1869"/>
                  </a:lnTo>
                  <a:cubicBezTo>
                    <a:pt x="6325" y="1760"/>
                    <a:pt x="6358" y="1684"/>
                    <a:pt x="6395" y="1684"/>
                  </a:cubicBezTo>
                  <a:close/>
                  <a:moveTo>
                    <a:pt x="4162" y="11822"/>
                  </a:moveTo>
                  <a:cubicBezTo>
                    <a:pt x="3222" y="11822"/>
                    <a:pt x="2465" y="14019"/>
                    <a:pt x="2465" y="16713"/>
                  </a:cubicBezTo>
                  <a:cubicBezTo>
                    <a:pt x="2465" y="19423"/>
                    <a:pt x="3227" y="21600"/>
                    <a:pt x="4162" y="21600"/>
                  </a:cubicBezTo>
                  <a:cubicBezTo>
                    <a:pt x="5097" y="21600"/>
                    <a:pt x="5860" y="19408"/>
                    <a:pt x="5860" y="16713"/>
                  </a:cubicBezTo>
                  <a:cubicBezTo>
                    <a:pt x="5860" y="14019"/>
                    <a:pt x="5103" y="11822"/>
                    <a:pt x="4162" y="11822"/>
                  </a:cubicBezTo>
                  <a:close/>
                  <a:moveTo>
                    <a:pt x="17206" y="11822"/>
                  </a:moveTo>
                  <a:cubicBezTo>
                    <a:pt x="16266" y="11822"/>
                    <a:pt x="15509" y="14019"/>
                    <a:pt x="15509" y="16713"/>
                  </a:cubicBezTo>
                  <a:cubicBezTo>
                    <a:pt x="15509" y="19423"/>
                    <a:pt x="16271" y="21600"/>
                    <a:pt x="17206" y="21600"/>
                  </a:cubicBezTo>
                  <a:cubicBezTo>
                    <a:pt x="18147" y="21600"/>
                    <a:pt x="18904" y="19408"/>
                    <a:pt x="18904" y="16713"/>
                  </a:cubicBezTo>
                  <a:cubicBezTo>
                    <a:pt x="18909" y="14019"/>
                    <a:pt x="18147" y="11822"/>
                    <a:pt x="17206" y="11822"/>
                  </a:cubicBezTo>
                  <a:close/>
                  <a:moveTo>
                    <a:pt x="4162" y="14406"/>
                  </a:moveTo>
                  <a:cubicBezTo>
                    <a:pt x="4605" y="14406"/>
                    <a:pt x="4963" y="15436"/>
                    <a:pt x="4963" y="16713"/>
                  </a:cubicBezTo>
                  <a:cubicBezTo>
                    <a:pt x="4963" y="17991"/>
                    <a:pt x="4605" y="19016"/>
                    <a:pt x="4162" y="19016"/>
                  </a:cubicBezTo>
                  <a:cubicBezTo>
                    <a:pt x="3719" y="19016"/>
                    <a:pt x="3363" y="17991"/>
                    <a:pt x="3363" y="16713"/>
                  </a:cubicBezTo>
                  <a:cubicBezTo>
                    <a:pt x="3363" y="15436"/>
                    <a:pt x="3719" y="14406"/>
                    <a:pt x="4162" y="14406"/>
                  </a:cubicBezTo>
                  <a:close/>
                  <a:moveTo>
                    <a:pt x="17206" y="14406"/>
                  </a:moveTo>
                  <a:cubicBezTo>
                    <a:pt x="17650" y="14406"/>
                    <a:pt x="18005" y="15436"/>
                    <a:pt x="18005" y="16713"/>
                  </a:cubicBezTo>
                  <a:cubicBezTo>
                    <a:pt x="18005" y="17991"/>
                    <a:pt x="17650" y="19016"/>
                    <a:pt x="17206" y="19016"/>
                  </a:cubicBezTo>
                  <a:cubicBezTo>
                    <a:pt x="16763" y="19016"/>
                    <a:pt x="16406" y="17991"/>
                    <a:pt x="16406" y="16713"/>
                  </a:cubicBezTo>
                  <a:cubicBezTo>
                    <a:pt x="16406" y="15436"/>
                    <a:pt x="16763" y="14406"/>
                    <a:pt x="17206" y="14406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11" name="90"/>
            <p:cNvSpPr txBox="1"/>
            <p:nvPr/>
          </p:nvSpPr>
          <p:spPr>
            <a:xfrm>
              <a:off x="-1" y="0"/>
              <a:ext cx="327347" cy="172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90</a:t>
              </a:r>
            </a:p>
          </p:txBody>
        </p:sp>
      </p:grpSp>
      <p:sp>
        <p:nvSpPr>
          <p:cNvPr id="313" name="Bestelbus"/>
          <p:cNvSpPr/>
          <p:nvPr/>
        </p:nvSpPr>
        <p:spPr>
          <a:xfrm flipH="1">
            <a:off x="1562384" y="4166422"/>
            <a:ext cx="301827" cy="125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1987" y="0"/>
                </a:moveTo>
                <a:cubicBezTo>
                  <a:pt x="1523" y="0"/>
                  <a:pt x="1117" y="714"/>
                  <a:pt x="977" y="1780"/>
                </a:cubicBezTo>
                <a:cubicBezTo>
                  <a:pt x="480" y="5486"/>
                  <a:pt x="454" y="11857"/>
                  <a:pt x="454" y="13314"/>
                </a:cubicBezTo>
                <a:cubicBezTo>
                  <a:pt x="454" y="13483"/>
                  <a:pt x="399" y="13614"/>
                  <a:pt x="329" y="13614"/>
                </a:cubicBezTo>
                <a:lnTo>
                  <a:pt x="125" y="13614"/>
                </a:lnTo>
                <a:cubicBezTo>
                  <a:pt x="55" y="13614"/>
                  <a:pt x="0" y="13746"/>
                  <a:pt x="0" y="13915"/>
                </a:cubicBezTo>
                <a:lnTo>
                  <a:pt x="0" y="17178"/>
                </a:lnTo>
                <a:cubicBezTo>
                  <a:pt x="0" y="17504"/>
                  <a:pt x="108" y="17775"/>
                  <a:pt x="248" y="17788"/>
                </a:cubicBezTo>
                <a:lnTo>
                  <a:pt x="2888" y="17865"/>
                </a:lnTo>
                <a:cubicBezTo>
                  <a:pt x="2926" y="15368"/>
                  <a:pt x="3780" y="13314"/>
                  <a:pt x="4822" y="13314"/>
                </a:cubicBezTo>
                <a:cubicBezTo>
                  <a:pt x="5880" y="13314"/>
                  <a:pt x="6739" y="15358"/>
                  <a:pt x="6760" y="17894"/>
                </a:cubicBezTo>
                <a:lnTo>
                  <a:pt x="16272" y="17971"/>
                </a:lnTo>
                <a:cubicBezTo>
                  <a:pt x="16272" y="15396"/>
                  <a:pt x="17141" y="13301"/>
                  <a:pt x="18210" y="13301"/>
                </a:cubicBezTo>
                <a:cubicBezTo>
                  <a:pt x="19279" y="13301"/>
                  <a:pt x="20149" y="15396"/>
                  <a:pt x="20149" y="17971"/>
                </a:cubicBezTo>
                <a:cubicBezTo>
                  <a:pt x="20149" y="17971"/>
                  <a:pt x="20149" y="17970"/>
                  <a:pt x="20149" y="17983"/>
                </a:cubicBezTo>
                <a:lnTo>
                  <a:pt x="21347" y="17906"/>
                </a:lnTo>
                <a:cubicBezTo>
                  <a:pt x="21487" y="17893"/>
                  <a:pt x="21600" y="17618"/>
                  <a:pt x="21595" y="17280"/>
                </a:cubicBezTo>
                <a:lnTo>
                  <a:pt x="21557" y="13850"/>
                </a:lnTo>
                <a:cubicBezTo>
                  <a:pt x="21557" y="13720"/>
                  <a:pt x="21509" y="13602"/>
                  <a:pt x="21455" y="13602"/>
                </a:cubicBezTo>
                <a:lnTo>
                  <a:pt x="21320" y="13602"/>
                </a:lnTo>
                <a:cubicBezTo>
                  <a:pt x="21260" y="13602"/>
                  <a:pt x="21217" y="13484"/>
                  <a:pt x="21217" y="13354"/>
                </a:cubicBezTo>
                <a:cubicBezTo>
                  <a:pt x="21217" y="12925"/>
                  <a:pt x="21212" y="11480"/>
                  <a:pt x="21212" y="10648"/>
                </a:cubicBezTo>
                <a:cubicBezTo>
                  <a:pt x="21212" y="10283"/>
                  <a:pt x="21114" y="9949"/>
                  <a:pt x="20974" y="9819"/>
                </a:cubicBezTo>
                <a:cubicBezTo>
                  <a:pt x="20434" y="9285"/>
                  <a:pt x="19111" y="8011"/>
                  <a:pt x="18495" y="7543"/>
                </a:cubicBezTo>
                <a:cubicBezTo>
                  <a:pt x="18247" y="7361"/>
                  <a:pt x="18021" y="7019"/>
                  <a:pt x="17843" y="6551"/>
                </a:cubicBezTo>
                <a:cubicBezTo>
                  <a:pt x="17475" y="5602"/>
                  <a:pt x="16811" y="3899"/>
                  <a:pt x="16309" y="2572"/>
                </a:cubicBezTo>
                <a:cubicBezTo>
                  <a:pt x="15580" y="622"/>
                  <a:pt x="14561" y="0"/>
                  <a:pt x="12682" y="0"/>
                </a:cubicBezTo>
                <a:lnTo>
                  <a:pt x="1987" y="0"/>
                </a:lnTo>
                <a:close/>
                <a:moveTo>
                  <a:pt x="13869" y="1300"/>
                </a:moveTo>
                <a:lnTo>
                  <a:pt x="14399" y="1431"/>
                </a:lnTo>
                <a:cubicBezTo>
                  <a:pt x="14950" y="1561"/>
                  <a:pt x="15457" y="2169"/>
                  <a:pt x="15835" y="3158"/>
                </a:cubicBezTo>
                <a:lnTo>
                  <a:pt x="17109" y="6502"/>
                </a:lnTo>
                <a:cubicBezTo>
                  <a:pt x="17233" y="6840"/>
                  <a:pt x="17131" y="7384"/>
                  <a:pt x="16942" y="7384"/>
                </a:cubicBezTo>
                <a:lnTo>
                  <a:pt x="13848" y="7384"/>
                </a:lnTo>
                <a:cubicBezTo>
                  <a:pt x="13723" y="7384"/>
                  <a:pt x="13627" y="7151"/>
                  <a:pt x="13627" y="6852"/>
                </a:cubicBezTo>
                <a:lnTo>
                  <a:pt x="13627" y="1833"/>
                </a:lnTo>
                <a:cubicBezTo>
                  <a:pt x="13627" y="1521"/>
                  <a:pt x="13740" y="1274"/>
                  <a:pt x="13869" y="1300"/>
                </a:cubicBezTo>
                <a:close/>
                <a:moveTo>
                  <a:pt x="4822" y="14342"/>
                </a:moveTo>
                <a:cubicBezTo>
                  <a:pt x="3990" y="14342"/>
                  <a:pt x="3315" y="15968"/>
                  <a:pt x="3315" y="17971"/>
                </a:cubicBezTo>
                <a:cubicBezTo>
                  <a:pt x="3315" y="19974"/>
                  <a:pt x="3990" y="21600"/>
                  <a:pt x="4822" y="21600"/>
                </a:cubicBezTo>
                <a:cubicBezTo>
                  <a:pt x="5653" y="21600"/>
                  <a:pt x="6328" y="19974"/>
                  <a:pt x="6328" y="17971"/>
                </a:cubicBezTo>
                <a:cubicBezTo>
                  <a:pt x="6328" y="15968"/>
                  <a:pt x="5653" y="14342"/>
                  <a:pt x="4822" y="14342"/>
                </a:cubicBezTo>
                <a:close/>
                <a:moveTo>
                  <a:pt x="18205" y="14342"/>
                </a:moveTo>
                <a:cubicBezTo>
                  <a:pt x="17374" y="14342"/>
                  <a:pt x="16699" y="15968"/>
                  <a:pt x="16699" y="17971"/>
                </a:cubicBezTo>
                <a:cubicBezTo>
                  <a:pt x="16699" y="19974"/>
                  <a:pt x="17374" y="21600"/>
                  <a:pt x="18205" y="21600"/>
                </a:cubicBezTo>
                <a:cubicBezTo>
                  <a:pt x="19037" y="21600"/>
                  <a:pt x="19710" y="19974"/>
                  <a:pt x="19710" y="17971"/>
                </a:cubicBezTo>
                <a:cubicBezTo>
                  <a:pt x="19705" y="15968"/>
                  <a:pt x="19037" y="14342"/>
                  <a:pt x="18205" y="14342"/>
                </a:cubicBezTo>
                <a:close/>
                <a:moveTo>
                  <a:pt x="4822" y="16110"/>
                </a:moveTo>
                <a:cubicBezTo>
                  <a:pt x="5243" y="16110"/>
                  <a:pt x="5588" y="16944"/>
                  <a:pt x="5588" y="17959"/>
                </a:cubicBezTo>
                <a:cubicBezTo>
                  <a:pt x="5588" y="18986"/>
                  <a:pt x="5243" y="19804"/>
                  <a:pt x="4822" y="19804"/>
                </a:cubicBezTo>
                <a:cubicBezTo>
                  <a:pt x="4401" y="19804"/>
                  <a:pt x="4054" y="18973"/>
                  <a:pt x="4054" y="17959"/>
                </a:cubicBezTo>
                <a:cubicBezTo>
                  <a:pt x="4054" y="16944"/>
                  <a:pt x="4401" y="16110"/>
                  <a:pt x="4822" y="16110"/>
                </a:cubicBezTo>
                <a:close/>
                <a:moveTo>
                  <a:pt x="18205" y="16110"/>
                </a:moveTo>
                <a:cubicBezTo>
                  <a:pt x="18626" y="16110"/>
                  <a:pt x="18971" y="16944"/>
                  <a:pt x="18971" y="17959"/>
                </a:cubicBezTo>
                <a:cubicBezTo>
                  <a:pt x="18971" y="18986"/>
                  <a:pt x="18626" y="19804"/>
                  <a:pt x="18205" y="19804"/>
                </a:cubicBezTo>
                <a:cubicBezTo>
                  <a:pt x="17784" y="19804"/>
                  <a:pt x="17438" y="18973"/>
                  <a:pt x="17438" y="17959"/>
                </a:cubicBezTo>
                <a:cubicBezTo>
                  <a:pt x="17438" y="16944"/>
                  <a:pt x="17784" y="16110"/>
                  <a:pt x="18205" y="16110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4" name="Bestelwagen"/>
          <p:cNvSpPr/>
          <p:nvPr/>
        </p:nvSpPr>
        <p:spPr>
          <a:xfrm flipH="1">
            <a:off x="1765588" y="4344975"/>
            <a:ext cx="264949" cy="175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194"/>
                </a:lnTo>
                <a:lnTo>
                  <a:pt x="15310" y="15194"/>
                </a:lnTo>
                <a:lnTo>
                  <a:pt x="15310" y="1935"/>
                </a:lnTo>
                <a:cubicBezTo>
                  <a:pt x="15310" y="869"/>
                  <a:pt x="14734" y="0"/>
                  <a:pt x="14027" y="0"/>
                </a:cubicBezTo>
                <a:lnTo>
                  <a:pt x="0" y="0"/>
                </a:lnTo>
                <a:close/>
                <a:moveTo>
                  <a:pt x="15742" y="6330"/>
                </a:moveTo>
                <a:lnTo>
                  <a:pt x="15742" y="17805"/>
                </a:lnTo>
                <a:lnTo>
                  <a:pt x="16223" y="17805"/>
                </a:lnTo>
                <a:cubicBezTo>
                  <a:pt x="16472" y="16218"/>
                  <a:pt x="17416" y="15031"/>
                  <a:pt x="18550" y="15031"/>
                </a:cubicBezTo>
                <a:cubicBezTo>
                  <a:pt x="19683" y="15031"/>
                  <a:pt x="20624" y="16210"/>
                  <a:pt x="20878" y="17805"/>
                </a:cubicBezTo>
                <a:lnTo>
                  <a:pt x="21126" y="17805"/>
                </a:lnTo>
                <a:cubicBezTo>
                  <a:pt x="21385" y="17805"/>
                  <a:pt x="21600" y="17490"/>
                  <a:pt x="21600" y="17091"/>
                </a:cubicBezTo>
                <a:lnTo>
                  <a:pt x="21600" y="12704"/>
                </a:lnTo>
                <a:cubicBezTo>
                  <a:pt x="21595" y="12476"/>
                  <a:pt x="21563" y="12249"/>
                  <a:pt x="21499" y="12037"/>
                </a:cubicBezTo>
                <a:lnTo>
                  <a:pt x="19953" y="7129"/>
                </a:lnTo>
                <a:cubicBezTo>
                  <a:pt x="19802" y="6640"/>
                  <a:pt x="19473" y="6330"/>
                  <a:pt x="19117" y="6330"/>
                </a:cubicBezTo>
                <a:lnTo>
                  <a:pt x="15742" y="6330"/>
                </a:lnTo>
                <a:close/>
                <a:moveTo>
                  <a:pt x="16844" y="7602"/>
                </a:moveTo>
                <a:lnTo>
                  <a:pt x="18885" y="7602"/>
                </a:lnTo>
                <a:cubicBezTo>
                  <a:pt x="19064" y="7602"/>
                  <a:pt x="19225" y="7754"/>
                  <a:pt x="19306" y="7999"/>
                </a:cubicBezTo>
                <a:lnTo>
                  <a:pt x="20483" y="11679"/>
                </a:lnTo>
                <a:cubicBezTo>
                  <a:pt x="20553" y="11874"/>
                  <a:pt x="20450" y="12119"/>
                  <a:pt x="20299" y="12119"/>
                </a:cubicBezTo>
                <a:lnTo>
                  <a:pt x="19560" y="12119"/>
                </a:lnTo>
                <a:cubicBezTo>
                  <a:pt x="19339" y="12119"/>
                  <a:pt x="19263" y="11947"/>
                  <a:pt x="19128" y="11686"/>
                </a:cubicBezTo>
                <a:cubicBezTo>
                  <a:pt x="18988" y="11426"/>
                  <a:pt x="18582" y="10580"/>
                  <a:pt x="18167" y="10580"/>
                </a:cubicBezTo>
                <a:lnTo>
                  <a:pt x="16829" y="10580"/>
                </a:lnTo>
                <a:cubicBezTo>
                  <a:pt x="16683" y="10580"/>
                  <a:pt x="16564" y="10400"/>
                  <a:pt x="16564" y="10181"/>
                </a:cubicBezTo>
                <a:lnTo>
                  <a:pt x="16564" y="8024"/>
                </a:lnTo>
                <a:cubicBezTo>
                  <a:pt x="16564" y="7788"/>
                  <a:pt x="16687" y="7602"/>
                  <a:pt x="16844" y="7602"/>
                </a:cubicBezTo>
                <a:close/>
                <a:moveTo>
                  <a:pt x="5060" y="15674"/>
                </a:moveTo>
                <a:cubicBezTo>
                  <a:pt x="3974" y="15674"/>
                  <a:pt x="3094" y="17001"/>
                  <a:pt x="3094" y="18637"/>
                </a:cubicBezTo>
                <a:cubicBezTo>
                  <a:pt x="3094" y="20273"/>
                  <a:pt x="3974" y="21600"/>
                  <a:pt x="5060" y="21600"/>
                </a:cubicBezTo>
                <a:cubicBezTo>
                  <a:pt x="6145" y="21600"/>
                  <a:pt x="7023" y="20273"/>
                  <a:pt x="7023" y="18637"/>
                </a:cubicBezTo>
                <a:cubicBezTo>
                  <a:pt x="7023" y="17001"/>
                  <a:pt x="6145" y="15674"/>
                  <a:pt x="5060" y="15674"/>
                </a:cubicBezTo>
                <a:close/>
                <a:moveTo>
                  <a:pt x="18545" y="15674"/>
                </a:moveTo>
                <a:cubicBezTo>
                  <a:pt x="17459" y="15674"/>
                  <a:pt x="16579" y="17001"/>
                  <a:pt x="16579" y="18637"/>
                </a:cubicBezTo>
                <a:cubicBezTo>
                  <a:pt x="16579" y="20273"/>
                  <a:pt x="17459" y="21600"/>
                  <a:pt x="18545" y="21600"/>
                </a:cubicBezTo>
                <a:cubicBezTo>
                  <a:pt x="19630" y="21600"/>
                  <a:pt x="20510" y="20273"/>
                  <a:pt x="20510" y="18637"/>
                </a:cubicBezTo>
                <a:cubicBezTo>
                  <a:pt x="20510" y="17001"/>
                  <a:pt x="19630" y="15674"/>
                  <a:pt x="18545" y="15674"/>
                </a:cubicBezTo>
                <a:close/>
                <a:moveTo>
                  <a:pt x="2084" y="15885"/>
                </a:moveTo>
                <a:lnTo>
                  <a:pt x="1771" y="18848"/>
                </a:lnTo>
                <a:lnTo>
                  <a:pt x="1604" y="20402"/>
                </a:lnTo>
                <a:lnTo>
                  <a:pt x="2456" y="20402"/>
                </a:lnTo>
                <a:lnTo>
                  <a:pt x="2716" y="17968"/>
                </a:lnTo>
                <a:cubicBezTo>
                  <a:pt x="2819" y="17114"/>
                  <a:pt x="3115" y="16398"/>
                  <a:pt x="3514" y="15885"/>
                </a:cubicBezTo>
                <a:lnTo>
                  <a:pt x="2084" y="15885"/>
                </a:lnTo>
                <a:close/>
                <a:moveTo>
                  <a:pt x="6603" y="15885"/>
                </a:moveTo>
                <a:cubicBezTo>
                  <a:pt x="7122" y="16544"/>
                  <a:pt x="7439" y="17521"/>
                  <a:pt x="7450" y="18571"/>
                </a:cubicBezTo>
                <a:lnTo>
                  <a:pt x="15310" y="18571"/>
                </a:lnTo>
                <a:lnTo>
                  <a:pt x="15310" y="15885"/>
                </a:lnTo>
                <a:lnTo>
                  <a:pt x="6603" y="15885"/>
                </a:lnTo>
                <a:close/>
                <a:moveTo>
                  <a:pt x="5060" y="17236"/>
                </a:moveTo>
                <a:cubicBezTo>
                  <a:pt x="5573" y="17236"/>
                  <a:pt x="5982" y="17856"/>
                  <a:pt x="5982" y="18629"/>
                </a:cubicBezTo>
                <a:cubicBezTo>
                  <a:pt x="5982" y="19403"/>
                  <a:pt x="5573" y="20021"/>
                  <a:pt x="5060" y="20021"/>
                </a:cubicBezTo>
                <a:cubicBezTo>
                  <a:pt x="4552" y="20021"/>
                  <a:pt x="4135" y="19403"/>
                  <a:pt x="4135" y="18629"/>
                </a:cubicBezTo>
                <a:cubicBezTo>
                  <a:pt x="4135" y="17856"/>
                  <a:pt x="4547" y="17236"/>
                  <a:pt x="5060" y="17236"/>
                </a:cubicBezTo>
                <a:close/>
                <a:moveTo>
                  <a:pt x="18545" y="17236"/>
                </a:moveTo>
                <a:cubicBezTo>
                  <a:pt x="19058" y="17236"/>
                  <a:pt x="19467" y="17856"/>
                  <a:pt x="19467" y="18629"/>
                </a:cubicBezTo>
                <a:cubicBezTo>
                  <a:pt x="19467" y="19403"/>
                  <a:pt x="19058" y="20021"/>
                  <a:pt x="18545" y="20021"/>
                </a:cubicBezTo>
                <a:cubicBezTo>
                  <a:pt x="18037" y="20021"/>
                  <a:pt x="17622" y="19403"/>
                  <a:pt x="17622" y="18629"/>
                </a:cubicBezTo>
                <a:cubicBezTo>
                  <a:pt x="17622" y="17856"/>
                  <a:pt x="18032" y="17236"/>
                  <a:pt x="18545" y="17236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5" name="Truck met oplegger"/>
          <p:cNvSpPr/>
          <p:nvPr/>
        </p:nvSpPr>
        <p:spPr>
          <a:xfrm flipH="1">
            <a:off x="1250051" y="4365137"/>
            <a:ext cx="415707" cy="135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762"/>
                </a:lnTo>
                <a:lnTo>
                  <a:pt x="14585" y="15762"/>
                </a:lnTo>
                <a:lnTo>
                  <a:pt x="14585" y="0"/>
                </a:lnTo>
                <a:lnTo>
                  <a:pt x="0" y="0"/>
                </a:lnTo>
                <a:close/>
                <a:moveTo>
                  <a:pt x="15530" y="2020"/>
                </a:moveTo>
                <a:cubicBezTo>
                  <a:pt x="15390" y="2020"/>
                  <a:pt x="15282" y="2372"/>
                  <a:pt x="15282" y="2787"/>
                </a:cubicBezTo>
                <a:lnTo>
                  <a:pt x="15282" y="7029"/>
                </a:lnTo>
                <a:lnTo>
                  <a:pt x="18755" y="7029"/>
                </a:lnTo>
                <a:cubicBezTo>
                  <a:pt x="18917" y="7046"/>
                  <a:pt x="18927" y="6515"/>
                  <a:pt x="18819" y="6117"/>
                </a:cubicBezTo>
                <a:cubicBezTo>
                  <a:pt x="18527" y="5073"/>
                  <a:pt x="16891" y="2020"/>
                  <a:pt x="15530" y="2020"/>
                </a:cubicBezTo>
                <a:close/>
                <a:moveTo>
                  <a:pt x="15282" y="7640"/>
                </a:moveTo>
                <a:lnTo>
                  <a:pt x="15282" y="16311"/>
                </a:lnTo>
                <a:lnTo>
                  <a:pt x="14786" y="16311"/>
                </a:lnTo>
                <a:cubicBezTo>
                  <a:pt x="15067" y="16892"/>
                  <a:pt x="15250" y="17868"/>
                  <a:pt x="15250" y="18979"/>
                </a:cubicBezTo>
                <a:cubicBezTo>
                  <a:pt x="15250" y="19078"/>
                  <a:pt x="15250" y="19160"/>
                  <a:pt x="15245" y="19243"/>
                </a:cubicBezTo>
                <a:lnTo>
                  <a:pt x="18750" y="19243"/>
                </a:lnTo>
                <a:cubicBezTo>
                  <a:pt x="18750" y="19160"/>
                  <a:pt x="18743" y="19062"/>
                  <a:pt x="18743" y="18979"/>
                </a:cubicBezTo>
                <a:cubicBezTo>
                  <a:pt x="18743" y="17205"/>
                  <a:pt x="19213" y="15762"/>
                  <a:pt x="19791" y="15762"/>
                </a:cubicBezTo>
                <a:cubicBezTo>
                  <a:pt x="20369" y="15762"/>
                  <a:pt x="20839" y="17205"/>
                  <a:pt x="20839" y="18979"/>
                </a:cubicBezTo>
                <a:cubicBezTo>
                  <a:pt x="20839" y="19078"/>
                  <a:pt x="20839" y="19160"/>
                  <a:pt x="20834" y="19243"/>
                </a:cubicBezTo>
                <a:lnTo>
                  <a:pt x="21423" y="19243"/>
                </a:lnTo>
                <a:cubicBezTo>
                  <a:pt x="21520" y="19243"/>
                  <a:pt x="21600" y="18998"/>
                  <a:pt x="21600" y="18699"/>
                </a:cubicBezTo>
                <a:lnTo>
                  <a:pt x="21600" y="16327"/>
                </a:lnTo>
                <a:cubicBezTo>
                  <a:pt x="21600" y="16045"/>
                  <a:pt x="21520" y="15814"/>
                  <a:pt x="21423" y="15814"/>
                </a:cubicBezTo>
                <a:lnTo>
                  <a:pt x="21389" y="15814"/>
                </a:lnTo>
                <a:lnTo>
                  <a:pt x="21389" y="13395"/>
                </a:lnTo>
                <a:cubicBezTo>
                  <a:pt x="21389" y="13163"/>
                  <a:pt x="21336" y="12978"/>
                  <a:pt x="21266" y="12944"/>
                </a:cubicBezTo>
                <a:lnTo>
                  <a:pt x="19354" y="11287"/>
                </a:lnTo>
                <a:lnTo>
                  <a:pt x="18792" y="8008"/>
                </a:lnTo>
                <a:cubicBezTo>
                  <a:pt x="18754" y="7793"/>
                  <a:pt x="18679" y="7640"/>
                  <a:pt x="18598" y="7640"/>
                </a:cubicBezTo>
                <a:lnTo>
                  <a:pt x="16924" y="7640"/>
                </a:lnTo>
                <a:lnTo>
                  <a:pt x="16924" y="16311"/>
                </a:lnTo>
                <a:lnTo>
                  <a:pt x="16708" y="16311"/>
                </a:lnTo>
                <a:lnTo>
                  <a:pt x="16708" y="7640"/>
                </a:lnTo>
                <a:lnTo>
                  <a:pt x="15282" y="7640"/>
                </a:lnTo>
                <a:close/>
                <a:moveTo>
                  <a:pt x="17518" y="8505"/>
                </a:moveTo>
                <a:lnTo>
                  <a:pt x="18426" y="8505"/>
                </a:lnTo>
                <a:cubicBezTo>
                  <a:pt x="18474" y="8505"/>
                  <a:pt x="18518" y="8585"/>
                  <a:pt x="18534" y="8718"/>
                </a:cubicBezTo>
                <a:lnTo>
                  <a:pt x="18804" y="10660"/>
                </a:lnTo>
                <a:cubicBezTo>
                  <a:pt x="18842" y="10909"/>
                  <a:pt x="18787" y="11173"/>
                  <a:pt x="18701" y="11173"/>
                </a:cubicBezTo>
                <a:lnTo>
                  <a:pt x="17518" y="11173"/>
                </a:lnTo>
                <a:cubicBezTo>
                  <a:pt x="17453" y="11173"/>
                  <a:pt x="17400" y="11004"/>
                  <a:pt x="17400" y="10805"/>
                </a:cubicBezTo>
                <a:lnTo>
                  <a:pt x="17400" y="8868"/>
                </a:lnTo>
                <a:cubicBezTo>
                  <a:pt x="17400" y="8669"/>
                  <a:pt x="17453" y="8505"/>
                  <a:pt x="17518" y="8505"/>
                </a:cubicBezTo>
                <a:close/>
                <a:moveTo>
                  <a:pt x="10633" y="16327"/>
                </a:moveTo>
                <a:lnTo>
                  <a:pt x="10503" y="19259"/>
                </a:lnTo>
                <a:lnTo>
                  <a:pt x="11271" y="19259"/>
                </a:lnTo>
                <a:cubicBezTo>
                  <a:pt x="11271" y="19176"/>
                  <a:pt x="11264" y="19077"/>
                  <a:pt x="11264" y="18995"/>
                </a:cubicBezTo>
                <a:cubicBezTo>
                  <a:pt x="11264" y="17884"/>
                  <a:pt x="11448" y="16891"/>
                  <a:pt x="11723" y="16327"/>
                </a:cubicBezTo>
                <a:lnTo>
                  <a:pt x="10633" y="16327"/>
                </a:lnTo>
                <a:close/>
                <a:moveTo>
                  <a:pt x="12896" y="16327"/>
                </a:moveTo>
                <a:cubicBezTo>
                  <a:pt x="13047" y="16642"/>
                  <a:pt x="13171" y="17088"/>
                  <a:pt x="13252" y="17586"/>
                </a:cubicBezTo>
                <a:cubicBezTo>
                  <a:pt x="13333" y="17072"/>
                  <a:pt x="13457" y="16642"/>
                  <a:pt x="13608" y="16327"/>
                </a:cubicBezTo>
                <a:lnTo>
                  <a:pt x="12896" y="16327"/>
                </a:lnTo>
                <a:close/>
                <a:moveTo>
                  <a:pt x="2285" y="16394"/>
                </a:moveTo>
                <a:cubicBezTo>
                  <a:pt x="1815" y="16394"/>
                  <a:pt x="1436" y="17552"/>
                  <a:pt x="1436" y="18995"/>
                </a:cubicBezTo>
                <a:cubicBezTo>
                  <a:pt x="1436" y="20437"/>
                  <a:pt x="1815" y="21600"/>
                  <a:pt x="2285" y="21600"/>
                </a:cubicBezTo>
                <a:cubicBezTo>
                  <a:pt x="2755" y="21600"/>
                  <a:pt x="3132" y="20437"/>
                  <a:pt x="3132" y="18995"/>
                </a:cubicBezTo>
                <a:cubicBezTo>
                  <a:pt x="3127" y="17552"/>
                  <a:pt x="2749" y="16394"/>
                  <a:pt x="2285" y="16394"/>
                </a:cubicBezTo>
                <a:close/>
                <a:moveTo>
                  <a:pt x="4170" y="16394"/>
                </a:moveTo>
                <a:cubicBezTo>
                  <a:pt x="3700" y="16394"/>
                  <a:pt x="3321" y="17552"/>
                  <a:pt x="3321" y="18995"/>
                </a:cubicBezTo>
                <a:cubicBezTo>
                  <a:pt x="3321" y="20437"/>
                  <a:pt x="3700" y="21600"/>
                  <a:pt x="4170" y="21600"/>
                </a:cubicBezTo>
                <a:cubicBezTo>
                  <a:pt x="4640" y="21600"/>
                  <a:pt x="5017" y="20437"/>
                  <a:pt x="5017" y="18995"/>
                </a:cubicBezTo>
                <a:cubicBezTo>
                  <a:pt x="5017" y="17552"/>
                  <a:pt x="4634" y="16394"/>
                  <a:pt x="4170" y="16394"/>
                </a:cubicBezTo>
                <a:close/>
                <a:moveTo>
                  <a:pt x="12312" y="16394"/>
                </a:moveTo>
                <a:cubicBezTo>
                  <a:pt x="11842" y="16394"/>
                  <a:pt x="11465" y="17552"/>
                  <a:pt x="11465" y="18995"/>
                </a:cubicBezTo>
                <a:cubicBezTo>
                  <a:pt x="11465" y="20437"/>
                  <a:pt x="11842" y="21600"/>
                  <a:pt x="12312" y="21600"/>
                </a:cubicBezTo>
                <a:cubicBezTo>
                  <a:pt x="12782" y="21600"/>
                  <a:pt x="13161" y="20437"/>
                  <a:pt x="13161" y="18995"/>
                </a:cubicBezTo>
                <a:cubicBezTo>
                  <a:pt x="13161" y="17552"/>
                  <a:pt x="12776" y="16394"/>
                  <a:pt x="12312" y="16394"/>
                </a:cubicBezTo>
                <a:close/>
                <a:moveTo>
                  <a:pt x="14197" y="16394"/>
                </a:moveTo>
                <a:cubicBezTo>
                  <a:pt x="13727" y="16394"/>
                  <a:pt x="13350" y="17552"/>
                  <a:pt x="13350" y="18995"/>
                </a:cubicBezTo>
                <a:cubicBezTo>
                  <a:pt x="13350" y="20437"/>
                  <a:pt x="13727" y="21600"/>
                  <a:pt x="14197" y="21600"/>
                </a:cubicBezTo>
                <a:cubicBezTo>
                  <a:pt x="14667" y="21600"/>
                  <a:pt x="15044" y="20437"/>
                  <a:pt x="15044" y="18995"/>
                </a:cubicBezTo>
                <a:cubicBezTo>
                  <a:pt x="15044" y="17552"/>
                  <a:pt x="14661" y="16394"/>
                  <a:pt x="14197" y="16394"/>
                </a:cubicBezTo>
                <a:close/>
                <a:moveTo>
                  <a:pt x="19791" y="16394"/>
                </a:moveTo>
                <a:cubicBezTo>
                  <a:pt x="19321" y="16394"/>
                  <a:pt x="18944" y="17552"/>
                  <a:pt x="18944" y="18995"/>
                </a:cubicBezTo>
                <a:cubicBezTo>
                  <a:pt x="18944" y="20437"/>
                  <a:pt x="19321" y="21600"/>
                  <a:pt x="19791" y="21600"/>
                </a:cubicBezTo>
                <a:cubicBezTo>
                  <a:pt x="20261" y="21600"/>
                  <a:pt x="20640" y="20437"/>
                  <a:pt x="20640" y="18995"/>
                </a:cubicBezTo>
                <a:cubicBezTo>
                  <a:pt x="20640" y="17552"/>
                  <a:pt x="20255" y="16394"/>
                  <a:pt x="19791" y="16394"/>
                </a:cubicBezTo>
                <a:close/>
                <a:moveTo>
                  <a:pt x="2285" y="17751"/>
                </a:moveTo>
                <a:cubicBezTo>
                  <a:pt x="2506" y="17751"/>
                  <a:pt x="2685" y="18299"/>
                  <a:pt x="2685" y="18979"/>
                </a:cubicBezTo>
                <a:cubicBezTo>
                  <a:pt x="2679" y="19659"/>
                  <a:pt x="2501" y="20207"/>
                  <a:pt x="2285" y="20207"/>
                </a:cubicBezTo>
                <a:cubicBezTo>
                  <a:pt x="2063" y="20207"/>
                  <a:pt x="1885" y="19659"/>
                  <a:pt x="1885" y="18979"/>
                </a:cubicBezTo>
                <a:cubicBezTo>
                  <a:pt x="1885" y="18299"/>
                  <a:pt x="2063" y="17751"/>
                  <a:pt x="2285" y="17751"/>
                </a:cubicBezTo>
                <a:close/>
                <a:moveTo>
                  <a:pt x="4170" y="17751"/>
                </a:moveTo>
                <a:cubicBezTo>
                  <a:pt x="4391" y="17751"/>
                  <a:pt x="4568" y="18299"/>
                  <a:pt x="4568" y="18979"/>
                </a:cubicBezTo>
                <a:cubicBezTo>
                  <a:pt x="4563" y="19659"/>
                  <a:pt x="4386" y="20207"/>
                  <a:pt x="4170" y="20207"/>
                </a:cubicBezTo>
                <a:cubicBezTo>
                  <a:pt x="3948" y="20207"/>
                  <a:pt x="3770" y="19659"/>
                  <a:pt x="3770" y="18979"/>
                </a:cubicBezTo>
                <a:cubicBezTo>
                  <a:pt x="3770" y="18299"/>
                  <a:pt x="3948" y="17751"/>
                  <a:pt x="4170" y="17751"/>
                </a:cubicBezTo>
                <a:close/>
                <a:moveTo>
                  <a:pt x="12312" y="17751"/>
                </a:moveTo>
                <a:cubicBezTo>
                  <a:pt x="12533" y="17751"/>
                  <a:pt x="12712" y="18299"/>
                  <a:pt x="12712" y="18979"/>
                </a:cubicBezTo>
                <a:cubicBezTo>
                  <a:pt x="12707" y="19659"/>
                  <a:pt x="12528" y="20207"/>
                  <a:pt x="12312" y="20207"/>
                </a:cubicBezTo>
                <a:cubicBezTo>
                  <a:pt x="12091" y="20207"/>
                  <a:pt x="11912" y="19659"/>
                  <a:pt x="11912" y="18979"/>
                </a:cubicBezTo>
                <a:cubicBezTo>
                  <a:pt x="11912" y="18299"/>
                  <a:pt x="12091" y="17751"/>
                  <a:pt x="12312" y="17751"/>
                </a:cubicBezTo>
                <a:close/>
                <a:moveTo>
                  <a:pt x="14197" y="17751"/>
                </a:moveTo>
                <a:cubicBezTo>
                  <a:pt x="14418" y="17751"/>
                  <a:pt x="14597" y="18299"/>
                  <a:pt x="14597" y="18979"/>
                </a:cubicBezTo>
                <a:cubicBezTo>
                  <a:pt x="14597" y="19659"/>
                  <a:pt x="14418" y="20207"/>
                  <a:pt x="14197" y="20207"/>
                </a:cubicBezTo>
                <a:cubicBezTo>
                  <a:pt x="13976" y="20207"/>
                  <a:pt x="13797" y="19659"/>
                  <a:pt x="13797" y="18979"/>
                </a:cubicBezTo>
                <a:cubicBezTo>
                  <a:pt x="13797" y="18299"/>
                  <a:pt x="13976" y="17751"/>
                  <a:pt x="14197" y="17751"/>
                </a:cubicBezTo>
                <a:close/>
                <a:moveTo>
                  <a:pt x="19791" y="17751"/>
                </a:moveTo>
                <a:cubicBezTo>
                  <a:pt x="20012" y="17751"/>
                  <a:pt x="20191" y="18299"/>
                  <a:pt x="20191" y="18979"/>
                </a:cubicBezTo>
                <a:cubicBezTo>
                  <a:pt x="20186" y="19659"/>
                  <a:pt x="20007" y="20207"/>
                  <a:pt x="19791" y="20207"/>
                </a:cubicBezTo>
                <a:cubicBezTo>
                  <a:pt x="19570" y="20207"/>
                  <a:pt x="19391" y="19659"/>
                  <a:pt x="19391" y="18979"/>
                </a:cubicBezTo>
                <a:cubicBezTo>
                  <a:pt x="19391" y="18299"/>
                  <a:pt x="19570" y="17751"/>
                  <a:pt x="19791" y="17751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6" name="Lijn"/>
          <p:cNvSpPr/>
          <p:nvPr/>
        </p:nvSpPr>
        <p:spPr>
          <a:xfrm>
            <a:off x="2030536" y="4291750"/>
            <a:ext cx="560692" cy="146019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Lijn"/>
          <p:cNvSpPr/>
          <p:nvPr/>
        </p:nvSpPr>
        <p:spPr>
          <a:xfrm flipV="1">
            <a:off x="5693007" y="3312319"/>
            <a:ext cx="1413767" cy="12829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Lijn"/>
          <p:cNvSpPr/>
          <p:nvPr/>
        </p:nvSpPr>
        <p:spPr>
          <a:xfrm flipV="1">
            <a:off x="3593048" y="4614472"/>
            <a:ext cx="9262" cy="194642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9" name="Lijn"/>
          <p:cNvSpPr/>
          <p:nvPr/>
        </p:nvSpPr>
        <p:spPr>
          <a:xfrm flipH="1">
            <a:off x="7143029" y="3581777"/>
            <a:ext cx="415168" cy="1946"/>
          </a:xfrm>
          <a:prstGeom prst="line">
            <a:avLst/>
          </a:pr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0" name="Schip"/>
          <p:cNvSpPr/>
          <p:nvPr/>
        </p:nvSpPr>
        <p:spPr>
          <a:xfrm flipH="1">
            <a:off x="1500643" y="4814137"/>
            <a:ext cx="529895" cy="21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9" y="0"/>
                </a:moveTo>
                <a:lnTo>
                  <a:pt x="4919" y="717"/>
                </a:lnTo>
                <a:lnTo>
                  <a:pt x="5162" y="717"/>
                </a:lnTo>
                <a:lnTo>
                  <a:pt x="5162" y="1488"/>
                </a:lnTo>
                <a:lnTo>
                  <a:pt x="3370" y="1488"/>
                </a:lnTo>
                <a:lnTo>
                  <a:pt x="3370" y="5382"/>
                </a:lnTo>
                <a:lnTo>
                  <a:pt x="1569" y="5382"/>
                </a:lnTo>
                <a:lnTo>
                  <a:pt x="1569" y="11432"/>
                </a:lnTo>
                <a:lnTo>
                  <a:pt x="854" y="11432"/>
                </a:lnTo>
                <a:lnTo>
                  <a:pt x="854" y="14863"/>
                </a:lnTo>
                <a:lnTo>
                  <a:pt x="5709" y="14863"/>
                </a:lnTo>
                <a:lnTo>
                  <a:pt x="5709" y="1488"/>
                </a:lnTo>
                <a:lnTo>
                  <a:pt x="5460" y="1488"/>
                </a:lnTo>
                <a:lnTo>
                  <a:pt x="5460" y="717"/>
                </a:lnTo>
                <a:lnTo>
                  <a:pt x="5704" y="717"/>
                </a:lnTo>
                <a:lnTo>
                  <a:pt x="5704" y="0"/>
                </a:lnTo>
                <a:lnTo>
                  <a:pt x="4919" y="0"/>
                </a:lnTo>
                <a:close/>
                <a:moveTo>
                  <a:pt x="3901" y="2295"/>
                </a:moveTo>
                <a:lnTo>
                  <a:pt x="4329" y="2295"/>
                </a:lnTo>
                <a:cubicBezTo>
                  <a:pt x="4388" y="2295"/>
                  <a:pt x="4437" y="2415"/>
                  <a:pt x="4437" y="2561"/>
                </a:cubicBezTo>
                <a:lnTo>
                  <a:pt x="4437" y="3609"/>
                </a:lnTo>
                <a:cubicBezTo>
                  <a:pt x="4437" y="3755"/>
                  <a:pt x="4388" y="3874"/>
                  <a:pt x="4329" y="3874"/>
                </a:cubicBezTo>
                <a:lnTo>
                  <a:pt x="3901" y="3874"/>
                </a:lnTo>
                <a:cubicBezTo>
                  <a:pt x="3841" y="3874"/>
                  <a:pt x="3793" y="3755"/>
                  <a:pt x="3793" y="3609"/>
                </a:cubicBezTo>
                <a:lnTo>
                  <a:pt x="3793" y="2561"/>
                </a:lnTo>
                <a:cubicBezTo>
                  <a:pt x="3793" y="2415"/>
                  <a:pt x="3841" y="2296"/>
                  <a:pt x="3901" y="2295"/>
                </a:cubicBezTo>
                <a:close/>
                <a:moveTo>
                  <a:pt x="4831" y="2295"/>
                </a:moveTo>
                <a:lnTo>
                  <a:pt x="5259" y="2295"/>
                </a:lnTo>
                <a:cubicBezTo>
                  <a:pt x="5318" y="2295"/>
                  <a:pt x="5367" y="2415"/>
                  <a:pt x="5367" y="2561"/>
                </a:cubicBezTo>
                <a:lnTo>
                  <a:pt x="5367" y="3609"/>
                </a:lnTo>
                <a:cubicBezTo>
                  <a:pt x="5367" y="3755"/>
                  <a:pt x="5318" y="3874"/>
                  <a:pt x="5259" y="3874"/>
                </a:cubicBezTo>
                <a:lnTo>
                  <a:pt x="4831" y="3874"/>
                </a:lnTo>
                <a:cubicBezTo>
                  <a:pt x="4771" y="3874"/>
                  <a:pt x="4723" y="3755"/>
                  <a:pt x="4723" y="3609"/>
                </a:cubicBezTo>
                <a:lnTo>
                  <a:pt x="4723" y="2561"/>
                </a:lnTo>
                <a:cubicBezTo>
                  <a:pt x="4723" y="2415"/>
                  <a:pt x="4771" y="2296"/>
                  <a:pt x="4831" y="2295"/>
                </a:cubicBezTo>
                <a:close/>
                <a:moveTo>
                  <a:pt x="6503" y="5544"/>
                </a:moveTo>
                <a:lnTo>
                  <a:pt x="6503" y="8250"/>
                </a:lnTo>
                <a:lnTo>
                  <a:pt x="8896" y="8250"/>
                </a:lnTo>
                <a:lnTo>
                  <a:pt x="8896" y="5544"/>
                </a:lnTo>
                <a:lnTo>
                  <a:pt x="6503" y="5544"/>
                </a:lnTo>
                <a:close/>
                <a:moveTo>
                  <a:pt x="9112" y="5544"/>
                </a:moveTo>
                <a:lnTo>
                  <a:pt x="9112" y="8250"/>
                </a:lnTo>
                <a:lnTo>
                  <a:pt x="11503" y="8250"/>
                </a:lnTo>
                <a:lnTo>
                  <a:pt x="11503" y="5544"/>
                </a:lnTo>
                <a:lnTo>
                  <a:pt x="9112" y="5544"/>
                </a:lnTo>
                <a:close/>
                <a:moveTo>
                  <a:pt x="11747" y="5544"/>
                </a:moveTo>
                <a:lnTo>
                  <a:pt x="11747" y="8250"/>
                </a:lnTo>
                <a:lnTo>
                  <a:pt x="14138" y="8250"/>
                </a:lnTo>
                <a:lnTo>
                  <a:pt x="14138" y="5544"/>
                </a:lnTo>
                <a:lnTo>
                  <a:pt x="11747" y="5544"/>
                </a:lnTo>
                <a:close/>
                <a:moveTo>
                  <a:pt x="14388" y="5544"/>
                </a:moveTo>
                <a:lnTo>
                  <a:pt x="14388" y="8250"/>
                </a:lnTo>
                <a:lnTo>
                  <a:pt x="16779" y="8250"/>
                </a:lnTo>
                <a:lnTo>
                  <a:pt x="16779" y="5544"/>
                </a:lnTo>
                <a:lnTo>
                  <a:pt x="14388" y="5544"/>
                </a:lnTo>
                <a:close/>
                <a:moveTo>
                  <a:pt x="17023" y="5544"/>
                </a:moveTo>
                <a:lnTo>
                  <a:pt x="17023" y="8250"/>
                </a:lnTo>
                <a:lnTo>
                  <a:pt x="19414" y="8250"/>
                </a:lnTo>
                <a:lnTo>
                  <a:pt x="19414" y="5544"/>
                </a:lnTo>
                <a:lnTo>
                  <a:pt x="17023" y="5544"/>
                </a:lnTo>
                <a:close/>
                <a:moveTo>
                  <a:pt x="2029" y="6327"/>
                </a:moveTo>
                <a:lnTo>
                  <a:pt x="2457" y="6327"/>
                </a:lnTo>
                <a:cubicBezTo>
                  <a:pt x="2516" y="6327"/>
                  <a:pt x="2565" y="6446"/>
                  <a:pt x="2565" y="6592"/>
                </a:cubicBezTo>
                <a:lnTo>
                  <a:pt x="2565" y="7636"/>
                </a:lnTo>
                <a:cubicBezTo>
                  <a:pt x="2565" y="7782"/>
                  <a:pt x="2516" y="7902"/>
                  <a:pt x="2457" y="7902"/>
                </a:cubicBezTo>
                <a:lnTo>
                  <a:pt x="2029" y="7902"/>
                </a:lnTo>
                <a:cubicBezTo>
                  <a:pt x="1970" y="7902"/>
                  <a:pt x="1921" y="7782"/>
                  <a:pt x="1921" y="7636"/>
                </a:cubicBezTo>
                <a:lnTo>
                  <a:pt x="1921" y="6592"/>
                </a:lnTo>
                <a:cubicBezTo>
                  <a:pt x="1921" y="6446"/>
                  <a:pt x="1970" y="6327"/>
                  <a:pt x="2029" y="6327"/>
                </a:cubicBezTo>
                <a:close/>
                <a:moveTo>
                  <a:pt x="2964" y="6327"/>
                </a:moveTo>
                <a:lnTo>
                  <a:pt x="3392" y="6327"/>
                </a:lnTo>
                <a:cubicBezTo>
                  <a:pt x="3452" y="6327"/>
                  <a:pt x="3500" y="6446"/>
                  <a:pt x="3500" y="6592"/>
                </a:cubicBezTo>
                <a:lnTo>
                  <a:pt x="3500" y="7636"/>
                </a:lnTo>
                <a:cubicBezTo>
                  <a:pt x="3500" y="7782"/>
                  <a:pt x="3452" y="7902"/>
                  <a:pt x="3392" y="7902"/>
                </a:cubicBezTo>
                <a:lnTo>
                  <a:pt x="2964" y="7902"/>
                </a:lnTo>
                <a:cubicBezTo>
                  <a:pt x="2905" y="7902"/>
                  <a:pt x="2856" y="7782"/>
                  <a:pt x="2856" y="7636"/>
                </a:cubicBezTo>
                <a:lnTo>
                  <a:pt x="2856" y="6592"/>
                </a:lnTo>
                <a:cubicBezTo>
                  <a:pt x="2856" y="6446"/>
                  <a:pt x="2905" y="6327"/>
                  <a:pt x="2964" y="6327"/>
                </a:cubicBezTo>
                <a:close/>
                <a:moveTo>
                  <a:pt x="3901" y="6327"/>
                </a:moveTo>
                <a:lnTo>
                  <a:pt x="4329" y="6327"/>
                </a:lnTo>
                <a:cubicBezTo>
                  <a:pt x="4388" y="6327"/>
                  <a:pt x="4437" y="6446"/>
                  <a:pt x="4437" y="6592"/>
                </a:cubicBezTo>
                <a:lnTo>
                  <a:pt x="4437" y="7636"/>
                </a:lnTo>
                <a:cubicBezTo>
                  <a:pt x="4437" y="7782"/>
                  <a:pt x="4388" y="7902"/>
                  <a:pt x="4329" y="7902"/>
                </a:cubicBezTo>
                <a:lnTo>
                  <a:pt x="3901" y="7902"/>
                </a:lnTo>
                <a:cubicBezTo>
                  <a:pt x="3841" y="7902"/>
                  <a:pt x="3793" y="7782"/>
                  <a:pt x="3793" y="7636"/>
                </a:cubicBezTo>
                <a:lnTo>
                  <a:pt x="3793" y="6592"/>
                </a:lnTo>
                <a:cubicBezTo>
                  <a:pt x="3793" y="6446"/>
                  <a:pt x="3841" y="6327"/>
                  <a:pt x="3901" y="6327"/>
                </a:cubicBezTo>
                <a:close/>
                <a:moveTo>
                  <a:pt x="4831" y="6327"/>
                </a:moveTo>
                <a:lnTo>
                  <a:pt x="5259" y="6327"/>
                </a:lnTo>
                <a:cubicBezTo>
                  <a:pt x="5318" y="6327"/>
                  <a:pt x="5367" y="6446"/>
                  <a:pt x="5367" y="6592"/>
                </a:cubicBezTo>
                <a:lnTo>
                  <a:pt x="5367" y="7636"/>
                </a:lnTo>
                <a:cubicBezTo>
                  <a:pt x="5367" y="7782"/>
                  <a:pt x="5318" y="7902"/>
                  <a:pt x="5259" y="7902"/>
                </a:cubicBezTo>
                <a:lnTo>
                  <a:pt x="4831" y="7902"/>
                </a:lnTo>
                <a:cubicBezTo>
                  <a:pt x="4771" y="7902"/>
                  <a:pt x="4723" y="7782"/>
                  <a:pt x="4723" y="7636"/>
                </a:cubicBezTo>
                <a:lnTo>
                  <a:pt x="4723" y="6592"/>
                </a:lnTo>
                <a:cubicBezTo>
                  <a:pt x="4723" y="6446"/>
                  <a:pt x="4771" y="6327"/>
                  <a:pt x="4831" y="6327"/>
                </a:cubicBezTo>
                <a:close/>
                <a:moveTo>
                  <a:pt x="6503" y="8780"/>
                </a:moveTo>
                <a:lnTo>
                  <a:pt x="6503" y="11482"/>
                </a:lnTo>
                <a:lnTo>
                  <a:pt x="8896" y="11482"/>
                </a:lnTo>
                <a:lnTo>
                  <a:pt x="8896" y="8780"/>
                </a:lnTo>
                <a:lnTo>
                  <a:pt x="6503" y="8780"/>
                </a:lnTo>
                <a:close/>
                <a:moveTo>
                  <a:pt x="9112" y="8780"/>
                </a:moveTo>
                <a:lnTo>
                  <a:pt x="9112" y="11482"/>
                </a:lnTo>
                <a:lnTo>
                  <a:pt x="11503" y="11482"/>
                </a:lnTo>
                <a:lnTo>
                  <a:pt x="11503" y="8780"/>
                </a:lnTo>
                <a:lnTo>
                  <a:pt x="9112" y="8780"/>
                </a:lnTo>
                <a:close/>
                <a:moveTo>
                  <a:pt x="11747" y="8780"/>
                </a:moveTo>
                <a:lnTo>
                  <a:pt x="11747" y="11482"/>
                </a:lnTo>
                <a:lnTo>
                  <a:pt x="14138" y="11482"/>
                </a:lnTo>
                <a:lnTo>
                  <a:pt x="14138" y="8780"/>
                </a:lnTo>
                <a:lnTo>
                  <a:pt x="11747" y="8780"/>
                </a:lnTo>
                <a:close/>
                <a:moveTo>
                  <a:pt x="14388" y="8780"/>
                </a:moveTo>
                <a:lnTo>
                  <a:pt x="14388" y="11482"/>
                </a:lnTo>
                <a:lnTo>
                  <a:pt x="16779" y="11482"/>
                </a:lnTo>
                <a:lnTo>
                  <a:pt x="16779" y="8780"/>
                </a:lnTo>
                <a:lnTo>
                  <a:pt x="14388" y="8780"/>
                </a:lnTo>
                <a:close/>
                <a:moveTo>
                  <a:pt x="17023" y="8780"/>
                </a:moveTo>
                <a:lnTo>
                  <a:pt x="17023" y="11482"/>
                </a:lnTo>
                <a:lnTo>
                  <a:pt x="19414" y="11482"/>
                </a:lnTo>
                <a:lnTo>
                  <a:pt x="19414" y="8780"/>
                </a:lnTo>
                <a:lnTo>
                  <a:pt x="17023" y="8780"/>
                </a:lnTo>
                <a:close/>
                <a:moveTo>
                  <a:pt x="6503" y="12012"/>
                </a:moveTo>
                <a:lnTo>
                  <a:pt x="6503" y="14718"/>
                </a:lnTo>
                <a:lnTo>
                  <a:pt x="8896" y="14718"/>
                </a:lnTo>
                <a:lnTo>
                  <a:pt x="8896" y="12012"/>
                </a:lnTo>
                <a:lnTo>
                  <a:pt x="6503" y="12012"/>
                </a:lnTo>
                <a:close/>
                <a:moveTo>
                  <a:pt x="9112" y="12012"/>
                </a:moveTo>
                <a:lnTo>
                  <a:pt x="9112" y="14718"/>
                </a:lnTo>
                <a:lnTo>
                  <a:pt x="11503" y="14718"/>
                </a:lnTo>
                <a:lnTo>
                  <a:pt x="11503" y="12012"/>
                </a:lnTo>
                <a:lnTo>
                  <a:pt x="9112" y="12012"/>
                </a:lnTo>
                <a:close/>
                <a:moveTo>
                  <a:pt x="11747" y="12012"/>
                </a:moveTo>
                <a:lnTo>
                  <a:pt x="11747" y="14718"/>
                </a:lnTo>
                <a:lnTo>
                  <a:pt x="14138" y="14718"/>
                </a:lnTo>
                <a:lnTo>
                  <a:pt x="14138" y="12012"/>
                </a:lnTo>
                <a:lnTo>
                  <a:pt x="11747" y="12012"/>
                </a:lnTo>
                <a:close/>
                <a:moveTo>
                  <a:pt x="14388" y="12012"/>
                </a:moveTo>
                <a:lnTo>
                  <a:pt x="14388" y="14651"/>
                </a:lnTo>
                <a:lnTo>
                  <a:pt x="14425" y="14651"/>
                </a:lnTo>
                <a:cubicBezTo>
                  <a:pt x="14853" y="14665"/>
                  <a:pt x="15166" y="14240"/>
                  <a:pt x="15350" y="13392"/>
                </a:cubicBezTo>
                <a:cubicBezTo>
                  <a:pt x="15496" y="12716"/>
                  <a:pt x="15513" y="12029"/>
                  <a:pt x="15513" y="12029"/>
                </a:cubicBezTo>
                <a:lnTo>
                  <a:pt x="15513" y="12012"/>
                </a:lnTo>
                <a:lnTo>
                  <a:pt x="14388" y="12012"/>
                </a:lnTo>
                <a:close/>
                <a:moveTo>
                  <a:pt x="15719" y="12041"/>
                </a:moveTo>
                <a:cubicBezTo>
                  <a:pt x="15719" y="12041"/>
                  <a:pt x="15670" y="15157"/>
                  <a:pt x="14425" y="15157"/>
                </a:cubicBezTo>
                <a:cubicBezTo>
                  <a:pt x="13181" y="15157"/>
                  <a:pt x="0" y="15157"/>
                  <a:pt x="0" y="15157"/>
                </a:cubicBezTo>
                <a:cubicBezTo>
                  <a:pt x="0" y="15157"/>
                  <a:pt x="27" y="16683"/>
                  <a:pt x="303" y="18260"/>
                </a:cubicBezTo>
                <a:lnTo>
                  <a:pt x="20026" y="18260"/>
                </a:lnTo>
                <a:lnTo>
                  <a:pt x="21600" y="12041"/>
                </a:lnTo>
                <a:lnTo>
                  <a:pt x="15719" y="12041"/>
                </a:lnTo>
                <a:close/>
                <a:moveTo>
                  <a:pt x="401" y="18774"/>
                </a:moveTo>
                <a:cubicBezTo>
                  <a:pt x="715" y="20233"/>
                  <a:pt x="1277" y="21600"/>
                  <a:pt x="2273" y="21600"/>
                </a:cubicBezTo>
                <a:cubicBezTo>
                  <a:pt x="3344" y="21600"/>
                  <a:pt x="14539" y="21600"/>
                  <a:pt x="14539" y="21600"/>
                </a:cubicBezTo>
                <a:lnTo>
                  <a:pt x="19187" y="21575"/>
                </a:lnTo>
                <a:lnTo>
                  <a:pt x="19896" y="18774"/>
                </a:lnTo>
                <a:lnTo>
                  <a:pt x="401" y="18774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1" name="Lijn"/>
          <p:cNvSpPr/>
          <p:nvPr/>
        </p:nvSpPr>
        <p:spPr>
          <a:xfrm flipH="1">
            <a:off x="2066548" y="4437767"/>
            <a:ext cx="524680" cy="183085"/>
          </a:xfrm>
          <a:prstGeom prst="line">
            <a:avLst/>
          </a:prstGeom>
          <a:ln w="38100">
            <a:solidFill>
              <a:srgbClr val="FF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2" name="Lijn"/>
          <p:cNvSpPr/>
          <p:nvPr/>
        </p:nvSpPr>
        <p:spPr>
          <a:xfrm flipH="1">
            <a:off x="2113339" y="4437767"/>
            <a:ext cx="477889" cy="493604"/>
          </a:xfrm>
          <a:prstGeom prst="line">
            <a:avLst/>
          </a:prstGeom>
          <a:ln w="38100">
            <a:solidFill>
              <a:srgbClr val="FF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3" name="Rechthoek"/>
          <p:cNvSpPr/>
          <p:nvPr/>
        </p:nvSpPr>
        <p:spPr>
          <a:xfrm>
            <a:off x="1094101" y="3798370"/>
            <a:ext cx="1421056" cy="1290675"/>
          </a:xfrm>
          <a:prstGeom prst="rect">
            <a:avLst/>
          </a:prstGeom>
          <a:ln w="50800">
            <a:solidFill>
              <a:schemeClr val="accent4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4" name="Cluster V"/>
          <p:cNvSpPr txBox="1"/>
          <p:nvPr/>
        </p:nvSpPr>
        <p:spPr>
          <a:xfrm>
            <a:off x="310538" y="4267167"/>
            <a:ext cx="719858" cy="210915"/>
          </a:xfrm>
          <a:prstGeom prst="rect">
            <a:avLst/>
          </a:prstGeom>
          <a:solidFill>
            <a:srgbClr val="9B10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Cluster IV</a:t>
            </a:r>
          </a:p>
        </p:txBody>
      </p:sp>
      <p:sp>
        <p:nvSpPr>
          <p:cNvPr id="325" name="Flat"/>
          <p:cNvSpPr/>
          <p:nvPr/>
        </p:nvSpPr>
        <p:spPr>
          <a:xfrm>
            <a:off x="7583805" y="2924369"/>
            <a:ext cx="419969" cy="33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6" name="Heat"/>
          <p:cNvSpPr txBox="1"/>
          <p:nvPr/>
        </p:nvSpPr>
        <p:spPr>
          <a:xfrm>
            <a:off x="7623161" y="3423546"/>
            <a:ext cx="1157866" cy="41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Heat: Gem Hoogeveen, Groningen</a:t>
            </a:r>
          </a:p>
        </p:txBody>
      </p:sp>
      <p:sp>
        <p:nvSpPr>
          <p:cNvPr id="327" name="Lijn"/>
          <p:cNvSpPr/>
          <p:nvPr/>
        </p:nvSpPr>
        <p:spPr>
          <a:xfrm>
            <a:off x="5699045" y="3413564"/>
            <a:ext cx="1407729" cy="1901"/>
          </a:xfrm>
          <a:prstGeom prst="line">
            <a:avLst/>
          </a:prstGeom>
          <a:ln w="38100">
            <a:solidFill>
              <a:srgbClr val="FF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8" name="Lijn"/>
          <p:cNvSpPr/>
          <p:nvPr/>
        </p:nvSpPr>
        <p:spPr>
          <a:xfrm>
            <a:off x="2635970" y="2736208"/>
            <a:ext cx="442932" cy="2519"/>
          </a:xfrm>
          <a:prstGeom prst="line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9" name="Fabriek"/>
          <p:cNvSpPr/>
          <p:nvPr/>
        </p:nvSpPr>
        <p:spPr>
          <a:xfrm>
            <a:off x="3765074" y="1850195"/>
            <a:ext cx="288817" cy="222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>
              <a:solidFill>
                <a:srgbClr val="00B050"/>
              </a:solidFill>
              <a:highlight>
                <a:srgbClr val="00FF00"/>
              </a:highlight>
            </a:endParaRPr>
          </a:p>
        </p:txBody>
      </p:sp>
      <p:sp>
        <p:nvSpPr>
          <p:cNvPr id="330" name="Gasunie"/>
          <p:cNvSpPr txBox="1"/>
          <p:nvPr/>
        </p:nvSpPr>
        <p:spPr>
          <a:xfrm>
            <a:off x="4101612" y="2860283"/>
            <a:ext cx="265361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GSP</a:t>
            </a:r>
          </a:p>
        </p:txBody>
      </p:sp>
      <p:sp>
        <p:nvSpPr>
          <p:cNvPr id="331" name="Rechte verbindingslijn 108"/>
          <p:cNvSpPr/>
          <p:nvPr/>
        </p:nvSpPr>
        <p:spPr>
          <a:xfrm>
            <a:off x="3696911" y="2741717"/>
            <a:ext cx="204787" cy="2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2" name="BioMCN"/>
          <p:cNvSpPr txBox="1"/>
          <p:nvPr/>
        </p:nvSpPr>
        <p:spPr>
          <a:xfrm>
            <a:off x="2981025" y="1852933"/>
            <a:ext cx="779413" cy="263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Renewable fuel </a:t>
            </a:r>
            <a:endParaRPr sz="2300"/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t>Production</a:t>
            </a:r>
          </a:p>
        </p:txBody>
      </p:sp>
      <p:sp>
        <p:nvSpPr>
          <p:cNvPr id="333" name="BioMCN"/>
          <p:cNvSpPr txBox="1"/>
          <p:nvPr/>
        </p:nvSpPr>
        <p:spPr>
          <a:xfrm>
            <a:off x="542466" y="1034960"/>
            <a:ext cx="717104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NorNed/CoBra</a:t>
            </a:r>
          </a:p>
        </p:txBody>
      </p:sp>
      <p:sp>
        <p:nvSpPr>
          <p:cNvPr id="334" name="BioMCN"/>
          <p:cNvSpPr txBox="1"/>
          <p:nvPr/>
        </p:nvSpPr>
        <p:spPr>
          <a:xfrm>
            <a:off x="640487" y="1553292"/>
            <a:ext cx="508249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North Sea</a:t>
            </a:r>
          </a:p>
        </p:txBody>
      </p:sp>
      <p:sp>
        <p:nvSpPr>
          <p:cNvPr id="335" name="Verbindingslijn"/>
          <p:cNvSpPr/>
          <p:nvPr/>
        </p:nvSpPr>
        <p:spPr>
          <a:xfrm>
            <a:off x="2454954" y="1358110"/>
            <a:ext cx="1352205" cy="84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3" extrusionOk="0">
                <a:moveTo>
                  <a:pt x="0" y="816"/>
                </a:moveTo>
                <a:cubicBezTo>
                  <a:pt x="7201" y="21600"/>
                  <a:pt x="14401" y="21328"/>
                  <a:pt x="21600" y="0"/>
                </a:cubicBezTo>
              </a:path>
            </a:pathLst>
          </a:custGeom>
          <a:ln w="508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6" name="Lijn"/>
          <p:cNvSpPr/>
          <p:nvPr/>
        </p:nvSpPr>
        <p:spPr>
          <a:xfrm flipV="1">
            <a:off x="1330221" y="1292296"/>
            <a:ext cx="918161" cy="7449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Rechte verbindingslijn 114"/>
          <p:cNvSpPr/>
          <p:nvPr/>
        </p:nvSpPr>
        <p:spPr>
          <a:xfrm flipV="1">
            <a:off x="1665784" y="1521759"/>
            <a:ext cx="1" cy="656597"/>
          </a:xfrm>
          <a:prstGeom prst="line">
            <a:avLst/>
          </a:pr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8" name="Rechte verbindingslijn 115"/>
          <p:cNvSpPr/>
          <p:nvPr/>
        </p:nvSpPr>
        <p:spPr>
          <a:xfrm>
            <a:off x="1665784" y="1521760"/>
            <a:ext cx="573525" cy="1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9" name="Rechte verbindingslijn 116"/>
          <p:cNvSpPr/>
          <p:nvPr/>
        </p:nvSpPr>
        <p:spPr>
          <a:xfrm>
            <a:off x="2378585" y="1639496"/>
            <a:ext cx="2" cy="695717"/>
          </a:xfrm>
          <a:prstGeom prst="line">
            <a:avLst/>
          </a:prstGeom>
          <a:ln w="38100">
            <a:solidFill>
              <a:schemeClr val="accent3"/>
            </a:solidFill>
            <a:prstDash val="dash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0" name="Lijn"/>
          <p:cNvSpPr/>
          <p:nvPr/>
        </p:nvSpPr>
        <p:spPr>
          <a:xfrm flipV="1">
            <a:off x="5483905" y="1565234"/>
            <a:ext cx="1762" cy="890511"/>
          </a:xfrm>
          <a:prstGeom prst="line">
            <a:avLst/>
          </a:pr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1" name="Rechte verbindingslijn 118"/>
          <p:cNvSpPr/>
          <p:nvPr/>
        </p:nvSpPr>
        <p:spPr>
          <a:xfrm flipH="1">
            <a:off x="5702378" y="2452573"/>
            <a:ext cx="6430" cy="490730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2" name="Rechte verbindingslijn 119"/>
          <p:cNvSpPr/>
          <p:nvPr/>
        </p:nvSpPr>
        <p:spPr>
          <a:xfrm flipH="1">
            <a:off x="4001444" y="3107050"/>
            <a:ext cx="100170" cy="304799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3" name="Rechte verbindingslijn 120"/>
          <p:cNvSpPr/>
          <p:nvPr/>
        </p:nvSpPr>
        <p:spPr>
          <a:xfrm flipH="1">
            <a:off x="4057509" y="3107051"/>
            <a:ext cx="145898" cy="339049"/>
          </a:xfrm>
          <a:prstGeom prst="line">
            <a:avLst/>
          </a:prstGeom>
          <a:ln w="38100">
            <a:solidFill>
              <a:srgbClr val="FF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44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78" y="2480292"/>
            <a:ext cx="400180" cy="400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422" y="2960129"/>
            <a:ext cx="279913" cy="27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439" y="4655341"/>
            <a:ext cx="279913" cy="27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Afbeelding 124" descr="Afbeelding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266" y="4098787"/>
            <a:ext cx="324650" cy="262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125" descr="Afbeelding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13" y="5358507"/>
            <a:ext cx="324650" cy="262103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Lijn"/>
          <p:cNvSpPr/>
          <p:nvPr/>
        </p:nvSpPr>
        <p:spPr>
          <a:xfrm flipH="1" flipV="1">
            <a:off x="3963908" y="2154795"/>
            <a:ext cx="223069" cy="626294"/>
          </a:xfrm>
          <a:prstGeom prst="line">
            <a:avLst/>
          </a:prstGeom>
          <a:ln w="38100">
            <a:solidFill>
              <a:srgbClr val="FF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0" name="Lijn"/>
          <p:cNvSpPr/>
          <p:nvPr/>
        </p:nvSpPr>
        <p:spPr>
          <a:xfrm flipH="1" flipV="1">
            <a:off x="7546860" y="3595793"/>
            <a:ext cx="3" cy="244332"/>
          </a:xfrm>
          <a:prstGeom prst="line">
            <a:avLst/>
          </a:prstGeom>
          <a:ln w="38100">
            <a:solidFill>
              <a:schemeClr val="accent3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51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11" y="2471965"/>
            <a:ext cx="400180" cy="400179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Bus"/>
          <p:cNvSpPr/>
          <p:nvPr/>
        </p:nvSpPr>
        <p:spPr>
          <a:xfrm>
            <a:off x="1543012" y="3870264"/>
            <a:ext cx="376554" cy="147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" y="0"/>
                </a:moveTo>
                <a:cubicBezTo>
                  <a:pt x="1277" y="0"/>
                  <a:pt x="1200" y="200"/>
                  <a:pt x="1200" y="447"/>
                </a:cubicBezTo>
                <a:lnTo>
                  <a:pt x="1200" y="1626"/>
                </a:lnTo>
                <a:lnTo>
                  <a:pt x="676" y="1626"/>
                </a:lnTo>
                <a:cubicBezTo>
                  <a:pt x="521" y="1626"/>
                  <a:pt x="397" y="1947"/>
                  <a:pt x="397" y="2341"/>
                </a:cubicBezTo>
                <a:lnTo>
                  <a:pt x="397" y="14680"/>
                </a:lnTo>
                <a:cubicBezTo>
                  <a:pt x="397" y="14983"/>
                  <a:pt x="346" y="15272"/>
                  <a:pt x="257" y="15474"/>
                </a:cubicBezTo>
                <a:lnTo>
                  <a:pt x="140" y="15738"/>
                </a:lnTo>
                <a:cubicBezTo>
                  <a:pt x="51" y="15940"/>
                  <a:pt x="0" y="16229"/>
                  <a:pt x="0" y="16532"/>
                </a:cubicBezTo>
                <a:lnTo>
                  <a:pt x="0" y="17698"/>
                </a:lnTo>
                <a:cubicBezTo>
                  <a:pt x="0" y="18074"/>
                  <a:pt x="115" y="18384"/>
                  <a:pt x="262" y="18409"/>
                </a:cubicBezTo>
                <a:lnTo>
                  <a:pt x="4457" y="19840"/>
                </a:lnTo>
                <a:lnTo>
                  <a:pt x="4457" y="17854"/>
                </a:lnTo>
                <a:cubicBezTo>
                  <a:pt x="4457" y="17441"/>
                  <a:pt x="4514" y="17041"/>
                  <a:pt x="4617" y="16722"/>
                </a:cubicBezTo>
                <a:lnTo>
                  <a:pt x="4943" y="15712"/>
                </a:lnTo>
                <a:cubicBezTo>
                  <a:pt x="5076" y="15302"/>
                  <a:pt x="5273" y="15062"/>
                  <a:pt x="5481" y="15062"/>
                </a:cubicBezTo>
                <a:lnTo>
                  <a:pt x="6259" y="15062"/>
                </a:lnTo>
                <a:cubicBezTo>
                  <a:pt x="6468" y="15062"/>
                  <a:pt x="6666" y="15302"/>
                  <a:pt x="6799" y="15712"/>
                </a:cubicBezTo>
                <a:lnTo>
                  <a:pt x="7126" y="16722"/>
                </a:lnTo>
                <a:cubicBezTo>
                  <a:pt x="7229" y="17041"/>
                  <a:pt x="7284" y="17442"/>
                  <a:pt x="7284" y="17854"/>
                </a:cubicBezTo>
                <a:lnTo>
                  <a:pt x="7284" y="20078"/>
                </a:lnTo>
                <a:lnTo>
                  <a:pt x="14886" y="20078"/>
                </a:lnTo>
                <a:lnTo>
                  <a:pt x="14886" y="17854"/>
                </a:lnTo>
                <a:cubicBezTo>
                  <a:pt x="14886" y="17441"/>
                  <a:pt x="14942" y="17041"/>
                  <a:pt x="15045" y="16722"/>
                </a:cubicBezTo>
                <a:lnTo>
                  <a:pt x="15371" y="15712"/>
                </a:lnTo>
                <a:cubicBezTo>
                  <a:pt x="15504" y="15302"/>
                  <a:pt x="15702" y="15062"/>
                  <a:pt x="15911" y="15062"/>
                </a:cubicBezTo>
                <a:lnTo>
                  <a:pt x="16689" y="15062"/>
                </a:lnTo>
                <a:cubicBezTo>
                  <a:pt x="16898" y="15062"/>
                  <a:pt x="17094" y="15302"/>
                  <a:pt x="17227" y="15712"/>
                </a:cubicBezTo>
                <a:lnTo>
                  <a:pt x="17554" y="16722"/>
                </a:lnTo>
                <a:cubicBezTo>
                  <a:pt x="17657" y="17041"/>
                  <a:pt x="17714" y="17442"/>
                  <a:pt x="17714" y="17854"/>
                </a:cubicBezTo>
                <a:lnTo>
                  <a:pt x="17714" y="20078"/>
                </a:lnTo>
                <a:lnTo>
                  <a:pt x="21462" y="20078"/>
                </a:lnTo>
                <a:cubicBezTo>
                  <a:pt x="21539" y="20078"/>
                  <a:pt x="21600" y="19922"/>
                  <a:pt x="21600" y="19727"/>
                </a:cubicBezTo>
                <a:lnTo>
                  <a:pt x="21600" y="18652"/>
                </a:lnTo>
                <a:cubicBezTo>
                  <a:pt x="21600" y="18457"/>
                  <a:pt x="21539" y="18301"/>
                  <a:pt x="21462" y="18301"/>
                </a:cubicBezTo>
                <a:cubicBezTo>
                  <a:pt x="21416" y="18301"/>
                  <a:pt x="21379" y="18209"/>
                  <a:pt x="21379" y="18092"/>
                </a:cubicBezTo>
                <a:cubicBezTo>
                  <a:pt x="21376" y="16468"/>
                  <a:pt x="21369" y="13600"/>
                  <a:pt x="21348" y="11359"/>
                </a:cubicBezTo>
                <a:cubicBezTo>
                  <a:pt x="21319" y="8327"/>
                  <a:pt x="21245" y="5887"/>
                  <a:pt x="21183" y="4314"/>
                </a:cubicBezTo>
                <a:lnTo>
                  <a:pt x="21151" y="3560"/>
                </a:lnTo>
                <a:cubicBezTo>
                  <a:pt x="21116" y="2771"/>
                  <a:pt x="21093" y="2341"/>
                  <a:pt x="21093" y="2341"/>
                </a:cubicBezTo>
                <a:cubicBezTo>
                  <a:pt x="21093" y="1947"/>
                  <a:pt x="20967" y="1626"/>
                  <a:pt x="20812" y="1626"/>
                </a:cubicBezTo>
                <a:lnTo>
                  <a:pt x="8384" y="1626"/>
                </a:lnTo>
                <a:lnTo>
                  <a:pt x="6680" y="117"/>
                </a:lnTo>
                <a:cubicBezTo>
                  <a:pt x="6593" y="40"/>
                  <a:pt x="6501" y="0"/>
                  <a:pt x="6409" y="0"/>
                </a:cubicBezTo>
                <a:lnTo>
                  <a:pt x="1374" y="0"/>
                </a:lnTo>
                <a:close/>
                <a:moveTo>
                  <a:pt x="2431" y="4223"/>
                </a:moveTo>
                <a:lnTo>
                  <a:pt x="4812" y="4223"/>
                </a:lnTo>
                <a:cubicBezTo>
                  <a:pt x="4936" y="4223"/>
                  <a:pt x="5037" y="4479"/>
                  <a:pt x="5037" y="4795"/>
                </a:cubicBezTo>
                <a:lnTo>
                  <a:pt x="5037" y="9890"/>
                </a:lnTo>
                <a:cubicBezTo>
                  <a:pt x="5037" y="10206"/>
                  <a:pt x="4936" y="10462"/>
                  <a:pt x="4812" y="10462"/>
                </a:cubicBezTo>
                <a:lnTo>
                  <a:pt x="2431" y="10462"/>
                </a:lnTo>
                <a:cubicBezTo>
                  <a:pt x="2307" y="10462"/>
                  <a:pt x="2206" y="10206"/>
                  <a:pt x="2206" y="9890"/>
                </a:cubicBezTo>
                <a:lnTo>
                  <a:pt x="2206" y="4795"/>
                </a:lnTo>
                <a:cubicBezTo>
                  <a:pt x="2206" y="4479"/>
                  <a:pt x="2307" y="4223"/>
                  <a:pt x="2431" y="4223"/>
                </a:cubicBezTo>
                <a:close/>
                <a:moveTo>
                  <a:pt x="5580" y="4223"/>
                </a:moveTo>
                <a:lnTo>
                  <a:pt x="7961" y="4223"/>
                </a:lnTo>
                <a:cubicBezTo>
                  <a:pt x="8086" y="4223"/>
                  <a:pt x="8186" y="4479"/>
                  <a:pt x="8186" y="4795"/>
                </a:cubicBezTo>
                <a:lnTo>
                  <a:pt x="8186" y="9890"/>
                </a:lnTo>
                <a:cubicBezTo>
                  <a:pt x="8186" y="10206"/>
                  <a:pt x="8086" y="10462"/>
                  <a:pt x="7961" y="10462"/>
                </a:cubicBezTo>
                <a:lnTo>
                  <a:pt x="5580" y="10462"/>
                </a:lnTo>
                <a:cubicBezTo>
                  <a:pt x="5456" y="10462"/>
                  <a:pt x="5355" y="10206"/>
                  <a:pt x="5355" y="9890"/>
                </a:cubicBezTo>
                <a:lnTo>
                  <a:pt x="5355" y="4795"/>
                </a:lnTo>
                <a:cubicBezTo>
                  <a:pt x="5355" y="4479"/>
                  <a:pt x="5456" y="4223"/>
                  <a:pt x="5580" y="4223"/>
                </a:cubicBezTo>
                <a:close/>
                <a:moveTo>
                  <a:pt x="8739" y="4223"/>
                </a:moveTo>
                <a:lnTo>
                  <a:pt x="11121" y="4223"/>
                </a:lnTo>
                <a:cubicBezTo>
                  <a:pt x="11245" y="4223"/>
                  <a:pt x="11346" y="4479"/>
                  <a:pt x="11346" y="4795"/>
                </a:cubicBezTo>
                <a:lnTo>
                  <a:pt x="11346" y="9890"/>
                </a:lnTo>
                <a:cubicBezTo>
                  <a:pt x="11346" y="10206"/>
                  <a:pt x="11245" y="10462"/>
                  <a:pt x="11121" y="10462"/>
                </a:cubicBezTo>
                <a:lnTo>
                  <a:pt x="8739" y="10462"/>
                </a:lnTo>
                <a:cubicBezTo>
                  <a:pt x="8615" y="10462"/>
                  <a:pt x="8515" y="10206"/>
                  <a:pt x="8515" y="9890"/>
                </a:cubicBezTo>
                <a:lnTo>
                  <a:pt x="8515" y="4795"/>
                </a:lnTo>
                <a:cubicBezTo>
                  <a:pt x="8515" y="4479"/>
                  <a:pt x="8615" y="4223"/>
                  <a:pt x="8739" y="4223"/>
                </a:cubicBezTo>
                <a:close/>
                <a:moveTo>
                  <a:pt x="11880" y="4223"/>
                </a:moveTo>
                <a:lnTo>
                  <a:pt x="14262" y="4223"/>
                </a:lnTo>
                <a:cubicBezTo>
                  <a:pt x="14386" y="4223"/>
                  <a:pt x="14486" y="4479"/>
                  <a:pt x="14486" y="4795"/>
                </a:cubicBezTo>
                <a:lnTo>
                  <a:pt x="14486" y="9890"/>
                </a:lnTo>
                <a:cubicBezTo>
                  <a:pt x="14486" y="10206"/>
                  <a:pt x="14386" y="10462"/>
                  <a:pt x="14262" y="10462"/>
                </a:cubicBezTo>
                <a:lnTo>
                  <a:pt x="11880" y="10462"/>
                </a:lnTo>
                <a:cubicBezTo>
                  <a:pt x="11756" y="10462"/>
                  <a:pt x="11655" y="10206"/>
                  <a:pt x="11655" y="9890"/>
                </a:cubicBezTo>
                <a:lnTo>
                  <a:pt x="11655" y="4795"/>
                </a:lnTo>
                <a:cubicBezTo>
                  <a:pt x="11655" y="4479"/>
                  <a:pt x="11756" y="4223"/>
                  <a:pt x="11880" y="4223"/>
                </a:cubicBezTo>
                <a:close/>
                <a:moveTo>
                  <a:pt x="15029" y="4223"/>
                </a:moveTo>
                <a:lnTo>
                  <a:pt x="17411" y="4223"/>
                </a:lnTo>
                <a:cubicBezTo>
                  <a:pt x="17535" y="4223"/>
                  <a:pt x="17635" y="4479"/>
                  <a:pt x="17635" y="4795"/>
                </a:cubicBezTo>
                <a:lnTo>
                  <a:pt x="17635" y="9890"/>
                </a:lnTo>
                <a:cubicBezTo>
                  <a:pt x="17635" y="10206"/>
                  <a:pt x="17535" y="10462"/>
                  <a:pt x="17411" y="10462"/>
                </a:cubicBezTo>
                <a:lnTo>
                  <a:pt x="15029" y="10462"/>
                </a:lnTo>
                <a:cubicBezTo>
                  <a:pt x="14905" y="10462"/>
                  <a:pt x="14805" y="10206"/>
                  <a:pt x="14805" y="9890"/>
                </a:cubicBezTo>
                <a:lnTo>
                  <a:pt x="14805" y="4795"/>
                </a:lnTo>
                <a:cubicBezTo>
                  <a:pt x="14805" y="4479"/>
                  <a:pt x="14905" y="4223"/>
                  <a:pt x="15029" y="4223"/>
                </a:cubicBezTo>
                <a:close/>
                <a:moveTo>
                  <a:pt x="18180" y="4223"/>
                </a:moveTo>
                <a:lnTo>
                  <a:pt x="20562" y="4223"/>
                </a:lnTo>
                <a:cubicBezTo>
                  <a:pt x="20686" y="4223"/>
                  <a:pt x="20786" y="4479"/>
                  <a:pt x="20786" y="4795"/>
                </a:cubicBezTo>
                <a:lnTo>
                  <a:pt x="20786" y="9890"/>
                </a:lnTo>
                <a:cubicBezTo>
                  <a:pt x="20786" y="10206"/>
                  <a:pt x="20686" y="10462"/>
                  <a:pt x="20562" y="10462"/>
                </a:cubicBezTo>
                <a:lnTo>
                  <a:pt x="18180" y="10462"/>
                </a:lnTo>
                <a:cubicBezTo>
                  <a:pt x="18056" y="10462"/>
                  <a:pt x="17955" y="10206"/>
                  <a:pt x="17955" y="9890"/>
                </a:cubicBezTo>
                <a:lnTo>
                  <a:pt x="17955" y="4795"/>
                </a:lnTo>
                <a:cubicBezTo>
                  <a:pt x="17955" y="4479"/>
                  <a:pt x="18056" y="4223"/>
                  <a:pt x="18180" y="4223"/>
                </a:cubicBezTo>
                <a:close/>
                <a:moveTo>
                  <a:pt x="5871" y="15769"/>
                </a:moveTo>
                <a:cubicBezTo>
                  <a:pt x="5239" y="15769"/>
                  <a:pt x="4725" y="17072"/>
                  <a:pt x="4725" y="18682"/>
                </a:cubicBezTo>
                <a:cubicBezTo>
                  <a:pt x="4725" y="20293"/>
                  <a:pt x="5239" y="21600"/>
                  <a:pt x="5871" y="21600"/>
                </a:cubicBezTo>
                <a:cubicBezTo>
                  <a:pt x="6504" y="21600"/>
                  <a:pt x="7015" y="20293"/>
                  <a:pt x="7015" y="18682"/>
                </a:cubicBezTo>
                <a:cubicBezTo>
                  <a:pt x="7015" y="17071"/>
                  <a:pt x="6504" y="15769"/>
                  <a:pt x="5871" y="15769"/>
                </a:cubicBezTo>
                <a:close/>
                <a:moveTo>
                  <a:pt x="16299" y="15769"/>
                </a:moveTo>
                <a:cubicBezTo>
                  <a:pt x="15667" y="15769"/>
                  <a:pt x="15155" y="17072"/>
                  <a:pt x="15155" y="18682"/>
                </a:cubicBezTo>
                <a:cubicBezTo>
                  <a:pt x="15155" y="20293"/>
                  <a:pt x="15667" y="21600"/>
                  <a:pt x="16299" y="21600"/>
                </a:cubicBezTo>
                <a:cubicBezTo>
                  <a:pt x="16932" y="21600"/>
                  <a:pt x="17445" y="20293"/>
                  <a:pt x="17445" y="18682"/>
                </a:cubicBezTo>
                <a:cubicBezTo>
                  <a:pt x="17445" y="17071"/>
                  <a:pt x="16932" y="15769"/>
                  <a:pt x="16299" y="15769"/>
                </a:cubicBezTo>
                <a:close/>
                <a:moveTo>
                  <a:pt x="5871" y="17312"/>
                </a:moveTo>
                <a:cubicBezTo>
                  <a:pt x="6168" y="17312"/>
                  <a:pt x="6409" y="17925"/>
                  <a:pt x="6409" y="18682"/>
                </a:cubicBezTo>
                <a:cubicBezTo>
                  <a:pt x="6409" y="19439"/>
                  <a:pt x="6168" y="20052"/>
                  <a:pt x="5871" y="20052"/>
                </a:cubicBezTo>
                <a:cubicBezTo>
                  <a:pt x="5574" y="20052"/>
                  <a:pt x="5333" y="19439"/>
                  <a:pt x="5333" y="18682"/>
                </a:cubicBezTo>
                <a:cubicBezTo>
                  <a:pt x="5333" y="17925"/>
                  <a:pt x="5574" y="17312"/>
                  <a:pt x="5871" y="17312"/>
                </a:cubicBezTo>
                <a:close/>
                <a:moveTo>
                  <a:pt x="16299" y="17312"/>
                </a:moveTo>
                <a:cubicBezTo>
                  <a:pt x="16596" y="17312"/>
                  <a:pt x="16837" y="17925"/>
                  <a:pt x="16837" y="18682"/>
                </a:cubicBezTo>
                <a:cubicBezTo>
                  <a:pt x="16837" y="19439"/>
                  <a:pt x="16596" y="20052"/>
                  <a:pt x="16299" y="20052"/>
                </a:cubicBezTo>
                <a:cubicBezTo>
                  <a:pt x="16002" y="20052"/>
                  <a:pt x="15761" y="19439"/>
                  <a:pt x="15761" y="18682"/>
                </a:cubicBezTo>
                <a:cubicBezTo>
                  <a:pt x="15761" y="17925"/>
                  <a:pt x="16002" y="17312"/>
                  <a:pt x="16299" y="1731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53" name="Afbeelding 3" descr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829" y="4637132"/>
            <a:ext cx="324650" cy="262103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Lijn"/>
          <p:cNvSpPr/>
          <p:nvPr/>
        </p:nvSpPr>
        <p:spPr>
          <a:xfrm flipH="1" flipV="1">
            <a:off x="2997075" y="4745899"/>
            <a:ext cx="249229" cy="3667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5" name="Lijn"/>
          <p:cNvSpPr/>
          <p:nvPr/>
        </p:nvSpPr>
        <p:spPr>
          <a:xfrm flipH="1" flipV="1">
            <a:off x="3221566" y="4225541"/>
            <a:ext cx="3205" cy="526333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6" name="Lijn"/>
          <p:cNvSpPr/>
          <p:nvPr/>
        </p:nvSpPr>
        <p:spPr>
          <a:xfrm flipH="1" flipV="1">
            <a:off x="2987685" y="4229265"/>
            <a:ext cx="249229" cy="3667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7" name="Lijn"/>
          <p:cNvSpPr/>
          <p:nvPr/>
        </p:nvSpPr>
        <p:spPr>
          <a:xfrm flipV="1">
            <a:off x="2591224" y="4234775"/>
            <a:ext cx="4" cy="560136"/>
          </a:xfrm>
          <a:prstGeom prst="line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8" name="Lijn"/>
          <p:cNvSpPr/>
          <p:nvPr/>
        </p:nvSpPr>
        <p:spPr>
          <a:xfrm>
            <a:off x="2594773" y="4788552"/>
            <a:ext cx="97879" cy="2"/>
          </a:xfrm>
          <a:prstGeom prst="line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9" name="Lijn"/>
          <p:cNvSpPr/>
          <p:nvPr/>
        </p:nvSpPr>
        <p:spPr>
          <a:xfrm>
            <a:off x="2610118" y="4247177"/>
            <a:ext cx="69711" cy="2"/>
          </a:xfrm>
          <a:prstGeom prst="line">
            <a:avLst/>
          </a:prstGeom>
          <a:ln w="38100">
            <a:solidFill>
              <a:srgbClr val="FF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0" name="Heat"/>
          <p:cNvSpPr txBox="1"/>
          <p:nvPr/>
        </p:nvSpPr>
        <p:spPr>
          <a:xfrm>
            <a:off x="7467603" y="2348865"/>
            <a:ext cx="779387" cy="41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9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Bytesnet: Back-up power</a:t>
            </a:r>
          </a:p>
        </p:txBody>
      </p:sp>
      <p:sp>
        <p:nvSpPr>
          <p:cNvPr id="361" name="Verbindingslijn"/>
          <p:cNvSpPr/>
          <p:nvPr/>
        </p:nvSpPr>
        <p:spPr>
          <a:xfrm>
            <a:off x="8566499" y="4242294"/>
            <a:ext cx="94509" cy="1275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9" h="21600" extrusionOk="0">
                <a:moveTo>
                  <a:pt x="16269" y="21600"/>
                </a:moveTo>
                <a:cubicBezTo>
                  <a:pt x="-4009" y="14438"/>
                  <a:pt x="-5331" y="7238"/>
                  <a:pt x="12302" y="0"/>
                </a:cubicBezTo>
              </a:path>
            </a:pathLst>
          </a:custGeom>
          <a:ln w="38100">
            <a:solidFill>
              <a:schemeClr val="accent3"/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62" name="Hoogspanningsmast"/>
          <p:cNvSpPr/>
          <p:nvPr/>
        </p:nvSpPr>
        <p:spPr>
          <a:xfrm rot="5400000">
            <a:off x="8567245" y="5431078"/>
            <a:ext cx="143170" cy="264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47" y="0"/>
                </a:moveTo>
                <a:cubicBezTo>
                  <a:pt x="7207" y="0"/>
                  <a:pt x="6925" y="152"/>
                  <a:pt x="6925" y="336"/>
                </a:cubicBezTo>
                <a:lnTo>
                  <a:pt x="6925" y="1011"/>
                </a:lnTo>
                <a:cubicBezTo>
                  <a:pt x="6925" y="1195"/>
                  <a:pt x="7207" y="1345"/>
                  <a:pt x="7547" y="1345"/>
                </a:cubicBezTo>
                <a:lnTo>
                  <a:pt x="7837" y="1345"/>
                </a:lnTo>
                <a:lnTo>
                  <a:pt x="5257" y="7999"/>
                </a:lnTo>
                <a:lnTo>
                  <a:pt x="4976" y="7999"/>
                </a:lnTo>
                <a:cubicBezTo>
                  <a:pt x="4636" y="7999"/>
                  <a:pt x="4357" y="8151"/>
                  <a:pt x="4357" y="8335"/>
                </a:cubicBezTo>
                <a:lnTo>
                  <a:pt x="4357" y="9010"/>
                </a:lnTo>
                <a:cubicBezTo>
                  <a:pt x="4357" y="9150"/>
                  <a:pt x="4518" y="9268"/>
                  <a:pt x="4748" y="9322"/>
                </a:cubicBezTo>
                <a:lnTo>
                  <a:pt x="0" y="21600"/>
                </a:lnTo>
                <a:lnTo>
                  <a:pt x="2408" y="21600"/>
                </a:lnTo>
                <a:lnTo>
                  <a:pt x="10795" y="18688"/>
                </a:lnTo>
                <a:lnTo>
                  <a:pt x="19182" y="21600"/>
                </a:lnTo>
                <a:lnTo>
                  <a:pt x="21600" y="21600"/>
                </a:lnTo>
                <a:lnTo>
                  <a:pt x="16852" y="9322"/>
                </a:lnTo>
                <a:cubicBezTo>
                  <a:pt x="17082" y="9274"/>
                  <a:pt x="17243" y="9150"/>
                  <a:pt x="17243" y="9010"/>
                </a:cubicBezTo>
                <a:lnTo>
                  <a:pt x="17243" y="8335"/>
                </a:lnTo>
                <a:cubicBezTo>
                  <a:pt x="17243" y="8151"/>
                  <a:pt x="16961" y="7999"/>
                  <a:pt x="16621" y="7999"/>
                </a:cubicBezTo>
                <a:lnTo>
                  <a:pt x="16343" y="7999"/>
                </a:lnTo>
                <a:lnTo>
                  <a:pt x="13763" y="1345"/>
                </a:lnTo>
                <a:lnTo>
                  <a:pt x="14053" y="1345"/>
                </a:lnTo>
                <a:cubicBezTo>
                  <a:pt x="14393" y="1345"/>
                  <a:pt x="14672" y="1195"/>
                  <a:pt x="14672" y="1011"/>
                </a:cubicBezTo>
                <a:lnTo>
                  <a:pt x="14672" y="336"/>
                </a:lnTo>
                <a:cubicBezTo>
                  <a:pt x="14672" y="152"/>
                  <a:pt x="14393" y="0"/>
                  <a:pt x="14053" y="0"/>
                </a:cubicBezTo>
                <a:lnTo>
                  <a:pt x="7547" y="0"/>
                </a:lnTo>
                <a:close/>
                <a:moveTo>
                  <a:pt x="9955" y="1335"/>
                </a:moveTo>
                <a:lnTo>
                  <a:pt x="11654" y="1335"/>
                </a:lnTo>
                <a:lnTo>
                  <a:pt x="12794" y="4203"/>
                </a:lnTo>
                <a:lnTo>
                  <a:pt x="10805" y="5028"/>
                </a:lnTo>
                <a:lnTo>
                  <a:pt x="8824" y="4203"/>
                </a:lnTo>
                <a:lnTo>
                  <a:pt x="9955" y="1335"/>
                </a:lnTo>
                <a:close/>
                <a:moveTo>
                  <a:pt x="8387" y="5315"/>
                </a:moveTo>
                <a:lnTo>
                  <a:pt x="9337" y="5683"/>
                </a:lnTo>
                <a:lnTo>
                  <a:pt x="8015" y="6228"/>
                </a:lnTo>
                <a:lnTo>
                  <a:pt x="8387" y="5315"/>
                </a:lnTo>
                <a:close/>
                <a:moveTo>
                  <a:pt x="13213" y="5320"/>
                </a:moveTo>
                <a:lnTo>
                  <a:pt x="13585" y="6233"/>
                </a:lnTo>
                <a:lnTo>
                  <a:pt x="12263" y="5688"/>
                </a:lnTo>
                <a:lnTo>
                  <a:pt x="13213" y="5320"/>
                </a:lnTo>
                <a:close/>
                <a:moveTo>
                  <a:pt x="10795" y="6298"/>
                </a:moveTo>
                <a:lnTo>
                  <a:pt x="14122" y="7606"/>
                </a:lnTo>
                <a:lnTo>
                  <a:pt x="14284" y="7999"/>
                </a:lnTo>
                <a:lnTo>
                  <a:pt x="7316" y="7999"/>
                </a:lnTo>
                <a:lnTo>
                  <a:pt x="7466" y="7606"/>
                </a:lnTo>
                <a:lnTo>
                  <a:pt x="10795" y="6298"/>
                </a:lnTo>
                <a:close/>
                <a:moveTo>
                  <a:pt x="6788" y="9344"/>
                </a:moveTo>
                <a:lnTo>
                  <a:pt x="14822" y="9344"/>
                </a:lnTo>
                <a:lnTo>
                  <a:pt x="15203" y="10289"/>
                </a:lnTo>
                <a:lnTo>
                  <a:pt x="10805" y="11922"/>
                </a:lnTo>
                <a:lnTo>
                  <a:pt x="6407" y="10289"/>
                </a:lnTo>
                <a:lnTo>
                  <a:pt x="6788" y="9344"/>
                </a:lnTo>
                <a:close/>
                <a:moveTo>
                  <a:pt x="6016" y="11252"/>
                </a:moveTo>
                <a:lnTo>
                  <a:pt x="9405" y="12543"/>
                </a:lnTo>
                <a:lnTo>
                  <a:pt x="4848" y="14276"/>
                </a:lnTo>
                <a:lnTo>
                  <a:pt x="6016" y="11252"/>
                </a:lnTo>
                <a:close/>
                <a:moveTo>
                  <a:pt x="15593" y="11252"/>
                </a:moveTo>
                <a:lnTo>
                  <a:pt x="16761" y="14276"/>
                </a:lnTo>
                <a:lnTo>
                  <a:pt x="12204" y="12543"/>
                </a:lnTo>
                <a:lnTo>
                  <a:pt x="15593" y="11252"/>
                </a:lnTo>
                <a:close/>
                <a:moveTo>
                  <a:pt x="10795" y="13157"/>
                </a:moveTo>
                <a:lnTo>
                  <a:pt x="16743" y="15453"/>
                </a:lnTo>
                <a:lnTo>
                  <a:pt x="10795" y="17451"/>
                </a:lnTo>
                <a:lnTo>
                  <a:pt x="4848" y="15453"/>
                </a:lnTo>
                <a:lnTo>
                  <a:pt x="10795" y="13157"/>
                </a:lnTo>
                <a:close/>
                <a:moveTo>
                  <a:pt x="4017" y="16297"/>
                </a:moveTo>
                <a:lnTo>
                  <a:pt x="9124" y="18084"/>
                </a:lnTo>
                <a:lnTo>
                  <a:pt x="2377" y="20412"/>
                </a:lnTo>
                <a:lnTo>
                  <a:pt x="4017" y="16297"/>
                </a:lnTo>
                <a:close/>
                <a:moveTo>
                  <a:pt x="17583" y="16297"/>
                </a:moveTo>
                <a:lnTo>
                  <a:pt x="19220" y="20412"/>
                </a:lnTo>
                <a:lnTo>
                  <a:pt x="12473" y="18084"/>
                </a:lnTo>
                <a:lnTo>
                  <a:pt x="17583" y="1629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63" name="Truck met oplegger"/>
          <p:cNvSpPr/>
          <p:nvPr/>
        </p:nvSpPr>
        <p:spPr>
          <a:xfrm>
            <a:off x="6515179" y="3124019"/>
            <a:ext cx="415707" cy="135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762"/>
                </a:lnTo>
                <a:lnTo>
                  <a:pt x="14585" y="15762"/>
                </a:lnTo>
                <a:lnTo>
                  <a:pt x="14585" y="0"/>
                </a:lnTo>
                <a:lnTo>
                  <a:pt x="0" y="0"/>
                </a:lnTo>
                <a:close/>
                <a:moveTo>
                  <a:pt x="15530" y="2020"/>
                </a:moveTo>
                <a:cubicBezTo>
                  <a:pt x="15390" y="2020"/>
                  <a:pt x="15282" y="2372"/>
                  <a:pt x="15282" y="2787"/>
                </a:cubicBezTo>
                <a:lnTo>
                  <a:pt x="15282" y="7029"/>
                </a:lnTo>
                <a:lnTo>
                  <a:pt x="18755" y="7029"/>
                </a:lnTo>
                <a:cubicBezTo>
                  <a:pt x="18917" y="7046"/>
                  <a:pt x="18927" y="6515"/>
                  <a:pt x="18819" y="6117"/>
                </a:cubicBezTo>
                <a:cubicBezTo>
                  <a:pt x="18527" y="5073"/>
                  <a:pt x="16891" y="2020"/>
                  <a:pt x="15530" y="2020"/>
                </a:cubicBezTo>
                <a:close/>
                <a:moveTo>
                  <a:pt x="15282" y="7640"/>
                </a:moveTo>
                <a:lnTo>
                  <a:pt x="15282" y="16311"/>
                </a:lnTo>
                <a:lnTo>
                  <a:pt x="14786" y="16311"/>
                </a:lnTo>
                <a:cubicBezTo>
                  <a:pt x="15067" y="16892"/>
                  <a:pt x="15250" y="17868"/>
                  <a:pt x="15250" y="18979"/>
                </a:cubicBezTo>
                <a:cubicBezTo>
                  <a:pt x="15250" y="19078"/>
                  <a:pt x="15250" y="19160"/>
                  <a:pt x="15245" y="19243"/>
                </a:cubicBezTo>
                <a:lnTo>
                  <a:pt x="18750" y="19243"/>
                </a:lnTo>
                <a:cubicBezTo>
                  <a:pt x="18750" y="19160"/>
                  <a:pt x="18743" y="19062"/>
                  <a:pt x="18743" y="18979"/>
                </a:cubicBezTo>
                <a:cubicBezTo>
                  <a:pt x="18743" y="17205"/>
                  <a:pt x="19213" y="15762"/>
                  <a:pt x="19791" y="15762"/>
                </a:cubicBezTo>
                <a:cubicBezTo>
                  <a:pt x="20369" y="15762"/>
                  <a:pt x="20839" y="17205"/>
                  <a:pt x="20839" y="18979"/>
                </a:cubicBezTo>
                <a:cubicBezTo>
                  <a:pt x="20839" y="19078"/>
                  <a:pt x="20839" y="19160"/>
                  <a:pt x="20834" y="19243"/>
                </a:cubicBezTo>
                <a:lnTo>
                  <a:pt x="21423" y="19243"/>
                </a:lnTo>
                <a:cubicBezTo>
                  <a:pt x="21520" y="19243"/>
                  <a:pt x="21600" y="18998"/>
                  <a:pt x="21600" y="18699"/>
                </a:cubicBezTo>
                <a:lnTo>
                  <a:pt x="21600" y="16327"/>
                </a:lnTo>
                <a:cubicBezTo>
                  <a:pt x="21600" y="16045"/>
                  <a:pt x="21520" y="15814"/>
                  <a:pt x="21423" y="15814"/>
                </a:cubicBezTo>
                <a:lnTo>
                  <a:pt x="21389" y="15814"/>
                </a:lnTo>
                <a:lnTo>
                  <a:pt x="21389" y="13395"/>
                </a:lnTo>
                <a:cubicBezTo>
                  <a:pt x="21389" y="13163"/>
                  <a:pt x="21336" y="12978"/>
                  <a:pt x="21266" y="12944"/>
                </a:cubicBezTo>
                <a:lnTo>
                  <a:pt x="19354" y="11287"/>
                </a:lnTo>
                <a:lnTo>
                  <a:pt x="18792" y="8008"/>
                </a:lnTo>
                <a:cubicBezTo>
                  <a:pt x="18754" y="7793"/>
                  <a:pt x="18679" y="7640"/>
                  <a:pt x="18598" y="7640"/>
                </a:cubicBezTo>
                <a:lnTo>
                  <a:pt x="16924" y="7640"/>
                </a:lnTo>
                <a:lnTo>
                  <a:pt x="16924" y="16311"/>
                </a:lnTo>
                <a:lnTo>
                  <a:pt x="16708" y="16311"/>
                </a:lnTo>
                <a:lnTo>
                  <a:pt x="16708" y="7640"/>
                </a:lnTo>
                <a:lnTo>
                  <a:pt x="15282" y="7640"/>
                </a:lnTo>
                <a:close/>
                <a:moveTo>
                  <a:pt x="17518" y="8505"/>
                </a:moveTo>
                <a:lnTo>
                  <a:pt x="18426" y="8505"/>
                </a:lnTo>
                <a:cubicBezTo>
                  <a:pt x="18474" y="8505"/>
                  <a:pt x="18518" y="8585"/>
                  <a:pt x="18534" y="8718"/>
                </a:cubicBezTo>
                <a:lnTo>
                  <a:pt x="18804" y="10660"/>
                </a:lnTo>
                <a:cubicBezTo>
                  <a:pt x="18842" y="10909"/>
                  <a:pt x="18787" y="11173"/>
                  <a:pt x="18701" y="11173"/>
                </a:cubicBezTo>
                <a:lnTo>
                  <a:pt x="17518" y="11173"/>
                </a:lnTo>
                <a:cubicBezTo>
                  <a:pt x="17453" y="11173"/>
                  <a:pt x="17400" y="11004"/>
                  <a:pt x="17400" y="10805"/>
                </a:cubicBezTo>
                <a:lnTo>
                  <a:pt x="17400" y="8868"/>
                </a:lnTo>
                <a:cubicBezTo>
                  <a:pt x="17400" y="8669"/>
                  <a:pt x="17453" y="8505"/>
                  <a:pt x="17518" y="8505"/>
                </a:cubicBezTo>
                <a:close/>
                <a:moveTo>
                  <a:pt x="10633" y="16327"/>
                </a:moveTo>
                <a:lnTo>
                  <a:pt x="10503" y="19259"/>
                </a:lnTo>
                <a:lnTo>
                  <a:pt x="11271" y="19259"/>
                </a:lnTo>
                <a:cubicBezTo>
                  <a:pt x="11271" y="19176"/>
                  <a:pt x="11264" y="19077"/>
                  <a:pt x="11264" y="18995"/>
                </a:cubicBezTo>
                <a:cubicBezTo>
                  <a:pt x="11264" y="17884"/>
                  <a:pt x="11448" y="16891"/>
                  <a:pt x="11723" y="16327"/>
                </a:cubicBezTo>
                <a:lnTo>
                  <a:pt x="10633" y="16327"/>
                </a:lnTo>
                <a:close/>
                <a:moveTo>
                  <a:pt x="12896" y="16327"/>
                </a:moveTo>
                <a:cubicBezTo>
                  <a:pt x="13047" y="16642"/>
                  <a:pt x="13171" y="17088"/>
                  <a:pt x="13252" y="17586"/>
                </a:cubicBezTo>
                <a:cubicBezTo>
                  <a:pt x="13333" y="17072"/>
                  <a:pt x="13457" y="16642"/>
                  <a:pt x="13608" y="16327"/>
                </a:cubicBezTo>
                <a:lnTo>
                  <a:pt x="12896" y="16327"/>
                </a:lnTo>
                <a:close/>
                <a:moveTo>
                  <a:pt x="2285" y="16394"/>
                </a:moveTo>
                <a:cubicBezTo>
                  <a:pt x="1815" y="16394"/>
                  <a:pt x="1436" y="17552"/>
                  <a:pt x="1436" y="18995"/>
                </a:cubicBezTo>
                <a:cubicBezTo>
                  <a:pt x="1436" y="20437"/>
                  <a:pt x="1815" y="21600"/>
                  <a:pt x="2285" y="21600"/>
                </a:cubicBezTo>
                <a:cubicBezTo>
                  <a:pt x="2755" y="21600"/>
                  <a:pt x="3132" y="20437"/>
                  <a:pt x="3132" y="18995"/>
                </a:cubicBezTo>
                <a:cubicBezTo>
                  <a:pt x="3127" y="17552"/>
                  <a:pt x="2749" y="16394"/>
                  <a:pt x="2285" y="16394"/>
                </a:cubicBezTo>
                <a:close/>
                <a:moveTo>
                  <a:pt x="4170" y="16394"/>
                </a:moveTo>
                <a:cubicBezTo>
                  <a:pt x="3700" y="16394"/>
                  <a:pt x="3321" y="17552"/>
                  <a:pt x="3321" y="18995"/>
                </a:cubicBezTo>
                <a:cubicBezTo>
                  <a:pt x="3321" y="20437"/>
                  <a:pt x="3700" y="21600"/>
                  <a:pt x="4170" y="21600"/>
                </a:cubicBezTo>
                <a:cubicBezTo>
                  <a:pt x="4640" y="21600"/>
                  <a:pt x="5017" y="20437"/>
                  <a:pt x="5017" y="18995"/>
                </a:cubicBezTo>
                <a:cubicBezTo>
                  <a:pt x="5017" y="17552"/>
                  <a:pt x="4634" y="16394"/>
                  <a:pt x="4170" y="16394"/>
                </a:cubicBezTo>
                <a:close/>
                <a:moveTo>
                  <a:pt x="12312" y="16394"/>
                </a:moveTo>
                <a:cubicBezTo>
                  <a:pt x="11842" y="16394"/>
                  <a:pt x="11465" y="17552"/>
                  <a:pt x="11465" y="18995"/>
                </a:cubicBezTo>
                <a:cubicBezTo>
                  <a:pt x="11465" y="20437"/>
                  <a:pt x="11842" y="21600"/>
                  <a:pt x="12312" y="21600"/>
                </a:cubicBezTo>
                <a:cubicBezTo>
                  <a:pt x="12782" y="21600"/>
                  <a:pt x="13161" y="20437"/>
                  <a:pt x="13161" y="18995"/>
                </a:cubicBezTo>
                <a:cubicBezTo>
                  <a:pt x="13161" y="17552"/>
                  <a:pt x="12776" y="16394"/>
                  <a:pt x="12312" y="16394"/>
                </a:cubicBezTo>
                <a:close/>
                <a:moveTo>
                  <a:pt x="14197" y="16394"/>
                </a:moveTo>
                <a:cubicBezTo>
                  <a:pt x="13727" y="16394"/>
                  <a:pt x="13350" y="17552"/>
                  <a:pt x="13350" y="18995"/>
                </a:cubicBezTo>
                <a:cubicBezTo>
                  <a:pt x="13350" y="20437"/>
                  <a:pt x="13727" y="21600"/>
                  <a:pt x="14197" y="21600"/>
                </a:cubicBezTo>
                <a:cubicBezTo>
                  <a:pt x="14667" y="21600"/>
                  <a:pt x="15044" y="20437"/>
                  <a:pt x="15044" y="18995"/>
                </a:cubicBezTo>
                <a:cubicBezTo>
                  <a:pt x="15044" y="17552"/>
                  <a:pt x="14661" y="16394"/>
                  <a:pt x="14197" y="16394"/>
                </a:cubicBezTo>
                <a:close/>
                <a:moveTo>
                  <a:pt x="19791" y="16394"/>
                </a:moveTo>
                <a:cubicBezTo>
                  <a:pt x="19321" y="16394"/>
                  <a:pt x="18944" y="17552"/>
                  <a:pt x="18944" y="18995"/>
                </a:cubicBezTo>
                <a:cubicBezTo>
                  <a:pt x="18944" y="20437"/>
                  <a:pt x="19321" y="21600"/>
                  <a:pt x="19791" y="21600"/>
                </a:cubicBezTo>
                <a:cubicBezTo>
                  <a:pt x="20261" y="21600"/>
                  <a:pt x="20640" y="20437"/>
                  <a:pt x="20640" y="18995"/>
                </a:cubicBezTo>
                <a:cubicBezTo>
                  <a:pt x="20640" y="17552"/>
                  <a:pt x="20255" y="16394"/>
                  <a:pt x="19791" y="16394"/>
                </a:cubicBezTo>
                <a:close/>
                <a:moveTo>
                  <a:pt x="2285" y="17751"/>
                </a:moveTo>
                <a:cubicBezTo>
                  <a:pt x="2506" y="17751"/>
                  <a:pt x="2685" y="18299"/>
                  <a:pt x="2685" y="18979"/>
                </a:cubicBezTo>
                <a:cubicBezTo>
                  <a:pt x="2679" y="19659"/>
                  <a:pt x="2501" y="20207"/>
                  <a:pt x="2285" y="20207"/>
                </a:cubicBezTo>
                <a:cubicBezTo>
                  <a:pt x="2063" y="20207"/>
                  <a:pt x="1885" y="19659"/>
                  <a:pt x="1885" y="18979"/>
                </a:cubicBezTo>
                <a:cubicBezTo>
                  <a:pt x="1885" y="18299"/>
                  <a:pt x="2063" y="17751"/>
                  <a:pt x="2285" y="17751"/>
                </a:cubicBezTo>
                <a:close/>
                <a:moveTo>
                  <a:pt x="4170" y="17751"/>
                </a:moveTo>
                <a:cubicBezTo>
                  <a:pt x="4391" y="17751"/>
                  <a:pt x="4568" y="18299"/>
                  <a:pt x="4568" y="18979"/>
                </a:cubicBezTo>
                <a:cubicBezTo>
                  <a:pt x="4563" y="19659"/>
                  <a:pt x="4386" y="20207"/>
                  <a:pt x="4170" y="20207"/>
                </a:cubicBezTo>
                <a:cubicBezTo>
                  <a:pt x="3948" y="20207"/>
                  <a:pt x="3770" y="19659"/>
                  <a:pt x="3770" y="18979"/>
                </a:cubicBezTo>
                <a:cubicBezTo>
                  <a:pt x="3770" y="18299"/>
                  <a:pt x="3948" y="17751"/>
                  <a:pt x="4170" y="17751"/>
                </a:cubicBezTo>
                <a:close/>
                <a:moveTo>
                  <a:pt x="12312" y="17751"/>
                </a:moveTo>
                <a:cubicBezTo>
                  <a:pt x="12533" y="17751"/>
                  <a:pt x="12712" y="18299"/>
                  <a:pt x="12712" y="18979"/>
                </a:cubicBezTo>
                <a:cubicBezTo>
                  <a:pt x="12707" y="19659"/>
                  <a:pt x="12528" y="20207"/>
                  <a:pt x="12312" y="20207"/>
                </a:cubicBezTo>
                <a:cubicBezTo>
                  <a:pt x="12091" y="20207"/>
                  <a:pt x="11912" y="19659"/>
                  <a:pt x="11912" y="18979"/>
                </a:cubicBezTo>
                <a:cubicBezTo>
                  <a:pt x="11912" y="18299"/>
                  <a:pt x="12091" y="17751"/>
                  <a:pt x="12312" y="17751"/>
                </a:cubicBezTo>
                <a:close/>
                <a:moveTo>
                  <a:pt x="14197" y="17751"/>
                </a:moveTo>
                <a:cubicBezTo>
                  <a:pt x="14418" y="17751"/>
                  <a:pt x="14597" y="18299"/>
                  <a:pt x="14597" y="18979"/>
                </a:cubicBezTo>
                <a:cubicBezTo>
                  <a:pt x="14597" y="19659"/>
                  <a:pt x="14418" y="20207"/>
                  <a:pt x="14197" y="20207"/>
                </a:cubicBezTo>
                <a:cubicBezTo>
                  <a:pt x="13976" y="20207"/>
                  <a:pt x="13797" y="19659"/>
                  <a:pt x="13797" y="18979"/>
                </a:cubicBezTo>
                <a:cubicBezTo>
                  <a:pt x="13797" y="18299"/>
                  <a:pt x="13976" y="17751"/>
                  <a:pt x="14197" y="17751"/>
                </a:cubicBezTo>
                <a:close/>
                <a:moveTo>
                  <a:pt x="19791" y="17751"/>
                </a:moveTo>
                <a:cubicBezTo>
                  <a:pt x="20012" y="17751"/>
                  <a:pt x="20191" y="18299"/>
                  <a:pt x="20191" y="18979"/>
                </a:cubicBezTo>
                <a:cubicBezTo>
                  <a:pt x="20186" y="19659"/>
                  <a:pt x="20007" y="20207"/>
                  <a:pt x="19791" y="20207"/>
                </a:cubicBezTo>
                <a:cubicBezTo>
                  <a:pt x="19570" y="20207"/>
                  <a:pt x="19391" y="19659"/>
                  <a:pt x="19391" y="18979"/>
                </a:cubicBezTo>
                <a:cubicBezTo>
                  <a:pt x="19391" y="18299"/>
                  <a:pt x="19570" y="17751"/>
                  <a:pt x="19791" y="17751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>
                <a:solidFill>
                  <a:schemeClr val="accent5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64" name="Lijn"/>
          <p:cNvSpPr/>
          <p:nvPr/>
        </p:nvSpPr>
        <p:spPr>
          <a:xfrm flipH="1">
            <a:off x="3607044" y="4795295"/>
            <a:ext cx="2323112" cy="3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5" name="Lijn"/>
          <p:cNvSpPr/>
          <p:nvPr/>
        </p:nvSpPr>
        <p:spPr>
          <a:xfrm flipH="1">
            <a:off x="3284918" y="4613378"/>
            <a:ext cx="319390" cy="1096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6" name="Lijn"/>
          <p:cNvSpPr/>
          <p:nvPr/>
        </p:nvSpPr>
        <p:spPr>
          <a:xfrm flipV="1">
            <a:off x="3602008" y="3851520"/>
            <a:ext cx="597" cy="437591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7" name="Lijn"/>
          <p:cNvSpPr/>
          <p:nvPr/>
        </p:nvSpPr>
        <p:spPr>
          <a:xfrm flipH="1">
            <a:off x="3281619" y="4287084"/>
            <a:ext cx="319390" cy="1096"/>
          </a:xfrm>
          <a:prstGeom prst="line">
            <a:avLst/>
          </a:prstGeom>
          <a:ln w="38100">
            <a:solidFill>
              <a:srgbClr val="FF0000"/>
            </a:solidFill>
            <a:prstDash val="dash"/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8" name="Ovaal 145"/>
          <p:cNvSpPr/>
          <p:nvPr/>
        </p:nvSpPr>
        <p:spPr>
          <a:xfrm>
            <a:off x="2029285" y="2240165"/>
            <a:ext cx="731777" cy="726192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69" name="Ovaal 147"/>
          <p:cNvSpPr/>
          <p:nvPr/>
        </p:nvSpPr>
        <p:spPr>
          <a:xfrm>
            <a:off x="3529487" y="1626862"/>
            <a:ext cx="731777" cy="726192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0" name="Ovaal 148"/>
          <p:cNvSpPr/>
          <p:nvPr/>
        </p:nvSpPr>
        <p:spPr>
          <a:xfrm>
            <a:off x="3809419" y="2570028"/>
            <a:ext cx="731777" cy="726192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1" name="Ovaal 149"/>
          <p:cNvSpPr/>
          <p:nvPr/>
        </p:nvSpPr>
        <p:spPr>
          <a:xfrm>
            <a:off x="4265145" y="2224938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2" name="Ovaal 150"/>
          <p:cNvSpPr/>
          <p:nvPr/>
        </p:nvSpPr>
        <p:spPr>
          <a:xfrm>
            <a:off x="1388382" y="4594119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3" name="Ovaal 151"/>
          <p:cNvSpPr/>
          <p:nvPr/>
        </p:nvSpPr>
        <p:spPr>
          <a:xfrm>
            <a:off x="1088522" y="4065006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4" name="Ovaal 152"/>
          <p:cNvSpPr/>
          <p:nvPr/>
        </p:nvSpPr>
        <p:spPr>
          <a:xfrm>
            <a:off x="1534020" y="4087857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5" name="Ovaal 153"/>
          <p:cNvSpPr/>
          <p:nvPr/>
        </p:nvSpPr>
        <p:spPr>
          <a:xfrm>
            <a:off x="1346430" y="3726412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6" name="Ovaal 154"/>
          <p:cNvSpPr/>
          <p:nvPr/>
        </p:nvSpPr>
        <p:spPr>
          <a:xfrm>
            <a:off x="2458541" y="4399105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7" name="Ovaal 155"/>
          <p:cNvSpPr/>
          <p:nvPr/>
        </p:nvSpPr>
        <p:spPr>
          <a:xfrm>
            <a:off x="4983979" y="5114116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8" name="Ovaal 156"/>
          <p:cNvSpPr/>
          <p:nvPr/>
        </p:nvSpPr>
        <p:spPr>
          <a:xfrm>
            <a:off x="5814507" y="5147035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79" name="Ovaal 157"/>
          <p:cNvSpPr/>
          <p:nvPr/>
        </p:nvSpPr>
        <p:spPr>
          <a:xfrm>
            <a:off x="5803372" y="4398552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0" name="Ovaal 158"/>
          <p:cNvSpPr/>
          <p:nvPr/>
        </p:nvSpPr>
        <p:spPr>
          <a:xfrm>
            <a:off x="5807092" y="4782615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1" name="Ovaal 159"/>
          <p:cNvSpPr/>
          <p:nvPr/>
        </p:nvSpPr>
        <p:spPr>
          <a:xfrm>
            <a:off x="5316115" y="3401771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2" name="Ovaal 160"/>
          <p:cNvSpPr/>
          <p:nvPr/>
        </p:nvSpPr>
        <p:spPr>
          <a:xfrm>
            <a:off x="7423925" y="2715205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3" name="Ovaal 161"/>
          <p:cNvSpPr/>
          <p:nvPr/>
        </p:nvSpPr>
        <p:spPr>
          <a:xfrm>
            <a:off x="7121624" y="3565561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4" name="Ovaal 162"/>
          <p:cNvSpPr/>
          <p:nvPr/>
        </p:nvSpPr>
        <p:spPr>
          <a:xfrm>
            <a:off x="3633354" y="3326469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5" name="Ovaal 165"/>
          <p:cNvSpPr/>
          <p:nvPr/>
        </p:nvSpPr>
        <p:spPr>
          <a:xfrm>
            <a:off x="2810094" y="2988162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6" name="QBuzz/OV Bureau"/>
          <p:cNvSpPr txBox="1"/>
          <p:nvPr/>
        </p:nvSpPr>
        <p:spPr>
          <a:xfrm>
            <a:off x="2627238" y="3901721"/>
            <a:ext cx="389682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Pitpoint</a:t>
            </a:r>
          </a:p>
        </p:txBody>
      </p:sp>
      <p:sp>
        <p:nvSpPr>
          <p:cNvPr id="387" name="Ovaal 164"/>
          <p:cNvSpPr/>
          <p:nvPr/>
        </p:nvSpPr>
        <p:spPr>
          <a:xfrm>
            <a:off x="2447015" y="3857916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</p:txBody>
      </p:sp>
      <p:sp>
        <p:nvSpPr>
          <p:cNvPr id="388" name="QBuzz/OV Bureau"/>
          <p:cNvSpPr txBox="1"/>
          <p:nvPr/>
        </p:nvSpPr>
        <p:spPr>
          <a:xfrm>
            <a:off x="1151548" y="4205225"/>
            <a:ext cx="649487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Green Planet</a:t>
            </a:r>
          </a:p>
        </p:txBody>
      </p:sp>
      <p:sp>
        <p:nvSpPr>
          <p:cNvPr id="389" name="QBuzz/OV Bureau"/>
          <p:cNvSpPr txBox="1"/>
          <p:nvPr/>
        </p:nvSpPr>
        <p:spPr>
          <a:xfrm>
            <a:off x="988722" y="4556288"/>
            <a:ext cx="649338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UVO Vervoer</a:t>
            </a:r>
          </a:p>
        </p:txBody>
      </p:sp>
      <p:sp>
        <p:nvSpPr>
          <p:cNvPr id="390" name="Ovaal 168"/>
          <p:cNvSpPr/>
          <p:nvPr/>
        </p:nvSpPr>
        <p:spPr>
          <a:xfrm>
            <a:off x="4209813" y="5104110"/>
            <a:ext cx="731777" cy="726191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91" name="QBuzz/OV Bureau"/>
          <p:cNvSpPr txBox="1"/>
          <p:nvPr/>
        </p:nvSpPr>
        <p:spPr>
          <a:xfrm>
            <a:off x="1467090" y="5055987"/>
            <a:ext cx="677665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Lenten/NPRC</a:t>
            </a:r>
          </a:p>
        </p:txBody>
      </p:sp>
      <p:sp>
        <p:nvSpPr>
          <p:cNvPr id="392" name="QBuzz/OV Bureau"/>
          <p:cNvSpPr txBox="1"/>
          <p:nvPr/>
        </p:nvSpPr>
        <p:spPr>
          <a:xfrm>
            <a:off x="6260803" y="4829821"/>
            <a:ext cx="259706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EBN</a:t>
            </a:r>
          </a:p>
        </p:txBody>
      </p:sp>
      <p:sp>
        <p:nvSpPr>
          <p:cNvPr id="393" name="QBuzz/OV Bureau"/>
          <p:cNvSpPr txBox="1"/>
          <p:nvPr/>
        </p:nvSpPr>
        <p:spPr>
          <a:xfrm>
            <a:off x="254112" y="5488045"/>
            <a:ext cx="2524150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SNN, SEV, </a:t>
            </a:r>
            <a:r>
              <a:rPr dirty="0" err="1"/>
              <a:t>Enercy</a:t>
            </a:r>
            <a:r>
              <a:rPr dirty="0"/>
              <a:t>, H2Tec, HTS, </a:t>
            </a:r>
            <a:r>
              <a:rPr dirty="0" err="1"/>
              <a:t>Hinicio</a:t>
            </a:r>
            <a:r>
              <a:rPr dirty="0"/>
              <a:t>,</a:t>
            </a:r>
            <a:endParaRPr sz="2300" dirty="0"/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Aragon Foundation,</a:t>
            </a:r>
            <a:r>
              <a:rPr lang="nl-NL" dirty="0"/>
              <a:t> </a:t>
            </a:r>
            <a:r>
              <a:rPr dirty="0"/>
              <a:t>EMEC,  EWE, Hydrogen Valley </a:t>
            </a:r>
            <a:endParaRPr lang="nl-NL" dirty="0"/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Ireland HA , ERIG</a:t>
            </a:r>
          </a:p>
        </p:txBody>
      </p:sp>
      <p:sp>
        <p:nvSpPr>
          <p:cNvPr id="394" name="QBuzz/OV Bureau"/>
          <p:cNvSpPr txBox="1"/>
          <p:nvPr/>
        </p:nvSpPr>
        <p:spPr>
          <a:xfrm>
            <a:off x="4403492" y="4896818"/>
            <a:ext cx="677466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Gem. Emmen</a:t>
            </a:r>
          </a:p>
        </p:txBody>
      </p:sp>
      <p:sp>
        <p:nvSpPr>
          <p:cNvPr id="395" name="QBuzz/OV Bureau"/>
          <p:cNvSpPr txBox="1"/>
          <p:nvPr/>
        </p:nvSpPr>
        <p:spPr>
          <a:xfrm>
            <a:off x="2454954" y="4913112"/>
            <a:ext cx="801886" cy="149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Gem. Groningen</a:t>
            </a:r>
          </a:p>
        </p:txBody>
      </p:sp>
      <p:sp>
        <p:nvSpPr>
          <p:cNvPr id="396" name="Rechte verbindingslijn 176"/>
          <p:cNvSpPr/>
          <p:nvPr/>
        </p:nvSpPr>
        <p:spPr>
          <a:xfrm flipH="1" flipV="1">
            <a:off x="1340426" y="2873085"/>
            <a:ext cx="1534484" cy="259606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7" name="Rechte verbindingslijn 177"/>
          <p:cNvSpPr/>
          <p:nvPr/>
        </p:nvSpPr>
        <p:spPr>
          <a:xfrm flipH="1" flipV="1">
            <a:off x="5957837" y="4652091"/>
            <a:ext cx="920947" cy="933024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98" name="Picture 31" descr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72" y="329704"/>
            <a:ext cx="696517" cy="637698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Hydrogen Investment Plan"/>
          <p:cNvSpPr txBox="1">
            <a:spLocks noGrp="1"/>
          </p:cNvSpPr>
          <p:nvPr>
            <p:ph type="title"/>
          </p:nvPr>
        </p:nvSpPr>
        <p:spPr>
          <a:xfrm>
            <a:off x="827582" y="116631"/>
            <a:ext cx="5904660" cy="1152132"/>
          </a:xfrm>
          <a:prstGeom prst="rect">
            <a:avLst/>
          </a:prstGeom>
        </p:spPr>
        <p:txBody>
          <a:bodyPr/>
          <a:lstStyle/>
          <a:p>
            <a:r>
              <a:rPr dirty="0"/>
              <a:t>HEAVENN</a:t>
            </a:r>
          </a:p>
        </p:txBody>
      </p:sp>
      <p:sp>
        <p:nvSpPr>
          <p:cNvPr id="176" name="Ovaal 147">
            <a:extLst>
              <a:ext uri="{FF2B5EF4-FFF2-40B4-BE49-F238E27FC236}">
                <a16:creationId xmlns:a16="http://schemas.microsoft.com/office/drawing/2014/main" id="{EDADEE48-3C9B-4B45-8349-E2ED7A83FA4A}"/>
              </a:ext>
            </a:extLst>
          </p:cNvPr>
          <p:cNvSpPr/>
          <p:nvPr/>
        </p:nvSpPr>
        <p:spPr>
          <a:xfrm>
            <a:off x="3130987" y="2340261"/>
            <a:ext cx="731777" cy="726192"/>
          </a:xfrm>
          <a:prstGeom prst="ellipse">
            <a:avLst/>
          </a:prstGeom>
          <a:solidFill>
            <a:schemeClr val="accent2">
              <a:alpha val="26000"/>
            </a:schemeClr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5041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 advAuto="0"/>
      <p:bldP spid="369" grpId="0" animBg="1" advAuto="0"/>
      <p:bldP spid="370" grpId="0" animBg="1" advAuto="0"/>
      <p:bldP spid="371" grpId="0" animBg="1" advAuto="0"/>
      <p:bldP spid="372" grpId="0" animBg="1" advAuto="0"/>
      <p:bldP spid="373" grpId="0" animBg="1" advAuto="0"/>
      <p:bldP spid="374" grpId="0" animBg="1" advAuto="0"/>
      <p:bldP spid="375" grpId="0" animBg="1" advAuto="0"/>
      <p:bldP spid="376" grpId="0" animBg="1" advAuto="0"/>
      <p:bldP spid="377" grpId="0" animBg="1" advAuto="0"/>
      <p:bldP spid="378" grpId="0" animBg="1" advAuto="0"/>
      <p:bldP spid="379" grpId="0" animBg="1" advAuto="0"/>
      <p:bldP spid="380" grpId="0" animBg="1" advAuto="0"/>
      <p:bldP spid="381" grpId="0" animBg="1" advAuto="0"/>
      <p:bldP spid="382" grpId="0" animBg="1" advAuto="0"/>
      <p:bldP spid="383" grpId="0" animBg="1" advAuto="0"/>
      <p:bldP spid="384" grpId="0" animBg="1" advAuto="0"/>
      <p:bldP spid="385" grpId="0" animBg="1" advAuto="0"/>
      <p:bldP spid="387" grpId="0" animBg="1" advAuto="0"/>
      <p:bldP spid="390" grpId="0" animBg="1" advAuto="0"/>
      <p:bldP spid="393" grpId="0" animBg="1" advAuto="0"/>
      <p:bldP spid="396" grpId="0" animBg="1" advAuto="0"/>
      <p:bldP spid="397" grpId="0" animBg="1" advAuto="0"/>
      <p:bldP spid="17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oadmap"/>
          <p:cNvSpPr txBox="1">
            <a:spLocks noGrp="1"/>
          </p:cNvSpPr>
          <p:nvPr>
            <p:ph type="title"/>
          </p:nvPr>
        </p:nvSpPr>
        <p:spPr>
          <a:xfrm>
            <a:off x="827582" y="116631"/>
            <a:ext cx="5904660" cy="115213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More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Heavenn</a:t>
            </a:r>
            <a:r>
              <a:rPr lang="nl-NL" dirty="0"/>
              <a:t/>
            </a:r>
            <a:br>
              <a:rPr lang="nl-NL" dirty="0"/>
            </a:br>
            <a:r>
              <a:rPr dirty="0"/>
              <a:t>Roll out to mass application</a:t>
            </a:r>
          </a:p>
        </p:txBody>
      </p:sp>
      <p:pic>
        <p:nvPicPr>
          <p:cNvPr id="402" name="Waterstofprojecten 300119_EN.pdf" descr="Waterstofprojecten 300119_E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14" y="1576780"/>
            <a:ext cx="7874577" cy="44240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15F333BA-8355-2A44-9FC3-2CCFC8B9C93D}"/>
              </a:ext>
            </a:extLst>
          </p:cNvPr>
          <p:cNvSpPr/>
          <p:nvPr/>
        </p:nvSpPr>
        <p:spPr>
          <a:xfrm>
            <a:off x="5086350" y="1825969"/>
            <a:ext cx="2332152" cy="1900211"/>
          </a:xfrm>
          <a:prstGeom prst="ellipse">
            <a:avLst/>
          </a:prstGeom>
          <a:solidFill>
            <a:srgbClr val="FFFF00">
              <a:alpha val="43000"/>
            </a:srgbClr>
          </a:solidFill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665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el 1"/>
          <p:cNvSpPr txBox="1">
            <a:spLocks noGrp="1"/>
          </p:cNvSpPr>
          <p:nvPr>
            <p:ph type="title"/>
          </p:nvPr>
        </p:nvSpPr>
        <p:spPr>
          <a:xfrm>
            <a:off x="827581" y="116630"/>
            <a:ext cx="5904662" cy="1152133"/>
          </a:xfrm>
          <a:prstGeom prst="rect">
            <a:avLst/>
          </a:prstGeom>
        </p:spPr>
        <p:txBody>
          <a:bodyPr/>
          <a:lstStyle/>
          <a:p>
            <a:r>
              <a:rPr dirty="0"/>
              <a:t>Join us</a:t>
            </a:r>
            <a:r>
              <a:rPr lang="nl-NL" dirty="0"/>
              <a:t> in </a:t>
            </a:r>
            <a:r>
              <a:rPr lang="nl-NL" dirty="0" err="1"/>
              <a:t>Heavenn</a:t>
            </a:r>
            <a:r>
              <a:rPr lang="nl-NL" dirty="0"/>
              <a:t>!</a:t>
            </a:r>
            <a:endParaRPr dirty="0"/>
          </a:p>
        </p:txBody>
      </p:sp>
      <p:sp>
        <p:nvSpPr>
          <p:cNvPr id="405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27087" y="1628775"/>
            <a:ext cx="7416801" cy="446405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/>
              <a:t>Patrick </a:t>
            </a:r>
            <a:r>
              <a:rPr dirty="0" err="1"/>
              <a:t>Cnubben</a:t>
            </a: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dirty="0">
                <a:hlinkClick r:id="rId2"/>
              </a:rPr>
              <a:t>p.cnubben@newenergycoalition.org</a:t>
            </a:r>
            <a:endParaRPr lang="nl-NL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1881941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82878"/>
      </a:accent1>
      <a:accent2>
        <a:srgbClr val="FF6E1E"/>
      </a:accent2>
      <a:accent3>
        <a:srgbClr val="809B1E"/>
      </a:accent3>
      <a:accent4>
        <a:srgbClr val="C51A1B"/>
      </a:accent4>
      <a:accent5>
        <a:srgbClr val="8F8F8F"/>
      </a:accent5>
      <a:accent6>
        <a:srgbClr val="707070"/>
      </a:accent6>
      <a:hlink>
        <a:srgbClr val="0000FF"/>
      </a:hlink>
      <a:folHlink>
        <a:srgbClr val="FF00FF"/>
      </a:folHlink>
    </a:clrScheme>
    <a:fontScheme name="Office-them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82878"/>
      </a:accent1>
      <a:accent2>
        <a:srgbClr val="FF6E1E"/>
      </a:accent2>
      <a:accent3>
        <a:srgbClr val="809B1E"/>
      </a:accent3>
      <a:accent4>
        <a:srgbClr val="C51A1B"/>
      </a:accent4>
      <a:accent5>
        <a:srgbClr val="8F8F8F"/>
      </a:accent5>
      <a:accent6>
        <a:srgbClr val="707070"/>
      </a:accent6>
      <a:hlink>
        <a:srgbClr val="0000FF"/>
      </a:hlink>
      <a:folHlink>
        <a:srgbClr val="FF00FF"/>
      </a:folHlink>
    </a:clrScheme>
    <a:fontScheme name="Office-them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CFA661-FDEE-4BAB-9458-EDCD8896E877}"/>
</file>

<file path=customXml/itemProps2.xml><?xml version="1.0" encoding="utf-8"?>
<ds:datastoreItem xmlns:ds="http://schemas.openxmlformats.org/officeDocument/2006/customXml" ds:itemID="{5C65B7A8-27FC-4516-9BBC-3D22C2B85078}"/>
</file>

<file path=customXml/itemProps3.xml><?xml version="1.0" encoding="utf-8"?>
<ds:datastoreItem xmlns:ds="http://schemas.openxmlformats.org/officeDocument/2006/customXml" ds:itemID="{4C43B7B9-0CC0-4067-AAB6-250B66A01734}"/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226</Words>
  <Application>Microsoft Office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Helvetica</vt:lpstr>
      <vt:lpstr>Verdana</vt:lpstr>
      <vt:lpstr>Office-thema</vt:lpstr>
      <vt:lpstr>Hydrogen and HEAVENN  Power to the molecules</vt:lpstr>
      <vt:lpstr>Where are we located?</vt:lpstr>
      <vt:lpstr>HEAVENN</vt:lpstr>
      <vt:lpstr>HEAVENN</vt:lpstr>
      <vt:lpstr>HEAVENN</vt:lpstr>
      <vt:lpstr>More than Heavenn Roll out to mass application</vt:lpstr>
      <vt:lpstr>Join us in Heavenn!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Hydrogen in the Northern Netherlands Power to the molecules</dc:title>
  <dc:creator>Joanna Wilson (JWilson)</dc:creator>
  <cp:lastModifiedBy>Joanna Wilson (JWilson)</cp:lastModifiedBy>
  <cp:revision>72</cp:revision>
  <dcterms:modified xsi:type="dcterms:W3CDTF">2020-11-10T09:09:23Z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