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4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  <p:sldMasterId id="2147483671" r:id="rId3"/>
    <p:sldMasterId id="2147483680" r:id="rId4"/>
    <p:sldMasterId id="2147483702" r:id="rId5"/>
    <p:sldMasterId id="2147483718" r:id="rId6"/>
    <p:sldMasterId id="2147483746" r:id="rId7"/>
    <p:sldMasterId id="2147483756" r:id="rId8"/>
    <p:sldMasterId id="2147483765" r:id="rId9"/>
  </p:sldMasterIdLst>
  <p:notesMasterIdLst>
    <p:notesMasterId r:id="rId26"/>
  </p:notesMasterIdLst>
  <p:handoutMasterIdLst>
    <p:handoutMasterId r:id="rId27"/>
  </p:handoutMasterIdLst>
  <p:sldIdLst>
    <p:sldId id="3870" r:id="rId10"/>
    <p:sldId id="616" r:id="rId11"/>
    <p:sldId id="3754" r:id="rId12"/>
    <p:sldId id="4126" r:id="rId13"/>
    <p:sldId id="4121" r:id="rId14"/>
    <p:sldId id="3922" r:id="rId15"/>
    <p:sldId id="3923" r:id="rId16"/>
    <p:sldId id="4128" r:id="rId17"/>
    <p:sldId id="4127" r:id="rId18"/>
    <p:sldId id="3815" r:id="rId19"/>
    <p:sldId id="4129" r:id="rId20"/>
    <p:sldId id="4130" r:id="rId21"/>
    <p:sldId id="3910" r:id="rId22"/>
    <p:sldId id="3911" r:id="rId23"/>
    <p:sldId id="3927" r:id="rId24"/>
    <p:sldId id="3882" r:id="rId25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Montserrat Light" panose="020B0604020202020204" charset="0"/>
      <p:regular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Brenninkmeyer" initials="VB" lastIdx="9" clrIdx="0">
    <p:extLst>
      <p:ext uri="{19B8F6BF-5375-455C-9EA6-DF929625EA0E}">
        <p15:presenceInfo xmlns:p15="http://schemas.microsoft.com/office/powerpoint/2012/main" userId="S::v.brenninkmeyer@hydrogeneurope.eu::4ab54262-5f89-4a9d-a364-81d69c64fbb3" providerId="AD"/>
      </p:ext>
    </p:extLst>
  </p:cmAuthor>
  <p:cmAuthor id="2" name="Adrianna Trojak" initials="AT" lastIdx="5" clrIdx="1">
    <p:extLst>
      <p:ext uri="{19B8F6BF-5375-455C-9EA6-DF929625EA0E}">
        <p15:presenceInfo xmlns:p15="http://schemas.microsoft.com/office/powerpoint/2012/main" userId="S::a.trojak@hydrogeneurope.eu::344f7d1f-55f9-4a6f-9417-4f0fa64d0930" providerId="AD"/>
      </p:ext>
    </p:extLst>
  </p:cmAuthor>
  <p:cmAuthor id="3" name="Bastien Bonnet-Cantalloube" initials="BB" lastIdx="1" clrIdx="2">
    <p:extLst>
      <p:ext uri="{19B8F6BF-5375-455C-9EA6-DF929625EA0E}">
        <p15:presenceInfo xmlns:p15="http://schemas.microsoft.com/office/powerpoint/2012/main" userId="Bastien Bonnet-Cantallou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F68"/>
    <a:srgbClr val="14B5E3"/>
    <a:srgbClr val="82B845"/>
    <a:srgbClr val="7A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566" autoAdjust="0"/>
  </p:normalViewPr>
  <p:slideViewPr>
    <p:cSldViewPr>
      <p:cViewPr varScale="1">
        <p:scale>
          <a:sx n="56" d="100"/>
          <a:sy n="56" d="100"/>
        </p:scale>
        <p:origin x="56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69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21" Type="http://schemas.openxmlformats.org/officeDocument/2006/relationships/slide" Target="slides/slide12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4.fntdata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1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andru\AppData\Local\Microsoft\Windows\INetCache\Content.Outlook\PL09Z03A\CleanH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M:\Hydrogen%20Europe%20Main%20(Team%20Folder)\11.%20Intelligence%20Service\2.%20Market\Project%20Tracking\PtG%20project%20tracking_v31_MMu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M:\Hydrogen%20Europe%20Main%20(Team%20Folder)\11.%20Intelligence%20Service\2.%20Market\Project%20Tracking\PtG%20project%20tracking_v31_MM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8633017637632"/>
          <c:y val="6.862889415388182E-2"/>
          <c:w val="0.81793652650874527"/>
          <c:h val="0.83590994927004469"/>
        </c:manualLayout>
      </c:layout>
      <c:areaChart>
        <c:grouping val="stacked"/>
        <c:varyColors val="0"/>
        <c:ser>
          <c:idx val="7"/>
          <c:order val="0"/>
          <c:tx>
            <c:strRef>
              <c:f>Sheet1!$E$48</c:f>
              <c:strCache>
                <c:ptCount val="1"/>
                <c:pt idx="0">
                  <c:v>Grey Hydrogen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  <a:effectLst/>
          </c:spPr>
          <c:dLbls>
            <c:delete val="1"/>
          </c:dLbls>
          <c:cat>
            <c:numRef>
              <c:f>Sheet1!$V$47:$AC$47</c:f>
              <c:numCache>
                <c:formatCode>General</c:formatCode>
                <c:ptCount val="7"/>
                <c:pt idx="0">
                  <c:v>2020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Sheet1!$F$48:$M$48</c:f>
              <c:numCache>
                <c:formatCode>#,##0</c:formatCode>
                <c:ptCount val="7"/>
                <c:pt idx="0" formatCode="General">
                  <c:v>300</c:v>
                </c:pt>
                <c:pt idx="1">
                  <c:v>301.49400000000003</c:v>
                </c:pt>
                <c:pt idx="2">
                  <c:v>301.49400000000003</c:v>
                </c:pt>
                <c:pt idx="3">
                  <c:v>270.31430926310986</c:v>
                </c:pt>
                <c:pt idx="4">
                  <c:v>201.85016888496392</c:v>
                </c:pt>
                <c:pt idx="5">
                  <c:v>135.50786303383362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B-4297-AADC-775FB0A0CAC1}"/>
            </c:ext>
          </c:extLst>
        </c:ser>
        <c:ser>
          <c:idx val="0"/>
          <c:order val="1"/>
          <c:tx>
            <c:strRef>
              <c:f>Sheet1!$E$49</c:f>
              <c:strCache>
                <c:ptCount val="1"/>
                <c:pt idx="0">
                  <c:v>By-product hydrogen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 w="25400">
              <a:noFill/>
            </a:ln>
            <a:effectLst/>
          </c:spPr>
          <c:dLbls>
            <c:delete val="1"/>
          </c:dLbls>
          <c:cat>
            <c:numRef>
              <c:f>Sheet1!$V$47:$AC$47</c:f>
              <c:numCache>
                <c:formatCode>General</c:formatCode>
                <c:ptCount val="7"/>
                <c:pt idx="0">
                  <c:v>2020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Sheet1!$F$49:$M$49</c:f>
              <c:numCache>
                <c:formatCode>#,##0</c:formatCode>
                <c:ptCount val="7"/>
                <c:pt idx="0">
                  <c:v>25.505999999999972</c:v>
                </c:pt>
                <c:pt idx="1">
                  <c:v>25.505999999999972</c:v>
                </c:pt>
                <c:pt idx="2">
                  <c:v>25.505999999999972</c:v>
                </c:pt>
                <c:pt idx="3">
                  <c:v>25.505999999999972</c:v>
                </c:pt>
                <c:pt idx="4">
                  <c:v>25.505999999999972</c:v>
                </c:pt>
                <c:pt idx="5">
                  <c:v>25.505999999999972</c:v>
                </c:pt>
                <c:pt idx="6">
                  <c:v>25.505999999999972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B-4297-AADC-775FB0A0CAC1}"/>
            </c:ext>
          </c:extLst>
        </c:ser>
        <c:ser>
          <c:idx val="8"/>
          <c:order val="2"/>
          <c:tx>
            <c:strRef>
              <c:f>Sheet1!$E$50</c:f>
              <c:strCache>
                <c:ptCount val="1"/>
                <c:pt idx="0">
                  <c:v>Renewable and low-carbon hydrogen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  <a:effectLst/>
          </c:spPr>
          <c:dLbls>
            <c:delete val="1"/>
          </c:dLbls>
          <c:cat>
            <c:numRef>
              <c:f>Sheet1!$V$47:$AC$47</c:f>
              <c:numCache>
                <c:formatCode>General</c:formatCode>
                <c:ptCount val="7"/>
                <c:pt idx="0">
                  <c:v>2020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Sheet1!$V$50:$AC$50</c:f>
              <c:numCache>
                <c:formatCode>#,##0</c:formatCode>
                <c:ptCount val="7"/>
                <c:pt idx="0">
                  <c:v>3</c:v>
                </c:pt>
                <c:pt idx="1">
                  <c:v>39.4</c:v>
                </c:pt>
                <c:pt idx="2">
                  <c:v>394</c:v>
                </c:pt>
                <c:pt idx="3">
                  <c:v>603.80325996212855</c:v>
                </c:pt>
                <c:pt idx="4">
                  <c:v>925.32582929160856</c:v>
                </c:pt>
                <c:pt idx="5">
                  <c:v>1418.0577468361248</c:v>
                </c:pt>
                <c:pt idx="6">
                  <c:v>2173.1672344015278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B-4297-AADC-775FB0A0C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2"/>
              </a:solidFill>
              <a:prstDash val="dash"/>
            </a:ln>
            <a:effectLst/>
          </c:spPr>
        </c:dropLines>
        <c:axId val="460446319"/>
        <c:axId val="387953039"/>
      </c:areaChart>
      <c:catAx>
        <c:axId val="46044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387953039"/>
        <c:crosses val="autoZero"/>
        <c:auto val="1"/>
        <c:lblAlgn val="ctr"/>
        <c:lblOffset val="100"/>
        <c:noMultiLvlLbl val="0"/>
      </c:catAx>
      <c:valAx>
        <c:axId val="38795303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/>
                  <a:t>TW</a:t>
                </a:r>
                <a:r>
                  <a:rPr lang="pl-PL" sz="2000" cap="none" baseline="0"/>
                  <a:t>h</a:t>
                </a:r>
                <a:endParaRPr lang="en-GB" sz="2000" cap="none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604463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59748829062648"/>
          <c:y val="6.1049981201265757E-2"/>
          <c:w val="0.53991261116752975"/>
          <c:h val="0.15010508937421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9766304296488"/>
          <c:y val="5.5896366456098343E-2"/>
          <c:w val="0.77210233386548133"/>
          <c:h val="0.77801832413435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'Europe - Outputs and analysis'!$U$76</c:f>
              <c:strCache>
                <c:ptCount val="1"/>
                <c:pt idx="0">
                  <c:v>Capacity (MW)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"/>
                  <c:y val="1.4803849000740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6D-4017-A719-A70E550891CD}"/>
                </c:ext>
              </c:extLst>
            </c:dLbl>
            <c:dLbl>
              <c:idx val="9"/>
              <c:layout>
                <c:manualLayout>
                  <c:x val="-7.9970874804648284E-17"/>
                  <c:y val="1.110288675055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6D-4017-A719-A70E550891C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'Europe - Outputs and analysis'!$T$77:$T$89</c:f>
              <c:strCache>
                <c:ptCount val="1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2040</c:v>
                </c:pt>
                <c:pt idx="12">
                  <c:v>Date N/A</c:v>
                </c:pt>
              </c:strCache>
            </c:strRef>
          </c:cat>
          <c:val>
            <c:numRef>
              <c:f>'Europe - Outputs and analysis'!$U$77:$U$89</c:f>
              <c:numCache>
                <c:formatCode>0</c:formatCode>
                <c:ptCount val="13"/>
                <c:pt idx="0">
                  <c:v>69.550000000000011</c:v>
                </c:pt>
                <c:pt idx="1">
                  <c:v>114.35000000000001</c:v>
                </c:pt>
                <c:pt idx="2">
                  <c:v>637.65</c:v>
                </c:pt>
                <c:pt idx="3">
                  <c:v>1878.71</c:v>
                </c:pt>
                <c:pt idx="4">
                  <c:v>2130.71</c:v>
                </c:pt>
                <c:pt idx="5">
                  <c:v>2564.71</c:v>
                </c:pt>
                <c:pt idx="6">
                  <c:v>2812.71</c:v>
                </c:pt>
                <c:pt idx="7">
                  <c:v>3060.71</c:v>
                </c:pt>
                <c:pt idx="8">
                  <c:v>5160.71</c:v>
                </c:pt>
                <c:pt idx="9">
                  <c:v>5160.71</c:v>
                </c:pt>
                <c:pt idx="10">
                  <c:v>9100.7099999999991</c:v>
                </c:pt>
                <c:pt idx="11">
                  <c:v>20010.71</c:v>
                </c:pt>
                <c:pt idx="12">
                  <c:v>21288.559999999998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D-4017-A719-A70E55089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"/>
        <c:axId val="714337679"/>
        <c:axId val="693096591"/>
      </c:barChart>
      <c:lineChart>
        <c:grouping val="standard"/>
        <c:varyColors val="0"/>
        <c:ser>
          <c:idx val="1"/>
          <c:order val="1"/>
          <c:tx>
            <c:strRef>
              <c:f>'Europe - Outputs and analysis'!$V$76</c:f>
              <c:strCache>
                <c:ptCount val="1"/>
                <c:pt idx="0">
                  <c:v># of projects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'Europe - Outputs and analysis'!$T$77:$T$89</c:f>
              <c:strCache>
                <c:ptCount val="1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2040</c:v>
                </c:pt>
                <c:pt idx="12">
                  <c:v>Date N/A</c:v>
                </c:pt>
              </c:strCache>
            </c:strRef>
          </c:cat>
          <c:val>
            <c:numRef>
              <c:f>'Europe - Outputs and analysis'!$V$77:$V$89</c:f>
              <c:numCache>
                <c:formatCode>0</c:formatCode>
                <c:ptCount val="13"/>
                <c:pt idx="0">
                  <c:v>11</c:v>
                </c:pt>
                <c:pt idx="1">
                  <c:v>32</c:v>
                </c:pt>
                <c:pt idx="2">
                  <c:v>48</c:v>
                </c:pt>
                <c:pt idx="3">
                  <c:v>70</c:v>
                </c:pt>
                <c:pt idx="4">
                  <c:v>79</c:v>
                </c:pt>
                <c:pt idx="5">
                  <c:v>88</c:v>
                </c:pt>
                <c:pt idx="6">
                  <c:v>89</c:v>
                </c:pt>
                <c:pt idx="7">
                  <c:v>91</c:v>
                </c:pt>
                <c:pt idx="8">
                  <c:v>96</c:v>
                </c:pt>
                <c:pt idx="9">
                  <c:v>96</c:v>
                </c:pt>
                <c:pt idx="10">
                  <c:v>101</c:v>
                </c:pt>
                <c:pt idx="11">
                  <c:v>106</c:v>
                </c:pt>
                <c:pt idx="12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6D-4017-A719-A70E55089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086191"/>
        <c:axId val="693089519"/>
      </c:lineChart>
      <c:catAx>
        <c:axId val="71433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93096591"/>
        <c:crosses val="autoZero"/>
        <c:auto val="1"/>
        <c:lblAlgn val="ctr"/>
        <c:lblOffset val="100"/>
        <c:noMultiLvlLbl val="0"/>
      </c:catAx>
      <c:valAx>
        <c:axId val="6930965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Capacity (MW)</a:t>
                </a:r>
              </a:p>
            </c:rich>
          </c:tx>
          <c:layout>
            <c:manualLayout>
              <c:xMode val="edge"/>
              <c:yMode val="edge"/>
              <c:x val="9.114415829442413E-3"/>
              <c:y val="0.38213426041952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714337679"/>
        <c:crosses val="autoZero"/>
        <c:crossBetween val="between"/>
        <c:majorUnit val="5000"/>
      </c:valAx>
      <c:valAx>
        <c:axId val="69308951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# of projects</a:t>
                </a:r>
              </a:p>
            </c:rich>
          </c:tx>
          <c:layout>
            <c:manualLayout>
              <c:xMode val="edge"/>
              <c:yMode val="edge"/>
              <c:x val="0.94772886729762984"/>
              <c:y val="0.388096598028873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93086191"/>
        <c:crosses val="max"/>
        <c:crossBetween val="between"/>
      </c:valAx>
      <c:catAx>
        <c:axId val="693086191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93089519"/>
        <c:crosses val="max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746363774547"/>
          <c:y val="0.91534005140549146"/>
          <c:w val="0.38722363870728393"/>
          <c:h val="6.2454175093398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B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49002453122"/>
          <c:y val="0.13574464124179736"/>
          <c:w val="0.79586123724404512"/>
          <c:h val="0.6956326779857564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'Europe - Outputs and analysis'!$F$138</c:f>
              <c:strCache>
                <c:ptCount val="1"/>
                <c:pt idx="0">
                  <c:v>&lt;=2030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7.5555474028797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3-4D56-9EE9-DB2D84F40250}"/>
                </c:ext>
              </c:extLst>
            </c:dLbl>
            <c:dLbl>
              <c:idx val="6"/>
              <c:layout>
                <c:manualLayout>
                  <c:x val="3.2701764414686599E-2"/>
                  <c:y val="-2.120057345047178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D1-407E-8454-1C06AB379E4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'Europe - Outputs and analysis'!$C$139:$C$148</c:f>
              <c:strCache>
                <c:ptCount val="10"/>
                <c:pt idx="0">
                  <c:v>NL</c:v>
                </c:pt>
                <c:pt idx="1">
                  <c:v>DE</c:v>
                </c:pt>
                <c:pt idx="2">
                  <c:v>ES</c:v>
                </c:pt>
                <c:pt idx="3">
                  <c:v>DK</c:v>
                </c:pt>
                <c:pt idx="4">
                  <c:v>FR</c:v>
                </c:pt>
                <c:pt idx="5">
                  <c:v>PT</c:v>
                </c:pt>
                <c:pt idx="6">
                  <c:v>GB</c:v>
                </c:pt>
                <c:pt idx="7">
                  <c:v>BG</c:v>
                </c:pt>
                <c:pt idx="8">
                  <c:v>NO</c:v>
                </c:pt>
                <c:pt idx="9">
                  <c:v>BE</c:v>
                </c:pt>
              </c:strCache>
            </c:strRef>
          </c:cat>
          <c:val>
            <c:numRef>
              <c:f>'Europe - Outputs and analysis'!$F$139:$F$148</c:f>
              <c:numCache>
                <c:formatCode>0</c:formatCode>
                <c:ptCount val="10"/>
                <c:pt idx="0">
                  <c:v>2595.85</c:v>
                </c:pt>
                <c:pt idx="1">
                  <c:v>1405.05</c:v>
                </c:pt>
                <c:pt idx="2">
                  <c:v>1352.1</c:v>
                </c:pt>
                <c:pt idx="3">
                  <c:v>1342</c:v>
                </c:pt>
                <c:pt idx="4">
                  <c:v>838.95</c:v>
                </c:pt>
                <c:pt idx="5">
                  <c:v>991</c:v>
                </c:pt>
                <c:pt idx="6">
                  <c:v>20</c:v>
                </c:pt>
                <c:pt idx="7">
                  <c:v>218</c:v>
                </c:pt>
                <c:pt idx="8">
                  <c:v>140.5</c:v>
                </c:pt>
                <c:pt idx="9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1-407E-8454-1C06AB379E48}"/>
            </c:ext>
          </c:extLst>
        </c:ser>
        <c:ser>
          <c:idx val="3"/>
          <c:order val="3"/>
          <c:tx>
            <c:strRef>
              <c:f>'Europe - Outputs and analysis'!$H$138</c:f>
              <c:strCache>
                <c:ptCount val="1"/>
                <c:pt idx="0">
                  <c:v>Start date N/A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9.9920903638959485E-17"/>
                  <c:y val="-2.3320630795519045E-2"/>
                </c:manualLayout>
              </c:layout>
              <c:numFmt formatCode="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D1-407E-8454-1C06AB379E48}"/>
                </c:ext>
              </c:extLst>
            </c:dLbl>
            <c:dLbl>
              <c:idx val="8"/>
              <c:layout>
                <c:manualLayout>
                  <c:x val="0"/>
                  <c:y val="-2.5440688140566301E-2"/>
                </c:manualLayout>
              </c:layout>
              <c:numFmt formatCode="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D1-407E-8454-1C06AB379E48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'Europe - Outputs and analysis'!$C$139:$C$148</c:f>
              <c:strCache>
                <c:ptCount val="10"/>
                <c:pt idx="0">
                  <c:v>NL</c:v>
                </c:pt>
                <c:pt idx="1">
                  <c:v>DE</c:v>
                </c:pt>
                <c:pt idx="2">
                  <c:v>ES</c:v>
                </c:pt>
                <c:pt idx="3">
                  <c:v>DK</c:v>
                </c:pt>
                <c:pt idx="4">
                  <c:v>FR</c:v>
                </c:pt>
                <c:pt idx="5">
                  <c:v>PT</c:v>
                </c:pt>
                <c:pt idx="6">
                  <c:v>GB</c:v>
                </c:pt>
                <c:pt idx="7">
                  <c:v>BG</c:v>
                </c:pt>
                <c:pt idx="8">
                  <c:v>NO</c:v>
                </c:pt>
                <c:pt idx="9">
                  <c:v>BE</c:v>
                </c:pt>
              </c:strCache>
            </c:strRef>
          </c:cat>
          <c:val>
            <c:numRef>
              <c:f>'Europe - Outputs and analysis'!$H$139:$H$148</c:f>
              <c:numCache>
                <c:formatCode>General</c:formatCode>
                <c:ptCount val="10"/>
                <c:pt idx="0">
                  <c:v>313.5</c:v>
                </c:pt>
                <c:pt idx="1">
                  <c:v>143.35</c:v>
                </c:pt>
                <c:pt idx="2">
                  <c:v>0</c:v>
                </c:pt>
                <c:pt idx="3">
                  <c:v>102</c:v>
                </c:pt>
                <c:pt idx="4">
                  <c:v>332.85</c:v>
                </c:pt>
                <c:pt idx="5">
                  <c:v>10</c:v>
                </c:pt>
                <c:pt idx="6">
                  <c:v>209.25</c:v>
                </c:pt>
                <c:pt idx="7">
                  <c:v>0</c:v>
                </c:pt>
                <c:pt idx="8">
                  <c:v>14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D1-407E-8454-1C06AB37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956487759"/>
        <c:axId val="67393343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'Europe - Outputs and analysis'!$G$138</c15:sqref>
                        </c15:formulaRef>
                      </c:ext>
                    </c:extLst>
                    <c:strCache>
                      <c:ptCount val="1"/>
                      <c:pt idx="0">
                        <c:v>2031-2040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'Europe - Outputs and analysis'!$C$139:$C$148</c15:sqref>
                        </c15:formulaRef>
                      </c:ext>
                    </c:extLst>
                    <c:strCache>
                      <c:ptCount val="10"/>
                      <c:pt idx="0">
                        <c:v>NL</c:v>
                      </c:pt>
                      <c:pt idx="1">
                        <c:v>DE</c:v>
                      </c:pt>
                      <c:pt idx="2">
                        <c:v>ES</c:v>
                      </c:pt>
                      <c:pt idx="3">
                        <c:v>DK</c:v>
                      </c:pt>
                      <c:pt idx="4">
                        <c:v>FR</c:v>
                      </c:pt>
                      <c:pt idx="5">
                        <c:v>PT</c:v>
                      </c:pt>
                      <c:pt idx="6">
                        <c:v>GB</c:v>
                      </c:pt>
                      <c:pt idx="7">
                        <c:v>BG</c:v>
                      </c:pt>
                      <c:pt idx="8">
                        <c:v>NO</c:v>
                      </c:pt>
                      <c:pt idx="9">
                        <c:v>BE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'Europe - Outputs and analysis'!$G$139:$G$148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10000</c:v>
                      </c:pt>
                      <c:pt idx="1">
                        <c:v>0</c:v>
                      </c:pt>
                      <c:pt idx="2">
                        <c:v>900</c:v>
                      </c:pt>
                      <c:pt idx="3">
                        <c:v>10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ED1-407E-8454-1C06AB379E48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0"/>
          <c:order val="0"/>
          <c:tx>
            <c:strRef>
              <c:f>'Europe - Outputs and analysis'!$E$138</c:f>
              <c:strCache>
                <c:ptCount val="1"/>
                <c:pt idx="0">
                  <c:v># of projects</c:v>
                </c:pt>
              </c:strCache>
            </c:strRef>
          </c:tx>
          <c:spPr>
            <a:ln w="25400" cap="rnd">
              <a:noFill/>
              <a:round/>
            </a:ln>
            <a:effectLst>
              <a:softEdge rad="0"/>
            </a:effectLst>
          </c:spPr>
          <c:marker>
            <c:symbol val="circle"/>
            <c:size val="10"/>
            <c:spPr>
              <a:solidFill>
                <a:schemeClr val="accent3"/>
              </a:solidFill>
              <a:ln w="0">
                <a:noFill/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2.5754719714192298E-2"/>
                  <c:y val="2.8826594733624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C3-4D56-9EE9-DB2D84F40250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016174524712368E-2"/>
                      <c:h val="4.7285134163022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C3-4D56-9EE9-DB2D84F40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'Europe - Outputs and analysis'!$C$139:$C$148</c:f>
              <c:strCache>
                <c:ptCount val="10"/>
                <c:pt idx="0">
                  <c:v>NL</c:v>
                </c:pt>
                <c:pt idx="1">
                  <c:v>DE</c:v>
                </c:pt>
                <c:pt idx="2">
                  <c:v>ES</c:v>
                </c:pt>
                <c:pt idx="3">
                  <c:v>DK</c:v>
                </c:pt>
                <c:pt idx="4">
                  <c:v>FR</c:v>
                </c:pt>
                <c:pt idx="5">
                  <c:v>PT</c:v>
                </c:pt>
                <c:pt idx="6">
                  <c:v>GB</c:v>
                </c:pt>
                <c:pt idx="7">
                  <c:v>BG</c:v>
                </c:pt>
                <c:pt idx="8">
                  <c:v>NO</c:v>
                </c:pt>
                <c:pt idx="9">
                  <c:v>BE</c:v>
                </c:pt>
              </c:strCache>
            </c:strRef>
          </c:xVal>
          <c:yVal>
            <c:numRef>
              <c:f>'Europe - Outputs and analysis'!$E$139:$E$148</c:f>
              <c:numCache>
                <c:formatCode>General</c:formatCode>
                <c:ptCount val="10"/>
                <c:pt idx="0">
                  <c:v>26</c:v>
                </c:pt>
                <c:pt idx="1">
                  <c:v>34</c:v>
                </c:pt>
                <c:pt idx="2">
                  <c:v>9</c:v>
                </c:pt>
                <c:pt idx="3">
                  <c:v>8</c:v>
                </c:pt>
                <c:pt idx="4">
                  <c:v>19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10</c:v>
                </c:pt>
                <c:pt idx="9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ED1-407E-8454-1C06AB37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3619247"/>
        <c:axId val="1458350383"/>
      </c:scatterChart>
      <c:catAx>
        <c:axId val="95648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73933439"/>
        <c:crosses val="autoZero"/>
        <c:auto val="1"/>
        <c:lblAlgn val="ctr"/>
        <c:lblOffset val="100"/>
        <c:noMultiLvlLbl val="0"/>
      </c:catAx>
      <c:valAx>
        <c:axId val="6739334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Capacity (MW)</a:t>
                </a:r>
              </a:p>
            </c:rich>
          </c:tx>
          <c:layout>
            <c:manualLayout>
              <c:xMode val="edge"/>
              <c:yMode val="edge"/>
              <c:x val="4.6022088065620975E-3"/>
              <c:y val="0.40932956049551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956487759"/>
        <c:crosses val="autoZero"/>
        <c:crossBetween val="between"/>
      </c:valAx>
      <c:valAx>
        <c:axId val="1458350383"/>
        <c:scaling>
          <c:orientation val="minMax"/>
          <c:max val="3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# of projects</a:t>
                </a:r>
              </a:p>
            </c:rich>
          </c:tx>
          <c:layout>
            <c:manualLayout>
              <c:xMode val="edge"/>
              <c:yMode val="edge"/>
              <c:x val="0.958108303743607"/>
              <c:y val="0.37980361762467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463619247"/>
        <c:crosses val="max"/>
        <c:crossBetween val="midCat"/>
      </c:valAx>
      <c:valAx>
        <c:axId val="14636192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83503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Pledges in national strategies</c:v>
                </c:pt>
                <c:pt idx="1">
                  <c:v>EU target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F-4033-8E1A-D0DC8560A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Pledges in national strategies</c:v>
                </c:pt>
                <c:pt idx="1">
                  <c:v>EU target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F-4033-8E1A-D0DC8560A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Pledges in national strategies</c:v>
                </c:pt>
                <c:pt idx="1">
                  <c:v>EU target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F-4033-8E1A-D0DC8560A3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Pledges in national strategies</c:v>
                </c:pt>
                <c:pt idx="1">
                  <c:v>EU target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CF-4033-8E1A-D0DC8560A3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Portugal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Pledges in national strategies</c:v>
                </c:pt>
                <c:pt idx="1">
                  <c:v>EU target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F-4033-8E1A-D0DC8560A38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Pledges in national strategies</c:v>
                </c:pt>
                <c:pt idx="1">
                  <c:v>EU target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CF-4033-8E1A-D0DC8560A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360276704"/>
        <c:axId val="1834788400"/>
      </c:barChart>
      <c:catAx>
        <c:axId val="136027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834788400"/>
        <c:crosses val="autoZero"/>
        <c:auto val="1"/>
        <c:lblAlgn val="ctr"/>
        <c:lblOffset val="100"/>
        <c:noMultiLvlLbl val="0"/>
      </c:catAx>
      <c:valAx>
        <c:axId val="183478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6027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18308828653055"/>
          <c:y val="0.92499068035300847"/>
          <c:w val="0.43963382342693891"/>
          <c:h val="7.500931964699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0.53556</cdr:x>
      <cdr:y>0.94622</cdr:y>
    </cdr:from>
    <cdr:to>
      <cdr:x>0.58211</cdr:x>
      <cdr:y>0.94622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14CD136-30BA-4008-8259-62EEFB806D9B}"/>
            </a:ext>
          </a:extLst>
        </cdr:cNvPr>
        <cdr:cNvCxnSpPr/>
      </cdr:nvCxnSpPr>
      <cdr:spPr>
        <a:xfrm xmlns:a="http://schemas.openxmlformats.org/drawingml/2006/main">
          <a:off x="3118199" y="3246995"/>
          <a:ext cx="27105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0.57787</cdr:x>
      <cdr:y>0.92208</cdr:y>
    </cdr:from>
    <cdr:to>
      <cdr:x>0.81338</cdr:x>
      <cdr:y>0.96488</cdr:y>
    </cdr:to>
    <cdr:sp macro="" textlink="">
      <cdr:nvSpPr>
        <cdr:cNvPr id="4" name="Text Box 15">
          <a:extLst xmlns:a="http://schemas.openxmlformats.org/drawingml/2006/main">
            <a:ext uri="{FF2B5EF4-FFF2-40B4-BE49-F238E27FC236}">
              <a16:creationId xmlns:a16="http://schemas.microsoft.com/office/drawing/2014/main" id="{4403BCD9-82B8-4DA7-937B-65F8EECEBF40}"/>
            </a:ext>
          </a:extLst>
        </cdr:cNvPr>
        <cdr:cNvSpPr txBox="1"/>
      </cdr:nvSpPr>
      <cdr:spPr>
        <a:xfrm xmlns:a="http://schemas.openxmlformats.org/drawingml/2006/main">
          <a:off x="6279790" y="5410199"/>
          <a:ext cx="2559410" cy="251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EU target of 6 GW by 2024 </a:t>
          </a:r>
          <a:endParaRPr lang="en-BE" sz="16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E418C5-86FB-4DF6-8550-5957ED158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D1453-B92C-462C-A7CD-35C3FFBF1A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44E2-82CB-46A5-B104-59CA2E110B27}" type="datetimeFigureOut">
              <a:rPr lang="en-BE" smtClean="0"/>
              <a:t>10/11/2020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5D84C-9E9D-4C0C-93FE-9C031B7FA4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190AB-EF3A-4D70-964B-17FFDB507E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8F6C-16AF-4802-8E8A-894DA5A25E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44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FF94-5ABE-4FFA-8AFE-1B2C9139A168}" type="datetimeFigureOut">
              <a:rPr lang="en-BE" smtClean="0"/>
              <a:t>10/11/2020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88BB-E2C8-4761-AAE2-BE9138BA36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934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8D580-7C42-4794-9DBE-4DE3F52072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77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588BB-E2C8-4761-AAE2-BE9138BA36BD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638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stagram.com/h2europe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twitter.com/H2Europe" TargetMode="External"/><Relationship Id="rId4" Type="http://schemas.openxmlformats.org/officeDocument/2006/relationships/hyperlink" Target="https://www.linkedin.com/company/hydrogen-europe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stagram.com/h2europe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twitter.com/H2Europe" TargetMode="External"/><Relationship Id="rId4" Type="http://schemas.openxmlformats.org/officeDocument/2006/relationships/hyperlink" Target="https://www.linkedin.com/company/hydrogen-europe/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stagram.com/h2europe/" TargetMode="External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twitter.com/H2Europe" TargetMode="External"/><Relationship Id="rId4" Type="http://schemas.openxmlformats.org/officeDocument/2006/relationships/hyperlink" Target="https://www.linkedin.com/company/hydrogen-europe/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ntage photo of a city&#10;&#10;Description automatically generated">
            <a:extLst>
              <a:ext uri="{FF2B5EF4-FFF2-40B4-BE49-F238E27FC236}">
                <a16:creationId xmlns:a16="http://schemas.microsoft.com/office/drawing/2014/main" id="{61ED889A-FA7B-4E8C-A3DC-88C8E496F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ABAF30-5CA8-48E1-99E6-7E198040CF68}"/>
              </a:ext>
            </a:extLst>
          </p:cNvPr>
          <p:cNvGrpSpPr/>
          <p:nvPr userDrawn="1"/>
        </p:nvGrpSpPr>
        <p:grpSpPr>
          <a:xfrm>
            <a:off x="1912084" y="4235298"/>
            <a:ext cx="14463832" cy="2831550"/>
            <a:chOff x="0" y="1353529"/>
            <a:chExt cx="19285109" cy="3775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758935-88A0-48DA-9D03-B3221CFB1DBE}"/>
                </a:ext>
              </a:extLst>
            </p:cNvPr>
            <p:cNvSpPr txBox="1"/>
            <p:nvPr/>
          </p:nvSpPr>
          <p:spPr>
            <a:xfrm>
              <a:off x="0" y="1353529"/>
              <a:ext cx="19285109" cy="1801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3"/>
                </a:lnSpc>
              </a:pPr>
              <a:r>
                <a:rPr lang="en-US" sz="11500" b="1" spc="351" dirty="0">
                  <a:solidFill>
                    <a:srgbClr val="020301"/>
                  </a:solidFill>
                </a:rPr>
                <a:t>HYDROGEN EUROPE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8BE66369-DA15-450C-8FAC-B650AEAB6CC4}"/>
                </a:ext>
              </a:extLst>
            </p:cNvPr>
            <p:cNvSpPr/>
            <p:nvPr/>
          </p:nvSpPr>
          <p:spPr>
            <a:xfrm>
              <a:off x="3504991" y="3826602"/>
              <a:ext cx="12275127" cy="1302327"/>
            </a:xfrm>
            <a:prstGeom prst="rect">
              <a:avLst/>
            </a:prstGeom>
            <a:solidFill>
              <a:srgbClr val="82B845"/>
            </a:solidFill>
            <a:ln>
              <a:solidFill>
                <a:srgbClr val="82B845"/>
              </a:solidFill>
            </a:ln>
          </p:spPr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5C6206-0408-4F4B-BCBD-5E97A5CE7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0827" y="6219879"/>
            <a:ext cx="9206345" cy="846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Event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8C0359-E4A3-491E-867E-269CE50528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3162300"/>
            <a:ext cx="8153400" cy="5699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DD MM YYYY time</a:t>
            </a:r>
          </a:p>
        </p:txBody>
      </p:sp>
    </p:spTree>
    <p:extLst>
      <p:ext uri="{BB962C8B-B14F-4D97-AF65-F5344CB8AC3E}">
        <p14:creationId xmlns:p14="http://schemas.microsoft.com/office/powerpoint/2010/main" val="78796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DA23D63-707B-4382-AB10-F81140DFB65C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CBD28C-3EFD-4EAD-B168-C7C52EAA3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6F53B7-CEFB-4D25-9013-BDAF6788C9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2392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10800" y="2033587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955D5FC-FFDC-4125-AC79-E2BF4121C7D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92108D1-374D-4C27-99D8-87062367D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23AC90-2A58-4701-935B-550F976D039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0426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904" y="2033589"/>
            <a:ext cx="17039409" cy="70723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 for background</a:t>
            </a:r>
            <a:endParaRPr lang="en-B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E178ACD-84A3-4939-9F97-1389BAF1D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33FF06D-6B89-40BC-922C-0DADA42738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135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1066800" y="2705100"/>
            <a:ext cx="16459200" cy="5715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3600" y="3314700"/>
            <a:ext cx="7590609" cy="7231857"/>
          </a:xfrm>
        </p:spPr>
        <p:txBody>
          <a:bodyPr/>
          <a:lstStyle>
            <a:lvl1pPr>
              <a:defRPr sz="4000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insert Quote”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58400" y="3480887"/>
            <a:ext cx="6595652" cy="41634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3696D026-23C6-429D-8290-3A607B9651A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93259B1-C499-4DD7-A7AC-872AB5D81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8B26991-DBF8-4CBD-9EBF-BB58EA44D0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3092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0"/>
            <a:ext cx="18288000" cy="328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3287624"/>
            <a:ext cx="18288000" cy="4571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5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838200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4347595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7856990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11366385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14871346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468" y="5663973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5067300"/>
            <a:ext cx="2857865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7667" y="5630367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82867" y="5630367"/>
            <a:ext cx="2847398" cy="32905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724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25802" y="5663973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315335" y="5067300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831002" y="5631182"/>
            <a:ext cx="2847398" cy="32896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820535" y="5034509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2273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67235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881063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357983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858977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C6FE20B-4FAC-401E-9666-643EE8023406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5A7DD1-43DD-4DF9-9AFD-051C307CA9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5BD5D88-756D-4142-B37F-5CD8BF8BBA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3529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38E75A-16C0-4BE8-9D01-2DC4424B7465}"/>
              </a:ext>
            </a:extLst>
          </p:cNvPr>
          <p:cNvSpPr/>
          <p:nvPr userDrawn="1"/>
        </p:nvSpPr>
        <p:spPr>
          <a:xfrm>
            <a:off x="7628167" y="3197968"/>
            <a:ext cx="3738508" cy="2909541"/>
          </a:xfrm>
          <a:custGeom>
            <a:avLst/>
            <a:gdLst>
              <a:gd name="connsiteX0" fmla="*/ 1784237 w 2894839"/>
              <a:gd name="connsiteY0" fmla="*/ 0 h 2443174"/>
              <a:gd name="connsiteX1" fmla="*/ 1979160 w 2894839"/>
              <a:gd name="connsiteY1" fmla="*/ 52140 h 2443174"/>
              <a:gd name="connsiteX2" fmla="*/ 2699357 w 2894839"/>
              <a:gd name="connsiteY2" fmla="*/ 467883 h 2443174"/>
              <a:gd name="connsiteX3" fmla="*/ 2894839 w 2894839"/>
              <a:gd name="connsiteY3" fmla="*/ 806075 h 2443174"/>
              <a:gd name="connsiteX4" fmla="*/ 2894839 w 2894839"/>
              <a:gd name="connsiteY4" fmla="*/ 1637674 h 2443174"/>
              <a:gd name="connsiteX5" fmla="*/ 2700034 w 2894839"/>
              <a:gd name="connsiteY5" fmla="*/ 1975292 h 2443174"/>
              <a:gd name="connsiteX6" fmla="*/ 2544161 w 2894839"/>
              <a:gd name="connsiteY6" fmla="*/ 2065272 h 2443174"/>
              <a:gd name="connsiteX7" fmla="*/ 2465321 w 2894839"/>
              <a:gd name="connsiteY7" fmla="*/ 2062671 h 2443174"/>
              <a:gd name="connsiteX8" fmla="*/ 2336682 w 2894839"/>
              <a:gd name="connsiteY8" fmla="*/ 1970256 h 2443174"/>
              <a:gd name="connsiteX9" fmla="*/ 2312223 w 2894839"/>
              <a:gd name="connsiteY9" fmla="*/ 1843078 h 2443174"/>
              <a:gd name="connsiteX10" fmla="*/ 2319006 w 2894839"/>
              <a:gd name="connsiteY10" fmla="*/ 1811416 h 2443174"/>
              <a:gd name="connsiteX11" fmla="*/ 2317773 w 2894839"/>
              <a:gd name="connsiteY11" fmla="*/ 1748750 h 2443174"/>
              <a:gd name="connsiteX12" fmla="*/ 2294239 w 2894839"/>
              <a:gd name="connsiteY12" fmla="*/ 1683578 h 2443174"/>
              <a:gd name="connsiteX13" fmla="*/ 1972783 w 2894839"/>
              <a:gd name="connsiteY13" fmla="*/ 1644396 h 2443174"/>
              <a:gd name="connsiteX14" fmla="*/ 1918419 w 2894839"/>
              <a:gd name="connsiteY14" fmla="*/ 1810492 h 2443174"/>
              <a:gd name="connsiteX15" fmla="*/ 1988609 w 2894839"/>
              <a:gd name="connsiteY15" fmla="*/ 1938593 h 2443174"/>
              <a:gd name="connsiteX16" fmla="*/ 2043179 w 2894839"/>
              <a:gd name="connsiteY16" fmla="*/ 1971443 h 2443174"/>
              <a:gd name="connsiteX17" fmla="*/ 2071748 w 2894839"/>
              <a:gd name="connsiteY17" fmla="*/ 1980810 h 2443174"/>
              <a:gd name="connsiteX18" fmla="*/ 2170096 w 2894839"/>
              <a:gd name="connsiteY18" fmla="*/ 2065507 h 2443174"/>
              <a:gd name="connsiteX19" fmla="*/ 2185023 w 2894839"/>
              <a:gd name="connsiteY19" fmla="*/ 2223127 h 2443174"/>
              <a:gd name="connsiteX20" fmla="*/ 2147581 w 2894839"/>
              <a:gd name="connsiteY20" fmla="*/ 2294203 h 2443174"/>
              <a:gd name="connsiteX21" fmla="*/ 1979837 w 2894839"/>
              <a:gd name="connsiteY21" fmla="*/ 2391035 h 2443174"/>
              <a:gd name="connsiteX22" fmla="*/ 1590091 w 2894839"/>
              <a:gd name="connsiteY22" fmla="*/ 2391035 h 2443174"/>
              <a:gd name="connsiteX23" fmla="*/ 869894 w 2894839"/>
              <a:gd name="connsiteY23" fmla="*/ 1975292 h 2443174"/>
              <a:gd name="connsiteX24" fmla="*/ 675089 w 2894839"/>
              <a:gd name="connsiteY24" fmla="*/ 1637674 h 2443174"/>
              <a:gd name="connsiteX25" fmla="*/ 675089 w 2894839"/>
              <a:gd name="connsiteY25" fmla="*/ 1534312 h 2443174"/>
              <a:gd name="connsiteX26" fmla="*/ 471214 w 2894839"/>
              <a:gd name="connsiteY26" fmla="*/ 1317722 h 2443174"/>
              <a:gd name="connsiteX27" fmla="*/ 348699 w 2894839"/>
              <a:gd name="connsiteY27" fmla="*/ 1360627 h 2443174"/>
              <a:gd name="connsiteX28" fmla="*/ 326362 w 2894839"/>
              <a:gd name="connsiteY28" fmla="*/ 1380818 h 2443174"/>
              <a:gd name="connsiteX29" fmla="*/ 270452 w 2894839"/>
              <a:gd name="connsiteY29" fmla="*/ 1411448 h 2443174"/>
              <a:gd name="connsiteX30" fmla="*/ 124382 w 2894839"/>
              <a:gd name="connsiteY30" fmla="*/ 1408121 h 2443174"/>
              <a:gd name="connsiteX31" fmla="*/ 7689 w 2894839"/>
              <a:gd name="connsiteY31" fmla="*/ 1278029 h 2443174"/>
              <a:gd name="connsiteX32" fmla="*/ 202223 w 2894839"/>
              <a:gd name="connsiteY32" fmla="*/ 1019338 h 2443174"/>
              <a:gd name="connsiteX33" fmla="*/ 270452 w 2894839"/>
              <a:gd name="connsiteY33" fmla="*/ 1031383 h 2443174"/>
              <a:gd name="connsiteX34" fmla="*/ 325415 w 2894839"/>
              <a:gd name="connsiteY34" fmla="*/ 1061440 h 2443174"/>
              <a:gd name="connsiteX35" fmla="*/ 349241 w 2894839"/>
              <a:gd name="connsiteY35" fmla="*/ 1083236 h 2443174"/>
              <a:gd name="connsiteX36" fmla="*/ 471485 w 2894839"/>
              <a:gd name="connsiteY36" fmla="*/ 1125453 h 2443174"/>
              <a:gd name="connsiteX37" fmla="*/ 674412 w 2894839"/>
              <a:gd name="connsiteY37" fmla="*/ 908863 h 2443174"/>
              <a:gd name="connsiteX38" fmla="*/ 674412 w 2894839"/>
              <a:gd name="connsiteY38" fmla="*/ 805501 h 2443174"/>
              <a:gd name="connsiteX39" fmla="*/ 869353 w 2894839"/>
              <a:gd name="connsiteY39" fmla="*/ 467883 h 2443174"/>
              <a:gd name="connsiteX40" fmla="*/ 1589414 w 2894839"/>
              <a:gd name="connsiteY40" fmla="*/ 52140 h 2443174"/>
              <a:gd name="connsiteX41" fmla="*/ 1784237 w 2894839"/>
              <a:gd name="connsiteY41" fmla="*/ 0 h 244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94839" h="2443174">
                <a:moveTo>
                  <a:pt x="1784237" y="0"/>
                </a:moveTo>
                <a:cubicBezTo>
                  <a:pt x="1851535" y="0"/>
                  <a:pt x="1918851" y="17380"/>
                  <a:pt x="1979160" y="52140"/>
                </a:cubicBezTo>
                <a:lnTo>
                  <a:pt x="2699357" y="467883"/>
                </a:lnTo>
                <a:cubicBezTo>
                  <a:pt x="2819706" y="537402"/>
                  <a:pt x="2894162" y="666232"/>
                  <a:pt x="2894839" y="806075"/>
                </a:cubicBezTo>
                <a:lnTo>
                  <a:pt x="2894839" y="1637674"/>
                </a:lnTo>
                <a:cubicBezTo>
                  <a:pt x="2894839" y="1776943"/>
                  <a:pt x="2820653" y="1905773"/>
                  <a:pt x="2700034" y="1975292"/>
                </a:cubicBezTo>
                <a:lnTo>
                  <a:pt x="2544161" y="2065272"/>
                </a:lnTo>
                <a:lnTo>
                  <a:pt x="2465321" y="2062671"/>
                </a:lnTo>
                <a:cubicBezTo>
                  <a:pt x="2412575" y="2051028"/>
                  <a:pt x="2365097" y="2019861"/>
                  <a:pt x="2336682" y="1970256"/>
                </a:cubicBezTo>
                <a:cubicBezTo>
                  <a:pt x="2313765" y="1930150"/>
                  <a:pt x="2306263" y="1885559"/>
                  <a:pt x="2312223" y="1843078"/>
                </a:cubicBezTo>
                <a:cubicBezTo>
                  <a:pt x="2315306" y="1832788"/>
                  <a:pt x="2317464" y="1822234"/>
                  <a:pt x="2319006" y="1811416"/>
                </a:cubicBezTo>
                <a:cubicBezTo>
                  <a:pt x="2321780" y="1790835"/>
                  <a:pt x="2321472" y="1769727"/>
                  <a:pt x="2317773" y="1748750"/>
                </a:cubicBezTo>
                <a:cubicBezTo>
                  <a:pt x="2313765" y="1726323"/>
                  <a:pt x="2305954" y="1704291"/>
                  <a:pt x="2294239" y="1683578"/>
                </a:cubicBezTo>
                <a:cubicBezTo>
                  <a:pt x="2229393" y="1570912"/>
                  <a:pt x="2072056" y="1544527"/>
                  <a:pt x="1972783" y="1644396"/>
                </a:cubicBezTo>
                <a:cubicBezTo>
                  <a:pt x="1929929" y="1687536"/>
                  <a:pt x="1910095" y="1750597"/>
                  <a:pt x="1918419" y="1810492"/>
                </a:cubicBezTo>
                <a:cubicBezTo>
                  <a:pt x="1926538" y="1866561"/>
                  <a:pt x="1953257" y="1908778"/>
                  <a:pt x="1988609" y="1938593"/>
                </a:cubicBezTo>
                <a:cubicBezTo>
                  <a:pt x="2005052" y="1952578"/>
                  <a:pt x="2023344" y="1963660"/>
                  <a:pt x="2043179" y="1971443"/>
                </a:cubicBezTo>
                <a:cubicBezTo>
                  <a:pt x="2052530" y="1975137"/>
                  <a:pt x="2062088" y="1978304"/>
                  <a:pt x="2071748" y="1980810"/>
                </a:cubicBezTo>
                <a:cubicBezTo>
                  <a:pt x="2111416" y="1996905"/>
                  <a:pt x="2146871" y="2025797"/>
                  <a:pt x="2170096" y="2065507"/>
                </a:cubicBezTo>
                <a:cubicBezTo>
                  <a:pt x="2198511" y="2113925"/>
                  <a:pt x="2201389" y="2171082"/>
                  <a:pt x="2185023" y="2223127"/>
                </a:cubicBezTo>
                <a:lnTo>
                  <a:pt x="2147581" y="2294203"/>
                </a:lnTo>
                <a:lnTo>
                  <a:pt x="1979837" y="2391035"/>
                </a:lnTo>
                <a:cubicBezTo>
                  <a:pt x="1859488" y="2460554"/>
                  <a:pt x="1710846" y="2460554"/>
                  <a:pt x="1590091" y="2391035"/>
                </a:cubicBezTo>
                <a:lnTo>
                  <a:pt x="869894" y="1975292"/>
                </a:lnTo>
                <a:cubicBezTo>
                  <a:pt x="749275" y="1905428"/>
                  <a:pt x="675089" y="1776943"/>
                  <a:pt x="675089" y="1637674"/>
                </a:cubicBezTo>
                <a:lnTo>
                  <a:pt x="675089" y="1534312"/>
                </a:lnTo>
                <a:cubicBezTo>
                  <a:pt x="675089" y="1422002"/>
                  <a:pt x="583575" y="1316804"/>
                  <a:pt x="471214" y="1317722"/>
                </a:cubicBezTo>
                <a:cubicBezTo>
                  <a:pt x="425051" y="1318066"/>
                  <a:pt x="382543" y="1334242"/>
                  <a:pt x="348699" y="1360627"/>
                </a:cubicBezTo>
                <a:cubicBezTo>
                  <a:pt x="341524" y="1367740"/>
                  <a:pt x="334079" y="1374508"/>
                  <a:pt x="326362" y="1380818"/>
                </a:cubicBezTo>
                <a:cubicBezTo>
                  <a:pt x="309576" y="1393781"/>
                  <a:pt x="290623" y="1403991"/>
                  <a:pt x="270452" y="1411448"/>
                </a:cubicBezTo>
                <a:cubicBezTo>
                  <a:pt x="226997" y="1427050"/>
                  <a:pt x="176772" y="1429115"/>
                  <a:pt x="124382" y="1408121"/>
                </a:cubicBezTo>
                <a:cubicBezTo>
                  <a:pt x="68201" y="1385407"/>
                  <a:pt x="23528" y="1336651"/>
                  <a:pt x="7689" y="1278029"/>
                </a:cubicBezTo>
                <a:cubicBezTo>
                  <a:pt x="-29269" y="1142202"/>
                  <a:pt x="72127" y="1019338"/>
                  <a:pt x="202223" y="1019338"/>
                </a:cubicBezTo>
                <a:cubicBezTo>
                  <a:pt x="226049" y="1019338"/>
                  <a:pt x="249063" y="1023582"/>
                  <a:pt x="270452" y="1031383"/>
                </a:cubicBezTo>
                <a:cubicBezTo>
                  <a:pt x="290352" y="1038496"/>
                  <a:pt x="308899" y="1048706"/>
                  <a:pt x="325415" y="1061440"/>
                </a:cubicBezTo>
                <a:cubicBezTo>
                  <a:pt x="333808" y="1067979"/>
                  <a:pt x="341795" y="1075435"/>
                  <a:pt x="349241" y="1083236"/>
                </a:cubicBezTo>
                <a:cubicBezTo>
                  <a:pt x="383085" y="1109277"/>
                  <a:pt x="425322" y="1125109"/>
                  <a:pt x="471485" y="1125453"/>
                </a:cubicBezTo>
                <a:cubicBezTo>
                  <a:pt x="585741" y="1125682"/>
                  <a:pt x="674412" y="1023353"/>
                  <a:pt x="674412" y="908863"/>
                </a:cubicBezTo>
                <a:lnTo>
                  <a:pt x="674412" y="805501"/>
                </a:lnTo>
                <a:cubicBezTo>
                  <a:pt x="674412" y="666232"/>
                  <a:pt x="748598" y="537402"/>
                  <a:pt x="869353" y="467883"/>
                </a:cubicBezTo>
                <a:lnTo>
                  <a:pt x="1589414" y="52140"/>
                </a:lnTo>
                <a:cubicBezTo>
                  <a:pt x="1649657" y="17380"/>
                  <a:pt x="1716938" y="0"/>
                  <a:pt x="1784237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 dirty="0">
              <a:solidFill>
                <a:prstClr val="white"/>
              </a:solidFill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A426018-E27D-4028-AD19-6A257E8FF81D}"/>
              </a:ext>
            </a:extLst>
          </p:cNvPr>
          <p:cNvSpPr/>
          <p:nvPr userDrawn="1"/>
        </p:nvSpPr>
        <p:spPr>
          <a:xfrm>
            <a:off x="9943624" y="5069197"/>
            <a:ext cx="2866700" cy="332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extrusionOk="0">
                <a:moveTo>
                  <a:pt x="21597" y="15080"/>
                </a:moveTo>
                <a:lnTo>
                  <a:pt x="21600" y="8777"/>
                </a:lnTo>
                <a:cubicBezTo>
                  <a:pt x="21600" y="7721"/>
                  <a:pt x="20878" y="6745"/>
                  <a:pt x="19704" y="6218"/>
                </a:cubicBezTo>
                <a:lnTo>
                  <a:pt x="12699" y="3064"/>
                </a:lnTo>
                <a:cubicBezTo>
                  <a:pt x="11525" y="2535"/>
                  <a:pt x="10081" y="2535"/>
                  <a:pt x="8907" y="3062"/>
                </a:cubicBezTo>
                <a:lnTo>
                  <a:pt x="8037" y="3453"/>
                </a:lnTo>
                <a:cubicBezTo>
                  <a:pt x="7074" y="3885"/>
                  <a:pt x="5779" y="3692"/>
                  <a:pt x="5226" y="2940"/>
                </a:cubicBezTo>
                <a:cubicBezTo>
                  <a:pt x="5003" y="2636"/>
                  <a:pt x="4930" y="2298"/>
                  <a:pt x="4988" y="1976"/>
                </a:cubicBezTo>
                <a:cubicBezTo>
                  <a:pt x="5018" y="1898"/>
                  <a:pt x="5039" y="1818"/>
                  <a:pt x="5054" y="1736"/>
                </a:cubicBezTo>
                <a:cubicBezTo>
                  <a:pt x="5081" y="1580"/>
                  <a:pt x="5078" y="1420"/>
                  <a:pt x="5042" y="1261"/>
                </a:cubicBezTo>
                <a:cubicBezTo>
                  <a:pt x="5003" y="1091"/>
                  <a:pt x="4927" y="924"/>
                  <a:pt x="4813" y="767"/>
                </a:cubicBezTo>
                <a:cubicBezTo>
                  <a:pt x="4182" y="-87"/>
                  <a:pt x="2651" y="-287"/>
                  <a:pt x="1685" y="470"/>
                </a:cubicBezTo>
                <a:cubicBezTo>
                  <a:pt x="1268" y="797"/>
                  <a:pt x="1075" y="1275"/>
                  <a:pt x="1156" y="1729"/>
                </a:cubicBezTo>
                <a:cubicBezTo>
                  <a:pt x="1235" y="2154"/>
                  <a:pt x="1495" y="2474"/>
                  <a:pt x="1839" y="2700"/>
                </a:cubicBezTo>
                <a:cubicBezTo>
                  <a:pt x="1999" y="2806"/>
                  <a:pt x="2177" y="2890"/>
                  <a:pt x="2370" y="2949"/>
                </a:cubicBezTo>
                <a:cubicBezTo>
                  <a:pt x="2461" y="2977"/>
                  <a:pt x="2554" y="3001"/>
                  <a:pt x="2648" y="3020"/>
                </a:cubicBezTo>
                <a:cubicBezTo>
                  <a:pt x="3034" y="3142"/>
                  <a:pt x="3379" y="3361"/>
                  <a:pt x="3605" y="3662"/>
                </a:cubicBezTo>
                <a:cubicBezTo>
                  <a:pt x="4158" y="4396"/>
                  <a:pt x="3717" y="5395"/>
                  <a:pt x="2772" y="5819"/>
                </a:cubicBezTo>
                <a:lnTo>
                  <a:pt x="1902" y="6209"/>
                </a:lnTo>
                <a:cubicBezTo>
                  <a:pt x="728" y="6736"/>
                  <a:pt x="6" y="7712"/>
                  <a:pt x="3" y="8768"/>
                </a:cubicBezTo>
                <a:lnTo>
                  <a:pt x="0" y="15071"/>
                </a:lnTo>
                <a:cubicBezTo>
                  <a:pt x="0" y="16127"/>
                  <a:pt x="722" y="17103"/>
                  <a:pt x="1896" y="17630"/>
                </a:cubicBezTo>
                <a:lnTo>
                  <a:pt x="8901" y="20784"/>
                </a:lnTo>
                <a:cubicBezTo>
                  <a:pt x="10075" y="21313"/>
                  <a:pt x="11519" y="21313"/>
                  <a:pt x="12693" y="20786"/>
                </a:cubicBezTo>
                <a:lnTo>
                  <a:pt x="19704" y="17637"/>
                </a:lnTo>
                <a:cubicBezTo>
                  <a:pt x="20875" y="17110"/>
                  <a:pt x="21597" y="16134"/>
                  <a:pt x="21597" y="15080"/>
                </a:cubicBezTo>
                <a:close/>
              </a:path>
            </a:pathLst>
          </a:custGeom>
          <a:solidFill>
            <a:srgbClr val="7A7D7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8FF9C0C9-4EC8-47C9-A514-32C32057D44B}"/>
              </a:ext>
            </a:extLst>
          </p:cNvPr>
          <p:cNvSpPr/>
          <p:nvPr userDrawn="1"/>
        </p:nvSpPr>
        <p:spPr>
          <a:xfrm>
            <a:off x="7076126" y="5487406"/>
            <a:ext cx="3738540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BAB6C77-38A6-4A98-9E26-9969B91C45E8}"/>
              </a:ext>
            </a:extLst>
          </p:cNvPr>
          <p:cNvSpPr/>
          <p:nvPr userDrawn="1"/>
        </p:nvSpPr>
        <p:spPr>
          <a:xfrm>
            <a:off x="4193548" y="5487406"/>
            <a:ext cx="3738544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467B66-80EA-4D68-8A87-731DAE9EE848}"/>
              </a:ext>
            </a:extLst>
          </p:cNvPr>
          <p:cNvSpPr/>
          <p:nvPr userDrawn="1"/>
        </p:nvSpPr>
        <p:spPr>
          <a:xfrm>
            <a:off x="5648363" y="3197968"/>
            <a:ext cx="2867498" cy="3327744"/>
          </a:xfrm>
          <a:custGeom>
            <a:avLst/>
            <a:gdLst>
              <a:gd name="connsiteX0" fmla="*/ 1111236 w 2220390"/>
              <a:gd name="connsiteY0" fmla="*/ 1 h 2794344"/>
              <a:gd name="connsiteX1" fmla="*/ 1306021 w 2220390"/>
              <a:gd name="connsiteY1" fmla="*/ 52455 h 2794344"/>
              <a:gd name="connsiteX2" fmla="*/ 2025798 w 2220390"/>
              <a:gd name="connsiteY2" fmla="*/ 468430 h 2794344"/>
              <a:gd name="connsiteX3" fmla="*/ 2220390 w 2220390"/>
              <a:gd name="connsiteY3" fmla="*/ 806042 h 2794344"/>
              <a:gd name="connsiteX4" fmla="*/ 2220292 w 2220390"/>
              <a:gd name="connsiteY4" fmla="*/ 938113 h 2794344"/>
              <a:gd name="connsiteX5" fmla="*/ 2210217 w 2220390"/>
              <a:gd name="connsiteY5" fmla="*/ 991049 h 2794344"/>
              <a:gd name="connsiteX6" fmla="*/ 2022930 w 2220390"/>
              <a:gd name="connsiteY6" fmla="*/ 1125464 h 2794344"/>
              <a:gd name="connsiteX7" fmla="*/ 1900686 w 2220390"/>
              <a:gd name="connsiteY7" fmla="*/ 1083247 h 2794344"/>
              <a:gd name="connsiteX8" fmla="*/ 1876860 w 2220390"/>
              <a:gd name="connsiteY8" fmla="*/ 1061451 h 2794344"/>
              <a:gd name="connsiteX9" fmla="*/ 1821897 w 2220390"/>
              <a:gd name="connsiteY9" fmla="*/ 1031394 h 2794344"/>
              <a:gd name="connsiteX10" fmla="*/ 1753668 w 2220390"/>
              <a:gd name="connsiteY10" fmla="*/ 1019349 h 2794344"/>
              <a:gd name="connsiteX11" fmla="*/ 1559134 w 2220390"/>
              <a:gd name="connsiteY11" fmla="*/ 1278040 h 2794344"/>
              <a:gd name="connsiteX12" fmla="*/ 1675827 w 2220390"/>
              <a:gd name="connsiteY12" fmla="*/ 1408132 h 2794344"/>
              <a:gd name="connsiteX13" fmla="*/ 1821897 w 2220390"/>
              <a:gd name="connsiteY13" fmla="*/ 1411459 h 2794344"/>
              <a:gd name="connsiteX14" fmla="*/ 1877807 w 2220390"/>
              <a:gd name="connsiteY14" fmla="*/ 1380829 h 2794344"/>
              <a:gd name="connsiteX15" fmla="*/ 1900144 w 2220390"/>
              <a:gd name="connsiteY15" fmla="*/ 1360638 h 2794344"/>
              <a:gd name="connsiteX16" fmla="*/ 2022659 w 2220390"/>
              <a:gd name="connsiteY16" fmla="*/ 1317733 h 2794344"/>
              <a:gd name="connsiteX17" fmla="*/ 2210480 w 2220390"/>
              <a:gd name="connsiteY17" fmla="*/ 1452971 h 2794344"/>
              <a:gd name="connsiteX18" fmla="*/ 2219875 w 2220390"/>
              <a:gd name="connsiteY18" fmla="*/ 1500579 h 2794344"/>
              <a:gd name="connsiteX19" fmla="*/ 2219773 w 2220390"/>
              <a:gd name="connsiteY19" fmla="*/ 1637600 h 2794344"/>
              <a:gd name="connsiteX20" fmla="*/ 2024564 w 2220390"/>
              <a:gd name="connsiteY20" fmla="*/ 1975212 h 2794344"/>
              <a:gd name="connsiteX21" fmla="*/ 1304171 w 2220390"/>
              <a:gd name="connsiteY21" fmla="*/ 2390664 h 2794344"/>
              <a:gd name="connsiteX22" fmla="*/ 914369 w 2220390"/>
              <a:gd name="connsiteY22" fmla="*/ 2390403 h 2794344"/>
              <a:gd name="connsiteX23" fmla="*/ 825040 w 2220390"/>
              <a:gd name="connsiteY23" fmla="*/ 2338814 h 2794344"/>
              <a:gd name="connsiteX24" fmla="*/ 590511 w 2220390"/>
              <a:gd name="connsiteY24" fmla="*/ 2347006 h 2794344"/>
              <a:gd name="connsiteX25" fmla="*/ 565573 w 2220390"/>
              <a:gd name="connsiteY25" fmla="*/ 2368589 h 2794344"/>
              <a:gd name="connsiteX26" fmla="*/ 544151 w 2220390"/>
              <a:gd name="connsiteY26" fmla="*/ 2397822 h 2794344"/>
              <a:gd name="connsiteX27" fmla="*/ 519962 w 2220390"/>
              <a:gd name="connsiteY27" fmla="*/ 2525347 h 2794344"/>
              <a:gd name="connsiteX28" fmla="*/ 526156 w 2220390"/>
              <a:gd name="connsiteY28" fmla="*/ 2554843 h 2794344"/>
              <a:gd name="connsiteX29" fmla="*/ 524910 w 2220390"/>
              <a:gd name="connsiteY29" fmla="*/ 2618443 h 2794344"/>
              <a:gd name="connsiteX30" fmla="*/ 478505 w 2220390"/>
              <a:gd name="connsiteY30" fmla="*/ 2715458 h 2794344"/>
              <a:gd name="connsiteX31" fmla="*/ 471922 w 2220390"/>
              <a:gd name="connsiteY31" fmla="*/ 2721628 h 2794344"/>
              <a:gd name="connsiteX32" fmla="*/ 469883 w 2220390"/>
              <a:gd name="connsiteY32" fmla="*/ 2724442 h 2794344"/>
              <a:gd name="connsiteX33" fmla="*/ 440275 w 2220390"/>
              <a:gd name="connsiteY33" fmla="*/ 2752177 h 2794344"/>
              <a:gd name="connsiteX34" fmla="*/ 269325 w 2220390"/>
              <a:gd name="connsiteY34" fmla="*/ 2788093 h 2794344"/>
              <a:gd name="connsiteX35" fmla="*/ 142681 w 2220390"/>
              <a:gd name="connsiteY35" fmla="*/ 2490315 h 2794344"/>
              <a:gd name="connsiteX36" fmla="*/ 187397 w 2220390"/>
              <a:gd name="connsiteY36" fmla="*/ 2437159 h 2794344"/>
              <a:gd name="connsiteX37" fmla="*/ 189709 w 2220390"/>
              <a:gd name="connsiteY37" fmla="*/ 2435750 h 2794344"/>
              <a:gd name="connsiteX38" fmla="*/ 196022 w 2220390"/>
              <a:gd name="connsiteY38" fmla="*/ 2428254 h 2794344"/>
              <a:gd name="connsiteX39" fmla="*/ 249383 w 2220390"/>
              <a:gd name="connsiteY39" fmla="*/ 2395662 h 2794344"/>
              <a:gd name="connsiteX40" fmla="*/ 280113 w 2220390"/>
              <a:gd name="connsiteY40" fmla="*/ 2385722 h 2794344"/>
              <a:gd name="connsiteX41" fmla="*/ 333469 w 2220390"/>
              <a:gd name="connsiteY41" fmla="*/ 2353240 h 2794344"/>
              <a:gd name="connsiteX42" fmla="*/ 369551 w 2220390"/>
              <a:gd name="connsiteY42" fmla="*/ 2309951 h 2794344"/>
              <a:gd name="connsiteX43" fmla="*/ 283922 w 2220390"/>
              <a:gd name="connsiteY43" fmla="*/ 2025756 h 2794344"/>
              <a:gd name="connsiteX44" fmla="*/ 194593 w 2220390"/>
              <a:gd name="connsiteY44" fmla="*/ 1974298 h 2794344"/>
              <a:gd name="connsiteX45" fmla="*/ 0 w 2220390"/>
              <a:gd name="connsiteY45" fmla="*/ 1636686 h 2794344"/>
              <a:gd name="connsiteX46" fmla="*/ 617 w 2220390"/>
              <a:gd name="connsiteY46" fmla="*/ 805128 h 2794344"/>
              <a:gd name="connsiteX47" fmla="*/ 195826 w 2220390"/>
              <a:gd name="connsiteY47" fmla="*/ 467516 h 2794344"/>
              <a:gd name="connsiteX48" fmla="*/ 916219 w 2220390"/>
              <a:gd name="connsiteY48" fmla="*/ 52063 h 2794344"/>
              <a:gd name="connsiteX49" fmla="*/ 1111236 w 2220390"/>
              <a:gd name="connsiteY49" fmla="*/ 1 h 27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0390" h="2794344">
                <a:moveTo>
                  <a:pt x="1111236" y="1"/>
                </a:moveTo>
                <a:cubicBezTo>
                  <a:pt x="1178529" y="50"/>
                  <a:pt x="1245783" y="17518"/>
                  <a:pt x="1306021" y="52455"/>
                </a:cubicBezTo>
                <a:lnTo>
                  <a:pt x="2025798" y="468430"/>
                </a:lnTo>
                <a:cubicBezTo>
                  <a:pt x="2146274" y="538042"/>
                  <a:pt x="2220390" y="666687"/>
                  <a:pt x="2220390" y="806042"/>
                </a:cubicBezTo>
                <a:lnTo>
                  <a:pt x="2220292" y="938113"/>
                </a:lnTo>
                <a:lnTo>
                  <a:pt x="2210217" y="991049"/>
                </a:lnTo>
                <a:cubicBezTo>
                  <a:pt x="2179923" y="1068118"/>
                  <a:pt x="2108622" y="1125636"/>
                  <a:pt x="2022930" y="1125464"/>
                </a:cubicBezTo>
                <a:cubicBezTo>
                  <a:pt x="1976767" y="1125120"/>
                  <a:pt x="1934530" y="1109288"/>
                  <a:pt x="1900686" y="1083247"/>
                </a:cubicBezTo>
                <a:cubicBezTo>
                  <a:pt x="1893240" y="1075446"/>
                  <a:pt x="1885253" y="1067990"/>
                  <a:pt x="1876860" y="1061451"/>
                </a:cubicBezTo>
                <a:cubicBezTo>
                  <a:pt x="1860344" y="1048717"/>
                  <a:pt x="1841797" y="1038507"/>
                  <a:pt x="1821897" y="1031394"/>
                </a:cubicBezTo>
                <a:cubicBezTo>
                  <a:pt x="1800508" y="1023593"/>
                  <a:pt x="1777494" y="1019349"/>
                  <a:pt x="1753668" y="1019349"/>
                </a:cubicBezTo>
                <a:cubicBezTo>
                  <a:pt x="1623572" y="1019349"/>
                  <a:pt x="1522176" y="1142213"/>
                  <a:pt x="1559134" y="1278040"/>
                </a:cubicBezTo>
                <a:cubicBezTo>
                  <a:pt x="1574973" y="1336662"/>
                  <a:pt x="1619646" y="1385418"/>
                  <a:pt x="1675827" y="1408132"/>
                </a:cubicBezTo>
                <a:cubicBezTo>
                  <a:pt x="1728217" y="1429126"/>
                  <a:pt x="1778442" y="1427061"/>
                  <a:pt x="1821897" y="1411459"/>
                </a:cubicBezTo>
                <a:cubicBezTo>
                  <a:pt x="1842068" y="1404002"/>
                  <a:pt x="1861021" y="1393792"/>
                  <a:pt x="1877807" y="1380829"/>
                </a:cubicBezTo>
                <a:cubicBezTo>
                  <a:pt x="1885524" y="1374519"/>
                  <a:pt x="1892969" y="1367751"/>
                  <a:pt x="1900144" y="1360638"/>
                </a:cubicBezTo>
                <a:cubicBezTo>
                  <a:pt x="1933988" y="1334253"/>
                  <a:pt x="1976496" y="1318077"/>
                  <a:pt x="2022659" y="1317733"/>
                </a:cubicBezTo>
                <a:cubicBezTo>
                  <a:pt x="2106930" y="1317045"/>
                  <a:pt x="2179474" y="1376046"/>
                  <a:pt x="2210480" y="1452971"/>
                </a:cubicBezTo>
                <a:lnTo>
                  <a:pt x="2219875" y="1500579"/>
                </a:lnTo>
                <a:lnTo>
                  <a:pt x="2219773" y="1637600"/>
                </a:lnTo>
                <a:cubicBezTo>
                  <a:pt x="2219465" y="1776955"/>
                  <a:pt x="2145349" y="1905730"/>
                  <a:pt x="2024564" y="1975212"/>
                </a:cubicBezTo>
                <a:lnTo>
                  <a:pt x="1304171" y="2390664"/>
                </a:lnTo>
                <a:cubicBezTo>
                  <a:pt x="1183386" y="2460146"/>
                  <a:pt x="1035154" y="2460146"/>
                  <a:pt x="914369" y="2390403"/>
                </a:cubicBezTo>
                <a:lnTo>
                  <a:pt x="825040" y="2338814"/>
                </a:lnTo>
                <a:cubicBezTo>
                  <a:pt x="751952" y="2296694"/>
                  <a:pt x="656891" y="2301004"/>
                  <a:pt x="590511" y="2347006"/>
                </a:cubicBezTo>
                <a:lnTo>
                  <a:pt x="565573" y="2368589"/>
                </a:lnTo>
                <a:lnTo>
                  <a:pt x="544151" y="2397822"/>
                </a:lnTo>
                <a:cubicBezTo>
                  <a:pt x="521519" y="2437870"/>
                  <a:pt x="514079" y="2482851"/>
                  <a:pt x="519962" y="2525347"/>
                </a:cubicBezTo>
                <a:cubicBezTo>
                  <a:pt x="522765" y="2534999"/>
                  <a:pt x="524910" y="2544903"/>
                  <a:pt x="526156" y="2554843"/>
                </a:cubicBezTo>
                <a:cubicBezTo>
                  <a:pt x="529270" y="2575623"/>
                  <a:pt x="528648" y="2597339"/>
                  <a:pt x="524910" y="2618443"/>
                </a:cubicBezTo>
                <a:cubicBezTo>
                  <a:pt x="518863" y="2652665"/>
                  <a:pt x="504270" y="2686178"/>
                  <a:pt x="478505" y="2715458"/>
                </a:cubicBezTo>
                <a:lnTo>
                  <a:pt x="471922" y="2721628"/>
                </a:lnTo>
                <a:lnTo>
                  <a:pt x="469883" y="2724442"/>
                </a:lnTo>
                <a:cubicBezTo>
                  <a:pt x="461290" y="2734202"/>
                  <a:pt x="451454" y="2743492"/>
                  <a:pt x="440275" y="2752177"/>
                </a:cubicBezTo>
                <a:cubicBezTo>
                  <a:pt x="392475" y="2789660"/>
                  <a:pt x="328022" y="2803635"/>
                  <a:pt x="269325" y="2788093"/>
                </a:cubicBezTo>
                <a:cubicBezTo>
                  <a:pt x="133121" y="2752177"/>
                  <a:pt x="77611" y="2602896"/>
                  <a:pt x="142681" y="2490315"/>
                </a:cubicBezTo>
                <a:cubicBezTo>
                  <a:pt x="154811" y="2469419"/>
                  <a:pt x="170024" y="2451787"/>
                  <a:pt x="187397" y="2437159"/>
                </a:cubicBezTo>
                <a:lnTo>
                  <a:pt x="189709" y="2435750"/>
                </a:lnTo>
                <a:lnTo>
                  <a:pt x="196022" y="2428254"/>
                </a:lnTo>
                <a:cubicBezTo>
                  <a:pt x="212148" y="2414605"/>
                  <a:pt x="230143" y="2403405"/>
                  <a:pt x="249383" y="2395662"/>
                </a:cubicBezTo>
                <a:cubicBezTo>
                  <a:pt x="259315" y="2391628"/>
                  <a:pt x="269558" y="2388207"/>
                  <a:pt x="280113" y="2385722"/>
                </a:cubicBezTo>
                <a:lnTo>
                  <a:pt x="333469" y="2353240"/>
                </a:lnTo>
                <a:lnTo>
                  <a:pt x="369551" y="2309951"/>
                </a:lnTo>
                <a:cubicBezTo>
                  <a:pt x="427220" y="2210953"/>
                  <a:pt x="382915" y="2083222"/>
                  <a:pt x="283922" y="2025756"/>
                </a:cubicBezTo>
                <a:lnTo>
                  <a:pt x="194593" y="1974298"/>
                </a:lnTo>
                <a:cubicBezTo>
                  <a:pt x="74116" y="1904816"/>
                  <a:pt x="0" y="1776040"/>
                  <a:pt x="0" y="1636686"/>
                </a:cubicBezTo>
                <a:lnTo>
                  <a:pt x="617" y="805128"/>
                </a:lnTo>
                <a:cubicBezTo>
                  <a:pt x="925" y="665773"/>
                  <a:pt x="75041" y="536997"/>
                  <a:pt x="195826" y="467516"/>
                </a:cubicBezTo>
                <a:lnTo>
                  <a:pt x="916219" y="52063"/>
                </a:lnTo>
                <a:cubicBezTo>
                  <a:pt x="976612" y="17322"/>
                  <a:pt x="1043943" y="-48"/>
                  <a:pt x="1111236" y="1"/>
                </a:cubicBez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>
              <a:solidFill>
                <a:schemeClr val="lt1"/>
              </a:solidFill>
            </a:endParaRPr>
          </a:p>
        </p:txBody>
      </p:sp>
      <p:sp>
        <p:nvSpPr>
          <p:cNvPr id="28" name="TextBox 108">
            <a:extLst>
              <a:ext uri="{FF2B5EF4-FFF2-40B4-BE49-F238E27FC236}">
                <a16:creationId xmlns:a16="http://schemas.microsoft.com/office/drawing/2014/main" id="{549AC951-3D5C-4A49-B816-DFE4586430DB}"/>
              </a:ext>
            </a:extLst>
          </p:cNvPr>
          <p:cNvSpPr txBox="1"/>
          <p:nvPr/>
        </p:nvSpPr>
        <p:spPr>
          <a:xfrm>
            <a:off x="255913" y="2485101"/>
            <a:ext cx="4536762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noProof="1"/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C8E8EF8F-DEF5-4674-8730-6156D53EC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742" y="2628054"/>
            <a:ext cx="4445851" cy="1487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E417049E-663F-4D99-AA83-B8907F5765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275" y="2031381"/>
            <a:ext cx="4462194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BD1C80BD-A37C-4447-A2A0-289887AFE5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582400" y="2386345"/>
            <a:ext cx="6097325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C0BF4827-BAA5-49F1-8F37-196005D4AD6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1571932" y="1789672"/>
            <a:ext cx="6119739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A78530B7-0B9A-493E-A75F-C5D2A807E68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794438" y="4669778"/>
            <a:ext cx="5262551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59D00104-2BF4-4F22-B359-02C2FB1CEE8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2787039" y="4073105"/>
            <a:ext cx="5281896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18B03465-62C7-44AF-A682-119E6EC23E1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02836" y="6348946"/>
            <a:ext cx="3835764" cy="19066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00B74DD6-2A6F-4CC1-8011-D845960ECE2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97416" y="5752273"/>
            <a:ext cx="3849864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629B9BF4-5D2A-4AB2-B73A-F2184775C80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4094451" y="7239992"/>
            <a:ext cx="3953707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50955A2B-371A-4E9E-910D-E80177B2AB7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4091863" y="6643319"/>
            <a:ext cx="3968241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271E4CD2-FDA2-466C-8A18-CB3E8562850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867400" y="4115393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9FF40ECB-65B4-4DF8-83F3-49FD8766045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048531" y="3965125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37AE957D-73E3-4011-A932-C4A7D27237F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0915262" y="6450508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BFA8C503-BD8B-44F0-82A5-1D0452E235E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747425" y="6527135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8AE15CEF-7964-4E37-9E11-B08F4F38CE45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7992178" y="6450508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6F9594E-FC0A-447D-96D8-37D20192D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59CABCB-F382-4459-A00D-CD623292C43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0247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00D706D-C2A3-4C96-87FB-0657DBA3EF48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386670C-0B2A-40DF-86CA-8D30D301BE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7363" y="2324100"/>
            <a:ext cx="17343437" cy="65532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A411466-4D2F-4D61-9E9B-9DF2F8C19F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66D437B-FA77-40DA-AA2B-775E110F29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5586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4E84B38-6343-4D05-9057-B606C94A688A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56EA7D3-5805-4B3B-B5DF-42574B989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FFF259-878C-4650-B6B3-9519EEEDEE2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1781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10800" y="2033587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76DB8FF-9906-4A25-AA44-2060424309D3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618F78B-7DA7-40FF-81B4-2008CAB46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E8420C-8077-4847-898C-E40D593849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9649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904" y="2033589"/>
            <a:ext cx="17039409" cy="70723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 for background</a:t>
            </a:r>
            <a:endParaRPr lang="en-B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63F12239-B47A-442E-BB35-6F85FFD28476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E275E50-429B-4452-8772-999BEDAD62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7A38E3A-8BF3-41B6-8BD2-A7A1451911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8878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right s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>
            <a:extLst>
              <a:ext uri="{FF2B5EF4-FFF2-40B4-BE49-F238E27FC236}">
                <a16:creationId xmlns:a16="http://schemas.microsoft.com/office/drawing/2014/main" id="{B1BD6BF6-28FD-4BE1-B636-2F5CC49C9F94}"/>
              </a:ext>
            </a:extLst>
          </p:cNvPr>
          <p:cNvSpPr/>
          <p:nvPr userDrawn="1"/>
        </p:nvSpPr>
        <p:spPr>
          <a:xfrm>
            <a:off x="8171738" y="1943101"/>
            <a:ext cx="9125662" cy="22860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1EA40-07CC-4691-A13E-4F9C77737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0480" y="0"/>
            <a:ext cx="8153400" cy="102870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8DBE27-0501-48A8-9064-D659C53644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10600" y="2566989"/>
            <a:ext cx="8420100" cy="6462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Topics (X Min)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611488-2A5A-438B-943B-B6709A17E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600" y="800101"/>
            <a:ext cx="7467600" cy="990600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2253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1066800" y="2705100"/>
            <a:ext cx="16459200" cy="5715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3600" y="3314700"/>
            <a:ext cx="7590609" cy="7231857"/>
          </a:xfrm>
        </p:spPr>
        <p:txBody>
          <a:bodyPr/>
          <a:lstStyle>
            <a:lvl1pPr>
              <a:defRPr sz="4000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insert Quote”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58400" y="3480887"/>
            <a:ext cx="6595652" cy="41634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1528D97-0F56-4A9A-9C30-580FCEB0D164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502B17-8DB4-4C5D-B0AD-E69B6CA3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5E7A713-BC8D-4B7F-9EC3-2CFB87CB91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21381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0"/>
            <a:ext cx="18288000" cy="328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3287624"/>
            <a:ext cx="18288000" cy="4571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838200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4347595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7856990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11366385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14871346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468" y="5663973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5067300"/>
            <a:ext cx="2857865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7667" y="5630367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82867" y="5630367"/>
            <a:ext cx="2847398" cy="32905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724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25802" y="5663973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315335" y="5067300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831002" y="5631182"/>
            <a:ext cx="2847398" cy="32896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820535" y="5034509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2273" y="2149715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67235" y="2149715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881063" y="2149715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357983" y="2149715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858977" y="2149715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EC2E29A-A206-441B-B428-8AA4B26C2EF4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BD98EBF-5A69-49E6-BAE0-0B8B47DF10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8BBE269-8F65-42C8-9AAF-9FC7D447A5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98362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F6481832-4081-4D4B-8A91-040FAA9D638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7363" y="2324100"/>
            <a:ext cx="17343437" cy="65532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64C1FBA-4321-4E77-A24C-69BCCDEEF17E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26E0F2C-55BB-4C6A-A3AF-15C8CC0DC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5" y="9496548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930496E-8117-46A7-99B0-AF10C430CB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5" y="9907712"/>
            <a:ext cx="2895600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97924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54AB97-85DF-469E-B6F8-942C0B015EB8}"/>
              </a:ext>
            </a:extLst>
          </p:cNvPr>
          <p:cNvSpPr/>
          <p:nvPr userDrawn="1"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94A484-D447-4DA0-A2D6-05FE9F2DA2B1}"/>
              </a:ext>
            </a:extLst>
          </p:cNvPr>
          <p:cNvGrpSpPr/>
          <p:nvPr userDrawn="1"/>
        </p:nvGrpSpPr>
        <p:grpSpPr>
          <a:xfrm>
            <a:off x="1028700" y="3924300"/>
            <a:ext cx="6772694" cy="4938628"/>
            <a:chOff x="0" y="-57150"/>
            <a:chExt cx="7889869" cy="6128111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5014F1C9-B382-404C-9145-7D7BD9D60956}"/>
                </a:ext>
              </a:extLst>
            </p:cNvPr>
            <p:cNvSpPr txBox="1"/>
            <p:nvPr/>
          </p:nvSpPr>
          <p:spPr>
            <a:xfrm>
              <a:off x="0" y="-57150"/>
              <a:ext cx="7889869" cy="1293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HYDROGEN EUROPE SECRETARIAT</a:t>
              </a:r>
            </a:p>
            <a:p>
              <a:pPr algn="l">
                <a:lnSpc>
                  <a:spcPts val="3919"/>
                </a:lnSpc>
              </a:pP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07136C4C-94AF-4B39-82A6-692B999AFA07}"/>
                </a:ext>
              </a:extLst>
            </p:cNvPr>
            <p:cNvSpPr txBox="1"/>
            <p:nvPr/>
          </p:nvSpPr>
          <p:spPr>
            <a:xfrm>
              <a:off x="0" y="670767"/>
              <a:ext cx="7889869" cy="5400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endParaRPr lang="en-US" sz="2800" dirty="0">
                <a:solidFill>
                  <a:schemeClr val="bg1"/>
                </a:solidFill>
              </a:endParaRPr>
            </a:p>
            <a:p>
              <a:pPr algn="l"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Avenue de la </a:t>
              </a:r>
              <a:r>
                <a:rPr lang="en-US" sz="2800" dirty="0" err="1">
                  <a:solidFill>
                    <a:schemeClr val="bg1"/>
                  </a:solidFill>
                </a:rPr>
                <a:t>Toison</a:t>
              </a:r>
              <a:r>
                <a:rPr lang="en-US" sz="2800" dirty="0">
                  <a:solidFill>
                    <a:schemeClr val="bg1"/>
                  </a:solidFill>
                </a:rPr>
                <a:t> d’Or 56-60</a:t>
              </a:r>
            </a:p>
            <a:p>
              <a:pPr algn="l"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BE-1060 Brussels</a:t>
              </a:r>
            </a:p>
            <a:p>
              <a:pPr algn="l">
                <a:lnSpc>
                  <a:spcPts val="2940"/>
                </a:lnSpc>
              </a:pPr>
              <a:endParaRPr lang="en-US" sz="2800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secretariat@hydrogeneurope.eu</a:t>
              </a:r>
            </a:p>
            <a:p>
              <a:pPr>
                <a:lnSpc>
                  <a:spcPts val="2940"/>
                </a:lnSpc>
              </a:pPr>
              <a:endParaRPr lang="en-US" sz="2800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+32 (0) </a:t>
              </a:r>
              <a:r>
                <a:rPr kumimoji="0" lang="en-GB" altLang="x-none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Source Sans Pro" panose="020B0503030403020204" pitchFamily="34" charset="0"/>
                  <a:cs typeface="Source Sans Pro" charset="0"/>
                </a:rPr>
                <a:t> 2 540 87 75</a:t>
              </a:r>
            </a:p>
            <a:p>
              <a:pPr>
                <a:lnSpc>
                  <a:spcPts val="2940"/>
                </a:lnSpc>
              </a:pPr>
              <a:endParaRPr lang="en-GB" sz="2800" dirty="0">
                <a:solidFill>
                  <a:schemeClr val="bg1"/>
                </a:solidFill>
                <a:ea typeface="Source Sans Pro" panose="020B0503030403020204" pitchFamily="34" charset="0"/>
              </a:endParaRPr>
            </a:p>
            <a:p>
              <a:pPr>
                <a:lnSpc>
                  <a:spcPts val="2940"/>
                </a:lnSpc>
              </a:pPr>
              <a:r>
                <a:rPr lang="en-GB" sz="2800" dirty="0">
                  <a:solidFill>
                    <a:schemeClr val="bg1"/>
                  </a:solidFill>
                  <a:ea typeface="Source Sans Pro" panose="020B0503030403020204" pitchFamily="34" charset="0"/>
                </a:rPr>
                <a:t>www.hydrogeneurope.eu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endParaRPr lang="en-US" sz="2100" dirty="0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2940"/>
                </a:lnSpc>
              </a:pPr>
              <a:endParaRPr lang="en-US" sz="2100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pic>
        <p:nvPicPr>
          <p:cNvPr id="9" name="Picture 8" descr="social, media, icon, set, network, share, business, app, like, web, sign,  digital, technology, collection, linked, phon… | Desain logo restoran,  Desain, Desain logo">
            <a:hlinkClick r:id="rId2"/>
            <a:extLst>
              <a:ext uri="{FF2B5EF4-FFF2-40B4-BE49-F238E27FC236}">
                <a16:creationId xmlns:a16="http://schemas.microsoft.com/office/drawing/2014/main" id="{0F72F0D9-180C-4A99-AC6D-A5206C1C71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1904" r="34595" b="67688"/>
          <a:stretch/>
        </p:blipFill>
        <p:spPr bwMode="auto">
          <a:xfrm>
            <a:off x="4933166" y="8467221"/>
            <a:ext cx="997243" cy="1002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ocial, media, icon, set, network, share, business, app, like, web, sign,  digital, technology, collection, linked, phon… | Desain logo restoran,  Desain, Desain logo">
            <a:hlinkClick r:id="rId4"/>
            <a:extLst>
              <a:ext uri="{FF2B5EF4-FFF2-40B4-BE49-F238E27FC236}">
                <a16:creationId xmlns:a16="http://schemas.microsoft.com/office/drawing/2014/main" id="{C73EAD68-2EFE-44EE-8ACF-3596A9A430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0" t="35678" r="6101" b="35163"/>
          <a:stretch/>
        </p:blipFill>
        <p:spPr bwMode="auto">
          <a:xfrm>
            <a:off x="1485453" y="8499879"/>
            <a:ext cx="988795" cy="1002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ocial, media, icon, set, network, share, business, app, like, web, sign,  digital, technology, collection, linked, phon… | Desain logo restoran,  Desain, Desain logo">
            <a:hlinkClick r:id="rId5"/>
            <a:extLst>
              <a:ext uri="{FF2B5EF4-FFF2-40B4-BE49-F238E27FC236}">
                <a16:creationId xmlns:a16="http://schemas.microsoft.com/office/drawing/2014/main" id="{59CD90FC-3418-4A9A-81CE-EA0EF8E3F6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35341" r="63896" b="33573"/>
          <a:stretch/>
        </p:blipFill>
        <p:spPr bwMode="auto">
          <a:xfrm>
            <a:off x="3188653" y="8478107"/>
            <a:ext cx="1002894" cy="1002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AB74A30A-8C38-42A0-9A56-47BA2461B1DF}"/>
              </a:ext>
            </a:extLst>
          </p:cNvPr>
          <p:cNvSpPr txBox="1"/>
          <p:nvPr userDrawn="1"/>
        </p:nvSpPr>
        <p:spPr>
          <a:xfrm>
            <a:off x="1028700" y="942975"/>
            <a:ext cx="5647888" cy="194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000" b="1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D9873-ECAF-4A3A-9058-480C8272AD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4152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F887A-9BFF-4FB7-873D-E7D0BF7CCF8C}"/>
              </a:ext>
            </a:extLst>
          </p:cNvPr>
          <p:cNvSpPr/>
          <p:nvPr userDrawn="1"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14B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3009196-43A8-4BA2-A046-9D74608602BA}"/>
              </a:ext>
            </a:extLst>
          </p:cNvPr>
          <p:cNvGrpSpPr/>
          <p:nvPr userDrawn="1"/>
        </p:nvGrpSpPr>
        <p:grpSpPr>
          <a:xfrm>
            <a:off x="1028700" y="3924300"/>
            <a:ext cx="6772694" cy="4938628"/>
            <a:chOff x="0" y="-57150"/>
            <a:chExt cx="7889869" cy="6128111"/>
          </a:xfrm>
          <a:solidFill>
            <a:srgbClr val="14B5E3"/>
          </a:solidFill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FEA7D86-5971-4283-9974-582D2D792E66}"/>
                </a:ext>
              </a:extLst>
            </p:cNvPr>
            <p:cNvSpPr txBox="1"/>
            <p:nvPr/>
          </p:nvSpPr>
          <p:spPr>
            <a:xfrm>
              <a:off x="0" y="-57150"/>
              <a:ext cx="7889869" cy="12933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HYDROGEN EUROPE SECRETARIAT</a:t>
              </a:r>
            </a:p>
            <a:p>
              <a:pPr algn="l">
                <a:lnSpc>
                  <a:spcPts val="3919"/>
                </a:lnSpc>
              </a:pP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4A9714BB-F87A-4830-89B2-D1848A818043}"/>
                </a:ext>
              </a:extLst>
            </p:cNvPr>
            <p:cNvSpPr txBox="1"/>
            <p:nvPr/>
          </p:nvSpPr>
          <p:spPr>
            <a:xfrm>
              <a:off x="0" y="670767"/>
              <a:ext cx="7889869" cy="540019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endParaRPr lang="en-US" sz="2800" dirty="0">
                <a:solidFill>
                  <a:schemeClr val="bg1"/>
                </a:solidFill>
              </a:endParaRPr>
            </a:p>
            <a:p>
              <a:pPr algn="l"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Avenue de la </a:t>
              </a:r>
              <a:r>
                <a:rPr lang="en-US" sz="2800" dirty="0" err="1">
                  <a:solidFill>
                    <a:schemeClr val="bg1"/>
                  </a:solidFill>
                </a:rPr>
                <a:t>Toison</a:t>
              </a:r>
              <a:r>
                <a:rPr lang="en-US" sz="2800" dirty="0">
                  <a:solidFill>
                    <a:schemeClr val="bg1"/>
                  </a:solidFill>
                </a:rPr>
                <a:t> d’Or 56-60</a:t>
              </a:r>
            </a:p>
            <a:p>
              <a:pPr algn="l"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BE-1060 Brussels</a:t>
              </a:r>
            </a:p>
            <a:p>
              <a:pPr algn="l">
                <a:lnSpc>
                  <a:spcPts val="2940"/>
                </a:lnSpc>
              </a:pPr>
              <a:endParaRPr lang="en-US" sz="2800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secretariat@hydrogeneurope.eu</a:t>
              </a:r>
            </a:p>
            <a:p>
              <a:pPr>
                <a:lnSpc>
                  <a:spcPts val="2940"/>
                </a:lnSpc>
              </a:pPr>
              <a:endParaRPr lang="en-US" sz="2800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+32 (0) </a:t>
              </a:r>
              <a:r>
                <a:rPr kumimoji="0" lang="en-GB" altLang="x-none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Source Sans Pro" panose="020B0503030403020204" pitchFamily="34" charset="0"/>
                  <a:cs typeface="Source Sans Pro" charset="0"/>
                </a:rPr>
                <a:t> 2 540 87 75</a:t>
              </a:r>
            </a:p>
            <a:p>
              <a:pPr>
                <a:lnSpc>
                  <a:spcPts val="2940"/>
                </a:lnSpc>
              </a:pPr>
              <a:endParaRPr lang="en-GB" sz="2800" dirty="0">
                <a:solidFill>
                  <a:schemeClr val="bg1"/>
                </a:solidFill>
                <a:ea typeface="Source Sans Pro" panose="020B0503030403020204" pitchFamily="34" charset="0"/>
              </a:endParaRPr>
            </a:p>
            <a:p>
              <a:pPr>
                <a:lnSpc>
                  <a:spcPts val="2940"/>
                </a:lnSpc>
              </a:pPr>
              <a:r>
                <a:rPr lang="en-GB" sz="2800" dirty="0">
                  <a:solidFill>
                    <a:schemeClr val="bg1"/>
                  </a:solidFill>
                  <a:ea typeface="Source Sans Pro" panose="020B0503030403020204" pitchFamily="34" charset="0"/>
                </a:rPr>
                <a:t>www.hydrogeneurope.eu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endParaRPr lang="en-US" sz="2100" dirty="0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2940"/>
                </a:lnSpc>
              </a:pPr>
              <a:endParaRPr lang="en-US" sz="2100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pic>
        <p:nvPicPr>
          <p:cNvPr id="7" name="Picture 8" descr="social, media, icon, set, network, share, business, app, like, web, sign,  digital, technology, collection, linked, phon… | Desain logo restoran,  Desain, Desain logo">
            <a:hlinkClick r:id="rId2"/>
            <a:extLst>
              <a:ext uri="{FF2B5EF4-FFF2-40B4-BE49-F238E27FC236}">
                <a16:creationId xmlns:a16="http://schemas.microsoft.com/office/drawing/2014/main" id="{A2DAF4BA-A5B0-4A50-BA83-C3ABDC7735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1904" r="34595" b="67688"/>
          <a:stretch/>
        </p:blipFill>
        <p:spPr bwMode="auto">
          <a:xfrm>
            <a:off x="4933166" y="8467221"/>
            <a:ext cx="997243" cy="1002894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8" name="Picture 7" descr="social, media, icon, set, network, share, business, app, like, web, sign,  digital, technology, collection, linked, phon… | Desain logo restoran,  Desain, Desain logo">
            <a:hlinkClick r:id="rId4"/>
            <a:extLst>
              <a:ext uri="{FF2B5EF4-FFF2-40B4-BE49-F238E27FC236}">
                <a16:creationId xmlns:a16="http://schemas.microsoft.com/office/drawing/2014/main" id="{E05DC475-E57D-44C5-9988-E6E1A11AA1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0" t="35678" r="6101" b="35163"/>
          <a:stretch/>
        </p:blipFill>
        <p:spPr bwMode="auto">
          <a:xfrm>
            <a:off x="1485453" y="8499879"/>
            <a:ext cx="988795" cy="1002894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9" name="Picture 10" descr="social, media, icon, set, network, share, business, app, like, web, sign,  digital, technology, collection, linked, phon… | Desain logo restoran,  Desain, Desain logo">
            <a:hlinkClick r:id="rId5"/>
            <a:extLst>
              <a:ext uri="{FF2B5EF4-FFF2-40B4-BE49-F238E27FC236}">
                <a16:creationId xmlns:a16="http://schemas.microsoft.com/office/drawing/2014/main" id="{8718FCF9-7EED-472F-A475-29E3EFB524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35341" r="63896" b="33573"/>
          <a:stretch/>
        </p:blipFill>
        <p:spPr bwMode="auto">
          <a:xfrm>
            <a:off x="3188653" y="8478107"/>
            <a:ext cx="1002894" cy="1002894"/>
          </a:xfrm>
          <a:prstGeom prst="ellipse">
            <a:avLst/>
          </a:prstGeom>
          <a:solidFill>
            <a:srgbClr val="14B5E3"/>
          </a:solidFill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18D9252F-B0C8-4A6F-BEC6-70028807E780}"/>
              </a:ext>
            </a:extLst>
          </p:cNvPr>
          <p:cNvSpPr txBox="1"/>
          <p:nvPr userDrawn="1"/>
        </p:nvSpPr>
        <p:spPr>
          <a:xfrm>
            <a:off x="1028700" y="942975"/>
            <a:ext cx="5647888" cy="1940083"/>
          </a:xfrm>
          <a:prstGeom prst="rect">
            <a:avLst/>
          </a:prstGeom>
          <a:solidFill>
            <a:srgbClr val="14B5E3"/>
          </a:solidFill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000" b="1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6257F22-579C-458C-A170-4072A0A60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5136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7"/>
            <a:ext cx="18288000" cy="105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4DBEC46-B851-4EEF-9141-CFDC96A9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7A1466B-6619-4A8A-B9C9-5633D0B9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E4EED68-AE59-4D38-909E-8133A98D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3AA9-281A-EF4C-ACDE-8A5D61835DC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BBF44C-4C74-4A55-931B-9582A944B359}"/>
              </a:ext>
            </a:extLst>
          </p:cNvPr>
          <p:cNvSpPr/>
          <p:nvPr userDrawn="1"/>
        </p:nvSpPr>
        <p:spPr>
          <a:xfrm>
            <a:off x="275493" y="152400"/>
            <a:ext cx="17678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D0D56-E947-41D6-83F0-BEB6F594FFDE}"/>
              </a:ext>
            </a:extLst>
          </p:cNvPr>
          <p:cNvSpPr/>
          <p:nvPr userDrawn="1"/>
        </p:nvSpPr>
        <p:spPr>
          <a:xfrm>
            <a:off x="468923" y="9583616"/>
            <a:ext cx="2233247" cy="550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700"/>
          </a:p>
        </p:txBody>
      </p:sp>
    </p:spTree>
    <p:extLst>
      <p:ext uri="{BB962C8B-B14F-4D97-AF65-F5344CB8AC3E}">
        <p14:creationId xmlns:p14="http://schemas.microsoft.com/office/powerpoint/2010/main" val="4061591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0EDC67D-EAB4-4195-B0B7-284831384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A985F83-6DAD-4EDA-B777-7860BF216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462C-1FCE-2449-A230-BA34A932C86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14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EDC67D-EAB4-4195-B0B7-284831384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985F83-6DAD-4EDA-B777-7860BF216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1E66-2EAE-084A-A853-882EB2B6D94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3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257300" y="490539"/>
            <a:ext cx="15773400" cy="76344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0EDC67D-EAB4-4195-B0B7-284831384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A985F83-6DAD-4EDA-B777-7860BF216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8901-76C4-7E45-9F8E-5842ED9AF53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right s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>
            <a:extLst>
              <a:ext uri="{FF2B5EF4-FFF2-40B4-BE49-F238E27FC236}">
                <a16:creationId xmlns:a16="http://schemas.microsoft.com/office/drawing/2014/main" id="{B1BD6BF6-28FD-4BE1-B636-2F5CC49C9F94}"/>
              </a:ext>
            </a:extLst>
          </p:cNvPr>
          <p:cNvSpPr/>
          <p:nvPr userDrawn="1"/>
        </p:nvSpPr>
        <p:spPr>
          <a:xfrm>
            <a:off x="8171738" y="1943101"/>
            <a:ext cx="9125662" cy="228600"/>
          </a:xfrm>
          <a:prstGeom prst="rect">
            <a:avLst/>
          </a:prstGeom>
          <a:solidFill>
            <a:srgbClr val="14B5E3"/>
          </a:solidFill>
        </p:spPr>
        <p:txBody>
          <a:bodyPr/>
          <a:lstStyle/>
          <a:p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1EA40-07CC-4691-A13E-4F9C77737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0480" y="0"/>
            <a:ext cx="8153400" cy="102870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8DBE27-0501-48A8-9064-D659C53644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10600" y="2566989"/>
            <a:ext cx="8420100" cy="6462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Topics (X Min)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D59549-8318-4035-85E8-89198E70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600" y="800101"/>
            <a:ext cx="7467600" cy="990600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79501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15112B-BE4A-439E-B751-763C14DF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E7451D-52E7-412E-9155-1830184B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91E4B2-372E-4173-944C-F91AFFC2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316-BCBF-0642-85B5-8519A9FF6BF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7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E374BB-7FED-44D1-BF88-03C713CB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354D0B-8C9C-4B57-BC3E-E5C448DD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FF1576-3DBC-48B0-839E-7ABC49F6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2097-4A2F-2E41-ADD9-638C718C65F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23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7E043F-DB40-4AA8-8393-8617BFE1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86FA75-EB6C-45B7-BCE6-7B085E27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4C1E2C-01EC-4BC5-B4D6-6BC7CD2D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C903-BD56-1E4E-8B52-D1CAC2D996C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64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8C0B4F-A484-4323-BBBD-0266CCF5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D90A92-03C2-41F6-BD78-BF159CC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8A4108-7244-4EDC-AFE1-DD13BF4E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87B5-8E76-C749-9EBA-3E9191A4BF5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72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0D12B6-9508-492A-A9FC-B4052B42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F0A68-12D1-4E28-8E2A-E16B9448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BFBA4-4283-44C3-9A9E-7FC0EF1F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A466-7C5C-6A45-BCD1-41F43D88473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88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57F4A-BBBB-4A43-956B-CDD601AE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12A77-EB35-4F3C-88EB-090DD9BB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HE CTF Meeting – 03.05.2018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8C748-63BC-40E3-BA87-D9E2293D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BCDE-30AA-B740-995D-59C38212416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0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079105" y="137161"/>
            <a:ext cx="16459200" cy="1543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2"/>
          </p:nvPr>
        </p:nvSpPr>
        <p:spPr>
          <a:xfrm>
            <a:off x="1079501" y="1831977"/>
            <a:ext cx="16417926" cy="748665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00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0245CFD-4C4C-469A-99D9-0A07361F8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74035" y="9640390"/>
            <a:ext cx="4114800" cy="39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>
                    <a:tint val="75000"/>
                  </a:schemeClr>
                </a:solidFill>
                <a:latin typeface="Source Sans Pro" panose="020B0503030403020204"/>
              </a:defRPr>
            </a:lvl1pPr>
          </a:lstStyle>
          <a:p>
            <a:pPr>
              <a:defRPr/>
            </a:pPr>
            <a:fld id="{0003581C-7031-5A41-8FBB-06D2A776CB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01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257300" y="490539"/>
            <a:ext cx="15773400" cy="76344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4AB0272-1A7B-4820-B89A-C128C2C66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9522619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HE CTF Meeting – 03.05.2018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07FD732-140E-40A7-8B42-450775959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97AB-982D-45EF-AB7F-6538EEB527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117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>
                <a:solidFill>
                  <a:srgbClr val="14B5E3"/>
                </a:solidFill>
                <a:latin typeface="Source Sans Pro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591" y="2033588"/>
            <a:ext cx="16544109" cy="7231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A985F83-6DAD-4EDA-B777-7860BF216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287F-07C6-BF44-A9CB-BE36F6DAFEA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28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DA23D63-707B-4382-AB10-F81140DFB65C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right s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>
            <a:extLst>
              <a:ext uri="{FF2B5EF4-FFF2-40B4-BE49-F238E27FC236}">
                <a16:creationId xmlns:a16="http://schemas.microsoft.com/office/drawing/2014/main" id="{B1BD6BF6-28FD-4BE1-B636-2F5CC49C9F94}"/>
              </a:ext>
            </a:extLst>
          </p:cNvPr>
          <p:cNvSpPr/>
          <p:nvPr userDrawn="1"/>
        </p:nvSpPr>
        <p:spPr>
          <a:xfrm>
            <a:off x="-1" y="1676401"/>
            <a:ext cx="9434585" cy="22860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endParaRPr lang="en-B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38EE34A-02A6-46E2-91B3-4058D3F9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EFA890A-DC3E-4D9F-B0EF-E04125802F3F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E30916-37D3-4DDF-9E1A-03FD4F82F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48931"/>
            <a:ext cx="7467600" cy="990600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69959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10800" y="2033587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955D5FC-FFDC-4125-AC79-E2BF4121C7D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10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904" y="2033589"/>
            <a:ext cx="17039409" cy="70723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 for background</a:t>
            </a:r>
            <a:endParaRPr lang="en-B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55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1066800" y="2705100"/>
            <a:ext cx="16459200" cy="5715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3600" y="3314700"/>
            <a:ext cx="7590609" cy="7231857"/>
          </a:xfrm>
        </p:spPr>
        <p:txBody>
          <a:bodyPr/>
          <a:lstStyle>
            <a:lvl1pPr>
              <a:defRPr sz="4000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insert Quote”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58400" y="3480887"/>
            <a:ext cx="6595652" cy="41634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3696D026-23C6-429D-8290-3A607B9651A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0"/>
            <a:ext cx="18288000" cy="328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3287624"/>
            <a:ext cx="18288000" cy="4571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5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838200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4347595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7856990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11366385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14871346" y="2078533"/>
            <a:ext cx="2704087" cy="2704087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468" y="5663973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5067300"/>
            <a:ext cx="2857865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7667" y="5630367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82867" y="5630367"/>
            <a:ext cx="2847398" cy="32905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724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25802" y="5663973"/>
            <a:ext cx="2847398" cy="32568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315335" y="5067300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831002" y="5631182"/>
            <a:ext cx="2847398" cy="32896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820535" y="5034509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2273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67235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881063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357983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858977" y="2149715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C6FE20B-4FAC-401E-9666-643EE8023406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32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38E75A-16C0-4BE8-9D01-2DC4424B7465}"/>
              </a:ext>
            </a:extLst>
          </p:cNvPr>
          <p:cNvSpPr/>
          <p:nvPr userDrawn="1"/>
        </p:nvSpPr>
        <p:spPr>
          <a:xfrm>
            <a:off x="7628167" y="3197968"/>
            <a:ext cx="3738508" cy="2909541"/>
          </a:xfrm>
          <a:custGeom>
            <a:avLst/>
            <a:gdLst>
              <a:gd name="connsiteX0" fmla="*/ 1784237 w 2894839"/>
              <a:gd name="connsiteY0" fmla="*/ 0 h 2443174"/>
              <a:gd name="connsiteX1" fmla="*/ 1979160 w 2894839"/>
              <a:gd name="connsiteY1" fmla="*/ 52140 h 2443174"/>
              <a:gd name="connsiteX2" fmla="*/ 2699357 w 2894839"/>
              <a:gd name="connsiteY2" fmla="*/ 467883 h 2443174"/>
              <a:gd name="connsiteX3" fmla="*/ 2894839 w 2894839"/>
              <a:gd name="connsiteY3" fmla="*/ 806075 h 2443174"/>
              <a:gd name="connsiteX4" fmla="*/ 2894839 w 2894839"/>
              <a:gd name="connsiteY4" fmla="*/ 1637674 h 2443174"/>
              <a:gd name="connsiteX5" fmla="*/ 2700034 w 2894839"/>
              <a:gd name="connsiteY5" fmla="*/ 1975292 h 2443174"/>
              <a:gd name="connsiteX6" fmla="*/ 2544161 w 2894839"/>
              <a:gd name="connsiteY6" fmla="*/ 2065272 h 2443174"/>
              <a:gd name="connsiteX7" fmla="*/ 2465321 w 2894839"/>
              <a:gd name="connsiteY7" fmla="*/ 2062671 h 2443174"/>
              <a:gd name="connsiteX8" fmla="*/ 2336682 w 2894839"/>
              <a:gd name="connsiteY8" fmla="*/ 1970256 h 2443174"/>
              <a:gd name="connsiteX9" fmla="*/ 2312223 w 2894839"/>
              <a:gd name="connsiteY9" fmla="*/ 1843078 h 2443174"/>
              <a:gd name="connsiteX10" fmla="*/ 2319006 w 2894839"/>
              <a:gd name="connsiteY10" fmla="*/ 1811416 h 2443174"/>
              <a:gd name="connsiteX11" fmla="*/ 2317773 w 2894839"/>
              <a:gd name="connsiteY11" fmla="*/ 1748750 h 2443174"/>
              <a:gd name="connsiteX12" fmla="*/ 2294239 w 2894839"/>
              <a:gd name="connsiteY12" fmla="*/ 1683578 h 2443174"/>
              <a:gd name="connsiteX13" fmla="*/ 1972783 w 2894839"/>
              <a:gd name="connsiteY13" fmla="*/ 1644396 h 2443174"/>
              <a:gd name="connsiteX14" fmla="*/ 1918419 w 2894839"/>
              <a:gd name="connsiteY14" fmla="*/ 1810492 h 2443174"/>
              <a:gd name="connsiteX15" fmla="*/ 1988609 w 2894839"/>
              <a:gd name="connsiteY15" fmla="*/ 1938593 h 2443174"/>
              <a:gd name="connsiteX16" fmla="*/ 2043179 w 2894839"/>
              <a:gd name="connsiteY16" fmla="*/ 1971443 h 2443174"/>
              <a:gd name="connsiteX17" fmla="*/ 2071748 w 2894839"/>
              <a:gd name="connsiteY17" fmla="*/ 1980810 h 2443174"/>
              <a:gd name="connsiteX18" fmla="*/ 2170096 w 2894839"/>
              <a:gd name="connsiteY18" fmla="*/ 2065507 h 2443174"/>
              <a:gd name="connsiteX19" fmla="*/ 2185023 w 2894839"/>
              <a:gd name="connsiteY19" fmla="*/ 2223127 h 2443174"/>
              <a:gd name="connsiteX20" fmla="*/ 2147581 w 2894839"/>
              <a:gd name="connsiteY20" fmla="*/ 2294203 h 2443174"/>
              <a:gd name="connsiteX21" fmla="*/ 1979837 w 2894839"/>
              <a:gd name="connsiteY21" fmla="*/ 2391035 h 2443174"/>
              <a:gd name="connsiteX22" fmla="*/ 1590091 w 2894839"/>
              <a:gd name="connsiteY22" fmla="*/ 2391035 h 2443174"/>
              <a:gd name="connsiteX23" fmla="*/ 869894 w 2894839"/>
              <a:gd name="connsiteY23" fmla="*/ 1975292 h 2443174"/>
              <a:gd name="connsiteX24" fmla="*/ 675089 w 2894839"/>
              <a:gd name="connsiteY24" fmla="*/ 1637674 h 2443174"/>
              <a:gd name="connsiteX25" fmla="*/ 675089 w 2894839"/>
              <a:gd name="connsiteY25" fmla="*/ 1534312 h 2443174"/>
              <a:gd name="connsiteX26" fmla="*/ 471214 w 2894839"/>
              <a:gd name="connsiteY26" fmla="*/ 1317722 h 2443174"/>
              <a:gd name="connsiteX27" fmla="*/ 348699 w 2894839"/>
              <a:gd name="connsiteY27" fmla="*/ 1360627 h 2443174"/>
              <a:gd name="connsiteX28" fmla="*/ 326362 w 2894839"/>
              <a:gd name="connsiteY28" fmla="*/ 1380818 h 2443174"/>
              <a:gd name="connsiteX29" fmla="*/ 270452 w 2894839"/>
              <a:gd name="connsiteY29" fmla="*/ 1411448 h 2443174"/>
              <a:gd name="connsiteX30" fmla="*/ 124382 w 2894839"/>
              <a:gd name="connsiteY30" fmla="*/ 1408121 h 2443174"/>
              <a:gd name="connsiteX31" fmla="*/ 7689 w 2894839"/>
              <a:gd name="connsiteY31" fmla="*/ 1278029 h 2443174"/>
              <a:gd name="connsiteX32" fmla="*/ 202223 w 2894839"/>
              <a:gd name="connsiteY32" fmla="*/ 1019338 h 2443174"/>
              <a:gd name="connsiteX33" fmla="*/ 270452 w 2894839"/>
              <a:gd name="connsiteY33" fmla="*/ 1031383 h 2443174"/>
              <a:gd name="connsiteX34" fmla="*/ 325415 w 2894839"/>
              <a:gd name="connsiteY34" fmla="*/ 1061440 h 2443174"/>
              <a:gd name="connsiteX35" fmla="*/ 349241 w 2894839"/>
              <a:gd name="connsiteY35" fmla="*/ 1083236 h 2443174"/>
              <a:gd name="connsiteX36" fmla="*/ 471485 w 2894839"/>
              <a:gd name="connsiteY36" fmla="*/ 1125453 h 2443174"/>
              <a:gd name="connsiteX37" fmla="*/ 674412 w 2894839"/>
              <a:gd name="connsiteY37" fmla="*/ 908863 h 2443174"/>
              <a:gd name="connsiteX38" fmla="*/ 674412 w 2894839"/>
              <a:gd name="connsiteY38" fmla="*/ 805501 h 2443174"/>
              <a:gd name="connsiteX39" fmla="*/ 869353 w 2894839"/>
              <a:gd name="connsiteY39" fmla="*/ 467883 h 2443174"/>
              <a:gd name="connsiteX40" fmla="*/ 1589414 w 2894839"/>
              <a:gd name="connsiteY40" fmla="*/ 52140 h 2443174"/>
              <a:gd name="connsiteX41" fmla="*/ 1784237 w 2894839"/>
              <a:gd name="connsiteY41" fmla="*/ 0 h 244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94839" h="2443174">
                <a:moveTo>
                  <a:pt x="1784237" y="0"/>
                </a:moveTo>
                <a:cubicBezTo>
                  <a:pt x="1851535" y="0"/>
                  <a:pt x="1918851" y="17380"/>
                  <a:pt x="1979160" y="52140"/>
                </a:cubicBezTo>
                <a:lnTo>
                  <a:pt x="2699357" y="467883"/>
                </a:lnTo>
                <a:cubicBezTo>
                  <a:pt x="2819706" y="537402"/>
                  <a:pt x="2894162" y="666232"/>
                  <a:pt x="2894839" y="806075"/>
                </a:cubicBezTo>
                <a:lnTo>
                  <a:pt x="2894839" y="1637674"/>
                </a:lnTo>
                <a:cubicBezTo>
                  <a:pt x="2894839" y="1776943"/>
                  <a:pt x="2820653" y="1905773"/>
                  <a:pt x="2700034" y="1975292"/>
                </a:cubicBezTo>
                <a:lnTo>
                  <a:pt x="2544161" y="2065272"/>
                </a:lnTo>
                <a:lnTo>
                  <a:pt x="2465321" y="2062671"/>
                </a:lnTo>
                <a:cubicBezTo>
                  <a:pt x="2412575" y="2051028"/>
                  <a:pt x="2365097" y="2019861"/>
                  <a:pt x="2336682" y="1970256"/>
                </a:cubicBezTo>
                <a:cubicBezTo>
                  <a:pt x="2313765" y="1930150"/>
                  <a:pt x="2306263" y="1885559"/>
                  <a:pt x="2312223" y="1843078"/>
                </a:cubicBezTo>
                <a:cubicBezTo>
                  <a:pt x="2315306" y="1832788"/>
                  <a:pt x="2317464" y="1822234"/>
                  <a:pt x="2319006" y="1811416"/>
                </a:cubicBezTo>
                <a:cubicBezTo>
                  <a:pt x="2321780" y="1790835"/>
                  <a:pt x="2321472" y="1769727"/>
                  <a:pt x="2317773" y="1748750"/>
                </a:cubicBezTo>
                <a:cubicBezTo>
                  <a:pt x="2313765" y="1726323"/>
                  <a:pt x="2305954" y="1704291"/>
                  <a:pt x="2294239" y="1683578"/>
                </a:cubicBezTo>
                <a:cubicBezTo>
                  <a:pt x="2229393" y="1570912"/>
                  <a:pt x="2072056" y="1544527"/>
                  <a:pt x="1972783" y="1644396"/>
                </a:cubicBezTo>
                <a:cubicBezTo>
                  <a:pt x="1929929" y="1687536"/>
                  <a:pt x="1910095" y="1750597"/>
                  <a:pt x="1918419" y="1810492"/>
                </a:cubicBezTo>
                <a:cubicBezTo>
                  <a:pt x="1926538" y="1866561"/>
                  <a:pt x="1953257" y="1908778"/>
                  <a:pt x="1988609" y="1938593"/>
                </a:cubicBezTo>
                <a:cubicBezTo>
                  <a:pt x="2005052" y="1952578"/>
                  <a:pt x="2023344" y="1963660"/>
                  <a:pt x="2043179" y="1971443"/>
                </a:cubicBezTo>
                <a:cubicBezTo>
                  <a:pt x="2052530" y="1975137"/>
                  <a:pt x="2062088" y="1978304"/>
                  <a:pt x="2071748" y="1980810"/>
                </a:cubicBezTo>
                <a:cubicBezTo>
                  <a:pt x="2111416" y="1996905"/>
                  <a:pt x="2146871" y="2025797"/>
                  <a:pt x="2170096" y="2065507"/>
                </a:cubicBezTo>
                <a:cubicBezTo>
                  <a:pt x="2198511" y="2113925"/>
                  <a:pt x="2201389" y="2171082"/>
                  <a:pt x="2185023" y="2223127"/>
                </a:cubicBezTo>
                <a:lnTo>
                  <a:pt x="2147581" y="2294203"/>
                </a:lnTo>
                <a:lnTo>
                  <a:pt x="1979837" y="2391035"/>
                </a:lnTo>
                <a:cubicBezTo>
                  <a:pt x="1859488" y="2460554"/>
                  <a:pt x="1710846" y="2460554"/>
                  <a:pt x="1590091" y="2391035"/>
                </a:cubicBezTo>
                <a:lnTo>
                  <a:pt x="869894" y="1975292"/>
                </a:lnTo>
                <a:cubicBezTo>
                  <a:pt x="749275" y="1905428"/>
                  <a:pt x="675089" y="1776943"/>
                  <a:pt x="675089" y="1637674"/>
                </a:cubicBezTo>
                <a:lnTo>
                  <a:pt x="675089" y="1534312"/>
                </a:lnTo>
                <a:cubicBezTo>
                  <a:pt x="675089" y="1422002"/>
                  <a:pt x="583575" y="1316804"/>
                  <a:pt x="471214" y="1317722"/>
                </a:cubicBezTo>
                <a:cubicBezTo>
                  <a:pt x="425051" y="1318066"/>
                  <a:pt x="382543" y="1334242"/>
                  <a:pt x="348699" y="1360627"/>
                </a:cubicBezTo>
                <a:cubicBezTo>
                  <a:pt x="341524" y="1367740"/>
                  <a:pt x="334079" y="1374508"/>
                  <a:pt x="326362" y="1380818"/>
                </a:cubicBezTo>
                <a:cubicBezTo>
                  <a:pt x="309576" y="1393781"/>
                  <a:pt x="290623" y="1403991"/>
                  <a:pt x="270452" y="1411448"/>
                </a:cubicBezTo>
                <a:cubicBezTo>
                  <a:pt x="226997" y="1427050"/>
                  <a:pt x="176772" y="1429115"/>
                  <a:pt x="124382" y="1408121"/>
                </a:cubicBezTo>
                <a:cubicBezTo>
                  <a:pt x="68201" y="1385407"/>
                  <a:pt x="23528" y="1336651"/>
                  <a:pt x="7689" y="1278029"/>
                </a:cubicBezTo>
                <a:cubicBezTo>
                  <a:pt x="-29269" y="1142202"/>
                  <a:pt x="72127" y="1019338"/>
                  <a:pt x="202223" y="1019338"/>
                </a:cubicBezTo>
                <a:cubicBezTo>
                  <a:pt x="226049" y="1019338"/>
                  <a:pt x="249063" y="1023582"/>
                  <a:pt x="270452" y="1031383"/>
                </a:cubicBezTo>
                <a:cubicBezTo>
                  <a:pt x="290352" y="1038496"/>
                  <a:pt x="308899" y="1048706"/>
                  <a:pt x="325415" y="1061440"/>
                </a:cubicBezTo>
                <a:cubicBezTo>
                  <a:pt x="333808" y="1067979"/>
                  <a:pt x="341795" y="1075435"/>
                  <a:pt x="349241" y="1083236"/>
                </a:cubicBezTo>
                <a:cubicBezTo>
                  <a:pt x="383085" y="1109277"/>
                  <a:pt x="425322" y="1125109"/>
                  <a:pt x="471485" y="1125453"/>
                </a:cubicBezTo>
                <a:cubicBezTo>
                  <a:pt x="585741" y="1125682"/>
                  <a:pt x="674412" y="1023353"/>
                  <a:pt x="674412" y="908863"/>
                </a:cubicBezTo>
                <a:lnTo>
                  <a:pt x="674412" y="805501"/>
                </a:lnTo>
                <a:cubicBezTo>
                  <a:pt x="674412" y="666232"/>
                  <a:pt x="748598" y="537402"/>
                  <a:pt x="869353" y="467883"/>
                </a:cubicBezTo>
                <a:lnTo>
                  <a:pt x="1589414" y="52140"/>
                </a:lnTo>
                <a:cubicBezTo>
                  <a:pt x="1649657" y="17380"/>
                  <a:pt x="1716938" y="0"/>
                  <a:pt x="1784237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 dirty="0">
              <a:solidFill>
                <a:prstClr val="white"/>
              </a:solidFill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A426018-E27D-4028-AD19-6A257E8FF81D}"/>
              </a:ext>
            </a:extLst>
          </p:cNvPr>
          <p:cNvSpPr/>
          <p:nvPr userDrawn="1"/>
        </p:nvSpPr>
        <p:spPr>
          <a:xfrm>
            <a:off x="9943624" y="5069197"/>
            <a:ext cx="2866700" cy="332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extrusionOk="0">
                <a:moveTo>
                  <a:pt x="21597" y="15080"/>
                </a:moveTo>
                <a:lnTo>
                  <a:pt x="21600" y="8777"/>
                </a:lnTo>
                <a:cubicBezTo>
                  <a:pt x="21600" y="7721"/>
                  <a:pt x="20878" y="6745"/>
                  <a:pt x="19704" y="6218"/>
                </a:cubicBezTo>
                <a:lnTo>
                  <a:pt x="12699" y="3064"/>
                </a:lnTo>
                <a:cubicBezTo>
                  <a:pt x="11525" y="2535"/>
                  <a:pt x="10081" y="2535"/>
                  <a:pt x="8907" y="3062"/>
                </a:cubicBezTo>
                <a:lnTo>
                  <a:pt x="8037" y="3453"/>
                </a:lnTo>
                <a:cubicBezTo>
                  <a:pt x="7074" y="3885"/>
                  <a:pt x="5779" y="3692"/>
                  <a:pt x="5226" y="2940"/>
                </a:cubicBezTo>
                <a:cubicBezTo>
                  <a:pt x="5003" y="2636"/>
                  <a:pt x="4930" y="2298"/>
                  <a:pt x="4988" y="1976"/>
                </a:cubicBezTo>
                <a:cubicBezTo>
                  <a:pt x="5018" y="1898"/>
                  <a:pt x="5039" y="1818"/>
                  <a:pt x="5054" y="1736"/>
                </a:cubicBezTo>
                <a:cubicBezTo>
                  <a:pt x="5081" y="1580"/>
                  <a:pt x="5078" y="1420"/>
                  <a:pt x="5042" y="1261"/>
                </a:cubicBezTo>
                <a:cubicBezTo>
                  <a:pt x="5003" y="1091"/>
                  <a:pt x="4927" y="924"/>
                  <a:pt x="4813" y="767"/>
                </a:cubicBezTo>
                <a:cubicBezTo>
                  <a:pt x="4182" y="-87"/>
                  <a:pt x="2651" y="-287"/>
                  <a:pt x="1685" y="470"/>
                </a:cubicBezTo>
                <a:cubicBezTo>
                  <a:pt x="1268" y="797"/>
                  <a:pt x="1075" y="1275"/>
                  <a:pt x="1156" y="1729"/>
                </a:cubicBezTo>
                <a:cubicBezTo>
                  <a:pt x="1235" y="2154"/>
                  <a:pt x="1495" y="2474"/>
                  <a:pt x="1839" y="2700"/>
                </a:cubicBezTo>
                <a:cubicBezTo>
                  <a:pt x="1999" y="2806"/>
                  <a:pt x="2177" y="2890"/>
                  <a:pt x="2370" y="2949"/>
                </a:cubicBezTo>
                <a:cubicBezTo>
                  <a:pt x="2461" y="2977"/>
                  <a:pt x="2554" y="3001"/>
                  <a:pt x="2648" y="3020"/>
                </a:cubicBezTo>
                <a:cubicBezTo>
                  <a:pt x="3034" y="3142"/>
                  <a:pt x="3379" y="3361"/>
                  <a:pt x="3605" y="3662"/>
                </a:cubicBezTo>
                <a:cubicBezTo>
                  <a:pt x="4158" y="4396"/>
                  <a:pt x="3717" y="5395"/>
                  <a:pt x="2772" y="5819"/>
                </a:cubicBezTo>
                <a:lnTo>
                  <a:pt x="1902" y="6209"/>
                </a:lnTo>
                <a:cubicBezTo>
                  <a:pt x="728" y="6736"/>
                  <a:pt x="6" y="7712"/>
                  <a:pt x="3" y="8768"/>
                </a:cubicBezTo>
                <a:lnTo>
                  <a:pt x="0" y="15071"/>
                </a:lnTo>
                <a:cubicBezTo>
                  <a:pt x="0" y="16127"/>
                  <a:pt x="722" y="17103"/>
                  <a:pt x="1896" y="17630"/>
                </a:cubicBezTo>
                <a:lnTo>
                  <a:pt x="8901" y="20784"/>
                </a:lnTo>
                <a:cubicBezTo>
                  <a:pt x="10075" y="21313"/>
                  <a:pt x="11519" y="21313"/>
                  <a:pt x="12693" y="20786"/>
                </a:cubicBezTo>
                <a:lnTo>
                  <a:pt x="19704" y="17637"/>
                </a:lnTo>
                <a:cubicBezTo>
                  <a:pt x="20875" y="17110"/>
                  <a:pt x="21597" y="16134"/>
                  <a:pt x="21597" y="15080"/>
                </a:cubicBezTo>
                <a:close/>
              </a:path>
            </a:pathLst>
          </a:custGeom>
          <a:solidFill>
            <a:srgbClr val="7A7D7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8FF9C0C9-4EC8-47C9-A514-32C32057D44B}"/>
              </a:ext>
            </a:extLst>
          </p:cNvPr>
          <p:cNvSpPr/>
          <p:nvPr userDrawn="1"/>
        </p:nvSpPr>
        <p:spPr>
          <a:xfrm>
            <a:off x="7076126" y="5487406"/>
            <a:ext cx="3738540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BAB6C77-38A6-4A98-9E26-9969B91C45E8}"/>
              </a:ext>
            </a:extLst>
          </p:cNvPr>
          <p:cNvSpPr/>
          <p:nvPr userDrawn="1"/>
        </p:nvSpPr>
        <p:spPr>
          <a:xfrm>
            <a:off x="4193548" y="5487406"/>
            <a:ext cx="3738544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467B66-80EA-4D68-8A87-731DAE9EE848}"/>
              </a:ext>
            </a:extLst>
          </p:cNvPr>
          <p:cNvSpPr/>
          <p:nvPr userDrawn="1"/>
        </p:nvSpPr>
        <p:spPr>
          <a:xfrm>
            <a:off x="5648363" y="3197968"/>
            <a:ext cx="2867498" cy="3327744"/>
          </a:xfrm>
          <a:custGeom>
            <a:avLst/>
            <a:gdLst>
              <a:gd name="connsiteX0" fmla="*/ 1111236 w 2220390"/>
              <a:gd name="connsiteY0" fmla="*/ 1 h 2794344"/>
              <a:gd name="connsiteX1" fmla="*/ 1306021 w 2220390"/>
              <a:gd name="connsiteY1" fmla="*/ 52455 h 2794344"/>
              <a:gd name="connsiteX2" fmla="*/ 2025798 w 2220390"/>
              <a:gd name="connsiteY2" fmla="*/ 468430 h 2794344"/>
              <a:gd name="connsiteX3" fmla="*/ 2220390 w 2220390"/>
              <a:gd name="connsiteY3" fmla="*/ 806042 h 2794344"/>
              <a:gd name="connsiteX4" fmla="*/ 2220292 w 2220390"/>
              <a:gd name="connsiteY4" fmla="*/ 938113 h 2794344"/>
              <a:gd name="connsiteX5" fmla="*/ 2210217 w 2220390"/>
              <a:gd name="connsiteY5" fmla="*/ 991049 h 2794344"/>
              <a:gd name="connsiteX6" fmla="*/ 2022930 w 2220390"/>
              <a:gd name="connsiteY6" fmla="*/ 1125464 h 2794344"/>
              <a:gd name="connsiteX7" fmla="*/ 1900686 w 2220390"/>
              <a:gd name="connsiteY7" fmla="*/ 1083247 h 2794344"/>
              <a:gd name="connsiteX8" fmla="*/ 1876860 w 2220390"/>
              <a:gd name="connsiteY8" fmla="*/ 1061451 h 2794344"/>
              <a:gd name="connsiteX9" fmla="*/ 1821897 w 2220390"/>
              <a:gd name="connsiteY9" fmla="*/ 1031394 h 2794344"/>
              <a:gd name="connsiteX10" fmla="*/ 1753668 w 2220390"/>
              <a:gd name="connsiteY10" fmla="*/ 1019349 h 2794344"/>
              <a:gd name="connsiteX11" fmla="*/ 1559134 w 2220390"/>
              <a:gd name="connsiteY11" fmla="*/ 1278040 h 2794344"/>
              <a:gd name="connsiteX12" fmla="*/ 1675827 w 2220390"/>
              <a:gd name="connsiteY12" fmla="*/ 1408132 h 2794344"/>
              <a:gd name="connsiteX13" fmla="*/ 1821897 w 2220390"/>
              <a:gd name="connsiteY13" fmla="*/ 1411459 h 2794344"/>
              <a:gd name="connsiteX14" fmla="*/ 1877807 w 2220390"/>
              <a:gd name="connsiteY14" fmla="*/ 1380829 h 2794344"/>
              <a:gd name="connsiteX15" fmla="*/ 1900144 w 2220390"/>
              <a:gd name="connsiteY15" fmla="*/ 1360638 h 2794344"/>
              <a:gd name="connsiteX16" fmla="*/ 2022659 w 2220390"/>
              <a:gd name="connsiteY16" fmla="*/ 1317733 h 2794344"/>
              <a:gd name="connsiteX17" fmla="*/ 2210480 w 2220390"/>
              <a:gd name="connsiteY17" fmla="*/ 1452971 h 2794344"/>
              <a:gd name="connsiteX18" fmla="*/ 2219875 w 2220390"/>
              <a:gd name="connsiteY18" fmla="*/ 1500579 h 2794344"/>
              <a:gd name="connsiteX19" fmla="*/ 2219773 w 2220390"/>
              <a:gd name="connsiteY19" fmla="*/ 1637600 h 2794344"/>
              <a:gd name="connsiteX20" fmla="*/ 2024564 w 2220390"/>
              <a:gd name="connsiteY20" fmla="*/ 1975212 h 2794344"/>
              <a:gd name="connsiteX21" fmla="*/ 1304171 w 2220390"/>
              <a:gd name="connsiteY21" fmla="*/ 2390664 h 2794344"/>
              <a:gd name="connsiteX22" fmla="*/ 914369 w 2220390"/>
              <a:gd name="connsiteY22" fmla="*/ 2390403 h 2794344"/>
              <a:gd name="connsiteX23" fmla="*/ 825040 w 2220390"/>
              <a:gd name="connsiteY23" fmla="*/ 2338814 h 2794344"/>
              <a:gd name="connsiteX24" fmla="*/ 590511 w 2220390"/>
              <a:gd name="connsiteY24" fmla="*/ 2347006 h 2794344"/>
              <a:gd name="connsiteX25" fmla="*/ 565573 w 2220390"/>
              <a:gd name="connsiteY25" fmla="*/ 2368589 h 2794344"/>
              <a:gd name="connsiteX26" fmla="*/ 544151 w 2220390"/>
              <a:gd name="connsiteY26" fmla="*/ 2397822 h 2794344"/>
              <a:gd name="connsiteX27" fmla="*/ 519962 w 2220390"/>
              <a:gd name="connsiteY27" fmla="*/ 2525347 h 2794344"/>
              <a:gd name="connsiteX28" fmla="*/ 526156 w 2220390"/>
              <a:gd name="connsiteY28" fmla="*/ 2554843 h 2794344"/>
              <a:gd name="connsiteX29" fmla="*/ 524910 w 2220390"/>
              <a:gd name="connsiteY29" fmla="*/ 2618443 h 2794344"/>
              <a:gd name="connsiteX30" fmla="*/ 478505 w 2220390"/>
              <a:gd name="connsiteY30" fmla="*/ 2715458 h 2794344"/>
              <a:gd name="connsiteX31" fmla="*/ 471922 w 2220390"/>
              <a:gd name="connsiteY31" fmla="*/ 2721628 h 2794344"/>
              <a:gd name="connsiteX32" fmla="*/ 469883 w 2220390"/>
              <a:gd name="connsiteY32" fmla="*/ 2724442 h 2794344"/>
              <a:gd name="connsiteX33" fmla="*/ 440275 w 2220390"/>
              <a:gd name="connsiteY33" fmla="*/ 2752177 h 2794344"/>
              <a:gd name="connsiteX34" fmla="*/ 269325 w 2220390"/>
              <a:gd name="connsiteY34" fmla="*/ 2788093 h 2794344"/>
              <a:gd name="connsiteX35" fmla="*/ 142681 w 2220390"/>
              <a:gd name="connsiteY35" fmla="*/ 2490315 h 2794344"/>
              <a:gd name="connsiteX36" fmla="*/ 187397 w 2220390"/>
              <a:gd name="connsiteY36" fmla="*/ 2437159 h 2794344"/>
              <a:gd name="connsiteX37" fmla="*/ 189709 w 2220390"/>
              <a:gd name="connsiteY37" fmla="*/ 2435750 h 2794344"/>
              <a:gd name="connsiteX38" fmla="*/ 196022 w 2220390"/>
              <a:gd name="connsiteY38" fmla="*/ 2428254 h 2794344"/>
              <a:gd name="connsiteX39" fmla="*/ 249383 w 2220390"/>
              <a:gd name="connsiteY39" fmla="*/ 2395662 h 2794344"/>
              <a:gd name="connsiteX40" fmla="*/ 280113 w 2220390"/>
              <a:gd name="connsiteY40" fmla="*/ 2385722 h 2794344"/>
              <a:gd name="connsiteX41" fmla="*/ 333469 w 2220390"/>
              <a:gd name="connsiteY41" fmla="*/ 2353240 h 2794344"/>
              <a:gd name="connsiteX42" fmla="*/ 369551 w 2220390"/>
              <a:gd name="connsiteY42" fmla="*/ 2309951 h 2794344"/>
              <a:gd name="connsiteX43" fmla="*/ 283922 w 2220390"/>
              <a:gd name="connsiteY43" fmla="*/ 2025756 h 2794344"/>
              <a:gd name="connsiteX44" fmla="*/ 194593 w 2220390"/>
              <a:gd name="connsiteY44" fmla="*/ 1974298 h 2794344"/>
              <a:gd name="connsiteX45" fmla="*/ 0 w 2220390"/>
              <a:gd name="connsiteY45" fmla="*/ 1636686 h 2794344"/>
              <a:gd name="connsiteX46" fmla="*/ 617 w 2220390"/>
              <a:gd name="connsiteY46" fmla="*/ 805128 h 2794344"/>
              <a:gd name="connsiteX47" fmla="*/ 195826 w 2220390"/>
              <a:gd name="connsiteY47" fmla="*/ 467516 h 2794344"/>
              <a:gd name="connsiteX48" fmla="*/ 916219 w 2220390"/>
              <a:gd name="connsiteY48" fmla="*/ 52063 h 2794344"/>
              <a:gd name="connsiteX49" fmla="*/ 1111236 w 2220390"/>
              <a:gd name="connsiteY49" fmla="*/ 1 h 27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0390" h="2794344">
                <a:moveTo>
                  <a:pt x="1111236" y="1"/>
                </a:moveTo>
                <a:cubicBezTo>
                  <a:pt x="1178529" y="50"/>
                  <a:pt x="1245783" y="17518"/>
                  <a:pt x="1306021" y="52455"/>
                </a:cubicBezTo>
                <a:lnTo>
                  <a:pt x="2025798" y="468430"/>
                </a:lnTo>
                <a:cubicBezTo>
                  <a:pt x="2146274" y="538042"/>
                  <a:pt x="2220390" y="666687"/>
                  <a:pt x="2220390" y="806042"/>
                </a:cubicBezTo>
                <a:lnTo>
                  <a:pt x="2220292" y="938113"/>
                </a:lnTo>
                <a:lnTo>
                  <a:pt x="2210217" y="991049"/>
                </a:lnTo>
                <a:cubicBezTo>
                  <a:pt x="2179923" y="1068118"/>
                  <a:pt x="2108622" y="1125636"/>
                  <a:pt x="2022930" y="1125464"/>
                </a:cubicBezTo>
                <a:cubicBezTo>
                  <a:pt x="1976767" y="1125120"/>
                  <a:pt x="1934530" y="1109288"/>
                  <a:pt x="1900686" y="1083247"/>
                </a:cubicBezTo>
                <a:cubicBezTo>
                  <a:pt x="1893240" y="1075446"/>
                  <a:pt x="1885253" y="1067990"/>
                  <a:pt x="1876860" y="1061451"/>
                </a:cubicBezTo>
                <a:cubicBezTo>
                  <a:pt x="1860344" y="1048717"/>
                  <a:pt x="1841797" y="1038507"/>
                  <a:pt x="1821897" y="1031394"/>
                </a:cubicBezTo>
                <a:cubicBezTo>
                  <a:pt x="1800508" y="1023593"/>
                  <a:pt x="1777494" y="1019349"/>
                  <a:pt x="1753668" y="1019349"/>
                </a:cubicBezTo>
                <a:cubicBezTo>
                  <a:pt x="1623572" y="1019349"/>
                  <a:pt x="1522176" y="1142213"/>
                  <a:pt x="1559134" y="1278040"/>
                </a:cubicBezTo>
                <a:cubicBezTo>
                  <a:pt x="1574973" y="1336662"/>
                  <a:pt x="1619646" y="1385418"/>
                  <a:pt x="1675827" y="1408132"/>
                </a:cubicBezTo>
                <a:cubicBezTo>
                  <a:pt x="1728217" y="1429126"/>
                  <a:pt x="1778442" y="1427061"/>
                  <a:pt x="1821897" y="1411459"/>
                </a:cubicBezTo>
                <a:cubicBezTo>
                  <a:pt x="1842068" y="1404002"/>
                  <a:pt x="1861021" y="1393792"/>
                  <a:pt x="1877807" y="1380829"/>
                </a:cubicBezTo>
                <a:cubicBezTo>
                  <a:pt x="1885524" y="1374519"/>
                  <a:pt x="1892969" y="1367751"/>
                  <a:pt x="1900144" y="1360638"/>
                </a:cubicBezTo>
                <a:cubicBezTo>
                  <a:pt x="1933988" y="1334253"/>
                  <a:pt x="1976496" y="1318077"/>
                  <a:pt x="2022659" y="1317733"/>
                </a:cubicBezTo>
                <a:cubicBezTo>
                  <a:pt x="2106930" y="1317045"/>
                  <a:pt x="2179474" y="1376046"/>
                  <a:pt x="2210480" y="1452971"/>
                </a:cubicBezTo>
                <a:lnTo>
                  <a:pt x="2219875" y="1500579"/>
                </a:lnTo>
                <a:lnTo>
                  <a:pt x="2219773" y="1637600"/>
                </a:lnTo>
                <a:cubicBezTo>
                  <a:pt x="2219465" y="1776955"/>
                  <a:pt x="2145349" y="1905730"/>
                  <a:pt x="2024564" y="1975212"/>
                </a:cubicBezTo>
                <a:lnTo>
                  <a:pt x="1304171" y="2390664"/>
                </a:lnTo>
                <a:cubicBezTo>
                  <a:pt x="1183386" y="2460146"/>
                  <a:pt x="1035154" y="2460146"/>
                  <a:pt x="914369" y="2390403"/>
                </a:cubicBezTo>
                <a:lnTo>
                  <a:pt x="825040" y="2338814"/>
                </a:lnTo>
                <a:cubicBezTo>
                  <a:pt x="751952" y="2296694"/>
                  <a:pt x="656891" y="2301004"/>
                  <a:pt x="590511" y="2347006"/>
                </a:cubicBezTo>
                <a:lnTo>
                  <a:pt x="565573" y="2368589"/>
                </a:lnTo>
                <a:lnTo>
                  <a:pt x="544151" y="2397822"/>
                </a:lnTo>
                <a:cubicBezTo>
                  <a:pt x="521519" y="2437870"/>
                  <a:pt x="514079" y="2482851"/>
                  <a:pt x="519962" y="2525347"/>
                </a:cubicBezTo>
                <a:cubicBezTo>
                  <a:pt x="522765" y="2534999"/>
                  <a:pt x="524910" y="2544903"/>
                  <a:pt x="526156" y="2554843"/>
                </a:cubicBezTo>
                <a:cubicBezTo>
                  <a:pt x="529270" y="2575623"/>
                  <a:pt x="528648" y="2597339"/>
                  <a:pt x="524910" y="2618443"/>
                </a:cubicBezTo>
                <a:cubicBezTo>
                  <a:pt x="518863" y="2652665"/>
                  <a:pt x="504270" y="2686178"/>
                  <a:pt x="478505" y="2715458"/>
                </a:cubicBezTo>
                <a:lnTo>
                  <a:pt x="471922" y="2721628"/>
                </a:lnTo>
                <a:lnTo>
                  <a:pt x="469883" y="2724442"/>
                </a:lnTo>
                <a:cubicBezTo>
                  <a:pt x="461290" y="2734202"/>
                  <a:pt x="451454" y="2743492"/>
                  <a:pt x="440275" y="2752177"/>
                </a:cubicBezTo>
                <a:cubicBezTo>
                  <a:pt x="392475" y="2789660"/>
                  <a:pt x="328022" y="2803635"/>
                  <a:pt x="269325" y="2788093"/>
                </a:cubicBezTo>
                <a:cubicBezTo>
                  <a:pt x="133121" y="2752177"/>
                  <a:pt x="77611" y="2602896"/>
                  <a:pt x="142681" y="2490315"/>
                </a:cubicBezTo>
                <a:cubicBezTo>
                  <a:pt x="154811" y="2469419"/>
                  <a:pt x="170024" y="2451787"/>
                  <a:pt x="187397" y="2437159"/>
                </a:cubicBezTo>
                <a:lnTo>
                  <a:pt x="189709" y="2435750"/>
                </a:lnTo>
                <a:lnTo>
                  <a:pt x="196022" y="2428254"/>
                </a:lnTo>
                <a:cubicBezTo>
                  <a:pt x="212148" y="2414605"/>
                  <a:pt x="230143" y="2403405"/>
                  <a:pt x="249383" y="2395662"/>
                </a:cubicBezTo>
                <a:cubicBezTo>
                  <a:pt x="259315" y="2391628"/>
                  <a:pt x="269558" y="2388207"/>
                  <a:pt x="280113" y="2385722"/>
                </a:cubicBezTo>
                <a:lnTo>
                  <a:pt x="333469" y="2353240"/>
                </a:lnTo>
                <a:lnTo>
                  <a:pt x="369551" y="2309951"/>
                </a:lnTo>
                <a:cubicBezTo>
                  <a:pt x="427220" y="2210953"/>
                  <a:pt x="382915" y="2083222"/>
                  <a:pt x="283922" y="2025756"/>
                </a:cubicBezTo>
                <a:lnTo>
                  <a:pt x="194593" y="1974298"/>
                </a:lnTo>
                <a:cubicBezTo>
                  <a:pt x="74116" y="1904816"/>
                  <a:pt x="0" y="1776040"/>
                  <a:pt x="0" y="1636686"/>
                </a:cubicBezTo>
                <a:lnTo>
                  <a:pt x="617" y="805128"/>
                </a:lnTo>
                <a:cubicBezTo>
                  <a:pt x="925" y="665773"/>
                  <a:pt x="75041" y="536997"/>
                  <a:pt x="195826" y="467516"/>
                </a:cubicBezTo>
                <a:lnTo>
                  <a:pt x="916219" y="52063"/>
                </a:lnTo>
                <a:cubicBezTo>
                  <a:pt x="976612" y="17322"/>
                  <a:pt x="1043943" y="-48"/>
                  <a:pt x="1111236" y="1"/>
                </a:cubicBez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>
              <a:solidFill>
                <a:schemeClr val="lt1"/>
              </a:solidFill>
            </a:endParaRPr>
          </a:p>
        </p:txBody>
      </p:sp>
      <p:sp>
        <p:nvSpPr>
          <p:cNvPr id="28" name="TextBox 108">
            <a:extLst>
              <a:ext uri="{FF2B5EF4-FFF2-40B4-BE49-F238E27FC236}">
                <a16:creationId xmlns:a16="http://schemas.microsoft.com/office/drawing/2014/main" id="{549AC951-3D5C-4A49-B816-DFE4586430DB}"/>
              </a:ext>
            </a:extLst>
          </p:cNvPr>
          <p:cNvSpPr txBox="1"/>
          <p:nvPr/>
        </p:nvSpPr>
        <p:spPr>
          <a:xfrm>
            <a:off x="255913" y="2485101"/>
            <a:ext cx="4536762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noProof="1"/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C8E8EF8F-DEF5-4674-8730-6156D53EC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742" y="2628054"/>
            <a:ext cx="4445851" cy="1487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E417049E-663F-4D99-AA83-B8907F5765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275" y="2031381"/>
            <a:ext cx="4462194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BD1C80BD-A37C-4447-A2A0-289887AFE5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582400" y="2386345"/>
            <a:ext cx="6097325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C0BF4827-BAA5-49F1-8F37-196005D4AD6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1571932" y="1789672"/>
            <a:ext cx="6119739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A78530B7-0B9A-493E-A75F-C5D2A807E68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794438" y="4669778"/>
            <a:ext cx="5262551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59D00104-2BF4-4F22-B359-02C2FB1CEE8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2787039" y="4073105"/>
            <a:ext cx="5281896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18B03465-62C7-44AF-A682-119E6EC23E1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02836" y="6348946"/>
            <a:ext cx="3835764" cy="19066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00B74DD6-2A6F-4CC1-8011-D845960ECE2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97416" y="5752273"/>
            <a:ext cx="3849864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629B9BF4-5D2A-4AB2-B73A-F2184775C80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4094451" y="7239992"/>
            <a:ext cx="3953707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50955A2B-371A-4E9E-910D-E80177B2AB7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4091863" y="6643319"/>
            <a:ext cx="3968241" cy="45372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271E4CD2-FDA2-466C-8A18-CB3E8562850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867400" y="4115393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9FF40ECB-65B4-4DF8-83F3-49FD8766045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048531" y="3965125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37AE957D-73E3-4011-A932-C4A7D27237F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0915262" y="6450508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BFA8C503-BD8B-44F0-82A5-1D0452E235E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747425" y="6527135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8AE15CEF-7964-4E37-9E11-B08F4F38CE45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7992178" y="6450508"/>
            <a:ext cx="1760767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4078879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00D706D-C2A3-4C96-87FB-0657DBA3EF48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386670C-0B2A-40DF-86CA-8D30D301BE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7363" y="2324100"/>
            <a:ext cx="17343437" cy="65532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50604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9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DA23D63-707B-4382-AB10-F81140DFB65C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CBD28C-3EFD-4EAD-B168-C7C52EAA3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6F53B7-CEFB-4D25-9013-BDAF6788C9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03868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9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10800" y="2033588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955D5FC-FFDC-4125-AC79-E2BF4121C7D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92108D1-374D-4C27-99D8-87062367D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23AC90-2A58-4701-935B-550F976D039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13689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905" y="2033589"/>
            <a:ext cx="17039409" cy="70723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 for background</a:t>
            </a:r>
            <a:endParaRPr lang="en-B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E178ACD-84A3-4939-9F97-1389BAF1D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33FF06D-6B89-40BC-922C-0DADA42738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0547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1066800" y="2705100"/>
            <a:ext cx="16459200" cy="5715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3600" y="3314700"/>
            <a:ext cx="7590609" cy="7231857"/>
          </a:xfrm>
        </p:spPr>
        <p:txBody>
          <a:bodyPr/>
          <a:lstStyle>
            <a:lvl1pPr>
              <a:defRPr sz="4001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insert Quote”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58401" y="3480889"/>
            <a:ext cx="6595652" cy="41634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3696D026-23C6-429D-8290-3A607B9651A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93259B1-C499-4DD7-A7AC-872AB5D81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8B26991-DBF8-4CBD-9EBF-BB58EA44D0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4681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right s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>
            <a:extLst>
              <a:ext uri="{FF2B5EF4-FFF2-40B4-BE49-F238E27FC236}">
                <a16:creationId xmlns:a16="http://schemas.microsoft.com/office/drawing/2014/main" id="{1532F8F9-4E54-47F4-935F-FCE565978AB8}"/>
              </a:ext>
            </a:extLst>
          </p:cNvPr>
          <p:cNvSpPr/>
          <p:nvPr userDrawn="1"/>
        </p:nvSpPr>
        <p:spPr>
          <a:xfrm>
            <a:off x="-1" y="1676401"/>
            <a:ext cx="9434585" cy="2286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B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FCF7206-C9B8-4F08-8F16-ACBF2E73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8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BF777917-1879-4521-8565-C09023778442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756F7D-8844-47BA-8D7B-C32DE2169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48931"/>
            <a:ext cx="7467600" cy="990600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53451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1"/>
            <a:ext cx="18288000" cy="328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3287625"/>
            <a:ext cx="18288000" cy="4571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5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838201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4347596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7856992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11366386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14871347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469" y="5663974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2" y="5067300"/>
            <a:ext cx="2857865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7668" y="5630367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1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82868" y="5630368"/>
            <a:ext cx="2847398" cy="32905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724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25803" y="5663974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315336" y="5067300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831003" y="5631184"/>
            <a:ext cx="2847398" cy="32896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820536" y="5034509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2274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67235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881063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357984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858978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C6FE20B-4FAC-401E-9666-643EE8023406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5A7DD1-43DD-4DF9-9AFD-051C307CA9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5BD5D88-756D-4142-B37F-5CD8BF8BBA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11320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38E75A-16C0-4BE8-9D01-2DC4424B7465}"/>
              </a:ext>
            </a:extLst>
          </p:cNvPr>
          <p:cNvSpPr/>
          <p:nvPr userDrawn="1"/>
        </p:nvSpPr>
        <p:spPr>
          <a:xfrm>
            <a:off x="7628168" y="3197969"/>
            <a:ext cx="3738509" cy="2909541"/>
          </a:xfrm>
          <a:custGeom>
            <a:avLst/>
            <a:gdLst>
              <a:gd name="connsiteX0" fmla="*/ 1784237 w 2894839"/>
              <a:gd name="connsiteY0" fmla="*/ 0 h 2443174"/>
              <a:gd name="connsiteX1" fmla="*/ 1979160 w 2894839"/>
              <a:gd name="connsiteY1" fmla="*/ 52140 h 2443174"/>
              <a:gd name="connsiteX2" fmla="*/ 2699357 w 2894839"/>
              <a:gd name="connsiteY2" fmla="*/ 467883 h 2443174"/>
              <a:gd name="connsiteX3" fmla="*/ 2894839 w 2894839"/>
              <a:gd name="connsiteY3" fmla="*/ 806075 h 2443174"/>
              <a:gd name="connsiteX4" fmla="*/ 2894839 w 2894839"/>
              <a:gd name="connsiteY4" fmla="*/ 1637674 h 2443174"/>
              <a:gd name="connsiteX5" fmla="*/ 2700034 w 2894839"/>
              <a:gd name="connsiteY5" fmla="*/ 1975292 h 2443174"/>
              <a:gd name="connsiteX6" fmla="*/ 2544161 w 2894839"/>
              <a:gd name="connsiteY6" fmla="*/ 2065272 h 2443174"/>
              <a:gd name="connsiteX7" fmla="*/ 2465321 w 2894839"/>
              <a:gd name="connsiteY7" fmla="*/ 2062671 h 2443174"/>
              <a:gd name="connsiteX8" fmla="*/ 2336682 w 2894839"/>
              <a:gd name="connsiteY8" fmla="*/ 1970256 h 2443174"/>
              <a:gd name="connsiteX9" fmla="*/ 2312223 w 2894839"/>
              <a:gd name="connsiteY9" fmla="*/ 1843078 h 2443174"/>
              <a:gd name="connsiteX10" fmla="*/ 2319006 w 2894839"/>
              <a:gd name="connsiteY10" fmla="*/ 1811416 h 2443174"/>
              <a:gd name="connsiteX11" fmla="*/ 2317773 w 2894839"/>
              <a:gd name="connsiteY11" fmla="*/ 1748750 h 2443174"/>
              <a:gd name="connsiteX12" fmla="*/ 2294239 w 2894839"/>
              <a:gd name="connsiteY12" fmla="*/ 1683578 h 2443174"/>
              <a:gd name="connsiteX13" fmla="*/ 1972783 w 2894839"/>
              <a:gd name="connsiteY13" fmla="*/ 1644396 h 2443174"/>
              <a:gd name="connsiteX14" fmla="*/ 1918419 w 2894839"/>
              <a:gd name="connsiteY14" fmla="*/ 1810492 h 2443174"/>
              <a:gd name="connsiteX15" fmla="*/ 1988609 w 2894839"/>
              <a:gd name="connsiteY15" fmla="*/ 1938593 h 2443174"/>
              <a:gd name="connsiteX16" fmla="*/ 2043179 w 2894839"/>
              <a:gd name="connsiteY16" fmla="*/ 1971443 h 2443174"/>
              <a:gd name="connsiteX17" fmla="*/ 2071748 w 2894839"/>
              <a:gd name="connsiteY17" fmla="*/ 1980810 h 2443174"/>
              <a:gd name="connsiteX18" fmla="*/ 2170096 w 2894839"/>
              <a:gd name="connsiteY18" fmla="*/ 2065507 h 2443174"/>
              <a:gd name="connsiteX19" fmla="*/ 2185023 w 2894839"/>
              <a:gd name="connsiteY19" fmla="*/ 2223127 h 2443174"/>
              <a:gd name="connsiteX20" fmla="*/ 2147581 w 2894839"/>
              <a:gd name="connsiteY20" fmla="*/ 2294203 h 2443174"/>
              <a:gd name="connsiteX21" fmla="*/ 1979837 w 2894839"/>
              <a:gd name="connsiteY21" fmla="*/ 2391035 h 2443174"/>
              <a:gd name="connsiteX22" fmla="*/ 1590091 w 2894839"/>
              <a:gd name="connsiteY22" fmla="*/ 2391035 h 2443174"/>
              <a:gd name="connsiteX23" fmla="*/ 869894 w 2894839"/>
              <a:gd name="connsiteY23" fmla="*/ 1975292 h 2443174"/>
              <a:gd name="connsiteX24" fmla="*/ 675089 w 2894839"/>
              <a:gd name="connsiteY24" fmla="*/ 1637674 h 2443174"/>
              <a:gd name="connsiteX25" fmla="*/ 675089 w 2894839"/>
              <a:gd name="connsiteY25" fmla="*/ 1534312 h 2443174"/>
              <a:gd name="connsiteX26" fmla="*/ 471214 w 2894839"/>
              <a:gd name="connsiteY26" fmla="*/ 1317722 h 2443174"/>
              <a:gd name="connsiteX27" fmla="*/ 348699 w 2894839"/>
              <a:gd name="connsiteY27" fmla="*/ 1360627 h 2443174"/>
              <a:gd name="connsiteX28" fmla="*/ 326362 w 2894839"/>
              <a:gd name="connsiteY28" fmla="*/ 1380818 h 2443174"/>
              <a:gd name="connsiteX29" fmla="*/ 270452 w 2894839"/>
              <a:gd name="connsiteY29" fmla="*/ 1411448 h 2443174"/>
              <a:gd name="connsiteX30" fmla="*/ 124382 w 2894839"/>
              <a:gd name="connsiteY30" fmla="*/ 1408121 h 2443174"/>
              <a:gd name="connsiteX31" fmla="*/ 7689 w 2894839"/>
              <a:gd name="connsiteY31" fmla="*/ 1278029 h 2443174"/>
              <a:gd name="connsiteX32" fmla="*/ 202223 w 2894839"/>
              <a:gd name="connsiteY32" fmla="*/ 1019338 h 2443174"/>
              <a:gd name="connsiteX33" fmla="*/ 270452 w 2894839"/>
              <a:gd name="connsiteY33" fmla="*/ 1031383 h 2443174"/>
              <a:gd name="connsiteX34" fmla="*/ 325415 w 2894839"/>
              <a:gd name="connsiteY34" fmla="*/ 1061440 h 2443174"/>
              <a:gd name="connsiteX35" fmla="*/ 349241 w 2894839"/>
              <a:gd name="connsiteY35" fmla="*/ 1083236 h 2443174"/>
              <a:gd name="connsiteX36" fmla="*/ 471485 w 2894839"/>
              <a:gd name="connsiteY36" fmla="*/ 1125453 h 2443174"/>
              <a:gd name="connsiteX37" fmla="*/ 674412 w 2894839"/>
              <a:gd name="connsiteY37" fmla="*/ 908863 h 2443174"/>
              <a:gd name="connsiteX38" fmla="*/ 674412 w 2894839"/>
              <a:gd name="connsiteY38" fmla="*/ 805501 h 2443174"/>
              <a:gd name="connsiteX39" fmla="*/ 869353 w 2894839"/>
              <a:gd name="connsiteY39" fmla="*/ 467883 h 2443174"/>
              <a:gd name="connsiteX40" fmla="*/ 1589414 w 2894839"/>
              <a:gd name="connsiteY40" fmla="*/ 52140 h 2443174"/>
              <a:gd name="connsiteX41" fmla="*/ 1784237 w 2894839"/>
              <a:gd name="connsiteY41" fmla="*/ 0 h 244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94839" h="2443174">
                <a:moveTo>
                  <a:pt x="1784237" y="0"/>
                </a:moveTo>
                <a:cubicBezTo>
                  <a:pt x="1851535" y="0"/>
                  <a:pt x="1918851" y="17380"/>
                  <a:pt x="1979160" y="52140"/>
                </a:cubicBezTo>
                <a:lnTo>
                  <a:pt x="2699357" y="467883"/>
                </a:lnTo>
                <a:cubicBezTo>
                  <a:pt x="2819706" y="537402"/>
                  <a:pt x="2894162" y="666232"/>
                  <a:pt x="2894839" y="806075"/>
                </a:cubicBezTo>
                <a:lnTo>
                  <a:pt x="2894839" y="1637674"/>
                </a:lnTo>
                <a:cubicBezTo>
                  <a:pt x="2894839" y="1776943"/>
                  <a:pt x="2820653" y="1905773"/>
                  <a:pt x="2700034" y="1975292"/>
                </a:cubicBezTo>
                <a:lnTo>
                  <a:pt x="2544161" y="2065272"/>
                </a:lnTo>
                <a:lnTo>
                  <a:pt x="2465321" y="2062671"/>
                </a:lnTo>
                <a:cubicBezTo>
                  <a:pt x="2412575" y="2051028"/>
                  <a:pt x="2365097" y="2019861"/>
                  <a:pt x="2336682" y="1970256"/>
                </a:cubicBezTo>
                <a:cubicBezTo>
                  <a:pt x="2313765" y="1930150"/>
                  <a:pt x="2306263" y="1885559"/>
                  <a:pt x="2312223" y="1843078"/>
                </a:cubicBezTo>
                <a:cubicBezTo>
                  <a:pt x="2315306" y="1832788"/>
                  <a:pt x="2317464" y="1822234"/>
                  <a:pt x="2319006" y="1811416"/>
                </a:cubicBezTo>
                <a:cubicBezTo>
                  <a:pt x="2321780" y="1790835"/>
                  <a:pt x="2321472" y="1769727"/>
                  <a:pt x="2317773" y="1748750"/>
                </a:cubicBezTo>
                <a:cubicBezTo>
                  <a:pt x="2313765" y="1726323"/>
                  <a:pt x="2305954" y="1704291"/>
                  <a:pt x="2294239" y="1683578"/>
                </a:cubicBezTo>
                <a:cubicBezTo>
                  <a:pt x="2229393" y="1570912"/>
                  <a:pt x="2072056" y="1544527"/>
                  <a:pt x="1972783" y="1644396"/>
                </a:cubicBezTo>
                <a:cubicBezTo>
                  <a:pt x="1929929" y="1687536"/>
                  <a:pt x="1910095" y="1750597"/>
                  <a:pt x="1918419" y="1810492"/>
                </a:cubicBezTo>
                <a:cubicBezTo>
                  <a:pt x="1926538" y="1866561"/>
                  <a:pt x="1953257" y="1908778"/>
                  <a:pt x="1988609" y="1938593"/>
                </a:cubicBezTo>
                <a:cubicBezTo>
                  <a:pt x="2005052" y="1952578"/>
                  <a:pt x="2023344" y="1963660"/>
                  <a:pt x="2043179" y="1971443"/>
                </a:cubicBezTo>
                <a:cubicBezTo>
                  <a:pt x="2052530" y="1975137"/>
                  <a:pt x="2062088" y="1978304"/>
                  <a:pt x="2071748" y="1980810"/>
                </a:cubicBezTo>
                <a:cubicBezTo>
                  <a:pt x="2111416" y="1996905"/>
                  <a:pt x="2146871" y="2025797"/>
                  <a:pt x="2170096" y="2065507"/>
                </a:cubicBezTo>
                <a:cubicBezTo>
                  <a:pt x="2198511" y="2113925"/>
                  <a:pt x="2201389" y="2171082"/>
                  <a:pt x="2185023" y="2223127"/>
                </a:cubicBezTo>
                <a:lnTo>
                  <a:pt x="2147581" y="2294203"/>
                </a:lnTo>
                <a:lnTo>
                  <a:pt x="1979837" y="2391035"/>
                </a:lnTo>
                <a:cubicBezTo>
                  <a:pt x="1859488" y="2460554"/>
                  <a:pt x="1710846" y="2460554"/>
                  <a:pt x="1590091" y="2391035"/>
                </a:cubicBezTo>
                <a:lnTo>
                  <a:pt x="869894" y="1975292"/>
                </a:lnTo>
                <a:cubicBezTo>
                  <a:pt x="749275" y="1905428"/>
                  <a:pt x="675089" y="1776943"/>
                  <a:pt x="675089" y="1637674"/>
                </a:cubicBezTo>
                <a:lnTo>
                  <a:pt x="675089" y="1534312"/>
                </a:lnTo>
                <a:cubicBezTo>
                  <a:pt x="675089" y="1422002"/>
                  <a:pt x="583575" y="1316804"/>
                  <a:pt x="471214" y="1317722"/>
                </a:cubicBezTo>
                <a:cubicBezTo>
                  <a:pt x="425051" y="1318066"/>
                  <a:pt x="382543" y="1334242"/>
                  <a:pt x="348699" y="1360627"/>
                </a:cubicBezTo>
                <a:cubicBezTo>
                  <a:pt x="341524" y="1367740"/>
                  <a:pt x="334079" y="1374508"/>
                  <a:pt x="326362" y="1380818"/>
                </a:cubicBezTo>
                <a:cubicBezTo>
                  <a:pt x="309576" y="1393781"/>
                  <a:pt x="290623" y="1403991"/>
                  <a:pt x="270452" y="1411448"/>
                </a:cubicBezTo>
                <a:cubicBezTo>
                  <a:pt x="226997" y="1427050"/>
                  <a:pt x="176772" y="1429115"/>
                  <a:pt x="124382" y="1408121"/>
                </a:cubicBezTo>
                <a:cubicBezTo>
                  <a:pt x="68201" y="1385407"/>
                  <a:pt x="23528" y="1336651"/>
                  <a:pt x="7689" y="1278029"/>
                </a:cubicBezTo>
                <a:cubicBezTo>
                  <a:pt x="-29269" y="1142202"/>
                  <a:pt x="72127" y="1019338"/>
                  <a:pt x="202223" y="1019338"/>
                </a:cubicBezTo>
                <a:cubicBezTo>
                  <a:pt x="226049" y="1019338"/>
                  <a:pt x="249063" y="1023582"/>
                  <a:pt x="270452" y="1031383"/>
                </a:cubicBezTo>
                <a:cubicBezTo>
                  <a:pt x="290352" y="1038496"/>
                  <a:pt x="308899" y="1048706"/>
                  <a:pt x="325415" y="1061440"/>
                </a:cubicBezTo>
                <a:cubicBezTo>
                  <a:pt x="333808" y="1067979"/>
                  <a:pt x="341795" y="1075435"/>
                  <a:pt x="349241" y="1083236"/>
                </a:cubicBezTo>
                <a:cubicBezTo>
                  <a:pt x="383085" y="1109277"/>
                  <a:pt x="425322" y="1125109"/>
                  <a:pt x="471485" y="1125453"/>
                </a:cubicBezTo>
                <a:cubicBezTo>
                  <a:pt x="585741" y="1125682"/>
                  <a:pt x="674412" y="1023353"/>
                  <a:pt x="674412" y="908863"/>
                </a:cubicBezTo>
                <a:lnTo>
                  <a:pt x="674412" y="805501"/>
                </a:lnTo>
                <a:cubicBezTo>
                  <a:pt x="674412" y="666232"/>
                  <a:pt x="748598" y="537402"/>
                  <a:pt x="869353" y="467883"/>
                </a:cubicBezTo>
                <a:lnTo>
                  <a:pt x="1589414" y="52140"/>
                </a:lnTo>
                <a:cubicBezTo>
                  <a:pt x="1649657" y="17380"/>
                  <a:pt x="1716938" y="0"/>
                  <a:pt x="1784237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 dirty="0">
              <a:solidFill>
                <a:prstClr val="white"/>
              </a:solidFill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A426018-E27D-4028-AD19-6A257E8FF81D}"/>
              </a:ext>
            </a:extLst>
          </p:cNvPr>
          <p:cNvSpPr/>
          <p:nvPr userDrawn="1"/>
        </p:nvSpPr>
        <p:spPr>
          <a:xfrm>
            <a:off x="9943625" y="5069198"/>
            <a:ext cx="2866700" cy="332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extrusionOk="0">
                <a:moveTo>
                  <a:pt x="21597" y="15080"/>
                </a:moveTo>
                <a:lnTo>
                  <a:pt x="21600" y="8777"/>
                </a:lnTo>
                <a:cubicBezTo>
                  <a:pt x="21600" y="7721"/>
                  <a:pt x="20878" y="6745"/>
                  <a:pt x="19704" y="6218"/>
                </a:cubicBezTo>
                <a:lnTo>
                  <a:pt x="12699" y="3064"/>
                </a:lnTo>
                <a:cubicBezTo>
                  <a:pt x="11525" y="2535"/>
                  <a:pt x="10081" y="2535"/>
                  <a:pt x="8907" y="3062"/>
                </a:cubicBezTo>
                <a:lnTo>
                  <a:pt x="8037" y="3453"/>
                </a:lnTo>
                <a:cubicBezTo>
                  <a:pt x="7074" y="3885"/>
                  <a:pt x="5779" y="3692"/>
                  <a:pt x="5226" y="2940"/>
                </a:cubicBezTo>
                <a:cubicBezTo>
                  <a:pt x="5003" y="2636"/>
                  <a:pt x="4930" y="2298"/>
                  <a:pt x="4988" y="1976"/>
                </a:cubicBezTo>
                <a:cubicBezTo>
                  <a:pt x="5018" y="1898"/>
                  <a:pt x="5039" y="1818"/>
                  <a:pt x="5054" y="1736"/>
                </a:cubicBezTo>
                <a:cubicBezTo>
                  <a:pt x="5081" y="1580"/>
                  <a:pt x="5078" y="1420"/>
                  <a:pt x="5042" y="1261"/>
                </a:cubicBezTo>
                <a:cubicBezTo>
                  <a:pt x="5003" y="1091"/>
                  <a:pt x="4927" y="924"/>
                  <a:pt x="4813" y="767"/>
                </a:cubicBezTo>
                <a:cubicBezTo>
                  <a:pt x="4182" y="-87"/>
                  <a:pt x="2651" y="-287"/>
                  <a:pt x="1685" y="470"/>
                </a:cubicBezTo>
                <a:cubicBezTo>
                  <a:pt x="1268" y="797"/>
                  <a:pt x="1075" y="1275"/>
                  <a:pt x="1156" y="1729"/>
                </a:cubicBezTo>
                <a:cubicBezTo>
                  <a:pt x="1235" y="2154"/>
                  <a:pt x="1495" y="2474"/>
                  <a:pt x="1839" y="2700"/>
                </a:cubicBezTo>
                <a:cubicBezTo>
                  <a:pt x="1999" y="2806"/>
                  <a:pt x="2177" y="2890"/>
                  <a:pt x="2370" y="2949"/>
                </a:cubicBezTo>
                <a:cubicBezTo>
                  <a:pt x="2461" y="2977"/>
                  <a:pt x="2554" y="3001"/>
                  <a:pt x="2648" y="3020"/>
                </a:cubicBezTo>
                <a:cubicBezTo>
                  <a:pt x="3034" y="3142"/>
                  <a:pt x="3379" y="3361"/>
                  <a:pt x="3605" y="3662"/>
                </a:cubicBezTo>
                <a:cubicBezTo>
                  <a:pt x="4158" y="4396"/>
                  <a:pt x="3717" y="5395"/>
                  <a:pt x="2772" y="5819"/>
                </a:cubicBezTo>
                <a:lnTo>
                  <a:pt x="1902" y="6209"/>
                </a:lnTo>
                <a:cubicBezTo>
                  <a:pt x="728" y="6736"/>
                  <a:pt x="6" y="7712"/>
                  <a:pt x="3" y="8768"/>
                </a:cubicBezTo>
                <a:lnTo>
                  <a:pt x="0" y="15071"/>
                </a:lnTo>
                <a:cubicBezTo>
                  <a:pt x="0" y="16127"/>
                  <a:pt x="722" y="17103"/>
                  <a:pt x="1896" y="17630"/>
                </a:cubicBezTo>
                <a:lnTo>
                  <a:pt x="8901" y="20784"/>
                </a:lnTo>
                <a:cubicBezTo>
                  <a:pt x="10075" y="21313"/>
                  <a:pt x="11519" y="21313"/>
                  <a:pt x="12693" y="20786"/>
                </a:cubicBezTo>
                <a:lnTo>
                  <a:pt x="19704" y="17637"/>
                </a:lnTo>
                <a:cubicBezTo>
                  <a:pt x="20875" y="17110"/>
                  <a:pt x="21597" y="16134"/>
                  <a:pt x="21597" y="15080"/>
                </a:cubicBezTo>
                <a:close/>
              </a:path>
            </a:pathLst>
          </a:custGeom>
          <a:solidFill>
            <a:srgbClr val="7A7D7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8FF9C0C9-4EC8-47C9-A514-32C32057D44B}"/>
              </a:ext>
            </a:extLst>
          </p:cNvPr>
          <p:cNvSpPr/>
          <p:nvPr userDrawn="1"/>
        </p:nvSpPr>
        <p:spPr>
          <a:xfrm>
            <a:off x="7076126" y="5487407"/>
            <a:ext cx="3738540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BAB6C77-38A6-4A98-9E26-9969B91C45E8}"/>
              </a:ext>
            </a:extLst>
          </p:cNvPr>
          <p:cNvSpPr/>
          <p:nvPr userDrawn="1"/>
        </p:nvSpPr>
        <p:spPr>
          <a:xfrm>
            <a:off x="4193549" y="5487407"/>
            <a:ext cx="3738545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467B66-80EA-4D68-8A87-731DAE9EE848}"/>
              </a:ext>
            </a:extLst>
          </p:cNvPr>
          <p:cNvSpPr/>
          <p:nvPr userDrawn="1"/>
        </p:nvSpPr>
        <p:spPr>
          <a:xfrm>
            <a:off x="5648365" y="3197969"/>
            <a:ext cx="2867498" cy="3327744"/>
          </a:xfrm>
          <a:custGeom>
            <a:avLst/>
            <a:gdLst>
              <a:gd name="connsiteX0" fmla="*/ 1111236 w 2220390"/>
              <a:gd name="connsiteY0" fmla="*/ 1 h 2794344"/>
              <a:gd name="connsiteX1" fmla="*/ 1306021 w 2220390"/>
              <a:gd name="connsiteY1" fmla="*/ 52455 h 2794344"/>
              <a:gd name="connsiteX2" fmla="*/ 2025798 w 2220390"/>
              <a:gd name="connsiteY2" fmla="*/ 468430 h 2794344"/>
              <a:gd name="connsiteX3" fmla="*/ 2220390 w 2220390"/>
              <a:gd name="connsiteY3" fmla="*/ 806042 h 2794344"/>
              <a:gd name="connsiteX4" fmla="*/ 2220292 w 2220390"/>
              <a:gd name="connsiteY4" fmla="*/ 938113 h 2794344"/>
              <a:gd name="connsiteX5" fmla="*/ 2210217 w 2220390"/>
              <a:gd name="connsiteY5" fmla="*/ 991049 h 2794344"/>
              <a:gd name="connsiteX6" fmla="*/ 2022930 w 2220390"/>
              <a:gd name="connsiteY6" fmla="*/ 1125464 h 2794344"/>
              <a:gd name="connsiteX7" fmla="*/ 1900686 w 2220390"/>
              <a:gd name="connsiteY7" fmla="*/ 1083247 h 2794344"/>
              <a:gd name="connsiteX8" fmla="*/ 1876860 w 2220390"/>
              <a:gd name="connsiteY8" fmla="*/ 1061451 h 2794344"/>
              <a:gd name="connsiteX9" fmla="*/ 1821897 w 2220390"/>
              <a:gd name="connsiteY9" fmla="*/ 1031394 h 2794344"/>
              <a:gd name="connsiteX10" fmla="*/ 1753668 w 2220390"/>
              <a:gd name="connsiteY10" fmla="*/ 1019349 h 2794344"/>
              <a:gd name="connsiteX11" fmla="*/ 1559134 w 2220390"/>
              <a:gd name="connsiteY11" fmla="*/ 1278040 h 2794344"/>
              <a:gd name="connsiteX12" fmla="*/ 1675827 w 2220390"/>
              <a:gd name="connsiteY12" fmla="*/ 1408132 h 2794344"/>
              <a:gd name="connsiteX13" fmla="*/ 1821897 w 2220390"/>
              <a:gd name="connsiteY13" fmla="*/ 1411459 h 2794344"/>
              <a:gd name="connsiteX14" fmla="*/ 1877807 w 2220390"/>
              <a:gd name="connsiteY14" fmla="*/ 1380829 h 2794344"/>
              <a:gd name="connsiteX15" fmla="*/ 1900144 w 2220390"/>
              <a:gd name="connsiteY15" fmla="*/ 1360638 h 2794344"/>
              <a:gd name="connsiteX16" fmla="*/ 2022659 w 2220390"/>
              <a:gd name="connsiteY16" fmla="*/ 1317733 h 2794344"/>
              <a:gd name="connsiteX17" fmla="*/ 2210480 w 2220390"/>
              <a:gd name="connsiteY17" fmla="*/ 1452971 h 2794344"/>
              <a:gd name="connsiteX18" fmla="*/ 2219875 w 2220390"/>
              <a:gd name="connsiteY18" fmla="*/ 1500579 h 2794344"/>
              <a:gd name="connsiteX19" fmla="*/ 2219773 w 2220390"/>
              <a:gd name="connsiteY19" fmla="*/ 1637600 h 2794344"/>
              <a:gd name="connsiteX20" fmla="*/ 2024564 w 2220390"/>
              <a:gd name="connsiteY20" fmla="*/ 1975212 h 2794344"/>
              <a:gd name="connsiteX21" fmla="*/ 1304171 w 2220390"/>
              <a:gd name="connsiteY21" fmla="*/ 2390664 h 2794344"/>
              <a:gd name="connsiteX22" fmla="*/ 914369 w 2220390"/>
              <a:gd name="connsiteY22" fmla="*/ 2390403 h 2794344"/>
              <a:gd name="connsiteX23" fmla="*/ 825040 w 2220390"/>
              <a:gd name="connsiteY23" fmla="*/ 2338814 h 2794344"/>
              <a:gd name="connsiteX24" fmla="*/ 590511 w 2220390"/>
              <a:gd name="connsiteY24" fmla="*/ 2347006 h 2794344"/>
              <a:gd name="connsiteX25" fmla="*/ 565573 w 2220390"/>
              <a:gd name="connsiteY25" fmla="*/ 2368589 h 2794344"/>
              <a:gd name="connsiteX26" fmla="*/ 544151 w 2220390"/>
              <a:gd name="connsiteY26" fmla="*/ 2397822 h 2794344"/>
              <a:gd name="connsiteX27" fmla="*/ 519962 w 2220390"/>
              <a:gd name="connsiteY27" fmla="*/ 2525347 h 2794344"/>
              <a:gd name="connsiteX28" fmla="*/ 526156 w 2220390"/>
              <a:gd name="connsiteY28" fmla="*/ 2554843 h 2794344"/>
              <a:gd name="connsiteX29" fmla="*/ 524910 w 2220390"/>
              <a:gd name="connsiteY29" fmla="*/ 2618443 h 2794344"/>
              <a:gd name="connsiteX30" fmla="*/ 478505 w 2220390"/>
              <a:gd name="connsiteY30" fmla="*/ 2715458 h 2794344"/>
              <a:gd name="connsiteX31" fmla="*/ 471922 w 2220390"/>
              <a:gd name="connsiteY31" fmla="*/ 2721628 h 2794344"/>
              <a:gd name="connsiteX32" fmla="*/ 469883 w 2220390"/>
              <a:gd name="connsiteY32" fmla="*/ 2724442 h 2794344"/>
              <a:gd name="connsiteX33" fmla="*/ 440275 w 2220390"/>
              <a:gd name="connsiteY33" fmla="*/ 2752177 h 2794344"/>
              <a:gd name="connsiteX34" fmla="*/ 269325 w 2220390"/>
              <a:gd name="connsiteY34" fmla="*/ 2788093 h 2794344"/>
              <a:gd name="connsiteX35" fmla="*/ 142681 w 2220390"/>
              <a:gd name="connsiteY35" fmla="*/ 2490315 h 2794344"/>
              <a:gd name="connsiteX36" fmla="*/ 187397 w 2220390"/>
              <a:gd name="connsiteY36" fmla="*/ 2437159 h 2794344"/>
              <a:gd name="connsiteX37" fmla="*/ 189709 w 2220390"/>
              <a:gd name="connsiteY37" fmla="*/ 2435750 h 2794344"/>
              <a:gd name="connsiteX38" fmla="*/ 196022 w 2220390"/>
              <a:gd name="connsiteY38" fmla="*/ 2428254 h 2794344"/>
              <a:gd name="connsiteX39" fmla="*/ 249383 w 2220390"/>
              <a:gd name="connsiteY39" fmla="*/ 2395662 h 2794344"/>
              <a:gd name="connsiteX40" fmla="*/ 280113 w 2220390"/>
              <a:gd name="connsiteY40" fmla="*/ 2385722 h 2794344"/>
              <a:gd name="connsiteX41" fmla="*/ 333469 w 2220390"/>
              <a:gd name="connsiteY41" fmla="*/ 2353240 h 2794344"/>
              <a:gd name="connsiteX42" fmla="*/ 369551 w 2220390"/>
              <a:gd name="connsiteY42" fmla="*/ 2309951 h 2794344"/>
              <a:gd name="connsiteX43" fmla="*/ 283922 w 2220390"/>
              <a:gd name="connsiteY43" fmla="*/ 2025756 h 2794344"/>
              <a:gd name="connsiteX44" fmla="*/ 194593 w 2220390"/>
              <a:gd name="connsiteY44" fmla="*/ 1974298 h 2794344"/>
              <a:gd name="connsiteX45" fmla="*/ 0 w 2220390"/>
              <a:gd name="connsiteY45" fmla="*/ 1636686 h 2794344"/>
              <a:gd name="connsiteX46" fmla="*/ 617 w 2220390"/>
              <a:gd name="connsiteY46" fmla="*/ 805128 h 2794344"/>
              <a:gd name="connsiteX47" fmla="*/ 195826 w 2220390"/>
              <a:gd name="connsiteY47" fmla="*/ 467516 h 2794344"/>
              <a:gd name="connsiteX48" fmla="*/ 916219 w 2220390"/>
              <a:gd name="connsiteY48" fmla="*/ 52063 h 2794344"/>
              <a:gd name="connsiteX49" fmla="*/ 1111236 w 2220390"/>
              <a:gd name="connsiteY49" fmla="*/ 1 h 27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0390" h="2794344">
                <a:moveTo>
                  <a:pt x="1111236" y="1"/>
                </a:moveTo>
                <a:cubicBezTo>
                  <a:pt x="1178529" y="50"/>
                  <a:pt x="1245783" y="17518"/>
                  <a:pt x="1306021" y="52455"/>
                </a:cubicBezTo>
                <a:lnTo>
                  <a:pt x="2025798" y="468430"/>
                </a:lnTo>
                <a:cubicBezTo>
                  <a:pt x="2146274" y="538042"/>
                  <a:pt x="2220390" y="666687"/>
                  <a:pt x="2220390" y="806042"/>
                </a:cubicBezTo>
                <a:lnTo>
                  <a:pt x="2220292" y="938113"/>
                </a:lnTo>
                <a:lnTo>
                  <a:pt x="2210217" y="991049"/>
                </a:lnTo>
                <a:cubicBezTo>
                  <a:pt x="2179923" y="1068118"/>
                  <a:pt x="2108622" y="1125636"/>
                  <a:pt x="2022930" y="1125464"/>
                </a:cubicBezTo>
                <a:cubicBezTo>
                  <a:pt x="1976767" y="1125120"/>
                  <a:pt x="1934530" y="1109288"/>
                  <a:pt x="1900686" y="1083247"/>
                </a:cubicBezTo>
                <a:cubicBezTo>
                  <a:pt x="1893240" y="1075446"/>
                  <a:pt x="1885253" y="1067990"/>
                  <a:pt x="1876860" y="1061451"/>
                </a:cubicBezTo>
                <a:cubicBezTo>
                  <a:pt x="1860344" y="1048717"/>
                  <a:pt x="1841797" y="1038507"/>
                  <a:pt x="1821897" y="1031394"/>
                </a:cubicBezTo>
                <a:cubicBezTo>
                  <a:pt x="1800508" y="1023593"/>
                  <a:pt x="1777494" y="1019349"/>
                  <a:pt x="1753668" y="1019349"/>
                </a:cubicBezTo>
                <a:cubicBezTo>
                  <a:pt x="1623572" y="1019349"/>
                  <a:pt x="1522176" y="1142213"/>
                  <a:pt x="1559134" y="1278040"/>
                </a:cubicBezTo>
                <a:cubicBezTo>
                  <a:pt x="1574973" y="1336662"/>
                  <a:pt x="1619646" y="1385418"/>
                  <a:pt x="1675827" y="1408132"/>
                </a:cubicBezTo>
                <a:cubicBezTo>
                  <a:pt x="1728217" y="1429126"/>
                  <a:pt x="1778442" y="1427061"/>
                  <a:pt x="1821897" y="1411459"/>
                </a:cubicBezTo>
                <a:cubicBezTo>
                  <a:pt x="1842068" y="1404002"/>
                  <a:pt x="1861021" y="1393792"/>
                  <a:pt x="1877807" y="1380829"/>
                </a:cubicBezTo>
                <a:cubicBezTo>
                  <a:pt x="1885524" y="1374519"/>
                  <a:pt x="1892969" y="1367751"/>
                  <a:pt x="1900144" y="1360638"/>
                </a:cubicBezTo>
                <a:cubicBezTo>
                  <a:pt x="1933988" y="1334253"/>
                  <a:pt x="1976496" y="1318077"/>
                  <a:pt x="2022659" y="1317733"/>
                </a:cubicBezTo>
                <a:cubicBezTo>
                  <a:pt x="2106930" y="1317045"/>
                  <a:pt x="2179474" y="1376046"/>
                  <a:pt x="2210480" y="1452971"/>
                </a:cubicBezTo>
                <a:lnTo>
                  <a:pt x="2219875" y="1500579"/>
                </a:lnTo>
                <a:lnTo>
                  <a:pt x="2219773" y="1637600"/>
                </a:lnTo>
                <a:cubicBezTo>
                  <a:pt x="2219465" y="1776955"/>
                  <a:pt x="2145349" y="1905730"/>
                  <a:pt x="2024564" y="1975212"/>
                </a:cubicBezTo>
                <a:lnTo>
                  <a:pt x="1304171" y="2390664"/>
                </a:lnTo>
                <a:cubicBezTo>
                  <a:pt x="1183386" y="2460146"/>
                  <a:pt x="1035154" y="2460146"/>
                  <a:pt x="914369" y="2390403"/>
                </a:cubicBezTo>
                <a:lnTo>
                  <a:pt x="825040" y="2338814"/>
                </a:lnTo>
                <a:cubicBezTo>
                  <a:pt x="751952" y="2296694"/>
                  <a:pt x="656891" y="2301004"/>
                  <a:pt x="590511" y="2347006"/>
                </a:cubicBezTo>
                <a:lnTo>
                  <a:pt x="565573" y="2368589"/>
                </a:lnTo>
                <a:lnTo>
                  <a:pt x="544151" y="2397822"/>
                </a:lnTo>
                <a:cubicBezTo>
                  <a:pt x="521519" y="2437870"/>
                  <a:pt x="514079" y="2482851"/>
                  <a:pt x="519962" y="2525347"/>
                </a:cubicBezTo>
                <a:cubicBezTo>
                  <a:pt x="522765" y="2534999"/>
                  <a:pt x="524910" y="2544903"/>
                  <a:pt x="526156" y="2554843"/>
                </a:cubicBezTo>
                <a:cubicBezTo>
                  <a:pt x="529270" y="2575623"/>
                  <a:pt x="528648" y="2597339"/>
                  <a:pt x="524910" y="2618443"/>
                </a:cubicBezTo>
                <a:cubicBezTo>
                  <a:pt x="518863" y="2652665"/>
                  <a:pt x="504270" y="2686178"/>
                  <a:pt x="478505" y="2715458"/>
                </a:cubicBezTo>
                <a:lnTo>
                  <a:pt x="471922" y="2721628"/>
                </a:lnTo>
                <a:lnTo>
                  <a:pt x="469883" y="2724442"/>
                </a:lnTo>
                <a:cubicBezTo>
                  <a:pt x="461290" y="2734202"/>
                  <a:pt x="451454" y="2743492"/>
                  <a:pt x="440275" y="2752177"/>
                </a:cubicBezTo>
                <a:cubicBezTo>
                  <a:pt x="392475" y="2789660"/>
                  <a:pt x="328022" y="2803635"/>
                  <a:pt x="269325" y="2788093"/>
                </a:cubicBezTo>
                <a:cubicBezTo>
                  <a:pt x="133121" y="2752177"/>
                  <a:pt x="77611" y="2602896"/>
                  <a:pt x="142681" y="2490315"/>
                </a:cubicBezTo>
                <a:cubicBezTo>
                  <a:pt x="154811" y="2469419"/>
                  <a:pt x="170024" y="2451787"/>
                  <a:pt x="187397" y="2437159"/>
                </a:cubicBezTo>
                <a:lnTo>
                  <a:pt x="189709" y="2435750"/>
                </a:lnTo>
                <a:lnTo>
                  <a:pt x="196022" y="2428254"/>
                </a:lnTo>
                <a:cubicBezTo>
                  <a:pt x="212148" y="2414605"/>
                  <a:pt x="230143" y="2403405"/>
                  <a:pt x="249383" y="2395662"/>
                </a:cubicBezTo>
                <a:cubicBezTo>
                  <a:pt x="259315" y="2391628"/>
                  <a:pt x="269558" y="2388207"/>
                  <a:pt x="280113" y="2385722"/>
                </a:cubicBezTo>
                <a:lnTo>
                  <a:pt x="333469" y="2353240"/>
                </a:lnTo>
                <a:lnTo>
                  <a:pt x="369551" y="2309951"/>
                </a:lnTo>
                <a:cubicBezTo>
                  <a:pt x="427220" y="2210953"/>
                  <a:pt x="382915" y="2083222"/>
                  <a:pt x="283922" y="2025756"/>
                </a:cubicBezTo>
                <a:lnTo>
                  <a:pt x="194593" y="1974298"/>
                </a:lnTo>
                <a:cubicBezTo>
                  <a:pt x="74116" y="1904816"/>
                  <a:pt x="0" y="1776040"/>
                  <a:pt x="0" y="1636686"/>
                </a:cubicBezTo>
                <a:lnTo>
                  <a:pt x="617" y="805128"/>
                </a:lnTo>
                <a:cubicBezTo>
                  <a:pt x="925" y="665773"/>
                  <a:pt x="75041" y="536997"/>
                  <a:pt x="195826" y="467516"/>
                </a:cubicBezTo>
                <a:lnTo>
                  <a:pt x="916219" y="52063"/>
                </a:lnTo>
                <a:cubicBezTo>
                  <a:pt x="976612" y="17322"/>
                  <a:pt x="1043943" y="-48"/>
                  <a:pt x="1111236" y="1"/>
                </a:cubicBez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>
              <a:solidFill>
                <a:schemeClr val="lt1"/>
              </a:solidFill>
            </a:endParaRPr>
          </a:p>
        </p:txBody>
      </p:sp>
      <p:sp>
        <p:nvSpPr>
          <p:cNvPr id="28" name="TextBox 108">
            <a:extLst>
              <a:ext uri="{FF2B5EF4-FFF2-40B4-BE49-F238E27FC236}">
                <a16:creationId xmlns:a16="http://schemas.microsoft.com/office/drawing/2014/main" id="{549AC951-3D5C-4A49-B816-DFE4586430DB}"/>
              </a:ext>
            </a:extLst>
          </p:cNvPr>
          <p:cNvSpPr txBox="1"/>
          <p:nvPr/>
        </p:nvSpPr>
        <p:spPr>
          <a:xfrm>
            <a:off x="255914" y="2485101"/>
            <a:ext cx="4536762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noProof="1"/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C8E8EF8F-DEF5-4674-8730-6156D53EC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743" y="2628055"/>
            <a:ext cx="4445852" cy="148733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E417049E-663F-4D99-AA83-B8907F5765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276" y="2031381"/>
            <a:ext cx="4462194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BD1C80BD-A37C-4447-A2A0-289887AFE5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582402" y="2386346"/>
            <a:ext cx="6097325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C0BF4827-BAA5-49F1-8F37-196005D4AD6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1571933" y="1789673"/>
            <a:ext cx="6119739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A78530B7-0B9A-493E-A75F-C5D2A807E68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794440" y="4669780"/>
            <a:ext cx="5262551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59D00104-2BF4-4F22-B359-02C2FB1CEE8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2787040" y="4073105"/>
            <a:ext cx="5281896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18B03465-62C7-44AF-A682-119E6EC23E1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02836" y="6348947"/>
            <a:ext cx="3835764" cy="19066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00B74DD6-2A6F-4CC1-8011-D845960ECE2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97417" y="5752274"/>
            <a:ext cx="3849864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629B9BF4-5D2A-4AB2-B73A-F2184775C80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4094452" y="7239994"/>
            <a:ext cx="3953708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50955A2B-371A-4E9E-910D-E80177B2AB7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4091864" y="6643318"/>
            <a:ext cx="3968241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271E4CD2-FDA2-466C-8A18-CB3E8562850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867401" y="4115395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9FF40ECB-65B4-4DF8-83F3-49FD8766045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048532" y="3965126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37AE957D-73E3-4011-A932-C4A7D27237F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0915264" y="6450509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BFA8C503-BD8B-44F0-82A5-1D0452E235E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747426" y="6527137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8AE15CEF-7964-4E37-9E11-B08F4F38CE45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7992179" y="6450509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6F9594E-FC0A-447D-96D8-37D20192D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59CABCB-F382-4459-A00D-CD623292C43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64003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00D706D-C2A3-4C96-87FB-0657DBA3EF48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386670C-0B2A-40DF-86CA-8D30D301BE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7364" y="2324100"/>
            <a:ext cx="17343437" cy="65532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A411466-4D2F-4D61-9E9B-9DF2F8C19F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66D437B-FA77-40DA-AA2B-775E110F29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94882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ED79-8EA6-4277-8642-BCD0E601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110FC-CF0E-4CBD-B704-EA69B9D0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29A5A-1248-4703-9EA2-7AFB1061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C631-AE7C-4F07-8643-0A0FEBE64999}" type="datetimeFigureOut">
              <a:rPr lang="en-BE" smtClean="0"/>
              <a:t>10/11/2020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CC1B-1DE1-4277-8504-732AD7B3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9DEAB-C506-4187-BE99-FBD9F6C7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01C-EF00-470E-B8C3-0EA0B3FCEB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61504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F887A-9BFF-4FB7-873D-E7D0BF7CCF8C}"/>
              </a:ext>
            </a:extLst>
          </p:cNvPr>
          <p:cNvSpPr/>
          <p:nvPr userDrawn="1"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14B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3009196-43A8-4BA2-A046-9D74608602BA}"/>
              </a:ext>
            </a:extLst>
          </p:cNvPr>
          <p:cNvGrpSpPr/>
          <p:nvPr userDrawn="1"/>
        </p:nvGrpSpPr>
        <p:grpSpPr>
          <a:xfrm>
            <a:off x="1028701" y="3924300"/>
            <a:ext cx="6772694" cy="4636774"/>
            <a:chOff x="0" y="-57150"/>
            <a:chExt cx="7889869" cy="5753553"/>
          </a:xfrm>
          <a:solidFill>
            <a:srgbClr val="14B5E3"/>
          </a:solidFill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FEA7D86-5971-4283-9974-582D2D792E66}"/>
                </a:ext>
              </a:extLst>
            </p:cNvPr>
            <p:cNvSpPr txBox="1"/>
            <p:nvPr/>
          </p:nvSpPr>
          <p:spPr>
            <a:xfrm>
              <a:off x="0" y="-57150"/>
              <a:ext cx="7889869" cy="120363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1" b="1" dirty="0">
                  <a:solidFill>
                    <a:schemeClr val="bg1"/>
                  </a:solidFill>
                  <a:latin typeface="+mj-lt"/>
                </a:rPr>
                <a:t>HYDROGEN EUROPE SECRETARIAT</a:t>
              </a:r>
            </a:p>
            <a:p>
              <a:pPr algn="l">
                <a:lnSpc>
                  <a:spcPts val="3920"/>
                </a:lnSpc>
              </a:pPr>
              <a:endParaRPr lang="en-US" sz="2801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4A9714BB-F87A-4830-89B2-D1848A818043}"/>
                </a:ext>
              </a:extLst>
            </p:cNvPr>
            <p:cNvSpPr txBox="1"/>
            <p:nvPr/>
          </p:nvSpPr>
          <p:spPr>
            <a:xfrm>
              <a:off x="0" y="670766"/>
              <a:ext cx="7889869" cy="50256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endParaRPr lang="en-US" sz="2801" dirty="0">
                <a:solidFill>
                  <a:schemeClr val="bg1"/>
                </a:solidFill>
              </a:endParaRPr>
            </a:p>
            <a:p>
              <a:pPr algn="l">
                <a:lnSpc>
                  <a:spcPts val="2940"/>
                </a:lnSpc>
              </a:pPr>
              <a:r>
                <a:rPr lang="en-US" sz="2801" dirty="0">
                  <a:solidFill>
                    <a:schemeClr val="bg1"/>
                  </a:solidFill>
                </a:rPr>
                <a:t>Avenue de la </a:t>
              </a:r>
              <a:r>
                <a:rPr lang="en-US" sz="2801" dirty="0" err="1">
                  <a:solidFill>
                    <a:schemeClr val="bg1"/>
                  </a:solidFill>
                </a:rPr>
                <a:t>Toison</a:t>
              </a:r>
              <a:r>
                <a:rPr lang="en-US" sz="2801" dirty="0">
                  <a:solidFill>
                    <a:schemeClr val="bg1"/>
                  </a:solidFill>
                </a:rPr>
                <a:t> d’Or 56-60</a:t>
              </a:r>
            </a:p>
            <a:p>
              <a:pPr algn="l">
                <a:lnSpc>
                  <a:spcPts val="2940"/>
                </a:lnSpc>
              </a:pPr>
              <a:r>
                <a:rPr lang="en-US" sz="2801" dirty="0">
                  <a:solidFill>
                    <a:schemeClr val="bg1"/>
                  </a:solidFill>
                </a:rPr>
                <a:t>BE-1060 Brussels</a:t>
              </a:r>
            </a:p>
            <a:p>
              <a:pPr algn="l">
                <a:lnSpc>
                  <a:spcPts val="2940"/>
                </a:lnSpc>
              </a:pPr>
              <a:endParaRPr lang="en-US" sz="2801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r>
                <a:rPr lang="en-US" sz="2801" dirty="0">
                  <a:solidFill>
                    <a:schemeClr val="bg1"/>
                  </a:solidFill>
                </a:rPr>
                <a:t>secretariat@hydrogeneurope.eu</a:t>
              </a:r>
            </a:p>
            <a:p>
              <a:pPr>
                <a:lnSpc>
                  <a:spcPts val="2940"/>
                </a:lnSpc>
              </a:pPr>
              <a:endParaRPr lang="en-US" sz="2801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r>
                <a:rPr lang="en-US" sz="2801" dirty="0">
                  <a:solidFill>
                    <a:schemeClr val="bg1"/>
                  </a:solidFill>
                </a:rPr>
                <a:t>+32 (0) </a:t>
              </a:r>
              <a:r>
                <a:rPr kumimoji="0" lang="en-GB" altLang="x-none" sz="2801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Source Sans Pro" panose="020B0503030403020204" pitchFamily="34" charset="0"/>
                  <a:cs typeface="Source Sans Pro" charset="0"/>
                </a:rPr>
                <a:t> 2 540 87 75</a:t>
              </a:r>
            </a:p>
            <a:p>
              <a:pPr>
                <a:lnSpc>
                  <a:spcPts val="2940"/>
                </a:lnSpc>
              </a:pPr>
              <a:endParaRPr lang="en-GB" sz="2801" dirty="0">
                <a:solidFill>
                  <a:schemeClr val="bg1"/>
                </a:solidFill>
                <a:ea typeface="Source Sans Pro" panose="020B0503030403020204" pitchFamily="34" charset="0"/>
              </a:endParaRPr>
            </a:p>
            <a:p>
              <a:pPr>
                <a:lnSpc>
                  <a:spcPts val="2940"/>
                </a:lnSpc>
              </a:pPr>
              <a:r>
                <a:rPr lang="en-GB" sz="2801" dirty="0">
                  <a:solidFill>
                    <a:schemeClr val="bg1"/>
                  </a:solidFill>
                  <a:ea typeface="Source Sans Pro" panose="020B0503030403020204" pitchFamily="34" charset="0"/>
                </a:rPr>
                <a:t>www.hydrogeneurope.eu</a:t>
              </a:r>
              <a:endParaRPr lang="en-US" sz="2801" dirty="0">
                <a:solidFill>
                  <a:schemeClr val="bg1"/>
                </a:solidFill>
              </a:endParaRPr>
            </a:p>
            <a:p>
              <a:pPr>
                <a:lnSpc>
                  <a:spcPts val="2940"/>
                </a:lnSpc>
              </a:pPr>
              <a:endParaRPr lang="en-US" sz="2100" dirty="0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2940"/>
                </a:lnSpc>
              </a:pPr>
              <a:endParaRPr lang="en-US" sz="2100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pic>
        <p:nvPicPr>
          <p:cNvPr id="7" name="Picture 8" descr="social, media, icon, set, network, share, business, app, like, web, sign,  digital, technology, collection, linked, phon… | Desain logo restoran,  Desain, Desain logo">
            <a:hlinkClick r:id="rId2"/>
            <a:extLst>
              <a:ext uri="{FF2B5EF4-FFF2-40B4-BE49-F238E27FC236}">
                <a16:creationId xmlns:a16="http://schemas.microsoft.com/office/drawing/2014/main" id="{A2DAF4BA-A5B0-4A50-BA83-C3ABDC7735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1904" r="34595" b="67688"/>
          <a:stretch/>
        </p:blipFill>
        <p:spPr bwMode="auto">
          <a:xfrm>
            <a:off x="4933166" y="8467221"/>
            <a:ext cx="997244" cy="1002894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8" name="Picture 7" descr="social, media, icon, set, network, share, business, app, like, web, sign,  digital, technology, collection, linked, phon… | Desain logo restoran,  Desain, Desain logo">
            <a:hlinkClick r:id="rId4"/>
            <a:extLst>
              <a:ext uri="{FF2B5EF4-FFF2-40B4-BE49-F238E27FC236}">
                <a16:creationId xmlns:a16="http://schemas.microsoft.com/office/drawing/2014/main" id="{E05DC475-E57D-44C5-9988-E6E1A11AA1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0" t="35678" r="6101" b="35163"/>
          <a:stretch/>
        </p:blipFill>
        <p:spPr bwMode="auto">
          <a:xfrm>
            <a:off x="1485454" y="8499879"/>
            <a:ext cx="988796" cy="1002894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9" name="Picture 10" descr="social, media, icon, set, network, share, business, app, like, web, sign,  digital, technology, collection, linked, phon… | Desain logo restoran,  Desain, Desain logo">
            <a:hlinkClick r:id="rId5"/>
            <a:extLst>
              <a:ext uri="{FF2B5EF4-FFF2-40B4-BE49-F238E27FC236}">
                <a16:creationId xmlns:a16="http://schemas.microsoft.com/office/drawing/2014/main" id="{8718FCF9-7EED-472F-A475-29E3EFB524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35341" r="63896" b="33573"/>
          <a:stretch/>
        </p:blipFill>
        <p:spPr bwMode="auto">
          <a:xfrm>
            <a:off x="3188654" y="8478107"/>
            <a:ext cx="1002894" cy="1002894"/>
          </a:xfrm>
          <a:prstGeom prst="ellipse">
            <a:avLst/>
          </a:prstGeom>
          <a:solidFill>
            <a:srgbClr val="14B5E3"/>
          </a:solidFill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18D9252F-B0C8-4A6F-BEC6-70028807E780}"/>
              </a:ext>
            </a:extLst>
          </p:cNvPr>
          <p:cNvSpPr txBox="1"/>
          <p:nvPr userDrawn="1"/>
        </p:nvSpPr>
        <p:spPr>
          <a:xfrm>
            <a:off x="1028701" y="942975"/>
            <a:ext cx="5647889" cy="1953612"/>
          </a:xfrm>
          <a:prstGeom prst="rect">
            <a:avLst/>
          </a:prstGeom>
          <a:solidFill>
            <a:srgbClr val="14B5E3"/>
          </a:solidFill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000" b="1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6257F22-579C-458C-A170-4072A0A60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5014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9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DA23D63-707B-4382-AB10-F81140DFB65C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CBD28C-3EFD-4EAD-B168-C7C52EAA3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6F53B7-CEFB-4D25-9013-BDAF6788C9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35140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9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10800" y="2033588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955D5FC-FFDC-4125-AC79-E2BF4121C7D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92108D1-374D-4C27-99D8-87062367D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23AC90-2A58-4701-935B-550F976D039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99869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905" y="2033589"/>
            <a:ext cx="17039409" cy="70723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 for background</a:t>
            </a:r>
            <a:endParaRPr lang="en-B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E178ACD-84A3-4939-9F97-1389BAF1D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33FF06D-6B89-40BC-922C-0DADA42738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3572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1066800" y="2705100"/>
            <a:ext cx="16459200" cy="5715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3600" y="3314700"/>
            <a:ext cx="7590609" cy="7231857"/>
          </a:xfrm>
        </p:spPr>
        <p:txBody>
          <a:bodyPr/>
          <a:lstStyle>
            <a:lvl1pPr>
              <a:defRPr sz="4001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insert Quote”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58401" y="3480889"/>
            <a:ext cx="6595652" cy="41634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3696D026-23C6-429D-8290-3A607B9651A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93259B1-C499-4DD7-A7AC-872AB5D81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8B26991-DBF8-4CBD-9EBF-BB58EA44D0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11579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1"/>
            <a:ext cx="18288000" cy="328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3287625"/>
            <a:ext cx="18288000" cy="4571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5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838201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4347596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7856992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11366386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14871347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469" y="5663974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2" y="5067300"/>
            <a:ext cx="2857865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7668" y="5630367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1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82868" y="5630368"/>
            <a:ext cx="2847398" cy="32905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724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25803" y="5663974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315336" y="5067300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831003" y="5631184"/>
            <a:ext cx="2847398" cy="32896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820536" y="5034509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2274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67235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881063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357984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858978" y="2149717"/>
            <a:ext cx="2680014" cy="1961522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C6FE20B-4FAC-401E-9666-643EE8023406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5A7DD1-43DD-4DF9-9AFD-051C307CA9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5BD5D88-756D-4142-B37F-5CD8BF8BBA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5555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eft s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EF100DE7-0855-4B9D-A38A-194FCAB62E92}"/>
              </a:ext>
            </a:extLst>
          </p:cNvPr>
          <p:cNvSpPr/>
          <p:nvPr userDrawn="1"/>
        </p:nvSpPr>
        <p:spPr>
          <a:xfrm>
            <a:off x="-1" y="-1"/>
            <a:ext cx="7882673" cy="10287001"/>
          </a:xfrm>
          <a:prstGeom prst="rect">
            <a:avLst/>
          </a:prstGeom>
          <a:solidFill>
            <a:srgbClr val="82B845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A24CA-B59B-43C0-8B29-A75D9B4A8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547688"/>
            <a:ext cx="6477000" cy="1989137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EDF98-EF4A-401B-A10C-01F19E6FB1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39200" y="1257300"/>
            <a:ext cx="8191500" cy="769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3BF8049-0367-4ED4-BDF7-468235B0598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2000" y="3313043"/>
            <a:ext cx="6477000" cy="556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quote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27821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38E75A-16C0-4BE8-9D01-2DC4424B7465}"/>
              </a:ext>
            </a:extLst>
          </p:cNvPr>
          <p:cNvSpPr/>
          <p:nvPr userDrawn="1"/>
        </p:nvSpPr>
        <p:spPr>
          <a:xfrm>
            <a:off x="7628168" y="3197969"/>
            <a:ext cx="3738509" cy="2909541"/>
          </a:xfrm>
          <a:custGeom>
            <a:avLst/>
            <a:gdLst>
              <a:gd name="connsiteX0" fmla="*/ 1784237 w 2894839"/>
              <a:gd name="connsiteY0" fmla="*/ 0 h 2443174"/>
              <a:gd name="connsiteX1" fmla="*/ 1979160 w 2894839"/>
              <a:gd name="connsiteY1" fmla="*/ 52140 h 2443174"/>
              <a:gd name="connsiteX2" fmla="*/ 2699357 w 2894839"/>
              <a:gd name="connsiteY2" fmla="*/ 467883 h 2443174"/>
              <a:gd name="connsiteX3" fmla="*/ 2894839 w 2894839"/>
              <a:gd name="connsiteY3" fmla="*/ 806075 h 2443174"/>
              <a:gd name="connsiteX4" fmla="*/ 2894839 w 2894839"/>
              <a:gd name="connsiteY4" fmla="*/ 1637674 h 2443174"/>
              <a:gd name="connsiteX5" fmla="*/ 2700034 w 2894839"/>
              <a:gd name="connsiteY5" fmla="*/ 1975292 h 2443174"/>
              <a:gd name="connsiteX6" fmla="*/ 2544161 w 2894839"/>
              <a:gd name="connsiteY6" fmla="*/ 2065272 h 2443174"/>
              <a:gd name="connsiteX7" fmla="*/ 2465321 w 2894839"/>
              <a:gd name="connsiteY7" fmla="*/ 2062671 h 2443174"/>
              <a:gd name="connsiteX8" fmla="*/ 2336682 w 2894839"/>
              <a:gd name="connsiteY8" fmla="*/ 1970256 h 2443174"/>
              <a:gd name="connsiteX9" fmla="*/ 2312223 w 2894839"/>
              <a:gd name="connsiteY9" fmla="*/ 1843078 h 2443174"/>
              <a:gd name="connsiteX10" fmla="*/ 2319006 w 2894839"/>
              <a:gd name="connsiteY10" fmla="*/ 1811416 h 2443174"/>
              <a:gd name="connsiteX11" fmla="*/ 2317773 w 2894839"/>
              <a:gd name="connsiteY11" fmla="*/ 1748750 h 2443174"/>
              <a:gd name="connsiteX12" fmla="*/ 2294239 w 2894839"/>
              <a:gd name="connsiteY12" fmla="*/ 1683578 h 2443174"/>
              <a:gd name="connsiteX13" fmla="*/ 1972783 w 2894839"/>
              <a:gd name="connsiteY13" fmla="*/ 1644396 h 2443174"/>
              <a:gd name="connsiteX14" fmla="*/ 1918419 w 2894839"/>
              <a:gd name="connsiteY14" fmla="*/ 1810492 h 2443174"/>
              <a:gd name="connsiteX15" fmla="*/ 1988609 w 2894839"/>
              <a:gd name="connsiteY15" fmla="*/ 1938593 h 2443174"/>
              <a:gd name="connsiteX16" fmla="*/ 2043179 w 2894839"/>
              <a:gd name="connsiteY16" fmla="*/ 1971443 h 2443174"/>
              <a:gd name="connsiteX17" fmla="*/ 2071748 w 2894839"/>
              <a:gd name="connsiteY17" fmla="*/ 1980810 h 2443174"/>
              <a:gd name="connsiteX18" fmla="*/ 2170096 w 2894839"/>
              <a:gd name="connsiteY18" fmla="*/ 2065507 h 2443174"/>
              <a:gd name="connsiteX19" fmla="*/ 2185023 w 2894839"/>
              <a:gd name="connsiteY19" fmla="*/ 2223127 h 2443174"/>
              <a:gd name="connsiteX20" fmla="*/ 2147581 w 2894839"/>
              <a:gd name="connsiteY20" fmla="*/ 2294203 h 2443174"/>
              <a:gd name="connsiteX21" fmla="*/ 1979837 w 2894839"/>
              <a:gd name="connsiteY21" fmla="*/ 2391035 h 2443174"/>
              <a:gd name="connsiteX22" fmla="*/ 1590091 w 2894839"/>
              <a:gd name="connsiteY22" fmla="*/ 2391035 h 2443174"/>
              <a:gd name="connsiteX23" fmla="*/ 869894 w 2894839"/>
              <a:gd name="connsiteY23" fmla="*/ 1975292 h 2443174"/>
              <a:gd name="connsiteX24" fmla="*/ 675089 w 2894839"/>
              <a:gd name="connsiteY24" fmla="*/ 1637674 h 2443174"/>
              <a:gd name="connsiteX25" fmla="*/ 675089 w 2894839"/>
              <a:gd name="connsiteY25" fmla="*/ 1534312 h 2443174"/>
              <a:gd name="connsiteX26" fmla="*/ 471214 w 2894839"/>
              <a:gd name="connsiteY26" fmla="*/ 1317722 h 2443174"/>
              <a:gd name="connsiteX27" fmla="*/ 348699 w 2894839"/>
              <a:gd name="connsiteY27" fmla="*/ 1360627 h 2443174"/>
              <a:gd name="connsiteX28" fmla="*/ 326362 w 2894839"/>
              <a:gd name="connsiteY28" fmla="*/ 1380818 h 2443174"/>
              <a:gd name="connsiteX29" fmla="*/ 270452 w 2894839"/>
              <a:gd name="connsiteY29" fmla="*/ 1411448 h 2443174"/>
              <a:gd name="connsiteX30" fmla="*/ 124382 w 2894839"/>
              <a:gd name="connsiteY30" fmla="*/ 1408121 h 2443174"/>
              <a:gd name="connsiteX31" fmla="*/ 7689 w 2894839"/>
              <a:gd name="connsiteY31" fmla="*/ 1278029 h 2443174"/>
              <a:gd name="connsiteX32" fmla="*/ 202223 w 2894839"/>
              <a:gd name="connsiteY32" fmla="*/ 1019338 h 2443174"/>
              <a:gd name="connsiteX33" fmla="*/ 270452 w 2894839"/>
              <a:gd name="connsiteY33" fmla="*/ 1031383 h 2443174"/>
              <a:gd name="connsiteX34" fmla="*/ 325415 w 2894839"/>
              <a:gd name="connsiteY34" fmla="*/ 1061440 h 2443174"/>
              <a:gd name="connsiteX35" fmla="*/ 349241 w 2894839"/>
              <a:gd name="connsiteY35" fmla="*/ 1083236 h 2443174"/>
              <a:gd name="connsiteX36" fmla="*/ 471485 w 2894839"/>
              <a:gd name="connsiteY36" fmla="*/ 1125453 h 2443174"/>
              <a:gd name="connsiteX37" fmla="*/ 674412 w 2894839"/>
              <a:gd name="connsiteY37" fmla="*/ 908863 h 2443174"/>
              <a:gd name="connsiteX38" fmla="*/ 674412 w 2894839"/>
              <a:gd name="connsiteY38" fmla="*/ 805501 h 2443174"/>
              <a:gd name="connsiteX39" fmla="*/ 869353 w 2894839"/>
              <a:gd name="connsiteY39" fmla="*/ 467883 h 2443174"/>
              <a:gd name="connsiteX40" fmla="*/ 1589414 w 2894839"/>
              <a:gd name="connsiteY40" fmla="*/ 52140 h 2443174"/>
              <a:gd name="connsiteX41" fmla="*/ 1784237 w 2894839"/>
              <a:gd name="connsiteY41" fmla="*/ 0 h 244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94839" h="2443174">
                <a:moveTo>
                  <a:pt x="1784237" y="0"/>
                </a:moveTo>
                <a:cubicBezTo>
                  <a:pt x="1851535" y="0"/>
                  <a:pt x="1918851" y="17380"/>
                  <a:pt x="1979160" y="52140"/>
                </a:cubicBezTo>
                <a:lnTo>
                  <a:pt x="2699357" y="467883"/>
                </a:lnTo>
                <a:cubicBezTo>
                  <a:pt x="2819706" y="537402"/>
                  <a:pt x="2894162" y="666232"/>
                  <a:pt x="2894839" y="806075"/>
                </a:cubicBezTo>
                <a:lnTo>
                  <a:pt x="2894839" y="1637674"/>
                </a:lnTo>
                <a:cubicBezTo>
                  <a:pt x="2894839" y="1776943"/>
                  <a:pt x="2820653" y="1905773"/>
                  <a:pt x="2700034" y="1975292"/>
                </a:cubicBezTo>
                <a:lnTo>
                  <a:pt x="2544161" y="2065272"/>
                </a:lnTo>
                <a:lnTo>
                  <a:pt x="2465321" y="2062671"/>
                </a:lnTo>
                <a:cubicBezTo>
                  <a:pt x="2412575" y="2051028"/>
                  <a:pt x="2365097" y="2019861"/>
                  <a:pt x="2336682" y="1970256"/>
                </a:cubicBezTo>
                <a:cubicBezTo>
                  <a:pt x="2313765" y="1930150"/>
                  <a:pt x="2306263" y="1885559"/>
                  <a:pt x="2312223" y="1843078"/>
                </a:cubicBezTo>
                <a:cubicBezTo>
                  <a:pt x="2315306" y="1832788"/>
                  <a:pt x="2317464" y="1822234"/>
                  <a:pt x="2319006" y="1811416"/>
                </a:cubicBezTo>
                <a:cubicBezTo>
                  <a:pt x="2321780" y="1790835"/>
                  <a:pt x="2321472" y="1769727"/>
                  <a:pt x="2317773" y="1748750"/>
                </a:cubicBezTo>
                <a:cubicBezTo>
                  <a:pt x="2313765" y="1726323"/>
                  <a:pt x="2305954" y="1704291"/>
                  <a:pt x="2294239" y="1683578"/>
                </a:cubicBezTo>
                <a:cubicBezTo>
                  <a:pt x="2229393" y="1570912"/>
                  <a:pt x="2072056" y="1544527"/>
                  <a:pt x="1972783" y="1644396"/>
                </a:cubicBezTo>
                <a:cubicBezTo>
                  <a:pt x="1929929" y="1687536"/>
                  <a:pt x="1910095" y="1750597"/>
                  <a:pt x="1918419" y="1810492"/>
                </a:cubicBezTo>
                <a:cubicBezTo>
                  <a:pt x="1926538" y="1866561"/>
                  <a:pt x="1953257" y="1908778"/>
                  <a:pt x="1988609" y="1938593"/>
                </a:cubicBezTo>
                <a:cubicBezTo>
                  <a:pt x="2005052" y="1952578"/>
                  <a:pt x="2023344" y="1963660"/>
                  <a:pt x="2043179" y="1971443"/>
                </a:cubicBezTo>
                <a:cubicBezTo>
                  <a:pt x="2052530" y="1975137"/>
                  <a:pt x="2062088" y="1978304"/>
                  <a:pt x="2071748" y="1980810"/>
                </a:cubicBezTo>
                <a:cubicBezTo>
                  <a:pt x="2111416" y="1996905"/>
                  <a:pt x="2146871" y="2025797"/>
                  <a:pt x="2170096" y="2065507"/>
                </a:cubicBezTo>
                <a:cubicBezTo>
                  <a:pt x="2198511" y="2113925"/>
                  <a:pt x="2201389" y="2171082"/>
                  <a:pt x="2185023" y="2223127"/>
                </a:cubicBezTo>
                <a:lnTo>
                  <a:pt x="2147581" y="2294203"/>
                </a:lnTo>
                <a:lnTo>
                  <a:pt x="1979837" y="2391035"/>
                </a:lnTo>
                <a:cubicBezTo>
                  <a:pt x="1859488" y="2460554"/>
                  <a:pt x="1710846" y="2460554"/>
                  <a:pt x="1590091" y="2391035"/>
                </a:cubicBezTo>
                <a:lnTo>
                  <a:pt x="869894" y="1975292"/>
                </a:lnTo>
                <a:cubicBezTo>
                  <a:pt x="749275" y="1905428"/>
                  <a:pt x="675089" y="1776943"/>
                  <a:pt x="675089" y="1637674"/>
                </a:cubicBezTo>
                <a:lnTo>
                  <a:pt x="675089" y="1534312"/>
                </a:lnTo>
                <a:cubicBezTo>
                  <a:pt x="675089" y="1422002"/>
                  <a:pt x="583575" y="1316804"/>
                  <a:pt x="471214" y="1317722"/>
                </a:cubicBezTo>
                <a:cubicBezTo>
                  <a:pt x="425051" y="1318066"/>
                  <a:pt x="382543" y="1334242"/>
                  <a:pt x="348699" y="1360627"/>
                </a:cubicBezTo>
                <a:cubicBezTo>
                  <a:pt x="341524" y="1367740"/>
                  <a:pt x="334079" y="1374508"/>
                  <a:pt x="326362" y="1380818"/>
                </a:cubicBezTo>
                <a:cubicBezTo>
                  <a:pt x="309576" y="1393781"/>
                  <a:pt x="290623" y="1403991"/>
                  <a:pt x="270452" y="1411448"/>
                </a:cubicBezTo>
                <a:cubicBezTo>
                  <a:pt x="226997" y="1427050"/>
                  <a:pt x="176772" y="1429115"/>
                  <a:pt x="124382" y="1408121"/>
                </a:cubicBezTo>
                <a:cubicBezTo>
                  <a:pt x="68201" y="1385407"/>
                  <a:pt x="23528" y="1336651"/>
                  <a:pt x="7689" y="1278029"/>
                </a:cubicBezTo>
                <a:cubicBezTo>
                  <a:pt x="-29269" y="1142202"/>
                  <a:pt x="72127" y="1019338"/>
                  <a:pt x="202223" y="1019338"/>
                </a:cubicBezTo>
                <a:cubicBezTo>
                  <a:pt x="226049" y="1019338"/>
                  <a:pt x="249063" y="1023582"/>
                  <a:pt x="270452" y="1031383"/>
                </a:cubicBezTo>
                <a:cubicBezTo>
                  <a:pt x="290352" y="1038496"/>
                  <a:pt x="308899" y="1048706"/>
                  <a:pt x="325415" y="1061440"/>
                </a:cubicBezTo>
                <a:cubicBezTo>
                  <a:pt x="333808" y="1067979"/>
                  <a:pt x="341795" y="1075435"/>
                  <a:pt x="349241" y="1083236"/>
                </a:cubicBezTo>
                <a:cubicBezTo>
                  <a:pt x="383085" y="1109277"/>
                  <a:pt x="425322" y="1125109"/>
                  <a:pt x="471485" y="1125453"/>
                </a:cubicBezTo>
                <a:cubicBezTo>
                  <a:pt x="585741" y="1125682"/>
                  <a:pt x="674412" y="1023353"/>
                  <a:pt x="674412" y="908863"/>
                </a:cubicBezTo>
                <a:lnTo>
                  <a:pt x="674412" y="805501"/>
                </a:lnTo>
                <a:cubicBezTo>
                  <a:pt x="674412" y="666232"/>
                  <a:pt x="748598" y="537402"/>
                  <a:pt x="869353" y="467883"/>
                </a:cubicBezTo>
                <a:lnTo>
                  <a:pt x="1589414" y="52140"/>
                </a:lnTo>
                <a:cubicBezTo>
                  <a:pt x="1649657" y="17380"/>
                  <a:pt x="1716938" y="0"/>
                  <a:pt x="1784237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 dirty="0">
              <a:solidFill>
                <a:prstClr val="white"/>
              </a:solidFill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A426018-E27D-4028-AD19-6A257E8FF81D}"/>
              </a:ext>
            </a:extLst>
          </p:cNvPr>
          <p:cNvSpPr/>
          <p:nvPr userDrawn="1"/>
        </p:nvSpPr>
        <p:spPr>
          <a:xfrm>
            <a:off x="9943625" y="5069198"/>
            <a:ext cx="2866700" cy="332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extrusionOk="0">
                <a:moveTo>
                  <a:pt x="21597" y="15080"/>
                </a:moveTo>
                <a:lnTo>
                  <a:pt x="21600" y="8777"/>
                </a:lnTo>
                <a:cubicBezTo>
                  <a:pt x="21600" y="7721"/>
                  <a:pt x="20878" y="6745"/>
                  <a:pt x="19704" y="6218"/>
                </a:cubicBezTo>
                <a:lnTo>
                  <a:pt x="12699" y="3064"/>
                </a:lnTo>
                <a:cubicBezTo>
                  <a:pt x="11525" y="2535"/>
                  <a:pt x="10081" y="2535"/>
                  <a:pt x="8907" y="3062"/>
                </a:cubicBezTo>
                <a:lnTo>
                  <a:pt x="8037" y="3453"/>
                </a:lnTo>
                <a:cubicBezTo>
                  <a:pt x="7074" y="3885"/>
                  <a:pt x="5779" y="3692"/>
                  <a:pt x="5226" y="2940"/>
                </a:cubicBezTo>
                <a:cubicBezTo>
                  <a:pt x="5003" y="2636"/>
                  <a:pt x="4930" y="2298"/>
                  <a:pt x="4988" y="1976"/>
                </a:cubicBezTo>
                <a:cubicBezTo>
                  <a:pt x="5018" y="1898"/>
                  <a:pt x="5039" y="1818"/>
                  <a:pt x="5054" y="1736"/>
                </a:cubicBezTo>
                <a:cubicBezTo>
                  <a:pt x="5081" y="1580"/>
                  <a:pt x="5078" y="1420"/>
                  <a:pt x="5042" y="1261"/>
                </a:cubicBezTo>
                <a:cubicBezTo>
                  <a:pt x="5003" y="1091"/>
                  <a:pt x="4927" y="924"/>
                  <a:pt x="4813" y="767"/>
                </a:cubicBezTo>
                <a:cubicBezTo>
                  <a:pt x="4182" y="-87"/>
                  <a:pt x="2651" y="-287"/>
                  <a:pt x="1685" y="470"/>
                </a:cubicBezTo>
                <a:cubicBezTo>
                  <a:pt x="1268" y="797"/>
                  <a:pt x="1075" y="1275"/>
                  <a:pt x="1156" y="1729"/>
                </a:cubicBezTo>
                <a:cubicBezTo>
                  <a:pt x="1235" y="2154"/>
                  <a:pt x="1495" y="2474"/>
                  <a:pt x="1839" y="2700"/>
                </a:cubicBezTo>
                <a:cubicBezTo>
                  <a:pt x="1999" y="2806"/>
                  <a:pt x="2177" y="2890"/>
                  <a:pt x="2370" y="2949"/>
                </a:cubicBezTo>
                <a:cubicBezTo>
                  <a:pt x="2461" y="2977"/>
                  <a:pt x="2554" y="3001"/>
                  <a:pt x="2648" y="3020"/>
                </a:cubicBezTo>
                <a:cubicBezTo>
                  <a:pt x="3034" y="3142"/>
                  <a:pt x="3379" y="3361"/>
                  <a:pt x="3605" y="3662"/>
                </a:cubicBezTo>
                <a:cubicBezTo>
                  <a:pt x="4158" y="4396"/>
                  <a:pt x="3717" y="5395"/>
                  <a:pt x="2772" y="5819"/>
                </a:cubicBezTo>
                <a:lnTo>
                  <a:pt x="1902" y="6209"/>
                </a:lnTo>
                <a:cubicBezTo>
                  <a:pt x="728" y="6736"/>
                  <a:pt x="6" y="7712"/>
                  <a:pt x="3" y="8768"/>
                </a:cubicBezTo>
                <a:lnTo>
                  <a:pt x="0" y="15071"/>
                </a:lnTo>
                <a:cubicBezTo>
                  <a:pt x="0" y="16127"/>
                  <a:pt x="722" y="17103"/>
                  <a:pt x="1896" y="17630"/>
                </a:cubicBezTo>
                <a:lnTo>
                  <a:pt x="8901" y="20784"/>
                </a:lnTo>
                <a:cubicBezTo>
                  <a:pt x="10075" y="21313"/>
                  <a:pt x="11519" y="21313"/>
                  <a:pt x="12693" y="20786"/>
                </a:cubicBezTo>
                <a:lnTo>
                  <a:pt x="19704" y="17637"/>
                </a:lnTo>
                <a:cubicBezTo>
                  <a:pt x="20875" y="17110"/>
                  <a:pt x="21597" y="16134"/>
                  <a:pt x="21597" y="15080"/>
                </a:cubicBezTo>
                <a:close/>
              </a:path>
            </a:pathLst>
          </a:custGeom>
          <a:solidFill>
            <a:srgbClr val="7A7D7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8FF9C0C9-4EC8-47C9-A514-32C32057D44B}"/>
              </a:ext>
            </a:extLst>
          </p:cNvPr>
          <p:cNvSpPr/>
          <p:nvPr userDrawn="1"/>
        </p:nvSpPr>
        <p:spPr>
          <a:xfrm>
            <a:off x="7076126" y="5487407"/>
            <a:ext cx="3738540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BAB6C77-38A6-4A98-9E26-9969B91C45E8}"/>
              </a:ext>
            </a:extLst>
          </p:cNvPr>
          <p:cNvSpPr/>
          <p:nvPr userDrawn="1"/>
        </p:nvSpPr>
        <p:spPr>
          <a:xfrm>
            <a:off x="4193549" y="5487407"/>
            <a:ext cx="3738545" cy="290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467B66-80EA-4D68-8A87-731DAE9EE848}"/>
              </a:ext>
            </a:extLst>
          </p:cNvPr>
          <p:cNvSpPr/>
          <p:nvPr userDrawn="1"/>
        </p:nvSpPr>
        <p:spPr>
          <a:xfrm>
            <a:off x="5648365" y="3197969"/>
            <a:ext cx="2867498" cy="3327744"/>
          </a:xfrm>
          <a:custGeom>
            <a:avLst/>
            <a:gdLst>
              <a:gd name="connsiteX0" fmla="*/ 1111236 w 2220390"/>
              <a:gd name="connsiteY0" fmla="*/ 1 h 2794344"/>
              <a:gd name="connsiteX1" fmla="*/ 1306021 w 2220390"/>
              <a:gd name="connsiteY1" fmla="*/ 52455 h 2794344"/>
              <a:gd name="connsiteX2" fmla="*/ 2025798 w 2220390"/>
              <a:gd name="connsiteY2" fmla="*/ 468430 h 2794344"/>
              <a:gd name="connsiteX3" fmla="*/ 2220390 w 2220390"/>
              <a:gd name="connsiteY3" fmla="*/ 806042 h 2794344"/>
              <a:gd name="connsiteX4" fmla="*/ 2220292 w 2220390"/>
              <a:gd name="connsiteY4" fmla="*/ 938113 h 2794344"/>
              <a:gd name="connsiteX5" fmla="*/ 2210217 w 2220390"/>
              <a:gd name="connsiteY5" fmla="*/ 991049 h 2794344"/>
              <a:gd name="connsiteX6" fmla="*/ 2022930 w 2220390"/>
              <a:gd name="connsiteY6" fmla="*/ 1125464 h 2794344"/>
              <a:gd name="connsiteX7" fmla="*/ 1900686 w 2220390"/>
              <a:gd name="connsiteY7" fmla="*/ 1083247 h 2794344"/>
              <a:gd name="connsiteX8" fmla="*/ 1876860 w 2220390"/>
              <a:gd name="connsiteY8" fmla="*/ 1061451 h 2794344"/>
              <a:gd name="connsiteX9" fmla="*/ 1821897 w 2220390"/>
              <a:gd name="connsiteY9" fmla="*/ 1031394 h 2794344"/>
              <a:gd name="connsiteX10" fmla="*/ 1753668 w 2220390"/>
              <a:gd name="connsiteY10" fmla="*/ 1019349 h 2794344"/>
              <a:gd name="connsiteX11" fmla="*/ 1559134 w 2220390"/>
              <a:gd name="connsiteY11" fmla="*/ 1278040 h 2794344"/>
              <a:gd name="connsiteX12" fmla="*/ 1675827 w 2220390"/>
              <a:gd name="connsiteY12" fmla="*/ 1408132 h 2794344"/>
              <a:gd name="connsiteX13" fmla="*/ 1821897 w 2220390"/>
              <a:gd name="connsiteY13" fmla="*/ 1411459 h 2794344"/>
              <a:gd name="connsiteX14" fmla="*/ 1877807 w 2220390"/>
              <a:gd name="connsiteY14" fmla="*/ 1380829 h 2794344"/>
              <a:gd name="connsiteX15" fmla="*/ 1900144 w 2220390"/>
              <a:gd name="connsiteY15" fmla="*/ 1360638 h 2794344"/>
              <a:gd name="connsiteX16" fmla="*/ 2022659 w 2220390"/>
              <a:gd name="connsiteY16" fmla="*/ 1317733 h 2794344"/>
              <a:gd name="connsiteX17" fmla="*/ 2210480 w 2220390"/>
              <a:gd name="connsiteY17" fmla="*/ 1452971 h 2794344"/>
              <a:gd name="connsiteX18" fmla="*/ 2219875 w 2220390"/>
              <a:gd name="connsiteY18" fmla="*/ 1500579 h 2794344"/>
              <a:gd name="connsiteX19" fmla="*/ 2219773 w 2220390"/>
              <a:gd name="connsiteY19" fmla="*/ 1637600 h 2794344"/>
              <a:gd name="connsiteX20" fmla="*/ 2024564 w 2220390"/>
              <a:gd name="connsiteY20" fmla="*/ 1975212 h 2794344"/>
              <a:gd name="connsiteX21" fmla="*/ 1304171 w 2220390"/>
              <a:gd name="connsiteY21" fmla="*/ 2390664 h 2794344"/>
              <a:gd name="connsiteX22" fmla="*/ 914369 w 2220390"/>
              <a:gd name="connsiteY22" fmla="*/ 2390403 h 2794344"/>
              <a:gd name="connsiteX23" fmla="*/ 825040 w 2220390"/>
              <a:gd name="connsiteY23" fmla="*/ 2338814 h 2794344"/>
              <a:gd name="connsiteX24" fmla="*/ 590511 w 2220390"/>
              <a:gd name="connsiteY24" fmla="*/ 2347006 h 2794344"/>
              <a:gd name="connsiteX25" fmla="*/ 565573 w 2220390"/>
              <a:gd name="connsiteY25" fmla="*/ 2368589 h 2794344"/>
              <a:gd name="connsiteX26" fmla="*/ 544151 w 2220390"/>
              <a:gd name="connsiteY26" fmla="*/ 2397822 h 2794344"/>
              <a:gd name="connsiteX27" fmla="*/ 519962 w 2220390"/>
              <a:gd name="connsiteY27" fmla="*/ 2525347 h 2794344"/>
              <a:gd name="connsiteX28" fmla="*/ 526156 w 2220390"/>
              <a:gd name="connsiteY28" fmla="*/ 2554843 h 2794344"/>
              <a:gd name="connsiteX29" fmla="*/ 524910 w 2220390"/>
              <a:gd name="connsiteY29" fmla="*/ 2618443 h 2794344"/>
              <a:gd name="connsiteX30" fmla="*/ 478505 w 2220390"/>
              <a:gd name="connsiteY30" fmla="*/ 2715458 h 2794344"/>
              <a:gd name="connsiteX31" fmla="*/ 471922 w 2220390"/>
              <a:gd name="connsiteY31" fmla="*/ 2721628 h 2794344"/>
              <a:gd name="connsiteX32" fmla="*/ 469883 w 2220390"/>
              <a:gd name="connsiteY32" fmla="*/ 2724442 h 2794344"/>
              <a:gd name="connsiteX33" fmla="*/ 440275 w 2220390"/>
              <a:gd name="connsiteY33" fmla="*/ 2752177 h 2794344"/>
              <a:gd name="connsiteX34" fmla="*/ 269325 w 2220390"/>
              <a:gd name="connsiteY34" fmla="*/ 2788093 h 2794344"/>
              <a:gd name="connsiteX35" fmla="*/ 142681 w 2220390"/>
              <a:gd name="connsiteY35" fmla="*/ 2490315 h 2794344"/>
              <a:gd name="connsiteX36" fmla="*/ 187397 w 2220390"/>
              <a:gd name="connsiteY36" fmla="*/ 2437159 h 2794344"/>
              <a:gd name="connsiteX37" fmla="*/ 189709 w 2220390"/>
              <a:gd name="connsiteY37" fmla="*/ 2435750 h 2794344"/>
              <a:gd name="connsiteX38" fmla="*/ 196022 w 2220390"/>
              <a:gd name="connsiteY38" fmla="*/ 2428254 h 2794344"/>
              <a:gd name="connsiteX39" fmla="*/ 249383 w 2220390"/>
              <a:gd name="connsiteY39" fmla="*/ 2395662 h 2794344"/>
              <a:gd name="connsiteX40" fmla="*/ 280113 w 2220390"/>
              <a:gd name="connsiteY40" fmla="*/ 2385722 h 2794344"/>
              <a:gd name="connsiteX41" fmla="*/ 333469 w 2220390"/>
              <a:gd name="connsiteY41" fmla="*/ 2353240 h 2794344"/>
              <a:gd name="connsiteX42" fmla="*/ 369551 w 2220390"/>
              <a:gd name="connsiteY42" fmla="*/ 2309951 h 2794344"/>
              <a:gd name="connsiteX43" fmla="*/ 283922 w 2220390"/>
              <a:gd name="connsiteY43" fmla="*/ 2025756 h 2794344"/>
              <a:gd name="connsiteX44" fmla="*/ 194593 w 2220390"/>
              <a:gd name="connsiteY44" fmla="*/ 1974298 h 2794344"/>
              <a:gd name="connsiteX45" fmla="*/ 0 w 2220390"/>
              <a:gd name="connsiteY45" fmla="*/ 1636686 h 2794344"/>
              <a:gd name="connsiteX46" fmla="*/ 617 w 2220390"/>
              <a:gd name="connsiteY46" fmla="*/ 805128 h 2794344"/>
              <a:gd name="connsiteX47" fmla="*/ 195826 w 2220390"/>
              <a:gd name="connsiteY47" fmla="*/ 467516 h 2794344"/>
              <a:gd name="connsiteX48" fmla="*/ 916219 w 2220390"/>
              <a:gd name="connsiteY48" fmla="*/ 52063 h 2794344"/>
              <a:gd name="connsiteX49" fmla="*/ 1111236 w 2220390"/>
              <a:gd name="connsiteY49" fmla="*/ 1 h 27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0390" h="2794344">
                <a:moveTo>
                  <a:pt x="1111236" y="1"/>
                </a:moveTo>
                <a:cubicBezTo>
                  <a:pt x="1178529" y="50"/>
                  <a:pt x="1245783" y="17518"/>
                  <a:pt x="1306021" y="52455"/>
                </a:cubicBezTo>
                <a:lnTo>
                  <a:pt x="2025798" y="468430"/>
                </a:lnTo>
                <a:cubicBezTo>
                  <a:pt x="2146274" y="538042"/>
                  <a:pt x="2220390" y="666687"/>
                  <a:pt x="2220390" y="806042"/>
                </a:cubicBezTo>
                <a:lnTo>
                  <a:pt x="2220292" y="938113"/>
                </a:lnTo>
                <a:lnTo>
                  <a:pt x="2210217" y="991049"/>
                </a:lnTo>
                <a:cubicBezTo>
                  <a:pt x="2179923" y="1068118"/>
                  <a:pt x="2108622" y="1125636"/>
                  <a:pt x="2022930" y="1125464"/>
                </a:cubicBezTo>
                <a:cubicBezTo>
                  <a:pt x="1976767" y="1125120"/>
                  <a:pt x="1934530" y="1109288"/>
                  <a:pt x="1900686" y="1083247"/>
                </a:cubicBezTo>
                <a:cubicBezTo>
                  <a:pt x="1893240" y="1075446"/>
                  <a:pt x="1885253" y="1067990"/>
                  <a:pt x="1876860" y="1061451"/>
                </a:cubicBezTo>
                <a:cubicBezTo>
                  <a:pt x="1860344" y="1048717"/>
                  <a:pt x="1841797" y="1038507"/>
                  <a:pt x="1821897" y="1031394"/>
                </a:cubicBezTo>
                <a:cubicBezTo>
                  <a:pt x="1800508" y="1023593"/>
                  <a:pt x="1777494" y="1019349"/>
                  <a:pt x="1753668" y="1019349"/>
                </a:cubicBezTo>
                <a:cubicBezTo>
                  <a:pt x="1623572" y="1019349"/>
                  <a:pt x="1522176" y="1142213"/>
                  <a:pt x="1559134" y="1278040"/>
                </a:cubicBezTo>
                <a:cubicBezTo>
                  <a:pt x="1574973" y="1336662"/>
                  <a:pt x="1619646" y="1385418"/>
                  <a:pt x="1675827" y="1408132"/>
                </a:cubicBezTo>
                <a:cubicBezTo>
                  <a:pt x="1728217" y="1429126"/>
                  <a:pt x="1778442" y="1427061"/>
                  <a:pt x="1821897" y="1411459"/>
                </a:cubicBezTo>
                <a:cubicBezTo>
                  <a:pt x="1842068" y="1404002"/>
                  <a:pt x="1861021" y="1393792"/>
                  <a:pt x="1877807" y="1380829"/>
                </a:cubicBezTo>
                <a:cubicBezTo>
                  <a:pt x="1885524" y="1374519"/>
                  <a:pt x="1892969" y="1367751"/>
                  <a:pt x="1900144" y="1360638"/>
                </a:cubicBezTo>
                <a:cubicBezTo>
                  <a:pt x="1933988" y="1334253"/>
                  <a:pt x="1976496" y="1318077"/>
                  <a:pt x="2022659" y="1317733"/>
                </a:cubicBezTo>
                <a:cubicBezTo>
                  <a:pt x="2106930" y="1317045"/>
                  <a:pt x="2179474" y="1376046"/>
                  <a:pt x="2210480" y="1452971"/>
                </a:cubicBezTo>
                <a:lnTo>
                  <a:pt x="2219875" y="1500579"/>
                </a:lnTo>
                <a:lnTo>
                  <a:pt x="2219773" y="1637600"/>
                </a:lnTo>
                <a:cubicBezTo>
                  <a:pt x="2219465" y="1776955"/>
                  <a:pt x="2145349" y="1905730"/>
                  <a:pt x="2024564" y="1975212"/>
                </a:cubicBezTo>
                <a:lnTo>
                  <a:pt x="1304171" y="2390664"/>
                </a:lnTo>
                <a:cubicBezTo>
                  <a:pt x="1183386" y="2460146"/>
                  <a:pt x="1035154" y="2460146"/>
                  <a:pt x="914369" y="2390403"/>
                </a:cubicBezTo>
                <a:lnTo>
                  <a:pt x="825040" y="2338814"/>
                </a:lnTo>
                <a:cubicBezTo>
                  <a:pt x="751952" y="2296694"/>
                  <a:pt x="656891" y="2301004"/>
                  <a:pt x="590511" y="2347006"/>
                </a:cubicBezTo>
                <a:lnTo>
                  <a:pt x="565573" y="2368589"/>
                </a:lnTo>
                <a:lnTo>
                  <a:pt x="544151" y="2397822"/>
                </a:lnTo>
                <a:cubicBezTo>
                  <a:pt x="521519" y="2437870"/>
                  <a:pt x="514079" y="2482851"/>
                  <a:pt x="519962" y="2525347"/>
                </a:cubicBezTo>
                <a:cubicBezTo>
                  <a:pt x="522765" y="2534999"/>
                  <a:pt x="524910" y="2544903"/>
                  <a:pt x="526156" y="2554843"/>
                </a:cubicBezTo>
                <a:cubicBezTo>
                  <a:pt x="529270" y="2575623"/>
                  <a:pt x="528648" y="2597339"/>
                  <a:pt x="524910" y="2618443"/>
                </a:cubicBezTo>
                <a:cubicBezTo>
                  <a:pt x="518863" y="2652665"/>
                  <a:pt x="504270" y="2686178"/>
                  <a:pt x="478505" y="2715458"/>
                </a:cubicBezTo>
                <a:lnTo>
                  <a:pt x="471922" y="2721628"/>
                </a:lnTo>
                <a:lnTo>
                  <a:pt x="469883" y="2724442"/>
                </a:lnTo>
                <a:cubicBezTo>
                  <a:pt x="461290" y="2734202"/>
                  <a:pt x="451454" y="2743492"/>
                  <a:pt x="440275" y="2752177"/>
                </a:cubicBezTo>
                <a:cubicBezTo>
                  <a:pt x="392475" y="2789660"/>
                  <a:pt x="328022" y="2803635"/>
                  <a:pt x="269325" y="2788093"/>
                </a:cubicBezTo>
                <a:cubicBezTo>
                  <a:pt x="133121" y="2752177"/>
                  <a:pt x="77611" y="2602896"/>
                  <a:pt x="142681" y="2490315"/>
                </a:cubicBezTo>
                <a:cubicBezTo>
                  <a:pt x="154811" y="2469419"/>
                  <a:pt x="170024" y="2451787"/>
                  <a:pt x="187397" y="2437159"/>
                </a:cubicBezTo>
                <a:lnTo>
                  <a:pt x="189709" y="2435750"/>
                </a:lnTo>
                <a:lnTo>
                  <a:pt x="196022" y="2428254"/>
                </a:lnTo>
                <a:cubicBezTo>
                  <a:pt x="212148" y="2414605"/>
                  <a:pt x="230143" y="2403405"/>
                  <a:pt x="249383" y="2395662"/>
                </a:cubicBezTo>
                <a:cubicBezTo>
                  <a:pt x="259315" y="2391628"/>
                  <a:pt x="269558" y="2388207"/>
                  <a:pt x="280113" y="2385722"/>
                </a:cubicBezTo>
                <a:lnTo>
                  <a:pt x="333469" y="2353240"/>
                </a:lnTo>
                <a:lnTo>
                  <a:pt x="369551" y="2309951"/>
                </a:lnTo>
                <a:cubicBezTo>
                  <a:pt x="427220" y="2210953"/>
                  <a:pt x="382915" y="2083222"/>
                  <a:pt x="283922" y="2025756"/>
                </a:cubicBezTo>
                <a:lnTo>
                  <a:pt x="194593" y="1974298"/>
                </a:lnTo>
                <a:cubicBezTo>
                  <a:pt x="74116" y="1904816"/>
                  <a:pt x="0" y="1776040"/>
                  <a:pt x="0" y="1636686"/>
                </a:cubicBezTo>
                <a:lnTo>
                  <a:pt x="617" y="805128"/>
                </a:lnTo>
                <a:cubicBezTo>
                  <a:pt x="925" y="665773"/>
                  <a:pt x="75041" y="536997"/>
                  <a:pt x="195826" y="467516"/>
                </a:cubicBezTo>
                <a:lnTo>
                  <a:pt x="916219" y="52063"/>
                </a:lnTo>
                <a:cubicBezTo>
                  <a:pt x="976612" y="17322"/>
                  <a:pt x="1043943" y="-48"/>
                  <a:pt x="1111236" y="1"/>
                </a:cubicBez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050">
              <a:solidFill>
                <a:schemeClr val="lt1"/>
              </a:solidFill>
            </a:endParaRPr>
          </a:p>
        </p:txBody>
      </p:sp>
      <p:sp>
        <p:nvSpPr>
          <p:cNvPr id="28" name="TextBox 108">
            <a:extLst>
              <a:ext uri="{FF2B5EF4-FFF2-40B4-BE49-F238E27FC236}">
                <a16:creationId xmlns:a16="http://schemas.microsoft.com/office/drawing/2014/main" id="{549AC951-3D5C-4A49-B816-DFE4586430DB}"/>
              </a:ext>
            </a:extLst>
          </p:cNvPr>
          <p:cNvSpPr txBox="1"/>
          <p:nvPr/>
        </p:nvSpPr>
        <p:spPr>
          <a:xfrm>
            <a:off x="255914" y="2485101"/>
            <a:ext cx="4536762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noProof="1"/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C8E8EF8F-DEF5-4674-8730-6156D53EC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743" y="2628055"/>
            <a:ext cx="4445852" cy="148733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E417049E-663F-4D99-AA83-B8907F5765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276" y="2031381"/>
            <a:ext cx="4462194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BD1C80BD-A37C-4447-A2A0-289887AFE5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582402" y="2386346"/>
            <a:ext cx="6097325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C0BF4827-BAA5-49F1-8F37-196005D4AD6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1571933" y="1789673"/>
            <a:ext cx="6119739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A78530B7-0B9A-493E-A75F-C5D2A807E68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794440" y="4669780"/>
            <a:ext cx="5262551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59D00104-2BF4-4F22-B359-02C2FB1CEE8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2787040" y="4073105"/>
            <a:ext cx="5281896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18B03465-62C7-44AF-A682-119E6EC23E1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02836" y="6348947"/>
            <a:ext cx="3835764" cy="19066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00B74DD6-2A6F-4CC1-8011-D845960ECE2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97417" y="5752274"/>
            <a:ext cx="3849864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629B9BF4-5D2A-4AB2-B73A-F2184775C80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4094452" y="7239994"/>
            <a:ext cx="3953708" cy="13093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50955A2B-371A-4E9E-910D-E80177B2AB7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4091864" y="6643318"/>
            <a:ext cx="3968241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271E4CD2-FDA2-466C-8A18-CB3E8562850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867401" y="4115395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9FF40ECB-65B4-4DF8-83F3-49FD8766045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048532" y="3965126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37AE957D-73E3-4011-A932-C4A7D27237F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0915264" y="6450509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BFA8C503-BD8B-44F0-82A5-1D0452E235E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747426" y="6527137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8AE15CEF-7964-4E37-9E11-B08F4F38CE45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7992179" y="6450509"/>
            <a:ext cx="1760768" cy="98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6F9594E-FC0A-447D-96D8-37D20192D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59CABCB-F382-4459-A00D-CD623292C43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07166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00D706D-C2A3-4C96-87FB-0657DBA3EF48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386670C-0B2A-40DF-86CA-8D30D301BE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7364" y="2324100"/>
            <a:ext cx="17343437" cy="65532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A411466-4D2F-4D61-9E9B-9DF2F8C19F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66D437B-FA77-40DA-AA2B-775E110F29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7943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E374BB-7FED-44D1-BF88-03C713CB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45"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354D0B-8C9C-4B57-BC3E-E5C448DD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45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FF1576-3DBC-48B0-839E-7ABC49F6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5">
              <a:defRPr/>
            </a:pPr>
            <a:fld id="{B8672097-4A2F-2E41-ADD9-638C718C65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45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9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9"/>
            <a:ext cx="17344209" cy="7072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4E84B38-6343-4D05-9057-B606C94A688A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56EA7D3-5805-4B3B-B5DF-42574B989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FFF259-878C-4650-B6B3-9519EEEDEE2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53696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" y="2033589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10800" y="2033588"/>
            <a:ext cx="7590609" cy="723185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76DB8FF-9906-4A25-AA44-2060424309D3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618F78B-7DA7-40FF-81B4-2008CAB46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E8420C-8077-4847-898C-E40D593849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95691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905" y="2033589"/>
            <a:ext cx="17039409" cy="70723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 for background</a:t>
            </a:r>
            <a:endParaRPr lang="en-B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63F12239-B47A-442E-BB35-6F85FFD28476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E275E50-429B-4452-8772-999BEDAD62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7A38E3A-8BF3-41B6-8BD2-A7A1451911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660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1066800" y="2705100"/>
            <a:ext cx="16459200" cy="5715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3600" y="3314700"/>
            <a:ext cx="7590609" cy="7231857"/>
          </a:xfrm>
        </p:spPr>
        <p:txBody>
          <a:bodyPr/>
          <a:lstStyle>
            <a:lvl1pPr>
              <a:defRPr sz="4001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insert Quote”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58401" y="3480889"/>
            <a:ext cx="6595652" cy="41634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1528D97-0F56-4A9A-9C30-580FCEB0D164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502B17-8DB4-4C5D-B0AD-E69B6CA3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5E7A713-BC8D-4B7F-9EC3-2CFB87CB91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37506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1"/>
            <a:ext cx="18288000" cy="328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3287625"/>
            <a:ext cx="18288000" cy="4571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838201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4347596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7856992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11366386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14871347" y="2078534"/>
            <a:ext cx="2704088" cy="2704088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469" y="5663974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2" y="5067300"/>
            <a:ext cx="2857865" cy="453720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7668" y="5630367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1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82868" y="5630368"/>
            <a:ext cx="2847398" cy="32905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72400" y="5033694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25803" y="5663974"/>
            <a:ext cx="2847398" cy="32568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315336" y="5067300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831003" y="5631184"/>
            <a:ext cx="2847398" cy="32896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820536" y="5034509"/>
            <a:ext cx="2847398" cy="469872"/>
          </a:xfrm>
          <a:prstGeom prst="rect">
            <a:avLst/>
          </a:prstGeom>
        </p:spPr>
        <p:txBody>
          <a:bodyPr/>
          <a:lstStyle>
            <a:lvl1pPr>
              <a:defRPr sz="2801" b="1"/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2274" y="2149717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67235" y="2149717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881063" y="2149717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1357984" y="2149717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858978" y="2149717"/>
            <a:ext cx="2680014" cy="196152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dirty="0"/>
              <a:t>Insert Icon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EC2E29A-A206-441B-B428-8AA4B26C2EF4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BD98EBF-5A69-49E6-BAE0-0B8B47DF10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8BBE269-8F65-42C8-9AAF-9FC7D447A5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05898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>
            <a:lvl1pPr>
              <a:defRPr sz="5001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F6481832-4081-4D4B-8A91-040FAA9D638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7364" y="2324100"/>
            <a:ext cx="17343437" cy="6553200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64C1FBA-4321-4E77-A24C-69BCCDEEF17E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9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26E0F2C-55BB-4C6A-A3AF-15C8CC0DC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0896" y="9496549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930496E-8117-46A7-99B0-AF10C430CB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10896" y="9907712"/>
            <a:ext cx="2895600" cy="325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date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3861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eft s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25EC8D3-0C99-4FD3-8CC5-EC14A2A3D6EC}"/>
              </a:ext>
            </a:extLst>
          </p:cNvPr>
          <p:cNvSpPr/>
          <p:nvPr userDrawn="1"/>
        </p:nvSpPr>
        <p:spPr>
          <a:xfrm>
            <a:off x="-1" y="-1"/>
            <a:ext cx="7882673" cy="10287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EDF98-EF4A-401B-A10C-01F19E6FB1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39200" y="1257300"/>
            <a:ext cx="8191500" cy="769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29FDEB-CC94-4374-9A4C-F33AACEC7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547688"/>
            <a:ext cx="6477000" cy="1989137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BE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697EEF1-D4BD-42C5-9755-BF88F37E7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2000" y="3313043"/>
            <a:ext cx="6477000" cy="556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 quote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712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505534F-DC39-42A1-B332-ED28BF15066D}"/>
              </a:ext>
            </a:extLst>
          </p:cNvPr>
          <p:cNvSpPr txBox="1">
            <a:spLocks/>
          </p:cNvSpPr>
          <p:nvPr userDrawn="1"/>
        </p:nvSpPr>
        <p:spPr>
          <a:xfrm>
            <a:off x="228600" y="9659267"/>
            <a:ext cx="609600" cy="411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A048-91C1-4DFD-8B05-B00ABE8A4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BA21B-278D-445B-B209-3DC97D403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A4424-D0EF-42FB-AABA-959FA15B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0C03-86DB-4F25-A988-A4A3188844EA}" type="datetimeFigureOut">
              <a:rPr lang="en-BE" smtClean="0"/>
              <a:t>10/11/2020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BAA6-1BDE-4CD4-9F28-E1DEE045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5B6FD-DBDC-461C-AD17-834F4A4A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0C-1EB1-4687-A1D2-836AEB346AC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5196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36" y="9208168"/>
            <a:ext cx="2160964" cy="862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2" r:id="rId3"/>
    <p:sldLayoutId id="2147483700" r:id="rId4"/>
    <p:sldLayoutId id="2147483701" r:id="rId5"/>
    <p:sldLayoutId id="2147483661" r:id="rId6"/>
    <p:sldLayoutId id="2147483663" r:id="rId7"/>
    <p:sldLayoutId id="2147483655" r:id="rId8"/>
    <p:sldLayoutId id="2147483772" r:id="rId9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18288000" cy="1638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36" y="9208168"/>
            <a:ext cx="2160964" cy="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90" r:id="rId3"/>
    <p:sldLayoutId id="2147483688" r:id="rId4"/>
    <p:sldLayoutId id="2147483692" r:id="rId5"/>
    <p:sldLayoutId id="2147483699" r:id="rId6"/>
    <p:sldLayoutId id="2147483678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F26B43"/>
          </p15:clr>
        </p15:guide>
        <p15:guide id="2" orient="horz" pos="32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18288000" cy="16383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36" y="9208168"/>
            <a:ext cx="2160964" cy="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4">
            <a:extLst>
              <a:ext uri="{FF2B5EF4-FFF2-40B4-BE49-F238E27FC236}">
                <a16:creationId xmlns:a16="http://schemas.microsoft.com/office/drawing/2014/main" id="{2EE80594-B383-46A4-9FBA-95B33DD35FB3}"/>
              </a:ext>
            </a:extLst>
          </p:cNvPr>
          <p:cNvSpPr/>
          <p:nvPr userDrawn="1"/>
        </p:nvSpPr>
        <p:spPr>
          <a:xfrm>
            <a:off x="1028700" y="3254246"/>
            <a:ext cx="17259299" cy="192490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36691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53D13B-247D-4F15-A372-0A91820E0D8B}"/>
              </a:ext>
            </a:extLst>
          </p:cNvPr>
          <p:cNvSpPr/>
          <p:nvPr userDrawn="1"/>
        </p:nvSpPr>
        <p:spPr>
          <a:xfrm>
            <a:off x="0" y="0"/>
            <a:ext cx="18288000" cy="1540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86591" y="490538"/>
            <a:ext cx="16544109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86590" y="2033588"/>
            <a:ext cx="17398979" cy="7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Mastertextformat bearbeiten</a:t>
            </a:r>
          </a:p>
          <a:p>
            <a:pPr lvl="1"/>
            <a:r>
              <a:rPr lang="de-DE" altLang="fr-FR" dirty="0"/>
              <a:t>Zweite Ebene</a:t>
            </a:r>
          </a:p>
          <a:p>
            <a:pPr lvl="2"/>
            <a:r>
              <a:rPr lang="de-DE" altLang="fr-FR" dirty="0"/>
              <a:t>Dritte Ebene</a:t>
            </a:r>
          </a:p>
          <a:p>
            <a:pPr lvl="3"/>
            <a:r>
              <a:rPr lang="de-DE" altLang="fr-FR" dirty="0"/>
              <a:t>Vierte Ebene</a:t>
            </a:r>
          </a:p>
          <a:p>
            <a:pPr lvl="4"/>
            <a:r>
              <a:rPr lang="de-DE" altLang="fr-FR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985F83-6DAD-4EDA-B777-7860BF216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74035" y="9640390"/>
            <a:ext cx="4114800" cy="39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>
                    <a:tint val="75000"/>
                  </a:schemeClr>
                </a:solidFill>
                <a:latin typeface="Source Sans Pro" panose="020B0503030403020204"/>
              </a:defRPr>
            </a:lvl1pPr>
          </a:lstStyle>
          <a:p>
            <a:pPr>
              <a:defRPr/>
            </a:pPr>
            <a:fld id="{0003581C-7031-5A41-8FBB-06D2A776CB2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703979-743B-464B-99A3-DA8E832758D1}"/>
              </a:ext>
            </a:extLst>
          </p:cNvPr>
          <p:cNvCxnSpPr>
            <a:cxnSpLocks/>
          </p:cNvCxnSpPr>
          <p:nvPr userDrawn="1"/>
        </p:nvCxnSpPr>
        <p:spPr>
          <a:xfrm>
            <a:off x="486592" y="1398612"/>
            <a:ext cx="17398979" cy="0"/>
          </a:xfrm>
          <a:prstGeom prst="line">
            <a:avLst/>
          </a:prstGeom>
          <a:ln w="12700">
            <a:solidFill>
              <a:srgbClr val="7A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B04F5A3-86F6-4A7E-9948-A8C8DA8DF85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139802" y="165212"/>
            <a:ext cx="2661608" cy="10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14B5E3"/>
          </a:solidFill>
          <a:latin typeface="Source Sans Pro" panose="020B0503030403020204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5pPr>
      <a:lvl6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6pPr>
      <a:lvl7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7pPr>
      <a:lvl8pPr marL="2057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8pPr>
      <a:lvl9pPr marL="2743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charset="0"/>
        <a:buChar char="•"/>
        <a:defRPr sz="4200" kern="1200">
          <a:solidFill>
            <a:srgbClr val="00B0F0"/>
          </a:solidFill>
          <a:latin typeface="Source Sans Pro" panose="020B0503030403020204"/>
          <a:ea typeface="+mn-ea"/>
          <a:cs typeface="+mn-cs"/>
        </a:defRPr>
      </a:lvl1pPr>
      <a:lvl2pPr marL="10287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600" kern="1200">
          <a:solidFill>
            <a:srgbClr val="00B050"/>
          </a:solidFill>
          <a:latin typeface="Source Sans Pro" panose="020B0503030403020204"/>
          <a:ea typeface="+mn-ea"/>
          <a:cs typeface="+mn-cs"/>
        </a:defRPr>
      </a:lvl2pPr>
      <a:lvl3pPr marL="17145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000" kern="1200">
          <a:solidFill>
            <a:srgbClr val="0070C0"/>
          </a:solidFill>
          <a:latin typeface="Source Sans Pro" panose="020B0503030403020204"/>
          <a:ea typeface="+mn-ea"/>
          <a:cs typeface="+mn-cs"/>
        </a:defRPr>
      </a:lvl3pPr>
      <a:lvl4pPr marL="24003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Source Sans Pro" panose="020B0503030403020204"/>
          <a:ea typeface="+mn-ea"/>
          <a:cs typeface="+mn-cs"/>
        </a:defRPr>
      </a:lvl4pPr>
      <a:lvl5pPr marL="30861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Source Sans Pro" panose="020B0503030403020204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18288000" cy="1638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36" y="9208168"/>
            <a:ext cx="2160964" cy="862263"/>
          </a:xfrm>
          <a:prstGeom prst="rect">
            <a:avLst/>
          </a:prstGeom>
        </p:spPr>
      </p:pic>
      <p:sp>
        <p:nvSpPr>
          <p:cNvPr id="3" name="Text Placeholder 56">
            <a:extLst>
              <a:ext uri="{FF2B5EF4-FFF2-40B4-BE49-F238E27FC236}">
                <a16:creationId xmlns:a16="http://schemas.microsoft.com/office/drawing/2014/main" id="{7065A423-2C4E-4F84-9A72-CED8C8458273}"/>
              </a:ext>
            </a:extLst>
          </p:cNvPr>
          <p:cNvSpPr txBox="1">
            <a:spLocks/>
          </p:cNvSpPr>
          <p:nvPr userDrawn="1"/>
        </p:nvSpPr>
        <p:spPr>
          <a:xfrm>
            <a:off x="7141134" y="9618530"/>
            <a:ext cx="4005732" cy="4779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tx2"/>
                </a:solidFill>
              </a:rPr>
              <a:t>TEMPLATE/e.g. WG/Taskforce</a:t>
            </a:r>
          </a:p>
          <a:p>
            <a:pPr lvl="1"/>
            <a:endParaRPr lang="en-BE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A985E-54F2-45C3-89AC-DEBEFE5FA1A9}"/>
              </a:ext>
            </a:extLst>
          </p:cNvPr>
          <p:cNvSpPr txBox="1"/>
          <p:nvPr userDrawn="1"/>
        </p:nvSpPr>
        <p:spPr>
          <a:xfrm>
            <a:off x="7162800" y="9944100"/>
            <a:ext cx="4005733" cy="2308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fld id="{DE4D1594-0FDF-4BA4-AAC6-51D420EF53A9}" type="datetime2">
              <a:rPr lang="en-US" sz="1500" smtClean="0">
                <a:solidFill>
                  <a:schemeClr val="tx2"/>
                </a:solidFill>
              </a:rPr>
              <a:pPr algn="ctr">
                <a:lnSpc>
                  <a:spcPct val="100000"/>
                </a:lnSpc>
              </a:pPr>
              <a:t>Tuesday, November 10, 2020</a:t>
            </a:fld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2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  <p15:guide id="2" orient="horz" pos="3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18288000" cy="16383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36" y="9208169"/>
            <a:ext cx="2160965" cy="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</p:sldLayoutIdLst>
  <p:hf hdr="0"/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  <p15:guide id="2" orient="horz" pos="32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18288000" cy="1638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36" y="9208169"/>
            <a:ext cx="2160965" cy="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hdr="0"/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  <p15:guide id="2" orient="horz" pos="3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18288000" cy="16383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36" y="9208169"/>
            <a:ext cx="2160965" cy="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</p:sldLayoutIdLst>
  <p:hf sldNum="0" hdr="0" ftr="0"/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34.jp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jpe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63" Type="http://schemas.openxmlformats.org/officeDocument/2006/relationships/image" Target="../media/image66.jpeg"/><Relationship Id="rId84" Type="http://schemas.openxmlformats.org/officeDocument/2006/relationships/image" Target="../media/image87.png"/><Relationship Id="rId138" Type="http://schemas.openxmlformats.org/officeDocument/2006/relationships/image" Target="../media/image140.jpeg"/><Relationship Id="rId159" Type="http://schemas.openxmlformats.org/officeDocument/2006/relationships/image" Target="../media/image161.png"/><Relationship Id="rId170" Type="http://schemas.openxmlformats.org/officeDocument/2006/relationships/image" Target="../media/image172.png"/><Relationship Id="rId191" Type="http://schemas.openxmlformats.org/officeDocument/2006/relationships/image" Target="../media/image193.png"/><Relationship Id="rId205" Type="http://schemas.openxmlformats.org/officeDocument/2006/relationships/image" Target="../media/image207.png"/><Relationship Id="rId107" Type="http://schemas.openxmlformats.org/officeDocument/2006/relationships/image" Target="../media/image109.png"/><Relationship Id="rId11" Type="http://schemas.openxmlformats.org/officeDocument/2006/relationships/image" Target="../media/image15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53" Type="http://schemas.openxmlformats.org/officeDocument/2006/relationships/image" Target="../media/image56.jpe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jpg"/><Relationship Id="rId102" Type="http://schemas.openxmlformats.org/officeDocument/2006/relationships/image" Target="../media/image104.png"/><Relationship Id="rId123" Type="http://schemas.openxmlformats.org/officeDocument/2006/relationships/image" Target="../media/image125.png"/><Relationship Id="rId128" Type="http://schemas.openxmlformats.org/officeDocument/2006/relationships/image" Target="../media/image130.jpeg"/><Relationship Id="rId144" Type="http://schemas.openxmlformats.org/officeDocument/2006/relationships/image" Target="../media/image146.png"/><Relationship Id="rId149" Type="http://schemas.openxmlformats.org/officeDocument/2006/relationships/image" Target="../media/image151.png"/><Relationship Id="rId5" Type="http://schemas.openxmlformats.org/officeDocument/2006/relationships/image" Target="../media/image9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160" Type="http://schemas.openxmlformats.org/officeDocument/2006/relationships/image" Target="../media/image162.jpeg"/><Relationship Id="rId165" Type="http://schemas.openxmlformats.org/officeDocument/2006/relationships/image" Target="../media/image167.png"/><Relationship Id="rId181" Type="http://schemas.openxmlformats.org/officeDocument/2006/relationships/image" Target="../media/image183.png"/><Relationship Id="rId186" Type="http://schemas.openxmlformats.org/officeDocument/2006/relationships/image" Target="../media/image188.png"/><Relationship Id="rId211" Type="http://schemas.openxmlformats.org/officeDocument/2006/relationships/image" Target="../media/image213.png"/><Relationship Id="rId22" Type="http://schemas.openxmlformats.org/officeDocument/2006/relationships/image" Target="../media/image26.jpeg"/><Relationship Id="rId27" Type="http://schemas.openxmlformats.org/officeDocument/2006/relationships/image" Target="../media/image31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64" Type="http://schemas.openxmlformats.org/officeDocument/2006/relationships/image" Target="../media/image67.jpeg"/><Relationship Id="rId69" Type="http://schemas.openxmlformats.org/officeDocument/2006/relationships/image" Target="../media/image72.png"/><Relationship Id="rId113" Type="http://schemas.openxmlformats.org/officeDocument/2006/relationships/image" Target="../media/image115.png"/><Relationship Id="rId118" Type="http://schemas.openxmlformats.org/officeDocument/2006/relationships/image" Target="../media/image120.jpeg"/><Relationship Id="rId134" Type="http://schemas.openxmlformats.org/officeDocument/2006/relationships/image" Target="../media/image136.jpeg"/><Relationship Id="rId139" Type="http://schemas.openxmlformats.org/officeDocument/2006/relationships/image" Target="../media/image141.jpeg"/><Relationship Id="rId80" Type="http://schemas.openxmlformats.org/officeDocument/2006/relationships/image" Target="../media/image83.png"/><Relationship Id="rId85" Type="http://schemas.openxmlformats.org/officeDocument/2006/relationships/image" Target="../media/image88.jpg"/><Relationship Id="rId150" Type="http://schemas.openxmlformats.org/officeDocument/2006/relationships/image" Target="../media/image152.png"/><Relationship Id="rId155" Type="http://schemas.openxmlformats.org/officeDocument/2006/relationships/image" Target="../media/image157.png"/><Relationship Id="rId171" Type="http://schemas.openxmlformats.org/officeDocument/2006/relationships/image" Target="../media/image173.png"/><Relationship Id="rId176" Type="http://schemas.openxmlformats.org/officeDocument/2006/relationships/image" Target="../media/image178.jpeg"/><Relationship Id="rId192" Type="http://schemas.openxmlformats.org/officeDocument/2006/relationships/image" Target="../media/image194.jpeg"/><Relationship Id="rId197" Type="http://schemas.openxmlformats.org/officeDocument/2006/relationships/image" Target="../media/image199.png"/><Relationship Id="rId206" Type="http://schemas.openxmlformats.org/officeDocument/2006/relationships/image" Target="../media/image208.jpeg"/><Relationship Id="rId201" Type="http://schemas.openxmlformats.org/officeDocument/2006/relationships/image" Target="../media/image203.pn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59" Type="http://schemas.openxmlformats.org/officeDocument/2006/relationships/image" Target="../media/image62.jpeg"/><Relationship Id="rId103" Type="http://schemas.openxmlformats.org/officeDocument/2006/relationships/image" Target="../media/image105.png"/><Relationship Id="rId108" Type="http://schemas.openxmlformats.org/officeDocument/2006/relationships/image" Target="../media/image110.jpeg"/><Relationship Id="rId124" Type="http://schemas.openxmlformats.org/officeDocument/2006/relationships/image" Target="../media/image126.jpg"/><Relationship Id="rId129" Type="http://schemas.openxmlformats.org/officeDocument/2006/relationships/image" Target="../media/image131.pn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jpg"/><Relationship Id="rId96" Type="http://schemas.openxmlformats.org/officeDocument/2006/relationships/image" Target="../media/image99.jpeg"/><Relationship Id="rId140" Type="http://schemas.openxmlformats.org/officeDocument/2006/relationships/image" Target="../media/image142.png"/><Relationship Id="rId145" Type="http://schemas.openxmlformats.org/officeDocument/2006/relationships/image" Target="../media/image147.jpeg"/><Relationship Id="rId161" Type="http://schemas.openxmlformats.org/officeDocument/2006/relationships/image" Target="../media/image163.png"/><Relationship Id="rId166" Type="http://schemas.openxmlformats.org/officeDocument/2006/relationships/image" Target="../media/image168.jpeg"/><Relationship Id="rId182" Type="http://schemas.openxmlformats.org/officeDocument/2006/relationships/image" Target="../media/image184.jpeg"/><Relationship Id="rId187" Type="http://schemas.openxmlformats.org/officeDocument/2006/relationships/image" Target="../media/image18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212" Type="http://schemas.openxmlformats.org/officeDocument/2006/relationships/image" Target="../media/image214.pn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49" Type="http://schemas.microsoft.com/office/2007/relationships/hdphoto" Target="../media/hdphoto1.wdp"/><Relationship Id="rId114" Type="http://schemas.openxmlformats.org/officeDocument/2006/relationships/image" Target="../media/image116.png"/><Relationship Id="rId119" Type="http://schemas.openxmlformats.org/officeDocument/2006/relationships/image" Target="../media/image121.png"/><Relationship Id="rId44" Type="http://schemas.openxmlformats.org/officeDocument/2006/relationships/image" Target="../media/image48.jpeg"/><Relationship Id="rId60" Type="http://schemas.openxmlformats.org/officeDocument/2006/relationships/image" Target="../media/image63.jpg"/><Relationship Id="rId65" Type="http://schemas.openxmlformats.org/officeDocument/2006/relationships/image" Target="../media/image68.jpeg"/><Relationship Id="rId81" Type="http://schemas.openxmlformats.org/officeDocument/2006/relationships/image" Target="../media/image84.jpg"/><Relationship Id="rId86" Type="http://schemas.openxmlformats.org/officeDocument/2006/relationships/image" Target="../media/image89.png"/><Relationship Id="rId130" Type="http://schemas.openxmlformats.org/officeDocument/2006/relationships/image" Target="../media/image132.png"/><Relationship Id="rId135" Type="http://schemas.openxmlformats.org/officeDocument/2006/relationships/image" Target="../media/image137.png"/><Relationship Id="rId151" Type="http://schemas.openxmlformats.org/officeDocument/2006/relationships/image" Target="../media/image153.png"/><Relationship Id="rId156" Type="http://schemas.openxmlformats.org/officeDocument/2006/relationships/image" Target="../media/image158.png"/><Relationship Id="rId177" Type="http://schemas.openxmlformats.org/officeDocument/2006/relationships/image" Target="../media/image179.png"/><Relationship Id="rId198" Type="http://schemas.openxmlformats.org/officeDocument/2006/relationships/image" Target="../media/image200.jpeg"/><Relationship Id="rId172" Type="http://schemas.openxmlformats.org/officeDocument/2006/relationships/image" Target="../media/image174.jpeg"/><Relationship Id="rId193" Type="http://schemas.openxmlformats.org/officeDocument/2006/relationships/image" Target="../media/image195.png"/><Relationship Id="rId202" Type="http://schemas.openxmlformats.org/officeDocument/2006/relationships/image" Target="../media/image204.png"/><Relationship Id="rId207" Type="http://schemas.openxmlformats.org/officeDocument/2006/relationships/image" Target="../media/image209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9" Type="http://schemas.openxmlformats.org/officeDocument/2006/relationships/image" Target="../media/image43.jpeg"/><Relationship Id="rId109" Type="http://schemas.openxmlformats.org/officeDocument/2006/relationships/image" Target="../media/image111.jpg"/><Relationship Id="rId34" Type="http://schemas.openxmlformats.org/officeDocument/2006/relationships/image" Target="../media/image38.png"/><Relationship Id="rId50" Type="http://schemas.openxmlformats.org/officeDocument/2006/relationships/image" Target="../media/image53.jpe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6.png"/><Relationship Id="rId120" Type="http://schemas.openxmlformats.org/officeDocument/2006/relationships/image" Target="../media/image122.png"/><Relationship Id="rId125" Type="http://schemas.openxmlformats.org/officeDocument/2006/relationships/image" Target="../media/image127.jpg"/><Relationship Id="rId141" Type="http://schemas.openxmlformats.org/officeDocument/2006/relationships/image" Target="../media/image143.jpg"/><Relationship Id="rId146" Type="http://schemas.openxmlformats.org/officeDocument/2006/relationships/image" Target="../media/image148.jpeg"/><Relationship Id="rId167" Type="http://schemas.openxmlformats.org/officeDocument/2006/relationships/image" Target="../media/image169.png"/><Relationship Id="rId188" Type="http://schemas.openxmlformats.org/officeDocument/2006/relationships/image" Target="../media/image190.png"/><Relationship Id="rId7" Type="http://schemas.openxmlformats.org/officeDocument/2006/relationships/image" Target="../media/image11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162" Type="http://schemas.openxmlformats.org/officeDocument/2006/relationships/image" Target="../media/image164.png"/><Relationship Id="rId183" Type="http://schemas.openxmlformats.org/officeDocument/2006/relationships/image" Target="../media/image185.png"/><Relationship Id="rId213" Type="http://schemas.openxmlformats.org/officeDocument/2006/relationships/image" Target="../media/image215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3.png"/><Relationship Id="rId24" Type="http://schemas.openxmlformats.org/officeDocument/2006/relationships/image" Target="../media/image28.jpe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69.jpeg"/><Relationship Id="rId87" Type="http://schemas.openxmlformats.org/officeDocument/2006/relationships/image" Target="../media/image90.png"/><Relationship Id="rId110" Type="http://schemas.openxmlformats.org/officeDocument/2006/relationships/image" Target="../media/image112.jpeg"/><Relationship Id="rId115" Type="http://schemas.openxmlformats.org/officeDocument/2006/relationships/image" Target="../media/image117.png"/><Relationship Id="rId131" Type="http://schemas.openxmlformats.org/officeDocument/2006/relationships/image" Target="../media/image133.jpeg"/><Relationship Id="rId136" Type="http://schemas.openxmlformats.org/officeDocument/2006/relationships/image" Target="../media/image138.jpg"/><Relationship Id="rId157" Type="http://schemas.openxmlformats.org/officeDocument/2006/relationships/image" Target="../media/image159.png"/><Relationship Id="rId178" Type="http://schemas.openxmlformats.org/officeDocument/2006/relationships/image" Target="../media/image180.jpeg"/><Relationship Id="rId61" Type="http://schemas.openxmlformats.org/officeDocument/2006/relationships/image" Target="../media/image64.jpeg"/><Relationship Id="rId82" Type="http://schemas.openxmlformats.org/officeDocument/2006/relationships/image" Target="../media/image85.jpg"/><Relationship Id="rId152" Type="http://schemas.openxmlformats.org/officeDocument/2006/relationships/image" Target="../media/image154.png"/><Relationship Id="rId173" Type="http://schemas.openxmlformats.org/officeDocument/2006/relationships/image" Target="../media/image175.png"/><Relationship Id="rId194" Type="http://schemas.openxmlformats.org/officeDocument/2006/relationships/image" Target="../media/image196.jpeg"/><Relationship Id="rId199" Type="http://schemas.openxmlformats.org/officeDocument/2006/relationships/image" Target="../media/image201.png"/><Relationship Id="rId203" Type="http://schemas.openxmlformats.org/officeDocument/2006/relationships/image" Target="../media/image205.jpeg"/><Relationship Id="rId208" Type="http://schemas.openxmlformats.org/officeDocument/2006/relationships/image" Target="../media/image210.jpe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7.jpeg"/><Relationship Id="rId126" Type="http://schemas.openxmlformats.org/officeDocument/2006/relationships/image" Target="../media/image128.png"/><Relationship Id="rId147" Type="http://schemas.openxmlformats.org/officeDocument/2006/relationships/image" Target="../media/image149.png"/><Relationship Id="rId168" Type="http://schemas.openxmlformats.org/officeDocument/2006/relationships/image" Target="../media/image170.jpeg"/><Relationship Id="rId8" Type="http://schemas.openxmlformats.org/officeDocument/2006/relationships/image" Target="../media/image12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3.png"/><Relationship Id="rId142" Type="http://schemas.openxmlformats.org/officeDocument/2006/relationships/image" Target="../media/image144.png"/><Relationship Id="rId163" Type="http://schemas.openxmlformats.org/officeDocument/2006/relationships/image" Target="../media/image165.png"/><Relationship Id="rId184" Type="http://schemas.openxmlformats.org/officeDocument/2006/relationships/image" Target="../media/image186.png"/><Relationship Id="rId189" Type="http://schemas.openxmlformats.org/officeDocument/2006/relationships/image" Target="../media/image191.jpg"/><Relationship Id="rId3" Type="http://schemas.openxmlformats.org/officeDocument/2006/relationships/image" Target="../media/image7.png"/><Relationship Id="rId214" Type="http://schemas.openxmlformats.org/officeDocument/2006/relationships/image" Target="../media/image216.png"/><Relationship Id="rId25" Type="http://schemas.openxmlformats.org/officeDocument/2006/relationships/image" Target="../media/image29.jpeg"/><Relationship Id="rId46" Type="http://schemas.openxmlformats.org/officeDocument/2006/relationships/image" Target="../media/image50.png"/><Relationship Id="rId67" Type="http://schemas.openxmlformats.org/officeDocument/2006/relationships/image" Target="../media/image70.jpeg"/><Relationship Id="rId116" Type="http://schemas.openxmlformats.org/officeDocument/2006/relationships/image" Target="../media/image118.png"/><Relationship Id="rId137" Type="http://schemas.openxmlformats.org/officeDocument/2006/relationships/image" Target="../media/image139.jpeg"/><Relationship Id="rId158" Type="http://schemas.openxmlformats.org/officeDocument/2006/relationships/image" Target="../media/image160.png"/><Relationship Id="rId20" Type="http://schemas.openxmlformats.org/officeDocument/2006/relationships/image" Target="../media/image24.jpeg"/><Relationship Id="rId41" Type="http://schemas.openxmlformats.org/officeDocument/2006/relationships/image" Target="../media/image45.PNG"/><Relationship Id="rId62" Type="http://schemas.openxmlformats.org/officeDocument/2006/relationships/image" Target="../media/image65.jpe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111" Type="http://schemas.openxmlformats.org/officeDocument/2006/relationships/image" Target="../media/image113.jpeg"/><Relationship Id="rId132" Type="http://schemas.openxmlformats.org/officeDocument/2006/relationships/image" Target="../media/image134.png"/><Relationship Id="rId153" Type="http://schemas.openxmlformats.org/officeDocument/2006/relationships/image" Target="../media/image155.jpeg"/><Relationship Id="rId174" Type="http://schemas.openxmlformats.org/officeDocument/2006/relationships/image" Target="../media/image176.png"/><Relationship Id="rId179" Type="http://schemas.openxmlformats.org/officeDocument/2006/relationships/image" Target="../media/image181.png"/><Relationship Id="rId195" Type="http://schemas.openxmlformats.org/officeDocument/2006/relationships/image" Target="../media/image197.tiff"/><Relationship Id="rId209" Type="http://schemas.openxmlformats.org/officeDocument/2006/relationships/image" Target="../media/image211.jpeg"/><Relationship Id="rId190" Type="http://schemas.openxmlformats.org/officeDocument/2006/relationships/image" Target="../media/image192.png"/><Relationship Id="rId204" Type="http://schemas.openxmlformats.org/officeDocument/2006/relationships/image" Target="../media/image206.jpeg"/><Relationship Id="rId15" Type="http://schemas.openxmlformats.org/officeDocument/2006/relationships/image" Target="../media/image19.jpeg"/><Relationship Id="rId36" Type="http://schemas.openxmlformats.org/officeDocument/2006/relationships/image" Target="../media/image40.jpg"/><Relationship Id="rId57" Type="http://schemas.openxmlformats.org/officeDocument/2006/relationships/image" Target="../media/image60.jpeg"/><Relationship Id="rId106" Type="http://schemas.openxmlformats.org/officeDocument/2006/relationships/image" Target="../media/image108.png"/><Relationship Id="rId127" Type="http://schemas.openxmlformats.org/officeDocument/2006/relationships/image" Target="../media/image129.jpeg"/><Relationship Id="rId10" Type="http://schemas.openxmlformats.org/officeDocument/2006/relationships/image" Target="../media/image14.jpeg"/><Relationship Id="rId31" Type="http://schemas.openxmlformats.org/officeDocument/2006/relationships/image" Target="../media/image35.png"/><Relationship Id="rId52" Type="http://schemas.openxmlformats.org/officeDocument/2006/relationships/image" Target="../media/image55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jpeg"/><Relationship Id="rId101" Type="http://schemas.microsoft.com/office/2007/relationships/hdphoto" Target="../media/hdphoto2.wdp"/><Relationship Id="rId122" Type="http://schemas.openxmlformats.org/officeDocument/2006/relationships/image" Target="../media/image124.jfif"/><Relationship Id="rId143" Type="http://schemas.openxmlformats.org/officeDocument/2006/relationships/image" Target="../media/image145.png"/><Relationship Id="rId148" Type="http://schemas.openxmlformats.org/officeDocument/2006/relationships/image" Target="../media/image150.png"/><Relationship Id="rId164" Type="http://schemas.openxmlformats.org/officeDocument/2006/relationships/image" Target="../media/image166.png"/><Relationship Id="rId169" Type="http://schemas.openxmlformats.org/officeDocument/2006/relationships/image" Target="../media/image171.png"/><Relationship Id="rId185" Type="http://schemas.openxmlformats.org/officeDocument/2006/relationships/image" Target="../media/image187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80" Type="http://schemas.openxmlformats.org/officeDocument/2006/relationships/image" Target="../media/image182.jpeg"/><Relationship Id="rId210" Type="http://schemas.openxmlformats.org/officeDocument/2006/relationships/image" Target="../media/image212.png"/><Relationship Id="rId26" Type="http://schemas.openxmlformats.org/officeDocument/2006/relationships/image" Target="../media/image30.png"/><Relationship Id="rId47" Type="http://schemas.openxmlformats.org/officeDocument/2006/relationships/image" Target="../media/image51.jpeg"/><Relationship Id="rId68" Type="http://schemas.openxmlformats.org/officeDocument/2006/relationships/image" Target="../media/image71.png"/><Relationship Id="rId89" Type="http://schemas.openxmlformats.org/officeDocument/2006/relationships/image" Target="../media/image92.png"/><Relationship Id="rId112" Type="http://schemas.openxmlformats.org/officeDocument/2006/relationships/image" Target="../media/image114.jpeg"/><Relationship Id="rId133" Type="http://schemas.openxmlformats.org/officeDocument/2006/relationships/image" Target="../media/image135.png"/><Relationship Id="rId154" Type="http://schemas.openxmlformats.org/officeDocument/2006/relationships/image" Target="../media/image156.png"/><Relationship Id="rId175" Type="http://schemas.openxmlformats.org/officeDocument/2006/relationships/image" Target="../media/image177.jpeg"/><Relationship Id="rId196" Type="http://schemas.openxmlformats.org/officeDocument/2006/relationships/image" Target="../media/image198.jpeg"/><Relationship Id="rId200" Type="http://schemas.openxmlformats.org/officeDocument/2006/relationships/image" Target="../media/image202.png"/><Relationship Id="rId16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21E12-C871-4A60-A704-DAFD78CF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6544109" cy="764382"/>
          </a:xfrm>
        </p:spPr>
        <p:txBody>
          <a:bodyPr/>
          <a:lstStyle/>
          <a:p>
            <a:r>
              <a:rPr lang="en-GB" sz="5500" dirty="0">
                <a:ea typeface="Source Sans Pro" panose="020B0503030403020204" pitchFamily="34" charset="0"/>
              </a:rPr>
              <a:t>Hydrogen Europe</a:t>
            </a:r>
            <a:r>
              <a:rPr lang="en-BE" sz="5500" dirty="0">
                <a:ea typeface="Source Sans Pro" panose="020B0503030403020204" pitchFamily="34" charset="0"/>
              </a:rPr>
              <a:t>: </a:t>
            </a:r>
            <a:r>
              <a:rPr lang="en-GB" sz="5500" dirty="0">
                <a:ea typeface="Source Sans Pro" panose="020B0503030403020204" pitchFamily="34" charset="0"/>
              </a:rPr>
              <a:t>W</a:t>
            </a:r>
            <a:r>
              <a:rPr lang="en-BE" sz="5500" dirty="0">
                <a:ea typeface="Source Sans Pro" panose="020B0503030403020204" pitchFamily="34" charset="0"/>
              </a:rPr>
              <a:t>h</a:t>
            </a:r>
            <a:r>
              <a:rPr lang="en-GB" sz="5500" dirty="0">
                <a:ea typeface="Source Sans Pro" panose="020B0503030403020204" pitchFamily="34" charset="0"/>
              </a:rPr>
              <a:t>o</a:t>
            </a:r>
            <a:r>
              <a:rPr lang="en-BE" sz="5500" dirty="0">
                <a:ea typeface="Source Sans Pro" panose="020B0503030403020204" pitchFamily="34" charset="0"/>
              </a:rPr>
              <a:t> </a:t>
            </a:r>
            <a:r>
              <a:rPr lang="en-GB" sz="5500" dirty="0">
                <a:ea typeface="Source Sans Pro" panose="020B0503030403020204" pitchFamily="34" charset="0"/>
              </a:rPr>
              <a:t>w</a:t>
            </a:r>
            <a:r>
              <a:rPr lang="en-BE" sz="5500" dirty="0">
                <a:ea typeface="Source Sans Pro" panose="020B0503030403020204" pitchFamily="34" charset="0"/>
              </a:rPr>
              <a:t>e </a:t>
            </a:r>
            <a:r>
              <a:rPr lang="en-GB" sz="5500" dirty="0">
                <a:ea typeface="Source Sans Pro" panose="020B0503030403020204" pitchFamily="34" charset="0"/>
              </a:rPr>
              <a:t>a</a:t>
            </a:r>
            <a:r>
              <a:rPr lang="en-BE" sz="5500" dirty="0">
                <a:ea typeface="Source Sans Pro" panose="020B0503030403020204" pitchFamily="34" charset="0"/>
              </a:rPr>
              <a:t>r</a:t>
            </a:r>
            <a:r>
              <a:rPr lang="en-GB" sz="5500" dirty="0">
                <a:ea typeface="Source Sans Pro" panose="020B0503030403020204" pitchFamily="34" charset="0"/>
              </a:rPr>
              <a:t>e</a:t>
            </a:r>
            <a:endParaRPr lang="fr-BE" sz="55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20DB07-697E-4EB3-A1A6-A9D056638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66" t="39515" r="20696" b="26590"/>
          <a:stretch/>
        </p:blipFill>
        <p:spPr>
          <a:xfrm>
            <a:off x="3009831" y="5829300"/>
            <a:ext cx="12862570" cy="403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754267-E78C-43FB-82F2-2C35CB87418E}"/>
              </a:ext>
            </a:extLst>
          </p:cNvPr>
          <p:cNvSpPr/>
          <p:nvPr/>
        </p:nvSpPr>
        <p:spPr>
          <a:xfrm>
            <a:off x="838200" y="1866900"/>
            <a:ext cx="1720583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Vision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Hydrogen enabling a </a:t>
            </a:r>
            <a:r>
              <a:rPr lang="en-GB" sz="3300" b="1" dirty="0">
                <a:solidFill>
                  <a:srgbClr val="00B0F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zero emission society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3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u="sng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Mission: NO EMISSION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bring together diverse industry players, large companies and SMEs, who support the delivery of hydrogen and fuel cells technologies. We do this to </a:t>
            </a:r>
            <a:r>
              <a:rPr lang="en-GB" sz="3300" b="1" dirty="0">
                <a:solidFill>
                  <a:srgbClr val="00B0F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enable the adoption of an abundant and reliable energy which efficiently fuels Europe’s low carbon economy.</a:t>
            </a:r>
            <a:endParaRPr lang="en-GB" sz="33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0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BA0043D-8C72-49E8-A802-0C99F025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Billions to be invested in the EU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AAE971-9AA4-418B-89A6-E5536B3E9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C6BE8559-DFBD-4FD2-8DF0-C013FF047130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656914"/>
          <a:ext cx="13295200" cy="71668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47600">
                  <a:extLst>
                    <a:ext uri="{9D8B030D-6E8A-4147-A177-3AD203B41FA5}">
                      <a16:colId xmlns:a16="http://schemas.microsoft.com/office/drawing/2014/main" val="2555939633"/>
                    </a:ext>
                  </a:extLst>
                </a:gridCol>
                <a:gridCol w="6647600">
                  <a:extLst>
                    <a:ext uri="{9D8B030D-6E8A-4147-A177-3AD203B41FA5}">
                      <a16:colId xmlns:a16="http://schemas.microsoft.com/office/drawing/2014/main" val="3559915789"/>
                    </a:ext>
                  </a:extLst>
                </a:gridCol>
              </a:tblGrid>
              <a:tr h="1194482">
                <a:tc>
                  <a:txBody>
                    <a:bodyPr/>
                    <a:lstStyle/>
                    <a:p>
                      <a:endParaRPr lang="en-BE" sz="2400" b="0" dirty="0"/>
                    </a:p>
                    <a:p>
                      <a:r>
                        <a:rPr lang="en-BE" sz="2400" b="0" dirty="0"/>
                        <a:t>Germany </a:t>
                      </a:r>
                    </a:p>
                  </a:txBody>
                  <a:tcPr marL="120231" marR="120231" marT="60116" marB="60116"/>
                </a:tc>
                <a:tc>
                  <a:txBody>
                    <a:bodyPr/>
                    <a:lstStyle/>
                    <a:p>
                      <a:endParaRPr lang="en-BE" sz="2400" b="0" dirty="0"/>
                    </a:p>
                    <a:p>
                      <a:r>
                        <a:rPr lang="en-BE" sz="2400" b="0" dirty="0"/>
                        <a:t>€7bn (+ €2bn external partnerships)</a:t>
                      </a:r>
                    </a:p>
                  </a:txBody>
                  <a:tcPr marL="120231" marR="120231" marT="60116" marB="60116"/>
                </a:tc>
                <a:extLst>
                  <a:ext uri="{0D108BD9-81ED-4DB2-BD59-A6C34878D82A}">
                    <a16:rowId xmlns:a16="http://schemas.microsoft.com/office/drawing/2014/main" val="1770033023"/>
                  </a:ext>
                </a:extLst>
              </a:tr>
              <a:tr h="1194482"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Spain</a:t>
                      </a:r>
                    </a:p>
                  </a:txBody>
                  <a:tcPr marL="120231" marR="120231" marT="60116" marB="60116"/>
                </a:tc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€8.9bn</a:t>
                      </a:r>
                    </a:p>
                  </a:txBody>
                  <a:tcPr marL="120231" marR="120231" marT="60116" marB="60116"/>
                </a:tc>
                <a:extLst>
                  <a:ext uri="{0D108BD9-81ED-4DB2-BD59-A6C34878D82A}">
                    <a16:rowId xmlns:a16="http://schemas.microsoft.com/office/drawing/2014/main" val="4122578395"/>
                  </a:ext>
                </a:extLst>
              </a:tr>
              <a:tr h="1194482"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France</a:t>
                      </a:r>
                    </a:p>
                  </a:txBody>
                  <a:tcPr marL="120231" marR="120231" marT="60116" marB="60116"/>
                </a:tc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€7.2bn</a:t>
                      </a:r>
                    </a:p>
                  </a:txBody>
                  <a:tcPr marL="120231" marR="120231" marT="60116" marB="60116"/>
                </a:tc>
                <a:extLst>
                  <a:ext uri="{0D108BD9-81ED-4DB2-BD59-A6C34878D82A}">
                    <a16:rowId xmlns:a16="http://schemas.microsoft.com/office/drawing/2014/main" val="2969161108"/>
                  </a:ext>
                </a:extLst>
              </a:tr>
              <a:tr h="1194482"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Portugal </a:t>
                      </a:r>
                    </a:p>
                  </a:txBody>
                  <a:tcPr marL="120231" marR="120231" marT="60116" marB="60116"/>
                </a:tc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€1bn</a:t>
                      </a:r>
                    </a:p>
                  </a:txBody>
                  <a:tcPr marL="120231" marR="120231" marT="60116" marB="60116"/>
                </a:tc>
                <a:extLst>
                  <a:ext uri="{0D108BD9-81ED-4DB2-BD59-A6C34878D82A}">
                    <a16:rowId xmlns:a16="http://schemas.microsoft.com/office/drawing/2014/main" val="78092418"/>
                  </a:ext>
                </a:extLst>
              </a:tr>
              <a:tr h="1194482"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Italy</a:t>
                      </a:r>
                    </a:p>
                  </a:txBody>
                  <a:tcPr marL="120231" marR="120231" marT="60116" marB="60116"/>
                </a:tc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€4bn</a:t>
                      </a:r>
                    </a:p>
                  </a:txBody>
                  <a:tcPr marL="120231" marR="120231" marT="60116" marB="60116"/>
                </a:tc>
                <a:extLst>
                  <a:ext uri="{0D108BD9-81ED-4DB2-BD59-A6C34878D82A}">
                    <a16:rowId xmlns:a16="http://schemas.microsoft.com/office/drawing/2014/main" val="3932602731"/>
                  </a:ext>
                </a:extLst>
              </a:tr>
              <a:tr h="1194482"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Austria</a:t>
                      </a:r>
                    </a:p>
                  </a:txBody>
                  <a:tcPr marL="120231" marR="120231" marT="60116" marB="60116"/>
                </a:tc>
                <a:tc>
                  <a:txBody>
                    <a:bodyPr/>
                    <a:lstStyle/>
                    <a:p>
                      <a:endParaRPr lang="en-BE" sz="2400" dirty="0"/>
                    </a:p>
                    <a:p>
                      <a:r>
                        <a:rPr lang="en-BE" sz="2400" dirty="0"/>
                        <a:t>€2bn</a:t>
                      </a:r>
                    </a:p>
                  </a:txBody>
                  <a:tcPr marL="120231" marR="120231" marT="60116" marB="60116"/>
                </a:tc>
                <a:extLst>
                  <a:ext uri="{0D108BD9-81ED-4DB2-BD59-A6C34878D82A}">
                    <a16:rowId xmlns:a16="http://schemas.microsoft.com/office/drawing/2014/main" val="4220924580"/>
                  </a:ext>
                </a:extLst>
              </a:tr>
            </a:tbl>
          </a:graphicData>
        </a:graphic>
      </p:graphicFrame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90405C-2490-4782-9E54-0FB85FD0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4" y="7617601"/>
            <a:ext cx="1604727" cy="936854"/>
          </a:xfrm>
          <a:prstGeom prst="rect">
            <a:avLst/>
          </a:prstGeom>
        </p:spPr>
      </p:pic>
      <p:pic>
        <p:nvPicPr>
          <p:cNvPr id="4" name="Picture 3" descr="A picture containing drawing, bird&#10;&#10;Description automatically generated">
            <a:extLst>
              <a:ext uri="{FF2B5EF4-FFF2-40B4-BE49-F238E27FC236}">
                <a16:creationId xmlns:a16="http://schemas.microsoft.com/office/drawing/2014/main" id="{B664637F-0BC1-45B4-B8D1-FEBF58A6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799198"/>
            <a:ext cx="1604727" cy="93606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C0920FB-7EC3-4798-84A9-C5A9F01E2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20" y="6420713"/>
            <a:ext cx="1604727" cy="936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94919-68B0-480C-B54A-EF246B8D3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00632" y="2834986"/>
            <a:ext cx="1595063" cy="931211"/>
          </a:xfrm>
          <a:prstGeom prst="rect">
            <a:avLst/>
          </a:prstGeom>
        </p:spPr>
      </p:pic>
      <p:pic>
        <p:nvPicPr>
          <p:cNvPr id="21" name="Picture 2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7B1A951-53FC-4238-917B-9684DE34EF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4" y="4010939"/>
            <a:ext cx="1724541" cy="1056336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248893F4-A6D5-4EE4-B02E-D7273E52D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189647"/>
            <a:ext cx="1604727" cy="9312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F09B5D-95BD-441E-BF9C-FF197686FCC8}"/>
              </a:ext>
            </a:extLst>
          </p:cNvPr>
          <p:cNvSpPr txBox="1"/>
          <p:nvPr/>
        </p:nvSpPr>
        <p:spPr>
          <a:xfrm>
            <a:off x="304800" y="1638867"/>
            <a:ext cx="1417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endParaRPr lang="en-BE" dirty="0">
              <a:solidFill>
                <a:prstClr val="black"/>
              </a:solidFill>
              <a:latin typeface="Calibri"/>
            </a:endParaRPr>
          </a:p>
          <a:p>
            <a:pPr defTabSz="914445"/>
            <a:r>
              <a:rPr lang="en-GB" sz="3000" b="1" dirty="0">
                <a:solidFill>
                  <a:srgbClr val="00B0F0"/>
                </a:solidFill>
                <a:latin typeface="Calibri"/>
              </a:rPr>
              <a:t>E</a:t>
            </a:r>
            <a:r>
              <a:rPr lang="en-BE" sz="3000" b="1" dirty="0">
                <a:solidFill>
                  <a:srgbClr val="00B0F0"/>
                </a:solidFill>
                <a:latin typeface="Calibri"/>
              </a:rPr>
              <a:t>U governments propose hydrogen strategies with dedicated 2030 investment plans:</a:t>
            </a:r>
          </a:p>
        </p:txBody>
      </p:sp>
    </p:spTree>
    <p:extLst>
      <p:ext uri="{BB962C8B-B14F-4D97-AF65-F5344CB8AC3E}">
        <p14:creationId xmlns:p14="http://schemas.microsoft.com/office/powerpoint/2010/main" val="73406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BA0043D-8C72-49E8-A802-0C99F025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Unfortunately,</a:t>
            </a:r>
            <a:endParaRPr lang="en-B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F09B5D-95BD-441E-BF9C-FF197686FCC8}"/>
              </a:ext>
            </a:extLst>
          </p:cNvPr>
          <p:cNvSpPr txBox="1"/>
          <p:nvPr/>
        </p:nvSpPr>
        <p:spPr>
          <a:xfrm>
            <a:off x="304800" y="1638867"/>
            <a:ext cx="1417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endParaRPr lang="en-BE" dirty="0">
              <a:solidFill>
                <a:prstClr val="black"/>
              </a:solidFill>
              <a:latin typeface="Calibri"/>
            </a:endParaRPr>
          </a:p>
          <a:p>
            <a:pPr defTabSz="914445"/>
            <a:r>
              <a:rPr lang="en-GB" sz="3000" b="1" dirty="0">
                <a:solidFill>
                  <a:srgbClr val="00B0F0"/>
                </a:solidFill>
                <a:latin typeface="Calibri"/>
              </a:rPr>
              <a:t>National policies supporting </a:t>
            </a:r>
            <a:r>
              <a:rPr lang="en-US" sz="3000" b="1" dirty="0">
                <a:solidFill>
                  <a:srgbClr val="00B0F0"/>
                </a:solidFill>
                <a:latin typeface="Calibri"/>
              </a:rPr>
              <a:t>H2 production and use lacking…</a:t>
            </a:r>
            <a:endParaRPr lang="en-BE" sz="3000" b="1" dirty="0">
              <a:solidFill>
                <a:srgbClr val="00B0F0"/>
              </a:solidFill>
              <a:latin typeface="Calibri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ABF7B4E-A364-4B20-832A-8EB1710A7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6" t="8687" r="34004" b="48484"/>
          <a:stretch/>
        </p:blipFill>
        <p:spPr>
          <a:xfrm>
            <a:off x="935831" y="3808374"/>
            <a:ext cx="3464717" cy="4865967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653B75A-9737-4C3D-8F6A-C3C3638F1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 t="8800" r="33723" b="48333"/>
          <a:stretch/>
        </p:blipFill>
        <p:spPr>
          <a:xfrm>
            <a:off x="9138257" y="3808374"/>
            <a:ext cx="3423818" cy="4865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9B106C-7014-43B7-89F1-9FF738B52CAA}"/>
              </a:ext>
            </a:extLst>
          </p:cNvPr>
          <p:cNvSpPr txBox="1"/>
          <p:nvPr/>
        </p:nvSpPr>
        <p:spPr>
          <a:xfrm>
            <a:off x="935831" y="2777073"/>
            <a:ext cx="820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CAPEX subsidies for renewable/low-carbon H2 plants used in industry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76DE2-16DC-4781-B7DD-1E14AB58626E}"/>
              </a:ext>
            </a:extLst>
          </p:cNvPr>
          <p:cNvSpPr txBox="1"/>
          <p:nvPr/>
        </p:nvSpPr>
        <p:spPr>
          <a:xfrm>
            <a:off x="9143999" y="2777073"/>
            <a:ext cx="815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Electricity price component reduction for H2 production in industry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7B50DCF-EBD7-4271-818D-E1888003EE59}"/>
              </a:ext>
            </a:extLst>
          </p:cNvPr>
          <p:cNvSpPr txBox="1">
            <a:spLocks/>
          </p:cNvSpPr>
          <p:nvPr/>
        </p:nvSpPr>
        <p:spPr>
          <a:xfrm>
            <a:off x="4400551" y="3838903"/>
            <a:ext cx="4737707" cy="4435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1C7"/>
              </a:buClr>
              <a:buSzPct val="75000"/>
              <a:buFont typeface="Arial" panose="020B0604020202020204" pitchFamily="34" charset="0"/>
              <a:buChar char="►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4500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C66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3888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C66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6938" indent="-142875" algn="l" defTabSz="8032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1371600">
              <a:spcBef>
                <a:spcPts val="1500"/>
              </a:spcBef>
              <a:buClr>
                <a:srgbClr val="3DA7AB"/>
              </a:buClr>
            </a:pPr>
            <a:r>
              <a:rPr lang="en-GB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Only six countries in Europe currently provide some form of CAPEX subsidies for H2 production destined for industry</a:t>
            </a:r>
          </a:p>
          <a:p>
            <a:pPr marL="342900" indent="-342900" defTabSz="1371600">
              <a:spcBef>
                <a:spcPts val="1500"/>
              </a:spcBef>
              <a:buClr>
                <a:srgbClr val="3DA7AB"/>
              </a:buClr>
            </a:pPr>
            <a:r>
              <a:rPr lang="en-GB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These include Norway, Germany, Belgium, Netherlands, Austria, and Bulgaria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49CD8014-E203-4DB2-A50F-F419B4ABD6AF}"/>
              </a:ext>
            </a:extLst>
          </p:cNvPr>
          <p:cNvSpPr txBox="1">
            <a:spLocks/>
          </p:cNvSpPr>
          <p:nvPr/>
        </p:nvSpPr>
        <p:spPr>
          <a:xfrm>
            <a:off x="12562076" y="3838903"/>
            <a:ext cx="4737707" cy="4435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1C7"/>
              </a:buClr>
              <a:buSzPct val="75000"/>
              <a:buFont typeface="Arial" panose="020B0604020202020204" pitchFamily="34" charset="0"/>
              <a:buChar char="►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4500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C66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3888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C66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6938" indent="-142875" algn="l" defTabSz="8032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1371600">
              <a:spcBef>
                <a:spcPts val="1500"/>
              </a:spcBef>
              <a:buClr>
                <a:srgbClr val="3DA7AB"/>
              </a:buClr>
            </a:pPr>
            <a:r>
              <a:rPr lang="en-GB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Only five countries in Europe currently provide reduced electricity price for H2 production destined for industry</a:t>
            </a:r>
          </a:p>
          <a:p>
            <a:pPr marL="342900" indent="-342900" defTabSz="1371600">
              <a:spcBef>
                <a:spcPts val="1500"/>
              </a:spcBef>
              <a:buClr>
                <a:srgbClr val="3DA7AB"/>
              </a:buClr>
            </a:pPr>
            <a:r>
              <a:rPr lang="en-GB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These include Norway, Sweden Germany, France, and Bulgaria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F5C993-03AB-4242-8D4A-8D21380152D9}"/>
              </a:ext>
            </a:extLst>
          </p:cNvPr>
          <p:cNvSpPr txBox="1"/>
          <p:nvPr/>
        </p:nvSpPr>
        <p:spPr>
          <a:xfrm>
            <a:off x="833049" y="9670689"/>
            <a:ext cx="677227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3716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Source: Fuel Cells and Hydrogen Observatory</a:t>
            </a:r>
            <a:endParaRPr lang="en-BE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408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54BFB-1D28-4266-B363-EC4FF579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panose="020F0502020204030204"/>
              </a:rPr>
              <a:t>Back to the EU level</a:t>
            </a:r>
            <a:endParaRPr lang="fr-B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62BE55-8625-4698-9129-49062F952E0B}"/>
              </a:ext>
            </a:extLst>
          </p:cNvPr>
          <p:cNvGrpSpPr/>
          <p:nvPr/>
        </p:nvGrpSpPr>
        <p:grpSpPr>
          <a:xfrm rot="19538868">
            <a:off x="7731463" y="1943790"/>
            <a:ext cx="1595271" cy="2653434"/>
            <a:chOff x="3783533" y="519341"/>
            <a:chExt cx="1698403" cy="2596770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C8CD0F2-1EB4-4ECD-937F-D7D4EC1FD9A3}"/>
                </a:ext>
              </a:extLst>
            </p:cNvPr>
            <p:cNvSpPr/>
            <p:nvPr/>
          </p:nvSpPr>
          <p:spPr>
            <a:xfrm>
              <a:off x="3948467" y="519341"/>
              <a:ext cx="1166557" cy="100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911" extrusionOk="0">
                  <a:moveTo>
                    <a:pt x="4960" y="7958"/>
                  </a:moveTo>
                  <a:cubicBezTo>
                    <a:pt x="4923" y="7428"/>
                    <a:pt x="6165" y="4900"/>
                    <a:pt x="8250" y="3728"/>
                  </a:cubicBezTo>
                  <a:cubicBezTo>
                    <a:pt x="10334" y="2556"/>
                    <a:pt x="14400" y="916"/>
                    <a:pt x="17606" y="5787"/>
                  </a:cubicBezTo>
                  <a:cubicBezTo>
                    <a:pt x="19372" y="8471"/>
                    <a:pt x="19383" y="11109"/>
                    <a:pt x="19035" y="12915"/>
                  </a:cubicBezTo>
                  <a:cubicBezTo>
                    <a:pt x="19008" y="13057"/>
                    <a:pt x="18978" y="13195"/>
                    <a:pt x="18947" y="13325"/>
                  </a:cubicBezTo>
                  <a:cubicBezTo>
                    <a:pt x="18944" y="13343"/>
                    <a:pt x="18936" y="13365"/>
                    <a:pt x="18932" y="13383"/>
                  </a:cubicBezTo>
                  <a:cubicBezTo>
                    <a:pt x="18902" y="13507"/>
                    <a:pt x="18872" y="13628"/>
                    <a:pt x="18837" y="13744"/>
                  </a:cubicBezTo>
                  <a:cubicBezTo>
                    <a:pt x="18834" y="13757"/>
                    <a:pt x="18830" y="13770"/>
                    <a:pt x="18826" y="13784"/>
                  </a:cubicBezTo>
                  <a:cubicBezTo>
                    <a:pt x="18792" y="13904"/>
                    <a:pt x="18758" y="14016"/>
                    <a:pt x="18720" y="14123"/>
                  </a:cubicBezTo>
                  <a:cubicBezTo>
                    <a:pt x="18712" y="14145"/>
                    <a:pt x="18705" y="14163"/>
                    <a:pt x="18701" y="14185"/>
                  </a:cubicBezTo>
                  <a:cubicBezTo>
                    <a:pt x="18667" y="14287"/>
                    <a:pt x="18633" y="14381"/>
                    <a:pt x="18599" y="14470"/>
                  </a:cubicBezTo>
                  <a:cubicBezTo>
                    <a:pt x="18591" y="14484"/>
                    <a:pt x="18587" y="14501"/>
                    <a:pt x="18580" y="14515"/>
                  </a:cubicBezTo>
                  <a:cubicBezTo>
                    <a:pt x="18546" y="14599"/>
                    <a:pt x="18515" y="14680"/>
                    <a:pt x="18485" y="14751"/>
                  </a:cubicBezTo>
                  <a:cubicBezTo>
                    <a:pt x="18481" y="14755"/>
                    <a:pt x="18481" y="14760"/>
                    <a:pt x="18477" y="14764"/>
                  </a:cubicBezTo>
                  <a:cubicBezTo>
                    <a:pt x="18447" y="14840"/>
                    <a:pt x="18417" y="14903"/>
                    <a:pt x="18387" y="14961"/>
                  </a:cubicBezTo>
                  <a:cubicBezTo>
                    <a:pt x="18383" y="14969"/>
                    <a:pt x="18375" y="14983"/>
                    <a:pt x="18371" y="14992"/>
                  </a:cubicBezTo>
                  <a:cubicBezTo>
                    <a:pt x="18345" y="15045"/>
                    <a:pt x="18322" y="15090"/>
                    <a:pt x="18299" y="15125"/>
                  </a:cubicBezTo>
                  <a:cubicBezTo>
                    <a:pt x="18296" y="15134"/>
                    <a:pt x="18292" y="15139"/>
                    <a:pt x="18288" y="15143"/>
                  </a:cubicBezTo>
                  <a:cubicBezTo>
                    <a:pt x="18269" y="15179"/>
                    <a:pt x="18250" y="15210"/>
                    <a:pt x="18239" y="15224"/>
                  </a:cubicBezTo>
                  <a:cubicBezTo>
                    <a:pt x="17973" y="15593"/>
                    <a:pt x="17276" y="16124"/>
                    <a:pt x="16981" y="15304"/>
                  </a:cubicBezTo>
                  <a:cubicBezTo>
                    <a:pt x="16685" y="14484"/>
                    <a:pt x="16192" y="13610"/>
                    <a:pt x="15503" y="12808"/>
                  </a:cubicBezTo>
                  <a:lnTo>
                    <a:pt x="17420" y="20911"/>
                  </a:lnTo>
                  <a:cubicBezTo>
                    <a:pt x="17420" y="20911"/>
                    <a:pt x="17667" y="19917"/>
                    <a:pt x="18227" y="19066"/>
                  </a:cubicBezTo>
                  <a:cubicBezTo>
                    <a:pt x="18258" y="19021"/>
                    <a:pt x="18292" y="18972"/>
                    <a:pt x="18326" y="18923"/>
                  </a:cubicBezTo>
                  <a:cubicBezTo>
                    <a:pt x="18337" y="18905"/>
                    <a:pt x="18352" y="18887"/>
                    <a:pt x="18368" y="18870"/>
                  </a:cubicBezTo>
                  <a:cubicBezTo>
                    <a:pt x="18394" y="18834"/>
                    <a:pt x="18424" y="18794"/>
                    <a:pt x="18455" y="18754"/>
                  </a:cubicBezTo>
                  <a:cubicBezTo>
                    <a:pt x="18474" y="18731"/>
                    <a:pt x="18493" y="18705"/>
                    <a:pt x="18512" y="18678"/>
                  </a:cubicBezTo>
                  <a:cubicBezTo>
                    <a:pt x="18549" y="18624"/>
                    <a:pt x="18591" y="18575"/>
                    <a:pt x="18633" y="18517"/>
                  </a:cubicBezTo>
                  <a:cubicBezTo>
                    <a:pt x="18675" y="18464"/>
                    <a:pt x="18716" y="18406"/>
                    <a:pt x="18762" y="18344"/>
                  </a:cubicBezTo>
                  <a:cubicBezTo>
                    <a:pt x="18777" y="18321"/>
                    <a:pt x="18792" y="18303"/>
                    <a:pt x="18807" y="18281"/>
                  </a:cubicBezTo>
                  <a:cubicBezTo>
                    <a:pt x="18864" y="18205"/>
                    <a:pt x="18921" y="18130"/>
                    <a:pt x="18981" y="18045"/>
                  </a:cubicBezTo>
                  <a:cubicBezTo>
                    <a:pt x="19000" y="18023"/>
                    <a:pt x="19016" y="17996"/>
                    <a:pt x="19035" y="17974"/>
                  </a:cubicBezTo>
                  <a:cubicBezTo>
                    <a:pt x="19080" y="17911"/>
                    <a:pt x="19122" y="17853"/>
                    <a:pt x="19167" y="17786"/>
                  </a:cubicBezTo>
                  <a:cubicBezTo>
                    <a:pt x="19190" y="17755"/>
                    <a:pt x="19213" y="17720"/>
                    <a:pt x="19235" y="17688"/>
                  </a:cubicBezTo>
                  <a:cubicBezTo>
                    <a:pt x="19277" y="17626"/>
                    <a:pt x="19323" y="17564"/>
                    <a:pt x="19364" y="17497"/>
                  </a:cubicBezTo>
                  <a:cubicBezTo>
                    <a:pt x="19387" y="17461"/>
                    <a:pt x="19410" y="17425"/>
                    <a:pt x="19436" y="17390"/>
                  </a:cubicBezTo>
                  <a:cubicBezTo>
                    <a:pt x="19485" y="17314"/>
                    <a:pt x="19539" y="17234"/>
                    <a:pt x="19588" y="17154"/>
                  </a:cubicBezTo>
                  <a:cubicBezTo>
                    <a:pt x="19603" y="17127"/>
                    <a:pt x="19622" y="17100"/>
                    <a:pt x="19637" y="17073"/>
                  </a:cubicBezTo>
                  <a:cubicBezTo>
                    <a:pt x="19705" y="16966"/>
                    <a:pt x="19773" y="16855"/>
                    <a:pt x="19842" y="16739"/>
                  </a:cubicBezTo>
                  <a:cubicBezTo>
                    <a:pt x="19857" y="16712"/>
                    <a:pt x="19872" y="16681"/>
                    <a:pt x="19891" y="16654"/>
                  </a:cubicBezTo>
                  <a:cubicBezTo>
                    <a:pt x="19944" y="16565"/>
                    <a:pt x="19993" y="16476"/>
                    <a:pt x="20046" y="16382"/>
                  </a:cubicBezTo>
                  <a:cubicBezTo>
                    <a:pt x="20069" y="16342"/>
                    <a:pt x="20092" y="16298"/>
                    <a:pt x="20115" y="16253"/>
                  </a:cubicBezTo>
                  <a:cubicBezTo>
                    <a:pt x="20160" y="16168"/>
                    <a:pt x="20205" y="16084"/>
                    <a:pt x="20247" y="15995"/>
                  </a:cubicBezTo>
                  <a:cubicBezTo>
                    <a:pt x="20270" y="15950"/>
                    <a:pt x="20293" y="15901"/>
                    <a:pt x="20315" y="15856"/>
                  </a:cubicBezTo>
                  <a:cubicBezTo>
                    <a:pt x="20361" y="15763"/>
                    <a:pt x="20406" y="15665"/>
                    <a:pt x="20452" y="15567"/>
                  </a:cubicBezTo>
                  <a:cubicBezTo>
                    <a:pt x="20471" y="15527"/>
                    <a:pt x="20490" y="15486"/>
                    <a:pt x="20505" y="15446"/>
                  </a:cubicBezTo>
                  <a:cubicBezTo>
                    <a:pt x="20565" y="15308"/>
                    <a:pt x="20626" y="15166"/>
                    <a:pt x="20683" y="15018"/>
                  </a:cubicBezTo>
                  <a:cubicBezTo>
                    <a:pt x="20694" y="14996"/>
                    <a:pt x="20702" y="14969"/>
                    <a:pt x="20709" y="14943"/>
                  </a:cubicBezTo>
                  <a:cubicBezTo>
                    <a:pt x="20759" y="14818"/>
                    <a:pt x="20804" y="14693"/>
                    <a:pt x="20846" y="14564"/>
                  </a:cubicBezTo>
                  <a:cubicBezTo>
                    <a:pt x="20865" y="14515"/>
                    <a:pt x="20880" y="14461"/>
                    <a:pt x="20895" y="14408"/>
                  </a:cubicBezTo>
                  <a:cubicBezTo>
                    <a:pt x="20929" y="14301"/>
                    <a:pt x="20963" y="14194"/>
                    <a:pt x="20997" y="14082"/>
                  </a:cubicBezTo>
                  <a:cubicBezTo>
                    <a:pt x="21013" y="14024"/>
                    <a:pt x="21032" y="13967"/>
                    <a:pt x="21047" y="13909"/>
                  </a:cubicBezTo>
                  <a:cubicBezTo>
                    <a:pt x="21077" y="13793"/>
                    <a:pt x="21107" y="13677"/>
                    <a:pt x="21138" y="13561"/>
                  </a:cubicBezTo>
                  <a:cubicBezTo>
                    <a:pt x="21145" y="13521"/>
                    <a:pt x="21157" y="13485"/>
                    <a:pt x="21168" y="13445"/>
                  </a:cubicBezTo>
                  <a:lnTo>
                    <a:pt x="21168" y="13445"/>
                  </a:lnTo>
                  <a:cubicBezTo>
                    <a:pt x="21592" y="11604"/>
                    <a:pt x="21600" y="9349"/>
                    <a:pt x="20637" y="6679"/>
                  </a:cubicBezTo>
                  <a:cubicBezTo>
                    <a:pt x="18311" y="238"/>
                    <a:pt x="12323" y="-689"/>
                    <a:pt x="9675" y="376"/>
                  </a:cubicBezTo>
                  <a:cubicBezTo>
                    <a:pt x="6749" y="1553"/>
                    <a:pt x="4843" y="3345"/>
                    <a:pt x="3581" y="5618"/>
                  </a:cubicBezTo>
                  <a:cubicBezTo>
                    <a:pt x="2482" y="7597"/>
                    <a:pt x="1675" y="10227"/>
                    <a:pt x="0" y="11430"/>
                  </a:cubicBezTo>
                  <a:lnTo>
                    <a:pt x="5449" y="8707"/>
                  </a:lnTo>
                  <a:cubicBezTo>
                    <a:pt x="5461" y="8725"/>
                    <a:pt x="4998" y="8489"/>
                    <a:pt x="4960" y="79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112E387E-3A08-46D1-A518-F47380D8F723}"/>
                </a:ext>
              </a:extLst>
            </p:cNvPr>
            <p:cNvSpPr/>
            <p:nvPr/>
          </p:nvSpPr>
          <p:spPr>
            <a:xfrm>
              <a:off x="4175254" y="1610967"/>
              <a:ext cx="1236007" cy="74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extrusionOk="0">
                  <a:moveTo>
                    <a:pt x="21336" y="13118"/>
                  </a:moveTo>
                  <a:cubicBezTo>
                    <a:pt x="21322" y="13068"/>
                    <a:pt x="21300" y="13018"/>
                    <a:pt x="21272" y="12969"/>
                  </a:cubicBezTo>
                  <a:cubicBezTo>
                    <a:pt x="21268" y="12962"/>
                    <a:pt x="21264" y="12950"/>
                    <a:pt x="21257" y="12944"/>
                  </a:cubicBezTo>
                  <a:cubicBezTo>
                    <a:pt x="21229" y="12900"/>
                    <a:pt x="21193" y="12857"/>
                    <a:pt x="21154" y="12813"/>
                  </a:cubicBezTo>
                  <a:cubicBezTo>
                    <a:pt x="21150" y="12807"/>
                    <a:pt x="21150" y="12807"/>
                    <a:pt x="21147" y="12801"/>
                  </a:cubicBezTo>
                  <a:cubicBezTo>
                    <a:pt x="21147" y="12801"/>
                    <a:pt x="21147" y="12801"/>
                    <a:pt x="21147" y="12801"/>
                  </a:cubicBezTo>
                  <a:cubicBezTo>
                    <a:pt x="21147" y="12801"/>
                    <a:pt x="21147" y="12801"/>
                    <a:pt x="21147" y="12801"/>
                  </a:cubicBezTo>
                  <a:cubicBezTo>
                    <a:pt x="21147" y="12801"/>
                    <a:pt x="21147" y="12801"/>
                    <a:pt x="21147" y="12801"/>
                  </a:cubicBezTo>
                  <a:lnTo>
                    <a:pt x="21147" y="12801"/>
                  </a:lnTo>
                  <a:cubicBezTo>
                    <a:pt x="20336" y="12006"/>
                    <a:pt x="17380" y="11887"/>
                    <a:pt x="17380" y="11887"/>
                  </a:cubicBezTo>
                  <a:lnTo>
                    <a:pt x="14299" y="10309"/>
                  </a:lnTo>
                  <a:cubicBezTo>
                    <a:pt x="14299" y="10309"/>
                    <a:pt x="13517" y="9880"/>
                    <a:pt x="12421" y="9284"/>
                  </a:cubicBezTo>
                  <a:cubicBezTo>
                    <a:pt x="12228" y="8613"/>
                    <a:pt x="11789" y="7065"/>
                    <a:pt x="11378" y="5375"/>
                  </a:cubicBezTo>
                  <a:cubicBezTo>
                    <a:pt x="10829" y="3126"/>
                    <a:pt x="10254" y="0"/>
                    <a:pt x="10254" y="0"/>
                  </a:cubicBezTo>
                  <a:lnTo>
                    <a:pt x="8747" y="1112"/>
                  </a:lnTo>
                  <a:cubicBezTo>
                    <a:pt x="9226" y="2262"/>
                    <a:pt x="10218" y="6904"/>
                    <a:pt x="10500" y="8234"/>
                  </a:cubicBezTo>
                  <a:cubicBezTo>
                    <a:pt x="8129" y="6935"/>
                    <a:pt x="5498" y="5487"/>
                    <a:pt x="5359" y="5388"/>
                  </a:cubicBezTo>
                  <a:cubicBezTo>
                    <a:pt x="5105" y="5207"/>
                    <a:pt x="4770" y="5195"/>
                    <a:pt x="4534" y="4232"/>
                  </a:cubicBezTo>
                  <a:lnTo>
                    <a:pt x="0" y="7587"/>
                  </a:lnTo>
                  <a:cubicBezTo>
                    <a:pt x="0" y="7587"/>
                    <a:pt x="1217" y="7656"/>
                    <a:pt x="2003" y="7823"/>
                  </a:cubicBezTo>
                  <a:cubicBezTo>
                    <a:pt x="2556" y="7948"/>
                    <a:pt x="13845" y="13192"/>
                    <a:pt x="13845" y="13192"/>
                  </a:cubicBezTo>
                  <a:cubicBezTo>
                    <a:pt x="13845" y="13192"/>
                    <a:pt x="15791" y="14317"/>
                    <a:pt x="15955" y="14435"/>
                  </a:cubicBezTo>
                  <a:cubicBezTo>
                    <a:pt x="16120" y="14553"/>
                    <a:pt x="16562" y="18207"/>
                    <a:pt x="16752" y="18978"/>
                  </a:cubicBezTo>
                  <a:cubicBezTo>
                    <a:pt x="16866" y="19450"/>
                    <a:pt x="16966" y="20326"/>
                    <a:pt x="17151" y="20935"/>
                  </a:cubicBezTo>
                  <a:lnTo>
                    <a:pt x="17151" y="20935"/>
                  </a:lnTo>
                  <a:lnTo>
                    <a:pt x="17151" y="20935"/>
                  </a:lnTo>
                  <a:cubicBezTo>
                    <a:pt x="17155" y="20948"/>
                    <a:pt x="17159" y="20966"/>
                    <a:pt x="17162" y="20979"/>
                  </a:cubicBezTo>
                  <a:cubicBezTo>
                    <a:pt x="16994" y="21184"/>
                    <a:pt x="17305" y="21488"/>
                    <a:pt x="17533" y="21575"/>
                  </a:cubicBezTo>
                  <a:cubicBezTo>
                    <a:pt x="17537" y="21575"/>
                    <a:pt x="17544" y="21581"/>
                    <a:pt x="17548" y="21581"/>
                  </a:cubicBezTo>
                  <a:cubicBezTo>
                    <a:pt x="17583" y="21594"/>
                    <a:pt x="17616" y="21600"/>
                    <a:pt x="17641" y="21600"/>
                  </a:cubicBezTo>
                  <a:cubicBezTo>
                    <a:pt x="18201" y="21588"/>
                    <a:pt x="19215" y="19997"/>
                    <a:pt x="20147" y="18070"/>
                  </a:cubicBezTo>
                  <a:cubicBezTo>
                    <a:pt x="21075" y="16150"/>
                    <a:pt x="21600" y="14193"/>
                    <a:pt x="21336" y="13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92FFA267-8944-469D-9D7A-1A6E14C1BC7C}"/>
                </a:ext>
              </a:extLst>
            </p:cNvPr>
            <p:cNvSpPr/>
            <p:nvPr/>
          </p:nvSpPr>
          <p:spPr>
            <a:xfrm>
              <a:off x="3783533" y="797597"/>
              <a:ext cx="1133015" cy="110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0454" extrusionOk="0">
                  <a:moveTo>
                    <a:pt x="18455" y="6417"/>
                  </a:moveTo>
                  <a:cubicBezTo>
                    <a:pt x="20013" y="10349"/>
                    <a:pt x="21131" y="13600"/>
                    <a:pt x="19426" y="14375"/>
                  </a:cubicBezTo>
                  <a:lnTo>
                    <a:pt x="6196" y="20403"/>
                  </a:lnTo>
                  <a:cubicBezTo>
                    <a:pt x="5174" y="20870"/>
                    <a:pt x="3081" y="18062"/>
                    <a:pt x="1524" y="14130"/>
                  </a:cubicBezTo>
                  <a:cubicBezTo>
                    <a:pt x="-34" y="10199"/>
                    <a:pt x="-469" y="6639"/>
                    <a:pt x="553" y="6172"/>
                  </a:cubicBezTo>
                  <a:lnTo>
                    <a:pt x="13783" y="144"/>
                  </a:lnTo>
                  <a:cubicBezTo>
                    <a:pt x="15706" y="-730"/>
                    <a:pt x="16898" y="2490"/>
                    <a:pt x="18455" y="641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525872E9-8532-4002-99F1-2DC88CDC98EE}"/>
                </a:ext>
              </a:extLst>
            </p:cNvPr>
            <p:cNvSpPr/>
            <p:nvPr/>
          </p:nvSpPr>
          <p:spPr>
            <a:xfrm>
              <a:off x="5350415" y="2681187"/>
              <a:ext cx="131521" cy="21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1" h="20499" extrusionOk="0">
                  <a:moveTo>
                    <a:pt x="12384" y="20080"/>
                  </a:moveTo>
                  <a:cubicBezTo>
                    <a:pt x="6634" y="21600"/>
                    <a:pt x="1799" y="18800"/>
                    <a:pt x="340" y="14720"/>
                  </a:cubicBezTo>
                  <a:cubicBezTo>
                    <a:pt x="-1577" y="9400"/>
                    <a:pt x="5461" y="6220"/>
                    <a:pt x="655" y="0"/>
                  </a:cubicBezTo>
                  <a:cubicBezTo>
                    <a:pt x="655" y="0"/>
                    <a:pt x="13529" y="4860"/>
                    <a:pt x="16876" y="9940"/>
                  </a:cubicBezTo>
                  <a:cubicBezTo>
                    <a:pt x="20023" y="14700"/>
                    <a:pt x="17448" y="18740"/>
                    <a:pt x="12384" y="2008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717C2BF9-0474-4C18-8B44-4D5F0FEB8345}"/>
                </a:ext>
              </a:extLst>
            </p:cNvPr>
            <p:cNvSpPr/>
            <p:nvPr/>
          </p:nvSpPr>
          <p:spPr>
            <a:xfrm>
              <a:off x="5144245" y="2552762"/>
              <a:ext cx="99148" cy="15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9" h="20370" extrusionOk="0">
                  <a:moveTo>
                    <a:pt x="5165" y="19779"/>
                  </a:moveTo>
                  <a:cubicBezTo>
                    <a:pt x="10642" y="21600"/>
                    <a:pt x="15618" y="18995"/>
                    <a:pt x="17431" y="14932"/>
                  </a:cubicBezTo>
                  <a:cubicBezTo>
                    <a:pt x="19822" y="9637"/>
                    <a:pt x="13265" y="6079"/>
                    <a:pt x="18549" y="0"/>
                  </a:cubicBezTo>
                  <a:cubicBezTo>
                    <a:pt x="18549" y="0"/>
                    <a:pt x="5551" y="4286"/>
                    <a:pt x="1771" y="9273"/>
                  </a:cubicBezTo>
                  <a:cubicBezTo>
                    <a:pt x="-1778" y="13952"/>
                    <a:pt x="343" y="18182"/>
                    <a:pt x="5165" y="1977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98D7C1F9-5095-459D-A6D2-C4FFA2859E40}"/>
                </a:ext>
              </a:extLst>
            </p:cNvPr>
            <p:cNvSpPr/>
            <p:nvPr/>
          </p:nvSpPr>
          <p:spPr>
            <a:xfrm>
              <a:off x="5103013" y="2831019"/>
              <a:ext cx="163576" cy="2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0848" extrusionOk="0">
                  <a:moveTo>
                    <a:pt x="7620" y="20692"/>
                  </a:moveTo>
                  <a:cubicBezTo>
                    <a:pt x="14013" y="21600"/>
                    <a:pt x="18468" y="18407"/>
                    <a:pt x="19146" y="14290"/>
                  </a:cubicBezTo>
                  <a:cubicBezTo>
                    <a:pt x="20018" y="8937"/>
                    <a:pt x="11930" y="6527"/>
                    <a:pt x="15611" y="0"/>
                  </a:cubicBezTo>
                  <a:cubicBezTo>
                    <a:pt x="15611" y="0"/>
                    <a:pt x="3116" y="5979"/>
                    <a:pt x="694" y="11254"/>
                  </a:cubicBezTo>
                  <a:cubicBezTo>
                    <a:pt x="-1582" y="16184"/>
                    <a:pt x="2002" y="19878"/>
                    <a:pt x="7620" y="2069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4F786D-C02C-441A-92E5-4A52D6E08182}"/>
              </a:ext>
            </a:extLst>
          </p:cNvPr>
          <p:cNvGrpSpPr/>
          <p:nvPr/>
        </p:nvGrpSpPr>
        <p:grpSpPr>
          <a:xfrm>
            <a:off x="1309259" y="3189170"/>
            <a:ext cx="2145627" cy="3455692"/>
            <a:chOff x="2464054" y="2531356"/>
            <a:chExt cx="1398236" cy="2251963"/>
          </a:xfrm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882F84C9-4459-486C-91E8-5D9526F855EF}"/>
                </a:ext>
              </a:extLst>
            </p:cNvPr>
            <p:cNvSpPr/>
            <p:nvPr/>
          </p:nvSpPr>
          <p:spPr>
            <a:xfrm>
              <a:off x="3123794" y="2531356"/>
              <a:ext cx="55443" cy="7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0533" extrusionOk="0">
                  <a:moveTo>
                    <a:pt x="237" y="9871"/>
                  </a:moveTo>
                  <a:cubicBezTo>
                    <a:pt x="1137" y="12398"/>
                    <a:pt x="1062" y="15105"/>
                    <a:pt x="537" y="17692"/>
                  </a:cubicBezTo>
                  <a:cubicBezTo>
                    <a:pt x="-138" y="21543"/>
                    <a:pt x="8112" y="20580"/>
                    <a:pt x="10437" y="19918"/>
                  </a:cubicBezTo>
                  <a:cubicBezTo>
                    <a:pt x="14862" y="18655"/>
                    <a:pt x="19212" y="15947"/>
                    <a:pt x="19887" y="12037"/>
                  </a:cubicBezTo>
                  <a:cubicBezTo>
                    <a:pt x="20562" y="8427"/>
                    <a:pt x="19962" y="5238"/>
                    <a:pt x="18762" y="1748"/>
                  </a:cubicBezTo>
                  <a:cubicBezTo>
                    <a:pt x="18312" y="424"/>
                    <a:pt x="15312" y="63"/>
                    <a:pt x="14037" y="3"/>
                  </a:cubicBezTo>
                  <a:cubicBezTo>
                    <a:pt x="11562" y="-57"/>
                    <a:pt x="8787" y="725"/>
                    <a:pt x="6687" y="1688"/>
                  </a:cubicBezTo>
                  <a:cubicBezTo>
                    <a:pt x="3087" y="3313"/>
                    <a:pt x="-1038" y="6261"/>
                    <a:pt x="237" y="9871"/>
                  </a:cubicBezTo>
                  <a:lnTo>
                    <a:pt x="237" y="987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FB3351CE-FB0A-4810-9097-E8EF577C90A7}"/>
                </a:ext>
              </a:extLst>
            </p:cNvPr>
            <p:cNvSpPr/>
            <p:nvPr/>
          </p:nvSpPr>
          <p:spPr>
            <a:xfrm>
              <a:off x="3082560" y="2681187"/>
              <a:ext cx="59958" cy="4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18201" extrusionOk="0">
                  <a:moveTo>
                    <a:pt x="128" y="775"/>
                  </a:moveTo>
                  <a:cubicBezTo>
                    <a:pt x="-289" y="4343"/>
                    <a:pt x="336" y="7621"/>
                    <a:pt x="1725" y="10610"/>
                  </a:cubicBezTo>
                  <a:cubicBezTo>
                    <a:pt x="3600" y="14661"/>
                    <a:pt x="9712" y="16203"/>
                    <a:pt x="12838" y="17264"/>
                  </a:cubicBezTo>
                  <a:cubicBezTo>
                    <a:pt x="13671" y="17553"/>
                    <a:pt x="21311" y="19482"/>
                    <a:pt x="20061" y="16782"/>
                  </a:cubicBezTo>
                  <a:cubicBezTo>
                    <a:pt x="18811" y="14179"/>
                    <a:pt x="18463" y="11671"/>
                    <a:pt x="18811" y="8585"/>
                  </a:cubicBezTo>
                  <a:cubicBezTo>
                    <a:pt x="19366" y="3668"/>
                    <a:pt x="406" y="-2118"/>
                    <a:pt x="128" y="775"/>
                  </a:cubicBezTo>
                  <a:lnTo>
                    <a:pt x="128" y="775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5431D79F-BD93-4956-A74D-77919E67802A}"/>
                </a:ext>
              </a:extLst>
            </p:cNvPr>
            <p:cNvSpPr/>
            <p:nvPr/>
          </p:nvSpPr>
          <p:spPr>
            <a:xfrm>
              <a:off x="3185643" y="2809613"/>
              <a:ext cx="45188" cy="7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19602" extrusionOk="0">
                  <a:moveTo>
                    <a:pt x="903" y="4236"/>
                  </a:moveTo>
                  <a:cubicBezTo>
                    <a:pt x="995" y="5389"/>
                    <a:pt x="995" y="6368"/>
                    <a:pt x="442" y="7462"/>
                  </a:cubicBezTo>
                  <a:cubicBezTo>
                    <a:pt x="-1220" y="11264"/>
                    <a:pt x="2011" y="15641"/>
                    <a:pt x="6718" y="18003"/>
                  </a:cubicBezTo>
                  <a:cubicBezTo>
                    <a:pt x="10411" y="19904"/>
                    <a:pt x="17242" y="20710"/>
                    <a:pt x="18903" y="16966"/>
                  </a:cubicBezTo>
                  <a:cubicBezTo>
                    <a:pt x="19826" y="14835"/>
                    <a:pt x="20380" y="12704"/>
                    <a:pt x="20195" y="10457"/>
                  </a:cubicBezTo>
                  <a:cubicBezTo>
                    <a:pt x="19918" y="6540"/>
                    <a:pt x="16872" y="2393"/>
                    <a:pt x="10965" y="550"/>
                  </a:cubicBezTo>
                  <a:cubicBezTo>
                    <a:pt x="6349" y="-890"/>
                    <a:pt x="626" y="550"/>
                    <a:pt x="903" y="4236"/>
                  </a:cubicBezTo>
                  <a:lnTo>
                    <a:pt x="903" y="4236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F62B0350-157D-4EE7-8444-C70AE7EC3635}"/>
                </a:ext>
              </a:extLst>
            </p:cNvPr>
            <p:cNvSpPr/>
            <p:nvPr/>
          </p:nvSpPr>
          <p:spPr>
            <a:xfrm>
              <a:off x="3041326" y="2938041"/>
              <a:ext cx="63354" cy="7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0" h="17949" extrusionOk="0">
                  <a:moveTo>
                    <a:pt x="149" y="5747"/>
                  </a:moveTo>
                  <a:cubicBezTo>
                    <a:pt x="698" y="8447"/>
                    <a:pt x="2040" y="11097"/>
                    <a:pt x="3932" y="13347"/>
                  </a:cubicBezTo>
                  <a:cubicBezTo>
                    <a:pt x="6250" y="16147"/>
                    <a:pt x="10216" y="18697"/>
                    <a:pt x="14671" y="17747"/>
                  </a:cubicBezTo>
                  <a:cubicBezTo>
                    <a:pt x="18454" y="16897"/>
                    <a:pt x="19918" y="13047"/>
                    <a:pt x="17721" y="10447"/>
                  </a:cubicBezTo>
                  <a:cubicBezTo>
                    <a:pt x="16440" y="8897"/>
                    <a:pt x="15830" y="7747"/>
                    <a:pt x="15464" y="5897"/>
                  </a:cubicBezTo>
                  <a:cubicBezTo>
                    <a:pt x="13938" y="-903"/>
                    <a:pt x="-1682" y="-2903"/>
                    <a:pt x="149" y="5747"/>
                  </a:cubicBezTo>
                  <a:lnTo>
                    <a:pt x="149" y="5747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98293A74-C818-42D3-A953-EB6577AD561C}"/>
                </a:ext>
              </a:extLst>
            </p:cNvPr>
            <p:cNvSpPr/>
            <p:nvPr/>
          </p:nvSpPr>
          <p:spPr>
            <a:xfrm>
              <a:off x="3165027" y="3045064"/>
              <a:ext cx="62346" cy="6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528" extrusionOk="0">
                  <a:moveTo>
                    <a:pt x="51" y="6511"/>
                  </a:moveTo>
                  <a:cubicBezTo>
                    <a:pt x="453" y="9322"/>
                    <a:pt x="856" y="12059"/>
                    <a:pt x="1325" y="14870"/>
                  </a:cubicBezTo>
                  <a:cubicBezTo>
                    <a:pt x="2063" y="19679"/>
                    <a:pt x="6692" y="21528"/>
                    <a:pt x="10717" y="21528"/>
                  </a:cubicBezTo>
                  <a:cubicBezTo>
                    <a:pt x="13467" y="21528"/>
                    <a:pt x="20913" y="19753"/>
                    <a:pt x="20242" y="15018"/>
                  </a:cubicBezTo>
                  <a:cubicBezTo>
                    <a:pt x="19840" y="12207"/>
                    <a:pt x="19437" y="9470"/>
                    <a:pt x="18968" y="6659"/>
                  </a:cubicBezTo>
                  <a:cubicBezTo>
                    <a:pt x="18230" y="1851"/>
                    <a:pt x="13601" y="2"/>
                    <a:pt x="9576" y="2"/>
                  </a:cubicBezTo>
                  <a:cubicBezTo>
                    <a:pt x="6759" y="-72"/>
                    <a:pt x="-687" y="1703"/>
                    <a:pt x="51" y="6511"/>
                  </a:cubicBezTo>
                  <a:lnTo>
                    <a:pt x="51" y="651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0126A805-04BA-4513-836B-F899B59225CE}"/>
                </a:ext>
              </a:extLst>
            </p:cNvPr>
            <p:cNvSpPr/>
            <p:nvPr/>
          </p:nvSpPr>
          <p:spPr>
            <a:xfrm>
              <a:off x="2958857" y="2852422"/>
              <a:ext cx="44360" cy="6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6" h="17934" extrusionOk="0">
                  <a:moveTo>
                    <a:pt x="2726" y="251"/>
                  </a:moveTo>
                  <a:cubicBezTo>
                    <a:pt x="1111" y="2027"/>
                    <a:pt x="90" y="3689"/>
                    <a:pt x="5" y="5809"/>
                  </a:cubicBezTo>
                  <a:cubicBezTo>
                    <a:pt x="-165" y="9132"/>
                    <a:pt x="3917" y="12455"/>
                    <a:pt x="7148" y="14690"/>
                  </a:cubicBezTo>
                  <a:cubicBezTo>
                    <a:pt x="7914" y="15205"/>
                    <a:pt x="15907" y="19846"/>
                    <a:pt x="16078" y="17039"/>
                  </a:cubicBezTo>
                  <a:cubicBezTo>
                    <a:pt x="16163" y="15492"/>
                    <a:pt x="16588" y="14117"/>
                    <a:pt x="17778" y="12799"/>
                  </a:cubicBezTo>
                  <a:cubicBezTo>
                    <a:pt x="21435" y="8788"/>
                    <a:pt x="4597" y="-1754"/>
                    <a:pt x="2726" y="251"/>
                  </a:cubicBezTo>
                  <a:lnTo>
                    <a:pt x="2726" y="25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FEF11237-53EA-417F-A8F7-FD7E670F7C6C}"/>
                </a:ext>
              </a:extLst>
            </p:cNvPr>
            <p:cNvSpPr/>
            <p:nvPr/>
          </p:nvSpPr>
          <p:spPr>
            <a:xfrm>
              <a:off x="2958859" y="3087871"/>
              <a:ext cx="64378" cy="7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17860" extrusionOk="0">
                  <a:moveTo>
                    <a:pt x="37" y="6022"/>
                  </a:moveTo>
                  <a:cubicBezTo>
                    <a:pt x="350" y="9050"/>
                    <a:pt x="1665" y="11926"/>
                    <a:pt x="3919" y="14399"/>
                  </a:cubicBezTo>
                  <a:cubicBezTo>
                    <a:pt x="6611" y="17276"/>
                    <a:pt x="11620" y="18891"/>
                    <a:pt x="15815" y="17125"/>
                  </a:cubicBezTo>
                  <a:cubicBezTo>
                    <a:pt x="19696" y="15510"/>
                    <a:pt x="20698" y="11270"/>
                    <a:pt x="18131" y="8444"/>
                  </a:cubicBezTo>
                  <a:cubicBezTo>
                    <a:pt x="17380" y="7637"/>
                    <a:pt x="17255" y="7485"/>
                    <a:pt x="17129" y="6426"/>
                  </a:cubicBezTo>
                  <a:cubicBezTo>
                    <a:pt x="16253" y="-1397"/>
                    <a:pt x="-902" y="-2709"/>
                    <a:pt x="37" y="6022"/>
                  </a:cubicBezTo>
                  <a:lnTo>
                    <a:pt x="37" y="6022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FB59CDE5-F591-421A-84B5-5C45799FC412}"/>
                </a:ext>
              </a:extLst>
            </p:cNvPr>
            <p:cNvSpPr/>
            <p:nvPr/>
          </p:nvSpPr>
          <p:spPr>
            <a:xfrm>
              <a:off x="3144411" y="3259106"/>
              <a:ext cx="61480" cy="3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18790" extrusionOk="0">
                  <a:moveTo>
                    <a:pt x="1091" y="5688"/>
                  </a:moveTo>
                  <a:cubicBezTo>
                    <a:pt x="1228" y="9098"/>
                    <a:pt x="1022" y="12281"/>
                    <a:pt x="131" y="15351"/>
                  </a:cubicBezTo>
                  <a:cubicBezTo>
                    <a:pt x="-1035" y="19330"/>
                    <a:pt x="5959" y="18761"/>
                    <a:pt x="7125" y="18761"/>
                  </a:cubicBezTo>
                  <a:cubicBezTo>
                    <a:pt x="9594" y="18648"/>
                    <a:pt x="12131" y="18193"/>
                    <a:pt x="14531" y="17283"/>
                  </a:cubicBezTo>
                  <a:cubicBezTo>
                    <a:pt x="15628" y="16829"/>
                    <a:pt x="18302" y="16260"/>
                    <a:pt x="18851" y="14441"/>
                  </a:cubicBezTo>
                  <a:cubicBezTo>
                    <a:pt x="20016" y="10576"/>
                    <a:pt x="20565" y="7166"/>
                    <a:pt x="20428" y="2732"/>
                  </a:cubicBezTo>
                  <a:cubicBezTo>
                    <a:pt x="20154" y="-2270"/>
                    <a:pt x="885" y="117"/>
                    <a:pt x="1091" y="5688"/>
                  </a:cubicBezTo>
                  <a:lnTo>
                    <a:pt x="1091" y="5688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88FB4CF1-5BD2-496D-B132-827896CA07D4}"/>
                </a:ext>
              </a:extLst>
            </p:cNvPr>
            <p:cNvSpPr/>
            <p:nvPr/>
          </p:nvSpPr>
          <p:spPr>
            <a:xfrm>
              <a:off x="2958859" y="3366130"/>
              <a:ext cx="55929" cy="7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563" extrusionOk="0">
                  <a:moveTo>
                    <a:pt x="351" y="8724"/>
                  </a:moveTo>
                  <a:cubicBezTo>
                    <a:pt x="1148" y="11703"/>
                    <a:pt x="3178" y="14568"/>
                    <a:pt x="5860" y="16745"/>
                  </a:cubicBezTo>
                  <a:cubicBezTo>
                    <a:pt x="8904" y="19209"/>
                    <a:pt x="14340" y="21042"/>
                    <a:pt x="17819" y="17891"/>
                  </a:cubicBezTo>
                  <a:cubicBezTo>
                    <a:pt x="21081" y="14969"/>
                    <a:pt x="19631" y="9698"/>
                    <a:pt x="16442" y="7119"/>
                  </a:cubicBezTo>
                  <a:cubicBezTo>
                    <a:pt x="14703" y="5687"/>
                    <a:pt x="16732" y="8552"/>
                    <a:pt x="16225" y="6604"/>
                  </a:cubicBezTo>
                  <a:cubicBezTo>
                    <a:pt x="15282" y="3052"/>
                    <a:pt x="9991" y="-558"/>
                    <a:pt x="5280" y="72"/>
                  </a:cubicBezTo>
                  <a:cubicBezTo>
                    <a:pt x="-84" y="817"/>
                    <a:pt x="-519" y="5343"/>
                    <a:pt x="351" y="8724"/>
                  </a:cubicBezTo>
                  <a:lnTo>
                    <a:pt x="351" y="8724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36A503D3-0AD3-4B05-8E56-C1C6F050385E}"/>
                </a:ext>
              </a:extLst>
            </p:cNvPr>
            <p:cNvSpPr/>
            <p:nvPr/>
          </p:nvSpPr>
          <p:spPr>
            <a:xfrm>
              <a:off x="3268110" y="3408937"/>
              <a:ext cx="41078" cy="7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0" h="18864" extrusionOk="0">
                  <a:moveTo>
                    <a:pt x="891" y="4719"/>
                  </a:moveTo>
                  <a:cubicBezTo>
                    <a:pt x="1384" y="5496"/>
                    <a:pt x="1285" y="6429"/>
                    <a:pt x="990" y="7258"/>
                  </a:cubicBezTo>
                  <a:cubicBezTo>
                    <a:pt x="-194" y="10365"/>
                    <a:pt x="3554" y="13629"/>
                    <a:pt x="7400" y="15856"/>
                  </a:cubicBezTo>
                  <a:cubicBezTo>
                    <a:pt x="8683" y="16581"/>
                    <a:pt x="17757" y="20777"/>
                    <a:pt x="18940" y="17824"/>
                  </a:cubicBezTo>
                  <a:cubicBezTo>
                    <a:pt x="20321" y="14250"/>
                    <a:pt x="19631" y="11142"/>
                    <a:pt x="17362" y="7672"/>
                  </a:cubicBezTo>
                  <a:cubicBezTo>
                    <a:pt x="15389" y="4823"/>
                    <a:pt x="10557" y="1094"/>
                    <a:pt x="4737" y="161"/>
                  </a:cubicBezTo>
                  <a:cubicBezTo>
                    <a:pt x="-1279" y="-823"/>
                    <a:pt x="-293" y="2958"/>
                    <a:pt x="891" y="4719"/>
                  </a:cubicBezTo>
                  <a:lnTo>
                    <a:pt x="891" y="4719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4E90A374-463C-495A-B120-D6095119B037}"/>
                </a:ext>
              </a:extLst>
            </p:cNvPr>
            <p:cNvSpPr/>
            <p:nvPr/>
          </p:nvSpPr>
          <p:spPr>
            <a:xfrm>
              <a:off x="3123794" y="3473152"/>
              <a:ext cx="74477" cy="7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19950" extrusionOk="0">
                  <a:moveTo>
                    <a:pt x="167" y="5163"/>
                  </a:moveTo>
                  <a:cubicBezTo>
                    <a:pt x="1614" y="10042"/>
                    <a:pt x="4026" y="14154"/>
                    <a:pt x="7992" y="17334"/>
                  </a:cubicBezTo>
                  <a:cubicBezTo>
                    <a:pt x="10565" y="19417"/>
                    <a:pt x="14960" y="21226"/>
                    <a:pt x="17908" y="18759"/>
                  </a:cubicBezTo>
                  <a:cubicBezTo>
                    <a:pt x="20695" y="16402"/>
                    <a:pt x="19033" y="12126"/>
                    <a:pt x="16622" y="10207"/>
                  </a:cubicBezTo>
                  <a:cubicBezTo>
                    <a:pt x="15389" y="9220"/>
                    <a:pt x="14638" y="8781"/>
                    <a:pt x="14156" y="7027"/>
                  </a:cubicBezTo>
                  <a:cubicBezTo>
                    <a:pt x="13031" y="3354"/>
                    <a:pt x="10029" y="503"/>
                    <a:pt x="6170" y="65"/>
                  </a:cubicBezTo>
                  <a:cubicBezTo>
                    <a:pt x="3436" y="-374"/>
                    <a:pt x="-905" y="1435"/>
                    <a:pt x="167" y="5163"/>
                  </a:cubicBezTo>
                  <a:lnTo>
                    <a:pt x="167" y="5163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C782C3C0-08AE-4DEA-A4AC-7D826E7FEC4E}"/>
                </a:ext>
              </a:extLst>
            </p:cNvPr>
            <p:cNvSpPr/>
            <p:nvPr/>
          </p:nvSpPr>
          <p:spPr>
            <a:xfrm>
              <a:off x="3371194" y="3152084"/>
              <a:ext cx="62213" cy="7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4" h="19911" extrusionOk="0">
                  <a:moveTo>
                    <a:pt x="1877" y="9479"/>
                  </a:moveTo>
                  <a:cubicBezTo>
                    <a:pt x="2653" y="10285"/>
                    <a:pt x="3429" y="10919"/>
                    <a:pt x="3752" y="11898"/>
                  </a:cubicBezTo>
                  <a:cubicBezTo>
                    <a:pt x="5046" y="15699"/>
                    <a:pt x="8409" y="19213"/>
                    <a:pt x="13065" y="19847"/>
                  </a:cubicBezTo>
                  <a:cubicBezTo>
                    <a:pt x="16816" y="20365"/>
                    <a:pt x="20502" y="17715"/>
                    <a:pt x="19273" y="14087"/>
                  </a:cubicBezTo>
                  <a:cubicBezTo>
                    <a:pt x="18109" y="10631"/>
                    <a:pt x="16557" y="7405"/>
                    <a:pt x="13906" y="4583"/>
                  </a:cubicBezTo>
                  <a:cubicBezTo>
                    <a:pt x="11383" y="1933"/>
                    <a:pt x="6986" y="-1235"/>
                    <a:pt x="2782" y="493"/>
                  </a:cubicBezTo>
                  <a:cubicBezTo>
                    <a:pt x="-1098" y="2163"/>
                    <a:pt x="-451" y="7059"/>
                    <a:pt x="1877" y="9479"/>
                  </a:cubicBezTo>
                  <a:lnTo>
                    <a:pt x="1877" y="9479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819FFFC1-4DAA-4971-B404-012387B02221}"/>
                </a:ext>
              </a:extLst>
            </p:cNvPr>
            <p:cNvSpPr/>
            <p:nvPr/>
          </p:nvSpPr>
          <p:spPr>
            <a:xfrm>
              <a:off x="2855773" y="3216297"/>
              <a:ext cx="66993" cy="4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2" h="15802" extrusionOk="0">
                  <a:moveTo>
                    <a:pt x="86" y="7612"/>
                  </a:moveTo>
                  <a:cubicBezTo>
                    <a:pt x="1201" y="9929"/>
                    <a:pt x="2316" y="12314"/>
                    <a:pt x="3432" y="14631"/>
                  </a:cubicBezTo>
                  <a:cubicBezTo>
                    <a:pt x="5369" y="18719"/>
                    <a:pt x="20336" y="11019"/>
                    <a:pt x="18986" y="8157"/>
                  </a:cubicBezTo>
                  <a:cubicBezTo>
                    <a:pt x="17871" y="5841"/>
                    <a:pt x="16756" y="3456"/>
                    <a:pt x="15640" y="1139"/>
                  </a:cubicBezTo>
                  <a:cubicBezTo>
                    <a:pt x="13703" y="-2881"/>
                    <a:pt x="-1264" y="4819"/>
                    <a:pt x="86" y="7612"/>
                  </a:cubicBezTo>
                  <a:lnTo>
                    <a:pt x="86" y="7612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FCF7C51D-0883-4557-A9A1-08752A111D7C}"/>
                </a:ext>
              </a:extLst>
            </p:cNvPr>
            <p:cNvSpPr/>
            <p:nvPr/>
          </p:nvSpPr>
          <p:spPr>
            <a:xfrm>
              <a:off x="2505286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2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2" y="2580"/>
                    <a:pt x="6338" y="3946"/>
                  </a:cubicBezTo>
                  <a:cubicBezTo>
                    <a:pt x="6201" y="3490"/>
                    <a:pt x="6048" y="3254"/>
                    <a:pt x="5888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3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2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3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3" y="9089"/>
                    <a:pt x="18866" y="9089"/>
                  </a:cubicBezTo>
                  <a:cubicBezTo>
                    <a:pt x="18815" y="9089"/>
                    <a:pt x="18764" y="9105"/>
                    <a:pt x="18713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7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EEF3B6DE-0407-4726-A4D6-3207269018C6}"/>
                </a:ext>
              </a:extLst>
            </p:cNvPr>
            <p:cNvSpPr/>
            <p:nvPr/>
          </p:nvSpPr>
          <p:spPr>
            <a:xfrm>
              <a:off x="2546520" y="4179497"/>
              <a:ext cx="1234541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7" y="19249"/>
                  </a:lnTo>
                  <a:lnTo>
                    <a:pt x="19558" y="21600"/>
                  </a:lnTo>
                  <a:lnTo>
                    <a:pt x="2045" y="21600"/>
                  </a:lnTo>
                  <a:lnTo>
                    <a:pt x="1923" y="19249"/>
                  </a:lnTo>
                  <a:lnTo>
                    <a:pt x="159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C9FF052B-0A38-452C-B5CF-6E6B5461DB3F}"/>
                </a:ext>
              </a:extLst>
            </p:cNvPr>
            <p:cNvSpPr/>
            <p:nvPr/>
          </p:nvSpPr>
          <p:spPr>
            <a:xfrm>
              <a:off x="2464054" y="3879835"/>
              <a:ext cx="1398236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5" y="21600"/>
                  </a:lnTo>
                  <a:lnTo>
                    <a:pt x="548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92012F3-CFFE-4B88-83CD-2821AA4826F1}"/>
              </a:ext>
            </a:extLst>
          </p:cNvPr>
          <p:cNvGrpSpPr/>
          <p:nvPr/>
        </p:nvGrpSpPr>
        <p:grpSpPr>
          <a:xfrm>
            <a:off x="8857169" y="6796087"/>
            <a:ext cx="3423463" cy="1762815"/>
            <a:chOff x="332936" y="2264103"/>
            <a:chExt cx="2937088" cy="159957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D18C78-8938-405C-A2E4-E423B0C6A436}"/>
                </a:ext>
              </a:extLst>
            </p:cNvPr>
            <p:cNvSpPr txBox="1"/>
            <p:nvPr/>
          </p:nvSpPr>
          <p:spPr>
            <a:xfrm>
              <a:off x="332936" y="2264103"/>
              <a:ext cx="2937088" cy="41891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 Green deal</a:t>
              </a:r>
              <a:endParaRPr kumimoji="0" lang="en-US" sz="24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88818E6-C2DA-4421-9DA8-D1A85306884D}"/>
                </a:ext>
              </a:extLst>
            </p:cNvPr>
            <p:cNvSpPr txBox="1"/>
            <p:nvPr/>
          </p:nvSpPr>
          <p:spPr>
            <a:xfrm>
              <a:off x="340731" y="2774501"/>
              <a:ext cx="2929293" cy="108917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800" b="0" i="1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</a:t>
              </a:r>
              <a:r>
                <a:rPr kumimoji="0" lang="en-GB" sz="1800" b="0" i="1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BE" sz="1800" b="0" i="1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 EU’s new growth strategy”</a:t>
              </a:r>
              <a:endParaRPr kumimoji="0" lang="en-BE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Carbon neutrality by 2050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Upgraded targets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Revised legislations</a:t>
              </a: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7F9F3E-09B9-4994-844A-210D084D9E9E}"/>
              </a:ext>
            </a:extLst>
          </p:cNvPr>
          <p:cNvGrpSpPr/>
          <p:nvPr/>
        </p:nvGrpSpPr>
        <p:grpSpPr>
          <a:xfrm>
            <a:off x="9398329" y="2630796"/>
            <a:ext cx="2145629" cy="4014066"/>
            <a:chOff x="6628659" y="2167482"/>
            <a:chExt cx="1398237" cy="2615837"/>
          </a:xfrm>
        </p:grpSpPr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2438D2AD-163A-4E8F-A6AD-CAFFEF31E470}"/>
                </a:ext>
              </a:extLst>
            </p:cNvPr>
            <p:cNvSpPr/>
            <p:nvPr/>
          </p:nvSpPr>
          <p:spPr>
            <a:xfrm>
              <a:off x="7020381" y="2531356"/>
              <a:ext cx="337945" cy="163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55" extrusionOk="0">
                  <a:moveTo>
                    <a:pt x="19527" y="21555"/>
                  </a:moveTo>
                  <a:cubicBezTo>
                    <a:pt x="18496" y="21555"/>
                    <a:pt x="17660" y="21375"/>
                    <a:pt x="17660" y="21152"/>
                  </a:cubicBezTo>
                  <a:lnTo>
                    <a:pt x="17660" y="5901"/>
                  </a:lnTo>
                  <a:cubicBezTo>
                    <a:pt x="17660" y="4365"/>
                    <a:pt x="5353" y="1626"/>
                    <a:pt x="615" y="702"/>
                  </a:cubicBezTo>
                  <a:cubicBezTo>
                    <a:pt x="-155" y="552"/>
                    <a:pt x="-207" y="299"/>
                    <a:pt x="485" y="133"/>
                  </a:cubicBezTo>
                  <a:cubicBezTo>
                    <a:pt x="1176" y="-34"/>
                    <a:pt x="2351" y="-45"/>
                    <a:pt x="3121" y="104"/>
                  </a:cubicBezTo>
                  <a:cubicBezTo>
                    <a:pt x="4987" y="471"/>
                    <a:pt x="21393" y="3734"/>
                    <a:pt x="21393" y="5904"/>
                  </a:cubicBezTo>
                  <a:lnTo>
                    <a:pt x="21393" y="21155"/>
                  </a:lnTo>
                  <a:cubicBezTo>
                    <a:pt x="21393" y="21375"/>
                    <a:pt x="20558" y="21555"/>
                    <a:pt x="19527" y="2155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8EF2A81E-F71E-4E02-A702-0FDDBF2522E8}"/>
                </a:ext>
              </a:extLst>
            </p:cNvPr>
            <p:cNvSpPr/>
            <p:nvPr/>
          </p:nvSpPr>
          <p:spPr>
            <a:xfrm>
              <a:off x="7309016" y="2231695"/>
              <a:ext cx="351409" cy="77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88" extrusionOk="0">
                  <a:moveTo>
                    <a:pt x="1793" y="21488"/>
                  </a:moveTo>
                  <a:cubicBezTo>
                    <a:pt x="1743" y="21488"/>
                    <a:pt x="1680" y="21488"/>
                    <a:pt x="1631" y="21482"/>
                  </a:cubicBezTo>
                  <a:cubicBezTo>
                    <a:pt x="644" y="21440"/>
                    <a:pt x="-80" y="21023"/>
                    <a:pt x="7" y="20558"/>
                  </a:cubicBezTo>
                  <a:cubicBezTo>
                    <a:pt x="82" y="20158"/>
                    <a:pt x="2018" y="10661"/>
                    <a:pt x="18062" y="347"/>
                  </a:cubicBezTo>
                  <a:cubicBezTo>
                    <a:pt x="18648" y="-35"/>
                    <a:pt x="19772" y="-112"/>
                    <a:pt x="20559" y="168"/>
                  </a:cubicBezTo>
                  <a:cubicBezTo>
                    <a:pt x="21345" y="448"/>
                    <a:pt x="21520" y="985"/>
                    <a:pt x="20933" y="1361"/>
                  </a:cubicBezTo>
                  <a:cubicBezTo>
                    <a:pt x="5539" y="11263"/>
                    <a:pt x="3591" y="20612"/>
                    <a:pt x="3578" y="20707"/>
                  </a:cubicBezTo>
                  <a:cubicBezTo>
                    <a:pt x="3478" y="21154"/>
                    <a:pt x="2704" y="21488"/>
                    <a:pt x="1793" y="21488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39845D44-598F-4424-8265-51B2637B34E1}"/>
                </a:ext>
              </a:extLst>
            </p:cNvPr>
            <p:cNvSpPr/>
            <p:nvPr/>
          </p:nvSpPr>
          <p:spPr>
            <a:xfrm>
              <a:off x="7309017" y="3002255"/>
              <a:ext cx="295042" cy="3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06" extrusionOk="0">
                  <a:moveTo>
                    <a:pt x="1736" y="21406"/>
                  </a:moveTo>
                  <a:cubicBezTo>
                    <a:pt x="1677" y="21406"/>
                    <a:pt x="1602" y="21406"/>
                    <a:pt x="1543" y="21394"/>
                  </a:cubicBezTo>
                  <a:cubicBezTo>
                    <a:pt x="592" y="21308"/>
                    <a:pt x="-106" y="20596"/>
                    <a:pt x="13" y="19810"/>
                  </a:cubicBezTo>
                  <a:cubicBezTo>
                    <a:pt x="57" y="19429"/>
                    <a:pt x="1454" y="10428"/>
                    <a:pt x="18508" y="273"/>
                  </a:cubicBezTo>
                  <a:cubicBezTo>
                    <a:pt x="19280" y="-194"/>
                    <a:pt x="20380" y="-47"/>
                    <a:pt x="20929" y="604"/>
                  </a:cubicBezTo>
                  <a:cubicBezTo>
                    <a:pt x="21494" y="1243"/>
                    <a:pt x="21316" y="2151"/>
                    <a:pt x="20528" y="2606"/>
                  </a:cubicBezTo>
                  <a:cubicBezTo>
                    <a:pt x="4722" y="12024"/>
                    <a:pt x="3474" y="20055"/>
                    <a:pt x="3459" y="20129"/>
                  </a:cubicBezTo>
                  <a:cubicBezTo>
                    <a:pt x="3355" y="20866"/>
                    <a:pt x="2613" y="21406"/>
                    <a:pt x="1736" y="21406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536AE01B-B36A-48EE-ACAC-6ADA66831FE8}"/>
                </a:ext>
              </a:extLst>
            </p:cNvPr>
            <p:cNvSpPr/>
            <p:nvPr/>
          </p:nvSpPr>
          <p:spPr>
            <a:xfrm>
              <a:off x="7123466" y="3408937"/>
              <a:ext cx="232568" cy="24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25" extrusionOk="0">
                  <a:moveTo>
                    <a:pt x="18904" y="21325"/>
                  </a:moveTo>
                  <a:cubicBezTo>
                    <a:pt x="17912" y="21325"/>
                    <a:pt x="17015" y="20650"/>
                    <a:pt x="16772" y="19638"/>
                  </a:cubicBezTo>
                  <a:cubicBezTo>
                    <a:pt x="14172" y="8819"/>
                    <a:pt x="1605" y="4337"/>
                    <a:pt x="1474" y="4281"/>
                  </a:cubicBezTo>
                  <a:cubicBezTo>
                    <a:pt x="333" y="3888"/>
                    <a:pt x="-284" y="2631"/>
                    <a:pt x="127" y="1488"/>
                  </a:cubicBezTo>
                  <a:cubicBezTo>
                    <a:pt x="520" y="344"/>
                    <a:pt x="1754" y="-275"/>
                    <a:pt x="2914" y="119"/>
                  </a:cubicBezTo>
                  <a:cubicBezTo>
                    <a:pt x="3531" y="325"/>
                    <a:pt x="17875" y="5387"/>
                    <a:pt x="21035" y="18588"/>
                  </a:cubicBezTo>
                  <a:cubicBezTo>
                    <a:pt x="21316" y="19769"/>
                    <a:pt x="20587" y="20950"/>
                    <a:pt x="19427" y="21231"/>
                  </a:cubicBezTo>
                  <a:cubicBezTo>
                    <a:pt x="19240" y="21306"/>
                    <a:pt x="19072" y="21325"/>
                    <a:pt x="18904" y="2132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80F90360-8B21-40C2-87DA-D091DAD1D78B}"/>
                </a:ext>
              </a:extLst>
            </p:cNvPr>
            <p:cNvSpPr/>
            <p:nvPr/>
          </p:nvSpPr>
          <p:spPr>
            <a:xfrm>
              <a:off x="7412102" y="2531356"/>
              <a:ext cx="295027" cy="19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54" extrusionOk="0">
                  <a:moveTo>
                    <a:pt x="13585" y="15572"/>
                  </a:moveTo>
                  <a:cubicBezTo>
                    <a:pt x="7623" y="19477"/>
                    <a:pt x="0" y="15746"/>
                    <a:pt x="0" y="15746"/>
                  </a:cubicBezTo>
                  <a:cubicBezTo>
                    <a:pt x="0" y="15746"/>
                    <a:pt x="2053" y="5686"/>
                    <a:pt x="8015" y="1782"/>
                  </a:cubicBezTo>
                  <a:cubicBezTo>
                    <a:pt x="13977" y="-2123"/>
                    <a:pt x="21600" y="1608"/>
                    <a:pt x="21600" y="1608"/>
                  </a:cubicBezTo>
                  <a:cubicBezTo>
                    <a:pt x="21600" y="1608"/>
                    <a:pt x="19547" y="11668"/>
                    <a:pt x="13585" y="15572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2D7AA4B5-81BE-454B-B27C-9AD126D9FDF7}"/>
                </a:ext>
              </a:extLst>
            </p:cNvPr>
            <p:cNvSpPr/>
            <p:nvPr/>
          </p:nvSpPr>
          <p:spPr>
            <a:xfrm>
              <a:off x="7515186" y="2360120"/>
              <a:ext cx="244722" cy="16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55" extrusionOk="0">
                  <a:moveTo>
                    <a:pt x="13575" y="15580"/>
                  </a:moveTo>
                  <a:cubicBezTo>
                    <a:pt x="7606" y="19478"/>
                    <a:pt x="0" y="15743"/>
                    <a:pt x="0" y="15743"/>
                  </a:cubicBezTo>
                  <a:cubicBezTo>
                    <a:pt x="0" y="15743"/>
                    <a:pt x="2056" y="5673"/>
                    <a:pt x="8025" y="1776"/>
                  </a:cubicBezTo>
                  <a:cubicBezTo>
                    <a:pt x="13994" y="-2122"/>
                    <a:pt x="21600" y="1613"/>
                    <a:pt x="21600" y="1613"/>
                  </a:cubicBezTo>
                  <a:cubicBezTo>
                    <a:pt x="21600" y="1613"/>
                    <a:pt x="19544" y="11659"/>
                    <a:pt x="13575" y="15580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7A4562BA-182D-414D-A58F-3DFA3F9DCC26}"/>
                </a:ext>
              </a:extLst>
            </p:cNvPr>
            <p:cNvSpPr/>
            <p:nvPr/>
          </p:nvSpPr>
          <p:spPr>
            <a:xfrm>
              <a:off x="7164698" y="2402931"/>
              <a:ext cx="143294" cy="27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extrusionOk="0">
                  <a:moveTo>
                    <a:pt x="16955" y="12413"/>
                  </a:moveTo>
                  <a:cubicBezTo>
                    <a:pt x="14290" y="18374"/>
                    <a:pt x="3985" y="21600"/>
                    <a:pt x="3985" y="21600"/>
                  </a:cubicBezTo>
                  <a:cubicBezTo>
                    <a:pt x="3985" y="21600"/>
                    <a:pt x="-1980" y="15149"/>
                    <a:pt x="685" y="9187"/>
                  </a:cubicBezTo>
                  <a:cubicBezTo>
                    <a:pt x="3350" y="3226"/>
                    <a:pt x="13655" y="0"/>
                    <a:pt x="13655" y="0"/>
                  </a:cubicBezTo>
                  <a:cubicBezTo>
                    <a:pt x="13655" y="0"/>
                    <a:pt x="19620" y="6451"/>
                    <a:pt x="16955" y="12413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7DA33A70-6F2D-4772-8C4C-2668E7E863CD}"/>
                </a:ext>
              </a:extLst>
            </p:cNvPr>
            <p:cNvSpPr/>
            <p:nvPr/>
          </p:nvSpPr>
          <p:spPr>
            <a:xfrm>
              <a:off x="7370868" y="3152086"/>
              <a:ext cx="327808" cy="17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05" extrusionOk="0">
                  <a:moveTo>
                    <a:pt x="9944" y="18588"/>
                  </a:moveTo>
                  <a:cubicBezTo>
                    <a:pt x="3980" y="16972"/>
                    <a:pt x="0" y="6495"/>
                    <a:pt x="0" y="6495"/>
                  </a:cubicBezTo>
                  <a:cubicBezTo>
                    <a:pt x="0" y="6495"/>
                    <a:pt x="5692" y="-1397"/>
                    <a:pt x="11656" y="218"/>
                  </a:cubicBezTo>
                  <a:cubicBezTo>
                    <a:pt x="17620" y="1834"/>
                    <a:pt x="21600" y="12311"/>
                    <a:pt x="21600" y="12311"/>
                  </a:cubicBezTo>
                  <a:cubicBezTo>
                    <a:pt x="21600" y="12311"/>
                    <a:pt x="15908" y="20203"/>
                    <a:pt x="9944" y="18588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A0328F59-C868-4EFA-8976-34F88265775B}"/>
                </a:ext>
              </a:extLst>
            </p:cNvPr>
            <p:cNvSpPr/>
            <p:nvPr/>
          </p:nvSpPr>
          <p:spPr>
            <a:xfrm>
              <a:off x="7370866" y="2167482"/>
              <a:ext cx="167315" cy="34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extrusionOk="0">
                  <a:moveTo>
                    <a:pt x="19320" y="10185"/>
                  </a:moveTo>
                  <a:cubicBezTo>
                    <a:pt x="20517" y="16156"/>
                    <a:pt x="11896" y="21600"/>
                    <a:pt x="11896" y="21600"/>
                  </a:cubicBezTo>
                  <a:cubicBezTo>
                    <a:pt x="11896" y="21600"/>
                    <a:pt x="1336" y="17385"/>
                    <a:pt x="114" y="11415"/>
                  </a:cubicBezTo>
                  <a:cubicBezTo>
                    <a:pt x="-1083" y="5444"/>
                    <a:pt x="7538" y="0"/>
                    <a:pt x="7538" y="0"/>
                  </a:cubicBezTo>
                  <a:cubicBezTo>
                    <a:pt x="7538" y="0"/>
                    <a:pt x="18098" y="4228"/>
                    <a:pt x="19320" y="1018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5B07DE34-58E1-4672-8228-16D9987E06E4}"/>
                </a:ext>
              </a:extLst>
            </p:cNvPr>
            <p:cNvSpPr/>
            <p:nvPr/>
          </p:nvSpPr>
          <p:spPr>
            <a:xfrm>
              <a:off x="7164699" y="2873827"/>
              <a:ext cx="161488" cy="24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5" h="21600" extrusionOk="0">
                  <a:moveTo>
                    <a:pt x="15332" y="7579"/>
                  </a:moveTo>
                  <a:cubicBezTo>
                    <a:pt x="19603" y="13537"/>
                    <a:pt x="16546" y="21600"/>
                    <a:pt x="16546" y="21600"/>
                  </a:cubicBezTo>
                  <a:cubicBezTo>
                    <a:pt x="16546" y="21600"/>
                    <a:pt x="6544" y="19980"/>
                    <a:pt x="2274" y="14021"/>
                  </a:cubicBezTo>
                  <a:cubicBezTo>
                    <a:pt x="-1997" y="8063"/>
                    <a:pt x="1060" y="0"/>
                    <a:pt x="1060" y="0"/>
                  </a:cubicBezTo>
                  <a:cubicBezTo>
                    <a:pt x="1060" y="0"/>
                    <a:pt x="11062" y="1620"/>
                    <a:pt x="15332" y="7579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AB0B27E8-A5CA-4D15-B592-F8E99CC577D6}"/>
                </a:ext>
              </a:extLst>
            </p:cNvPr>
            <p:cNvSpPr/>
            <p:nvPr/>
          </p:nvSpPr>
          <p:spPr>
            <a:xfrm>
              <a:off x="7082230" y="3494555"/>
              <a:ext cx="206378" cy="10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0" extrusionOk="0">
                  <a:moveTo>
                    <a:pt x="10466" y="35"/>
                  </a:moveTo>
                  <a:cubicBezTo>
                    <a:pt x="16421" y="-650"/>
                    <a:pt x="21600" y="8941"/>
                    <a:pt x="21600" y="8941"/>
                  </a:cubicBezTo>
                  <a:cubicBezTo>
                    <a:pt x="21600" y="8941"/>
                    <a:pt x="17090" y="19580"/>
                    <a:pt x="11134" y="20265"/>
                  </a:cubicBezTo>
                  <a:cubicBezTo>
                    <a:pt x="5179" y="20950"/>
                    <a:pt x="0" y="11359"/>
                    <a:pt x="0" y="11359"/>
                  </a:cubicBezTo>
                  <a:cubicBezTo>
                    <a:pt x="0" y="11359"/>
                    <a:pt x="4510" y="720"/>
                    <a:pt x="10466" y="3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4344C5E7-B954-4E01-8C53-C605C378A3E1}"/>
                </a:ext>
              </a:extLst>
            </p:cNvPr>
            <p:cNvSpPr/>
            <p:nvPr/>
          </p:nvSpPr>
          <p:spPr>
            <a:xfrm>
              <a:off x="6917295" y="2659782"/>
              <a:ext cx="322449" cy="17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12112" y="476"/>
                  </a:moveTo>
                  <a:cubicBezTo>
                    <a:pt x="18078" y="2760"/>
                    <a:pt x="21600" y="13114"/>
                    <a:pt x="21600" y="13114"/>
                  </a:cubicBezTo>
                  <a:cubicBezTo>
                    <a:pt x="21600" y="13114"/>
                    <a:pt x="15454" y="19792"/>
                    <a:pt x="9488" y="17508"/>
                  </a:cubicBezTo>
                  <a:cubicBezTo>
                    <a:pt x="3522" y="15224"/>
                    <a:pt x="0" y="4870"/>
                    <a:pt x="0" y="4870"/>
                  </a:cubicBezTo>
                  <a:cubicBezTo>
                    <a:pt x="0" y="4870"/>
                    <a:pt x="6146" y="-1808"/>
                    <a:pt x="12112" y="47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40EB512F-3C49-4254-968C-8251E365A59B}"/>
                </a:ext>
              </a:extLst>
            </p:cNvPr>
            <p:cNvSpPr/>
            <p:nvPr/>
          </p:nvSpPr>
          <p:spPr>
            <a:xfrm>
              <a:off x="7391483" y="2895231"/>
              <a:ext cx="122693" cy="24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extrusionOk="0">
                  <a:moveTo>
                    <a:pt x="18938" y="11531"/>
                  </a:moveTo>
                  <a:cubicBezTo>
                    <a:pt x="17558" y="17491"/>
                    <a:pt x="7031" y="21600"/>
                    <a:pt x="7031" y="21600"/>
                  </a:cubicBezTo>
                  <a:cubicBezTo>
                    <a:pt x="7031" y="21600"/>
                    <a:pt x="-1250" y="16047"/>
                    <a:pt x="162" y="10069"/>
                  </a:cubicBezTo>
                  <a:cubicBezTo>
                    <a:pt x="1542" y="4109"/>
                    <a:pt x="12069" y="0"/>
                    <a:pt x="12069" y="0"/>
                  </a:cubicBezTo>
                  <a:cubicBezTo>
                    <a:pt x="12069" y="0"/>
                    <a:pt x="20350" y="5571"/>
                    <a:pt x="18938" y="1153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C77FCCAB-3B6A-4AFD-815D-A3DC621E85F9}"/>
                </a:ext>
              </a:extLst>
            </p:cNvPr>
            <p:cNvSpPr/>
            <p:nvPr/>
          </p:nvSpPr>
          <p:spPr>
            <a:xfrm>
              <a:off x="7205931" y="3280511"/>
              <a:ext cx="104945" cy="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2" h="21600" extrusionOk="0">
                  <a:moveTo>
                    <a:pt x="18298" y="9826"/>
                  </a:moveTo>
                  <a:cubicBezTo>
                    <a:pt x="20086" y="15779"/>
                    <a:pt x="12533" y="21600"/>
                    <a:pt x="12533" y="21600"/>
                  </a:cubicBezTo>
                  <a:cubicBezTo>
                    <a:pt x="12533" y="21600"/>
                    <a:pt x="2062" y="17748"/>
                    <a:pt x="274" y="11774"/>
                  </a:cubicBezTo>
                  <a:cubicBezTo>
                    <a:pt x="-1514" y="5821"/>
                    <a:pt x="6039" y="0"/>
                    <a:pt x="6039" y="0"/>
                  </a:cubicBezTo>
                  <a:cubicBezTo>
                    <a:pt x="6039" y="0"/>
                    <a:pt x="16510" y="3874"/>
                    <a:pt x="18298" y="982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867FA0B5-1C15-4F23-AA54-859864BB35F2}"/>
                </a:ext>
              </a:extLst>
            </p:cNvPr>
            <p:cNvSpPr/>
            <p:nvPr/>
          </p:nvSpPr>
          <p:spPr>
            <a:xfrm>
              <a:off x="6669895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2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2" y="2580"/>
                    <a:pt x="6337" y="3946"/>
                  </a:cubicBezTo>
                  <a:cubicBezTo>
                    <a:pt x="6201" y="3490"/>
                    <a:pt x="6048" y="3254"/>
                    <a:pt x="5887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2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3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2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3" y="9089"/>
                    <a:pt x="18866" y="9089"/>
                  </a:cubicBezTo>
                  <a:cubicBezTo>
                    <a:pt x="18815" y="9089"/>
                    <a:pt x="18764" y="9105"/>
                    <a:pt x="18712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7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43413071-95A9-4FD1-81B6-C7767B3895A2}"/>
                </a:ext>
              </a:extLst>
            </p:cNvPr>
            <p:cNvSpPr/>
            <p:nvPr/>
          </p:nvSpPr>
          <p:spPr>
            <a:xfrm>
              <a:off x="6711128" y="4179497"/>
              <a:ext cx="1234746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8" y="19249"/>
                  </a:lnTo>
                  <a:lnTo>
                    <a:pt x="19555" y="21600"/>
                  </a:lnTo>
                  <a:lnTo>
                    <a:pt x="2045" y="21600"/>
                  </a:lnTo>
                  <a:lnTo>
                    <a:pt x="1926" y="19249"/>
                  </a:lnTo>
                  <a:lnTo>
                    <a:pt x="162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4EB85A16-F44A-45BD-B710-0A58EA668489}"/>
                </a:ext>
              </a:extLst>
            </p:cNvPr>
            <p:cNvSpPr/>
            <p:nvPr/>
          </p:nvSpPr>
          <p:spPr>
            <a:xfrm>
              <a:off x="6628659" y="3879835"/>
              <a:ext cx="1398237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5" y="21600"/>
                  </a:lnTo>
                  <a:lnTo>
                    <a:pt x="545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F2A985-7D2D-47D5-AB2A-1E76DEB1DA74}"/>
              </a:ext>
            </a:extLst>
          </p:cNvPr>
          <p:cNvGrpSpPr/>
          <p:nvPr/>
        </p:nvGrpSpPr>
        <p:grpSpPr>
          <a:xfrm>
            <a:off x="5237282" y="4218937"/>
            <a:ext cx="2138479" cy="2425925"/>
            <a:chOff x="4546356" y="3344724"/>
            <a:chExt cx="1398445" cy="1438595"/>
          </a:xfrm>
        </p:grpSpPr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6EDD3379-0414-472E-824B-104C461FA6CD}"/>
                </a:ext>
              </a:extLst>
            </p:cNvPr>
            <p:cNvSpPr/>
            <p:nvPr/>
          </p:nvSpPr>
          <p:spPr>
            <a:xfrm>
              <a:off x="5226714" y="3344724"/>
              <a:ext cx="140896" cy="26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31" h="21600" extrusionOk="0">
                  <a:moveTo>
                    <a:pt x="16752" y="12519"/>
                  </a:moveTo>
                  <a:cubicBezTo>
                    <a:pt x="13956" y="18475"/>
                    <a:pt x="3695" y="21600"/>
                    <a:pt x="3695" y="21600"/>
                  </a:cubicBezTo>
                  <a:cubicBezTo>
                    <a:pt x="3695" y="21600"/>
                    <a:pt x="-2026" y="15054"/>
                    <a:pt x="770" y="9081"/>
                  </a:cubicBezTo>
                  <a:cubicBezTo>
                    <a:pt x="3566" y="3125"/>
                    <a:pt x="13828" y="0"/>
                    <a:pt x="13828" y="0"/>
                  </a:cubicBezTo>
                  <a:cubicBezTo>
                    <a:pt x="13828" y="0"/>
                    <a:pt x="19574" y="6563"/>
                    <a:pt x="16752" y="12519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4BE41C83-6340-415F-B7CA-E90D620A1861}"/>
                </a:ext>
              </a:extLst>
            </p:cNvPr>
            <p:cNvSpPr/>
            <p:nvPr/>
          </p:nvSpPr>
          <p:spPr>
            <a:xfrm>
              <a:off x="4979310" y="3473151"/>
              <a:ext cx="258949" cy="1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33" extrusionOk="0">
                  <a:moveTo>
                    <a:pt x="12331" y="624"/>
                  </a:moveTo>
                  <a:cubicBezTo>
                    <a:pt x="18298" y="3190"/>
                    <a:pt x="21600" y="13505"/>
                    <a:pt x="21600" y="13505"/>
                  </a:cubicBezTo>
                  <a:cubicBezTo>
                    <a:pt x="21600" y="13505"/>
                    <a:pt x="15237" y="19658"/>
                    <a:pt x="9269" y="17118"/>
                  </a:cubicBezTo>
                  <a:cubicBezTo>
                    <a:pt x="3302" y="14553"/>
                    <a:pt x="0" y="4237"/>
                    <a:pt x="0" y="4237"/>
                  </a:cubicBezTo>
                  <a:cubicBezTo>
                    <a:pt x="0" y="4237"/>
                    <a:pt x="6363" y="-1942"/>
                    <a:pt x="12331" y="624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84B9F211-FF55-4964-A173-5B2FFFEBF6EF}"/>
                </a:ext>
              </a:extLst>
            </p:cNvPr>
            <p:cNvSpPr/>
            <p:nvPr/>
          </p:nvSpPr>
          <p:spPr>
            <a:xfrm>
              <a:off x="5123630" y="3430342"/>
              <a:ext cx="135747" cy="77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37" extrusionOk="0">
                  <a:moveTo>
                    <a:pt x="17905" y="21537"/>
                  </a:moveTo>
                  <a:cubicBezTo>
                    <a:pt x="16067" y="21537"/>
                    <a:pt x="14552" y="21256"/>
                    <a:pt x="14552" y="20915"/>
                  </a:cubicBezTo>
                  <a:lnTo>
                    <a:pt x="14552" y="5551"/>
                  </a:lnTo>
                  <a:cubicBezTo>
                    <a:pt x="14552" y="4055"/>
                    <a:pt x="4719" y="1792"/>
                    <a:pt x="915" y="1050"/>
                  </a:cubicBezTo>
                  <a:cubicBezTo>
                    <a:pt x="-342" y="799"/>
                    <a:pt x="-310" y="404"/>
                    <a:pt x="1044" y="170"/>
                  </a:cubicBezTo>
                  <a:cubicBezTo>
                    <a:pt x="2398" y="-63"/>
                    <a:pt x="4526" y="-57"/>
                    <a:pt x="5783" y="194"/>
                  </a:cubicBezTo>
                  <a:cubicBezTo>
                    <a:pt x="7363" y="506"/>
                    <a:pt x="21226" y="3295"/>
                    <a:pt x="21226" y="5551"/>
                  </a:cubicBezTo>
                  <a:lnTo>
                    <a:pt x="21226" y="20915"/>
                  </a:lnTo>
                  <a:cubicBezTo>
                    <a:pt x="21258" y="21256"/>
                    <a:pt x="19775" y="21537"/>
                    <a:pt x="17905" y="21537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4D0FB3DE-39F6-4B0D-8115-3251C46841D5}"/>
                </a:ext>
              </a:extLst>
            </p:cNvPr>
            <p:cNvSpPr/>
            <p:nvPr/>
          </p:nvSpPr>
          <p:spPr>
            <a:xfrm>
              <a:off x="5226712" y="3515959"/>
              <a:ext cx="141316" cy="13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125" extrusionOk="0">
                  <a:moveTo>
                    <a:pt x="3132" y="21125"/>
                  </a:moveTo>
                  <a:cubicBezTo>
                    <a:pt x="2435" y="21125"/>
                    <a:pt x="1739" y="20861"/>
                    <a:pt x="1163" y="20366"/>
                  </a:cubicBezTo>
                  <a:cubicBezTo>
                    <a:pt x="-200" y="19179"/>
                    <a:pt x="-382" y="17003"/>
                    <a:pt x="709" y="15552"/>
                  </a:cubicBezTo>
                  <a:cubicBezTo>
                    <a:pt x="1042" y="15090"/>
                    <a:pt x="9070" y="4373"/>
                    <a:pt x="16159" y="382"/>
                  </a:cubicBezTo>
                  <a:cubicBezTo>
                    <a:pt x="17704" y="-475"/>
                    <a:pt x="19612" y="152"/>
                    <a:pt x="20400" y="1833"/>
                  </a:cubicBezTo>
                  <a:cubicBezTo>
                    <a:pt x="21218" y="3515"/>
                    <a:pt x="20612" y="5593"/>
                    <a:pt x="19067" y="6450"/>
                  </a:cubicBezTo>
                  <a:cubicBezTo>
                    <a:pt x="13160" y="9781"/>
                    <a:pt x="5677" y="19773"/>
                    <a:pt x="5616" y="19872"/>
                  </a:cubicBezTo>
                  <a:cubicBezTo>
                    <a:pt x="4950" y="20663"/>
                    <a:pt x="4041" y="21125"/>
                    <a:pt x="3132" y="2112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29AA7E18-D83C-4D66-9426-A80B6EE7505B}"/>
                </a:ext>
              </a:extLst>
            </p:cNvPr>
            <p:cNvSpPr/>
            <p:nvPr/>
          </p:nvSpPr>
          <p:spPr>
            <a:xfrm>
              <a:off x="5288563" y="3537365"/>
              <a:ext cx="265548" cy="1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16" extrusionOk="0">
                  <a:moveTo>
                    <a:pt x="9945" y="18597"/>
                  </a:moveTo>
                  <a:cubicBezTo>
                    <a:pt x="3975" y="17003"/>
                    <a:pt x="0" y="6502"/>
                    <a:pt x="0" y="6502"/>
                  </a:cubicBezTo>
                  <a:cubicBezTo>
                    <a:pt x="0" y="6502"/>
                    <a:pt x="5702" y="-1381"/>
                    <a:pt x="11655" y="213"/>
                  </a:cubicBezTo>
                  <a:cubicBezTo>
                    <a:pt x="17609" y="1806"/>
                    <a:pt x="21600" y="12308"/>
                    <a:pt x="21600" y="12308"/>
                  </a:cubicBezTo>
                  <a:cubicBezTo>
                    <a:pt x="21600" y="12308"/>
                    <a:pt x="15915" y="20219"/>
                    <a:pt x="9945" y="18597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C3E48F74-A2BB-43E6-ACED-680FDBA7DF4C}"/>
                </a:ext>
              </a:extLst>
            </p:cNvPr>
            <p:cNvSpPr/>
            <p:nvPr/>
          </p:nvSpPr>
          <p:spPr>
            <a:xfrm>
              <a:off x="4587591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3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3" y="2580"/>
                    <a:pt x="6338" y="3946"/>
                  </a:cubicBezTo>
                  <a:cubicBezTo>
                    <a:pt x="6201" y="3490"/>
                    <a:pt x="6048" y="3254"/>
                    <a:pt x="5888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3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3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2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2" y="9089"/>
                    <a:pt x="18866" y="9089"/>
                  </a:cubicBezTo>
                  <a:cubicBezTo>
                    <a:pt x="18815" y="9089"/>
                    <a:pt x="18764" y="9105"/>
                    <a:pt x="18712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3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F696B3AF-866B-4042-8111-D2404F270A62}"/>
                </a:ext>
              </a:extLst>
            </p:cNvPr>
            <p:cNvSpPr/>
            <p:nvPr/>
          </p:nvSpPr>
          <p:spPr>
            <a:xfrm>
              <a:off x="4628823" y="4179497"/>
              <a:ext cx="1234746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4" y="19249"/>
                  </a:lnTo>
                  <a:lnTo>
                    <a:pt x="19555" y="21600"/>
                  </a:lnTo>
                  <a:lnTo>
                    <a:pt x="2045" y="21600"/>
                  </a:lnTo>
                  <a:lnTo>
                    <a:pt x="1926" y="19249"/>
                  </a:lnTo>
                  <a:lnTo>
                    <a:pt x="159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3E94FEC7-AE3F-4B06-A98D-0636546437C8}"/>
                </a:ext>
              </a:extLst>
            </p:cNvPr>
            <p:cNvSpPr/>
            <p:nvPr/>
          </p:nvSpPr>
          <p:spPr>
            <a:xfrm>
              <a:off x="4546356" y="3879835"/>
              <a:ext cx="1398445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2" y="21600"/>
                  </a:lnTo>
                  <a:lnTo>
                    <a:pt x="548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FA8A796-2DC6-42AF-9B70-CB766B0B1ADF}"/>
              </a:ext>
            </a:extLst>
          </p:cNvPr>
          <p:cNvGrpSpPr/>
          <p:nvPr/>
        </p:nvGrpSpPr>
        <p:grpSpPr>
          <a:xfrm>
            <a:off x="12919238" y="266700"/>
            <a:ext cx="2303812" cy="6378953"/>
            <a:chOff x="12565567" y="3231919"/>
            <a:chExt cx="2303812" cy="637895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06181D-B91A-4880-B21E-2AD3809657B0}"/>
                </a:ext>
              </a:extLst>
            </p:cNvPr>
            <p:cNvSpPr/>
            <p:nvPr/>
          </p:nvSpPr>
          <p:spPr>
            <a:xfrm>
              <a:off x="13661409" y="5991367"/>
              <a:ext cx="204716" cy="95534"/>
            </a:xfrm>
            <a:custGeom>
              <a:avLst/>
              <a:gdLst>
                <a:gd name="connsiteX0" fmla="*/ 0 w 204716"/>
                <a:gd name="connsiteY0" fmla="*/ 0 h 95534"/>
                <a:gd name="connsiteX1" fmla="*/ 204716 w 204716"/>
                <a:gd name="connsiteY1" fmla="*/ 54591 h 95534"/>
                <a:gd name="connsiteX2" fmla="*/ 0 w 204716"/>
                <a:gd name="connsiteY2" fmla="*/ 95534 h 95534"/>
                <a:gd name="connsiteX3" fmla="*/ 0 w 204716"/>
                <a:gd name="connsiteY3" fmla="*/ 95534 h 9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16" h="95534">
                  <a:moveTo>
                    <a:pt x="0" y="0"/>
                  </a:moveTo>
                  <a:cubicBezTo>
                    <a:pt x="102358" y="19334"/>
                    <a:pt x="204716" y="38669"/>
                    <a:pt x="204716" y="54591"/>
                  </a:cubicBezTo>
                  <a:cubicBezTo>
                    <a:pt x="204716" y="70513"/>
                    <a:pt x="0" y="95534"/>
                    <a:pt x="0" y="95534"/>
                  </a:cubicBezTo>
                  <a:lnTo>
                    <a:pt x="0" y="9553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5A821C-798A-4F4E-BAAE-ED1E81B3AEA3}"/>
                </a:ext>
              </a:extLst>
            </p:cNvPr>
            <p:cNvSpPr/>
            <p:nvPr/>
          </p:nvSpPr>
          <p:spPr>
            <a:xfrm>
              <a:off x="13606818" y="7424382"/>
              <a:ext cx="273022" cy="123198"/>
            </a:xfrm>
            <a:custGeom>
              <a:avLst/>
              <a:gdLst>
                <a:gd name="connsiteX0" fmla="*/ 0 w 273022"/>
                <a:gd name="connsiteY0" fmla="*/ 0 h 123198"/>
                <a:gd name="connsiteX1" fmla="*/ 272955 w 273022"/>
                <a:gd name="connsiteY1" fmla="*/ 68239 h 123198"/>
                <a:gd name="connsiteX2" fmla="*/ 27295 w 273022"/>
                <a:gd name="connsiteY2" fmla="*/ 122830 h 12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022" h="123198">
                  <a:moveTo>
                    <a:pt x="0" y="0"/>
                  </a:moveTo>
                  <a:cubicBezTo>
                    <a:pt x="134203" y="23883"/>
                    <a:pt x="268406" y="47767"/>
                    <a:pt x="272955" y="68239"/>
                  </a:cubicBezTo>
                  <a:cubicBezTo>
                    <a:pt x="277504" y="88711"/>
                    <a:pt x="50041" y="127379"/>
                    <a:pt x="27295" y="1228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65CD083-B356-4378-9E19-921AD415EB63}"/>
                </a:ext>
              </a:extLst>
            </p:cNvPr>
            <p:cNvSpPr/>
            <p:nvPr/>
          </p:nvSpPr>
          <p:spPr>
            <a:xfrm>
              <a:off x="13582703" y="4582696"/>
              <a:ext cx="94509" cy="3343438"/>
            </a:xfrm>
            <a:prstGeom prst="rect">
              <a:avLst/>
            </a:prstGeom>
            <a:solidFill>
              <a:srgbClr val="E5D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FDF717F-3D1D-4BF7-A569-239E6CFCF5FD}"/>
                </a:ext>
              </a:extLst>
            </p:cNvPr>
            <p:cNvGrpSpPr/>
            <p:nvPr/>
          </p:nvGrpSpPr>
          <p:grpSpPr>
            <a:xfrm>
              <a:off x="12565567" y="3231919"/>
              <a:ext cx="2303812" cy="6378953"/>
              <a:chOff x="8607880" y="626361"/>
              <a:chExt cx="1501320" cy="4156958"/>
            </a:xfrm>
          </p:grpSpPr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F406C4B7-F8BF-4A02-B049-11C1AB91B010}"/>
                  </a:ext>
                </a:extLst>
              </p:cNvPr>
              <p:cNvSpPr/>
              <p:nvPr/>
            </p:nvSpPr>
            <p:spPr>
              <a:xfrm>
                <a:off x="9164535" y="1418325"/>
                <a:ext cx="128453" cy="258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37" h="21600" extrusionOk="0">
                    <a:moveTo>
                      <a:pt x="18253" y="11803"/>
                    </a:moveTo>
                    <a:cubicBezTo>
                      <a:pt x="16438" y="17767"/>
                      <a:pt x="5966" y="21600"/>
                      <a:pt x="5966" y="21600"/>
                    </a:cubicBezTo>
                    <a:cubicBezTo>
                      <a:pt x="5966" y="21600"/>
                      <a:pt x="-1532" y="15761"/>
                      <a:pt x="283" y="9797"/>
                    </a:cubicBezTo>
                    <a:cubicBezTo>
                      <a:pt x="2098" y="3833"/>
                      <a:pt x="12570" y="0"/>
                      <a:pt x="12570" y="0"/>
                    </a:cubicBezTo>
                    <a:cubicBezTo>
                      <a:pt x="12570" y="0"/>
                      <a:pt x="20068" y="5839"/>
                      <a:pt x="18253" y="11803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CA320ABA-B82E-4A65-97C6-24C5BD1EDE4F}"/>
                  </a:ext>
                </a:extLst>
              </p:cNvPr>
              <p:cNvSpPr/>
              <p:nvPr/>
            </p:nvSpPr>
            <p:spPr>
              <a:xfrm>
                <a:off x="8978982" y="1418325"/>
                <a:ext cx="477490" cy="2823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4" h="21569" extrusionOk="0">
                    <a:moveTo>
                      <a:pt x="19611" y="21569"/>
                    </a:moveTo>
                    <a:cubicBezTo>
                      <a:pt x="18612" y="21569"/>
                      <a:pt x="17807" y="21427"/>
                      <a:pt x="17807" y="21250"/>
                    </a:cubicBezTo>
                    <a:lnTo>
                      <a:pt x="17807" y="6445"/>
                    </a:lnTo>
                    <a:cubicBezTo>
                      <a:pt x="17807" y="3636"/>
                      <a:pt x="694" y="576"/>
                      <a:pt x="527" y="545"/>
                    </a:cubicBezTo>
                    <a:cubicBezTo>
                      <a:pt x="-176" y="420"/>
                      <a:pt x="-176" y="218"/>
                      <a:pt x="527" y="93"/>
                    </a:cubicBezTo>
                    <a:cubicBezTo>
                      <a:pt x="1230" y="-31"/>
                      <a:pt x="2377" y="-31"/>
                      <a:pt x="3080" y="93"/>
                    </a:cubicBezTo>
                    <a:cubicBezTo>
                      <a:pt x="3829" y="226"/>
                      <a:pt x="21424" y="3370"/>
                      <a:pt x="21424" y="6445"/>
                    </a:cubicBezTo>
                    <a:lnTo>
                      <a:pt x="21424" y="21250"/>
                    </a:lnTo>
                    <a:cubicBezTo>
                      <a:pt x="21415" y="21427"/>
                      <a:pt x="20610" y="21569"/>
                      <a:pt x="19611" y="21569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Shape">
                <a:extLst>
                  <a:ext uri="{FF2B5EF4-FFF2-40B4-BE49-F238E27FC236}">
                    <a16:creationId xmlns:a16="http://schemas.microsoft.com/office/drawing/2014/main" id="{80B0C980-1D67-40EF-8E9F-6E6EC2098315}"/>
                  </a:ext>
                </a:extLst>
              </p:cNvPr>
              <p:cNvSpPr/>
              <p:nvPr/>
            </p:nvSpPr>
            <p:spPr>
              <a:xfrm>
                <a:off x="9370702" y="1182878"/>
                <a:ext cx="686486" cy="1038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485" extrusionOk="0">
                    <a:moveTo>
                      <a:pt x="1170" y="21485"/>
                    </a:moveTo>
                    <a:cubicBezTo>
                      <a:pt x="1074" y="21485"/>
                      <a:pt x="978" y="21476"/>
                      <a:pt x="875" y="21458"/>
                    </a:cubicBezTo>
                    <a:cubicBezTo>
                      <a:pt x="255" y="21348"/>
                      <a:pt x="-123" y="20905"/>
                      <a:pt x="37" y="20475"/>
                    </a:cubicBezTo>
                    <a:cubicBezTo>
                      <a:pt x="95" y="20320"/>
                      <a:pt x="1477" y="16676"/>
                      <a:pt x="4549" y="12332"/>
                    </a:cubicBezTo>
                    <a:cubicBezTo>
                      <a:pt x="8715" y="6447"/>
                      <a:pt x="13771" y="2334"/>
                      <a:pt x="19576" y="102"/>
                    </a:cubicBezTo>
                    <a:cubicBezTo>
                      <a:pt x="20139" y="-115"/>
                      <a:pt x="20850" y="27"/>
                      <a:pt x="21163" y="416"/>
                    </a:cubicBezTo>
                    <a:cubicBezTo>
                      <a:pt x="21477" y="806"/>
                      <a:pt x="21272" y="1298"/>
                      <a:pt x="20709" y="1515"/>
                    </a:cubicBezTo>
                    <a:cubicBezTo>
                      <a:pt x="7807" y="6474"/>
                      <a:pt x="2341" y="20741"/>
                      <a:pt x="2290" y="20883"/>
                    </a:cubicBezTo>
                    <a:cubicBezTo>
                      <a:pt x="2162" y="21241"/>
                      <a:pt x="1695" y="21485"/>
                      <a:pt x="1170" y="21485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Shape">
                <a:extLst>
                  <a:ext uri="{FF2B5EF4-FFF2-40B4-BE49-F238E27FC236}">
                    <a16:creationId xmlns:a16="http://schemas.microsoft.com/office/drawing/2014/main" id="{ABBE22FB-EEFB-4BC6-82D4-163E1A753159}"/>
                  </a:ext>
                </a:extLst>
              </p:cNvPr>
              <p:cNvSpPr/>
              <p:nvPr/>
            </p:nvSpPr>
            <p:spPr>
              <a:xfrm>
                <a:off x="8710963" y="2295909"/>
                <a:ext cx="726943" cy="804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2" h="21470" extrusionOk="0">
                    <a:moveTo>
                      <a:pt x="20216" y="21470"/>
                    </a:moveTo>
                    <a:cubicBezTo>
                      <a:pt x="19763" y="21470"/>
                      <a:pt x="19339" y="21207"/>
                      <a:pt x="19182" y="20779"/>
                    </a:cubicBezTo>
                    <a:cubicBezTo>
                      <a:pt x="13758" y="6482"/>
                      <a:pt x="866" y="2068"/>
                      <a:pt x="739" y="2023"/>
                    </a:cubicBezTo>
                    <a:cubicBezTo>
                      <a:pt x="164" y="1834"/>
                      <a:pt x="-138" y="1240"/>
                      <a:pt x="62" y="698"/>
                    </a:cubicBezTo>
                    <a:cubicBezTo>
                      <a:pt x="261" y="155"/>
                      <a:pt x="890" y="-130"/>
                      <a:pt x="1464" y="58"/>
                    </a:cubicBezTo>
                    <a:cubicBezTo>
                      <a:pt x="1610" y="104"/>
                      <a:pt x="5044" y="1263"/>
                      <a:pt x="9211" y="4312"/>
                    </a:cubicBezTo>
                    <a:cubicBezTo>
                      <a:pt x="13038" y="7116"/>
                      <a:pt x="18239" y="12129"/>
                      <a:pt x="21256" y="20077"/>
                    </a:cubicBezTo>
                    <a:cubicBezTo>
                      <a:pt x="21462" y="20619"/>
                      <a:pt x="21166" y="21213"/>
                      <a:pt x="20591" y="21407"/>
                    </a:cubicBezTo>
                    <a:cubicBezTo>
                      <a:pt x="20464" y="21453"/>
                      <a:pt x="20343" y="21470"/>
                      <a:pt x="20216" y="21470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Shape">
                <a:extLst>
                  <a:ext uri="{FF2B5EF4-FFF2-40B4-BE49-F238E27FC236}">
                    <a16:creationId xmlns:a16="http://schemas.microsoft.com/office/drawing/2014/main" id="{4B60659D-11C0-4C1C-BFB0-88984F03BA86}"/>
                  </a:ext>
                </a:extLst>
              </p:cNvPr>
              <p:cNvSpPr/>
              <p:nvPr/>
            </p:nvSpPr>
            <p:spPr>
              <a:xfrm>
                <a:off x="8855282" y="2745400"/>
                <a:ext cx="430352" cy="8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9" h="18131" extrusionOk="0">
                    <a:moveTo>
                      <a:pt x="20080" y="18131"/>
                    </a:moveTo>
                    <a:cubicBezTo>
                      <a:pt x="19988" y="18131"/>
                      <a:pt x="19895" y="18084"/>
                      <a:pt x="19803" y="17990"/>
                    </a:cubicBezTo>
                    <a:cubicBezTo>
                      <a:pt x="19711" y="17897"/>
                      <a:pt x="10100" y="8901"/>
                      <a:pt x="1495" y="13586"/>
                    </a:cubicBezTo>
                    <a:cubicBezTo>
                      <a:pt x="767" y="14008"/>
                      <a:pt x="100" y="11618"/>
                      <a:pt x="8" y="8245"/>
                    </a:cubicBezTo>
                    <a:cubicBezTo>
                      <a:pt x="-74" y="4918"/>
                      <a:pt x="449" y="1872"/>
                      <a:pt x="1177" y="1451"/>
                    </a:cubicBezTo>
                    <a:cubicBezTo>
                      <a:pt x="10223" y="-3469"/>
                      <a:pt x="19936" y="5668"/>
                      <a:pt x="20347" y="6042"/>
                    </a:cubicBezTo>
                    <a:cubicBezTo>
                      <a:pt x="21064" y="6745"/>
                      <a:pt x="21526" y="9978"/>
                      <a:pt x="21382" y="13258"/>
                    </a:cubicBezTo>
                    <a:cubicBezTo>
                      <a:pt x="21249" y="16163"/>
                      <a:pt x="20695" y="18131"/>
                      <a:pt x="20080" y="18131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A9476169-C210-436A-A5F6-44E80372D63F}"/>
                  </a:ext>
                </a:extLst>
              </p:cNvPr>
              <p:cNvSpPr/>
              <p:nvPr/>
            </p:nvSpPr>
            <p:spPr>
              <a:xfrm>
                <a:off x="9391319" y="2509953"/>
                <a:ext cx="597996" cy="91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2" h="21470" extrusionOk="0">
                    <a:moveTo>
                      <a:pt x="1336" y="21470"/>
                    </a:moveTo>
                    <a:cubicBezTo>
                      <a:pt x="1204" y="21470"/>
                      <a:pt x="1072" y="21455"/>
                      <a:pt x="940" y="21430"/>
                    </a:cubicBezTo>
                    <a:cubicBezTo>
                      <a:pt x="237" y="21279"/>
                      <a:pt x="-159" y="20765"/>
                      <a:pt x="61" y="20282"/>
                    </a:cubicBezTo>
                    <a:cubicBezTo>
                      <a:pt x="347" y="19648"/>
                      <a:pt x="7219" y="4757"/>
                      <a:pt x="19265" y="117"/>
                    </a:cubicBezTo>
                    <a:cubicBezTo>
                      <a:pt x="19910" y="-130"/>
                      <a:pt x="20723" y="26"/>
                      <a:pt x="21082" y="469"/>
                    </a:cubicBezTo>
                    <a:cubicBezTo>
                      <a:pt x="21441" y="912"/>
                      <a:pt x="21214" y="1470"/>
                      <a:pt x="20569" y="1717"/>
                    </a:cubicBezTo>
                    <a:cubicBezTo>
                      <a:pt x="9439" y="6005"/>
                      <a:pt x="2669" y="20685"/>
                      <a:pt x="2603" y="20831"/>
                    </a:cubicBezTo>
                    <a:cubicBezTo>
                      <a:pt x="2435" y="21218"/>
                      <a:pt x="1907" y="21470"/>
                      <a:pt x="1336" y="21470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Shape">
                <a:extLst>
                  <a:ext uri="{FF2B5EF4-FFF2-40B4-BE49-F238E27FC236}">
                    <a16:creationId xmlns:a16="http://schemas.microsoft.com/office/drawing/2014/main" id="{B4ABA1FF-83CA-4D52-AFCD-1B101A9C47CA}"/>
                  </a:ext>
                </a:extLst>
              </p:cNvPr>
              <p:cNvSpPr/>
              <p:nvPr/>
            </p:nvSpPr>
            <p:spPr>
              <a:xfrm>
                <a:off x="9370702" y="626361"/>
                <a:ext cx="250409" cy="1681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1531" extrusionOk="0">
                    <a:moveTo>
                      <a:pt x="4376" y="21531"/>
                    </a:moveTo>
                    <a:cubicBezTo>
                      <a:pt x="2796" y="21531"/>
                      <a:pt x="1438" y="21336"/>
                      <a:pt x="1302" y="21076"/>
                    </a:cubicBezTo>
                    <a:cubicBezTo>
                      <a:pt x="1285" y="21040"/>
                      <a:pt x="-549" y="17578"/>
                      <a:pt x="164" y="13320"/>
                    </a:cubicBezTo>
                    <a:cubicBezTo>
                      <a:pt x="1132" y="7574"/>
                      <a:pt x="6040" y="3188"/>
                      <a:pt x="14751" y="282"/>
                    </a:cubicBezTo>
                    <a:cubicBezTo>
                      <a:pt x="15498" y="32"/>
                      <a:pt x="17349" y="-69"/>
                      <a:pt x="18877" y="49"/>
                    </a:cubicBezTo>
                    <a:cubicBezTo>
                      <a:pt x="20423" y="170"/>
                      <a:pt x="21051" y="468"/>
                      <a:pt x="20321" y="715"/>
                    </a:cubicBezTo>
                    <a:cubicBezTo>
                      <a:pt x="385" y="7360"/>
                      <a:pt x="7398" y="20848"/>
                      <a:pt x="7483" y="20985"/>
                    </a:cubicBezTo>
                    <a:cubicBezTo>
                      <a:pt x="7636" y="21260"/>
                      <a:pt x="6379" y="21504"/>
                      <a:pt x="4664" y="21526"/>
                    </a:cubicBezTo>
                    <a:cubicBezTo>
                      <a:pt x="4562" y="21531"/>
                      <a:pt x="4460" y="21531"/>
                      <a:pt x="4376" y="21531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Shape">
                <a:extLst>
                  <a:ext uri="{FF2B5EF4-FFF2-40B4-BE49-F238E27FC236}">
                    <a16:creationId xmlns:a16="http://schemas.microsoft.com/office/drawing/2014/main" id="{227B0C5C-52D8-4CD2-B3CE-347D07001019}"/>
                  </a:ext>
                </a:extLst>
              </p:cNvPr>
              <p:cNvSpPr/>
              <p:nvPr/>
            </p:nvSpPr>
            <p:spPr>
              <a:xfrm>
                <a:off x="9535639" y="1653774"/>
                <a:ext cx="477498" cy="1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0" h="18468" extrusionOk="0">
                    <a:moveTo>
                      <a:pt x="1199" y="18468"/>
                    </a:moveTo>
                    <a:cubicBezTo>
                      <a:pt x="839" y="18468"/>
                      <a:pt x="480" y="18054"/>
                      <a:pt x="249" y="17296"/>
                    </a:cubicBezTo>
                    <a:cubicBezTo>
                      <a:pt x="-157" y="15986"/>
                      <a:pt x="-55" y="14102"/>
                      <a:pt x="470" y="13114"/>
                    </a:cubicBezTo>
                    <a:cubicBezTo>
                      <a:pt x="821" y="12448"/>
                      <a:pt x="9153" y="-3132"/>
                      <a:pt x="20327" y="568"/>
                    </a:cubicBezTo>
                    <a:cubicBezTo>
                      <a:pt x="20982" y="797"/>
                      <a:pt x="21443" y="2291"/>
                      <a:pt x="21360" y="3922"/>
                    </a:cubicBezTo>
                    <a:cubicBezTo>
                      <a:pt x="21277" y="5554"/>
                      <a:pt x="20668" y="6703"/>
                      <a:pt x="20013" y="6496"/>
                    </a:cubicBezTo>
                    <a:cubicBezTo>
                      <a:pt x="9817" y="3118"/>
                      <a:pt x="2011" y="17710"/>
                      <a:pt x="1937" y="17871"/>
                    </a:cubicBezTo>
                    <a:cubicBezTo>
                      <a:pt x="1716" y="18261"/>
                      <a:pt x="1458" y="18468"/>
                      <a:pt x="1199" y="18468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Shape">
                <a:extLst>
                  <a:ext uri="{FF2B5EF4-FFF2-40B4-BE49-F238E27FC236}">
                    <a16:creationId xmlns:a16="http://schemas.microsoft.com/office/drawing/2014/main" id="{4F9A281E-1F56-4056-A9DB-443C24623B19}"/>
                  </a:ext>
                </a:extLst>
              </p:cNvPr>
              <p:cNvSpPr/>
              <p:nvPr/>
            </p:nvSpPr>
            <p:spPr>
              <a:xfrm>
                <a:off x="9515022" y="2895231"/>
                <a:ext cx="466595" cy="183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18588" extrusionOk="0">
                    <a:moveTo>
                      <a:pt x="1233" y="18588"/>
                    </a:moveTo>
                    <a:cubicBezTo>
                      <a:pt x="875" y="18588"/>
                      <a:pt x="516" y="18219"/>
                      <a:pt x="271" y="17523"/>
                    </a:cubicBezTo>
                    <a:cubicBezTo>
                      <a:pt x="-154" y="16306"/>
                      <a:pt x="-69" y="14524"/>
                      <a:pt x="459" y="13547"/>
                    </a:cubicBezTo>
                    <a:cubicBezTo>
                      <a:pt x="827" y="12873"/>
                      <a:pt x="9594" y="-3012"/>
                      <a:pt x="20304" y="508"/>
                    </a:cubicBezTo>
                    <a:cubicBezTo>
                      <a:pt x="20974" y="726"/>
                      <a:pt x="21446" y="2160"/>
                      <a:pt x="21342" y="3703"/>
                    </a:cubicBezTo>
                    <a:cubicBezTo>
                      <a:pt x="21248" y="5246"/>
                      <a:pt x="20625" y="6332"/>
                      <a:pt x="19955" y="6093"/>
                    </a:cubicBezTo>
                    <a:cubicBezTo>
                      <a:pt x="10283" y="2899"/>
                      <a:pt x="2073" y="17784"/>
                      <a:pt x="1988" y="17936"/>
                    </a:cubicBezTo>
                    <a:cubicBezTo>
                      <a:pt x="1780" y="18392"/>
                      <a:pt x="1507" y="18588"/>
                      <a:pt x="1233" y="18588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Shape">
                <a:extLst>
                  <a:ext uri="{FF2B5EF4-FFF2-40B4-BE49-F238E27FC236}">
                    <a16:creationId xmlns:a16="http://schemas.microsoft.com/office/drawing/2014/main" id="{821EA51D-BE57-4A72-87A0-E0D74645D7C6}"/>
                  </a:ext>
                </a:extLst>
              </p:cNvPr>
              <p:cNvSpPr/>
              <p:nvPr/>
            </p:nvSpPr>
            <p:spPr>
              <a:xfrm>
                <a:off x="9391319" y="1996245"/>
                <a:ext cx="472001" cy="434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443" extrusionOk="0">
                    <a:moveTo>
                      <a:pt x="1212" y="21443"/>
                    </a:moveTo>
                    <a:cubicBezTo>
                      <a:pt x="1044" y="21443"/>
                      <a:pt x="886" y="21401"/>
                      <a:pt x="719" y="21327"/>
                    </a:cubicBezTo>
                    <a:cubicBezTo>
                      <a:pt x="105" y="21020"/>
                      <a:pt x="-165" y="20207"/>
                      <a:pt x="105" y="19520"/>
                    </a:cubicBezTo>
                    <a:cubicBezTo>
                      <a:pt x="337" y="18917"/>
                      <a:pt x="6058" y="4588"/>
                      <a:pt x="19751" y="54"/>
                    </a:cubicBezTo>
                    <a:cubicBezTo>
                      <a:pt x="20393" y="-157"/>
                      <a:pt x="21063" y="266"/>
                      <a:pt x="21249" y="995"/>
                    </a:cubicBezTo>
                    <a:cubicBezTo>
                      <a:pt x="21435" y="1724"/>
                      <a:pt x="21063" y="2485"/>
                      <a:pt x="20421" y="2696"/>
                    </a:cubicBezTo>
                    <a:cubicBezTo>
                      <a:pt x="7835" y="6860"/>
                      <a:pt x="2365" y="20492"/>
                      <a:pt x="2309" y="20629"/>
                    </a:cubicBezTo>
                    <a:cubicBezTo>
                      <a:pt x="2114" y="21137"/>
                      <a:pt x="1677" y="21443"/>
                      <a:pt x="1212" y="21443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Shape">
                <a:extLst>
                  <a:ext uri="{FF2B5EF4-FFF2-40B4-BE49-F238E27FC236}">
                    <a16:creationId xmlns:a16="http://schemas.microsoft.com/office/drawing/2014/main" id="{7547A0DC-DF18-4166-8D72-E34E39B4BAD3}"/>
                  </a:ext>
                </a:extLst>
              </p:cNvPr>
              <p:cNvSpPr/>
              <p:nvPr/>
            </p:nvSpPr>
            <p:spPr>
              <a:xfrm>
                <a:off x="9185152" y="2146078"/>
                <a:ext cx="257480" cy="41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1" h="21424" extrusionOk="0">
                    <a:moveTo>
                      <a:pt x="18931" y="21424"/>
                    </a:moveTo>
                    <a:cubicBezTo>
                      <a:pt x="17899" y="21424"/>
                      <a:pt x="16985" y="20952"/>
                      <a:pt x="16781" y="20272"/>
                    </a:cubicBezTo>
                    <a:cubicBezTo>
                      <a:pt x="13464" y="9505"/>
                      <a:pt x="920" y="2590"/>
                      <a:pt x="785" y="2524"/>
                    </a:cubicBezTo>
                    <a:cubicBezTo>
                      <a:pt x="-146" y="2019"/>
                      <a:pt x="-265" y="1119"/>
                      <a:pt x="514" y="515"/>
                    </a:cubicBezTo>
                    <a:cubicBezTo>
                      <a:pt x="1292" y="-88"/>
                      <a:pt x="2680" y="-176"/>
                      <a:pt x="3611" y="329"/>
                    </a:cubicBezTo>
                    <a:cubicBezTo>
                      <a:pt x="4170" y="636"/>
                      <a:pt x="17458" y="7924"/>
                      <a:pt x="21098" y="19712"/>
                    </a:cubicBezTo>
                    <a:cubicBezTo>
                      <a:pt x="21335" y="20480"/>
                      <a:pt x="20556" y="21237"/>
                      <a:pt x="19371" y="21391"/>
                    </a:cubicBezTo>
                    <a:cubicBezTo>
                      <a:pt x="19219" y="21413"/>
                      <a:pt x="19067" y="21424"/>
                      <a:pt x="18931" y="21424"/>
                    </a:cubicBezTo>
                    <a:close/>
                  </a:path>
                </a:pathLst>
              </a:custGeom>
              <a:solidFill>
                <a:srgbClr val="B68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Shape">
                <a:extLst>
                  <a:ext uri="{FF2B5EF4-FFF2-40B4-BE49-F238E27FC236}">
                    <a16:creationId xmlns:a16="http://schemas.microsoft.com/office/drawing/2014/main" id="{B780EBC9-436F-4633-8BCF-7C4E681BECE5}"/>
                  </a:ext>
                </a:extLst>
              </p:cNvPr>
              <p:cNvSpPr/>
              <p:nvPr/>
            </p:nvSpPr>
            <p:spPr>
              <a:xfrm>
                <a:off x="9391319" y="1332709"/>
                <a:ext cx="259589" cy="385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76" h="21600" extrusionOk="0">
                    <a:moveTo>
                      <a:pt x="15251" y="14228"/>
                    </a:moveTo>
                    <a:cubicBezTo>
                      <a:pt x="10804" y="20195"/>
                      <a:pt x="851" y="21600"/>
                      <a:pt x="851" y="21600"/>
                    </a:cubicBezTo>
                    <a:cubicBezTo>
                      <a:pt x="851" y="21600"/>
                      <a:pt x="-1916" y="13339"/>
                      <a:pt x="2531" y="7372"/>
                    </a:cubicBezTo>
                    <a:cubicBezTo>
                      <a:pt x="6978" y="1405"/>
                      <a:pt x="16931" y="0"/>
                      <a:pt x="16931" y="0"/>
                    </a:cubicBezTo>
                    <a:cubicBezTo>
                      <a:pt x="16931" y="0"/>
                      <a:pt x="19684" y="8261"/>
                      <a:pt x="15251" y="14228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Shape">
                <a:extLst>
                  <a:ext uri="{FF2B5EF4-FFF2-40B4-BE49-F238E27FC236}">
                    <a16:creationId xmlns:a16="http://schemas.microsoft.com/office/drawing/2014/main" id="{09BDFADA-9EF1-4D9C-9940-46DAD122DC1B}"/>
                  </a:ext>
                </a:extLst>
              </p:cNvPr>
              <p:cNvSpPr/>
              <p:nvPr/>
            </p:nvSpPr>
            <p:spPr>
              <a:xfrm>
                <a:off x="9453170" y="904619"/>
                <a:ext cx="263074" cy="247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9" h="19633" extrusionOk="0">
                    <a:moveTo>
                      <a:pt x="15621" y="15246"/>
                    </a:moveTo>
                    <a:cubicBezTo>
                      <a:pt x="9677" y="20616"/>
                      <a:pt x="0" y="19545"/>
                      <a:pt x="0" y="19545"/>
                    </a:cubicBezTo>
                    <a:cubicBezTo>
                      <a:pt x="0" y="19545"/>
                      <a:pt x="-34" y="9757"/>
                      <a:pt x="5928" y="4386"/>
                    </a:cubicBezTo>
                    <a:cubicBezTo>
                      <a:pt x="11872" y="-984"/>
                      <a:pt x="21549" y="87"/>
                      <a:pt x="21549" y="87"/>
                    </a:cubicBezTo>
                    <a:cubicBezTo>
                      <a:pt x="21549" y="87"/>
                      <a:pt x="21566" y="9875"/>
                      <a:pt x="15621" y="15246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Shape">
                <a:extLst>
                  <a:ext uri="{FF2B5EF4-FFF2-40B4-BE49-F238E27FC236}">
                    <a16:creationId xmlns:a16="http://schemas.microsoft.com/office/drawing/2014/main" id="{66636073-195D-4CD4-A931-1771E781DAC6}"/>
                  </a:ext>
                </a:extLst>
              </p:cNvPr>
              <p:cNvSpPr/>
              <p:nvPr/>
            </p:nvSpPr>
            <p:spPr>
              <a:xfrm>
                <a:off x="9288236" y="2017651"/>
                <a:ext cx="130849" cy="253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80" h="21600" extrusionOk="0">
                    <a:moveTo>
                      <a:pt x="17197" y="9330"/>
                    </a:moveTo>
                    <a:cubicBezTo>
                      <a:pt x="19690" y="15301"/>
                      <a:pt x="13387" y="21600"/>
                      <a:pt x="13387" y="21600"/>
                    </a:cubicBezTo>
                    <a:cubicBezTo>
                      <a:pt x="13387" y="21600"/>
                      <a:pt x="3077" y="18222"/>
                      <a:pt x="583" y="12270"/>
                    </a:cubicBezTo>
                    <a:cubicBezTo>
                      <a:pt x="-1910" y="6299"/>
                      <a:pt x="4393" y="0"/>
                      <a:pt x="4393" y="0"/>
                    </a:cubicBezTo>
                    <a:cubicBezTo>
                      <a:pt x="4393" y="0"/>
                      <a:pt x="14731" y="3378"/>
                      <a:pt x="17197" y="9330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Shape">
                <a:extLst>
                  <a:ext uri="{FF2B5EF4-FFF2-40B4-BE49-F238E27FC236}">
                    <a16:creationId xmlns:a16="http://schemas.microsoft.com/office/drawing/2014/main" id="{0E8182D0-0187-4538-9F85-E875E2CB2B87}"/>
                  </a:ext>
                </a:extLst>
              </p:cNvPr>
              <p:cNvSpPr/>
              <p:nvPr/>
            </p:nvSpPr>
            <p:spPr>
              <a:xfrm>
                <a:off x="8875897" y="2103269"/>
                <a:ext cx="174419" cy="337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93" h="21600" extrusionOk="0">
                    <a:moveTo>
                      <a:pt x="17215" y="9335"/>
                    </a:moveTo>
                    <a:cubicBezTo>
                      <a:pt x="19697" y="15303"/>
                      <a:pt x="13387" y="21600"/>
                      <a:pt x="13387" y="21600"/>
                    </a:cubicBezTo>
                    <a:cubicBezTo>
                      <a:pt x="13387" y="21600"/>
                      <a:pt x="3061" y="18233"/>
                      <a:pt x="579" y="12265"/>
                    </a:cubicBezTo>
                    <a:cubicBezTo>
                      <a:pt x="-1903" y="6297"/>
                      <a:pt x="4407" y="0"/>
                      <a:pt x="4407" y="0"/>
                    </a:cubicBezTo>
                    <a:cubicBezTo>
                      <a:pt x="4407" y="0"/>
                      <a:pt x="14733" y="3367"/>
                      <a:pt x="17215" y="9335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Shape">
                <a:extLst>
                  <a:ext uri="{FF2B5EF4-FFF2-40B4-BE49-F238E27FC236}">
                    <a16:creationId xmlns:a16="http://schemas.microsoft.com/office/drawing/2014/main" id="{72A8483E-B09C-4644-99C6-1C65534FA0D1}"/>
                  </a:ext>
                </a:extLst>
              </p:cNvPr>
              <p:cNvSpPr/>
              <p:nvPr/>
            </p:nvSpPr>
            <p:spPr>
              <a:xfrm>
                <a:off x="9576871" y="2467144"/>
                <a:ext cx="170135" cy="34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8" h="21600" extrusionOk="0">
                    <a:moveTo>
                      <a:pt x="19086" y="10121"/>
                    </a:moveTo>
                    <a:cubicBezTo>
                      <a:pt x="20414" y="16087"/>
                      <a:pt x="12002" y="21600"/>
                      <a:pt x="12002" y="21600"/>
                    </a:cubicBezTo>
                    <a:cubicBezTo>
                      <a:pt x="12002" y="21600"/>
                      <a:pt x="1470" y="17445"/>
                      <a:pt x="142" y="11479"/>
                    </a:cubicBezTo>
                    <a:cubicBezTo>
                      <a:pt x="-1186" y="5513"/>
                      <a:pt x="7226" y="0"/>
                      <a:pt x="7226" y="0"/>
                    </a:cubicBezTo>
                    <a:cubicBezTo>
                      <a:pt x="7226" y="0"/>
                      <a:pt x="17758" y="4155"/>
                      <a:pt x="19086" y="10121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Shape">
                <a:extLst>
                  <a:ext uri="{FF2B5EF4-FFF2-40B4-BE49-F238E27FC236}">
                    <a16:creationId xmlns:a16="http://schemas.microsoft.com/office/drawing/2014/main" id="{64310685-6B71-4C65-86B3-D4674216DEFC}"/>
                  </a:ext>
                </a:extLst>
              </p:cNvPr>
              <p:cNvSpPr/>
              <p:nvPr/>
            </p:nvSpPr>
            <p:spPr>
              <a:xfrm>
                <a:off x="9391319" y="2702591"/>
                <a:ext cx="204318" cy="385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31" h="21600" extrusionOk="0">
                    <a:moveTo>
                      <a:pt x="16753" y="9074"/>
                    </a:moveTo>
                    <a:cubicBezTo>
                      <a:pt x="19566" y="15043"/>
                      <a:pt x="13852" y="21600"/>
                      <a:pt x="13852" y="21600"/>
                    </a:cubicBezTo>
                    <a:cubicBezTo>
                      <a:pt x="13852" y="21600"/>
                      <a:pt x="3592" y="18495"/>
                      <a:pt x="779" y="12526"/>
                    </a:cubicBezTo>
                    <a:cubicBezTo>
                      <a:pt x="-2034" y="6557"/>
                      <a:pt x="3680" y="0"/>
                      <a:pt x="3680" y="0"/>
                    </a:cubicBezTo>
                    <a:cubicBezTo>
                      <a:pt x="3680" y="0"/>
                      <a:pt x="13958" y="3105"/>
                      <a:pt x="16753" y="9074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Shape">
                <a:extLst>
                  <a:ext uri="{FF2B5EF4-FFF2-40B4-BE49-F238E27FC236}">
                    <a16:creationId xmlns:a16="http://schemas.microsoft.com/office/drawing/2014/main" id="{ECFAB7B1-458C-4245-BD24-15307F4D1221}"/>
                  </a:ext>
                </a:extLst>
              </p:cNvPr>
              <p:cNvSpPr/>
              <p:nvPr/>
            </p:nvSpPr>
            <p:spPr>
              <a:xfrm>
                <a:off x="9185150" y="2467144"/>
                <a:ext cx="174419" cy="337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93" h="21600" extrusionOk="0">
                    <a:moveTo>
                      <a:pt x="17215" y="9335"/>
                    </a:moveTo>
                    <a:cubicBezTo>
                      <a:pt x="19697" y="15303"/>
                      <a:pt x="13387" y="21600"/>
                      <a:pt x="13387" y="21600"/>
                    </a:cubicBezTo>
                    <a:cubicBezTo>
                      <a:pt x="13387" y="21600"/>
                      <a:pt x="3061" y="18233"/>
                      <a:pt x="579" y="12265"/>
                    </a:cubicBezTo>
                    <a:cubicBezTo>
                      <a:pt x="-1903" y="6297"/>
                      <a:pt x="4407" y="0"/>
                      <a:pt x="4407" y="0"/>
                    </a:cubicBezTo>
                    <a:cubicBezTo>
                      <a:pt x="4407" y="0"/>
                      <a:pt x="14733" y="3367"/>
                      <a:pt x="17215" y="9335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Shape">
                <a:extLst>
                  <a:ext uri="{FF2B5EF4-FFF2-40B4-BE49-F238E27FC236}">
                    <a16:creationId xmlns:a16="http://schemas.microsoft.com/office/drawing/2014/main" id="{FE38695C-4810-4271-85A0-01037AC82755}"/>
                  </a:ext>
                </a:extLst>
              </p:cNvPr>
              <p:cNvSpPr/>
              <p:nvPr/>
            </p:nvSpPr>
            <p:spPr>
              <a:xfrm>
                <a:off x="9721189" y="1418325"/>
                <a:ext cx="349047" cy="185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823" extrusionOk="0">
                    <a:moveTo>
                      <a:pt x="11648" y="18608"/>
                    </a:moveTo>
                    <a:cubicBezTo>
                      <a:pt x="5678" y="20211"/>
                      <a:pt x="0" y="12303"/>
                      <a:pt x="0" y="12303"/>
                    </a:cubicBezTo>
                    <a:cubicBezTo>
                      <a:pt x="0" y="12303"/>
                      <a:pt x="3981" y="1817"/>
                      <a:pt x="9952" y="214"/>
                    </a:cubicBezTo>
                    <a:cubicBezTo>
                      <a:pt x="15922" y="-1389"/>
                      <a:pt x="21600" y="6519"/>
                      <a:pt x="21600" y="6519"/>
                    </a:cubicBezTo>
                    <a:cubicBezTo>
                      <a:pt x="21600" y="6519"/>
                      <a:pt x="17607" y="17026"/>
                      <a:pt x="11648" y="18608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Shape">
                <a:extLst>
                  <a:ext uri="{FF2B5EF4-FFF2-40B4-BE49-F238E27FC236}">
                    <a16:creationId xmlns:a16="http://schemas.microsoft.com/office/drawing/2014/main" id="{19673479-CB91-49B6-9216-91F35EBD1594}"/>
                  </a:ext>
                </a:extLst>
              </p:cNvPr>
              <p:cNvSpPr/>
              <p:nvPr/>
            </p:nvSpPr>
            <p:spPr>
              <a:xfrm>
                <a:off x="9473787" y="1889224"/>
                <a:ext cx="270909" cy="173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320" extrusionOk="0">
                    <a:moveTo>
                      <a:pt x="13447" y="15686"/>
                    </a:moveTo>
                    <a:cubicBezTo>
                      <a:pt x="7479" y="19460"/>
                      <a:pt x="0" y="15515"/>
                      <a:pt x="0" y="15515"/>
                    </a:cubicBezTo>
                    <a:cubicBezTo>
                      <a:pt x="0" y="15515"/>
                      <a:pt x="2186" y="5430"/>
                      <a:pt x="8153" y="1634"/>
                    </a:cubicBezTo>
                    <a:cubicBezTo>
                      <a:pt x="14121" y="-2140"/>
                      <a:pt x="21600" y="1805"/>
                      <a:pt x="21600" y="1805"/>
                    </a:cubicBezTo>
                    <a:cubicBezTo>
                      <a:pt x="21600" y="1805"/>
                      <a:pt x="19414" y="11912"/>
                      <a:pt x="13447" y="15686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Shape">
                <a:extLst>
                  <a:ext uri="{FF2B5EF4-FFF2-40B4-BE49-F238E27FC236}">
                    <a16:creationId xmlns:a16="http://schemas.microsoft.com/office/drawing/2014/main" id="{C30FF5C7-13D8-4EAA-8C81-78DA57CCDD22}"/>
                  </a:ext>
                </a:extLst>
              </p:cNvPr>
              <p:cNvSpPr/>
              <p:nvPr/>
            </p:nvSpPr>
            <p:spPr>
              <a:xfrm>
                <a:off x="9453170" y="2274502"/>
                <a:ext cx="301214" cy="15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77" extrusionOk="0">
                    <a:moveTo>
                      <a:pt x="10541" y="20557"/>
                    </a:moveTo>
                    <a:cubicBezTo>
                      <a:pt x="4583" y="20024"/>
                      <a:pt x="0" y="9322"/>
                      <a:pt x="0" y="9322"/>
                    </a:cubicBezTo>
                    <a:cubicBezTo>
                      <a:pt x="0" y="9322"/>
                      <a:pt x="5086" y="-511"/>
                      <a:pt x="11059" y="21"/>
                    </a:cubicBezTo>
                    <a:cubicBezTo>
                      <a:pt x="17017" y="554"/>
                      <a:pt x="21600" y="11256"/>
                      <a:pt x="21600" y="11256"/>
                    </a:cubicBezTo>
                    <a:cubicBezTo>
                      <a:pt x="21600" y="11256"/>
                      <a:pt x="16499" y="21089"/>
                      <a:pt x="10541" y="20557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Shape">
                <a:extLst>
                  <a:ext uri="{FF2B5EF4-FFF2-40B4-BE49-F238E27FC236}">
                    <a16:creationId xmlns:a16="http://schemas.microsoft.com/office/drawing/2014/main" id="{0488D913-9710-41F5-8D60-0E4FC043065F}"/>
                  </a:ext>
                </a:extLst>
              </p:cNvPr>
              <p:cNvSpPr/>
              <p:nvPr/>
            </p:nvSpPr>
            <p:spPr>
              <a:xfrm>
                <a:off x="9638723" y="2959446"/>
                <a:ext cx="277711" cy="169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87" extrusionOk="0">
                    <a:moveTo>
                      <a:pt x="8515" y="16015"/>
                    </a:moveTo>
                    <a:cubicBezTo>
                      <a:pt x="2550" y="12586"/>
                      <a:pt x="0" y="2430"/>
                      <a:pt x="0" y="2430"/>
                    </a:cubicBezTo>
                    <a:cubicBezTo>
                      <a:pt x="0" y="2430"/>
                      <a:pt x="7120" y="-2156"/>
                      <a:pt x="13085" y="1273"/>
                    </a:cubicBezTo>
                    <a:cubicBezTo>
                      <a:pt x="19050" y="4702"/>
                      <a:pt x="21600" y="14858"/>
                      <a:pt x="21600" y="14858"/>
                    </a:cubicBezTo>
                    <a:cubicBezTo>
                      <a:pt x="21600" y="14858"/>
                      <a:pt x="14480" y="19444"/>
                      <a:pt x="8515" y="16015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Shape">
                <a:extLst>
                  <a:ext uri="{FF2B5EF4-FFF2-40B4-BE49-F238E27FC236}">
                    <a16:creationId xmlns:a16="http://schemas.microsoft.com/office/drawing/2014/main" id="{683E99C3-F9C8-4F70-8E17-1FC21BA0A60B}"/>
                  </a:ext>
                </a:extLst>
              </p:cNvPr>
              <p:cNvSpPr/>
              <p:nvPr/>
            </p:nvSpPr>
            <p:spPr>
              <a:xfrm>
                <a:off x="9576873" y="2146076"/>
                <a:ext cx="227610" cy="118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1" extrusionOk="0">
                    <a:moveTo>
                      <a:pt x="10546" y="20580"/>
                    </a:moveTo>
                    <a:cubicBezTo>
                      <a:pt x="4578" y="20061"/>
                      <a:pt x="0" y="9335"/>
                      <a:pt x="0" y="9335"/>
                    </a:cubicBezTo>
                    <a:cubicBezTo>
                      <a:pt x="0" y="9335"/>
                      <a:pt x="5087" y="-500"/>
                      <a:pt x="11054" y="20"/>
                    </a:cubicBezTo>
                    <a:cubicBezTo>
                      <a:pt x="17022" y="539"/>
                      <a:pt x="21600" y="11265"/>
                      <a:pt x="21600" y="11265"/>
                    </a:cubicBezTo>
                    <a:cubicBezTo>
                      <a:pt x="21600" y="11265"/>
                      <a:pt x="16513" y="21100"/>
                      <a:pt x="10546" y="20580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Shape">
                <a:extLst>
                  <a:ext uri="{FF2B5EF4-FFF2-40B4-BE49-F238E27FC236}">
                    <a16:creationId xmlns:a16="http://schemas.microsoft.com/office/drawing/2014/main" id="{33E85882-6EC6-47D7-8CAE-F98A832D8FEC}"/>
                  </a:ext>
                </a:extLst>
              </p:cNvPr>
              <p:cNvSpPr/>
              <p:nvPr/>
            </p:nvSpPr>
            <p:spPr>
              <a:xfrm>
                <a:off x="9679955" y="1717987"/>
                <a:ext cx="321212" cy="20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83" extrusionOk="0">
                    <a:moveTo>
                      <a:pt x="8318" y="15818"/>
                    </a:moveTo>
                    <a:cubicBezTo>
                      <a:pt x="2357" y="12199"/>
                      <a:pt x="0" y="2079"/>
                      <a:pt x="0" y="2079"/>
                    </a:cubicBezTo>
                    <a:cubicBezTo>
                      <a:pt x="0" y="2079"/>
                      <a:pt x="7320" y="-2164"/>
                      <a:pt x="13282" y="1473"/>
                    </a:cubicBezTo>
                    <a:cubicBezTo>
                      <a:pt x="19243" y="5091"/>
                      <a:pt x="21600" y="15212"/>
                      <a:pt x="21600" y="15212"/>
                    </a:cubicBezTo>
                    <a:cubicBezTo>
                      <a:pt x="21600" y="15212"/>
                      <a:pt x="14294" y="19436"/>
                      <a:pt x="8318" y="15818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Shape">
                <a:extLst>
                  <a:ext uri="{FF2B5EF4-FFF2-40B4-BE49-F238E27FC236}">
                    <a16:creationId xmlns:a16="http://schemas.microsoft.com/office/drawing/2014/main" id="{9C781662-977B-43AD-8E20-D6D69E0E3C49}"/>
                  </a:ext>
                </a:extLst>
              </p:cNvPr>
              <p:cNvSpPr/>
              <p:nvPr/>
            </p:nvSpPr>
            <p:spPr>
              <a:xfrm>
                <a:off x="9226386" y="1033047"/>
                <a:ext cx="214935" cy="381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5" h="21600" extrusionOk="0">
                    <a:moveTo>
                      <a:pt x="16064" y="8553"/>
                    </a:moveTo>
                    <a:cubicBezTo>
                      <a:pt x="19448" y="14513"/>
                      <a:pt x="14786" y="21600"/>
                      <a:pt x="14786" y="21600"/>
                    </a:cubicBezTo>
                    <a:cubicBezTo>
                      <a:pt x="14786" y="21600"/>
                      <a:pt x="4633" y="19020"/>
                      <a:pt x="1232" y="13047"/>
                    </a:cubicBezTo>
                    <a:cubicBezTo>
                      <a:pt x="-2152" y="7087"/>
                      <a:pt x="2510" y="0"/>
                      <a:pt x="2510" y="0"/>
                    </a:cubicBezTo>
                    <a:cubicBezTo>
                      <a:pt x="2510" y="0"/>
                      <a:pt x="12663" y="2580"/>
                      <a:pt x="16064" y="8553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Shape">
                <a:extLst>
                  <a:ext uri="{FF2B5EF4-FFF2-40B4-BE49-F238E27FC236}">
                    <a16:creationId xmlns:a16="http://schemas.microsoft.com/office/drawing/2014/main" id="{46900F5C-AEFF-44C3-9172-23D917073CA6}"/>
                  </a:ext>
                </a:extLst>
              </p:cNvPr>
              <p:cNvSpPr/>
              <p:nvPr/>
            </p:nvSpPr>
            <p:spPr>
              <a:xfrm>
                <a:off x="9020217" y="1803607"/>
                <a:ext cx="315440" cy="170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354" extrusionOk="0">
                    <a:moveTo>
                      <a:pt x="11887" y="336"/>
                    </a:moveTo>
                    <a:cubicBezTo>
                      <a:pt x="17859" y="2296"/>
                      <a:pt x="21600" y="12739"/>
                      <a:pt x="21600" y="12739"/>
                    </a:cubicBezTo>
                    <a:cubicBezTo>
                      <a:pt x="21600" y="12739"/>
                      <a:pt x="15671" y="19977"/>
                      <a:pt x="9713" y="18018"/>
                    </a:cubicBezTo>
                    <a:cubicBezTo>
                      <a:pt x="3741" y="16058"/>
                      <a:pt x="0" y="5615"/>
                      <a:pt x="0" y="5615"/>
                    </a:cubicBezTo>
                    <a:cubicBezTo>
                      <a:pt x="0" y="5615"/>
                      <a:pt x="5929" y="-1623"/>
                      <a:pt x="11887" y="336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Shape">
                <a:extLst>
                  <a:ext uri="{FF2B5EF4-FFF2-40B4-BE49-F238E27FC236}">
                    <a16:creationId xmlns:a16="http://schemas.microsoft.com/office/drawing/2014/main" id="{C86159EB-FB31-49D3-99BD-F9A3570574E6}"/>
                  </a:ext>
                </a:extLst>
              </p:cNvPr>
              <p:cNvSpPr/>
              <p:nvPr/>
            </p:nvSpPr>
            <p:spPr>
              <a:xfrm>
                <a:off x="9040834" y="2253100"/>
                <a:ext cx="315440" cy="170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354" extrusionOk="0">
                    <a:moveTo>
                      <a:pt x="11887" y="336"/>
                    </a:moveTo>
                    <a:cubicBezTo>
                      <a:pt x="17859" y="2296"/>
                      <a:pt x="21600" y="12739"/>
                      <a:pt x="21600" y="12739"/>
                    </a:cubicBezTo>
                    <a:cubicBezTo>
                      <a:pt x="21600" y="12739"/>
                      <a:pt x="15671" y="19977"/>
                      <a:pt x="9713" y="18018"/>
                    </a:cubicBezTo>
                    <a:cubicBezTo>
                      <a:pt x="3741" y="16058"/>
                      <a:pt x="0" y="5615"/>
                      <a:pt x="0" y="5615"/>
                    </a:cubicBezTo>
                    <a:cubicBezTo>
                      <a:pt x="0" y="5615"/>
                      <a:pt x="5915" y="-1623"/>
                      <a:pt x="11887" y="336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Shape">
                <a:extLst>
                  <a:ext uri="{FF2B5EF4-FFF2-40B4-BE49-F238E27FC236}">
                    <a16:creationId xmlns:a16="http://schemas.microsoft.com/office/drawing/2014/main" id="{D26365B8-F8F0-4529-B4FC-2DE33FEB3932}"/>
                  </a:ext>
                </a:extLst>
              </p:cNvPr>
              <p:cNvSpPr/>
              <p:nvPr/>
            </p:nvSpPr>
            <p:spPr>
              <a:xfrm>
                <a:off x="8607880" y="2424334"/>
                <a:ext cx="385537" cy="203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388" extrusionOk="0">
                    <a:moveTo>
                      <a:pt x="10165" y="120"/>
                    </a:moveTo>
                    <a:cubicBezTo>
                      <a:pt x="16136" y="-1106"/>
                      <a:pt x="21600" y="7456"/>
                      <a:pt x="21600" y="7456"/>
                    </a:cubicBezTo>
                    <a:cubicBezTo>
                      <a:pt x="21600" y="7456"/>
                      <a:pt x="17395" y="18042"/>
                      <a:pt x="11435" y="19268"/>
                    </a:cubicBezTo>
                    <a:cubicBezTo>
                      <a:pt x="5464" y="20494"/>
                      <a:pt x="0" y="11932"/>
                      <a:pt x="0" y="11932"/>
                    </a:cubicBezTo>
                    <a:cubicBezTo>
                      <a:pt x="0" y="11932"/>
                      <a:pt x="4204" y="1346"/>
                      <a:pt x="10165" y="120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Shape">
                <a:extLst>
                  <a:ext uri="{FF2B5EF4-FFF2-40B4-BE49-F238E27FC236}">
                    <a16:creationId xmlns:a16="http://schemas.microsoft.com/office/drawing/2014/main" id="{3C59FEAB-4F7B-4426-A6F9-C31F256E437A}"/>
                  </a:ext>
                </a:extLst>
              </p:cNvPr>
              <p:cNvSpPr/>
              <p:nvPr/>
            </p:nvSpPr>
            <p:spPr>
              <a:xfrm>
                <a:off x="8917131" y="2809615"/>
                <a:ext cx="304307" cy="25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74" extrusionOk="0">
                    <a:moveTo>
                      <a:pt x="6512" y="3621"/>
                    </a:moveTo>
                    <a:cubicBezTo>
                      <a:pt x="12483" y="-1413"/>
                      <a:pt x="21600" y="270"/>
                      <a:pt x="21600" y="270"/>
                    </a:cubicBezTo>
                    <a:cubicBezTo>
                      <a:pt x="21600" y="270"/>
                      <a:pt x="21059" y="10119"/>
                      <a:pt x="15088" y="15153"/>
                    </a:cubicBezTo>
                    <a:cubicBezTo>
                      <a:pt x="9117" y="20187"/>
                      <a:pt x="0" y="18504"/>
                      <a:pt x="0" y="18504"/>
                    </a:cubicBezTo>
                    <a:cubicBezTo>
                      <a:pt x="0" y="18504"/>
                      <a:pt x="542" y="8655"/>
                      <a:pt x="6512" y="3621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Shape">
                <a:extLst>
                  <a:ext uri="{FF2B5EF4-FFF2-40B4-BE49-F238E27FC236}">
                    <a16:creationId xmlns:a16="http://schemas.microsoft.com/office/drawing/2014/main" id="{A4AA9B02-A658-4417-A221-5C476D347070}"/>
                  </a:ext>
                </a:extLst>
              </p:cNvPr>
              <p:cNvSpPr/>
              <p:nvPr/>
            </p:nvSpPr>
            <p:spPr>
              <a:xfrm>
                <a:off x="9329470" y="669172"/>
                <a:ext cx="174643" cy="310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4" h="21600" extrusionOk="0">
                    <a:moveTo>
                      <a:pt x="16058" y="8551"/>
                    </a:moveTo>
                    <a:cubicBezTo>
                      <a:pt x="19447" y="14509"/>
                      <a:pt x="14792" y="21600"/>
                      <a:pt x="14792" y="21600"/>
                    </a:cubicBezTo>
                    <a:cubicBezTo>
                      <a:pt x="14792" y="21600"/>
                      <a:pt x="4625" y="19008"/>
                      <a:pt x="1236" y="13049"/>
                    </a:cubicBezTo>
                    <a:cubicBezTo>
                      <a:pt x="-2153" y="7091"/>
                      <a:pt x="2502" y="0"/>
                      <a:pt x="2502" y="0"/>
                    </a:cubicBezTo>
                    <a:cubicBezTo>
                      <a:pt x="2502" y="0"/>
                      <a:pt x="12669" y="2592"/>
                      <a:pt x="16058" y="8551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Shape">
                <a:extLst>
                  <a:ext uri="{FF2B5EF4-FFF2-40B4-BE49-F238E27FC236}">
                    <a16:creationId xmlns:a16="http://schemas.microsoft.com/office/drawing/2014/main" id="{BE2D1C60-A357-492C-978B-6E8F6499724C}"/>
                  </a:ext>
                </a:extLst>
              </p:cNvPr>
              <p:cNvSpPr/>
              <p:nvPr/>
            </p:nvSpPr>
            <p:spPr>
              <a:xfrm>
                <a:off x="8875899" y="1589562"/>
                <a:ext cx="320798" cy="16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186" extrusionOk="0">
                    <a:moveTo>
                      <a:pt x="11508" y="149"/>
                    </a:moveTo>
                    <a:cubicBezTo>
                      <a:pt x="17477" y="1505"/>
                      <a:pt x="21600" y="12063"/>
                      <a:pt x="21600" y="12063"/>
                    </a:cubicBezTo>
                    <a:cubicBezTo>
                      <a:pt x="21600" y="12063"/>
                      <a:pt x="16061" y="20393"/>
                      <a:pt x="10092" y="19037"/>
                    </a:cubicBezTo>
                    <a:cubicBezTo>
                      <a:pt x="4123" y="17681"/>
                      <a:pt x="0" y="7123"/>
                      <a:pt x="0" y="7123"/>
                    </a:cubicBezTo>
                    <a:cubicBezTo>
                      <a:pt x="0" y="7123"/>
                      <a:pt x="5539" y="-1207"/>
                      <a:pt x="11508" y="149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Shape">
                <a:extLst>
                  <a:ext uri="{FF2B5EF4-FFF2-40B4-BE49-F238E27FC236}">
                    <a16:creationId xmlns:a16="http://schemas.microsoft.com/office/drawing/2014/main" id="{F2CA818D-BFC1-4D8C-B32B-D9D5734E3925}"/>
                  </a:ext>
                </a:extLst>
              </p:cNvPr>
              <p:cNvSpPr/>
              <p:nvPr/>
            </p:nvSpPr>
            <p:spPr>
              <a:xfrm>
                <a:off x="9700574" y="1075856"/>
                <a:ext cx="162422" cy="335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2" h="21600" extrusionOk="0">
                    <a:moveTo>
                      <a:pt x="20246" y="11131"/>
                    </a:moveTo>
                    <a:cubicBezTo>
                      <a:pt x="19551" y="17103"/>
                      <a:pt x="8892" y="21600"/>
                      <a:pt x="8892" y="21600"/>
                    </a:cubicBezTo>
                    <a:cubicBezTo>
                      <a:pt x="8892" y="21600"/>
                      <a:pt x="-659" y="16428"/>
                      <a:pt x="36" y="10469"/>
                    </a:cubicBezTo>
                    <a:cubicBezTo>
                      <a:pt x="731" y="4497"/>
                      <a:pt x="11390" y="0"/>
                      <a:pt x="11390" y="0"/>
                    </a:cubicBezTo>
                    <a:cubicBezTo>
                      <a:pt x="11390" y="0"/>
                      <a:pt x="20941" y="5159"/>
                      <a:pt x="20246" y="11131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Shape">
                <a:extLst>
                  <a:ext uri="{FF2B5EF4-FFF2-40B4-BE49-F238E27FC236}">
                    <a16:creationId xmlns:a16="http://schemas.microsoft.com/office/drawing/2014/main" id="{C9E8BE91-9549-4857-99AB-26BB8E4F1697}"/>
                  </a:ext>
                </a:extLst>
              </p:cNvPr>
              <p:cNvSpPr/>
              <p:nvPr/>
            </p:nvSpPr>
            <p:spPr>
              <a:xfrm>
                <a:off x="9721189" y="2723996"/>
                <a:ext cx="194566" cy="214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5" h="21138" extrusionOk="0">
                    <a:moveTo>
                      <a:pt x="15282" y="15541"/>
                    </a:moveTo>
                    <a:cubicBezTo>
                      <a:pt x="9802" y="21369"/>
                      <a:pt x="49" y="21137"/>
                      <a:pt x="49" y="21137"/>
                    </a:cubicBezTo>
                    <a:cubicBezTo>
                      <a:pt x="49" y="21137"/>
                      <a:pt x="-818" y="11445"/>
                      <a:pt x="4682" y="5597"/>
                    </a:cubicBezTo>
                    <a:cubicBezTo>
                      <a:pt x="10162" y="-231"/>
                      <a:pt x="19915" y="1"/>
                      <a:pt x="19915" y="1"/>
                    </a:cubicBezTo>
                    <a:cubicBezTo>
                      <a:pt x="19915" y="1"/>
                      <a:pt x="20782" y="9693"/>
                      <a:pt x="15282" y="15541"/>
                    </a:cubicBezTo>
                    <a:close/>
                  </a:path>
                </a:pathLst>
              </a:custGeom>
              <a:solidFill>
                <a:srgbClr val="8EC13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Shape">
                <a:extLst>
                  <a:ext uri="{FF2B5EF4-FFF2-40B4-BE49-F238E27FC236}">
                    <a16:creationId xmlns:a16="http://schemas.microsoft.com/office/drawing/2014/main" id="{14F001F3-3581-4C4F-8BF5-B9FE546BE7DE}"/>
                  </a:ext>
                </a:extLst>
              </p:cNvPr>
              <p:cNvSpPr/>
              <p:nvPr/>
            </p:nvSpPr>
            <p:spPr>
              <a:xfrm>
                <a:off x="8752198" y="3644388"/>
                <a:ext cx="1306286" cy="274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18" y="0"/>
                    </a:moveTo>
                    <a:cubicBezTo>
                      <a:pt x="10623" y="0"/>
                      <a:pt x="10241" y="742"/>
                      <a:pt x="9934" y="2091"/>
                    </a:cubicBezTo>
                    <a:cubicBezTo>
                      <a:pt x="9927" y="2091"/>
                      <a:pt x="9924" y="2091"/>
                      <a:pt x="9920" y="2091"/>
                    </a:cubicBezTo>
                    <a:cubicBezTo>
                      <a:pt x="9631" y="961"/>
                      <a:pt x="9283" y="354"/>
                      <a:pt x="8925" y="354"/>
                    </a:cubicBezTo>
                    <a:cubicBezTo>
                      <a:pt x="8512" y="354"/>
                      <a:pt x="8114" y="1163"/>
                      <a:pt x="7803" y="2630"/>
                    </a:cubicBezTo>
                    <a:cubicBezTo>
                      <a:pt x="7626" y="2091"/>
                      <a:pt x="7425" y="1804"/>
                      <a:pt x="7220" y="1804"/>
                    </a:cubicBezTo>
                    <a:cubicBezTo>
                      <a:pt x="6883" y="1804"/>
                      <a:pt x="6562" y="2580"/>
                      <a:pt x="6337" y="3946"/>
                    </a:cubicBezTo>
                    <a:cubicBezTo>
                      <a:pt x="6201" y="3490"/>
                      <a:pt x="6048" y="3254"/>
                      <a:pt x="5887" y="3254"/>
                    </a:cubicBezTo>
                    <a:cubicBezTo>
                      <a:pt x="5608" y="3254"/>
                      <a:pt x="5345" y="3996"/>
                      <a:pt x="5185" y="5227"/>
                    </a:cubicBezTo>
                    <a:cubicBezTo>
                      <a:pt x="5022" y="4890"/>
                      <a:pt x="4848" y="4721"/>
                      <a:pt x="4674" y="4721"/>
                    </a:cubicBezTo>
                    <a:cubicBezTo>
                      <a:pt x="4197" y="4721"/>
                      <a:pt x="3750" y="6003"/>
                      <a:pt x="3484" y="8127"/>
                    </a:cubicBezTo>
                    <a:cubicBezTo>
                      <a:pt x="3355" y="7672"/>
                      <a:pt x="3205" y="7436"/>
                      <a:pt x="3055" y="7436"/>
                    </a:cubicBezTo>
                    <a:cubicBezTo>
                      <a:pt x="2775" y="7436"/>
                      <a:pt x="2512" y="8245"/>
                      <a:pt x="2373" y="9544"/>
                    </a:cubicBezTo>
                    <a:cubicBezTo>
                      <a:pt x="2305" y="9476"/>
                      <a:pt x="2233" y="9443"/>
                      <a:pt x="2161" y="9443"/>
                    </a:cubicBezTo>
                    <a:cubicBezTo>
                      <a:pt x="1531" y="9443"/>
                      <a:pt x="1013" y="12124"/>
                      <a:pt x="982" y="15513"/>
                    </a:cubicBezTo>
                    <a:cubicBezTo>
                      <a:pt x="900" y="15344"/>
                      <a:pt x="815" y="15260"/>
                      <a:pt x="726" y="15260"/>
                    </a:cubicBezTo>
                    <a:cubicBezTo>
                      <a:pt x="324" y="15260"/>
                      <a:pt x="0" y="17014"/>
                      <a:pt x="0" y="19172"/>
                    </a:cubicBezTo>
                    <a:cubicBezTo>
                      <a:pt x="0" y="20032"/>
                      <a:pt x="55" y="20875"/>
                      <a:pt x="150" y="21566"/>
                    </a:cubicBezTo>
                    <a:cubicBezTo>
                      <a:pt x="150" y="21583"/>
                      <a:pt x="150" y="21583"/>
                      <a:pt x="147" y="21600"/>
                    </a:cubicBezTo>
                    <a:lnTo>
                      <a:pt x="21542" y="21600"/>
                    </a:lnTo>
                    <a:cubicBezTo>
                      <a:pt x="21580" y="21128"/>
                      <a:pt x="21600" y="20605"/>
                      <a:pt x="21600" y="20082"/>
                    </a:cubicBezTo>
                    <a:cubicBezTo>
                      <a:pt x="21600" y="18531"/>
                      <a:pt x="21430" y="17132"/>
                      <a:pt x="21167" y="16508"/>
                    </a:cubicBezTo>
                    <a:cubicBezTo>
                      <a:pt x="21061" y="14080"/>
                      <a:pt x="20662" y="12360"/>
                      <a:pt x="20199" y="12360"/>
                    </a:cubicBezTo>
                    <a:cubicBezTo>
                      <a:pt x="20103" y="12360"/>
                      <a:pt x="20011" y="12427"/>
                      <a:pt x="19919" y="12579"/>
                    </a:cubicBezTo>
                    <a:cubicBezTo>
                      <a:pt x="19718" y="10438"/>
                      <a:pt x="19313" y="9089"/>
                      <a:pt x="18866" y="9089"/>
                    </a:cubicBezTo>
                    <a:cubicBezTo>
                      <a:pt x="18815" y="9089"/>
                      <a:pt x="18764" y="9105"/>
                      <a:pt x="18712" y="9156"/>
                    </a:cubicBezTo>
                    <a:cubicBezTo>
                      <a:pt x="18443" y="7386"/>
                      <a:pt x="18044" y="6374"/>
                      <a:pt x="17618" y="6374"/>
                    </a:cubicBezTo>
                    <a:cubicBezTo>
                      <a:pt x="17536" y="6374"/>
                      <a:pt x="17458" y="6408"/>
                      <a:pt x="17380" y="6475"/>
                    </a:cubicBezTo>
                    <a:cubicBezTo>
                      <a:pt x="17243" y="5598"/>
                      <a:pt x="17039" y="5092"/>
                      <a:pt x="16827" y="5092"/>
                    </a:cubicBezTo>
                    <a:cubicBezTo>
                      <a:pt x="16715" y="5092"/>
                      <a:pt x="16602" y="5244"/>
                      <a:pt x="16500" y="5514"/>
                    </a:cubicBezTo>
                    <a:cubicBezTo>
                      <a:pt x="16278" y="4317"/>
                      <a:pt x="15978" y="3642"/>
                      <a:pt x="15661" y="3642"/>
                    </a:cubicBezTo>
                    <a:cubicBezTo>
                      <a:pt x="15515" y="3642"/>
                      <a:pt x="15368" y="3794"/>
                      <a:pt x="15232" y="4081"/>
                    </a:cubicBezTo>
                    <a:cubicBezTo>
                      <a:pt x="15225" y="4081"/>
                      <a:pt x="15215" y="4064"/>
                      <a:pt x="15208" y="4047"/>
                    </a:cubicBezTo>
                    <a:cubicBezTo>
                      <a:pt x="14997" y="3086"/>
                      <a:pt x="14724" y="2546"/>
                      <a:pt x="14448" y="2546"/>
                    </a:cubicBezTo>
                    <a:cubicBezTo>
                      <a:pt x="14294" y="2546"/>
                      <a:pt x="14144" y="2715"/>
                      <a:pt x="14001" y="3018"/>
                    </a:cubicBezTo>
                    <a:cubicBezTo>
                      <a:pt x="13851" y="2142"/>
                      <a:pt x="13640" y="1636"/>
                      <a:pt x="13418" y="1636"/>
                    </a:cubicBezTo>
                    <a:cubicBezTo>
                      <a:pt x="13255" y="1636"/>
                      <a:pt x="13098" y="1905"/>
                      <a:pt x="12961" y="2411"/>
                    </a:cubicBezTo>
                    <a:cubicBezTo>
                      <a:pt x="12811" y="1787"/>
                      <a:pt x="12627" y="1450"/>
                      <a:pt x="12436" y="1450"/>
                    </a:cubicBezTo>
                    <a:cubicBezTo>
                      <a:pt x="12307" y="1450"/>
                      <a:pt x="12177" y="1619"/>
                      <a:pt x="12061" y="1922"/>
                    </a:cubicBezTo>
                    <a:cubicBezTo>
                      <a:pt x="11761" y="674"/>
                      <a:pt x="11393" y="0"/>
                      <a:pt x="11018" y="0"/>
                    </a:cubicBezTo>
                    <a:lnTo>
                      <a:pt x="11018" y="0"/>
                    </a:lnTo>
                    <a:close/>
                  </a:path>
                </a:pathLst>
              </a:custGeom>
              <a:solidFill>
                <a:srgbClr val="30292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Shape">
                <a:extLst>
                  <a:ext uri="{FF2B5EF4-FFF2-40B4-BE49-F238E27FC236}">
                    <a16:creationId xmlns:a16="http://schemas.microsoft.com/office/drawing/2014/main" id="{815F521F-EB69-4157-B22C-5F36B4BECAA6}"/>
                  </a:ext>
                </a:extLst>
              </p:cNvPr>
              <p:cNvSpPr/>
              <p:nvPr/>
            </p:nvSpPr>
            <p:spPr>
              <a:xfrm>
                <a:off x="8793432" y="4179497"/>
                <a:ext cx="1234540" cy="60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79" y="6271"/>
                    </a:lnTo>
                    <a:lnTo>
                      <a:pt x="19677" y="19249"/>
                    </a:lnTo>
                    <a:lnTo>
                      <a:pt x="19558" y="21600"/>
                    </a:lnTo>
                    <a:lnTo>
                      <a:pt x="2045" y="21600"/>
                    </a:lnTo>
                    <a:lnTo>
                      <a:pt x="1923" y="19249"/>
                    </a:lnTo>
                    <a:lnTo>
                      <a:pt x="159" y="3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F3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04</a:t>
                </a:r>
                <a:endParaRPr kumimoji="0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Shape">
                <a:extLst>
                  <a:ext uri="{FF2B5EF4-FFF2-40B4-BE49-F238E27FC236}">
                    <a16:creationId xmlns:a16="http://schemas.microsoft.com/office/drawing/2014/main" id="{ED6B606F-C575-42C2-B2BE-04B359A70469}"/>
                  </a:ext>
                </a:extLst>
              </p:cNvPr>
              <p:cNvSpPr/>
              <p:nvPr/>
            </p:nvSpPr>
            <p:spPr>
              <a:xfrm>
                <a:off x="8710963" y="3879835"/>
                <a:ext cx="1398237" cy="360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167" y="17144"/>
                    </a:lnTo>
                    <a:lnTo>
                      <a:pt x="21055" y="21600"/>
                    </a:lnTo>
                    <a:lnTo>
                      <a:pt x="548" y="21600"/>
                    </a:lnTo>
                    <a:lnTo>
                      <a:pt x="433" y="17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764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A0C81C2-AA5A-4981-87FF-7E0A3AD87063}"/>
              </a:ext>
            </a:extLst>
          </p:cNvPr>
          <p:cNvGrpSpPr/>
          <p:nvPr/>
        </p:nvGrpSpPr>
        <p:grpSpPr>
          <a:xfrm>
            <a:off x="4764132" y="6792433"/>
            <a:ext cx="3118851" cy="3157219"/>
            <a:chOff x="332936" y="2353275"/>
            <a:chExt cx="2937088" cy="272858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9CADF47-6738-43F3-9E2D-448B46A3F416}"/>
                </a:ext>
              </a:extLst>
            </p:cNvPr>
            <p:cNvSpPr txBox="1"/>
            <p:nvPr/>
          </p:nvSpPr>
          <p:spPr>
            <a:xfrm>
              <a:off x="332936" y="2353275"/>
              <a:ext cx="2937088" cy="7181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Clean energy package</a:t>
              </a:r>
              <a:endParaRPr kumimoji="0" lang="en-US" sz="24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7906F70-985A-47B1-9329-EDFDA705E23E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9949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Implementation of the Energy Union strategy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Governance </a:t>
              </a: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Regulation </a:t>
              </a: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(EU) 2018/1999</a:t>
              </a:r>
              <a:endParaRPr kumimoji="0" lang="en-BE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Renewable Energy Directive (2018/2001/EU)</a:t>
              </a:r>
              <a:endParaRPr kumimoji="0" lang="en-BE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nd 6 additional legislations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CD6A04-0DF4-4304-BB83-49FD17A679AE}"/>
              </a:ext>
            </a:extLst>
          </p:cNvPr>
          <p:cNvGrpSpPr/>
          <p:nvPr/>
        </p:nvGrpSpPr>
        <p:grpSpPr>
          <a:xfrm>
            <a:off x="12908070" y="6800975"/>
            <a:ext cx="2484330" cy="2304475"/>
            <a:chOff x="332936" y="2547897"/>
            <a:chExt cx="2937088" cy="1501753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2188C0E-7146-4186-9B01-9B3478B45861}"/>
                </a:ext>
              </a:extLst>
            </p:cNvPr>
            <p:cNvSpPr txBox="1"/>
            <p:nvPr/>
          </p:nvSpPr>
          <p:spPr>
            <a:xfrm>
              <a:off x="332936" y="2547897"/>
              <a:ext cx="2937088" cy="54153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 Recovery plan</a:t>
              </a:r>
              <a:endParaRPr kumimoji="0" lang="en-US" sz="24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4C4BECF-73EE-4396-8282-018C6993D6E9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9627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Additional funding opportunities via new schemes or the upgrade of existing ones.</a:t>
              </a: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7E981CA-2268-4016-BD9A-0D8DB5616734}"/>
              </a:ext>
            </a:extLst>
          </p:cNvPr>
          <p:cNvGrpSpPr/>
          <p:nvPr/>
        </p:nvGrpSpPr>
        <p:grpSpPr>
          <a:xfrm>
            <a:off x="670722" y="6789914"/>
            <a:ext cx="3459463" cy="2561462"/>
            <a:chOff x="267056" y="2582247"/>
            <a:chExt cx="2967973" cy="1669223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276C753-800C-4F47-B0B0-73B02A6D8DAA}"/>
                </a:ext>
              </a:extLst>
            </p:cNvPr>
            <p:cNvSpPr txBox="1"/>
            <p:nvPr/>
          </p:nvSpPr>
          <p:spPr>
            <a:xfrm>
              <a:off x="267056" y="2582247"/>
              <a:ext cx="2937088" cy="30085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Energy union</a:t>
              </a:r>
              <a:endParaRPr kumimoji="0" lang="en-US" sz="24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285B48E-2088-42F8-8995-7E8A902EBB7D}"/>
                </a:ext>
              </a:extLst>
            </p:cNvPr>
            <p:cNvSpPr txBox="1"/>
            <p:nvPr/>
          </p:nvSpPr>
          <p:spPr>
            <a:xfrm>
              <a:off x="305736" y="2927720"/>
              <a:ext cx="2929293" cy="13237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Five fundamental pillars for the EU’s energy system: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energy security,</a:t>
              </a:r>
              <a:endParaRPr kumimoji="0" lang="en-BE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internal energy market,</a:t>
              </a:r>
              <a:endParaRPr kumimoji="0" lang="en-BE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energy efficiency,</a:t>
              </a:r>
              <a:endParaRPr kumimoji="0" lang="en-BE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decarbonisation,</a:t>
              </a:r>
              <a:r>
                <a:rPr kumimoji="0" lang="en-BE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</a:t>
              </a:r>
              <a:endParaRPr kumimoji="0" lang="en-BE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research &amp; 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88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FC3A1E-CD78-4C80-9C1D-355AC7E847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17221199" cy="850833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74294A-4B66-4EC2-BA63-D2E5DA99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BE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EU’s contemporary energy policy framework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fr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D0D20-AFA6-4D29-A127-A92DEEE0D920}"/>
              </a:ext>
            </a:extLst>
          </p:cNvPr>
          <p:cNvSpPr txBox="1"/>
          <p:nvPr/>
        </p:nvSpPr>
        <p:spPr>
          <a:xfrm>
            <a:off x="486591" y="9796462"/>
            <a:ext cx="378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Hydrogen Europe</a:t>
            </a:r>
            <a:endParaRPr kumimoji="0" lang="en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1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45891C-3D7F-4701-AE70-93D5ED1C73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9231"/>
            <a:ext cx="15749666" cy="83439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74294A-4B66-4EC2-BA63-D2E5DA99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42900"/>
            <a:ext cx="16544109" cy="76438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BE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Expectation for future policy development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57433-9FB3-479E-90E5-26C69D033BBE}"/>
              </a:ext>
            </a:extLst>
          </p:cNvPr>
          <p:cNvSpPr txBox="1"/>
          <p:nvPr/>
        </p:nvSpPr>
        <p:spPr>
          <a:xfrm>
            <a:off x="1295400" y="9759434"/>
            <a:ext cx="378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Hydrogen Europe</a:t>
            </a:r>
            <a:endParaRPr kumimoji="0" lang="en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0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45891C-3D7F-4701-AE70-93D5ED1C73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9231"/>
            <a:ext cx="15749666" cy="83439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74294A-4B66-4EC2-BA63-D2E5DA99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42900"/>
            <a:ext cx="16544109" cy="76438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BE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Expectation for future policy development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BF9E7F-AE9B-4FBD-9CA4-F868E3A47572}"/>
              </a:ext>
            </a:extLst>
          </p:cNvPr>
          <p:cNvSpPr/>
          <p:nvPr/>
        </p:nvSpPr>
        <p:spPr>
          <a:xfrm>
            <a:off x="9150246" y="6286500"/>
            <a:ext cx="4191000" cy="3200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3E11E-4A07-41A6-BE23-055013B40C21}"/>
              </a:ext>
            </a:extLst>
          </p:cNvPr>
          <p:cNvSpPr txBox="1"/>
          <p:nvPr/>
        </p:nvSpPr>
        <p:spPr>
          <a:xfrm>
            <a:off x="1154723" y="9768510"/>
            <a:ext cx="378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Hydrogen Europe</a:t>
            </a:r>
            <a:endParaRPr kumimoji="0" lang="en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08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, website&#10;&#10;Description automatically generated">
            <a:extLst>
              <a:ext uri="{FF2B5EF4-FFF2-40B4-BE49-F238E27FC236}">
                <a16:creationId xmlns:a16="http://schemas.microsoft.com/office/drawing/2014/main" id="{DE4C0D1A-DC07-41EA-8369-5970DAA5F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27">
            <a:extLst>
              <a:ext uri="{FF2B5EF4-FFF2-40B4-BE49-F238E27FC236}">
                <a16:creationId xmlns:a16="http://schemas.microsoft.com/office/drawing/2014/main" id="{34150BBA-5401-4691-AF34-5E72BB838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48" y="3978962"/>
            <a:ext cx="1112769" cy="669972"/>
          </a:xfrm>
          <a:prstGeom prst="rect">
            <a:avLst/>
          </a:prstGeom>
        </p:spPr>
      </p:pic>
      <p:pic>
        <p:nvPicPr>
          <p:cNvPr id="1420" name="Picture 1419">
            <a:extLst>
              <a:ext uri="{FF2B5EF4-FFF2-40B4-BE49-F238E27FC236}">
                <a16:creationId xmlns:a16="http://schemas.microsoft.com/office/drawing/2014/main" id="{A3A256FC-EFDE-4AA2-BA03-0E371AEEC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15" y="6141412"/>
            <a:ext cx="2351936" cy="2853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373B32-6AA9-4B4E-9E04-E29015536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8775" y="6306218"/>
            <a:ext cx="1305252" cy="686378"/>
          </a:xfrm>
          <a:prstGeom prst="rect">
            <a:avLst/>
          </a:prstGeom>
        </p:spPr>
      </p:pic>
      <p:pic>
        <p:nvPicPr>
          <p:cNvPr id="1238" name="Picture 123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1334045-7844-4EBE-ADC7-D2A5E969F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30097" r="7812" b="31279"/>
          <a:stretch/>
        </p:blipFill>
        <p:spPr>
          <a:xfrm>
            <a:off x="185683" y="198014"/>
            <a:ext cx="1122227" cy="187038"/>
          </a:xfrm>
          <a:prstGeom prst="rect">
            <a:avLst/>
          </a:prstGeom>
        </p:spPr>
      </p:pic>
      <p:pic>
        <p:nvPicPr>
          <p:cNvPr id="1242" name="Picture 1241" descr="A close up of a sign&#10;&#10;Description generated with high confidence">
            <a:extLst>
              <a:ext uri="{FF2B5EF4-FFF2-40B4-BE49-F238E27FC236}">
                <a16:creationId xmlns:a16="http://schemas.microsoft.com/office/drawing/2014/main" id="{011592EC-0A44-4EF2-8DB0-249BFDBAC9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70" y="167526"/>
            <a:ext cx="1251942" cy="327762"/>
          </a:xfrm>
          <a:prstGeom prst="rect">
            <a:avLst/>
          </a:prstGeom>
        </p:spPr>
      </p:pic>
      <p:pic>
        <p:nvPicPr>
          <p:cNvPr id="1244" name="Picture 1243">
            <a:extLst>
              <a:ext uri="{FF2B5EF4-FFF2-40B4-BE49-F238E27FC236}">
                <a16:creationId xmlns:a16="http://schemas.microsoft.com/office/drawing/2014/main" id="{9C9F2CDE-DB84-43CF-B200-BA2FA70E7F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36" y="137838"/>
            <a:ext cx="937305" cy="484986"/>
          </a:xfrm>
          <a:prstGeom prst="rect">
            <a:avLst/>
          </a:prstGeom>
        </p:spPr>
      </p:pic>
      <p:pic>
        <p:nvPicPr>
          <p:cNvPr id="1248" name="Picture 1247">
            <a:extLst>
              <a:ext uri="{FF2B5EF4-FFF2-40B4-BE49-F238E27FC236}">
                <a16:creationId xmlns:a16="http://schemas.microsoft.com/office/drawing/2014/main" id="{BFFCC462-6497-4082-ADEC-A082021BF5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13869" r="57468" b="12892"/>
          <a:stretch/>
        </p:blipFill>
        <p:spPr>
          <a:xfrm>
            <a:off x="4384730" y="87665"/>
            <a:ext cx="691554" cy="682830"/>
          </a:xfrm>
          <a:prstGeom prst="rect">
            <a:avLst/>
          </a:prstGeom>
        </p:spPr>
      </p:pic>
      <p:pic>
        <p:nvPicPr>
          <p:cNvPr id="1250" name="Picture 1249" descr="A close up of a logo&#10;&#10;Description generated with high confidence">
            <a:extLst>
              <a:ext uri="{FF2B5EF4-FFF2-40B4-BE49-F238E27FC236}">
                <a16:creationId xmlns:a16="http://schemas.microsoft.com/office/drawing/2014/main" id="{BF273E38-C4EB-40AB-8230-A8BB323715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36396" r="4160" b="36973"/>
          <a:stretch/>
        </p:blipFill>
        <p:spPr>
          <a:xfrm>
            <a:off x="7808303" y="173358"/>
            <a:ext cx="1828223" cy="348675"/>
          </a:xfrm>
          <a:prstGeom prst="rect">
            <a:avLst/>
          </a:prstGeom>
        </p:spPr>
      </p:pic>
      <p:pic>
        <p:nvPicPr>
          <p:cNvPr id="1256" name="Picture 125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87D7FA3-7342-4CD2-965C-9014124820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16918" r="6182" b="18665"/>
          <a:stretch/>
        </p:blipFill>
        <p:spPr>
          <a:xfrm>
            <a:off x="11411546" y="281864"/>
            <a:ext cx="1474296" cy="296492"/>
          </a:xfrm>
          <a:prstGeom prst="rect">
            <a:avLst/>
          </a:prstGeom>
        </p:spPr>
      </p:pic>
      <p:pic>
        <p:nvPicPr>
          <p:cNvPr id="1262" name="Picture 126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91436F4-9FEE-4849-BD45-72F72C84E1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95" y="677042"/>
            <a:ext cx="894167" cy="548636"/>
          </a:xfrm>
          <a:prstGeom prst="rect">
            <a:avLst/>
          </a:prstGeom>
        </p:spPr>
      </p:pic>
      <p:pic>
        <p:nvPicPr>
          <p:cNvPr id="1266" name="Picture 126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B1AFB04-11C3-426D-BCC0-FBCAE22F35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59" y="984616"/>
            <a:ext cx="1124120" cy="281570"/>
          </a:xfrm>
          <a:prstGeom prst="rect">
            <a:avLst/>
          </a:prstGeom>
        </p:spPr>
      </p:pic>
      <p:pic>
        <p:nvPicPr>
          <p:cNvPr id="1268" name="Picture 1267">
            <a:extLst>
              <a:ext uri="{FF2B5EF4-FFF2-40B4-BE49-F238E27FC236}">
                <a16:creationId xmlns:a16="http://schemas.microsoft.com/office/drawing/2014/main" id="{45FD8C92-95E7-4B66-B2CD-3CF859707B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3" b="23127"/>
          <a:stretch/>
        </p:blipFill>
        <p:spPr>
          <a:xfrm>
            <a:off x="4707847" y="961514"/>
            <a:ext cx="1324052" cy="290690"/>
          </a:xfrm>
          <a:prstGeom prst="rect">
            <a:avLst/>
          </a:prstGeom>
        </p:spPr>
      </p:pic>
      <p:pic>
        <p:nvPicPr>
          <p:cNvPr id="1272" name="Picture 127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7FF89FB-3AD4-48DD-AE12-242492527F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5" y="814169"/>
            <a:ext cx="1066913" cy="456990"/>
          </a:xfrm>
          <a:prstGeom prst="rect">
            <a:avLst/>
          </a:prstGeom>
        </p:spPr>
      </p:pic>
      <p:pic>
        <p:nvPicPr>
          <p:cNvPr id="1274" name="Picture 1273">
            <a:extLst>
              <a:ext uri="{FF2B5EF4-FFF2-40B4-BE49-F238E27FC236}">
                <a16:creationId xmlns:a16="http://schemas.microsoft.com/office/drawing/2014/main" id="{6747165C-2779-4A1B-BD77-122D4CED834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9" b="36299"/>
          <a:stretch/>
        </p:blipFill>
        <p:spPr>
          <a:xfrm>
            <a:off x="10743763" y="1195938"/>
            <a:ext cx="1502195" cy="411627"/>
          </a:xfrm>
          <a:prstGeom prst="rect">
            <a:avLst/>
          </a:prstGeom>
        </p:spPr>
      </p:pic>
      <p:pic>
        <p:nvPicPr>
          <p:cNvPr id="1278" name="Picture 1277">
            <a:extLst>
              <a:ext uri="{FF2B5EF4-FFF2-40B4-BE49-F238E27FC236}">
                <a16:creationId xmlns:a16="http://schemas.microsoft.com/office/drawing/2014/main" id="{C99113E2-00F8-4F5D-A1EE-9613BAFD61E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516" y="817235"/>
            <a:ext cx="1308360" cy="654180"/>
          </a:xfrm>
          <a:prstGeom prst="rect">
            <a:avLst/>
          </a:prstGeom>
        </p:spPr>
      </p:pic>
      <p:pic>
        <p:nvPicPr>
          <p:cNvPr id="1282" name="Picture 1281" descr="A picture containing thing, object&#10;&#10;Description generated with very high confidence">
            <a:extLst>
              <a:ext uri="{FF2B5EF4-FFF2-40B4-BE49-F238E27FC236}">
                <a16:creationId xmlns:a16="http://schemas.microsoft.com/office/drawing/2014/main" id="{DB00C41C-CEBB-40F5-A71D-76FDBD8D332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88" y="1421039"/>
            <a:ext cx="1319364" cy="264021"/>
          </a:xfrm>
          <a:prstGeom prst="rect">
            <a:avLst/>
          </a:prstGeom>
        </p:spPr>
      </p:pic>
      <p:pic>
        <p:nvPicPr>
          <p:cNvPr id="1326" name="Picture 13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CDFCF1-E582-49A6-8102-9BD6CE9BD0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04" y="2882597"/>
            <a:ext cx="1308569" cy="557777"/>
          </a:xfrm>
          <a:prstGeom prst="rect">
            <a:avLst/>
          </a:prstGeom>
        </p:spPr>
      </p:pic>
      <p:pic>
        <p:nvPicPr>
          <p:cNvPr id="1286" name="Picture 128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C20F819-4740-40E4-8FA8-469519C8052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56" y="1735838"/>
            <a:ext cx="1112867" cy="432782"/>
          </a:xfrm>
          <a:prstGeom prst="rect">
            <a:avLst/>
          </a:prstGeom>
        </p:spPr>
      </p:pic>
      <p:pic>
        <p:nvPicPr>
          <p:cNvPr id="1290" name="Picture 1289">
            <a:extLst>
              <a:ext uri="{FF2B5EF4-FFF2-40B4-BE49-F238E27FC236}">
                <a16:creationId xmlns:a16="http://schemas.microsoft.com/office/drawing/2014/main" id="{C6073228-FF5D-46EE-8458-11AF71F2EB7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4" y="1436635"/>
            <a:ext cx="1205322" cy="213602"/>
          </a:xfrm>
          <a:prstGeom prst="rect">
            <a:avLst/>
          </a:prstGeom>
        </p:spPr>
      </p:pic>
      <p:pic>
        <p:nvPicPr>
          <p:cNvPr id="1304" name="Picture 1303">
            <a:extLst>
              <a:ext uri="{FF2B5EF4-FFF2-40B4-BE49-F238E27FC236}">
                <a16:creationId xmlns:a16="http://schemas.microsoft.com/office/drawing/2014/main" id="{047F234E-6B97-4DE0-A353-CCD9C669E19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69" y="1667062"/>
            <a:ext cx="629013" cy="660035"/>
          </a:xfrm>
          <a:prstGeom prst="rect">
            <a:avLst/>
          </a:prstGeom>
        </p:spPr>
      </p:pic>
      <p:pic>
        <p:nvPicPr>
          <p:cNvPr id="1306" name="Picture 1305">
            <a:extLst>
              <a:ext uri="{FF2B5EF4-FFF2-40B4-BE49-F238E27FC236}">
                <a16:creationId xmlns:a16="http://schemas.microsoft.com/office/drawing/2014/main" id="{9EA8B8F8-141C-4C56-A9C8-C68A8679C44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34069" r="11182" b="36642"/>
          <a:stretch/>
        </p:blipFill>
        <p:spPr>
          <a:xfrm>
            <a:off x="12138744" y="1894199"/>
            <a:ext cx="1324947" cy="195234"/>
          </a:xfrm>
          <a:prstGeom prst="rect">
            <a:avLst/>
          </a:prstGeom>
        </p:spPr>
      </p:pic>
      <p:pic>
        <p:nvPicPr>
          <p:cNvPr id="1320" name="Picture 131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EAC1706-F47C-4536-9B36-BA73EC40AAE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7" y="2370285"/>
            <a:ext cx="1045014" cy="604356"/>
          </a:xfrm>
          <a:prstGeom prst="rect">
            <a:avLst/>
          </a:prstGeom>
        </p:spPr>
      </p:pic>
      <p:pic>
        <p:nvPicPr>
          <p:cNvPr id="1334" name="Picture 133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F9BCA8D-9018-46C0-856E-BAA260B4779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85" y="2492897"/>
            <a:ext cx="739289" cy="576336"/>
          </a:xfrm>
          <a:prstGeom prst="rect">
            <a:avLst/>
          </a:prstGeom>
        </p:spPr>
      </p:pic>
      <p:pic>
        <p:nvPicPr>
          <p:cNvPr id="1338" name="Picture 1337">
            <a:extLst>
              <a:ext uri="{FF2B5EF4-FFF2-40B4-BE49-F238E27FC236}">
                <a16:creationId xmlns:a16="http://schemas.microsoft.com/office/drawing/2014/main" id="{73ABAE85-CC9F-4F14-A641-34E113B9B15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24118" r="15048" b="25797"/>
          <a:stretch/>
        </p:blipFill>
        <p:spPr>
          <a:xfrm>
            <a:off x="7325103" y="2449216"/>
            <a:ext cx="1503705" cy="677204"/>
          </a:xfrm>
          <a:prstGeom prst="rect">
            <a:avLst/>
          </a:prstGeom>
        </p:spPr>
      </p:pic>
      <p:pic>
        <p:nvPicPr>
          <p:cNvPr id="1348" name="Picture 1347">
            <a:extLst>
              <a:ext uri="{FF2B5EF4-FFF2-40B4-BE49-F238E27FC236}">
                <a16:creationId xmlns:a16="http://schemas.microsoft.com/office/drawing/2014/main" id="{C072C847-82A2-4B63-B766-B5117E889B3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00" y="3187352"/>
            <a:ext cx="1606077" cy="222174"/>
          </a:xfrm>
          <a:prstGeom prst="rect">
            <a:avLst/>
          </a:prstGeom>
        </p:spPr>
      </p:pic>
      <p:pic>
        <p:nvPicPr>
          <p:cNvPr id="1352" name="Picture 1351">
            <a:extLst>
              <a:ext uri="{FF2B5EF4-FFF2-40B4-BE49-F238E27FC236}">
                <a16:creationId xmlns:a16="http://schemas.microsoft.com/office/drawing/2014/main" id="{AE32189A-8B9A-4E71-93B9-B0C29B298C9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31" y="3104069"/>
            <a:ext cx="1276323" cy="352707"/>
          </a:xfrm>
          <a:prstGeom prst="rect">
            <a:avLst/>
          </a:prstGeom>
        </p:spPr>
      </p:pic>
      <p:pic>
        <p:nvPicPr>
          <p:cNvPr id="1358" name="Picture 135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94ACE95-A956-422E-8392-E892A4C5591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1" y="3949098"/>
            <a:ext cx="1383233" cy="284226"/>
          </a:xfrm>
          <a:prstGeom prst="rect">
            <a:avLst/>
          </a:prstGeom>
        </p:spPr>
      </p:pic>
      <p:pic>
        <p:nvPicPr>
          <p:cNvPr id="1360" name="Picture 135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C32F20F-77C8-4333-BCE7-54ABD386B6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32" y="4039539"/>
            <a:ext cx="1014636" cy="426933"/>
          </a:xfrm>
          <a:prstGeom prst="rect">
            <a:avLst/>
          </a:prstGeom>
        </p:spPr>
      </p:pic>
      <p:pic>
        <p:nvPicPr>
          <p:cNvPr id="1370" name="Picture 1369">
            <a:extLst>
              <a:ext uri="{FF2B5EF4-FFF2-40B4-BE49-F238E27FC236}">
                <a16:creationId xmlns:a16="http://schemas.microsoft.com/office/drawing/2014/main" id="{91BD0350-971F-4D8E-9141-50BED7C0C9B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14" y="4484644"/>
            <a:ext cx="1390554" cy="385586"/>
          </a:xfrm>
          <a:prstGeom prst="rect">
            <a:avLst/>
          </a:prstGeom>
        </p:spPr>
      </p:pic>
      <p:pic>
        <p:nvPicPr>
          <p:cNvPr id="1372" name="Picture 137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42FC54-3F22-4C52-A9FB-FA46A9189A74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9" b="23448"/>
          <a:stretch/>
        </p:blipFill>
        <p:spPr>
          <a:xfrm>
            <a:off x="4305527" y="4448216"/>
            <a:ext cx="1561953" cy="459464"/>
          </a:xfrm>
          <a:prstGeom prst="rect">
            <a:avLst/>
          </a:prstGeom>
        </p:spPr>
      </p:pic>
      <p:pic>
        <p:nvPicPr>
          <p:cNvPr id="1374" name="Picture 1373">
            <a:extLst>
              <a:ext uri="{FF2B5EF4-FFF2-40B4-BE49-F238E27FC236}">
                <a16:creationId xmlns:a16="http://schemas.microsoft.com/office/drawing/2014/main" id="{7D50716D-7651-451D-BEEF-9ADC6688CDA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64" y="4511753"/>
            <a:ext cx="1740044" cy="310722"/>
          </a:xfrm>
          <a:prstGeom prst="rect">
            <a:avLst/>
          </a:prstGeom>
        </p:spPr>
      </p:pic>
      <p:pic>
        <p:nvPicPr>
          <p:cNvPr id="1378" name="Picture 1377">
            <a:extLst>
              <a:ext uri="{FF2B5EF4-FFF2-40B4-BE49-F238E27FC236}">
                <a16:creationId xmlns:a16="http://schemas.microsoft.com/office/drawing/2014/main" id="{6FA55E40-9E52-48D1-B9ED-513848102D6E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22" y="4452007"/>
            <a:ext cx="1453634" cy="591143"/>
          </a:xfrm>
          <a:prstGeom prst="rect">
            <a:avLst/>
          </a:prstGeom>
        </p:spPr>
      </p:pic>
      <p:pic>
        <p:nvPicPr>
          <p:cNvPr id="1388" name="Picture 1387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996EDF82-B5FC-4DE9-9E98-58AED2DB0659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5933" r="6167" b="5659"/>
          <a:stretch/>
        </p:blipFill>
        <p:spPr>
          <a:xfrm>
            <a:off x="4107031" y="5005259"/>
            <a:ext cx="900929" cy="568859"/>
          </a:xfrm>
          <a:prstGeom prst="rect">
            <a:avLst/>
          </a:prstGeom>
        </p:spPr>
      </p:pic>
      <p:pic>
        <p:nvPicPr>
          <p:cNvPr id="1418" name="Picture 1417" descr="A drawing of a face&#10;&#10;Description generated with high confidence">
            <a:extLst>
              <a:ext uri="{FF2B5EF4-FFF2-40B4-BE49-F238E27FC236}">
                <a16:creationId xmlns:a16="http://schemas.microsoft.com/office/drawing/2014/main" id="{6F86144A-1BC6-44C5-AD28-589D36A4348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330" y="5112073"/>
            <a:ext cx="1624461" cy="358736"/>
          </a:xfrm>
          <a:prstGeom prst="rect">
            <a:avLst/>
          </a:prstGeom>
        </p:spPr>
      </p:pic>
      <p:pic>
        <p:nvPicPr>
          <p:cNvPr id="1430" name="Picture 14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47A83F-ED10-4BBB-8814-FC6422A6A527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3" b="41957"/>
          <a:stretch/>
        </p:blipFill>
        <p:spPr>
          <a:xfrm>
            <a:off x="5858729" y="6279168"/>
            <a:ext cx="1632264" cy="269643"/>
          </a:xfrm>
          <a:prstGeom prst="rect">
            <a:avLst/>
          </a:prstGeom>
        </p:spPr>
      </p:pic>
      <p:pic>
        <p:nvPicPr>
          <p:cNvPr id="1432" name="Picture 1431">
            <a:extLst>
              <a:ext uri="{FF2B5EF4-FFF2-40B4-BE49-F238E27FC236}">
                <a16:creationId xmlns:a16="http://schemas.microsoft.com/office/drawing/2014/main" id="{FB692DC6-ABA3-463F-91D5-D28B41E826C9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07" y="5728080"/>
            <a:ext cx="1345649" cy="546669"/>
          </a:xfrm>
          <a:prstGeom prst="rect">
            <a:avLst/>
          </a:prstGeom>
        </p:spPr>
      </p:pic>
      <p:pic>
        <p:nvPicPr>
          <p:cNvPr id="1434" name="Picture 14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D26AF9-41EE-4442-BBD3-32E68EC12B61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25115" r="6572" b="29971"/>
          <a:stretch/>
        </p:blipFill>
        <p:spPr>
          <a:xfrm>
            <a:off x="11851394" y="5563965"/>
            <a:ext cx="1581911" cy="529128"/>
          </a:xfrm>
          <a:prstGeom prst="rect">
            <a:avLst/>
          </a:prstGeom>
        </p:spPr>
      </p:pic>
      <p:pic>
        <p:nvPicPr>
          <p:cNvPr id="1438" name="Picture 143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36E6298-57E2-4109-BD59-602B4303818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968" y="5645255"/>
            <a:ext cx="1179297" cy="504981"/>
          </a:xfrm>
          <a:prstGeom prst="rect">
            <a:avLst/>
          </a:prstGeom>
        </p:spPr>
      </p:pic>
      <p:pic>
        <p:nvPicPr>
          <p:cNvPr id="1442" name="Picture 1441">
            <a:extLst>
              <a:ext uri="{FF2B5EF4-FFF2-40B4-BE49-F238E27FC236}">
                <a16:creationId xmlns:a16="http://schemas.microsoft.com/office/drawing/2014/main" id="{5C242FCC-FBDE-4D7E-905C-7D88929D885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5" y="6568199"/>
            <a:ext cx="1493357" cy="430776"/>
          </a:xfrm>
          <a:prstGeom prst="rect">
            <a:avLst/>
          </a:prstGeom>
        </p:spPr>
      </p:pic>
      <p:pic>
        <p:nvPicPr>
          <p:cNvPr id="1458" name="Picture 1457">
            <a:extLst>
              <a:ext uri="{FF2B5EF4-FFF2-40B4-BE49-F238E27FC236}">
                <a16:creationId xmlns:a16="http://schemas.microsoft.com/office/drawing/2014/main" id="{DB5E6335-909B-4A2D-A6B4-ACF101F2E55A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424" r="14753" b="8062"/>
          <a:stretch/>
        </p:blipFill>
        <p:spPr>
          <a:xfrm>
            <a:off x="8562763" y="6550207"/>
            <a:ext cx="1083761" cy="780230"/>
          </a:xfrm>
          <a:prstGeom prst="rect">
            <a:avLst/>
          </a:prstGeom>
        </p:spPr>
      </p:pic>
      <p:pic>
        <p:nvPicPr>
          <p:cNvPr id="1460" name="Picture 145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5A5D9B9-05E6-4C0B-9C1A-D7F9D5A61DA6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98" y="6363293"/>
            <a:ext cx="1067514" cy="548028"/>
          </a:xfrm>
          <a:prstGeom prst="rect">
            <a:avLst/>
          </a:prstGeom>
        </p:spPr>
      </p:pic>
      <p:pic>
        <p:nvPicPr>
          <p:cNvPr id="1464" name="Picture 1463" descr="A drawing of a face&#10;&#10;Description generated with high confidence">
            <a:extLst>
              <a:ext uri="{FF2B5EF4-FFF2-40B4-BE49-F238E27FC236}">
                <a16:creationId xmlns:a16="http://schemas.microsoft.com/office/drawing/2014/main" id="{C93EA3D0-7D08-4385-A328-311D964A5F30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t="8207" r="17149" b="16686"/>
          <a:stretch/>
        </p:blipFill>
        <p:spPr>
          <a:xfrm>
            <a:off x="10828813" y="6309469"/>
            <a:ext cx="675665" cy="586781"/>
          </a:xfrm>
          <a:prstGeom prst="rect">
            <a:avLst/>
          </a:prstGeom>
        </p:spPr>
      </p:pic>
      <p:pic>
        <p:nvPicPr>
          <p:cNvPr id="1478" name="Picture 1477">
            <a:extLst>
              <a:ext uri="{FF2B5EF4-FFF2-40B4-BE49-F238E27FC236}">
                <a16:creationId xmlns:a16="http://schemas.microsoft.com/office/drawing/2014/main" id="{26F023D3-2824-4467-BC20-53417F90BBE3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39" y="7061168"/>
            <a:ext cx="776064" cy="776064"/>
          </a:xfrm>
          <a:prstGeom prst="rect">
            <a:avLst/>
          </a:prstGeom>
        </p:spPr>
      </p:pic>
      <p:pic>
        <p:nvPicPr>
          <p:cNvPr id="1480" name="Picture 1479" descr="A picture containing tableware, plate&#10;&#10;Description generated with high confidence">
            <a:extLst>
              <a:ext uri="{FF2B5EF4-FFF2-40B4-BE49-F238E27FC236}">
                <a16:creationId xmlns:a16="http://schemas.microsoft.com/office/drawing/2014/main" id="{8F5EB1EE-1C21-40B2-824A-7ECFCEBF55A5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7147496"/>
            <a:ext cx="1074915" cy="374556"/>
          </a:xfrm>
          <a:prstGeom prst="rect">
            <a:avLst/>
          </a:prstGeom>
        </p:spPr>
      </p:pic>
      <p:pic>
        <p:nvPicPr>
          <p:cNvPr id="1486" name="Picture 1485">
            <a:extLst>
              <a:ext uri="{FF2B5EF4-FFF2-40B4-BE49-F238E27FC236}">
                <a16:creationId xmlns:a16="http://schemas.microsoft.com/office/drawing/2014/main" id="{FA7EA67A-0F63-4A28-BF33-49CADE7A28F6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26167" r="3125" b="26705"/>
          <a:stretch/>
        </p:blipFill>
        <p:spPr>
          <a:xfrm>
            <a:off x="16108816" y="7617941"/>
            <a:ext cx="935222" cy="460293"/>
          </a:xfrm>
          <a:prstGeom prst="rect">
            <a:avLst/>
          </a:prstGeom>
        </p:spPr>
      </p:pic>
      <p:pic>
        <p:nvPicPr>
          <p:cNvPr id="1490" name="Picture 1489">
            <a:extLst>
              <a:ext uri="{FF2B5EF4-FFF2-40B4-BE49-F238E27FC236}">
                <a16:creationId xmlns:a16="http://schemas.microsoft.com/office/drawing/2014/main" id="{4300322C-56C5-4DFE-BF4C-7A65882A1CE4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2" b="8743"/>
          <a:stretch/>
        </p:blipFill>
        <p:spPr>
          <a:xfrm>
            <a:off x="17200793" y="7316213"/>
            <a:ext cx="1008431" cy="768744"/>
          </a:xfrm>
          <a:prstGeom prst="rect">
            <a:avLst/>
          </a:prstGeom>
        </p:spPr>
      </p:pic>
      <p:pic>
        <p:nvPicPr>
          <p:cNvPr id="1492" name="Picture 1491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6890D301-DE15-4C9A-8981-479C986653B9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8" y="7701230"/>
            <a:ext cx="793394" cy="551927"/>
          </a:xfrm>
          <a:prstGeom prst="rect">
            <a:avLst/>
          </a:prstGeom>
        </p:spPr>
      </p:pic>
      <p:pic>
        <p:nvPicPr>
          <p:cNvPr id="1496" name="Picture 1495" descr="A close up of a sign&#10;&#10;Description generated with high confidence">
            <a:extLst>
              <a:ext uri="{FF2B5EF4-FFF2-40B4-BE49-F238E27FC236}">
                <a16:creationId xmlns:a16="http://schemas.microsoft.com/office/drawing/2014/main" id="{D591A4C9-1F84-41BC-BE15-6A225A192C97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91" y="7910693"/>
            <a:ext cx="1436741" cy="301716"/>
          </a:xfrm>
          <a:prstGeom prst="rect">
            <a:avLst/>
          </a:prstGeom>
        </p:spPr>
      </p:pic>
      <p:pic>
        <p:nvPicPr>
          <p:cNvPr id="1498" name="Picture 1497">
            <a:extLst>
              <a:ext uri="{FF2B5EF4-FFF2-40B4-BE49-F238E27FC236}">
                <a16:creationId xmlns:a16="http://schemas.microsoft.com/office/drawing/2014/main" id="{AE716FD5-7144-464D-ACE5-56347306489A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8" y="7851875"/>
            <a:ext cx="1040184" cy="410829"/>
          </a:xfrm>
          <a:prstGeom prst="rect">
            <a:avLst/>
          </a:prstGeom>
        </p:spPr>
      </p:pic>
      <p:pic>
        <p:nvPicPr>
          <p:cNvPr id="1500" name="Picture 149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CEC0A3-4E0A-4D43-A0C9-C8DBFABA11E9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33" y="7869749"/>
            <a:ext cx="1349288" cy="470207"/>
          </a:xfrm>
          <a:prstGeom prst="rect">
            <a:avLst/>
          </a:prstGeom>
        </p:spPr>
      </p:pic>
      <p:pic>
        <p:nvPicPr>
          <p:cNvPr id="1502" name="Picture 150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3A5AEA6-C274-433E-939A-B59B302D1205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76" y="7786584"/>
            <a:ext cx="932915" cy="543129"/>
          </a:xfrm>
          <a:prstGeom prst="rect">
            <a:avLst/>
          </a:prstGeom>
        </p:spPr>
      </p:pic>
      <p:pic>
        <p:nvPicPr>
          <p:cNvPr id="1504" name="Picture 1503" descr="A close up of a sign&#10;&#10;Description generated with high confidence">
            <a:extLst>
              <a:ext uri="{FF2B5EF4-FFF2-40B4-BE49-F238E27FC236}">
                <a16:creationId xmlns:a16="http://schemas.microsoft.com/office/drawing/2014/main" id="{5A2B0454-D19C-4774-ABD5-EEB47E9C0245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15754" r="16188" b="19994"/>
          <a:stretch/>
        </p:blipFill>
        <p:spPr>
          <a:xfrm>
            <a:off x="8245162" y="7384631"/>
            <a:ext cx="615590" cy="574607"/>
          </a:xfrm>
          <a:prstGeom prst="rect">
            <a:avLst/>
          </a:prstGeom>
        </p:spPr>
      </p:pic>
      <p:pic>
        <p:nvPicPr>
          <p:cNvPr id="1506" name="Picture 1505" descr="A picture containing object, thing, clock&#10;&#10;Description generated with very high confidence">
            <a:extLst>
              <a:ext uri="{FF2B5EF4-FFF2-40B4-BE49-F238E27FC236}">
                <a16:creationId xmlns:a16="http://schemas.microsoft.com/office/drawing/2014/main" id="{9499A248-8C05-4F9C-ACD9-A113AA79216F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71" y="7544493"/>
            <a:ext cx="1607433" cy="382569"/>
          </a:xfrm>
          <a:prstGeom prst="rect">
            <a:avLst/>
          </a:prstGeom>
        </p:spPr>
      </p:pic>
      <p:pic>
        <p:nvPicPr>
          <p:cNvPr id="1510" name="Picture 1509">
            <a:extLst>
              <a:ext uri="{FF2B5EF4-FFF2-40B4-BE49-F238E27FC236}">
                <a16:creationId xmlns:a16="http://schemas.microsoft.com/office/drawing/2014/main" id="{BA663EDA-2517-4713-B0D3-BC0A7A519401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18491"/>
          <a:stretch/>
        </p:blipFill>
        <p:spPr>
          <a:xfrm>
            <a:off x="14718319" y="7967270"/>
            <a:ext cx="932303" cy="468440"/>
          </a:xfrm>
          <a:prstGeom prst="rect">
            <a:avLst/>
          </a:prstGeom>
        </p:spPr>
      </p:pic>
      <p:pic>
        <p:nvPicPr>
          <p:cNvPr id="1514" name="Picture 15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97CFE74-3FD5-42F3-A1FF-CE019FA4DF31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" y="8329714"/>
            <a:ext cx="628896" cy="571118"/>
          </a:xfrm>
          <a:prstGeom prst="rect">
            <a:avLst/>
          </a:prstGeom>
        </p:spPr>
      </p:pic>
      <p:pic>
        <p:nvPicPr>
          <p:cNvPr id="1518" name="Picture 1517">
            <a:extLst>
              <a:ext uri="{FF2B5EF4-FFF2-40B4-BE49-F238E27FC236}">
                <a16:creationId xmlns:a16="http://schemas.microsoft.com/office/drawing/2014/main" id="{7746F03E-47F1-4A4F-840D-9A87119D0D24}"/>
              </a:ext>
            </a:extLst>
          </p:cNvPr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21118" r="17485" b="30274"/>
          <a:stretch/>
        </p:blipFill>
        <p:spPr>
          <a:xfrm>
            <a:off x="5322770" y="8418399"/>
            <a:ext cx="1150400" cy="398730"/>
          </a:xfrm>
          <a:prstGeom prst="rect">
            <a:avLst/>
          </a:prstGeom>
        </p:spPr>
      </p:pic>
      <p:pic>
        <p:nvPicPr>
          <p:cNvPr id="1526" name="Picture 1525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01918AF3-A9A6-47F4-AE32-4E922F33DF0F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7438" r="3040" b="36273"/>
          <a:stretch/>
        </p:blipFill>
        <p:spPr>
          <a:xfrm>
            <a:off x="16691333" y="8740556"/>
            <a:ext cx="1460292" cy="291899"/>
          </a:xfrm>
          <a:prstGeom prst="rect">
            <a:avLst/>
          </a:prstGeom>
        </p:spPr>
      </p:pic>
      <p:pic>
        <p:nvPicPr>
          <p:cNvPr id="1546" name="Picture 154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04A4F997-0545-46E6-9180-122CF660B6F6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r="12191"/>
          <a:stretch/>
        </p:blipFill>
        <p:spPr>
          <a:xfrm>
            <a:off x="6305547" y="9086740"/>
            <a:ext cx="705771" cy="558344"/>
          </a:xfrm>
          <a:prstGeom prst="rect">
            <a:avLst/>
          </a:prstGeom>
        </p:spPr>
      </p:pic>
      <p:pic>
        <p:nvPicPr>
          <p:cNvPr id="1578" name="Picture 157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2D9D0FA-0332-47E8-B692-10B04664F5DE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21" y="8683403"/>
            <a:ext cx="1053378" cy="445778"/>
          </a:xfrm>
          <a:prstGeom prst="rect">
            <a:avLst/>
          </a:prstGeom>
        </p:spPr>
      </p:pic>
      <p:pic>
        <p:nvPicPr>
          <p:cNvPr id="1580" name="Picture 157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6C4C629-552E-4317-9FB1-4B76A4BEA905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32454" r="14288" b="31857"/>
          <a:stretch/>
        </p:blipFill>
        <p:spPr>
          <a:xfrm>
            <a:off x="12601682" y="9154712"/>
            <a:ext cx="1516887" cy="346611"/>
          </a:xfrm>
          <a:prstGeom prst="rect">
            <a:avLst/>
          </a:prstGeom>
        </p:spPr>
      </p:pic>
      <p:pic>
        <p:nvPicPr>
          <p:cNvPr id="1582" name="Picture 1581">
            <a:extLst>
              <a:ext uri="{FF2B5EF4-FFF2-40B4-BE49-F238E27FC236}">
                <a16:creationId xmlns:a16="http://schemas.microsoft.com/office/drawing/2014/main" id="{A7278540-4FDA-4E67-9F3D-72F56523AC4F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492" y="9003833"/>
            <a:ext cx="1584011" cy="528252"/>
          </a:xfrm>
          <a:prstGeom prst="rect">
            <a:avLst/>
          </a:prstGeom>
        </p:spPr>
      </p:pic>
      <p:pic>
        <p:nvPicPr>
          <p:cNvPr id="1584" name="Picture 1583">
            <a:extLst>
              <a:ext uri="{FF2B5EF4-FFF2-40B4-BE49-F238E27FC236}">
                <a16:creationId xmlns:a16="http://schemas.microsoft.com/office/drawing/2014/main" id="{224CE4FF-BAEE-43C2-91DC-0AA95054E0CE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9" b="39603"/>
          <a:stretch/>
        </p:blipFill>
        <p:spPr>
          <a:xfrm>
            <a:off x="176345" y="9915631"/>
            <a:ext cx="1679375" cy="249191"/>
          </a:xfrm>
          <a:prstGeom prst="rect">
            <a:avLst/>
          </a:prstGeom>
        </p:spPr>
      </p:pic>
      <p:pic>
        <p:nvPicPr>
          <p:cNvPr id="1590" name="Picture 158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0305C47-FB22-4B9E-AE04-7C80ED84039A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08" y="9774755"/>
            <a:ext cx="1583517" cy="366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91A01E-9C04-4F3C-9D7A-84018CDFB9AB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807" y="5033345"/>
            <a:ext cx="1119810" cy="582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B2F2C8-0E5C-4E63-8E29-733850579412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3184921" y="3708978"/>
            <a:ext cx="907586" cy="593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842CF1-9ACA-42DD-8328-42040F592064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t="32389" b="35207"/>
          <a:stretch/>
        </p:blipFill>
        <p:spPr>
          <a:xfrm>
            <a:off x="5344962" y="6615444"/>
            <a:ext cx="1232757" cy="3994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3E80FA-D06A-4E7C-B0EA-133948817A27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6828565" y="200920"/>
            <a:ext cx="1298295" cy="376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AEBAE8-569D-420F-8FCB-179623852AA4}"/>
              </a:ext>
            </a:extLst>
          </p:cNvPr>
          <p:cNvPicPr>
            <a:picLocks noChangeAspect="1"/>
          </p:cNvPicPr>
          <p:nvPr/>
        </p:nvPicPr>
        <p:blipFill rotWithShape="1">
          <a:blip r:embed="rId71"/>
          <a:srcRect l="22652" t="7943" r="22233" b="8604"/>
          <a:stretch/>
        </p:blipFill>
        <p:spPr>
          <a:xfrm>
            <a:off x="9196463" y="1877813"/>
            <a:ext cx="1014608" cy="8603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79FC85-E0E8-452D-A542-667EA2EED2FF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9507" r="10988" b="34198"/>
          <a:stretch/>
        </p:blipFill>
        <p:spPr>
          <a:xfrm>
            <a:off x="7799660" y="8482447"/>
            <a:ext cx="1888185" cy="643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8F24A4-29E5-4BE3-ACEC-C7575CDAFB53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080" y="873380"/>
            <a:ext cx="553497" cy="5597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6D4638-068D-4CEE-9870-F4B5CF067A04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98" y="5048988"/>
            <a:ext cx="982233" cy="4209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ACA993-CA5E-4507-88DC-D16976E9FD4D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05" y="3371466"/>
            <a:ext cx="988188" cy="305751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4A3BF1F4-3F37-4EF2-A053-C918055D2ED1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23" y="3833271"/>
            <a:ext cx="1218465" cy="402000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E5129907-AE91-4100-8E28-4C256FC35FD3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9" y="3921676"/>
            <a:ext cx="1055571" cy="549848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0DB43C03-03FA-4A04-93E3-137A03646AED}"/>
              </a:ext>
            </a:extLst>
          </p:cNvPr>
          <p:cNvPicPr>
            <a:picLocks noChangeAspect="1"/>
          </p:cNvPicPr>
          <p:nvPr/>
        </p:nvPicPr>
        <p:blipFill rotWithShape="1"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5"/>
          <a:stretch/>
        </p:blipFill>
        <p:spPr>
          <a:xfrm>
            <a:off x="12378947" y="3547981"/>
            <a:ext cx="714159" cy="727355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3151248B-7CAC-456D-88D0-D0FC84ABE83C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89" y="5045099"/>
            <a:ext cx="843914" cy="544461"/>
          </a:xfrm>
          <a:prstGeom prst="rect">
            <a:avLst/>
          </a:prstGeom>
        </p:spPr>
      </p:pic>
      <p:pic>
        <p:nvPicPr>
          <p:cNvPr id="1040" name="Picture 1039">
            <a:extLst>
              <a:ext uri="{FF2B5EF4-FFF2-40B4-BE49-F238E27FC236}">
                <a16:creationId xmlns:a16="http://schemas.microsoft.com/office/drawing/2014/main" id="{6DAC4313-BD90-431F-86A5-AE0F8F7C29E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741" y="6928008"/>
            <a:ext cx="1259645" cy="355401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E31F342A-3F2F-4286-BCC4-6E8857E8D807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326" y="6179496"/>
            <a:ext cx="1945898" cy="369570"/>
          </a:xfrm>
          <a:prstGeom prst="rect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8E743E40-1065-4FA9-992D-D882B1A0D379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389" y="7286294"/>
            <a:ext cx="1335737" cy="467508"/>
          </a:xfrm>
          <a:prstGeom prst="rect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628A49AA-A723-43EB-A236-082E685CBC64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11" y="7394985"/>
            <a:ext cx="1348959" cy="393279"/>
          </a:xfrm>
          <a:prstGeom prst="rect">
            <a:avLst/>
          </a:prstGeom>
        </p:spPr>
      </p:pic>
      <p:pic>
        <p:nvPicPr>
          <p:cNvPr id="1050" name="Picture 1049">
            <a:extLst>
              <a:ext uri="{FF2B5EF4-FFF2-40B4-BE49-F238E27FC236}">
                <a16:creationId xmlns:a16="http://schemas.microsoft.com/office/drawing/2014/main" id="{19365AE5-1528-4B05-B31D-AD1137E47B91}"/>
              </a:ext>
            </a:extLst>
          </p:cNvPr>
          <p:cNvPicPr>
            <a:picLocks noChangeAspect="1"/>
          </p:cNvPicPr>
          <p:nvPr/>
        </p:nvPicPr>
        <p:blipFill rotWithShape="1"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6" b="28577"/>
          <a:stretch/>
        </p:blipFill>
        <p:spPr>
          <a:xfrm>
            <a:off x="6524060" y="7980671"/>
            <a:ext cx="1177679" cy="492815"/>
          </a:xfrm>
          <a:prstGeom prst="rect">
            <a:avLst/>
          </a:prstGeom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E356671A-4F77-4B3F-9396-E72029D05816}"/>
              </a:ext>
            </a:extLst>
          </p:cNvPr>
          <p:cNvPicPr>
            <a:picLocks noChangeAspect="1"/>
          </p:cNvPicPr>
          <p:nvPr/>
        </p:nvPicPr>
        <p:blipFill rotWithShape="1"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8" b="30557"/>
          <a:stretch/>
        </p:blipFill>
        <p:spPr>
          <a:xfrm>
            <a:off x="12194374" y="9613981"/>
            <a:ext cx="1320791" cy="5195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F85B26-397C-45C3-87C2-E94C734EE40E}"/>
              </a:ext>
            </a:extLst>
          </p:cNvPr>
          <p:cNvPicPr>
            <a:picLocks noChangeAspect="1"/>
          </p:cNvPicPr>
          <p:nvPr/>
        </p:nvPicPr>
        <p:blipFill rotWithShape="1"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0" b="19272"/>
          <a:stretch/>
        </p:blipFill>
        <p:spPr>
          <a:xfrm>
            <a:off x="5053015" y="2207477"/>
            <a:ext cx="1180817" cy="650730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9D75EE07-A6AB-45F8-9A96-50D7117C5DDA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44" y="6446498"/>
            <a:ext cx="1046763" cy="508428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F761FAB1-7EFF-493D-ADBD-67D5B78CCD72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93" y="9823031"/>
            <a:ext cx="1363017" cy="403613"/>
          </a:xfrm>
          <a:prstGeom prst="rect">
            <a:avLst/>
          </a:prstGeom>
        </p:spPr>
      </p:pic>
      <p:pic>
        <p:nvPicPr>
          <p:cNvPr id="9" name="Picture 2" descr="Fluxys logo | Homepage">
            <a:extLst>
              <a:ext uri="{FF2B5EF4-FFF2-40B4-BE49-F238E27FC236}">
                <a16:creationId xmlns:a16="http://schemas.microsoft.com/office/drawing/2014/main" id="{3EC4EB27-FDA7-40D0-9E32-0349A008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41" y="3559386"/>
            <a:ext cx="1054418" cy="3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ACCE791E-2EE8-42E2-8425-CE81162AAD72}"/>
              </a:ext>
            </a:extLst>
          </p:cNvPr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252" y="1602357"/>
            <a:ext cx="754986" cy="7549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9F8F1D-A3B7-4F15-B827-20E2632B0AED}"/>
              </a:ext>
            </a:extLst>
          </p:cNvPr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037" y="7896076"/>
            <a:ext cx="890898" cy="4684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5B1755-10F5-4D27-BEDE-E4D96AFE2CDC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64" y="5643926"/>
            <a:ext cx="941658" cy="535674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5E707DDC-7C20-482D-825C-DA6A1872535B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60" y="3588266"/>
            <a:ext cx="771960" cy="771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F5B079-CA36-493A-958D-EC0B59D8293D}"/>
              </a:ext>
            </a:extLst>
          </p:cNvPr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469" y="5023023"/>
            <a:ext cx="1287425" cy="529683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D8AA443B-FCEA-4A92-AE84-5C4E4B679AA3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518" y="8172452"/>
            <a:ext cx="2267117" cy="479493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0EA6DC9F-7130-4D69-8F97-F1CD655EE85C}"/>
              </a:ext>
            </a:extLst>
          </p:cNvPr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5327" y="8558125"/>
            <a:ext cx="2103429" cy="135269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3D505BD3-08B0-4187-92D0-45D7D39B3071}"/>
              </a:ext>
            </a:extLst>
          </p:cNvPr>
          <p:cNvPicPr>
            <a:picLocks noChangeAspect="1"/>
          </p:cNvPicPr>
          <p:nvPr/>
        </p:nvPicPr>
        <p:blipFill rotWithShape="1"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4" b="19453"/>
          <a:stretch/>
        </p:blipFill>
        <p:spPr>
          <a:xfrm>
            <a:off x="13047605" y="87412"/>
            <a:ext cx="870149" cy="522914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850C7EB5-9354-49B9-907E-01352EFE6AB9}"/>
              </a:ext>
            </a:extLst>
          </p:cNvPr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0" y="8438218"/>
            <a:ext cx="1805781" cy="433703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B28613AB-C892-43D2-AB1E-8DC3EFFB1795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442" y="8651945"/>
            <a:ext cx="1423263" cy="416183"/>
          </a:xfrm>
          <a:prstGeom prst="rect">
            <a:avLst/>
          </a:prstGeom>
        </p:spPr>
      </p:pic>
      <p:pic>
        <p:nvPicPr>
          <p:cNvPr id="32" name="Picture 3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3C46BC-CA1B-4957-B7FC-AF3E04C799F9}"/>
              </a:ext>
            </a:extLst>
          </p:cNvPr>
          <p:cNvPicPr>
            <a:picLocks noChangeAspect="1"/>
          </p:cNvPicPr>
          <p:nvPr/>
        </p:nvPicPr>
        <p:blipFill>
          <a:blip r:embed="rId100" cstate="print">
            <a:extLst>
              <a:ext uri="{BEBA8EAE-BF5A-486C-A8C5-ECC9F3942E4B}">
                <a14:imgProps xmlns:a14="http://schemas.microsoft.com/office/drawing/2010/main">
                  <a14:imgLayer r:embed="rId101">
                    <a14:imgEffect>
                      <a14:backgroundRemoval t="10000" b="90000" l="10000" r="90000">
                        <a14:foregroundMark x1="22041" y1="33976" x2="27755" y2="33333"/>
                        <a14:foregroundMark x1="72770" y1="34298" x2="70437" y2="62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323" y="2230967"/>
            <a:ext cx="1288311" cy="700872"/>
          </a:xfrm>
          <a:prstGeom prst="rect">
            <a:avLst/>
          </a:prstGeom>
        </p:spPr>
      </p:pic>
      <p:pic>
        <p:nvPicPr>
          <p:cNvPr id="217" name="Picture 216" descr="A close up of a sign&#10;&#10;Description automatically generated">
            <a:extLst>
              <a:ext uri="{FF2B5EF4-FFF2-40B4-BE49-F238E27FC236}">
                <a16:creationId xmlns:a16="http://schemas.microsoft.com/office/drawing/2014/main" id="{770F2EB8-77E8-4626-BFC0-96BAF8254744}"/>
              </a:ext>
            </a:extLst>
          </p:cNvPr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420" y="4889010"/>
            <a:ext cx="808617" cy="8086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39A91B-D199-4807-942A-08FA46E0CABF}"/>
              </a:ext>
            </a:extLst>
          </p:cNvPr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67" y="1612019"/>
            <a:ext cx="1299860" cy="160808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B3F3EFBA-9B81-4B06-A1ED-9A6313AEB392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95" y="3946815"/>
            <a:ext cx="1117466" cy="5356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1DD1447-E958-47E4-8DB2-82DB98DC476C}"/>
              </a:ext>
            </a:extLst>
          </p:cNvPr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27" y="8431409"/>
            <a:ext cx="1166588" cy="618293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95ABEB80-575F-4FF5-B9B8-42C97BF5457B}"/>
              </a:ext>
            </a:extLst>
          </p:cNvPr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27" y="9745912"/>
            <a:ext cx="1300830" cy="3941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DF1C5E7-B462-4A77-8F6F-9CB2A179FFAB}"/>
              </a:ext>
            </a:extLst>
          </p:cNvPr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962" y="9518936"/>
            <a:ext cx="1597805" cy="677642"/>
          </a:xfrm>
          <a:prstGeom prst="rect">
            <a:avLst/>
          </a:prstGeom>
        </p:spPr>
      </p:pic>
      <p:pic>
        <p:nvPicPr>
          <p:cNvPr id="34" name="Picture 33" descr="A close up of graphics&#10;&#10;Description automatically generated">
            <a:extLst>
              <a:ext uri="{FF2B5EF4-FFF2-40B4-BE49-F238E27FC236}">
                <a16:creationId xmlns:a16="http://schemas.microsoft.com/office/drawing/2014/main" id="{344B4178-F36E-4A9E-AAB0-251A145C8CED}"/>
              </a:ext>
            </a:extLst>
          </p:cNvPr>
          <p:cNvPicPr>
            <a:picLocks noChangeAspect="1"/>
          </p:cNvPicPr>
          <p:nvPr/>
        </p:nvPicPr>
        <p:blipFill rotWithShape="1"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7888" r="11516" b="11247"/>
          <a:stretch/>
        </p:blipFill>
        <p:spPr>
          <a:xfrm>
            <a:off x="14704000" y="642440"/>
            <a:ext cx="631940" cy="807782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A7E0D4-9649-4DD7-988E-0BEEB3EEE0BF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570" y="4647152"/>
            <a:ext cx="1821999" cy="25963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E2BFF1-EB0A-4A77-BD89-E4EF97BD26F1}"/>
              </a:ext>
            </a:extLst>
          </p:cNvPr>
          <p:cNvPicPr>
            <a:picLocks noChangeAspect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57" y="5628470"/>
            <a:ext cx="1188845" cy="419592"/>
          </a:xfrm>
          <a:prstGeom prst="rect">
            <a:avLst/>
          </a:prstGeom>
        </p:spPr>
      </p:pic>
      <p:pic>
        <p:nvPicPr>
          <p:cNvPr id="224" name="Picture 2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4C1980-DB60-47A7-8B0D-0780F5D29A50}"/>
              </a:ext>
            </a:extLst>
          </p:cNvPr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84" y="94537"/>
            <a:ext cx="1158578" cy="571142"/>
          </a:xfrm>
          <a:prstGeom prst="rect">
            <a:avLst/>
          </a:prstGeom>
        </p:spPr>
      </p:pic>
      <p:pic>
        <p:nvPicPr>
          <p:cNvPr id="225" name="Picture 2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F15D5D-0BDE-458C-956E-590D8955BF83}"/>
              </a:ext>
            </a:extLst>
          </p:cNvPr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29" y="8552025"/>
            <a:ext cx="885738" cy="456174"/>
          </a:xfrm>
          <a:prstGeom prst="rect">
            <a:avLst/>
          </a:prstGeom>
        </p:spPr>
      </p:pic>
      <p:pic>
        <p:nvPicPr>
          <p:cNvPr id="226" name="Picture 225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397BF8AD-D0E7-4DA5-80DE-55B9F0588780}"/>
              </a:ext>
            </a:extLst>
          </p:cNvPr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63" y="606875"/>
            <a:ext cx="1335737" cy="923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D65F2B-71DF-42D5-9EB4-13B41AD93139}"/>
              </a:ext>
            </a:extLst>
          </p:cNvPr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469" y="702962"/>
            <a:ext cx="1224884" cy="526485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CB7A5891-F3FB-4368-8387-E4C9C8EE198C}"/>
              </a:ext>
            </a:extLst>
          </p:cNvPr>
          <p:cNvPicPr>
            <a:picLocks noChangeAspect="1"/>
          </p:cNvPicPr>
          <p:nvPr/>
        </p:nvPicPr>
        <p:blipFill rotWithShape="1"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36250" r="23476" b="36843"/>
          <a:stretch/>
        </p:blipFill>
        <p:spPr>
          <a:xfrm>
            <a:off x="24286" y="1133996"/>
            <a:ext cx="1807619" cy="660470"/>
          </a:xfrm>
          <a:prstGeom prst="rect">
            <a:avLst/>
          </a:prstGeom>
        </p:spPr>
      </p:pic>
      <p:pic>
        <p:nvPicPr>
          <p:cNvPr id="1270" name="Picture 126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D8DC055-FE5D-423D-9F80-6E8C0F575BDE}"/>
              </a:ext>
            </a:extLst>
          </p:cNvPr>
          <p:cNvPicPr>
            <a:picLocks noChangeAspect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54" y="924876"/>
            <a:ext cx="1197168" cy="414600"/>
          </a:xfrm>
          <a:prstGeom prst="rect">
            <a:avLst/>
          </a:prstGeom>
        </p:spPr>
      </p:pic>
      <p:pic>
        <p:nvPicPr>
          <p:cNvPr id="1308" name="Picture 1307" descr="A close up of a logo&#10;&#10;Description generated with high confidence">
            <a:extLst>
              <a:ext uri="{FF2B5EF4-FFF2-40B4-BE49-F238E27FC236}">
                <a16:creationId xmlns:a16="http://schemas.microsoft.com/office/drawing/2014/main" id="{44199392-5C47-4253-B12B-A6AC1010024B}"/>
              </a:ext>
            </a:extLst>
          </p:cNvPr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876" y="1771817"/>
            <a:ext cx="2241846" cy="366896"/>
          </a:xfrm>
          <a:prstGeom prst="rect">
            <a:avLst/>
          </a:prstGeom>
        </p:spPr>
      </p:pic>
      <p:pic>
        <p:nvPicPr>
          <p:cNvPr id="228" name="Picture 2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A6CD5C-D2F5-4F62-8FDB-BE486F3ABF71}"/>
              </a:ext>
            </a:extLst>
          </p:cNvPr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635" y="2421614"/>
            <a:ext cx="1569012" cy="497903"/>
          </a:xfrm>
          <a:prstGeom prst="rect">
            <a:avLst/>
          </a:prstGeom>
        </p:spPr>
      </p:pic>
      <p:pic>
        <p:nvPicPr>
          <p:cNvPr id="229" name="Picture 228" descr="A close up of a sign&#10;&#10;Description automatically generated">
            <a:extLst>
              <a:ext uri="{FF2B5EF4-FFF2-40B4-BE49-F238E27FC236}">
                <a16:creationId xmlns:a16="http://schemas.microsoft.com/office/drawing/2014/main" id="{4BAD02E0-64DC-4DE5-8083-101FE0E09796}"/>
              </a:ext>
            </a:extLst>
          </p:cNvPr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94" y="3151601"/>
            <a:ext cx="1644134" cy="268887"/>
          </a:xfrm>
          <a:prstGeom prst="rect">
            <a:avLst/>
          </a:prstGeom>
        </p:spPr>
      </p:pic>
      <p:pic>
        <p:nvPicPr>
          <p:cNvPr id="42" name="Picture 41" descr="A drawing of a face&#10;&#10;Description automatically generated">
            <a:extLst>
              <a:ext uri="{FF2B5EF4-FFF2-40B4-BE49-F238E27FC236}">
                <a16:creationId xmlns:a16="http://schemas.microsoft.com/office/drawing/2014/main" id="{8B85DEC2-0403-4FB4-AEF5-B50E398ED884}"/>
              </a:ext>
            </a:extLst>
          </p:cNvPr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878" y="3263225"/>
            <a:ext cx="1310949" cy="256491"/>
          </a:xfrm>
          <a:prstGeom prst="rect">
            <a:avLst/>
          </a:prstGeom>
        </p:spPr>
      </p:pic>
      <p:pic>
        <p:nvPicPr>
          <p:cNvPr id="230" name="Picture 229" descr="GAZ SYSTEM S.A.">
            <a:extLst>
              <a:ext uri="{FF2B5EF4-FFF2-40B4-BE49-F238E27FC236}">
                <a16:creationId xmlns:a16="http://schemas.microsoft.com/office/drawing/2014/main" id="{5DC79147-3E8C-42A6-BB0C-C33FED07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16" y="3701259"/>
            <a:ext cx="1195353" cy="2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2E95C2-8178-4184-B9F9-6020E7A64351}"/>
              </a:ext>
            </a:extLst>
          </p:cNvPr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055" y="3666112"/>
            <a:ext cx="958833" cy="405767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643B1C-9364-47D2-A170-6040E42D261B}"/>
              </a:ext>
            </a:extLst>
          </p:cNvPr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5" y="4331075"/>
            <a:ext cx="1154376" cy="593784"/>
          </a:xfrm>
          <a:prstGeom prst="rect">
            <a:avLst/>
          </a:prstGeom>
        </p:spPr>
      </p:pic>
      <p:pic>
        <p:nvPicPr>
          <p:cNvPr id="236" name="Picture 23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100AD19-DAD0-4194-9A21-E2D2EE9FBFE5}"/>
              </a:ext>
            </a:extLst>
          </p:cNvPr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19" y="4965272"/>
            <a:ext cx="1238943" cy="348545"/>
          </a:xfrm>
          <a:prstGeom prst="rect">
            <a:avLst/>
          </a:prstGeom>
        </p:spPr>
      </p:pic>
      <p:pic>
        <p:nvPicPr>
          <p:cNvPr id="237" name="Picture 23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343D3290-92DB-45DD-A9D3-00FEB2A0361C}"/>
              </a:ext>
            </a:extLst>
          </p:cNvPr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45" y="5016242"/>
            <a:ext cx="1574925" cy="527186"/>
          </a:xfrm>
          <a:prstGeom prst="rect">
            <a:avLst/>
          </a:prstGeom>
        </p:spPr>
      </p:pic>
      <p:pic>
        <p:nvPicPr>
          <p:cNvPr id="1382" name="Picture 1381">
            <a:extLst>
              <a:ext uri="{FF2B5EF4-FFF2-40B4-BE49-F238E27FC236}">
                <a16:creationId xmlns:a16="http://schemas.microsoft.com/office/drawing/2014/main" id="{C18C7B8C-937A-414C-9548-43BB5699DC18}"/>
              </a:ext>
            </a:extLst>
          </p:cNvPr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0" y="5125594"/>
            <a:ext cx="793895" cy="739766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89B47B2F-6EAF-4B66-B854-8660F412CEA5}"/>
              </a:ext>
            </a:extLst>
          </p:cNvPr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323" y="3420077"/>
            <a:ext cx="1074690" cy="553770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D0A18879-D0A8-4E50-B523-7E251DFE60BF}"/>
              </a:ext>
            </a:extLst>
          </p:cNvPr>
          <p:cNvPicPr>
            <a:picLocks noChangeAspect="1"/>
          </p:cNvPicPr>
          <p:nvPr/>
        </p:nvPicPr>
        <p:blipFill rotWithShape="1"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15353" r="11206" b="15918"/>
          <a:stretch/>
        </p:blipFill>
        <p:spPr>
          <a:xfrm>
            <a:off x="2832716" y="5880700"/>
            <a:ext cx="679875" cy="436541"/>
          </a:xfrm>
          <a:prstGeom prst="rect">
            <a:avLst/>
          </a:prstGeom>
        </p:spPr>
      </p:pic>
      <p:pic>
        <p:nvPicPr>
          <p:cNvPr id="246" name="Picture 24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18CE41-E8F6-43E9-802D-D18F3145E1AB}"/>
              </a:ext>
            </a:extLst>
          </p:cNvPr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60" y="5719980"/>
            <a:ext cx="1140875" cy="497718"/>
          </a:xfrm>
          <a:prstGeom prst="rect">
            <a:avLst/>
          </a:prstGeom>
        </p:spPr>
      </p:pic>
      <p:pic>
        <p:nvPicPr>
          <p:cNvPr id="248" name="Picture 2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E0F504-3833-4CCB-B88B-664EB1FB0B46}"/>
              </a:ext>
            </a:extLst>
          </p:cNvPr>
          <p:cNvPicPr>
            <a:picLocks noChangeAspect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614" y="5816239"/>
            <a:ext cx="1200653" cy="391052"/>
          </a:xfrm>
          <a:prstGeom prst="rect">
            <a:avLst/>
          </a:prstGeom>
        </p:spPr>
      </p:pic>
      <p:pic>
        <p:nvPicPr>
          <p:cNvPr id="249" name="Picture 248" descr="A picture containing bird&#10;&#10;Description automatically generated">
            <a:extLst>
              <a:ext uri="{FF2B5EF4-FFF2-40B4-BE49-F238E27FC236}">
                <a16:creationId xmlns:a16="http://schemas.microsoft.com/office/drawing/2014/main" id="{9200B66C-57D4-4645-BE63-5E17ABBD5D55}"/>
              </a:ext>
            </a:extLst>
          </p:cNvPr>
          <p:cNvPicPr>
            <a:picLocks noChangeAspect="1"/>
          </p:cNvPicPr>
          <p:nvPr/>
        </p:nvPicPr>
        <p:blipFill rotWithShape="1"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25036" r="9968" b="37086"/>
          <a:stretch/>
        </p:blipFill>
        <p:spPr>
          <a:xfrm>
            <a:off x="16296363" y="5729939"/>
            <a:ext cx="1991637" cy="318617"/>
          </a:xfrm>
          <a:prstGeom prst="rect">
            <a:avLst/>
          </a:prstGeom>
        </p:spPr>
      </p:pic>
      <p:pic>
        <p:nvPicPr>
          <p:cNvPr id="1026" name="Picture 2" descr="HydrogenEurope_Logo">
            <a:extLst>
              <a:ext uri="{FF2B5EF4-FFF2-40B4-BE49-F238E27FC236}">
                <a16:creationId xmlns:a16="http://schemas.microsoft.com/office/drawing/2014/main" id="{48AE59C8-5B82-49E4-BB21-A85AEABB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58" y="4731083"/>
            <a:ext cx="3267071" cy="13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34AC90F-13BB-466F-A476-8E7D5D7D9ACE}"/>
              </a:ext>
            </a:extLst>
          </p:cNvPr>
          <p:cNvSpPr/>
          <p:nvPr/>
        </p:nvSpPr>
        <p:spPr>
          <a:xfrm>
            <a:off x="7070291" y="4453025"/>
            <a:ext cx="3763175" cy="1913417"/>
          </a:xfrm>
          <a:prstGeom prst="flowChartConnector">
            <a:avLst/>
          </a:prstGeom>
          <a:noFill/>
          <a:ln>
            <a:solidFill>
              <a:srgbClr val="1D8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1" name="Picture 250">
            <a:extLst>
              <a:ext uri="{FF2B5EF4-FFF2-40B4-BE49-F238E27FC236}">
                <a16:creationId xmlns:a16="http://schemas.microsoft.com/office/drawing/2014/main" id="{48EF1A5F-26EE-4E05-BA3D-3B1528892085}"/>
              </a:ext>
            </a:extLst>
          </p:cNvPr>
          <p:cNvPicPr>
            <a:picLocks noChangeAspect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85" y="6388389"/>
            <a:ext cx="1275656" cy="555285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CB8E9AC-3E77-45A3-86B0-208E16A44638}"/>
              </a:ext>
            </a:extLst>
          </p:cNvPr>
          <p:cNvPicPr>
            <a:picLocks noChangeAspect="1"/>
          </p:cNvPicPr>
          <p:nvPr/>
        </p:nvPicPr>
        <p:blipFill rotWithShape="1"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9899" r="10890" b="19176"/>
          <a:stretch/>
        </p:blipFill>
        <p:spPr>
          <a:xfrm>
            <a:off x="2895267" y="7094669"/>
            <a:ext cx="1111221" cy="566145"/>
          </a:xfrm>
          <a:prstGeom prst="rect">
            <a:avLst/>
          </a:prstGeom>
        </p:spPr>
      </p:pic>
      <p:pic>
        <p:nvPicPr>
          <p:cNvPr id="257" name="Picture 256" descr="A close up of a sign&#10;&#10;Description generated with high confidence">
            <a:extLst>
              <a:ext uri="{FF2B5EF4-FFF2-40B4-BE49-F238E27FC236}">
                <a16:creationId xmlns:a16="http://schemas.microsoft.com/office/drawing/2014/main" id="{A4AD1324-63A9-4958-A06F-9685C1DA1DBA}"/>
              </a:ext>
            </a:extLst>
          </p:cNvPr>
          <p:cNvPicPr>
            <a:picLocks noChangeAspect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630" y="6724304"/>
            <a:ext cx="1180886" cy="581217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963FC8-99D7-4D77-9BFC-D3B2A978934C}"/>
              </a:ext>
            </a:extLst>
          </p:cNvPr>
          <p:cNvPicPr>
            <a:picLocks noChangeAspect="1"/>
          </p:cNvPicPr>
          <p:nvPr/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06" y="809185"/>
            <a:ext cx="744023" cy="744023"/>
          </a:xfrm>
          <a:prstGeom prst="rect">
            <a:avLst/>
          </a:prstGeom>
        </p:spPr>
      </p:pic>
      <p:pic>
        <p:nvPicPr>
          <p:cNvPr id="260" name="Picture 2" descr="Ukrainian Hydrogen Council">
            <a:extLst>
              <a:ext uri="{FF2B5EF4-FFF2-40B4-BE49-F238E27FC236}">
                <a16:creationId xmlns:a16="http://schemas.microsoft.com/office/drawing/2014/main" id="{01C5B190-8110-4CD5-8225-102A3A9C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35" y="8983630"/>
            <a:ext cx="822752" cy="8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2" name="Picture 1531" descr="A stop sign&#10;&#10;Description generated with very high confidence">
            <a:extLst>
              <a:ext uri="{FF2B5EF4-FFF2-40B4-BE49-F238E27FC236}">
                <a16:creationId xmlns:a16="http://schemas.microsoft.com/office/drawing/2014/main" id="{B1591D60-9902-4809-A4F2-96B2BCC8E355}"/>
              </a:ext>
            </a:extLst>
          </p:cNvPr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8953517"/>
            <a:ext cx="858404" cy="83796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7A3CDBC3-363C-49F3-8B6B-82EB38BC9680}"/>
              </a:ext>
            </a:extLst>
          </p:cNvPr>
          <p:cNvPicPr>
            <a:picLocks noChangeAspect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46" y="9076823"/>
            <a:ext cx="860325" cy="53715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60ACE21E-BBBA-4AF9-BE5B-F95A55770A69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793" y="9692346"/>
            <a:ext cx="2260452" cy="460293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BF9603E4-30F1-48D0-B83B-3565C1E722E5}"/>
              </a:ext>
            </a:extLst>
          </p:cNvPr>
          <p:cNvPicPr>
            <a:picLocks noChangeAspect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0" y="9582185"/>
            <a:ext cx="696225" cy="696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D3759D-5129-4739-BD9B-5A13D342B968}"/>
              </a:ext>
            </a:extLst>
          </p:cNvPr>
          <p:cNvPicPr>
            <a:picLocks noChangeAspect="1"/>
          </p:cNvPicPr>
          <p:nvPr/>
        </p:nvPicPr>
        <p:blipFill rotWithShape="1"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 b="11560"/>
          <a:stretch/>
        </p:blipFill>
        <p:spPr>
          <a:xfrm>
            <a:off x="13899581" y="9526892"/>
            <a:ext cx="841653" cy="650747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CA58CBB8-B0C3-4245-BA99-B58E9936EAAD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37" y="9076823"/>
            <a:ext cx="2085723" cy="688128"/>
          </a:xfrm>
          <a:prstGeom prst="rect">
            <a:avLst/>
          </a:prstGeom>
        </p:spPr>
      </p:pic>
      <p:pic>
        <p:nvPicPr>
          <p:cNvPr id="268" name="Image 209">
            <a:extLst>
              <a:ext uri="{FF2B5EF4-FFF2-40B4-BE49-F238E27FC236}">
                <a16:creationId xmlns:a16="http://schemas.microsoft.com/office/drawing/2014/main" id="{1BEAE335-D369-4369-B626-B55F0FAD201C}"/>
              </a:ext>
            </a:extLst>
      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3000563" y="3310031"/>
            <a:ext cx="1005626" cy="400364"/>
          </a:xfrm>
          <a:prstGeom prst="rect">
            <a:avLst/>
          </a:prstGeom>
        </p:spPr>
      </p:pic>
      <p:pic>
        <p:nvPicPr>
          <p:cNvPr id="269" name="Picture 268" descr="A close up of a sign&#10;&#10;Description generated with high confidence">
            <a:extLst>
              <a:ext uri="{FF2B5EF4-FFF2-40B4-BE49-F238E27FC236}">
                <a16:creationId xmlns:a16="http://schemas.microsoft.com/office/drawing/2014/main" id="{EDF1B840-B3BC-42D3-A8D1-4AA518CBBB60}"/>
              </a:ext>
            </a:extLst>
          </p:cNvPr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31" y="2464563"/>
            <a:ext cx="979284" cy="475914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20FE055-E971-4528-851C-8C51EF742D40}"/>
              </a:ext>
            </a:extLst>
          </p:cNvPr>
          <p:cNvPicPr>
            <a:picLocks noChangeAspect="1"/>
          </p:cNvPicPr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20" y="9700533"/>
            <a:ext cx="2143781" cy="477105"/>
          </a:xfrm>
          <a:prstGeom prst="rect">
            <a:avLst/>
          </a:prstGeom>
        </p:spPr>
      </p:pic>
      <p:pic>
        <p:nvPicPr>
          <p:cNvPr id="244" name="Picture 243" descr="A close up of a logo&#10;&#10;Description automatically generated">
            <a:extLst>
              <a:ext uri="{FF2B5EF4-FFF2-40B4-BE49-F238E27FC236}">
                <a16:creationId xmlns:a16="http://schemas.microsoft.com/office/drawing/2014/main" id="{893D2BFE-790B-486E-9D8B-2ADC67DAB315}"/>
              </a:ext>
            </a:extLst>
          </p:cNvPr>
          <p:cNvPicPr>
            <a:picLocks noChangeAspect="1"/>
          </p:cNvPicPr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254" y="2875947"/>
            <a:ext cx="1039553" cy="488082"/>
          </a:xfrm>
          <a:prstGeom prst="rect">
            <a:avLst/>
          </a:prstGeom>
        </p:spPr>
      </p:pic>
      <p:pic>
        <p:nvPicPr>
          <p:cNvPr id="247" name="Picture 246" descr="A picture containing food&#10;&#10;Description automatically generated">
            <a:extLst>
              <a:ext uri="{FF2B5EF4-FFF2-40B4-BE49-F238E27FC236}">
                <a16:creationId xmlns:a16="http://schemas.microsoft.com/office/drawing/2014/main" id="{0152FBD9-D753-4D13-AAEC-3EE5032CD3B4}"/>
              </a:ext>
            </a:extLst>
          </p:cNvPr>
          <p:cNvPicPr>
            <a:picLocks noChangeAspect="1"/>
          </p:cNvPicPr>
          <p:nvPr/>
        </p:nvPicPr>
        <p:blipFill>
          <a:blip r:embed="rId1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5" y="1567079"/>
            <a:ext cx="1424186" cy="370689"/>
          </a:xfrm>
          <a:prstGeom prst="rect">
            <a:avLst/>
          </a:prstGeom>
        </p:spPr>
      </p:pic>
      <p:pic>
        <p:nvPicPr>
          <p:cNvPr id="252" name="Picture 251" descr="A close up of a sign&#10;&#10;Description automatically generated">
            <a:extLst>
              <a:ext uri="{FF2B5EF4-FFF2-40B4-BE49-F238E27FC236}">
                <a16:creationId xmlns:a16="http://schemas.microsoft.com/office/drawing/2014/main" id="{04045DDA-AC59-4D87-A145-F47A507BB5ED}"/>
              </a:ext>
            </a:extLst>
          </p:cNvPr>
          <p:cNvPicPr>
            <a:picLocks noChangeAspect="1"/>
          </p:cNvPicPr>
          <p:nvPr/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79" y="6857657"/>
            <a:ext cx="745637" cy="837773"/>
          </a:xfrm>
          <a:prstGeom prst="rect">
            <a:avLst/>
          </a:prstGeom>
        </p:spPr>
      </p:pic>
      <p:pic>
        <p:nvPicPr>
          <p:cNvPr id="253" name="Picture 2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E9A96C-FB5A-44DF-AB06-2A8B95CC42DD}"/>
              </a:ext>
            </a:extLst>
          </p:cNvPr>
          <p:cNvPicPr>
            <a:picLocks noChangeAspect="1"/>
          </p:cNvPicPr>
          <p:nvPr/>
        </p:nvPicPr>
        <p:blipFill rotWithShape="1"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b="37118"/>
          <a:stretch/>
        </p:blipFill>
        <p:spPr>
          <a:xfrm>
            <a:off x="14696962" y="2263886"/>
            <a:ext cx="1970591" cy="39399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B825C6-75A5-4249-B04D-AEB99E46842C}"/>
              </a:ext>
            </a:extLst>
          </p:cNvPr>
          <p:cNvPicPr>
            <a:picLocks noChangeAspect="1"/>
          </p:cNvPicPr>
          <p:nvPr/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01" y="1498011"/>
            <a:ext cx="779630" cy="451536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1646152-F95A-4B36-9192-15C2FA5E0DED}"/>
              </a:ext>
            </a:extLst>
          </p:cNvPr>
          <p:cNvPicPr>
            <a:picLocks noChangeAspect="1"/>
          </p:cNvPicPr>
          <p:nvPr/>
        </p:nvPicPr>
        <p:blipFill rotWithShape="1">
          <a:blip r:embed="rId1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11503" r="5618" b="14827"/>
          <a:stretch/>
        </p:blipFill>
        <p:spPr>
          <a:xfrm>
            <a:off x="153366" y="664073"/>
            <a:ext cx="1040064" cy="4458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D33E162-8B60-4040-98C6-3D617A2B464A}"/>
              </a:ext>
            </a:extLst>
          </p:cNvPr>
          <p:cNvPicPr>
            <a:picLocks noChangeAspect="1"/>
          </p:cNvPicPr>
          <p:nvPr/>
        </p:nvPicPr>
        <p:blipFill>
          <a:blip r:embed="rId1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90" y="3065648"/>
            <a:ext cx="806217" cy="7615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78D767-85C5-4D14-AA47-962532CB4C45}"/>
              </a:ext>
            </a:extLst>
          </p:cNvPr>
          <p:cNvPicPr>
            <a:picLocks noChangeAspect="1"/>
          </p:cNvPicPr>
          <p:nvPr/>
        </p:nvPicPr>
        <p:blipFill rotWithShape="1">
          <a:blip r:embed="rId154"/>
          <a:srcRect l="9242" t="40588" r="11504" b="42287"/>
          <a:stretch/>
        </p:blipFill>
        <p:spPr>
          <a:xfrm>
            <a:off x="1353975" y="3292469"/>
            <a:ext cx="1066734" cy="230501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28FA0-CD7E-4B0F-B50A-D5066674D365}"/>
              </a:ext>
            </a:extLst>
          </p:cNvPr>
          <p:cNvPicPr>
            <a:picLocks noChangeAspect="1"/>
          </p:cNvPicPr>
          <p:nvPr/>
        </p:nvPicPr>
        <p:blipFill rotWithShape="1">
          <a:blip r:embed="rId1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r="21096"/>
          <a:stretch/>
        </p:blipFill>
        <p:spPr>
          <a:xfrm>
            <a:off x="4090183" y="6212612"/>
            <a:ext cx="871148" cy="436794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3F275783-DB43-4728-A1DD-8B5C2517FDAC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1" y="6252656"/>
            <a:ext cx="1473152" cy="1107044"/>
          </a:xfrm>
          <a:prstGeom prst="rect">
            <a:avLst/>
          </a:prstGeom>
        </p:spPr>
      </p:pic>
      <p:pic>
        <p:nvPicPr>
          <p:cNvPr id="258" name="Content Placeholder 10">
            <a:extLst>
              <a:ext uri="{FF2B5EF4-FFF2-40B4-BE49-F238E27FC236}">
                <a16:creationId xmlns:a16="http://schemas.microsoft.com/office/drawing/2014/main" id="{1EDBFD68-7DAA-4981-B7A3-75ACCDD052B4}"/>
              </a:ext>
            </a:extLst>
          </p:cNvPr>
          <p:cNvPicPr>
            <a:picLocks noChangeAspect="1"/>
          </p:cNvPicPr>
          <p:nvPr/>
        </p:nvPicPr>
        <p:blipFill rotWithShape="1">
          <a:blip r:embed="rId157"/>
          <a:srcRect r="43166" b="6091"/>
          <a:stretch/>
        </p:blipFill>
        <p:spPr>
          <a:xfrm>
            <a:off x="5375153" y="182569"/>
            <a:ext cx="694841" cy="381209"/>
          </a:xfrm>
          <a:prstGeom prst="rect">
            <a:avLst/>
          </a:prstGeom>
        </p:spPr>
      </p:pic>
      <p:pic>
        <p:nvPicPr>
          <p:cNvPr id="259" name="Content Placeholder 10">
            <a:extLst>
              <a:ext uri="{FF2B5EF4-FFF2-40B4-BE49-F238E27FC236}">
                <a16:creationId xmlns:a16="http://schemas.microsoft.com/office/drawing/2014/main" id="{96D34DE9-B771-4094-A162-96FDF2C90633}"/>
              </a:ext>
            </a:extLst>
          </p:cNvPr>
          <p:cNvPicPr>
            <a:picLocks noChangeAspect="1"/>
          </p:cNvPicPr>
          <p:nvPr/>
        </p:nvPicPr>
        <p:blipFill>
          <a:blip r:embed="rId158"/>
          <a:srcRect/>
          <a:stretch/>
        </p:blipFill>
        <p:spPr>
          <a:xfrm>
            <a:off x="10089175" y="3390250"/>
            <a:ext cx="1280303" cy="302072"/>
          </a:xfrm>
          <a:prstGeom prst="rect">
            <a:avLst/>
          </a:prstGeom>
        </p:spPr>
      </p:pic>
      <p:pic>
        <p:nvPicPr>
          <p:cNvPr id="261" name="Content Placeholder 10">
            <a:extLst>
              <a:ext uri="{FF2B5EF4-FFF2-40B4-BE49-F238E27FC236}">
                <a16:creationId xmlns:a16="http://schemas.microsoft.com/office/drawing/2014/main" id="{D062A663-4C0A-4E1F-A2B7-DCD331E4079D}"/>
              </a:ext>
            </a:extLst>
          </p:cNvPr>
          <p:cNvPicPr>
            <a:picLocks noChangeAspect="1"/>
          </p:cNvPicPr>
          <p:nvPr/>
        </p:nvPicPr>
        <p:blipFill rotWithShape="1">
          <a:blip r:embed="rId1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4760"/>
          <a:stretch/>
        </p:blipFill>
        <p:spPr>
          <a:xfrm>
            <a:off x="10247649" y="2358313"/>
            <a:ext cx="991605" cy="454577"/>
          </a:xfrm>
          <a:prstGeom prst="rect">
            <a:avLst/>
          </a:prstGeom>
        </p:spPr>
      </p:pic>
      <p:pic>
        <p:nvPicPr>
          <p:cNvPr id="266" name="Content Placeholder 10">
            <a:extLst>
              <a:ext uri="{FF2B5EF4-FFF2-40B4-BE49-F238E27FC236}">
                <a16:creationId xmlns:a16="http://schemas.microsoft.com/office/drawing/2014/main" id="{4313B84F-B77E-43C5-907A-88215DFECD49}"/>
              </a:ext>
            </a:extLst>
          </p:cNvPr>
          <p:cNvPicPr>
            <a:picLocks noChangeAspect="1"/>
          </p:cNvPicPr>
          <p:nvPr/>
        </p:nvPicPr>
        <p:blipFill>
          <a:blip r:embed="rId1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6419" y="3588413"/>
            <a:ext cx="723798" cy="723798"/>
          </a:xfrm>
          <a:prstGeom prst="rect">
            <a:avLst/>
          </a:prstGeom>
        </p:spPr>
      </p:pic>
      <p:pic>
        <p:nvPicPr>
          <p:cNvPr id="270" name="Content Placeholder 10">
            <a:extLst>
              <a:ext uri="{FF2B5EF4-FFF2-40B4-BE49-F238E27FC236}">
                <a16:creationId xmlns:a16="http://schemas.microsoft.com/office/drawing/2014/main" id="{CE5D459C-28CC-4AF3-B239-EFF4820792C8}"/>
              </a:ext>
            </a:extLst>
          </p:cNvPr>
          <p:cNvPicPr>
            <a:picLocks noChangeAspect="1"/>
          </p:cNvPicPr>
          <p:nvPr/>
        </p:nvPicPr>
        <p:blipFill>
          <a:blip r:embed="rId1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4492" y="6823967"/>
            <a:ext cx="716837" cy="713651"/>
          </a:xfrm>
          <a:prstGeom prst="rect">
            <a:avLst/>
          </a:prstGeom>
        </p:spPr>
      </p:pic>
      <p:pic>
        <p:nvPicPr>
          <p:cNvPr id="271" name="Content Placeholder 10">
            <a:extLst>
              <a:ext uri="{FF2B5EF4-FFF2-40B4-BE49-F238E27FC236}">
                <a16:creationId xmlns:a16="http://schemas.microsoft.com/office/drawing/2014/main" id="{90773093-10C4-4453-8F51-44DB981E31AD}"/>
              </a:ext>
            </a:extLst>
          </p:cNvPr>
          <p:cNvPicPr>
            <a:picLocks noChangeAspect="1"/>
          </p:cNvPicPr>
          <p:nvPr/>
        </p:nvPicPr>
        <p:blipFill rotWithShape="1">
          <a:blip r:embed="rId162"/>
          <a:srcRect l="26480" r="25816" b="16822"/>
          <a:stretch/>
        </p:blipFill>
        <p:spPr>
          <a:xfrm>
            <a:off x="142914" y="2275657"/>
            <a:ext cx="716877" cy="605555"/>
          </a:xfrm>
          <a:prstGeom prst="rect">
            <a:avLst/>
          </a:prstGeom>
        </p:spPr>
      </p:pic>
      <p:pic>
        <p:nvPicPr>
          <p:cNvPr id="272" name="Content Placeholder 10">
            <a:extLst>
              <a:ext uri="{FF2B5EF4-FFF2-40B4-BE49-F238E27FC236}">
                <a16:creationId xmlns:a16="http://schemas.microsoft.com/office/drawing/2014/main" id="{C44C1C51-75F6-4FC5-99BF-4F2872A4BB65}"/>
              </a:ext>
            </a:extLst>
          </p:cNvPr>
          <p:cNvPicPr>
            <a:picLocks noChangeAspect="1"/>
          </p:cNvPicPr>
          <p:nvPr/>
        </p:nvPicPr>
        <p:blipFill>
          <a:blip r:embed="rId1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4428" y="6462096"/>
            <a:ext cx="731991" cy="536793"/>
          </a:xfrm>
          <a:prstGeom prst="rect">
            <a:avLst/>
          </a:prstGeom>
        </p:spPr>
      </p:pic>
      <p:pic>
        <p:nvPicPr>
          <p:cNvPr id="273" name="Content Placeholder 10">
            <a:extLst>
              <a:ext uri="{FF2B5EF4-FFF2-40B4-BE49-F238E27FC236}">
                <a16:creationId xmlns:a16="http://schemas.microsoft.com/office/drawing/2014/main" id="{7AC7879B-8CC9-4565-BEB3-2A7463BC07F5}"/>
              </a:ext>
            </a:extLst>
          </p:cNvPr>
          <p:cNvPicPr>
            <a:picLocks noChangeAspect="1"/>
          </p:cNvPicPr>
          <p:nvPr/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192" y="9057073"/>
            <a:ext cx="1329270" cy="450845"/>
          </a:xfrm>
          <a:prstGeom prst="rect">
            <a:avLst/>
          </a:prstGeom>
        </p:spPr>
      </p:pic>
      <p:pic>
        <p:nvPicPr>
          <p:cNvPr id="274" name="Content Placeholder 10">
            <a:extLst>
              <a:ext uri="{FF2B5EF4-FFF2-40B4-BE49-F238E27FC236}">
                <a16:creationId xmlns:a16="http://schemas.microsoft.com/office/drawing/2014/main" id="{4DB377E2-2561-4196-963A-FC81C1DED7AF}"/>
              </a:ext>
            </a:extLst>
          </p:cNvPr>
          <p:cNvPicPr>
            <a:picLocks noChangeAspect="1"/>
          </p:cNvPicPr>
          <p:nvPr/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273" y="1812897"/>
            <a:ext cx="536793" cy="536793"/>
          </a:xfrm>
          <a:prstGeom prst="rect">
            <a:avLst/>
          </a:prstGeom>
        </p:spPr>
      </p:pic>
      <p:pic>
        <p:nvPicPr>
          <p:cNvPr id="276" name="Content Placeholder 10">
            <a:extLst>
              <a:ext uri="{FF2B5EF4-FFF2-40B4-BE49-F238E27FC236}">
                <a16:creationId xmlns:a16="http://schemas.microsoft.com/office/drawing/2014/main" id="{497B878D-8B03-4FFC-A67C-AB93F9766580}"/>
              </a:ext>
            </a:extLst>
          </p:cNvPr>
          <p:cNvPicPr>
            <a:picLocks noChangeAspect="1"/>
          </p:cNvPicPr>
          <p:nvPr/>
        </p:nvPicPr>
        <p:blipFill>
          <a:blip r:embed="rId1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3144" y="3881606"/>
            <a:ext cx="477161" cy="510231"/>
          </a:xfrm>
          <a:prstGeom prst="rect">
            <a:avLst/>
          </a:prstGeom>
        </p:spPr>
      </p:pic>
      <p:pic>
        <p:nvPicPr>
          <p:cNvPr id="277" name="Content Placeholder 10">
            <a:extLst>
              <a:ext uri="{FF2B5EF4-FFF2-40B4-BE49-F238E27FC236}">
                <a16:creationId xmlns:a16="http://schemas.microsoft.com/office/drawing/2014/main" id="{09613EB2-A3C9-4071-8155-F3EE0A55BF03}"/>
              </a:ext>
            </a:extLst>
          </p:cNvPr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6465" y="3967022"/>
            <a:ext cx="970568" cy="33940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9C87F-E4A0-4D15-AB6C-0B1EDDDA8CF3}"/>
              </a:ext>
            </a:extLst>
          </p:cNvPr>
          <p:cNvPicPr>
            <a:picLocks noChangeAspect="1"/>
          </p:cNvPicPr>
          <p:nvPr/>
        </p:nvPicPr>
        <p:blipFill rotWithShape="1"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t="26785" r="15059" b="25139"/>
          <a:stretch/>
        </p:blipFill>
        <p:spPr>
          <a:xfrm>
            <a:off x="16852825" y="5100997"/>
            <a:ext cx="1256579" cy="518924"/>
          </a:xfrm>
          <a:prstGeom prst="rect">
            <a:avLst/>
          </a:prstGeom>
        </p:spPr>
      </p:pic>
      <p:pic>
        <p:nvPicPr>
          <p:cNvPr id="279" name="Google Shape;311;p50">
            <a:extLst>
              <a:ext uri="{FF2B5EF4-FFF2-40B4-BE49-F238E27FC236}">
                <a16:creationId xmlns:a16="http://schemas.microsoft.com/office/drawing/2014/main" id="{E039FEB8-1E92-4848-AAC7-EDFECE2D50A5}"/>
              </a:ext>
            </a:extLst>
          </p:cNvPr>
          <p:cNvPicPr preferRelativeResize="0"/>
          <p:nvPr/>
        </p:nvPicPr>
        <p:blipFill rotWithShape="1">
          <a:blip r:embed="rId169">
            <a:alphaModFix/>
          </a:blip>
          <a:srcRect/>
          <a:stretch/>
        </p:blipFill>
        <p:spPr>
          <a:xfrm>
            <a:off x="924155" y="9151666"/>
            <a:ext cx="1289417" cy="46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116599-89CF-454F-BF58-DCE10139CB8E}"/>
              </a:ext>
            </a:extLst>
          </p:cNvPr>
          <p:cNvPicPr>
            <a:picLocks noChangeAspect="1"/>
          </p:cNvPicPr>
          <p:nvPr/>
        </p:nvPicPr>
        <p:blipFill rotWithShape="1">
          <a:blip r:embed="rId1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17549" r="11963" b="17575"/>
          <a:stretch/>
        </p:blipFill>
        <p:spPr>
          <a:xfrm>
            <a:off x="16839445" y="1671925"/>
            <a:ext cx="1312052" cy="53168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2AB626E-6C43-464D-AF8B-910664BEC715}"/>
              </a:ext>
            </a:extLst>
          </p:cNvPr>
          <p:cNvPicPr>
            <a:picLocks noChangeAspect="1"/>
          </p:cNvPicPr>
          <p:nvPr/>
        </p:nvPicPr>
        <p:blipFill>
          <a:blip r:embed="rId1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06" y="3614702"/>
            <a:ext cx="1572722" cy="313005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81107D-4330-4D18-9351-B4101E28A046}"/>
              </a:ext>
            </a:extLst>
          </p:cNvPr>
          <p:cNvPicPr>
            <a:picLocks noChangeAspect="1"/>
          </p:cNvPicPr>
          <p:nvPr/>
        </p:nvPicPr>
        <p:blipFill>
          <a:blip r:embed="rId1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144" y="7043884"/>
            <a:ext cx="1967973" cy="259880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3D15A4C9-9BD1-430F-9829-4FAEF326B99D}"/>
              </a:ext>
            </a:extLst>
          </p:cNvPr>
          <p:cNvPicPr>
            <a:picLocks noChangeAspect="1"/>
          </p:cNvPicPr>
          <p:nvPr/>
        </p:nvPicPr>
        <p:blipFill rotWithShape="1">
          <a:blip r:embed="rId1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6871" r="16529" b="29750"/>
          <a:stretch/>
        </p:blipFill>
        <p:spPr>
          <a:xfrm>
            <a:off x="11614821" y="7363077"/>
            <a:ext cx="1433850" cy="425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2ECC2-A811-4B69-ACB9-4F2CCB57E140}"/>
              </a:ext>
            </a:extLst>
          </p:cNvPr>
          <p:cNvPicPr>
            <a:picLocks noChangeAspect="1"/>
          </p:cNvPicPr>
          <p:nvPr/>
        </p:nvPicPr>
        <p:blipFill>
          <a:blip r:embed="rId1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828" y="4061086"/>
            <a:ext cx="1740044" cy="479732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570DE50-FD55-42FB-A1B5-602FC713E907}"/>
              </a:ext>
            </a:extLst>
          </p:cNvPr>
          <p:cNvPicPr>
            <a:picLocks noChangeAspect="1"/>
          </p:cNvPicPr>
          <p:nvPr/>
        </p:nvPicPr>
        <p:blipFill>
          <a:blip r:embed="rId1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396" y="3961740"/>
            <a:ext cx="908643" cy="689433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CA80BB-E232-4856-BA33-7C00451036CA}"/>
              </a:ext>
            </a:extLst>
          </p:cNvPr>
          <p:cNvPicPr>
            <a:picLocks noChangeAspect="1"/>
          </p:cNvPicPr>
          <p:nvPr/>
        </p:nvPicPr>
        <p:blipFill rotWithShape="1">
          <a:blip r:embed="rId1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2266" r="3642" b="11494"/>
          <a:stretch/>
        </p:blipFill>
        <p:spPr>
          <a:xfrm>
            <a:off x="5148194" y="3440649"/>
            <a:ext cx="1745960" cy="44845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A3F7070-9AA9-454C-AA59-1F1B18C5442D}"/>
              </a:ext>
            </a:extLst>
          </p:cNvPr>
          <p:cNvPicPr>
            <a:picLocks noChangeAspect="1"/>
          </p:cNvPicPr>
          <p:nvPr/>
        </p:nvPicPr>
        <p:blipFill>
          <a:blip r:embed="rId1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28" y="5203005"/>
            <a:ext cx="1598604" cy="743253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BB7344-829A-4358-BD06-902AB2F8CFE2}"/>
              </a:ext>
            </a:extLst>
          </p:cNvPr>
          <p:cNvPicPr>
            <a:picLocks noChangeAspect="1"/>
          </p:cNvPicPr>
          <p:nvPr/>
        </p:nvPicPr>
        <p:blipFill rotWithShape="1">
          <a:blip r:embed="rId1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15446" r="5030" b="18021"/>
          <a:stretch/>
        </p:blipFill>
        <p:spPr>
          <a:xfrm>
            <a:off x="14253643" y="61411"/>
            <a:ext cx="2012768" cy="483242"/>
          </a:xfrm>
          <a:prstGeom prst="rect">
            <a:avLst/>
          </a:prstGeom>
        </p:spPr>
      </p:pic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CC7520E7-7945-4966-92CF-0E8117DCA7A6}"/>
              </a:ext>
            </a:extLst>
          </p:cNvPr>
          <p:cNvPicPr>
            <a:picLocks noChangeAspect="1"/>
          </p:cNvPicPr>
          <p:nvPr/>
        </p:nvPicPr>
        <p:blipFill>
          <a:blip r:embed="rId1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46" y="6815179"/>
            <a:ext cx="1793448" cy="793601"/>
          </a:xfrm>
          <a:prstGeom prst="rect">
            <a:avLst/>
          </a:prstGeom>
        </p:spPr>
      </p:pic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57B72-E1E0-49B3-83F7-62971EF95431}"/>
              </a:ext>
            </a:extLst>
          </p:cNvPr>
          <p:cNvPicPr>
            <a:picLocks noChangeAspect="1"/>
          </p:cNvPicPr>
          <p:nvPr/>
        </p:nvPicPr>
        <p:blipFill>
          <a:blip r:embed="rId1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229" y="9085291"/>
            <a:ext cx="1597805" cy="561239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FC169B-F53A-4C5D-ACAE-893724B107F0}"/>
              </a:ext>
            </a:extLst>
          </p:cNvPr>
          <p:cNvPicPr>
            <a:picLocks noChangeAspect="1"/>
          </p:cNvPicPr>
          <p:nvPr/>
        </p:nvPicPr>
        <p:blipFill>
          <a:blip r:embed="rId1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3" y="7143440"/>
            <a:ext cx="1865399" cy="394011"/>
          </a:xfrm>
          <a:prstGeom prst="rect">
            <a:avLst/>
          </a:prstGeom>
        </p:spPr>
      </p:pic>
      <p:pic>
        <p:nvPicPr>
          <p:cNvPr id="201" name="Picture 20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6933E7-3B5A-4EFF-BF29-538A4A77DAD5}"/>
              </a:ext>
            </a:extLst>
          </p:cNvPr>
          <p:cNvPicPr>
            <a:picLocks noChangeAspect="1"/>
          </p:cNvPicPr>
          <p:nvPr/>
        </p:nvPicPr>
        <p:blipFill>
          <a:blip r:embed="rId1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803" y="4425164"/>
            <a:ext cx="1918898" cy="47772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8E7AD52-88FC-4F14-AFAD-7D4A83ED5140}"/>
              </a:ext>
            </a:extLst>
          </p:cNvPr>
          <p:cNvPicPr>
            <a:picLocks noChangeAspect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905" y="4787625"/>
            <a:ext cx="1659963" cy="18243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1D2263B-3F17-4E47-A446-85FF6A5D30F7}"/>
              </a:ext>
            </a:extLst>
          </p:cNvPr>
          <p:cNvPicPr>
            <a:picLocks noChangeAspect="1"/>
          </p:cNvPicPr>
          <p:nvPr/>
        </p:nvPicPr>
        <p:blipFill rotWithShape="1"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8478"/>
          <a:stretch/>
        </p:blipFill>
        <p:spPr>
          <a:xfrm>
            <a:off x="7957050" y="8010554"/>
            <a:ext cx="902100" cy="584528"/>
          </a:xfrm>
          <a:prstGeom prst="rect">
            <a:avLst/>
          </a:prstGeom>
        </p:spPr>
      </p:pic>
      <p:pic>
        <p:nvPicPr>
          <p:cNvPr id="52" name="Picture 51" descr="A picture containing clock&#10;&#10;Description automatically generated">
            <a:extLst>
              <a:ext uri="{FF2B5EF4-FFF2-40B4-BE49-F238E27FC236}">
                <a16:creationId xmlns:a16="http://schemas.microsoft.com/office/drawing/2014/main" id="{E82238AD-EEDC-436B-8667-9C6A045AC209}"/>
              </a:ext>
            </a:extLst>
          </p:cNvPr>
          <p:cNvPicPr>
            <a:picLocks noChangeAspect="1"/>
          </p:cNvPicPr>
          <p:nvPr/>
        </p:nvPicPr>
        <p:blipFill>
          <a:blip r:embed="rId1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965" y="6105743"/>
            <a:ext cx="1283670" cy="33345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755DF44-AA75-41FB-9F30-E5F66DD98EE4}"/>
              </a:ext>
            </a:extLst>
          </p:cNvPr>
          <p:cNvPicPr>
            <a:picLocks noChangeAspect="1"/>
          </p:cNvPicPr>
          <p:nvPr/>
        </p:nvPicPr>
        <p:blipFill rotWithShape="1"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31978" r="9945" b="31151"/>
          <a:stretch/>
        </p:blipFill>
        <p:spPr>
          <a:xfrm>
            <a:off x="2358027" y="2320226"/>
            <a:ext cx="1446687" cy="669992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AB8DAD1-37BD-427F-945A-CEA4960D015E}"/>
              </a:ext>
            </a:extLst>
          </p:cNvPr>
          <p:cNvPicPr>
            <a:picLocks noChangeAspect="1"/>
          </p:cNvPicPr>
          <p:nvPr/>
        </p:nvPicPr>
        <p:blipFill>
          <a:blip r:embed="rId1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58" y="1983194"/>
            <a:ext cx="1248054" cy="387092"/>
          </a:xfrm>
          <a:prstGeom prst="rect">
            <a:avLst/>
          </a:prstGeom>
        </p:spPr>
      </p:pic>
      <p:pic>
        <p:nvPicPr>
          <p:cNvPr id="59" name="Picture 58" descr="A picture containing monitor, clock, computer, television&#10;&#10;Description automatically generated">
            <a:extLst>
              <a:ext uri="{FF2B5EF4-FFF2-40B4-BE49-F238E27FC236}">
                <a16:creationId xmlns:a16="http://schemas.microsoft.com/office/drawing/2014/main" id="{7627F456-D65A-4333-A727-27E7F0861C75}"/>
              </a:ext>
            </a:extLst>
          </p:cNvPr>
          <p:cNvPicPr>
            <a:picLocks noChangeAspect="1"/>
          </p:cNvPicPr>
          <p:nvPr/>
        </p:nvPicPr>
        <p:blipFill>
          <a:blip r:embed="rId1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3" y="2292150"/>
            <a:ext cx="1012241" cy="35327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1E34747-5264-468E-8A16-2BCCA1D7733C}"/>
              </a:ext>
            </a:extLst>
          </p:cNvPr>
          <p:cNvPicPr>
            <a:picLocks noChangeAspect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6" y="2904791"/>
            <a:ext cx="1736876" cy="238967"/>
          </a:xfrm>
          <a:prstGeom prst="rect">
            <a:avLst/>
          </a:prstGeom>
        </p:spPr>
      </p:pic>
      <p:pic>
        <p:nvPicPr>
          <p:cNvPr id="1345" name="Picture 1344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09722281-8C34-45D8-8AD5-E8E325C78E90}"/>
              </a:ext>
            </a:extLst>
          </p:cNvPr>
          <p:cNvPicPr>
            <a:picLocks noChangeAspect="1"/>
          </p:cNvPicPr>
          <p:nvPr/>
        </p:nvPicPr>
        <p:blipFill>
          <a:blip r:embed="rId1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07" y="714722"/>
            <a:ext cx="1632539" cy="415052"/>
          </a:xfrm>
          <a:prstGeom prst="rect">
            <a:avLst/>
          </a:prstGeom>
        </p:spPr>
      </p:pic>
      <p:pic>
        <p:nvPicPr>
          <p:cNvPr id="1347" name="Picture 1346" descr="A picture containing drawing, plate, light&#10;&#10;Description automatically generated">
            <a:extLst>
              <a:ext uri="{FF2B5EF4-FFF2-40B4-BE49-F238E27FC236}">
                <a16:creationId xmlns:a16="http://schemas.microsoft.com/office/drawing/2014/main" id="{534701C0-3A6F-4E53-9F54-532C3D50F1FB}"/>
              </a:ext>
            </a:extLst>
          </p:cNvPr>
          <p:cNvPicPr>
            <a:picLocks noChangeAspect="1"/>
          </p:cNvPicPr>
          <p:nvPr/>
        </p:nvPicPr>
        <p:blipFill rotWithShape="1"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21835" r="4310" b="19614"/>
          <a:stretch/>
        </p:blipFill>
        <p:spPr>
          <a:xfrm>
            <a:off x="6416692" y="7650757"/>
            <a:ext cx="1639910" cy="314207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F474C575-F6D4-47D4-843A-E73DA2CC4F73}"/>
              </a:ext>
            </a:extLst>
          </p:cNvPr>
          <p:cNvPicPr>
            <a:picLocks noChangeAspect="1"/>
          </p:cNvPicPr>
          <p:nvPr/>
        </p:nvPicPr>
        <p:blipFill>
          <a:blip r:embed="rId1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647" y="206276"/>
            <a:ext cx="1402094" cy="386706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E7B9F1D6-710A-4DE7-9F91-75E654FFC45D}"/>
              </a:ext>
            </a:extLst>
          </p:cNvPr>
          <p:cNvPicPr>
            <a:picLocks noChangeAspect="1"/>
          </p:cNvPicPr>
          <p:nvPr/>
        </p:nvPicPr>
        <p:blipFill>
          <a:blip r:embed="rId1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7226" y="4146416"/>
            <a:ext cx="1066734" cy="685376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23FCD93F-1837-41AF-873E-22D107D60E1F}"/>
              </a:ext>
            </a:extLst>
          </p:cNvPr>
          <p:cNvPicPr>
            <a:picLocks noChangeAspect="1"/>
          </p:cNvPicPr>
          <p:nvPr/>
        </p:nvPicPr>
        <p:blipFill>
          <a:blip r:embed="rId1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2775" y="6400443"/>
            <a:ext cx="638177" cy="103558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6988CCDB-0CD9-4145-A24D-2BE55E4EF8EC}"/>
              </a:ext>
            </a:extLst>
          </p:cNvPr>
          <p:cNvPicPr>
            <a:picLocks noChangeAspect="1"/>
          </p:cNvPicPr>
          <p:nvPr/>
        </p:nvPicPr>
        <p:blipFill>
          <a:blip r:embed="rId1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700" y="8906021"/>
            <a:ext cx="1122521" cy="71841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0C4B65-5C29-49A8-9428-549F183F0A8F}"/>
              </a:ext>
            </a:extLst>
          </p:cNvPr>
          <p:cNvPicPr>
            <a:picLocks noChangeAspect="1"/>
          </p:cNvPicPr>
          <p:nvPr/>
        </p:nvPicPr>
        <p:blipFill>
          <a:blip r:embed="rId1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43" y="5618352"/>
            <a:ext cx="1094430" cy="637218"/>
          </a:xfrm>
          <a:prstGeom prst="rect">
            <a:avLst/>
          </a:prstGeom>
        </p:spPr>
      </p:pic>
      <p:pic>
        <p:nvPicPr>
          <p:cNvPr id="1344" name="Picture 13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F3D8B8-DE18-4732-A782-170B6C8210A5}"/>
              </a:ext>
            </a:extLst>
          </p:cNvPr>
          <p:cNvPicPr>
            <a:picLocks noChangeAspect="1"/>
          </p:cNvPicPr>
          <p:nvPr/>
        </p:nvPicPr>
        <p:blipFill>
          <a:blip r:embed="rId1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54" y="3112312"/>
            <a:ext cx="1981257" cy="442904"/>
          </a:xfrm>
          <a:prstGeom prst="rect">
            <a:avLst/>
          </a:prstGeom>
        </p:spPr>
      </p:pic>
      <p:pic>
        <p:nvPicPr>
          <p:cNvPr id="1349" name="Picture 13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E1EF45-B85A-41A6-ABA8-CFA9BF49B267}"/>
              </a:ext>
            </a:extLst>
          </p:cNvPr>
          <p:cNvPicPr>
            <a:picLocks noChangeAspect="1"/>
          </p:cNvPicPr>
          <p:nvPr/>
        </p:nvPicPr>
        <p:blipFill>
          <a:blip r:embed="rId1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" y="1637243"/>
            <a:ext cx="1849338" cy="604202"/>
          </a:xfrm>
          <a:prstGeom prst="rect">
            <a:avLst/>
          </a:prstGeom>
        </p:spPr>
      </p:pic>
      <p:pic>
        <p:nvPicPr>
          <p:cNvPr id="264" name="Content Placeholder 10">
            <a:extLst>
              <a:ext uri="{FF2B5EF4-FFF2-40B4-BE49-F238E27FC236}">
                <a16:creationId xmlns:a16="http://schemas.microsoft.com/office/drawing/2014/main" id="{B4EE6264-16CC-4C5C-AE5A-340F31F21F3E}"/>
              </a:ext>
            </a:extLst>
          </p:cNvPr>
          <p:cNvPicPr>
            <a:picLocks noChangeAspect="1"/>
          </p:cNvPicPr>
          <p:nvPr/>
        </p:nvPicPr>
        <p:blipFill>
          <a:blip r:embed="rId1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342" y="1407431"/>
            <a:ext cx="1513440" cy="317636"/>
          </a:xfrm>
          <a:prstGeom prst="rect">
            <a:avLst/>
          </a:prstGeom>
        </p:spPr>
      </p:pic>
      <p:pic>
        <p:nvPicPr>
          <p:cNvPr id="275" name="Content Placeholder 10">
            <a:extLst>
              <a:ext uri="{FF2B5EF4-FFF2-40B4-BE49-F238E27FC236}">
                <a16:creationId xmlns:a16="http://schemas.microsoft.com/office/drawing/2014/main" id="{ED472AEA-2EF9-4FB0-8893-1F01D60CE2D3}"/>
              </a:ext>
            </a:extLst>
          </p:cNvPr>
          <p:cNvPicPr>
            <a:picLocks noChangeAspect="1"/>
          </p:cNvPicPr>
          <p:nvPr/>
        </p:nvPicPr>
        <p:blipFill>
          <a:blip r:embed="rId2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303" y="8497319"/>
            <a:ext cx="866135" cy="669089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5D5AE90B-3263-4504-9905-44CB3B504B81}"/>
              </a:ext>
            </a:extLst>
          </p:cNvPr>
          <p:cNvPicPr>
            <a:picLocks noChangeAspect="1"/>
          </p:cNvPicPr>
          <p:nvPr/>
        </p:nvPicPr>
        <p:blipFill>
          <a:blip r:embed="rId2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282" y="6164044"/>
            <a:ext cx="863271" cy="608360"/>
          </a:xfrm>
          <a:prstGeom prst="rect">
            <a:avLst/>
          </a:prstGeom>
        </p:spPr>
      </p:pic>
      <p:pic>
        <p:nvPicPr>
          <p:cNvPr id="1351" name="Picture 1350" descr="Logo&#10;&#10;Description automatically generated">
            <a:extLst>
              <a:ext uri="{FF2B5EF4-FFF2-40B4-BE49-F238E27FC236}">
                <a16:creationId xmlns:a16="http://schemas.microsoft.com/office/drawing/2014/main" id="{BCB21523-3477-44C2-9559-899853356B07}"/>
              </a:ext>
            </a:extLst>
          </p:cNvPr>
          <p:cNvPicPr>
            <a:picLocks noChangeAspect="1"/>
          </p:cNvPicPr>
          <p:nvPr/>
        </p:nvPicPr>
        <p:blipFill>
          <a:blip r:embed="rId2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45" y="698006"/>
            <a:ext cx="1002302" cy="593829"/>
          </a:xfrm>
          <a:prstGeom prst="rect">
            <a:avLst/>
          </a:prstGeom>
        </p:spPr>
      </p:pic>
      <p:pic>
        <p:nvPicPr>
          <p:cNvPr id="1354" name="Picture 1353" descr="Logo, company name&#10;&#10;Description automatically generated">
            <a:extLst>
              <a:ext uri="{FF2B5EF4-FFF2-40B4-BE49-F238E27FC236}">
                <a16:creationId xmlns:a16="http://schemas.microsoft.com/office/drawing/2014/main" id="{86D1C96C-1279-442D-BEC2-D5D122340524}"/>
              </a:ext>
            </a:extLst>
          </p:cNvPr>
          <p:cNvPicPr>
            <a:picLocks noChangeAspect="1"/>
          </p:cNvPicPr>
          <p:nvPr/>
        </p:nvPicPr>
        <p:blipFill>
          <a:blip r:embed="rId2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29" y="1692422"/>
            <a:ext cx="1053914" cy="646535"/>
          </a:xfrm>
          <a:prstGeom prst="rect">
            <a:avLst/>
          </a:prstGeom>
        </p:spPr>
      </p:pic>
      <p:pic>
        <p:nvPicPr>
          <p:cNvPr id="1356" name="Picture 1355" descr="Logo&#10;&#10;Description automatically generated">
            <a:extLst>
              <a:ext uri="{FF2B5EF4-FFF2-40B4-BE49-F238E27FC236}">
                <a16:creationId xmlns:a16="http://schemas.microsoft.com/office/drawing/2014/main" id="{9EDD1DFC-D5B9-4478-959D-A47A0D4B2ED8}"/>
              </a:ext>
            </a:extLst>
          </p:cNvPr>
          <p:cNvPicPr>
            <a:picLocks noChangeAspect="1"/>
          </p:cNvPicPr>
          <p:nvPr/>
        </p:nvPicPr>
        <p:blipFill>
          <a:blip r:embed="rId2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595689"/>
            <a:ext cx="1227258" cy="447926"/>
          </a:xfrm>
          <a:prstGeom prst="rect">
            <a:avLst/>
          </a:prstGeom>
        </p:spPr>
      </p:pic>
      <p:pic>
        <p:nvPicPr>
          <p:cNvPr id="1359" name="Picture 1358" descr="Text, logo&#10;&#10;Description automatically generated">
            <a:extLst>
              <a:ext uri="{FF2B5EF4-FFF2-40B4-BE49-F238E27FC236}">
                <a16:creationId xmlns:a16="http://schemas.microsoft.com/office/drawing/2014/main" id="{BE4A118B-49CD-46C7-B356-B5A62B486B01}"/>
              </a:ext>
            </a:extLst>
          </p:cNvPr>
          <p:cNvPicPr>
            <a:picLocks noChangeAspect="1"/>
          </p:cNvPicPr>
          <p:nvPr/>
        </p:nvPicPr>
        <p:blipFill>
          <a:blip r:embed="rId2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92" y="2041324"/>
            <a:ext cx="1447298" cy="370508"/>
          </a:xfrm>
          <a:prstGeom prst="rect">
            <a:avLst/>
          </a:prstGeom>
        </p:spPr>
      </p:pic>
      <p:pic>
        <p:nvPicPr>
          <p:cNvPr id="1362" name="Picture 1361" descr="Logo&#10;&#10;Description automatically generated">
            <a:extLst>
              <a:ext uri="{FF2B5EF4-FFF2-40B4-BE49-F238E27FC236}">
                <a16:creationId xmlns:a16="http://schemas.microsoft.com/office/drawing/2014/main" id="{5934EB3B-DEED-4D9A-9C36-38519884CAA7}"/>
              </a:ext>
            </a:extLst>
          </p:cNvPr>
          <p:cNvPicPr>
            <a:picLocks noChangeAspect="1"/>
          </p:cNvPicPr>
          <p:nvPr/>
        </p:nvPicPr>
        <p:blipFill rotWithShape="1">
          <a:blip r:embed="rId2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9" b="39195"/>
          <a:stretch/>
        </p:blipFill>
        <p:spPr>
          <a:xfrm>
            <a:off x="14804212" y="2803633"/>
            <a:ext cx="1532291" cy="322787"/>
          </a:xfrm>
          <a:prstGeom prst="rect">
            <a:avLst/>
          </a:prstGeom>
        </p:spPr>
      </p:pic>
      <p:pic>
        <p:nvPicPr>
          <p:cNvPr id="1364" name="Picture 1363" descr="Logo, company name&#10;&#10;Description automatically generated">
            <a:extLst>
              <a:ext uri="{FF2B5EF4-FFF2-40B4-BE49-F238E27FC236}">
                <a16:creationId xmlns:a16="http://schemas.microsoft.com/office/drawing/2014/main" id="{5A5EA19F-335F-4C50-BDAF-FA131D52E2D7}"/>
              </a:ext>
            </a:extLst>
          </p:cNvPr>
          <p:cNvPicPr>
            <a:picLocks noChangeAspect="1"/>
          </p:cNvPicPr>
          <p:nvPr/>
        </p:nvPicPr>
        <p:blipFill>
          <a:blip r:embed="rId2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45" y="8008404"/>
            <a:ext cx="1528220" cy="512709"/>
          </a:xfrm>
          <a:prstGeom prst="rect">
            <a:avLst/>
          </a:prstGeom>
        </p:spPr>
      </p:pic>
      <p:pic>
        <p:nvPicPr>
          <p:cNvPr id="1366" name="Picture 1365" descr="Logo&#10;&#10;Description automatically generated">
            <a:extLst>
              <a:ext uri="{FF2B5EF4-FFF2-40B4-BE49-F238E27FC236}">
                <a16:creationId xmlns:a16="http://schemas.microsoft.com/office/drawing/2014/main" id="{FA39D60D-69B1-4576-8505-BB2A97226858}"/>
              </a:ext>
            </a:extLst>
          </p:cNvPr>
          <p:cNvPicPr>
            <a:picLocks noChangeAspect="1"/>
          </p:cNvPicPr>
          <p:nvPr/>
        </p:nvPicPr>
        <p:blipFill>
          <a:blip r:embed="rId2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18" y="9860969"/>
            <a:ext cx="1193054" cy="342677"/>
          </a:xfrm>
          <a:prstGeom prst="rect">
            <a:avLst/>
          </a:prstGeom>
        </p:spPr>
      </p:pic>
      <p:pic>
        <p:nvPicPr>
          <p:cNvPr id="1368" name="Picture 13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4674FC-BD19-400C-A438-DF1048E2810C}"/>
              </a:ext>
            </a:extLst>
          </p:cNvPr>
          <p:cNvPicPr>
            <a:picLocks noChangeAspect="1"/>
          </p:cNvPicPr>
          <p:nvPr/>
        </p:nvPicPr>
        <p:blipFill rotWithShape="1">
          <a:blip r:embed="rId2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9" b="22676"/>
          <a:stretch/>
        </p:blipFill>
        <p:spPr>
          <a:xfrm>
            <a:off x="10339764" y="9243424"/>
            <a:ext cx="1798980" cy="515801"/>
          </a:xfrm>
          <a:prstGeom prst="rect">
            <a:avLst/>
          </a:prstGeom>
        </p:spPr>
      </p:pic>
      <p:pic>
        <p:nvPicPr>
          <p:cNvPr id="1371" name="Picture 1370" descr="Logo&#10;&#10;Description automatically generated">
            <a:extLst>
              <a:ext uri="{FF2B5EF4-FFF2-40B4-BE49-F238E27FC236}">
                <a16:creationId xmlns:a16="http://schemas.microsoft.com/office/drawing/2014/main" id="{50CAAE93-8D56-4BFB-91CD-AD3CD2E3507E}"/>
              </a:ext>
            </a:extLst>
          </p:cNvPr>
          <p:cNvPicPr>
            <a:picLocks noChangeAspect="1"/>
          </p:cNvPicPr>
          <p:nvPr/>
        </p:nvPicPr>
        <p:blipFill>
          <a:blip r:embed="rId2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365" y="7650600"/>
            <a:ext cx="1211622" cy="969297"/>
          </a:xfrm>
          <a:prstGeom prst="rect">
            <a:avLst/>
          </a:prstGeom>
        </p:spPr>
      </p:pic>
      <p:pic>
        <p:nvPicPr>
          <p:cNvPr id="1375" name="Picture 1374" descr="Logo&#10;&#10;Description automatically generated">
            <a:extLst>
              <a:ext uri="{FF2B5EF4-FFF2-40B4-BE49-F238E27FC236}">
                <a16:creationId xmlns:a16="http://schemas.microsoft.com/office/drawing/2014/main" id="{99ECF5FE-C9BC-411C-8671-720AFF16F894}"/>
              </a:ext>
            </a:extLst>
          </p:cNvPr>
          <p:cNvPicPr>
            <a:picLocks noChangeAspect="1"/>
          </p:cNvPicPr>
          <p:nvPr/>
        </p:nvPicPr>
        <p:blipFill>
          <a:blip r:embed="rId2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68" y="7570611"/>
            <a:ext cx="1139781" cy="760107"/>
          </a:xfrm>
          <a:prstGeom prst="rect">
            <a:avLst/>
          </a:prstGeom>
        </p:spPr>
      </p:pic>
      <p:pic>
        <p:nvPicPr>
          <p:cNvPr id="1330" name="Picture 132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6921EA6-7D82-455A-927A-31310467D8B0}"/>
              </a:ext>
            </a:extLst>
          </p:cNvPr>
          <p:cNvPicPr>
            <a:picLocks noChangeAspect="1"/>
          </p:cNvPicPr>
          <p:nvPr/>
        </p:nvPicPr>
        <p:blipFill>
          <a:blip r:embed="rId2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15" y="2791584"/>
            <a:ext cx="1131203" cy="40867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17186EB9-D101-48E1-8DAB-6EADC768322F}"/>
              </a:ext>
            </a:extLst>
          </p:cNvPr>
          <p:cNvPicPr>
            <a:picLocks noChangeAspect="1"/>
          </p:cNvPicPr>
          <p:nvPr/>
        </p:nvPicPr>
        <p:blipFill rotWithShape="1">
          <a:blip r:embed="rId2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5" r="14449"/>
          <a:stretch/>
        </p:blipFill>
        <p:spPr>
          <a:xfrm>
            <a:off x="11583438" y="7766714"/>
            <a:ext cx="1203816" cy="885231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7C4E7C6-FA22-4659-922E-0F95BA6DBFF1}"/>
              </a:ext>
            </a:extLst>
          </p:cNvPr>
          <p:cNvPicPr>
            <a:picLocks noChangeAspect="1"/>
          </p:cNvPicPr>
          <p:nvPr/>
        </p:nvPicPr>
        <p:blipFill>
          <a:blip r:embed="rId2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24" y="8593247"/>
            <a:ext cx="1374776" cy="4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"/>
            <a:ext cx="7271658" cy="10287001"/>
          </a:xfrm>
          <a:prstGeom prst="rect">
            <a:avLst/>
          </a:prstGeom>
          <a:solidFill>
            <a:srgbClr val="14B5E3"/>
          </a:solidFill>
          <a:ln>
            <a:solidFill>
              <a:srgbClr val="82B845"/>
            </a:solidFill>
          </a:ln>
        </p:spPr>
      </p:sp>
      <p:sp>
        <p:nvSpPr>
          <p:cNvPr id="3" name="TextBox 3"/>
          <p:cNvSpPr txBox="1"/>
          <p:nvPr/>
        </p:nvSpPr>
        <p:spPr>
          <a:xfrm>
            <a:off x="1330779" y="558918"/>
            <a:ext cx="4610100" cy="939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600" b="1" dirty="0">
                <a:solidFill>
                  <a:schemeClr val="bg1"/>
                </a:solidFill>
              </a:rPr>
              <a:t>What we want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5C4CD-4E5D-45C5-86B4-BCA59386841E}"/>
              </a:ext>
            </a:extLst>
          </p:cNvPr>
          <p:cNvSpPr/>
          <p:nvPr/>
        </p:nvSpPr>
        <p:spPr>
          <a:xfrm>
            <a:off x="0" y="6057900"/>
            <a:ext cx="7271658" cy="4229100"/>
          </a:xfrm>
          <a:prstGeom prst="rect">
            <a:avLst/>
          </a:prstGeom>
          <a:solidFill>
            <a:srgbClr val="A3C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DB1017-029C-45B5-9601-4C45D7027F91}"/>
              </a:ext>
            </a:extLst>
          </p:cNvPr>
          <p:cNvSpPr txBox="1"/>
          <p:nvPr/>
        </p:nvSpPr>
        <p:spPr>
          <a:xfrm>
            <a:off x="397455" y="2034017"/>
            <a:ext cx="6248400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chemeClr val="bg1"/>
                </a:solidFill>
              </a:rPr>
              <a:t>Enable clean hydrogen to: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bg1"/>
                </a:solidFill>
              </a:rPr>
              <a:t>replace all unabated fossil hydrogen consumption,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bg1"/>
                </a:solidFill>
              </a:rPr>
              <a:t>replace fossil fuels and feedstocks in other sectors where hydrogen can play a role.</a:t>
            </a:r>
          </a:p>
          <a:p>
            <a:pPr algn="ctr"/>
            <a:endParaRPr lang="en-US" sz="3200" i="1" u="sng" dirty="0">
              <a:solidFill>
                <a:schemeClr val="bg1"/>
              </a:solidFill>
            </a:endParaRPr>
          </a:p>
          <a:p>
            <a:pPr algn="ctr"/>
            <a:endParaRPr lang="en-US" sz="3200" i="1" u="sng" dirty="0">
              <a:solidFill>
                <a:schemeClr val="bg1"/>
              </a:solidFill>
            </a:endParaRPr>
          </a:p>
          <a:p>
            <a:pPr algn="ctr"/>
            <a:endParaRPr lang="en-US" sz="3200" i="1" u="sng" dirty="0">
              <a:solidFill>
                <a:schemeClr val="bg1"/>
              </a:solidFill>
            </a:endParaRPr>
          </a:p>
          <a:p>
            <a:pPr algn="ctr"/>
            <a:r>
              <a:rPr lang="en-US" sz="3200" u="sng" dirty="0">
                <a:solidFill>
                  <a:schemeClr val="bg1"/>
                </a:solidFill>
              </a:rPr>
              <a:t>By 2024 Clean Hydrogen Production should be 13x times that of today and by 2030, it should be 130 times larger.</a:t>
            </a:r>
            <a:endParaRPr lang="en-BE" sz="3200" u="sng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F74BD10-7A87-497D-8759-467A14200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972622"/>
              </p:ext>
            </p:extLst>
          </p:nvPr>
        </p:nvGraphicFramePr>
        <p:xfrm>
          <a:off x="7043309" y="911224"/>
          <a:ext cx="11244691" cy="804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CF2996-7882-48A1-AABB-BF400D7FC687}"/>
              </a:ext>
            </a:extLst>
          </p:cNvPr>
          <p:cNvCxnSpPr>
            <a:cxnSpLocks/>
          </p:cNvCxnSpPr>
          <p:nvPr/>
        </p:nvCxnSpPr>
        <p:spPr>
          <a:xfrm flipV="1">
            <a:off x="8608102" y="7048500"/>
            <a:ext cx="1493227" cy="2286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EB1141-5B0C-48D8-92AB-089EB911CF63}"/>
              </a:ext>
            </a:extLst>
          </p:cNvPr>
          <p:cNvSpPr txBox="1"/>
          <p:nvPr/>
        </p:nvSpPr>
        <p:spPr>
          <a:xfrm>
            <a:off x="8507626" y="6502073"/>
            <a:ext cx="149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13x increase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C29CDA-D35C-4ECE-92AA-83137A054ECB}"/>
              </a:ext>
            </a:extLst>
          </p:cNvPr>
          <p:cNvCxnSpPr>
            <a:cxnSpLocks/>
          </p:cNvCxnSpPr>
          <p:nvPr/>
        </p:nvCxnSpPr>
        <p:spPr>
          <a:xfrm flipV="1">
            <a:off x="10101329" y="5981700"/>
            <a:ext cx="1476674" cy="10668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27E968-E1B3-4CF1-98C0-066F55CB5A6D}"/>
              </a:ext>
            </a:extLst>
          </p:cNvPr>
          <p:cNvSpPr txBox="1"/>
          <p:nvPr/>
        </p:nvSpPr>
        <p:spPr>
          <a:xfrm>
            <a:off x="9747737" y="5886270"/>
            <a:ext cx="183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10 x increase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2B39D-5338-47BF-8968-E1F2758209D8}"/>
              </a:ext>
            </a:extLst>
          </p:cNvPr>
          <p:cNvSpPr txBox="1"/>
          <p:nvPr/>
        </p:nvSpPr>
        <p:spPr>
          <a:xfrm>
            <a:off x="8208052" y="8780561"/>
            <a:ext cx="378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Hydrogen Europe</a:t>
            </a:r>
            <a:endParaRPr kumimoji="0" lang="en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6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5D69C6F-FF21-4C5E-9244-B5150DEE4DD9}"/>
              </a:ext>
            </a:extLst>
          </p:cNvPr>
          <p:cNvSpPr/>
          <p:nvPr/>
        </p:nvSpPr>
        <p:spPr>
          <a:xfrm>
            <a:off x="871946" y="2919976"/>
            <a:ext cx="16544109" cy="4629917"/>
          </a:xfrm>
          <a:prstGeom prst="roundRect">
            <a:avLst/>
          </a:prstGeom>
          <a:solidFill>
            <a:srgbClr val="82B845"/>
          </a:solidFill>
          <a:ln>
            <a:solidFill>
              <a:srgbClr val="82B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en-B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E7B92A7-B3F4-4C19-A599-11A14F24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EU level</a:t>
            </a:r>
            <a:endParaRPr lang="en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B4E39-C8CB-4782-99D8-294805AB395B}"/>
              </a:ext>
            </a:extLst>
          </p:cNvPr>
          <p:cNvSpPr txBox="1"/>
          <p:nvPr/>
        </p:nvSpPr>
        <p:spPr>
          <a:xfrm>
            <a:off x="1710146" y="5405580"/>
            <a:ext cx="10368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5">
              <a:defRPr/>
            </a:pPr>
            <a:r>
              <a:rPr lang="en-US" sz="3200" i="1" dirty="0">
                <a:solidFill>
                  <a:prstClr val="white"/>
                </a:solidFill>
                <a:latin typeface="Calibri"/>
              </a:rPr>
              <a:t> “H2 rocks, and I am committed to making it a success!”</a:t>
            </a:r>
          </a:p>
          <a:p>
            <a:pPr defTabSz="914445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Frans Timmermans- Executive Vice-President for the European Green Deal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63301A-2FD2-4628-8A82-B826A6EFFC61}"/>
              </a:ext>
            </a:extLst>
          </p:cNvPr>
          <p:cNvSpPr txBox="1"/>
          <p:nvPr/>
        </p:nvSpPr>
        <p:spPr>
          <a:xfrm>
            <a:off x="1710147" y="4110180"/>
            <a:ext cx="96358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5"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Calibri"/>
              </a:rPr>
              <a:t>“Next Generation EU should invest in Hydrogen.”</a:t>
            </a:r>
          </a:p>
          <a:p>
            <a:pPr defTabSz="914445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Ursula von der Leyen @State of Union speech, September 2020</a:t>
            </a:r>
          </a:p>
          <a:p>
            <a:pPr defTabSz="914445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7F25BD37-E9AA-4ABE-A54A-683AC3FA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109" y="3386963"/>
            <a:ext cx="5553494" cy="3695945"/>
          </a:xfrm>
          <a:prstGeom prst="roundRect">
            <a:avLst/>
          </a:prstGeom>
        </p:spPr>
      </p:pic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A985CB45-7CD6-4EA1-BBEA-A5551A79B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06" y="1798733"/>
            <a:ext cx="2492135" cy="24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54BFB-1D28-4266-B363-EC4FF579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panose="020F0502020204030204"/>
              </a:rPr>
              <a:t>What does the EU want?</a:t>
            </a:r>
            <a:endParaRPr lang="fr-BE" dirty="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11B47C1C-F370-4C6B-99CF-6868B5B5D7EA}"/>
              </a:ext>
            </a:extLst>
          </p:cNvPr>
          <p:cNvSpPr/>
          <p:nvPr/>
        </p:nvSpPr>
        <p:spPr>
          <a:xfrm>
            <a:off x="5332596" y="4360275"/>
            <a:ext cx="6071316" cy="2520807"/>
          </a:xfrm>
          <a:custGeom>
            <a:avLst/>
            <a:gdLst>
              <a:gd name="connsiteX0" fmla="*/ 0 w 3825425"/>
              <a:gd name="connsiteY0" fmla="*/ 743584 h 1620503"/>
              <a:gd name="connsiteX1" fmla="*/ 1912713 w 3825425"/>
              <a:gd name="connsiteY1" fmla="*/ 0 h 1620503"/>
              <a:gd name="connsiteX2" fmla="*/ 3825425 w 3825425"/>
              <a:gd name="connsiteY2" fmla="*/ 743584 h 1620503"/>
              <a:gd name="connsiteX3" fmla="*/ 2869069 w 3825425"/>
              <a:gd name="connsiteY3" fmla="*/ 743584 h 1620503"/>
              <a:gd name="connsiteX4" fmla="*/ 2869069 w 3825425"/>
              <a:gd name="connsiteY4" fmla="*/ 1620503 h 1620503"/>
              <a:gd name="connsiteX5" fmla="*/ 956356 w 3825425"/>
              <a:gd name="connsiteY5" fmla="*/ 1620503 h 1620503"/>
              <a:gd name="connsiteX6" fmla="*/ 956356 w 3825425"/>
              <a:gd name="connsiteY6" fmla="*/ 743584 h 1620503"/>
              <a:gd name="connsiteX7" fmla="*/ 0 w 3825425"/>
              <a:gd name="connsiteY7" fmla="*/ 743584 h 1620503"/>
              <a:gd name="connsiteX0" fmla="*/ 0 w 3825425"/>
              <a:gd name="connsiteY0" fmla="*/ 743584 h 1620503"/>
              <a:gd name="connsiteX1" fmla="*/ 1912713 w 3825425"/>
              <a:gd name="connsiteY1" fmla="*/ 0 h 1620503"/>
              <a:gd name="connsiteX2" fmla="*/ 3825425 w 3825425"/>
              <a:gd name="connsiteY2" fmla="*/ 743584 h 1620503"/>
              <a:gd name="connsiteX3" fmla="*/ 2869069 w 3825425"/>
              <a:gd name="connsiteY3" fmla="*/ 743584 h 1620503"/>
              <a:gd name="connsiteX4" fmla="*/ 2869069 w 3825425"/>
              <a:gd name="connsiteY4" fmla="*/ 1620503 h 1620503"/>
              <a:gd name="connsiteX5" fmla="*/ 247425 w 3825425"/>
              <a:gd name="connsiteY5" fmla="*/ 1620503 h 1620503"/>
              <a:gd name="connsiteX6" fmla="*/ 956356 w 3825425"/>
              <a:gd name="connsiteY6" fmla="*/ 743584 h 1620503"/>
              <a:gd name="connsiteX7" fmla="*/ 0 w 3825425"/>
              <a:gd name="connsiteY7" fmla="*/ 743584 h 1620503"/>
              <a:gd name="connsiteX0" fmla="*/ 0 w 3825425"/>
              <a:gd name="connsiteY0" fmla="*/ 743584 h 1620503"/>
              <a:gd name="connsiteX1" fmla="*/ 1912713 w 3825425"/>
              <a:gd name="connsiteY1" fmla="*/ 0 h 1620503"/>
              <a:gd name="connsiteX2" fmla="*/ 3825425 w 3825425"/>
              <a:gd name="connsiteY2" fmla="*/ 743584 h 1620503"/>
              <a:gd name="connsiteX3" fmla="*/ 2869069 w 3825425"/>
              <a:gd name="connsiteY3" fmla="*/ 743584 h 1620503"/>
              <a:gd name="connsiteX4" fmla="*/ 3533550 w 3825425"/>
              <a:gd name="connsiteY4" fmla="*/ 1620503 h 1620503"/>
              <a:gd name="connsiteX5" fmla="*/ 247425 w 3825425"/>
              <a:gd name="connsiteY5" fmla="*/ 1620503 h 1620503"/>
              <a:gd name="connsiteX6" fmla="*/ 956356 w 3825425"/>
              <a:gd name="connsiteY6" fmla="*/ 743584 h 1620503"/>
              <a:gd name="connsiteX7" fmla="*/ 0 w 3825425"/>
              <a:gd name="connsiteY7" fmla="*/ 743584 h 162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5425" h="1620503">
                <a:moveTo>
                  <a:pt x="0" y="743584"/>
                </a:moveTo>
                <a:lnTo>
                  <a:pt x="1912713" y="0"/>
                </a:lnTo>
                <a:lnTo>
                  <a:pt x="3825425" y="743584"/>
                </a:lnTo>
                <a:lnTo>
                  <a:pt x="2869069" y="743584"/>
                </a:lnTo>
                <a:lnTo>
                  <a:pt x="3533550" y="1620503"/>
                </a:lnTo>
                <a:lnTo>
                  <a:pt x="247425" y="1620503"/>
                </a:lnTo>
                <a:lnTo>
                  <a:pt x="956356" y="743584"/>
                </a:lnTo>
                <a:lnTo>
                  <a:pt x="0" y="743584"/>
                </a:lnTo>
                <a:close/>
              </a:path>
            </a:pathLst>
          </a:custGeom>
          <a:solidFill>
            <a:srgbClr val="14B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ko-KR" altLang="en-US" sz="2700">
              <a:solidFill>
                <a:prstClr val="white"/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7" name="그룹 22">
            <a:extLst>
              <a:ext uri="{FF2B5EF4-FFF2-40B4-BE49-F238E27FC236}">
                <a16:creationId xmlns:a16="http://schemas.microsoft.com/office/drawing/2014/main" id="{EB9B35B4-ACA5-48A2-BB49-E3CE7DE9DA77}"/>
              </a:ext>
            </a:extLst>
          </p:cNvPr>
          <p:cNvGrpSpPr/>
          <p:nvPr/>
        </p:nvGrpSpPr>
        <p:grpSpPr>
          <a:xfrm>
            <a:off x="7014352" y="1648147"/>
            <a:ext cx="2753936" cy="2643779"/>
            <a:chOff x="1618295" y="1808820"/>
            <a:chExt cx="1316702" cy="1316702"/>
          </a:xfrm>
          <a:solidFill>
            <a:srgbClr val="82B845"/>
          </a:solidFill>
          <a:effectLst/>
        </p:grpSpPr>
        <p:sp>
          <p:nvSpPr>
            <p:cNvPr id="8" name="타원 23">
              <a:extLst>
                <a:ext uri="{FF2B5EF4-FFF2-40B4-BE49-F238E27FC236}">
                  <a16:creationId xmlns:a16="http://schemas.microsoft.com/office/drawing/2014/main" id="{2C3A8328-D969-450E-B7C0-DB5F75558E42}"/>
                </a:ext>
              </a:extLst>
            </p:cNvPr>
            <p:cNvSpPr/>
            <p:nvPr/>
          </p:nvSpPr>
          <p:spPr>
            <a:xfrm flipH="1">
              <a:off x="1618295" y="1808820"/>
              <a:ext cx="1316702" cy="1316702"/>
            </a:xfrm>
            <a:prstGeom prst="ellipse">
              <a:avLst/>
            </a:prstGeom>
            <a:grpFill/>
            <a:ln w="9525">
              <a:solidFill>
                <a:srgbClr val="82B845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9" name="타원 24">
              <a:extLst>
                <a:ext uri="{FF2B5EF4-FFF2-40B4-BE49-F238E27FC236}">
                  <a16:creationId xmlns:a16="http://schemas.microsoft.com/office/drawing/2014/main" id="{8D0FAF1D-58E8-4F3A-A90E-F87A755E240E}"/>
                </a:ext>
              </a:extLst>
            </p:cNvPr>
            <p:cNvSpPr/>
            <p:nvPr/>
          </p:nvSpPr>
          <p:spPr>
            <a:xfrm flipH="1">
              <a:off x="1737932" y="1878113"/>
              <a:ext cx="1185308" cy="1185308"/>
            </a:xfrm>
            <a:prstGeom prst="ellipse">
              <a:avLst/>
            </a:prstGeom>
            <a:grpFill/>
            <a:ln w="9525">
              <a:solidFill>
                <a:srgbClr val="82B845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8588617-8319-4874-92D9-F9FFF65C4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32" t="12312" r="18373" b="16364"/>
          <a:stretch/>
        </p:blipFill>
        <p:spPr>
          <a:xfrm>
            <a:off x="16580748" y="7131946"/>
            <a:ext cx="1346138" cy="1258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D8441-83FD-4642-A827-7D75E5A22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9" t="31928" r="43385" b="29846"/>
          <a:stretch/>
        </p:blipFill>
        <p:spPr>
          <a:xfrm>
            <a:off x="13491009" y="7375536"/>
            <a:ext cx="3099863" cy="1033154"/>
          </a:xfrm>
          <a:prstGeom prst="rect">
            <a:avLst/>
          </a:prstGeom>
        </p:spPr>
      </p:pic>
      <p:grpSp>
        <p:nvGrpSpPr>
          <p:cNvPr id="12" name="그룹 16">
            <a:extLst>
              <a:ext uri="{FF2B5EF4-FFF2-40B4-BE49-F238E27FC236}">
                <a16:creationId xmlns:a16="http://schemas.microsoft.com/office/drawing/2014/main" id="{3F285D33-F089-4656-B055-4E49F586B667}"/>
              </a:ext>
            </a:extLst>
          </p:cNvPr>
          <p:cNvGrpSpPr/>
          <p:nvPr/>
        </p:nvGrpSpPr>
        <p:grpSpPr>
          <a:xfrm>
            <a:off x="9899236" y="6199808"/>
            <a:ext cx="3276686" cy="3276686"/>
            <a:chOff x="1618295" y="1808820"/>
            <a:chExt cx="1316702" cy="1316702"/>
          </a:xfrm>
        </p:grpSpPr>
        <p:sp>
          <p:nvSpPr>
            <p:cNvPr id="13" name="타원 17">
              <a:extLst>
                <a:ext uri="{FF2B5EF4-FFF2-40B4-BE49-F238E27FC236}">
                  <a16:creationId xmlns:a16="http://schemas.microsoft.com/office/drawing/2014/main" id="{8AD5E1E1-AD4A-4D46-8028-7A9E825A6ED1}"/>
                </a:ext>
              </a:extLst>
            </p:cNvPr>
            <p:cNvSpPr/>
            <p:nvPr/>
          </p:nvSpPr>
          <p:spPr>
            <a:xfrm flipH="1">
              <a:off x="1618295" y="1808820"/>
              <a:ext cx="1316702" cy="1316702"/>
            </a:xfrm>
            <a:prstGeom prst="ellipse">
              <a:avLst/>
            </a:prstGeom>
            <a:solidFill>
              <a:srgbClr val="82B845"/>
            </a:solidFill>
            <a:ln w="57150">
              <a:solidFill>
                <a:srgbClr val="14B5E3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4" name="타원 18">
              <a:extLst>
                <a:ext uri="{FF2B5EF4-FFF2-40B4-BE49-F238E27FC236}">
                  <a16:creationId xmlns:a16="http://schemas.microsoft.com/office/drawing/2014/main" id="{0BD6D9FF-38D6-4D44-82A4-ADECDA7CD73C}"/>
                </a:ext>
              </a:extLst>
            </p:cNvPr>
            <p:cNvSpPr/>
            <p:nvPr/>
          </p:nvSpPr>
          <p:spPr>
            <a:xfrm flipH="1">
              <a:off x="1683992" y="1874517"/>
              <a:ext cx="1185308" cy="1185308"/>
            </a:xfrm>
            <a:prstGeom prst="ellipse">
              <a:avLst/>
            </a:prstGeom>
            <a:solidFill>
              <a:srgbClr val="82B845"/>
            </a:solidFill>
            <a:ln w="57150">
              <a:solidFill>
                <a:srgbClr val="14B5E3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5" name="직사각형 55">
            <a:extLst>
              <a:ext uri="{FF2B5EF4-FFF2-40B4-BE49-F238E27FC236}">
                <a16:creationId xmlns:a16="http://schemas.microsoft.com/office/drawing/2014/main" id="{AC229EAA-FD2C-48EF-926B-82013CD72A41}"/>
              </a:ext>
            </a:extLst>
          </p:cNvPr>
          <p:cNvSpPr/>
          <p:nvPr/>
        </p:nvSpPr>
        <p:spPr>
          <a:xfrm>
            <a:off x="10377814" y="7078887"/>
            <a:ext cx="2319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defRPr/>
            </a:pPr>
            <a:r>
              <a:rPr lang="en-US" altLang="ko-KR" sz="30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EU CLEAN HYDROGEN ALLIANCE</a:t>
            </a:r>
          </a:p>
        </p:txBody>
      </p:sp>
      <p:grpSp>
        <p:nvGrpSpPr>
          <p:cNvPr id="16" name="그룹 16">
            <a:extLst>
              <a:ext uri="{FF2B5EF4-FFF2-40B4-BE49-F238E27FC236}">
                <a16:creationId xmlns:a16="http://schemas.microsoft.com/office/drawing/2014/main" id="{E06C21EB-7DEE-4026-A08B-F009F03E0056}"/>
              </a:ext>
            </a:extLst>
          </p:cNvPr>
          <p:cNvGrpSpPr/>
          <p:nvPr/>
        </p:nvGrpSpPr>
        <p:grpSpPr>
          <a:xfrm>
            <a:off x="6284663" y="6795706"/>
            <a:ext cx="3276686" cy="3276686"/>
            <a:chOff x="1618295" y="1808820"/>
            <a:chExt cx="1316702" cy="1316702"/>
          </a:xfrm>
        </p:grpSpPr>
        <p:sp>
          <p:nvSpPr>
            <p:cNvPr id="17" name="타원 17">
              <a:extLst>
                <a:ext uri="{FF2B5EF4-FFF2-40B4-BE49-F238E27FC236}">
                  <a16:creationId xmlns:a16="http://schemas.microsoft.com/office/drawing/2014/main" id="{F73BB866-B341-48C1-A6C1-A9EFFF82A822}"/>
                </a:ext>
              </a:extLst>
            </p:cNvPr>
            <p:cNvSpPr/>
            <p:nvPr/>
          </p:nvSpPr>
          <p:spPr>
            <a:xfrm flipH="1">
              <a:off x="1618295" y="1808820"/>
              <a:ext cx="1316702" cy="1316702"/>
            </a:xfrm>
            <a:prstGeom prst="ellipse">
              <a:avLst/>
            </a:prstGeom>
            <a:solidFill>
              <a:srgbClr val="82B845"/>
            </a:solidFill>
            <a:ln w="57150">
              <a:solidFill>
                <a:srgbClr val="14B5E3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타원 18">
              <a:extLst>
                <a:ext uri="{FF2B5EF4-FFF2-40B4-BE49-F238E27FC236}">
                  <a16:creationId xmlns:a16="http://schemas.microsoft.com/office/drawing/2014/main" id="{AF2E5E4B-2CDE-4EFB-A5E7-9562DA5CA014}"/>
                </a:ext>
              </a:extLst>
            </p:cNvPr>
            <p:cNvSpPr/>
            <p:nvPr/>
          </p:nvSpPr>
          <p:spPr>
            <a:xfrm flipH="1">
              <a:off x="1683992" y="1874517"/>
              <a:ext cx="1185308" cy="1185308"/>
            </a:xfrm>
            <a:prstGeom prst="ellipse">
              <a:avLst/>
            </a:prstGeom>
            <a:solidFill>
              <a:srgbClr val="82B845"/>
            </a:solidFill>
            <a:ln w="57150">
              <a:solidFill>
                <a:srgbClr val="14B5E3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9" name="그룹 16">
            <a:extLst>
              <a:ext uri="{FF2B5EF4-FFF2-40B4-BE49-F238E27FC236}">
                <a16:creationId xmlns:a16="http://schemas.microsoft.com/office/drawing/2014/main" id="{696F6552-5FCC-4F55-8127-E57930983970}"/>
              </a:ext>
            </a:extLst>
          </p:cNvPr>
          <p:cNvGrpSpPr/>
          <p:nvPr/>
        </p:nvGrpSpPr>
        <p:grpSpPr>
          <a:xfrm>
            <a:off x="2786527" y="5901671"/>
            <a:ext cx="3276686" cy="3276686"/>
            <a:chOff x="1618295" y="1808820"/>
            <a:chExt cx="1316702" cy="1316702"/>
          </a:xfrm>
        </p:grpSpPr>
        <p:sp>
          <p:nvSpPr>
            <p:cNvPr id="20" name="타원 17">
              <a:extLst>
                <a:ext uri="{FF2B5EF4-FFF2-40B4-BE49-F238E27FC236}">
                  <a16:creationId xmlns:a16="http://schemas.microsoft.com/office/drawing/2014/main" id="{9784387C-1BA2-46D1-A8C6-C9CDE4CFD4D8}"/>
                </a:ext>
              </a:extLst>
            </p:cNvPr>
            <p:cNvSpPr/>
            <p:nvPr/>
          </p:nvSpPr>
          <p:spPr>
            <a:xfrm flipH="1">
              <a:off x="1618295" y="1808820"/>
              <a:ext cx="1316702" cy="1316702"/>
            </a:xfrm>
            <a:prstGeom prst="ellipse">
              <a:avLst/>
            </a:prstGeom>
            <a:solidFill>
              <a:srgbClr val="82B845"/>
            </a:solidFill>
            <a:ln w="57150">
              <a:solidFill>
                <a:srgbClr val="14B5E3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1" name="타원 18">
              <a:extLst>
                <a:ext uri="{FF2B5EF4-FFF2-40B4-BE49-F238E27FC236}">
                  <a16:creationId xmlns:a16="http://schemas.microsoft.com/office/drawing/2014/main" id="{122E415B-BDE2-4A29-95F4-617E4DA08B6E}"/>
                </a:ext>
              </a:extLst>
            </p:cNvPr>
            <p:cNvSpPr/>
            <p:nvPr/>
          </p:nvSpPr>
          <p:spPr>
            <a:xfrm flipH="1">
              <a:off x="1683992" y="1874517"/>
              <a:ext cx="1185308" cy="1185308"/>
            </a:xfrm>
            <a:prstGeom prst="ellipse">
              <a:avLst/>
            </a:prstGeom>
            <a:solidFill>
              <a:srgbClr val="82B845"/>
            </a:solidFill>
            <a:ln w="57150">
              <a:solidFill>
                <a:srgbClr val="14B5E3"/>
              </a:solidFill>
            </a:ln>
            <a:scene3d>
              <a:camera prst="obliqueBottomRight"/>
              <a:lightRig rig="balanced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ko-KR" altLang="en-US" sz="165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22" name="직사각형 55">
            <a:extLst>
              <a:ext uri="{FF2B5EF4-FFF2-40B4-BE49-F238E27FC236}">
                <a16:creationId xmlns:a16="http://schemas.microsoft.com/office/drawing/2014/main" id="{6EB62C12-BD42-42E3-BFCD-989A5FFF3230}"/>
              </a:ext>
            </a:extLst>
          </p:cNvPr>
          <p:cNvSpPr/>
          <p:nvPr/>
        </p:nvSpPr>
        <p:spPr>
          <a:xfrm>
            <a:off x="6763241" y="7654862"/>
            <a:ext cx="2319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defRPr/>
            </a:pPr>
            <a:r>
              <a:rPr lang="en-US" altLang="ko-KR" sz="30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EU HYDROGEN STRATEGY</a:t>
            </a:r>
          </a:p>
        </p:txBody>
      </p:sp>
      <p:sp>
        <p:nvSpPr>
          <p:cNvPr id="23" name="직사각형 55">
            <a:extLst>
              <a:ext uri="{FF2B5EF4-FFF2-40B4-BE49-F238E27FC236}">
                <a16:creationId xmlns:a16="http://schemas.microsoft.com/office/drawing/2014/main" id="{C622DA20-F46A-4D31-AA9F-64F3D38512C7}"/>
              </a:ext>
            </a:extLst>
          </p:cNvPr>
          <p:cNvSpPr/>
          <p:nvPr/>
        </p:nvSpPr>
        <p:spPr>
          <a:xfrm>
            <a:off x="3072387" y="6778263"/>
            <a:ext cx="2496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defRPr/>
            </a:pPr>
            <a:r>
              <a:rPr lang="en-US" altLang="ko-KR" sz="30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ENERGY SYSTEM INTEGRATION</a:t>
            </a:r>
          </a:p>
        </p:txBody>
      </p:sp>
      <p:sp>
        <p:nvSpPr>
          <p:cNvPr id="25" name="오른쪽 화살표 28">
            <a:extLst>
              <a:ext uri="{FF2B5EF4-FFF2-40B4-BE49-F238E27FC236}">
                <a16:creationId xmlns:a16="http://schemas.microsoft.com/office/drawing/2014/main" id="{2875C5C7-53D7-4E0A-98AF-E2358695C2AF}"/>
              </a:ext>
            </a:extLst>
          </p:cNvPr>
          <p:cNvSpPr/>
          <p:nvPr/>
        </p:nvSpPr>
        <p:spPr>
          <a:xfrm rot="3600000" flipH="1">
            <a:off x="9930527" y="6268998"/>
            <a:ext cx="627218" cy="358410"/>
          </a:xfrm>
          <a:prstGeom prst="rightArrow">
            <a:avLst/>
          </a:prstGeom>
          <a:solidFill>
            <a:srgbClr val="82B845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ko-KR" altLang="en-US" sz="2700">
              <a:solidFill>
                <a:prstClr val="white"/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7" name="오른쪽 화살표 26">
            <a:extLst>
              <a:ext uri="{FF2B5EF4-FFF2-40B4-BE49-F238E27FC236}">
                <a16:creationId xmlns:a16="http://schemas.microsoft.com/office/drawing/2014/main" id="{B149FFE7-C13E-4DFF-8586-193830468BE1}"/>
              </a:ext>
            </a:extLst>
          </p:cNvPr>
          <p:cNvSpPr/>
          <p:nvPr/>
        </p:nvSpPr>
        <p:spPr>
          <a:xfrm rot="16807195">
            <a:off x="7753927" y="6381798"/>
            <a:ext cx="627218" cy="358410"/>
          </a:xfrm>
          <a:prstGeom prst="rightArrow">
            <a:avLst/>
          </a:prstGeom>
          <a:solidFill>
            <a:srgbClr val="82B845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ko-KR" altLang="en-US" sz="2700">
              <a:solidFill>
                <a:prstClr val="white"/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9" name="오른쪽 화살표 25">
            <a:extLst>
              <a:ext uri="{FF2B5EF4-FFF2-40B4-BE49-F238E27FC236}">
                <a16:creationId xmlns:a16="http://schemas.microsoft.com/office/drawing/2014/main" id="{523FEE15-7D91-4383-B388-69C5FFD539C8}"/>
              </a:ext>
            </a:extLst>
          </p:cNvPr>
          <p:cNvSpPr/>
          <p:nvPr/>
        </p:nvSpPr>
        <p:spPr>
          <a:xfrm rot="20382342">
            <a:off x="5747474" y="6425024"/>
            <a:ext cx="627218" cy="358410"/>
          </a:xfrm>
          <a:prstGeom prst="rightArrow">
            <a:avLst/>
          </a:prstGeom>
          <a:solidFill>
            <a:srgbClr val="82B845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ko-KR" altLang="en-US" sz="2700">
              <a:solidFill>
                <a:prstClr val="white"/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1" name="직사각형 58">
            <a:extLst>
              <a:ext uri="{FF2B5EF4-FFF2-40B4-BE49-F238E27FC236}">
                <a16:creationId xmlns:a16="http://schemas.microsoft.com/office/drawing/2014/main" id="{967F9384-C258-40B7-A4F9-FDAF1F0DDD38}"/>
              </a:ext>
            </a:extLst>
          </p:cNvPr>
          <p:cNvSpPr/>
          <p:nvPr/>
        </p:nvSpPr>
        <p:spPr>
          <a:xfrm>
            <a:off x="6784805" y="2200291"/>
            <a:ext cx="2705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1371669">
              <a:defRPr/>
            </a:pPr>
            <a:r>
              <a:rPr lang="en-US" altLang="ko-KR" sz="48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Green Deal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878D210-5BA1-4902-8855-BC49081E3879}"/>
              </a:ext>
            </a:extLst>
          </p:cNvPr>
          <p:cNvSpPr/>
          <p:nvPr/>
        </p:nvSpPr>
        <p:spPr>
          <a:xfrm>
            <a:off x="9027928" y="8892700"/>
            <a:ext cx="2133600" cy="972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2x40 GW</a:t>
            </a:r>
          </a:p>
        </p:txBody>
      </p:sp>
    </p:spTree>
    <p:extLst>
      <p:ext uri="{BB962C8B-B14F-4D97-AF65-F5344CB8AC3E}">
        <p14:creationId xmlns:p14="http://schemas.microsoft.com/office/powerpoint/2010/main" val="350528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FE0B-8D92-44CA-8CD5-E6131EE3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00300"/>
            <a:ext cx="9888656" cy="619125"/>
          </a:xfrm>
        </p:spPr>
        <p:txBody>
          <a:bodyPr/>
          <a:lstStyle/>
          <a:p>
            <a:pPr marL="0" indent="0" algn="l">
              <a:buNone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Cumulative planned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projects by year 2020 - 2040 (MW and # of projects)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l">
              <a:buNone/>
            </a:pPr>
            <a:endParaRPr lang="fr-B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0BB76B-E660-4F9F-8041-DAE3FF941FFC}"/>
              </a:ext>
            </a:extLst>
          </p:cNvPr>
          <p:cNvGrpSpPr/>
          <p:nvPr/>
        </p:nvGrpSpPr>
        <p:grpSpPr>
          <a:xfrm>
            <a:off x="486591" y="3244784"/>
            <a:ext cx="10867209" cy="5867399"/>
            <a:chOff x="0" y="0"/>
            <a:chExt cx="5822315" cy="343154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1CF777C-32FD-4F79-B033-53DC8DE1A9CF}"/>
                </a:ext>
              </a:extLst>
            </p:cNvPr>
            <p:cNvGraphicFramePr/>
            <p:nvPr/>
          </p:nvGraphicFramePr>
          <p:xfrm>
            <a:off x="0" y="0"/>
            <a:ext cx="5822315" cy="3431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C88939-1901-49B6-96FA-987E31CDC0B3}"/>
                </a:ext>
              </a:extLst>
            </p:cNvPr>
            <p:cNvCxnSpPr/>
            <p:nvPr/>
          </p:nvCxnSpPr>
          <p:spPr>
            <a:xfrm>
              <a:off x="718994" y="2168965"/>
              <a:ext cx="452247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9B119BF-14E9-43DE-AAF1-7E0C4A7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490538"/>
            <a:ext cx="16544109" cy="764382"/>
          </a:xfrm>
        </p:spPr>
        <p:txBody>
          <a:bodyPr/>
          <a:lstStyle/>
          <a:p>
            <a:r>
              <a:rPr lang="en-GB" dirty="0"/>
              <a:t>What is industry planning right now</a:t>
            </a:r>
            <a:endParaRPr lang="en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4F014-2333-4FB1-81D7-400F2656790A}"/>
              </a:ext>
            </a:extLst>
          </p:cNvPr>
          <p:cNvSpPr/>
          <p:nvPr/>
        </p:nvSpPr>
        <p:spPr>
          <a:xfrm>
            <a:off x="11857219" y="3328987"/>
            <a:ext cx="5914209" cy="57831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20,011 MW by 2040 </a:t>
            </a:r>
            <a:r>
              <a:rPr lang="en-US" sz="2400" dirty="0">
                <a:solidFill>
                  <a:schemeClr val="tx1"/>
                </a:solidFill>
              </a:rPr>
              <a:t>(additional 1,278 MW with Date N/A)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Annual 2020 – 2030 capacity growth rate at </a:t>
            </a:r>
            <a:r>
              <a:rPr lang="en-US" sz="2400" b="1" dirty="0">
                <a:solidFill>
                  <a:schemeClr val="tx1"/>
                </a:solidFill>
              </a:rPr>
              <a:t>63%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2,131 MW by 2024 compared to 6 GW EU target, </a:t>
            </a:r>
            <a:r>
              <a:rPr lang="en-US" sz="2400" b="1" dirty="0">
                <a:solidFill>
                  <a:schemeClr val="tx1"/>
                </a:solidFill>
              </a:rPr>
              <a:t>36%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9,101 MW by 2030 compared to 40 GW EU target, </a:t>
            </a:r>
            <a:r>
              <a:rPr lang="en-US" sz="2400" b="1" dirty="0">
                <a:solidFill>
                  <a:schemeClr val="tx1"/>
                </a:solidFill>
              </a:rPr>
              <a:t>23%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currently announced projects amount to at least ~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</a:t>
            </a:r>
            <a:r>
              <a:rPr lang="en-US" sz="2400" b="1" dirty="0">
                <a:solidFill>
                  <a:schemeClr val="tx1"/>
                </a:solidFill>
              </a:rPr>
              <a:t>10.6 billion worth of investments in </a:t>
            </a:r>
            <a:r>
              <a:rPr lang="en-US" sz="2400" b="1" dirty="0" err="1">
                <a:solidFill>
                  <a:schemeClr val="tx1"/>
                </a:solidFill>
              </a:rPr>
              <a:t>electrolyzer</a:t>
            </a:r>
            <a:r>
              <a:rPr lang="en-US" sz="2400" b="1" dirty="0">
                <a:solidFill>
                  <a:schemeClr val="tx1"/>
                </a:solidFill>
              </a:rPr>
              <a:t>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Sizeable new </a:t>
            </a:r>
            <a:r>
              <a:rPr lang="en-US" sz="2400" dirty="0" err="1">
                <a:solidFill>
                  <a:schemeClr val="tx1"/>
                </a:solidFill>
              </a:rPr>
              <a:t>PtH</a:t>
            </a:r>
            <a:r>
              <a:rPr lang="en-US" sz="2400" dirty="0">
                <a:solidFill>
                  <a:schemeClr val="tx1"/>
                </a:solidFill>
              </a:rPr>
              <a:t> facilities are being announced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effect of new policies and incentives stemming from strategies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99A30-5385-41D1-9271-CBE3623BF5C3}"/>
              </a:ext>
            </a:extLst>
          </p:cNvPr>
          <p:cNvSpPr/>
          <p:nvPr/>
        </p:nvSpPr>
        <p:spPr>
          <a:xfrm>
            <a:off x="11857220" y="2709862"/>
            <a:ext cx="5914209" cy="619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Comments</a:t>
            </a:r>
            <a:endParaRPr lang="en-B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064A0-978A-4DC4-B4B7-A01C5A39096D}"/>
              </a:ext>
            </a:extLst>
          </p:cNvPr>
          <p:cNvSpPr txBox="1"/>
          <p:nvPr/>
        </p:nvSpPr>
        <p:spPr>
          <a:xfrm>
            <a:off x="990600" y="8968210"/>
            <a:ext cx="378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Hydrogen Europe</a:t>
            </a:r>
            <a:endParaRPr kumimoji="0" lang="en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28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6CACBEF-F550-4403-BEAC-B9DBB2631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812" r="36592"/>
          <a:stretch/>
        </p:blipFill>
        <p:spPr>
          <a:xfrm>
            <a:off x="457200" y="2570259"/>
            <a:ext cx="6383829" cy="6992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933543-5EA2-43E5-9868-B09F96064157}"/>
              </a:ext>
            </a:extLst>
          </p:cNvPr>
          <p:cNvSpPr txBox="1"/>
          <p:nvPr/>
        </p:nvSpPr>
        <p:spPr>
          <a:xfrm>
            <a:off x="381000" y="2019300"/>
            <a:ext cx="7860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of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additions by country 2020 – 2040 (MW)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932B2-9522-47A4-BF3F-8FD7365AC8F3}"/>
              </a:ext>
            </a:extLst>
          </p:cNvPr>
          <p:cNvSpPr txBox="1"/>
          <p:nvPr/>
        </p:nvSpPr>
        <p:spPr>
          <a:xfrm>
            <a:off x="8382000" y="20193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projects in ten countries 2020 – 2030 (MW and # of projects)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16FEC3E-F4C3-44CB-89A2-26CB1D16A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954399"/>
              </p:ext>
            </p:extLst>
          </p:nvPr>
        </p:nvGraphicFramePr>
        <p:xfrm>
          <a:off x="7620000" y="2678738"/>
          <a:ext cx="10181409" cy="642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A63552F6-A80D-4400-A9BF-02BA778A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Six countries have planned additions above 1 GW by 2030</a:t>
            </a:r>
            <a:endParaRPr lang="en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1B1F7-497E-415A-8B11-75F649D21D1A}"/>
              </a:ext>
            </a:extLst>
          </p:cNvPr>
          <p:cNvSpPr txBox="1"/>
          <p:nvPr/>
        </p:nvSpPr>
        <p:spPr>
          <a:xfrm>
            <a:off x="7391400" y="8648700"/>
            <a:ext cx="378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Hydrogen Europe</a:t>
            </a:r>
            <a:endParaRPr kumimoji="0" lang="en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8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389CB73-1630-4781-851D-2B87845A737C}"/>
              </a:ext>
            </a:extLst>
          </p:cNvPr>
          <p:cNvSpPr/>
          <p:nvPr/>
        </p:nvSpPr>
        <p:spPr>
          <a:xfrm>
            <a:off x="9315062" y="3529639"/>
            <a:ext cx="8137121" cy="5276225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54BFB-1D28-4266-B363-EC4FF579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panose="020F0502020204030204"/>
              </a:rPr>
              <a:t>National Ambitions</a:t>
            </a:r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98596E-40E8-450E-A4A4-024CC7503130}"/>
              </a:ext>
            </a:extLst>
          </p:cNvPr>
          <p:cNvSpPr/>
          <p:nvPr/>
        </p:nvSpPr>
        <p:spPr>
          <a:xfrm>
            <a:off x="9162662" y="3377239"/>
            <a:ext cx="8137121" cy="5276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BE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F98F5-A611-4010-A7C1-5A66BC6A86DD}"/>
              </a:ext>
            </a:extLst>
          </p:cNvPr>
          <p:cNvSpPr txBox="1"/>
          <p:nvPr/>
        </p:nvSpPr>
        <p:spPr>
          <a:xfrm>
            <a:off x="935831" y="2777073"/>
            <a:ext cx="820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H2 strategy adoption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D62C4-F612-4F42-A71D-5429BC05EA6A}"/>
              </a:ext>
            </a:extLst>
          </p:cNvPr>
          <p:cNvSpPr/>
          <p:nvPr/>
        </p:nvSpPr>
        <p:spPr>
          <a:xfrm>
            <a:off x="1085850" y="8793814"/>
            <a:ext cx="228600" cy="183140"/>
          </a:xfrm>
          <a:prstGeom prst="rect">
            <a:avLst/>
          </a:prstGeom>
          <a:solidFill>
            <a:srgbClr val="3D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BE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458B8F-8D24-4B6F-A19A-613367B56BAA}"/>
              </a:ext>
            </a:extLst>
          </p:cNvPr>
          <p:cNvSpPr/>
          <p:nvPr/>
        </p:nvSpPr>
        <p:spPr>
          <a:xfrm>
            <a:off x="3302793" y="8795536"/>
            <a:ext cx="228600" cy="18314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BE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4370F0-F85A-4D76-92DB-8ED8052AC2F9}"/>
              </a:ext>
            </a:extLst>
          </p:cNvPr>
          <p:cNvSpPr txBox="1"/>
          <p:nvPr/>
        </p:nvSpPr>
        <p:spPr>
          <a:xfrm>
            <a:off x="1314450" y="8725521"/>
            <a:ext cx="1988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Adopted H2 strategy</a:t>
            </a:r>
            <a:endParaRPr lang="en-BE" sz="15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0F0BC3-6F95-47EC-9D9B-6490E2C3C1C2}"/>
              </a:ext>
            </a:extLst>
          </p:cNvPr>
          <p:cNvSpPr txBox="1"/>
          <p:nvPr/>
        </p:nvSpPr>
        <p:spPr>
          <a:xfrm>
            <a:off x="3531393" y="8725521"/>
            <a:ext cx="2321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Planned H2 strategy</a:t>
            </a:r>
            <a:endParaRPr lang="en-BE" sz="15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7C169A-500F-4A0C-B958-6DA0607F8327}"/>
              </a:ext>
            </a:extLst>
          </p:cNvPr>
          <p:cNvSpPr txBox="1"/>
          <p:nvPr/>
        </p:nvSpPr>
        <p:spPr>
          <a:xfrm>
            <a:off x="9144001" y="2777074"/>
            <a:ext cx="820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Most ambitious countries by H2 policies</a:t>
            </a:r>
            <a:r>
              <a:rPr lang="en-GB" sz="30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1</a:t>
            </a:r>
            <a:endParaRPr lang="en-GB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5D41ECA-FFF5-4D74-A617-EDA46AD8D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" t="5632" r="38370"/>
          <a:stretch/>
        </p:blipFill>
        <p:spPr>
          <a:xfrm>
            <a:off x="935833" y="3377239"/>
            <a:ext cx="4645817" cy="5288798"/>
          </a:xfrm>
          <a:prstGeom prst="rect">
            <a:avLst/>
          </a:prstGeom>
        </p:spPr>
      </p:pic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A256694C-E50D-459C-B0F0-9C9BA2AC6443}"/>
              </a:ext>
            </a:extLst>
          </p:cNvPr>
          <p:cNvSpPr txBox="1">
            <a:spLocks/>
          </p:cNvSpPr>
          <p:nvPr/>
        </p:nvSpPr>
        <p:spPr>
          <a:xfrm>
            <a:off x="5581649" y="3377239"/>
            <a:ext cx="3556608" cy="4897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1C7"/>
              </a:buClr>
              <a:buSzPct val="75000"/>
              <a:buFont typeface="Arial" panose="020B0604020202020204" pitchFamily="34" charset="0"/>
              <a:buChar char="►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4500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C66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3888" indent="-134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C66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6938" indent="-142875" algn="l" defTabSz="8032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1371600">
              <a:spcBef>
                <a:spcPts val="1500"/>
              </a:spcBef>
              <a:buClr>
                <a:srgbClr val="3DA7AB"/>
              </a:buClr>
            </a:pPr>
            <a:r>
              <a:rPr lang="en-GB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Five countries have officially adopted an H2 strategy</a:t>
            </a:r>
          </a:p>
          <a:p>
            <a:pPr marL="342900" indent="-342900" defTabSz="1371600">
              <a:spcBef>
                <a:spcPts val="1500"/>
              </a:spcBef>
              <a:buClr>
                <a:srgbClr val="3DA7AB"/>
              </a:buClr>
            </a:pPr>
            <a:r>
              <a:rPr lang="en-GB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These include Germany, France, Spain, Portugal, and Norway</a:t>
            </a:r>
          </a:p>
          <a:p>
            <a:pPr marL="342900" indent="-342900" defTabSz="1371600">
              <a:spcBef>
                <a:spcPts val="1500"/>
              </a:spcBef>
              <a:buClr>
                <a:srgbClr val="3DA7AB"/>
              </a:buClr>
            </a:pPr>
            <a:r>
              <a:rPr lang="en-GB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Six countries are currently working on their national H2 strategies</a:t>
            </a:r>
          </a:p>
        </p:txBody>
      </p:sp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512AE1F1-2018-4291-B766-C1F4BD11E5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29" y="7195989"/>
            <a:ext cx="1890000" cy="1258200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6FF50E44-830E-4195-B401-9B69651BB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29" y="3534010"/>
            <a:ext cx="1890000" cy="1260629"/>
          </a:xfrm>
          <a:prstGeom prst="rect">
            <a:avLst/>
          </a:prstGeom>
        </p:spPr>
      </p:pic>
      <p:pic>
        <p:nvPicPr>
          <p:cNvPr id="49" name="Picture 48" descr="Shape, rectangle&#10;&#10;Description automatically generated">
            <a:extLst>
              <a:ext uri="{FF2B5EF4-FFF2-40B4-BE49-F238E27FC236}">
                <a16:creationId xmlns:a16="http://schemas.microsoft.com/office/drawing/2014/main" id="{573B0411-350F-47F4-AD0A-112C37FE370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29" y="5366213"/>
            <a:ext cx="1890000" cy="1258200"/>
          </a:xfrm>
          <a:prstGeom prst="rect">
            <a:avLst/>
          </a:prstGeom>
        </p:spPr>
      </p:pic>
      <p:pic>
        <p:nvPicPr>
          <p:cNvPr id="51" name="Picture 50" descr="Shape, rectangle&#10;&#10;Description automatically generated">
            <a:extLst>
              <a:ext uri="{FF2B5EF4-FFF2-40B4-BE49-F238E27FC236}">
                <a16:creationId xmlns:a16="http://schemas.microsoft.com/office/drawing/2014/main" id="{87C32005-0A4C-466E-ABB7-0731D4572B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499" y="5366213"/>
            <a:ext cx="1890000" cy="1260630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A382A1B1-6EF6-474F-974F-0F00E12A198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499" y="7195989"/>
            <a:ext cx="1890000" cy="1258200"/>
          </a:xfrm>
          <a:prstGeom prst="rect">
            <a:avLst/>
          </a:prstGeom>
        </p:spPr>
      </p:pic>
      <p:pic>
        <p:nvPicPr>
          <p:cNvPr id="55" name="Picture 5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503DAC7-F1CB-4A7E-9BC4-860BCC55D7EE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499" y="3534009"/>
            <a:ext cx="1890000" cy="1258200"/>
          </a:xfrm>
          <a:prstGeom prst="rect">
            <a:avLst/>
          </a:prstGeom>
        </p:spPr>
      </p:pic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B08726A6-1172-4675-98A6-C653072BE3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14" y="5366213"/>
            <a:ext cx="1890000" cy="126063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D7CCADC-019A-473C-ABD8-46D1C93E3970}"/>
              </a:ext>
            </a:extLst>
          </p:cNvPr>
          <p:cNvSpPr txBox="1"/>
          <p:nvPr/>
        </p:nvSpPr>
        <p:spPr>
          <a:xfrm>
            <a:off x="833049" y="9486023"/>
            <a:ext cx="677227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3716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Notes: 1. Illustrative as exact number of policies continues to change </a:t>
            </a:r>
          </a:p>
          <a:p>
            <a:pPr defTabSz="13716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Source: Hydrogen Europe, Fuel Cells and Hydrogen Observatory</a:t>
            </a:r>
            <a:endParaRPr lang="en-BE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845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BF8C93AD-F881-4765-BE2A-D64A59AC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490538"/>
            <a:ext cx="16543337" cy="765175"/>
          </a:xfrm>
        </p:spPr>
        <p:txBody>
          <a:bodyPr/>
          <a:lstStyle/>
          <a:p>
            <a:r>
              <a:rPr kumimoji="0" lang="en-BE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National hydrogen strategies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fr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91565-11CB-4DB0-8AFA-1600FE0EAE51}"/>
              </a:ext>
            </a:extLst>
          </p:cNvPr>
          <p:cNvSpPr txBox="1"/>
          <p:nvPr/>
        </p:nvSpPr>
        <p:spPr>
          <a:xfrm>
            <a:off x="1295400" y="2019300"/>
            <a:ext cx="1050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0000"/>
                </a:solidFill>
                <a:latin typeface="Calibri"/>
              </a:rPr>
              <a:t>H</a:t>
            </a:r>
            <a:r>
              <a:rPr lang="en-BE" sz="2400" b="1" dirty="0">
                <a:solidFill>
                  <a:srgbClr val="000000"/>
                </a:solidFill>
                <a:latin typeface="Calibri"/>
              </a:rPr>
              <a:t>ow far are we from the 2030 EU target for electrolyser capacity (GW)?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5319D2-A9F3-4719-AC45-CC9E6557ADC5}"/>
              </a:ext>
            </a:extLst>
          </p:cNvPr>
          <p:cNvGraphicFramePr/>
          <p:nvPr/>
        </p:nvGraphicFramePr>
        <p:xfrm>
          <a:off x="838200" y="2552700"/>
          <a:ext cx="16764000" cy="709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30A317-F074-4C5C-90BE-B78FDD745B83}"/>
              </a:ext>
            </a:extLst>
          </p:cNvPr>
          <p:cNvSpPr txBox="1"/>
          <p:nvPr/>
        </p:nvSpPr>
        <p:spPr>
          <a:xfrm>
            <a:off x="1066800" y="9427130"/>
            <a:ext cx="378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Hydrogen Europe</a:t>
            </a:r>
            <a:endParaRPr kumimoji="0" lang="en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32128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: Blue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: Green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.04.14_Hydrogen Europe General Presentation 2017_v2" id="{F3627B67-54BF-C94A-BCA6-EAA354A49A2C}" vid="{F12FDD86-E958-2E43-AB3B-C18F218C7F72}"/>
    </a:ext>
  </a:extLst>
</a:theme>
</file>

<file path=ppt/theme/theme6.xml><?xml version="1.0" encoding="utf-8"?>
<a:theme xmlns:a="http://schemas.openxmlformats.org/drawingml/2006/main" name="1_Content slides: Blue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tent slides: Blue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tent slides: Blue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ntent slides: Green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DA26B8-1B83-4540-B77D-C95D8AC9A28D}"/>
</file>

<file path=customXml/itemProps2.xml><?xml version="1.0" encoding="utf-8"?>
<ds:datastoreItem xmlns:ds="http://schemas.openxmlformats.org/officeDocument/2006/customXml" ds:itemID="{E36BAD00-FF04-4420-8307-C6A6405AF42B}"/>
</file>

<file path=customXml/itemProps3.xml><?xml version="1.0" encoding="utf-8"?>
<ds:datastoreItem xmlns:ds="http://schemas.openxmlformats.org/officeDocument/2006/customXml" ds:itemID="{D7EEEC91-11B6-4C91-A556-5CD46EA3CDE8}"/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747</Words>
  <Application>Microsoft Office PowerPoint</Application>
  <PresentationFormat>Custom</PresentationFormat>
  <Paragraphs>139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Wingdings</vt:lpstr>
      <vt:lpstr>Montserrat Light</vt:lpstr>
      <vt:lpstr>Calibri Light</vt:lpstr>
      <vt:lpstr>Calibri</vt:lpstr>
      <vt:lpstr>Arial</vt:lpstr>
      <vt:lpstr>Source Sans Pro</vt:lpstr>
      <vt:lpstr>Opening slide</vt:lpstr>
      <vt:lpstr>Content slides: Blue title </vt:lpstr>
      <vt:lpstr>Content slides: Green title </vt:lpstr>
      <vt:lpstr>Closing slide</vt:lpstr>
      <vt:lpstr>1_Office-Design</vt:lpstr>
      <vt:lpstr>1_Content slides: Blue title </vt:lpstr>
      <vt:lpstr>2_Content slides: Blue title </vt:lpstr>
      <vt:lpstr>3_Content slides: Blue title </vt:lpstr>
      <vt:lpstr>1_Content slides: Green title </vt:lpstr>
      <vt:lpstr>Hydrogen Europe: Who we are</vt:lpstr>
      <vt:lpstr>PowerPoint Presentation</vt:lpstr>
      <vt:lpstr>PowerPoint Presentation</vt:lpstr>
      <vt:lpstr>At EU level</vt:lpstr>
      <vt:lpstr>What does the EU want?</vt:lpstr>
      <vt:lpstr>What is industry planning right now</vt:lpstr>
      <vt:lpstr>Six countries have planned additions above 1 GW by 2030</vt:lpstr>
      <vt:lpstr>National Ambitions</vt:lpstr>
      <vt:lpstr>National hydrogen strategies </vt:lpstr>
      <vt:lpstr>Billions to be invested in the EU</vt:lpstr>
      <vt:lpstr>Unfortunately,</vt:lpstr>
      <vt:lpstr>Back to the EU level</vt:lpstr>
      <vt:lpstr>The EU’s contemporary energy policy framework </vt:lpstr>
      <vt:lpstr>Expectation for future policy development</vt:lpstr>
      <vt:lpstr>Expectation for future policy 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Brenninkmeyer</dc:creator>
  <cp:lastModifiedBy>Alexandru Floristean</cp:lastModifiedBy>
  <cp:revision>140</cp:revision>
  <dcterms:created xsi:type="dcterms:W3CDTF">2020-09-22T13:58:27Z</dcterms:created>
  <dcterms:modified xsi:type="dcterms:W3CDTF">2020-11-10T13:58:12Z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