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17" r:id="rId4"/>
  </p:sldMasterIdLst>
  <p:notesMasterIdLst>
    <p:notesMasterId r:id="rId30"/>
  </p:notesMasterIdLst>
  <p:sldIdLst>
    <p:sldId id="318" r:id="rId5"/>
    <p:sldId id="319" r:id="rId6"/>
    <p:sldId id="320" r:id="rId7"/>
    <p:sldId id="321" r:id="rId8"/>
    <p:sldId id="322"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2"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3"/>
    <p:restoredTop sz="82830" autoAdjust="0"/>
  </p:normalViewPr>
  <p:slideViewPr>
    <p:cSldViewPr snapToGrid="0">
      <p:cViewPr varScale="1">
        <p:scale>
          <a:sx n="125" d="100"/>
          <a:sy n="125" d="100"/>
        </p:scale>
        <p:origin x="1488"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1T11:24:31" idx="1">
    <p:pos x="0" y="0"/>
    <p:text>Hydrogen as a Energy source​. (industry as raw material / substitute for fossil fuels)
Types of hydrogen (Grey, blue and green)​
Green H2, Fundamental step to decarbonise economy (today's Impact of transport on overall CO2 emissions)hydrogen is the most promising
decarbonization option
Storage for renewable energies excess production or to improve  management of renewable systems. Penetration of RREE, buffer for RREE.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11T12:44:55" idx="2">
    <p:pos x="8" y="24"/>
    <p:text>Enable communities to meet targets set by European Commission (reduce 60% transport related CO2 emissions by 2050)
H2 Scalability allows smaller communities to get involve and became producers and managers of their own energy
Energy Exports posibilitiesHydrogen provides a link between regions with low-cost renewables and    those that are centers of demand
Environmental conditions improvement. It will specially improve conditions in isolated  or small areas. Less polution, better environment, easier life, small ecosystems are easier to be damaged or destroyed affecting communities quality of life.</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0891B-A898-4507-9A85-E2C1E417B19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22D7E30A-DEF0-4D14-A08B-ABB09D589A0D}">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chemeClr val="accent2">
            <a:lumMod val="75000"/>
          </a:schemeClr>
        </a:solidFill>
        <a:ln/>
      </dgm:spPr>
      <dgm:t>
        <a:bodyPr spcFirstLastPara="0" vert="horz" wrap="square" lIns="26670" tIns="17780" rIns="26670" bIns="17780" numCol="1" spcCol="1270" rtlCol="0" anchor="ctr" anchorCtr="0"/>
        <a:lstStyle/>
        <a:p>
          <a:r>
            <a:rPr lang="es-ES" sz="1200" kern="1200" dirty="0" err="1">
              <a:solidFill>
                <a:prstClr val="white"/>
              </a:solidFill>
              <a:latin typeface="Gill Sans MT" panose="020B0502020104020203"/>
              <a:ea typeface="+mn-ea"/>
              <a:cs typeface="+mn-cs"/>
            </a:rPr>
            <a:t>Environmental</a:t>
          </a:r>
          <a:r>
            <a:rPr lang="es-ES" sz="1200" kern="1200" dirty="0"/>
            <a:t> </a:t>
          </a:r>
          <a:r>
            <a:rPr lang="es-ES" sz="1200" kern="1200" dirty="0" err="1"/>
            <a:t>Benefits</a:t>
          </a:r>
          <a:endParaRPr lang="es-ES" sz="1200" kern="1200" dirty="0"/>
        </a:p>
      </dgm:t>
    </dgm:pt>
    <dgm:pt modelId="{D8722F5B-939D-4532-A4F6-F4746B30F14A}" type="parTrans" cxnId="{FEE74F2A-2428-4AAA-B0F6-266F23A4A03D}">
      <dgm:prSet/>
      <dgm:spPr/>
      <dgm:t>
        <a:bodyPr/>
        <a:lstStyle/>
        <a:p>
          <a:endParaRPr lang="es-ES" sz="1200"/>
        </a:p>
      </dgm:t>
    </dgm:pt>
    <dgm:pt modelId="{D579AE41-1354-4D73-B895-653254D2ADF6}" type="sibTrans" cxnId="{FEE74F2A-2428-4AAA-B0F6-266F23A4A03D}">
      <dgm:prSet/>
      <dgm:spPr/>
      <dgm:t>
        <a:bodyPr/>
        <a:lstStyle/>
        <a:p>
          <a:endParaRPr lang="es-ES" sz="1200"/>
        </a:p>
      </dgm:t>
    </dgm:pt>
    <dgm:pt modelId="{D2D53537-F067-4144-9926-377E8B40619A}">
      <dgm:prSet phldrT="[Texto]" custT="1"/>
      <dgm:spPr/>
      <dgm:t>
        <a:bodyPr/>
        <a:lstStyle/>
        <a:p>
          <a:pPr algn="ctr"/>
          <a:r>
            <a:rPr lang="es-ES" sz="1200" dirty="0"/>
            <a:t>No </a:t>
          </a:r>
          <a:r>
            <a:rPr lang="es-ES" sz="1200" dirty="0" err="1"/>
            <a:t>toxic</a:t>
          </a:r>
          <a:r>
            <a:rPr lang="es-ES" sz="1200" dirty="0"/>
            <a:t> </a:t>
          </a:r>
          <a:r>
            <a:rPr lang="es-ES" sz="1200" dirty="0" err="1"/>
            <a:t>tailpipe</a:t>
          </a:r>
          <a:r>
            <a:rPr lang="es-ES" sz="1200" dirty="0"/>
            <a:t> </a:t>
          </a:r>
          <a:r>
            <a:rPr lang="es-ES" sz="1200" dirty="0" err="1"/>
            <a:t>emissions</a:t>
          </a:r>
          <a:endParaRPr lang="es-ES" sz="1200" dirty="0"/>
        </a:p>
      </dgm:t>
    </dgm:pt>
    <dgm:pt modelId="{2F938548-71F0-4E71-ADCF-07DCBA94E988}" type="parTrans" cxnId="{84C74ED0-A2BB-4A74-B738-549084D7BAF0}">
      <dgm:prSet/>
      <dgm:spPr/>
      <dgm:t>
        <a:bodyPr/>
        <a:lstStyle/>
        <a:p>
          <a:endParaRPr lang="es-ES" sz="1200"/>
        </a:p>
      </dgm:t>
    </dgm:pt>
    <dgm:pt modelId="{D118A3D7-15E7-426C-B6F8-36B795EE402F}" type="sibTrans" cxnId="{84C74ED0-A2BB-4A74-B738-549084D7BAF0}">
      <dgm:prSet/>
      <dgm:spPr/>
      <dgm:t>
        <a:bodyPr/>
        <a:lstStyle/>
        <a:p>
          <a:endParaRPr lang="es-ES" sz="1200"/>
        </a:p>
      </dgm:t>
    </dgm:pt>
    <dgm:pt modelId="{E4A97FCE-A2D9-4215-B577-DF9985E25B31}">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chemeClr val="accent2">
            <a:lumMod val="75000"/>
          </a:schemeClr>
        </a:solidFill>
      </dgm:spPr>
      <dgm:t>
        <a:bodyPr rtlCol="0" anchor="ctr"/>
        <a:lstStyle/>
        <a:p>
          <a:pPr marL="0" algn="ctr" defTabSz="457200" rtl="0" eaLnBrk="1" latinLnBrk="0" hangingPunct="1"/>
          <a:r>
            <a:rPr lang="es-ES" sz="1200" kern="1200" dirty="0" err="1">
              <a:solidFill>
                <a:schemeClr val="lt1"/>
              </a:solidFill>
              <a:latin typeface="+mn-lt"/>
              <a:ea typeface="+mn-ea"/>
              <a:cs typeface="+mn-cs"/>
            </a:rPr>
            <a:t>Operational</a:t>
          </a:r>
          <a:r>
            <a:rPr lang="es-ES" sz="1200" kern="1200" dirty="0">
              <a:solidFill>
                <a:schemeClr val="lt1"/>
              </a:solidFill>
              <a:latin typeface="+mn-lt"/>
              <a:ea typeface="+mn-ea"/>
              <a:cs typeface="+mn-cs"/>
            </a:rPr>
            <a:t> </a:t>
          </a:r>
          <a:r>
            <a:rPr lang="es-ES" sz="1200" kern="1200" dirty="0" err="1">
              <a:solidFill>
                <a:schemeClr val="lt1"/>
              </a:solidFill>
              <a:latin typeface="+mn-lt"/>
              <a:ea typeface="+mn-ea"/>
              <a:cs typeface="+mn-cs"/>
            </a:rPr>
            <a:t>Benefits</a:t>
          </a:r>
          <a:endParaRPr lang="es-ES" sz="1200" kern="1200" dirty="0">
            <a:solidFill>
              <a:schemeClr val="lt1"/>
            </a:solidFill>
            <a:latin typeface="+mn-lt"/>
            <a:ea typeface="+mn-ea"/>
            <a:cs typeface="+mn-cs"/>
          </a:endParaRPr>
        </a:p>
      </dgm:t>
    </dgm:pt>
    <dgm:pt modelId="{5F321EC1-04E8-473E-ACA1-7B02E89B67A7}" type="parTrans" cxnId="{254EF595-3E16-4E14-AB63-8EF120589CC0}">
      <dgm:prSet/>
      <dgm:spPr/>
      <dgm:t>
        <a:bodyPr/>
        <a:lstStyle/>
        <a:p>
          <a:endParaRPr lang="es-ES" sz="1200"/>
        </a:p>
      </dgm:t>
    </dgm:pt>
    <dgm:pt modelId="{20BB1974-5293-48E5-AE2B-B1BC798F98FD}" type="sibTrans" cxnId="{254EF595-3E16-4E14-AB63-8EF120589CC0}">
      <dgm:prSet/>
      <dgm:spPr/>
      <dgm:t>
        <a:bodyPr/>
        <a:lstStyle/>
        <a:p>
          <a:endParaRPr lang="es-ES" sz="1200"/>
        </a:p>
      </dgm:t>
    </dgm:pt>
    <dgm:pt modelId="{0FEDE062-1627-4313-BDF6-02BBC6E3F6C6}">
      <dgm:prSet phldrT="[Texto]" custT="1"/>
      <dgm:spPr>
        <a:solidFill>
          <a:schemeClr val="accent2">
            <a:lumMod val="75000"/>
          </a:schemeClr>
        </a:solidFill>
        <a:ln>
          <a:solidFill>
            <a:schemeClr val="accent2">
              <a:lumMod val="50000"/>
            </a:schemeClr>
          </a:solidFill>
        </a:ln>
      </dgm:spPr>
      <dgm:t>
        <a:bodyPr/>
        <a:lstStyle/>
        <a:p>
          <a:r>
            <a:rPr lang="es-ES" sz="1200" dirty="0" err="1"/>
            <a:t>Compliance</a:t>
          </a:r>
          <a:r>
            <a:rPr lang="es-ES" sz="1200" dirty="0"/>
            <a:t> </a:t>
          </a:r>
          <a:r>
            <a:rPr lang="es-ES" sz="1200" dirty="0" err="1"/>
            <a:t>with</a:t>
          </a:r>
          <a:r>
            <a:rPr lang="es-ES" sz="1200" dirty="0"/>
            <a:t> </a:t>
          </a:r>
          <a:r>
            <a:rPr lang="es-ES" sz="1200" dirty="0" err="1"/>
            <a:t>regulations</a:t>
          </a:r>
          <a:endParaRPr lang="es-ES" sz="1200" dirty="0"/>
        </a:p>
      </dgm:t>
    </dgm:pt>
    <dgm:pt modelId="{9C04634C-164D-4245-83D3-AE3BA33D875C}" type="parTrans" cxnId="{14EB8652-FDE5-4A45-AAEA-83015F2A67BC}">
      <dgm:prSet/>
      <dgm:spPr/>
      <dgm:t>
        <a:bodyPr/>
        <a:lstStyle/>
        <a:p>
          <a:endParaRPr lang="es-ES" sz="1200"/>
        </a:p>
      </dgm:t>
    </dgm:pt>
    <dgm:pt modelId="{04863D4E-1A86-4CE8-9907-BF1C14391E45}" type="sibTrans" cxnId="{14EB8652-FDE5-4A45-AAEA-83015F2A67BC}">
      <dgm:prSet/>
      <dgm:spPr/>
      <dgm:t>
        <a:bodyPr/>
        <a:lstStyle/>
        <a:p>
          <a:endParaRPr lang="es-ES" sz="1200"/>
        </a:p>
      </dgm:t>
    </dgm:pt>
    <dgm:pt modelId="{1B4756AE-12FF-455A-A37C-3453A50388E2}">
      <dgm:prSet phldrT="[Texto]" custT="1"/>
      <dgm:spPr/>
      <dgm:t>
        <a:bodyPr/>
        <a:lstStyle/>
        <a:p>
          <a:pPr algn="ctr"/>
          <a:r>
            <a:rPr lang="es-ES" sz="1200" dirty="0" err="1"/>
            <a:t>Noise</a:t>
          </a:r>
          <a:r>
            <a:rPr lang="es-ES" sz="1200" dirty="0"/>
            <a:t> </a:t>
          </a:r>
          <a:r>
            <a:rPr lang="es-ES" sz="1200" dirty="0" err="1"/>
            <a:t>reduction</a:t>
          </a:r>
          <a:endParaRPr lang="es-ES" sz="1200" dirty="0"/>
        </a:p>
      </dgm:t>
    </dgm:pt>
    <dgm:pt modelId="{F9588EDB-7D3F-431A-BF9E-B38C2A94F24C}" type="parTrans" cxnId="{7A66F40E-7F99-4872-9E03-AA40EF78008D}">
      <dgm:prSet/>
      <dgm:spPr/>
      <dgm:t>
        <a:bodyPr/>
        <a:lstStyle/>
        <a:p>
          <a:endParaRPr lang="es-ES" sz="1200"/>
        </a:p>
      </dgm:t>
    </dgm:pt>
    <dgm:pt modelId="{A384D6F3-B6FD-42A4-8A19-8928207BB5D8}" type="sibTrans" cxnId="{7A66F40E-7F99-4872-9E03-AA40EF78008D}">
      <dgm:prSet/>
      <dgm:spPr/>
      <dgm:t>
        <a:bodyPr/>
        <a:lstStyle/>
        <a:p>
          <a:endParaRPr lang="es-ES" sz="1200"/>
        </a:p>
      </dgm:t>
    </dgm:pt>
    <dgm:pt modelId="{A4557065-8B3F-468B-836C-D151C83AC003}">
      <dgm:prSet phldrT="[Texto]" custT="1"/>
      <dgm:spPr/>
      <dgm:t>
        <a:bodyPr/>
        <a:lstStyle/>
        <a:p>
          <a:pPr algn="ctr"/>
          <a:r>
            <a:rPr lang="es-ES" sz="1200" dirty="0"/>
            <a:t>GHG </a:t>
          </a:r>
          <a:r>
            <a:rPr lang="es-ES" sz="1200" dirty="0" err="1"/>
            <a:t>emission</a:t>
          </a:r>
          <a:r>
            <a:rPr lang="es-ES" sz="1200" dirty="0"/>
            <a:t> </a:t>
          </a:r>
          <a:r>
            <a:rPr lang="es-ES" sz="1200" dirty="0" err="1"/>
            <a:t>reductions</a:t>
          </a:r>
          <a:endParaRPr lang="es-ES" sz="1200" dirty="0"/>
        </a:p>
      </dgm:t>
    </dgm:pt>
    <dgm:pt modelId="{89B693E8-E43E-401E-893F-1DFEEE1C991D}" type="parTrans" cxnId="{AB2A9A76-7B2F-46C6-A4B7-59FC95C75E7C}">
      <dgm:prSet/>
      <dgm:spPr/>
      <dgm:t>
        <a:bodyPr/>
        <a:lstStyle/>
        <a:p>
          <a:endParaRPr lang="es-ES" sz="1200"/>
        </a:p>
      </dgm:t>
    </dgm:pt>
    <dgm:pt modelId="{4D4F0C82-C815-419D-A979-8833C13C6699}" type="sibTrans" cxnId="{AB2A9A76-7B2F-46C6-A4B7-59FC95C75E7C}">
      <dgm:prSet/>
      <dgm:spPr/>
      <dgm:t>
        <a:bodyPr/>
        <a:lstStyle/>
        <a:p>
          <a:endParaRPr lang="es-ES" sz="1200"/>
        </a:p>
      </dgm:t>
    </dgm:pt>
    <dgm:pt modelId="{8632C6E6-7E25-4269-AF55-739C330AD96F}">
      <dgm:prSet phldrT="[Texto]" custT="1"/>
      <dgm:spPr>
        <a:solidFill>
          <a:prstClr val="white">
            <a:alpha val="90000"/>
            <a:hueOff val="0"/>
            <a:satOff val="0"/>
            <a:lumOff val="0"/>
            <a:alphaOff val="0"/>
          </a:prstClr>
        </a:solidFill>
        <a:ln w="22225" cap="rnd" cmpd="sng" algn="ctr">
          <a:solidFill>
            <a:srgbClr val="4D1434">
              <a:hueOff val="0"/>
              <a:satOff val="0"/>
              <a:lumOff val="0"/>
              <a:alphaOff val="0"/>
            </a:srgbClr>
          </a:solidFill>
          <a:prstDash val="solid"/>
        </a:ln>
        <a:effectLst/>
      </dgm:spPr>
      <dgm:t>
        <a:bodyPr spcFirstLastPara="0" vert="horz" wrap="square" lIns="26670" tIns="17780" rIns="26670" bIns="17780" numCol="1" spcCol="1270" anchor="ctr" anchorCtr="0"/>
        <a:lstStyle/>
        <a:p>
          <a:pPr marL="0" lvl="0" indent="0" algn="ctr" defTabSz="622300">
            <a:lnSpc>
              <a:spcPct val="90000"/>
            </a:lnSpc>
            <a:spcBef>
              <a:spcPct val="0"/>
            </a:spcBef>
            <a:spcAft>
              <a:spcPct val="35000"/>
            </a:spcAft>
            <a:buNone/>
          </a:pPr>
          <a:r>
            <a:rPr lang="es-ES" sz="1200" kern="1200" dirty="0" err="1">
              <a:solidFill>
                <a:prstClr val="black">
                  <a:hueOff val="0"/>
                  <a:satOff val="0"/>
                  <a:lumOff val="0"/>
                  <a:alphaOff val="0"/>
                </a:prstClr>
              </a:solidFill>
              <a:latin typeface="Gill Sans MT" panose="020B0502020104020203"/>
              <a:ea typeface="+mn-ea"/>
              <a:cs typeface="+mn-cs"/>
            </a:rPr>
            <a:t>Lack</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of</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vibration</a:t>
          </a:r>
          <a:endParaRPr lang="es-ES" sz="1200" kern="1200" dirty="0">
            <a:solidFill>
              <a:prstClr val="black">
                <a:hueOff val="0"/>
                <a:satOff val="0"/>
                <a:lumOff val="0"/>
                <a:alphaOff val="0"/>
              </a:prstClr>
            </a:solidFill>
            <a:latin typeface="Gill Sans MT" panose="020B0502020104020203"/>
            <a:ea typeface="+mn-ea"/>
            <a:cs typeface="+mn-cs"/>
          </a:endParaRPr>
        </a:p>
      </dgm:t>
    </dgm:pt>
    <dgm:pt modelId="{531CA8D5-6295-458E-B159-3326410D27C9}" type="parTrans" cxnId="{9FAFF136-4E3C-4EE0-AFBC-2B0C05C3D8FE}">
      <dgm:prSet/>
      <dgm:spPr/>
      <dgm:t>
        <a:bodyPr/>
        <a:lstStyle/>
        <a:p>
          <a:endParaRPr lang="es-ES" sz="1200"/>
        </a:p>
      </dgm:t>
    </dgm:pt>
    <dgm:pt modelId="{BEFD30F4-90C4-4585-99CD-9C8C3214F91A}" type="sibTrans" cxnId="{9FAFF136-4E3C-4EE0-AFBC-2B0C05C3D8FE}">
      <dgm:prSet/>
      <dgm:spPr/>
      <dgm:t>
        <a:bodyPr/>
        <a:lstStyle/>
        <a:p>
          <a:endParaRPr lang="es-ES" sz="1200"/>
        </a:p>
      </dgm:t>
    </dgm:pt>
    <dgm:pt modelId="{43B34F36-5A2E-46FD-8E21-52DA8C120763}">
      <dgm:prSet phldrT="[Texto]" custT="1"/>
      <dgm:spPr/>
      <dgm:t>
        <a:bodyPr/>
        <a:lstStyle/>
        <a:p>
          <a:pPr algn="ctr"/>
          <a:r>
            <a:rPr lang="es-ES" sz="1200" dirty="0"/>
            <a:t>Long </a:t>
          </a:r>
          <a:r>
            <a:rPr lang="es-ES" sz="1200" dirty="0" err="1"/>
            <a:t>range</a:t>
          </a:r>
          <a:endParaRPr lang="es-ES" sz="1200" dirty="0"/>
        </a:p>
      </dgm:t>
    </dgm:pt>
    <dgm:pt modelId="{7B5CFC78-D3ED-49FB-A481-060CFA72169F}" type="parTrans" cxnId="{169D1871-3FBA-44D4-8E6F-22B496466417}">
      <dgm:prSet/>
      <dgm:spPr/>
      <dgm:t>
        <a:bodyPr/>
        <a:lstStyle/>
        <a:p>
          <a:endParaRPr lang="es-ES" sz="1200"/>
        </a:p>
      </dgm:t>
    </dgm:pt>
    <dgm:pt modelId="{21C510D0-E7C0-4E51-9625-51D9024C8AD6}" type="sibTrans" cxnId="{169D1871-3FBA-44D4-8E6F-22B496466417}">
      <dgm:prSet/>
      <dgm:spPr/>
      <dgm:t>
        <a:bodyPr/>
        <a:lstStyle/>
        <a:p>
          <a:endParaRPr lang="es-ES" sz="1200"/>
        </a:p>
      </dgm:t>
    </dgm:pt>
    <dgm:pt modelId="{E0850B7D-BBD5-4A77-9B4F-245FF21B46D7}">
      <dgm:prSet phldrT="[Texto]" custT="1"/>
      <dgm:spPr/>
      <dgm:t>
        <a:bodyPr/>
        <a:lstStyle/>
        <a:p>
          <a:pPr algn="ctr"/>
          <a:r>
            <a:rPr lang="es-ES" sz="1200" dirty="0"/>
            <a:t>Short </a:t>
          </a:r>
          <a:r>
            <a:rPr lang="es-ES" sz="1200" dirty="0" err="1"/>
            <a:t>refuelling</a:t>
          </a:r>
          <a:r>
            <a:rPr lang="es-ES" sz="1200" dirty="0"/>
            <a:t> time</a:t>
          </a:r>
        </a:p>
      </dgm:t>
    </dgm:pt>
    <dgm:pt modelId="{5030F14B-2A34-4F2D-8FEA-F8460B6DA3BE}" type="parTrans" cxnId="{8BF6B4DE-E2CF-42AB-889E-6C6FD8B4FE1A}">
      <dgm:prSet/>
      <dgm:spPr/>
      <dgm:t>
        <a:bodyPr/>
        <a:lstStyle/>
        <a:p>
          <a:endParaRPr lang="es-ES" sz="1200"/>
        </a:p>
      </dgm:t>
    </dgm:pt>
    <dgm:pt modelId="{71388059-B4F7-4828-949B-C57610139538}" type="sibTrans" cxnId="{8BF6B4DE-E2CF-42AB-889E-6C6FD8B4FE1A}">
      <dgm:prSet/>
      <dgm:spPr/>
      <dgm:t>
        <a:bodyPr/>
        <a:lstStyle/>
        <a:p>
          <a:endParaRPr lang="es-ES" sz="1200"/>
        </a:p>
      </dgm:t>
    </dgm:pt>
    <dgm:pt modelId="{02033C6F-3816-4F79-AB65-666E054147D5}">
      <dgm:prSet phldrT="[Texto]" custT="1"/>
      <dgm:spPr>
        <a:solidFill>
          <a:prstClr val="white">
            <a:alpha val="90000"/>
            <a:hueOff val="0"/>
            <a:satOff val="0"/>
            <a:lumOff val="0"/>
            <a:alphaOff val="0"/>
          </a:prstClr>
        </a:solidFill>
        <a:ln w="22225" cap="rnd" cmpd="sng" algn="ctr">
          <a:solidFill>
            <a:srgbClr val="4D1434">
              <a:hueOff val="0"/>
              <a:satOff val="0"/>
              <a:lumOff val="0"/>
              <a:alphaOff val="0"/>
            </a:srgbClr>
          </a:solidFill>
          <a:prstDash val="solid"/>
        </a:ln>
        <a:effectLst/>
      </dgm:spPr>
      <dgm:t>
        <a:bodyPr spcFirstLastPara="0" vert="horz" wrap="square" lIns="26670" tIns="17780" rIns="26670" bIns="17780" numCol="1" spcCol="1270" anchor="ctr" anchorCtr="0"/>
        <a:lstStyle/>
        <a:p>
          <a:pPr marL="0" lvl="0" indent="0" algn="ctr" defTabSz="622300">
            <a:lnSpc>
              <a:spcPct val="90000"/>
            </a:lnSpc>
            <a:spcBef>
              <a:spcPct val="0"/>
            </a:spcBef>
            <a:spcAft>
              <a:spcPct val="35000"/>
            </a:spcAft>
            <a:buNone/>
          </a:pPr>
          <a:r>
            <a:rPr lang="es-ES" sz="1200" kern="1200" dirty="0" err="1">
              <a:solidFill>
                <a:prstClr val="black">
                  <a:hueOff val="0"/>
                  <a:satOff val="0"/>
                  <a:lumOff val="0"/>
                  <a:alphaOff val="0"/>
                </a:prstClr>
              </a:solidFill>
              <a:latin typeface="Gill Sans MT" panose="020B0502020104020203"/>
              <a:ea typeface="+mn-ea"/>
              <a:cs typeface="+mn-cs"/>
            </a:rPr>
            <a:t>Smooth</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driving</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experience</a:t>
          </a:r>
          <a:endParaRPr lang="es-ES" sz="1200" kern="1200" dirty="0">
            <a:solidFill>
              <a:prstClr val="black">
                <a:hueOff val="0"/>
                <a:satOff val="0"/>
                <a:lumOff val="0"/>
                <a:alphaOff val="0"/>
              </a:prstClr>
            </a:solidFill>
            <a:latin typeface="Gill Sans MT" panose="020B0502020104020203"/>
            <a:ea typeface="+mn-ea"/>
            <a:cs typeface="+mn-cs"/>
          </a:endParaRPr>
        </a:p>
      </dgm:t>
    </dgm:pt>
    <dgm:pt modelId="{F479E80D-163D-4E17-963F-C2EAADDEE754}" type="parTrans" cxnId="{DABC2D51-481E-47B9-8842-E90CF42F38D6}">
      <dgm:prSet/>
      <dgm:spPr/>
      <dgm:t>
        <a:bodyPr/>
        <a:lstStyle/>
        <a:p>
          <a:endParaRPr lang="es-ES" sz="1200"/>
        </a:p>
      </dgm:t>
    </dgm:pt>
    <dgm:pt modelId="{C6E7BD20-2E60-403F-B6F7-6CCD6A0D6F31}" type="sibTrans" cxnId="{DABC2D51-481E-47B9-8842-E90CF42F38D6}">
      <dgm:prSet/>
      <dgm:spPr/>
      <dgm:t>
        <a:bodyPr/>
        <a:lstStyle/>
        <a:p>
          <a:endParaRPr lang="es-ES" sz="1200"/>
        </a:p>
      </dgm:t>
    </dgm:pt>
    <dgm:pt modelId="{94385F3E-5202-423A-BD74-19D2BFEBB32B}">
      <dgm:prSet phldrT="[Texto]" custT="1"/>
      <dgm:spPr/>
      <dgm:t>
        <a:bodyPr/>
        <a:lstStyle/>
        <a:p>
          <a:r>
            <a:rPr lang="es-ES" sz="1200" dirty="0" err="1"/>
            <a:t>On</a:t>
          </a:r>
          <a:r>
            <a:rPr lang="es-ES" sz="1200" dirty="0"/>
            <a:t> </a:t>
          </a:r>
          <a:r>
            <a:rPr lang="es-ES" sz="1200" dirty="0" err="1"/>
            <a:t>low-carbon</a:t>
          </a:r>
          <a:r>
            <a:rPr lang="es-ES" sz="1200" dirty="0"/>
            <a:t> </a:t>
          </a:r>
          <a:r>
            <a:rPr lang="es-ES" sz="1200" dirty="0" err="1"/>
            <a:t>mobility</a:t>
          </a:r>
          <a:endParaRPr lang="es-ES" sz="1200" dirty="0"/>
        </a:p>
      </dgm:t>
    </dgm:pt>
    <dgm:pt modelId="{492CC8CF-032A-4CFD-B58D-3918FD249BE5}" type="parTrans" cxnId="{8B467FE7-7C1F-48F6-B62D-C40D1FD8421B}">
      <dgm:prSet/>
      <dgm:spPr/>
      <dgm:t>
        <a:bodyPr/>
        <a:lstStyle/>
        <a:p>
          <a:endParaRPr lang="es-ES" sz="1200"/>
        </a:p>
      </dgm:t>
    </dgm:pt>
    <dgm:pt modelId="{2ED6C0FD-1971-4E0B-AC5A-D57478C7DE0D}" type="sibTrans" cxnId="{8B467FE7-7C1F-48F6-B62D-C40D1FD8421B}">
      <dgm:prSet/>
      <dgm:spPr/>
      <dgm:t>
        <a:bodyPr/>
        <a:lstStyle/>
        <a:p>
          <a:endParaRPr lang="es-ES" sz="1200"/>
        </a:p>
      </dgm:t>
    </dgm:pt>
    <dgm:pt modelId="{708234B7-00EC-48D3-BC6D-F1A334602CF3}">
      <dgm:prSet phldrT="[Texto]" custT="1"/>
      <dgm:spPr/>
      <dgm:t>
        <a:bodyPr/>
        <a:lstStyle/>
        <a:p>
          <a:r>
            <a:rPr lang="es-ES" sz="1200" dirty="0" err="1"/>
            <a:t>On</a:t>
          </a:r>
          <a:r>
            <a:rPr lang="es-ES" sz="1200" dirty="0"/>
            <a:t> air </a:t>
          </a:r>
          <a:r>
            <a:rPr lang="es-ES" sz="1200" dirty="0" err="1"/>
            <a:t>quality</a:t>
          </a:r>
          <a:endParaRPr lang="es-ES" sz="1200" dirty="0"/>
        </a:p>
      </dgm:t>
    </dgm:pt>
    <dgm:pt modelId="{AEF27E87-3A21-4EDA-9F36-A8FF9661DDD9}" type="parTrans" cxnId="{941CF18B-9FB8-45D8-995E-12AF725D2ED1}">
      <dgm:prSet/>
      <dgm:spPr/>
      <dgm:t>
        <a:bodyPr/>
        <a:lstStyle/>
        <a:p>
          <a:endParaRPr lang="es-ES" sz="1200"/>
        </a:p>
      </dgm:t>
    </dgm:pt>
    <dgm:pt modelId="{04D2646C-BF04-4EEA-A659-3A115B6745E5}" type="sibTrans" cxnId="{941CF18B-9FB8-45D8-995E-12AF725D2ED1}">
      <dgm:prSet/>
      <dgm:spPr/>
      <dgm:t>
        <a:bodyPr/>
        <a:lstStyle/>
        <a:p>
          <a:endParaRPr lang="es-ES" sz="1200"/>
        </a:p>
      </dgm:t>
    </dgm:pt>
    <dgm:pt modelId="{A3F88B4F-17FB-4244-B41A-444432ADEDE9}" type="pres">
      <dgm:prSet presAssocID="{FB80891B-A898-4507-9A85-E2C1E417B193}" presName="diagram" presStyleCnt="0">
        <dgm:presLayoutVars>
          <dgm:chPref val="1"/>
          <dgm:dir/>
          <dgm:animOne val="branch"/>
          <dgm:animLvl val="lvl"/>
          <dgm:resizeHandles/>
        </dgm:presLayoutVars>
      </dgm:prSet>
      <dgm:spPr/>
    </dgm:pt>
    <dgm:pt modelId="{17F76150-2C3A-4735-8F54-57B1F140A475}" type="pres">
      <dgm:prSet presAssocID="{22D7E30A-DEF0-4D14-A08B-ABB09D589A0D}" presName="root" presStyleCnt="0"/>
      <dgm:spPr/>
    </dgm:pt>
    <dgm:pt modelId="{D8CF8C67-7DEF-4B86-8C39-AFD94EBF08EA}" type="pres">
      <dgm:prSet presAssocID="{22D7E30A-DEF0-4D14-A08B-ABB09D589A0D}" presName="rootComposite" presStyleCnt="0"/>
      <dgm:spPr/>
    </dgm:pt>
    <dgm:pt modelId="{575BE92E-1E02-4AEF-9AD1-7A1784D39DFA}" type="pres">
      <dgm:prSet presAssocID="{22D7E30A-DEF0-4D14-A08B-ABB09D589A0D}" presName="rootText" presStyleLbl="node1" presStyleIdx="0" presStyleCnt="3" custAng="0" custScaleX="105073" custScaleY="44892" custLinFactX="41904" custLinFactNeighborX="100000" custLinFactNeighborY="355"/>
      <dgm:spPr>
        <a:xfrm>
          <a:off x="3488903" y="4503"/>
          <a:ext cx="1765311" cy="463869"/>
        </a:xfrm>
        <a:prstGeom prst="roundRect">
          <a:avLst>
            <a:gd name="adj" fmla="val 10000"/>
          </a:avLst>
        </a:prstGeom>
      </dgm:spPr>
    </dgm:pt>
    <dgm:pt modelId="{0F721D39-B4B4-47AD-BF96-72F440D574F2}" type="pres">
      <dgm:prSet presAssocID="{22D7E30A-DEF0-4D14-A08B-ABB09D589A0D}" presName="rootConnector" presStyleLbl="node1" presStyleIdx="0" presStyleCnt="3"/>
      <dgm:spPr/>
    </dgm:pt>
    <dgm:pt modelId="{E5DE50E7-4571-4DB3-8124-BA926EDDA976}" type="pres">
      <dgm:prSet presAssocID="{22D7E30A-DEF0-4D14-A08B-ABB09D589A0D}" presName="childShape" presStyleCnt="0"/>
      <dgm:spPr/>
    </dgm:pt>
    <dgm:pt modelId="{E53A266E-369D-4708-A541-E2B80D4482AE}" type="pres">
      <dgm:prSet presAssocID="{2F938548-71F0-4E71-ADCF-07DCBA94E988}" presName="Name13" presStyleLbl="parChTrans1D2" presStyleIdx="0" presStyleCnt="9"/>
      <dgm:spPr/>
    </dgm:pt>
    <dgm:pt modelId="{7778129E-D07C-4409-8A94-521D39CCDC7A}" type="pres">
      <dgm:prSet presAssocID="{D2D53537-F067-4144-9926-377E8B40619A}" presName="childText" presStyleLbl="bgAcc1" presStyleIdx="0" presStyleCnt="9" custAng="0" custScaleX="159182" custScaleY="36565" custLinFactX="75518" custLinFactNeighborX="100000" custLinFactNeighborY="-7474">
        <dgm:presLayoutVars>
          <dgm:bulletEnabled val="1"/>
        </dgm:presLayoutVars>
      </dgm:prSet>
      <dgm:spPr/>
    </dgm:pt>
    <dgm:pt modelId="{D2758B4A-BFD5-4149-8541-33E911B61A66}" type="pres">
      <dgm:prSet presAssocID="{89B693E8-E43E-401E-893F-1DFEEE1C991D}" presName="Name13" presStyleLbl="parChTrans1D2" presStyleIdx="1" presStyleCnt="9"/>
      <dgm:spPr/>
    </dgm:pt>
    <dgm:pt modelId="{353B351F-2551-44A5-ACC5-1FD24081A9B8}" type="pres">
      <dgm:prSet presAssocID="{A4557065-8B3F-468B-836C-D151C83AC003}" presName="childText" presStyleLbl="bgAcc1" presStyleIdx="1" presStyleCnt="9" custAng="0" custScaleX="149337" custScaleY="40529" custLinFactX="75518" custLinFactNeighborX="100000" custLinFactNeighborY="-7474">
        <dgm:presLayoutVars>
          <dgm:bulletEnabled val="1"/>
        </dgm:presLayoutVars>
      </dgm:prSet>
      <dgm:spPr/>
    </dgm:pt>
    <dgm:pt modelId="{45F67B26-5B5D-4511-8F23-AE89B8E910F6}" type="pres">
      <dgm:prSet presAssocID="{F9588EDB-7D3F-431A-BF9E-B38C2A94F24C}" presName="Name13" presStyleLbl="parChTrans1D2" presStyleIdx="2" presStyleCnt="9"/>
      <dgm:spPr/>
    </dgm:pt>
    <dgm:pt modelId="{7D12300D-CC7A-4D0D-81CC-112050828863}" type="pres">
      <dgm:prSet presAssocID="{1B4756AE-12FF-455A-A37C-3453A50388E2}" presName="childText" presStyleLbl="bgAcc1" presStyleIdx="2" presStyleCnt="9" custAng="0" custScaleX="113275" custScaleY="35860" custLinFactX="75518" custLinFactNeighborX="100000" custLinFactNeighborY="-7474">
        <dgm:presLayoutVars>
          <dgm:bulletEnabled val="1"/>
        </dgm:presLayoutVars>
      </dgm:prSet>
      <dgm:spPr/>
    </dgm:pt>
    <dgm:pt modelId="{AAD4B3C8-681A-48EC-AD8D-95E42641275C}" type="pres">
      <dgm:prSet presAssocID="{E4A97FCE-A2D9-4215-B577-DF9985E25B31}" presName="root" presStyleCnt="0"/>
      <dgm:spPr/>
    </dgm:pt>
    <dgm:pt modelId="{812DE78E-542A-4B9E-ADDD-00DD4BFE18B5}" type="pres">
      <dgm:prSet presAssocID="{E4A97FCE-A2D9-4215-B577-DF9985E25B31}" presName="rootComposite" presStyleCnt="0"/>
      <dgm:spPr/>
    </dgm:pt>
    <dgm:pt modelId="{4D0F9DC2-B533-4165-AED3-34DB5C766DE2}" type="pres">
      <dgm:prSet presAssocID="{E4A97FCE-A2D9-4215-B577-DF9985E25B31}" presName="rootText" presStyleLbl="node1" presStyleIdx="1" presStyleCnt="3" custScaleX="97559" custScaleY="41178" custLinFactX="-30115" custLinFactNeighborX="-100000" custLinFactNeighborY="2001"/>
      <dgm:spPr>
        <a:xfrm>
          <a:off x="833259" y="21511"/>
          <a:ext cx="1769155" cy="425492"/>
        </a:xfrm>
        <a:prstGeom prst="roundRect">
          <a:avLst>
            <a:gd name="adj" fmla="val 10000"/>
          </a:avLst>
        </a:prstGeom>
      </dgm:spPr>
    </dgm:pt>
    <dgm:pt modelId="{B9E727D8-82F9-4910-8548-0A214F03F543}" type="pres">
      <dgm:prSet presAssocID="{E4A97FCE-A2D9-4215-B577-DF9985E25B31}" presName="rootConnector" presStyleLbl="node1" presStyleIdx="1" presStyleCnt="3"/>
      <dgm:spPr/>
    </dgm:pt>
    <dgm:pt modelId="{06933A95-D0D2-4BF8-8CF0-7C8072F3A7E5}" type="pres">
      <dgm:prSet presAssocID="{E4A97FCE-A2D9-4215-B577-DF9985E25B31}" presName="childShape" presStyleCnt="0"/>
      <dgm:spPr/>
    </dgm:pt>
    <dgm:pt modelId="{8C29E3B7-9972-44E2-8175-9A62C9BD9BF7}" type="pres">
      <dgm:prSet presAssocID="{7B5CFC78-D3ED-49FB-A481-060CFA72169F}" presName="Name13" presStyleLbl="parChTrans1D2" presStyleIdx="3" presStyleCnt="9"/>
      <dgm:spPr/>
    </dgm:pt>
    <dgm:pt modelId="{0BA849F3-B82D-43D1-8230-3F4B531EC651}" type="pres">
      <dgm:prSet presAssocID="{43B34F36-5A2E-46FD-8E21-52DA8C120763}" presName="childText" presStyleLbl="bgAcc1" presStyleIdx="3" presStyleCnt="9" custScaleY="32422" custLinFactX="-64779" custLinFactNeighborX="-100000" custLinFactNeighborY="738">
        <dgm:presLayoutVars>
          <dgm:bulletEnabled val="1"/>
        </dgm:presLayoutVars>
      </dgm:prSet>
      <dgm:spPr/>
    </dgm:pt>
    <dgm:pt modelId="{89AA23D0-6155-46B0-AC21-C77AA8550C6E}" type="pres">
      <dgm:prSet presAssocID="{5030F14B-2A34-4F2D-8FEA-F8460B6DA3BE}" presName="Name13" presStyleLbl="parChTrans1D2" presStyleIdx="4" presStyleCnt="9"/>
      <dgm:spPr/>
    </dgm:pt>
    <dgm:pt modelId="{6F557F59-6C39-4F65-A806-64A62A1437D1}" type="pres">
      <dgm:prSet presAssocID="{E0850B7D-BBD5-4A77-9B4F-245FF21B46D7}" presName="childText" presStyleLbl="bgAcc1" presStyleIdx="4" presStyleCnt="9" custScaleX="127595" custScaleY="30152" custLinFactX="-64779" custLinFactNeighborX="-100000" custLinFactNeighborY="738">
        <dgm:presLayoutVars>
          <dgm:bulletEnabled val="1"/>
        </dgm:presLayoutVars>
      </dgm:prSet>
      <dgm:spPr/>
    </dgm:pt>
    <dgm:pt modelId="{171B2E24-E58D-4ADF-AE45-2BEAAE6109B7}" type="pres">
      <dgm:prSet presAssocID="{531CA8D5-6295-458E-B159-3326410D27C9}" presName="Name13" presStyleLbl="parChTrans1D2" presStyleIdx="5" presStyleCnt="9"/>
      <dgm:spPr/>
    </dgm:pt>
    <dgm:pt modelId="{7B183F50-45F3-4187-AD49-CCD3F7B76DC4}" type="pres">
      <dgm:prSet presAssocID="{8632C6E6-7E25-4269-AF55-739C330AD96F}" presName="childText" presStyleLbl="bgAcc1" presStyleIdx="5" presStyleCnt="9" custScaleY="30432" custLinFactX="-64779" custLinFactNeighborX="-100000" custLinFactNeighborY="738">
        <dgm:presLayoutVars>
          <dgm:bulletEnabled val="1"/>
        </dgm:presLayoutVars>
      </dgm:prSet>
      <dgm:spPr>
        <a:xfrm>
          <a:off x="1003424" y="2264032"/>
          <a:ext cx="1667321" cy="415121"/>
        </a:xfrm>
        <a:prstGeom prst="roundRect">
          <a:avLst>
            <a:gd name="adj" fmla="val 10000"/>
          </a:avLst>
        </a:prstGeom>
      </dgm:spPr>
    </dgm:pt>
    <dgm:pt modelId="{DAADB50A-43F0-47CC-BEE1-5A104418D7EF}" type="pres">
      <dgm:prSet presAssocID="{F479E80D-163D-4E17-963F-C2EAADDEE754}" presName="Name13" presStyleLbl="parChTrans1D2" presStyleIdx="6" presStyleCnt="9"/>
      <dgm:spPr/>
    </dgm:pt>
    <dgm:pt modelId="{FB67426F-1336-4F55-B128-FA2517B6F72C}" type="pres">
      <dgm:prSet presAssocID="{02033C6F-3816-4F79-AB65-666E054147D5}" presName="childText" presStyleLbl="bgAcc1" presStyleIdx="6" presStyleCnt="9" custScaleX="147979" custScaleY="34119" custLinFactX="-64779" custLinFactNeighborX="-100000" custLinFactNeighborY="689">
        <dgm:presLayoutVars>
          <dgm:bulletEnabled val="1"/>
        </dgm:presLayoutVars>
      </dgm:prSet>
      <dgm:spPr>
        <a:xfrm>
          <a:off x="1003424" y="2932928"/>
          <a:ext cx="1667321" cy="496538"/>
        </a:xfrm>
        <a:prstGeom prst="roundRect">
          <a:avLst>
            <a:gd name="adj" fmla="val 10000"/>
          </a:avLst>
        </a:prstGeom>
      </dgm:spPr>
    </dgm:pt>
    <dgm:pt modelId="{A2CEC600-1A87-4E41-9634-AD822ECDC671}" type="pres">
      <dgm:prSet presAssocID="{0FEDE062-1627-4313-BDF6-02BBC6E3F6C6}" presName="root" presStyleCnt="0"/>
      <dgm:spPr/>
    </dgm:pt>
    <dgm:pt modelId="{47F5A50D-B8DC-4794-8BEF-A7D921A735D8}" type="pres">
      <dgm:prSet presAssocID="{0FEDE062-1627-4313-BDF6-02BBC6E3F6C6}" presName="rootComposite" presStyleCnt="0"/>
      <dgm:spPr/>
    </dgm:pt>
    <dgm:pt modelId="{B0025A6F-6F3B-44D6-AF0C-47C153E38A68}" type="pres">
      <dgm:prSet presAssocID="{0FEDE062-1627-4313-BDF6-02BBC6E3F6C6}" presName="rootText" presStyleLbl="node1" presStyleIdx="2" presStyleCnt="3" custScaleX="168273" custScaleY="48951" custLinFactNeighborX="645" custLinFactNeighborY="176"/>
      <dgm:spPr/>
    </dgm:pt>
    <dgm:pt modelId="{683484A4-FAF1-4472-82DB-E601B5CB2F1D}" type="pres">
      <dgm:prSet presAssocID="{0FEDE062-1627-4313-BDF6-02BBC6E3F6C6}" presName="rootConnector" presStyleLbl="node1" presStyleIdx="2" presStyleCnt="3"/>
      <dgm:spPr/>
    </dgm:pt>
    <dgm:pt modelId="{D4FD02B2-EF46-4104-91AD-C4E70B6931E8}" type="pres">
      <dgm:prSet presAssocID="{0FEDE062-1627-4313-BDF6-02BBC6E3F6C6}" presName="childShape" presStyleCnt="0"/>
      <dgm:spPr/>
    </dgm:pt>
    <dgm:pt modelId="{5B7D2EBB-E922-40CA-A7A9-AC8DF9058230}" type="pres">
      <dgm:prSet presAssocID="{492CC8CF-032A-4CFD-B58D-3918FD249BE5}" presName="Name13" presStyleLbl="parChTrans1D2" presStyleIdx="7" presStyleCnt="9"/>
      <dgm:spPr/>
    </dgm:pt>
    <dgm:pt modelId="{EE8505C5-8FE4-4C18-AD4D-DC0AE87FA888}" type="pres">
      <dgm:prSet presAssocID="{94385F3E-5202-423A-BD74-19D2BFEBB32B}" presName="childText" presStyleLbl="bgAcc1" presStyleIdx="7" presStyleCnt="9" custScaleX="147894" custScaleY="34902" custLinFactNeighborX="21185" custLinFactNeighborY="3248">
        <dgm:presLayoutVars>
          <dgm:bulletEnabled val="1"/>
        </dgm:presLayoutVars>
      </dgm:prSet>
      <dgm:spPr/>
    </dgm:pt>
    <dgm:pt modelId="{009D180E-AD99-4915-B848-B07A0D7BB597}" type="pres">
      <dgm:prSet presAssocID="{AEF27E87-3A21-4EDA-9F36-A8FF9661DDD9}" presName="Name13" presStyleLbl="parChTrans1D2" presStyleIdx="8" presStyleCnt="9"/>
      <dgm:spPr/>
    </dgm:pt>
    <dgm:pt modelId="{5697B9A5-0A7A-4CDE-85B8-31CA39618B65}" type="pres">
      <dgm:prSet presAssocID="{708234B7-00EC-48D3-BC6D-F1A334602CF3}" presName="childText" presStyleLbl="bgAcc1" presStyleIdx="8" presStyleCnt="9" custScaleY="28006" custLinFactNeighborX="22713" custLinFactNeighborY="3248">
        <dgm:presLayoutVars>
          <dgm:bulletEnabled val="1"/>
        </dgm:presLayoutVars>
      </dgm:prSet>
      <dgm:spPr/>
    </dgm:pt>
  </dgm:ptLst>
  <dgm:cxnLst>
    <dgm:cxn modelId="{EC66FA04-0A5E-4F1E-AD63-B361A4B4EBD3}" type="presOf" srcId="{F9588EDB-7D3F-431A-BF9E-B38C2A94F24C}" destId="{45F67B26-5B5D-4511-8F23-AE89B8E910F6}" srcOrd="0" destOrd="0" presId="urn:microsoft.com/office/officeart/2005/8/layout/hierarchy3"/>
    <dgm:cxn modelId="{D6492F06-2A3E-492E-BBB2-D9F78E8D1048}" type="presOf" srcId="{2F938548-71F0-4E71-ADCF-07DCBA94E988}" destId="{E53A266E-369D-4708-A541-E2B80D4482AE}" srcOrd="0" destOrd="0" presId="urn:microsoft.com/office/officeart/2005/8/layout/hierarchy3"/>
    <dgm:cxn modelId="{C2A4ED0B-17B7-4A58-94F6-E5CF3A7ACB15}" type="presOf" srcId="{22D7E30A-DEF0-4D14-A08B-ABB09D589A0D}" destId="{0F721D39-B4B4-47AD-BF96-72F440D574F2}" srcOrd="1" destOrd="0" presId="urn:microsoft.com/office/officeart/2005/8/layout/hierarchy3"/>
    <dgm:cxn modelId="{7A66F40E-7F99-4872-9E03-AA40EF78008D}" srcId="{22D7E30A-DEF0-4D14-A08B-ABB09D589A0D}" destId="{1B4756AE-12FF-455A-A37C-3453A50388E2}" srcOrd="2" destOrd="0" parTransId="{F9588EDB-7D3F-431A-BF9E-B38C2A94F24C}" sibTransId="{A384D6F3-B6FD-42A4-8A19-8928207BB5D8}"/>
    <dgm:cxn modelId="{6E01A61B-219B-4EA9-A15A-45DBECACC966}" type="presOf" srcId="{F479E80D-163D-4E17-963F-C2EAADDEE754}" destId="{DAADB50A-43F0-47CC-BEE1-5A104418D7EF}" srcOrd="0" destOrd="0" presId="urn:microsoft.com/office/officeart/2005/8/layout/hierarchy3"/>
    <dgm:cxn modelId="{D0B55D28-B6E8-4303-991B-110C6751F542}" type="presOf" srcId="{0FEDE062-1627-4313-BDF6-02BBC6E3F6C6}" destId="{B0025A6F-6F3B-44D6-AF0C-47C153E38A68}" srcOrd="0" destOrd="0" presId="urn:microsoft.com/office/officeart/2005/8/layout/hierarchy3"/>
    <dgm:cxn modelId="{FEE74F2A-2428-4AAA-B0F6-266F23A4A03D}" srcId="{FB80891B-A898-4507-9A85-E2C1E417B193}" destId="{22D7E30A-DEF0-4D14-A08B-ABB09D589A0D}" srcOrd="0" destOrd="0" parTransId="{D8722F5B-939D-4532-A4F6-F4746B30F14A}" sibTransId="{D579AE41-1354-4D73-B895-653254D2ADF6}"/>
    <dgm:cxn modelId="{4B3BD42E-7F1A-4743-BA08-9C9859D308EF}" type="presOf" srcId="{43B34F36-5A2E-46FD-8E21-52DA8C120763}" destId="{0BA849F3-B82D-43D1-8230-3F4B531EC651}" srcOrd="0" destOrd="0" presId="urn:microsoft.com/office/officeart/2005/8/layout/hierarchy3"/>
    <dgm:cxn modelId="{3BF06735-0A65-4E95-BE71-F0A9A8846D67}" type="presOf" srcId="{94385F3E-5202-423A-BD74-19D2BFEBB32B}" destId="{EE8505C5-8FE4-4C18-AD4D-DC0AE87FA888}" srcOrd="0" destOrd="0" presId="urn:microsoft.com/office/officeart/2005/8/layout/hierarchy3"/>
    <dgm:cxn modelId="{9FAFF136-4E3C-4EE0-AFBC-2B0C05C3D8FE}" srcId="{E4A97FCE-A2D9-4215-B577-DF9985E25B31}" destId="{8632C6E6-7E25-4269-AF55-739C330AD96F}" srcOrd="2" destOrd="0" parTransId="{531CA8D5-6295-458E-B159-3326410D27C9}" sibTransId="{BEFD30F4-90C4-4585-99CD-9C8C3214F91A}"/>
    <dgm:cxn modelId="{039D9C41-973E-476E-96A7-36DB7C2851D3}" type="presOf" srcId="{531CA8D5-6295-458E-B159-3326410D27C9}" destId="{171B2E24-E58D-4ADF-AE45-2BEAAE6109B7}" srcOrd="0" destOrd="0" presId="urn:microsoft.com/office/officeart/2005/8/layout/hierarchy3"/>
    <dgm:cxn modelId="{0AF41845-9D4C-4EA4-A2A8-513F5B657D02}" type="presOf" srcId="{E4A97FCE-A2D9-4215-B577-DF9985E25B31}" destId="{4D0F9DC2-B533-4165-AED3-34DB5C766DE2}" srcOrd="0" destOrd="0" presId="urn:microsoft.com/office/officeart/2005/8/layout/hierarchy3"/>
    <dgm:cxn modelId="{3FB9FA6D-6CC5-4A5D-B9EA-56A05454EA70}" type="presOf" srcId="{D2D53537-F067-4144-9926-377E8B40619A}" destId="{7778129E-D07C-4409-8A94-521D39CCDC7A}" srcOrd="0" destOrd="0" presId="urn:microsoft.com/office/officeart/2005/8/layout/hierarchy3"/>
    <dgm:cxn modelId="{11690770-D4AF-4747-862D-F9C923AE8443}" type="presOf" srcId="{89B693E8-E43E-401E-893F-1DFEEE1C991D}" destId="{D2758B4A-BFD5-4149-8541-33E911B61A66}" srcOrd="0" destOrd="0" presId="urn:microsoft.com/office/officeart/2005/8/layout/hierarchy3"/>
    <dgm:cxn modelId="{169D1871-3FBA-44D4-8E6F-22B496466417}" srcId="{E4A97FCE-A2D9-4215-B577-DF9985E25B31}" destId="{43B34F36-5A2E-46FD-8E21-52DA8C120763}" srcOrd="0" destOrd="0" parTransId="{7B5CFC78-D3ED-49FB-A481-060CFA72169F}" sibTransId="{21C510D0-E7C0-4E51-9625-51D9024C8AD6}"/>
    <dgm:cxn modelId="{DABC2D51-481E-47B9-8842-E90CF42F38D6}" srcId="{E4A97FCE-A2D9-4215-B577-DF9985E25B31}" destId="{02033C6F-3816-4F79-AB65-666E054147D5}" srcOrd="3" destOrd="0" parTransId="{F479E80D-163D-4E17-963F-C2EAADDEE754}" sibTransId="{C6E7BD20-2E60-403F-B6F7-6CCD6A0D6F31}"/>
    <dgm:cxn modelId="{101D9D51-4027-4771-99E5-E392056B43C4}" type="presOf" srcId="{492CC8CF-032A-4CFD-B58D-3918FD249BE5}" destId="{5B7D2EBB-E922-40CA-A7A9-AC8DF9058230}" srcOrd="0" destOrd="0" presId="urn:microsoft.com/office/officeart/2005/8/layout/hierarchy3"/>
    <dgm:cxn modelId="{14EB8652-FDE5-4A45-AAEA-83015F2A67BC}" srcId="{FB80891B-A898-4507-9A85-E2C1E417B193}" destId="{0FEDE062-1627-4313-BDF6-02BBC6E3F6C6}" srcOrd="2" destOrd="0" parTransId="{9C04634C-164D-4245-83D3-AE3BA33D875C}" sibTransId="{04863D4E-1A86-4CE8-9907-BF1C14391E45}"/>
    <dgm:cxn modelId="{53B15E53-8845-4BAB-97F3-24CF47C006CC}" type="presOf" srcId="{8632C6E6-7E25-4269-AF55-739C330AD96F}" destId="{7B183F50-45F3-4187-AD49-CCD3F7B76DC4}" srcOrd="0" destOrd="0" presId="urn:microsoft.com/office/officeart/2005/8/layout/hierarchy3"/>
    <dgm:cxn modelId="{8DED8875-4875-4668-8D0D-CC1315B1DA42}" type="presOf" srcId="{02033C6F-3816-4F79-AB65-666E054147D5}" destId="{FB67426F-1336-4F55-B128-FA2517B6F72C}" srcOrd="0" destOrd="0" presId="urn:microsoft.com/office/officeart/2005/8/layout/hierarchy3"/>
    <dgm:cxn modelId="{AB2A9A76-7B2F-46C6-A4B7-59FC95C75E7C}" srcId="{22D7E30A-DEF0-4D14-A08B-ABB09D589A0D}" destId="{A4557065-8B3F-468B-836C-D151C83AC003}" srcOrd="1" destOrd="0" parTransId="{89B693E8-E43E-401E-893F-1DFEEE1C991D}" sibTransId="{4D4F0C82-C815-419D-A979-8833C13C6699}"/>
    <dgm:cxn modelId="{DD3ACE83-4E06-49CE-81D8-63D50C2AEE2B}" type="presOf" srcId="{E0850B7D-BBD5-4A77-9B4F-245FF21B46D7}" destId="{6F557F59-6C39-4F65-A806-64A62A1437D1}" srcOrd="0" destOrd="0" presId="urn:microsoft.com/office/officeart/2005/8/layout/hierarchy3"/>
    <dgm:cxn modelId="{941CF18B-9FB8-45D8-995E-12AF725D2ED1}" srcId="{0FEDE062-1627-4313-BDF6-02BBC6E3F6C6}" destId="{708234B7-00EC-48D3-BC6D-F1A334602CF3}" srcOrd="1" destOrd="0" parTransId="{AEF27E87-3A21-4EDA-9F36-A8FF9661DDD9}" sibTransId="{04D2646C-BF04-4EEA-A659-3A115B6745E5}"/>
    <dgm:cxn modelId="{254EF595-3E16-4E14-AB63-8EF120589CC0}" srcId="{FB80891B-A898-4507-9A85-E2C1E417B193}" destId="{E4A97FCE-A2D9-4215-B577-DF9985E25B31}" srcOrd="1" destOrd="0" parTransId="{5F321EC1-04E8-473E-ACA1-7B02E89B67A7}" sibTransId="{20BB1974-5293-48E5-AE2B-B1BC798F98FD}"/>
    <dgm:cxn modelId="{10FD269A-FF04-4FEC-A97F-0285070B4BF4}" type="presOf" srcId="{5030F14B-2A34-4F2D-8FEA-F8460B6DA3BE}" destId="{89AA23D0-6155-46B0-AC21-C77AA8550C6E}" srcOrd="0" destOrd="0" presId="urn:microsoft.com/office/officeart/2005/8/layout/hierarchy3"/>
    <dgm:cxn modelId="{CA9D809C-1EC2-408C-84BB-7981D39F3AD1}" type="presOf" srcId="{1B4756AE-12FF-455A-A37C-3453A50388E2}" destId="{7D12300D-CC7A-4D0D-81CC-112050828863}" srcOrd="0" destOrd="0" presId="urn:microsoft.com/office/officeart/2005/8/layout/hierarchy3"/>
    <dgm:cxn modelId="{1DCD3AAC-FDFD-4348-B328-55B86D83F85F}" type="presOf" srcId="{708234B7-00EC-48D3-BC6D-F1A334602CF3}" destId="{5697B9A5-0A7A-4CDE-85B8-31CA39618B65}" srcOrd="0" destOrd="0" presId="urn:microsoft.com/office/officeart/2005/8/layout/hierarchy3"/>
    <dgm:cxn modelId="{E627EBB4-565F-4F9D-A746-C91C75A5DF8E}" type="presOf" srcId="{22D7E30A-DEF0-4D14-A08B-ABB09D589A0D}" destId="{575BE92E-1E02-4AEF-9AD1-7A1784D39DFA}" srcOrd="0" destOrd="0" presId="urn:microsoft.com/office/officeart/2005/8/layout/hierarchy3"/>
    <dgm:cxn modelId="{E80726BB-A6C8-440B-85D5-8820CB5A3BDF}" type="presOf" srcId="{AEF27E87-3A21-4EDA-9F36-A8FF9661DDD9}" destId="{009D180E-AD99-4915-B848-B07A0D7BB597}" srcOrd="0" destOrd="0" presId="urn:microsoft.com/office/officeart/2005/8/layout/hierarchy3"/>
    <dgm:cxn modelId="{010383C4-5301-4765-BE38-DE0AF9CDC91E}" type="presOf" srcId="{A4557065-8B3F-468B-836C-D151C83AC003}" destId="{353B351F-2551-44A5-ACC5-1FD24081A9B8}" srcOrd="0" destOrd="0" presId="urn:microsoft.com/office/officeart/2005/8/layout/hierarchy3"/>
    <dgm:cxn modelId="{4BECA0C6-59EC-4AEA-AE97-4F00B8E3355C}" type="presOf" srcId="{0FEDE062-1627-4313-BDF6-02BBC6E3F6C6}" destId="{683484A4-FAF1-4472-82DB-E601B5CB2F1D}" srcOrd="1" destOrd="0" presId="urn:microsoft.com/office/officeart/2005/8/layout/hierarchy3"/>
    <dgm:cxn modelId="{84C74ED0-A2BB-4A74-B738-549084D7BAF0}" srcId="{22D7E30A-DEF0-4D14-A08B-ABB09D589A0D}" destId="{D2D53537-F067-4144-9926-377E8B40619A}" srcOrd="0" destOrd="0" parTransId="{2F938548-71F0-4E71-ADCF-07DCBA94E988}" sibTransId="{D118A3D7-15E7-426C-B6F8-36B795EE402F}"/>
    <dgm:cxn modelId="{8BF6B4DE-E2CF-42AB-889E-6C6FD8B4FE1A}" srcId="{E4A97FCE-A2D9-4215-B577-DF9985E25B31}" destId="{E0850B7D-BBD5-4A77-9B4F-245FF21B46D7}" srcOrd="1" destOrd="0" parTransId="{5030F14B-2A34-4F2D-8FEA-F8460B6DA3BE}" sibTransId="{71388059-B4F7-4828-949B-C57610139538}"/>
    <dgm:cxn modelId="{2E199FE1-FDED-464E-9900-F263D5EB8713}" type="presOf" srcId="{E4A97FCE-A2D9-4215-B577-DF9985E25B31}" destId="{B9E727D8-82F9-4910-8548-0A214F03F543}" srcOrd="1" destOrd="0" presId="urn:microsoft.com/office/officeart/2005/8/layout/hierarchy3"/>
    <dgm:cxn modelId="{8B467FE7-7C1F-48F6-B62D-C40D1FD8421B}" srcId="{0FEDE062-1627-4313-BDF6-02BBC6E3F6C6}" destId="{94385F3E-5202-423A-BD74-19D2BFEBB32B}" srcOrd="0" destOrd="0" parTransId="{492CC8CF-032A-4CFD-B58D-3918FD249BE5}" sibTransId="{2ED6C0FD-1971-4E0B-AC5A-D57478C7DE0D}"/>
    <dgm:cxn modelId="{DB1C2BF9-8ABF-4292-A587-E63128AAE411}" type="presOf" srcId="{7B5CFC78-D3ED-49FB-A481-060CFA72169F}" destId="{8C29E3B7-9972-44E2-8175-9A62C9BD9BF7}" srcOrd="0" destOrd="0" presId="urn:microsoft.com/office/officeart/2005/8/layout/hierarchy3"/>
    <dgm:cxn modelId="{F72CDDFA-7A07-4F75-B6E3-3EC3A2DF7D11}" type="presOf" srcId="{FB80891B-A898-4507-9A85-E2C1E417B193}" destId="{A3F88B4F-17FB-4244-B41A-444432ADEDE9}" srcOrd="0" destOrd="0" presId="urn:microsoft.com/office/officeart/2005/8/layout/hierarchy3"/>
    <dgm:cxn modelId="{6A1237FD-537A-4350-964C-62F91FB87FEC}" type="presParOf" srcId="{A3F88B4F-17FB-4244-B41A-444432ADEDE9}" destId="{17F76150-2C3A-4735-8F54-57B1F140A475}" srcOrd="0" destOrd="0" presId="urn:microsoft.com/office/officeart/2005/8/layout/hierarchy3"/>
    <dgm:cxn modelId="{17AFF822-718E-4825-AB2F-0DE4BD3E416B}" type="presParOf" srcId="{17F76150-2C3A-4735-8F54-57B1F140A475}" destId="{D8CF8C67-7DEF-4B86-8C39-AFD94EBF08EA}" srcOrd="0" destOrd="0" presId="urn:microsoft.com/office/officeart/2005/8/layout/hierarchy3"/>
    <dgm:cxn modelId="{2A0CE061-A5BD-40E4-AC01-BAF3F0881FC3}" type="presParOf" srcId="{D8CF8C67-7DEF-4B86-8C39-AFD94EBF08EA}" destId="{575BE92E-1E02-4AEF-9AD1-7A1784D39DFA}" srcOrd="0" destOrd="0" presId="urn:microsoft.com/office/officeart/2005/8/layout/hierarchy3"/>
    <dgm:cxn modelId="{BEF506A8-E522-4EC2-B154-021A27CC7D1E}" type="presParOf" srcId="{D8CF8C67-7DEF-4B86-8C39-AFD94EBF08EA}" destId="{0F721D39-B4B4-47AD-BF96-72F440D574F2}" srcOrd="1" destOrd="0" presId="urn:microsoft.com/office/officeart/2005/8/layout/hierarchy3"/>
    <dgm:cxn modelId="{3AA1F761-0A37-4FB4-A0D0-EA22E3AD0AE4}" type="presParOf" srcId="{17F76150-2C3A-4735-8F54-57B1F140A475}" destId="{E5DE50E7-4571-4DB3-8124-BA926EDDA976}" srcOrd="1" destOrd="0" presId="urn:microsoft.com/office/officeart/2005/8/layout/hierarchy3"/>
    <dgm:cxn modelId="{FA403152-0929-42B9-94F8-1E78A942FE6F}" type="presParOf" srcId="{E5DE50E7-4571-4DB3-8124-BA926EDDA976}" destId="{E53A266E-369D-4708-A541-E2B80D4482AE}" srcOrd="0" destOrd="0" presId="urn:microsoft.com/office/officeart/2005/8/layout/hierarchy3"/>
    <dgm:cxn modelId="{15A38D4E-12A1-4F1C-8379-E916DC8C28F7}" type="presParOf" srcId="{E5DE50E7-4571-4DB3-8124-BA926EDDA976}" destId="{7778129E-D07C-4409-8A94-521D39CCDC7A}" srcOrd="1" destOrd="0" presId="urn:microsoft.com/office/officeart/2005/8/layout/hierarchy3"/>
    <dgm:cxn modelId="{B191A1C4-6808-4FF2-9EF5-6A932E25233A}" type="presParOf" srcId="{E5DE50E7-4571-4DB3-8124-BA926EDDA976}" destId="{D2758B4A-BFD5-4149-8541-33E911B61A66}" srcOrd="2" destOrd="0" presId="urn:microsoft.com/office/officeart/2005/8/layout/hierarchy3"/>
    <dgm:cxn modelId="{F6E741A8-B14F-43D4-AC6B-E75124AD882B}" type="presParOf" srcId="{E5DE50E7-4571-4DB3-8124-BA926EDDA976}" destId="{353B351F-2551-44A5-ACC5-1FD24081A9B8}" srcOrd="3" destOrd="0" presId="urn:microsoft.com/office/officeart/2005/8/layout/hierarchy3"/>
    <dgm:cxn modelId="{AE7C60C7-A173-416D-AD5A-2CBABF12C94A}" type="presParOf" srcId="{E5DE50E7-4571-4DB3-8124-BA926EDDA976}" destId="{45F67B26-5B5D-4511-8F23-AE89B8E910F6}" srcOrd="4" destOrd="0" presId="urn:microsoft.com/office/officeart/2005/8/layout/hierarchy3"/>
    <dgm:cxn modelId="{1DEF1AE4-4053-478E-970B-80083C22DC95}" type="presParOf" srcId="{E5DE50E7-4571-4DB3-8124-BA926EDDA976}" destId="{7D12300D-CC7A-4D0D-81CC-112050828863}" srcOrd="5" destOrd="0" presId="urn:microsoft.com/office/officeart/2005/8/layout/hierarchy3"/>
    <dgm:cxn modelId="{3794867F-C673-4401-BE72-A5F275F1E9B0}" type="presParOf" srcId="{A3F88B4F-17FB-4244-B41A-444432ADEDE9}" destId="{AAD4B3C8-681A-48EC-AD8D-95E42641275C}" srcOrd="1" destOrd="0" presId="urn:microsoft.com/office/officeart/2005/8/layout/hierarchy3"/>
    <dgm:cxn modelId="{5B2531D9-ADF1-48F7-B54E-E5E907C34C2A}" type="presParOf" srcId="{AAD4B3C8-681A-48EC-AD8D-95E42641275C}" destId="{812DE78E-542A-4B9E-ADDD-00DD4BFE18B5}" srcOrd="0" destOrd="0" presId="urn:microsoft.com/office/officeart/2005/8/layout/hierarchy3"/>
    <dgm:cxn modelId="{7D4B5850-026D-481D-9B07-237CDE5AB331}" type="presParOf" srcId="{812DE78E-542A-4B9E-ADDD-00DD4BFE18B5}" destId="{4D0F9DC2-B533-4165-AED3-34DB5C766DE2}" srcOrd="0" destOrd="0" presId="urn:microsoft.com/office/officeart/2005/8/layout/hierarchy3"/>
    <dgm:cxn modelId="{0EB20E10-306C-404C-8ED3-36E99AE5FA80}" type="presParOf" srcId="{812DE78E-542A-4B9E-ADDD-00DD4BFE18B5}" destId="{B9E727D8-82F9-4910-8548-0A214F03F543}" srcOrd="1" destOrd="0" presId="urn:microsoft.com/office/officeart/2005/8/layout/hierarchy3"/>
    <dgm:cxn modelId="{BB8D8968-24CD-4B16-81C3-7FAC19F3ABF9}" type="presParOf" srcId="{AAD4B3C8-681A-48EC-AD8D-95E42641275C}" destId="{06933A95-D0D2-4BF8-8CF0-7C8072F3A7E5}" srcOrd="1" destOrd="0" presId="urn:microsoft.com/office/officeart/2005/8/layout/hierarchy3"/>
    <dgm:cxn modelId="{5DAA2832-6A67-413A-8083-7BC8286A2DE6}" type="presParOf" srcId="{06933A95-D0D2-4BF8-8CF0-7C8072F3A7E5}" destId="{8C29E3B7-9972-44E2-8175-9A62C9BD9BF7}" srcOrd="0" destOrd="0" presId="urn:microsoft.com/office/officeart/2005/8/layout/hierarchy3"/>
    <dgm:cxn modelId="{65F5C839-29DD-4D77-A843-1F7837F1D79E}" type="presParOf" srcId="{06933A95-D0D2-4BF8-8CF0-7C8072F3A7E5}" destId="{0BA849F3-B82D-43D1-8230-3F4B531EC651}" srcOrd="1" destOrd="0" presId="urn:microsoft.com/office/officeart/2005/8/layout/hierarchy3"/>
    <dgm:cxn modelId="{08B968E3-8CFD-44CE-B893-92A53FC6FD71}" type="presParOf" srcId="{06933A95-D0D2-4BF8-8CF0-7C8072F3A7E5}" destId="{89AA23D0-6155-46B0-AC21-C77AA8550C6E}" srcOrd="2" destOrd="0" presId="urn:microsoft.com/office/officeart/2005/8/layout/hierarchy3"/>
    <dgm:cxn modelId="{2B14F2B6-4E03-4FBF-AFD3-4663FD63B490}" type="presParOf" srcId="{06933A95-D0D2-4BF8-8CF0-7C8072F3A7E5}" destId="{6F557F59-6C39-4F65-A806-64A62A1437D1}" srcOrd="3" destOrd="0" presId="urn:microsoft.com/office/officeart/2005/8/layout/hierarchy3"/>
    <dgm:cxn modelId="{41CFB38C-2C03-4B1F-91A1-E0424D9255A4}" type="presParOf" srcId="{06933A95-D0D2-4BF8-8CF0-7C8072F3A7E5}" destId="{171B2E24-E58D-4ADF-AE45-2BEAAE6109B7}" srcOrd="4" destOrd="0" presId="urn:microsoft.com/office/officeart/2005/8/layout/hierarchy3"/>
    <dgm:cxn modelId="{C922B1CC-5C75-499F-82B6-A69FE9AE7D65}" type="presParOf" srcId="{06933A95-D0D2-4BF8-8CF0-7C8072F3A7E5}" destId="{7B183F50-45F3-4187-AD49-CCD3F7B76DC4}" srcOrd="5" destOrd="0" presId="urn:microsoft.com/office/officeart/2005/8/layout/hierarchy3"/>
    <dgm:cxn modelId="{7AF0CAE6-55CF-4E7B-9BF3-48CFDC55D374}" type="presParOf" srcId="{06933A95-D0D2-4BF8-8CF0-7C8072F3A7E5}" destId="{DAADB50A-43F0-47CC-BEE1-5A104418D7EF}" srcOrd="6" destOrd="0" presId="urn:microsoft.com/office/officeart/2005/8/layout/hierarchy3"/>
    <dgm:cxn modelId="{52568660-E73D-4C60-8114-A559B3E08CE7}" type="presParOf" srcId="{06933A95-D0D2-4BF8-8CF0-7C8072F3A7E5}" destId="{FB67426F-1336-4F55-B128-FA2517B6F72C}" srcOrd="7" destOrd="0" presId="urn:microsoft.com/office/officeart/2005/8/layout/hierarchy3"/>
    <dgm:cxn modelId="{D2A01843-BFE4-4212-895E-5AB07868877C}" type="presParOf" srcId="{A3F88B4F-17FB-4244-B41A-444432ADEDE9}" destId="{A2CEC600-1A87-4E41-9634-AD822ECDC671}" srcOrd="2" destOrd="0" presId="urn:microsoft.com/office/officeart/2005/8/layout/hierarchy3"/>
    <dgm:cxn modelId="{BF4FB1D8-F555-4ABF-B24D-D0BF8A1CA603}" type="presParOf" srcId="{A2CEC600-1A87-4E41-9634-AD822ECDC671}" destId="{47F5A50D-B8DC-4794-8BEF-A7D921A735D8}" srcOrd="0" destOrd="0" presId="urn:microsoft.com/office/officeart/2005/8/layout/hierarchy3"/>
    <dgm:cxn modelId="{F654E881-9A23-4E98-A8C5-E77DC8D86757}" type="presParOf" srcId="{47F5A50D-B8DC-4794-8BEF-A7D921A735D8}" destId="{B0025A6F-6F3B-44D6-AF0C-47C153E38A68}" srcOrd="0" destOrd="0" presId="urn:microsoft.com/office/officeart/2005/8/layout/hierarchy3"/>
    <dgm:cxn modelId="{CB5088A5-21BD-4B1B-9675-83AACDB7C26C}" type="presParOf" srcId="{47F5A50D-B8DC-4794-8BEF-A7D921A735D8}" destId="{683484A4-FAF1-4472-82DB-E601B5CB2F1D}" srcOrd="1" destOrd="0" presId="urn:microsoft.com/office/officeart/2005/8/layout/hierarchy3"/>
    <dgm:cxn modelId="{3B3C9350-E6FE-48A4-97F3-5CE81C7773AC}" type="presParOf" srcId="{A2CEC600-1A87-4E41-9634-AD822ECDC671}" destId="{D4FD02B2-EF46-4104-91AD-C4E70B6931E8}" srcOrd="1" destOrd="0" presId="urn:microsoft.com/office/officeart/2005/8/layout/hierarchy3"/>
    <dgm:cxn modelId="{0448071C-581D-4569-A50E-E9E2BC43479B}" type="presParOf" srcId="{D4FD02B2-EF46-4104-91AD-C4E70B6931E8}" destId="{5B7D2EBB-E922-40CA-A7A9-AC8DF9058230}" srcOrd="0" destOrd="0" presId="urn:microsoft.com/office/officeart/2005/8/layout/hierarchy3"/>
    <dgm:cxn modelId="{53A58F5D-C76D-40C4-A246-7E7469A6E70D}" type="presParOf" srcId="{D4FD02B2-EF46-4104-91AD-C4E70B6931E8}" destId="{EE8505C5-8FE4-4C18-AD4D-DC0AE87FA888}" srcOrd="1" destOrd="0" presId="urn:microsoft.com/office/officeart/2005/8/layout/hierarchy3"/>
    <dgm:cxn modelId="{1976273D-0A69-4495-8502-BDD0FC9D9612}" type="presParOf" srcId="{D4FD02B2-EF46-4104-91AD-C4E70B6931E8}" destId="{009D180E-AD99-4915-B848-B07A0D7BB597}" srcOrd="2" destOrd="0" presId="urn:microsoft.com/office/officeart/2005/8/layout/hierarchy3"/>
    <dgm:cxn modelId="{526BC25E-724E-437E-98C7-B2BFDCDCD6EF}" type="presParOf" srcId="{D4FD02B2-EF46-4104-91AD-C4E70B6931E8}" destId="{5697B9A5-0A7A-4CDE-85B8-31CA39618B65}"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BE92E-1E02-4AEF-9AD1-7A1784D39DFA}">
      <dsp:nvSpPr>
        <dsp:cNvPr id="0" name=""/>
        <dsp:cNvSpPr/>
      </dsp:nvSpPr>
      <dsp:spPr>
        <a:xfrm>
          <a:off x="2633010" y="3903"/>
          <a:ext cx="1929425" cy="412169"/>
        </a:xfrm>
        <a:prstGeom prst="roundRect">
          <a:avLst>
            <a:gd name="adj" fmla="val 10000"/>
          </a:avLst>
        </a:prstGeom>
        <a:solidFill>
          <a:schemeClr val="accent2">
            <a:lumMod val="75000"/>
          </a:schemeClr>
        </a:solidFill>
        <a:ln w="22225"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rtlCol="0" anchor="ctr" anchorCtr="0">
          <a:noAutofit/>
        </a:bodyPr>
        <a:lstStyle/>
        <a:p>
          <a:pPr marL="0" lvl="0" indent="0" algn="ctr" defTabSz="533400">
            <a:lnSpc>
              <a:spcPct val="90000"/>
            </a:lnSpc>
            <a:spcBef>
              <a:spcPct val="0"/>
            </a:spcBef>
            <a:spcAft>
              <a:spcPct val="35000"/>
            </a:spcAft>
            <a:buNone/>
          </a:pPr>
          <a:r>
            <a:rPr lang="es-ES" sz="1200" kern="1200" dirty="0" err="1">
              <a:solidFill>
                <a:prstClr val="white"/>
              </a:solidFill>
              <a:latin typeface="Gill Sans MT" panose="020B0502020104020203"/>
              <a:ea typeface="+mn-ea"/>
              <a:cs typeface="+mn-cs"/>
            </a:rPr>
            <a:t>Environmental</a:t>
          </a:r>
          <a:r>
            <a:rPr lang="es-ES" sz="1200" kern="1200" dirty="0"/>
            <a:t> </a:t>
          </a:r>
          <a:r>
            <a:rPr lang="es-ES" sz="1200" kern="1200" dirty="0" err="1"/>
            <a:t>Benefits</a:t>
          </a:r>
          <a:endParaRPr lang="es-ES" sz="1200" kern="1200" dirty="0"/>
        </a:p>
      </dsp:txBody>
      <dsp:txXfrm>
        <a:off x="2645082" y="15975"/>
        <a:ext cx="1905281" cy="388025"/>
      </dsp:txXfrm>
    </dsp:sp>
    <dsp:sp modelId="{E53A266E-369D-4708-A541-E2B80D4482AE}">
      <dsp:nvSpPr>
        <dsp:cNvPr id="0" name=""/>
        <dsp:cNvSpPr/>
      </dsp:nvSpPr>
      <dsp:spPr>
        <a:xfrm>
          <a:off x="2825952" y="416073"/>
          <a:ext cx="165589" cy="325511"/>
        </a:xfrm>
        <a:custGeom>
          <a:avLst/>
          <a:gdLst/>
          <a:ahLst/>
          <a:cxnLst/>
          <a:rect l="0" t="0" r="0" b="0"/>
          <a:pathLst>
            <a:path>
              <a:moveTo>
                <a:pt x="0" y="0"/>
              </a:moveTo>
              <a:lnTo>
                <a:pt x="0" y="325511"/>
              </a:lnTo>
              <a:lnTo>
                <a:pt x="165589" y="325511"/>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78129E-D07C-4409-8A94-521D39CCDC7A}">
      <dsp:nvSpPr>
        <dsp:cNvPr id="0" name=""/>
        <dsp:cNvSpPr/>
      </dsp:nvSpPr>
      <dsp:spPr>
        <a:xfrm>
          <a:off x="2991542" y="573726"/>
          <a:ext cx="2338411" cy="3357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t>No </a:t>
          </a:r>
          <a:r>
            <a:rPr lang="es-ES" sz="1200" kern="1200" dirty="0" err="1"/>
            <a:t>toxic</a:t>
          </a:r>
          <a:r>
            <a:rPr lang="es-ES" sz="1200" kern="1200" dirty="0"/>
            <a:t> </a:t>
          </a:r>
          <a:r>
            <a:rPr lang="es-ES" sz="1200" kern="1200" dirty="0" err="1"/>
            <a:t>tailpipe</a:t>
          </a:r>
          <a:r>
            <a:rPr lang="es-ES" sz="1200" kern="1200" dirty="0"/>
            <a:t> </a:t>
          </a:r>
          <a:r>
            <a:rPr lang="es-ES" sz="1200" kern="1200" dirty="0" err="1"/>
            <a:t>emissions</a:t>
          </a:r>
          <a:endParaRPr lang="es-ES" sz="1200" kern="1200" dirty="0"/>
        </a:p>
      </dsp:txBody>
      <dsp:txXfrm>
        <a:off x="3001375" y="583559"/>
        <a:ext cx="2318745" cy="316050"/>
      </dsp:txXfrm>
    </dsp:sp>
    <dsp:sp modelId="{D2758B4A-BFD5-4149-8541-33E911B61A66}">
      <dsp:nvSpPr>
        <dsp:cNvPr id="0" name=""/>
        <dsp:cNvSpPr/>
      </dsp:nvSpPr>
      <dsp:spPr>
        <a:xfrm>
          <a:off x="2825952" y="416073"/>
          <a:ext cx="165589" cy="908959"/>
        </a:xfrm>
        <a:custGeom>
          <a:avLst/>
          <a:gdLst/>
          <a:ahLst/>
          <a:cxnLst/>
          <a:rect l="0" t="0" r="0" b="0"/>
          <a:pathLst>
            <a:path>
              <a:moveTo>
                <a:pt x="0" y="0"/>
              </a:moveTo>
              <a:lnTo>
                <a:pt x="0" y="908959"/>
              </a:lnTo>
              <a:lnTo>
                <a:pt x="165589" y="908959"/>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3B351F-2551-44A5-ACC5-1FD24081A9B8}">
      <dsp:nvSpPr>
        <dsp:cNvPr id="0" name=""/>
        <dsp:cNvSpPr/>
      </dsp:nvSpPr>
      <dsp:spPr>
        <a:xfrm>
          <a:off x="2991542" y="1138976"/>
          <a:ext cx="2193786" cy="37211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t>GHG </a:t>
          </a:r>
          <a:r>
            <a:rPr lang="es-ES" sz="1200" kern="1200" dirty="0" err="1"/>
            <a:t>emission</a:t>
          </a:r>
          <a:r>
            <a:rPr lang="es-ES" sz="1200" kern="1200" dirty="0"/>
            <a:t> </a:t>
          </a:r>
          <a:r>
            <a:rPr lang="es-ES" sz="1200" kern="1200" dirty="0" err="1"/>
            <a:t>reductions</a:t>
          </a:r>
          <a:endParaRPr lang="es-ES" sz="1200" kern="1200" dirty="0"/>
        </a:p>
      </dsp:txBody>
      <dsp:txXfrm>
        <a:off x="3002441" y="1149875"/>
        <a:ext cx="2171988" cy="350313"/>
      </dsp:txXfrm>
    </dsp:sp>
    <dsp:sp modelId="{45F67B26-5B5D-4511-8F23-AE89B8E910F6}">
      <dsp:nvSpPr>
        <dsp:cNvPr id="0" name=""/>
        <dsp:cNvSpPr/>
      </dsp:nvSpPr>
      <dsp:spPr>
        <a:xfrm>
          <a:off x="2825952" y="416073"/>
          <a:ext cx="165589" cy="1489170"/>
        </a:xfrm>
        <a:custGeom>
          <a:avLst/>
          <a:gdLst/>
          <a:ahLst/>
          <a:cxnLst/>
          <a:rect l="0" t="0" r="0" b="0"/>
          <a:pathLst>
            <a:path>
              <a:moveTo>
                <a:pt x="0" y="0"/>
              </a:moveTo>
              <a:lnTo>
                <a:pt x="0" y="1489170"/>
              </a:lnTo>
              <a:lnTo>
                <a:pt x="165589" y="148917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12300D-CC7A-4D0D-81CC-112050828863}">
      <dsp:nvSpPr>
        <dsp:cNvPr id="0" name=""/>
        <dsp:cNvSpPr/>
      </dsp:nvSpPr>
      <dsp:spPr>
        <a:xfrm>
          <a:off x="2991542" y="1740622"/>
          <a:ext cx="1664029" cy="329243"/>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Noise</a:t>
          </a:r>
          <a:r>
            <a:rPr lang="es-ES" sz="1200" kern="1200" dirty="0"/>
            <a:t> </a:t>
          </a:r>
          <a:r>
            <a:rPr lang="es-ES" sz="1200" kern="1200" dirty="0" err="1"/>
            <a:t>reduction</a:t>
          </a:r>
          <a:endParaRPr lang="es-ES" sz="1200" kern="1200" dirty="0"/>
        </a:p>
      </dsp:txBody>
      <dsp:txXfrm>
        <a:off x="3001185" y="1750265"/>
        <a:ext cx="1644743" cy="309957"/>
      </dsp:txXfrm>
    </dsp:sp>
    <dsp:sp modelId="{4D0F9DC2-B533-4165-AED3-34DB5C766DE2}">
      <dsp:nvSpPr>
        <dsp:cNvPr id="0" name=""/>
        <dsp:cNvSpPr/>
      </dsp:nvSpPr>
      <dsp:spPr>
        <a:xfrm>
          <a:off x="463077" y="19016"/>
          <a:ext cx="1791448" cy="378069"/>
        </a:xfrm>
        <a:prstGeom prst="roundRect">
          <a:avLst>
            <a:gd name="adj" fmla="val 10000"/>
          </a:avLst>
        </a:prstGeom>
        <a:solidFill>
          <a:schemeClr val="accent2">
            <a:lumMod val="75000"/>
          </a:schemeClr>
        </a:solidFill>
        <a:ln w="22225" cap="rnd"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2860" tIns="15240" rIns="22860" bIns="15240" numCol="1" spcCol="1270" rtlCol="0" anchor="ctr" anchorCtr="0">
          <a:noAutofit/>
        </a:bodyPr>
        <a:lstStyle/>
        <a:p>
          <a:pPr marL="0" lvl="0" indent="0" algn="ctr" defTabSz="457200" rtl="0" eaLnBrk="1" latinLnBrk="0" hangingPunct="1">
            <a:lnSpc>
              <a:spcPct val="90000"/>
            </a:lnSpc>
            <a:spcBef>
              <a:spcPct val="0"/>
            </a:spcBef>
            <a:spcAft>
              <a:spcPct val="35000"/>
            </a:spcAft>
            <a:buNone/>
          </a:pPr>
          <a:r>
            <a:rPr lang="es-ES" sz="1200" kern="1200" dirty="0" err="1">
              <a:solidFill>
                <a:schemeClr val="lt1"/>
              </a:solidFill>
              <a:latin typeface="+mn-lt"/>
              <a:ea typeface="+mn-ea"/>
              <a:cs typeface="+mn-cs"/>
            </a:rPr>
            <a:t>Operational</a:t>
          </a:r>
          <a:r>
            <a:rPr lang="es-ES" sz="1200" kern="1200" dirty="0">
              <a:solidFill>
                <a:schemeClr val="lt1"/>
              </a:solidFill>
              <a:latin typeface="+mn-lt"/>
              <a:ea typeface="+mn-ea"/>
              <a:cs typeface="+mn-cs"/>
            </a:rPr>
            <a:t> </a:t>
          </a:r>
          <a:r>
            <a:rPr lang="es-ES" sz="1200" kern="1200" dirty="0" err="1">
              <a:solidFill>
                <a:schemeClr val="lt1"/>
              </a:solidFill>
              <a:latin typeface="+mn-lt"/>
              <a:ea typeface="+mn-ea"/>
              <a:cs typeface="+mn-cs"/>
            </a:rPr>
            <a:t>Benefits</a:t>
          </a:r>
          <a:endParaRPr lang="es-ES" sz="1200" kern="1200" dirty="0">
            <a:solidFill>
              <a:schemeClr val="lt1"/>
            </a:solidFill>
            <a:latin typeface="+mn-lt"/>
            <a:ea typeface="+mn-ea"/>
            <a:cs typeface="+mn-cs"/>
          </a:endParaRPr>
        </a:p>
      </dsp:txBody>
      <dsp:txXfrm>
        <a:off x="474150" y="30089"/>
        <a:ext cx="1769302" cy="355923"/>
      </dsp:txXfrm>
    </dsp:sp>
    <dsp:sp modelId="{8C29E3B7-9972-44E2-8175-9A62C9BD9BF7}">
      <dsp:nvSpPr>
        <dsp:cNvPr id="0" name=""/>
        <dsp:cNvSpPr/>
      </dsp:nvSpPr>
      <dsp:spPr>
        <a:xfrm>
          <a:off x="642221" y="397086"/>
          <a:ext cx="147777" cy="366776"/>
        </a:xfrm>
        <a:custGeom>
          <a:avLst/>
          <a:gdLst/>
          <a:ahLst/>
          <a:cxnLst/>
          <a:rect l="0" t="0" r="0" b="0"/>
          <a:pathLst>
            <a:path>
              <a:moveTo>
                <a:pt x="0" y="0"/>
              </a:moveTo>
              <a:lnTo>
                <a:pt x="0" y="366776"/>
              </a:lnTo>
              <a:lnTo>
                <a:pt x="147777" y="366776"/>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A849F3-B82D-43D1-8230-3F4B531EC651}">
      <dsp:nvSpPr>
        <dsp:cNvPr id="0" name=""/>
        <dsp:cNvSpPr/>
      </dsp:nvSpPr>
      <dsp:spPr>
        <a:xfrm>
          <a:off x="789999" y="615024"/>
          <a:ext cx="1469017" cy="297677"/>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t>Long </a:t>
          </a:r>
          <a:r>
            <a:rPr lang="es-ES" sz="1200" kern="1200" dirty="0" err="1"/>
            <a:t>range</a:t>
          </a:r>
          <a:endParaRPr lang="es-ES" sz="1200" kern="1200" dirty="0"/>
        </a:p>
      </dsp:txBody>
      <dsp:txXfrm>
        <a:off x="798718" y="623743"/>
        <a:ext cx="1451579" cy="280239"/>
      </dsp:txXfrm>
    </dsp:sp>
    <dsp:sp modelId="{89AA23D0-6155-46B0-AC21-C77AA8550C6E}">
      <dsp:nvSpPr>
        <dsp:cNvPr id="0" name=""/>
        <dsp:cNvSpPr/>
      </dsp:nvSpPr>
      <dsp:spPr>
        <a:xfrm>
          <a:off x="642221" y="397086"/>
          <a:ext cx="147777" cy="883568"/>
        </a:xfrm>
        <a:custGeom>
          <a:avLst/>
          <a:gdLst/>
          <a:ahLst/>
          <a:cxnLst/>
          <a:rect l="0" t="0" r="0" b="0"/>
          <a:pathLst>
            <a:path>
              <a:moveTo>
                <a:pt x="0" y="0"/>
              </a:moveTo>
              <a:lnTo>
                <a:pt x="0" y="883568"/>
              </a:lnTo>
              <a:lnTo>
                <a:pt x="147777" y="88356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557F59-6C39-4F65-A806-64A62A1437D1}">
      <dsp:nvSpPr>
        <dsp:cNvPr id="0" name=""/>
        <dsp:cNvSpPr/>
      </dsp:nvSpPr>
      <dsp:spPr>
        <a:xfrm>
          <a:off x="789999" y="1142236"/>
          <a:ext cx="1874392" cy="27683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t>Short </a:t>
          </a:r>
          <a:r>
            <a:rPr lang="es-ES" sz="1200" kern="1200" dirty="0" err="1"/>
            <a:t>refuelling</a:t>
          </a:r>
          <a:r>
            <a:rPr lang="es-ES" sz="1200" kern="1200" dirty="0"/>
            <a:t> time</a:t>
          </a:r>
        </a:p>
      </dsp:txBody>
      <dsp:txXfrm>
        <a:off x="798107" y="1150344"/>
        <a:ext cx="1858176" cy="260620"/>
      </dsp:txXfrm>
    </dsp:sp>
    <dsp:sp modelId="{171B2E24-E58D-4ADF-AE45-2BEAAE6109B7}">
      <dsp:nvSpPr>
        <dsp:cNvPr id="0" name=""/>
        <dsp:cNvSpPr/>
      </dsp:nvSpPr>
      <dsp:spPr>
        <a:xfrm>
          <a:off x="642221" y="397086"/>
          <a:ext cx="147777" cy="1391223"/>
        </a:xfrm>
        <a:custGeom>
          <a:avLst/>
          <a:gdLst/>
          <a:ahLst/>
          <a:cxnLst/>
          <a:rect l="0" t="0" r="0" b="0"/>
          <a:pathLst>
            <a:path>
              <a:moveTo>
                <a:pt x="0" y="0"/>
              </a:moveTo>
              <a:lnTo>
                <a:pt x="0" y="1391223"/>
              </a:lnTo>
              <a:lnTo>
                <a:pt x="147777" y="1391223"/>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183F50-45F3-4187-AD49-CCD3F7B76DC4}">
      <dsp:nvSpPr>
        <dsp:cNvPr id="0" name=""/>
        <dsp:cNvSpPr/>
      </dsp:nvSpPr>
      <dsp:spPr>
        <a:xfrm>
          <a:off x="789999" y="1648606"/>
          <a:ext cx="1469017" cy="279407"/>
        </a:xfrm>
        <a:prstGeom prst="roundRect">
          <a:avLst>
            <a:gd name="adj" fmla="val 10000"/>
          </a:avLst>
        </a:prstGeom>
        <a:solidFill>
          <a:prstClr val="white">
            <a:alpha val="90000"/>
            <a:hueOff val="0"/>
            <a:satOff val="0"/>
            <a:lumOff val="0"/>
            <a:alphaOff val="0"/>
          </a:prstClr>
        </a:solidFill>
        <a:ln w="22225" cap="rnd" cmpd="sng" algn="ctr">
          <a:solidFill>
            <a:srgbClr val="4D143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200" kern="1200" dirty="0" err="1">
              <a:solidFill>
                <a:prstClr val="black">
                  <a:hueOff val="0"/>
                  <a:satOff val="0"/>
                  <a:lumOff val="0"/>
                  <a:alphaOff val="0"/>
                </a:prstClr>
              </a:solidFill>
              <a:latin typeface="Gill Sans MT" panose="020B0502020104020203"/>
              <a:ea typeface="+mn-ea"/>
              <a:cs typeface="+mn-cs"/>
            </a:rPr>
            <a:t>Lack</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of</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vibration</a:t>
          </a:r>
          <a:endParaRPr lang="es-ES" sz="1200" kern="1200" dirty="0">
            <a:solidFill>
              <a:prstClr val="black">
                <a:hueOff val="0"/>
                <a:satOff val="0"/>
                <a:lumOff val="0"/>
                <a:alphaOff val="0"/>
              </a:prstClr>
            </a:solidFill>
            <a:latin typeface="Gill Sans MT" panose="020B0502020104020203"/>
            <a:ea typeface="+mn-ea"/>
            <a:cs typeface="+mn-cs"/>
          </a:endParaRPr>
        </a:p>
      </dsp:txBody>
      <dsp:txXfrm>
        <a:off x="798183" y="1656790"/>
        <a:ext cx="1452649" cy="263039"/>
      </dsp:txXfrm>
    </dsp:sp>
    <dsp:sp modelId="{DAADB50A-43F0-47CC-BEE1-5A104418D7EF}">
      <dsp:nvSpPr>
        <dsp:cNvPr id="0" name=""/>
        <dsp:cNvSpPr/>
      </dsp:nvSpPr>
      <dsp:spPr>
        <a:xfrm>
          <a:off x="642221" y="397086"/>
          <a:ext cx="147777" cy="1910959"/>
        </a:xfrm>
        <a:custGeom>
          <a:avLst/>
          <a:gdLst/>
          <a:ahLst/>
          <a:cxnLst/>
          <a:rect l="0" t="0" r="0" b="0"/>
          <a:pathLst>
            <a:path>
              <a:moveTo>
                <a:pt x="0" y="0"/>
              </a:moveTo>
              <a:lnTo>
                <a:pt x="0" y="1910959"/>
              </a:lnTo>
              <a:lnTo>
                <a:pt x="147777" y="1910959"/>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7426F-1336-4F55-B128-FA2517B6F72C}">
      <dsp:nvSpPr>
        <dsp:cNvPr id="0" name=""/>
        <dsp:cNvSpPr/>
      </dsp:nvSpPr>
      <dsp:spPr>
        <a:xfrm>
          <a:off x="789999" y="2151416"/>
          <a:ext cx="2173837" cy="313258"/>
        </a:xfrm>
        <a:prstGeom prst="roundRect">
          <a:avLst>
            <a:gd name="adj" fmla="val 10000"/>
          </a:avLst>
        </a:prstGeom>
        <a:solidFill>
          <a:prstClr val="white">
            <a:alpha val="90000"/>
            <a:hueOff val="0"/>
            <a:satOff val="0"/>
            <a:lumOff val="0"/>
            <a:alphaOff val="0"/>
          </a:prstClr>
        </a:solidFill>
        <a:ln w="22225" cap="rnd" cmpd="sng" algn="ctr">
          <a:solidFill>
            <a:srgbClr val="4D143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200" kern="1200" dirty="0" err="1">
              <a:solidFill>
                <a:prstClr val="black">
                  <a:hueOff val="0"/>
                  <a:satOff val="0"/>
                  <a:lumOff val="0"/>
                  <a:alphaOff val="0"/>
                </a:prstClr>
              </a:solidFill>
              <a:latin typeface="Gill Sans MT" panose="020B0502020104020203"/>
              <a:ea typeface="+mn-ea"/>
              <a:cs typeface="+mn-cs"/>
            </a:rPr>
            <a:t>Smooth</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driving</a:t>
          </a:r>
          <a:r>
            <a:rPr lang="es-ES" sz="1200" kern="1200" dirty="0">
              <a:solidFill>
                <a:prstClr val="black">
                  <a:hueOff val="0"/>
                  <a:satOff val="0"/>
                  <a:lumOff val="0"/>
                  <a:alphaOff val="0"/>
                </a:prstClr>
              </a:solidFill>
              <a:latin typeface="Gill Sans MT" panose="020B0502020104020203"/>
              <a:ea typeface="+mn-ea"/>
              <a:cs typeface="+mn-cs"/>
            </a:rPr>
            <a:t> </a:t>
          </a:r>
          <a:r>
            <a:rPr lang="es-ES" sz="1200" kern="1200" dirty="0" err="1">
              <a:solidFill>
                <a:prstClr val="black">
                  <a:hueOff val="0"/>
                  <a:satOff val="0"/>
                  <a:lumOff val="0"/>
                  <a:alphaOff val="0"/>
                </a:prstClr>
              </a:solidFill>
              <a:latin typeface="Gill Sans MT" panose="020B0502020104020203"/>
              <a:ea typeface="+mn-ea"/>
              <a:cs typeface="+mn-cs"/>
            </a:rPr>
            <a:t>experience</a:t>
          </a:r>
          <a:endParaRPr lang="es-ES" sz="1200" kern="1200" dirty="0">
            <a:solidFill>
              <a:prstClr val="black">
                <a:hueOff val="0"/>
                <a:satOff val="0"/>
                <a:lumOff val="0"/>
                <a:alphaOff val="0"/>
              </a:prstClr>
            </a:solidFill>
            <a:latin typeface="Gill Sans MT" panose="020B0502020104020203"/>
            <a:ea typeface="+mn-ea"/>
            <a:cs typeface="+mn-cs"/>
          </a:endParaRPr>
        </a:p>
      </dsp:txBody>
      <dsp:txXfrm>
        <a:off x="799174" y="2160591"/>
        <a:ext cx="2155487" cy="294908"/>
      </dsp:txXfrm>
    </dsp:sp>
    <dsp:sp modelId="{B0025A6F-6F3B-44D6-AF0C-47C153E38A68}">
      <dsp:nvSpPr>
        <dsp:cNvPr id="0" name=""/>
        <dsp:cNvSpPr/>
      </dsp:nvSpPr>
      <dsp:spPr>
        <a:xfrm>
          <a:off x="5114702" y="2260"/>
          <a:ext cx="3089949" cy="449436"/>
        </a:xfrm>
        <a:prstGeom prst="roundRect">
          <a:avLst>
            <a:gd name="adj" fmla="val 10000"/>
          </a:avLst>
        </a:prstGeom>
        <a:solidFill>
          <a:schemeClr val="accent2">
            <a:lumMod val="75000"/>
          </a:schemeClr>
        </a:solidFill>
        <a:ln w="22225" cap="rnd"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Compliance</a:t>
          </a:r>
          <a:r>
            <a:rPr lang="es-ES" sz="1200" kern="1200" dirty="0"/>
            <a:t> </a:t>
          </a:r>
          <a:r>
            <a:rPr lang="es-ES" sz="1200" kern="1200" dirty="0" err="1"/>
            <a:t>with</a:t>
          </a:r>
          <a:r>
            <a:rPr lang="es-ES" sz="1200" kern="1200" dirty="0"/>
            <a:t> </a:t>
          </a:r>
          <a:r>
            <a:rPr lang="es-ES" sz="1200" kern="1200" dirty="0" err="1"/>
            <a:t>regulations</a:t>
          </a:r>
          <a:endParaRPr lang="es-ES" sz="1200" kern="1200" dirty="0"/>
        </a:p>
      </dsp:txBody>
      <dsp:txXfrm>
        <a:off x="5127866" y="15424"/>
        <a:ext cx="3063621" cy="423108"/>
      </dsp:txXfrm>
    </dsp:sp>
    <dsp:sp modelId="{5B7D2EBB-E922-40CA-A7A9-AC8DF9058230}">
      <dsp:nvSpPr>
        <dsp:cNvPr id="0" name=""/>
        <dsp:cNvSpPr/>
      </dsp:nvSpPr>
      <dsp:spPr>
        <a:xfrm>
          <a:off x="5423697" y="451697"/>
          <a:ext cx="608362" cy="417962"/>
        </a:xfrm>
        <a:custGeom>
          <a:avLst/>
          <a:gdLst/>
          <a:ahLst/>
          <a:cxnLst/>
          <a:rect l="0" t="0" r="0" b="0"/>
          <a:pathLst>
            <a:path>
              <a:moveTo>
                <a:pt x="0" y="0"/>
              </a:moveTo>
              <a:lnTo>
                <a:pt x="0" y="417962"/>
              </a:lnTo>
              <a:lnTo>
                <a:pt x="608362" y="41796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505C5-8FE4-4C18-AD4D-DC0AE87FA888}">
      <dsp:nvSpPr>
        <dsp:cNvPr id="0" name=""/>
        <dsp:cNvSpPr/>
      </dsp:nvSpPr>
      <dsp:spPr>
        <a:xfrm>
          <a:off x="6032059" y="709436"/>
          <a:ext cx="2172588" cy="320447"/>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On</a:t>
          </a:r>
          <a:r>
            <a:rPr lang="es-ES" sz="1200" kern="1200" dirty="0"/>
            <a:t> </a:t>
          </a:r>
          <a:r>
            <a:rPr lang="es-ES" sz="1200" kern="1200" dirty="0" err="1"/>
            <a:t>low-carbon</a:t>
          </a:r>
          <a:r>
            <a:rPr lang="es-ES" sz="1200" kern="1200" dirty="0"/>
            <a:t> </a:t>
          </a:r>
          <a:r>
            <a:rPr lang="es-ES" sz="1200" kern="1200" dirty="0" err="1"/>
            <a:t>mobility</a:t>
          </a:r>
          <a:endParaRPr lang="es-ES" sz="1200" kern="1200" dirty="0"/>
        </a:p>
      </dsp:txBody>
      <dsp:txXfrm>
        <a:off x="6041445" y="718822"/>
        <a:ext cx="2153816" cy="301675"/>
      </dsp:txXfrm>
    </dsp:sp>
    <dsp:sp modelId="{009D180E-AD99-4915-B848-B07A0D7BB597}">
      <dsp:nvSpPr>
        <dsp:cNvPr id="0" name=""/>
        <dsp:cNvSpPr/>
      </dsp:nvSpPr>
      <dsp:spPr>
        <a:xfrm>
          <a:off x="5423697" y="451697"/>
          <a:ext cx="630808" cy="936287"/>
        </a:xfrm>
        <a:custGeom>
          <a:avLst/>
          <a:gdLst/>
          <a:ahLst/>
          <a:cxnLst/>
          <a:rect l="0" t="0" r="0" b="0"/>
          <a:pathLst>
            <a:path>
              <a:moveTo>
                <a:pt x="0" y="0"/>
              </a:moveTo>
              <a:lnTo>
                <a:pt x="0" y="936287"/>
              </a:lnTo>
              <a:lnTo>
                <a:pt x="630808" y="936287"/>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7B9A5-0A7A-4CDE-85B8-31CA39618B65}">
      <dsp:nvSpPr>
        <dsp:cNvPr id="0" name=""/>
        <dsp:cNvSpPr/>
      </dsp:nvSpPr>
      <dsp:spPr>
        <a:xfrm>
          <a:off x="6054505" y="1259417"/>
          <a:ext cx="1469017" cy="257133"/>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err="1"/>
            <a:t>On</a:t>
          </a:r>
          <a:r>
            <a:rPr lang="es-ES" sz="1200" kern="1200" dirty="0"/>
            <a:t> air </a:t>
          </a:r>
          <a:r>
            <a:rPr lang="es-ES" sz="1200" kern="1200" dirty="0" err="1"/>
            <a:t>quality</a:t>
          </a:r>
          <a:endParaRPr lang="es-ES" sz="1200" kern="1200" dirty="0"/>
        </a:p>
      </dsp:txBody>
      <dsp:txXfrm>
        <a:off x="6062036" y="1266948"/>
        <a:ext cx="1453955" cy="2420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p:spPr>
        <p:txBody>
          <a:bodyPr lIns="0" tIns="0" rIns="0" bIns="0" anchor="ctr">
            <a:noAutofit/>
          </a:bodyPr>
          <a:lstStyle/>
          <a:p>
            <a:r>
              <a:rPr lang="en-US" sz="1800" b="0" strike="noStrike" spc="-1">
                <a:solidFill>
                  <a:srgbClr val="000000"/>
                </a:solidFill>
                <a:latin typeface="Calibri"/>
              </a:rPr>
              <a:t>Pulse para desplazar la diapositiva</a:t>
            </a:r>
          </a:p>
        </p:txBody>
      </p:sp>
      <p:sp>
        <p:nvSpPr>
          <p:cNvPr id="42" name="PlaceHolder 2"/>
          <p:cNvSpPr>
            <a:spLocks noGrp="1"/>
          </p:cNvSpPr>
          <p:nvPr>
            <p:ph type="body"/>
          </p:nvPr>
        </p:nvSpPr>
        <p:spPr>
          <a:xfrm>
            <a:off x="756000" y="5078520"/>
            <a:ext cx="6047640" cy="4811040"/>
          </a:xfrm>
          <a:prstGeom prst="rect">
            <a:avLst/>
          </a:prstGeom>
        </p:spPr>
        <p:txBody>
          <a:bodyPr lIns="0" tIns="0" rIns="0" bIns="0">
            <a:noAutofit/>
          </a:bodyPr>
          <a:lstStyle/>
          <a:p>
            <a:r>
              <a:rPr lang="es-ES" sz="2000" b="0" strike="noStrike" spc="-1">
                <a:latin typeface="Arial"/>
              </a:rPr>
              <a:t>Pulse para editar el formato de las notas</a:t>
            </a:r>
          </a:p>
        </p:txBody>
      </p:sp>
      <p:sp>
        <p:nvSpPr>
          <p:cNvPr id="43" name="PlaceHolder 3"/>
          <p:cNvSpPr>
            <a:spLocks noGrp="1"/>
          </p:cNvSpPr>
          <p:nvPr>
            <p:ph type="hdr"/>
          </p:nvPr>
        </p:nvSpPr>
        <p:spPr>
          <a:xfrm>
            <a:off x="0" y="0"/>
            <a:ext cx="3280680" cy="534240"/>
          </a:xfrm>
          <a:prstGeom prst="rect">
            <a:avLst/>
          </a:prstGeom>
        </p:spPr>
        <p:txBody>
          <a:bodyPr lIns="0" tIns="0" rIns="0" bIns="0">
            <a:noAutofit/>
          </a:bodyPr>
          <a:lstStyle/>
          <a:p>
            <a:r>
              <a:rPr lang="es-ES" sz="1400" b="0" strike="noStrike" spc="-1">
                <a:latin typeface="Times New Roman"/>
              </a:rPr>
              <a:t>&lt;cabecera&gt;</a:t>
            </a:r>
          </a:p>
        </p:txBody>
      </p:sp>
      <p:sp>
        <p:nvSpPr>
          <p:cNvPr id="4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s-ES" sz="1400" b="0" strike="noStrike" spc="-1">
                <a:latin typeface="Times New Roman"/>
              </a:rPr>
              <a:t>&lt;fecha/hora&gt;</a:t>
            </a:r>
          </a:p>
        </p:txBody>
      </p:sp>
      <p:sp>
        <p:nvSpPr>
          <p:cNvPr id="4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s-ES" sz="1400" b="0" strike="noStrike" spc="-1">
                <a:latin typeface="Times New Roman"/>
              </a:rPr>
              <a:t>&lt;pie de página&gt;</a:t>
            </a:r>
          </a:p>
        </p:txBody>
      </p:sp>
      <p:sp>
        <p:nvSpPr>
          <p:cNvPr id="4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F483F38B-40FD-4162-B0B0-AAFBEB87BC2B}" type="slidenum">
              <a:rPr lang="es-ES" sz="1400" b="0" strike="noStrike" spc="-1">
                <a:latin typeface="Times New Roman"/>
              </a:rPr>
              <a:t>‹Nº›</a:t>
            </a:fld>
            <a:endParaRPr lang="es-ES" sz="1400" b="0" strike="noStrike" spc="-1">
              <a:latin typeface="Times New Roman"/>
            </a:endParaRPr>
          </a:p>
        </p:txBody>
      </p:sp>
    </p:spTree>
    <p:extLst>
      <p:ext uri="{BB962C8B-B14F-4D97-AF65-F5344CB8AC3E}">
        <p14:creationId xmlns:p14="http://schemas.microsoft.com/office/powerpoint/2010/main" val="384768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ymbio.on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2.live/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chobservatory.eu/observatory/technology-and-market/hydrogen-refueling-stations/cumulative-dat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2.live/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noRot="1" noChangeAspect="1"/>
          </p:cNvSpPr>
          <p:nvPr>
            <p:ph type="sldImg"/>
          </p:nvPr>
        </p:nvSpPr>
        <p:spPr>
          <a:xfrm>
            <a:off x="381000" y="685800"/>
            <a:ext cx="6096000" cy="3429000"/>
          </a:xfrm>
          <a:prstGeom prst="rect">
            <a:avLst/>
          </a:prstGeom>
        </p:spPr>
      </p:sp>
      <p:sp>
        <p:nvSpPr>
          <p:cNvPr id="189" name="PlaceHolder 2"/>
          <p:cNvSpPr>
            <a:spLocks noGrp="1"/>
          </p:cNvSpPr>
          <p:nvPr>
            <p:ph type="body"/>
          </p:nvPr>
        </p:nvSpPr>
        <p:spPr>
          <a:xfrm>
            <a:off x="685800" y="4343400"/>
            <a:ext cx="5486040" cy="4114440"/>
          </a:xfrm>
          <a:prstGeom prst="rect">
            <a:avLst/>
          </a:prstGeom>
        </p:spPr>
        <p:txBody>
          <a:bodyPr>
            <a:noAutofit/>
          </a:bodyPr>
          <a:lstStyle/>
          <a:p>
            <a:endParaRPr lang="es-ES" sz="2000" b="0" strike="noStrike" spc="-1" dirty="0">
              <a:latin typeface="Arial"/>
            </a:endParaRPr>
          </a:p>
        </p:txBody>
      </p:sp>
      <p:sp>
        <p:nvSpPr>
          <p:cNvPr id="190"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00E86C2F-8C30-4C20-B878-7C0A488770EB}" type="slidenum">
              <a:rPr lang="en-US" sz="1200" b="0" strike="noStrike" spc="-1">
                <a:solidFill>
                  <a:srgbClr val="000000"/>
                </a:solidFill>
                <a:latin typeface="+mn-lt"/>
                <a:ea typeface="+mn-ea"/>
              </a:rPr>
              <a:t>1</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00000"/>
              </a:lnSpc>
            </a:pPr>
            <a:r>
              <a:rPr lang="es-ES" sz="1200" b="0" u="sng" strike="noStrike" spc="-1" dirty="0" err="1">
                <a:solidFill>
                  <a:srgbClr val="000000"/>
                </a:solidFill>
                <a:uFillTx/>
                <a:latin typeface="Arial"/>
                <a:hlinkClick r:id="rId3"/>
              </a:rPr>
              <a:t>Symbio</a:t>
            </a:r>
            <a:r>
              <a:rPr lang="es-ES" sz="1200" b="0" u="sng" strike="noStrike" spc="-1" dirty="0">
                <a:solidFill>
                  <a:srgbClr val="000000"/>
                </a:solidFill>
                <a:uFillTx/>
                <a:latin typeface="Arial"/>
                <a:hlinkClick r:id="rId3"/>
              </a:rPr>
              <a:t> – Zero </a:t>
            </a:r>
            <a:r>
              <a:rPr lang="es-ES" sz="1200" b="0" u="sng" strike="noStrike" spc="-1" dirty="0" err="1">
                <a:solidFill>
                  <a:srgbClr val="000000"/>
                </a:solidFill>
                <a:uFillTx/>
                <a:latin typeface="Arial"/>
                <a:hlinkClick r:id="rId3"/>
              </a:rPr>
              <a:t>emission</a:t>
            </a:r>
            <a:r>
              <a:rPr lang="es-ES" sz="1200" b="0" u="sng" strike="noStrike" spc="-1" dirty="0">
                <a:solidFill>
                  <a:srgbClr val="000000"/>
                </a:solidFill>
                <a:uFillTx/>
                <a:latin typeface="Arial"/>
                <a:hlinkClick r:id="rId3"/>
              </a:rPr>
              <a:t> </a:t>
            </a:r>
            <a:r>
              <a:rPr lang="es-ES" sz="1200" b="0" u="sng" strike="noStrike" spc="-1" dirty="0" err="1">
                <a:solidFill>
                  <a:srgbClr val="000000"/>
                </a:solidFill>
                <a:uFillTx/>
                <a:latin typeface="Arial"/>
                <a:hlinkClick r:id="rId3"/>
              </a:rPr>
              <a:t>mobility</a:t>
            </a:r>
            <a:r>
              <a:rPr lang="es-ES" sz="1200" b="0" u="sng" strike="noStrike" spc="-1" dirty="0">
                <a:solidFill>
                  <a:srgbClr val="000000"/>
                </a:solidFill>
                <a:uFillTx/>
                <a:latin typeface="Arial"/>
                <a:hlinkClick r:id="rId3"/>
              </a:rPr>
              <a:t> </a:t>
            </a:r>
            <a:r>
              <a:rPr lang="es-ES" sz="1200" b="0" u="sng" strike="noStrike" spc="-1" dirty="0" err="1">
                <a:solidFill>
                  <a:srgbClr val="000000"/>
                </a:solidFill>
                <a:uFillTx/>
                <a:latin typeface="Arial"/>
                <a:hlinkClick r:id="rId3"/>
              </a:rPr>
              <a:t>solutions</a:t>
            </a:r>
            <a:endParaRPr lang="es-ES" sz="1200" b="0" strike="noStrike" spc="-1" dirty="0">
              <a:latin typeface="Arial"/>
            </a:endParaRPr>
          </a:p>
          <a:p>
            <a:pPr marL="216000" indent="-216000">
              <a:lnSpc>
                <a:spcPct val="100000"/>
              </a:lnSpc>
            </a:pPr>
            <a:endParaRPr lang="es-ES" sz="1200" b="0" strike="noStrike" spc="-1" dirty="0">
              <a:latin typeface="Arial"/>
            </a:endParaRPr>
          </a:p>
          <a:p>
            <a:pPr marL="216000" indent="-216000">
              <a:lnSpc>
                <a:spcPct val="100000"/>
              </a:lnSpc>
            </a:pPr>
            <a:r>
              <a:rPr lang="es-ES" sz="1200" b="0" strike="noStrike" spc="-1" dirty="0">
                <a:solidFill>
                  <a:srgbClr val="212529"/>
                </a:solidFill>
                <a:latin typeface="Arial"/>
              </a:rPr>
              <a:t>En pruebas desde 2014, la tecnología de hidrógeno del Grupo Renault se ha desarrollado en colaboración con </a:t>
            </a:r>
            <a:r>
              <a:rPr lang="es-ES" sz="1200" b="0" strike="noStrike" spc="-1" dirty="0" err="1">
                <a:solidFill>
                  <a:srgbClr val="212529"/>
                </a:solidFill>
                <a:latin typeface="Arial"/>
              </a:rPr>
              <a:t>Symbio</a:t>
            </a:r>
            <a:r>
              <a:rPr lang="es-ES" sz="1200" b="0" strike="noStrike" spc="-1" dirty="0">
                <a:solidFill>
                  <a:srgbClr val="212529"/>
                </a:solidFill>
                <a:latin typeface="Arial"/>
              </a:rPr>
              <a:t>, filial del Grupo Michelin.</a:t>
            </a:r>
            <a:br>
              <a:rPr lang="es-ES" dirty="0"/>
            </a:br>
            <a:r>
              <a:rPr lang="es-ES" sz="1200" b="0" strike="noStrike" spc="-1" dirty="0">
                <a:solidFill>
                  <a:srgbClr val="212529"/>
                </a:solidFill>
                <a:latin typeface="Arial"/>
              </a:rPr>
              <a:t>Los vehículos están equipados con una pila de combustible extensor de alcance con 10 kW de energía eléctrica y térmica, lo</a:t>
            </a:r>
            <a:br>
              <a:rPr lang="es-ES" dirty="0"/>
            </a:br>
            <a:r>
              <a:rPr lang="es-ES" sz="1200" b="0" strike="noStrike" spc="-1" dirty="0">
                <a:solidFill>
                  <a:srgbClr val="212529"/>
                </a:solidFill>
                <a:latin typeface="Arial"/>
              </a:rPr>
              <a:t>que permite al </a:t>
            </a:r>
            <a:r>
              <a:rPr lang="es-ES" sz="1200" b="0" strike="noStrike" spc="-1" dirty="0" err="1">
                <a:solidFill>
                  <a:srgbClr val="212529"/>
                </a:solidFill>
                <a:latin typeface="Arial"/>
              </a:rPr>
              <a:t>renault</a:t>
            </a:r>
            <a:r>
              <a:rPr lang="es-ES" sz="1200" b="0" strike="noStrike" spc="-1" dirty="0">
                <a:solidFill>
                  <a:srgbClr val="212529"/>
                </a:solidFill>
                <a:latin typeface="Arial"/>
              </a:rPr>
              <a:t> Master Z.E. </a:t>
            </a:r>
            <a:r>
              <a:rPr lang="es-ES" sz="1200" b="0" strike="noStrike" spc="-1" dirty="0" err="1">
                <a:solidFill>
                  <a:srgbClr val="212529"/>
                </a:solidFill>
                <a:latin typeface="Arial"/>
              </a:rPr>
              <a:t>Hydrogen</a:t>
            </a:r>
            <a:r>
              <a:rPr lang="es-ES" sz="1200" b="0" strike="noStrike" spc="-1" dirty="0">
                <a:solidFill>
                  <a:srgbClr val="212529"/>
                </a:solidFill>
                <a:latin typeface="Arial"/>
              </a:rPr>
              <a:t> y Renault Kangoo Z.E. </a:t>
            </a:r>
            <a:r>
              <a:rPr lang="es-ES" sz="1200" b="0" strike="noStrike" spc="-1" dirty="0" err="1">
                <a:solidFill>
                  <a:srgbClr val="212529"/>
                </a:solidFill>
                <a:latin typeface="Arial"/>
              </a:rPr>
              <a:t>Hydrogen</a:t>
            </a:r>
            <a:r>
              <a:rPr lang="es-ES" sz="1200" b="0" strike="noStrike" spc="-1" dirty="0">
                <a:solidFill>
                  <a:srgbClr val="212529"/>
                </a:solidFill>
                <a:latin typeface="Arial"/>
              </a:rPr>
              <a:t> alcance a más de 350 km.</a:t>
            </a:r>
            <a:br>
              <a:rPr lang="es-ES" dirty="0"/>
            </a:br>
            <a:r>
              <a:rPr lang="es-ES" sz="1200" b="0" strike="noStrike" spc="-1" dirty="0">
                <a:solidFill>
                  <a:srgbClr val="212529"/>
                </a:solidFill>
                <a:latin typeface="Arial"/>
              </a:rPr>
              <a:t>Otra ventaja del hidrógeno es un tiempo de recarga de sólo 5 a 10 minutos. El hidrógeno se utiliza para responder a usos intensivos, no cubiertos por el vehículo eléctrico, especialmente para largas distancias a áreas suburbanas.</a:t>
            </a:r>
            <a:endParaRPr lang="es-ES" sz="1200" b="0" strike="noStrike" spc="-1" dirty="0">
              <a:latin typeface="Arial"/>
            </a:endParaRP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14</a:t>
            </a:fld>
            <a:endParaRPr lang="es-ES" sz="1400" b="0" strike="noStrike" spc="-1">
              <a:latin typeface="Times New Roman"/>
            </a:endParaRPr>
          </a:p>
        </p:txBody>
      </p:sp>
    </p:spTree>
    <p:extLst>
      <p:ext uri="{BB962C8B-B14F-4D97-AF65-F5344CB8AC3E}">
        <p14:creationId xmlns:p14="http://schemas.microsoft.com/office/powerpoint/2010/main" val="408875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err="1">
                <a:solidFill>
                  <a:schemeClr val="tx1">
                    <a:lumMod val="65000"/>
                    <a:lumOff val="35000"/>
                  </a:schemeClr>
                </a:solidFill>
                <a:latin typeface="Calibri Light" panose="020F0302020204030204" pitchFamily="34" charset="0"/>
                <a:cs typeface="Calibri Light" panose="020F0302020204030204" pitchFamily="34" charset="0"/>
              </a:rPr>
              <a:t>Utilising</a:t>
            </a:r>
            <a:r>
              <a:rPr lang="es-ES" sz="12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s-ES" sz="1200" b="1" dirty="0" err="1">
                <a:solidFill>
                  <a:schemeClr val="tx1">
                    <a:lumMod val="65000"/>
                    <a:lumOff val="35000"/>
                  </a:schemeClr>
                </a:solidFill>
                <a:latin typeface="Calibri Light" panose="020F0302020204030204" pitchFamily="34" charset="0"/>
                <a:cs typeface="Calibri Light" panose="020F0302020204030204" pitchFamily="34" charset="0"/>
              </a:rPr>
              <a:t>hydrogen</a:t>
            </a:r>
            <a:r>
              <a:rPr lang="es-ES" sz="1200" b="1" dirty="0">
                <a:solidFill>
                  <a:schemeClr val="tx1">
                    <a:lumMod val="65000"/>
                    <a:lumOff val="35000"/>
                  </a:schemeClr>
                </a:solidFill>
                <a:latin typeface="Calibri Light" panose="020F0302020204030204" pitchFamily="34" charset="0"/>
                <a:cs typeface="Calibri Light" panose="020F0302020204030204" pitchFamily="34" charset="0"/>
              </a:rPr>
              <a:t> to </a:t>
            </a:r>
            <a:r>
              <a:rPr lang="es-ES" sz="1200" b="1" dirty="0" err="1">
                <a:solidFill>
                  <a:schemeClr val="tx1">
                    <a:lumMod val="65000"/>
                    <a:lumOff val="35000"/>
                  </a:schemeClr>
                </a:solidFill>
                <a:latin typeface="Calibri Light" panose="020F0302020204030204" pitchFamily="34" charset="0"/>
                <a:cs typeface="Calibri Light" panose="020F0302020204030204" pitchFamily="34" charset="0"/>
              </a:rPr>
              <a:t>increase</a:t>
            </a:r>
            <a:r>
              <a:rPr lang="es-ES" sz="12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s-ES" sz="1200" b="1" dirty="0" err="1">
                <a:solidFill>
                  <a:schemeClr val="tx1">
                    <a:lumMod val="65000"/>
                    <a:lumOff val="35000"/>
                  </a:schemeClr>
                </a:solidFill>
                <a:latin typeface="Calibri Light" panose="020F0302020204030204" pitchFamily="34" charset="0"/>
                <a:cs typeface="Calibri Light" panose="020F0302020204030204" pitchFamily="34" charset="0"/>
              </a:rPr>
              <a:t>coastal</a:t>
            </a:r>
            <a:r>
              <a:rPr lang="es-ES" sz="12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s-ES" sz="1200" b="1" dirty="0" err="1">
                <a:solidFill>
                  <a:schemeClr val="tx1">
                    <a:lumMod val="65000"/>
                    <a:lumOff val="35000"/>
                  </a:schemeClr>
                </a:solidFill>
                <a:latin typeface="Calibri Light" panose="020F0302020204030204" pitchFamily="34" charset="0"/>
                <a:cs typeface="Calibri Light" panose="020F0302020204030204" pitchFamily="34" charset="0"/>
              </a:rPr>
              <a:t>sustainability</a:t>
            </a:r>
            <a:endParaRPr lang="es-ES" dirty="0"/>
          </a:p>
        </p:txBody>
      </p:sp>
      <p:sp>
        <p:nvSpPr>
          <p:cNvPr id="4" name="3 Marcador de número de diapositiva"/>
          <p:cNvSpPr>
            <a:spLocks noGrp="1"/>
          </p:cNvSpPr>
          <p:nvPr>
            <p:ph type="sldNum" idx="10"/>
          </p:nvPr>
        </p:nvSpPr>
        <p:spPr/>
        <p:txBody>
          <a:bodyPr/>
          <a:lstStyle/>
          <a:p>
            <a:pPr algn="r"/>
            <a:fld id="{F483F38B-40FD-4162-B0B0-AAFBEB87BC2B}" type="slidenum">
              <a:rPr lang="es-ES" sz="1400" b="0" strike="noStrike" spc="-1" smtClean="0">
                <a:latin typeface="Times New Roman"/>
              </a:rPr>
              <a:t>21</a:t>
            </a:fld>
            <a:endParaRPr lang="es-ES" sz="1400" b="0" strike="noStrike" spc="-1">
              <a:latin typeface="Times New Roman"/>
            </a:endParaRPr>
          </a:p>
        </p:txBody>
      </p:sp>
    </p:spTree>
    <p:extLst>
      <p:ext uri="{BB962C8B-B14F-4D97-AF65-F5344CB8AC3E}">
        <p14:creationId xmlns:p14="http://schemas.microsoft.com/office/powerpoint/2010/main" val="1665450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noRot="1" noChangeAspect="1"/>
          </p:cNvSpPr>
          <p:nvPr>
            <p:ph type="sldImg"/>
          </p:nvPr>
        </p:nvSpPr>
        <p:spPr>
          <a:xfrm>
            <a:off x="381000" y="685800"/>
            <a:ext cx="6096000" cy="3429000"/>
          </a:xfrm>
          <a:prstGeom prst="rect">
            <a:avLst/>
          </a:prstGeom>
        </p:spPr>
      </p:sp>
      <p:sp>
        <p:nvSpPr>
          <p:cNvPr id="189" name="PlaceHolder 2"/>
          <p:cNvSpPr>
            <a:spLocks noGrp="1"/>
          </p:cNvSpPr>
          <p:nvPr>
            <p:ph type="body"/>
          </p:nvPr>
        </p:nvSpPr>
        <p:spPr>
          <a:xfrm>
            <a:off x="685800" y="4343400"/>
            <a:ext cx="5486040" cy="4114440"/>
          </a:xfrm>
          <a:prstGeom prst="rect">
            <a:avLst/>
          </a:prstGeom>
        </p:spPr>
        <p:txBody>
          <a:bodyPr>
            <a:noAutofit/>
          </a:bodyPr>
          <a:lstStyle/>
          <a:p>
            <a:endParaRPr lang="es-ES" sz="2000" b="0" strike="noStrike" spc="-1" dirty="0">
              <a:latin typeface="Arial"/>
            </a:endParaRPr>
          </a:p>
        </p:txBody>
      </p:sp>
      <p:sp>
        <p:nvSpPr>
          <p:cNvPr id="190"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00E86C2F-8C30-4C20-B878-7C0A488770EB}" type="slidenum">
              <a:rPr lang="en-US" sz="1200" b="0" strike="noStrike" spc="-1">
                <a:solidFill>
                  <a:srgbClr val="000000"/>
                </a:solidFill>
                <a:latin typeface="+mn-lt"/>
                <a:ea typeface="+mn-ea"/>
              </a:rPr>
              <a:t>25</a:t>
            </a:fld>
            <a:endParaRPr lang="en-US" sz="1200" b="0" strike="noStrike" spc="-1">
              <a:latin typeface="Times New Roman"/>
            </a:endParaRPr>
          </a:p>
        </p:txBody>
      </p:sp>
    </p:spTree>
    <p:extLst>
      <p:ext uri="{BB962C8B-B14F-4D97-AF65-F5344CB8AC3E}">
        <p14:creationId xmlns:p14="http://schemas.microsoft.com/office/powerpoint/2010/main" val="404785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tabLst>
                <a:tab pos="0" algn="l"/>
              </a:tabLst>
            </a:pPr>
            <a:r>
              <a:rPr lang="en-US" sz="1200" b="0" u="sng" strike="noStrike" spc="-1" dirty="0">
                <a:solidFill>
                  <a:srgbClr val="000000"/>
                </a:solidFill>
                <a:uFillTx/>
                <a:latin typeface="Arial"/>
                <a:hlinkClick r:id="rId3"/>
              </a:rPr>
              <a:t>H2.LIVE: Hydrogen Stations in Germany &amp; Europe</a:t>
            </a:r>
            <a:endParaRPr lang="en-US" sz="1200" b="0" strike="noStrike" spc="-1" dirty="0">
              <a:latin typeface="Arial"/>
            </a:endParaRPr>
          </a:p>
          <a:p>
            <a:pPr>
              <a:lnSpc>
                <a:spcPct val="100000"/>
              </a:lnSpc>
              <a:tabLst>
                <a:tab pos="0" algn="l"/>
              </a:tabLst>
            </a:pPr>
            <a:endParaRPr lang="en-US" sz="1200" b="0" strike="noStrike" spc="-1" dirty="0">
              <a:latin typeface="Arial"/>
            </a:endParaRPr>
          </a:p>
          <a:p>
            <a:pPr>
              <a:lnSpc>
                <a:spcPct val="100000"/>
              </a:lnSpc>
              <a:tabLst>
                <a:tab pos="0" algn="l"/>
              </a:tabLst>
            </a:pPr>
            <a:r>
              <a:rPr lang="en-US" sz="1200" b="0" strike="noStrike" spc="-1" dirty="0">
                <a:solidFill>
                  <a:srgbClr val="3B3B3B"/>
                </a:solidFill>
                <a:latin typeface="DDIN"/>
              </a:rPr>
              <a:t>As for 2019, hydrogen </a:t>
            </a:r>
            <a:r>
              <a:rPr lang="en-US" sz="1200" b="0" strike="noStrike" spc="-1" dirty="0" err="1">
                <a:solidFill>
                  <a:srgbClr val="3B3B3B"/>
                </a:solidFill>
                <a:latin typeface="DDIN"/>
              </a:rPr>
              <a:t>refuelling</a:t>
            </a:r>
            <a:r>
              <a:rPr lang="en-US" sz="1200" b="0" strike="noStrike" spc="-1" dirty="0">
                <a:solidFill>
                  <a:srgbClr val="3B3B3B"/>
                </a:solidFill>
                <a:latin typeface="DDIN"/>
              </a:rPr>
              <a:t> infrastructure expanded globally, with significant new deployments in Germany, Japan, Korea, California and China. </a:t>
            </a:r>
            <a:endParaRPr lang="en-US" sz="1200" b="0" strike="noStrike" spc="-1" dirty="0">
              <a:latin typeface="Arial"/>
            </a:endParaRPr>
          </a:p>
          <a:p>
            <a:pPr>
              <a:lnSpc>
                <a:spcPct val="100000"/>
              </a:lnSpc>
              <a:tabLst>
                <a:tab pos="0" algn="l"/>
              </a:tabLst>
            </a:pPr>
            <a:r>
              <a:rPr lang="en-US" sz="1200" b="0" strike="noStrike" spc="-1" dirty="0">
                <a:solidFill>
                  <a:srgbClr val="3B3B3B"/>
                </a:solidFill>
                <a:latin typeface="DDIN"/>
              </a:rPr>
              <a:t>The total European stations in operation or under construction stood at 155 with significantly more in the planning stage at year end. Germany led the way with 89 stations operating or under construction, including 28 new stations becoming operational in 2019. </a:t>
            </a:r>
            <a:endParaRPr lang="en-US" sz="1200" b="0" strike="noStrike" spc="-1" dirty="0">
              <a:latin typeface="Arial"/>
            </a:endParaRPr>
          </a:p>
          <a:p>
            <a:pPr>
              <a:lnSpc>
                <a:spcPct val="100000"/>
              </a:lnSpc>
              <a:tabLst>
                <a:tab pos="0" algn="l"/>
              </a:tabLst>
            </a:pPr>
            <a:endParaRPr lang="en-US" sz="1200" b="0" strike="noStrike" spc="-1" dirty="0">
              <a:latin typeface="Arial"/>
            </a:endParaRPr>
          </a:p>
          <a:p>
            <a:pPr>
              <a:lnSpc>
                <a:spcPct val="100000"/>
              </a:lnSpc>
              <a:tabLst>
                <a:tab pos="0" algn="l"/>
              </a:tabLst>
            </a:pPr>
            <a:r>
              <a:rPr lang="en-US" sz="1200" b="0" strike="noStrike" spc="-1" dirty="0">
                <a:solidFill>
                  <a:srgbClr val="3B3B3B"/>
                </a:solidFill>
                <a:latin typeface="DDIN"/>
              </a:rPr>
              <a:t>The early part of 2020 is expected to show a sharp ramp up in deployments in France, Netherlands and Germany, with Germany hitting its 2020 target of 100 HRS. Continued momentum is needed, alongside suitable levels of vehicle deployments, if individual country targets are to be reached for example, Germany’s target of 400 HRS by 2025. </a:t>
            </a:r>
            <a:endParaRPr lang="en-US" sz="1200" b="0" strike="noStrike" spc="-1" dirty="0">
              <a:latin typeface="Arial"/>
            </a:endParaRP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6</a:t>
            </a:fld>
            <a:endParaRPr lang="es-ES" sz="1400" b="0" strike="noStrike" spc="-1">
              <a:latin typeface="Times New Roman"/>
            </a:endParaRPr>
          </a:p>
        </p:txBody>
      </p:sp>
    </p:spTree>
    <p:extLst>
      <p:ext uri="{BB962C8B-B14F-4D97-AF65-F5344CB8AC3E}">
        <p14:creationId xmlns:p14="http://schemas.microsoft.com/office/powerpoint/2010/main" val="167566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00000"/>
              </a:lnSpc>
            </a:pPr>
            <a:r>
              <a:rPr lang="en-US" sz="1200" b="0" u="sng" strike="noStrike" spc="-1" dirty="0">
                <a:solidFill>
                  <a:srgbClr val="000000"/>
                </a:solidFill>
                <a:uFillTx/>
                <a:latin typeface="Arial"/>
                <a:hlinkClick r:id="rId3"/>
              </a:rPr>
              <a:t>Cumulative data on installed HRS | </a:t>
            </a:r>
            <a:r>
              <a:rPr lang="en-US" sz="1200" b="0" u="sng" strike="noStrike" spc="-1" dirty="0" err="1">
                <a:solidFill>
                  <a:srgbClr val="000000"/>
                </a:solidFill>
                <a:uFillTx/>
                <a:latin typeface="Arial"/>
                <a:hlinkClick r:id="rId3"/>
              </a:rPr>
              <a:t>FCHObservatory</a:t>
            </a:r>
            <a:endParaRPr lang="en-US" sz="1200" b="0" strike="noStrike" spc="-1" dirty="0">
              <a:latin typeface="Arial"/>
            </a:endParaRPr>
          </a:p>
          <a:p>
            <a:pPr marL="216000" indent="-216000">
              <a:lnSpc>
                <a:spcPct val="100000"/>
              </a:lnSpc>
            </a:pPr>
            <a:endParaRPr lang="en-US" sz="1200" b="0" strike="noStrike" spc="-1" dirty="0">
              <a:latin typeface="Arial"/>
            </a:endParaRPr>
          </a:p>
          <a:p>
            <a:pPr marL="216000" indent="-216000">
              <a:lnSpc>
                <a:spcPct val="100000"/>
              </a:lnSpc>
            </a:pPr>
            <a:r>
              <a:rPr lang="en-US" sz="1200" b="0" strike="noStrike" spc="-1" dirty="0">
                <a:solidFill>
                  <a:srgbClr val="000000"/>
                </a:solidFill>
                <a:latin typeface="Arial"/>
              </a:rPr>
              <a:t>The graph displays the country by country deployment of HRS in Europe by year.</a:t>
            </a:r>
            <a:endParaRPr lang="en-US" sz="1200" b="0" strike="noStrike" spc="-1" dirty="0">
              <a:latin typeface="Arial"/>
            </a:endParaRP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7</a:t>
            </a:fld>
            <a:endParaRPr lang="es-ES" sz="1400" b="0" strike="noStrike" spc="-1">
              <a:latin typeface="Times New Roman"/>
            </a:endParaRPr>
          </a:p>
        </p:txBody>
      </p:sp>
    </p:spTree>
    <p:extLst>
      <p:ext uri="{BB962C8B-B14F-4D97-AF65-F5344CB8AC3E}">
        <p14:creationId xmlns:p14="http://schemas.microsoft.com/office/powerpoint/2010/main" val="332752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dirty="0">
                <a:solidFill>
                  <a:srgbClr val="3B3B3B"/>
                </a:solidFill>
                <a:effectLst/>
                <a:latin typeface="DDIN"/>
              </a:rPr>
              <a:t>The map displays the number of registered FCEVs per country in 2020. </a:t>
            </a:r>
          </a:p>
          <a:p>
            <a:r>
              <a:rPr lang="en-US" sz="1200" b="0" i="0" dirty="0">
                <a:solidFill>
                  <a:srgbClr val="000000"/>
                </a:solidFill>
                <a:effectLst/>
                <a:latin typeface="Roboto"/>
              </a:rPr>
              <a:t>The total number of registrations in Germany in 2020 was 628, followed by France with 493.</a:t>
            </a:r>
            <a:endParaRPr lang="es-ES" sz="1200" dirty="0"/>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8</a:t>
            </a:fld>
            <a:endParaRPr lang="es-ES" sz="1400" b="0" strike="noStrike" spc="-1">
              <a:latin typeface="Times New Roman"/>
            </a:endParaRPr>
          </a:p>
        </p:txBody>
      </p:sp>
    </p:spTree>
    <p:extLst>
      <p:ext uri="{BB962C8B-B14F-4D97-AF65-F5344CB8AC3E}">
        <p14:creationId xmlns:p14="http://schemas.microsoft.com/office/powerpoint/2010/main" val="310575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t>Hydrogen-powered  vehicles  are  now  available or will become so within the next few years in the large car, bus, train, and forklift segments. The C/D car segment, e.g., is already expanding with the first models in series production. Road vehicles with higher range and load requirements – fuel cell taxis, coaches, vans, and larger  cars  –  should  reach  mass  market  acceptability,  which  we  define  as  annual  sales  exceeding  1%  within  the segment, by 2025. City buses could reach this target early (about 2020) in the EU. Small cars show a much later market  acceptability  for  FCEVs  because  they  are  more  likely to use batteries initially to reach decarbonization goals, at least as long as deployment can rely on existing infrastructure (power grids, domestic sockets). Fuel cell trucks could achieve more than 1% of annual sales in 2030. Although hydrogen is highly advantageous for  heavy-duty  transport,  as  explained  above,  lighter  vehicles  could  initially  lead  in  development  because  their  technology  is  more  mature  as  of  today.  Several  pilot  and  development  projects  for  fuel  cell  trucks  are  currently  underway.  However,  as  the  truck  business  is  highly  sensitive  to  the  total  costs  of  ownership,  costs  must significantly improve before ramp-up occurs. Fuel cell trucks could thus reach mass market acceptability later, but account for 35% of overall truck sales or more than 40% of heavy-duty trucks in 2050.</a:t>
            </a:r>
          </a:p>
          <a:p>
            <a:r>
              <a:rPr lang="en-US" sz="1200" dirty="0"/>
              <a:t>Responsible  for  approximately  30%  of  total  hydrogen  demand  in  2050  (675  </a:t>
            </a:r>
            <a:r>
              <a:rPr lang="en-US" sz="1200" dirty="0" err="1"/>
              <a:t>TWh</a:t>
            </a:r>
            <a:r>
              <a:rPr lang="en-US" sz="1200" dirty="0"/>
              <a:t>),  the  transportation  sector  could have the highest need for hydrogen in the ambitious scenario. By 2050, hydrogen could power a European fleet of approximately 45 million passenger cars, 6.5 million LCVs, 250,000 buses and 1.7 million trucks. That means FCEVs  could  make  up  20  to  25%  of  these  segments’  fleets. For larger vehicles with long-range requirements, adoption rates could be higher since hydrogen has clear range  advantages.  Adoption  rates  could  reach  30%  for  large cars and vans and 55% for taxis, while small FCEVs make up only 15% of the 2050 small cars fleet. </a:t>
            </a:r>
          </a:p>
          <a:p>
            <a:endParaRPr lang="en-US" sz="1200" dirty="0"/>
          </a:p>
          <a:p>
            <a:r>
              <a:rPr lang="en-US" sz="1200" b="1" dirty="0"/>
              <a:t>Info </a:t>
            </a:r>
            <a:r>
              <a:rPr lang="en-US" sz="1200" b="1" dirty="0" err="1"/>
              <a:t>sobre</a:t>
            </a:r>
            <a:r>
              <a:rPr lang="en-US" sz="1200" b="1" dirty="0"/>
              <a:t> los </a:t>
            </a:r>
            <a:r>
              <a:rPr lang="en-US" sz="1200" b="1" dirty="0" err="1"/>
              <a:t>escenarios</a:t>
            </a:r>
            <a:r>
              <a:rPr lang="en-US" sz="1200" b="1" dirty="0"/>
              <a:t>: Hydrogen Roadmap Europe, page 45-46</a:t>
            </a:r>
            <a:endParaRPr lang="es-ES" sz="1200" b="1" dirty="0"/>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9</a:t>
            </a:fld>
            <a:endParaRPr lang="es-ES" sz="1400" b="0" strike="noStrike" spc="-1">
              <a:latin typeface="Times New Roman"/>
            </a:endParaRPr>
          </a:p>
        </p:txBody>
      </p:sp>
    </p:spTree>
    <p:extLst>
      <p:ext uri="{BB962C8B-B14F-4D97-AF65-F5344CB8AC3E}">
        <p14:creationId xmlns:p14="http://schemas.microsoft.com/office/powerpoint/2010/main" val="1894568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The infrastructure to fuel this fleet needs to ramp up in line with the number of vehicles on the road. With about 3,700 large refueling stations in 2030, FCEVs could provide “full mobility” across Europe. This is equivalent to an investment of roughly EUR 8 billion. Today, roughly 120  HRS  are  in  operation,  and  there  are  intentions  and  plans to build more than 750 by 2025, but the deployment would  still  require  a  significant  step-up  of  activities  to  ensure this initial infrastructure is put in place</a:t>
            </a: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10</a:t>
            </a:fld>
            <a:endParaRPr lang="es-ES" sz="1400" b="0" strike="noStrike" spc="-1">
              <a:latin typeface="Times New Roman"/>
            </a:endParaRPr>
          </a:p>
        </p:txBody>
      </p:sp>
    </p:spTree>
    <p:extLst>
      <p:ext uri="{BB962C8B-B14F-4D97-AF65-F5344CB8AC3E}">
        <p14:creationId xmlns:p14="http://schemas.microsoft.com/office/powerpoint/2010/main" val="11998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00000"/>
              </a:lnSpc>
            </a:pPr>
            <a:r>
              <a:rPr lang="en-US" sz="1200" b="0" strike="noStrike" spc="-1" dirty="0">
                <a:latin typeface="Arial"/>
              </a:rPr>
              <a:t>Similar to the majority of modern day vehicles, fuel cell vehicles are comprised of four basic component categories: propulsion system, chassis, automotive electronics and body.</a:t>
            </a:r>
          </a:p>
          <a:p>
            <a:pPr>
              <a:lnSpc>
                <a:spcPct val="100000"/>
              </a:lnSpc>
              <a:tabLst>
                <a:tab pos="0" algn="l"/>
              </a:tabLst>
            </a:pPr>
            <a:r>
              <a:rPr lang="en-US" sz="1200" b="0" strike="noStrike" spc="-1" dirty="0">
                <a:latin typeface="Arial"/>
              </a:rPr>
              <a:t>-The propulsion system provides electricity to power the car through a fuel system and electric motor. This power is derived from hydrogen, which is stored in pressurized tanks in the vehicle. A fuel cell stack converts this energy to electricity, which is supplemented by a battery to drive the electric motor.</a:t>
            </a:r>
          </a:p>
          <a:p>
            <a:pPr>
              <a:lnSpc>
                <a:spcPct val="100000"/>
              </a:lnSpc>
              <a:tabLst>
                <a:tab pos="0" algn="l"/>
              </a:tabLst>
            </a:pPr>
            <a:r>
              <a:rPr lang="en-US" sz="1200" b="0" strike="noStrike" spc="-1" dirty="0">
                <a:latin typeface="Arial"/>
              </a:rPr>
              <a:t>-The vehicle chassis includes transmission, steering, brake and running systems. </a:t>
            </a:r>
          </a:p>
          <a:p>
            <a:pPr>
              <a:lnSpc>
                <a:spcPct val="100000"/>
              </a:lnSpc>
              <a:tabLst>
                <a:tab pos="0" algn="l"/>
              </a:tabLst>
            </a:pPr>
            <a:r>
              <a:rPr lang="en-US" sz="1200" b="0" strike="noStrike" spc="-1" dirty="0">
                <a:latin typeface="Arial"/>
              </a:rPr>
              <a:t>-Automotive electronics are compromised of electronic control system such as chassis control system, safety system and vehicle electronics products such as infotainment/communications, Advanced Driver Assist System (“ADAS”) &amp; sensors. </a:t>
            </a:r>
          </a:p>
          <a:p>
            <a:pPr>
              <a:lnSpc>
                <a:spcPct val="100000"/>
              </a:lnSpc>
              <a:tabLst>
                <a:tab pos="0" algn="l"/>
              </a:tabLst>
            </a:pPr>
            <a:r>
              <a:rPr lang="en-US" sz="1200" b="0" strike="noStrike" spc="-1" dirty="0">
                <a:latin typeface="Arial"/>
              </a:rPr>
              <a:t>-Finally, body contains main body, seats and interior</a:t>
            </a: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11</a:t>
            </a:fld>
            <a:endParaRPr lang="es-ES" sz="1400" b="0" strike="noStrike" spc="-1">
              <a:latin typeface="Times New Roman"/>
            </a:endParaRPr>
          </a:p>
        </p:txBody>
      </p:sp>
    </p:spTree>
    <p:extLst>
      <p:ext uri="{BB962C8B-B14F-4D97-AF65-F5344CB8AC3E}">
        <p14:creationId xmlns:p14="http://schemas.microsoft.com/office/powerpoint/2010/main" val="2767409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GB" sz="1200" dirty="0"/>
              <a:t>Fuel cells for transportation include a wide range of use cases such as passenger vehicles…...</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GB" sz="1200" dirty="0"/>
              <a:t> We will focus on passenger and commercial vehicle applications of fuel cell technology, which is perhaps one of the areas showing highest signs of promise for widespread adoption.</a:t>
            </a: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12</a:t>
            </a:fld>
            <a:endParaRPr lang="es-ES" sz="1400" b="0" strike="noStrike" spc="-1">
              <a:latin typeface="Times New Roman"/>
            </a:endParaRPr>
          </a:p>
        </p:txBody>
      </p:sp>
    </p:spTree>
    <p:extLst>
      <p:ext uri="{BB962C8B-B14F-4D97-AF65-F5344CB8AC3E}">
        <p14:creationId xmlns:p14="http://schemas.microsoft.com/office/powerpoint/2010/main" val="417727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Arial"/>
              </a:rPr>
              <a:t>They are all FCEV (Fuel Cell Electric Vehicles) but Mercedes-Benz, which is a </a:t>
            </a:r>
            <a:r>
              <a:rPr lang="en-US" sz="1200" b="0" strike="noStrike" spc="-1" dirty="0">
                <a:solidFill>
                  <a:srgbClr val="2F5597"/>
                </a:solidFill>
                <a:latin typeface="Georgia"/>
              </a:rPr>
              <a:t>FCPHEV (Fuel Cell Plug-in Hybrid Electric Vehicle)</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u="sng" strike="noStrike" spc="-1" dirty="0">
                <a:solidFill>
                  <a:srgbClr val="0563C1"/>
                </a:solidFill>
                <a:uFillTx/>
                <a:latin typeface="Calibri"/>
                <a:hlinkClick r:id="rId3"/>
              </a:rPr>
              <a:t>H2.LIVE: Hydrogen Stations in Germany &amp; Europe</a:t>
            </a:r>
            <a:endParaRPr lang="en-US" sz="1200" b="0" u="sng" strike="noStrike" spc="-1" dirty="0">
              <a:solidFill>
                <a:srgbClr val="0563C1"/>
              </a:solidFill>
              <a:uFillTx/>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u="sng" strike="noStrike" spc="-1" dirty="0">
                <a:solidFill>
                  <a:srgbClr val="0563C1"/>
                </a:solidFill>
                <a:uFillTx/>
                <a:latin typeface="Calibri"/>
              </a:rPr>
              <a:t>Average range: 600 kms</a:t>
            </a:r>
            <a:endParaRPr lang="en-US" sz="1200" b="0" strike="noStrike" spc="-1" dirty="0">
              <a:latin typeface="Arial"/>
            </a:endParaRPr>
          </a:p>
          <a:p>
            <a:endParaRPr lang="en-GB" dirty="0"/>
          </a:p>
        </p:txBody>
      </p:sp>
      <p:sp>
        <p:nvSpPr>
          <p:cNvPr id="4" name="Marcador de número de diapositiva 3"/>
          <p:cNvSpPr>
            <a:spLocks noGrp="1"/>
          </p:cNvSpPr>
          <p:nvPr>
            <p:ph type="sldNum"/>
          </p:nvPr>
        </p:nvSpPr>
        <p:spPr/>
        <p:txBody>
          <a:bodyPr/>
          <a:lstStyle/>
          <a:p>
            <a:pPr algn="r"/>
            <a:fld id="{F483F38B-40FD-4162-B0B0-AAFBEB87BC2B}" type="slidenum">
              <a:rPr lang="es-ES" sz="1400" b="0" strike="noStrike" spc="-1" smtClean="0">
                <a:latin typeface="Times New Roman"/>
              </a:rPr>
              <a:t>13</a:t>
            </a:fld>
            <a:endParaRPr lang="es-ES" sz="1400" b="0" strike="noStrike" spc="-1">
              <a:latin typeface="Times New Roman"/>
            </a:endParaRPr>
          </a:p>
        </p:txBody>
      </p:sp>
    </p:spTree>
    <p:extLst>
      <p:ext uri="{BB962C8B-B14F-4D97-AF65-F5344CB8AC3E}">
        <p14:creationId xmlns:p14="http://schemas.microsoft.com/office/powerpoint/2010/main" val="306208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8091" y="2314324"/>
            <a:ext cx="8240108"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742950"/>
            <a:ext cx="7989752" cy="1128633"/>
          </a:xfrm>
          <a:effectLst/>
        </p:spPr>
        <p:txBody>
          <a:bodyPr anchor="b">
            <a:normAutofit/>
          </a:bodyPr>
          <a:lstStyle>
            <a:lvl1pPr>
              <a:defRPr sz="3600">
                <a:solidFill>
                  <a:schemeClr val="accent1"/>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581192" y="1871583"/>
            <a:ext cx="7989752" cy="44274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S" sz="2400" b="0" strike="noStrike" spc="-1">
              <a:latin typeface="Times New Roman"/>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249039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11"/>
          </p:nvPr>
        </p:nvSpPr>
        <p:spPr/>
        <p:txBody>
          <a:bodyPr/>
          <a:lstStyle/>
          <a:p>
            <a:endParaRPr lang="es-ES" sz="24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59828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057399"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4"/>
            <a:ext cx="1503123" cy="388730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81193" y="506794"/>
            <a:ext cx="5922209" cy="388730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745255" y="4467102"/>
            <a:ext cx="947672" cy="273844"/>
          </a:xfrm>
        </p:spPr>
        <p:txBody>
          <a:bodyPr/>
          <a:lstStyle>
            <a:lvl1pPr>
              <a:defRPr>
                <a:solidFill>
                  <a:schemeClr val="accent1">
                    <a:lumMod val="75000"/>
                    <a:lumOff val="25000"/>
                  </a:schemeClr>
                </a:solidFill>
              </a:defRPr>
            </a:lvl1p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11"/>
          </p:nvPr>
        </p:nvSpPr>
        <p:spPr>
          <a:xfrm>
            <a:off x="581193" y="4463858"/>
            <a:ext cx="5922209" cy="273844"/>
          </a:xfrm>
        </p:spPr>
        <p:txBody>
          <a:bodyPr/>
          <a:lstStyle/>
          <a:p>
            <a:endParaRPr lang="es-ES" sz="2400" b="0" strike="noStrike" spc="-1">
              <a:latin typeface="Times New Roman"/>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327100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143000" y="841860"/>
            <a:ext cx="6857280" cy="1790100"/>
          </a:xfrm>
          <a:prstGeom prst="rect">
            <a:avLst/>
          </a:prstGeom>
        </p:spPr>
        <p:txBody>
          <a:bodyPr lIns="0" tIns="0" rIns="0" bIns="0" anchor="ctr">
            <a:noAutofit/>
          </a:bodyPr>
          <a:lstStyle/>
          <a:p>
            <a:endParaRPr lang="en-US" sz="1350" b="0" strike="noStrike" spc="-1">
              <a:solidFill>
                <a:srgbClr val="000000"/>
              </a:solidFill>
              <a:latin typeface="Gill Sans MT"/>
            </a:endParaRPr>
          </a:p>
        </p:txBody>
      </p:sp>
      <p:sp>
        <p:nvSpPr>
          <p:cNvPr id="17" name="PlaceHolder 2"/>
          <p:cNvSpPr>
            <a:spLocks noGrp="1"/>
          </p:cNvSpPr>
          <p:nvPr>
            <p:ph type="body"/>
          </p:nvPr>
        </p:nvSpPr>
        <p:spPr>
          <a:xfrm>
            <a:off x="457200" y="1203390"/>
            <a:ext cx="8229240" cy="2982960"/>
          </a:xfrm>
          <a:prstGeom prst="rect">
            <a:avLst/>
          </a:prstGeom>
        </p:spPr>
        <p:txBody>
          <a:bodyPr lIns="0" tIns="0" rIns="0" bIns="0">
            <a:normAutofit/>
          </a:bodyPr>
          <a:lstStyle/>
          <a:p>
            <a:endParaRPr lang="en-US" sz="1350" b="0" strike="noStrike" spc="-1">
              <a:solidFill>
                <a:srgbClr val="3D3D3D"/>
              </a:solidFill>
              <a:latin typeface="Gill Sans MT"/>
            </a:endParaRPr>
          </a:p>
        </p:txBody>
      </p:sp>
    </p:spTree>
    <p:extLst>
      <p:ext uri="{BB962C8B-B14F-4D97-AF65-F5344CB8AC3E}">
        <p14:creationId xmlns:p14="http://schemas.microsoft.com/office/powerpoint/2010/main" val="89349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1671003"/>
            <a:ext cx="7989752" cy="272309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11"/>
          </p:nvPr>
        </p:nvSpPr>
        <p:spPr/>
        <p:txBody>
          <a:bodyPr/>
          <a:lstStyle/>
          <a:p>
            <a:endParaRPr lang="es-ES" sz="24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101764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52647" y="3856480"/>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277430"/>
            <a:ext cx="7989751" cy="1128633"/>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4" y="3406063"/>
            <a:ext cx="7989751" cy="450417"/>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S" sz="2400" b="0" strike="noStrike" spc="-1">
              <a:latin typeface="Times New Roman"/>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32207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1671002"/>
            <a:ext cx="3899527" cy="272478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282" y="1671003"/>
            <a:ext cx="3907662" cy="272478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6" name="Footer Placeholder 5"/>
          <p:cNvSpPr>
            <a:spLocks noGrp="1"/>
          </p:cNvSpPr>
          <p:nvPr>
            <p:ph type="ftr" sz="quarter" idx="11"/>
          </p:nvPr>
        </p:nvSpPr>
        <p:spPr/>
        <p:txBody>
          <a:bodyPr/>
          <a:lstStyle/>
          <a:p>
            <a:endParaRPr lang="es-ES" sz="24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306991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angle 9"/>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1671002"/>
            <a:ext cx="3593500"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81193" y="2194539"/>
            <a:ext cx="3899527" cy="220124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969309" y="1671002"/>
            <a:ext cx="3601635"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3282" y="2194539"/>
            <a:ext cx="3907662" cy="220124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8" name="Footer Placeholder 7"/>
          <p:cNvSpPr>
            <a:spLocks noGrp="1"/>
          </p:cNvSpPr>
          <p:nvPr>
            <p:ph type="ftr" sz="quarter" idx="11"/>
          </p:nvPr>
        </p:nvSpPr>
        <p:spPr/>
        <p:txBody>
          <a:bodyPr/>
          <a:lstStyle/>
          <a:p>
            <a:endParaRPr lang="es-ES" sz="24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1847746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angle 5"/>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4" name="Footer Placeholder 3"/>
          <p:cNvSpPr>
            <a:spLocks noGrp="1"/>
          </p:cNvSpPr>
          <p:nvPr>
            <p:ph type="ftr" sz="quarter" idx="11"/>
          </p:nvPr>
        </p:nvSpPr>
        <p:spPr/>
        <p:txBody>
          <a:bodyPr/>
          <a:lstStyle/>
          <a:p>
            <a:endParaRPr lang="es-ES" sz="2400" b="0" strike="noStrike" spc="-1">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865793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3" name="Footer Placeholder 2"/>
          <p:cNvSpPr>
            <a:spLocks noGrp="1"/>
          </p:cNvSpPr>
          <p:nvPr>
            <p:ph type="ftr" sz="quarter" idx="11"/>
          </p:nvPr>
        </p:nvSpPr>
        <p:spPr/>
        <p:txBody>
          <a:bodyPr/>
          <a:lstStyle/>
          <a:p>
            <a:endParaRPr lang="es-ES" sz="2400" b="0" strike="noStrike" spc="-1">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304728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52647" y="3856480"/>
            <a:ext cx="8238707"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3946722"/>
            <a:ext cx="3536625" cy="517136"/>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6399" y="450900"/>
            <a:ext cx="8240400" cy="31536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305618" y="3946722"/>
            <a:ext cx="4265327" cy="517136"/>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S" sz="2400" b="0" strike="noStrike" spc="-1">
              <a:latin typeface="Times New Roman"/>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221293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2" y="3520042"/>
            <a:ext cx="7989752" cy="425054"/>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8093" y="449794"/>
            <a:ext cx="8238706" cy="266793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3945095"/>
            <a:ext cx="7989752" cy="44900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6" name="Footer Placeholder 5"/>
          <p:cNvSpPr>
            <a:spLocks noGrp="1"/>
          </p:cNvSpPr>
          <p:nvPr>
            <p:ph type="ftr" sz="quarter" idx="11"/>
          </p:nvPr>
        </p:nvSpPr>
        <p:spPr/>
        <p:txBody>
          <a:bodyPr/>
          <a:lstStyle/>
          <a:p>
            <a:endParaRPr lang="es-ES" sz="2400" b="0" strike="noStrike" spc="-1">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Tree>
    <p:extLst>
      <p:ext uri="{BB962C8B-B14F-4D97-AF65-F5344CB8AC3E}">
        <p14:creationId xmlns:p14="http://schemas.microsoft.com/office/powerpoint/2010/main" val="167956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15606"/>
            <a:ext cx="7989752" cy="81249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1671002"/>
            <a:ext cx="7989752" cy="2723096"/>
          </a:xfrm>
          <a:prstGeom prst="rect">
            <a:avLst/>
          </a:prstGeom>
        </p:spPr>
        <p:txBody>
          <a:bodyPr vert="horz" lIns="91440" tIns="45720" rIns="91440" bIns="45720" rtlCol="0" anchor="ctr">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5559327" y="4467102"/>
            <a:ext cx="2133600" cy="273844"/>
          </a:xfrm>
          <a:prstGeom prst="rect">
            <a:avLst/>
          </a:prstGeom>
        </p:spPr>
        <p:txBody>
          <a:bodyPr vert="horz" lIns="91440" tIns="45720" rIns="91440" bIns="45720" rtlCol="0" anchor="ctr"/>
          <a:lstStyle>
            <a:lvl1pPr algn="r">
              <a:defRPr sz="900">
                <a:solidFill>
                  <a:schemeClr val="accent2"/>
                </a:solidFill>
              </a:defRPr>
            </a:lvl1pPr>
          </a:lstStyle>
          <a:p>
            <a:pPr>
              <a:lnSpc>
                <a:spcPct val="100000"/>
              </a:lnSpc>
            </a:pPr>
            <a:fld id="{40285480-09FE-4117-83CA-6CB738FCB529}" type="datetime">
              <a:rPr lang="en-US" sz="900" b="0" strike="noStrike" spc="-1" smtClean="0">
                <a:solidFill>
                  <a:srgbClr val="8B8B8B"/>
                </a:solidFill>
                <a:latin typeface="Calibri"/>
              </a:rPr>
              <a:t>2/15/2021</a:t>
            </a:fld>
            <a:endParaRPr lang="es-ES" sz="900" b="0" strike="noStrike" spc="-1">
              <a:latin typeface="Times New Roman"/>
            </a:endParaRPr>
          </a:p>
        </p:txBody>
      </p:sp>
      <p:sp>
        <p:nvSpPr>
          <p:cNvPr id="5" name="Footer Placeholder 4"/>
          <p:cNvSpPr>
            <a:spLocks noGrp="1"/>
          </p:cNvSpPr>
          <p:nvPr>
            <p:ph type="ftr" sz="quarter" idx="3"/>
          </p:nvPr>
        </p:nvSpPr>
        <p:spPr>
          <a:xfrm>
            <a:off x="581193" y="4463858"/>
            <a:ext cx="4870585" cy="273844"/>
          </a:xfrm>
          <a:prstGeom prst="rect">
            <a:avLst/>
          </a:prstGeom>
        </p:spPr>
        <p:txBody>
          <a:bodyPr vert="horz" lIns="91440" tIns="45720" rIns="91440" bIns="45720" rtlCol="0" anchor="ctr"/>
          <a:lstStyle>
            <a:lvl1pPr algn="l">
              <a:defRPr sz="900" cap="all">
                <a:solidFill>
                  <a:schemeClr val="accent2"/>
                </a:solidFill>
              </a:defRPr>
            </a:lvl1pPr>
          </a:lstStyle>
          <a:p>
            <a:endParaRPr lang="es-ES" sz="2400" b="0" strike="noStrike" spc="-1" dirty="0">
              <a:latin typeface="Times New Roman"/>
            </a:endParaRPr>
          </a:p>
        </p:txBody>
      </p:sp>
      <p:sp>
        <p:nvSpPr>
          <p:cNvPr id="6" name="Slide Number Placeholder 5"/>
          <p:cNvSpPr>
            <a:spLocks noGrp="1"/>
          </p:cNvSpPr>
          <p:nvPr>
            <p:ph type="sldNum" sz="quarter" idx="4"/>
          </p:nvPr>
        </p:nvSpPr>
        <p:spPr>
          <a:xfrm>
            <a:off x="7800476" y="4467102"/>
            <a:ext cx="770468" cy="273844"/>
          </a:xfrm>
          <a:prstGeom prst="rect">
            <a:avLst/>
          </a:prstGeom>
        </p:spPr>
        <p:txBody>
          <a:bodyPr vert="horz" lIns="91440" tIns="45720" rIns="91440" bIns="45720" rtlCol="0" anchor="ctr"/>
          <a:lstStyle>
            <a:lvl1pPr algn="r">
              <a:defRPr sz="900">
                <a:solidFill>
                  <a:schemeClr val="accent2"/>
                </a:solidFill>
              </a:defRPr>
            </a:lvl1pPr>
          </a:lstStyle>
          <a:p>
            <a:pPr algn="r">
              <a:lnSpc>
                <a:spcPct val="100000"/>
              </a:lnSpc>
            </a:pPr>
            <a:fld id="{82095678-A47A-4978-A6F4-9137AFA39113}" type="slidenum">
              <a:rPr lang="en-GB" sz="900" b="0" strike="noStrike" spc="-1" smtClean="0">
                <a:solidFill>
                  <a:srgbClr val="8B8B8B"/>
                </a:solidFill>
                <a:latin typeface="Calibri"/>
              </a:rPr>
              <a:t>‹Nº›</a:t>
            </a:fld>
            <a:endParaRPr lang="es-ES" sz="900" b="0" strike="noStrike" spc="-1">
              <a:latin typeface="Times New Roman"/>
            </a:endParaRPr>
          </a:p>
        </p:txBody>
      </p:sp>
      <p:sp>
        <p:nvSpPr>
          <p:cNvPr id="9" name="Rectangle 8"/>
          <p:cNvSpPr/>
          <p:nvPr/>
        </p:nvSpPr>
        <p:spPr>
          <a:xfrm>
            <a:off x="448092" y="330994"/>
            <a:ext cx="2719909" cy="8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330994"/>
            <a:ext cx="2710800" cy="8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330994"/>
            <a:ext cx="2710800" cy="81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3">
            <a:extLst>
              <a:ext uri="{FF2B5EF4-FFF2-40B4-BE49-F238E27FC236}">
                <a16:creationId xmlns:a16="http://schemas.microsoft.com/office/drawing/2014/main" id="{D6896956-3216-9146-AF68-C23810117D31}"/>
              </a:ext>
            </a:extLst>
          </p:cNvPr>
          <p:cNvPicPr/>
          <p:nvPr userDrawn="1"/>
        </p:nvPicPr>
        <p:blipFill>
          <a:blip r:embed="rId14"/>
          <a:stretch/>
        </p:blipFill>
        <p:spPr>
          <a:xfrm>
            <a:off x="7000007" y="4511880"/>
            <a:ext cx="1985760" cy="577440"/>
          </a:xfrm>
          <a:prstGeom prst="rect">
            <a:avLst/>
          </a:prstGeom>
          <a:ln w="0">
            <a:noFill/>
          </a:ln>
        </p:spPr>
      </p:pic>
      <p:pic>
        <p:nvPicPr>
          <p:cNvPr id="19" name="Imagen 18" descr="Logotipo&#10;&#10;Descripción generada automáticamente con confianza media">
            <a:extLst>
              <a:ext uri="{FF2B5EF4-FFF2-40B4-BE49-F238E27FC236}">
                <a16:creationId xmlns:a16="http://schemas.microsoft.com/office/drawing/2014/main" id="{4BE325C9-B1E1-7D42-8CF7-EFF9D29FA5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19249" y="4517507"/>
            <a:ext cx="1808558" cy="500013"/>
          </a:xfrm>
          <a:prstGeom prst="rect">
            <a:avLst/>
          </a:prstGeom>
        </p:spPr>
      </p:pic>
      <p:pic>
        <p:nvPicPr>
          <p:cNvPr id="20" name="Imagen 19" descr="Texto&#10;&#10;Descripción generada automáticamente">
            <a:extLst>
              <a:ext uri="{FF2B5EF4-FFF2-40B4-BE49-F238E27FC236}">
                <a16:creationId xmlns:a16="http://schemas.microsoft.com/office/drawing/2014/main" id="{BDECE89E-03AD-0041-9974-A102DE0A9B8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3114" y="4473216"/>
            <a:ext cx="2219617" cy="601930"/>
          </a:xfrm>
          <a:prstGeom prst="rect">
            <a:avLst/>
          </a:prstGeom>
        </p:spPr>
      </p:pic>
      <p:grpSp>
        <p:nvGrpSpPr>
          <p:cNvPr id="21" name="Group 3">
            <a:extLst>
              <a:ext uri="{FF2B5EF4-FFF2-40B4-BE49-F238E27FC236}">
                <a16:creationId xmlns:a16="http://schemas.microsoft.com/office/drawing/2014/main" id="{A96AEB52-52F8-3B48-A672-E4267B318785}"/>
              </a:ext>
            </a:extLst>
          </p:cNvPr>
          <p:cNvGrpSpPr/>
          <p:nvPr userDrawn="1"/>
        </p:nvGrpSpPr>
        <p:grpSpPr>
          <a:xfrm>
            <a:off x="4460594" y="4441228"/>
            <a:ext cx="1191121" cy="601930"/>
            <a:chOff x="6715800" y="6105600"/>
            <a:chExt cx="1346400" cy="680400"/>
          </a:xfrm>
        </p:grpSpPr>
        <p:pic>
          <p:nvPicPr>
            <p:cNvPr id="22" name="Picture 12">
              <a:extLst>
                <a:ext uri="{FF2B5EF4-FFF2-40B4-BE49-F238E27FC236}">
                  <a16:creationId xmlns:a16="http://schemas.microsoft.com/office/drawing/2014/main" id="{D930492C-7766-8646-BD04-7721882E0D63}"/>
                </a:ext>
              </a:extLst>
            </p:cNvPr>
            <p:cNvPicPr/>
            <p:nvPr/>
          </p:nvPicPr>
          <p:blipFill>
            <a:blip r:embed="rId17"/>
            <a:stretch/>
          </p:blipFill>
          <p:spPr>
            <a:xfrm>
              <a:off x="6730560" y="6105600"/>
              <a:ext cx="1331640" cy="305640"/>
            </a:xfrm>
            <a:prstGeom prst="rect">
              <a:avLst/>
            </a:prstGeom>
            <a:ln w="0">
              <a:noFill/>
            </a:ln>
          </p:spPr>
        </p:pic>
        <p:pic>
          <p:nvPicPr>
            <p:cNvPr id="23" name="Picture 13">
              <a:extLst>
                <a:ext uri="{FF2B5EF4-FFF2-40B4-BE49-F238E27FC236}">
                  <a16:creationId xmlns:a16="http://schemas.microsoft.com/office/drawing/2014/main" id="{614F083C-9DCB-0B47-9271-DDF974175965}"/>
                </a:ext>
              </a:extLst>
            </p:cNvPr>
            <p:cNvPicPr/>
            <p:nvPr/>
          </p:nvPicPr>
          <p:blipFill>
            <a:blip r:embed="rId18"/>
            <a:stretch/>
          </p:blipFill>
          <p:spPr>
            <a:xfrm>
              <a:off x="6715800" y="6480360"/>
              <a:ext cx="1155240" cy="305640"/>
            </a:xfrm>
            <a:prstGeom prst="rect">
              <a:avLst/>
            </a:prstGeom>
            <a:ln w="0">
              <a:noFill/>
            </a:ln>
          </p:spPr>
        </p:pic>
      </p:grpSp>
    </p:spTree>
    <p:extLst>
      <p:ext uri="{BB962C8B-B14F-4D97-AF65-F5344CB8AC3E}">
        <p14:creationId xmlns:p14="http://schemas.microsoft.com/office/powerpoint/2010/main" val="151926404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30"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fch.europa.eu/sites/default/files/Hydrogen%20Roadmap%20Europe_Report.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hyperlink" Target="https://fuelcellbuses.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hyperlink" Target="http://www.ariema.com/"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hydrogeneurope.eu/"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h2.live/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www.fchobservatory.eu/observatory/technology-and-market/net-number-of-fcev-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fchobservatory.eu/observatory/technology-and-market/net-number-of-fcev-net"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fch.europa.eu/sites/default/files/Hydrogen%20Roadmap%20Europe_Repor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a roca en el mar&#10;&#10;Descripción generada automáticamente">
            <a:extLst>
              <a:ext uri="{FF2B5EF4-FFF2-40B4-BE49-F238E27FC236}">
                <a16:creationId xmlns:a16="http://schemas.microsoft.com/office/drawing/2014/main" id="{2E374662-B4AE-6640-809B-DB0DB9D21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4" y="-2219204"/>
            <a:ext cx="9263067" cy="12252660"/>
          </a:xfrm>
          <a:prstGeom prst="rect">
            <a:avLst/>
          </a:prstGeom>
        </p:spPr>
      </p:pic>
      <p:sp>
        <p:nvSpPr>
          <p:cNvPr id="12" name="Rectángulo 11">
            <a:extLst>
              <a:ext uri="{FF2B5EF4-FFF2-40B4-BE49-F238E27FC236}">
                <a16:creationId xmlns:a16="http://schemas.microsoft.com/office/drawing/2014/main" id="{EC59D621-600B-3E47-9C3E-CA59F207E010}"/>
              </a:ext>
            </a:extLst>
          </p:cNvPr>
          <p:cNvSpPr/>
          <p:nvPr/>
        </p:nvSpPr>
        <p:spPr>
          <a:xfrm>
            <a:off x="-94262" y="4297962"/>
            <a:ext cx="9378681" cy="1005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1ADC30E8-664B-D84C-B133-EFD6C02387D8}"/>
              </a:ext>
            </a:extLst>
          </p:cNvPr>
          <p:cNvSpPr/>
          <p:nvPr/>
        </p:nvSpPr>
        <p:spPr>
          <a:xfrm>
            <a:off x="-48082" y="1705625"/>
            <a:ext cx="4549115" cy="2365305"/>
          </a:xfrm>
          <a:prstGeom prst="rect">
            <a:avLst/>
          </a:prstGeom>
          <a:solidFill>
            <a:srgbClr val="4D1434">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CustomShape 1"/>
          <p:cNvSpPr/>
          <p:nvPr/>
        </p:nvSpPr>
        <p:spPr>
          <a:xfrm>
            <a:off x="899789" y="1475572"/>
            <a:ext cx="74487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endParaRPr lang="en-US" spc="-1">
              <a:latin typeface="Arial"/>
            </a:endParaRPr>
          </a:p>
          <a:p>
            <a:pPr algn="r">
              <a:lnSpc>
                <a:spcPct val="100000"/>
              </a:lnSpc>
            </a:pPr>
            <a:endParaRPr lang="en-US" spc="-1">
              <a:latin typeface="Arial"/>
            </a:endParaRPr>
          </a:p>
        </p:txBody>
      </p:sp>
      <p:sp>
        <p:nvSpPr>
          <p:cNvPr id="48" name="CustomShape 2"/>
          <p:cNvSpPr/>
          <p:nvPr/>
        </p:nvSpPr>
        <p:spPr>
          <a:xfrm>
            <a:off x="822960" y="1614096"/>
            <a:ext cx="7137000" cy="246075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2000" spc="-1" dirty="0">
              <a:solidFill>
                <a:schemeClr val="accent1">
                  <a:lumMod val="90000"/>
                  <a:lumOff val="10000"/>
                </a:schemeClr>
              </a:solidFill>
              <a:latin typeface="Poppins" pitchFamily="2" charset="77"/>
              <a:cs typeface="Poppins" pitchFamily="2" charset="77"/>
            </a:endParaRPr>
          </a:p>
          <a:p>
            <a:pPr>
              <a:lnSpc>
                <a:spcPct val="100000"/>
              </a:lnSpc>
            </a:pPr>
            <a:r>
              <a:rPr lang="en-US" b="1" spc="-1" dirty="0">
                <a:solidFill>
                  <a:schemeClr val="bg1"/>
                </a:solidFill>
                <a:latin typeface="Poppins SemiBold" pitchFamily="2" charset="77"/>
                <a:cs typeface="Poppins SemiBold" pitchFamily="2" charset="77"/>
              </a:rPr>
              <a:t>Zero emission road transport</a:t>
            </a:r>
          </a:p>
          <a:p>
            <a:pPr>
              <a:lnSpc>
                <a:spcPct val="100000"/>
              </a:lnSpc>
            </a:pPr>
            <a:endParaRPr lang="en-US" sz="2000" spc="-1" dirty="0">
              <a:solidFill>
                <a:schemeClr val="bg1"/>
              </a:solidFill>
              <a:latin typeface="Poppins" pitchFamily="2" charset="77"/>
              <a:cs typeface="Poppins" pitchFamily="2" charset="77"/>
            </a:endParaRPr>
          </a:p>
          <a:p>
            <a:pPr>
              <a:lnSpc>
                <a:spcPct val="100000"/>
              </a:lnSpc>
            </a:pPr>
            <a:r>
              <a:rPr lang="en-US" sz="2000" spc="-1" dirty="0">
                <a:solidFill>
                  <a:schemeClr val="bg1"/>
                </a:solidFill>
                <a:latin typeface="Poppins" pitchFamily="2" charset="77"/>
                <a:cs typeface="Poppins" pitchFamily="2" charset="77"/>
              </a:rPr>
              <a:t>Irene García Fernández</a:t>
            </a:r>
          </a:p>
          <a:p>
            <a:pPr>
              <a:lnSpc>
                <a:spcPct val="100000"/>
              </a:lnSpc>
            </a:pPr>
            <a:r>
              <a:rPr lang="en-US" sz="1600" spc="-1" dirty="0">
                <a:solidFill>
                  <a:schemeClr val="bg1"/>
                </a:solidFill>
                <a:latin typeface="Poppins" pitchFamily="2" charset="77"/>
                <a:cs typeface="Poppins" pitchFamily="2" charset="77"/>
              </a:rPr>
              <a:t>SEAFUEL</a:t>
            </a:r>
          </a:p>
          <a:p>
            <a:pPr>
              <a:lnSpc>
                <a:spcPct val="100000"/>
              </a:lnSpc>
            </a:pPr>
            <a:endParaRPr lang="en-US" sz="2000" spc="-1" dirty="0">
              <a:solidFill>
                <a:schemeClr val="bg1"/>
              </a:solidFill>
              <a:latin typeface="Poppins" pitchFamily="2" charset="77"/>
              <a:cs typeface="Poppins" pitchFamily="2" charset="77"/>
            </a:endParaRPr>
          </a:p>
          <a:p>
            <a:pPr>
              <a:lnSpc>
                <a:spcPct val="100000"/>
              </a:lnSpc>
            </a:pPr>
            <a:r>
              <a:rPr lang="en-US" spc="-1" dirty="0">
                <a:solidFill>
                  <a:schemeClr val="bg1"/>
                </a:solidFill>
                <a:latin typeface="Poppins ExtraLight" pitchFamily="2" charset="77"/>
                <a:cs typeface="Poppins ExtraLight" pitchFamily="2" charset="77"/>
              </a:rPr>
              <a:t>18</a:t>
            </a:r>
            <a:r>
              <a:rPr lang="en-US" spc="-1" baseline="30000" dirty="0">
                <a:solidFill>
                  <a:schemeClr val="bg1"/>
                </a:solidFill>
                <a:latin typeface="Poppins ExtraLight" pitchFamily="2" charset="77"/>
                <a:cs typeface="Poppins ExtraLight" pitchFamily="2" charset="77"/>
              </a:rPr>
              <a:t>th</a:t>
            </a:r>
            <a:r>
              <a:rPr lang="en-US" spc="-1" dirty="0">
                <a:solidFill>
                  <a:schemeClr val="bg1"/>
                </a:solidFill>
                <a:latin typeface="Poppins ExtraLight" pitchFamily="2" charset="77"/>
                <a:cs typeface="Poppins ExtraLight" pitchFamily="2" charset="77"/>
              </a:rPr>
              <a:t> February 2021</a:t>
            </a:r>
          </a:p>
          <a:p>
            <a:pPr>
              <a:lnSpc>
                <a:spcPct val="100000"/>
              </a:lnSpc>
            </a:pPr>
            <a:endParaRPr lang="en-US" sz="2000" spc="-1" dirty="0">
              <a:solidFill>
                <a:schemeClr val="accent1">
                  <a:lumMod val="90000"/>
                  <a:lumOff val="10000"/>
                </a:schemeClr>
              </a:solidFill>
              <a:latin typeface="Poppins" pitchFamily="2" charset="77"/>
              <a:cs typeface="Poppins" pitchFamily="2" charset="77"/>
            </a:endParaRPr>
          </a:p>
        </p:txBody>
      </p:sp>
      <p:grpSp>
        <p:nvGrpSpPr>
          <p:cNvPr id="49" name="Group 3"/>
          <p:cNvGrpSpPr/>
          <p:nvPr/>
        </p:nvGrpSpPr>
        <p:grpSpPr>
          <a:xfrm>
            <a:off x="3468214" y="4501740"/>
            <a:ext cx="923246" cy="487591"/>
            <a:chOff x="6715800" y="6105600"/>
            <a:chExt cx="1346400" cy="680400"/>
          </a:xfrm>
        </p:grpSpPr>
        <p:pic>
          <p:nvPicPr>
            <p:cNvPr id="50" name="Picture 12"/>
            <p:cNvPicPr/>
            <p:nvPr/>
          </p:nvPicPr>
          <p:blipFill>
            <a:blip r:embed="rId4"/>
            <a:stretch/>
          </p:blipFill>
          <p:spPr>
            <a:xfrm>
              <a:off x="6730560" y="6105600"/>
              <a:ext cx="1331640" cy="305640"/>
            </a:xfrm>
            <a:prstGeom prst="rect">
              <a:avLst/>
            </a:prstGeom>
            <a:ln w="0">
              <a:noFill/>
            </a:ln>
          </p:spPr>
        </p:pic>
        <p:pic>
          <p:nvPicPr>
            <p:cNvPr id="51" name="Picture 13"/>
            <p:cNvPicPr/>
            <p:nvPr/>
          </p:nvPicPr>
          <p:blipFill>
            <a:blip r:embed="rId5"/>
            <a:stretch/>
          </p:blipFill>
          <p:spPr>
            <a:xfrm>
              <a:off x="6715800" y="6480360"/>
              <a:ext cx="1155240" cy="305640"/>
            </a:xfrm>
            <a:prstGeom prst="rect">
              <a:avLst/>
            </a:prstGeom>
            <a:ln w="0">
              <a:noFill/>
            </a:ln>
          </p:spPr>
        </p:pic>
      </p:grpSp>
      <p:sp>
        <p:nvSpPr>
          <p:cNvPr id="52" name="CustomShape 4"/>
          <p:cNvSpPr/>
          <p:nvPr/>
        </p:nvSpPr>
        <p:spPr>
          <a:xfrm>
            <a:off x="1455120" y="2442510"/>
            <a:ext cx="340560" cy="945720"/>
          </a:xfrm>
          <a:prstGeom prst="rect">
            <a:avLst/>
          </a:prstGeom>
          <a:noFill/>
          <a:ln>
            <a:noFill/>
          </a:ln>
        </p:spPr>
        <p:style>
          <a:lnRef idx="2">
            <a:schemeClr val="accent1">
              <a:shade val="50000"/>
            </a:schemeClr>
          </a:lnRef>
          <a:fillRef idx="1">
            <a:schemeClr val="accent1"/>
          </a:fillRef>
          <a:effectRef idx="0">
            <a:schemeClr val="accent1"/>
          </a:effectRef>
          <a:fontRef idx="minor"/>
        </p:style>
      </p:sp>
      <p:pic>
        <p:nvPicPr>
          <p:cNvPr id="53" name="Picture 2"/>
          <p:cNvPicPr/>
          <p:nvPr/>
        </p:nvPicPr>
        <p:blipFill>
          <a:blip r:embed="rId6"/>
          <a:stretch/>
        </p:blipFill>
        <p:spPr>
          <a:xfrm>
            <a:off x="5567628" y="4470556"/>
            <a:ext cx="1141641" cy="592727"/>
          </a:xfrm>
          <a:prstGeom prst="rect">
            <a:avLst/>
          </a:prstGeom>
          <a:ln w="0">
            <a:noFill/>
          </a:ln>
        </p:spPr>
      </p:pic>
      <p:pic>
        <p:nvPicPr>
          <p:cNvPr id="56" name="Picture 16"/>
          <p:cNvPicPr/>
          <p:nvPr/>
        </p:nvPicPr>
        <p:blipFill>
          <a:blip r:embed="rId7"/>
          <a:srcRect l="7408" t="16957" r="7299" b="11625"/>
          <a:stretch/>
        </p:blipFill>
        <p:spPr>
          <a:xfrm>
            <a:off x="6961875" y="4495826"/>
            <a:ext cx="954235" cy="425217"/>
          </a:xfrm>
          <a:prstGeom prst="rect">
            <a:avLst/>
          </a:prstGeom>
          <a:ln w="0">
            <a:noFill/>
          </a:ln>
        </p:spPr>
      </p:pic>
      <p:pic>
        <p:nvPicPr>
          <p:cNvPr id="57" name="Picture 17" descr="C:\Users\JWilson\OneDrive - Belfast Metropolitan College\GenComm Downloads\H2 Triple Alliance Webinar\Presentations\HUGE + text colour hi-res.jpg"/>
          <p:cNvPicPr/>
          <p:nvPr/>
        </p:nvPicPr>
        <p:blipFill>
          <a:blip r:embed="rId8"/>
          <a:stretch/>
        </p:blipFill>
        <p:spPr>
          <a:xfrm>
            <a:off x="8161923" y="4438881"/>
            <a:ext cx="684751" cy="553398"/>
          </a:xfrm>
          <a:prstGeom prst="rect">
            <a:avLst/>
          </a:prstGeom>
          <a:ln w="0">
            <a:noFill/>
          </a:ln>
        </p:spPr>
      </p:pic>
      <p:pic>
        <p:nvPicPr>
          <p:cNvPr id="3" name="Imagen 2" descr="Forma&#10;&#10;Descripción generada automáticamente con confianza media">
            <a:extLst>
              <a:ext uri="{FF2B5EF4-FFF2-40B4-BE49-F238E27FC236}">
                <a16:creationId xmlns:a16="http://schemas.microsoft.com/office/drawing/2014/main" id="{004123DB-108D-2B44-B77D-B45DC3A20D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903" y="548200"/>
            <a:ext cx="3677194" cy="1060295"/>
          </a:xfrm>
          <a:prstGeom prst="rect">
            <a:avLst/>
          </a:prstGeom>
        </p:spPr>
      </p:pic>
      <p:pic>
        <p:nvPicPr>
          <p:cNvPr id="6" name="Imagen 5" descr="Logotipo&#10;&#10;Descripción generada automáticamente con confianza media">
            <a:extLst>
              <a:ext uri="{FF2B5EF4-FFF2-40B4-BE49-F238E27FC236}">
                <a16:creationId xmlns:a16="http://schemas.microsoft.com/office/drawing/2014/main" id="{DA4161FA-B5CA-6A45-BE86-C066213067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2535" y="4553181"/>
            <a:ext cx="1296056" cy="358321"/>
          </a:xfrm>
          <a:prstGeom prst="rect">
            <a:avLst/>
          </a:prstGeom>
        </p:spPr>
      </p:pic>
      <p:pic>
        <p:nvPicPr>
          <p:cNvPr id="8" name="Imagen 7" descr="Texto&#10;&#10;Descripción generada automáticamente">
            <a:extLst>
              <a:ext uri="{FF2B5EF4-FFF2-40B4-BE49-F238E27FC236}">
                <a16:creationId xmlns:a16="http://schemas.microsoft.com/office/drawing/2014/main" id="{BA1A4393-2D75-5541-97B5-84EB2EF0DF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 y="4501740"/>
            <a:ext cx="1590630" cy="431358"/>
          </a:xfrm>
          <a:prstGeom prst="rect">
            <a:avLst/>
          </a:prstGeom>
        </p:spPr>
      </p:pic>
    </p:spTree>
    <p:extLst>
      <p:ext uri="{BB962C8B-B14F-4D97-AF65-F5344CB8AC3E}">
        <p14:creationId xmlns:p14="http://schemas.microsoft.com/office/powerpoint/2010/main" val="335178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5E61DFFF-F905-4AD8-8F80-8049961D91B6}"/>
              </a:ext>
            </a:extLst>
          </p:cNvPr>
          <p:cNvSpPr/>
          <p:nvPr/>
        </p:nvSpPr>
        <p:spPr>
          <a:xfrm>
            <a:off x="1143000" y="125468"/>
            <a:ext cx="685773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Forecast – Future HRS (Europe)</a:t>
            </a:r>
          </a:p>
        </p:txBody>
      </p:sp>
      <p:pic>
        <p:nvPicPr>
          <p:cNvPr id="5" name="Imagen 4">
            <a:extLst>
              <a:ext uri="{FF2B5EF4-FFF2-40B4-BE49-F238E27FC236}">
                <a16:creationId xmlns:a16="http://schemas.microsoft.com/office/drawing/2014/main" id="{2D70540E-BA94-4258-AC1F-BE6123B5DDBB}"/>
              </a:ext>
            </a:extLst>
          </p:cNvPr>
          <p:cNvPicPr>
            <a:picLocks noChangeAspect="1"/>
          </p:cNvPicPr>
          <p:nvPr/>
        </p:nvPicPr>
        <p:blipFill rotWithShape="1">
          <a:blip r:embed="rId3"/>
          <a:srcRect t="14917"/>
          <a:stretch/>
        </p:blipFill>
        <p:spPr>
          <a:xfrm>
            <a:off x="958607" y="918368"/>
            <a:ext cx="7226786" cy="3505576"/>
          </a:xfrm>
          <a:prstGeom prst="rect">
            <a:avLst/>
          </a:prstGeom>
        </p:spPr>
      </p:pic>
      <p:sp>
        <p:nvSpPr>
          <p:cNvPr id="4" name="CustomShape 2">
            <a:extLst>
              <a:ext uri="{FF2B5EF4-FFF2-40B4-BE49-F238E27FC236}">
                <a16:creationId xmlns:a16="http://schemas.microsoft.com/office/drawing/2014/main" id="{19EFF248-DA07-41E7-947C-87C53DE0BEFC}"/>
              </a:ext>
            </a:extLst>
          </p:cNvPr>
          <p:cNvSpPr/>
          <p:nvPr/>
        </p:nvSpPr>
        <p:spPr>
          <a:xfrm>
            <a:off x="6987690" y="4015498"/>
            <a:ext cx="202608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900" b="1" spc="-1" dirty="0">
                <a:solidFill>
                  <a:srgbClr val="000000"/>
                </a:solidFill>
                <a:latin typeface="Calibri"/>
              </a:rPr>
              <a:t>Source: </a:t>
            </a:r>
            <a:r>
              <a:rPr lang="en-US" sz="900" b="1" spc="-1" dirty="0">
                <a:solidFill>
                  <a:srgbClr val="000000"/>
                </a:solidFill>
                <a:latin typeface="Calibri"/>
                <a:hlinkClick r:id="rId4"/>
              </a:rPr>
              <a:t>Hydrogen Roadmap Europe</a:t>
            </a:r>
            <a:endParaRPr lang="en-US" sz="900" b="1" spc="-1" dirty="0">
              <a:solidFill>
                <a:srgbClr val="000000"/>
              </a:solidFill>
              <a:latin typeface="Calibri"/>
            </a:endParaRPr>
          </a:p>
          <a:p>
            <a:pPr>
              <a:lnSpc>
                <a:spcPct val="100000"/>
              </a:lnSpc>
            </a:pPr>
            <a:endParaRPr lang="en-US" sz="900" spc="-1" dirty="0">
              <a:latin typeface="Arial"/>
            </a:endParaRPr>
          </a:p>
        </p:txBody>
      </p:sp>
    </p:spTree>
    <p:extLst>
      <p:ext uri="{BB962C8B-B14F-4D97-AF65-F5344CB8AC3E}">
        <p14:creationId xmlns:p14="http://schemas.microsoft.com/office/powerpoint/2010/main" val="296770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110ADC15-6544-4887-9DCB-4828AA2814E0}"/>
              </a:ext>
            </a:extLst>
          </p:cNvPr>
          <p:cNvPicPr/>
          <p:nvPr/>
        </p:nvPicPr>
        <p:blipFill>
          <a:blip r:embed="rId3"/>
          <a:srcRect t="7222"/>
          <a:stretch/>
        </p:blipFill>
        <p:spPr>
          <a:xfrm>
            <a:off x="2726056" y="1234391"/>
            <a:ext cx="5055782" cy="3118533"/>
          </a:xfrm>
          <a:prstGeom prst="rect">
            <a:avLst/>
          </a:prstGeom>
          <a:ln w="0">
            <a:noFill/>
          </a:ln>
        </p:spPr>
      </p:pic>
      <p:sp>
        <p:nvSpPr>
          <p:cNvPr id="3" name="1 Título">
            <a:extLst>
              <a:ext uri="{FF2B5EF4-FFF2-40B4-BE49-F238E27FC236}">
                <a16:creationId xmlns:a16="http://schemas.microsoft.com/office/drawing/2014/main" id="{70C3D2F0-024E-483C-9122-7D80DA9F188A}"/>
              </a:ext>
            </a:extLst>
          </p:cNvPr>
          <p:cNvSpPr txBox="1">
            <a:spLocks/>
          </p:cNvSpPr>
          <p:nvPr/>
        </p:nvSpPr>
        <p:spPr>
          <a:xfrm>
            <a:off x="611505" y="1277657"/>
            <a:ext cx="1788241" cy="417793"/>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350" b="1" dirty="0">
                <a:solidFill>
                  <a:schemeClr val="tx1">
                    <a:lumMod val="65000"/>
                    <a:lumOff val="35000"/>
                  </a:schemeClr>
                </a:solidFill>
                <a:latin typeface="Calibri Light" panose="020F0302020204030204" pitchFamily="34" charset="0"/>
                <a:cs typeface="Calibri Light" panose="020F0302020204030204" pitchFamily="34" charset="0"/>
              </a:rPr>
              <a:t>FCEV </a:t>
            </a:r>
            <a:r>
              <a:rPr lang="es-ES" sz="1350" b="1" dirty="0" err="1">
                <a:solidFill>
                  <a:schemeClr val="tx1">
                    <a:lumMod val="65000"/>
                    <a:lumOff val="35000"/>
                  </a:schemeClr>
                </a:solidFill>
                <a:latin typeface="Calibri Light" panose="020F0302020204030204" pitchFamily="34" charset="0"/>
                <a:cs typeface="Calibri Light" panose="020F0302020204030204" pitchFamily="34" charset="0"/>
              </a:rPr>
              <a:t>Components</a:t>
            </a:r>
            <a:endParaRPr lang="es-ES" sz="1350" b="1"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4" name="CustomShape 1">
            <a:extLst>
              <a:ext uri="{FF2B5EF4-FFF2-40B4-BE49-F238E27FC236}">
                <a16:creationId xmlns:a16="http://schemas.microsoft.com/office/drawing/2014/main" id="{D3D4A28F-CD90-4EF6-B0FF-F16B50618118}"/>
              </a:ext>
            </a:extLst>
          </p:cNvPr>
          <p:cNvSpPr/>
          <p:nvPr/>
        </p:nvSpPr>
        <p:spPr>
          <a:xfrm>
            <a:off x="390525" y="290764"/>
            <a:ext cx="786765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Fuel cell electric vehicle technology</a:t>
            </a:r>
          </a:p>
        </p:txBody>
      </p:sp>
    </p:spTree>
    <p:extLst>
      <p:ext uri="{BB962C8B-B14F-4D97-AF65-F5344CB8AC3E}">
        <p14:creationId xmlns:p14="http://schemas.microsoft.com/office/powerpoint/2010/main" val="22273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2CE52F97-B88B-41DB-BB71-128492E39464}"/>
              </a:ext>
            </a:extLst>
          </p:cNvPr>
          <p:cNvSpPr/>
          <p:nvPr/>
        </p:nvSpPr>
        <p:spPr>
          <a:xfrm>
            <a:off x="1030680" y="281239"/>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Fuel cell vehicle applications</a:t>
            </a:r>
          </a:p>
        </p:txBody>
      </p:sp>
      <p:grpSp>
        <p:nvGrpSpPr>
          <p:cNvPr id="3" name="Grupo 2">
            <a:extLst>
              <a:ext uri="{FF2B5EF4-FFF2-40B4-BE49-F238E27FC236}">
                <a16:creationId xmlns:a16="http://schemas.microsoft.com/office/drawing/2014/main" id="{4103EE61-1235-4B57-88D6-366B7D378E7B}"/>
              </a:ext>
            </a:extLst>
          </p:cNvPr>
          <p:cNvGrpSpPr/>
          <p:nvPr/>
        </p:nvGrpSpPr>
        <p:grpSpPr>
          <a:xfrm>
            <a:off x="1653263" y="1225422"/>
            <a:ext cx="5712853" cy="3222029"/>
            <a:chOff x="680350" y="1888193"/>
            <a:chExt cx="7617137" cy="4296039"/>
          </a:xfrm>
        </p:grpSpPr>
        <p:pic>
          <p:nvPicPr>
            <p:cNvPr id="4" name="Imagen 3">
              <a:extLst>
                <a:ext uri="{FF2B5EF4-FFF2-40B4-BE49-F238E27FC236}">
                  <a16:creationId xmlns:a16="http://schemas.microsoft.com/office/drawing/2014/main" id="{ADEF563E-C762-460B-9437-93B183823051}"/>
                </a:ext>
              </a:extLst>
            </p:cNvPr>
            <p:cNvPicPr>
              <a:picLocks noChangeAspect="1"/>
            </p:cNvPicPr>
            <p:nvPr/>
          </p:nvPicPr>
          <p:blipFill rotWithShape="1">
            <a:blip r:embed="rId3"/>
            <a:srcRect t="8681" r="65134" b="48274"/>
            <a:stretch/>
          </p:blipFill>
          <p:spPr>
            <a:xfrm>
              <a:off x="680350" y="1888193"/>
              <a:ext cx="2652742" cy="2070196"/>
            </a:xfrm>
            <a:prstGeom prst="rect">
              <a:avLst/>
            </a:prstGeom>
          </p:spPr>
        </p:pic>
        <p:sp>
          <p:nvSpPr>
            <p:cNvPr id="5" name="Rectángulo 4">
              <a:extLst>
                <a:ext uri="{FF2B5EF4-FFF2-40B4-BE49-F238E27FC236}">
                  <a16:creationId xmlns:a16="http://schemas.microsoft.com/office/drawing/2014/main" id="{E4571DBA-F7DE-4D56-8CD5-1A995AA55801}"/>
                </a:ext>
              </a:extLst>
            </p:cNvPr>
            <p:cNvSpPr/>
            <p:nvPr/>
          </p:nvSpPr>
          <p:spPr>
            <a:xfrm>
              <a:off x="3405256" y="4084121"/>
              <a:ext cx="2237874" cy="1835416"/>
            </a:xfrm>
            <a:prstGeom prst="rect">
              <a:avLst/>
            </a:prstGeom>
            <a:solidFill>
              <a:schemeClr val="bg2"/>
            </a:solid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pic>
          <p:nvPicPr>
            <p:cNvPr id="6" name="Imagen 5">
              <a:extLst>
                <a:ext uri="{FF2B5EF4-FFF2-40B4-BE49-F238E27FC236}">
                  <a16:creationId xmlns:a16="http://schemas.microsoft.com/office/drawing/2014/main" id="{9F7DC645-8C07-4E66-9B9E-9E24EF67DEA2}"/>
                </a:ext>
              </a:extLst>
            </p:cNvPr>
            <p:cNvPicPr>
              <a:picLocks noChangeAspect="1"/>
            </p:cNvPicPr>
            <p:nvPr/>
          </p:nvPicPr>
          <p:blipFill rotWithShape="1">
            <a:blip r:embed="rId3"/>
            <a:srcRect l="65383" t="8681" b="45660"/>
            <a:stretch/>
          </p:blipFill>
          <p:spPr>
            <a:xfrm>
              <a:off x="3255084" y="1888193"/>
              <a:ext cx="2633831" cy="2195928"/>
            </a:xfrm>
            <a:prstGeom prst="rect">
              <a:avLst/>
            </a:prstGeom>
          </p:spPr>
        </p:pic>
        <p:pic>
          <p:nvPicPr>
            <p:cNvPr id="7" name="Imagen 6">
              <a:extLst>
                <a:ext uri="{FF2B5EF4-FFF2-40B4-BE49-F238E27FC236}">
                  <a16:creationId xmlns:a16="http://schemas.microsoft.com/office/drawing/2014/main" id="{E349E846-5C46-4E8B-A326-D87AF4B14ECD}"/>
                </a:ext>
              </a:extLst>
            </p:cNvPr>
            <p:cNvPicPr>
              <a:picLocks noChangeAspect="1"/>
            </p:cNvPicPr>
            <p:nvPr/>
          </p:nvPicPr>
          <p:blipFill rotWithShape="1">
            <a:blip r:embed="rId3"/>
            <a:srcRect l="33847" t="8682" r="33510" b="46790"/>
            <a:stretch/>
          </p:blipFill>
          <p:spPr>
            <a:xfrm>
              <a:off x="5813828" y="1888193"/>
              <a:ext cx="2483659" cy="2141520"/>
            </a:xfrm>
            <a:prstGeom prst="rect">
              <a:avLst/>
            </a:prstGeom>
          </p:spPr>
        </p:pic>
        <p:pic>
          <p:nvPicPr>
            <p:cNvPr id="8" name="Imagen 7">
              <a:extLst>
                <a:ext uri="{FF2B5EF4-FFF2-40B4-BE49-F238E27FC236}">
                  <a16:creationId xmlns:a16="http://schemas.microsoft.com/office/drawing/2014/main" id="{27922DCB-47F8-4E1C-9468-51852216F941}"/>
                </a:ext>
              </a:extLst>
            </p:cNvPr>
            <p:cNvPicPr>
              <a:picLocks noChangeAspect="1"/>
            </p:cNvPicPr>
            <p:nvPr/>
          </p:nvPicPr>
          <p:blipFill rotWithShape="1">
            <a:blip r:embed="rId3"/>
            <a:srcRect l="33238" t="51726" r="32922" b="1992"/>
            <a:stretch/>
          </p:blipFill>
          <p:spPr>
            <a:xfrm>
              <a:off x="680350" y="3958389"/>
              <a:ext cx="2574734" cy="2225843"/>
            </a:xfrm>
            <a:prstGeom prst="rect">
              <a:avLst/>
            </a:prstGeom>
          </p:spPr>
        </p:pic>
        <p:pic>
          <p:nvPicPr>
            <p:cNvPr id="9" name="Imagen 8">
              <a:extLst>
                <a:ext uri="{FF2B5EF4-FFF2-40B4-BE49-F238E27FC236}">
                  <a16:creationId xmlns:a16="http://schemas.microsoft.com/office/drawing/2014/main" id="{5324C552-B08D-4042-850E-16DF372DEAEB}"/>
                </a:ext>
              </a:extLst>
            </p:cNvPr>
            <p:cNvPicPr>
              <a:picLocks noChangeAspect="1"/>
            </p:cNvPicPr>
            <p:nvPr/>
          </p:nvPicPr>
          <p:blipFill rotWithShape="1">
            <a:blip r:embed="rId3"/>
            <a:srcRect l="1414" t="51726" r="65943" b="1992"/>
            <a:stretch/>
          </p:blipFill>
          <p:spPr>
            <a:xfrm>
              <a:off x="5813828" y="3958389"/>
              <a:ext cx="2483659" cy="2225843"/>
            </a:xfrm>
            <a:prstGeom prst="rect">
              <a:avLst/>
            </a:prstGeom>
          </p:spPr>
        </p:pic>
        <p:sp>
          <p:nvSpPr>
            <p:cNvPr id="10" name="CuadroTexto 9">
              <a:extLst>
                <a:ext uri="{FF2B5EF4-FFF2-40B4-BE49-F238E27FC236}">
                  <a16:creationId xmlns:a16="http://schemas.microsoft.com/office/drawing/2014/main" id="{A0CB4D1A-5D7D-420E-8268-D1FA9DD0E8FC}"/>
                </a:ext>
              </a:extLst>
            </p:cNvPr>
            <p:cNvSpPr txBox="1"/>
            <p:nvPr/>
          </p:nvSpPr>
          <p:spPr>
            <a:xfrm>
              <a:off x="3827525" y="5453355"/>
              <a:ext cx="1629055" cy="307776"/>
            </a:xfrm>
            <a:prstGeom prst="rect">
              <a:avLst/>
            </a:prstGeom>
            <a:noFill/>
          </p:spPr>
          <p:txBody>
            <a:bodyPr wrap="square" rtlCol="0">
              <a:spAutoFit/>
            </a:bodyPr>
            <a:lstStyle/>
            <a:p>
              <a:r>
                <a:rPr lang="es-ES" sz="900" b="1" dirty="0" err="1">
                  <a:solidFill>
                    <a:schemeClr val="tx1">
                      <a:lumMod val="85000"/>
                      <a:lumOff val="15000"/>
                    </a:schemeClr>
                  </a:solidFill>
                  <a:latin typeface="Calibri" panose="020F0502020204030204" pitchFamily="34" charset="0"/>
                  <a:cs typeface="Calibri" panose="020F0502020204030204" pitchFamily="34" charset="0"/>
                </a:rPr>
                <a:t>Hydrogen</a:t>
              </a:r>
              <a:r>
                <a:rPr lang="es-ES" sz="900" b="1" dirty="0">
                  <a:solidFill>
                    <a:schemeClr val="tx1">
                      <a:lumMod val="85000"/>
                      <a:lumOff val="15000"/>
                    </a:schemeClr>
                  </a:solidFill>
                  <a:latin typeface="Calibri" panose="020F0502020204030204" pitchFamily="34" charset="0"/>
                  <a:cs typeface="Calibri" panose="020F0502020204030204" pitchFamily="34" charset="0"/>
                </a:rPr>
                <a:t> </a:t>
              </a:r>
              <a:r>
                <a:rPr lang="es-ES" sz="900" b="1" dirty="0" err="1">
                  <a:solidFill>
                    <a:schemeClr val="tx1">
                      <a:lumMod val="85000"/>
                      <a:lumOff val="15000"/>
                    </a:schemeClr>
                  </a:solidFill>
                  <a:latin typeface="Calibri" panose="020F0502020204030204" pitchFamily="34" charset="0"/>
                  <a:cs typeface="Calibri" panose="020F0502020204030204" pitchFamily="34" charset="0"/>
                </a:rPr>
                <a:t>bin</a:t>
              </a:r>
              <a:r>
                <a:rPr lang="es-ES" sz="900" b="1" dirty="0">
                  <a:solidFill>
                    <a:schemeClr val="tx1">
                      <a:lumMod val="85000"/>
                      <a:lumOff val="15000"/>
                    </a:schemeClr>
                  </a:solidFill>
                  <a:latin typeface="Calibri" panose="020F0502020204030204" pitchFamily="34" charset="0"/>
                  <a:cs typeface="Calibri" panose="020F0502020204030204" pitchFamily="34" charset="0"/>
                </a:rPr>
                <a:t> </a:t>
              </a:r>
              <a:r>
                <a:rPr lang="es-ES" sz="900" b="1" dirty="0" err="1">
                  <a:solidFill>
                    <a:schemeClr val="tx1">
                      <a:lumMod val="85000"/>
                      <a:lumOff val="15000"/>
                    </a:schemeClr>
                  </a:solidFill>
                  <a:latin typeface="Calibri" panose="020F0502020204030204" pitchFamily="34" charset="0"/>
                  <a:cs typeface="Calibri" panose="020F0502020204030204" pitchFamily="34" charset="0"/>
                </a:rPr>
                <a:t>truck</a:t>
              </a:r>
              <a:endParaRPr lang="es-ES" sz="900" b="1"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11" name="Imagen 10">
              <a:extLst>
                <a:ext uri="{FF2B5EF4-FFF2-40B4-BE49-F238E27FC236}">
                  <a16:creationId xmlns:a16="http://schemas.microsoft.com/office/drawing/2014/main" id="{4F2B73D1-2061-4CDC-89FC-38E8BC2C9D21}"/>
                </a:ext>
              </a:extLst>
            </p:cNvPr>
            <p:cNvPicPr>
              <a:picLocks noChangeAspect="1"/>
            </p:cNvPicPr>
            <p:nvPr/>
          </p:nvPicPr>
          <p:blipFill rotWithShape="1">
            <a:blip r:embed="rId4"/>
            <a:srcRect t="11999"/>
            <a:stretch/>
          </p:blipFill>
          <p:spPr>
            <a:xfrm>
              <a:off x="3874298" y="4488932"/>
              <a:ext cx="1398324" cy="775237"/>
            </a:xfrm>
            <a:prstGeom prst="roundRect">
              <a:avLst>
                <a:gd name="adj" fmla="val 27555"/>
              </a:avLst>
            </a:prstGeom>
          </p:spPr>
        </p:pic>
      </p:grpSp>
    </p:spTree>
    <p:extLst>
      <p:ext uri="{BB962C8B-B14F-4D97-AF65-F5344CB8AC3E}">
        <p14:creationId xmlns:p14="http://schemas.microsoft.com/office/powerpoint/2010/main" val="24797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BEAE4EA0-8058-47B4-A7B6-9D419D96C346}"/>
              </a:ext>
            </a:extLst>
          </p:cNvPr>
          <p:cNvSpPr/>
          <p:nvPr/>
        </p:nvSpPr>
        <p:spPr>
          <a:xfrm>
            <a:off x="1030680" y="152976"/>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FCEV Passenger cars</a:t>
            </a:r>
          </a:p>
        </p:txBody>
      </p:sp>
      <p:grpSp>
        <p:nvGrpSpPr>
          <p:cNvPr id="3" name="Grupo 2">
            <a:extLst>
              <a:ext uri="{FF2B5EF4-FFF2-40B4-BE49-F238E27FC236}">
                <a16:creationId xmlns:a16="http://schemas.microsoft.com/office/drawing/2014/main" id="{DB4A2626-8905-4342-923C-38F00FBA3904}"/>
              </a:ext>
            </a:extLst>
          </p:cNvPr>
          <p:cNvGrpSpPr/>
          <p:nvPr/>
        </p:nvGrpSpPr>
        <p:grpSpPr>
          <a:xfrm>
            <a:off x="1196418" y="1238250"/>
            <a:ext cx="6242607" cy="3095374"/>
            <a:chOff x="312524" y="1617120"/>
            <a:chExt cx="8486932" cy="4415045"/>
          </a:xfrm>
        </p:grpSpPr>
        <p:pic>
          <p:nvPicPr>
            <p:cNvPr id="4" name="Imagen 13">
              <a:extLst>
                <a:ext uri="{FF2B5EF4-FFF2-40B4-BE49-F238E27FC236}">
                  <a16:creationId xmlns:a16="http://schemas.microsoft.com/office/drawing/2014/main" id="{F31F23D2-897A-4AE2-A68E-0C5009F4178A}"/>
                </a:ext>
              </a:extLst>
            </p:cNvPr>
            <p:cNvPicPr/>
            <p:nvPr/>
          </p:nvPicPr>
          <p:blipFill>
            <a:blip r:embed="rId3"/>
            <a:srcRect l="889" r="1879" b="62331"/>
            <a:stretch/>
          </p:blipFill>
          <p:spPr>
            <a:xfrm>
              <a:off x="312524" y="1617120"/>
              <a:ext cx="2843914" cy="1751400"/>
            </a:xfrm>
            <a:prstGeom prst="rect">
              <a:avLst/>
            </a:prstGeom>
            <a:ln w="0">
              <a:noFill/>
            </a:ln>
            <a:effectLst>
              <a:softEdge rad="25560"/>
            </a:effectLst>
          </p:spPr>
        </p:pic>
        <p:pic>
          <p:nvPicPr>
            <p:cNvPr id="5" name="Imagen 14">
              <a:extLst>
                <a:ext uri="{FF2B5EF4-FFF2-40B4-BE49-F238E27FC236}">
                  <a16:creationId xmlns:a16="http://schemas.microsoft.com/office/drawing/2014/main" id="{2B5DD27F-DD18-42AA-83BB-7DDCA76A12D5}"/>
                </a:ext>
              </a:extLst>
            </p:cNvPr>
            <p:cNvPicPr/>
            <p:nvPr/>
          </p:nvPicPr>
          <p:blipFill rotWithShape="1">
            <a:blip r:embed="rId4"/>
            <a:srcRect l="18647" r="5308"/>
            <a:stretch/>
          </p:blipFill>
          <p:spPr>
            <a:xfrm>
              <a:off x="3217984" y="1617120"/>
              <a:ext cx="2676012" cy="1775520"/>
            </a:xfrm>
            <a:prstGeom prst="rect">
              <a:avLst/>
            </a:prstGeom>
            <a:ln w="0">
              <a:noFill/>
            </a:ln>
            <a:effectLst>
              <a:softEdge rad="25560"/>
            </a:effectLst>
          </p:spPr>
        </p:pic>
        <p:sp>
          <p:nvSpPr>
            <p:cNvPr id="6" name="CustomShape 4">
              <a:extLst>
                <a:ext uri="{FF2B5EF4-FFF2-40B4-BE49-F238E27FC236}">
                  <a16:creationId xmlns:a16="http://schemas.microsoft.com/office/drawing/2014/main" id="{BDF534DD-B5EC-4DCF-8A92-DF2916E8FF47}"/>
                </a:ext>
              </a:extLst>
            </p:cNvPr>
            <p:cNvSpPr/>
            <p:nvPr/>
          </p:nvSpPr>
          <p:spPr>
            <a:xfrm>
              <a:off x="3240490" y="3385370"/>
              <a:ext cx="2628999" cy="35460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fontScale="92500" lnSpcReduction="10000"/>
            </a:bodyPr>
            <a:lstStyle/>
            <a:p>
              <a:pPr algn="ctr">
                <a:lnSpc>
                  <a:spcPct val="90000"/>
                </a:lnSpc>
                <a:spcBef>
                  <a:spcPts val="563"/>
                </a:spcBef>
                <a:tabLst>
                  <a:tab pos="0" algn="l"/>
                </a:tabLst>
              </a:pPr>
              <a:r>
                <a:rPr lang="en-US" sz="1350" spc="-1" dirty="0">
                  <a:solidFill>
                    <a:srgbClr val="FFFFFF"/>
                  </a:solidFill>
                  <a:latin typeface="Calibri"/>
                </a:rPr>
                <a:t>Hyundai NEXO</a:t>
              </a:r>
              <a:endParaRPr lang="en-US" sz="1350" spc="-1" dirty="0">
                <a:latin typeface="Arial"/>
              </a:endParaRPr>
            </a:p>
          </p:txBody>
        </p:sp>
        <p:pic>
          <p:nvPicPr>
            <p:cNvPr id="7" name="Imagen 8">
              <a:extLst>
                <a:ext uri="{FF2B5EF4-FFF2-40B4-BE49-F238E27FC236}">
                  <a16:creationId xmlns:a16="http://schemas.microsoft.com/office/drawing/2014/main" id="{301EDF66-F665-4A0C-922B-1957ED17E5B0}"/>
                </a:ext>
              </a:extLst>
            </p:cNvPr>
            <p:cNvPicPr/>
            <p:nvPr/>
          </p:nvPicPr>
          <p:blipFill>
            <a:blip r:embed="rId5"/>
            <a:srcRect l="3314" r="2826" b="63911"/>
            <a:stretch/>
          </p:blipFill>
          <p:spPr>
            <a:xfrm>
              <a:off x="5936530" y="1630300"/>
              <a:ext cx="2862926" cy="1768320"/>
            </a:xfrm>
            <a:prstGeom prst="rect">
              <a:avLst/>
            </a:prstGeom>
            <a:ln w="0">
              <a:noFill/>
            </a:ln>
            <a:effectLst>
              <a:softEdge rad="25560"/>
            </a:effectLst>
          </p:spPr>
        </p:pic>
        <p:sp>
          <p:nvSpPr>
            <p:cNvPr id="8" name="CustomShape 5">
              <a:extLst>
                <a:ext uri="{FF2B5EF4-FFF2-40B4-BE49-F238E27FC236}">
                  <a16:creationId xmlns:a16="http://schemas.microsoft.com/office/drawing/2014/main" id="{2B24E6D2-36A2-4889-B107-53F19261B0E5}"/>
                </a:ext>
              </a:extLst>
            </p:cNvPr>
            <p:cNvSpPr/>
            <p:nvPr/>
          </p:nvSpPr>
          <p:spPr>
            <a:xfrm>
              <a:off x="5944590" y="3389302"/>
              <a:ext cx="2825328" cy="350378"/>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fontScale="92500" lnSpcReduction="10000"/>
            </a:bodyPr>
            <a:lstStyle/>
            <a:p>
              <a:pPr algn="ctr">
                <a:lnSpc>
                  <a:spcPct val="90000"/>
                </a:lnSpc>
                <a:spcBef>
                  <a:spcPts val="563"/>
                </a:spcBef>
                <a:tabLst>
                  <a:tab pos="0" algn="l"/>
                </a:tabLst>
              </a:pPr>
              <a:r>
                <a:rPr lang="en-US" sz="1350" spc="-1" dirty="0">
                  <a:solidFill>
                    <a:srgbClr val="FFFFFF"/>
                  </a:solidFill>
                  <a:latin typeface="Calibri"/>
                </a:rPr>
                <a:t>Toyota MIRAI</a:t>
              </a:r>
              <a:endParaRPr lang="en-US" sz="1350" spc="-1" dirty="0">
                <a:latin typeface="Arial"/>
              </a:endParaRPr>
            </a:p>
          </p:txBody>
        </p:sp>
        <p:pic>
          <p:nvPicPr>
            <p:cNvPr id="9" name="Imagen 8">
              <a:extLst>
                <a:ext uri="{FF2B5EF4-FFF2-40B4-BE49-F238E27FC236}">
                  <a16:creationId xmlns:a16="http://schemas.microsoft.com/office/drawing/2014/main" id="{748A0862-7BC9-421B-BDD3-DC7E6E46D46F}"/>
                </a:ext>
              </a:extLst>
            </p:cNvPr>
            <p:cNvPicPr/>
            <p:nvPr/>
          </p:nvPicPr>
          <p:blipFill rotWithShape="1">
            <a:blip r:embed="rId6"/>
            <a:srcRect l="6000" t="2380" b="25591"/>
            <a:stretch/>
          </p:blipFill>
          <p:spPr>
            <a:xfrm>
              <a:off x="1037519" y="3954965"/>
              <a:ext cx="2966743" cy="1714320"/>
            </a:xfrm>
            <a:prstGeom prst="rect">
              <a:avLst/>
            </a:prstGeom>
            <a:ln w="0">
              <a:noFill/>
            </a:ln>
            <a:effectLst>
              <a:softEdge rad="25560"/>
            </a:effectLst>
          </p:spPr>
        </p:pic>
        <p:pic>
          <p:nvPicPr>
            <p:cNvPr id="10" name="Imagen 5">
              <a:extLst>
                <a:ext uri="{FF2B5EF4-FFF2-40B4-BE49-F238E27FC236}">
                  <a16:creationId xmlns:a16="http://schemas.microsoft.com/office/drawing/2014/main" id="{E165B2FA-DF29-4EBC-8ECD-F2836896F4D4}"/>
                </a:ext>
              </a:extLst>
            </p:cNvPr>
            <p:cNvPicPr/>
            <p:nvPr/>
          </p:nvPicPr>
          <p:blipFill rotWithShape="1">
            <a:blip r:embed="rId7"/>
            <a:srcRect r="15559" b="25019"/>
            <a:stretch/>
          </p:blipFill>
          <p:spPr>
            <a:xfrm>
              <a:off x="4551612" y="3954965"/>
              <a:ext cx="3036858" cy="1693440"/>
            </a:xfrm>
            <a:prstGeom prst="rect">
              <a:avLst/>
            </a:prstGeom>
            <a:ln w="0">
              <a:noFill/>
            </a:ln>
          </p:spPr>
        </p:pic>
        <p:sp>
          <p:nvSpPr>
            <p:cNvPr id="11" name="CustomShape 4">
              <a:extLst>
                <a:ext uri="{FF2B5EF4-FFF2-40B4-BE49-F238E27FC236}">
                  <a16:creationId xmlns:a16="http://schemas.microsoft.com/office/drawing/2014/main" id="{8DBC4D43-3D20-42B2-9F54-236E77811AA7}"/>
                </a:ext>
              </a:extLst>
            </p:cNvPr>
            <p:cNvSpPr/>
            <p:nvPr/>
          </p:nvSpPr>
          <p:spPr>
            <a:xfrm>
              <a:off x="1037518" y="5669645"/>
              <a:ext cx="2945721" cy="35460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fontScale="92500" lnSpcReduction="10000"/>
            </a:bodyPr>
            <a:lstStyle/>
            <a:p>
              <a:pPr algn="ctr">
                <a:lnSpc>
                  <a:spcPct val="90000"/>
                </a:lnSpc>
                <a:spcBef>
                  <a:spcPts val="563"/>
                </a:spcBef>
                <a:tabLst>
                  <a:tab pos="0" algn="l"/>
                </a:tabLst>
              </a:pPr>
              <a:r>
                <a:rPr lang="en-US" sz="1350" spc="-1">
                  <a:solidFill>
                    <a:srgbClr val="FFFFFF"/>
                  </a:solidFill>
                  <a:latin typeface="Calibri"/>
                </a:rPr>
                <a:t>Honda Clarity Fuel Cell</a:t>
              </a:r>
              <a:endParaRPr lang="en-US" sz="1350" spc="-1">
                <a:latin typeface="Arial"/>
              </a:endParaRPr>
            </a:p>
          </p:txBody>
        </p:sp>
        <p:sp>
          <p:nvSpPr>
            <p:cNvPr id="12" name="CustomShape 5">
              <a:extLst>
                <a:ext uri="{FF2B5EF4-FFF2-40B4-BE49-F238E27FC236}">
                  <a16:creationId xmlns:a16="http://schemas.microsoft.com/office/drawing/2014/main" id="{FDB16FEB-3E5F-4287-9F79-733B13E8FCE9}"/>
                </a:ext>
              </a:extLst>
            </p:cNvPr>
            <p:cNvSpPr/>
            <p:nvPr/>
          </p:nvSpPr>
          <p:spPr>
            <a:xfrm>
              <a:off x="4580043" y="5677565"/>
              <a:ext cx="3008427" cy="35460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fontScale="92500" lnSpcReduction="10000"/>
            </a:bodyPr>
            <a:lstStyle/>
            <a:p>
              <a:pPr algn="ctr">
                <a:lnSpc>
                  <a:spcPct val="90000"/>
                </a:lnSpc>
                <a:spcBef>
                  <a:spcPts val="563"/>
                </a:spcBef>
                <a:tabLst>
                  <a:tab pos="0" algn="l"/>
                </a:tabLst>
              </a:pPr>
              <a:r>
                <a:rPr lang="en-US" sz="1350" spc="-1">
                  <a:solidFill>
                    <a:srgbClr val="FFFFFF"/>
                  </a:solidFill>
                  <a:latin typeface="Calibri"/>
                </a:rPr>
                <a:t>Mercedes-Benz GLC F-CELL</a:t>
              </a:r>
              <a:endParaRPr lang="en-US" sz="1350" spc="-1">
                <a:latin typeface="Arial"/>
              </a:endParaRPr>
            </a:p>
          </p:txBody>
        </p:sp>
        <p:sp>
          <p:nvSpPr>
            <p:cNvPr id="13" name="CustomShape 4">
              <a:extLst>
                <a:ext uri="{FF2B5EF4-FFF2-40B4-BE49-F238E27FC236}">
                  <a16:creationId xmlns:a16="http://schemas.microsoft.com/office/drawing/2014/main" id="{97DB3650-1975-4A28-BE29-329A22B89D96}"/>
                </a:ext>
              </a:extLst>
            </p:cNvPr>
            <p:cNvSpPr/>
            <p:nvPr/>
          </p:nvSpPr>
          <p:spPr>
            <a:xfrm>
              <a:off x="323157" y="3378275"/>
              <a:ext cx="2809093" cy="35460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fontScale="92500" lnSpcReduction="10000"/>
            </a:bodyPr>
            <a:lstStyle/>
            <a:p>
              <a:pPr algn="ctr">
                <a:lnSpc>
                  <a:spcPct val="90000"/>
                </a:lnSpc>
                <a:spcBef>
                  <a:spcPts val="563"/>
                </a:spcBef>
                <a:tabLst>
                  <a:tab pos="0" algn="l"/>
                </a:tabLst>
              </a:pPr>
              <a:r>
                <a:rPr lang="en-US" sz="1350" spc="-1" dirty="0">
                  <a:solidFill>
                    <a:srgbClr val="FFFFFF"/>
                  </a:solidFill>
                  <a:latin typeface="Calibri"/>
                </a:rPr>
                <a:t>Hyundai ix35</a:t>
              </a:r>
              <a:endParaRPr lang="en-US" sz="1350" spc="-1" dirty="0">
                <a:latin typeface="Arial"/>
              </a:endParaRPr>
            </a:p>
          </p:txBody>
        </p:sp>
      </p:grpSp>
    </p:spTree>
    <p:extLst>
      <p:ext uri="{BB962C8B-B14F-4D97-AF65-F5344CB8AC3E}">
        <p14:creationId xmlns:p14="http://schemas.microsoft.com/office/powerpoint/2010/main" val="246251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C6699E0A-29E3-44FE-8ADA-6DA0A6253D1A}"/>
              </a:ext>
            </a:extLst>
          </p:cNvPr>
          <p:cNvSpPr/>
          <p:nvPr/>
        </p:nvSpPr>
        <p:spPr>
          <a:xfrm>
            <a:off x="1030680" y="143451"/>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FCEV Range Extended Vans</a:t>
            </a:r>
          </a:p>
        </p:txBody>
      </p:sp>
      <p:pic>
        <p:nvPicPr>
          <p:cNvPr id="10" name="Imagen 8">
            <a:extLst>
              <a:ext uri="{FF2B5EF4-FFF2-40B4-BE49-F238E27FC236}">
                <a16:creationId xmlns:a16="http://schemas.microsoft.com/office/drawing/2014/main" id="{F49565B6-7DEA-4C8C-BF68-905B8F012CF7}"/>
              </a:ext>
            </a:extLst>
          </p:cNvPr>
          <p:cNvPicPr/>
          <p:nvPr/>
        </p:nvPicPr>
        <p:blipFill>
          <a:blip r:embed="rId3"/>
          <a:stretch/>
        </p:blipFill>
        <p:spPr>
          <a:xfrm>
            <a:off x="1937070" y="977330"/>
            <a:ext cx="2199690" cy="1260090"/>
          </a:xfrm>
          <a:prstGeom prst="rect">
            <a:avLst/>
          </a:prstGeom>
          <a:ln w="0">
            <a:noFill/>
          </a:ln>
        </p:spPr>
      </p:pic>
      <p:pic>
        <p:nvPicPr>
          <p:cNvPr id="11" name="Imagen 10">
            <a:extLst>
              <a:ext uri="{FF2B5EF4-FFF2-40B4-BE49-F238E27FC236}">
                <a16:creationId xmlns:a16="http://schemas.microsoft.com/office/drawing/2014/main" id="{F7E19360-C200-43C6-B84A-252A6F470341}"/>
              </a:ext>
            </a:extLst>
          </p:cNvPr>
          <p:cNvPicPr/>
          <p:nvPr/>
        </p:nvPicPr>
        <p:blipFill>
          <a:blip r:embed="rId4"/>
          <a:stretch/>
        </p:blipFill>
        <p:spPr>
          <a:xfrm>
            <a:off x="5141160" y="942770"/>
            <a:ext cx="2280960" cy="1355670"/>
          </a:xfrm>
          <a:prstGeom prst="rect">
            <a:avLst/>
          </a:prstGeom>
          <a:ln w="0">
            <a:noFill/>
          </a:ln>
        </p:spPr>
      </p:pic>
      <p:sp>
        <p:nvSpPr>
          <p:cNvPr id="12" name="CustomShape 2">
            <a:extLst>
              <a:ext uri="{FF2B5EF4-FFF2-40B4-BE49-F238E27FC236}">
                <a16:creationId xmlns:a16="http://schemas.microsoft.com/office/drawing/2014/main" id="{7A98DAC8-8FA7-4BDA-840F-721904079139}"/>
              </a:ext>
            </a:extLst>
          </p:cNvPr>
          <p:cNvSpPr/>
          <p:nvPr/>
        </p:nvSpPr>
        <p:spPr>
          <a:xfrm>
            <a:off x="5141160" y="2269280"/>
            <a:ext cx="2280960" cy="26595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lnSpcReduction="10000"/>
          </a:bodyPr>
          <a:lstStyle/>
          <a:p>
            <a:pPr algn="ctr">
              <a:lnSpc>
                <a:spcPct val="90000"/>
              </a:lnSpc>
              <a:spcBef>
                <a:spcPts val="563"/>
              </a:spcBef>
              <a:tabLst>
                <a:tab pos="0" algn="l"/>
              </a:tabLst>
            </a:pPr>
            <a:r>
              <a:rPr lang="en-US" sz="1350" spc="-1" dirty="0">
                <a:solidFill>
                  <a:srgbClr val="FFFFFF"/>
                </a:solidFill>
                <a:latin typeface="Calibri"/>
              </a:rPr>
              <a:t>Renault Master Z.E. Hydrogen</a:t>
            </a:r>
            <a:endParaRPr lang="en-US" sz="1350" spc="-1" dirty="0">
              <a:latin typeface="Arial"/>
            </a:endParaRPr>
          </a:p>
        </p:txBody>
      </p:sp>
      <p:pic>
        <p:nvPicPr>
          <p:cNvPr id="13" name="Imagen 12">
            <a:extLst>
              <a:ext uri="{FF2B5EF4-FFF2-40B4-BE49-F238E27FC236}">
                <a16:creationId xmlns:a16="http://schemas.microsoft.com/office/drawing/2014/main" id="{6DFCFCA1-61F5-4B11-826B-24ED74CF50AC}"/>
              </a:ext>
            </a:extLst>
          </p:cNvPr>
          <p:cNvPicPr>
            <a:picLocks noChangeAspect="1"/>
          </p:cNvPicPr>
          <p:nvPr/>
        </p:nvPicPr>
        <p:blipFill>
          <a:blip r:embed="rId5"/>
          <a:stretch>
            <a:fillRect/>
          </a:stretch>
        </p:blipFill>
        <p:spPr>
          <a:xfrm>
            <a:off x="3545037" y="2599749"/>
            <a:ext cx="2188211" cy="1522234"/>
          </a:xfrm>
          <a:prstGeom prst="rect">
            <a:avLst/>
          </a:prstGeom>
          <a:effectLst>
            <a:softEdge rad="38100"/>
          </a:effectLst>
        </p:spPr>
      </p:pic>
      <p:sp>
        <p:nvSpPr>
          <p:cNvPr id="14" name="CustomShape 2">
            <a:extLst>
              <a:ext uri="{FF2B5EF4-FFF2-40B4-BE49-F238E27FC236}">
                <a16:creationId xmlns:a16="http://schemas.microsoft.com/office/drawing/2014/main" id="{053566D0-8BCB-47FE-A2B7-D26016DA5036}"/>
              </a:ext>
            </a:extLst>
          </p:cNvPr>
          <p:cNvSpPr/>
          <p:nvPr/>
        </p:nvSpPr>
        <p:spPr>
          <a:xfrm>
            <a:off x="3521042" y="4134403"/>
            <a:ext cx="2280960" cy="26595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lnSpcReduction="10000"/>
          </a:bodyPr>
          <a:lstStyle/>
          <a:p>
            <a:pPr algn="ctr">
              <a:lnSpc>
                <a:spcPct val="90000"/>
              </a:lnSpc>
              <a:spcBef>
                <a:spcPts val="563"/>
              </a:spcBef>
              <a:tabLst>
                <a:tab pos="0" algn="l"/>
              </a:tabLst>
            </a:pPr>
            <a:r>
              <a:rPr lang="en-US" sz="1350" spc="-1" dirty="0">
                <a:solidFill>
                  <a:srgbClr val="FFFFFF"/>
                </a:solidFill>
                <a:latin typeface="Calibri"/>
              </a:rPr>
              <a:t>Nissan e-NV200</a:t>
            </a:r>
            <a:endParaRPr lang="en-US" sz="1350" spc="-1" dirty="0">
              <a:latin typeface="Arial"/>
            </a:endParaRPr>
          </a:p>
        </p:txBody>
      </p:sp>
      <p:sp>
        <p:nvSpPr>
          <p:cNvPr id="15" name="CustomShape 2">
            <a:extLst>
              <a:ext uri="{FF2B5EF4-FFF2-40B4-BE49-F238E27FC236}">
                <a16:creationId xmlns:a16="http://schemas.microsoft.com/office/drawing/2014/main" id="{BD6D740B-7E00-4699-AC99-5CCDFF4E4DFE}"/>
              </a:ext>
            </a:extLst>
          </p:cNvPr>
          <p:cNvSpPr/>
          <p:nvPr/>
        </p:nvSpPr>
        <p:spPr>
          <a:xfrm>
            <a:off x="1915740" y="2279648"/>
            <a:ext cx="2280960" cy="26595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a:normAutofit lnSpcReduction="10000"/>
          </a:bodyPr>
          <a:lstStyle/>
          <a:p>
            <a:pPr algn="ctr">
              <a:lnSpc>
                <a:spcPct val="90000"/>
              </a:lnSpc>
              <a:spcBef>
                <a:spcPts val="563"/>
              </a:spcBef>
              <a:tabLst>
                <a:tab pos="0" algn="l"/>
              </a:tabLst>
            </a:pPr>
            <a:r>
              <a:rPr lang="en-US" sz="1350" spc="-1" dirty="0">
                <a:solidFill>
                  <a:srgbClr val="FFFFFF"/>
                </a:solidFill>
                <a:latin typeface="Calibri"/>
              </a:rPr>
              <a:t>Renault </a:t>
            </a:r>
            <a:r>
              <a:rPr lang="en-US" sz="1350" spc="-1" dirty="0" err="1">
                <a:solidFill>
                  <a:srgbClr val="FFFFFF"/>
                </a:solidFill>
                <a:latin typeface="Calibri"/>
              </a:rPr>
              <a:t>Kangoo</a:t>
            </a:r>
            <a:r>
              <a:rPr lang="en-US" sz="1350" spc="-1" dirty="0">
                <a:solidFill>
                  <a:srgbClr val="FFFFFF"/>
                </a:solidFill>
                <a:latin typeface="Calibri"/>
              </a:rPr>
              <a:t> Z.E. Hydrogen</a:t>
            </a:r>
            <a:endParaRPr lang="en-US" sz="1350" spc="-1" dirty="0">
              <a:latin typeface="Arial"/>
            </a:endParaRPr>
          </a:p>
        </p:txBody>
      </p:sp>
    </p:spTree>
    <p:extLst>
      <p:ext uri="{BB962C8B-B14F-4D97-AF65-F5344CB8AC3E}">
        <p14:creationId xmlns:p14="http://schemas.microsoft.com/office/powerpoint/2010/main" val="156490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a:extLst>
              <a:ext uri="{FF2B5EF4-FFF2-40B4-BE49-F238E27FC236}">
                <a16:creationId xmlns:a16="http://schemas.microsoft.com/office/drawing/2014/main" id="{4C98DBF7-5477-4B65-BDAF-B2D9184AD701}"/>
              </a:ext>
            </a:extLst>
          </p:cNvPr>
          <p:cNvSpPr txBox="1"/>
          <p:nvPr/>
        </p:nvSpPr>
        <p:spPr>
          <a:xfrm>
            <a:off x="1143000" y="533274"/>
            <a:ext cx="6858000" cy="665010"/>
          </a:xfrm>
          <a:prstGeom prst="rect">
            <a:avLst/>
          </a:prstGeom>
          <a:noFill/>
          <a:ln w="0">
            <a:noFill/>
          </a:ln>
        </p:spPr>
        <p:txBody>
          <a:bodyPr lIns="67500" tIns="33750" rIns="67500" bIns="33750">
            <a:noAutofit/>
          </a:bodyPr>
          <a:lstStyle/>
          <a:p>
            <a:pPr algn="ctr"/>
            <a:r>
              <a:rPr lang="en-US" sz="3000" spc="-1" dirty="0">
                <a:solidFill>
                  <a:schemeClr val="accent1"/>
                </a:solidFill>
                <a:latin typeface="Poppins" panose="00000800000000000000" pitchFamily="2" charset="0"/>
                <a:cs typeface="Poppins" panose="00000800000000000000" pitchFamily="2" charset="0"/>
              </a:rPr>
              <a:t>Switching to H</a:t>
            </a:r>
            <a:r>
              <a:rPr lang="en-GB" sz="3000" baseline="-25000" dirty="0">
                <a:solidFill>
                  <a:schemeClr val="accent1"/>
                </a:solidFill>
                <a:latin typeface="Poppins" panose="00000800000000000000" pitchFamily="2" charset="0"/>
                <a:cs typeface="Poppins" panose="00000800000000000000" pitchFamily="2" charset="0"/>
              </a:rPr>
              <a:t>2</a:t>
            </a:r>
            <a:r>
              <a:rPr lang="en-GB" sz="3000" dirty="0">
                <a:solidFill>
                  <a:srgbClr val="002060"/>
                </a:solidFill>
                <a:latin typeface="Poppins" panose="00000800000000000000" pitchFamily="2" charset="0"/>
                <a:cs typeface="Poppins" panose="00000800000000000000" pitchFamily="2" charset="0"/>
              </a:rPr>
              <a:t> </a:t>
            </a:r>
            <a:endParaRPr lang="en-US" sz="3000" spc="-1" dirty="0">
              <a:solidFill>
                <a:schemeClr val="accent1"/>
              </a:solidFill>
              <a:latin typeface="Poppins" panose="00000800000000000000" pitchFamily="2" charset="0"/>
              <a:cs typeface="Poppins" panose="00000800000000000000" pitchFamily="2" charset="0"/>
            </a:endParaRPr>
          </a:p>
        </p:txBody>
      </p:sp>
      <p:pic>
        <p:nvPicPr>
          <p:cNvPr id="3" name="Imagen 2">
            <a:extLst>
              <a:ext uri="{FF2B5EF4-FFF2-40B4-BE49-F238E27FC236}">
                <a16:creationId xmlns:a16="http://schemas.microsoft.com/office/drawing/2014/main" id="{8AAD97ED-7FAC-4BF8-9635-970F6B173EF4}"/>
              </a:ext>
            </a:extLst>
          </p:cNvPr>
          <p:cNvPicPr>
            <a:picLocks noChangeAspect="1"/>
          </p:cNvPicPr>
          <p:nvPr/>
        </p:nvPicPr>
        <p:blipFill>
          <a:blip r:embed="rId2"/>
          <a:stretch>
            <a:fillRect/>
          </a:stretch>
        </p:blipFill>
        <p:spPr>
          <a:xfrm>
            <a:off x="1641579" y="1254017"/>
            <a:ext cx="1548337" cy="478251"/>
          </a:xfrm>
          <a:prstGeom prst="rect">
            <a:avLst/>
          </a:prstGeom>
        </p:spPr>
      </p:pic>
      <p:pic>
        <p:nvPicPr>
          <p:cNvPr id="4" name="Imagen 3">
            <a:extLst>
              <a:ext uri="{FF2B5EF4-FFF2-40B4-BE49-F238E27FC236}">
                <a16:creationId xmlns:a16="http://schemas.microsoft.com/office/drawing/2014/main" id="{275C7D66-AC41-4106-AB5D-70A7E4E0289E}"/>
              </a:ext>
            </a:extLst>
          </p:cNvPr>
          <p:cNvPicPr>
            <a:picLocks noChangeAspect="1"/>
          </p:cNvPicPr>
          <p:nvPr/>
        </p:nvPicPr>
        <p:blipFill>
          <a:blip r:embed="rId3"/>
          <a:stretch>
            <a:fillRect/>
          </a:stretch>
        </p:blipFill>
        <p:spPr>
          <a:xfrm>
            <a:off x="3761007" y="1217918"/>
            <a:ext cx="1485900" cy="514350"/>
          </a:xfrm>
          <a:prstGeom prst="rect">
            <a:avLst/>
          </a:prstGeom>
          <a:effectLst>
            <a:softEdge rad="38100"/>
          </a:effectLst>
        </p:spPr>
      </p:pic>
      <p:pic>
        <p:nvPicPr>
          <p:cNvPr id="5" name="Imagen 4">
            <a:extLst>
              <a:ext uri="{FF2B5EF4-FFF2-40B4-BE49-F238E27FC236}">
                <a16:creationId xmlns:a16="http://schemas.microsoft.com/office/drawing/2014/main" id="{77D114CA-B550-491E-8EE5-BB61B15DA538}"/>
              </a:ext>
            </a:extLst>
          </p:cNvPr>
          <p:cNvPicPr>
            <a:picLocks noChangeAspect="1"/>
          </p:cNvPicPr>
          <p:nvPr/>
        </p:nvPicPr>
        <p:blipFill rotWithShape="1">
          <a:blip r:embed="rId4"/>
          <a:srcRect l="3738" t="9368" r="7107" b="15128"/>
          <a:stretch/>
        </p:blipFill>
        <p:spPr>
          <a:xfrm>
            <a:off x="5613303" y="1154137"/>
            <a:ext cx="1978672" cy="585812"/>
          </a:xfrm>
          <a:prstGeom prst="rect">
            <a:avLst/>
          </a:prstGeom>
        </p:spPr>
      </p:pic>
      <p:sp>
        <p:nvSpPr>
          <p:cNvPr id="6" name="Subtítulo 2">
            <a:extLst>
              <a:ext uri="{FF2B5EF4-FFF2-40B4-BE49-F238E27FC236}">
                <a16:creationId xmlns:a16="http://schemas.microsoft.com/office/drawing/2014/main" id="{98A6A667-2A95-4F91-BBB5-2E03AD995AE4}"/>
              </a:ext>
            </a:extLst>
          </p:cNvPr>
          <p:cNvSpPr txBox="1">
            <a:spLocks/>
          </p:cNvSpPr>
          <p:nvPr/>
        </p:nvSpPr>
        <p:spPr>
          <a:xfrm>
            <a:off x="598087" y="2091760"/>
            <a:ext cx="6298013" cy="1339344"/>
          </a:xfrm>
          <a:prstGeom prst="rect">
            <a:avLst/>
          </a:prstGeom>
        </p:spPr>
        <p:txBody>
          <a:bodyPr vert="horz" lIns="68580" tIns="34290" rIns="68580" bIns="3429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14313" indent="-214313" algn="just">
              <a:buFont typeface="Wingdings" panose="05000000000000000000" pitchFamily="2" charset="2"/>
              <a:buChar char="ü"/>
            </a:pPr>
            <a:r>
              <a:rPr lang="en-US" sz="1600" dirty="0">
                <a:latin typeface="Calibri" panose="020F0502020204030204" pitchFamily="34" charset="0"/>
                <a:cs typeface="Calibri" panose="020F0502020204030204" pitchFamily="34" charset="0"/>
              </a:rPr>
              <a:t>Conversion of standard diesel vehicles to</a:t>
            </a:r>
          </a:p>
          <a:p>
            <a:pPr algn="just"/>
            <a:r>
              <a:rPr lang="en-US" sz="1600" dirty="0">
                <a:latin typeface="Calibri" panose="020F0502020204030204" pitchFamily="34" charset="0"/>
                <a:cs typeface="Calibri" panose="020F0502020204030204" pitchFamily="34" charset="0"/>
              </a:rPr>
              <a:t> hydrogen/diesel dual-fuel (H2ICED®)</a:t>
            </a:r>
          </a:p>
          <a:p>
            <a:pPr marL="214313" indent="-214313" algn="just">
              <a:buFont typeface="Wingdings" panose="05000000000000000000" pitchFamily="2" charset="2"/>
              <a:buChar char="ü"/>
            </a:pPr>
            <a:endParaRPr lang="en-US" sz="1275" dirty="0">
              <a:latin typeface="Calibri" panose="020F0502020204030204" pitchFamily="34" charset="0"/>
              <a:cs typeface="Calibri" panose="020F0502020204030204" pitchFamily="34" charset="0"/>
            </a:endParaRPr>
          </a:p>
          <a:p>
            <a:pPr algn="just"/>
            <a:endParaRPr lang="es-ES" sz="1275" dirty="0">
              <a:latin typeface="Calibri" panose="020F0502020204030204" pitchFamily="34" charset="0"/>
              <a:cs typeface="Calibri" panose="020F0502020204030204" pitchFamily="34" charset="0"/>
            </a:endParaRPr>
          </a:p>
          <a:p>
            <a:pPr marL="214313" indent="-214313" algn="just">
              <a:buFont typeface="Wingdings" panose="05000000000000000000" pitchFamily="2" charset="2"/>
              <a:buChar char="ü"/>
            </a:pPr>
            <a:endParaRPr lang="es-ES" sz="1275" dirty="0">
              <a:latin typeface="Calibri" panose="020F0502020204030204" pitchFamily="34" charset="0"/>
              <a:cs typeface="Calibri" panose="020F0502020204030204" pitchFamily="34" charset="0"/>
            </a:endParaRPr>
          </a:p>
          <a:p>
            <a:pPr algn="just"/>
            <a:endParaRPr lang="es-ES" sz="1125" dirty="0">
              <a:latin typeface="+mj-lt"/>
            </a:endParaRPr>
          </a:p>
        </p:txBody>
      </p:sp>
      <p:graphicFrame>
        <p:nvGraphicFramePr>
          <p:cNvPr id="7" name="Tabla 11">
            <a:extLst>
              <a:ext uri="{FF2B5EF4-FFF2-40B4-BE49-F238E27FC236}">
                <a16:creationId xmlns:a16="http://schemas.microsoft.com/office/drawing/2014/main" id="{1BE5D16B-FDF9-47CE-8D5A-3EB98EAE569F}"/>
              </a:ext>
            </a:extLst>
          </p:cNvPr>
          <p:cNvGraphicFramePr>
            <a:graphicFrameLocks noGrp="1"/>
          </p:cNvGraphicFramePr>
          <p:nvPr>
            <p:extLst>
              <p:ext uri="{D42A27DB-BD31-4B8C-83A1-F6EECF244321}">
                <p14:modId xmlns:p14="http://schemas.microsoft.com/office/powerpoint/2010/main" val="3122343439"/>
              </p:ext>
            </p:extLst>
          </p:nvPr>
        </p:nvGraphicFramePr>
        <p:xfrm>
          <a:off x="1046427" y="3234942"/>
          <a:ext cx="2459881" cy="584860"/>
        </p:xfrm>
        <a:graphic>
          <a:graphicData uri="http://schemas.openxmlformats.org/drawingml/2006/table">
            <a:tbl>
              <a:tblPr firstRow="1" bandRow="1">
                <a:tableStyleId>{5C22544A-7EE6-4342-B048-85BDC9FD1C3A}</a:tableStyleId>
              </a:tblPr>
              <a:tblGrid>
                <a:gridCol w="689348">
                  <a:extLst>
                    <a:ext uri="{9D8B030D-6E8A-4147-A177-3AD203B41FA5}">
                      <a16:colId xmlns:a16="http://schemas.microsoft.com/office/drawing/2014/main" val="3136911471"/>
                    </a:ext>
                  </a:extLst>
                </a:gridCol>
                <a:gridCol w="857858">
                  <a:extLst>
                    <a:ext uri="{9D8B030D-6E8A-4147-A177-3AD203B41FA5}">
                      <a16:colId xmlns:a16="http://schemas.microsoft.com/office/drawing/2014/main" val="149155185"/>
                    </a:ext>
                  </a:extLst>
                </a:gridCol>
                <a:gridCol w="912675">
                  <a:extLst>
                    <a:ext uri="{9D8B030D-6E8A-4147-A177-3AD203B41FA5}">
                      <a16:colId xmlns:a16="http://schemas.microsoft.com/office/drawing/2014/main" val="2167769964"/>
                    </a:ext>
                  </a:extLst>
                </a:gridCol>
              </a:tblGrid>
              <a:tr h="292430">
                <a:tc>
                  <a:txBody>
                    <a:bodyPr/>
                    <a:lstStyle/>
                    <a:p>
                      <a:pPr algn="ctr"/>
                      <a:endParaRPr lang="es-ES" sz="800" dirty="0">
                        <a:latin typeface="Calibri" panose="020F0502020204030204" pitchFamily="34" charset="0"/>
                        <a:cs typeface="Calibri" panose="020F0502020204030204" pitchFamily="34" charset="0"/>
                      </a:endParaRPr>
                    </a:p>
                  </a:txBody>
                  <a:tcPr marL="68580" marR="68580" marT="34290" marB="34290">
                    <a:solidFill>
                      <a:schemeClr val="bg1"/>
                    </a:solidFill>
                  </a:tcPr>
                </a:tc>
                <a:tc>
                  <a:txBody>
                    <a:bodyPr/>
                    <a:lstStyle/>
                    <a:p>
                      <a:pPr algn="ctr"/>
                      <a:r>
                        <a:rPr lang="es-ES" sz="1200" dirty="0">
                          <a:ln>
                            <a:noFill/>
                          </a:ln>
                          <a:latin typeface="Calibri" panose="020F0502020204030204" pitchFamily="34" charset="0"/>
                          <a:cs typeface="Calibri" panose="020F0502020204030204" pitchFamily="34" charset="0"/>
                        </a:rPr>
                        <a:t>Diesel </a:t>
                      </a:r>
                      <a:r>
                        <a:rPr lang="es-ES" sz="1200" dirty="0" err="1">
                          <a:ln>
                            <a:noFill/>
                          </a:ln>
                          <a:latin typeface="Calibri" panose="020F0502020204030204" pitchFamily="34" charset="0"/>
                          <a:cs typeface="Calibri" panose="020F0502020204030204" pitchFamily="34" charset="0"/>
                        </a:rPr>
                        <a:t>Only</a:t>
                      </a:r>
                      <a:endParaRPr lang="es-ES" sz="1200" dirty="0">
                        <a:ln>
                          <a:noFill/>
                        </a:ln>
                        <a:latin typeface="Calibri" panose="020F0502020204030204" pitchFamily="34" charset="0"/>
                        <a:cs typeface="Calibri" panose="020F0502020204030204" pitchFamily="34" charset="0"/>
                      </a:endParaRPr>
                    </a:p>
                  </a:txBody>
                  <a:tcPr marL="68580" marR="68580" marT="34290" marB="34290">
                    <a:solidFill>
                      <a:schemeClr val="accent1">
                        <a:lumMod val="50000"/>
                      </a:schemeClr>
                    </a:solidFill>
                  </a:tcPr>
                </a:tc>
                <a:tc>
                  <a:txBody>
                    <a:bodyPr/>
                    <a:lstStyle/>
                    <a:p>
                      <a:pPr algn="ctr"/>
                      <a:r>
                        <a:rPr lang="es-ES" sz="1200" dirty="0">
                          <a:latin typeface="Calibri" panose="020F0502020204030204" pitchFamily="34" charset="0"/>
                          <a:cs typeface="Calibri" panose="020F0502020204030204" pitchFamily="34" charset="0"/>
                        </a:rPr>
                        <a:t>ECO </a:t>
                      </a:r>
                      <a:r>
                        <a:rPr lang="es-ES" sz="1200" dirty="0" err="1">
                          <a:latin typeface="Calibri" panose="020F0502020204030204" pitchFamily="34" charset="0"/>
                          <a:cs typeface="Calibri" panose="020F0502020204030204" pitchFamily="34" charset="0"/>
                        </a:rPr>
                        <a:t>Mode</a:t>
                      </a:r>
                      <a:endParaRPr lang="es-ES" sz="1200" dirty="0">
                        <a:latin typeface="Calibri" panose="020F0502020204030204" pitchFamily="34" charset="0"/>
                        <a:cs typeface="Calibri" panose="020F0502020204030204" pitchFamily="34" charset="0"/>
                      </a:endParaRPr>
                    </a:p>
                  </a:txBody>
                  <a:tcPr marL="68580" marR="68580" marT="34290" marB="34290">
                    <a:solidFill>
                      <a:schemeClr val="accent1">
                        <a:lumMod val="50000"/>
                      </a:schemeClr>
                    </a:solidFill>
                  </a:tcPr>
                </a:tc>
                <a:extLst>
                  <a:ext uri="{0D108BD9-81ED-4DB2-BD59-A6C34878D82A}">
                    <a16:rowId xmlns:a16="http://schemas.microsoft.com/office/drawing/2014/main" val="2700057825"/>
                  </a:ext>
                </a:extLst>
              </a:tr>
              <a:tr h="292430">
                <a:tc>
                  <a:txBody>
                    <a:bodyPr/>
                    <a:lstStyle/>
                    <a:p>
                      <a:pPr algn="ctr"/>
                      <a:r>
                        <a:rPr lang="es-ES" sz="1200" b="1" dirty="0">
                          <a:solidFill>
                            <a:schemeClr val="bg1"/>
                          </a:solidFill>
                          <a:latin typeface="Calibri" panose="020F0502020204030204" pitchFamily="34" charset="0"/>
                          <a:cs typeface="Calibri" panose="020F0502020204030204" pitchFamily="34" charset="0"/>
                        </a:rPr>
                        <a:t>CO</a:t>
                      </a:r>
                      <a:r>
                        <a:rPr lang="es-ES" sz="1200" b="1" baseline="-25000" dirty="0">
                          <a:solidFill>
                            <a:schemeClr val="bg1"/>
                          </a:solidFill>
                          <a:latin typeface="Calibri" panose="020F0502020204030204" pitchFamily="34" charset="0"/>
                          <a:cs typeface="Calibri" panose="020F0502020204030204" pitchFamily="34" charset="0"/>
                        </a:rPr>
                        <a:t>2</a:t>
                      </a:r>
                      <a:endParaRPr lang="es-ES" sz="1200" b="1" dirty="0">
                        <a:solidFill>
                          <a:schemeClr val="bg1"/>
                        </a:solidFill>
                        <a:latin typeface="Calibri" panose="020F0502020204030204" pitchFamily="34" charset="0"/>
                        <a:cs typeface="Calibri" panose="020F0502020204030204" pitchFamily="34" charset="0"/>
                      </a:endParaRPr>
                    </a:p>
                  </a:txBody>
                  <a:tcPr marL="68580" marR="68580" marT="34290" marB="34290">
                    <a:solidFill>
                      <a:schemeClr val="accent1">
                        <a:lumMod val="50000"/>
                      </a:schemeClr>
                    </a:solidFill>
                  </a:tcPr>
                </a:tc>
                <a:tc>
                  <a:txBody>
                    <a:bodyPr/>
                    <a:lstStyle/>
                    <a:p>
                      <a:pPr algn="ctr"/>
                      <a:r>
                        <a:rPr lang="es-ES" sz="1200" dirty="0">
                          <a:latin typeface="Calibri" panose="020F0502020204030204" pitchFamily="34" charset="0"/>
                          <a:cs typeface="Calibri" panose="020F0502020204030204" pitchFamily="34" charset="0"/>
                        </a:rPr>
                        <a:t>250 g/km</a:t>
                      </a:r>
                    </a:p>
                  </a:txBody>
                  <a:tcPr marL="68580" marR="68580" marT="34290" marB="34290">
                    <a:solidFill>
                      <a:schemeClr val="bg1"/>
                    </a:solidFill>
                  </a:tcPr>
                </a:tc>
                <a:tc>
                  <a:txBody>
                    <a:bodyPr/>
                    <a:lstStyle/>
                    <a:p>
                      <a:pPr algn="ctr"/>
                      <a:r>
                        <a:rPr lang="es-ES" sz="1200" dirty="0">
                          <a:latin typeface="Calibri" panose="020F0502020204030204" pitchFamily="34" charset="0"/>
                          <a:cs typeface="Calibri" panose="020F0502020204030204" pitchFamily="34" charset="0"/>
                        </a:rPr>
                        <a:t>75 g/km</a:t>
                      </a:r>
                    </a:p>
                  </a:txBody>
                  <a:tcPr marL="68580" marR="68580" marT="34290" marB="34290">
                    <a:solidFill>
                      <a:schemeClr val="bg1"/>
                    </a:solidFill>
                  </a:tcPr>
                </a:tc>
                <a:extLst>
                  <a:ext uri="{0D108BD9-81ED-4DB2-BD59-A6C34878D82A}">
                    <a16:rowId xmlns:a16="http://schemas.microsoft.com/office/drawing/2014/main" val="208435313"/>
                  </a:ext>
                </a:extLst>
              </a:tr>
            </a:tbl>
          </a:graphicData>
        </a:graphic>
      </p:graphicFrame>
      <p:pic>
        <p:nvPicPr>
          <p:cNvPr id="8" name="Imagen 7">
            <a:extLst>
              <a:ext uri="{FF2B5EF4-FFF2-40B4-BE49-F238E27FC236}">
                <a16:creationId xmlns:a16="http://schemas.microsoft.com/office/drawing/2014/main" id="{74A110CC-8FB6-4B58-AC02-BD393FB27C6C}"/>
              </a:ext>
            </a:extLst>
          </p:cNvPr>
          <p:cNvPicPr>
            <a:picLocks noChangeAspect="1"/>
          </p:cNvPicPr>
          <p:nvPr/>
        </p:nvPicPr>
        <p:blipFill>
          <a:blip r:embed="rId5"/>
          <a:stretch>
            <a:fillRect/>
          </a:stretch>
        </p:blipFill>
        <p:spPr>
          <a:xfrm>
            <a:off x="4655294" y="2752811"/>
            <a:ext cx="4088776" cy="1339344"/>
          </a:xfrm>
          <a:prstGeom prst="rect">
            <a:avLst/>
          </a:prstGeom>
        </p:spPr>
      </p:pic>
      <p:sp>
        <p:nvSpPr>
          <p:cNvPr id="9" name="Subtítulo 2">
            <a:extLst>
              <a:ext uri="{FF2B5EF4-FFF2-40B4-BE49-F238E27FC236}">
                <a16:creationId xmlns:a16="http://schemas.microsoft.com/office/drawing/2014/main" id="{390363FA-BF9E-4C93-AA0E-42B7BEDDB863}"/>
              </a:ext>
            </a:extLst>
          </p:cNvPr>
          <p:cNvSpPr txBox="1">
            <a:spLocks/>
          </p:cNvSpPr>
          <p:nvPr/>
        </p:nvSpPr>
        <p:spPr>
          <a:xfrm>
            <a:off x="5316304" y="4020330"/>
            <a:ext cx="2756805" cy="276999"/>
          </a:xfrm>
          <a:prstGeom prst="rect">
            <a:avLst/>
          </a:prstGeom>
        </p:spPr>
        <p:txBody>
          <a:bodyPr>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s-ES" sz="1200" b="1" dirty="0" err="1">
                <a:solidFill>
                  <a:schemeClr val="tx1">
                    <a:lumMod val="85000"/>
                    <a:lumOff val="15000"/>
                  </a:schemeClr>
                </a:solidFill>
                <a:latin typeface="Calibri" panose="020F0502020204030204" pitchFamily="34" charset="0"/>
                <a:cs typeface="Calibri" panose="020F0502020204030204" pitchFamily="34" charset="0"/>
              </a:rPr>
              <a:t>From</a:t>
            </a:r>
            <a:r>
              <a:rPr lang="es-ES" sz="1200" b="1" dirty="0">
                <a:solidFill>
                  <a:schemeClr val="tx1">
                    <a:lumMod val="85000"/>
                    <a:lumOff val="15000"/>
                  </a:schemeClr>
                </a:solidFill>
                <a:latin typeface="Calibri" panose="020F0502020204030204" pitchFamily="34" charset="0"/>
                <a:cs typeface="Calibri" panose="020F0502020204030204" pitchFamily="34" charset="0"/>
              </a:rPr>
              <a:t> Light </a:t>
            </a:r>
            <a:r>
              <a:rPr lang="es-ES" sz="1200" b="1" dirty="0" err="1">
                <a:solidFill>
                  <a:schemeClr val="tx1">
                    <a:lumMod val="85000"/>
                    <a:lumOff val="15000"/>
                  </a:schemeClr>
                </a:solidFill>
                <a:latin typeface="Calibri" panose="020F0502020204030204" pitchFamily="34" charset="0"/>
                <a:cs typeface="Calibri" panose="020F0502020204030204" pitchFamily="34" charset="0"/>
              </a:rPr>
              <a:t>to</a:t>
            </a:r>
            <a:r>
              <a:rPr lang="es-ES" sz="1200" b="1" dirty="0">
                <a:solidFill>
                  <a:schemeClr val="tx1">
                    <a:lumMod val="85000"/>
                    <a:lumOff val="15000"/>
                  </a:schemeClr>
                </a:solidFill>
                <a:latin typeface="Calibri" panose="020F0502020204030204" pitchFamily="34" charset="0"/>
                <a:cs typeface="Calibri" panose="020F0502020204030204" pitchFamily="34" charset="0"/>
              </a:rPr>
              <a:t> Heavy </a:t>
            </a:r>
            <a:r>
              <a:rPr lang="es-ES" sz="1200" b="1" dirty="0" err="1">
                <a:solidFill>
                  <a:schemeClr val="tx1">
                    <a:lumMod val="85000"/>
                    <a:lumOff val="15000"/>
                  </a:schemeClr>
                </a:solidFill>
                <a:latin typeface="Calibri" panose="020F0502020204030204" pitchFamily="34" charset="0"/>
                <a:cs typeface="Calibri" panose="020F0502020204030204" pitchFamily="34" charset="0"/>
              </a:rPr>
              <a:t>Commercial</a:t>
            </a:r>
            <a:r>
              <a:rPr lang="es-ES" sz="1200" b="1" dirty="0">
                <a:solidFill>
                  <a:schemeClr val="tx1">
                    <a:lumMod val="85000"/>
                    <a:lumOff val="15000"/>
                  </a:schemeClr>
                </a:solidFill>
                <a:latin typeface="Calibri" panose="020F0502020204030204" pitchFamily="34" charset="0"/>
                <a:cs typeface="Calibri" panose="020F0502020204030204" pitchFamily="34" charset="0"/>
              </a:rPr>
              <a:t> </a:t>
            </a:r>
            <a:r>
              <a:rPr lang="es-ES" sz="1200" b="1" dirty="0" err="1">
                <a:solidFill>
                  <a:schemeClr val="tx1">
                    <a:lumMod val="85000"/>
                    <a:lumOff val="15000"/>
                  </a:schemeClr>
                </a:solidFill>
                <a:latin typeface="Calibri" panose="020F0502020204030204" pitchFamily="34" charset="0"/>
                <a:cs typeface="Calibri" panose="020F0502020204030204" pitchFamily="34" charset="0"/>
              </a:rPr>
              <a:t>Vehicles</a:t>
            </a:r>
            <a:endParaRPr lang="es-ES" sz="12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10" name="Subtítulo 2">
            <a:extLst>
              <a:ext uri="{FF2B5EF4-FFF2-40B4-BE49-F238E27FC236}">
                <a16:creationId xmlns:a16="http://schemas.microsoft.com/office/drawing/2014/main" id="{29047EF8-3CD4-496A-9EA8-F6B1904D2284}"/>
              </a:ext>
            </a:extLst>
          </p:cNvPr>
          <p:cNvSpPr txBox="1">
            <a:spLocks/>
          </p:cNvSpPr>
          <p:nvPr/>
        </p:nvSpPr>
        <p:spPr>
          <a:xfrm>
            <a:off x="4587472" y="2120644"/>
            <a:ext cx="6298013" cy="1339344"/>
          </a:xfrm>
          <a:prstGeom prst="rect">
            <a:avLst/>
          </a:prstGeom>
        </p:spPr>
        <p:txBody>
          <a:bodyPr vert="horz" lIns="68580" tIns="34290" rIns="68580" bIns="3429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14313" indent="-214313" algn="just">
              <a:buFont typeface="Wingdings" panose="05000000000000000000" pitchFamily="2" charset="2"/>
              <a:buChar char="ü"/>
            </a:pPr>
            <a:r>
              <a:rPr lang="es-ES" sz="1600" dirty="0" err="1">
                <a:latin typeface="Calibri" panose="020F0502020204030204" pitchFamily="34" charset="0"/>
                <a:cs typeface="Calibri" panose="020F0502020204030204" pitchFamily="34" charset="0"/>
              </a:rPr>
              <a:t>Range</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extension</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of</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electric</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vehicles</a:t>
            </a:r>
            <a:endParaRPr lang="es-ES" sz="1600" dirty="0">
              <a:latin typeface="Calibri" panose="020F0502020204030204" pitchFamily="34" charset="0"/>
              <a:cs typeface="Calibri" panose="020F0502020204030204" pitchFamily="34" charset="0"/>
            </a:endParaRPr>
          </a:p>
          <a:p>
            <a:pPr algn="just"/>
            <a:r>
              <a:rPr lang="es-ES" sz="1600" dirty="0">
                <a:latin typeface="Calibri" panose="020F0502020204030204" pitchFamily="34" charset="0"/>
                <a:cs typeface="Calibri" panose="020F0502020204030204" pitchFamily="34" charset="0"/>
              </a:rPr>
              <a:t>	 (FC </a:t>
            </a:r>
            <a:r>
              <a:rPr lang="es-ES" sz="1600" dirty="0" err="1">
                <a:latin typeface="Calibri" panose="020F0502020204030204" pitchFamily="34" charset="0"/>
                <a:cs typeface="Calibri" panose="020F0502020204030204" pitchFamily="34" charset="0"/>
              </a:rPr>
              <a:t>Rx</a:t>
            </a:r>
            <a:r>
              <a:rPr lang="es-ES" sz="1600" dirty="0">
                <a:latin typeface="Calibri" panose="020F0502020204030204" pitchFamily="34" charset="0"/>
                <a:cs typeface="Calibri" panose="020F0502020204030204" pitchFamily="34" charset="0"/>
              </a:rPr>
              <a:t> </a:t>
            </a:r>
            <a:r>
              <a:rPr lang="es-ES" sz="1600" dirty="0" err="1">
                <a:latin typeface="Calibri" panose="020F0502020204030204" pitchFamily="34" charset="0"/>
                <a:cs typeface="Calibri" panose="020F0502020204030204" pitchFamily="34" charset="0"/>
              </a:rPr>
              <a:t>power</a:t>
            </a:r>
            <a:r>
              <a:rPr lang="es-ES" sz="1600" dirty="0">
                <a:latin typeface="Calibri" panose="020F0502020204030204" pitchFamily="34" charset="0"/>
                <a:cs typeface="Calibri" panose="020F0502020204030204" pitchFamily="34" charset="0"/>
              </a:rPr>
              <a:t> module)</a:t>
            </a:r>
          </a:p>
          <a:p>
            <a:pPr algn="just"/>
            <a:endParaRPr lang="es-ES" sz="1600" dirty="0">
              <a:latin typeface="Calibri" panose="020F0502020204030204" pitchFamily="34" charset="0"/>
              <a:cs typeface="Calibri" panose="020F0502020204030204" pitchFamily="34" charset="0"/>
            </a:endParaRPr>
          </a:p>
          <a:p>
            <a:pPr algn="just"/>
            <a:endParaRPr lang="es-ES" sz="1125" dirty="0">
              <a:latin typeface="+mj-lt"/>
            </a:endParaRPr>
          </a:p>
        </p:txBody>
      </p:sp>
      <p:sp>
        <p:nvSpPr>
          <p:cNvPr id="11" name="CuadroTexto 10">
            <a:extLst>
              <a:ext uri="{FF2B5EF4-FFF2-40B4-BE49-F238E27FC236}">
                <a16:creationId xmlns:a16="http://schemas.microsoft.com/office/drawing/2014/main" id="{6184E698-439D-4F39-99F7-F62A43A7C69C}"/>
              </a:ext>
            </a:extLst>
          </p:cNvPr>
          <p:cNvSpPr txBox="1"/>
          <p:nvPr/>
        </p:nvSpPr>
        <p:spPr>
          <a:xfrm>
            <a:off x="1935480" y="2971800"/>
            <a:ext cx="1326004" cy="261610"/>
          </a:xfrm>
          <a:prstGeom prst="rect">
            <a:avLst/>
          </a:prstGeom>
          <a:noFill/>
        </p:spPr>
        <p:txBody>
          <a:bodyPr wrap="none" rtlCol="0">
            <a:spAutoFit/>
          </a:bodyPr>
          <a:lstStyle/>
          <a:p>
            <a:r>
              <a:rPr lang="es-ES" sz="1100" dirty="0" err="1">
                <a:latin typeface="Calibri" panose="020F0502020204030204" pitchFamily="34" charset="0"/>
                <a:cs typeface="Calibri" panose="020F0502020204030204" pitchFamily="34" charset="0"/>
              </a:rPr>
              <a:t>Emission</a:t>
            </a:r>
            <a:r>
              <a:rPr lang="es-ES" sz="1100" dirty="0">
                <a:latin typeface="Calibri" panose="020F0502020204030204" pitchFamily="34" charset="0"/>
                <a:cs typeface="Calibri" panose="020F0502020204030204" pitchFamily="34" charset="0"/>
              </a:rPr>
              <a:t> </a:t>
            </a:r>
            <a:r>
              <a:rPr lang="es-ES" sz="1100" dirty="0" err="1">
                <a:latin typeface="Calibri" panose="020F0502020204030204" pitchFamily="34" charset="0"/>
                <a:cs typeface="Calibri" panose="020F0502020204030204" pitchFamily="34" charset="0"/>
              </a:rPr>
              <a:t>reductions</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658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a:extLst>
              <a:ext uri="{FF2B5EF4-FFF2-40B4-BE49-F238E27FC236}">
                <a16:creationId xmlns:a16="http://schemas.microsoft.com/office/drawing/2014/main" id="{BFDB2F84-A576-43EF-8872-BE9F42DD34B2}"/>
              </a:ext>
            </a:extLst>
          </p:cNvPr>
          <p:cNvSpPr txBox="1"/>
          <p:nvPr/>
        </p:nvSpPr>
        <p:spPr>
          <a:xfrm>
            <a:off x="1143000" y="428499"/>
            <a:ext cx="6858000" cy="665010"/>
          </a:xfrm>
          <a:prstGeom prst="rect">
            <a:avLst/>
          </a:prstGeom>
          <a:noFill/>
          <a:ln w="0">
            <a:noFill/>
          </a:ln>
        </p:spPr>
        <p:txBody>
          <a:bodyPr lIns="67500" tIns="33750" rIns="67500" bIns="33750">
            <a:noAutofit/>
          </a:bodyPr>
          <a:lstStyle/>
          <a:p>
            <a:pPr algn="ctr"/>
            <a:r>
              <a:rPr lang="es-ES" sz="3000" spc="-1" dirty="0">
                <a:solidFill>
                  <a:schemeClr val="accent1"/>
                </a:solidFill>
                <a:latin typeface="Poppins" pitchFamily="2" charset="77"/>
                <a:cs typeface="Poppins" pitchFamily="2" charset="77"/>
              </a:rPr>
              <a:t>FCEV </a:t>
            </a:r>
            <a:r>
              <a:rPr lang="es-ES" sz="3000" spc="-1" dirty="0" err="1">
                <a:solidFill>
                  <a:schemeClr val="accent1"/>
                </a:solidFill>
                <a:latin typeface="Poppins" pitchFamily="2" charset="77"/>
                <a:cs typeface="Poppins" pitchFamily="2" charset="77"/>
              </a:rPr>
              <a:t>Trucks</a:t>
            </a:r>
            <a:endParaRPr lang="en-US" sz="3000" spc="-1" dirty="0">
              <a:solidFill>
                <a:schemeClr val="accent1"/>
              </a:solidFill>
              <a:latin typeface="Poppins" pitchFamily="2" charset="77"/>
              <a:cs typeface="Poppins" pitchFamily="2" charset="77"/>
            </a:endParaRPr>
          </a:p>
        </p:txBody>
      </p:sp>
      <p:pic>
        <p:nvPicPr>
          <p:cNvPr id="3" name="Imagen 2">
            <a:extLst>
              <a:ext uri="{FF2B5EF4-FFF2-40B4-BE49-F238E27FC236}">
                <a16:creationId xmlns:a16="http://schemas.microsoft.com/office/drawing/2014/main" id="{EB9C513A-2B7C-4C6B-9D6F-930E031BAE22}"/>
              </a:ext>
            </a:extLst>
          </p:cNvPr>
          <p:cNvPicPr>
            <a:picLocks noChangeAspect="1"/>
          </p:cNvPicPr>
          <p:nvPr/>
        </p:nvPicPr>
        <p:blipFill>
          <a:blip r:embed="rId2"/>
          <a:stretch>
            <a:fillRect/>
          </a:stretch>
        </p:blipFill>
        <p:spPr>
          <a:xfrm>
            <a:off x="3208500" y="2764233"/>
            <a:ext cx="2727000" cy="1371764"/>
          </a:xfrm>
          <a:prstGeom prst="rect">
            <a:avLst/>
          </a:prstGeom>
          <a:effectLst>
            <a:softEdge rad="25400"/>
          </a:effectLst>
        </p:spPr>
      </p:pic>
      <p:pic>
        <p:nvPicPr>
          <p:cNvPr id="4" name="Imagen 3">
            <a:extLst>
              <a:ext uri="{FF2B5EF4-FFF2-40B4-BE49-F238E27FC236}">
                <a16:creationId xmlns:a16="http://schemas.microsoft.com/office/drawing/2014/main" id="{527AED55-2E95-40D3-BC12-88B9D8259442}"/>
              </a:ext>
            </a:extLst>
          </p:cNvPr>
          <p:cNvPicPr>
            <a:picLocks noChangeAspect="1"/>
          </p:cNvPicPr>
          <p:nvPr/>
        </p:nvPicPr>
        <p:blipFill rotWithShape="1">
          <a:blip r:embed="rId3"/>
          <a:srcRect t="5754"/>
          <a:stretch/>
        </p:blipFill>
        <p:spPr>
          <a:xfrm>
            <a:off x="4833887" y="976503"/>
            <a:ext cx="2700000" cy="1406438"/>
          </a:xfrm>
          <a:prstGeom prst="rect">
            <a:avLst/>
          </a:prstGeom>
          <a:effectLst>
            <a:softEdge rad="25400"/>
          </a:effectLst>
        </p:spPr>
      </p:pic>
      <p:pic>
        <p:nvPicPr>
          <p:cNvPr id="5" name="Imagen 4">
            <a:extLst>
              <a:ext uri="{FF2B5EF4-FFF2-40B4-BE49-F238E27FC236}">
                <a16:creationId xmlns:a16="http://schemas.microsoft.com/office/drawing/2014/main" id="{91F5C31F-987E-4934-B129-3B048D74E9C4}"/>
              </a:ext>
            </a:extLst>
          </p:cNvPr>
          <p:cNvPicPr>
            <a:picLocks noChangeAspect="1"/>
          </p:cNvPicPr>
          <p:nvPr/>
        </p:nvPicPr>
        <p:blipFill>
          <a:blip r:embed="rId4"/>
          <a:stretch>
            <a:fillRect/>
          </a:stretch>
        </p:blipFill>
        <p:spPr>
          <a:xfrm>
            <a:off x="1610114" y="987054"/>
            <a:ext cx="2700000" cy="1406438"/>
          </a:xfrm>
          <a:prstGeom prst="rect">
            <a:avLst/>
          </a:prstGeom>
          <a:effectLst>
            <a:softEdge rad="25400"/>
          </a:effectLst>
        </p:spPr>
      </p:pic>
      <p:sp>
        <p:nvSpPr>
          <p:cNvPr id="6" name="CustomShape 4">
            <a:extLst>
              <a:ext uri="{FF2B5EF4-FFF2-40B4-BE49-F238E27FC236}">
                <a16:creationId xmlns:a16="http://schemas.microsoft.com/office/drawing/2014/main" id="{AF8E8627-4B92-4D23-8276-9429BCEEF128}"/>
              </a:ext>
            </a:extLst>
          </p:cNvPr>
          <p:cNvSpPr/>
          <p:nvPr/>
        </p:nvSpPr>
        <p:spPr>
          <a:xfrm>
            <a:off x="1610114" y="2361523"/>
            <a:ext cx="2700000" cy="285736"/>
          </a:xfrm>
          <a:prstGeom prst="rect">
            <a:avLst/>
          </a:prstGeom>
          <a:solidFill>
            <a:schemeClr val="accent1">
              <a:lumMod val="50000"/>
            </a:schemeClr>
          </a:solidFill>
          <a:ln w="0">
            <a:noFill/>
          </a:ln>
          <a:effectLst>
            <a:softEdge rad="25400"/>
          </a:effectLst>
        </p:spPr>
        <p:style>
          <a:lnRef idx="0">
            <a:scrgbClr r="0" g="0" b="0"/>
          </a:lnRef>
          <a:fillRef idx="0">
            <a:scrgbClr r="0" g="0" b="0"/>
          </a:fillRef>
          <a:effectRef idx="0">
            <a:scrgbClr r="0" g="0" b="0"/>
          </a:effectRef>
          <a:fontRef idx="minor"/>
        </p:style>
        <p:txBody>
          <a:bodyPr>
            <a:normAutofit/>
          </a:bodyPr>
          <a:lstStyle/>
          <a:p>
            <a:pPr algn="ctr">
              <a:lnSpc>
                <a:spcPct val="90000"/>
              </a:lnSpc>
              <a:spcBef>
                <a:spcPts val="563"/>
              </a:spcBef>
              <a:tabLst>
                <a:tab pos="0" algn="l"/>
              </a:tabLst>
            </a:pPr>
            <a:r>
              <a:rPr lang="en-US" sz="1350" spc="-1" dirty="0" err="1">
                <a:solidFill>
                  <a:srgbClr val="FFFFFF"/>
                </a:solidFill>
                <a:latin typeface="Calibri"/>
              </a:rPr>
              <a:t>Hyzon</a:t>
            </a:r>
            <a:r>
              <a:rPr lang="en-US" sz="1350" spc="-1" dirty="0">
                <a:solidFill>
                  <a:srgbClr val="FFFFFF"/>
                </a:solidFill>
                <a:latin typeface="Calibri"/>
              </a:rPr>
              <a:t> Hydrogen Heavy Truck</a:t>
            </a:r>
            <a:endParaRPr lang="en-US" sz="1350" spc="-1" dirty="0">
              <a:latin typeface="Arial"/>
            </a:endParaRPr>
          </a:p>
        </p:txBody>
      </p:sp>
      <p:sp>
        <p:nvSpPr>
          <p:cNvPr id="7" name="CustomShape 4">
            <a:extLst>
              <a:ext uri="{FF2B5EF4-FFF2-40B4-BE49-F238E27FC236}">
                <a16:creationId xmlns:a16="http://schemas.microsoft.com/office/drawing/2014/main" id="{4CAF54AE-7884-42AE-81CF-C65E2D929748}"/>
              </a:ext>
            </a:extLst>
          </p:cNvPr>
          <p:cNvSpPr/>
          <p:nvPr/>
        </p:nvSpPr>
        <p:spPr>
          <a:xfrm>
            <a:off x="4833887" y="2349754"/>
            <a:ext cx="2700000" cy="285736"/>
          </a:xfrm>
          <a:prstGeom prst="rect">
            <a:avLst/>
          </a:prstGeom>
          <a:solidFill>
            <a:schemeClr val="accent1">
              <a:lumMod val="50000"/>
            </a:schemeClr>
          </a:solidFill>
          <a:ln w="0">
            <a:noFill/>
          </a:ln>
          <a:effectLst>
            <a:softEdge rad="25400"/>
          </a:effectLst>
        </p:spPr>
        <p:style>
          <a:lnRef idx="0">
            <a:scrgbClr r="0" g="0" b="0"/>
          </a:lnRef>
          <a:fillRef idx="0">
            <a:scrgbClr r="0" g="0" b="0"/>
          </a:fillRef>
          <a:effectRef idx="0">
            <a:scrgbClr r="0" g="0" b="0"/>
          </a:effectRef>
          <a:fontRef idx="minor"/>
        </p:style>
        <p:txBody>
          <a:bodyPr>
            <a:normAutofit/>
          </a:bodyPr>
          <a:lstStyle/>
          <a:p>
            <a:pPr algn="ctr">
              <a:lnSpc>
                <a:spcPct val="90000"/>
              </a:lnSpc>
              <a:spcBef>
                <a:spcPts val="563"/>
              </a:spcBef>
              <a:tabLst>
                <a:tab pos="0" algn="l"/>
              </a:tabLst>
            </a:pPr>
            <a:r>
              <a:rPr lang="en-US" sz="1350" spc="-1" dirty="0">
                <a:solidFill>
                  <a:srgbClr val="FFFFFF"/>
                </a:solidFill>
                <a:latin typeface="Calibri"/>
              </a:rPr>
              <a:t>Toyota Hino </a:t>
            </a:r>
            <a:r>
              <a:rPr lang="en-US" sz="1350" spc="-1" dirty="0" err="1">
                <a:solidFill>
                  <a:srgbClr val="FFFFFF"/>
                </a:solidFill>
                <a:latin typeface="Calibri"/>
              </a:rPr>
              <a:t>Profia</a:t>
            </a:r>
            <a:r>
              <a:rPr lang="en-US" sz="1350" spc="-1" dirty="0">
                <a:solidFill>
                  <a:srgbClr val="FFFFFF"/>
                </a:solidFill>
                <a:latin typeface="Calibri"/>
              </a:rPr>
              <a:t> FC</a:t>
            </a:r>
          </a:p>
        </p:txBody>
      </p:sp>
      <p:sp>
        <p:nvSpPr>
          <p:cNvPr id="8" name="CustomShape 4">
            <a:extLst>
              <a:ext uri="{FF2B5EF4-FFF2-40B4-BE49-F238E27FC236}">
                <a16:creationId xmlns:a16="http://schemas.microsoft.com/office/drawing/2014/main" id="{A45E27E5-1481-448A-9BC6-76F3F2CA98F2}"/>
              </a:ext>
            </a:extLst>
          </p:cNvPr>
          <p:cNvSpPr/>
          <p:nvPr/>
        </p:nvSpPr>
        <p:spPr>
          <a:xfrm>
            <a:off x="3208500" y="4099296"/>
            <a:ext cx="2729700" cy="285736"/>
          </a:xfrm>
          <a:prstGeom prst="rect">
            <a:avLst/>
          </a:prstGeom>
          <a:solidFill>
            <a:schemeClr val="accent1">
              <a:lumMod val="50000"/>
            </a:schemeClr>
          </a:solidFill>
          <a:ln w="0">
            <a:noFill/>
          </a:ln>
          <a:effectLst>
            <a:softEdge rad="25400"/>
          </a:effectLst>
        </p:spPr>
        <p:style>
          <a:lnRef idx="0">
            <a:scrgbClr r="0" g="0" b="0"/>
          </a:lnRef>
          <a:fillRef idx="0">
            <a:scrgbClr r="0" g="0" b="0"/>
          </a:fillRef>
          <a:effectRef idx="0">
            <a:scrgbClr r="0" g="0" b="0"/>
          </a:effectRef>
          <a:fontRef idx="minor"/>
        </p:style>
        <p:txBody>
          <a:bodyPr>
            <a:normAutofit/>
          </a:bodyPr>
          <a:lstStyle/>
          <a:p>
            <a:pPr algn="ctr">
              <a:lnSpc>
                <a:spcPct val="90000"/>
              </a:lnSpc>
              <a:spcBef>
                <a:spcPts val="563"/>
              </a:spcBef>
              <a:tabLst>
                <a:tab pos="0" algn="l"/>
              </a:tabLst>
            </a:pPr>
            <a:r>
              <a:rPr lang="en-US" sz="1350" spc="-1" dirty="0">
                <a:solidFill>
                  <a:srgbClr val="FFFFFF"/>
                </a:solidFill>
                <a:latin typeface="Calibri"/>
              </a:rPr>
              <a:t>Hyundai </a:t>
            </a:r>
            <a:r>
              <a:rPr lang="en-US" sz="1350" spc="-1" dirty="0" err="1">
                <a:solidFill>
                  <a:srgbClr val="FFFFFF"/>
                </a:solidFill>
                <a:latin typeface="Calibri"/>
              </a:rPr>
              <a:t>Xcent</a:t>
            </a:r>
            <a:r>
              <a:rPr lang="en-US" sz="1350" spc="-1" dirty="0">
                <a:solidFill>
                  <a:srgbClr val="FFFFFF"/>
                </a:solidFill>
                <a:latin typeface="Calibri"/>
              </a:rPr>
              <a:t> Fuel Cell</a:t>
            </a:r>
          </a:p>
        </p:txBody>
      </p:sp>
    </p:spTree>
    <p:extLst>
      <p:ext uri="{BB962C8B-B14F-4D97-AF65-F5344CB8AC3E}">
        <p14:creationId xmlns:p14="http://schemas.microsoft.com/office/powerpoint/2010/main" val="160658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a:extLst>
              <a:ext uri="{FF2B5EF4-FFF2-40B4-BE49-F238E27FC236}">
                <a16:creationId xmlns:a16="http://schemas.microsoft.com/office/drawing/2014/main" id="{5AF0CEA8-0761-42BC-BF2E-AE508F0EAFC7}"/>
              </a:ext>
            </a:extLst>
          </p:cNvPr>
          <p:cNvSpPr txBox="1"/>
          <p:nvPr/>
        </p:nvSpPr>
        <p:spPr>
          <a:xfrm>
            <a:off x="1143000" y="428499"/>
            <a:ext cx="6858000" cy="665010"/>
          </a:xfrm>
          <a:prstGeom prst="rect">
            <a:avLst/>
          </a:prstGeom>
          <a:noFill/>
          <a:ln w="0">
            <a:noFill/>
          </a:ln>
        </p:spPr>
        <p:txBody>
          <a:bodyPr lIns="67500" tIns="33750" rIns="67500" bIns="33750">
            <a:noAutofit/>
          </a:bodyPr>
          <a:lstStyle/>
          <a:p>
            <a:pPr algn="ctr"/>
            <a:r>
              <a:rPr lang="es-ES" sz="3000" spc="-1" dirty="0">
                <a:solidFill>
                  <a:schemeClr val="accent1"/>
                </a:solidFill>
                <a:latin typeface="Poppins" pitchFamily="2" charset="77"/>
                <a:cs typeface="Poppins" pitchFamily="2" charset="77"/>
              </a:rPr>
              <a:t>FCEV Buses</a:t>
            </a:r>
            <a:endParaRPr lang="en-US" sz="3000" spc="-1" dirty="0">
              <a:solidFill>
                <a:schemeClr val="accent1"/>
              </a:solidFill>
              <a:latin typeface="Poppins" pitchFamily="2" charset="77"/>
              <a:cs typeface="Poppins" pitchFamily="2" charset="77"/>
            </a:endParaRPr>
          </a:p>
        </p:txBody>
      </p:sp>
      <p:pic>
        <p:nvPicPr>
          <p:cNvPr id="3" name="Marcador de contenido 4">
            <a:extLst>
              <a:ext uri="{FF2B5EF4-FFF2-40B4-BE49-F238E27FC236}">
                <a16:creationId xmlns:a16="http://schemas.microsoft.com/office/drawing/2014/main" id="{700BC3CB-4572-49B9-A4F8-5F6C2A324846}"/>
              </a:ext>
            </a:extLst>
          </p:cNvPr>
          <p:cNvPicPr/>
          <p:nvPr/>
        </p:nvPicPr>
        <p:blipFill>
          <a:blip r:embed="rId2"/>
          <a:stretch/>
        </p:blipFill>
        <p:spPr>
          <a:xfrm>
            <a:off x="2372263" y="1031165"/>
            <a:ext cx="3942812" cy="3312235"/>
          </a:xfrm>
          <a:prstGeom prst="rect">
            <a:avLst/>
          </a:prstGeom>
          <a:ln w="0">
            <a:solidFill>
              <a:schemeClr val="accent1">
                <a:lumMod val="75000"/>
              </a:schemeClr>
            </a:solidFill>
          </a:ln>
        </p:spPr>
      </p:pic>
      <p:pic>
        <p:nvPicPr>
          <p:cNvPr id="4" name="Imagen 10">
            <a:extLst>
              <a:ext uri="{FF2B5EF4-FFF2-40B4-BE49-F238E27FC236}">
                <a16:creationId xmlns:a16="http://schemas.microsoft.com/office/drawing/2014/main" id="{D738FF26-9ECA-460D-9B51-AE05E1B73C0A}"/>
              </a:ext>
            </a:extLst>
          </p:cNvPr>
          <p:cNvPicPr/>
          <p:nvPr/>
        </p:nvPicPr>
        <p:blipFill>
          <a:blip r:embed="rId3"/>
          <a:srcRect r="45964"/>
          <a:stretch/>
        </p:blipFill>
        <p:spPr>
          <a:xfrm>
            <a:off x="881880" y="2027700"/>
            <a:ext cx="998730" cy="319140"/>
          </a:xfrm>
          <a:prstGeom prst="rect">
            <a:avLst/>
          </a:prstGeom>
          <a:ln w="0">
            <a:noFill/>
          </a:ln>
        </p:spPr>
      </p:pic>
      <p:sp>
        <p:nvSpPr>
          <p:cNvPr id="5" name="CustomShape 1">
            <a:extLst>
              <a:ext uri="{FF2B5EF4-FFF2-40B4-BE49-F238E27FC236}">
                <a16:creationId xmlns:a16="http://schemas.microsoft.com/office/drawing/2014/main" id="{795DF5EF-6389-4E09-B593-C77121ED7FD1}"/>
              </a:ext>
            </a:extLst>
          </p:cNvPr>
          <p:cNvSpPr/>
          <p:nvPr/>
        </p:nvSpPr>
        <p:spPr>
          <a:xfrm>
            <a:off x="6600288" y="3919183"/>
            <a:ext cx="1411450" cy="391325"/>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tabLst>
                <a:tab pos="0" algn="l"/>
              </a:tabLst>
            </a:pPr>
            <a:r>
              <a:rPr lang="en-US" sz="1050" b="1" spc="-1" dirty="0">
                <a:solidFill>
                  <a:srgbClr val="3B3838"/>
                </a:solidFill>
                <a:latin typeface="Calibri"/>
              </a:rPr>
              <a:t>Source: </a:t>
            </a:r>
          </a:p>
          <a:p>
            <a:pPr algn="r">
              <a:tabLst>
                <a:tab pos="0" algn="l"/>
              </a:tabLst>
            </a:pPr>
            <a:r>
              <a:rPr lang="en-US" sz="1050" u="sng" spc="-1" dirty="0">
                <a:solidFill>
                  <a:srgbClr val="0563C1"/>
                </a:solidFill>
                <a:latin typeface="Calibri"/>
                <a:hlinkClick r:id="rId4"/>
              </a:rPr>
              <a:t>Fuel Cell Electric Buses</a:t>
            </a:r>
            <a:endParaRPr lang="en-US" sz="1050" spc="-1" dirty="0">
              <a:latin typeface="Arial"/>
            </a:endParaRPr>
          </a:p>
        </p:txBody>
      </p:sp>
      <p:pic>
        <p:nvPicPr>
          <p:cNvPr id="6" name="Imagen 7">
            <a:extLst>
              <a:ext uri="{FF2B5EF4-FFF2-40B4-BE49-F238E27FC236}">
                <a16:creationId xmlns:a16="http://schemas.microsoft.com/office/drawing/2014/main" id="{6F579B1B-E1F8-4151-9558-6E31023481A6}"/>
              </a:ext>
            </a:extLst>
          </p:cNvPr>
          <p:cNvPicPr/>
          <p:nvPr/>
        </p:nvPicPr>
        <p:blipFill>
          <a:blip r:embed="rId3"/>
          <a:srcRect l="55679" t="1604"/>
          <a:stretch/>
        </p:blipFill>
        <p:spPr>
          <a:xfrm>
            <a:off x="904020" y="2476980"/>
            <a:ext cx="809730" cy="310230"/>
          </a:xfrm>
          <a:prstGeom prst="rect">
            <a:avLst/>
          </a:prstGeom>
          <a:ln w="0">
            <a:noFill/>
          </a:ln>
        </p:spPr>
      </p:pic>
    </p:spTree>
    <p:extLst>
      <p:ext uri="{BB962C8B-B14F-4D97-AF65-F5344CB8AC3E}">
        <p14:creationId xmlns:p14="http://schemas.microsoft.com/office/powerpoint/2010/main" val="400050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a:extLst>
              <a:ext uri="{FF2B5EF4-FFF2-40B4-BE49-F238E27FC236}">
                <a16:creationId xmlns:a16="http://schemas.microsoft.com/office/drawing/2014/main" id="{5FB67159-C88A-440F-9926-9BA5372B9249}"/>
              </a:ext>
            </a:extLst>
          </p:cNvPr>
          <p:cNvSpPr txBox="1"/>
          <p:nvPr/>
        </p:nvSpPr>
        <p:spPr>
          <a:xfrm>
            <a:off x="1143000" y="428499"/>
            <a:ext cx="6858000" cy="665010"/>
          </a:xfrm>
          <a:prstGeom prst="rect">
            <a:avLst/>
          </a:prstGeom>
          <a:noFill/>
          <a:ln w="0">
            <a:noFill/>
          </a:ln>
        </p:spPr>
        <p:txBody>
          <a:bodyPr lIns="67500" tIns="33750" rIns="67500" bIns="33750">
            <a:noAutofit/>
          </a:bodyPr>
          <a:lstStyle/>
          <a:p>
            <a:pPr algn="ctr"/>
            <a:r>
              <a:rPr lang="es-ES" sz="3000" spc="-1" dirty="0">
                <a:solidFill>
                  <a:schemeClr val="accent1"/>
                </a:solidFill>
                <a:latin typeface="Poppins" pitchFamily="2" charset="77"/>
                <a:cs typeface="Poppins" pitchFamily="2" charset="77"/>
              </a:rPr>
              <a:t>FCEV Buses</a:t>
            </a:r>
            <a:endParaRPr lang="en-US" sz="3000" spc="-1" dirty="0">
              <a:solidFill>
                <a:schemeClr val="accent1"/>
              </a:solidFill>
              <a:latin typeface="Poppins" pitchFamily="2" charset="77"/>
              <a:cs typeface="Poppins" pitchFamily="2" charset="77"/>
            </a:endParaRPr>
          </a:p>
        </p:txBody>
      </p:sp>
      <p:sp>
        <p:nvSpPr>
          <p:cNvPr id="3" name="CustomShape 2">
            <a:extLst>
              <a:ext uri="{FF2B5EF4-FFF2-40B4-BE49-F238E27FC236}">
                <a16:creationId xmlns:a16="http://schemas.microsoft.com/office/drawing/2014/main" id="{9024669E-BB05-4CF8-9C54-150E9D0C5C49}"/>
              </a:ext>
            </a:extLst>
          </p:cNvPr>
          <p:cNvSpPr/>
          <p:nvPr/>
        </p:nvSpPr>
        <p:spPr>
          <a:xfrm>
            <a:off x="2975745" y="1526535"/>
            <a:ext cx="3670110" cy="9460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90000"/>
              </a:lnSpc>
              <a:spcBef>
                <a:spcPts val="751"/>
              </a:spcBef>
              <a:tabLst>
                <a:tab pos="0" algn="l"/>
              </a:tabLst>
            </a:pPr>
            <a:r>
              <a:rPr lang="en-US" sz="1500" b="1" spc="-1" dirty="0" err="1">
                <a:solidFill>
                  <a:schemeClr val="accent1"/>
                </a:solidFill>
                <a:latin typeface="Calibri"/>
              </a:rPr>
              <a:t>GenComm</a:t>
            </a:r>
            <a:r>
              <a:rPr lang="en-US" sz="1500" b="1" spc="-1" dirty="0">
                <a:solidFill>
                  <a:schemeClr val="accent1"/>
                </a:solidFill>
                <a:latin typeface="Calibri"/>
              </a:rPr>
              <a:t> Project</a:t>
            </a:r>
            <a:endParaRPr lang="en-US" sz="1500" spc="-1" dirty="0">
              <a:solidFill>
                <a:schemeClr val="accent1"/>
              </a:solidFill>
              <a:latin typeface="Arial"/>
            </a:endParaRPr>
          </a:p>
          <a:p>
            <a:pPr marL="270">
              <a:lnSpc>
                <a:spcPct val="90000"/>
              </a:lnSpc>
              <a:spcBef>
                <a:spcPts val="751"/>
              </a:spcBef>
              <a:buClr>
                <a:schemeClr val="accent1"/>
              </a:buClr>
              <a:tabLst>
                <a:tab pos="0" algn="l"/>
              </a:tabLst>
            </a:pPr>
            <a:r>
              <a:rPr lang="en-US" sz="1500" spc="-1" dirty="0">
                <a:solidFill>
                  <a:srgbClr val="000000"/>
                </a:solidFill>
                <a:latin typeface="Calibri"/>
              </a:rPr>
              <a:t>3 double-decked hydrogen buses for urban service in Northern Ireland </a:t>
            </a:r>
            <a:endParaRPr lang="en-US" sz="1500" spc="-1" dirty="0">
              <a:latin typeface="Arial"/>
            </a:endParaRPr>
          </a:p>
        </p:txBody>
      </p:sp>
      <p:sp>
        <p:nvSpPr>
          <p:cNvPr id="4" name="CustomShape 2">
            <a:extLst>
              <a:ext uri="{FF2B5EF4-FFF2-40B4-BE49-F238E27FC236}">
                <a16:creationId xmlns:a16="http://schemas.microsoft.com/office/drawing/2014/main" id="{1C34E051-FBA4-4646-86D0-D95F94285914}"/>
              </a:ext>
            </a:extLst>
          </p:cNvPr>
          <p:cNvSpPr/>
          <p:nvPr/>
        </p:nvSpPr>
        <p:spPr>
          <a:xfrm>
            <a:off x="1862944" y="3033128"/>
            <a:ext cx="3744650" cy="9460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gn="r">
              <a:lnSpc>
                <a:spcPct val="90000"/>
              </a:lnSpc>
              <a:spcBef>
                <a:spcPts val="751"/>
              </a:spcBef>
              <a:tabLst>
                <a:tab pos="0" algn="l"/>
              </a:tabLst>
            </a:pPr>
            <a:r>
              <a:rPr lang="en-US" sz="1500" b="1" spc="-1" dirty="0">
                <a:solidFill>
                  <a:schemeClr val="accent1"/>
                </a:solidFill>
                <a:latin typeface="Calibri"/>
              </a:rPr>
              <a:t>Caetano Bus</a:t>
            </a:r>
            <a:endParaRPr lang="en-US" sz="1500" spc="-1" dirty="0">
              <a:solidFill>
                <a:schemeClr val="accent1"/>
              </a:solidFill>
              <a:latin typeface="Arial"/>
            </a:endParaRPr>
          </a:p>
          <a:p>
            <a:pPr marL="270" algn="r">
              <a:lnSpc>
                <a:spcPct val="90000"/>
              </a:lnSpc>
              <a:spcBef>
                <a:spcPts val="751"/>
              </a:spcBef>
              <a:buClr>
                <a:schemeClr val="accent1"/>
              </a:buClr>
              <a:tabLst>
                <a:tab pos="0" algn="l"/>
              </a:tabLst>
            </a:pPr>
            <a:r>
              <a:rPr lang="en-US" sz="1500" i="1" spc="-1" dirty="0">
                <a:solidFill>
                  <a:srgbClr val="000000"/>
                </a:solidFill>
                <a:latin typeface="Calibri"/>
              </a:rPr>
              <a:t>H2. City Gold:</a:t>
            </a:r>
            <a:r>
              <a:rPr lang="en-US" sz="1500" spc="-1" dirty="0">
                <a:solidFill>
                  <a:srgbClr val="000000"/>
                </a:solidFill>
                <a:latin typeface="Calibri"/>
              </a:rPr>
              <a:t> latest development (2019) </a:t>
            </a:r>
            <a:br>
              <a:rPr lang="en-US" sz="1500" dirty="0"/>
            </a:br>
            <a:r>
              <a:rPr lang="en-US" sz="1500" spc="-1" dirty="0">
                <a:solidFill>
                  <a:srgbClr val="000000"/>
                </a:solidFill>
                <a:latin typeface="Calibri"/>
              </a:rPr>
              <a:t>Long range bus, up to 400 km</a:t>
            </a:r>
            <a:endParaRPr lang="en-US" sz="1500" spc="-1" dirty="0">
              <a:latin typeface="Arial"/>
            </a:endParaRPr>
          </a:p>
        </p:txBody>
      </p:sp>
      <p:pic>
        <p:nvPicPr>
          <p:cNvPr id="5" name="Marcador de contenido 9">
            <a:extLst>
              <a:ext uri="{FF2B5EF4-FFF2-40B4-BE49-F238E27FC236}">
                <a16:creationId xmlns:a16="http://schemas.microsoft.com/office/drawing/2014/main" id="{967043FA-0CE9-407A-84F4-DDEEB2DE86FB}"/>
              </a:ext>
            </a:extLst>
          </p:cNvPr>
          <p:cNvPicPr/>
          <p:nvPr/>
        </p:nvPicPr>
        <p:blipFill>
          <a:blip r:embed="rId2"/>
          <a:stretch/>
        </p:blipFill>
        <p:spPr>
          <a:xfrm>
            <a:off x="574095" y="1072127"/>
            <a:ext cx="2353320" cy="1755000"/>
          </a:xfrm>
          <a:prstGeom prst="rect">
            <a:avLst/>
          </a:prstGeom>
        </p:spPr>
      </p:pic>
      <p:pic>
        <p:nvPicPr>
          <p:cNvPr id="6" name="Imagen 8">
            <a:extLst>
              <a:ext uri="{FF2B5EF4-FFF2-40B4-BE49-F238E27FC236}">
                <a16:creationId xmlns:a16="http://schemas.microsoft.com/office/drawing/2014/main" id="{DC7138B6-5590-4A67-8C8B-E87AE970334C}"/>
              </a:ext>
            </a:extLst>
          </p:cNvPr>
          <p:cNvPicPr/>
          <p:nvPr/>
        </p:nvPicPr>
        <p:blipFill>
          <a:blip r:embed="rId3"/>
          <a:stretch/>
        </p:blipFill>
        <p:spPr>
          <a:xfrm>
            <a:off x="5721287" y="2568449"/>
            <a:ext cx="2353320" cy="1755000"/>
          </a:xfrm>
          <a:prstGeom prst="rect">
            <a:avLst/>
          </a:prstGeom>
          <a:ln w="0">
            <a:solidFill>
              <a:schemeClr val="tx1"/>
            </a:solidFill>
          </a:ln>
        </p:spPr>
      </p:pic>
    </p:spTree>
    <p:extLst>
      <p:ext uri="{BB962C8B-B14F-4D97-AF65-F5344CB8AC3E}">
        <p14:creationId xmlns:p14="http://schemas.microsoft.com/office/powerpoint/2010/main" val="305939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2">
            <a:extLst>
              <a:ext uri="{FF2B5EF4-FFF2-40B4-BE49-F238E27FC236}">
                <a16:creationId xmlns:a16="http://schemas.microsoft.com/office/drawing/2014/main" id="{A7F5A24D-1F68-4D65-B1DF-CAB3E484F643}"/>
              </a:ext>
            </a:extLst>
          </p:cNvPr>
          <p:cNvSpPr txBox="1"/>
          <p:nvPr/>
        </p:nvSpPr>
        <p:spPr>
          <a:xfrm>
            <a:off x="1143000" y="428499"/>
            <a:ext cx="6858000" cy="665010"/>
          </a:xfrm>
          <a:prstGeom prst="rect">
            <a:avLst/>
          </a:prstGeom>
          <a:noFill/>
          <a:ln w="0">
            <a:noFill/>
          </a:ln>
        </p:spPr>
        <p:txBody>
          <a:bodyPr lIns="67500" tIns="33750" rIns="67500" bIns="33750">
            <a:noAutofit/>
          </a:bodyPr>
          <a:lstStyle/>
          <a:p>
            <a:pPr algn="ctr"/>
            <a:r>
              <a:rPr lang="es-ES" sz="3000" spc="-1" dirty="0" err="1">
                <a:solidFill>
                  <a:schemeClr val="accent1"/>
                </a:solidFill>
                <a:latin typeface="Poppins" pitchFamily="2" charset="77"/>
                <a:cs typeface="Poppins" pitchFamily="2" charset="77"/>
              </a:rPr>
              <a:t>Refuelling</a:t>
            </a:r>
            <a:r>
              <a:rPr lang="es-ES" sz="3000" spc="-1" dirty="0">
                <a:solidFill>
                  <a:schemeClr val="accent1"/>
                </a:solidFill>
                <a:latin typeface="Poppins" pitchFamily="2" charset="77"/>
                <a:cs typeface="Poppins" pitchFamily="2" charset="77"/>
              </a:rPr>
              <a:t> </a:t>
            </a:r>
            <a:r>
              <a:rPr lang="es-ES" sz="3000" spc="-1" dirty="0" err="1">
                <a:solidFill>
                  <a:schemeClr val="accent1"/>
                </a:solidFill>
                <a:latin typeface="Poppins" pitchFamily="2" charset="77"/>
                <a:cs typeface="Poppins" pitchFamily="2" charset="77"/>
              </a:rPr>
              <a:t>with</a:t>
            </a:r>
            <a:r>
              <a:rPr lang="es-ES" sz="3000" spc="-1" dirty="0">
                <a:solidFill>
                  <a:schemeClr val="accent1"/>
                </a:solidFill>
                <a:latin typeface="Poppins" pitchFamily="2" charset="77"/>
                <a:cs typeface="Poppins" pitchFamily="2" charset="77"/>
              </a:rPr>
              <a:t> </a:t>
            </a:r>
            <a:r>
              <a:rPr lang="es-ES" sz="3000" spc="-1" dirty="0" err="1">
                <a:solidFill>
                  <a:schemeClr val="accent1"/>
                </a:solidFill>
                <a:latin typeface="Poppins" pitchFamily="2" charset="77"/>
                <a:cs typeface="Poppins" pitchFamily="2" charset="77"/>
              </a:rPr>
              <a:t>Hydrogen</a:t>
            </a:r>
            <a:endParaRPr lang="en-US" sz="3000" spc="-1" dirty="0">
              <a:solidFill>
                <a:schemeClr val="accent1"/>
              </a:solidFill>
              <a:latin typeface="Poppins" pitchFamily="2" charset="77"/>
              <a:cs typeface="Poppins" pitchFamily="2" charset="77"/>
            </a:endParaRPr>
          </a:p>
        </p:txBody>
      </p:sp>
      <p:pic>
        <p:nvPicPr>
          <p:cNvPr id="3" name="Imagen 2">
            <a:extLst>
              <a:ext uri="{FF2B5EF4-FFF2-40B4-BE49-F238E27FC236}">
                <a16:creationId xmlns:a16="http://schemas.microsoft.com/office/drawing/2014/main" id="{F2B40844-5FEA-43BB-904C-1DDCC8A0CE7A}"/>
              </a:ext>
            </a:extLst>
          </p:cNvPr>
          <p:cNvPicPr>
            <a:picLocks noChangeAspect="1"/>
          </p:cNvPicPr>
          <p:nvPr/>
        </p:nvPicPr>
        <p:blipFill>
          <a:blip r:embed="rId2"/>
          <a:stretch>
            <a:fillRect/>
          </a:stretch>
        </p:blipFill>
        <p:spPr>
          <a:xfrm>
            <a:off x="493649" y="1062882"/>
            <a:ext cx="2579160" cy="1547496"/>
          </a:xfrm>
          <a:prstGeom prst="rect">
            <a:avLst/>
          </a:prstGeom>
        </p:spPr>
      </p:pic>
      <p:pic>
        <p:nvPicPr>
          <p:cNvPr id="5" name="Imagen 4">
            <a:extLst>
              <a:ext uri="{FF2B5EF4-FFF2-40B4-BE49-F238E27FC236}">
                <a16:creationId xmlns:a16="http://schemas.microsoft.com/office/drawing/2014/main" id="{32BD6B39-A504-4015-A9D7-62ECF66CBA6B}"/>
              </a:ext>
            </a:extLst>
          </p:cNvPr>
          <p:cNvPicPr>
            <a:picLocks noChangeAspect="1"/>
          </p:cNvPicPr>
          <p:nvPr/>
        </p:nvPicPr>
        <p:blipFill>
          <a:blip r:embed="rId3"/>
          <a:stretch>
            <a:fillRect/>
          </a:stretch>
        </p:blipFill>
        <p:spPr>
          <a:xfrm>
            <a:off x="6097067" y="1062882"/>
            <a:ext cx="2617246" cy="1684800"/>
          </a:xfrm>
          <a:prstGeom prst="rect">
            <a:avLst/>
          </a:prstGeom>
        </p:spPr>
      </p:pic>
      <p:pic>
        <p:nvPicPr>
          <p:cNvPr id="6" name="Imagen 5">
            <a:extLst>
              <a:ext uri="{FF2B5EF4-FFF2-40B4-BE49-F238E27FC236}">
                <a16:creationId xmlns:a16="http://schemas.microsoft.com/office/drawing/2014/main" id="{C4856C92-AEF9-4E7D-97E8-7B0BB62BA469}"/>
              </a:ext>
            </a:extLst>
          </p:cNvPr>
          <p:cNvPicPr>
            <a:picLocks noChangeAspect="1"/>
          </p:cNvPicPr>
          <p:nvPr/>
        </p:nvPicPr>
        <p:blipFill>
          <a:blip r:embed="rId4"/>
          <a:stretch>
            <a:fillRect/>
          </a:stretch>
        </p:blipFill>
        <p:spPr>
          <a:xfrm>
            <a:off x="2867722" y="1893320"/>
            <a:ext cx="3670225" cy="2384800"/>
          </a:xfrm>
          <a:prstGeom prst="rect">
            <a:avLst/>
          </a:prstGeom>
        </p:spPr>
      </p:pic>
    </p:spTree>
    <p:extLst>
      <p:ext uri="{BB962C8B-B14F-4D97-AF65-F5344CB8AC3E}">
        <p14:creationId xmlns:p14="http://schemas.microsoft.com/office/powerpoint/2010/main" val="166053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1"/>
          <p:cNvSpPr txBox="1"/>
          <p:nvPr/>
        </p:nvSpPr>
        <p:spPr>
          <a:xfrm>
            <a:off x="1485900" y="355328"/>
            <a:ext cx="6171930" cy="858600"/>
          </a:xfrm>
          <a:prstGeom prst="rect">
            <a:avLst/>
          </a:prstGeom>
          <a:noFill/>
          <a:ln w="0">
            <a:noFill/>
          </a:ln>
        </p:spPr>
        <p:txBody>
          <a:bodyPr lIns="0" tIns="0" rIns="0" bIns="0" anchor="ctr">
            <a:noAutofit/>
          </a:bodyPr>
          <a:lstStyle/>
          <a:p>
            <a:pPr algn="ctr">
              <a:lnSpc>
                <a:spcPct val="90000"/>
              </a:lnSpc>
            </a:pPr>
            <a:r>
              <a:rPr lang="en-US" sz="3000" spc="-1" dirty="0">
                <a:solidFill>
                  <a:srgbClr val="4D1434"/>
                </a:solidFill>
                <a:latin typeface="Poppins"/>
              </a:rPr>
              <a:t>Hydrogen</a:t>
            </a:r>
            <a:endParaRPr lang="en-US" sz="3000" spc="-1" dirty="0">
              <a:solidFill>
                <a:srgbClr val="000000"/>
              </a:solidFill>
              <a:latin typeface="Gill Sans MT"/>
            </a:endParaRPr>
          </a:p>
        </p:txBody>
      </p:sp>
      <p:pic>
        <p:nvPicPr>
          <p:cNvPr id="176" name="Imagen 175"/>
          <p:cNvPicPr/>
          <p:nvPr/>
        </p:nvPicPr>
        <p:blipFill>
          <a:blip r:embed="rId2"/>
          <a:stretch/>
        </p:blipFill>
        <p:spPr>
          <a:xfrm>
            <a:off x="3657600" y="1354074"/>
            <a:ext cx="4961970" cy="2427916"/>
          </a:xfrm>
          <a:prstGeom prst="rect">
            <a:avLst/>
          </a:prstGeom>
          <a:ln w="0">
            <a:noFill/>
          </a:ln>
        </p:spPr>
      </p:pic>
      <p:sp>
        <p:nvSpPr>
          <p:cNvPr id="177" name="CustomShape 2"/>
          <p:cNvSpPr/>
          <p:nvPr/>
        </p:nvSpPr>
        <p:spPr>
          <a:xfrm>
            <a:off x="591255" y="1492328"/>
            <a:ext cx="3175470" cy="1730153"/>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214380" indent="-213840">
              <a:lnSpc>
                <a:spcPct val="150000"/>
              </a:lnSpc>
              <a:buClr>
                <a:srgbClr val="000000"/>
              </a:buClr>
              <a:buFont typeface="Courier New"/>
              <a:buChar char="o"/>
            </a:pPr>
            <a:r>
              <a:rPr lang="en-US" spc="-1" dirty="0">
                <a:solidFill>
                  <a:srgbClr val="000000"/>
                </a:solidFill>
                <a:latin typeface="Calibri Light"/>
              </a:rPr>
              <a:t>Hydrogen as energy source</a:t>
            </a:r>
            <a:endParaRPr lang="en-GB" spc="-1" dirty="0">
              <a:latin typeface="Calibri Light"/>
            </a:endParaRPr>
          </a:p>
          <a:p>
            <a:pPr marL="214380" indent="-213840">
              <a:lnSpc>
                <a:spcPct val="150000"/>
              </a:lnSpc>
              <a:buClr>
                <a:srgbClr val="000000"/>
              </a:buClr>
              <a:buFont typeface="Courier New"/>
              <a:buChar char="o"/>
            </a:pPr>
            <a:r>
              <a:rPr lang="en-US" spc="-1" dirty="0">
                <a:solidFill>
                  <a:srgbClr val="000000"/>
                </a:solidFill>
                <a:latin typeface="Calibri Light"/>
              </a:rPr>
              <a:t>Types of Hydrogen</a:t>
            </a:r>
            <a:endParaRPr lang="en-GB" spc="-1" dirty="0">
              <a:latin typeface="Calibri Light"/>
            </a:endParaRPr>
          </a:p>
          <a:p>
            <a:pPr marL="214380" indent="-213840">
              <a:lnSpc>
                <a:spcPct val="150000"/>
              </a:lnSpc>
              <a:buClr>
                <a:srgbClr val="000000"/>
              </a:buClr>
              <a:buFont typeface="Courier New"/>
              <a:buChar char="o"/>
            </a:pPr>
            <a:r>
              <a:rPr lang="en-US" spc="-1" dirty="0">
                <a:solidFill>
                  <a:srgbClr val="000000"/>
                </a:solidFill>
                <a:latin typeface="Calibri Light"/>
              </a:rPr>
              <a:t>Green Hydrogen</a:t>
            </a:r>
            <a:endParaRPr lang="en-GB" spc="-1" dirty="0">
              <a:latin typeface="Calibri Light"/>
            </a:endParaRPr>
          </a:p>
          <a:p>
            <a:pPr marL="214380" indent="-213840">
              <a:lnSpc>
                <a:spcPct val="150000"/>
              </a:lnSpc>
              <a:buClr>
                <a:srgbClr val="000000"/>
              </a:buClr>
              <a:buFont typeface="Courier New"/>
              <a:buChar char="o"/>
            </a:pPr>
            <a:r>
              <a:rPr lang="en-US" spc="-1" dirty="0">
                <a:solidFill>
                  <a:srgbClr val="000000"/>
                </a:solidFill>
                <a:latin typeface="Calibri Light"/>
              </a:rPr>
              <a:t>Buffer for renewable energy</a:t>
            </a:r>
            <a:endParaRPr lang="en-GB" spc="-1" dirty="0">
              <a:latin typeface="Calibri Light"/>
            </a:endParaRPr>
          </a:p>
        </p:txBody>
      </p:sp>
      <p:pic>
        <p:nvPicPr>
          <p:cNvPr id="178" name="Imagen 177"/>
          <p:cNvPicPr/>
          <p:nvPr/>
        </p:nvPicPr>
        <p:blipFill>
          <a:blip r:embed="rId3"/>
          <a:stretch/>
        </p:blipFill>
        <p:spPr>
          <a:xfrm>
            <a:off x="7934196" y="2923917"/>
            <a:ext cx="849150" cy="1131030"/>
          </a:xfrm>
          <a:prstGeom prst="rect">
            <a:avLst/>
          </a:prstGeom>
          <a:ln w="0">
            <a:noFill/>
          </a:ln>
        </p:spPr>
      </p:pic>
      <p:sp>
        <p:nvSpPr>
          <p:cNvPr id="179" name="CustomShape 3"/>
          <p:cNvSpPr/>
          <p:nvPr/>
        </p:nvSpPr>
        <p:spPr>
          <a:xfrm>
            <a:off x="5522176" y="3878246"/>
            <a:ext cx="374328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000000"/>
                </a:solidFill>
                <a:latin typeface="Calibri"/>
              </a:rPr>
              <a:t>Source:</a:t>
            </a:r>
            <a:r>
              <a:rPr lang="en-US" sz="1200" b="1" spc="-1" dirty="0">
                <a:solidFill>
                  <a:srgbClr val="44546A"/>
                </a:solidFill>
                <a:latin typeface="Calibri"/>
              </a:rPr>
              <a:t>  </a:t>
            </a:r>
            <a:r>
              <a:rPr lang="en-US" sz="1200" u="sng" spc="-1" dirty="0">
                <a:solidFill>
                  <a:srgbClr val="828282"/>
                </a:solidFill>
                <a:latin typeface="Calibri"/>
                <a:hlinkClick r:id="rId4"/>
              </a:rPr>
              <a:t>www.ariema.com</a:t>
            </a:r>
            <a:endParaRPr lang="en-GB" sz="1200"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A324B087-45C9-4743-B1EA-006638615080}"/>
              </a:ext>
            </a:extLst>
          </p:cNvPr>
          <p:cNvSpPr/>
          <p:nvPr/>
        </p:nvSpPr>
        <p:spPr>
          <a:xfrm>
            <a:off x="638175" y="326903"/>
            <a:ext cx="8001000" cy="594642"/>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gn="ctr">
              <a:lnSpc>
                <a:spcPct val="90000"/>
              </a:lnSpc>
            </a:pPr>
            <a:r>
              <a:rPr lang="en-US" sz="3000" spc="-1" dirty="0">
                <a:solidFill>
                  <a:schemeClr val="accent2">
                    <a:lumMod val="75000"/>
                  </a:schemeClr>
                </a:solidFill>
                <a:latin typeface="Poppins" panose="00000500000000000000" pitchFamily="2" charset="0"/>
                <a:cs typeface="Poppins" panose="00000500000000000000" pitchFamily="2" charset="0"/>
              </a:rPr>
              <a:t>Benefits of H</a:t>
            </a:r>
            <a:r>
              <a:rPr lang="en-US" sz="3000" spc="-1" baseline="-25000" dirty="0">
                <a:solidFill>
                  <a:schemeClr val="accent2">
                    <a:lumMod val="75000"/>
                  </a:schemeClr>
                </a:solidFill>
                <a:latin typeface="Poppins" panose="00000500000000000000" pitchFamily="2" charset="0"/>
                <a:cs typeface="Poppins" panose="00000500000000000000" pitchFamily="2" charset="0"/>
              </a:rPr>
              <a:t>2</a:t>
            </a:r>
            <a:r>
              <a:rPr lang="en-US" sz="3000" spc="-1" dirty="0">
                <a:solidFill>
                  <a:schemeClr val="accent2">
                    <a:lumMod val="75000"/>
                  </a:schemeClr>
                </a:solidFill>
                <a:latin typeface="Poppins" panose="00000500000000000000" pitchFamily="2" charset="0"/>
                <a:cs typeface="Poppins" panose="00000500000000000000" pitchFamily="2" charset="0"/>
              </a:rPr>
              <a:t> applied to road transport</a:t>
            </a:r>
          </a:p>
        </p:txBody>
      </p:sp>
      <p:graphicFrame>
        <p:nvGraphicFramePr>
          <p:cNvPr id="3" name="Diagrama 2">
            <a:extLst>
              <a:ext uri="{FF2B5EF4-FFF2-40B4-BE49-F238E27FC236}">
                <a16:creationId xmlns:a16="http://schemas.microsoft.com/office/drawing/2014/main" id="{84E9E659-A59A-4D31-BDB2-924EB6966141}"/>
              </a:ext>
            </a:extLst>
          </p:cNvPr>
          <p:cNvGraphicFramePr/>
          <p:nvPr>
            <p:extLst>
              <p:ext uri="{D42A27DB-BD31-4B8C-83A1-F6EECF244321}">
                <p14:modId xmlns:p14="http://schemas.microsoft.com/office/powerpoint/2010/main" val="3295818487"/>
              </p:ext>
            </p:extLst>
          </p:nvPr>
        </p:nvGraphicFramePr>
        <p:xfrm>
          <a:off x="126705" y="939322"/>
          <a:ext cx="8220075" cy="2464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igno más 3">
            <a:extLst>
              <a:ext uri="{FF2B5EF4-FFF2-40B4-BE49-F238E27FC236}">
                <a16:creationId xmlns:a16="http://schemas.microsoft.com/office/drawing/2014/main" id="{C0BE9AC9-EE9D-4E31-9201-546FCC18296D}"/>
              </a:ext>
            </a:extLst>
          </p:cNvPr>
          <p:cNvSpPr/>
          <p:nvPr/>
        </p:nvSpPr>
        <p:spPr>
          <a:xfrm>
            <a:off x="3212892" y="3403997"/>
            <a:ext cx="491494" cy="5449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Rectángulo: esquinas redondeadas 4">
            <a:extLst>
              <a:ext uri="{FF2B5EF4-FFF2-40B4-BE49-F238E27FC236}">
                <a16:creationId xmlns:a16="http://schemas.microsoft.com/office/drawing/2014/main" id="{D60E4271-6844-4A32-BC8E-CFCFB4B025D0}"/>
              </a:ext>
            </a:extLst>
          </p:cNvPr>
          <p:cNvSpPr/>
          <p:nvPr/>
        </p:nvSpPr>
        <p:spPr>
          <a:xfrm>
            <a:off x="3977640" y="3080386"/>
            <a:ext cx="4888141" cy="130420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spcAft>
                <a:spcPts val="300"/>
              </a:spcAft>
              <a:buFont typeface="Wingdings" panose="05000000000000000000" pitchFamily="2" charset="2"/>
              <a:buChar char="ü"/>
            </a:pPr>
            <a:r>
              <a:rPr lang="es-ES" sz="1200" dirty="0" err="1">
                <a:solidFill>
                  <a:schemeClr val="bg1"/>
                </a:solidFill>
              </a:rPr>
              <a:t>Reduction</a:t>
            </a:r>
            <a:r>
              <a:rPr lang="es-ES" sz="1200" dirty="0">
                <a:solidFill>
                  <a:schemeClr val="bg1"/>
                </a:solidFill>
              </a:rPr>
              <a:t> of </a:t>
            </a:r>
            <a:r>
              <a:rPr lang="es-ES" sz="1200" dirty="0" err="1">
                <a:solidFill>
                  <a:schemeClr val="bg1"/>
                </a:solidFill>
              </a:rPr>
              <a:t>vulnerability</a:t>
            </a:r>
            <a:r>
              <a:rPr lang="es-ES" sz="1200" dirty="0">
                <a:solidFill>
                  <a:schemeClr val="bg1"/>
                </a:solidFill>
              </a:rPr>
              <a:t> to </a:t>
            </a:r>
            <a:r>
              <a:rPr lang="es-ES" sz="1200" dirty="0" err="1">
                <a:solidFill>
                  <a:schemeClr val="bg1"/>
                </a:solidFill>
              </a:rPr>
              <a:t>fossil</a:t>
            </a:r>
            <a:r>
              <a:rPr lang="es-ES" sz="1200" dirty="0">
                <a:solidFill>
                  <a:schemeClr val="bg1"/>
                </a:solidFill>
              </a:rPr>
              <a:t> fuel </a:t>
            </a:r>
            <a:r>
              <a:rPr lang="es-ES" sz="1200" dirty="0" err="1">
                <a:solidFill>
                  <a:schemeClr val="bg1"/>
                </a:solidFill>
              </a:rPr>
              <a:t>imports</a:t>
            </a:r>
            <a:endParaRPr lang="es-ES" sz="1200" dirty="0">
              <a:solidFill>
                <a:schemeClr val="bg1"/>
              </a:solidFill>
            </a:endParaRPr>
          </a:p>
          <a:p>
            <a:pPr marL="214313" indent="-214313">
              <a:spcAft>
                <a:spcPts val="300"/>
              </a:spcAft>
              <a:buFont typeface="Wingdings" panose="05000000000000000000" pitchFamily="2" charset="2"/>
              <a:buChar char="ü"/>
            </a:pPr>
            <a:r>
              <a:rPr lang="en-US" sz="1200" dirty="0">
                <a:solidFill>
                  <a:schemeClr val="bg1"/>
                </a:solidFill>
              </a:rPr>
              <a:t>Storage solution to volatile local renewable energy that can be used as a fuel </a:t>
            </a:r>
          </a:p>
          <a:p>
            <a:pPr marL="214313" indent="-214313">
              <a:spcAft>
                <a:spcPts val="300"/>
              </a:spcAft>
              <a:buFont typeface="Wingdings" panose="05000000000000000000" pitchFamily="2" charset="2"/>
              <a:buChar char="ü"/>
            </a:pPr>
            <a:r>
              <a:rPr lang="en-US" sz="1200" dirty="0">
                <a:solidFill>
                  <a:schemeClr val="bg1"/>
                </a:solidFill>
              </a:rPr>
              <a:t>Production of new local jobs and improvement of economic competitiveness</a:t>
            </a:r>
          </a:p>
        </p:txBody>
      </p:sp>
    </p:spTree>
    <p:extLst>
      <p:ext uri="{BB962C8B-B14F-4D97-AF65-F5344CB8AC3E}">
        <p14:creationId xmlns:p14="http://schemas.microsoft.com/office/powerpoint/2010/main" val="28366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1903BF-35C3-4AD1-8725-BE17FD4B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382" y="1131007"/>
            <a:ext cx="3524742" cy="2607758"/>
          </a:xfrm>
          <a:prstGeom prst="rect">
            <a:avLst/>
          </a:prstGeom>
        </p:spPr>
      </p:pic>
      <p:sp>
        <p:nvSpPr>
          <p:cNvPr id="3" name="Subtítulo 2">
            <a:extLst>
              <a:ext uri="{FF2B5EF4-FFF2-40B4-BE49-F238E27FC236}">
                <a16:creationId xmlns:a16="http://schemas.microsoft.com/office/drawing/2014/main" id="{39018D79-7D7D-4556-9DBA-B8B88403AC49}"/>
              </a:ext>
            </a:extLst>
          </p:cNvPr>
          <p:cNvSpPr txBox="1">
            <a:spLocks/>
          </p:cNvSpPr>
          <p:nvPr/>
        </p:nvSpPr>
        <p:spPr>
          <a:xfrm>
            <a:off x="239745" y="1041046"/>
            <a:ext cx="4683130" cy="1013611"/>
          </a:xfrm>
          <a:prstGeom prst="rect">
            <a:avLst/>
          </a:prstGeom>
        </p:spPr>
        <p:txBody>
          <a:bodyPr wrap="square" numCol="2" spcCol="3600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latin typeface="Calibri" panose="020F0502020204030204" pitchFamily="34" charset="0"/>
                <a:cs typeface="Calibri" panose="020F0502020204030204" pitchFamily="34" charset="0"/>
              </a:rPr>
              <a:t>Land area:</a:t>
            </a:r>
            <a:r>
              <a:rPr lang="en-GB" sz="1200" dirty="0">
                <a:latin typeface="Calibri" panose="020F0502020204030204" pitchFamily="34" charset="0"/>
                <a:cs typeface="Calibri" panose="020F0502020204030204" pitchFamily="34" charset="0"/>
              </a:rPr>
              <a:t> 2,034 km²</a:t>
            </a:r>
          </a:p>
          <a:p>
            <a:pPr algn="ctr"/>
            <a:r>
              <a:rPr lang="en-GB" sz="1200" b="1" dirty="0">
                <a:latin typeface="Calibri" panose="020F0502020204030204" pitchFamily="34" charset="0"/>
                <a:cs typeface="Calibri" panose="020F0502020204030204" pitchFamily="34" charset="0"/>
              </a:rPr>
              <a:t>Population:</a:t>
            </a:r>
            <a:r>
              <a:rPr lang="en-GB" sz="1200" dirty="0">
                <a:latin typeface="Calibri" panose="020F0502020204030204" pitchFamily="34" charset="0"/>
                <a:cs typeface="Calibri" panose="020F0502020204030204" pitchFamily="34" charset="0"/>
              </a:rPr>
              <a:t> 928,000 inhabitants (2020)</a:t>
            </a:r>
          </a:p>
          <a:p>
            <a:endParaRPr lang="en-GB" sz="1200" dirty="0">
              <a:latin typeface="Calibri" panose="020F0502020204030204" pitchFamily="34" charset="0"/>
              <a:cs typeface="Calibri" panose="020F0502020204030204" pitchFamily="34" charset="0"/>
            </a:endParaRPr>
          </a:p>
          <a:p>
            <a:r>
              <a:rPr lang="en-GB" sz="1200" b="1" dirty="0">
                <a:latin typeface="Calibri" panose="020F0502020204030204" pitchFamily="34" charset="0"/>
                <a:cs typeface="Calibri" panose="020F0502020204030204" pitchFamily="34" charset="0"/>
              </a:rPr>
              <a:t>Tourists:</a:t>
            </a:r>
            <a:r>
              <a:rPr lang="en-GB" sz="1200" dirty="0">
                <a:latin typeface="Calibri" panose="020F0502020204030204" pitchFamily="34" charset="0"/>
                <a:cs typeface="Calibri" panose="020F0502020204030204" pitchFamily="34" charset="0"/>
              </a:rPr>
              <a:t> 5.6 millions (2019)</a:t>
            </a:r>
          </a:p>
          <a:p>
            <a:pPr algn="ctr"/>
            <a:r>
              <a:rPr lang="en-GB" sz="1200" b="1" dirty="0">
                <a:latin typeface="Calibri" panose="020F0502020204030204" pitchFamily="34" charset="0"/>
                <a:cs typeface="Calibri" panose="020F0502020204030204" pitchFamily="34" charset="0"/>
              </a:rPr>
              <a:t>RAC:</a:t>
            </a:r>
            <a:r>
              <a:rPr lang="en-GB" sz="1200" dirty="0">
                <a:latin typeface="Calibri" panose="020F0502020204030204" pitchFamily="34" charset="0"/>
                <a:cs typeface="Calibri" panose="020F0502020204030204" pitchFamily="34" charset="0"/>
              </a:rPr>
              <a:t> almost 30,000 vehicles (2018)</a:t>
            </a:r>
          </a:p>
          <a:p>
            <a:pPr marL="0" indent="0">
              <a:buNone/>
            </a:pPr>
            <a:endParaRPr lang="en-GB" sz="1200" dirty="0"/>
          </a:p>
        </p:txBody>
      </p:sp>
      <p:sp>
        <p:nvSpPr>
          <p:cNvPr id="4" name="CuadroTexto 3">
            <a:extLst>
              <a:ext uri="{FF2B5EF4-FFF2-40B4-BE49-F238E27FC236}">
                <a16:creationId xmlns:a16="http://schemas.microsoft.com/office/drawing/2014/main" id="{C0227C85-C174-4938-A827-EE55D642B0E5}"/>
              </a:ext>
            </a:extLst>
          </p:cNvPr>
          <p:cNvSpPr txBox="1"/>
          <p:nvPr/>
        </p:nvSpPr>
        <p:spPr>
          <a:xfrm>
            <a:off x="6006763" y="3776526"/>
            <a:ext cx="1332416" cy="246221"/>
          </a:xfrm>
          <a:prstGeom prst="rect">
            <a:avLst/>
          </a:prstGeom>
          <a:noFill/>
        </p:spPr>
        <p:txBody>
          <a:bodyPr wrap="none" rtlCol="0">
            <a:spAutoFit/>
          </a:bodyPr>
          <a:lstStyle/>
          <a:p>
            <a:r>
              <a:rPr lang="es-ES" sz="1000" b="1" dirty="0">
                <a:solidFill>
                  <a:srgbClr val="002060"/>
                </a:solidFill>
              </a:rPr>
              <a:t>HRS at ITER </a:t>
            </a:r>
            <a:r>
              <a:rPr lang="es-ES" sz="1000" b="1" dirty="0" err="1">
                <a:solidFill>
                  <a:srgbClr val="002060"/>
                </a:solidFill>
              </a:rPr>
              <a:t>facilities</a:t>
            </a:r>
            <a:endParaRPr lang="es-ES" sz="1000" b="1" dirty="0">
              <a:solidFill>
                <a:srgbClr val="002060"/>
              </a:solidFill>
            </a:endParaRPr>
          </a:p>
        </p:txBody>
      </p:sp>
      <p:cxnSp>
        <p:nvCxnSpPr>
          <p:cNvPr id="5" name="Conector recto de flecha 4">
            <a:extLst>
              <a:ext uri="{FF2B5EF4-FFF2-40B4-BE49-F238E27FC236}">
                <a16:creationId xmlns:a16="http://schemas.microsoft.com/office/drawing/2014/main" id="{53C4EAD1-C4E3-4325-9709-E1B0DC377162}"/>
              </a:ext>
            </a:extLst>
          </p:cNvPr>
          <p:cNvCxnSpPr>
            <a:cxnSpLocks/>
            <a:stCxn id="7" idx="0"/>
            <a:endCxn id="14" idx="5"/>
          </p:cNvCxnSpPr>
          <p:nvPr/>
        </p:nvCxnSpPr>
        <p:spPr>
          <a:xfrm flipV="1">
            <a:off x="6759594" y="3371537"/>
            <a:ext cx="253179" cy="41684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6" name="0 Imagen">
            <a:extLst>
              <a:ext uri="{FF2B5EF4-FFF2-40B4-BE49-F238E27FC236}">
                <a16:creationId xmlns:a16="http://schemas.microsoft.com/office/drawing/2014/main" id="{35DF7920-16DD-466E-BC5D-9E55E8E1F8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81" b="20818"/>
          <a:stretch/>
        </p:blipFill>
        <p:spPr bwMode="auto">
          <a:xfrm>
            <a:off x="6453484" y="4034909"/>
            <a:ext cx="733682" cy="416729"/>
          </a:xfrm>
          <a:prstGeom prst="rect">
            <a:avLst/>
          </a:prstGeom>
          <a:ln>
            <a:noFill/>
          </a:ln>
          <a:extLst>
            <a:ext uri="{53640926-AAD7-44D8-BBD7-CCE9431645EC}">
              <a14:shadowObscured xmlns:a14="http://schemas.microsoft.com/office/drawing/2010/main"/>
            </a:ext>
          </a:extLst>
        </p:spPr>
      </p:pic>
      <p:sp>
        <p:nvSpPr>
          <p:cNvPr id="7" name="Rectángulo 6">
            <a:extLst>
              <a:ext uri="{FF2B5EF4-FFF2-40B4-BE49-F238E27FC236}">
                <a16:creationId xmlns:a16="http://schemas.microsoft.com/office/drawing/2014/main" id="{72851BFB-8FCD-4B9D-BB7D-D4390537F013}"/>
              </a:ext>
            </a:extLst>
          </p:cNvPr>
          <p:cNvSpPr/>
          <p:nvPr/>
        </p:nvSpPr>
        <p:spPr>
          <a:xfrm>
            <a:off x="6006763" y="3788380"/>
            <a:ext cx="1505661" cy="6632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CustomShape 1">
            <a:extLst>
              <a:ext uri="{FF2B5EF4-FFF2-40B4-BE49-F238E27FC236}">
                <a16:creationId xmlns:a16="http://schemas.microsoft.com/office/drawing/2014/main" id="{4C022014-99D0-40E7-82BC-BAE71BB7D9E3}"/>
              </a:ext>
            </a:extLst>
          </p:cNvPr>
          <p:cNvSpPr/>
          <p:nvPr/>
        </p:nvSpPr>
        <p:spPr>
          <a:xfrm>
            <a:off x="1030680" y="81213"/>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Case Study - Tenerife</a:t>
            </a:r>
          </a:p>
        </p:txBody>
      </p:sp>
      <p:graphicFrame>
        <p:nvGraphicFramePr>
          <p:cNvPr id="11" name="Tabla 10">
            <a:extLst>
              <a:ext uri="{FF2B5EF4-FFF2-40B4-BE49-F238E27FC236}">
                <a16:creationId xmlns:a16="http://schemas.microsoft.com/office/drawing/2014/main" id="{E49128A8-E075-4D3C-B308-E39E555A828D}"/>
              </a:ext>
            </a:extLst>
          </p:cNvPr>
          <p:cNvGraphicFramePr>
            <a:graphicFrameLocks noGrp="1"/>
          </p:cNvGraphicFramePr>
          <p:nvPr>
            <p:extLst>
              <p:ext uri="{D42A27DB-BD31-4B8C-83A1-F6EECF244321}">
                <p14:modId xmlns:p14="http://schemas.microsoft.com/office/powerpoint/2010/main" val="3488112397"/>
              </p:ext>
            </p:extLst>
          </p:nvPr>
        </p:nvGraphicFramePr>
        <p:xfrm>
          <a:off x="362562" y="1948227"/>
          <a:ext cx="3542513" cy="973317"/>
        </p:xfrm>
        <a:graphic>
          <a:graphicData uri="http://schemas.openxmlformats.org/drawingml/2006/table">
            <a:tbl>
              <a:tblPr/>
              <a:tblGrid>
                <a:gridCol w="2066266">
                  <a:extLst>
                    <a:ext uri="{9D8B030D-6E8A-4147-A177-3AD203B41FA5}">
                      <a16:colId xmlns:a16="http://schemas.microsoft.com/office/drawing/2014/main" val="1861601222"/>
                    </a:ext>
                  </a:extLst>
                </a:gridCol>
                <a:gridCol w="625929">
                  <a:extLst>
                    <a:ext uri="{9D8B030D-6E8A-4147-A177-3AD203B41FA5}">
                      <a16:colId xmlns:a16="http://schemas.microsoft.com/office/drawing/2014/main" val="690718496"/>
                    </a:ext>
                  </a:extLst>
                </a:gridCol>
                <a:gridCol w="850318">
                  <a:extLst>
                    <a:ext uri="{9D8B030D-6E8A-4147-A177-3AD203B41FA5}">
                      <a16:colId xmlns:a16="http://schemas.microsoft.com/office/drawing/2014/main" val="1801361877"/>
                    </a:ext>
                  </a:extLst>
                </a:gridCol>
              </a:tblGrid>
              <a:tr h="270051">
                <a:tc>
                  <a:txBody>
                    <a:bodyPr/>
                    <a:lstStyle/>
                    <a:p>
                      <a:pPr algn="ctr" fontAlgn="ctr"/>
                      <a:r>
                        <a:rPr lang="en-GB" sz="1000" b="1" i="0" u="none" strike="noStrike" noProof="0" dirty="0">
                          <a:solidFill>
                            <a:srgbClr val="000000"/>
                          </a:solidFill>
                          <a:effectLst/>
                          <a:latin typeface="Calibri" panose="020F0502020204030204" pitchFamily="34" charset="0"/>
                        </a:rPr>
                        <a:t>TENERIFE</a:t>
                      </a:r>
                      <a:r>
                        <a:rPr lang="en-GB" sz="1000" b="1" i="0" u="none" strike="noStrike" baseline="0" noProof="0" dirty="0">
                          <a:solidFill>
                            <a:srgbClr val="000000"/>
                          </a:solidFill>
                          <a:effectLst/>
                          <a:latin typeface="Calibri" panose="020F0502020204030204" pitchFamily="34" charset="0"/>
                        </a:rPr>
                        <a:t> Highways</a:t>
                      </a:r>
                      <a:endParaRPr lang="en-GB" sz="1000" b="1" i="0" u="none" strike="noStrike" noProof="0" dirty="0">
                        <a:solidFill>
                          <a:srgbClr val="000000"/>
                        </a:solidFill>
                        <a:effectLst/>
                        <a:latin typeface="Calibri" panose="020F0502020204030204" pitchFamily="34" charset="0"/>
                      </a:endParaRPr>
                    </a:p>
                  </a:txBody>
                  <a:tcPr marL="7144" marR="7144" marT="7144" marB="0" anchor="ctr">
                    <a:lnL>
                      <a:noFill/>
                    </a:lnL>
                    <a:lnR w="6350" cap="flat" cmpd="sng" algn="ctr">
                      <a:solidFill>
                        <a:srgbClr val="1F497D"/>
                      </a:solidFill>
                      <a:prstDash val="solid"/>
                      <a:round/>
                      <a:headEnd type="none" w="med" len="med"/>
                      <a:tailEnd type="none" w="med" len="med"/>
                    </a:lnR>
                    <a:lnT>
                      <a:noFill/>
                    </a:lnT>
                    <a:lnB w="6350" cap="flat" cmpd="sng" algn="ctr">
                      <a:solidFill>
                        <a:srgbClr val="1F497D"/>
                      </a:solidFill>
                      <a:prstDash val="solid"/>
                      <a:round/>
                      <a:headEnd type="none" w="med" len="med"/>
                      <a:tailEnd type="none" w="med" len="med"/>
                    </a:lnB>
                  </a:tcPr>
                </a:tc>
                <a:tc>
                  <a:txBody>
                    <a:bodyPr/>
                    <a:lstStyle/>
                    <a:p>
                      <a:pPr algn="ctr" fontAlgn="ctr"/>
                      <a:r>
                        <a:rPr lang="en-GB" sz="800" b="1" i="0" u="none" strike="noStrike" noProof="0" dirty="0">
                          <a:solidFill>
                            <a:srgbClr val="000000"/>
                          </a:solidFill>
                          <a:effectLst/>
                          <a:latin typeface="Calibri" panose="020F0502020204030204" pitchFamily="34" charset="0"/>
                        </a:rPr>
                        <a:t>Number</a:t>
                      </a:r>
                    </a:p>
                  </a:txBody>
                  <a:tcPr marL="7144" marR="7144" marT="7144" marB="0" anchor="ctr">
                    <a:lnL w="6350" cap="flat" cmpd="sng" algn="ctr">
                      <a:solidFill>
                        <a:srgbClr val="1F497D"/>
                      </a:solidFill>
                      <a:prstDash val="solid"/>
                      <a:round/>
                      <a:headEnd type="none" w="med" len="med"/>
                      <a:tailEnd type="none" w="med" len="med"/>
                    </a:lnL>
                    <a:lnR>
                      <a:noFill/>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C5D9F1"/>
                    </a:solidFill>
                  </a:tcPr>
                </a:tc>
                <a:tc>
                  <a:txBody>
                    <a:bodyPr/>
                    <a:lstStyle/>
                    <a:p>
                      <a:pPr algn="ctr" fontAlgn="ctr"/>
                      <a:r>
                        <a:rPr lang="en-GB" sz="800" b="1" i="0" u="none" strike="noStrike" noProof="0" dirty="0">
                          <a:solidFill>
                            <a:srgbClr val="000000"/>
                          </a:solidFill>
                          <a:effectLst/>
                          <a:latin typeface="Calibri" panose="020F0502020204030204" pitchFamily="34" charset="0"/>
                        </a:rPr>
                        <a:t>Total distance (km)</a:t>
                      </a:r>
                    </a:p>
                  </a:txBody>
                  <a:tcPr marL="7144" marR="7144" marT="7144" marB="0" anchor="ctr">
                    <a:lnL>
                      <a:noFill/>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solidFill>
                      <a:srgbClr val="C5D9F1"/>
                    </a:solidFill>
                  </a:tcPr>
                </a:tc>
                <a:extLst>
                  <a:ext uri="{0D108BD9-81ED-4DB2-BD59-A6C34878D82A}">
                    <a16:rowId xmlns:a16="http://schemas.microsoft.com/office/drawing/2014/main" val="2798076128"/>
                  </a:ext>
                </a:extLst>
              </a:tr>
              <a:tr h="138869">
                <a:tc>
                  <a:txBody>
                    <a:bodyPr/>
                    <a:lstStyle/>
                    <a:p>
                      <a:pPr algn="l" fontAlgn="ctr"/>
                      <a:r>
                        <a:rPr lang="en-GB" sz="800" b="0" i="0" u="none" strike="noStrike" noProof="0" dirty="0">
                          <a:solidFill>
                            <a:srgbClr val="000000"/>
                          </a:solidFill>
                          <a:effectLst/>
                          <a:latin typeface="Calibri" panose="020F0502020204030204" pitchFamily="34" charset="0"/>
                        </a:rPr>
                        <a:t>TOTAL</a:t>
                      </a:r>
                    </a:p>
                  </a:txBody>
                  <a:tcPr marL="7144" marR="7144" marT="7144" marB="0" anchor="ctr">
                    <a:lnL w="6350" cap="flat" cmpd="sng" algn="ctr">
                      <a:solidFill>
                        <a:srgbClr val="4F81B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a:noFill/>
                    </a:lnB>
                    <a:solidFill>
                      <a:srgbClr val="C5D9F1"/>
                    </a:solidFill>
                  </a:tcPr>
                </a:tc>
                <a:tc>
                  <a:txBody>
                    <a:bodyPr/>
                    <a:lstStyle/>
                    <a:p>
                      <a:pPr algn="ctr" fontAlgn="ctr"/>
                      <a:r>
                        <a:rPr lang="en-GB" sz="800" b="0" i="0" u="none" strike="noStrike" noProof="0" dirty="0">
                          <a:solidFill>
                            <a:srgbClr val="000000"/>
                          </a:solidFill>
                          <a:effectLst/>
                          <a:latin typeface="Calibri" panose="020F0502020204030204" pitchFamily="34" charset="0"/>
                        </a:rPr>
                        <a:t>129</a:t>
                      </a:r>
                    </a:p>
                  </a:txBody>
                  <a:tcPr marL="7144" marR="7144" marT="7144" marB="0" anchor="ctr">
                    <a:lnL w="6350" cap="flat" cmpd="sng" algn="ctr">
                      <a:solidFill>
                        <a:srgbClr val="1F497D"/>
                      </a:solidFill>
                      <a:prstDash val="solid"/>
                      <a:round/>
                      <a:headEnd type="none" w="med" len="med"/>
                      <a:tailEnd type="none" w="med" len="med"/>
                    </a:lnL>
                    <a:lnR>
                      <a:noFill/>
                    </a:lnR>
                    <a:lnT w="6350" cap="flat" cmpd="sng" algn="ctr">
                      <a:solidFill>
                        <a:srgbClr val="1F497D"/>
                      </a:solidFill>
                      <a:prstDash val="solid"/>
                      <a:round/>
                      <a:headEnd type="none" w="med" len="med"/>
                      <a:tailEnd type="none" w="med" len="med"/>
                    </a:lnT>
                    <a:lnB>
                      <a:noFill/>
                    </a:lnB>
                  </a:tcPr>
                </a:tc>
                <a:tc>
                  <a:txBody>
                    <a:bodyPr/>
                    <a:lstStyle/>
                    <a:p>
                      <a:pPr algn="ctr" fontAlgn="ctr"/>
                      <a:r>
                        <a:rPr lang="en-GB" sz="800" b="0" i="0" u="none" strike="noStrike" noProof="0" dirty="0">
                          <a:solidFill>
                            <a:srgbClr val="000000"/>
                          </a:solidFill>
                          <a:effectLst/>
                          <a:latin typeface="Calibri" panose="020F0502020204030204" pitchFamily="34" charset="0"/>
                        </a:rPr>
                        <a:t>1,196.16</a:t>
                      </a:r>
                    </a:p>
                  </a:txBody>
                  <a:tcPr marL="7144" marR="7144" marT="7144" marB="0" anchor="ctr">
                    <a:lnL>
                      <a:noFill/>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a:noFill/>
                    </a:lnB>
                  </a:tcPr>
                </a:tc>
                <a:extLst>
                  <a:ext uri="{0D108BD9-81ED-4DB2-BD59-A6C34878D82A}">
                    <a16:rowId xmlns:a16="http://schemas.microsoft.com/office/drawing/2014/main" val="4292743425"/>
                  </a:ext>
                </a:extLst>
              </a:tr>
              <a:tr h="270051">
                <a:tc>
                  <a:txBody>
                    <a:bodyPr/>
                    <a:lstStyle/>
                    <a:p>
                      <a:pPr algn="l" fontAlgn="ctr"/>
                      <a:r>
                        <a:rPr lang="en-GB" sz="800" b="0" i="0" u="none" strike="noStrike" noProof="0" dirty="0">
                          <a:solidFill>
                            <a:srgbClr val="000000"/>
                          </a:solidFill>
                          <a:effectLst/>
                          <a:latin typeface="Calibri" panose="020F0502020204030204" pitchFamily="34" charset="0"/>
                        </a:rPr>
                        <a:t>Motorways and dual carriageways</a:t>
                      </a:r>
                    </a:p>
                  </a:txBody>
                  <a:tcPr marL="7144" marR="7144" marT="7144" marB="0" anchor="ctr">
                    <a:lnL w="6350" cap="flat" cmpd="sng" algn="ctr">
                      <a:solidFill>
                        <a:srgbClr val="4F81BD"/>
                      </a:solidFill>
                      <a:prstDash val="solid"/>
                      <a:round/>
                      <a:headEnd type="none" w="med" len="med"/>
                      <a:tailEnd type="none" w="med" len="med"/>
                    </a:lnL>
                    <a:lnR w="6350" cap="flat" cmpd="sng" algn="ctr">
                      <a:solidFill>
                        <a:srgbClr val="1F497D"/>
                      </a:solidFill>
                      <a:prstDash val="solid"/>
                      <a:round/>
                      <a:headEnd type="none" w="med" len="med"/>
                      <a:tailEnd type="none" w="med" len="med"/>
                    </a:lnR>
                    <a:lnT>
                      <a:noFill/>
                    </a:lnT>
                    <a:lnB>
                      <a:noFill/>
                    </a:lnB>
                    <a:solidFill>
                      <a:srgbClr val="C5D9F1"/>
                    </a:solidFill>
                  </a:tcPr>
                </a:tc>
                <a:tc>
                  <a:txBody>
                    <a:bodyPr/>
                    <a:lstStyle/>
                    <a:p>
                      <a:pPr algn="ctr" fontAlgn="ctr"/>
                      <a:r>
                        <a:rPr lang="en-GB" sz="800" b="0" i="0" u="none" strike="noStrike" noProof="0" dirty="0">
                          <a:solidFill>
                            <a:srgbClr val="000000"/>
                          </a:solidFill>
                          <a:effectLst/>
                          <a:latin typeface="Calibri" panose="020F0502020204030204" pitchFamily="34" charset="0"/>
                        </a:rPr>
                        <a:t>5</a:t>
                      </a:r>
                    </a:p>
                  </a:txBody>
                  <a:tcPr marL="7144" marR="7144" marT="7144" marB="0" anchor="ctr">
                    <a:lnL w="6350" cap="flat" cmpd="sng" algn="ctr">
                      <a:solidFill>
                        <a:srgbClr val="1F497D"/>
                      </a:solidFill>
                      <a:prstDash val="solid"/>
                      <a:round/>
                      <a:headEnd type="none" w="med" len="med"/>
                      <a:tailEnd type="none" w="med" len="med"/>
                    </a:lnL>
                    <a:lnR>
                      <a:noFill/>
                    </a:lnR>
                    <a:lnT>
                      <a:noFill/>
                    </a:lnT>
                    <a:lnB>
                      <a:noFill/>
                    </a:lnB>
                  </a:tcPr>
                </a:tc>
                <a:tc>
                  <a:txBody>
                    <a:bodyPr/>
                    <a:lstStyle/>
                    <a:p>
                      <a:pPr algn="ctr" fontAlgn="ctr"/>
                      <a:r>
                        <a:rPr lang="en-GB" sz="800" b="0" i="0" u="none" strike="noStrike" noProof="0" dirty="0">
                          <a:solidFill>
                            <a:srgbClr val="000000"/>
                          </a:solidFill>
                          <a:effectLst/>
                          <a:latin typeface="Calibri" panose="020F0502020204030204" pitchFamily="34" charset="0"/>
                        </a:rPr>
                        <a:t>176.82</a:t>
                      </a:r>
                    </a:p>
                  </a:txBody>
                  <a:tcPr marL="7144" marR="7144" marT="7144" marB="0" anchor="ctr">
                    <a:lnL>
                      <a:noFill/>
                    </a:lnL>
                    <a:lnR w="6350" cap="flat" cmpd="sng" algn="ctr">
                      <a:solidFill>
                        <a:srgbClr val="1F497D"/>
                      </a:solidFill>
                      <a:prstDash val="solid"/>
                      <a:round/>
                      <a:headEnd type="none" w="med" len="med"/>
                      <a:tailEnd type="none" w="med" len="med"/>
                    </a:lnR>
                    <a:lnT>
                      <a:noFill/>
                    </a:lnT>
                    <a:lnB>
                      <a:noFill/>
                    </a:lnB>
                  </a:tcPr>
                </a:tc>
                <a:extLst>
                  <a:ext uri="{0D108BD9-81ED-4DB2-BD59-A6C34878D82A}">
                    <a16:rowId xmlns:a16="http://schemas.microsoft.com/office/drawing/2014/main" val="2402316280"/>
                  </a:ext>
                </a:extLst>
              </a:tr>
              <a:tr h="138869">
                <a:tc>
                  <a:txBody>
                    <a:bodyPr/>
                    <a:lstStyle/>
                    <a:p>
                      <a:pPr algn="l" fontAlgn="ctr"/>
                      <a:r>
                        <a:rPr lang="en-GB" sz="800" b="0" i="0" u="none" strike="noStrike" noProof="0" dirty="0">
                          <a:solidFill>
                            <a:srgbClr val="000000"/>
                          </a:solidFill>
                          <a:effectLst/>
                          <a:latin typeface="Calibri" panose="020F0502020204030204" pitchFamily="34" charset="0"/>
                        </a:rPr>
                        <a:t>First level autonomic highways</a:t>
                      </a:r>
                    </a:p>
                  </a:txBody>
                  <a:tcPr marL="7144" marR="7144" marT="7144" marB="0" anchor="ctr">
                    <a:lnL w="6350" cap="flat" cmpd="sng" algn="ctr">
                      <a:solidFill>
                        <a:srgbClr val="4F81BD"/>
                      </a:solidFill>
                      <a:prstDash val="solid"/>
                      <a:round/>
                      <a:headEnd type="none" w="med" len="med"/>
                      <a:tailEnd type="none" w="med" len="med"/>
                    </a:lnL>
                    <a:lnR w="6350" cap="flat" cmpd="sng" algn="ctr">
                      <a:solidFill>
                        <a:srgbClr val="1F497D"/>
                      </a:solidFill>
                      <a:prstDash val="solid"/>
                      <a:round/>
                      <a:headEnd type="none" w="med" len="med"/>
                      <a:tailEnd type="none" w="med" len="med"/>
                    </a:lnR>
                    <a:lnT>
                      <a:noFill/>
                    </a:lnT>
                    <a:lnB>
                      <a:noFill/>
                    </a:lnB>
                    <a:solidFill>
                      <a:srgbClr val="C5D9F1"/>
                    </a:solidFill>
                  </a:tcPr>
                </a:tc>
                <a:tc>
                  <a:txBody>
                    <a:bodyPr/>
                    <a:lstStyle/>
                    <a:p>
                      <a:pPr algn="ctr" fontAlgn="ctr"/>
                      <a:r>
                        <a:rPr lang="en-GB" sz="800" b="0" i="0" u="none" strike="noStrike" noProof="0" dirty="0">
                          <a:solidFill>
                            <a:srgbClr val="000000"/>
                          </a:solidFill>
                          <a:effectLst/>
                          <a:latin typeface="Calibri" panose="020F0502020204030204" pitchFamily="34" charset="0"/>
                        </a:rPr>
                        <a:t>18</a:t>
                      </a:r>
                    </a:p>
                  </a:txBody>
                  <a:tcPr marL="7144" marR="7144" marT="7144" marB="0" anchor="ctr">
                    <a:lnL w="6350" cap="flat" cmpd="sng" algn="ctr">
                      <a:solidFill>
                        <a:srgbClr val="1F497D"/>
                      </a:solidFill>
                      <a:prstDash val="solid"/>
                      <a:round/>
                      <a:headEnd type="none" w="med" len="med"/>
                      <a:tailEnd type="none" w="med" len="med"/>
                    </a:lnL>
                    <a:lnR>
                      <a:noFill/>
                    </a:lnR>
                    <a:lnT>
                      <a:noFill/>
                    </a:lnT>
                    <a:lnB>
                      <a:noFill/>
                    </a:lnB>
                  </a:tcPr>
                </a:tc>
                <a:tc>
                  <a:txBody>
                    <a:bodyPr/>
                    <a:lstStyle/>
                    <a:p>
                      <a:pPr algn="ctr" fontAlgn="ctr"/>
                      <a:r>
                        <a:rPr lang="en-GB" sz="800" b="0" i="0" u="none" strike="noStrike" noProof="0" dirty="0">
                          <a:solidFill>
                            <a:srgbClr val="000000"/>
                          </a:solidFill>
                          <a:effectLst/>
                          <a:latin typeface="Calibri" panose="020F0502020204030204" pitchFamily="34" charset="0"/>
                        </a:rPr>
                        <a:t>465.87</a:t>
                      </a:r>
                    </a:p>
                  </a:txBody>
                  <a:tcPr marL="7144" marR="7144" marT="7144" marB="0" anchor="ctr">
                    <a:lnL>
                      <a:noFill/>
                    </a:lnL>
                    <a:lnR w="6350" cap="flat" cmpd="sng" algn="ctr">
                      <a:solidFill>
                        <a:srgbClr val="1F497D"/>
                      </a:solidFill>
                      <a:prstDash val="solid"/>
                      <a:round/>
                      <a:headEnd type="none" w="med" len="med"/>
                      <a:tailEnd type="none" w="med" len="med"/>
                    </a:lnR>
                    <a:lnT>
                      <a:noFill/>
                    </a:lnT>
                    <a:lnB>
                      <a:noFill/>
                    </a:lnB>
                  </a:tcPr>
                </a:tc>
                <a:extLst>
                  <a:ext uri="{0D108BD9-81ED-4DB2-BD59-A6C34878D82A}">
                    <a16:rowId xmlns:a16="http://schemas.microsoft.com/office/drawing/2014/main" val="1879942810"/>
                  </a:ext>
                </a:extLst>
              </a:tr>
              <a:tr h="155477">
                <a:tc>
                  <a:txBody>
                    <a:bodyPr/>
                    <a:lstStyle/>
                    <a:p>
                      <a:pPr algn="l" fontAlgn="ctr"/>
                      <a:r>
                        <a:rPr lang="en-GB" sz="800" b="0" i="0" u="none" strike="noStrike" noProof="0" dirty="0">
                          <a:solidFill>
                            <a:srgbClr val="000000"/>
                          </a:solidFill>
                          <a:effectLst/>
                          <a:latin typeface="Calibri" panose="020F0502020204030204" pitchFamily="34" charset="0"/>
                        </a:rPr>
                        <a:t>Third level autonomic highways</a:t>
                      </a:r>
                    </a:p>
                  </a:txBody>
                  <a:tcPr marL="7144" marR="7144" marT="7144" marB="0" anchor="ctr">
                    <a:lnL w="6350" cap="flat" cmpd="sng" algn="ctr">
                      <a:solidFill>
                        <a:srgbClr val="4F81BD"/>
                      </a:solidFill>
                      <a:prstDash val="solid"/>
                      <a:round/>
                      <a:headEnd type="none" w="med" len="med"/>
                      <a:tailEnd type="none" w="med" len="med"/>
                    </a:lnL>
                    <a:lnR w="6350" cap="flat" cmpd="sng" algn="ctr">
                      <a:solidFill>
                        <a:srgbClr val="1F497D"/>
                      </a:solidFill>
                      <a:prstDash val="solid"/>
                      <a:round/>
                      <a:headEnd type="none" w="med" len="med"/>
                      <a:tailEnd type="none" w="med" len="med"/>
                    </a:lnR>
                    <a:lnT>
                      <a:noFill/>
                    </a:lnT>
                    <a:lnB w="6350" cap="flat" cmpd="sng" algn="ctr">
                      <a:solidFill>
                        <a:srgbClr val="4F81BD"/>
                      </a:solidFill>
                      <a:prstDash val="solid"/>
                      <a:round/>
                      <a:headEnd type="none" w="med" len="med"/>
                      <a:tailEnd type="none" w="med" len="med"/>
                    </a:lnB>
                    <a:solidFill>
                      <a:srgbClr val="C5D9F1"/>
                    </a:solidFill>
                  </a:tcPr>
                </a:tc>
                <a:tc>
                  <a:txBody>
                    <a:bodyPr/>
                    <a:lstStyle/>
                    <a:p>
                      <a:pPr algn="ctr" fontAlgn="ctr"/>
                      <a:r>
                        <a:rPr lang="en-GB" sz="800" b="0" i="0" u="none" strike="noStrike" noProof="0" dirty="0">
                          <a:solidFill>
                            <a:srgbClr val="000000"/>
                          </a:solidFill>
                          <a:effectLst/>
                          <a:latin typeface="Calibri" panose="020F0502020204030204" pitchFamily="34" charset="0"/>
                        </a:rPr>
                        <a:t>106</a:t>
                      </a:r>
                    </a:p>
                  </a:txBody>
                  <a:tcPr marL="7144" marR="7144" marT="7144" marB="0" anchor="ctr">
                    <a:lnL w="6350" cap="flat" cmpd="sng" algn="ctr">
                      <a:solidFill>
                        <a:srgbClr val="1F497D"/>
                      </a:solidFill>
                      <a:prstDash val="solid"/>
                      <a:round/>
                      <a:headEnd type="none" w="med" len="med"/>
                      <a:tailEnd type="none" w="med" len="med"/>
                    </a:lnL>
                    <a:lnR>
                      <a:noFill/>
                    </a:lnR>
                    <a:lnT>
                      <a:noFill/>
                    </a:lnT>
                    <a:lnB w="6350" cap="flat" cmpd="sng" algn="ctr">
                      <a:solidFill>
                        <a:srgbClr val="4F81BD"/>
                      </a:solidFill>
                      <a:prstDash val="solid"/>
                      <a:round/>
                      <a:headEnd type="none" w="med" len="med"/>
                      <a:tailEnd type="none" w="med" len="med"/>
                    </a:lnB>
                  </a:tcPr>
                </a:tc>
                <a:tc>
                  <a:txBody>
                    <a:bodyPr/>
                    <a:lstStyle/>
                    <a:p>
                      <a:pPr algn="ctr" fontAlgn="ctr"/>
                      <a:r>
                        <a:rPr lang="en-GB" sz="800" b="0" i="0" u="none" strike="noStrike" noProof="0" dirty="0">
                          <a:solidFill>
                            <a:srgbClr val="000000"/>
                          </a:solidFill>
                          <a:effectLst/>
                          <a:latin typeface="Calibri" panose="020F0502020204030204" pitchFamily="34" charset="0"/>
                        </a:rPr>
                        <a:t>553.47</a:t>
                      </a:r>
                    </a:p>
                  </a:txBody>
                  <a:tcPr marL="7144" marR="7144" marT="7144" marB="0" anchor="ctr">
                    <a:lnL>
                      <a:noFill/>
                    </a:lnL>
                    <a:lnR w="6350" cap="flat" cmpd="sng" algn="ctr">
                      <a:solidFill>
                        <a:srgbClr val="1F497D"/>
                      </a:solidFill>
                      <a:prstDash val="solid"/>
                      <a:round/>
                      <a:headEnd type="none" w="med" len="med"/>
                      <a:tailEnd type="none" w="med" len="med"/>
                    </a:lnR>
                    <a:lnT>
                      <a:noFill/>
                    </a:lnT>
                    <a:lnB w="63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603536378"/>
                  </a:ext>
                </a:extLst>
              </a:tr>
            </a:tbl>
          </a:graphicData>
        </a:graphic>
      </p:graphicFrame>
      <p:graphicFrame>
        <p:nvGraphicFramePr>
          <p:cNvPr id="12" name="Tabla 11">
            <a:extLst>
              <a:ext uri="{FF2B5EF4-FFF2-40B4-BE49-F238E27FC236}">
                <a16:creationId xmlns:a16="http://schemas.microsoft.com/office/drawing/2014/main" id="{8CD15003-DD58-4692-8433-5622B082CDEF}"/>
              </a:ext>
            </a:extLst>
          </p:cNvPr>
          <p:cNvGraphicFramePr>
            <a:graphicFrameLocks noGrp="1"/>
          </p:cNvGraphicFramePr>
          <p:nvPr>
            <p:extLst>
              <p:ext uri="{D42A27DB-BD31-4B8C-83A1-F6EECF244321}">
                <p14:modId xmlns:p14="http://schemas.microsoft.com/office/powerpoint/2010/main" val="2062690340"/>
              </p:ext>
            </p:extLst>
          </p:nvPr>
        </p:nvGraphicFramePr>
        <p:xfrm>
          <a:off x="2309524" y="3037725"/>
          <a:ext cx="1616178" cy="1320170"/>
        </p:xfrm>
        <a:graphic>
          <a:graphicData uri="http://schemas.openxmlformats.org/drawingml/2006/table">
            <a:tbl>
              <a:tblPr firstRow="1" firstCol="1" bandRow="1"/>
              <a:tblGrid>
                <a:gridCol w="1099864">
                  <a:extLst>
                    <a:ext uri="{9D8B030D-6E8A-4147-A177-3AD203B41FA5}">
                      <a16:colId xmlns:a16="http://schemas.microsoft.com/office/drawing/2014/main" val="4291913017"/>
                    </a:ext>
                  </a:extLst>
                </a:gridCol>
                <a:gridCol w="516314">
                  <a:extLst>
                    <a:ext uri="{9D8B030D-6E8A-4147-A177-3AD203B41FA5}">
                      <a16:colId xmlns:a16="http://schemas.microsoft.com/office/drawing/2014/main" val="454226139"/>
                    </a:ext>
                  </a:extLst>
                </a:gridCol>
              </a:tblGrid>
              <a:tr h="123730">
                <a:tc>
                  <a:txBody>
                    <a:bodyPr/>
                    <a:lstStyle/>
                    <a:p>
                      <a:pPr>
                        <a:lnSpc>
                          <a:spcPct val="115000"/>
                        </a:lnSpc>
                        <a:spcBef>
                          <a:spcPts val="600"/>
                        </a:spcBef>
                      </a:pPr>
                      <a:r>
                        <a:rPr lang="en-GB"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Vehicle type</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a:noFill/>
                    </a:lnL>
                    <a:lnR>
                      <a:noFill/>
                    </a:lnR>
                    <a:lnT>
                      <a:noFill/>
                    </a:lnT>
                    <a:lnB w="19050" cap="flat" cmpd="sng" algn="ctr">
                      <a:solidFill>
                        <a:srgbClr val="4F81BD"/>
                      </a:solidFill>
                      <a:prstDash val="solid"/>
                      <a:round/>
                      <a:headEnd type="none" w="med" len="med"/>
                      <a:tailEnd type="none" w="med" len="med"/>
                    </a:lnB>
                    <a:solidFill>
                      <a:srgbClr val="FFFFFF"/>
                    </a:solidFill>
                  </a:tcPr>
                </a:tc>
                <a:tc>
                  <a:txBody>
                    <a:bodyPr/>
                    <a:lstStyle/>
                    <a:p>
                      <a:pPr algn="ctr">
                        <a:lnSpc>
                          <a:spcPct val="115000"/>
                        </a:lnSpc>
                        <a:spcBef>
                          <a:spcPts val="600"/>
                        </a:spcBef>
                      </a:pPr>
                      <a:r>
                        <a:rPr lang="en-GB"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a:noFill/>
                    </a:lnL>
                    <a:lnR>
                      <a:noFill/>
                    </a:lnR>
                    <a:lnT>
                      <a:noFill/>
                    </a:lnT>
                    <a:lnB w="1905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3820328544"/>
                  </a:ext>
                </a:extLst>
              </a:tr>
              <a:tr h="123730">
                <a:tc>
                  <a:txBody>
                    <a:bodyPr/>
                    <a:lstStyle/>
                    <a:p>
                      <a:pP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Sedan</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w="19050" cap="flat" cmpd="sng" algn="ctr">
                      <a:solidFill>
                        <a:srgbClr val="4F81BD"/>
                      </a:solidFill>
                      <a:prstDash val="solid"/>
                      <a:round/>
                      <a:headEnd type="none" w="med" len="med"/>
                      <a:tailEnd type="none" w="med" len="med"/>
                    </a:lnT>
                    <a:lnB>
                      <a:noFill/>
                    </a:lnB>
                    <a:solidFill>
                      <a:srgbClr val="DBE5F1"/>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w="19050" cap="flat" cmpd="sng" algn="ctr">
                      <a:solidFill>
                        <a:srgbClr val="4F81BD"/>
                      </a:solidFill>
                      <a:prstDash val="solid"/>
                      <a:round/>
                      <a:headEnd type="none" w="med" len="med"/>
                      <a:tailEnd type="none" w="med" len="med"/>
                    </a:lnT>
                    <a:lnB>
                      <a:noFill/>
                    </a:lnB>
                    <a:solidFill>
                      <a:srgbClr val="DBE5F1"/>
                    </a:solidFill>
                  </a:tcPr>
                </a:tc>
                <a:extLst>
                  <a:ext uri="{0D108BD9-81ED-4DB2-BD59-A6C34878D82A}">
                    <a16:rowId xmlns:a16="http://schemas.microsoft.com/office/drawing/2014/main" val="1325587755"/>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Minivan</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766856533"/>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Van</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DBE5F1"/>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solidFill>
                      <a:srgbClr val="DBE5F1"/>
                    </a:solidFill>
                  </a:tcPr>
                </a:tc>
                <a:extLst>
                  <a:ext uri="{0D108BD9-81ED-4DB2-BD59-A6C34878D82A}">
                    <a16:rowId xmlns:a16="http://schemas.microsoft.com/office/drawing/2014/main" val="2930735713"/>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Jeep</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11574118"/>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Light truck</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DBE5F1"/>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solidFill>
                      <a:srgbClr val="DBE5F1"/>
                    </a:solidFill>
                  </a:tcPr>
                </a:tc>
                <a:extLst>
                  <a:ext uri="{0D108BD9-81ED-4DB2-BD59-A6C34878D82A}">
                    <a16:rowId xmlns:a16="http://schemas.microsoft.com/office/drawing/2014/main" val="55011380"/>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Medium &amp; Heavy truck</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70581179"/>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Forklift</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a:noFill/>
                    </a:lnB>
                    <a:solidFill>
                      <a:srgbClr val="DBE5F1"/>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a:noFill/>
                    </a:lnB>
                    <a:solidFill>
                      <a:srgbClr val="DBE5F1"/>
                    </a:solidFill>
                  </a:tcPr>
                </a:tc>
                <a:extLst>
                  <a:ext uri="{0D108BD9-81ED-4DB2-BD59-A6C34878D82A}">
                    <a16:rowId xmlns:a16="http://schemas.microsoft.com/office/drawing/2014/main" val="3730821821"/>
                  </a:ext>
                </a:extLst>
              </a:tr>
              <a:tr h="123730">
                <a:tc>
                  <a:txBody>
                    <a:bodyPr/>
                    <a:lstStyle/>
                    <a:p>
                      <a:pPr>
                        <a:lnSpc>
                          <a:spcPct val="115000"/>
                        </a:lnSpc>
                        <a:spcBef>
                          <a:spcPts val="600"/>
                        </a:spcBef>
                        <a:spcAft>
                          <a:spcPts val="60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Crane</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a:noFill/>
                    </a:lnT>
                    <a:lnB w="19050" cap="flat" cmpd="sng" algn="ctr">
                      <a:solidFill>
                        <a:srgbClr val="4F81BD"/>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60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w="12700" cap="flat" cmpd="sng" algn="ctr">
                      <a:solidFill>
                        <a:schemeClr val="tx1"/>
                      </a:solidFill>
                      <a:prstDash val="solid"/>
                      <a:round/>
                      <a:headEnd type="none" w="med" len="med"/>
                      <a:tailEnd type="none" w="med" len="med"/>
                    </a:lnR>
                    <a:lnT>
                      <a:noFill/>
                    </a:lnT>
                    <a:lnB w="190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979076854"/>
                  </a:ext>
                </a:extLst>
              </a:tr>
              <a:tr h="123730">
                <a:tc>
                  <a:txBody>
                    <a:bodyPr/>
                    <a:lstStyle/>
                    <a:p>
                      <a:pPr>
                        <a:lnSpc>
                          <a:spcPct val="115000"/>
                        </a:lnSpc>
                        <a:spcBef>
                          <a:spcPts val="600"/>
                        </a:spcBef>
                        <a:spcAft>
                          <a:spcPts val="600"/>
                        </a:spcAft>
                      </a:pPr>
                      <a:r>
                        <a:rPr lang="en-GB"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Vehicles</a:t>
                      </a:r>
                      <a:endPar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9050" cap="flat" cmpd="sng" algn="ctr">
                      <a:solidFill>
                        <a:srgbClr val="4F81BD"/>
                      </a:solidFill>
                      <a:prstDash val="solid"/>
                      <a:round/>
                      <a:headEnd type="none" w="med" len="med"/>
                      <a:tailEnd type="none" w="med" len="med"/>
                    </a:lnL>
                    <a:lnR>
                      <a:noFill/>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DBE5F1"/>
                    </a:solidFill>
                  </a:tcPr>
                </a:tc>
                <a:tc>
                  <a:txBody>
                    <a:bodyPr/>
                    <a:lstStyle/>
                    <a:p>
                      <a:pPr algn="ctr">
                        <a:lnSpc>
                          <a:spcPct val="115000"/>
                        </a:lnSpc>
                        <a:spcBef>
                          <a:spcPts val="600"/>
                        </a:spcBef>
                        <a:spcAft>
                          <a:spcPts val="600"/>
                        </a:spcAft>
                      </a:pPr>
                      <a:r>
                        <a:rPr lang="en-GB"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s-E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a:noFill/>
                    </a:lnL>
                    <a:lnR w="12700" cap="flat" cmpd="sng" algn="ctr">
                      <a:solidFill>
                        <a:schemeClr val="tx1"/>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val="958989811"/>
                  </a:ext>
                </a:extLst>
              </a:tr>
            </a:tbl>
          </a:graphicData>
        </a:graphic>
      </p:graphicFrame>
      <p:sp>
        <p:nvSpPr>
          <p:cNvPr id="13" name="CuadroTexto 12">
            <a:extLst>
              <a:ext uri="{FF2B5EF4-FFF2-40B4-BE49-F238E27FC236}">
                <a16:creationId xmlns:a16="http://schemas.microsoft.com/office/drawing/2014/main" id="{9BA53645-11FD-4029-A916-15F12EA0B795}"/>
              </a:ext>
            </a:extLst>
          </p:cNvPr>
          <p:cNvSpPr txBox="1"/>
          <p:nvPr/>
        </p:nvSpPr>
        <p:spPr>
          <a:xfrm>
            <a:off x="1030680" y="3665269"/>
            <a:ext cx="1128835" cy="246221"/>
          </a:xfrm>
          <a:prstGeom prst="rect">
            <a:avLst/>
          </a:prstGeom>
          <a:noFill/>
        </p:spPr>
        <p:txBody>
          <a:bodyPr wrap="none" rtlCol="0">
            <a:spAutoFit/>
          </a:bodyPr>
          <a:lstStyle/>
          <a:p>
            <a:r>
              <a:rPr lang="es-ES" sz="1000" b="1" dirty="0">
                <a:latin typeface="Calibri" panose="020F0502020204030204" pitchFamily="34" charset="0"/>
                <a:cs typeface="Calibri" panose="020F0502020204030204" pitchFamily="34" charset="0"/>
              </a:rPr>
              <a:t>ITER </a:t>
            </a:r>
            <a:r>
              <a:rPr lang="es-ES" sz="1000" b="1" dirty="0" err="1">
                <a:latin typeface="Calibri" panose="020F0502020204030204" pitchFamily="34" charset="0"/>
                <a:cs typeface="Calibri" panose="020F0502020204030204" pitchFamily="34" charset="0"/>
              </a:rPr>
              <a:t>Vehicle</a:t>
            </a:r>
            <a:r>
              <a:rPr lang="es-ES" sz="1000" b="1" dirty="0">
                <a:latin typeface="Calibri" panose="020F0502020204030204" pitchFamily="34" charset="0"/>
                <a:cs typeface="Calibri" panose="020F0502020204030204" pitchFamily="34" charset="0"/>
              </a:rPr>
              <a:t> Fleet</a:t>
            </a:r>
          </a:p>
        </p:txBody>
      </p:sp>
      <p:sp>
        <p:nvSpPr>
          <p:cNvPr id="14" name="Diagrama de flujo: conector 13">
            <a:extLst>
              <a:ext uri="{FF2B5EF4-FFF2-40B4-BE49-F238E27FC236}">
                <a16:creationId xmlns:a16="http://schemas.microsoft.com/office/drawing/2014/main" id="{23C97B30-AA52-471F-867A-210BEB56EF46}"/>
              </a:ext>
            </a:extLst>
          </p:cNvPr>
          <p:cNvSpPr/>
          <p:nvPr/>
        </p:nvSpPr>
        <p:spPr>
          <a:xfrm>
            <a:off x="6970090" y="3334951"/>
            <a:ext cx="50006" cy="42863"/>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1762646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52F0FC3-CD58-4A2E-A3FC-C82AABA831D2}"/>
              </a:ext>
            </a:extLst>
          </p:cNvPr>
          <p:cNvPicPr>
            <a:picLocks noChangeAspect="1"/>
          </p:cNvPicPr>
          <p:nvPr/>
        </p:nvPicPr>
        <p:blipFill rotWithShape="1">
          <a:blip r:embed="rId2"/>
          <a:srcRect l="31377" t="47849" r="49166" b="45555"/>
          <a:stretch/>
        </p:blipFill>
        <p:spPr>
          <a:xfrm>
            <a:off x="1616458" y="3755026"/>
            <a:ext cx="1334328" cy="433080"/>
          </a:xfrm>
          <a:prstGeom prst="rect">
            <a:avLst/>
          </a:prstGeom>
        </p:spPr>
      </p:pic>
      <p:sp>
        <p:nvSpPr>
          <p:cNvPr id="2" name="CustomShape 1">
            <a:extLst>
              <a:ext uri="{FF2B5EF4-FFF2-40B4-BE49-F238E27FC236}">
                <a16:creationId xmlns:a16="http://schemas.microsoft.com/office/drawing/2014/main" id="{ED18F3AD-0A81-46EF-A61A-A8E6794C8EAB}"/>
              </a:ext>
            </a:extLst>
          </p:cNvPr>
          <p:cNvSpPr/>
          <p:nvPr/>
        </p:nvSpPr>
        <p:spPr>
          <a:xfrm>
            <a:off x="1030680" y="97157"/>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Case Study - Tenerife</a:t>
            </a:r>
          </a:p>
        </p:txBody>
      </p:sp>
      <p:pic>
        <p:nvPicPr>
          <p:cNvPr id="3" name="Imagen 2">
            <a:extLst>
              <a:ext uri="{FF2B5EF4-FFF2-40B4-BE49-F238E27FC236}">
                <a16:creationId xmlns:a16="http://schemas.microsoft.com/office/drawing/2014/main" id="{F3BB5B3D-1263-4754-AF4B-6AA0F364F39C}"/>
              </a:ext>
            </a:extLst>
          </p:cNvPr>
          <p:cNvPicPr>
            <a:picLocks noChangeAspect="1"/>
          </p:cNvPicPr>
          <p:nvPr/>
        </p:nvPicPr>
        <p:blipFill rotWithShape="1">
          <a:blip r:embed="rId2"/>
          <a:srcRect l="54481" t="11235" r="26063" b="34964"/>
          <a:stretch/>
        </p:blipFill>
        <p:spPr>
          <a:xfrm>
            <a:off x="7044942" y="3082871"/>
            <a:ext cx="1216556" cy="1331937"/>
          </a:xfrm>
          <a:prstGeom prst="rect">
            <a:avLst/>
          </a:prstGeom>
        </p:spPr>
      </p:pic>
      <p:pic>
        <p:nvPicPr>
          <p:cNvPr id="4" name="Imagen 3">
            <a:extLst>
              <a:ext uri="{FF2B5EF4-FFF2-40B4-BE49-F238E27FC236}">
                <a16:creationId xmlns:a16="http://schemas.microsoft.com/office/drawing/2014/main" id="{5BE323C0-1C41-43E7-9467-E5685724931B}"/>
              </a:ext>
            </a:extLst>
          </p:cNvPr>
          <p:cNvPicPr>
            <a:picLocks noChangeAspect="1"/>
          </p:cNvPicPr>
          <p:nvPr/>
        </p:nvPicPr>
        <p:blipFill rotWithShape="1">
          <a:blip r:embed="rId3"/>
          <a:srcRect l="5217" t="2444" r="5326" b="-804"/>
          <a:stretch/>
        </p:blipFill>
        <p:spPr>
          <a:xfrm>
            <a:off x="1368004" y="1168932"/>
            <a:ext cx="5664877" cy="2520572"/>
          </a:xfrm>
          <a:prstGeom prst="rect">
            <a:avLst/>
          </a:prstGeom>
        </p:spPr>
      </p:pic>
      <p:pic>
        <p:nvPicPr>
          <p:cNvPr id="5" name="Imagen 4">
            <a:extLst>
              <a:ext uri="{FF2B5EF4-FFF2-40B4-BE49-F238E27FC236}">
                <a16:creationId xmlns:a16="http://schemas.microsoft.com/office/drawing/2014/main" id="{FC9B062F-FAE3-4E76-9EB4-549D218E40A9}"/>
              </a:ext>
            </a:extLst>
          </p:cNvPr>
          <p:cNvPicPr>
            <a:picLocks noChangeAspect="1"/>
          </p:cNvPicPr>
          <p:nvPr/>
        </p:nvPicPr>
        <p:blipFill rotWithShape="1">
          <a:blip r:embed="rId2"/>
          <a:srcRect l="7681" t="10688" r="70254" b="29784"/>
          <a:stretch/>
        </p:blipFill>
        <p:spPr>
          <a:xfrm>
            <a:off x="7039107" y="1453801"/>
            <a:ext cx="1222391" cy="1525775"/>
          </a:xfrm>
          <a:prstGeom prst="rect">
            <a:avLst/>
          </a:prstGeom>
          <a:ln>
            <a:noFill/>
          </a:ln>
        </p:spPr>
      </p:pic>
      <p:pic>
        <p:nvPicPr>
          <p:cNvPr id="6" name="Imagen 5">
            <a:extLst>
              <a:ext uri="{FF2B5EF4-FFF2-40B4-BE49-F238E27FC236}">
                <a16:creationId xmlns:a16="http://schemas.microsoft.com/office/drawing/2014/main" id="{D2E64E18-3219-43BB-B36B-2522F179775D}"/>
              </a:ext>
            </a:extLst>
          </p:cNvPr>
          <p:cNvPicPr>
            <a:picLocks noChangeAspect="1"/>
          </p:cNvPicPr>
          <p:nvPr/>
        </p:nvPicPr>
        <p:blipFill rotWithShape="1">
          <a:blip r:embed="rId2"/>
          <a:srcRect l="31377" t="11158" r="49166" b="35042"/>
          <a:stretch/>
        </p:blipFill>
        <p:spPr>
          <a:xfrm>
            <a:off x="478465" y="3033768"/>
            <a:ext cx="1078731" cy="1331938"/>
          </a:xfrm>
          <a:prstGeom prst="rect">
            <a:avLst/>
          </a:prstGeom>
        </p:spPr>
      </p:pic>
      <p:sp>
        <p:nvSpPr>
          <p:cNvPr id="7" name="CuadroTexto 6">
            <a:extLst>
              <a:ext uri="{FF2B5EF4-FFF2-40B4-BE49-F238E27FC236}">
                <a16:creationId xmlns:a16="http://schemas.microsoft.com/office/drawing/2014/main" id="{58A5BF00-FC0D-478A-9160-EF51CA5DA47D}"/>
              </a:ext>
            </a:extLst>
          </p:cNvPr>
          <p:cNvSpPr txBox="1"/>
          <p:nvPr/>
        </p:nvSpPr>
        <p:spPr>
          <a:xfrm>
            <a:off x="1569257" y="3798442"/>
            <a:ext cx="1358835" cy="346249"/>
          </a:xfrm>
          <a:prstGeom prst="rect">
            <a:avLst/>
          </a:prstGeom>
          <a:noFill/>
        </p:spPr>
        <p:txBody>
          <a:bodyPr wrap="none" rtlCol="0">
            <a:spAutoFit/>
          </a:bodyPr>
          <a:lstStyle/>
          <a:p>
            <a:pPr algn="ctr"/>
            <a:r>
              <a:rPr lang="es-ES" sz="825" dirty="0" err="1">
                <a:solidFill>
                  <a:schemeClr val="tx1">
                    <a:lumMod val="65000"/>
                    <a:lumOff val="35000"/>
                  </a:schemeClr>
                </a:solidFill>
                <a:latin typeface="Arial" panose="020B0604020202020204" pitchFamily="34" charset="0"/>
                <a:cs typeface="Arial" panose="020B0604020202020204" pitchFamily="34" charset="0"/>
              </a:rPr>
              <a:t>Water</a:t>
            </a:r>
            <a:r>
              <a:rPr lang="es-ES" sz="825" dirty="0">
                <a:solidFill>
                  <a:schemeClr val="tx1">
                    <a:lumMod val="65000"/>
                    <a:lumOff val="35000"/>
                  </a:schemeClr>
                </a:solidFill>
                <a:latin typeface="Arial" panose="020B0604020202020204" pitchFamily="34" charset="0"/>
                <a:cs typeface="Arial" panose="020B0604020202020204" pitchFamily="34" charset="0"/>
              </a:rPr>
              <a:t> </a:t>
            </a:r>
            <a:r>
              <a:rPr lang="es-ES" sz="825" dirty="0" err="1">
                <a:solidFill>
                  <a:schemeClr val="tx1">
                    <a:lumMod val="65000"/>
                    <a:lumOff val="35000"/>
                  </a:schemeClr>
                </a:solidFill>
                <a:latin typeface="Arial" panose="020B0604020202020204" pitchFamily="34" charset="0"/>
                <a:cs typeface="Arial" panose="020B0604020202020204" pitchFamily="34" charset="0"/>
              </a:rPr>
              <a:t>consumption</a:t>
            </a:r>
            <a:endParaRPr lang="es-ES" sz="825" dirty="0">
              <a:solidFill>
                <a:schemeClr val="tx1">
                  <a:lumMod val="65000"/>
                  <a:lumOff val="35000"/>
                </a:schemeClr>
              </a:solidFill>
              <a:latin typeface="Arial" panose="020B0604020202020204" pitchFamily="34" charset="0"/>
              <a:cs typeface="Arial" panose="020B0604020202020204" pitchFamily="34" charset="0"/>
            </a:endParaRPr>
          </a:p>
          <a:p>
            <a:r>
              <a:rPr lang="es-ES" sz="825" dirty="0">
                <a:solidFill>
                  <a:schemeClr val="tx1">
                    <a:lumMod val="65000"/>
                    <a:lumOff val="35000"/>
                  </a:schemeClr>
                </a:solidFill>
                <a:latin typeface="Arial" panose="020B0604020202020204" pitchFamily="34" charset="0"/>
                <a:cs typeface="Arial" panose="020B0604020202020204" pitchFamily="34" charset="0"/>
              </a:rPr>
              <a:t>150 litres/</a:t>
            </a:r>
            <a:r>
              <a:rPr lang="es-ES" sz="825" dirty="0" err="1">
                <a:solidFill>
                  <a:schemeClr val="tx1">
                    <a:lumMod val="65000"/>
                    <a:lumOff val="35000"/>
                  </a:schemeClr>
                </a:solidFill>
                <a:latin typeface="Arial" panose="020B0604020202020204" pitchFamily="34" charset="0"/>
                <a:cs typeface="Arial" panose="020B0604020202020204" pitchFamily="34" charset="0"/>
              </a:rPr>
              <a:t>day</a:t>
            </a:r>
            <a:r>
              <a:rPr lang="es-ES" sz="825" dirty="0">
                <a:solidFill>
                  <a:schemeClr val="tx1">
                    <a:lumMod val="65000"/>
                    <a:lumOff val="35000"/>
                  </a:schemeClr>
                </a:solidFill>
                <a:latin typeface="Arial" panose="020B0604020202020204" pitchFamily="34" charset="0"/>
                <a:cs typeface="Arial" panose="020B0604020202020204" pitchFamily="34" charset="0"/>
              </a:rPr>
              <a:t> (</a:t>
            </a:r>
            <a:r>
              <a:rPr lang="es-ES" sz="825" dirty="0" err="1">
                <a:solidFill>
                  <a:schemeClr val="tx1">
                    <a:lumMod val="65000"/>
                    <a:lumOff val="35000"/>
                  </a:schemeClr>
                </a:solidFill>
                <a:latin typeface="Arial" panose="020B0604020202020204" pitchFamily="34" charset="0"/>
                <a:cs typeface="Arial" panose="020B0604020202020204" pitchFamily="34" charset="0"/>
              </a:rPr>
              <a:t>maximun</a:t>
            </a:r>
            <a:r>
              <a:rPr lang="es-ES" sz="825"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8" name="1 Título">
            <a:extLst>
              <a:ext uri="{FF2B5EF4-FFF2-40B4-BE49-F238E27FC236}">
                <a16:creationId xmlns:a16="http://schemas.microsoft.com/office/drawing/2014/main" id="{A052F041-CB65-4C16-8FEB-03BB6AB22507}"/>
              </a:ext>
            </a:extLst>
          </p:cNvPr>
          <p:cNvSpPr txBox="1">
            <a:spLocks/>
          </p:cNvSpPr>
          <p:nvPr/>
        </p:nvSpPr>
        <p:spPr>
          <a:xfrm>
            <a:off x="1885644" y="615182"/>
            <a:ext cx="5260393" cy="838815"/>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350" b="1" dirty="0">
                <a:solidFill>
                  <a:schemeClr val="tx1">
                    <a:lumMod val="65000"/>
                    <a:lumOff val="35000"/>
                  </a:schemeClr>
                </a:solidFill>
                <a:latin typeface="Calibri Light" panose="020F0302020204030204" pitchFamily="34" charset="0"/>
                <a:cs typeface="Calibri Light" panose="020F0302020204030204" pitchFamily="34" charset="0"/>
              </a:rPr>
              <a:t>HRS at ITER facilities in Tenerife (Canary Islands)</a:t>
            </a:r>
          </a:p>
        </p:txBody>
      </p:sp>
      <p:pic>
        <p:nvPicPr>
          <p:cNvPr id="10" name="0 Imagen">
            <a:extLst>
              <a:ext uri="{FF2B5EF4-FFF2-40B4-BE49-F238E27FC236}">
                <a16:creationId xmlns:a16="http://schemas.microsoft.com/office/drawing/2014/main" id="{35DF7920-16DD-466E-BC5D-9E55E8E1F8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81" b="20818"/>
          <a:stretch/>
        </p:blipFill>
        <p:spPr bwMode="auto">
          <a:xfrm>
            <a:off x="6086643" y="3936326"/>
            <a:ext cx="733682" cy="416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783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0A920C47-92D1-4FBE-9E63-E87EED677785}"/>
              </a:ext>
            </a:extLst>
          </p:cNvPr>
          <p:cNvSpPr/>
          <p:nvPr/>
        </p:nvSpPr>
        <p:spPr>
          <a:xfrm>
            <a:off x="1030680" y="152976"/>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Case Study - Tenerife</a:t>
            </a:r>
          </a:p>
        </p:txBody>
      </p:sp>
      <p:pic>
        <p:nvPicPr>
          <p:cNvPr id="3" name="Imagen 15">
            <a:extLst>
              <a:ext uri="{FF2B5EF4-FFF2-40B4-BE49-F238E27FC236}">
                <a16:creationId xmlns:a16="http://schemas.microsoft.com/office/drawing/2014/main" id="{300D651E-414E-41D2-BCD6-E7591836A881}"/>
              </a:ext>
            </a:extLst>
          </p:cNvPr>
          <p:cNvPicPr/>
          <p:nvPr/>
        </p:nvPicPr>
        <p:blipFill>
          <a:blip r:embed="rId2"/>
          <a:stretch/>
        </p:blipFill>
        <p:spPr>
          <a:xfrm>
            <a:off x="519576" y="1939028"/>
            <a:ext cx="3466923" cy="2097855"/>
          </a:xfrm>
          <a:prstGeom prst="rect">
            <a:avLst/>
          </a:prstGeom>
          <a:ln w="0">
            <a:solidFill>
              <a:schemeClr val="tx1"/>
            </a:solidFill>
          </a:ln>
        </p:spPr>
      </p:pic>
      <p:pic>
        <p:nvPicPr>
          <p:cNvPr id="4" name="4 Marcador de contenido">
            <a:extLst>
              <a:ext uri="{FF2B5EF4-FFF2-40B4-BE49-F238E27FC236}">
                <a16:creationId xmlns:a16="http://schemas.microsoft.com/office/drawing/2014/main" id="{67D19449-90DB-464C-A277-0D0C1A4D1908}"/>
              </a:ext>
            </a:extLst>
          </p:cNvPr>
          <p:cNvPicPr/>
          <p:nvPr/>
        </p:nvPicPr>
        <p:blipFill>
          <a:blip r:embed="rId3"/>
          <a:stretch/>
        </p:blipFill>
        <p:spPr>
          <a:xfrm>
            <a:off x="5365800" y="1953146"/>
            <a:ext cx="3172144" cy="2097856"/>
          </a:xfrm>
          <a:prstGeom prst="rect">
            <a:avLst/>
          </a:prstGeom>
          <a:ln w="0">
            <a:solidFill>
              <a:schemeClr val="tx1"/>
            </a:solidFill>
          </a:ln>
        </p:spPr>
      </p:pic>
      <p:pic>
        <p:nvPicPr>
          <p:cNvPr id="5" name="Imagen 4">
            <a:extLst>
              <a:ext uri="{FF2B5EF4-FFF2-40B4-BE49-F238E27FC236}">
                <a16:creationId xmlns:a16="http://schemas.microsoft.com/office/drawing/2014/main" id="{60246347-5296-4FF0-8B1A-F7898DD2D8C6}"/>
              </a:ext>
            </a:extLst>
          </p:cNvPr>
          <p:cNvPicPr>
            <a:picLocks noChangeAspect="1"/>
          </p:cNvPicPr>
          <p:nvPr/>
        </p:nvPicPr>
        <p:blipFill>
          <a:blip r:embed="rId4"/>
          <a:stretch>
            <a:fillRect/>
          </a:stretch>
        </p:blipFill>
        <p:spPr>
          <a:xfrm>
            <a:off x="4092831" y="1244021"/>
            <a:ext cx="1117128" cy="1390014"/>
          </a:xfrm>
          <a:prstGeom prst="rect">
            <a:avLst/>
          </a:prstGeom>
        </p:spPr>
      </p:pic>
      <p:sp>
        <p:nvSpPr>
          <p:cNvPr id="6" name="1 Título">
            <a:extLst>
              <a:ext uri="{FF2B5EF4-FFF2-40B4-BE49-F238E27FC236}">
                <a16:creationId xmlns:a16="http://schemas.microsoft.com/office/drawing/2014/main" id="{DB3A42F8-7DCA-4A6E-A7FD-2BC98A3FBF70}"/>
              </a:ext>
            </a:extLst>
          </p:cNvPr>
          <p:cNvSpPr txBox="1">
            <a:spLocks/>
          </p:cNvSpPr>
          <p:nvPr/>
        </p:nvSpPr>
        <p:spPr>
          <a:xfrm>
            <a:off x="1407178" y="660428"/>
            <a:ext cx="6314717" cy="838815"/>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50" b="1" dirty="0">
                <a:solidFill>
                  <a:schemeClr val="tx1">
                    <a:lumMod val="65000"/>
                    <a:lumOff val="35000"/>
                  </a:schemeClr>
                </a:solidFill>
                <a:latin typeface="Calibri Light" panose="020F0302020204030204" pitchFamily="34" charset="0"/>
                <a:cs typeface="Calibri Light" panose="020F0302020204030204" pitchFamily="34" charset="0"/>
              </a:rPr>
              <a:t>Conversion of 3 diesel-</a:t>
            </a:r>
            <a:r>
              <a:rPr lang="en-US" sz="1350" b="1" dirty="0" err="1">
                <a:solidFill>
                  <a:schemeClr val="tx1">
                    <a:lumMod val="65000"/>
                    <a:lumOff val="35000"/>
                  </a:schemeClr>
                </a:solidFill>
                <a:latin typeface="Calibri Light" panose="020F0302020204030204" pitchFamily="34" charset="0"/>
                <a:cs typeface="Calibri Light" panose="020F0302020204030204" pitchFamily="34" charset="0"/>
              </a:rPr>
              <a:t>fuelled</a:t>
            </a:r>
            <a:r>
              <a:rPr lang="en-US" sz="1350" b="1" dirty="0">
                <a:solidFill>
                  <a:schemeClr val="tx1">
                    <a:lumMod val="65000"/>
                    <a:lumOff val="35000"/>
                  </a:schemeClr>
                </a:solidFill>
                <a:latin typeface="Calibri Light" panose="020F0302020204030204" pitchFamily="34" charset="0"/>
                <a:cs typeface="Calibri Light" panose="020F0302020204030204" pitchFamily="34" charset="0"/>
              </a:rPr>
              <a:t> vans for partial replacement of ITER’s fleet by Logan Energy</a:t>
            </a:r>
          </a:p>
        </p:txBody>
      </p:sp>
      <p:pic>
        <p:nvPicPr>
          <p:cNvPr id="7" name="0 Imagen">
            <a:extLst>
              <a:ext uri="{FF2B5EF4-FFF2-40B4-BE49-F238E27FC236}">
                <a16:creationId xmlns:a16="http://schemas.microsoft.com/office/drawing/2014/main" id="{35DF7920-16DD-466E-BC5D-9E55E8E1F8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881" b="20818"/>
          <a:stretch/>
        </p:blipFill>
        <p:spPr bwMode="auto">
          <a:xfrm>
            <a:off x="4202164" y="3917951"/>
            <a:ext cx="733682" cy="416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8470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0A920C47-92D1-4FBE-9E63-E87EED677785}"/>
              </a:ext>
            </a:extLst>
          </p:cNvPr>
          <p:cNvSpPr/>
          <p:nvPr/>
        </p:nvSpPr>
        <p:spPr>
          <a:xfrm>
            <a:off x="1030680" y="152976"/>
            <a:ext cx="697032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Case Study - Tenerife</a:t>
            </a:r>
          </a:p>
        </p:txBody>
      </p:sp>
      <p:sp>
        <p:nvSpPr>
          <p:cNvPr id="7" name="1 Título">
            <a:extLst>
              <a:ext uri="{FF2B5EF4-FFF2-40B4-BE49-F238E27FC236}">
                <a16:creationId xmlns:a16="http://schemas.microsoft.com/office/drawing/2014/main" id="{81B95602-9B91-45FC-A89F-D700B109B0CB}"/>
              </a:ext>
            </a:extLst>
          </p:cNvPr>
          <p:cNvSpPr txBox="1">
            <a:spLocks/>
          </p:cNvSpPr>
          <p:nvPr/>
        </p:nvSpPr>
        <p:spPr>
          <a:xfrm>
            <a:off x="1479374" y="858392"/>
            <a:ext cx="6314717" cy="838815"/>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50" b="1" dirty="0">
                <a:solidFill>
                  <a:schemeClr val="tx1">
                    <a:lumMod val="65000"/>
                    <a:lumOff val="35000"/>
                  </a:schemeClr>
                </a:solidFill>
                <a:latin typeface="Calibri Light" panose="020F0302020204030204" pitchFamily="34" charset="0"/>
                <a:cs typeface="Calibri Light" panose="020F0302020204030204" pitchFamily="34" charset="0"/>
              </a:rPr>
              <a:t>Trial of Hyundai </a:t>
            </a:r>
            <a:r>
              <a:rPr lang="en-US" sz="1350" b="1" dirty="0" err="1">
                <a:solidFill>
                  <a:schemeClr val="tx1">
                    <a:lumMod val="65000"/>
                    <a:lumOff val="35000"/>
                  </a:schemeClr>
                </a:solidFill>
                <a:latin typeface="Calibri Light" panose="020F0302020204030204" pitchFamily="34" charset="0"/>
                <a:cs typeface="Calibri Light" panose="020F0302020204030204" pitchFamily="34" charset="0"/>
              </a:rPr>
              <a:t>Nexo</a:t>
            </a:r>
            <a:r>
              <a:rPr lang="en-US" sz="1350" b="1" dirty="0">
                <a:solidFill>
                  <a:schemeClr val="tx1">
                    <a:lumMod val="65000"/>
                    <a:lumOff val="35000"/>
                  </a:schemeClr>
                </a:solidFill>
                <a:latin typeface="Calibri Light" panose="020F0302020204030204" pitchFamily="34" charset="0"/>
                <a:cs typeface="Calibri Light" panose="020F0302020204030204" pitchFamily="34" charset="0"/>
              </a:rPr>
              <a:t> and Toyota </a:t>
            </a:r>
            <a:r>
              <a:rPr lang="en-US" sz="1350" b="1" dirty="0" err="1">
                <a:solidFill>
                  <a:schemeClr val="tx1">
                    <a:lumMod val="65000"/>
                    <a:lumOff val="35000"/>
                  </a:schemeClr>
                </a:solidFill>
                <a:latin typeface="Calibri Light" panose="020F0302020204030204" pitchFamily="34" charset="0"/>
                <a:cs typeface="Calibri Light" panose="020F0302020204030204" pitchFamily="34" charset="0"/>
              </a:rPr>
              <a:t>Mirai</a:t>
            </a:r>
            <a:r>
              <a:rPr lang="en-US" sz="1350" b="1" dirty="0">
                <a:solidFill>
                  <a:schemeClr val="tx1">
                    <a:lumMod val="65000"/>
                    <a:lumOff val="35000"/>
                  </a:schemeClr>
                </a:solidFill>
                <a:latin typeface="Calibri Light" panose="020F0302020204030204" pitchFamily="34" charset="0"/>
                <a:cs typeface="Calibri Light" panose="020F0302020204030204" pitchFamily="34" charset="0"/>
              </a:rPr>
              <a:t> for testing driving experience and survey on tourist acceptance</a:t>
            </a:r>
          </a:p>
        </p:txBody>
      </p:sp>
      <p:pic>
        <p:nvPicPr>
          <p:cNvPr id="8" name="Picture 2" descr="Resultado de imagen de toyota mirai hidrogeno">
            <a:extLst>
              <a:ext uri="{FF2B5EF4-FFF2-40B4-BE49-F238E27FC236}">
                <a16:creationId xmlns:a16="http://schemas.microsoft.com/office/drawing/2014/main" id="{4D27A041-8470-4CAB-8650-7A45A76D1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71" y="1771443"/>
            <a:ext cx="3372606" cy="1899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de hyundai nexo hidrogeno">
            <a:extLst>
              <a:ext uri="{FF2B5EF4-FFF2-40B4-BE49-F238E27FC236}">
                <a16:creationId xmlns:a16="http://schemas.microsoft.com/office/drawing/2014/main" id="{F99AE182-4EA2-4E25-904B-96B64C04A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740" y="1792710"/>
            <a:ext cx="3386951" cy="190798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56B56F0-00C8-44CF-85E7-463907A4AE4F}"/>
              </a:ext>
            </a:extLst>
          </p:cNvPr>
          <p:cNvSpPr txBox="1"/>
          <p:nvPr/>
        </p:nvSpPr>
        <p:spPr>
          <a:xfrm>
            <a:off x="1835704" y="3870577"/>
            <a:ext cx="984693" cy="276999"/>
          </a:xfrm>
          <a:prstGeom prst="rect">
            <a:avLst/>
          </a:prstGeom>
          <a:noFill/>
        </p:spPr>
        <p:txBody>
          <a:bodyPr wrap="none" rtlCol="0">
            <a:spAutoFit/>
          </a:bodyPr>
          <a:lstStyle/>
          <a:p>
            <a:r>
              <a:rPr lang="es-ES" sz="1200" b="1" dirty="0">
                <a:latin typeface="Calibri" panose="020F0502020204030204" pitchFamily="34" charset="0"/>
                <a:cs typeface="Calibri" panose="020F0502020204030204" pitchFamily="34" charset="0"/>
              </a:rPr>
              <a:t>Toyota </a:t>
            </a:r>
            <a:r>
              <a:rPr lang="es-ES" sz="1200" b="1" dirty="0" err="1">
                <a:latin typeface="Calibri" panose="020F0502020204030204" pitchFamily="34" charset="0"/>
                <a:cs typeface="Calibri" panose="020F0502020204030204" pitchFamily="34" charset="0"/>
              </a:rPr>
              <a:t>Mirai</a:t>
            </a:r>
            <a:endParaRPr lang="es-ES" sz="1200" b="1" dirty="0">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7FC5DBCD-10F9-4DD5-A7A2-95EB7D8981AE}"/>
              </a:ext>
            </a:extLst>
          </p:cNvPr>
          <p:cNvSpPr txBox="1"/>
          <p:nvPr/>
        </p:nvSpPr>
        <p:spPr>
          <a:xfrm>
            <a:off x="5973479" y="3894905"/>
            <a:ext cx="1079591" cy="276999"/>
          </a:xfrm>
          <a:prstGeom prst="rect">
            <a:avLst/>
          </a:prstGeom>
          <a:noFill/>
        </p:spPr>
        <p:txBody>
          <a:bodyPr wrap="none" rtlCol="0">
            <a:spAutoFit/>
          </a:bodyPr>
          <a:lstStyle/>
          <a:p>
            <a:r>
              <a:rPr lang="es-ES" sz="1200" b="1" dirty="0">
                <a:latin typeface="Calibri" panose="020F0502020204030204" pitchFamily="34" charset="0"/>
                <a:cs typeface="Calibri" panose="020F0502020204030204" pitchFamily="34" charset="0"/>
              </a:rPr>
              <a:t>Hyundai Nexo</a:t>
            </a:r>
          </a:p>
        </p:txBody>
      </p:sp>
      <p:pic>
        <p:nvPicPr>
          <p:cNvPr id="12" name="0 Imagen">
            <a:extLst>
              <a:ext uri="{FF2B5EF4-FFF2-40B4-BE49-F238E27FC236}">
                <a16:creationId xmlns:a16="http://schemas.microsoft.com/office/drawing/2014/main" id="{35DF7920-16DD-466E-BC5D-9E55E8E1F8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81" b="20818"/>
          <a:stretch/>
        </p:blipFill>
        <p:spPr bwMode="auto">
          <a:xfrm>
            <a:off x="4210023" y="3870577"/>
            <a:ext cx="733682" cy="416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7115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a roca en el mar&#10;&#10;Descripción generada automáticamente">
            <a:extLst>
              <a:ext uri="{FF2B5EF4-FFF2-40B4-BE49-F238E27FC236}">
                <a16:creationId xmlns:a16="http://schemas.microsoft.com/office/drawing/2014/main" id="{2E374662-B4AE-6640-809B-DB0DB9D21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4" y="-2219204"/>
            <a:ext cx="9263067" cy="12252660"/>
          </a:xfrm>
          <a:prstGeom prst="rect">
            <a:avLst/>
          </a:prstGeom>
        </p:spPr>
      </p:pic>
      <p:sp>
        <p:nvSpPr>
          <p:cNvPr id="12" name="Rectángulo 11">
            <a:extLst>
              <a:ext uri="{FF2B5EF4-FFF2-40B4-BE49-F238E27FC236}">
                <a16:creationId xmlns:a16="http://schemas.microsoft.com/office/drawing/2014/main" id="{EC59D621-600B-3E47-9C3E-CA59F207E010}"/>
              </a:ext>
            </a:extLst>
          </p:cNvPr>
          <p:cNvSpPr/>
          <p:nvPr/>
        </p:nvSpPr>
        <p:spPr>
          <a:xfrm>
            <a:off x="-94262" y="4297962"/>
            <a:ext cx="9378681" cy="1005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stomShape 1"/>
          <p:cNvSpPr/>
          <p:nvPr/>
        </p:nvSpPr>
        <p:spPr>
          <a:xfrm>
            <a:off x="899789" y="1475572"/>
            <a:ext cx="74487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endParaRPr lang="en-US" spc="-1">
              <a:latin typeface="Arial"/>
            </a:endParaRPr>
          </a:p>
          <a:p>
            <a:pPr algn="r">
              <a:lnSpc>
                <a:spcPct val="100000"/>
              </a:lnSpc>
            </a:pPr>
            <a:endParaRPr lang="en-US" spc="-1">
              <a:latin typeface="Arial"/>
            </a:endParaRPr>
          </a:p>
        </p:txBody>
      </p:sp>
      <p:grpSp>
        <p:nvGrpSpPr>
          <p:cNvPr id="49" name="Group 3"/>
          <p:cNvGrpSpPr/>
          <p:nvPr/>
        </p:nvGrpSpPr>
        <p:grpSpPr>
          <a:xfrm>
            <a:off x="3468214" y="4501740"/>
            <a:ext cx="923246" cy="487591"/>
            <a:chOff x="6715800" y="6105600"/>
            <a:chExt cx="1346400" cy="680400"/>
          </a:xfrm>
        </p:grpSpPr>
        <p:pic>
          <p:nvPicPr>
            <p:cNvPr id="50" name="Picture 12"/>
            <p:cNvPicPr/>
            <p:nvPr/>
          </p:nvPicPr>
          <p:blipFill>
            <a:blip r:embed="rId4"/>
            <a:stretch/>
          </p:blipFill>
          <p:spPr>
            <a:xfrm>
              <a:off x="6730560" y="6105600"/>
              <a:ext cx="1331640" cy="305640"/>
            </a:xfrm>
            <a:prstGeom prst="rect">
              <a:avLst/>
            </a:prstGeom>
            <a:ln w="0">
              <a:noFill/>
            </a:ln>
          </p:spPr>
        </p:pic>
        <p:pic>
          <p:nvPicPr>
            <p:cNvPr id="51" name="Picture 13"/>
            <p:cNvPicPr/>
            <p:nvPr/>
          </p:nvPicPr>
          <p:blipFill>
            <a:blip r:embed="rId5"/>
            <a:stretch/>
          </p:blipFill>
          <p:spPr>
            <a:xfrm>
              <a:off x="6715800" y="6480360"/>
              <a:ext cx="1155240" cy="305640"/>
            </a:xfrm>
            <a:prstGeom prst="rect">
              <a:avLst/>
            </a:prstGeom>
            <a:ln w="0">
              <a:noFill/>
            </a:ln>
          </p:spPr>
        </p:pic>
      </p:grpSp>
      <p:sp>
        <p:nvSpPr>
          <p:cNvPr id="52" name="CustomShape 4"/>
          <p:cNvSpPr/>
          <p:nvPr/>
        </p:nvSpPr>
        <p:spPr>
          <a:xfrm>
            <a:off x="1455120" y="2442510"/>
            <a:ext cx="340560" cy="945720"/>
          </a:xfrm>
          <a:prstGeom prst="rect">
            <a:avLst/>
          </a:prstGeom>
          <a:noFill/>
          <a:ln>
            <a:noFill/>
          </a:ln>
        </p:spPr>
        <p:style>
          <a:lnRef idx="2">
            <a:schemeClr val="accent1">
              <a:shade val="50000"/>
            </a:schemeClr>
          </a:lnRef>
          <a:fillRef idx="1">
            <a:schemeClr val="accent1"/>
          </a:fillRef>
          <a:effectRef idx="0">
            <a:schemeClr val="accent1"/>
          </a:effectRef>
          <a:fontRef idx="minor"/>
        </p:style>
      </p:sp>
      <p:pic>
        <p:nvPicPr>
          <p:cNvPr id="53" name="Picture 2"/>
          <p:cNvPicPr/>
          <p:nvPr/>
        </p:nvPicPr>
        <p:blipFill>
          <a:blip r:embed="rId6"/>
          <a:stretch/>
        </p:blipFill>
        <p:spPr>
          <a:xfrm>
            <a:off x="5567628" y="4470556"/>
            <a:ext cx="1141641" cy="592727"/>
          </a:xfrm>
          <a:prstGeom prst="rect">
            <a:avLst/>
          </a:prstGeom>
          <a:ln w="0">
            <a:noFill/>
          </a:ln>
        </p:spPr>
      </p:pic>
      <p:pic>
        <p:nvPicPr>
          <p:cNvPr id="56" name="Picture 16"/>
          <p:cNvPicPr/>
          <p:nvPr/>
        </p:nvPicPr>
        <p:blipFill>
          <a:blip r:embed="rId7"/>
          <a:srcRect l="7408" t="16957" r="7299" b="11625"/>
          <a:stretch/>
        </p:blipFill>
        <p:spPr>
          <a:xfrm>
            <a:off x="6961875" y="4495826"/>
            <a:ext cx="954235" cy="425217"/>
          </a:xfrm>
          <a:prstGeom prst="rect">
            <a:avLst/>
          </a:prstGeom>
          <a:ln w="0">
            <a:noFill/>
          </a:ln>
        </p:spPr>
      </p:pic>
      <p:pic>
        <p:nvPicPr>
          <p:cNvPr id="57" name="Picture 17" descr="C:\Users\JWilson\OneDrive - Belfast Metropolitan College\GenComm Downloads\H2 Triple Alliance Webinar\Presentations\HUGE + text colour hi-res.jpg"/>
          <p:cNvPicPr/>
          <p:nvPr/>
        </p:nvPicPr>
        <p:blipFill>
          <a:blip r:embed="rId8"/>
          <a:stretch/>
        </p:blipFill>
        <p:spPr>
          <a:xfrm>
            <a:off x="8161923" y="4438881"/>
            <a:ext cx="684751" cy="553398"/>
          </a:xfrm>
          <a:prstGeom prst="rect">
            <a:avLst/>
          </a:prstGeom>
          <a:ln w="0">
            <a:noFill/>
          </a:ln>
        </p:spPr>
      </p:pic>
      <p:pic>
        <p:nvPicPr>
          <p:cNvPr id="3" name="Imagen 2" descr="Forma&#10;&#10;Descripción generada automáticamente con confianza media">
            <a:extLst>
              <a:ext uri="{FF2B5EF4-FFF2-40B4-BE49-F238E27FC236}">
                <a16:creationId xmlns:a16="http://schemas.microsoft.com/office/drawing/2014/main" id="{004123DB-108D-2B44-B77D-B45DC3A20D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43" y="171493"/>
            <a:ext cx="3318757" cy="956942"/>
          </a:xfrm>
          <a:prstGeom prst="rect">
            <a:avLst/>
          </a:prstGeom>
        </p:spPr>
      </p:pic>
      <p:pic>
        <p:nvPicPr>
          <p:cNvPr id="6" name="Imagen 5" descr="Logotipo&#10;&#10;Descripción generada automáticamente con confianza media">
            <a:extLst>
              <a:ext uri="{FF2B5EF4-FFF2-40B4-BE49-F238E27FC236}">
                <a16:creationId xmlns:a16="http://schemas.microsoft.com/office/drawing/2014/main" id="{DA4161FA-B5CA-6A45-BE86-C066213067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2535" y="4553181"/>
            <a:ext cx="1296056" cy="358321"/>
          </a:xfrm>
          <a:prstGeom prst="rect">
            <a:avLst/>
          </a:prstGeom>
        </p:spPr>
      </p:pic>
      <p:pic>
        <p:nvPicPr>
          <p:cNvPr id="8" name="Imagen 7" descr="Texto&#10;&#10;Descripción generada automáticamente">
            <a:extLst>
              <a:ext uri="{FF2B5EF4-FFF2-40B4-BE49-F238E27FC236}">
                <a16:creationId xmlns:a16="http://schemas.microsoft.com/office/drawing/2014/main" id="{BA1A4393-2D75-5541-97B5-84EB2EF0DF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82" y="4501740"/>
            <a:ext cx="1590630" cy="431358"/>
          </a:xfrm>
          <a:prstGeom prst="rect">
            <a:avLst/>
          </a:prstGeom>
        </p:spPr>
      </p:pic>
      <p:sp>
        <p:nvSpPr>
          <p:cNvPr id="2" name="Elipse 1">
            <a:extLst>
              <a:ext uri="{FF2B5EF4-FFF2-40B4-BE49-F238E27FC236}">
                <a16:creationId xmlns:a16="http://schemas.microsoft.com/office/drawing/2014/main" id="{D9E0B755-4D56-43B7-AEEE-519610696B49}"/>
              </a:ext>
            </a:extLst>
          </p:cNvPr>
          <p:cNvSpPr/>
          <p:nvPr/>
        </p:nvSpPr>
        <p:spPr>
          <a:xfrm>
            <a:off x="940635" y="1308649"/>
            <a:ext cx="4051769" cy="2525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CustomShape 2"/>
          <p:cNvSpPr/>
          <p:nvPr/>
        </p:nvSpPr>
        <p:spPr>
          <a:xfrm>
            <a:off x="-606037" y="1761037"/>
            <a:ext cx="7137000" cy="169131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4800" spc="-1" dirty="0">
                <a:solidFill>
                  <a:schemeClr val="bg1"/>
                </a:solidFill>
                <a:latin typeface="Poppins" pitchFamily="2" charset="77"/>
                <a:cs typeface="Poppins" pitchFamily="2" charset="77"/>
              </a:rPr>
              <a:t>THANKS </a:t>
            </a:r>
          </a:p>
          <a:p>
            <a:pPr algn="ctr">
              <a:lnSpc>
                <a:spcPct val="100000"/>
              </a:lnSpc>
            </a:pPr>
            <a:r>
              <a:rPr lang="en-US" sz="2000" spc="-1" dirty="0">
                <a:solidFill>
                  <a:schemeClr val="bg1"/>
                </a:solidFill>
                <a:latin typeface="Poppins" pitchFamily="2" charset="77"/>
                <a:cs typeface="Poppins" pitchFamily="2" charset="77"/>
              </a:rPr>
              <a:t>For Your </a:t>
            </a:r>
          </a:p>
          <a:p>
            <a:pPr algn="ctr">
              <a:lnSpc>
                <a:spcPct val="100000"/>
              </a:lnSpc>
            </a:pPr>
            <a:r>
              <a:rPr lang="en-US" sz="3600" spc="-1" dirty="0">
                <a:solidFill>
                  <a:schemeClr val="bg1"/>
                </a:solidFill>
                <a:latin typeface="Poppins" pitchFamily="2" charset="77"/>
                <a:cs typeface="Poppins" pitchFamily="2" charset="77"/>
              </a:rPr>
              <a:t>Attention</a:t>
            </a:r>
            <a:endParaRPr lang="en-US" sz="3600" spc="-1" dirty="0">
              <a:solidFill>
                <a:schemeClr val="accent1">
                  <a:lumMod val="90000"/>
                  <a:lumOff val="10000"/>
                </a:schemeClr>
              </a:solidFill>
              <a:latin typeface="Poppins" pitchFamily="2" charset="77"/>
              <a:cs typeface="Poppins" pitchFamily="2" charset="77"/>
            </a:endParaRPr>
          </a:p>
        </p:txBody>
      </p:sp>
    </p:spTree>
    <p:extLst>
      <p:ext uri="{BB962C8B-B14F-4D97-AF65-F5344CB8AC3E}">
        <p14:creationId xmlns:p14="http://schemas.microsoft.com/office/powerpoint/2010/main" val="82220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952500" y="424564"/>
            <a:ext cx="6705330" cy="858600"/>
          </a:xfrm>
          <a:prstGeom prst="rect">
            <a:avLst/>
          </a:prstGeom>
          <a:noFill/>
          <a:ln w="0">
            <a:noFill/>
          </a:ln>
        </p:spPr>
        <p:txBody>
          <a:bodyPr lIns="0" tIns="0" rIns="0" bIns="0" anchor="ctr">
            <a:noAutofit/>
          </a:bodyPr>
          <a:lstStyle/>
          <a:p>
            <a:pPr algn="ctr">
              <a:lnSpc>
                <a:spcPct val="90000"/>
              </a:lnSpc>
            </a:pPr>
            <a:r>
              <a:rPr lang="en-US" sz="3000" spc="-1" dirty="0">
                <a:solidFill>
                  <a:srgbClr val="4D1434"/>
                </a:solidFill>
                <a:latin typeface="Poppins"/>
              </a:rPr>
              <a:t>Coastal Areas – Common Issues</a:t>
            </a:r>
            <a:endParaRPr lang="en-US" sz="3000" spc="-1" dirty="0">
              <a:solidFill>
                <a:srgbClr val="000000"/>
              </a:solidFill>
              <a:latin typeface="Gill Sans MT"/>
            </a:endParaRPr>
          </a:p>
        </p:txBody>
      </p:sp>
      <p:sp>
        <p:nvSpPr>
          <p:cNvPr id="181" name="CustomShape 2"/>
          <p:cNvSpPr/>
          <p:nvPr/>
        </p:nvSpPr>
        <p:spPr>
          <a:xfrm>
            <a:off x="5046828" y="1495862"/>
            <a:ext cx="4135271" cy="1914819"/>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214380" indent="-213840">
              <a:lnSpc>
                <a:spcPct val="150000"/>
              </a:lnSpc>
              <a:buClr>
                <a:srgbClr val="000000"/>
              </a:buClr>
              <a:buFont typeface="Courier New"/>
              <a:buChar char="o"/>
            </a:pPr>
            <a:r>
              <a:rPr lang="en-US" sz="1600" spc="-1" dirty="0">
                <a:solidFill>
                  <a:srgbClr val="000000"/>
                </a:solidFill>
                <a:latin typeface="Calibri Light"/>
              </a:rPr>
              <a:t>Isolated Territories</a:t>
            </a:r>
            <a:endParaRPr lang="en-GB" sz="1600" spc="-1" dirty="0">
              <a:latin typeface="Calibri Light"/>
            </a:endParaRPr>
          </a:p>
          <a:p>
            <a:pPr marL="214380" indent="-213840">
              <a:lnSpc>
                <a:spcPct val="150000"/>
              </a:lnSpc>
              <a:buClr>
                <a:srgbClr val="000000"/>
              </a:buClr>
              <a:buFont typeface="Courier New"/>
              <a:buChar char="o"/>
            </a:pPr>
            <a:r>
              <a:rPr lang="en-US" sz="1600" spc="-1" dirty="0">
                <a:solidFill>
                  <a:srgbClr val="000000"/>
                </a:solidFill>
                <a:latin typeface="Calibri Light"/>
              </a:rPr>
              <a:t>Large energy dependence</a:t>
            </a:r>
            <a:endParaRPr lang="en-GB" sz="1600" spc="-1" dirty="0">
              <a:latin typeface="Calibri Light"/>
            </a:endParaRPr>
          </a:p>
          <a:p>
            <a:pPr marL="214380" indent="-213840">
              <a:lnSpc>
                <a:spcPct val="150000"/>
              </a:lnSpc>
              <a:buClr>
                <a:srgbClr val="000000"/>
              </a:buClr>
              <a:buFont typeface="Courier New"/>
              <a:buChar char="o"/>
            </a:pPr>
            <a:r>
              <a:rPr lang="en-US" sz="1600" spc="-1" dirty="0">
                <a:solidFill>
                  <a:srgbClr val="000000"/>
                </a:solidFill>
                <a:latin typeface="Calibri Light"/>
              </a:rPr>
              <a:t>Expensive fuel/energy imports</a:t>
            </a:r>
            <a:endParaRPr lang="en-GB" sz="1600" spc="-1" dirty="0">
              <a:latin typeface="Calibri Light"/>
            </a:endParaRPr>
          </a:p>
          <a:p>
            <a:pPr marL="214380" indent="-213840">
              <a:lnSpc>
                <a:spcPct val="150000"/>
              </a:lnSpc>
              <a:buClr>
                <a:srgbClr val="000000"/>
              </a:buClr>
              <a:buFont typeface="Courier New"/>
              <a:buChar char="o"/>
            </a:pPr>
            <a:r>
              <a:rPr lang="en-US" sz="1600" spc="-1" dirty="0">
                <a:solidFill>
                  <a:srgbClr val="000000"/>
                </a:solidFill>
                <a:latin typeface="Calibri Light"/>
              </a:rPr>
              <a:t>Aim at small/medium scale installations</a:t>
            </a:r>
            <a:endParaRPr lang="en-GB" sz="1600" spc="-1" dirty="0">
              <a:latin typeface="Calibri Light"/>
            </a:endParaRPr>
          </a:p>
          <a:p>
            <a:pPr marL="214380" indent="-213840">
              <a:lnSpc>
                <a:spcPct val="150000"/>
              </a:lnSpc>
              <a:buClr>
                <a:srgbClr val="000000"/>
              </a:buClr>
              <a:buFont typeface="Courier New"/>
              <a:buChar char="o"/>
            </a:pPr>
            <a:r>
              <a:rPr lang="en-US" sz="1600" spc="-1" dirty="0">
                <a:solidFill>
                  <a:srgbClr val="000000"/>
                </a:solidFill>
                <a:latin typeface="Calibri Light"/>
              </a:rPr>
              <a:t>Weak grids</a:t>
            </a:r>
            <a:endParaRPr lang="en-GB" sz="1600" spc="-1" dirty="0">
              <a:latin typeface="Calibri Light"/>
            </a:endParaRPr>
          </a:p>
        </p:txBody>
      </p:sp>
      <p:pic>
        <p:nvPicPr>
          <p:cNvPr id="182" name="181 Imagen"/>
          <p:cNvPicPr/>
          <p:nvPr/>
        </p:nvPicPr>
        <p:blipFill>
          <a:blip r:embed="rId2"/>
          <a:stretch/>
        </p:blipFill>
        <p:spPr>
          <a:xfrm>
            <a:off x="484635" y="1313464"/>
            <a:ext cx="4476468" cy="2882419"/>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573206" y="382177"/>
            <a:ext cx="8135502" cy="858600"/>
          </a:xfrm>
          <a:prstGeom prst="rect">
            <a:avLst/>
          </a:prstGeom>
          <a:noFill/>
          <a:ln w="0">
            <a:noFill/>
          </a:ln>
        </p:spPr>
        <p:txBody>
          <a:bodyPr lIns="0" tIns="0" rIns="0" bIns="0" anchor="ctr">
            <a:noAutofit/>
          </a:bodyPr>
          <a:lstStyle/>
          <a:p>
            <a:pPr algn="ctr">
              <a:lnSpc>
                <a:spcPct val="90000"/>
              </a:lnSpc>
            </a:pPr>
            <a:r>
              <a:rPr lang="en-US" sz="3000" spc="-1" dirty="0">
                <a:solidFill>
                  <a:srgbClr val="4D1434"/>
                </a:solidFill>
                <a:latin typeface="Poppins"/>
                <a:ea typeface="Microsoft YaHei"/>
              </a:rPr>
              <a:t>Benefits of Green</a:t>
            </a:r>
            <a:r>
              <a:rPr lang="en-US" sz="3000" spc="-1" baseline="-25000" dirty="0">
                <a:solidFill>
                  <a:srgbClr val="4D1434"/>
                </a:solidFill>
                <a:latin typeface="Poppins"/>
              </a:rPr>
              <a:t> </a:t>
            </a:r>
            <a:r>
              <a:rPr lang="en-US" sz="3000" spc="-1" dirty="0">
                <a:solidFill>
                  <a:srgbClr val="4D1434"/>
                </a:solidFill>
                <a:latin typeface="Poppins"/>
              </a:rPr>
              <a:t>H</a:t>
            </a:r>
            <a:r>
              <a:rPr lang="en-US" sz="3000" spc="-1" baseline="-8000" dirty="0">
                <a:solidFill>
                  <a:srgbClr val="4D1434"/>
                </a:solidFill>
                <a:latin typeface="Poppins"/>
              </a:rPr>
              <a:t>2</a:t>
            </a:r>
            <a:r>
              <a:rPr lang="en-US" sz="3000" spc="-1" dirty="0">
                <a:solidFill>
                  <a:srgbClr val="4D1434"/>
                </a:solidFill>
                <a:latin typeface="Poppins"/>
              </a:rPr>
              <a:t> Technologies</a:t>
            </a:r>
            <a:endParaRPr lang="en-US" sz="3000" spc="-1" dirty="0">
              <a:solidFill>
                <a:srgbClr val="000000"/>
              </a:solidFill>
              <a:latin typeface="Gill Sans MT"/>
            </a:endParaRPr>
          </a:p>
        </p:txBody>
      </p:sp>
      <p:pic>
        <p:nvPicPr>
          <p:cNvPr id="184" name="Imagen 6_0"/>
          <p:cNvPicPr/>
          <p:nvPr/>
        </p:nvPicPr>
        <p:blipFill>
          <a:blip r:embed="rId2"/>
          <a:stretch/>
        </p:blipFill>
        <p:spPr>
          <a:xfrm>
            <a:off x="1412437" y="1082224"/>
            <a:ext cx="5659200" cy="1794325"/>
          </a:xfrm>
          <a:prstGeom prst="rect">
            <a:avLst/>
          </a:prstGeom>
          <a:ln w="0">
            <a:noFill/>
          </a:ln>
          <a:effectLst>
            <a:softEdge rad="38160"/>
          </a:effectLst>
        </p:spPr>
      </p:pic>
      <p:sp>
        <p:nvSpPr>
          <p:cNvPr id="186" name="CustomShape 3"/>
          <p:cNvSpPr/>
          <p:nvPr/>
        </p:nvSpPr>
        <p:spPr>
          <a:xfrm>
            <a:off x="1795398" y="2842336"/>
            <a:ext cx="6433868" cy="1507271"/>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214380" indent="-213840">
              <a:lnSpc>
                <a:spcPct val="150000"/>
              </a:lnSpc>
              <a:buClr>
                <a:srgbClr val="000000"/>
              </a:buClr>
              <a:buFont typeface="Courier New"/>
              <a:buChar char="○"/>
            </a:pPr>
            <a:r>
              <a:rPr lang="en-US" sz="1600" b="1" spc="-1" dirty="0">
                <a:solidFill>
                  <a:srgbClr val="000000"/>
                </a:solidFill>
                <a:latin typeface="Calibri Light"/>
              </a:rPr>
              <a:t>Distributed generation → </a:t>
            </a:r>
            <a:r>
              <a:rPr lang="en-US" sz="1600" spc="-1" dirty="0">
                <a:solidFill>
                  <a:srgbClr val="000000"/>
                </a:solidFill>
                <a:latin typeface="Calibri Light"/>
              </a:rPr>
              <a:t>advantage in isolated communities</a:t>
            </a:r>
            <a:endParaRPr lang="en-GB" sz="1600" spc="-1" dirty="0">
              <a:latin typeface="Calibri Light"/>
            </a:endParaRPr>
          </a:p>
          <a:p>
            <a:pPr marL="214380" indent="-213840">
              <a:lnSpc>
                <a:spcPct val="150000"/>
              </a:lnSpc>
              <a:buClr>
                <a:srgbClr val="000000"/>
              </a:buClr>
              <a:buFont typeface="Courier New"/>
              <a:buChar char="o"/>
            </a:pPr>
            <a:r>
              <a:rPr lang="en-US" sz="1600" b="1" spc="-1" dirty="0">
                <a:solidFill>
                  <a:srgbClr val="000000"/>
                </a:solidFill>
                <a:latin typeface="Calibri Light"/>
              </a:rPr>
              <a:t>Green Tourism → </a:t>
            </a:r>
            <a:r>
              <a:rPr lang="en-US" sz="1600" spc="-1" dirty="0">
                <a:solidFill>
                  <a:srgbClr val="000000"/>
                </a:solidFill>
                <a:latin typeface="Calibri Light"/>
              </a:rPr>
              <a:t>FCEVs fleet in car rental companies </a:t>
            </a:r>
            <a:endParaRPr lang="en-GB" sz="1600" spc="-1" dirty="0">
              <a:latin typeface="Calibri Light"/>
            </a:endParaRPr>
          </a:p>
          <a:p>
            <a:pPr marL="214380" indent="-213840">
              <a:lnSpc>
                <a:spcPct val="150000"/>
              </a:lnSpc>
              <a:buClr>
                <a:srgbClr val="000000"/>
              </a:buClr>
              <a:buFont typeface="Courier New"/>
              <a:buChar char="o"/>
            </a:pPr>
            <a:r>
              <a:rPr lang="en-US" sz="1600" b="1" spc="-1" dirty="0">
                <a:solidFill>
                  <a:srgbClr val="000000"/>
                </a:solidFill>
                <a:latin typeface="Calibri Light"/>
              </a:rPr>
              <a:t>Increased RE share → </a:t>
            </a:r>
            <a:r>
              <a:rPr lang="en-US" sz="1600" spc="-1" dirty="0">
                <a:solidFill>
                  <a:srgbClr val="000000"/>
                </a:solidFill>
                <a:latin typeface="Calibri Light"/>
              </a:rPr>
              <a:t>H</a:t>
            </a:r>
            <a:r>
              <a:rPr lang="en-US" sz="1600" spc="-1" baseline="-25000" dirty="0">
                <a:solidFill>
                  <a:srgbClr val="000000"/>
                </a:solidFill>
                <a:latin typeface="Calibri Light"/>
              </a:rPr>
              <a:t>2 </a:t>
            </a:r>
            <a:r>
              <a:rPr lang="en-US" sz="1600" spc="-1" dirty="0">
                <a:solidFill>
                  <a:srgbClr val="000000"/>
                </a:solidFill>
                <a:latin typeface="Calibri Light"/>
              </a:rPr>
              <a:t>production as energy vector</a:t>
            </a:r>
            <a:endParaRPr lang="en-GB" sz="1600" spc="-1" dirty="0">
              <a:latin typeface="Calibri Light"/>
            </a:endParaRPr>
          </a:p>
          <a:p>
            <a:pPr marL="214380" indent="-213840">
              <a:lnSpc>
                <a:spcPct val="150000"/>
              </a:lnSpc>
              <a:buClr>
                <a:srgbClr val="000000"/>
              </a:buClr>
              <a:buFont typeface="Courier New"/>
              <a:buChar char="o"/>
            </a:pPr>
            <a:r>
              <a:rPr lang="en-US" sz="1600" b="1" spc="-1" dirty="0">
                <a:solidFill>
                  <a:srgbClr val="000000"/>
                </a:solidFill>
                <a:latin typeface="Calibri Light"/>
              </a:rPr>
              <a:t>Reduction of imports pressure</a:t>
            </a:r>
            <a:endParaRPr lang="en-GB" sz="1600" spc="-1" dirty="0">
              <a:latin typeface="Calibri Light"/>
            </a:endParaRPr>
          </a:p>
        </p:txBody>
      </p:sp>
      <p:sp>
        <p:nvSpPr>
          <p:cNvPr id="6" name="CustomShape 3">
            <a:extLst>
              <a:ext uri="{FF2B5EF4-FFF2-40B4-BE49-F238E27FC236}">
                <a16:creationId xmlns:a16="http://schemas.microsoft.com/office/drawing/2014/main" id="{32D0CC3C-F4E1-40EC-A1A3-6FFDC5DE6EC0}"/>
              </a:ext>
            </a:extLst>
          </p:cNvPr>
          <p:cNvSpPr/>
          <p:nvPr/>
        </p:nvSpPr>
        <p:spPr>
          <a:xfrm>
            <a:off x="7071638" y="2574243"/>
            <a:ext cx="1889982" cy="316561"/>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540">
              <a:lnSpc>
                <a:spcPct val="150000"/>
              </a:lnSpc>
              <a:buClr>
                <a:srgbClr val="000000"/>
              </a:buClr>
            </a:pPr>
            <a:r>
              <a:rPr lang="es-ES" sz="1200" b="1" spc="-1" dirty="0" err="1">
                <a:latin typeface="Calibri Light"/>
              </a:rPr>
              <a:t>Source</a:t>
            </a:r>
            <a:r>
              <a:rPr lang="es-ES" sz="1200" b="1" spc="-1" dirty="0">
                <a:latin typeface="Calibri Light"/>
              </a:rPr>
              <a:t>: </a:t>
            </a:r>
            <a:r>
              <a:rPr lang="en-US" sz="1200" u="sng" spc="-1" dirty="0">
                <a:solidFill>
                  <a:srgbClr val="828282"/>
                </a:solidFill>
                <a:latin typeface="Calibri"/>
                <a:hlinkClick r:id="rId3"/>
              </a:rPr>
              <a:t>Hydrogeneurope.eu</a:t>
            </a:r>
            <a:endParaRPr lang="en-GB" sz="1200" b="1" spc="-1" dirty="0">
              <a:latin typeface="Calibri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609600" y="271875"/>
            <a:ext cx="7419705" cy="858600"/>
          </a:xfrm>
          <a:prstGeom prst="rect">
            <a:avLst/>
          </a:prstGeom>
          <a:noFill/>
          <a:ln w="0">
            <a:noFill/>
          </a:ln>
        </p:spPr>
        <p:txBody>
          <a:bodyPr lIns="0" tIns="0" rIns="0" bIns="0" anchor="ctr">
            <a:noAutofit/>
          </a:bodyPr>
          <a:lstStyle/>
          <a:p>
            <a:pPr algn="ctr">
              <a:lnSpc>
                <a:spcPct val="90000"/>
              </a:lnSpc>
            </a:pPr>
            <a:r>
              <a:rPr lang="en-US" sz="3000" spc="-1" dirty="0">
                <a:solidFill>
                  <a:srgbClr val="4D1434"/>
                </a:solidFill>
                <a:latin typeface="Poppins"/>
                <a:ea typeface="Microsoft YaHei"/>
              </a:rPr>
              <a:t>Communities Empowerment</a:t>
            </a:r>
            <a:endParaRPr lang="en-US" sz="3000" spc="-1" dirty="0">
              <a:solidFill>
                <a:srgbClr val="000000"/>
              </a:solidFill>
              <a:latin typeface="Gill Sans MT"/>
            </a:endParaRPr>
          </a:p>
        </p:txBody>
      </p:sp>
      <p:sp>
        <p:nvSpPr>
          <p:cNvPr id="188" name="CustomShape 2"/>
          <p:cNvSpPr/>
          <p:nvPr/>
        </p:nvSpPr>
        <p:spPr>
          <a:xfrm>
            <a:off x="1614685" y="2821414"/>
            <a:ext cx="5914630" cy="1545487"/>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214380" indent="-213840" algn="just">
              <a:lnSpc>
                <a:spcPct val="150000"/>
              </a:lnSpc>
              <a:buClr>
                <a:srgbClr val="000000"/>
              </a:buClr>
              <a:buFont typeface="Courier New"/>
              <a:buChar char="o"/>
            </a:pPr>
            <a:r>
              <a:rPr lang="en-GB" sz="1600" spc="-1" dirty="0">
                <a:solidFill>
                  <a:srgbClr val="000000"/>
                </a:solidFill>
                <a:latin typeface="Calibri Light"/>
              </a:rPr>
              <a:t>Life quality improvement</a:t>
            </a:r>
            <a:endParaRPr lang="en-GB" sz="1600" spc="-1" dirty="0">
              <a:latin typeface="Calibri Light"/>
            </a:endParaRPr>
          </a:p>
          <a:p>
            <a:pPr marL="214380" indent="-213840" algn="just">
              <a:lnSpc>
                <a:spcPct val="150000"/>
              </a:lnSpc>
              <a:buClr>
                <a:srgbClr val="000000"/>
              </a:buClr>
              <a:buFont typeface="Courier New"/>
              <a:buChar char="o"/>
            </a:pPr>
            <a:r>
              <a:rPr lang="en-GB" sz="1600" spc="-1" dirty="0">
                <a:solidFill>
                  <a:srgbClr val="000000"/>
                </a:solidFill>
                <a:latin typeface="Calibri Light"/>
              </a:rPr>
              <a:t>Energy generation implies reducing external dependency</a:t>
            </a:r>
            <a:endParaRPr lang="en-GB" sz="1600" spc="-1" dirty="0">
              <a:latin typeface="Calibri Light"/>
            </a:endParaRPr>
          </a:p>
          <a:p>
            <a:pPr marL="214380" indent="-213840" algn="just">
              <a:lnSpc>
                <a:spcPct val="150000"/>
              </a:lnSpc>
              <a:buClr>
                <a:srgbClr val="000000"/>
              </a:buClr>
              <a:buFont typeface="Courier New"/>
              <a:buChar char="o"/>
            </a:pPr>
            <a:r>
              <a:rPr lang="en-GB" sz="1600" spc="-1" dirty="0">
                <a:solidFill>
                  <a:srgbClr val="000000"/>
                </a:solidFill>
                <a:latin typeface="Calibri Light"/>
              </a:rPr>
              <a:t>From importing energy to exporting possibilities</a:t>
            </a:r>
            <a:endParaRPr lang="en-GB" sz="1600" spc="-1" dirty="0">
              <a:latin typeface="Calibri Light"/>
            </a:endParaRPr>
          </a:p>
          <a:p>
            <a:pPr marL="214380" indent="-213840" algn="just">
              <a:lnSpc>
                <a:spcPct val="150000"/>
              </a:lnSpc>
              <a:buClr>
                <a:srgbClr val="000000"/>
              </a:buClr>
              <a:buFont typeface="Courier New"/>
              <a:buChar char="o"/>
            </a:pPr>
            <a:r>
              <a:rPr lang="en-GB" sz="1600" spc="-1" dirty="0">
                <a:solidFill>
                  <a:srgbClr val="000000"/>
                </a:solidFill>
                <a:latin typeface="Calibri Light"/>
              </a:rPr>
              <a:t>Enable communities to meet targets set by European Commission</a:t>
            </a:r>
            <a:endParaRPr lang="en-GB" sz="1600" spc="-1" dirty="0">
              <a:latin typeface="Calibri Light"/>
            </a:endParaRPr>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t="13376" b="14808"/>
          <a:stretch/>
        </p:blipFill>
        <p:spPr>
          <a:xfrm>
            <a:off x="1701210" y="919588"/>
            <a:ext cx="5571460" cy="19494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171B9763-2604-4C68-9FE9-3D106C855330}"/>
              </a:ext>
            </a:extLst>
          </p:cNvPr>
          <p:cNvSpPr/>
          <p:nvPr/>
        </p:nvSpPr>
        <p:spPr>
          <a:xfrm>
            <a:off x="1143000" y="98798"/>
            <a:ext cx="685773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HRS in Europe</a:t>
            </a:r>
          </a:p>
        </p:txBody>
      </p:sp>
      <p:pic>
        <p:nvPicPr>
          <p:cNvPr id="5" name="Imagen 8">
            <a:extLst>
              <a:ext uri="{FF2B5EF4-FFF2-40B4-BE49-F238E27FC236}">
                <a16:creationId xmlns:a16="http://schemas.microsoft.com/office/drawing/2014/main" id="{09DDF969-BF7D-4566-A3FB-C3BEBDAFBAEB}"/>
              </a:ext>
            </a:extLst>
          </p:cNvPr>
          <p:cNvPicPr/>
          <p:nvPr/>
        </p:nvPicPr>
        <p:blipFill>
          <a:blip r:embed="rId3">
            <a:extLst>
              <a:ext uri="{28A0092B-C50C-407E-A947-70E740481C1C}">
                <a14:useLocalDpi xmlns:a14="http://schemas.microsoft.com/office/drawing/2010/main" val="0"/>
              </a:ext>
            </a:extLst>
          </a:blip>
          <a:srcRect/>
          <a:stretch/>
        </p:blipFill>
        <p:spPr>
          <a:xfrm>
            <a:off x="542819" y="981185"/>
            <a:ext cx="5826083" cy="3335634"/>
          </a:xfrm>
          <a:prstGeom prst="rect">
            <a:avLst/>
          </a:prstGeom>
          <a:ln w="0">
            <a:solidFill>
              <a:schemeClr val="accent1">
                <a:lumMod val="75000"/>
              </a:schemeClr>
            </a:solidFill>
          </a:ln>
        </p:spPr>
      </p:pic>
      <p:sp>
        <p:nvSpPr>
          <p:cNvPr id="6" name="CustomShape 2">
            <a:extLst>
              <a:ext uri="{FF2B5EF4-FFF2-40B4-BE49-F238E27FC236}">
                <a16:creationId xmlns:a16="http://schemas.microsoft.com/office/drawing/2014/main" id="{06463563-09BF-4A0C-9819-AB5E4ED0111E}"/>
              </a:ext>
            </a:extLst>
          </p:cNvPr>
          <p:cNvSpPr/>
          <p:nvPr/>
        </p:nvSpPr>
        <p:spPr>
          <a:xfrm>
            <a:off x="6458190" y="3719179"/>
            <a:ext cx="374355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900" b="1" spc="-1" dirty="0">
                <a:solidFill>
                  <a:srgbClr val="000000"/>
                </a:solidFill>
                <a:latin typeface="Calibri"/>
              </a:rPr>
              <a:t>Source:</a:t>
            </a:r>
          </a:p>
          <a:p>
            <a:pPr>
              <a:lnSpc>
                <a:spcPct val="100000"/>
              </a:lnSpc>
            </a:pPr>
            <a:r>
              <a:rPr lang="en-US" sz="900" b="1" spc="-1" dirty="0">
                <a:solidFill>
                  <a:srgbClr val="44546A"/>
                </a:solidFill>
                <a:latin typeface="Calibri"/>
              </a:rPr>
              <a:t> </a:t>
            </a:r>
            <a:r>
              <a:rPr lang="en-US" sz="900" u="sng" spc="-1" dirty="0">
                <a:solidFill>
                  <a:srgbClr val="0563C1"/>
                </a:solidFill>
                <a:latin typeface="Calibri"/>
                <a:hlinkClick r:id="rId4"/>
              </a:rPr>
              <a:t>H2.LIVE: Hydrogen Stations in Germany &amp; Europe</a:t>
            </a:r>
            <a:endParaRPr lang="en-US" sz="900" spc="-1" dirty="0">
              <a:latin typeface="Arial"/>
            </a:endParaRPr>
          </a:p>
        </p:txBody>
      </p:sp>
      <p:grpSp>
        <p:nvGrpSpPr>
          <p:cNvPr id="7" name="Grupo 6">
            <a:extLst>
              <a:ext uri="{FF2B5EF4-FFF2-40B4-BE49-F238E27FC236}">
                <a16:creationId xmlns:a16="http://schemas.microsoft.com/office/drawing/2014/main" id="{0410A36F-1EF7-4516-AF12-0F2DC30E251C}"/>
              </a:ext>
            </a:extLst>
          </p:cNvPr>
          <p:cNvGrpSpPr/>
          <p:nvPr/>
        </p:nvGrpSpPr>
        <p:grpSpPr>
          <a:xfrm>
            <a:off x="6458190" y="1578488"/>
            <a:ext cx="1209675" cy="415498"/>
            <a:chOff x="7000073" y="3400050"/>
            <a:chExt cx="1612900" cy="553997"/>
          </a:xfrm>
        </p:grpSpPr>
        <p:sp>
          <p:nvSpPr>
            <p:cNvPr id="8" name="CuadroTexto 7">
              <a:extLst>
                <a:ext uri="{FF2B5EF4-FFF2-40B4-BE49-F238E27FC236}">
                  <a16:creationId xmlns:a16="http://schemas.microsoft.com/office/drawing/2014/main" id="{0E0F1276-EBAF-4979-B027-D912747214EA}"/>
                </a:ext>
              </a:extLst>
            </p:cNvPr>
            <p:cNvSpPr txBox="1"/>
            <p:nvPr/>
          </p:nvSpPr>
          <p:spPr>
            <a:xfrm>
              <a:off x="7000073" y="3400050"/>
              <a:ext cx="1612900" cy="553997"/>
            </a:xfrm>
            <a:prstGeom prst="rect">
              <a:avLst/>
            </a:prstGeom>
            <a:solidFill>
              <a:schemeClr val="bg1"/>
            </a:solidFill>
            <a:ln>
              <a:solidFill>
                <a:schemeClr val="bg1">
                  <a:lumMod val="50000"/>
                </a:schemeClr>
              </a:solidFill>
            </a:ln>
            <a:effectLst>
              <a:softEdge rad="31750"/>
            </a:effectLst>
          </p:spPr>
          <p:txBody>
            <a:bodyPr wrap="square" rtlCol="0">
              <a:spAutoFit/>
            </a:bodyPr>
            <a:lstStyle/>
            <a:p>
              <a:r>
                <a:rPr lang="es-ES" sz="1050" dirty="0">
                  <a:latin typeface="Calibri" panose="020F0502020204030204" pitchFamily="34" charset="0"/>
                  <a:cs typeface="Calibri" panose="020F0502020204030204" pitchFamily="34" charset="0"/>
                </a:rPr>
                <a:t>       In </a:t>
              </a:r>
              <a:r>
                <a:rPr lang="es-ES" sz="1050" dirty="0" err="1">
                  <a:latin typeface="Calibri" panose="020F0502020204030204" pitchFamily="34" charset="0"/>
                  <a:cs typeface="Calibri" panose="020F0502020204030204" pitchFamily="34" charset="0"/>
                </a:rPr>
                <a:t>operation</a:t>
              </a:r>
              <a:endParaRPr lang="es-ES" sz="1050" dirty="0">
                <a:latin typeface="Calibri" panose="020F0502020204030204" pitchFamily="34" charset="0"/>
                <a:cs typeface="Calibri" panose="020F0502020204030204" pitchFamily="34" charset="0"/>
              </a:endParaRPr>
            </a:p>
            <a:p>
              <a:r>
                <a:rPr lang="es-ES" sz="1050" dirty="0">
                  <a:latin typeface="Calibri" panose="020F0502020204030204" pitchFamily="34" charset="0"/>
                  <a:cs typeface="Calibri" panose="020F0502020204030204" pitchFamily="34" charset="0"/>
                </a:rPr>
                <a:t>       In </a:t>
              </a:r>
              <a:r>
                <a:rPr lang="es-ES" sz="1050" dirty="0" err="1">
                  <a:latin typeface="Calibri" panose="020F0502020204030204" pitchFamily="34" charset="0"/>
                  <a:cs typeface="Calibri" panose="020F0502020204030204" pitchFamily="34" charset="0"/>
                </a:rPr>
                <a:t>progress</a:t>
              </a:r>
              <a:endParaRPr lang="es-ES" sz="1050" dirty="0">
                <a:latin typeface="Calibri" panose="020F0502020204030204" pitchFamily="34" charset="0"/>
                <a:cs typeface="Calibri" panose="020F0502020204030204" pitchFamily="34" charset="0"/>
              </a:endParaRPr>
            </a:p>
          </p:txBody>
        </p:sp>
        <p:sp>
          <p:nvSpPr>
            <p:cNvPr id="9" name="Diagrama de flujo: conector 8">
              <a:extLst>
                <a:ext uri="{FF2B5EF4-FFF2-40B4-BE49-F238E27FC236}">
                  <a16:creationId xmlns:a16="http://schemas.microsoft.com/office/drawing/2014/main" id="{8F251F95-AB85-4306-82C3-BB6B45E0363C}"/>
                </a:ext>
              </a:extLst>
            </p:cNvPr>
            <p:cNvSpPr/>
            <p:nvPr/>
          </p:nvSpPr>
          <p:spPr>
            <a:xfrm>
              <a:off x="7137708" y="3480040"/>
              <a:ext cx="144000" cy="144000"/>
            </a:xfrm>
            <a:prstGeom prst="flowChartConnector">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10" name="Diagrama de flujo: conector 9">
              <a:extLst>
                <a:ext uri="{FF2B5EF4-FFF2-40B4-BE49-F238E27FC236}">
                  <a16:creationId xmlns:a16="http://schemas.microsoft.com/office/drawing/2014/main" id="{3DE0E174-04AC-497A-87E7-28A70E1581EC}"/>
                </a:ext>
              </a:extLst>
            </p:cNvPr>
            <p:cNvSpPr/>
            <p:nvPr/>
          </p:nvSpPr>
          <p:spPr>
            <a:xfrm>
              <a:off x="7137708" y="3701655"/>
              <a:ext cx="144000" cy="144000"/>
            </a:xfrm>
            <a:prstGeom prst="flowChartConnector">
              <a:avLst/>
            </a:pr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grpSp>
    </p:spTree>
    <p:extLst>
      <p:ext uri="{BB962C8B-B14F-4D97-AF65-F5344CB8AC3E}">
        <p14:creationId xmlns:p14="http://schemas.microsoft.com/office/powerpoint/2010/main" val="287316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9A6C6B7E-063A-4425-8647-BAED0668BD6A}"/>
              </a:ext>
            </a:extLst>
          </p:cNvPr>
          <p:cNvPicPr/>
          <p:nvPr/>
        </p:nvPicPr>
        <p:blipFill rotWithShape="1">
          <a:blip r:embed="rId3">
            <a:extLst>
              <a:ext uri="{28A0092B-C50C-407E-A947-70E740481C1C}">
                <a14:useLocalDpi xmlns:a14="http://schemas.microsoft.com/office/drawing/2010/main" val="0"/>
              </a:ext>
            </a:extLst>
          </a:blip>
          <a:srcRect t="-54" r="1016" b="335"/>
          <a:stretch/>
        </p:blipFill>
        <p:spPr>
          <a:xfrm>
            <a:off x="852510" y="1112520"/>
            <a:ext cx="5967390" cy="3284220"/>
          </a:xfrm>
          <a:prstGeom prst="rect">
            <a:avLst/>
          </a:prstGeom>
          <a:ln w="0">
            <a:noFill/>
          </a:ln>
        </p:spPr>
      </p:pic>
      <p:sp>
        <p:nvSpPr>
          <p:cNvPr id="5" name="CustomShape 1">
            <a:extLst>
              <a:ext uri="{FF2B5EF4-FFF2-40B4-BE49-F238E27FC236}">
                <a16:creationId xmlns:a16="http://schemas.microsoft.com/office/drawing/2014/main" id="{15810C91-63F6-4068-9474-843F7FD2922A}"/>
              </a:ext>
            </a:extLst>
          </p:cNvPr>
          <p:cNvSpPr/>
          <p:nvPr/>
        </p:nvSpPr>
        <p:spPr>
          <a:xfrm>
            <a:off x="2509200" y="596160"/>
            <a:ext cx="3925260" cy="83862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pPr>
            <a:r>
              <a:rPr lang="en-US" sz="1350" b="1" spc="-1" dirty="0">
                <a:solidFill>
                  <a:srgbClr val="595959"/>
                </a:solidFill>
                <a:latin typeface="Calibri Light"/>
              </a:rPr>
              <a:t>Cumulative data on installed HRS in Europe</a:t>
            </a:r>
            <a:endParaRPr lang="en-US" sz="1350" spc="-1" dirty="0">
              <a:latin typeface="Arial"/>
            </a:endParaRPr>
          </a:p>
        </p:txBody>
      </p:sp>
      <p:sp>
        <p:nvSpPr>
          <p:cNvPr id="6" name="CustomShape 2">
            <a:extLst>
              <a:ext uri="{FF2B5EF4-FFF2-40B4-BE49-F238E27FC236}">
                <a16:creationId xmlns:a16="http://schemas.microsoft.com/office/drawing/2014/main" id="{BBD4E9CE-5265-4103-8CA7-05D453B2B7B7}"/>
              </a:ext>
            </a:extLst>
          </p:cNvPr>
          <p:cNvSpPr/>
          <p:nvPr/>
        </p:nvSpPr>
        <p:spPr>
          <a:xfrm>
            <a:off x="6881162" y="4140020"/>
            <a:ext cx="2026080" cy="206659"/>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900" b="1" spc="-1" dirty="0">
                <a:solidFill>
                  <a:srgbClr val="000000"/>
                </a:solidFill>
                <a:latin typeface="Calibri"/>
              </a:rPr>
              <a:t>Source: </a:t>
            </a:r>
            <a:r>
              <a:rPr lang="en-US" sz="900" u="sng" spc="-1" dirty="0" err="1">
                <a:solidFill>
                  <a:srgbClr val="0563C1"/>
                </a:solidFill>
                <a:latin typeface="Calibri"/>
                <a:hlinkClick r:id="rId4"/>
              </a:rPr>
              <a:t>FCHObservatory</a:t>
            </a:r>
            <a:endParaRPr lang="en-US" sz="900" spc="-1" dirty="0">
              <a:latin typeface="Arial"/>
            </a:endParaRPr>
          </a:p>
        </p:txBody>
      </p:sp>
      <p:sp>
        <p:nvSpPr>
          <p:cNvPr id="7" name="CustomShape 1">
            <a:extLst>
              <a:ext uri="{FF2B5EF4-FFF2-40B4-BE49-F238E27FC236}">
                <a16:creationId xmlns:a16="http://schemas.microsoft.com/office/drawing/2014/main" id="{22CACD06-8692-4A4D-BCDB-98B72A15A431}"/>
              </a:ext>
            </a:extLst>
          </p:cNvPr>
          <p:cNvSpPr/>
          <p:nvPr/>
        </p:nvSpPr>
        <p:spPr>
          <a:xfrm>
            <a:off x="1143000" y="108323"/>
            <a:ext cx="685773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HRS in Europe</a:t>
            </a:r>
          </a:p>
        </p:txBody>
      </p:sp>
      <p:pic>
        <p:nvPicPr>
          <p:cNvPr id="3" name="Imagen 2">
            <a:extLst>
              <a:ext uri="{FF2B5EF4-FFF2-40B4-BE49-F238E27FC236}">
                <a16:creationId xmlns:a16="http://schemas.microsoft.com/office/drawing/2014/main" id="{142E7B75-3C3B-42D9-9048-708F9B4BA7B4}"/>
              </a:ext>
            </a:extLst>
          </p:cNvPr>
          <p:cNvPicPr>
            <a:picLocks noChangeAspect="1"/>
          </p:cNvPicPr>
          <p:nvPr/>
        </p:nvPicPr>
        <p:blipFill>
          <a:blip r:embed="rId5"/>
          <a:stretch>
            <a:fillRect/>
          </a:stretch>
        </p:blipFill>
        <p:spPr>
          <a:xfrm>
            <a:off x="7005300" y="1173480"/>
            <a:ext cx="1085850" cy="2966540"/>
          </a:xfrm>
          <a:prstGeom prst="rect">
            <a:avLst/>
          </a:prstGeom>
        </p:spPr>
      </p:pic>
    </p:spTree>
    <p:extLst>
      <p:ext uri="{BB962C8B-B14F-4D97-AF65-F5344CB8AC3E}">
        <p14:creationId xmlns:p14="http://schemas.microsoft.com/office/powerpoint/2010/main" val="241962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0531DC1-963E-4D18-B052-A3A71B938355}"/>
              </a:ext>
            </a:extLst>
          </p:cNvPr>
          <p:cNvSpPr txBox="1">
            <a:spLocks/>
          </p:cNvSpPr>
          <p:nvPr/>
        </p:nvSpPr>
        <p:spPr>
          <a:xfrm>
            <a:off x="1919240" y="645554"/>
            <a:ext cx="5260393" cy="838815"/>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350" b="1" dirty="0">
                <a:solidFill>
                  <a:schemeClr val="tx1">
                    <a:lumMod val="65000"/>
                    <a:lumOff val="35000"/>
                  </a:schemeClr>
                </a:solidFill>
                <a:latin typeface="Calibri Light" panose="020F0302020204030204" pitchFamily="34" charset="0"/>
                <a:cs typeface="Calibri Light" panose="020F0302020204030204" pitchFamily="34" charset="0"/>
              </a:rPr>
              <a:t>New </a:t>
            </a:r>
            <a:r>
              <a:rPr lang="es-ES" sz="1350" b="1" dirty="0" err="1">
                <a:solidFill>
                  <a:schemeClr val="tx1">
                    <a:lumMod val="65000"/>
                    <a:lumOff val="35000"/>
                  </a:schemeClr>
                </a:solidFill>
                <a:latin typeface="Calibri Light" panose="020F0302020204030204" pitchFamily="34" charset="0"/>
                <a:cs typeface="Calibri Light" panose="020F0302020204030204" pitchFamily="34" charset="0"/>
              </a:rPr>
              <a:t>FCEVs</a:t>
            </a:r>
            <a:r>
              <a:rPr lang="es-ES" sz="1350" b="1" dirty="0">
                <a:solidFill>
                  <a:schemeClr val="tx1">
                    <a:lumMod val="65000"/>
                    <a:lumOff val="35000"/>
                  </a:schemeClr>
                </a:solidFill>
                <a:latin typeface="Calibri Light" panose="020F0302020204030204" pitchFamily="34" charset="0"/>
                <a:cs typeface="Calibri Light" panose="020F0302020204030204" pitchFamily="34" charset="0"/>
              </a:rPr>
              <a:t> </a:t>
            </a:r>
            <a:r>
              <a:rPr lang="es-ES" sz="1350" b="1" dirty="0" err="1">
                <a:solidFill>
                  <a:schemeClr val="tx1">
                    <a:lumMod val="65000"/>
                    <a:lumOff val="35000"/>
                  </a:schemeClr>
                </a:solidFill>
                <a:latin typeface="Calibri Light" panose="020F0302020204030204" pitchFamily="34" charset="0"/>
                <a:cs typeface="Calibri Light" panose="020F0302020204030204" pitchFamily="34" charset="0"/>
              </a:rPr>
              <a:t>registrations</a:t>
            </a:r>
            <a:r>
              <a:rPr lang="es-ES" sz="1350" b="1" dirty="0">
                <a:solidFill>
                  <a:schemeClr val="tx1">
                    <a:lumMod val="65000"/>
                    <a:lumOff val="35000"/>
                  </a:schemeClr>
                </a:solidFill>
                <a:latin typeface="Calibri Light" panose="020F0302020204030204" pitchFamily="34" charset="0"/>
                <a:cs typeface="Calibri Light" panose="020F0302020204030204" pitchFamily="34" charset="0"/>
              </a:rPr>
              <a:t> </a:t>
            </a:r>
            <a:r>
              <a:rPr lang="es-ES" sz="1350" b="1" dirty="0" err="1">
                <a:solidFill>
                  <a:schemeClr val="tx1">
                    <a:lumMod val="65000"/>
                    <a:lumOff val="35000"/>
                  </a:schemeClr>
                </a:solidFill>
                <a:latin typeface="Calibri Light" panose="020F0302020204030204" pitchFamily="34" charset="0"/>
                <a:cs typeface="Calibri Light" panose="020F0302020204030204" pitchFamily="34" charset="0"/>
              </a:rPr>
              <a:t>by</a:t>
            </a:r>
            <a:r>
              <a:rPr lang="es-ES" sz="1350" b="1" dirty="0">
                <a:solidFill>
                  <a:schemeClr val="tx1">
                    <a:lumMod val="65000"/>
                    <a:lumOff val="35000"/>
                  </a:schemeClr>
                </a:solidFill>
                <a:latin typeface="Calibri Light" panose="020F0302020204030204" pitchFamily="34" charset="0"/>
                <a:cs typeface="Calibri Light" panose="020F0302020204030204" pitchFamily="34" charset="0"/>
              </a:rPr>
              <a:t> country in 2020</a:t>
            </a:r>
          </a:p>
        </p:txBody>
      </p:sp>
      <p:grpSp>
        <p:nvGrpSpPr>
          <p:cNvPr id="3" name="Grupo 2">
            <a:extLst>
              <a:ext uri="{FF2B5EF4-FFF2-40B4-BE49-F238E27FC236}">
                <a16:creationId xmlns:a16="http://schemas.microsoft.com/office/drawing/2014/main" id="{779CD22C-0EB2-4845-B0CA-8B2C855DF5E7}"/>
              </a:ext>
            </a:extLst>
          </p:cNvPr>
          <p:cNvGrpSpPr/>
          <p:nvPr/>
        </p:nvGrpSpPr>
        <p:grpSpPr>
          <a:xfrm>
            <a:off x="1143000" y="1262550"/>
            <a:ext cx="4812340" cy="3000144"/>
            <a:chOff x="185739" y="1122811"/>
            <a:chExt cx="5739618" cy="5030868"/>
          </a:xfrm>
        </p:grpSpPr>
        <p:pic>
          <p:nvPicPr>
            <p:cNvPr id="4" name="Imagen 3">
              <a:extLst>
                <a:ext uri="{FF2B5EF4-FFF2-40B4-BE49-F238E27FC236}">
                  <a16:creationId xmlns:a16="http://schemas.microsoft.com/office/drawing/2014/main" id="{64ECE941-6965-4911-957A-80A2AC69D92E}"/>
                </a:ext>
              </a:extLst>
            </p:cNvPr>
            <p:cNvPicPr>
              <a:picLocks noChangeAspect="1"/>
            </p:cNvPicPr>
            <p:nvPr/>
          </p:nvPicPr>
          <p:blipFill rotWithShape="1">
            <a:blip r:embed="rId3"/>
            <a:srcRect r="4281"/>
            <a:stretch/>
          </p:blipFill>
          <p:spPr>
            <a:xfrm>
              <a:off x="185739" y="1122811"/>
              <a:ext cx="5739618" cy="5030868"/>
            </a:xfrm>
            <a:prstGeom prst="rect">
              <a:avLst/>
            </a:prstGeom>
            <a:ln>
              <a:solidFill>
                <a:schemeClr val="bg2">
                  <a:lumMod val="75000"/>
                </a:schemeClr>
              </a:solidFill>
            </a:ln>
          </p:spPr>
        </p:pic>
        <p:sp>
          <p:nvSpPr>
            <p:cNvPr id="5" name="CuadroTexto 4">
              <a:extLst>
                <a:ext uri="{FF2B5EF4-FFF2-40B4-BE49-F238E27FC236}">
                  <a16:creationId xmlns:a16="http://schemas.microsoft.com/office/drawing/2014/main" id="{EF76C9C4-335B-4F06-89BB-A88056DFB700}"/>
                </a:ext>
              </a:extLst>
            </p:cNvPr>
            <p:cNvSpPr txBox="1"/>
            <p:nvPr/>
          </p:nvSpPr>
          <p:spPr>
            <a:xfrm>
              <a:off x="2618789" y="4079630"/>
              <a:ext cx="562708" cy="425786"/>
            </a:xfrm>
            <a:prstGeom prst="rect">
              <a:avLst/>
            </a:prstGeom>
            <a:noFill/>
          </p:spPr>
          <p:txBody>
            <a:bodyPr wrap="square" rtlCol="0">
              <a:spAutoFit/>
            </a:bodyPr>
            <a:lstStyle/>
            <a:p>
              <a:r>
                <a:rPr lang="es-ES" sz="1050" dirty="0">
                  <a:solidFill>
                    <a:srgbClr val="FFFF00"/>
                  </a:solidFill>
                </a:rPr>
                <a:t>628</a:t>
              </a:r>
            </a:p>
          </p:txBody>
        </p:sp>
        <p:sp>
          <p:nvSpPr>
            <p:cNvPr id="6" name="CuadroTexto 5">
              <a:extLst>
                <a:ext uri="{FF2B5EF4-FFF2-40B4-BE49-F238E27FC236}">
                  <a16:creationId xmlns:a16="http://schemas.microsoft.com/office/drawing/2014/main" id="{82187EA1-A01A-440E-B278-46A9255ED81C}"/>
                </a:ext>
              </a:extLst>
            </p:cNvPr>
            <p:cNvSpPr txBox="1"/>
            <p:nvPr/>
          </p:nvSpPr>
          <p:spPr>
            <a:xfrm>
              <a:off x="2086413" y="4589977"/>
              <a:ext cx="562708" cy="425786"/>
            </a:xfrm>
            <a:prstGeom prst="rect">
              <a:avLst/>
            </a:prstGeom>
            <a:noFill/>
          </p:spPr>
          <p:txBody>
            <a:bodyPr wrap="square" rtlCol="0">
              <a:spAutoFit/>
            </a:bodyPr>
            <a:lstStyle/>
            <a:p>
              <a:r>
                <a:rPr lang="es-ES" sz="1050" dirty="0">
                  <a:solidFill>
                    <a:srgbClr val="FFFF00"/>
                  </a:solidFill>
                </a:rPr>
                <a:t>493</a:t>
              </a:r>
            </a:p>
          </p:txBody>
        </p:sp>
        <p:sp>
          <p:nvSpPr>
            <p:cNvPr id="7" name="CuadroTexto 6">
              <a:extLst>
                <a:ext uri="{FF2B5EF4-FFF2-40B4-BE49-F238E27FC236}">
                  <a16:creationId xmlns:a16="http://schemas.microsoft.com/office/drawing/2014/main" id="{A97A73B0-44A0-42DB-B40D-83BE82CF4925}"/>
                </a:ext>
              </a:extLst>
            </p:cNvPr>
            <p:cNvSpPr txBox="1"/>
            <p:nvPr/>
          </p:nvSpPr>
          <p:spPr>
            <a:xfrm>
              <a:off x="2208480" y="3709454"/>
              <a:ext cx="562708" cy="425786"/>
            </a:xfrm>
            <a:prstGeom prst="rect">
              <a:avLst/>
            </a:prstGeom>
            <a:noFill/>
          </p:spPr>
          <p:txBody>
            <a:bodyPr wrap="square" rtlCol="0">
              <a:spAutoFit/>
            </a:bodyPr>
            <a:lstStyle/>
            <a:p>
              <a:r>
                <a:rPr lang="es-ES" sz="1050" dirty="0">
                  <a:solidFill>
                    <a:schemeClr val="accent4">
                      <a:lumMod val="75000"/>
                    </a:schemeClr>
                  </a:solidFill>
                </a:rPr>
                <a:t>293</a:t>
              </a:r>
            </a:p>
          </p:txBody>
        </p:sp>
        <p:sp>
          <p:nvSpPr>
            <p:cNvPr id="8" name="CuadroTexto 7">
              <a:extLst>
                <a:ext uri="{FF2B5EF4-FFF2-40B4-BE49-F238E27FC236}">
                  <a16:creationId xmlns:a16="http://schemas.microsoft.com/office/drawing/2014/main" id="{9314B12E-7A53-4D49-8B3A-79F25A24AC93}"/>
                </a:ext>
              </a:extLst>
            </p:cNvPr>
            <p:cNvSpPr txBox="1"/>
            <p:nvPr/>
          </p:nvSpPr>
          <p:spPr>
            <a:xfrm>
              <a:off x="1833196" y="4005130"/>
              <a:ext cx="562708" cy="425786"/>
            </a:xfrm>
            <a:prstGeom prst="rect">
              <a:avLst/>
            </a:prstGeom>
            <a:noFill/>
          </p:spPr>
          <p:txBody>
            <a:bodyPr wrap="square" rtlCol="0">
              <a:spAutoFit/>
            </a:bodyPr>
            <a:lstStyle/>
            <a:p>
              <a:r>
                <a:rPr lang="es-ES" sz="1050" dirty="0">
                  <a:solidFill>
                    <a:srgbClr val="FFFF00"/>
                  </a:solidFill>
                </a:rPr>
                <a:t>218</a:t>
              </a:r>
            </a:p>
          </p:txBody>
        </p:sp>
        <p:cxnSp>
          <p:nvCxnSpPr>
            <p:cNvPr id="9" name="Conector recto de flecha 8">
              <a:extLst>
                <a:ext uri="{FF2B5EF4-FFF2-40B4-BE49-F238E27FC236}">
                  <a16:creationId xmlns:a16="http://schemas.microsoft.com/office/drawing/2014/main" id="{21A7BAA8-3F87-4088-B0B5-C999CF37F664}"/>
                </a:ext>
              </a:extLst>
            </p:cNvPr>
            <p:cNvCxnSpPr>
              <a:cxnSpLocks/>
            </p:cNvCxnSpPr>
            <p:nvPr/>
          </p:nvCxnSpPr>
          <p:spPr>
            <a:xfrm>
              <a:off x="2442868" y="3948779"/>
              <a:ext cx="102577" cy="231485"/>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5628C3A0-7C90-411E-B64A-C4DF7912ED46}"/>
                </a:ext>
              </a:extLst>
            </p:cNvPr>
            <p:cNvSpPr txBox="1"/>
            <p:nvPr/>
          </p:nvSpPr>
          <p:spPr>
            <a:xfrm>
              <a:off x="2561784" y="2900591"/>
              <a:ext cx="562708" cy="425786"/>
            </a:xfrm>
            <a:prstGeom prst="rect">
              <a:avLst/>
            </a:prstGeom>
            <a:noFill/>
          </p:spPr>
          <p:txBody>
            <a:bodyPr wrap="square" rtlCol="0">
              <a:spAutoFit/>
            </a:bodyPr>
            <a:lstStyle/>
            <a:p>
              <a:r>
                <a:rPr lang="es-ES" sz="1050" dirty="0">
                  <a:solidFill>
                    <a:srgbClr val="FFFF00"/>
                  </a:solidFill>
                </a:rPr>
                <a:t>205</a:t>
              </a:r>
            </a:p>
          </p:txBody>
        </p:sp>
      </p:grpSp>
      <p:sp>
        <p:nvSpPr>
          <p:cNvPr id="11" name="CustomShape 1">
            <a:extLst>
              <a:ext uri="{FF2B5EF4-FFF2-40B4-BE49-F238E27FC236}">
                <a16:creationId xmlns:a16="http://schemas.microsoft.com/office/drawing/2014/main" id="{01B12483-D573-4A94-8D62-818527365707}"/>
              </a:ext>
            </a:extLst>
          </p:cNvPr>
          <p:cNvSpPr/>
          <p:nvPr/>
        </p:nvSpPr>
        <p:spPr>
          <a:xfrm>
            <a:off x="1143000" y="117848"/>
            <a:ext cx="685773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FCEVs in Europe</a:t>
            </a:r>
          </a:p>
        </p:txBody>
      </p:sp>
      <p:grpSp>
        <p:nvGrpSpPr>
          <p:cNvPr id="18" name="Grupo 17">
            <a:extLst>
              <a:ext uri="{FF2B5EF4-FFF2-40B4-BE49-F238E27FC236}">
                <a16:creationId xmlns:a16="http://schemas.microsoft.com/office/drawing/2014/main" id="{48365F6C-9829-49EB-906D-8341BB9D58C8}"/>
              </a:ext>
            </a:extLst>
          </p:cNvPr>
          <p:cNvGrpSpPr/>
          <p:nvPr/>
        </p:nvGrpSpPr>
        <p:grpSpPr>
          <a:xfrm>
            <a:off x="6287303" y="1460144"/>
            <a:ext cx="1357470" cy="1609754"/>
            <a:chOff x="5746313" y="1891152"/>
            <a:chExt cx="1030882" cy="1368458"/>
          </a:xfrm>
        </p:grpSpPr>
        <p:pic>
          <p:nvPicPr>
            <p:cNvPr id="12" name="Imagen 11">
              <a:extLst>
                <a:ext uri="{FF2B5EF4-FFF2-40B4-BE49-F238E27FC236}">
                  <a16:creationId xmlns:a16="http://schemas.microsoft.com/office/drawing/2014/main" id="{C8EBBE05-7992-4504-B342-CD5C84D66262}"/>
                </a:ext>
              </a:extLst>
            </p:cNvPr>
            <p:cNvPicPr>
              <a:picLocks noChangeAspect="1"/>
            </p:cNvPicPr>
            <p:nvPr/>
          </p:nvPicPr>
          <p:blipFill rotWithShape="1">
            <a:blip r:embed="rId4"/>
            <a:srcRect r="79777"/>
            <a:stretch/>
          </p:blipFill>
          <p:spPr>
            <a:xfrm>
              <a:off x="5889282" y="1891152"/>
              <a:ext cx="887913" cy="301765"/>
            </a:xfrm>
            <a:prstGeom prst="rect">
              <a:avLst/>
            </a:prstGeom>
          </p:spPr>
        </p:pic>
        <p:pic>
          <p:nvPicPr>
            <p:cNvPr id="13" name="Imagen 12">
              <a:extLst>
                <a:ext uri="{FF2B5EF4-FFF2-40B4-BE49-F238E27FC236}">
                  <a16:creationId xmlns:a16="http://schemas.microsoft.com/office/drawing/2014/main" id="{1EB55D19-4455-486B-B1BA-1CAE04518136}"/>
                </a:ext>
              </a:extLst>
            </p:cNvPr>
            <p:cNvPicPr>
              <a:picLocks noChangeAspect="1"/>
            </p:cNvPicPr>
            <p:nvPr/>
          </p:nvPicPr>
          <p:blipFill rotWithShape="1">
            <a:blip r:embed="rId4"/>
            <a:srcRect l="63959" r="15819"/>
            <a:stretch/>
          </p:blipFill>
          <p:spPr>
            <a:xfrm>
              <a:off x="5757034" y="2677052"/>
              <a:ext cx="887912" cy="301765"/>
            </a:xfrm>
            <a:prstGeom prst="rect">
              <a:avLst/>
            </a:prstGeom>
          </p:spPr>
        </p:pic>
        <p:pic>
          <p:nvPicPr>
            <p:cNvPr id="14" name="Imagen 13">
              <a:extLst>
                <a:ext uri="{FF2B5EF4-FFF2-40B4-BE49-F238E27FC236}">
                  <a16:creationId xmlns:a16="http://schemas.microsoft.com/office/drawing/2014/main" id="{314B7AD6-90D7-4E71-8A6D-65BA3259A8A6}"/>
                </a:ext>
              </a:extLst>
            </p:cNvPr>
            <p:cNvPicPr>
              <a:picLocks noChangeAspect="1"/>
            </p:cNvPicPr>
            <p:nvPr/>
          </p:nvPicPr>
          <p:blipFill rotWithShape="1">
            <a:blip r:embed="rId4"/>
            <a:srcRect l="19657" r="64724"/>
            <a:stretch/>
          </p:blipFill>
          <p:spPr>
            <a:xfrm>
              <a:off x="5774888" y="2145568"/>
              <a:ext cx="685800" cy="301765"/>
            </a:xfrm>
            <a:prstGeom prst="rect">
              <a:avLst/>
            </a:prstGeom>
          </p:spPr>
        </p:pic>
        <p:pic>
          <p:nvPicPr>
            <p:cNvPr id="15" name="Imagen 14">
              <a:extLst>
                <a:ext uri="{FF2B5EF4-FFF2-40B4-BE49-F238E27FC236}">
                  <a16:creationId xmlns:a16="http://schemas.microsoft.com/office/drawing/2014/main" id="{FCD63A24-C385-4191-B3AE-9E854E4E721F}"/>
                </a:ext>
              </a:extLst>
            </p:cNvPr>
            <p:cNvPicPr>
              <a:picLocks noChangeAspect="1"/>
            </p:cNvPicPr>
            <p:nvPr/>
          </p:nvPicPr>
          <p:blipFill rotWithShape="1">
            <a:blip r:embed="rId4"/>
            <a:srcRect l="86257"/>
            <a:stretch/>
          </p:blipFill>
          <p:spPr>
            <a:xfrm>
              <a:off x="5746313" y="2957845"/>
              <a:ext cx="603406" cy="301765"/>
            </a:xfrm>
            <a:prstGeom prst="rect">
              <a:avLst/>
            </a:prstGeom>
          </p:spPr>
        </p:pic>
        <p:pic>
          <p:nvPicPr>
            <p:cNvPr id="16" name="Imagen 15">
              <a:extLst>
                <a:ext uri="{FF2B5EF4-FFF2-40B4-BE49-F238E27FC236}">
                  <a16:creationId xmlns:a16="http://schemas.microsoft.com/office/drawing/2014/main" id="{67F34EBA-4EF0-475B-8F5D-1F4A940671EA}"/>
                </a:ext>
              </a:extLst>
            </p:cNvPr>
            <p:cNvPicPr>
              <a:picLocks noChangeAspect="1"/>
            </p:cNvPicPr>
            <p:nvPr/>
          </p:nvPicPr>
          <p:blipFill rotWithShape="1">
            <a:blip r:embed="rId4"/>
            <a:srcRect l="44250" r="35527"/>
            <a:stretch/>
          </p:blipFill>
          <p:spPr>
            <a:xfrm>
              <a:off x="5866107" y="2411693"/>
              <a:ext cx="887912" cy="301765"/>
            </a:xfrm>
            <a:prstGeom prst="rect">
              <a:avLst/>
            </a:prstGeom>
          </p:spPr>
        </p:pic>
      </p:grpSp>
      <p:sp>
        <p:nvSpPr>
          <p:cNvPr id="19" name="CustomShape 2">
            <a:extLst>
              <a:ext uri="{FF2B5EF4-FFF2-40B4-BE49-F238E27FC236}">
                <a16:creationId xmlns:a16="http://schemas.microsoft.com/office/drawing/2014/main" id="{435D862A-D13A-42A7-A632-9986FA5B0DA8}"/>
              </a:ext>
            </a:extLst>
          </p:cNvPr>
          <p:cNvSpPr/>
          <p:nvPr/>
        </p:nvSpPr>
        <p:spPr>
          <a:xfrm>
            <a:off x="6423962" y="3941900"/>
            <a:ext cx="2026080" cy="206659"/>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900" b="1" spc="-1" dirty="0">
                <a:solidFill>
                  <a:srgbClr val="000000"/>
                </a:solidFill>
                <a:latin typeface="Calibri"/>
              </a:rPr>
              <a:t>Source: </a:t>
            </a:r>
            <a:r>
              <a:rPr lang="en-US" sz="900" u="sng" spc="-1" dirty="0" err="1">
                <a:solidFill>
                  <a:srgbClr val="0563C1"/>
                </a:solidFill>
                <a:latin typeface="Calibri"/>
                <a:hlinkClick r:id="rId5"/>
              </a:rPr>
              <a:t>FCHObservatory</a:t>
            </a:r>
            <a:endParaRPr lang="en-US" sz="900" spc="-1" dirty="0">
              <a:latin typeface="Arial"/>
            </a:endParaRPr>
          </a:p>
        </p:txBody>
      </p:sp>
    </p:spTree>
    <p:extLst>
      <p:ext uri="{BB962C8B-B14F-4D97-AF65-F5344CB8AC3E}">
        <p14:creationId xmlns:p14="http://schemas.microsoft.com/office/powerpoint/2010/main" val="3553947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60A5436F-265C-40B6-ABC6-9FD87F98AAC6}"/>
              </a:ext>
            </a:extLst>
          </p:cNvPr>
          <p:cNvSpPr/>
          <p:nvPr/>
        </p:nvSpPr>
        <p:spPr>
          <a:xfrm>
            <a:off x="1143000" y="79748"/>
            <a:ext cx="6857730" cy="8386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pPr>
            <a:r>
              <a:rPr lang="en-US" sz="3000" spc="-1" dirty="0">
                <a:solidFill>
                  <a:schemeClr val="accent1"/>
                </a:solidFill>
                <a:latin typeface="Poppins" pitchFamily="2" charset="77"/>
                <a:cs typeface="Poppins" pitchFamily="2" charset="77"/>
              </a:rPr>
              <a:t>Forecast – Hydrogen technology</a:t>
            </a:r>
          </a:p>
        </p:txBody>
      </p:sp>
      <p:pic>
        <p:nvPicPr>
          <p:cNvPr id="4" name="Imagen 3">
            <a:extLst>
              <a:ext uri="{FF2B5EF4-FFF2-40B4-BE49-F238E27FC236}">
                <a16:creationId xmlns:a16="http://schemas.microsoft.com/office/drawing/2014/main" id="{E582399D-8057-449C-8A86-3C90E71B2973}"/>
              </a:ext>
            </a:extLst>
          </p:cNvPr>
          <p:cNvPicPr>
            <a:picLocks noChangeAspect="1"/>
          </p:cNvPicPr>
          <p:nvPr/>
        </p:nvPicPr>
        <p:blipFill rotWithShape="1">
          <a:blip r:embed="rId3">
            <a:extLst>
              <a:ext uri="{28A0092B-C50C-407E-A947-70E740481C1C}">
                <a14:useLocalDpi xmlns:a14="http://schemas.microsoft.com/office/drawing/2010/main" val="0"/>
              </a:ext>
            </a:extLst>
          </a:blip>
          <a:srcRect l="-231" r="325"/>
          <a:stretch/>
        </p:blipFill>
        <p:spPr>
          <a:xfrm>
            <a:off x="285615" y="919651"/>
            <a:ext cx="8454525" cy="3122717"/>
          </a:xfrm>
          <a:prstGeom prst="rect">
            <a:avLst/>
          </a:prstGeom>
        </p:spPr>
      </p:pic>
      <p:sp>
        <p:nvSpPr>
          <p:cNvPr id="5" name="CustomShape 2">
            <a:extLst>
              <a:ext uri="{FF2B5EF4-FFF2-40B4-BE49-F238E27FC236}">
                <a16:creationId xmlns:a16="http://schemas.microsoft.com/office/drawing/2014/main" id="{34A52F1D-4E4D-4ACE-97C7-E8A733AD7262}"/>
              </a:ext>
            </a:extLst>
          </p:cNvPr>
          <p:cNvSpPr/>
          <p:nvPr/>
        </p:nvSpPr>
        <p:spPr>
          <a:xfrm>
            <a:off x="585630" y="4149049"/>
            <a:ext cx="202608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900" b="1" spc="-1" dirty="0">
                <a:solidFill>
                  <a:srgbClr val="000000"/>
                </a:solidFill>
                <a:latin typeface="Calibri"/>
              </a:rPr>
              <a:t>Source: </a:t>
            </a:r>
            <a:r>
              <a:rPr lang="en-US" sz="900" b="1" spc="-1" dirty="0">
                <a:solidFill>
                  <a:srgbClr val="000000"/>
                </a:solidFill>
                <a:latin typeface="Calibri"/>
                <a:hlinkClick r:id="rId4"/>
              </a:rPr>
              <a:t>Hydrogen Roadmap Europe</a:t>
            </a:r>
            <a:endParaRPr lang="en-US" sz="900" b="1" spc="-1" dirty="0">
              <a:solidFill>
                <a:srgbClr val="000000"/>
              </a:solidFill>
              <a:latin typeface="Calibri"/>
            </a:endParaRPr>
          </a:p>
          <a:p>
            <a:pPr>
              <a:lnSpc>
                <a:spcPct val="100000"/>
              </a:lnSpc>
            </a:pPr>
            <a:endParaRPr lang="en-US" sz="900" spc="-1" dirty="0">
              <a:latin typeface="Arial"/>
            </a:endParaRPr>
          </a:p>
        </p:txBody>
      </p:sp>
    </p:spTree>
    <p:extLst>
      <p:ext uri="{BB962C8B-B14F-4D97-AF65-F5344CB8AC3E}">
        <p14:creationId xmlns:p14="http://schemas.microsoft.com/office/powerpoint/2010/main" val="366041091"/>
      </p:ext>
    </p:extLst>
  </p:cSld>
  <p:clrMapOvr>
    <a:masterClrMapping/>
  </p:clrMapOvr>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889758-6A90-413E-A4CF-B901680DFC3D}">
  <ds:schemaRefs>
    <ds:schemaRef ds:uri="http://schemas.microsoft.com/sharepoint/v3/contenttype/forms"/>
  </ds:schemaRefs>
</ds:datastoreItem>
</file>

<file path=customXml/itemProps2.xml><?xml version="1.0" encoding="utf-8"?>
<ds:datastoreItem xmlns:ds="http://schemas.openxmlformats.org/officeDocument/2006/customXml" ds:itemID="{E03C023A-F4E3-4D4E-A8DF-AED8FB73FD45}">
  <ds:schemaRefs>
    <ds:schemaRef ds:uri="http://purl.org/dc/dcmitype/"/>
    <ds:schemaRef ds:uri="http://schemas.microsoft.com/office/infopath/2007/PartnerControls"/>
    <ds:schemaRef ds:uri="http://purl.org/dc/term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ff13616c-0503-4c2f-939e-98a9b0baad5a"/>
    <ds:schemaRef ds:uri="5329f099-5b9a-492d-a398-60de871e272d"/>
    <ds:schemaRef ds:uri="http://www.w3.org/XML/1998/namespace"/>
  </ds:schemaRefs>
</ds:datastoreItem>
</file>

<file path=customXml/itemProps3.xml><?xml version="1.0" encoding="utf-8"?>
<ds:datastoreItem xmlns:ds="http://schemas.openxmlformats.org/officeDocument/2006/customXml" ds:itemID="{A0DF8547-F81D-47DD-A4D8-B3221D4BB1C5}"/>
</file>

<file path=docProps/app.xml><?xml version="1.0" encoding="utf-8"?>
<Properties xmlns="http://schemas.openxmlformats.org/officeDocument/2006/extended-properties" xmlns:vt="http://schemas.openxmlformats.org/officeDocument/2006/docPropsVTypes">
  <Template/>
  <TotalTime>5423</TotalTime>
  <Words>1653</Words>
  <Application>Microsoft Office PowerPoint</Application>
  <PresentationFormat>Presentación en pantalla (16:9)</PresentationFormat>
  <Paragraphs>205</Paragraphs>
  <Slides>25</Slides>
  <Notes>12</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25</vt:i4>
      </vt:variant>
    </vt:vector>
  </HeadingPairs>
  <TitlesOfParts>
    <vt:vector size="40" baseType="lpstr">
      <vt:lpstr>Arial</vt:lpstr>
      <vt:lpstr>Calibri</vt:lpstr>
      <vt:lpstr>Calibri Light</vt:lpstr>
      <vt:lpstr>Courier New</vt:lpstr>
      <vt:lpstr>DDIN</vt:lpstr>
      <vt:lpstr>Georgia</vt:lpstr>
      <vt:lpstr>Gill Sans MT</vt:lpstr>
      <vt:lpstr>Poppins</vt:lpstr>
      <vt:lpstr>Poppins ExtraLight</vt:lpstr>
      <vt:lpstr>Poppins SemiBold</vt:lpstr>
      <vt:lpstr>Roboto</vt:lpstr>
      <vt:lpstr>Times New Roman</vt:lpstr>
      <vt:lpstr>Wingdings</vt:lpstr>
      <vt:lpstr>Wingdings 2</vt:lpstr>
      <vt:lpstr>Dividendo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Rocio Castelo Mato</cp:lastModifiedBy>
  <cp:revision>282</cp:revision>
  <dcterms:created xsi:type="dcterms:W3CDTF">2015-03-06T10:50:13Z</dcterms:created>
  <dcterms:modified xsi:type="dcterms:W3CDTF">2021-02-15T11:25:54Z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21</vt:i4>
  </property>
  <property fmtid="{D5CDD505-2E9C-101B-9397-08002B2CF9AE}" pid="9" name="PresentationFormat">
    <vt:lpwstr>Presentación en pantalla (4:3)</vt:lpwstr>
  </property>
  <property fmtid="{D5CDD505-2E9C-101B-9397-08002B2CF9AE}" pid="10" name="ScaleCrop">
    <vt:bool>false</vt:bool>
  </property>
  <property fmtid="{D5CDD505-2E9C-101B-9397-08002B2CF9AE}" pid="11" name="ShareDoc">
    <vt:bool>false</vt:bool>
  </property>
  <property fmtid="{D5CDD505-2E9C-101B-9397-08002B2CF9AE}" pid="12" name="Slides">
    <vt:i4>24</vt:i4>
  </property>
  <property fmtid="{D5CDD505-2E9C-101B-9397-08002B2CF9AE}" pid="13" name="ContentTypeId">
    <vt:lpwstr>0x010100E4BDEDAF7F04CB44808FB66BD2494817</vt:lpwstr>
  </property>
</Properties>
</file>