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30" r:id="rId4"/>
  </p:sldMasterIdLst>
  <p:notesMasterIdLst>
    <p:notesMasterId r:id="rId21"/>
  </p:notesMasterIdLst>
  <p:sldIdLst>
    <p:sldId id="256" r:id="rId5"/>
    <p:sldId id="257" r:id="rId6"/>
    <p:sldId id="264" r:id="rId7"/>
    <p:sldId id="266" r:id="rId8"/>
    <p:sldId id="271" r:id="rId9"/>
    <p:sldId id="270" r:id="rId10"/>
    <p:sldId id="272" r:id="rId11"/>
    <p:sldId id="273" r:id="rId12"/>
    <p:sldId id="275" r:id="rId13"/>
    <p:sldId id="276" r:id="rId14"/>
    <p:sldId id="278" r:id="rId15"/>
    <p:sldId id="281" r:id="rId16"/>
    <p:sldId id="280" r:id="rId17"/>
    <p:sldId id="282" r:id="rId18"/>
    <p:sldId id="283" r:id="rId19"/>
    <p:sldId id="284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69391-394B-4C6B-B89B-1BE25B071749}" v="54" dt="2021-02-17T17:42:31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/>
    <p:restoredTop sz="95903" autoAdjust="0"/>
  </p:normalViewPr>
  <p:slideViewPr>
    <p:cSldViewPr snapToGrid="0">
      <p:cViewPr varScale="1">
        <p:scale>
          <a:sx n="144" d="100"/>
          <a:sy n="144" d="100"/>
        </p:scale>
        <p:origin x="9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" userId="d42eafac-b759-4529-aee9-4958453f33dd" providerId="ADAL" clId="{AAB69391-394B-4C6B-B89B-1BE25B071749}"/>
    <pc:docChg chg="undo custSel delSld modSld sldOrd modMainMaster">
      <pc:chgData name="Ian" userId="d42eafac-b759-4529-aee9-4958453f33dd" providerId="ADAL" clId="{AAB69391-394B-4C6B-B89B-1BE25B071749}" dt="2021-02-17T17:43:06.612" v="4498" actId="1076"/>
      <pc:docMkLst>
        <pc:docMk/>
      </pc:docMkLst>
      <pc:sldChg chg="modSp mod">
        <pc:chgData name="Ian" userId="d42eafac-b759-4529-aee9-4958453f33dd" providerId="ADAL" clId="{AAB69391-394B-4C6B-B89B-1BE25B071749}" dt="2021-02-17T09:23:08.899" v="190" actId="1076"/>
        <pc:sldMkLst>
          <pc:docMk/>
          <pc:sldMk cId="0" sldId="256"/>
        </pc:sldMkLst>
        <pc:spChg chg="mod">
          <ac:chgData name="Ian" userId="d42eafac-b759-4529-aee9-4958453f33dd" providerId="ADAL" clId="{AAB69391-394B-4C6B-B89B-1BE25B071749}" dt="2021-02-17T09:23:08.899" v="190" actId="1076"/>
          <ac:spMkLst>
            <pc:docMk/>
            <pc:sldMk cId="0" sldId="256"/>
            <ac:spMk id="11" creationId="{1ADC30E8-664B-D84C-B133-EFD6C02387D8}"/>
          </ac:spMkLst>
        </pc:spChg>
        <pc:spChg chg="mod">
          <ac:chgData name="Ian" userId="d42eafac-b759-4529-aee9-4958453f33dd" providerId="ADAL" clId="{AAB69391-394B-4C6B-B89B-1BE25B071749}" dt="2021-02-17T09:06:11.215" v="16" actId="20577"/>
          <ac:spMkLst>
            <pc:docMk/>
            <pc:sldMk cId="0" sldId="256"/>
            <ac:spMk id="48" creationId="{00000000-0000-0000-0000-000000000000}"/>
          </ac:spMkLst>
        </pc:spChg>
      </pc:sldChg>
      <pc:sldChg chg="modSp mod">
        <pc:chgData name="Ian" userId="d42eafac-b759-4529-aee9-4958453f33dd" providerId="ADAL" clId="{AAB69391-394B-4C6B-B89B-1BE25B071749}" dt="2021-02-17T09:11:04.121" v="92" actId="20577"/>
        <pc:sldMkLst>
          <pc:docMk/>
          <pc:sldMk cId="0" sldId="257"/>
        </pc:sldMkLst>
        <pc:spChg chg="mod">
          <ac:chgData name="Ian" userId="d42eafac-b759-4529-aee9-4958453f33dd" providerId="ADAL" clId="{AAB69391-394B-4C6B-B89B-1BE25B071749}" dt="2021-02-17T09:11:04.121" v="92" actId="20577"/>
          <ac:spMkLst>
            <pc:docMk/>
            <pc:sldMk cId="0" sldId="257"/>
            <ac:spMk id="6" creationId="{1F0E1A09-EBCE-1140-BF82-C4DC47AB6207}"/>
          </ac:spMkLst>
        </pc:spChg>
      </pc:sldChg>
      <pc:sldChg chg="modSp mod">
        <pc:chgData name="Ian" userId="d42eafac-b759-4529-aee9-4958453f33dd" providerId="ADAL" clId="{AAB69391-394B-4C6B-B89B-1BE25B071749}" dt="2021-02-17T09:17:58.900" v="162" actId="5793"/>
        <pc:sldMkLst>
          <pc:docMk/>
          <pc:sldMk cId="1888609273" sldId="264"/>
        </pc:sldMkLst>
        <pc:spChg chg="mod">
          <ac:chgData name="Ian" userId="d42eafac-b759-4529-aee9-4958453f33dd" providerId="ADAL" clId="{AAB69391-394B-4C6B-B89B-1BE25B071749}" dt="2021-02-17T09:17:58.900" v="162" actId="5793"/>
          <ac:spMkLst>
            <pc:docMk/>
            <pc:sldMk cId="1888609273" sldId="264"/>
            <ac:spMk id="6" creationId="{1F0E1A09-EBCE-1140-BF82-C4DC47AB6207}"/>
          </ac:spMkLst>
        </pc:spChg>
      </pc:sldChg>
      <pc:sldChg chg="modSp mod">
        <pc:chgData name="Ian" userId="d42eafac-b759-4529-aee9-4958453f33dd" providerId="ADAL" clId="{AAB69391-394B-4C6B-B89B-1BE25B071749}" dt="2021-02-17T14:47:51.169" v="302" actId="20577"/>
        <pc:sldMkLst>
          <pc:docMk/>
          <pc:sldMk cId="3728894324" sldId="266"/>
        </pc:sldMkLst>
        <pc:spChg chg="mod">
          <ac:chgData name="Ian" userId="d42eafac-b759-4529-aee9-4958453f33dd" providerId="ADAL" clId="{AAB69391-394B-4C6B-B89B-1BE25B071749}" dt="2021-02-17T14:04:00.803" v="293" actId="20577"/>
          <ac:spMkLst>
            <pc:docMk/>
            <pc:sldMk cId="3728894324" sldId="266"/>
            <ac:spMk id="7" creationId="{2D09A5E8-E49D-0149-A105-62BD4FE78A5D}"/>
          </ac:spMkLst>
        </pc:spChg>
        <pc:spChg chg="mod">
          <ac:chgData name="Ian" userId="d42eafac-b759-4529-aee9-4958453f33dd" providerId="ADAL" clId="{AAB69391-394B-4C6B-B89B-1BE25B071749}" dt="2021-02-17T14:47:51.169" v="302" actId="20577"/>
          <ac:spMkLst>
            <pc:docMk/>
            <pc:sldMk cId="3728894324" sldId="266"/>
            <ac:spMk id="60" creationId="{00000000-0000-0000-0000-000000000000}"/>
          </ac:spMkLst>
        </pc:spChg>
        <pc:picChg chg="mod">
          <ac:chgData name="Ian" userId="d42eafac-b759-4529-aee9-4958453f33dd" providerId="ADAL" clId="{AAB69391-394B-4C6B-B89B-1BE25B071749}" dt="2021-02-17T09:21:15.571" v="187" actId="14100"/>
          <ac:picMkLst>
            <pc:docMk/>
            <pc:sldMk cId="3728894324" sldId="266"/>
            <ac:picMk id="8" creationId="{B735649C-64D2-6544-9C2E-FA6ADA0A3429}"/>
          </ac:picMkLst>
        </pc:picChg>
      </pc:sldChg>
      <pc:sldChg chg="del">
        <pc:chgData name="Ian" userId="d42eafac-b759-4529-aee9-4958453f33dd" providerId="ADAL" clId="{AAB69391-394B-4C6B-B89B-1BE25B071749}" dt="2021-02-17T16:41:41.780" v="2066" actId="47"/>
        <pc:sldMkLst>
          <pc:docMk/>
          <pc:sldMk cId="3831857010" sldId="267"/>
        </pc:sldMkLst>
      </pc:sldChg>
      <pc:sldChg chg="addSp delSp modSp mod ord setBg modClrScheme chgLayout">
        <pc:chgData name="Ian" userId="d42eafac-b759-4529-aee9-4958453f33dd" providerId="ADAL" clId="{AAB69391-394B-4C6B-B89B-1BE25B071749}" dt="2021-02-17T17:43:06.612" v="4498" actId="1076"/>
        <pc:sldMkLst>
          <pc:docMk/>
          <pc:sldMk cId="2185167943" sldId="270"/>
        </pc:sldMkLst>
        <pc:spChg chg="add mod">
          <ac:chgData name="Ian" userId="d42eafac-b759-4529-aee9-4958453f33dd" providerId="ADAL" clId="{AAB69391-394B-4C6B-B89B-1BE25B071749}" dt="2021-02-17T17:43:06.612" v="4498" actId="1076"/>
          <ac:spMkLst>
            <pc:docMk/>
            <pc:sldMk cId="2185167943" sldId="270"/>
            <ac:spMk id="5" creationId="{BF081807-095D-4B2C-B974-721D14A840FF}"/>
          </ac:spMkLst>
        </pc:spChg>
        <pc:spChg chg="ord">
          <ac:chgData name="Ian" userId="d42eafac-b759-4529-aee9-4958453f33dd" providerId="ADAL" clId="{AAB69391-394B-4C6B-B89B-1BE25B071749}" dt="2021-02-17T17:40:49.067" v="4478" actId="26606"/>
          <ac:spMkLst>
            <pc:docMk/>
            <pc:sldMk cId="2185167943" sldId="270"/>
            <ac:spMk id="6" creationId="{1F0E1A09-EBCE-1140-BF82-C4DC47AB6207}"/>
          </ac:spMkLst>
        </pc:spChg>
        <pc:spChg chg="add del mod ord">
          <ac:chgData name="Ian" userId="d42eafac-b759-4529-aee9-4958453f33dd" providerId="ADAL" clId="{AAB69391-394B-4C6B-B89B-1BE25B071749}" dt="2021-02-17T17:41:31.252" v="4480" actId="700"/>
          <ac:spMkLst>
            <pc:docMk/>
            <pc:sldMk cId="2185167943" sldId="270"/>
            <ac:spMk id="8" creationId="{EE5A847F-BBEB-46CF-AAFD-5B3B3191864C}"/>
          </ac:spMkLst>
        </pc:spChg>
        <pc:spChg chg="add del mod ord">
          <ac:chgData name="Ian" userId="d42eafac-b759-4529-aee9-4958453f33dd" providerId="ADAL" clId="{AAB69391-394B-4C6B-B89B-1BE25B071749}" dt="2021-02-17T17:41:31.252" v="4480" actId="700"/>
          <ac:spMkLst>
            <pc:docMk/>
            <pc:sldMk cId="2185167943" sldId="270"/>
            <ac:spMk id="9" creationId="{93EF0649-8BB7-4CD4-B957-B4624D5A87A2}"/>
          </ac:spMkLst>
        </pc:spChg>
        <pc:spChg chg="add mod ord">
          <ac:chgData name="Ian" userId="d42eafac-b759-4529-aee9-4958453f33dd" providerId="ADAL" clId="{AAB69391-394B-4C6B-B89B-1BE25B071749}" dt="2021-02-17T17:42:05.451" v="4487" actId="27636"/>
          <ac:spMkLst>
            <pc:docMk/>
            <pc:sldMk cId="2185167943" sldId="270"/>
            <ac:spMk id="11" creationId="{8FB6A3BC-53B5-405D-B18E-47596A73CCE8}"/>
          </ac:spMkLst>
        </pc:spChg>
        <pc:spChg chg="add del mod ord">
          <ac:chgData name="Ian" userId="d42eafac-b759-4529-aee9-4958453f33dd" providerId="ADAL" clId="{AAB69391-394B-4C6B-B89B-1BE25B071749}" dt="2021-02-17T17:42:39.182" v="4492" actId="478"/>
          <ac:spMkLst>
            <pc:docMk/>
            <pc:sldMk cId="2185167943" sldId="270"/>
            <ac:spMk id="12" creationId="{DBE4C723-A103-41C5-BB67-441C89D7B59B}"/>
          </ac:spMkLst>
        </pc:spChg>
        <pc:spChg chg="add del mod ord">
          <ac:chgData name="Ian" userId="d42eafac-b759-4529-aee9-4958453f33dd" providerId="ADAL" clId="{AAB69391-394B-4C6B-B89B-1BE25B071749}" dt="2021-02-17T17:42:49.822" v="4495" actId="478"/>
          <ac:spMkLst>
            <pc:docMk/>
            <pc:sldMk cId="2185167943" sldId="270"/>
            <ac:spMk id="13" creationId="{75E274B7-1971-4222-8F17-30A196769055}"/>
          </ac:spMkLst>
        </pc:spChg>
        <pc:spChg chg="add del mod ord">
          <ac:chgData name="Ian" userId="d42eafac-b759-4529-aee9-4958453f33dd" providerId="ADAL" clId="{AAB69391-394B-4C6B-B89B-1BE25B071749}" dt="2021-02-17T17:42:12.302" v="4488" actId="478"/>
          <ac:spMkLst>
            <pc:docMk/>
            <pc:sldMk cId="2185167943" sldId="270"/>
            <ac:spMk id="14" creationId="{9201DAD6-21C9-4981-827B-561C572BFCBF}"/>
          </ac:spMkLst>
        </pc:spChg>
        <pc:spChg chg="add del mod ord">
          <ac:chgData name="Ian" userId="d42eafac-b759-4529-aee9-4958453f33dd" providerId="ADAL" clId="{AAB69391-394B-4C6B-B89B-1BE25B071749}" dt="2021-02-17T17:42:18.632" v="4489" actId="478"/>
          <ac:spMkLst>
            <pc:docMk/>
            <pc:sldMk cId="2185167943" sldId="270"/>
            <ac:spMk id="15" creationId="{8FABB052-4519-43A1-84CA-FCAF04A71EF0}"/>
          </ac:spMkLst>
        </pc:spChg>
        <pc:spChg chg="mod">
          <ac:chgData name="Ian" userId="d42eafac-b759-4529-aee9-4958453f33dd" providerId="ADAL" clId="{AAB69391-394B-4C6B-B89B-1BE25B071749}" dt="2021-02-17T17:41:36.813" v="4482" actId="27636"/>
          <ac:spMkLst>
            <pc:docMk/>
            <pc:sldMk cId="2185167943" sldId="270"/>
            <ac:spMk id="60" creationId="{00000000-0000-0000-0000-000000000000}"/>
          </ac:spMkLst>
        </pc:spChg>
        <pc:spChg chg="add del">
          <ac:chgData name="Ian" userId="d42eafac-b759-4529-aee9-4958453f33dd" providerId="ADAL" clId="{AAB69391-394B-4C6B-B89B-1BE25B071749}" dt="2021-02-17T17:40:49.067" v="4478" actId="26606"/>
          <ac:spMkLst>
            <pc:docMk/>
            <pc:sldMk cId="2185167943" sldId="270"/>
            <ac:spMk id="71" creationId="{1E5E4503-CC62-4DA9-9121-0A15719984CE}"/>
          </ac:spMkLst>
        </pc:spChg>
        <pc:spChg chg="add del">
          <ac:chgData name="Ian" userId="d42eafac-b759-4529-aee9-4958453f33dd" providerId="ADAL" clId="{AAB69391-394B-4C6B-B89B-1BE25B071749}" dt="2021-02-17T17:40:49.067" v="4478" actId="26606"/>
          <ac:spMkLst>
            <pc:docMk/>
            <pc:sldMk cId="2185167943" sldId="270"/>
            <ac:spMk id="73" creationId="{D8D61A1B-3C4C-4F0E-965F-15837624CF5B}"/>
          </ac:spMkLst>
        </pc:spChg>
        <pc:spChg chg="add del">
          <ac:chgData name="Ian" userId="d42eafac-b759-4529-aee9-4958453f33dd" providerId="ADAL" clId="{AAB69391-394B-4C6B-B89B-1BE25B071749}" dt="2021-02-17T17:40:49.067" v="4478" actId="26606"/>
          <ac:spMkLst>
            <pc:docMk/>
            <pc:sldMk cId="2185167943" sldId="270"/>
            <ac:spMk id="75" creationId="{00E56243-9701-44E8-8A92-319433305195}"/>
          </ac:spMkLst>
        </pc:spChg>
        <pc:spChg chg="add del">
          <ac:chgData name="Ian" userId="d42eafac-b759-4529-aee9-4958453f33dd" providerId="ADAL" clId="{AAB69391-394B-4C6B-B89B-1BE25B071749}" dt="2021-02-17T17:40:49.067" v="4478" actId="26606"/>
          <ac:spMkLst>
            <pc:docMk/>
            <pc:sldMk cId="2185167943" sldId="270"/>
            <ac:spMk id="77" creationId="{982B322E-34C4-40A4-91E5-53D60DE973F8}"/>
          </ac:spMkLst>
        </pc:spChg>
        <pc:picChg chg="add del mod">
          <ac:chgData name="Ian" userId="d42eafac-b759-4529-aee9-4958453f33dd" providerId="ADAL" clId="{AAB69391-394B-4C6B-B89B-1BE25B071749}" dt="2021-02-17T16:03:42.073" v="1725" actId="478"/>
          <ac:picMkLst>
            <pc:docMk/>
            <pc:sldMk cId="2185167943" sldId="270"/>
            <ac:picMk id="3" creationId="{1F4E5CFC-B8CA-4487-AD7A-2A1120B22DFE}"/>
          </ac:picMkLst>
        </pc:picChg>
        <pc:picChg chg="add del mod">
          <ac:chgData name="Ian" userId="d42eafac-b759-4529-aee9-4958453f33dd" providerId="ADAL" clId="{AAB69391-394B-4C6B-B89B-1BE25B071749}" dt="2021-02-17T16:07:37.183" v="1733" actId="478"/>
          <ac:picMkLst>
            <pc:docMk/>
            <pc:sldMk cId="2185167943" sldId="270"/>
            <ac:picMk id="7" creationId="{F15F6606-AF36-452B-9F10-0EACBA206CC6}"/>
          </ac:picMkLst>
        </pc:picChg>
        <pc:picChg chg="add del mod ord">
          <ac:chgData name="Ian" userId="d42eafac-b759-4529-aee9-4958453f33dd" providerId="ADAL" clId="{AAB69391-394B-4C6B-B89B-1BE25B071749}" dt="2021-02-17T17:42:52.620" v="4496" actId="1076"/>
          <ac:picMkLst>
            <pc:docMk/>
            <pc:sldMk cId="2185167943" sldId="270"/>
            <ac:picMk id="10" creationId="{37F20C39-F30C-2845-9756-ECB011B716BF}"/>
          </ac:picMkLst>
        </pc:picChg>
        <pc:picChg chg="add mod">
          <ac:chgData name="Ian" userId="d42eafac-b759-4529-aee9-4958453f33dd" providerId="ADAL" clId="{AAB69391-394B-4C6B-B89B-1BE25B071749}" dt="2021-02-17T17:42:31.992" v="4491" actId="14100"/>
          <ac:picMkLst>
            <pc:docMk/>
            <pc:sldMk cId="2185167943" sldId="270"/>
            <ac:picMk id="1026" creationId="{125E5615-2DBE-4BC0-B1E1-35D028A17ADC}"/>
          </ac:picMkLst>
        </pc:picChg>
      </pc:sldChg>
      <pc:sldChg chg="addSp modSp mod">
        <pc:chgData name="Ian" userId="d42eafac-b759-4529-aee9-4958453f33dd" providerId="ADAL" clId="{AAB69391-394B-4C6B-B89B-1BE25B071749}" dt="2021-02-17T15:35:34.580" v="1146" actId="5793"/>
        <pc:sldMkLst>
          <pc:docMk/>
          <pc:sldMk cId="1962150313" sldId="271"/>
        </pc:sldMkLst>
        <pc:spChg chg="mod">
          <ac:chgData name="Ian" userId="d42eafac-b759-4529-aee9-4958453f33dd" providerId="ADAL" clId="{AAB69391-394B-4C6B-B89B-1BE25B071749}" dt="2021-02-17T15:35:34.580" v="1146" actId="5793"/>
          <ac:spMkLst>
            <pc:docMk/>
            <pc:sldMk cId="1962150313" sldId="271"/>
            <ac:spMk id="7" creationId="{99BAC016-6F7D-7448-A221-76EDA0476030}"/>
          </ac:spMkLst>
        </pc:spChg>
        <pc:spChg chg="mod">
          <ac:chgData name="Ian" userId="d42eafac-b759-4529-aee9-4958453f33dd" providerId="ADAL" clId="{AAB69391-394B-4C6B-B89B-1BE25B071749}" dt="2021-02-17T14:15:28.251" v="299" actId="108"/>
          <ac:spMkLst>
            <pc:docMk/>
            <pc:sldMk cId="1962150313" sldId="271"/>
            <ac:spMk id="60" creationId="{00000000-0000-0000-0000-000000000000}"/>
          </ac:spMkLst>
        </pc:spChg>
        <pc:picChg chg="add mod">
          <ac:chgData name="Ian" userId="d42eafac-b759-4529-aee9-4958453f33dd" providerId="ADAL" clId="{AAB69391-394B-4C6B-B89B-1BE25B071749}" dt="2021-02-17T15:26:15.826" v="309" actId="1076"/>
          <ac:picMkLst>
            <pc:docMk/>
            <pc:sldMk cId="1962150313" sldId="271"/>
            <ac:picMk id="3" creationId="{98FD1C90-E8C9-4FDA-918F-33689EB0FF00}"/>
          </ac:picMkLst>
        </pc:picChg>
        <pc:picChg chg="mod">
          <ac:chgData name="Ian" userId="d42eafac-b759-4529-aee9-4958453f33dd" providerId="ADAL" clId="{AAB69391-394B-4C6B-B89B-1BE25B071749}" dt="2021-02-17T15:26:33.246" v="312" actId="1076"/>
          <ac:picMkLst>
            <pc:docMk/>
            <pc:sldMk cId="1962150313" sldId="271"/>
            <ac:picMk id="8" creationId="{3427F75A-CBBC-3F48-87E0-6FB7D0A46D7F}"/>
          </ac:picMkLst>
        </pc:picChg>
      </pc:sldChg>
      <pc:sldChg chg="modSp mod">
        <pc:chgData name="Ian" userId="d42eafac-b759-4529-aee9-4958453f33dd" providerId="ADAL" clId="{AAB69391-394B-4C6B-B89B-1BE25B071749}" dt="2021-02-17T15:58:03.524" v="1522" actId="14100"/>
        <pc:sldMkLst>
          <pc:docMk/>
          <pc:sldMk cId="1298805153" sldId="272"/>
        </pc:sldMkLst>
        <pc:spChg chg="mod">
          <ac:chgData name="Ian" userId="d42eafac-b759-4529-aee9-4958453f33dd" providerId="ADAL" clId="{AAB69391-394B-4C6B-B89B-1BE25B071749}" dt="2021-02-17T15:50:32.368" v="1437" actId="20577"/>
          <ac:spMkLst>
            <pc:docMk/>
            <pc:sldMk cId="1298805153" sldId="272"/>
            <ac:spMk id="7" creationId="{99BAC016-6F7D-7448-A221-76EDA0476030}"/>
          </ac:spMkLst>
        </pc:spChg>
        <pc:picChg chg="mod">
          <ac:chgData name="Ian" userId="d42eafac-b759-4529-aee9-4958453f33dd" providerId="ADAL" clId="{AAB69391-394B-4C6B-B89B-1BE25B071749}" dt="2021-02-17T15:58:03.524" v="1522" actId="14100"/>
          <ac:picMkLst>
            <pc:docMk/>
            <pc:sldMk cId="1298805153" sldId="272"/>
            <ac:picMk id="12" creationId="{4ABF9817-20F8-CD40-994D-E741E2E9BDEB}"/>
          </ac:picMkLst>
        </pc:picChg>
      </pc:sldChg>
      <pc:sldChg chg="modSp mod">
        <pc:chgData name="Ian" userId="d42eafac-b759-4529-aee9-4958453f33dd" providerId="ADAL" clId="{AAB69391-394B-4C6B-B89B-1BE25B071749}" dt="2021-02-17T16:00:19.192" v="1724" actId="20577"/>
        <pc:sldMkLst>
          <pc:docMk/>
          <pc:sldMk cId="3994419696" sldId="273"/>
        </pc:sldMkLst>
        <pc:spChg chg="mod">
          <ac:chgData name="Ian" userId="d42eafac-b759-4529-aee9-4958453f33dd" providerId="ADAL" clId="{AAB69391-394B-4C6B-B89B-1BE25B071749}" dt="2021-02-17T16:00:19.192" v="1724" actId="20577"/>
          <ac:spMkLst>
            <pc:docMk/>
            <pc:sldMk cId="3994419696" sldId="273"/>
            <ac:spMk id="7" creationId="{99BAC016-6F7D-7448-A221-76EDA0476030}"/>
          </ac:spMkLst>
        </pc:spChg>
        <pc:spChg chg="mod">
          <ac:chgData name="Ian" userId="d42eafac-b759-4529-aee9-4958453f33dd" providerId="ADAL" clId="{AAB69391-394B-4C6B-B89B-1BE25B071749}" dt="2021-02-17T15:51:59.813" v="1466" actId="27636"/>
          <ac:spMkLst>
            <pc:docMk/>
            <pc:sldMk cId="3994419696" sldId="273"/>
            <ac:spMk id="60" creationId="{00000000-0000-0000-0000-000000000000}"/>
          </ac:spMkLst>
        </pc:spChg>
        <pc:picChg chg="mod ord">
          <ac:chgData name="Ian" userId="d42eafac-b759-4529-aee9-4958453f33dd" providerId="ADAL" clId="{AAB69391-394B-4C6B-B89B-1BE25B071749}" dt="2021-02-17T15:53:03.748" v="1475" actId="1076"/>
          <ac:picMkLst>
            <pc:docMk/>
            <pc:sldMk cId="3994419696" sldId="273"/>
            <ac:picMk id="9" creationId="{30D79A16-830F-EF41-BB24-9F3910ED25EA}"/>
          </ac:picMkLst>
        </pc:picChg>
        <pc:picChg chg="mod">
          <ac:chgData name="Ian" userId="d42eafac-b759-4529-aee9-4958453f33dd" providerId="ADAL" clId="{AAB69391-394B-4C6B-B89B-1BE25B071749}" dt="2021-02-17T15:52:59.348" v="1474" actId="166"/>
          <ac:picMkLst>
            <pc:docMk/>
            <pc:sldMk cId="3994419696" sldId="273"/>
            <ac:picMk id="13" creationId="{9940A199-ECA2-1C4C-BFE8-F55139AE99E5}"/>
          </ac:picMkLst>
        </pc:picChg>
      </pc:sldChg>
      <pc:sldChg chg="del">
        <pc:chgData name="Ian" userId="d42eafac-b759-4529-aee9-4958453f33dd" providerId="ADAL" clId="{AAB69391-394B-4C6B-B89B-1BE25B071749}" dt="2021-02-17T16:41:43.205" v="2067" actId="47"/>
        <pc:sldMkLst>
          <pc:docMk/>
          <pc:sldMk cId="3976016927" sldId="274"/>
        </pc:sldMkLst>
      </pc:sldChg>
      <pc:sldChg chg="addSp modSp mod ord">
        <pc:chgData name="Ian" userId="d42eafac-b759-4529-aee9-4958453f33dd" providerId="ADAL" clId="{AAB69391-394B-4C6B-B89B-1BE25B071749}" dt="2021-02-17T17:05:13.556" v="2278" actId="1076"/>
        <pc:sldMkLst>
          <pc:docMk/>
          <pc:sldMk cId="1029107641" sldId="275"/>
        </pc:sldMkLst>
        <pc:spChg chg="mod">
          <ac:chgData name="Ian" userId="d42eafac-b759-4529-aee9-4958453f33dd" providerId="ADAL" clId="{AAB69391-394B-4C6B-B89B-1BE25B071749}" dt="2021-02-17T16:40:40.835" v="2065" actId="20577"/>
          <ac:spMkLst>
            <pc:docMk/>
            <pc:sldMk cId="1029107641" sldId="275"/>
            <ac:spMk id="7" creationId="{99BAC016-6F7D-7448-A221-76EDA0476030}"/>
          </ac:spMkLst>
        </pc:spChg>
        <pc:picChg chg="add mod">
          <ac:chgData name="Ian" userId="d42eafac-b759-4529-aee9-4958453f33dd" providerId="ADAL" clId="{AAB69391-394B-4C6B-B89B-1BE25B071749}" dt="2021-02-17T16:40:06.049" v="2041" actId="1076"/>
          <ac:picMkLst>
            <pc:docMk/>
            <pc:sldMk cId="1029107641" sldId="275"/>
            <ac:picMk id="3" creationId="{5189D0C5-4FE5-41E1-8DF6-6660B3B93C9C}"/>
          </ac:picMkLst>
        </pc:picChg>
        <pc:picChg chg="mod">
          <ac:chgData name="Ian" userId="d42eafac-b759-4529-aee9-4958453f33dd" providerId="ADAL" clId="{AAB69391-394B-4C6B-B89B-1BE25B071749}" dt="2021-02-17T16:36:45.765" v="1970" actId="14100"/>
          <ac:picMkLst>
            <pc:docMk/>
            <pc:sldMk cId="1029107641" sldId="275"/>
            <ac:picMk id="10" creationId="{3D4EBF63-013D-5E49-A831-4102011195F4}"/>
          </ac:picMkLst>
        </pc:picChg>
        <pc:picChg chg="mod">
          <ac:chgData name="Ian" userId="d42eafac-b759-4529-aee9-4958453f33dd" providerId="ADAL" clId="{AAB69391-394B-4C6B-B89B-1BE25B071749}" dt="2021-02-17T17:05:13.556" v="2278" actId="1076"/>
          <ac:picMkLst>
            <pc:docMk/>
            <pc:sldMk cId="1029107641" sldId="275"/>
            <ac:picMk id="11" creationId="{AAA115BE-8AA9-504D-B6DE-EE5F39F9EA88}"/>
          </ac:picMkLst>
        </pc:picChg>
        <pc:picChg chg="mod">
          <ac:chgData name="Ian" userId="d42eafac-b759-4529-aee9-4958453f33dd" providerId="ADAL" clId="{AAB69391-394B-4C6B-B89B-1BE25B071749}" dt="2021-02-17T16:36:50.105" v="1971" actId="1076"/>
          <ac:picMkLst>
            <pc:docMk/>
            <pc:sldMk cId="1029107641" sldId="275"/>
            <ac:picMk id="12" creationId="{A7AEFF81-46D6-9447-BDB6-90E6DC6A4038}"/>
          </ac:picMkLst>
        </pc:picChg>
      </pc:sldChg>
      <pc:sldChg chg="addSp delSp modSp mod">
        <pc:chgData name="Ian" userId="d42eafac-b759-4529-aee9-4958453f33dd" providerId="ADAL" clId="{AAB69391-394B-4C6B-B89B-1BE25B071749}" dt="2021-02-17T16:50:28.695" v="2157" actId="1076"/>
        <pc:sldMkLst>
          <pc:docMk/>
          <pc:sldMk cId="2853959975" sldId="276"/>
        </pc:sldMkLst>
        <pc:spChg chg="mod">
          <ac:chgData name="Ian" userId="d42eafac-b759-4529-aee9-4958453f33dd" providerId="ADAL" clId="{AAB69391-394B-4C6B-B89B-1BE25B071749}" dt="2021-02-17T16:49:30.574" v="2156" actId="20577"/>
          <ac:spMkLst>
            <pc:docMk/>
            <pc:sldMk cId="2853959975" sldId="276"/>
            <ac:spMk id="7" creationId="{99BAC016-6F7D-7448-A221-76EDA0476030}"/>
          </ac:spMkLst>
        </pc:spChg>
        <pc:spChg chg="mod">
          <ac:chgData name="Ian" userId="d42eafac-b759-4529-aee9-4958453f33dd" providerId="ADAL" clId="{AAB69391-394B-4C6B-B89B-1BE25B071749}" dt="2021-02-17T16:48:26.718" v="2116" actId="20577"/>
          <ac:spMkLst>
            <pc:docMk/>
            <pc:sldMk cId="2853959975" sldId="276"/>
            <ac:spMk id="60" creationId="{00000000-0000-0000-0000-000000000000}"/>
          </ac:spMkLst>
        </pc:spChg>
        <pc:picChg chg="add mod">
          <ac:chgData name="Ian" userId="d42eafac-b759-4529-aee9-4958453f33dd" providerId="ADAL" clId="{AAB69391-394B-4C6B-B89B-1BE25B071749}" dt="2021-02-17T16:50:28.695" v="2157" actId="1076"/>
          <ac:picMkLst>
            <pc:docMk/>
            <pc:sldMk cId="2853959975" sldId="276"/>
            <ac:picMk id="3" creationId="{DA2F76E9-6003-4426-81F9-8FFDA1AFE43D}"/>
          </ac:picMkLst>
        </pc:picChg>
        <pc:picChg chg="add mod ord">
          <ac:chgData name="Ian" userId="d42eafac-b759-4529-aee9-4958453f33dd" providerId="ADAL" clId="{AAB69391-394B-4C6B-B89B-1BE25B071749}" dt="2021-02-17T16:50:28.695" v="2157" actId="1076"/>
          <ac:picMkLst>
            <pc:docMk/>
            <pc:sldMk cId="2853959975" sldId="276"/>
            <ac:picMk id="5" creationId="{002D7FDC-F176-4419-99BB-DD53AA29924B}"/>
          </ac:picMkLst>
        </pc:picChg>
        <pc:picChg chg="add mod">
          <ac:chgData name="Ian" userId="d42eafac-b759-4529-aee9-4958453f33dd" providerId="ADAL" clId="{AAB69391-394B-4C6B-B89B-1BE25B071749}" dt="2021-02-17T16:50:28.695" v="2157" actId="1076"/>
          <ac:picMkLst>
            <pc:docMk/>
            <pc:sldMk cId="2853959975" sldId="276"/>
            <ac:picMk id="8" creationId="{CE0ADC96-6B40-4296-9F61-026E43AE88FF}"/>
          </ac:picMkLst>
        </pc:picChg>
        <pc:picChg chg="mod">
          <ac:chgData name="Ian" userId="d42eafac-b759-4529-aee9-4958453f33dd" providerId="ADAL" clId="{AAB69391-394B-4C6B-B89B-1BE25B071749}" dt="2021-02-17T16:50:28.695" v="2157" actId="1076"/>
          <ac:picMkLst>
            <pc:docMk/>
            <pc:sldMk cId="2853959975" sldId="276"/>
            <ac:picMk id="13" creationId="{5F494A1C-A4E3-414F-A920-EF3CE211DCC0}"/>
          </ac:picMkLst>
        </pc:picChg>
        <pc:picChg chg="del">
          <ac:chgData name="Ian" userId="d42eafac-b759-4529-aee9-4958453f33dd" providerId="ADAL" clId="{AAB69391-394B-4C6B-B89B-1BE25B071749}" dt="2021-02-17T16:41:58.015" v="2068" actId="478"/>
          <ac:picMkLst>
            <pc:docMk/>
            <pc:sldMk cId="2853959975" sldId="276"/>
            <ac:picMk id="14" creationId="{A67459DB-F4AC-5245-BFB4-6AB21917800C}"/>
          </ac:picMkLst>
        </pc:picChg>
      </pc:sldChg>
      <pc:sldChg chg="addSp modSp mod ord">
        <pc:chgData name="Ian" userId="d42eafac-b759-4529-aee9-4958453f33dd" providerId="ADAL" clId="{AAB69391-394B-4C6B-B89B-1BE25B071749}" dt="2021-02-17T17:06:49.484" v="2279" actId="1076"/>
        <pc:sldMkLst>
          <pc:docMk/>
          <pc:sldMk cId="272216532" sldId="278"/>
        </pc:sldMkLst>
        <pc:spChg chg="add mod">
          <ac:chgData name="Ian" userId="d42eafac-b759-4529-aee9-4958453f33dd" providerId="ADAL" clId="{AAB69391-394B-4C6B-B89B-1BE25B071749}" dt="2021-02-17T16:59:55.376" v="2259" actId="1076"/>
          <ac:spMkLst>
            <pc:docMk/>
            <pc:sldMk cId="272216532" sldId="278"/>
            <ac:spMk id="3" creationId="{8A18CB8A-03A9-414A-9BEE-4100243D77AA}"/>
          </ac:spMkLst>
        </pc:spChg>
        <pc:spChg chg="mod">
          <ac:chgData name="Ian" userId="d42eafac-b759-4529-aee9-4958453f33dd" providerId="ADAL" clId="{AAB69391-394B-4C6B-B89B-1BE25B071749}" dt="2021-02-17T16:59:52.039" v="2258" actId="1076"/>
          <ac:spMkLst>
            <pc:docMk/>
            <pc:sldMk cId="272216532" sldId="278"/>
            <ac:spMk id="7" creationId="{99BAC016-6F7D-7448-A221-76EDA0476030}"/>
          </ac:spMkLst>
        </pc:spChg>
        <pc:picChg chg="mod">
          <ac:chgData name="Ian" userId="d42eafac-b759-4529-aee9-4958453f33dd" providerId="ADAL" clId="{AAB69391-394B-4C6B-B89B-1BE25B071749}" dt="2021-02-17T16:59:43.364" v="2256" actId="1076"/>
          <ac:picMkLst>
            <pc:docMk/>
            <pc:sldMk cId="272216532" sldId="278"/>
            <ac:picMk id="16" creationId="{C5C28BD5-FFF1-FB48-A2E5-154099472CFE}"/>
          </ac:picMkLst>
        </pc:picChg>
        <pc:picChg chg="mod">
          <ac:chgData name="Ian" userId="d42eafac-b759-4529-aee9-4958453f33dd" providerId="ADAL" clId="{AAB69391-394B-4C6B-B89B-1BE25B071749}" dt="2021-02-17T17:06:49.484" v="2279" actId="1076"/>
          <ac:picMkLst>
            <pc:docMk/>
            <pc:sldMk cId="272216532" sldId="278"/>
            <ac:picMk id="17" creationId="{FB6FFAC7-1502-684F-AD6F-6E46AFD32FBB}"/>
          </ac:picMkLst>
        </pc:picChg>
      </pc:sldChg>
      <pc:sldChg chg="del ord">
        <pc:chgData name="Ian" userId="d42eafac-b759-4529-aee9-4958453f33dd" providerId="ADAL" clId="{AAB69391-394B-4C6B-B89B-1BE25B071749}" dt="2021-02-17T17:00:19.939" v="2263" actId="47"/>
        <pc:sldMkLst>
          <pc:docMk/>
          <pc:sldMk cId="2069349951" sldId="279"/>
        </pc:sldMkLst>
      </pc:sldChg>
      <pc:sldChg chg="addSp modSp mod">
        <pc:chgData name="Ian" userId="d42eafac-b759-4529-aee9-4958453f33dd" providerId="ADAL" clId="{AAB69391-394B-4C6B-B89B-1BE25B071749}" dt="2021-02-17T17:17:08.863" v="3084" actId="1076"/>
        <pc:sldMkLst>
          <pc:docMk/>
          <pc:sldMk cId="2828168736" sldId="280"/>
        </pc:sldMkLst>
        <pc:spChg chg="mod">
          <ac:chgData name="Ian" userId="d42eafac-b759-4529-aee9-4958453f33dd" providerId="ADAL" clId="{AAB69391-394B-4C6B-B89B-1BE25B071749}" dt="2021-02-17T17:16:20.743" v="3075" actId="20577"/>
          <ac:spMkLst>
            <pc:docMk/>
            <pc:sldMk cId="2828168736" sldId="280"/>
            <ac:spMk id="7" creationId="{99BAC016-6F7D-7448-A221-76EDA0476030}"/>
          </ac:spMkLst>
        </pc:spChg>
        <pc:picChg chg="add mod">
          <ac:chgData name="Ian" userId="d42eafac-b759-4529-aee9-4958453f33dd" providerId="ADAL" clId="{AAB69391-394B-4C6B-B89B-1BE25B071749}" dt="2021-02-17T17:16:44.373" v="3078" actId="1076"/>
          <ac:picMkLst>
            <pc:docMk/>
            <pc:sldMk cId="2828168736" sldId="280"/>
            <ac:picMk id="4" creationId="{76AC6FD9-DAE9-46BB-BF25-D4AEAC20146E}"/>
          </ac:picMkLst>
        </pc:picChg>
        <pc:picChg chg="mod">
          <ac:chgData name="Ian" userId="d42eafac-b759-4529-aee9-4958453f33dd" providerId="ADAL" clId="{AAB69391-394B-4C6B-B89B-1BE25B071749}" dt="2021-02-17T17:17:08.863" v="3084" actId="1076"/>
          <ac:picMkLst>
            <pc:docMk/>
            <pc:sldMk cId="2828168736" sldId="280"/>
            <ac:picMk id="6" creationId="{EB1D05F4-D6EF-1A4C-953F-DBDEEEB35730}"/>
          </ac:picMkLst>
        </pc:picChg>
      </pc:sldChg>
      <pc:sldChg chg="modSp mod ord">
        <pc:chgData name="Ian" userId="d42eafac-b759-4529-aee9-4958453f33dd" providerId="ADAL" clId="{AAB69391-394B-4C6B-B89B-1BE25B071749}" dt="2021-02-17T17:13:29.950" v="2773" actId="20577"/>
        <pc:sldMkLst>
          <pc:docMk/>
          <pc:sldMk cId="4144132627" sldId="281"/>
        </pc:sldMkLst>
        <pc:spChg chg="mod">
          <ac:chgData name="Ian" userId="d42eafac-b759-4529-aee9-4958453f33dd" providerId="ADAL" clId="{AAB69391-394B-4C6B-B89B-1BE25B071749}" dt="2021-02-17T17:13:29.950" v="2773" actId="20577"/>
          <ac:spMkLst>
            <pc:docMk/>
            <pc:sldMk cId="4144132627" sldId="281"/>
            <ac:spMk id="7" creationId="{99BAC016-6F7D-7448-A221-76EDA0476030}"/>
          </ac:spMkLst>
        </pc:spChg>
      </pc:sldChg>
      <pc:sldChg chg="modSp mod">
        <pc:chgData name="Ian" userId="d42eafac-b759-4529-aee9-4958453f33dd" providerId="ADAL" clId="{AAB69391-394B-4C6B-B89B-1BE25B071749}" dt="2021-02-17T17:22:36.753" v="3456" actId="5793"/>
        <pc:sldMkLst>
          <pc:docMk/>
          <pc:sldMk cId="2758796073" sldId="282"/>
        </pc:sldMkLst>
        <pc:spChg chg="mod">
          <ac:chgData name="Ian" userId="d42eafac-b759-4529-aee9-4958453f33dd" providerId="ADAL" clId="{AAB69391-394B-4C6B-B89B-1BE25B071749}" dt="2021-02-17T17:22:36.753" v="3456" actId="5793"/>
          <ac:spMkLst>
            <pc:docMk/>
            <pc:sldMk cId="2758796073" sldId="282"/>
            <ac:spMk id="7" creationId="{99BAC016-6F7D-7448-A221-76EDA0476030}"/>
          </ac:spMkLst>
        </pc:spChg>
        <pc:spChg chg="mod">
          <ac:chgData name="Ian" userId="d42eafac-b759-4529-aee9-4958453f33dd" providerId="ADAL" clId="{AAB69391-394B-4C6B-B89B-1BE25B071749}" dt="2021-02-17T17:19:04.365" v="3153" actId="20577"/>
          <ac:spMkLst>
            <pc:docMk/>
            <pc:sldMk cId="2758796073" sldId="282"/>
            <ac:spMk id="60" creationId="{00000000-0000-0000-0000-000000000000}"/>
          </ac:spMkLst>
        </pc:spChg>
        <pc:picChg chg="mod">
          <ac:chgData name="Ian" userId="d42eafac-b759-4529-aee9-4958453f33dd" providerId="ADAL" clId="{AAB69391-394B-4C6B-B89B-1BE25B071749}" dt="2021-02-17T17:21:27.153" v="3339" actId="14100"/>
          <ac:picMkLst>
            <pc:docMk/>
            <pc:sldMk cId="2758796073" sldId="282"/>
            <ac:picMk id="6" creationId="{3F61BBB2-EAA4-9843-BAAE-E407A36D3325}"/>
          </ac:picMkLst>
        </pc:picChg>
      </pc:sldChg>
      <pc:sldChg chg="addSp delSp modSp mod">
        <pc:chgData name="Ian" userId="d42eafac-b759-4529-aee9-4958453f33dd" providerId="ADAL" clId="{AAB69391-394B-4C6B-B89B-1BE25B071749}" dt="2021-02-17T17:35:47.661" v="4434" actId="14100"/>
        <pc:sldMkLst>
          <pc:docMk/>
          <pc:sldMk cId="3442830563" sldId="283"/>
        </pc:sldMkLst>
        <pc:spChg chg="mod">
          <ac:chgData name="Ian" userId="d42eafac-b759-4529-aee9-4958453f33dd" providerId="ADAL" clId="{AAB69391-394B-4C6B-B89B-1BE25B071749}" dt="2021-02-17T17:30:40.833" v="4113" actId="1076"/>
          <ac:spMkLst>
            <pc:docMk/>
            <pc:sldMk cId="3442830563" sldId="283"/>
            <ac:spMk id="2" creationId="{8D20519D-95D2-3E44-94B8-9A98BA96B785}"/>
          </ac:spMkLst>
        </pc:spChg>
        <pc:spChg chg="add del">
          <ac:chgData name="Ian" userId="d42eafac-b759-4529-aee9-4958453f33dd" providerId="ADAL" clId="{AAB69391-394B-4C6B-B89B-1BE25B071749}" dt="2021-02-17T17:03:03.329" v="2269" actId="478"/>
          <ac:spMkLst>
            <pc:docMk/>
            <pc:sldMk cId="3442830563" sldId="283"/>
            <ac:spMk id="6" creationId="{CAC78419-A688-460C-8C48-A8DB2B3A1060}"/>
          </ac:spMkLst>
        </pc:spChg>
        <pc:spChg chg="mod">
          <ac:chgData name="Ian" userId="d42eafac-b759-4529-aee9-4958453f33dd" providerId="ADAL" clId="{AAB69391-394B-4C6B-B89B-1BE25B071749}" dt="2021-02-17T17:34:22.984" v="4429" actId="5793"/>
          <ac:spMkLst>
            <pc:docMk/>
            <pc:sldMk cId="3442830563" sldId="283"/>
            <ac:spMk id="7" creationId="{99BAC016-6F7D-7448-A221-76EDA0476030}"/>
          </ac:spMkLst>
        </pc:spChg>
        <pc:picChg chg="add del mod">
          <ac:chgData name="Ian" userId="d42eafac-b759-4529-aee9-4958453f33dd" providerId="ADAL" clId="{AAB69391-394B-4C6B-B89B-1BE25B071749}" dt="2021-02-17T17:24:37.853" v="3706" actId="478"/>
          <ac:picMkLst>
            <pc:docMk/>
            <pc:sldMk cId="3442830563" sldId="283"/>
            <ac:picMk id="5" creationId="{D17AF1DB-5358-4732-953C-0B1D0E23BC35}"/>
          </ac:picMkLst>
        </pc:picChg>
        <pc:picChg chg="add del mod">
          <ac:chgData name="Ian" userId="d42eafac-b759-4529-aee9-4958453f33dd" providerId="ADAL" clId="{AAB69391-394B-4C6B-B89B-1BE25B071749}" dt="2021-02-17T17:32:53.562" v="4237" actId="478"/>
          <ac:picMkLst>
            <pc:docMk/>
            <pc:sldMk cId="3442830563" sldId="283"/>
            <ac:picMk id="9" creationId="{350B3D4C-F955-4D0C-A287-82EDDC2A5480}"/>
          </ac:picMkLst>
        </pc:picChg>
        <pc:picChg chg="add mod">
          <ac:chgData name="Ian" userId="d42eafac-b759-4529-aee9-4958453f33dd" providerId="ADAL" clId="{AAB69391-394B-4C6B-B89B-1BE25B071749}" dt="2021-02-17T17:35:47.661" v="4434" actId="14100"/>
          <ac:picMkLst>
            <pc:docMk/>
            <pc:sldMk cId="3442830563" sldId="283"/>
            <ac:picMk id="10" creationId="{4B851520-6FF5-4229-AF8F-5F58E132DFE2}"/>
          </ac:picMkLst>
        </pc:picChg>
      </pc:sldChg>
      <pc:sldChg chg="modSp mod">
        <pc:chgData name="Ian" userId="d42eafac-b759-4529-aee9-4958453f33dd" providerId="ADAL" clId="{AAB69391-394B-4C6B-B89B-1BE25B071749}" dt="2021-02-17T17:36:24.462" v="4456" actId="1076"/>
        <pc:sldMkLst>
          <pc:docMk/>
          <pc:sldMk cId="1654529118" sldId="284"/>
        </pc:sldMkLst>
        <pc:spChg chg="mod">
          <ac:chgData name="Ian" userId="d42eafac-b759-4529-aee9-4958453f33dd" providerId="ADAL" clId="{AAB69391-394B-4C6B-B89B-1BE25B071749}" dt="2021-02-17T17:36:24.462" v="4456" actId="1076"/>
          <ac:spMkLst>
            <pc:docMk/>
            <pc:sldMk cId="1654529118" sldId="284"/>
            <ac:spMk id="48" creationId="{00000000-0000-0000-0000-000000000000}"/>
          </ac:spMkLst>
        </pc:spChg>
        <pc:picChg chg="mod">
          <ac:chgData name="Ian" userId="d42eafac-b759-4529-aee9-4958453f33dd" providerId="ADAL" clId="{AAB69391-394B-4C6B-B89B-1BE25B071749}" dt="2021-02-17T17:36:17.573" v="4455" actId="1076"/>
          <ac:picMkLst>
            <pc:docMk/>
            <pc:sldMk cId="1654529118" sldId="284"/>
            <ac:picMk id="17" creationId="{CBA6AEF2-8747-0C46-8EF1-E319D4CAE681}"/>
          </ac:picMkLst>
        </pc:picChg>
      </pc:sldChg>
      <pc:sldMasterChg chg="modSp mod">
        <pc:chgData name="Ian" userId="d42eafac-b759-4529-aee9-4958453f33dd" providerId="ADAL" clId="{AAB69391-394B-4C6B-B89B-1BE25B071749}" dt="2021-02-17T09:29:41.792" v="200" actId="14100"/>
        <pc:sldMasterMkLst>
          <pc:docMk/>
          <pc:sldMasterMk cId="3062211215" sldId="2147483930"/>
        </pc:sldMasterMkLst>
        <pc:grpChg chg="mod">
          <ac:chgData name="Ian" userId="d42eafac-b759-4529-aee9-4958453f33dd" providerId="ADAL" clId="{AAB69391-394B-4C6B-B89B-1BE25B071749}" dt="2021-02-17T09:29:41.792" v="200" actId="14100"/>
          <ac:grpSpMkLst>
            <pc:docMk/>
            <pc:sldMasterMk cId="3062211215" sldId="2147483930"/>
            <ac:grpSpMk id="21" creationId="{A96AEB52-52F8-3B48-A672-E4267B318785}"/>
          </ac:grpSpMkLst>
        </pc:grpChg>
        <pc:picChg chg="mod">
          <ac:chgData name="Ian" userId="d42eafac-b759-4529-aee9-4958453f33dd" providerId="ADAL" clId="{AAB69391-394B-4C6B-B89B-1BE25B071749}" dt="2021-02-17T09:29:26.029" v="197" actId="1076"/>
          <ac:picMkLst>
            <pc:docMk/>
            <pc:sldMasterMk cId="3062211215" sldId="2147483930"/>
            <ac:picMk id="19" creationId="{4BE325C9-B1E1-7D42-8CF7-EFF9D29FA5D2}"/>
          </ac:picMkLst>
        </pc:picChg>
        <pc:picChg chg="mod">
          <ac:chgData name="Ian" userId="d42eafac-b759-4529-aee9-4958453f33dd" providerId="ADAL" clId="{AAB69391-394B-4C6B-B89B-1BE25B071749}" dt="2021-02-17T09:28:54.985" v="192" actId="1076"/>
          <ac:picMkLst>
            <pc:docMk/>
            <pc:sldMasterMk cId="3062211215" sldId="2147483930"/>
            <ac:picMk id="20" creationId="{BDECE89E-03AD-0041-9974-A102DE0A9B82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Pulse para desplazar la diapositiva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483F38B-40FD-4162-B0B0-AAFBEB87BC2B}" type="slidenum">
              <a:rPr lang="es-ES" sz="1400" b="0" strike="noStrike" spc="-1">
                <a:latin typeface="Times New Roman"/>
              </a:rPr>
              <a:t>‹#›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s-ES" sz="2000" b="0" strike="noStrike" spc="-1" dirty="0">
              <a:latin typeface="Arial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0E86C2F-8C30-4C20-B878-7C0A488770E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473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2764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111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660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15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4128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s-ES" sz="2000" b="0" strike="noStrike" spc="-1" dirty="0">
              <a:latin typeface="Arial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0E86C2F-8C30-4C20-B878-7C0A488770E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884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813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194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6037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912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131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47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33A5E5E-F28F-4C2B-96D0-105C326C5221}" type="slidenum">
              <a:rPr lang="en-US" sz="1200" b="0" strike="noStrike" spc="-1">
                <a:latin typeface="Times New Roman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1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674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913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9717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 hasCustomPrompt="1"/>
          </p:nvPr>
        </p:nvSpPr>
        <p:spPr>
          <a:xfrm>
            <a:off x="1143000" y="841860"/>
            <a:ext cx="6857640" cy="17903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ç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55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79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168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53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008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263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413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0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061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0285480-09FE-4117-83CA-6CB738FCB529}" type="datetime">
              <a:rPr lang="en-US" sz="900" b="0" strike="noStrike" spc="-1" smtClean="0">
                <a:solidFill>
                  <a:srgbClr val="8B8B8B"/>
                </a:solidFill>
                <a:latin typeface="Calibri"/>
              </a:rPr>
              <a:t>2/17/2021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2095678-A47A-4978-A6F4-9137AFA39113}" type="slidenum">
              <a:rPr lang="en-GB" sz="9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es-ES" sz="900" b="0" strike="noStrike" spc="-1">
              <a:latin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D6896956-3216-9146-AF68-C23810117D31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7000007" y="4511880"/>
            <a:ext cx="1985760" cy="577440"/>
          </a:xfrm>
          <a:prstGeom prst="rect">
            <a:avLst/>
          </a:prstGeom>
          <a:ln w="0">
            <a:noFill/>
          </a:ln>
        </p:spPr>
      </p:pic>
      <p:pic>
        <p:nvPicPr>
          <p:cNvPr id="19" name="Imagen 1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4BE325C9-B1E1-7D42-8CF7-EFF9D29FA5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59" y="4637570"/>
            <a:ext cx="1467021" cy="405588"/>
          </a:xfrm>
          <a:prstGeom prst="rect">
            <a:avLst/>
          </a:prstGeom>
        </p:spPr>
      </p:pic>
      <p:pic>
        <p:nvPicPr>
          <p:cNvPr id="20" name="Imagen 19" descr="Texto&#10;&#10;Descripción generada automáticamente">
            <a:extLst>
              <a:ext uri="{FF2B5EF4-FFF2-40B4-BE49-F238E27FC236}">
                <a16:creationId xmlns:a16="http://schemas.microsoft.com/office/drawing/2014/main" id="{BDECE89E-03AD-0041-9974-A102DE0A9B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2" y="4571426"/>
            <a:ext cx="1860936" cy="504661"/>
          </a:xfrm>
          <a:prstGeom prst="rect">
            <a:avLst/>
          </a:prstGeom>
        </p:spPr>
      </p:pic>
      <p:grpSp>
        <p:nvGrpSpPr>
          <p:cNvPr id="21" name="Group 3">
            <a:extLst>
              <a:ext uri="{FF2B5EF4-FFF2-40B4-BE49-F238E27FC236}">
                <a16:creationId xmlns:a16="http://schemas.microsoft.com/office/drawing/2014/main" id="{A96AEB52-52F8-3B48-A672-E4267B318785}"/>
              </a:ext>
            </a:extLst>
          </p:cNvPr>
          <p:cNvGrpSpPr/>
          <p:nvPr userDrawn="1"/>
        </p:nvGrpSpPr>
        <p:grpSpPr>
          <a:xfrm>
            <a:off x="3968571" y="4600781"/>
            <a:ext cx="1119630" cy="442377"/>
            <a:chOff x="6715800" y="6105600"/>
            <a:chExt cx="1346400" cy="680400"/>
          </a:xfrm>
        </p:grpSpPr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D930492C-7766-8646-BD04-7721882E0D63}"/>
                </a:ext>
              </a:extLst>
            </p:cNvPr>
            <p:cNvPicPr/>
            <p:nvPr/>
          </p:nvPicPr>
          <p:blipFill>
            <a:blip r:embed="rId17"/>
            <a:stretch/>
          </p:blipFill>
          <p:spPr>
            <a:xfrm>
              <a:off x="6730560" y="6105600"/>
              <a:ext cx="1331640" cy="30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614F083C-9DCB-0B47-9271-DDF974175965}"/>
                </a:ext>
              </a:extLst>
            </p:cNvPr>
            <p:cNvPicPr/>
            <p:nvPr/>
          </p:nvPicPr>
          <p:blipFill>
            <a:blip r:embed="rId18"/>
            <a:stretch/>
          </p:blipFill>
          <p:spPr>
            <a:xfrm>
              <a:off x="6715800" y="6480360"/>
              <a:ext cx="1155240" cy="30564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6221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roca en el mar&#10;&#10;Descripción generada automáticamente">
            <a:extLst>
              <a:ext uri="{FF2B5EF4-FFF2-40B4-BE49-F238E27FC236}">
                <a16:creationId xmlns:a16="http://schemas.microsoft.com/office/drawing/2014/main" id="{2E374662-B4AE-6640-809B-DB0DB9D21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4" y="-2219204"/>
            <a:ext cx="9263067" cy="1225266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C59D621-600B-3E47-9C3E-CA59F207E010}"/>
              </a:ext>
            </a:extLst>
          </p:cNvPr>
          <p:cNvSpPr/>
          <p:nvPr/>
        </p:nvSpPr>
        <p:spPr>
          <a:xfrm>
            <a:off x="-94262" y="4297962"/>
            <a:ext cx="9378681" cy="1005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ADC30E8-664B-D84C-B133-EFD6C02387D8}"/>
              </a:ext>
            </a:extLst>
          </p:cNvPr>
          <p:cNvSpPr/>
          <p:nvPr/>
        </p:nvSpPr>
        <p:spPr>
          <a:xfrm>
            <a:off x="-53018" y="1696487"/>
            <a:ext cx="4549115" cy="2365305"/>
          </a:xfrm>
          <a:prstGeom prst="rect">
            <a:avLst/>
          </a:prstGeom>
          <a:solidFill>
            <a:srgbClr val="4D1434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CustomShape 1"/>
          <p:cNvSpPr/>
          <p:nvPr/>
        </p:nvSpPr>
        <p:spPr>
          <a:xfrm>
            <a:off x="899789" y="1475572"/>
            <a:ext cx="74487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endParaRPr lang="en-US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822960" y="1614096"/>
            <a:ext cx="7137000" cy="2460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accent1">
                  <a:lumMod val="90000"/>
                  <a:lumOff val="10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Hydrogen Aviation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Ian Williamson</a:t>
            </a:r>
          </a:p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HyEnergy Consultancy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18</a:t>
            </a:r>
            <a:r>
              <a:rPr lang="en-US" spc="-1" baseline="30000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th</a:t>
            </a:r>
            <a:r>
              <a:rPr lang="en-US" spc="-1" dirty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rPr>
              <a:t> February 2021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accent1">
                  <a:lumMod val="90000"/>
                  <a:lumOff val="1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9" name="Group 3"/>
          <p:cNvGrpSpPr/>
          <p:nvPr/>
        </p:nvGrpSpPr>
        <p:grpSpPr>
          <a:xfrm>
            <a:off x="3468214" y="4501740"/>
            <a:ext cx="923246" cy="487591"/>
            <a:chOff x="6715800" y="6105600"/>
            <a:chExt cx="1346400" cy="680400"/>
          </a:xfrm>
        </p:grpSpPr>
        <p:pic>
          <p:nvPicPr>
            <p:cNvPr id="50" name="Picture 12"/>
            <p:cNvPicPr/>
            <p:nvPr/>
          </p:nvPicPr>
          <p:blipFill>
            <a:blip r:embed="rId4"/>
            <a:stretch/>
          </p:blipFill>
          <p:spPr>
            <a:xfrm>
              <a:off x="6730560" y="6105600"/>
              <a:ext cx="1331640" cy="30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" name="Picture 13"/>
            <p:cNvPicPr/>
            <p:nvPr/>
          </p:nvPicPr>
          <p:blipFill>
            <a:blip r:embed="rId5"/>
            <a:stretch/>
          </p:blipFill>
          <p:spPr>
            <a:xfrm>
              <a:off x="6715800" y="6480360"/>
              <a:ext cx="1155240" cy="305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2" name="CustomShape 4"/>
          <p:cNvSpPr/>
          <p:nvPr/>
        </p:nvSpPr>
        <p:spPr>
          <a:xfrm>
            <a:off x="1455120" y="2442510"/>
            <a:ext cx="340560" cy="945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" name="Picture 2"/>
          <p:cNvPicPr/>
          <p:nvPr/>
        </p:nvPicPr>
        <p:blipFill>
          <a:blip r:embed="rId6"/>
          <a:stretch/>
        </p:blipFill>
        <p:spPr>
          <a:xfrm>
            <a:off x="5567628" y="4470556"/>
            <a:ext cx="1141641" cy="592727"/>
          </a:xfrm>
          <a:prstGeom prst="rect">
            <a:avLst/>
          </a:prstGeom>
          <a:ln w="0">
            <a:noFill/>
          </a:ln>
        </p:spPr>
      </p:pic>
      <p:pic>
        <p:nvPicPr>
          <p:cNvPr id="56" name="Picture 16"/>
          <p:cNvPicPr/>
          <p:nvPr/>
        </p:nvPicPr>
        <p:blipFill>
          <a:blip r:embed="rId7"/>
          <a:srcRect l="7408" t="16957" r="7299" b="11625"/>
          <a:stretch/>
        </p:blipFill>
        <p:spPr>
          <a:xfrm>
            <a:off x="6961875" y="4495826"/>
            <a:ext cx="954235" cy="425217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7" descr="C:\Users\JWilson\OneDrive - Belfast Metropolitan College\GenComm Downloads\H2 Triple Alliance Webinar\Presentations\HUGE + text colour hi-res.jpg"/>
          <p:cNvPicPr/>
          <p:nvPr/>
        </p:nvPicPr>
        <p:blipFill>
          <a:blip r:embed="rId8"/>
          <a:stretch/>
        </p:blipFill>
        <p:spPr>
          <a:xfrm>
            <a:off x="8161923" y="4438881"/>
            <a:ext cx="684751" cy="553398"/>
          </a:xfrm>
          <a:prstGeom prst="rect">
            <a:avLst/>
          </a:prstGeom>
          <a:ln w="0">
            <a:noFill/>
          </a:ln>
        </p:spPr>
      </p:pic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004123DB-108D-2B44-B77D-B45DC3A20DB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3" y="548200"/>
            <a:ext cx="3677194" cy="1060295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A4161FA-B5CA-6A45-BE86-C06621306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5" y="4553181"/>
            <a:ext cx="1296056" cy="358321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BA1A4393-2D75-5541-97B5-84EB2EF0DFC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" y="4501740"/>
            <a:ext cx="1590630" cy="4313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64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66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68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0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Hydrogen Powered Aviation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Momentum building….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7178" y="1718089"/>
            <a:ext cx="3066691" cy="257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Three aspects are required for success:</a:t>
            </a:r>
          </a:p>
          <a:p>
            <a:pPr lvl="1" defTabSz="4572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A sector roadmap to guide the transition</a:t>
            </a:r>
          </a:p>
          <a:p>
            <a:pPr lvl="1" defTabSz="4572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Step-up research &amp; innovation activity and funding</a:t>
            </a:r>
          </a:p>
          <a:p>
            <a:pPr lvl="1" defTabSz="4572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A long-term, regional and global policy framework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94A1C-A4E3-414F-A920-EF3CE211D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" r="12615" b="4"/>
          <a:stretch/>
        </p:blipFill>
        <p:spPr>
          <a:xfrm>
            <a:off x="6845933" y="1805703"/>
            <a:ext cx="1960889" cy="2383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F76E9-6003-4426-81F9-8FFDA1AF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581" y="1805703"/>
            <a:ext cx="1818352" cy="2383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ADC96-6B40-4296-9F61-026E43AE8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89" y="1805703"/>
            <a:ext cx="1700192" cy="237688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2D7FDC-F176-4419-99BB-DD53AA299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88" y="2671323"/>
            <a:ext cx="2686694" cy="15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0519D-95D2-3E44-94B8-9A98BA96B785}"/>
              </a:ext>
            </a:extLst>
          </p:cNvPr>
          <p:cNvSpPr/>
          <p:nvPr/>
        </p:nvSpPr>
        <p:spPr>
          <a:xfrm>
            <a:off x="332896" y="480788"/>
            <a:ext cx="8478209" cy="87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Shape 2"/>
          <p:cNvSpPr txBox="1"/>
          <p:nvPr/>
        </p:nvSpPr>
        <p:spPr>
          <a:xfrm>
            <a:off x="435892" y="538875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Enable H2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197426" y="2496163"/>
            <a:ext cx="3067322" cy="258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Demonstrate the switching to hydrogen is feasible</a:t>
            </a:r>
          </a:p>
          <a:p>
            <a:r>
              <a:rPr lang="en-GB" sz="1600" dirty="0"/>
              <a:t>R&amp;D into advanced airframes and propulsion systems </a:t>
            </a:r>
          </a:p>
          <a:p>
            <a:r>
              <a:rPr lang="en-GB" sz="1600" dirty="0"/>
              <a:t>Quantify the life cycle emission and cost benefits of LH</a:t>
            </a:r>
            <a:r>
              <a:rPr lang="en-GB" sz="1600" baseline="-25000" dirty="0"/>
              <a:t>2</a:t>
            </a:r>
          </a:p>
          <a:p>
            <a:endParaRPr lang="en-GB" sz="1800" dirty="0"/>
          </a:p>
        </p:txBody>
      </p:sp>
      <p:pic>
        <p:nvPicPr>
          <p:cNvPr id="16" name="Picture 2" descr="ENABLEH2">
            <a:extLst>
              <a:ext uri="{FF2B5EF4-FFF2-40B4-BE49-F238E27FC236}">
                <a16:creationId xmlns:a16="http://schemas.microsoft.com/office/drawing/2014/main" id="{C5C28BD5-FFF1-FB48-A2E5-154099472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r="21011" b="18314"/>
          <a:stretch/>
        </p:blipFill>
        <p:spPr bwMode="auto">
          <a:xfrm>
            <a:off x="6938687" y="1233259"/>
            <a:ext cx="1872413" cy="14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6FFAC7-1502-684F-AD6F-6E46AFD32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3"/>
          <a:stretch/>
        </p:blipFill>
        <p:spPr bwMode="auto">
          <a:xfrm>
            <a:off x="332896" y="1388571"/>
            <a:ext cx="6332883" cy="1263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8CB8A-03A9-414A-9BEE-4100243D77AA}"/>
              </a:ext>
            </a:extLst>
          </p:cNvPr>
          <p:cNvSpPr txBox="1"/>
          <p:nvPr/>
        </p:nvSpPr>
        <p:spPr>
          <a:xfrm>
            <a:off x="3281092" y="2711138"/>
            <a:ext cx="3508586" cy="1861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229500" indent="-22950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>
                <a:solidFill>
                  <a:schemeClr val="tx2"/>
                </a:solidFill>
              </a:defRPr>
            </a:lvl1pPr>
            <a:lvl2pPr marL="472500" indent="-22950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>
                <a:solidFill>
                  <a:schemeClr val="tx2"/>
                </a:solidFill>
              </a:defRPr>
            </a:lvl2pPr>
            <a:lvl3pPr marL="675000" indent="-20250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>
                <a:solidFill>
                  <a:schemeClr val="tx2"/>
                </a:solidFill>
              </a:defRPr>
            </a:lvl3pPr>
            <a:lvl4pPr marL="931500" indent="-17550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4pPr>
            <a:lvl5pPr marL="1201500" indent="-17550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5pPr>
            <a:lvl6pPr marL="1425000" indent="-17145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6pPr>
            <a:lvl7pPr marL="1650000" indent="-17145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7pPr>
            <a:lvl8pPr marL="1875000" indent="-17145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8pPr>
            <a:lvl9pPr marL="2100000" indent="-171450" defTabSz="342900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Deliver a comprehensive safety audit for LH2 hazards</a:t>
            </a:r>
          </a:p>
          <a:p>
            <a:r>
              <a:rPr lang="en-GB" dirty="0"/>
              <a:t>Alleviate perceived public/industry concerns with LH2</a:t>
            </a:r>
          </a:p>
          <a:p>
            <a:r>
              <a:rPr lang="en-GB" dirty="0"/>
              <a:t>Provide comprehensive roadmaps for the introduction of LH2</a:t>
            </a:r>
          </a:p>
        </p:txBody>
      </p:sp>
    </p:spTree>
    <p:extLst>
      <p:ext uri="{BB962C8B-B14F-4D97-AF65-F5344CB8AC3E}">
        <p14:creationId xmlns:p14="http://schemas.microsoft.com/office/powerpoint/2010/main" val="272216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0519D-95D2-3E44-94B8-9A98BA96B785}"/>
              </a:ext>
            </a:extLst>
          </p:cNvPr>
          <p:cNvSpPr/>
          <p:nvPr/>
        </p:nvSpPr>
        <p:spPr>
          <a:xfrm>
            <a:off x="332896" y="480788"/>
            <a:ext cx="8478209" cy="87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Shape 2"/>
          <p:cNvSpPr txBox="1"/>
          <p:nvPr/>
        </p:nvSpPr>
        <p:spPr>
          <a:xfrm>
            <a:off x="435892" y="538875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Vision:  aircraft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2894" y="1415400"/>
            <a:ext cx="4067655" cy="2928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We know cabin power needs can be run on hydrogen as a starting point</a:t>
            </a:r>
          </a:p>
          <a:p>
            <a:r>
              <a:rPr lang="en-GB" sz="1800" dirty="0"/>
              <a:t>Smaller regional aircraft will be the first to fly on gaseous hydrogen</a:t>
            </a:r>
          </a:p>
          <a:p>
            <a:r>
              <a:rPr lang="en-GB" sz="1800" dirty="0"/>
              <a:t>Expansion to short and medium range aircraft after liquid hydrogen refuelling and concepts are fully proven</a:t>
            </a:r>
          </a:p>
          <a:p>
            <a:r>
              <a:rPr lang="en-GB" sz="1800" dirty="0"/>
              <a:t>Acceleration as EU and governments push tightening emissions legislation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8404F-7CD5-3241-A241-61EE47C4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094" y="1900238"/>
            <a:ext cx="4334012" cy="24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0519D-95D2-3E44-94B8-9A98BA96B785}"/>
              </a:ext>
            </a:extLst>
          </p:cNvPr>
          <p:cNvSpPr/>
          <p:nvPr/>
        </p:nvSpPr>
        <p:spPr>
          <a:xfrm>
            <a:off x="332896" y="480788"/>
            <a:ext cx="8478209" cy="87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Shape 2"/>
          <p:cNvSpPr txBox="1"/>
          <p:nvPr/>
        </p:nvSpPr>
        <p:spPr>
          <a:xfrm>
            <a:off x="435892" y="538875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Vision:  Airports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2895" y="1572003"/>
            <a:ext cx="4152966" cy="2928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600" dirty="0"/>
              <a:t>Regional and smaller airports will lead the way; opening distributed air travel once again</a:t>
            </a:r>
          </a:p>
          <a:p>
            <a:pPr lvl="1"/>
            <a:r>
              <a:rPr lang="en-GB" sz="1600" dirty="0"/>
              <a:t>Large airports are likely to need their own infrastructure and be interconnected via hydrogen pipelines</a:t>
            </a:r>
          </a:p>
          <a:p>
            <a:pPr lvl="1"/>
            <a:r>
              <a:rPr lang="en-GB" sz="1600" dirty="0"/>
              <a:t>Large infrastructure and storage systems to be developed, refuelling infrastructure designed and installed</a:t>
            </a:r>
          </a:p>
          <a:p>
            <a:pPr lvl="1"/>
            <a:r>
              <a:rPr lang="en-GB" sz="1600" dirty="0"/>
              <a:t>Airside supply, initially via trucks</a:t>
            </a:r>
          </a:p>
          <a:p>
            <a:pPr lvl="1"/>
            <a:r>
              <a:rPr lang="en-GB" sz="1600" dirty="0"/>
              <a:t>Act as supply hydrogen supply hubs for local region</a:t>
            </a:r>
          </a:p>
        </p:txBody>
      </p:sp>
      <p:pic>
        <p:nvPicPr>
          <p:cNvPr id="6" name="Picture 2" descr="Mid-sized airports have their day in the sun | ACI World Blog">
            <a:extLst>
              <a:ext uri="{FF2B5EF4-FFF2-40B4-BE49-F238E27FC236}">
                <a16:creationId xmlns:a16="http://schemas.microsoft.com/office/drawing/2014/main" id="{EB1D05F4-D6EF-1A4C-953F-DBDEEEB3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8" y="2571750"/>
            <a:ext cx="2615578" cy="17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C6FD9-DAE9-46BB-BF25-D4AEAC201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87" y="1572003"/>
            <a:ext cx="2140518" cy="172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0519D-95D2-3E44-94B8-9A98BA96B785}"/>
              </a:ext>
            </a:extLst>
          </p:cNvPr>
          <p:cNvSpPr/>
          <p:nvPr/>
        </p:nvSpPr>
        <p:spPr>
          <a:xfrm>
            <a:off x="332896" y="480788"/>
            <a:ext cx="8478209" cy="87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Shape 2"/>
          <p:cNvSpPr txBox="1"/>
          <p:nvPr/>
        </p:nvSpPr>
        <p:spPr>
          <a:xfrm>
            <a:off x="435892" y="538875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Vision:  funding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2894" y="1415400"/>
            <a:ext cx="5233019" cy="2928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Through the Horizon 2020 ‘Green Deal’ the EU has made millions available</a:t>
            </a:r>
          </a:p>
          <a:p>
            <a:r>
              <a:rPr lang="en-GB" sz="1800" dirty="0"/>
              <a:t>Targets decarbonisation of high use transport hubs, such as air and seaports</a:t>
            </a:r>
          </a:p>
          <a:p>
            <a:r>
              <a:rPr lang="en-GB" sz="1800" dirty="0"/>
              <a:t>The projects should be large scale, real-life high  TRL demonstrations of green airports </a:t>
            </a:r>
          </a:p>
          <a:p>
            <a:r>
              <a:rPr lang="en-GB" sz="1800" dirty="0"/>
              <a:t>French hydrogen plan has hydrogen aviation as a strategic area</a:t>
            </a:r>
          </a:p>
          <a:p>
            <a:r>
              <a:rPr lang="en-GB" sz="1800" dirty="0"/>
              <a:t>UK funding for a 100 seat zero emission jet by 2030</a:t>
            </a:r>
          </a:p>
          <a:p>
            <a:r>
              <a:rPr lang="en-GB" sz="1800" dirty="0"/>
              <a:t>More coming every day…</a:t>
            </a:r>
          </a:p>
        </p:txBody>
      </p:sp>
      <p:pic>
        <p:nvPicPr>
          <p:cNvPr id="6" name="Picture 2" descr="Horizon2020 – EURADA">
            <a:extLst>
              <a:ext uri="{FF2B5EF4-FFF2-40B4-BE49-F238E27FC236}">
                <a16:creationId xmlns:a16="http://schemas.microsoft.com/office/drawing/2014/main" id="{3F61BBB2-EAA4-9843-BAAE-E407A36D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33" y="1566908"/>
            <a:ext cx="3169672" cy="164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9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20519D-95D2-3E44-94B8-9A98BA96B785}"/>
              </a:ext>
            </a:extLst>
          </p:cNvPr>
          <p:cNvSpPr/>
          <p:nvPr/>
        </p:nvSpPr>
        <p:spPr>
          <a:xfrm>
            <a:off x="332896" y="480788"/>
            <a:ext cx="8478209" cy="87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Shape 2"/>
          <p:cNvSpPr txBox="1"/>
          <p:nvPr/>
        </p:nvSpPr>
        <p:spPr>
          <a:xfrm>
            <a:off x="435892" y="538875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going to happen next?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2896" y="2698219"/>
            <a:ext cx="7971213" cy="1964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Hydrogen aviation is coming to an airport near you…</a:t>
            </a:r>
          </a:p>
          <a:p>
            <a:r>
              <a:rPr lang="en-GB" sz="1800" dirty="0"/>
              <a:t>Regional and community airports can be at the forefront of this fuel transition</a:t>
            </a:r>
          </a:p>
          <a:p>
            <a:r>
              <a:rPr lang="en-GB" sz="1800" dirty="0"/>
              <a:t>First movers are already positioning</a:t>
            </a:r>
          </a:p>
          <a:p>
            <a:r>
              <a:rPr lang="en-GB" sz="1800" dirty="0"/>
              <a:t>Funding is being made available</a:t>
            </a:r>
          </a:p>
          <a:p>
            <a:r>
              <a:rPr lang="en-GB" sz="1800" dirty="0"/>
              <a:t>…final call for the first hydrogen aviators…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851520-6FF5-4229-AF8F-5F58E132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304" y="2375451"/>
            <a:ext cx="2638805" cy="19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30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roca en el mar&#10;&#10;Descripción generada automáticamente">
            <a:extLst>
              <a:ext uri="{FF2B5EF4-FFF2-40B4-BE49-F238E27FC236}">
                <a16:creationId xmlns:a16="http://schemas.microsoft.com/office/drawing/2014/main" id="{2E374662-B4AE-6640-809B-DB0DB9D2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2" b="38606"/>
          <a:stretch/>
        </p:blipFill>
        <p:spPr>
          <a:xfrm>
            <a:off x="-59534" y="0"/>
            <a:ext cx="9263067" cy="530327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C59D621-600B-3E47-9C3E-CA59F207E010}"/>
              </a:ext>
            </a:extLst>
          </p:cNvPr>
          <p:cNvSpPr/>
          <p:nvPr/>
        </p:nvSpPr>
        <p:spPr>
          <a:xfrm>
            <a:off x="-94262" y="4297962"/>
            <a:ext cx="9378681" cy="1005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ADC30E8-664B-D84C-B133-EFD6C02387D8}"/>
              </a:ext>
            </a:extLst>
          </p:cNvPr>
          <p:cNvSpPr/>
          <p:nvPr/>
        </p:nvSpPr>
        <p:spPr>
          <a:xfrm>
            <a:off x="-94262" y="1705625"/>
            <a:ext cx="4549115" cy="2365305"/>
          </a:xfrm>
          <a:prstGeom prst="rect">
            <a:avLst/>
          </a:prstGeom>
          <a:solidFill>
            <a:srgbClr val="4D143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CustomShape 1"/>
          <p:cNvSpPr/>
          <p:nvPr/>
        </p:nvSpPr>
        <p:spPr>
          <a:xfrm>
            <a:off x="899789" y="1475572"/>
            <a:ext cx="74487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endParaRPr lang="en-US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424440" y="2679966"/>
            <a:ext cx="713700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accent1">
                  <a:lumMod val="90000"/>
                  <a:lumOff val="10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Thank you for listening…</a:t>
            </a:r>
          </a:p>
          <a:p>
            <a:pPr>
              <a:lnSpc>
                <a:spcPct val="100000"/>
              </a:lnSpc>
            </a:pPr>
            <a:endParaRPr lang="en-US" sz="2400" b="1" spc="-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000" spc="-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Ian.Williamson@hy-energy.co.uk</a:t>
            </a:r>
            <a:endParaRPr lang="en-US" sz="2000" spc="-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chemeClr val="accent1">
                  <a:lumMod val="90000"/>
                  <a:lumOff val="10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9" name="Group 3"/>
          <p:cNvGrpSpPr/>
          <p:nvPr/>
        </p:nvGrpSpPr>
        <p:grpSpPr>
          <a:xfrm>
            <a:off x="3468214" y="4501740"/>
            <a:ext cx="923246" cy="487591"/>
            <a:chOff x="6715800" y="6105600"/>
            <a:chExt cx="1346400" cy="680400"/>
          </a:xfrm>
        </p:grpSpPr>
        <p:pic>
          <p:nvPicPr>
            <p:cNvPr id="50" name="Picture 12"/>
            <p:cNvPicPr/>
            <p:nvPr/>
          </p:nvPicPr>
          <p:blipFill>
            <a:blip r:embed="rId4"/>
            <a:stretch/>
          </p:blipFill>
          <p:spPr>
            <a:xfrm>
              <a:off x="6730560" y="6105600"/>
              <a:ext cx="1331640" cy="305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" name="Picture 13"/>
            <p:cNvPicPr/>
            <p:nvPr/>
          </p:nvPicPr>
          <p:blipFill>
            <a:blip r:embed="rId5"/>
            <a:stretch/>
          </p:blipFill>
          <p:spPr>
            <a:xfrm>
              <a:off x="6715800" y="6480360"/>
              <a:ext cx="1155240" cy="305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2" name="CustomShape 4"/>
          <p:cNvSpPr/>
          <p:nvPr/>
        </p:nvSpPr>
        <p:spPr>
          <a:xfrm>
            <a:off x="1455120" y="2442510"/>
            <a:ext cx="340560" cy="945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" name="Picture 2"/>
          <p:cNvPicPr/>
          <p:nvPr/>
        </p:nvPicPr>
        <p:blipFill>
          <a:blip r:embed="rId6"/>
          <a:stretch/>
        </p:blipFill>
        <p:spPr>
          <a:xfrm>
            <a:off x="4624770" y="4498919"/>
            <a:ext cx="1141641" cy="592727"/>
          </a:xfrm>
          <a:prstGeom prst="rect">
            <a:avLst/>
          </a:prstGeom>
          <a:ln w="0">
            <a:noFill/>
          </a:ln>
        </p:spPr>
      </p:pic>
      <p:pic>
        <p:nvPicPr>
          <p:cNvPr id="56" name="Picture 16"/>
          <p:cNvPicPr/>
          <p:nvPr/>
        </p:nvPicPr>
        <p:blipFill>
          <a:blip r:embed="rId7"/>
          <a:srcRect l="7408" t="16957" r="7299" b="11625"/>
          <a:stretch/>
        </p:blipFill>
        <p:spPr>
          <a:xfrm>
            <a:off x="6019017" y="4524189"/>
            <a:ext cx="954235" cy="425217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7" descr="C:\Users\JWilson\OneDrive - Belfast Metropolitan College\GenComm Downloads\H2 Triple Alliance Webinar\Presentations\HUGE + text colour hi-res.jpg"/>
          <p:cNvPicPr/>
          <p:nvPr/>
        </p:nvPicPr>
        <p:blipFill>
          <a:blip r:embed="rId8"/>
          <a:stretch/>
        </p:blipFill>
        <p:spPr>
          <a:xfrm>
            <a:off x="7219065" y="4467244"/>
            <a:ext cx="684751" cy="553398"/>
          </a:xfrm>
          <a:prstGeom prst="rect">
            <a:avLst/>
          </a:prstGeom>
          <a:ln w="0">
            <a:noFill/>
          </a:ln>
        </p:spPr>
      </p:pic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004123DB-108D-2B44-B77D-B45DC3A20DB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3" y="548200"/>
            <a:ext cx="3677194" cy="1060295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A4161FA-B5CA-6A45-BE86-C06621306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5" y="4553181"/>
            <a:ext cx="1296056" cy="358321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BA1A4393-2D75-5541-97B5-84EB2EF0DFC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" y="4501740"/>
            <a:ext cx="1590630" cy="431358"/>
          </a:xfrm>
          <a:prstGeom prst="rect">
            <a:avLst/>
          </a:prstGeom>
        </p:spPr>
      </p:pic>
      <p:pic>
        <p:nvPicPr>
          <p:cNvPr id="17" name="Content Placeholder 2" descr="Logo, company name&#10;&#10;Description automatically generated">
            <a:extLst>
              <a:ext uri="{FF2B5EF4-FFF2-40B4-BE49-F238E27FC236}">
                <a16:creationId xmlns:a16="http://schemas.microsoft.com/office/drawing/2014/main" id="{CBA6AEF2-8747-0C46-8EF1-E319D4CAE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29" b="99055" l="339" r="97206">
                        <a14:foregroundMark x1="24301" y1="22968" x2="24301" y2="22968"/>
                        <a14:foregroundMark x1="47925" y1="17580" x2="47925" y2="17580"/>
                        <a14:foregroundMark x1="53429" y1="6711" x2="53429" y2="6711"/>
                        <a14:foregroundMark x1="42845" y1="2930" x2="42845" y2="2930"/>
                        <a14:foregroundMark x1="46401" y1="1323" x2="46401" y2="1323"/>
                        <a14:foregroundMark x1="34293" y1="5388" x2="34293" y2="5388"/>
                        <a14:foregroundMark x1="63251" y1="6711" x2="63251" y2="6711"/>
                        <a14:foregroundMark x1="70787" y1="19376" x2="70787" y2="19376"/>
                        <a14:foregroundMark x1="66130" y1="40548" x2="66130" y2="40548"/>
                        <a14:foregroundMark x1="51397" y1="47448" x2="51397" y2="47448"/>
                        <a14:foregroundMark x1="28281" y1="36767" x2="28281" y2="38091"/>
                        <a14:foregroundMark x1="11770" y1="66446" x2="11770" y2="66446"/>
                        <a14:foregroundMark x1="11770" y1="66446" x2="11770" y2="69282"/>
                        <a14:foregroundMark x1="11770" y1="67391" x2="11770" y2="62382"/>
                        <a14:foregroundMark x1="18290" y1="69282" x2="19607" y2="69189"/>
                        <a14:foregroundMark x1="339" y1="63516" x2="6435" y2="67580"/>
                        <a14:foregroundMark x1="29128" y1="67013" x2="33023" y2="67013"/>
                        <a14:foregroundMark x1="48688" y1="66635" x2="50042" y2="69282"/>
                        <a14:foregroundMark x1="54615" y1="70983" x2="54615" y2="70983"/>
                        <a14:foregroundMark x1="54276" y1="70416" x2="54276" y2="70416"/>
                        <a14:foregroundMark x1="55207" y1="70227" x2="56732" y2="71172"/>
                        <a14:foregroundMark x1="68332" y1="70227" x2="68332" y2="68336"/>
                        <a14:foregroundMark x1="84505" y1="73346" x2="84505" y2="69282"/>
                        <a14:foregroundMark x1="91871" y1="70983" x2="91025" y2="67580"/>
                        <a14:foregroundMark x1="94073" y1="73535" x2="95597" y2="71550"/>
                        <a14:foregroundMark x1="96528" y1="68904" x2="97375" y2="66824"/>
                        <a14:foregroundMark x1="91702" y1="90170" x2="89500" y2="93762"/>
                        <a14:foregroundMark x1="1355" y1="89130" x2="2032" y2="87335"/>
                        <a14:foregroundMark x1="14733" y1="88847" x2="14733" y2="88847"/>
                        <a14:foregroundMark x1="24301" y1="88847" x2="24301" y2="88847"/>
                        <a14:foregroundMark x1="33277" y1="89981" x2="33277" y2="89981"/>
                        <a14:foregroundMark x1="40898" y1="90548" x2="40898" y2="90548"/>
                        <a14:foregroundMark x1="50466" y1="86484" x2="50466" y2="86484"/>
                        <a14:foregroundMark x1="55546" y1="88469" x2="55546" y2="88469"/>
                        <a14:foregroundMark x1="63336" y1="88185" x2="63336" y2="88185"/>
                        <a14:foregroundMark x1="70364" y1="89887" x2="70364" y2="89887"/>
                        <a14:foregroundMark x1="79509" y1="90643" x2="79509" y2="90643"/>
                        <a14:foregroundMark x1="87553" y1="99055" x2="87553" y2="99055"/>
                        <a14:backgroundMark x1="61643" y1="52268" x2="65453" y2="50189"/>
                        <a14:backgroundMark x1="20576" y1="70038" x2="20576" y2="70038"/>
                        <a14:backgroundMark x1="20745" y1="69849" x2="20745" y2="67297"/>
                        <a14:backgroundMark x1="21507" y1="69849" x2="19983" y2="69849"/>
                        <a14:backgroundMark x1="21084" y1="69282" x2="21084" y2="69282"/>
                        <a14:backgroundMark x1="21338" y1="68336" x2="21338" y2="69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6" y="1727914"/>
            <a:ext cx="1367877" cy="12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2"/>
          <p:cNvSpPr txBox="1"/>
          <p:nvPr/>
        </p:nvSpPr>
        <p:spPr>
          <a:xfrm>
            <a:off x="658485" y="508140"/>
            <a:ext cx="4320000" cy="88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4800" spc="-1" dirty="0" err="1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HyEnergy</a:t>
            </a:r>
            <a:endParaRPr lang="en-US" sz="4800" spc="-1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0E1A09-EBCE-1140-BF82-C4DC47AB6207}"/>
              </a:ext>
            </a:extLst>
          </p:cNvPr>
          <p:cNvSpPr txBox="1">
            <a:spLocks/>
          </p:cNvSpPr>
          <p:nvPr/>
        </p:nvSpPr>
        <p:spPr>
          <a:xfrm>
            <a:off x="702833" y="1428842"/>
            <a:ext cx="4447434" cy="2796317"/>
          </a:xfrm>
          <a:prstGeom prst="rect">
            <a:avLst/>
          </a:prstGeom>
        </p:spPr>
        <p:txBody>
          <a:bodyPr/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A specialist hydrogen energy company </a:t>
            </a:r>
          </a:p>
          <a:p>
            <a:pPr lvl="1"/>
            <a:r>
              <a:rPr lang="en-GB" sz="1600" dirty="0"/>
              <a:t>Unite the hydrogen and energy communities</a:t>
            </a:r>
          </a:p>
          <a:p>
            <a:pPr lvl="1"/>
            <a:r>
              <a:rPr lang="en-GB" sz="1600" dirty="0"/>
              <a:t>Create interconnected sustainability projects</a:t>
            </a:r>
          </a:p>
          <a:p>
            <a:pPr lvl="1"/>
            <a:r>
              <a:rPr lang="en-GB" sz="1600" dirty="0"/>
              <a:t>Ensure systems and technologies gain commercial acceptance by delivering low cost, clean, onsite energy solutions </a:t>
            </a:r>
          </a:p>
          <a:p>
            <a:pPr lvl="1"/>
            <a:r>
              <a:rPr lang="en-GB" sz="1600" dirty="0"/>
              <a:t>We work with a variety of stakeholders</a:t>
            </a:r>
          </a:p>
          <a:p>
            <a:pPr lvl="2"/>
            <a:r>
              <a:rPr lang="en-GB" sz="1250" dirty="0"/>
              <a:t>industry, regional public sector organisations and national governments 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1280AC8-C165-814F-8B29-5EEE12CD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70" y="2650825"/>
            <a:ext cx="1482864" cy="7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B15234A-EE81-F14A-AF0C-03AD4EC6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55" y="1880685"/>
            <a:ext cx="1425129" cy="6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42890AC-9D88-BD41-9E85-3840D39D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30" y="2667316"/>
            <a:ext cx="1036492" cy="7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U support for the green hydrogen region of Europe: Northern Netherlands -  HyER">
            <a:extLst>
              <a:ext uri="{FF2B5EF4-FFF2-40B4-BE49-F238E27FC236}">
                <a16:creationId xmlns:a16="http://schemas.microsoft.com/office/drawing/2014/main" id="{75DD0BC2-3131-B645-AFDE-DFFB1AD5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58" y="1876594"/>
            <a:ext cx="911213" cy="8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3F30C-EFED-0041-A032-769F19AB46A3}"/>
              </a:ext>
            </a:extLst>
          </p:cNvPr>
          <p:cNvGrpSpPr/>
          <p:nvPr/>
        </p:nvGrpSpPr>
        <p:grpSpPr>
          <a:xfrm>
            <a:off x="7606197" y="1519052"/>
            <a:ext cx="1474390" cy="2910604"/>
            <a:chOff x="10140212" y="1883894"/>
            <a:chExt cx="1909013" cy="434019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D25633-CF93-5A40-B2EB-90469B1C29D0}"/>
                </a:ext>
              </a:extLst>
            </p:cNvPr>
            <p:cNvGrpSpPr/>
            <p:nvPr/>
          </p:nvGrpSpPr>
          <p:grpSpPr>
            <a:xfrm>
              <a:off x="10140214" y="3323673"/>
              <a:ext cx="1909011" cy="1439778"/>
              <a:chOff x="10058400" y="1989221"/>
              <a:chExt cx="1909011" cy="143977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FF1484C-0570-AA4F-9153-058F3463D56D}"/>
                  </a:ext>
                </a:extLst>
              </p:cNvPr>
              <p:cNvSpPr/>
              <p:nvPr/>
            </p:nvSpPr>
            <p:spPr>
              <a:xfrm>
                <a:off x="10058400" y="1989221"/>
                <a:ext cx="1909011" cy="89835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D66970A-9C5B-634D-8884-1B3767233E13}"/>
                  </a:ext>
                </a:extLst>
              </p:cNvPr>
              <p:cNvSpPr/>
              <p:nvPr/>
            </p:nvSpPr>
            <p:spPr>
              <a:xfrm>
                <a:off x="10058400" y="2887578"/>
                <a:ext cx="1909011" cy="5414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Customers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9CD0798-E42D-AC46-BFA8-6E9E9C4E8D5C}"/>
                </a:ext>
              </a:extLst>
            </p:cNvPr>
            <p:cNvGrpSpPr/>
            <p:nvPr/>
          </p:nvGrpSpPr>
          <p:grpSpPr>
            <a:xfrm>
              <a:off x="10140213" y="4784306"/>
              <a:ext cx="1909011" cy="1439778"/>
              <a:chOff x="10058400" y="1989221"/>
              <a:chExt cx="1909011" cy="143977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A19EEA2-0D89-6746-888C-7A1C66F45833}"/>
                  </a:ext>
                </a:extLst>
              </p:cNvPr>
              <p:cNvSpPr/>
              <p:nvPr/>
            </p:nvSpPr>
            <p:spPr>
              <a:xfrm>
                <a:off x="10058400" y="1989221"/>
                <a:ext cx="1909011" cy="89835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0EB24D-1694-4543-93F2-80DAA077E48F}"/>
                  </a:ext>
                </a:extLst>
              </p:cNvPr>
              <p:cNvSpPr/>
              <p:nvPr/>
            </p:nvSpPr>
            <p:spPr>
              <a:xfrm>
                <a:off x="10058400" y="2887578"/>
                <a:ext cx="1909011" cy="5414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Years of H2 Sector Experience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0C4905-F818-CA4A-BA5A-86CDB1CC2B30}"/>
                </a:ext>
              </a:extLst>
            </p:cNvPr>
            <p:cNvGrpSpPr/>
            <p:nvPr/>
          </p:nvGrpSpPr>
          <p:grpSpPr>
            <a:xfrm>
              <a:off x="10140212" y="1883894"/>
              <a:ext cx="1909011" cy="1439778"/>
              <a:chOff x="10058400" y="1989221"/>
              <a:chExt cx="1909011" cy="143977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8E4831-BB3D-AD4A-8D27-AEFB5240B941}"/>
                  </a:ext>
                </a:extLst>
              </p:cNvPr>
              <p:cNvSpPr/>
              <p:nvPr/>
            </p:nvSpPr>
            <p:spPr>
              <a:xfrm>
                <a:off x="10058400" y="1989221"/>
                <a:ext cx="1909011" cy="898358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€130m+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62E518-E256-8D4A-8791-A0B80521F0F3}"/>
                  </a:ext>
                </a:extLst>
              </p:cNvPr>
              <p:cNvSpPr/>
              <p:nvPr/>
            </p:nvSpPr>
            <p:spPr>
              <a:xfrm>
                <a:off x="10058400" y="2887578"/>
                <a:ext cx="1909011" cy="5414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funding and investments secured</a:t>
                </a:r>
              </a:p>
            </p:txBody>
          </p:sp>
        </p:grpSp>
      </p:grpSp>
      <p:pic>
        <p:nvPicPr>
          <p:cNvPr id="32" name="Content Placeholder 2" descr="Logo, company name&#10;&#10;Description automatically generated">
            <a:extLst>
              <a:ext uri="{FF2B5EF4-FFF2-40B4-BE49-F238E27FC236}">
                <a16:creationId xmlns:a16="http://schemas.microsoft.com/office/drawing/2014/main" id="{C3146A1E-ACF9-5347-86B0-2AD81C56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9" b="99055" l="339" r="97206">
                        <a14:foregroundMark x1="24301" y1="22968" x2="24301" y2="22968"/>
                        <a14:foregroundMark x1="47925" y1="17580" x2="47925" y2="17580"/>
                        <a14:foregroundMark x1="53429" y1="6711" x2="53429" y2="6711"/>
                        <a14:foregroundMark x1="42845" y1="2930" x2="42845" y2="2930"/>
                        <a14:foregroundMark x1="46401" y1="1323" x2="46401" y2="1323"/>
                        <a14:foregroundMark x1="34293" y1="5388" x2="34293" y2="5388"/>
                        <a14:foregroundMark x1="63251" y1="6711" x2="63251" y2="6711"/>
                        <a14:foregroundMark x1="70787" y1="19376" x2="70787" y2="19376"/>
                        <a14:foregroundMark x1="66130" y1="40548" x2="66130" y2="40548"/>
                        <a14:foregroundMark x1="51397" y1="47448" x2="51397" y2="47448"/>
                        <a14:foregroundMark x1="28281" y1="36767" x2="28281" y2="38091"/>
                        <a14:foregroundMark x1="11770" y1="66446" x2="11770" y2="66446"/>
                        <a14:foregroundMark x1="11770" y1="66446" x2="11770" y2="69282"/>
                        <a14:foregroundMark x1="11770" y1="67391" x2="11770" y2="62382"/>
                        <a14:foregroundMark x1="18290" y1="69282" x2="19607" y2="69189"/>
                        <a14:foregroundMark x1="339" y1="63516" x2="6435" y2="67580"/>
                        <a14:foregroundMark x1="29128" y1="67013" x2="33023" y2="67013"/>
                        <a14:foregroundMark x1="48688" y1="66635" x2="50042" y2="69282"/>
                        <a14:foregroundMark x1="54615" y1="70983" x2="54615" y2="70983"/>
                        <a14:foregroundMark x1="54276" y1="70416" x2="54276" y2="70416"/>
                        <a14:foregroundMark x1="55207" y1="70227" x2="56732" y2="71172"/>
                        <a14:foregroundMark x1="68332" y1="70227" x2="68332" y2="68336"/>
                        <a14:foregroundMark x1="84505" y1="73346" x2="84505" y2="69282"/>
                        <a14:foregroundMark x1="91871" y1="70983" x2="91025" y2="67580"/>
                        <a14:foregroundMark x1="94073" y1="73535" x2="95597" y2="71550"/>
                        <a14:foregroundMark x1="96528" y1="68904" x2="97375" y2="66824"/>
                        <a14:foregroundMark x1="91702" y1="90170" x2="89500" y2="93762"/>
                        <a14:foregroundMark x1="1355" y1="89130" x2="2032" y2="87335"/>
                        <a14:foregroundMark x1="14733" y1="88847" x2="14733" y2="88847"/>
                        <a14:foregroundMark x1="24301" y1="88847" x2="24301" y2="88847"/>
                        <a14:foregroundMark x1="33277" y1="89981" x2="33277" y2="89981"/>
                        <a14:foregroundMark x1="40898" y1="90548" x2="40898" y2="90548"/>
                        <a14:foregroundMark x1="50466" y1="86484" x2="50466" y2="86484"/>
                        <a14:foregroundMark x1="55546" y1="88469" x2="55546" y2="88469"/>
                        <a14:foregroundMark x1="63336" y1="88185" x2="63336" y2="88185"/>
                        <a14:foregroundMark x1="70364" y1="89887" x2="70364" y2="89887"/>
                        <a14:foregroundMark x1="79509" y1="90643" x2="79509" y2="90643"/>
                        <a14:foregroundMark x1="87553" y1="99055" x2="87553" y2="99055"/>
                        <a14:backgroundMark x1="61643" y1="52268" x2="65453" y2="50189"/>
                        <a14:backgroundMark x1="20576" y1="70038" x2="20576" y2="70038"/>
                        <a14:backgroundMark x1="20745" y1="69849" x2="20745" y2="67297"/>
                        <a14:backgroundMark x1="21507" y1="69849" x2="19983" y2="69849"/>
                        <a14:backgroundMark x1="21084" y1="69282" x2="21084" y2="69282"/>
                        <a14:backgroundMark x1="21338" y1="68336" x2="21338" y2="69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28" y="476454"/>
            <a:ext cx="1114326" cy="998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AB764B-173B-6E44-A8FD-E5074454528E}"/>
              </a:ext>
            </a:extLst>
          </p:cNvPr>
          <p:cNvSpPr txBox="1"/>
          <p:nvPr/>
        </p:nvSpPr>
        <p:spPr>
          <a:xfrm>
            <a:off x="5220542" y="1495513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D1434"/>
                </a:solidFill>
              </a:rPr>
              <a:t>Our projects include: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49963-0180-49A6-B134-F5E54B009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833" y="3402698"/>
            <a:ext cx="2484524" cy="44080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Is Making Aviation Clean Important?</a:t>
            </a:r>
            <a:endParaRPr lang="en-US" sz="2800" cap="all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0E1A09-EBCE-1140-BF82-C4DC47AB6207}"/>
              </a:ext>
            </a:extLst>
          </p:cNvPr>
          <p:cNvSpPr txBox="1">
            <a:spLocks/>
          </p:cNvSpPr>
          <p:nvPr/>
        </p:nvSpPr>
        <p:spPr>
          <a:xfrm>
            <a:off x="435894" y="1635372"/>
            <a:ext cx="5595716" cy="275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</a:pPr>
            <a:r>
              <a:rPr lang="en-US" sz="1600" dirty="0"/>
              <a:t>To reach EU targets all modes of transport must </a:t>
            </a:r>
            <a:r>
              <a:rPr lang="en-US" sz="1600" dirty="0" err="1"/>
              <a:t>decarbonise</a:t>
            </a:r>
            <a:endParaRPr lang="en-US" sz="1600" dirty="0"/>
          </a:p>
          <a:p>
            <a:pPr defTabSz="457200">
              <a:spcAft>
                <a:spcPts val="600"/>
              </a:spcAft>
            </a:pPr>
            <a:r>
              <a:rPr lang="en-US" sz="1600" dirty="0"/>
              <a:t>Aviation contributes growing </a:t>
            </a:r>
          </a:p>
          <a:p>
            <a:pPr lvl="1" defTabSz="457200">
              <a:spcAft>
                <a:spcPts val="600"/>
              </a:spcAft>
            </a:pPr>
            <a:r>
              <a:rPr lang="en-US" sz="1450" dirty="0"/>
              <a:t>3% of the global CO</a:t>
            </a:r>
            <a:r>
              <a:rPr lang="en-US" sz="1450" baseline="-25000" dirty="0"/>
              <a:t>2 </a:t>
            </a:r>
            <a:r>
              <a:rPr lang="en-US" sz="1450" dirty="0"/>
              <a:t>emissions, and 12% of all transport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No concrete, scalable solutions exist today to decarbonization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New sustainable fuels are being developed…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C23FB7B3-CB71-AA4E-88AA-BB380F738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6" r="27677" b="-1"/>
          <a:stretch/>
        </p:blipFill>
        <p:spPr bwMode="auto">
          <a:xfrm>
            <a:off x="6188742" y="1418590"/>
            <a:ext cx="2519364" cy="30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0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Alternatives Exist?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Sustainable Aviation Fuels (SAFs) </a:t>
            </a:r>
            <a:endParaRPr lang="en-US" sz="2400" cap="all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9A5E8-E49D-0149-A105-62BD4FE78A5D}"/>
              </a:ext>
            </a:extLst>
          </p:cNvPr>
          <p:cNvSpPr txBox="1">
            <a:spLocks/>
          </p:cNvSpPr>
          <p:nvPr/>
        </p:nvSpPr>
        <p:spPr>
          <a:xfrm>
            <a:off x="435894" y="1484554"/>
            <a:ext cx="3897567" cy="275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400" b="1" dirty="0"/>
              <a:t>Synthetic fuels (Synfuels)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Hydrogen produced from water has CO</a:t>
            </a:r>
            <a:r>
              <a:rPr lang="en-US" sz="1400" baseline="-25000" dirty="0"/>
              <a:t>2</a:t>
            </a:r>
            <a:r>
              <a:rPr lang="en-US" sz="1400" dirty="0"/>
              <a:t> added to it, usually recycled from industrial processes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Combining the CO</a:t>
            </a:r>
            <a:r>
              <a:rPr lang="en-US" sz="1400" baseline="-25000" dirty="0"/>
              <a:t>2 </a:t>
            </a:r>
            <a:r>
              <a:rPr lang="en-US" sz="1400" dirty="0"/>
              <a:t>and H</a:t>
            </a:r>
            <a:r>
              <a:rPr lang="en-US" sz="1400" baseline="-25000" dirty="0"/>
              <a:t>2</a:t>
            </a:r>
            <a:r>
              <a:rPr lang="en-US" sz="1400" dirty="0"/>
              <a:t> can result in synfuels such as gasoline, diesel or kerosene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400" b="1" dirty="0"/>
              <a:t>Biofuels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Can be produced from plant sources such as crops, algae, tallows and waste oils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Resulting in a net neutral/loss of CO</a:t>
            </a:r>
            <a:r>
              <a:rPr lang="en-US" sz="1400" baseline="-25000" dirty="0"/>
              <a:t>2 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  <a:buSzPct val="102000"/>
              <a:buFont typeface="Wingdings" panose="05000000000000000000" pitchFamily="2" charset="2"/>
              <a:buChar char="Ø"/>
            </a:pPr>
            <a:r>
              <a:rPr lang="en-US" sz="1400" dirty="0"/>
              <a:t>All still pollute at point of use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400" b="1" dirty="0"/>
              <a:t>…so how about hydrogen?</a:t>
            </a:r>
          </a:p>
        </p:txBody>
      </p:sp>
      <p:pic>
        <p:nvPicPr>
          <p:cNvPr id="8" name="Picture 4" descr="Why We Need Biofuels For A Green Future » Oponeo.co.uk">
            <a:extLst>
              <a:ext uri="{FF2B5EF4-FFF2-40B4-BE49-F238E27FC236}">
                <a16:creationId xmlns:a16="http://schemas.microsoft.com/office/drawing/2014/main" id="{B735649C-64D2-6544-9C2E-FA6ADA0A3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2" r="4559" b="-3"/>
          <a:stretch/>
        </p:blipFill>
        <p:spPr bwMode="auto">
          <a:xfrm>
            <a:off x="4905115" y="1474804"/>
            <a:ext cx="3536052" cy="27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0E1A09-EBCE-1140-BF82-C4DC47AB6207}"/>
              </a:ext>
            </a:extLst>
          </p:cNvPr>
          <p:cNvSpPr txBox="1">
            <a:spLocks/>
          </p:cNvSpPr>
          <p:nvPr/>
        </p:nvSpPr>
        <p:spPr>
          <a:xfrm>
            <a:off x="702833" y="1428842"/>
            <a:ext cx="7204038" cy="4918169"/>
          </a:xfrm>
          <a:prstGeom prst="rect">
            <a:avLst/>
          </a:prstGeom>
        </p:spPr>
        <p:txBody>
          <a:bodyPr/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89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6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6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Hydrogen an Option?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435894" y="1635372"/>
            <a:ext cx="5595716" cy="2981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Alternative energy sources such as Hydrogen propulsion have been around for a long time….and have incredible future potential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As with many fuel cell applications, zero emissions at point of use is key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200" b="1" dirty="0"/>
              <a:t>What are the barriers?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Commercial hydrogen aircraft need to be developed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Large scale infrastructure changes are required to enable hydrogen’s use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As we see in many areas, hydrogen will not be the only solution to sustainable mobility - SAF </a:t>
            </a:r>
            <a:r>
              <a:rPr lang="en-US" dirty="0" err="1"/>
              <a:t>decarbonisation</a:t>
            </a:r>
            <a:r>
              <a:rPr lang="en-US" dirty="0"/>
              <a:t> routes are required to achieve 2050 goals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b="1" dirty="0"/>
              <a:t>BUT we have first proof of concepts today and companies like Airbus saying hydrogen aviation WILL be developed…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D1C90-E8C9-4FDA-918F-33689EB0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234" y="460805"/>
            <a:ext cx="2985866" cy="1730445"/>
          </a:xfrm>
          <a:prstGeom prst="rect">
            <a:avLst/>
          </a:prstGeom>
        </p:spPr>
      </p:pic>
      <p:pic>
        <p:nvPicPr>
          <p:cNvPr id="8" name="Picture 4" descr="Hydrogen in aviation: how close is it? - Innovation - Airbus">
            <a:extLst>
              <a:ext uri="{FF2B5EF4-FFF2-40B4-BE49-F238E27FC236}">
                <a16:creationId xmlns:a16="http://schemas.microsoft.com/office/drawing/2014/main" id="{3427F75A-CBBC-3F48-87E0-6FB7D0A46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7" r="19860" b="11469"/>
          <a:stretch/>
        </p:blipFill>
        <p:spPr bwMode="auto">
          <a:xfrm>
            <a:off x="6717090" y="2191250"/>
            <a:ext cx="2092010" cy="226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5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cap="all" spc="-1" dirty="0">
              <a:solidFill>
                <a:srgbClr val="4D143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0E1A09-EBCE-1140-BF82-C4DC47AB6207}"/>
              </a:ext>
            </a:extLst>
          </p:cNvPr>
          <p:cNvSpPr txBox="1">
            <a:spLocks/>
          </p:cNvSpPr>
          <p:nvPr/>
        </p:nvSpPr>
        <p:spPr>
          <a:xfrm>
            <a:off x="702833" y="1428842"/>
            <a:ext cx="7204038" cy="4918169"/>
          </a:xfrm>
          <a:prstGeom prst="rect">
            <a:avLst/>
          </a:prstGeom>
        </p:spPr>
        <p:txBody>
          <a:bodyPr/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81807-095D-4B2C-B974-721D14A840FF}"/>
              </a:ext>
            </a:extLst>
          </p:cNvPr>
          <p:cNvSpPr txBox="1">
            <a:spLocks/>
          </p:cNvSpPr>
          <p:nvPr/>
        </p:nvSpPr>
        <p:spPr>
          <a:xfrm>
            <a:off x="4856481" y="2845005"/>
            <a:ext cx="3688687" cy="1611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b="1" dirty="0"/>
              <a:t>So, will hydrogen be cost effective…?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All sustainable alternatives are projected to be more expensive…</a:t>
            </a:r>
          </a:p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Hydrogen costs could approach those of fossil fuels when mature…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/>
              <a:t> </a:t>
            </a:r>
          </a:p>
        </p:txBody>
      </p:sp>
      <p:pic>
        <p:nvPicPr>
          <p:cNvPr id="1026" name="Picture 2" descr="Image result for hydrogen aviation">
            <a:extLst>
              <a:ext uri="{FF2B5EF4-FFF2-40B4-BE49-F238E27FC236}">
                <a16:creationId xmlns:a16="http://schemas.microsoft.com/office/drawing/2014/main" id="{125E5615-2DBE-4BC0-B1E1-35D028A1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81" y="463826"/>
            <a:ext cx="3977472" cy="22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20C39-F30C-2845-9756-ECB011B7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94" y="1564051"/>
            <a:ext cx="4230933" cy="286880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FB6A3BC-53B5-405D-B18E-47596A73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Hydrogen an Option?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16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Do We Start? </a:t>
            </a:r>
            <a:endParaRPr lang="en-US" sz="2800" cap="all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30214" y="1418590"/>
            <a:ext cx="4522085" cy="275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</a:pPr>
            <a:r>
              <a:rPr lang="en-US" sz="1600" dirty="0"/>
              <a:t>Components such as light weight liquid hydrogen tanks, hydrogen turbines and FC systems are being researched and adapted Different sized aircraft are being developed</a:t>
            </a:r>
          </a:p>
          <a:p>
            <a:pPr lvl="1" defTabSz="457200">
              <a:spcAft>
                <a:spcPts val="600"/>
              </a:spcAft>
            </a:pPr>
            <a:r>
              <a:rPr lang="en-US" sz="1600" dirty="0"/>
              <a:t>Small regional planes with transition first</a:t>
            </a:r>
          </a:p>
          <a:p>
            <a:pPr lvl="1" defTabSz="457200">
              <a:spcAft>
                <a:spcPts val="600"/>
              </a:spcAft>
            </a:pPr>
            <a:r>
              <a:rPr lang="en-US" sz="1600" dirty="0"/>
              <a:t>Commuter prototypes are on the horizon</a:t>
            </a:r>
          </a:p>
          <a:p>
            <a:pPr lvl="1" defTabSz="457200">
              <a:spcAft>
                <a:spcPts val="600"/>
              </a:spcAft>
            </a:pPr>
            <a:r>
              <a:rPr lang="en-US" sz="1600" dirty="0"/>
              <a:t>Long range aircraft further off / might follow a different sustainability pathway (SAFs)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Infrastructure funding and policy will need to adapt ASAP to entice 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BF9817-20F8-CD40-994D-E741E2E9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" t="1" r="1836" b="-4"/>
          <a:stretch/>
        </p:blipFill>
        <p:spPr>
          <a:xfrm>
            <a:off x="4687264" y="1418590"/>
            <a:ext cx="4121836" cy="29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D79A16-830F-EF41-BB24-9F3910ED2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r="12123"/>
          <a:stretch/>
        </p:blipFill>
        <p:spPr>
          <a:xfrm>
            <a:off x="5771652" y="2806633"/>
            <a:ext cx="1989405" cy="16725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applications: Hydrogen UAVs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Technology Status </a:t>
            </a:r>
            <a:endParaRPr lang="en-US" sz="2400" cap="all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435894" y="1555859"/>
            <a:ext cx="5418806" cy="275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Aft>
                <a:spcPts val="600"/>
              </a:spcAft>
              <a:buNone/>
            </a:pPr>
            <a:r>
              <a:rPr lang="en-US" sz="1600" b="1" dirty="0"/>
              <a:t>Drones setting the hydrogen pace…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The UAV industry has already developed many hydrogen drones that are in use today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Lightweight FC developments allow longer flight times delivering multiple day flight times for LHY powered systems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Many applications – agriculture, military, remote </a:t>
            </a:r>
            <a:r>
              <a:rPr lang="en-US" sz="1600" dirty="0" err="1"/>
              <a:t>deliverys</a:t>
            </a:r>
            <a:endParaRPr lang="en-US" sz="1600" dirty="0"/>
          </a:p>
          <a:p>
            <a:pPr marL="0" indent="0" defTabSz="457200">
              <a:spcAft>
                <a:spcPts val="600"/>
              </a:spcAft>
              <a:buNone/>
            </a:pPr>
            <a:r>
              <a:rPr lang="en-US" sz="1600" b="1" dirty="0" err="1"/>
              <a:t>Refuelling</a:t>
            </a:r>
            <a:r>
              <a:rPr lang="en-US" sz="1600" b="1" dirty="0"/>
              <a:t>: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Mobile </a:t>
            </a:r>
            <a:r>
              <a:rPr lang="en-US" sz="1600" dirty="0" err="1"/>
              <a:t>refuelling</a:t>
            </a:r>
            <a:r>
              <a:rPr lang="en-US" sz="1600" dirty="0"/>
              <a:t> units developed if multiple charges needed </a:t>
            </a:r>
          </a:p>
          <a:p>
            <a:pPr defTabSz="457200">
              <a:spcAft>
                <a:spcPts val="600"/>
              </a:spcAft>
            </a:pPr>
            <a:r>
              <a:rPr lang="en-US" sz="1600" dirty="0"/>
              <a:t>Drop and swap of used to full hydrogen tanks from companies such as Doosan if the hydrogen usage is known</a:t>
            </a:r>
          </a:p>
        </p:txBody>
      </p:sp>
      <p:pic>
        <p:nvPicPr>
          <p:cNvPr id="13" name="Picture 2" descr="BShark's Narwhal 2 offers two hours endurance and 30 km range for both control and video transmission">
            <a:extLst>
              <a:ext uri="{FF2B5EF4-FFF2-40B4-BE49-F238E27FC236}">
                <a16:creationId xmlns:a16="http://schemas.microsoft.com/office/drawing/2014/main" id="{9940A199-ECA2-1C4C-BFE8-F55139AE9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r="33109"/>
          <a:stretch/>
        </p:blipFill>
        <p:spPr bwMode="auto">
          <a:xfrm>
            <a:off x="6713015" y="906791"/>
            <a:ext cx="2096085" cy="2453543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19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2B322E-34C4-40A4-91E5-53D60DE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TextShape 2"/>
          <p:cNvSpPr txBox="1"/>
          <p:nvPr/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ZeroAvia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BAC016-6F7D-7448-A221-76EDA0476030}"/>
              </a:ext>
            </a:extLst>
          </p:cNvPr>
          <p:cNvSpPr txBox="1">
            <a:spLocks/>
          </p:cNvSpPr>
          <p:nvPr/>
        </p:nvSpPr>
        <p:spPr>
          <a:xfrm>
            <a:off x="391908" y="775477"/>
            <a:ext cx="4308680" cy="257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Aft>
                <a:spcPts val="600"/>
              </a:spcAft>
            </a:pPr>
            <a:r>
              <a:rPr lang="en-US" dirty="0"/>
              <a:t>Use of solar and wind power to produce green hydrogen to power its fuel cell driven aircraft</a:t>
            </a:r>
          </a:p>
          <a:p>
            <a:pPr defTabSz="457200">
              <a:spcAft>
                <a:spcPts val="600"/>
              </a:spcAft>
            </a:pPr>
            <a:r>
              <a:rPr lang="en-US" dirty="0" err="1"/>
              <a:t>HyFlyer</a:t>
            </a:r>
            <a:r>
              <a:rPr lang="en-US" dirty="0"/>
              <a:t> demo to deliver a 300mile zero emission flight</a:t>
            </a:r>
          </a:p>
          <a:p>
            <a:pPr defTabSz="457200">
              <a:spcAft>
                <a:spcPts val="600"/>
              </a:spcAft>
            </a:pPr>
            <a:r>
              <a:rPr lang="en-US" dirty="0"/>
              <a:t>10-20 seat fixed wing demonstrator aircraft</a:t>
            </a:r>
          </a:p>
        </p:txBody>
      </p:sp>
      <p:pic>
        <p:nvPicPr>
          <p:cNvPr id="12" name="Picture 2" descr="ZeroAvia Completes Milestone Hydrogen Fuel Cell Flight | Flying">
            <a:extLst>
              <a:ext uri="{FF2B5EF4-FFF2-40B4-BE49-F238E27FC236}">
                <a16:creationId xmlns:a16="http://schemas.microsoft.com/office/drawing/2014/main" id="{A7AEFF81-46D6-9447-BDB6-90E6DC6A4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17640" r="9534" b="23639"/>
          <a:stretch/>
        </p:blipFill>
        <p:spPr bwMode="auto">
          <a:xfrm>
            <a:off x="665587" y="2903072"/>
            <a:ext cx="3904530" cy="13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EBF63-013D-5E49-A831-410201119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" r="140" b="3"/>
          <a:stretch/>
        </p:blipFill>
        <p:spPr>
          <a:xfrm>
            <a:off x="4700589" y="1555945"/>
            <a:ext cx="4108512" cy="2703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A115BE-8AA9-504D-B6DE-EE5F39F9E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48" y="1555945"/>
            <a:ext cx="592752" cy="383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9D0C5-4FE5-41E1-8DF6-6660B3B93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625" y="2903072"/>
            <a:ext cx="765492" cy="5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764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videndo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4D1434"/>
    </a:accent1>
    <a:accent2>
      <a:srgbClr val="903163"/>
    </a:accent2>
    <a:accent3>
      <a:srgbClr val="B2324B"/>
    </a:accent3>
    <a:accent4>
      <a:srgbClr val="969FA7"/>
    </a:accent4>
    <a:accent5>
      <a:srgbClr val="66B1CE"/>
    </a:accent5>
    <a:accent6>
      <a:srgbClr val="40619D"/>
    </a:accent6>
    <a:hlink>
      <a:srgbClr val="828282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Dividendo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4D1434"/>
    </a:accent1>
    <a:accent2>
      <a:srgbClr val="903163"/>
    </a:accent2>
    <a:accent3>
      <a:srgbClr val="B2324B"/>
    </a:accent3>
    <a:accent4>
      <a:srgbClr val="969FA7"/>
    </a:accent4>
    <a:accent5>
      <a:srgbClr val="66B1CE"/>
    </a:accent5>
    <a:accent6>
      <a:srgbClr val="40619D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3C023A-F4E3-4D4E-A8DF-AED8FB73FD4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329f099-5b9a-492d-a398-60de871e272d"/>
    <ds:schemaRef ds:uri="ff13616c-0503-4c2f-939e-98a9b0baad5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2314C6-98BC-478D-900E-935265BD2CD4}"/>
</file>

<file path=customXml/itemProps3.xml><?xml version="1.0" encoding="utf-8"?>
<ds:datastoreItem xmlns:ds="http://schemas.openxmlformats.org/officeDocument/2006/customXml" ds:itemID="{36889758-6A90-413E-A4CF-B901680DFC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7020</TotalTime>
  <Words>893</Words>
  <Application>Microsoft Office PowerPoint</Application>
  <PresentationFormat>On-screen Show (16:9)</PresentationFormat>
  <Paragraphs>131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Gill Sans MT</vt:lpstr>
      <vt:lpstr>Poppins</vt:lpstr>
      <vt:lpstr>Poppins ExtraLight</vt:lpstr>
      <vt:lpstr>Poppins SemiBold</vt:lpstr>
      <vt:lpstr>Times New Roman</vt:lpstr>
      <vt:lpstr>Wingdings</vt:lpstr>
      <vt:lpstr>Wingdings 2</vt:lpstr>
      <vt:lpstr>Dividendo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Hydrogen an Option?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...</dc:creator>
  <dc:description/>
  <cp:lastModifiedBy>Ian Williamson</cp:lastModifiedBy>
  <cp:revision>273</cp:revision>
  <dcterms:created xsi:type="dcterms:W3CDTF">2015-03-06T10:50:13Z</dcterms:created>
  <dcterms:modified xsi:type="dcterms:W3CDTF">2021-02-17T17:43:06Z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...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21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24</vt:i4>
  </property>
  <property fmtid="{D5CDD505-2E9C-101B-9397-08002B2CF9AE}" pid="13" name="ContentTypeId">
    <vt:lpwstr>0x010100E4BDEDAF7F04CB44808FB66BD2494817</vt:lpwstr>
  </property>
</Properties>
</file>