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750B6-C0FB-4DA4-8AD8-639704582A2F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90CE7A3-E58B-4BF7-8D20-F18BF8725C7C}">
      <dgm:prSet phldrT="[Text]" custT="1"/>
      <dgm:spPr/>
      <dgm:t>
        <a:bodyPr/>
        <a:lstStyle/>
        <a:p>
          <a:r>
            <a:rPr lang="en-US" sz="1100" b="1" dirty="0" smtClean="0"/>
            <a:t> PRODUCTION</a:t>
          </a:r>
          <a:endParaRPr lang="en-US" sz="1100" b="1" dirty="0"/>
        </a:p>
      </dgm:t>
    </dgm:pt>
    <dgm:pt modelId="{C622FD92-7F3C-4A65-BA2E-CB1AF3663D7C}" type="parTrans" cxnId="{A97A7854-9543-4462-9ECB-A5EA5FA6065F}">
      <dgm:prSet/>
      <dgm:spPr/>
      <dgm:t>
        <a:bodyPr/>
        <a:lstStyle/>
        <a:p>
          <a:endParaRPr lang="en-US"/>
        </a:p>
      </dgm:t>
    </dgm:pt>
    <dgm:pt modelId="{36C4599C-142A-4B54-A7A8-617E1B0CBD65}" type="sibTrans" cxnId="{A97A7854-9543-4462-9ECB-A5EA5FA6065F}">
      <dgm:prSet/>
      <dgm:spPr/>
      <dgm:t>
        <a:bodyPr/>
        <a:lstStyle/>
        <a:p>
          <a:endParaRPr lang="en-US"/>
        </a:p>
      </dgm:t>
    </dgm:pt>
    <dgm:pt modelId="{3B68A6CC-9FFD-454B-8C63-7C5D73E27B5A}">
      <dgm:prSet phldrT="[Text]"/>
      <dgm:spPr/>
      <dgm:t>
        <a:bodyPr/>
        <a:lstStyle/>
        <a:p>
          <a:r>
            <a:rPr lang="en-US" dirty="0"/>
            <a:t>H2 </a:t>
          </a:r>
        </a:p>
      </dgm:t>
    </dgm:pt>
    <dgm:pt modelId="{A2934C95-CE83-4FED-AB51-EAF2B208C8F2}" type="parTrans" cxnId="{D2FB27A0-A8A2-47BF-8BFA-CDE7807788DA}">
      <dgm:prSet/>
      <dgm:spPr/>
      <dgm:t>
        <a:bodyPr/>
        <a:lstStyle/>
        <a:p>
          <a:endParaRPr lang="en-US"/>
        </a:p>
      </dgm:t>
    </dgm:pt>
    <dgm:pt modelId="{AA71C48C-F7C5-41CC-BD97-3F772893A76A}" type="sibTrans" cxnId="{D2FB27A0-A8A2-47BF-8BFA-CDE7807788DA}">
      <dgm:prSet/>
      <dgm:spPr/>
      <dgm:t>
        <a:bodyPr/>
        <a:lstStyle/>
        <a:p>
          <a:endParaRPr lang="en-US"/>
        </a:p>
      </dgm:t>
    </dgm:pt>
    <dgm:pt modelId="{887DFF4B-0812-4FAD-8F9D-50F41B5646FC}">
      <dgm:prSet phldrT="[Text]" custT="1"/>
      <dgm:spPr/>
      <dgm:t>
        <a:bodyPr/>
        <a:lstStyle/>
        <a:p>
          <a:r>
            <a:rPr lang="en-US" sz="1100" b="1" dirty="0"/>
            <a:t>CONVERSION</a:t>
          </a:r>
        </a:p>
      </dgm:t>
    </dgm:pt>
    <dgm:pt modelId="{7412EAAF-5666-40EE-BD6B-F704D5AE6EE5}" type="parTrans" cxnId="{A1D515E0-41DA-4978-9C4B-6AF8C7CF36C3}">
      <dgm:prSet/>
      <dgm:spPr/>
      <dgm:t>
        <a:bodyPr/>
        <a:lstStyle/>
        <a:p>
          <a:endParaRPr lang="en-US"/>
        </a:p>
      </dgm:t>
    </dgm:pt>
    <dgm:pt modelId="{5A4BE9FD-7B0D-4A19-B7D6-EC7E2788D216}" type="sibTrans" cxnId="{A1D515E0-41DA-4978-9C4B-6AF8C7CF36C3}">
      <dgm:prSet/>
      <dgm:spPr/>
      <dgm:t>
        <a:bodyPr/>
        <a:lstStyle/>
        <a:p>
          <a:endParaRPr lang="en-US"/>
        </a:p>
      </dgm:t>
    </dgm:pt>
    <dgm:pt modelId="{81BA38B5-0F4D-4579-B13A-6533776C11F8}">
      <dgm:prSet phldrT="[Text]"/>
      <dgm:spPr/>
      <dgm:t>
        <a:bodyPr/>
        <a:lstStyle/>
        <a:p>
          <a:r>
            <a:rPr lang="en-US" dirty="0"/>
            <a:t>H2</a:t>
          </a:r>
        </a:p>
      </dgm:t>
    </dgm:pt>
    <dgm:pt modelId="{215A1364-C117-4ADB-879A-236B1177DB60}" type="parTrans" cxnId="{5901644A-0E12-418C-81BC-CD8286177879}">
      <dgm:prSet/>
      <dgm:spPr/>
      <dgm:t>
        <a:bodyPr/>
        <a:lstStyle/>
        <a:p>
          <a:endParaRPr lang="en-US"/>
        </a:p>
      </dgm:t>
    </dgm:pt>
    <dgm:pt modelId="{3D482824-CBAC-433F-938E-9E88471D60F4}" type="sibTrans" cxnId="{5901644A-0E12-418C-81BC-CD8286177879}">
      <dgm:prSet/>
      <dgm:spPr/>
      <dgm:t>
        <a:bodyPr/>
        <a:lstStyle/>
        <a:p>
          <a:endParaRPr lang="en-US"/>
        </a:p>
      </dgm:t>
    </dgm:pt>
    <dgm:pt modelId="{72791467-5C3B-4DD2-ACA9-AE6BAE149608}">
      <dgm:prSet phldrT="[Text]" custT="1"/>
      <dgm:spPr/>
      <dgm:t>
        <a:bodyPr/>
        <a:lstStyle/>
        <a:p>
          <a:r>
            <a:rPr lang="en-US" sz="1100" b="1" dirty="0"/>
            <a:t>DISTRIBUTION</a:t>
          </a:r>
        </a:p>
      </dgm:t>
    </dgm:pt>
    <dgm:pt modelId="{DEF9A831-9705-45D2-8315-9B1B798BAEAD}" type="parTrans" cxnId="{CDE9A335-AA51-4811-BD4F-A2CA6588EB5F}">
      <dgm:prSet/>
      <dgm:spPr/>
      <dgm:t>
        <a:bodyPr/>
        <a:lstStyle/>
        <a:p>
          <a:endParaRPr lang="en-US"/>
        </a:p>
      </dgm:t>
    </dgm:pt>
    <dgm:pt modelId="{A59A7EBF-F130-4420-94AE-DDE60762069D}" type="sibTrans" cxnId="{CDE9A335-AA51-4811-BD4F-A2CA6588EB5F}">
      <dgm:prSet/>
      <dgm:spPr/>
      <dgm:t>
        <a:bodyPr/>
        <a:lstStyle/>
        <a:p>
          <a:endParaRPr lang="en-US"/>
        </a:p>
      </dgm:t>
    </dgm:pt>
    <dgm:pt modelId="{6F807B97-D194-4547-B7FD-4BA0216736F2}">
      <dgm:prSet phldrT="[Text]"/>
      <dgm:spPr/>
      <dgm:t>
        <a:bodyPr/>
        <a:lstStyle/>
        <a:p>
          <a:r>
            <a:rPr lang="en-US" dirty="0"/>
            <a:t>H2</a:t>
          </a:r>
        </a:p>
      </dgm:t>
    </dgm:pt>
    <dgm:pt modelId="{AE4B2EFA-288C-4407-AB1C-55665CB56773}" type="parTrans" cxnId="{8468D7CD-3295-4D6A-802E-BCE7ACDBA231}">
      <dgm:prSet/>
      <dgm:spPr/>
      <dgm:t>
        <a:bodyPr/>
        <a:lstStyle/>
        <a:p>
          <a:endParaRPr lang="en-US"/>
        </a:p>
      </dgm:t>
    </dgm:pt>
    <dgm:pt modelId="{4B97BB73-8C9D-45D3-83B3-7C9D49BFAB8A}" type="sibTrans" cxnId="{8468D7CD-3295-4D6A-802E-BCE7ACDBA231}">
      <dgm:prSet/>
      <dgm:spPr/>
      <dgm:t>
        <a:bodyPr/>
        <a:lstStyle/>
        <a:p>
          <a:endParaRPr lang="en-US"/>
        </a:p>
      </dgm:t>
    </dgm:pt>
    <dgm:pt modelId="{79D417B6-B3EA-4548-85EE-3F5FF396E915}">
      <dgm:prSet phldrT="[Text]" custT="1"/>
      <dgm:spPr/>
      <dgm:t>
        <a:bodyPr/>
        <a:lstStyle/>
        <a:p>
          <a:r>
            <a:rPr lang="en-US" sz="1100" b="1" dirty="0"/>
            <a:t>USE</a:t>
          </a:r>
        </a:p>
      </dgm:t>
    </dgm:pt>
    <dgm:pt modelId="{19E080A6-E715-44F4-AB7A-A1216DA78FE6}" type="parTrans" cxnId="{A9BD2B41-AD45-4DEA-AA8A-3C7B864721CD}">
      <dgm:prSet/>
      <dgm:spPr/>
      <dgm:t>
        <a:bodyPr/>
        <a:lstStyle/>
        <a:p>
          <a:endParaRPr lang="en-US"/>
        </a:p>
      </dgm:t>
    </dgm:pt>
    <dgm:pt modelId="{22CA2EE1-D975-4F61-A0DF-5B206D502C84}" type="sibTrans" cxnId="{A9BD2B41-AD45-4DEA-AA8A-3C7B864721CD}">
      <dgm:prSet/>
      <dgm:spPr/>
      <dgm:t>
        <a:bodyPr/>
        <a:lstStyle/>
        <a:p>
          <a:endParaRPr lang="en-US"/>
        </a:p>
      </dgm:t>
    </dgm:pt>
    <dgm:pt modelId="{1415CCA9-CF19-410B-85DC-33A3CE2307C1}">
      <dgm:prSet phldrT="[Text]" custT="1"/>
      <dgm:spPr/>
      <dgm:t>
        <a:bodyPr/>
        <a:lstStyle/>
        <a:p>
          <a:r>
            <a:rPr lang="en-US" sz="1100" b="1" dirty="0"/>
            <a:t>TRANSMISSION</a:t>
          </a:r>
        </a:p>
      </dgm:t>
    </dgm:pt>
    <dgm:pt modelId="{F1D02574-83A4-4701-9558-0124DE20410E}" type="parTrans" cxnId="{F05F3C40-C397-4505-A4D8-EFA719D6A624}">
      <dgm:prSet/>
      <dgm:spPr/>
      <dgm:t>
        <a:bodyPr/>
        <a:lstStyle/>
        <a:p>
          <a:endParaRPr lang="en-US"/>
        </a:p>
      </dgm:t>
    </dgm:pt>
    <dgm:pt modelId="{19A6760B-0EBC-4496-9FD2-80C6CB25CDAE}" type="sibTrans" cxnId="{F05F3C40-C397-4505-A4D8-EFA719D6A624}">
      <dgm:prSet/>
      <dgm:spPr/>
      <dgm:t>
        <a:bodyPr/>
        <a:lstStyle/>
        <a:p>
          <a:endParaRPr lang="en-US"/>
        </a:p>
      </dgm:t>
    </dgm:pt>
    <dgm:pt modelId="{1E6FF849-DB1A-4E3F-9F7E-97E2CB7323ED}">
      <dgm:prSet phldrT="[Text]"/>
      <dgm:spPr/>
      <dgm:t>
        <a:bodyPr/>
        <a:lstStyle/>
        <a:p>
          <a:r>
            <a:rPr lang="en-US" dirty="0"/>
            <a:t>H2</a:t>
          </a:r>
        </a:p>
      </dgm:t>
    </dgm:pt>
    <dgm:pt modelId="{C2AF2498-7663-4141-8C6D-6B37E5625168}" type="sibTrans" cxnId="{06AEF648-EFEF-4CB6-A02F-4B898A2BD055}">
      <dgm:prSet/>
      <dgm:spPr/>
      <dgm:t>
        <a:bodyPr/>
        <a:lstStyle/>
        <a:p>
          <a:endParaRPr lang="en-US"/>
        </a:p>
      </dgm:t>
    </dgm:pt>
    <dgm:pt modelId="{E58E417D-98AD-47FB-921A-6251BD0A9033}" type="parTrans" cxnId="{06AEF648-EFEF-4CB6-A02F-4B898A2BD055}">
      <dgm:prSet/>
      <dgm:spPr/>
      <dgm:t>
        <a:bodyPr/>
        <a:lstStyle/>
        <a:p>
          <a:endParaRPr lang="en-US"/>
        </a:p>
      </dgm:t>
    </dgm:pt>
    <dgm:pt modelId="{6699E159-FFFD-4F34-A051-A12D4EF4C9BE}" type="pres">
      <dgm:prSet presAssocID="{DCE750B6-C0FB-4DA4-8AD8-639704582A2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2462C-7C63-4A21-BD12-AE900EE8A163}" type="pres">
      <dgm:prSet presAssocID="{1E6FF849-DB1A-4E3F-9F7E-97E2CB7323ED}" presName="compNode" presStyleCnt="0"/>
      <dgm:spPr/>
    </dgm:pt>
    <dgm:pt modelId="{160E68BF-3937-4898-A8CA-9A1392A5B2FA}" type="pres">
      <dgm:prSet presAssocID="{1E6FF849-DB1A-4E3F-9F7E-97E2CB7323ED}" presName="noGeometry" presStyleCnt="0"/>
      <dgm:spPr/>
    </dgm:pt>
    <dgm:pt modelId="{C43BB121-5E63-40BF-83AC-8BFE0238DA64}" type="pres">
      <dgm:prSet presAssocID="{1E6FF849-DB1A-4E3F-9F7E-97E2CB7323ED}" presName="childTextVisible" presStyleLbl="bgAccFollowNode1" presStyleIdx="0" presStyleCnt="4" custScaleX="176681" custLinFactNeighborX="4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6D1CC-2E56-45D9-8953-A17048CB4D23}" type="pres">
      <dgm:prSet presAssocID="{1E6FF849-DB1A-4E3F-9F7E-97E2CB7323ED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0361882C-5C51-44F2-BB28-2A0649B98D97}" type="pres">
      <dgm:prSet presAssocID="{1E6FF849-DB1A-4E3F-9F7E-97E2CB7323ED}" presName="parentText" presStyleLbl="node1" presStyleIdx="0" presStyleCnt="4" custLinFactNeighborX="-15962" custLinFactNeighborY="37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AE5F7-3B74-45B1-91D9-C937EE58870A}" type="pres">
      <dgm:prSet presAssocID="{1E6FF849-DB1A-4E3F-9F7E-97E2CB7323ED}" presName="aSpace" presStyleCnt="0"/>
      <dgm:spPr/>
    </dgm:pt>
    <dgm:pt modelId="{4E9D0C6D-E6B7-487A-9A7D-6FC03698100D}" type="pres">
      <dgm:prSet presAssocID="{3B68A6CC-9FFD-454B-8C63-7C5D73E27B5A}" presName="compNode" presStyleCnt="0"/>
      <dgm:spPr/>
    </dgm:pt>
    <dgm:pt modelId="{64323AF1-2244-41F9-A17E-4F049BB9093E}" type="pres">
      <dgm:prSet presAssocID="{3B68A6CC-9FFD-454B-8C63-7C5D73E27B5A}" presName="noGeometry" presStyleCnt="0"/>
      <dgm:spPr/>
    </dgm:pt>
    <dgm:pt modelId="{30072614-3311-46A3-8798-A2E7261C22DE}" type="pres">
      <dgm:prSet presAssocID="{3B68A6CC-9FFD-454B-8C63-7C5D73E27B5A}" presName="childTextVisible" presStyleLbl="bgAccFollowNode1" presStyleIdx="1" presStyleCnt="4" custScaleX="177897" custLinFactNeighborX="5392" custLinFactNeighborY="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6105D-0F7D-4872-8858-47034E0C7874}" type="pres">
      <dgm:prSet presAssocID="{3B68A6CC-9FFD-454B-8C63-7C5D73E27B5A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F122B99B-464F-425B-BC85-4C458F2FA134}" type="pres">
      <dgm:prSet presAssocID="{3B68A6CC-9FFD-454B-8C63-7C5D73E27B5A}" presName="parentText" presStyleLbl="node1" presStyleIdx="1" presStyleCnt="4" custLinFactNeighborX="-41909" custLinFactNeighborY="12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87C32-D8DE-4469-816B-0FCA6EF12CCF}" type="pres">
      <dgm:prSet presAssocID="{3B68A6CC-9FFD-454B-8C63-7C5D73E27B5A}" presName="aSpace" presStyleCnt="0"/>
      <dgm:spPr/>
    </dgm:pt>
    <dgm:pt modelId="{019E0477-D31C-4CFF-8CE2-CC19449F9181}" type="pres">
      <dgm:prSet presAssocID="{81BA38B5-0F4D-4579-B13A-6533776C11F8}" presName="compNode" presStyleCnt="0"/>
      <dgm:spPr/>
    </dgm:pt>
    <dgm:pt modelId="{B4B76209-408E-4B53-92C4-354ED825ECEE}" type="pres">
      <dgm:prSet presAssocID="{81BA38B5-0F4D-4579-B13A-6533776C11F8}" presName="noGeometry" presStyleCnt="0"/>
      <dgm:spPr/>
    </dgm:pt>
    <dgm:pt modelId="{FC958989-E42D-41DD-B01E-D146334A41F0}" type="pres">
      <dgm:prSet presAssocID="{81BA38B5-0F4D-4579-B13A-6533776C11F8}" presName="childTextVisible" presStyleLbl="bgAccFollowNode1" presStyleIdx="2" presStyleCnt="4" custScaleX="176938" custLinFactNeighborX="3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FE186-0989-4487-87E8-5C3FDBFD88C7}" type="pres">
      <dgm:prSet presAssocID="{81BA38B5-0F4D-4579-B13A-6533776C11F8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6DFFE531-A68A-4FFF-AACC-BEF92701FA8D}" type="pres">
      <dgm:prSet presAssocID="{81BA38B5-0F4D-4579-B13A-6533776C11F8}" presName="parentText" presStyleLbl="node1" presStyleIdx="2" presStyleCnt="4" custLinFactNeighborX="-45046" custLinFactNeighborY="35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6824F-7265-47B4-B2C3-E489798FBC70}" type="pres">
      <dgm:prSet presAssocID="{81BA38B5-0F4D-4579-B13A-6533776C11F8}" presName="aSpace" presStyleCnt="0"/>
      <dgm:spPr/>
    </dgm:pt>
    <dgm:pt modelId="{37DB4F7E-90C5-4004-BBEF-CE860794DBD2}" type="pres">
      <dgm:prSet presAssocID="{6F807B97-D194-4547-B7FD-4BA0216736F2}" presName="compNode" presStyleCnt="0"/>
      <dgm:spPr/>
    </dgm:pt>
    <dgm:pt modelId="{0CCA8B34-75D1-48FF-B9BE-DD22191EE397}" type="pres">
      <dgm:prSet presAssocID="{6F807B97-D194-4547-B7FD-4BA0216736F2}" presName="noGeometry" presStyleCnt="0"/>
      <dgm:spPr/>
    </dgm:pt>
    <dgm:pt modelId="{82222777-81D2-40E4-ACAA-7D0B0DBCB6BA}" type="pres">
      <dgm:prSet presAssocID="{6F807B97-D194-4547-B7FD-4BA0216736F2}" presName="childTextVisible" presStyleLbl="bgAccFollowNode1" presStyleIdx="3" presStyleCnt="4" custScaleX="118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973C4-5DC1-4B66-9299-FC3C7129A816}" type="pres">
      <dgm:prSet presAssocID="{6F807B97-D194-4547-B7FD-4BA0216736F2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15121749-7FCC-4FB7-9DA1-54F71A5FF7C6}" type="pres">
      <dgm:prSet presAssocID="{6F807B97-D194-4547-B7FD-4BA0216736F2}" presName="parentText" presStyleLbl="node1" presStyleIdx="3" presStyleCnt="4" custLinFactNeighborX="-23304" custLinFactNeighborY="-1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BD2B41-AD45-4DEA-AA8A-3C7B864721CD}" srcId="{6F807B97-D194-4547-B7FD-4BA0216736F2}" destId="{79D417B6-B3EA-4548-85EE-3F5FF396E915}" srcOrd="0" destOrd="0" parTransId="{19E080A6-E715-44F4-AB7A-A1216DA78FE6}" sibTransId="{22CA2EE1-D975-4F61-A0DF-5B206D502C84}"/>
    <dgm:cxn modelId="{D2FB27A0-A8A2-47BF-8BFA-CDE7807788DA}" srcId="{DCE750B6-C0FB-4DA4-8AD8-639704582A2F}" destId="{3B68A6CC-9FFD-454B-8C63-7C5D73E27B5A}" srcOrd="1" destOrd="0" parTransId="{A2934C95-CE83-4FED-AB51-EAF2B208C8F2}" sibTransId="{AA71C48C-F7C5-41CC-BD97-3F772893A76A}"/>
    <dgm:cxn modelId="{A97A7854-9543-4462-9ECB-A5EA5FA6065F}" srcId="{1E6FF849-DB1A-4E3F-9F7E-97E2CB7323ED}" destId="{390CE7A3-E58B-4BF7-8D20-F18BF8725C7C}" srcOrd="0" destOrd="0" parTransId="{C622FD92-7F3C-4A65-BA2E-CB1AF3663D7C}" sibTransId="{36C4599C-142A-4B54-A7A8-617E1B0CBD65}"/>
    <dgm:cxn modelId="{BE9E0F4F-C543-4A6F-9FDB-CDA2C4335E45}" type="presOf" srcId="{1415CCA9-CF19-410B-85DC-33A3CE2307C1}" destId="{30072614-3311-46A3-8798-A2E7261C22DE}" srcOrd="0" destOrd="1" presId="urn:microsoft.com/office/officeart/2005/8/layout/hProcess6"/>
    <dgm:cxn modelId="{CC8799DF-2A94-408C-98F3-79EE6912381E}" type="presOf" srcId="{3B68A6CC-9FFD-454B-8C63-7C5D73E27B5A}" destId="{F122B99B-464F-425B-BC85-4C458F2FA134}" srcOrd="0" destOrd="0" presId="urn:microsoft.com/office/officeart/2005/8/layout/hProcess6"/>
    <dgm:cxn modelId="{06AEF648-EFEF-4CB6-A02F-4B898A2BD055}" srcId="{DCE750B6-C0FB-4DA4-8AD8-639704582A2F}" destId="{1E6FF849-DB1A-4E3F-9F7E-97E2CB7323ED}" srcOrd="0" destOrd="0" parTransId="{E58E417D-98AD-47FB-921A-6251BD0A9033}" sibTransId="{C2AF2498-7663-4141-8C6D-6B37E5625168}"/>
    <dgm:cxn modelId="{F05F3C40-C397-4505-A4D8-EFA719D6A624}" srcId="{3B68A6CC-9FFD-454B-8C63-7C5D73E27B5A}" destId="{1415CCA9-CF19-410B-85DC-33A3CE2307C1}" srcOrd="1" destOrd="0" parTransId="{F1D02574-83A4-4701-9558-0124DE20410E}" sibTransId="{19A6760B-0EBC-4496-9FD2-80C6CB25CDAE}"/>
    <dgm:cxn modelId="{8702A1F5-9248-4E9F-8B49-DF1C854183FE}" type="presOf" srcId="{79D417B6-B3EA-4548-85EE-3F5FF396E915}" destId="{118973C4-5DC1-4B66-9299-FC3C7129A816}" srcOrd="1" destOrd="0" presId="urn:microsoft.com/office/officeart/2005/8/layout/hProcess6"/>
    <dgm:cxn modelId="{8468D7CD-3295-4D6A-802E-BCE7ACDBA231}" srcId="{DCE750B6-C0FB-4DA4-8AD8-639704582A2F}" destId="{6F807B97-D194-4547-B7FD-4BA0216736F2}" srcOrd="3" destOrd="0" parTransId="{AE4B2EFA-288C-4407-AB1C-55665CB56773}" sibTransId="{4B97BB73-8C9D-45D3-83B3-7C9D49BFAB8A}"/>
    <dgm:cxn modelId="{5901644A-0E12-418C-81BC-CD8286177879}" srcId="{DCE750B6-C0FB-4DA4-8AD8-639704582A2F}" destId="{81BA38B5-0F4D-4579-B13A-6533776C11F8}" srcOrd="2" destOrd="0" parTransId="{215A1364-C117-4ADB-879A-236B1177DB60}" sibTransId="{3D482824-CBAC-433F-938E-9E88471D60F4}"/>
    <dgm:cxn modelId="{59494AC4-31FA-4049-96D5-6F5FC189C13D}" type="presOf" srcId="{6F807B97-D194-4547-B7FD-4BA0216736F2}" destId="{15121749-7FCC-4FB7-9DA1-54F71A5FF7C6}" srcOrd="0" destOrd="0" presId="urn:microsoft.com/office/officeart/2005/8/layout/hProcess6"/>
    <dgm:cxn modelId="{29F51F7D-399A-4C35-B2A4-BAC894684D2C}" type="presOf" srcId="{72791467-5C3B-4DD2-ACA9-AE6BAE149608}" destId="{F4CFE186-0989-4487-87E8-5C3FDBFD88C7}" srcOrd="1" destOrd="0" presId="urn:microsoft.com/office/officeart/2005/8/layout/hProcess6"/>
    <dgm:cxn modelId="{A1D515E0-41DA-4978-9C4B-6AF8C7CF36C3}" srcId="{3B68A6CC-9FFD-454B-8C63-7C5D73E27B5A}" destId="{887DFF4B-0812-4FAD-8F9D-50F41B5646FC}" srcOrd="0" destOrd="0" parTransId="{7412EAAF-5666-40EE-BD6B-F704D5AE6EE5}" sibTransId="{5A4BE9FD-7B0D-4A19-B7D6-EC7E2788D216}"/>
    <dgm:cxn modelId="{A45EAFB6-6E0D-4986-80AB-4B1AD9CE0D0A}" type="presOf" srcId="{390CE7A3-E58B-4BF7-8D20-F18BF8725C7C}" destId="{6176D1CC-2E56-45D9-8953-A17048CB4D23}" srcOrd="1" destOrd="0" presId="urn:microsoft.com/office/officeart/2005/8/layout/hProcess6"/>
    <dgm:cxn modelId="{40390844-B0D7-4BFB-8BE6-DE298EA291DA}" type="presOf" srcId="{79D417B6-B3EA-4548-85EE-3F5FF396E915}" destId="{82222777-81D2-40E4-ACAA-7D0B0DBCB6BA}" srcOrd="0" destOrd="0" presId="urn:microsoft.com/office/officeart/2005/8/layout/hProcess6"/>
    <dgm:cxn modelId="{176E6E67-206D-4AEA-A69D-3BA723D8D8F1}" type="presOf" srcId="{1415CCA9-CF19-410B-85DC-33A3CE2307C1}" destId="{6AB6105D-0F7D-4872-8858-47034E0C7874}" srcOrd="1" destOrd="1" presId="urn:microsoft.com/office/officeart/2005/8/layout/hProcess6"/>
    <dgm:cxn modelId="{12BFC952-3177-46DD-B1CE-F680D97369F8}" type="presOf" srcId="{887DFF4B-0812-4FAD-8F9D-50F41B5646FC}" destId="{30072614-3311-46A3-8798-A2E7261C22DE}" srcOrd="0" destOrd="0" presId="urn:microsoft.com/office/officeart/2005/8/layout/hProcess6"/>
    <dgm:cxn modelId="{D55C263B-598D-4FFA-A4CF-8E207AE073AA}" type="presOf" srcId="{390CE7A3-E58B-4BF7-8D20-F18BF8725C7C}" destId="{C43BB121-5E63-40BF-83AC-8BFE0238DA64}" srcOrd="0" destOrd="0" presId="urn:microsoft.com/office/officeart/2005/8/layout/hProcess6"/>
    <dgm:cxn modelId="{9A169D41-F49E-4BDE-96D3-D8919376F912}" type="presOf" srcId="{DCE750B6-C0FB-4DA4-8AD8-639704582A2F}" destId="{6699E159-FFFD-4F34-A051-A12D4EF4C9BE}" srcOrd="0" destOrd="0" presId="urn:microsoft.com/office/officeart/2005/8/layout/hProcess6"/>
    <dgm:cxn modelId="{CDE9A335-AA51-4811-BD4F-A2CA6588EB5F}" srcId="{81BA38B5-0F4D-4579-B13A-6533776C11F8}" destId="{72791467-5C3B-4DD2-ACA9-AE6BAE149608}" srcOrd="0" destOrd="0" parTransId="{DEF9A831-9705-45D2-8315-9B1B798BAEAD}" sibTransId="{A59A7EBF-F130-4420-94AE-DDE60762069D}"/>
    <dgm:cxn modelId="{4CA94084-374A-42EB-9A41-480AB18A1D6E}" type="presOf" srcId="{81BA38B5-0F4D-4579-B13A-6533776C11F8}" destId="{6DFFE531-A68A-4FFF-AACC-BEF92701FA8D}" srcOrd="0" destOrd="0" presId="urn:microsoft.com/office/officeart/2005/8/layout/hProcess6"/>
    <dgm:cxn modelId="{12C34597-10F7-4AE3-AF30-F7BB5DE2D910}" type="presOf" srcId="{1E6FF849-DB1A-4E3F-9F7E-97E2CB7323ED}" destId="{0361882C-5C51-44F2-BB28-2A0649B98D97}" srcOrd="0" destOrd="0" presId="urn:microsoft.com/office/officeart/2005/8/layout/hProcess6"/>
    <dgm:cxn modelId="{3B712CE6-C71C-4040-9F42-B72B24770209}" type="presOf" srcId="{72791467-5C3B-4DD2-ACA9-AE6BAE149608}" destId="{FC958989-E42D-41DD-B01E-D146334A41F0}" srcOrd="0" destOrd="0" presId="urn:microsoft.com/office/officeart/2005/8/layout/hProcess6"/>
    <dgm:cxn modelId="{1FA0B1B8-F057-4804-98F1-845EAD9092E5}" type="presOf" srcId="{887DFF4B-0812-4FAD-8F9D-50F41B5646FC}" destId="{6AB6105D-0F7D-4872-8858-47034E0C7874}" srcOrd="1" destOrd="0" presId="urn:microsoft.com/office/officeart/2005/8/layout/hProcess6"/>
    <dgm:cxn modelId="{21B65176-9AC4-4186-8EC5-C1424EFEBA38}" type="presParOf" srcId="{6699E159-FFFD-4F34-A051-A12D4EF4C9BE}" destId="{D012462C-7C63-4A21-BD12-AE900EE8A163}" srcOrd="0" destOrd="0" presId="urn:microsoft.com/office/officeart/2005/8/layout/hProcess6"/>
    <dgm:cxn modelId="{63E4FA6F-FC1E-4607-B39B-B1363F309F5E}" type="presParOf" srcId="{D012462C-7C63-4A21-BD12-AE900EE8A163}" destId="{160E68BF-3937-4898-A8CA-9A1392A5B2FA}" srcOrd="0" destOrd="0" presId="urn:microsoft.com/office/officeart/2005/8/layout/hProcess6"/>
    <dgm:cxn modelId="{46926DF9-11ED-4F0D-910B-4215FA0A740F}" type="presParOf" srcId="{D012462C-7C63-4A21-BD12-AE900EE8A163}" destId="{C43BB121-5E63-40BF-83AC-8BFE0238DA64}" srcOrd="1" destOrd="0" presId="urn:microsoft.com/office/officeart/2005/8/layout/hProcess6"/>
    <dgm:cxn modelId="{CF965E62-F046-4AB4-BFDF-A73862F37FB7}" type="presParOf" srcId="{D012462C-7C63-4A21-BD12-AE900EE8A163}" destId="{6176D1CC-2E56-45D9-8953-A17048CB4D23}" srcOrd="2" destOrd="0" presId="urn:microsoft.com/office/officeart/2005/8/layout/hProcess6"/>
    <dgm:cxn modelId="{627F1422-1916-4B36-9093-7CB09341D608}" type="presParOf" srcId="{D012462C-7C63-4A21-BD12-AE900EE8A163}" destId="{0361882C-5C51-44F2-BB28-2A0649B98D97}" srcOrd="3" destOrd="0" presId="urn:microsoft.com/office/officeart/2005/8/layout/hProcess6"/>
    <dgm:cxn modelId="{E00C0597-3B1A-4566-9160-D621D22DE2EA}" type="presParOf" srcId="{6699E159-FFFD-4F34-A051-A12D4EF4C9BE}" destId="{058AE5F7-3B74-45B1-91D9-C937EE58870A}" srcOrd="1" destOrd="0" presId="urn:microsoft.com/office/officeart/2005/8/layout/hProcess6"/>
    <dgm:cxn modelId="{FD33B7BE-5077-4A56-BAB7-6C36DB10217A}" type="presParOf" srcId="{6699E159-FFFD-4F34-A051-A12D4EF4C9BE}" destId="{4E9D0C6D-E6B7-487A-9A7D-6FC03698100D}" srcOrd="2" destOrd="0" presId="urn:microsoft.com/office/officeart/2005/8/layout/hProcess6"/>
    <dgm:cxn modelId="{07A822C7-6881-4A0E-9C83-9CA294DA50B6}" type="presParOf" srcId="{4E9D0C6D-E6B7-487A-9A7D-6FC03698100D}" destId="{64323AF1-2244-41F9-A17E-4F049BB9093E}" srcOrd="0" destOrd="0" presId="urn:microsoft.com/office/officeart/2005/8/layout/hProcess6"/>
    <dgm:cxn modelId="{4F1DCF0C-7801-4C2B-A6D7-B8E80E1150BF}" type="presParOf" srcId="{4E9D0C6D-E6B7-487A-9A7D-6FC03698100D}" destId="{30072614-3311-46A3-8798-A2E7261C22DE}" srcOrd="1" destOrd="0" presId="urn:microsoft.com/office/officeart/2005/8/layout/hProcess6"/>
    <dgm:cxn modelId="{3C2AAB2D-8DF1-4900-99B4-EAB2050B6268}" type="presParOf" srcId="{4E9D0C6D-E6B7-487A-9A7D-6FC03698100D}" destId="{6AB6105D-0F7D-4872-8858-47034E0C7874}" srcOrd="2" destOrd="0" presId="urn:microsoft.com/office/officeart/2005/8/layout/hProcess6"/>
    <dgm:cxn modelId="{7D5E9998-227D-48FB-B342-3FF07979ECBD}" type="presParOf" srcId="{4E9D0C6D-E6B7-487A-9A7D-6FC03698100D}" destId="{F122B99B-464F-425B-BC85-4C458F2FA134}" srcOrd="3" destOrd="0" presId="urn:microsoft.com/office/officeart/2005/8/layout/hProcess6"/>
    <dgm:cxn modelId="{AF6DCAA3-2B6F-422E-A202-0BBCBA6AB1EA}" type="presParOf" srcId="{6699E159-FFFD-4F34-A051-A12D4EF4C9BE}" destId="{9DE87C32-D8DE-4469-816B-0FCA6EF12CCF}" srcOrd="3" destOrd="0" presId="urn:microsoft.com/office/officeart/2005/8/layout/hProcess6"/>
    <dgm:cxn modelId="{81A100C5-AC9C-4CD3-8112-C6A7C5302DC2}" type="presParOf" srcId="{6699E159-FFFD-4F34-A051-A12D4EF4C9BE}" destId="{019E0477-D31C-4CFF-8CE2-CC19449F9181}" srcOrd="4" destOrd="0" presId="urn:microsoft.com/office/officeart/2005/8/layout/hProcess6"/>
    <dgm:cxn modelId="{4D904441-2619-4618-836D-05C8ABA04747}" type="presParOf" srcId="{019E0477-D31C-4CFF-8CE2-CC19449F9181}" destId="{B4B76209-408E-4B53-92C4-354ED825ECEE}" srcOrd="0" destOrd="0" presId="urn:microsoft.com/office/officeart/2005/8/layout/hProcess6"/>
    <dgm:cxn modelId="{7E92767E-E743-4D5B-A0AE-1A1136FDC6A6}" type="presParOf" srcId="{019E0477-D31C-4CFF-8CE2-CC19449F9181}" destId="{FC958989-E42D-41DD-B01E-D146334A41F0}" srcOrd="1" destOrd="0" presId="urn:microsoft.com/office/officeart/2005/8/layout/hProcess6"/>
    <dgm:cxn modelId="{8F90C75B-A33A-42C6-AAC1-C78E64968214}" type="presParOf" srcId="{019E0477-D31C-4CFF-8CE2-CC19449F9181}" destId="{F4CFE186-0989-4487-87E8-5C3FDBFD88C7}" srcOrd="2" destOrd="0" presId="urn:microsoft.com/office/officeart/2005/8/layout/hProcess6"/>
    <dgm:cxn modelId="{67E42ACC-7844-40AB-A2A1-52F7D9B6F9D5}" type="presParOf" srcId="{019E0477-D31C-4CFF-8CE2-CC19449F9181}" destId="{6DFFE531-A68A-4FFF-AACC-BEF92701FA8D}" srcOrd="3" destOrd="0" presId="urn:microsoft.com/office/officeart/2005/8/layout/hProcess6"/>
    <dgm:cxn modelId="{FF1653D7-8C1D-468A-B16F-542150C526F1}" type="presParOf" srcId="{6699E159-FFFD-4F34-A051-A12D4EF4C9BE}" destId="{A3D6824F-7265-47B4-B2C3-E489798FBC70}" srcOrd="5" destOrd="0" presId="urn:microsoft.com/office/officeart/2005/8/layout/hProcess6"/>
    <dgm:cxn modelId="{DE05F331-D1A4-49FD-A89A-A3797117E48E}" type="presParOf" srcId="{6699E159-FFFD-4F34-A051-A12D4EF4C9BE}" destId="{37DB4F7E-90C5-4004-BBEF-CE860794DBD2}" srcOrd="6" destOrd="0" presId="urn:microsoft.com/office/officeart/2005/8/layout/hProcess6"/>
    <dgm:cxn modelId="{FE6687C9-4AEB-4FBE-AD19-275B0EE8C81A}" type="presParOf" srcId="{37DB4F7E-90C5-4004-BBEF-CE860794DBD2}" destId="{0CCA8B34-75D1-48FF-B9BE-DD22191EE397}" srcOrd="0" destOrd="0" presId="urn:microsoft.com/office/officeart/2005/8/layout/hProcess6"/>
    <dgm:cxn modelId="{DDD7B2C9-AB59-4B40-9B44-A848FCDA7E04}" type="presParOf" srcId="{37DB4F7E-90C5-4004-BBEF-CE860794DBD2}" destId="{82222777-81D2-40E4-ACAA-7D0B0DBCB6BA}" srcOrd="1" destOrd="0" presId="urn:microsoft.com/office/officeart/2005/8/layout/hProcess6"/>
    <dgm:cxn modelId="{B0F9ADDF-75EB-47EF-83BE-C12CEF3196F7}" type="presParOf" srcId="{37DB4F7E-90C5-4004-BBEF-CE860794DBD2}" destId="{118973C4-5DC1-4B66-9299-FC3C7129A816}" srcOrd="2" destOrd="0" presId="urn:microsoft.com/office/officeart/2005/8/layout/hProcess6"/>
    <dgm:cxn modelId="{C6FBB13C-6389-4123-A8E2-A8F62A55A535}" type="presParOf" srcId="{37DB4F7E-90C5-4004-BBEF-CE860794DBD2}" destId="{15121749-7FCC-4FB7-9DA1-54F71A5FF7C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B121-5E63-40BF-83AC-8BFE0238DA64}">
      <dsp:nvSpPr>
        <dsp:cNvPr id="0" name=""/>
        <dsp:cNvSpPr/>
      </dsp:nvSpPr>
      <dsp:spPr>
        <a:xfrm>
          <a:off x="47075" y="869401"/>
          <a:ext cx="1975367" cy="9773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PRODUCTION</a:t>
          </a:r>
          <a:endParaRPr lang="en-US" sz="1100" b="1" kern="1200" dirty="0"/>
        </a:p>
      </dsp:txBody>
      <dsp:txXfrm>
        <a:off x="540916" y="1015997"/>
        <a:ext cx="1139467" cy="684117"/>
      </dsp:txXfrm>
    </dsp:sp>
    <dsp:sp modelId="{0361882C-5C51-44F2-BB28-2A0649B98D97}">
      <dsp:nvSpPr>
        <dsp:cNvPr id="0" name=""/>
        <dsp:cNvSpPr/>
      </dsp:nvSpPr>
      <dsp:spPr>
        <a:xfrm>
          <a:off x="60117" y="1099542"/>
          <a:ext cx="559021" cy="5590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H2</a:t>
          </a:r>
        </a:p>
      </dsp:txBody>
      <dsp:txXfrm>
        <a:off x="141984" y="1181409"/>
        <a:ext cx="395287" cy="395287"/>
      </dsp:txXfrm>
    </dsp:sp>
    <dsp:sp modelId="{30072614-3311-46A3-8798-A2E7261C22DE}">
      <dsp:nvSpPr>
        <dsp:cNvPr id="0" name=""/>
        <dsp:cNvSpPr/>
      </dsp:nvSpPr>
      <dsp:spPr>
        <a:xfrm>
          <a:off x="2105725" y="882800"/>
          <a:ext cx="1988963" cy="9773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CONVERSION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/>
            <a:t>TRANSMISSION</a:t>
          </a:r>
        </a:p>
      </dsp:txBody>
      <dsp:txXfrm>
        <a:off x="2602966" y="1029396"/>
        <a:ext cx="1149664" cy="684117"/>
      </dsp:txXfrm>
    </dsp:sp>
    <dsp:sp modelId="{F122B99B-464F-425B-BC85-4C458F2FA134}">
      <dsp:nvSpPr>
        <dsp:cNvPr id="0" name=""/>
        <dsp:cNvSpPr/>
      </dsp:nvSpPr>
      <dsp:spPr>
        <a:xfrm>
          <a:off x="1967110" y="1085544"/>
          <a:ext cx="559021" cy="5590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H2 </a:t>
          </a:r>
        </a:p>
      </dsp:txBody>
      <dsp:txXfrm>
        <a:off x="2048977" y="1167411"/>
        <a:ext cx="395287" cy="395287"/>
      </dsp:txXfrm>
    </dsp:sp>
    <dsp:sp modelId="{FC958989-E42D-41DD-B01E-D146334A41F0}">
      <dsp:nvSpPr>
        <dsp:cNvPr id="0" name=""/>
        <dsp:cNvSpPr/>
      </dsp:nvSpPr>
      <dsp:spPr>
        <a:xfrm>
          <a:off x="4144464" y="869401"/>
          <a:ext cx="1978241" cy="9773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DISTRIBUTION</a:t>
          </a:r>
        </a:p>
      </dsp:txBody>
      <dsp:txXfrm>
        <a:off x="4639024" y="1015997"/>
        <a:ext cx="1141622" cy="684117"/>
      </dsp:txXfrm>
    </dsp:sp>
    <dsp:sp modelId="{6DFFE531-A68A-4FFF-AACC-BEF92701FA8D}">
      <dsp:nvSpPr>
        <dsp:cNvPr id="0" name=""/>
        <dsp:cNvSpPr/>
      </dsp:nvSpPr>
      <dsp:spPr>
        <a:xfrm>
          <a:off x="4003054" y="1098122"/>
          <a:ext cx="559021" cy="5590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H2</a:t>
          </a:r>
        </a:p>
      </dsp:txBody>
      <dsp:txXfrm>
        <a:off x="4084921" y="1179989"/>
        <a:ext cx="395287" cy="395287"/>
      </dsp:txXfrm>
    </dsp:sp>
    <dsp:sp modelId="{82222777-81D2-40E4-ACAA-7D0B0DBCB6BA}">
      <dsp:nvSpPr>
        <dsp:cNvPr id="0" name=""/>
        <dsp:cNvSpPr/>
      </dsp:nvSpPr>
      <dsp:spPr>
        <a:xfrm>
          <a:off x="6329151" y="869401"/>
          <a:ext cx="1323560" cy="97730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USE</a:t>
          </a:r>
        </a:p>
      </dsp:txBody>
      <dsp:txXfrm>
        <a:off x="6660042" y="1015997"/>
        <a:ext cx="650612" cy="684117"/>
      </dsp:txXfrm>
    </dsp:sp>
    <dsp:sp modelId="{15121749-7FCC-4FB7-9DA1-54F71A5FF7C6}">
      <dsp:nvSpPr>
        <dsp:cNvPr id="0" name=""/>
        <dsp:cNvSpPr/>
      </dsp:nvSpPr>
      <dsp:spPr>
        <a:xfrm>
          <a:off x="6022126" y="1072032"/>
          <a:ext cx="559021" cy="5590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H2</a:t>
          </a:r>
        </a:p>
      </dsp:txBody>
      <dsp:txXfrm>
        <a:off x="6103993" y="1153899"/>
        <a:ext cx="395287" cy="395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FA3A6-6545-479A-B6B6-9AB6FC64B36B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048C-B46B-407F-90DF-268C7A44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6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D149-4236-C24C-A605-CA7AE6F5877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01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D7BF0-A3CD-4A03-A4AA-D8C6240941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9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9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6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6" y="1122367"/>
            <a:ext cx="9144000" cy="2387599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6" y="3602042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7211" indent="0" algn="ctr">
              <a:buNone/>
              <a:defRPr sz="1997"/>
            </a:lvl2pPr>
            <a:lvl3pPr marL="914419" indent="0" algn="ctr">
              <a:buNone/>
              <a:defRPr sz="1799"/>
            </a:lvl3pPr>
            <a:lvl4pPr marL="1371629" indent="0" algn="ctr">
              <a:buNone/>
              <a:defRPr sz="1600"/>
            </a:lvl4pPr>
            <a:lvl5pPr marL="1828838" indent="0" algn="ctr">
              <a:buNone/>
              <a:defRPr sz="1600"/>
            </a:lvl5pPr>
            <a:lvl6pPr marL="2286045" indent="0" algn="ctr">
              <a:buNone/>
              <a:defRPr sz="1600"/>
            </a:lvl6pPr>
            <a:lvl7pPr marL="2743256" indent="0" algn="ctr">
              <a:buNone/>
              <a:defRPr sz="1600"/>
            </a:lvl7pPr>
            <a:lvl8pPr marL="3200467" indent="0" algn="ctr">
              <a:buNone/>
              <a:defRPr sz="1600"/>
            </a:lvl8pPr>
            <a:lvl9pPr marL="365767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13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18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7"/>
            <a:ext cx="10515603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73"/>
            <a:ext cx="10515603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2pPr>
            <a:lvl3pPr marL="914419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74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4" y="1825631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4" y="1825631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7211" indent="0">
              <a:buNone/>
              <a:defRPr sz="1997" b="1"/>
            </a:lvl2pPr>
            <a:lvl3pPr marL="914419" indent="0">
              <a:buNone/>
              <a:defRPr sz="1799" b="1"/>
            </a:lvl3pPr>
            <a:lvl4pPr marL="1371629" indent="0">
              <a:buNone/>
              <a:defRPr sz="1600" b="1"/>
            </a:lvl4pPr>
            <a:lvl5pPr marL="1828838" indent="0">
              <a:buNone/>
              <a:defRPr sz="1600" b="1"/>
            </a:lvl5pPr>
            <a:lvl6pPr marL="2286045" indent="0">
              <a:buNone/>
              <a:defRPr sz="1600" b="1"/>
            </a:lvl6pPr>
            <a:lvl7pPr marL="2743256" indent="0">
              <a:buNone/>
              <a:defRPr sz="1600" b="1"/>
            </a:lvl7pPr>
            <a:lvl8pPr marL="3200467" indent="0">
              <a:buNone/>
              <a:defRPr sz="1600" b="1"/>
            </a:lvl8pPr>
            <a:lvl9pPr marL="365767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7211" indent="0">
              <a:buNone/>
              <a:defRPr sz="1997" b="1"/>
            </a:lvl2pPr>
            <a:lvl3pPr marL="914419" indent="0">
              <a:buNone/>
              <a:defRPr sz="1799" b="1"/>
            </a:lvl3pPr>
            <a:lvl4pPr marL="1371629" indent="0">
              <a:buNone/>
              <a:defRPr sz="1600" b="1"/>
            </a:lvl4pPr>
            <a:lvl5pPr marL="1828838" indent="0">
              <a:buNone/>
              <a:defRPr sz="1600" b="1"/>
            </a:lvl5pPr>
            <a:lvl6pPr marL="2286045" indent="0">
              <a:buNone/>
              <a:defRPr sz="1600" b="1"/>
            </a:lvl6pPr>
            <a:lvl7pPr marL="2743256" indent="0">
              <a:buNone/>
              <a:defRPr sz="1600" b="1"/>
            </a:lvl7pPr>
            <a:lvl8pPr marL="3200467" indent="0">
              <a:buNone/>
              <a:defRPr sz="1600" b="1"/>
            </a:lvl8pPr>
            <a:lvl9pPr marL="365767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36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28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246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35"/>
            <a:ext cx="6172200" cy="4873625"/>
          </a:xfrm>
        </p:spPr>
        <p:txBody>
          <a:bodyPr/>
          <a:lstStyle>
            <a:lvl1pPr>
              <a:defRPr sz="3201"/>
            </a:lvl1pPr>
            <a:lvl2pPr>
              <a:defRPr sz="2802"/>
            </a:lvl2pPr>
            <a:lvl3pPr>
              <a:defRPr sz="2398"/>
            </a:lvl3pPr>
            <a:lvl4pPr>
              <a:defRPr sz="1997"/>
            </a:lvl4pPr>
            <a:lvl5pPr>
              <a:defRPr sz="1997"/>
            </a:lvl5pPr>
            <a:lvl6pPr>
              <a:defRPr sz="1997"/>
            </a:lvl6pPr>
            <a:lvl7pPr>
              <a:defRPr sz="1997"/>
            </a:lvl7pPr>
            <a:lvl8pPr>
              <a:defRPr sz="1997"/>
            </a:lvl8pPr>
            <a:lvl9pPr>
              <a:defRPr sz="199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7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19" indent="0">
              <a:buNone/>
              <a:defRPr sz="1201"/>
            </a:lvl3pPr>
            <a:lvl4pPr marL="1371629" indent="0">
              <a:buNone/>
              <a:defRPr sz="1000"/>
            </a:lvl4pPr>
            <a:lvl5pPr marL="1828838" indent="0">
              <a:buNone/>
              <a:defRPr sz="1000"/>
            </a:lvl5pPr>
            <a:lvl6pPr marL="2286045" indent="0">
              <a:buNone/>
              <a:defRPr sz="1000"/>
            </a:lvl6pPr>
            <a:lvl7pPr marL="2743256" indent="0">
              <a:buNone/>
              <a:defRPr sz="1000"/>
            </a:lvl7pPr>
            <a:lvl8pPr marL="3200467" indent="0">
              <a:buNone/>
              <a:defRPr sz="1000"/>
            </a:lvl8pPr>
            <a:lvl9pPr marL="365767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7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7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1" y="987435"/>
            <a:ext cx="6172200" cy="4873625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11" indent="0">
              <a:buNone/>
              <a:defRPr sz="2802"/>
            </a:lvl2pPr>
            <a:lvl3pPr marL="914419" indent="0">
              <a:buNone/>
              <a:defRPr sz="2398"/>
            </a:lvl3pPr>
            <a:lvl4pPr marL="1371629" indent="0">
              <a:buNone/>
              <a:defRPr sz="1997"/>
            </a:lvl4pPr>
            <a:lvl5pPr marL="1828838" indent="0">
              <a:buNone/>
              <a:defRPr sz="1997"/>
            </a:lvl5pPr>
            <a:lvl6pPr marL="2286045" indent="0">
              <a:buNone/>
              <a:defRPr sz="1997"/>
            </a:lvl6pPr>
            <a:lvl7pPr marL="2743256" indent="0">
              <a:buNone/>
              <a:defRPr sz="1997"/>
            </a:lvl7pPr>
            <a:lvl8pPr marL="3200467" indent="0">
              <a:buNone/>
              <a:defRPr sz="1997"/>
            </a:lvl8pPr>
            <a:lvl9pPr marL="3657675" indent="0">
              <a:buNone/>
              <a:defRPr sz="199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7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19" indent="0">
              <a:buNone/>
              <a:defRPr sz="1201"/>
            </a:lvl3pPr>
            <a:lvl4pPr marL="1371629" indent="0">
              <a:buNone/>
              <a:defRPr sz="1000"/>
            </a:lvl4pPr>
            <a:lvl5pPr marL="1828838" indent="0">
              <a:buNone/>
              <a:defRPr sz="1000"/>
            </a:lvl5pPr>
            <a:lvl6pPr marL="2286045" indent="0">
              <a:buNone/>
              <a:defRPr sz="1000"/>
            </a:lvl6pPr>
            <a:lvl7pPr marL="2743256" indent="0">
              <a:buNone/>
              <a:defRPr sz="1000"/>
            </a:lvl7pPr>
            <a:lvl8pPr marL="3200467" indent="0">
              <a:buNone/>
              <a:defRPr sz="1000"/>
            </a:lvl8pPr>
            <a:lvl9pPr marL="365767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07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513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365134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2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0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8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8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6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8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6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FAD6-9904-4AE5-9581-39051737A4C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3346-948E-4113-A82D-C55EE32B6B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9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31"/>
            <a:ext cx="105156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4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19" rtl="0" eaLnBrk="1" latinLnBrk="0" hangingPunct="1">
        <a:lnSpc>
          <a:spcPct val="90000"/>
        </a:lnSpc>
        <a:spcBef>
          <a:spcPct val="0"/>
        </a:spcBef>
        <a:buNone/>
        <a:defRPr sz="4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2" kern="1200">
          <a:solidFill>
            <a:schemeClr val="tx1"/>
          </a:solidFill>
          <a:latin typeface="+mn-lt"/>
          <a:ea typeface="+mn-ea"/>
          <a:cs typeface="+mn-cs"/>
        </a:defRPr>
      </a:lvl1pPr>
      <a:lvl2pPr marL="685812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6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3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6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0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70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4" algn="l" defTabSz="914419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19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9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8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5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6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7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5" algn="l" defTabSz="91441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6807" y="4641552"/>
            <a:ext cx="8534440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1" dirty="0"/>
              <a:t>Welcome</a:t>
            </a:r>
          </a:p>
          <a:p>
            <a:pPr lvl="0" algn="ctr">
              <a:defRPr/>
            </a:pPr>
            <a:r>
              <a:rPr lang="en-GB" sz="4001" i="1" dirty="0"/>
              <a:t>Paul McCormack, Belfast Metropolitan College &amp; GenComm</a:t>
            </a:r>
            <a:endParaRPr lang="en-US" sz="3801" b="1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32" y="6570527"/>
            <a:ext cx="957318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1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03587" y="175278"/>
            <a:ext cx="2254544" cy="988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17" y="1214571"/>
            <a:ext cx="5810817" cy="34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84938" y="132569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r>
              <a:rPr lang="en-US" sz="3800" b="1" dirty="0">
                <a:solidFill>
                  <a:prstClr val="black"/>
                </a:solidFill>
                <a:latin typeface="Open Sans"/>
                <a:cs typeface="Open Sans"/>
              </a:rPr>
              <a:t>SMART H2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572" y="6503811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90071" y="228556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2674" y="1400221"/>
            <a:ext cx="80912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7"/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Scaling up in green hydrogen has twin benefits:</a:t>
            </a:r>
          </a:p>
          <a:p>
            <a:pPr marL="742960" indent="-742960" algn="just" defTabSz="457207">
              <a:buFont typeface="+mj-lt"/>
              <a:buAutoNum type="arabicPeriod"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would replace the hydrogen produced from fossil fuels that it already uses at its refineries.</a:t>
            </a:r>
          </a:p>
          <a:p>
            <a:pPr marL="742960" indent="-742960" algn="just" defTabSz="457207">
              <a:buFont typeface="+mj-lt"/>
              <a:buAutoNum type="arabicPeriod"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would create new markets at a time when the long-term future of its core oil business is less certain.</a:t>
            </a:r>
          </a:p>
        </p:txBody>
      </p:sp>
    </p:spTree>
    <p:extLst>
      <p:ext uri="{BB962C8B-B14F-4D97-AF65-F5344CB8AC3E}">
        <p14:creationId xmlns:p14="http://schemas.microsoft.com/office/powerpoint/2010/main" val="34260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3810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73" y="6580579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03445" y="148071"/>
            <a:ext cx="2254615" cy="988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449714"/>
            <a:ext cx="8743824" cy="45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3810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73" y="6448322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40226" y="206964"/>
            <a:ext cx="2254615" cy="988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5F82C7-9E3F-422A-AA7D-505811D9C224}"/>
              </a:ext>
            </a:extLst>
          </p:cNvPr>
          <p:cNvSpPr txBox="1"/>
          <p:nvPr/>
        </p:nvSpPr>
        <p:spPr>
          <a:xfrm>
            <a:off x="2494841" y="1563819"/>
            <a:ext cx="6988423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7"/>
            <a:r>
              <a:rPr lang="en-IE" sz="2401" i="1" dirty="0">
                <a:solidFill>
                  <a:prstClr val="black"/>
                </a:solidFill>
                <a:latin typeface="Calibri" panose="020F0502020204030204"/>
              </a:rPr>
              <a:t>Hydrogen Optimisation Support Tool 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IE" sz="36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HOST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GB" sz="240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7"/>
            <a:endParaRPr lang="en-US" sz="2201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7"/>
            <a:r>
              <a:rPr lang="en-US" sz="2201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 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7"/>
            <a:r>
              <a:rPr lang="en-IE" dirty="0">
                <a:solidFill>
                  <a:prstClr val="black"/>
                </a:solidFill>
                <a:latin typeface="Calibri" panose="020F0502020204030204"/>
              </a:rPr>
              <a:t>‘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Hydrogen is the catalyst driving Europe’s energy transition. Optimising this journey through valorization of the hydrogen supply chain, production, storage and use is key to creating a successful hydrogen Europe.’</a:t>
            </a:r>
          </a:p>
          <a:p>
            <a:pPr algn="ctr" defTabSz="457207"/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7"/>
            <a:r>
              <a:rPr lang="en-US" sz="2201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Extensive development and demonstration</a:t>
            </a:r>
          </a:p>
          <a:p>
            <a:pPr algn="ctr" defTabSz="457207"/>
            <a:r>
              <a:rPr lang="en-US" sz="2201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 skills &amp; experience in innovation driven </a:t>
            </a:r>
            <a:r>
              <a:rPr lang="en-US" sz="2201" b="1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Hydrogenewable</a:t>
            </a:r>
            <a:r>
              <a:rPr lang="en-US" sz="2201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 projects </a:t>
            </a:r>
            <a:r>
              <a:rPr lang="en-US" sz="2201" b="1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optimising</a:t>
            </a:r>
            <a:r>
              <a:rPr lang="en-US" sz="2201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</a:p>
          <a:p>
            <a:pPr algn="ctr" defTabSz="457207"/>
            <a:r>
              <a:rPr lang="en-US" sz="2201" b="1" i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GreenH2</a:t>
            </a:r>
            <a:r>
              <a:rPr lang="en-US" sz="2201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 to become </a:t>
            </a:r>
            <a:r>
              <a:rPr lang="en-US" sz="2201" b="1" i="1" dirty="0">
                <a:solidFill>
                  <a:srgbClr val="70AD47">
                    <a:lumMod val="75000"/>
                  </a:srgbClr>
                </a:solidFill>
                <a:latin typeface="Comic Sans MS" panose="030F0702030302020204" pitchFamily="66" charset="0"/>
              </a:rPr>
              <a:t>SMARTH2</a:t>
            </a:r>
            <a:r>
              <a:rPr lang="en-US" sz="2201" b="1" i="1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 </a:t>
            </a:r>
          </a:p>
          <a:p>
            <a:pPr marL="2286030" lvl="5" defTabSz="457207"/>
            <a:r>
              <a:rPr lang="en-US" sz="220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286030" lvl="5" defTabSz="457207"/>
            <a:endParaRPr lang="en-US" sz="220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7"/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831" y="73324"/>
            <a:ext cx="2143845" cy="15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2894" y="1476391"/>
            <a:ext cx="7601903" cy="4895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7"/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Creating</a:t>
            </a: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E" sz="2401" b="1" i="1" dirty="0">
                <a:solidFill>
                  <a:srgbClr val="5A8B25"/>
                </a:solidFill>
                <a:latin typeface="Calibri" panose="020F0502020204030204"/>
              </a:rPr>
              <a:t>Hydrogen Optimisation Support Tool 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(HOST)</a:t>
            </a:r>
          </a:p>
          <a:p>
            <a:pPr defTabSz="457207"/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800111" lvl="1" indent="-342903" defTabSz="457207">
              <a:buFont typeface="+mj-lt"/>
              <a:buAutoNum type="arabicPeriod"/>
            </a:pP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Optimising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 hydrogen production, storage and use.</a:t>
            </a:r>
          </a:p>
          <a:p>
            <a:pPr marL="800111" lvl="1" indent="-342903" defTabSz="457207">
              <a:buFont typeface="+mj-lt"/>
              <a:buAutoNum type="arabicPeriod"/>
            </a:pPr>
            <a:r>
              <a:rPr lang="en-GB" sz="2401" b="1" i="1" dirty="0">
                <a:solidFill>
                  <a:prstClr val="black"/>
                </a:solidFill>
                <a:latin typeface="Calibri" panose="020F0502020204030204"/>
              </a:rPr>
              <a:t>Actualising</a:t>
            </a:r>
            <a:r>
              <a:rPr lang="en-GB" sz="2401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401" dirty="0">
                <a:solidFill>
                  <a:prstClr val="black"/>
                </a:solidFill>
                <a:latin typeface="Calibri" panose="020F0502020204030204"/>
              </a:rPr>
              <a:t>the CH2F to valorise and maximise the green energy outputs.</a:t>
            </a:r>
          </a:p>
          <a:p>
            <a:pPr marL="800111" lvl="1" indent="-342903" defTabSz="457207">
              <a:buFont typeface="+mj-lt"/>
              <a:buAutoNum type="arabicPeriod"/>
            </a:pPr>
            <a:r>
              <a:rPr lang="en-GB" sz="2401" b="1" i="1" dirty="0">
                <a:solidFill>
                  <a:prstClr val="black"/>
                </a:solidFill>
                <a:latin typeface="Calibri" panose="020F0502020204030204"/>
              </a:rPr>
              <a:t>Evaluation</a:t>
            </a:r>
            <a:r>
              <a:rPr lang="en-GB" sz="2401" dirty="0">
                <a:solidFill>
                  <a:prstClr val="black"/>
                </a:solidFill>
                <a:latin typeface="Calibri" panose="020F0502020204030204"/>
              </a:rPr>
              <a:t> parameters of performance and benefits realisation.</a:t>
            </a:r>
          </a:p>
          <a:p>
            <a:pPr marL="800111" lvl="1" indent="-342903" defTabSz="457207">
              <a:buFont typeface="+mj-lt"/>
              <a:buAutoNum type="arabicPeriod"/>
            </a:pP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Validating</a:t>
            </a:r>
            <a:r>
              <a:rPr lang="en-IE" sz="240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P2X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 H2 technologies to be deployed in emerging scenarios.</a:t>
            </a:r>
          </a:p>
          <a:p>
            <a:pPr marL="800111" lvl="1" indent="-342903" defTabSz="457207">
              <a:buFont typeface="+mj-lt"/>
              <a:buAutoNum type="arabicPeriod"/>
            </a:pP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Developing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 long term strategies for the advancement in adoption of hydrogen technologies.</a:t>
            </a:r>
          </a:p>
          <a:p>
            <a:pPr marL="800111" lvl="1" indent="-342903" defTabSz="457207">
              <a:buFont typeface="+mj-lt"/>
              <a:buAutoNum type="arabicPeriod"/>
            </a:pPr>
            <a:r>
              <a:rPr lang="en-IE" sz="2401" b="1" i="1" dirty="0">
                <a:solidFill>
                  <a:prstClr val="black"/>
                </a:solidFill>
                <a:latin typeface="Calibri" panose="020F0502020204030204"/>
              </a:rPr>
              <a:t>Mapping</a:t>
            </a:r>
            <a:r>
              <a:rPr lang="en-IE" sz="2401" dirty="0">
                <a:solidFill>
                  <a:prstClr val="black"/>
                </a:solidFill>
                <a:latin typeface="Calibri" panose="020F0502020204030204"/>
              </a:rPr>
              <a:t> Energy Navigation Routes for the transition of the EU energy system to the green destination</a:t>
            </a:r>
            <a:endParaRPr lang="en-US" sz="240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73" y="6477370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30187" y="247997"/>
            <a:ext cx="2254615" cy="988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79" y="1"/>
            <a:ext cx="2335947" cy="16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3810" y="2324388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73" y="6523091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70303" y="247997"/>
            <a:ext cx="2254615" cy="988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609" y="2897677"/>
            <a:ext cx="4285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12" lvl="2" defTabSz="457207"/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Front End 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Exploring Stakeholders’ perceptions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Identifying key factors for public/ user acceptance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Establishing public participation strategies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Moderation of decision-making processes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5104" y="2887691"/>
            <a:ext cx="3864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12" lvl="2" defTabSz="457207"/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Back End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Optimising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Value P2€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Delivering Long Term Effects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Supporting data informed decision 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Creating optimal supply chain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F0966-9B24-407B-B194-6CC25D910652}"/>
              </a:ext>
            </a:extLst>
          </p:cNvPr>
          <p:cNvSpPr txBox="1"/>
          <p:nvPr/>
        </p:nvSpPr>
        <p:spPr>
          <a:xfrm>
            <a:off x="2227621" y="1724847"/>
            <a:ext cx="8026185" cy="16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Leading an international partnership in the upcoming Horizon Europe call to ‘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Book End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’ a project - providing critical front &amp; back end support:</a:t>
            </a:r>
          </a:p>
          <a:p>
            <a:pPr defTabSz="457207"/>
            <a:endParaRPr lang="en-US" sz="1651" b="1" dirty="0">
              <a:solidFill>
                <a:prstClr val="black"/>
              </a:solidFill>
              <a:latin typeface="Calibri" panose="020F0502020204030204"/>
            </a:endParaRPr>
          </a:p>
          <a:p>
            <a:pPr marL="914412" lvl="2" defTabSz="457207"/>
            <a:endParaRPr lang="en-US" sz="1651" i="1" dirty="0">
              <a:solidFill>
                <a:srgbClr val="FF0000"/>
              </a:solidFill>
              <a:latin typeface="Calibri" panose="020F0502020204030204"/>
            </a:endParaRPr>
          </a:p>
          <a:p>
            <a:pPr marL="914412" lvl="2" defTabSz="457207"/>
            <a:r>
              <a:rPr lang="en-US" sz="1651" i="1" dirty="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65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7"/>
            <a:endParaRPr lang="en-US" sz="165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79" y="50650"/>
            <a:ext cx="2090056" cy="14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DF0966-9B24-407B-B194-6CC25D910652}"/>
              </a:ext>
            </a:extLst>
          </p:cNvPr>
          <p:cNvSpPr txBox="1"/>
          <p:nvPr/>
        </p:nvSpPr>
        <p:spPr>
          <a:xfrm>
            <a:off x="2075228" y="1608268"/>
            <a:ext cx="8026185" cy="16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Driving SMART H2 we aim to partner with and ‘</a:t>
            </a:r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Book End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’ a project by providing critical front &amp; back end support:</a:t>
            </a:r>
          </a:p>
          <a:p>
            <a:pPr defTabSz="457207"/>
            <a:endParaRPr lang="en-US" sz="1651" b="1" dirty="0">
              <a:solidFill>
                <a:prstClr val="black"/>
              </a:solidFill>
              <a:latin typeface="Calibri" panose="020F0502020204030204"/>
            </a:endParaRPr>
          </a:p>
          <a:p>
            <a:pPr marL="914412" lvl="2" defTabSz="457207"/>
            <a:endParaRPr lang="en-US" sz="1651" i="1" dirty="0">
              <a:solidFill>
                <a:srgbClr val="FF0000"/>
              </a:solidFill>
              <a:latin typeface="Calibri" panose="020F0502020204030204"/>
            </a:endParaRPr>
          </a:p>
          <a:p>
            <a:pPr marL="914412" lvl="2" defTabSz="457207"/>
            <a:r>
              <a:rPr lang="en-US" sz="1651" i="1" dirty="0">
                <a:solidFill>
                  <a:prstClr val="black"/>
                </a:solidFill>
                <a:latin typeface="Calibri" panose="020F0502020204030204"/>
              </a:rPr>
              <a:t>				</a:t>
            </a:r>
            <a:endParaRPr lang="en-US" sz="1651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7"/>
            <a:endParaRPr lang="en-US" sz="16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6520" y="2698419"/>
            <a:ext cx="3864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12" lvl="2" defTabSz="457207"/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Back End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Optimising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Value P2€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Delivering Long Term Effects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Supporting data informed decision 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Creating optimal supply chain opportunities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4007" y="2674894"/>
            <a:ext cx="4285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12" lvl="2" defTabSz="457207"/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Front End 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Exploring Stakeholders’ perceptions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Identifying key factors for public/ user acceptance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Establishing public participation strategies</a:t>
            </a:r>
          </a:p>
          <a:p>
            <a:pPr marL="900124" lvl="2" indent="-214316" defTabSz="457207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Moderation of decision-making processes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6701" y="234021"/>
            <a:ext cx="2254615" cy="98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1573" y="6490879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</p:spTree>
    <p:extLst>
      <p:ext uri="{BB962C8B-B14F-4D97-AF65-F5344CB8AC3E}">
        <p14:creationId xmlns:p14="http://schemas.microsoft.com/office/powerpoint/2010/main" val="27348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7387" y="2544599"/>
            <a:ext cx="7448781" cy="313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SMARTH2 - Hydrogen optimisation - 10</a:t>
            </a:r>
            <a:r>
              <a:rPr kumimoji="0" lang="en-GB" sz="1799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March 2021</a:t>
            </a: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 H2 Supply - 15</a:t>
            </a:r>
            <a:r>
              <a:rPr kumimoji="0" lang="en-GB" sz="1799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April 2021</a:t>
            </a: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- Infrastructure &amp; storage - 29</a:t>
            </a:r>
            <a:r>
              <a:rPr kumimoji="0" lang="en-GB" sz="1799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April 2021</a:t>
            </a: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- Demand and Use - 18</a:t>
            </a:r>
            <a:r>
              <a:rPr kumimoji="0" lang="en-GB" sz="1799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 2021</a:t>
            </a: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14" marR="0" lvl="0" indent="-342914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- Stakeholder engagement - 27</a:t>
            </a:r>
            <a:r>
              <a:rPr kumimoji="0" lang="en-GB" sz="1799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 2021</a:t>
            </a: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GB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32" y="6580485"/>
            <a:ext cx="957318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1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462842" y="242210"/>
            <a:ext cx="2254544" cy="9888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3031" y="1449962"/>
            <a:ext cx="8490586" cy="64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GenComm Spring ‘21 SMART H2 Webinars</a:t>
            </a:r>
          </a:p>
        </p:txBody>
      </p:sp>
    </p:spTree>
    <p:extLst>
      <p:ext uri="{BB962C8B-B14F-4D97-AF65-F5344CB8AC3E}">
        <p14:creationId xmlns:p14="http://schemas.microsoft.com/office/powerpoint/2010/main" val="18364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3936" y="2324426"/>
            <a:ext cx="7448781" cy="12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0" marR="0" lvl="0" indent="0" algn="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32" y="6570526"/>
            <a:ext cx="957318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1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90215" y="215393"/>
            <a:ext cx="2254544" cy="988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36" y="1070329"/>
            <a:ext cx="7534538" cy="53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1616" y="2527147"/>
            <a:ext cx="7448781" cy="3531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GenComm Website - </a:t>
            </a:r>
            <a:r>
              <a:rPr kumimoji="0" lang="en-GB" sz="2101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nweurope.eu/</a:t>
            </a:r>
            <a:r>
              <a:rPr kumimoji="0" lang="en-GB" sz="2101" b="0" i="0" u="sng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gencomm</a:t>
            </a: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LinkedIn - GenComm</a:t>
            </a: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Twitter - @GenComm_CH2F</a:t>
            </a: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Community Hydrogen Forum – CH2F - </a:t>
            </a:r>
            <a:r>
              <a:rPr kumimoji="0" lang="en-GB" sz="2101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communityh2.eu</a:t>
            </a: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64" marR="0" lvl="0" indent="-285764" algn="l" defTabSz="6858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Hydrogen Ireland website - </a:t>
            </a:r>
            <a:r>
              <a:rPr kumimoji="0" lang="en-GB" sz="2101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hydrogenireland.org</a:t>
            </a: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32" y="6513773"/>
            <a:ext cx="957318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1" b="1" i="0" u="none" strike="noStrike" kern="1200" cap="none" spc="0" normalizeH="0" baseline="0" noProof="0" dirty="0">
                <a:ln>
                  <a:noFill/>
                </a:ln>
                <a:solidFill>
                  <a:srgbClr val="034DA2"/>
                </a:solidFill>
                <a:effectLst/>
                <a:uLnTx/>
                <a:uFillTx/>
                <a:latin typeface="Calibri" panose="020F0502020204030204"/>
                <a:ea typeface="+mn-ea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57074" y="248101"/>
            <a:ext cx="2254544" cy="988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5935" y="1513739"/>
            <a:ext cx="5100307" cy="523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Distance Calling Card</a:t>
            </a:r>
            <a:endParaRPr kumimoji="0" lang="en-GB" sz="280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3934" y="696462"/>
            <a:ext cx="7448781" cy="126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en-US" sz="3801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ctr">
              <a:defRPr/>
            </a:pPr>
            <a:r>
              <a:rPr lang="en-US" sz="3801" b="1" u="sng" dirty="0">
                <a:solidFill>
                  <a:prstClr val="black"/>
                </a:solidFill>
                <a:latin typeface="Open Sans"/>
                <a:cs typeface="Open Sans"/>
              </a:rPr>
              <a:t>Audience Poll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732" y="6580486"/>
            <a:ext cx="9573184" cy="27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1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97191" y="202022"/>
            <a:ext cx="2254544" cy="988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8130" y="5804381"/>
            <a:ext cx="6040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answer the question, please use the chat function.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857" y="2196209"/>
            <a:ext cx="1140293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area/sector is of particular importance for the commercialisation of Hydrogen technologies?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463" y="3332951"/>
            <a:ext cx="7519629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119" indent="-508119">
              <a:buFont typeface="+mj-lt"/>
              <a:buAutoNum type="arabicPeriod"/>
            </a:pPr>
            <a:r>
              <a:rPr lang="en-GB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</a:p>
          <a:p>
            <a:pPr marL="508119" indent="-508119">
              <a:buFont typeface="+mj-lt"/>
              <a:buAutoNum type="arabicPeriod"/>
            </a:pPr>
            <a:r>
              <a:rPr lang="en-GB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</a:t>
            </a:r>
          </a:p>
          <a:p>
            <a:pPr marL="508119" indent="-508119">
              <a:buFont typeface="+mj-lt"/>
              <a:buAutoNum type="arabicPeriod"/>
            </a:pPr>
            <a:r>
              <a:rPr lang="en-GB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Electricity</a:t>
            </a:r>
          </a:p>
          <a:p>
            <a:pPr marL="508119" indent="-508119">
              <a:buFont typeface="+mj-lt"/>
              <a:buAutoNum type="arabicPeriod"/>
            </a:pPr>
            <a:r>
              <a:rPr lang="en-GB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Heating</a:t>
            </a:r>
          </a:p>
          <a:p>
            <a:pPr marL="508119" indent="-508119">
              <a:buFont typeface="+mj-lt"/>
              <a:buAutoNum type="arabicPeriod"/>
            </a:pPr>
            <a:r>
              <a:rPr lang="en-GB" sz="26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Acceptance</a:t>
            </a:r>
          </a:p>
        </p:txBody>
      </p:sp>
    </p:spTree>
    <p:extLst>
      <p:ext uri="{BB962C8B-B14F-4D97-AF65-F5344CB8AC3E}">
        <p14:creationId xmlns:p14="http://schemas.microsoft.com/office/powerpoint/2010/main" val="743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1130" y="381715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r>
              <a:rPr lang="en-US" sz="3800" b="1" dirty="0">
                <a:solidFill>
                  <a:prstClr val="black"/>
                </a:solidFill>
                <a:latin typeface="Open Sans"/>
                <a:cs typeface="Open Sans"/>
              </a:rPr>
              <a:t>Hydrogen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573" y="6570671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477278" y="381717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6407" y="2723919"/>
            <a:ext cx="71384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7"/>
            <a:r>
              <a:rPr lang="en-GB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heralded as an alternative to fossil fuels, can Hydrogen really help solve the world’s dirtiest energy problems?  </a:t>
            </a:r>
            <a:endParaRPr lang="en-GB" sz="4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73198" y="427684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r>
              <a:rPr lang="en-US" sz="3800" b="1" dirty="0">
                <a:solidFill>
                  <a:prstClr val="black"/>
                </a:solidFill>
                <a:latin typeface="Open Sans"/>
                <a:cs typeface="Open Sans"/>
              </a:rPr>
              <a:t>Green H2 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573" y="6439595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90073" y="253147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8097" y="1709626"/>
            <a:ext cx="8314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hydrogen  (Green H2) — produced with renewable energy — is the energy sector’s great hope, but currently only accounts for about 1 per cent of global supplies. </a:t>
            </a:r>
          </a:p>
          <a:p>
            <a:pPr algn="just" defTabSz="457207"/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it achieve efficiently and at a commercially viable price?</a:t>
            </a:r>
          </a:p>
          <a:p>
            <a:pPr defTabSz="45720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8979" y="786385"/>
            <a:ext cx="7449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r>
              <a:rPr lang="en-US" sz="3800" b="1" dirty="0">
                <a:solidFill>
                  <a:prstClr val="black"/>
                </a:solidFill>
                <a:latin typeface="Open Sans"/>
                <a:cs typeface="Open Sans"/>
              </a:rPr>
              <a:t> H2 Momentum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573" y="6436913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83675" y="295152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5565" y="1663508"/>
            <a:ext cx="8452436" cy="403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00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the 2015 Paris climate agreement, “low carbon hydrogen”, produced either without fossil fuels or by storing and capturing the emissions generated, is firmly on the agenda. </a:t>
            </a:r>
          </a:p>
          <a:p>
            <a:pPr algn="just" defTabSz="457207"/>
            <a:endParaRPr lang="en-GB" sz="200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457207"/>
            <a:r>
              <a:rPr lang="en-GB" sz="200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Governments adopting net zero targets are seeking ways to slash emissions from highly polluting sectors including heating, heavy industries like steel and transport.</a:t>
            </a:r>
          </a:p>
          <a:p>
            <a:pPr algn="just" defTabSz="457207"/>
            <a:r>
              <a:rPr lang="en-GB" sz="2001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GB" sz="200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457207"/>
            <a:r>
              <a:rPr lang="en-GB" sz="200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significant momentum across the entire hydrogen value chain and it is accelerating cost reductions for hydrogen production, transmission, distribution, retail, and end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8721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6559" y="105956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r>
              <a:rPr lang="en-US" sz="3800" b="1" dirty="0">
                <a:solidFill>
                  <a:prstClr val="black"/>
                </a:solidFill>
                <a:latin typeface="Open Sans"/>
                <a:cs typeface="Open Sans"/>
              </a:rPr>
              <a:t>H2 R</a:t>
            </a:r>
            <a:r>
              <a:rPr lang="en-US" sz="3800" b="1" dirty="0">
                <a:solidFill>
                  <a:srgbClr val="00B050"/>
                </a:solidFill>
                <a:latin typeface="Open Sans"/>
                <a:cs typeface="Open Sans"/>
              </a:rPr>
              <a:t>a</a:t>
            </a:r>
            <a:r>
              <a:rPr lang="en-US" sz="3800" b="1" dirty="0">
                <a:solidFill>
                  <a:srgbClr val="5B9BD5">
                    <a:lumMod val="75000"/>
                  </a:srgbClr>
                </a:solidFill>
                <a:latin typeface="Open Sans"/>
                <a:cs typeface="Open Sans"/>
              </a:rPr>
              <a:t>i</a:t>
            </a:r>
            <a:r>
              <a:rPr lang="en-US" sz="3800" b="1" dirty="0">
                <a:solidFill>
                  <a:srgbClr val="A5A5A5">
                    <a:lumMod val="75000"/>
                  </a:srgbClr>
                </a:solidFill>
                <a:latin typeface="Open Sans"/>
                <a:cs typeface="Open Sans"/>
              </a:rPr>
              <a:t>n</a:t>
            </a:r>
            <a:r>
              <a:rPr lang="en-US" sz="3800" b="1" dirty="0">
                <a:solidFill>
                  <a:srgbClr val="FFC000">
                    <a:lumMod val="75000"/>
                  </a:srgbClr>
                </a:solidFill>
                <a:latin typeface="Open Sans"/>
                <a:cs typeface="Open Sans"/>
              </a:rPr>
              <a:t>b</a:t>
            </a:r>
            <a:r>
              <a:rPr lang="en-US" sz="3800" b="1" dirty="0">
                <a:solidFill>
                  <a:srgbClr val="4472C4">
                    <a:lumMod val="60000"/>
                    <a:lumOff val="40000"/>
                  </a:srgbClr>
                </a:solidFill>
                <a:latin typeface="Open Sans"/>
                <a:cs typeface="Open Sans"/>
              </a:rPr>
              <a:t>o</a:t>
            </a:r>
            <a:r>
              <a:rPr lang="en-US" sz="3800" b="1" dirty="0">
                <a:solidFill>
                  <a:srgbClr val="CC0099"/>
                </a:solidFill>
                <a:latin typeface="Open Sans"/>
                <a:cs typeface="Open Sans"/>
              </a:rPr>
              <a:t>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573" y="6436913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30187" y="285004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5889" y="1916725"/>
            <a:ext cx="8344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3" indent="-342903" algn="just" defTabSz="457207"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hydrogen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 by using clean electricity from renewable energy technologies to electrolyse water (H2O). </a:t>
            </a:r>
          </a:p>
          <a:p>
            <a:pPr marL="342903" indent="-342903" algn="just" defTabSz="457207">
              <a:buFont typeface="+mj-lt"/>
              <a:buAutoNum type="arabicPeriod"/>
            </a:pPr>
            <a:r>
              <a:rPr lang="en-GB" b="1" dirty="0">
                <a:solidFill>
                  <a:srgbClr val="5B9BD5">
                    <a:lumMod val="75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hydrogen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Produced using natural gas but with carbon emissions being captured and stored, or reused. </a:t>
            </a:r>
          </a:p>
          <a:p>
            <a:pPr marL="342903" indent="-342903" algn="just" defTabSz="457207">
              <a:buFont typeface="+mj-lt"/>
              <a:buAutoNum type="arabicPeriod"/>
            </a:pPr>
            <a:r>
              <a:rPr lang="en-GB" b="1" dirty="0">
                <a:solidFill>
                  <a:prstClr val="white">
                    <a:lumMod val="65000"/>
                  </a:prst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Grey hydrogen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most common form of hydrogen production. It comes from natural gas via steam methane reformation but without emissions capture. </a:t>
            </a:r>
          </a:p>
          <a:p>
            <a:pPr marL="342903" indent="-342903" algn="just" defTabSz="457207">
              <a:buFont typeface="+mj-lt"/>
              <a:buAutoNum type="arabicPeriod"/>
            </a:pPr>
            <a:r>
              <a:rPr lang="en-GB" b="1" dirty="0">
                <a:solidFill>
                  <a:srgbClr val="FFC000">
                    <a:lumMod val="5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 hydrogen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cheapest way to make hydrogen but also the most environmentally damaging due to the use of thermal coal in the production process. </a:t>
            </a:r>
          </a:p>
          <a:p>
            <a:pPr marL="342903" indent="-342903" algn="just" defTabSz="457207">
              <a:buFont typeface="+mj-lt"/>
              <a:buAutoNum type="arabicPeriod"/>
            </a:pPr>
            <a:r>
              <a:rPr lang="en-GB" b="1" dirty="0">
                <a:solidFill>
                  <a:srgbClr val="4472C4">
                    <a:lumMod val="60000"/>
                    <a:lumOff val="40000"/>
                  </a:srgb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Turquoise hydrogen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a process called methane pyrolysis to produce hydrogen and solid carbon. </a:t>
            </a:r>
          </a:p>
          <a:p>
            <a:pPr marL="342903" indent="-342903" algn="just" defTabSz="457207">
              <a:buFont typeface="+mj-lt"/>
              <a:buAutoNum type="arabicPeriod"/>
            </a:pPr>
            <a:r>
              <a:rPr lang="en-GB" b="1" dirty="0">
                <a:solidFill>
                  <a:srgbClr val="CC009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Purple Hydrogen </a:t>
            </a:r>
            <a:r>
              <a:rPr lang="de-DE" dirty="0">
                <a:solidFill>
                  <a:prstClr val="black"/>
                </a:solidFill>
                <a:latin typeface="Trebuchet MS" panose="020B0603020202020204" pitchFamily="34" charset="0"/>
              </a:rPr>
              <a:t>nuclear energy is used to produce hydrogen, It offers the advantage of lower CO2 emissions compared to electrolysis by natural gas.</a:t>
            </a:r>
            <a:endParaRPr lang="en-GB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0361" y="1236913"/>
            <a:ext cx="744902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just" defTabSz="457207">
              <a:defRPr/>
            </a:pPr>
            <a:r>
              <a:rPr lang="en-US" sz="2800" dirty="0">
                <a:solidFill>
                  <a:prstClr val="black"/>
                </a:solidFill>
                <a:latin typeface="Open Sans"/>
                <a:cs typeface="Open Sans"/>
              </a:rPr>
              <a:t>The world is racing to scale up Green Hydrogen.</a:t>
            </a:r>
          </a:p>
          <a:p>
            <a:pPr algn="just" defTabSz="457207">
              <a:defRPr/>
            </a:pPr>
            <a:endParaRPr lang="en-US" sz="2800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just" defTabSz="457207">
              <a:defRPr/>
            </a:pPr>
            <a:r>
              <a:rPr lang="en-US" sz="2800" dirty="0">
                <a:solidFill>
                  <a:prstClr val="black"/>
                </a:solidFill>
                <a:latin typeface="Open Sans"/>
                <a:cs typeface="Open Sans"/>
              </a:rPr>
              <a:t>However as we scale up the use of GREEN H2 it must be done smartly and give us SMARTH2.</a:t>
            </a:r>
          </a:p>
          <a:p>
            <a:pPr algn="just" defTabSz="457207">
              <a:defRPr/>
            </a:pPr>
            <a:endParaRPr lang="en-US" sz="3800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573" y="6570671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95746" y="247997"/>
            <a:ext cx="2254615" cy="988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6230" y="557787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r>
              <a:rPr lang="en-US" sz="4000" b="1" dirty="0">
                <a:solidFill>
                  <a:prstClr val="black"/>
                </a:solidFill>
                <a:latin typeface="Open Sans"/>
                <a:cs typeface="Open Sans"/>
              </a:rPr>
              <a:t>SMART H2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261865" y="3864465"/>
          <a:ext cx="7652908" cy="271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07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573" y="6580579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330187" y="277425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2657" y="2593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7"/>
            <a:r>
              <a:rPr lang="en-GB" dirty="0">
                <a:solidFill>
                  <a:srgbClr val="000000"/>
                </a:solidFill>
                <a:latin typeface="MetricWeb"/>
              </a:rPr>
              <a:t>Long heralded as an alternative to fossil fuels, can the gas really help solve the world’s dirtiest energy problems?  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32" y="1602463"/>
            <a:ext cx="8298757" cy="36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67038" y="178173"/>
            <a:ext cx="744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7">
              <a:defRPr/>
            </a:pPr>
            <a:endParaRPr lang="en-US" sz="380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algn="r" defTabSz="457207">
              <a:defRPr/>
            </a:pPr>
            <a:r>
              <a:rPr lang="en-US" sz="3800" b="1" dirty="0">
                <a:solidFill>
                  <a:prstClr val="black"/>
                </a:solidFill>
                <a:latin typeface="Open Sans"/>
                <a:cs typeface="Open Sans"/>
              </a:rPr>
              <a:t>Legislation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1573" y="6570671"/>
            <a:ext cx="957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7">
              <a:defRPr/>
            </a:pPr>
            <a:r>
              <a:rPr lang="en-GB" sz="1200" b="1" dirty="0">
                <a:solidFill>
                  <a:srgbClr val="034DA2"/>
                </a:solidFill>
                <a:latin typeface="Calibri" panose="020F0502020204030204"/>
                <a:cs typeface="Open Sans"/>
              </a:rPr>
              <a:t>GenComm Spring Series of H₂ Webinars - Webinar 1: Hydrogen Optimisation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410419" y="319809"/>
            <a:ext cx="2254615" cy="9889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299" y="1509881"/>
            <a:ext cx="8152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GB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UK government’s legislation for net zero emissions by 2050 has changed the global energy landscape </a:t>
            </a:r>
          </a:p>
          <a:p>
            <a:pPr algn="just" defTabSz="457207"/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2019 UK’s decision to become the first major economy to enshrine such a target in law has set a precedent.</a:t>
            </a:r>
          </a:p>
        </p:txBody>
      </p:sp>
    </p:spTree>
    <p:extLst>
      <p:ext uri="{BB962C8B-B14F-4D97-AF65-F5344CB8AC3E}">
        <p14:creationId xmlns:p14="http://schemas.microsoft.com/office/powerpoint/2010/main" val="19776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16F8D-4C59-4A43-A6DD-09274B6DFFDD}"/>
</file>

<file path=customXml/itemProps2.xml><?xml version="1.0" encoding="utf-8"?>
<ds:datastoreItem xmlns:ds="http://schemas.openxmlformats.org/officeDocument/2006/customXml" ds:itemID="{49ACE871-03D5-40B1-96B4-EC6EF0C5BA9A}"/>
</file>

<file path=customXml/itemProps3.xml><?xml version="1.0" encoding="utf-8"?>
<ds:datastoreItem xmlns:ds="http://schemas.openxmlformats.org/officeDocument/2006/customXml" ds:itemID="{E7968E48-CE3B-482D-A170-23D87706AA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1089</Words>
  <Application>Microsoft Office PowerPoint</Application>
  <PresentationFormat>Widescreen</PresentationFormat>
  <Paragraphs>144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Copperplate Gothic Bold</vt:lpstr>
      <vt:lpstr>MetricWeb</vt:lpstr>
      <vt:lpstr>Open Sans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Wilson (JWilson)</dc:creator>
  <cp:lastModifiedBy>Joanna Wilson (JWilson)</cp:lastModifiedBy>
  <cp:revision>2</cp:revision>
  <dcterms:created xsi:type="dcterms:W3CDTF">2021-03-09T18:07:43Z</dcterms:created>
  <dcterms:modified xsi:type="dcterms:W3CDTF">2021-03-11T10:17:58Z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