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sldIdLst>
    <p:sldId id="282" r:id="rId2"/>
    <p:sldId id="256" r:id="rId3"/>
    <p:sldId id="283" r:id="rId4"/>
    <p:sldId id="284" r:id="rId5"/>
    <p:sldId id="285" r:id="rId6"/>
    <p:sldId id="28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562"/>
    <a:srgbClr val="034DA2"/>
    <a:srgbClr val="3366FF"/>
    <a:srgbClr val="97C03C"/>
    <a:srgbClr val="F4C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McCormick" userId="ab23143b-a277-4671-bd20-f7ca97315ce1" providerId="ADAL" clId="{76F0C5B6-0181-49D8-9C34-74FD7E8EEE2A}"/>
    <pc:docChg chg="undo custSel addSld delSld modSld">
      <pc:chgData name="Simon McCormick" userId="ab23143b-a277-4671-bd20-f7ca97315ce1" providerId="ADAL" clId="{76F0C5B6-0181-49D8-9C34-74FD7E8EEE2A}" dt="2021-04-12T19:01:59.081" v="1102" actId="242"/>
      <pc:docMkLst>
        <pc:docMk/>
      </pc:docMkLst>
      <pc:sldChg chg="addSp delSp modSp mod">
        <pc:chgData name="Simon McCormick" userId="ab23143b-a277-4671-bd20-f7ca97315ce1" providerId="ADAL" clId="{76F0C5B6-0181-49D8-9C34-74FD7E8EEE2A}" dt="2021-04-12T18:31:48.145" v="303" actId="20577"/>
        <pc:sldMkLst>
          <pc:docMk/>
          <pc:sldMk cId="433284299" sldId="256"/>
        </pc:sldMkLst>
        <pc:spChg chg="add mod">
          <ac:chgData name="Simon McCormick" userId="ab23143b-a277-4671-bd20-f7ca97315ce1" providerId="ADAL" clId="{76F0C5B6-0181-49D8-9C34-74FD7E8EEE2A}" dt="2021-04-12T18:31:48.145" v="303" actId="20577"/>
          <ac:spMkLst>
            <pc:docMk/>
            <pc:sldMk cId="433284299" sldId="256"/>
            <ac:spMk id="2" creationId="{85863B81-508C-4A0C-858D-5E609B7E838C}"/>
          </ac:spMkLst>
        </pc:spChg>
        <pc:spChg chg="del">
          <ac:chgData name="Simon McCormick" userId="ab23143b-a277-4671-bd20-f7ca97315ce1" providerId="ADAL" clId="{76F0C5B6-0181-49D8-9C34-74FD7E8EEE2A}" dt="2021-04-12T18:25:00.490" v="10" actId="478"/>
          <ac:spMkLst>
            <pc:docMk/>
            <pc:sldMk cId="433284299" sldId="256"/>
            <ac:spMk id="7" creationId="{00000000-0000-0000-0000-000000000000}"/>
          </ac:spMkLst>
        </pc:spChg>
      </pc:sldChg>
      <pc:sldChg chg="del">
        <pc:chgData name="Simon McCormick" userId="ab23143b-a277-4671-bd20-f7ca97315ce1" providerId="ADAL" clId="{76F0C5B6-0181-49D8-9C34-74FD7E8EEE2A}" dt="2021-04-12T18:25:03.862" v="11" actId="47"/>
        <pc:sldMkLst>
          <pc:docMk/>
          <pc:sldMk cId="1118176805" sldId="283"/>
        </pc:sldMkLst>
      </pc:sldChg>
      <pc:sldChg chg="addSp delSp modSp add mod">
        <pc:chgData name="Simon McCormick" userId="ab23143b-a277-4671-bd20-f7ca97315ce1" providerId="ADAL" clId="{76F0C5B6-0181-49D8-9C34-74FD7E8EEE2A}" dt="2021-04-12T18:43:38.670" v="480" actId="14429"/>
        <pc:sldMkLst>
          <pc:docMk/>
          <pc:sldMk cId="1684879421" sldId="283"/>
        </pc:sldMkLst>
        <pc:spChg chg="del mod">
          <ac:chgData name="Simon McCormick" userId="ab23143b-a277-4671-bd20-f7ca97315ce1" providerId="ADAL" clId="{76F0C5B6-0181-49D8-9C34-74FD7E8EEE2A}" dt="2021-04-12T18:43:33.759" v="479" actId="478"/>
          <ac:spMkLst>
            <pc:docMk/>
            <pc:sldMk cId="1684879421" sldId="283"/>
            <ac:spMk id="2" creationId="{85863B81-508C-4A0C-858D-5E609B7E838C}"/>
          </ac:spMkLst>
        </pc:spChg>
        <pc:graphicFrameChg chg="add mod modVis modGraphic">
          <ac:chgData name="Simon McCormick" userId="ab23143b-a277-4671-bd20-f7ca97315ce1" providerId="ADAL" clId="{76F0C5B6-0181-49D8-9C34-74FD7E8EEE2A}" dt="2021-04-12T18:43:38.670" v="480" actId="14429"/>
          <ac:graphicFrameMkLst>
            <pc:docMk/>
            <pc:sldMk cId="1684879421" sldId="283"/>
            <ac:graphicFrameMk id="4" creationId="{1E558D6A-34B3-4D3A-A522-D76A01E0AD33}"/>
          </ac:graphicFrameMkLst>
        </pc:graphicFrameChg>
      </pc:sldChg>
      <pc:sldChg chg="del">
        <pc:chgData name="Simon McCormick" userId="ab23143b-a277-4671-bd20-f7ca97315ce1" providerId="ADAL" clId="{76F0C5B6-0181-49D8-9C34-74FD7E8EEE2A}" dt="2021-04-12T18:25:03.862" v="11" actId="47"/>
        <pc:sldMkLst>
          <pc:docMk/>
          <pc:sldMk cId="3364073244" sldId="284"/>
        </pc:sldMkLst>
      </pc:sldChg>
      <pc:sldChg chg="addSp delSp modSp add mod">
        <pc:chgData name="Simon McCormick" userId="ab23143b-a277-4671-bd20-f7ca97315ce1" providerId="ADAL" clId="{76F0C5B6-0181-49D8-9C34-74FD7E8EEE2A}" dt="2021-04-12T18:54:12.349" v="705" actId="20577"/>
        <pc:sldMkLst>
          <pc:docMk/>
          <pc:sldMk cId="3410973255" sldId="284"/>
        </pc:sldMkLst>
        <pc:spChg chg="add mod">
          <ac:chgData name="Simon McCormick" userId="ab23143b-a277-4671-bd20-f7ca97315ce1" providerId="ADAL" clId="{76F0C5B6-0181-49D8-9C34-74FD7E8EEE2A}" dt="2021-04-12T18:54:12.349" v="705" actId="20577"/>
          <ac:spMkLst>
            <pc:docMk/>
            <pc:sldMk cId="3410973255" sldId="284"/>
            <ac:spMk id="7" creationId="{4E6E4CD2-8CC1-4F96-B121-194561AC003A}"/>
          </ac:spMkLst>
        </pc:spChg>
        <pc:graphicFrameChg chg="del">
          <ac:chgData name="Simon McCormick" userId="ab23143b-a277-4671-bd20-f7ca97315ce1" providerId="ADAL" clId="{76F0C5B6-0181-49D8-9C34-74FD7E8EEE2A}" dt="2021-04-12T18:43:44.963" v="482" actId="478"/>
          <ac:graphicFrameMkLst>
            <pc:docMk/>
            <pc:sldMk cId="3410973255" sldId="284"/>
            <ac:graphicFrameMk id="4" creationId="{1E558D6A-34B3-4D3A-A522-D76A01E0AD33}"/>
          </ac:graphicFrameMkLst>
        </pc:graphicFrameChg>
        <pc:picChg chg="add mod">
          <ac:chgData name="Simon McCormick" userId="ab23143b-a277-4671-bd20-f7ca97315ce1" providerId="ADAL" clId="{76F0C5B6-0181-49D8-9C34-74FD7E8EEE2A}" dt="2021-04-12T18:46:17.160" v="492" actId="1076"/>
          <ac:picMkLst>
            <pc:docMk/>
            <pc:sldMk cId="3410973255" sldId="284"/>
            <ac:picMk id="1026" creationId="{EE03BA8B-C665-4C1A-A90C-3010485A1FED}"/>
          </ac:picMkLst>
        </pc:picChg>
      </pc:sldChg>
      <pc:sldChg chg="modSp add mod">
        <pc:chgData name="Simon McCormick" userId="ab23143b-a277-4671-bd20-f7ca97315ce1" providerId="ADAL" clId="{76F0C5B6-0181-49D8-9C34-74FD7E8EEE2A}" dt="2021-04-12T19:01:10.917" v="1089" actId="115"/>
        <pc:sldMkLst>
          <pc:docMk/>
          <pc:sldMk cId="2659883367" sldId="285"/>
        </pc:sldMkLst>
        <pc:spChg chg="mod">
          <ac:chgData name="Simon McCormick" userId="ab23143b-a277-4671-bd20-f7ca97315ce1" providerId="ADAL" clId="{76F0C5B6-0181-49D8-9C34-74FD7E8EEE2A}" dt="2021-04-12T19:01:10.917" v="1089" actId="115"/>
          <ac:spMkLst>
            <pc:docMk/>
            <pc:sldMk cId="2659883367" sldId="285"/>
            <ac:spMk id="2" creationId="{85863B81-508C-4A0C-858D-5E609B7E838C}"/>
          </ac:spMkLst>
        </pc:spChg>
      </pc:sldChg>
      <pc:sldChg chg="del">
        <pc:chgData name="Simon McCormick" userId="ab23143b-a277-4671-bd20-f7ca97315ce1" providerId="ADAL" clId="{76F0C5B6-0181-49D8-9C34-74FD7E8EEE2A}" dt="2021-04-12T18:25:03.862" v="11" actId="47"/>
        <pc:sldMkLst>
          <pc:docMk/>
          <pc:sldMk cId="3382302989" sldId="285"/>
        </pc:sldMkLst>
      </pc:sldChg>
      <pc:sldChg chg="modSp add mod">
        <pc:chgData name="Simon McCormick" userId="ab23143b-a277-4671-bd20-f7ca97315ce1" providerId="ADAL" clId="{76F0C5B6-0181-49D8-9C34-74FD7E8EEE2A}" dt="2021-04-12T19:01:59.081" v="1102" actId="242"/>
        <pc:sldMkLst>
          <pc:docMk/>
          <pc:sldMk cId="192493832" sldId="286"/>
        </pc:sldMkLst>
        <pc:spChg chg="mod">
          <ac:chgData name="Simon McCormick" userId="ab23143b-a277-4671-bd20-f7ca97315ce1" providerId="ADAL" clId="{76F0C5B6-0181-49D8-9C34-74FD7E8EEE2A}" dt="2021-04-12T19:01:59.081" v="1102" actId="242"/>
          <ac:spMkLst>
            <pc:docMk/>
            <pc:sldMk cId="192493832" sldId="286"/>
            <ac:spMk id="2" creationId="{85863B81-508C-4A0C-858D-5E609B7E838C}"/>
          </ac:spMkLst>
        </pc:spChg>
      </pc:sldChg>
      <pc:sldChg chg="del">
        <pc:chgData name="Simon McCormick" userId="ab23143b-a277-4671-bd20-f7ca97315ce1" providerId="ADAL" clId="{76F0C5B6-0181-49D8-9C34-74FD7E8EEE2A}" dt="2021-04-12T18:25:03.862" v="11" actId="47"/>
        <pc:sldMkLst>
          <pc:docMk/>
          <pc:sldMk cId="777004608" sldId="286"/>
        </pc:sldMkLst>
      </pc:sldChg>
    </pc:docChg>
  </pc:docChgLst>
  <pc:docChgLst>
    <pc:chgData name="Joanna Wilson (JWilson)" userId="c465db23-b75d-4b47-91f7-fb5c120a041b" providerId="ADAL" clId="{19480009-0A83-40AF-A225-901A7CE49BCE}"/>
    <pc:docChg chg="modSld">
      <pc:chgData name="Joanna Wilson (JWilson)" userId="c465db23-b75d-4b47-91f7-fb5c120a041b" providerId="ADAL" clId="{19480009-0A83-40AF-A225-901A7CE49BCE}" dt="2021-04-14T11:13:22.710" v="1" actId="255"/>
      <pc:docMkLst>
        <pc:docMk/>
      </pc:docMkLst>
      <pc:sldChg chg="modSp mod">
        <pc:chgData name="Joanna Wilson (JWilson)" userId="c465db23-b75d-4b47-91f7-fb5c120a041b" providerId="ADAL" clId="{19480009-0A83-40AF-A225-901A7CE49BCE}" dt="2021-04-14T11:13:22.710" v="1" actId="255"/>
        <pc:sldMkLst>
          <pc:docMk/>
          <pc:sldMk cId="1527499484" sldId="282"/>
        </pc:sldMkLst>
        <pc:spChg chg="mod">
          <ac:chgData name="Joanna Wilson (JWilson)" userId="c465db23-b75d-4b47-91f7-fb5c120a041b" providerId="ADAL" clId="{19480009-0A83-40AF-A225-901A7CE49BCE}" dt="2021-04-14T11:13:22.710" v="1" actId="255"/>
          <ac:spMkLst>
            <pc:docMk/>
            <pc:sldMk cId="1527499484" sldId="282"/>
            <ac:spMk id="5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38746-803E-41AE-9CBC-43BBF1134BC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A8C08BFF-F026-4DE1-85A9-FFF359D7EA89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IE" sz="1800" dirty="0">
              <a:solidFill>
                <a:sysClr val="windowText" lastClr="000000"/>
              </a:solidFill>
              <a:latin typeface="Open Sans" panose="020B0606030504020204"/>
            </a:rPr>
            <a:t>Echelon Data Centres</a:t>
          </a:r>
        </a:p>
      </dgm:t>
    </dgm:pt>
    <dgm:pt modelId="{B1580D2A-7F8F-400D-B4D8-8B8818EC0D7C}" type="parTrans" cxnId="{FEAA3379-625C-454F-9790-E10CA0EC0741}">
      <dgm:prSet/>
      <dgm:spPr/>
      <dgm:t>
        <a:bodyPr/>
        <a:lstStyle/>
        <a:p>
          <a:endParaRPr lang="en-IE">
            <a:latin typeface="Open Sans" panose="020B0606030504020204"/>
          </a:endParaRPr>
        </a:p>
      </dgm:t>
    </dgm:pt>
    <dgm:pt modelId="{04333C61-69A3-48B3-B20C-9EE0F2E71B87}" type="sibTrans" cxnId="{FEAA3379-625C-454F-9790-E10CA0EC0741}">
      <dgm:prSet/>
      <dgm:spPr/>
      <dgm:t>
        <a:bodyPr/>
        <a:lstStyle/>
        <a:p>
          <a:endParaRPr lang="en-IE">
            <a:latin typeface="Open Sans" panose="020B0606030504020204"/>
          </a:endParaRPr>
        </a:p>
      </dgm:t>
    </dgm:pt>
    <dgm:pt modelId="{9C423119-D1F6-457A-9550-8C966FCA2520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IE" sz="1800" i="0" dirty="0">
              <a:solidFill>
                <a:sysClr val="windowText" lastClr="000000"/>
              </a:solidFill>
              <a:latin typeface="Open Sans" panose="020B0606030504020204"/>
            </a:rPr>
            <a:t>Government Statement on the Role of Data Centres in Ireland's Enterprise Strategy</a:t>
          </a:r>
        </a:p>
        <a:p>
          <a:r>
            <a:rPr lang="en-IE" sz="1800" i="0" dirty="0">
              <a:solidFill>
                <a:sysClr val="windowText" lastClr="000000"/>
              </a:solidFill>
              <a:latin typeface="Open Sans" panose="020B0606030504020204"/>
            </a:rPr>
            <a:t>(June 2018)</a:t>
          </a:r>
        </a:p>
      </dgm:t>
    </dgm:pt>
    <dgm:pt modelId="{C052A399-E4E6-4683-85BA-F59F814DAC31}" type="parTrans" cxnId="{A53C6AC1-9516-4C7B-82A8-69BCBB946B7B}">
      <dgm:prSet/>
      <dgm:spPr/>
      <dgm:t>
        <a:bodyPr/>
        <a:lstStyle/>
        <a:p>
          <a:endParaRPr lang="en-IE">
            <a:latin typeface="Open Sans" panose="020B0606030504020204"/>
          </a:endParaRPr>
        </a:p>
      </dgm:t>
    </dgm:pt>
    <dgm:pt modelId="{E33554CF-2C43-4FD0-B637-C44B046BF6D8}" type="sibTrans" cxnId="{A53C6AC1-9516-4C7B-82A8-69BCBB946B7B}">
      <dgm:prSet/>
      <dgm:spPr/>
      <dgm:t>
        <a:bodyPr/>
        <a:lstStyle/>
        <a:p>
          <a:endParaRPr lang="en-IE">
            <a:latin typeface="Open Sans" panose="020B0606030504020204"/>
          </a:endParaRPr>
        </a:p>
      </dgm:t>
    </dgm:pt>
    <dgm:pt modelId="{87A58424-FBED-4B61-9F23-DF2683B78CC3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1800" dirty="0">
              <a:solidFill>
                <a:sysClr val="windowText" lastClr="000000"/>
              </a:solidFill>
              <a:latin typeface="Open Sans" panose="020B0606030504020204"/>
            </a:rPr>
            <a:t>Offshore Renewable Energy Development Plan</a:t>
          </a:r>
        </a:p>
        <a:p>
          <a:r>
            <a:rPr lang="en-US" sz="1800" dirty="0">
              <a:solidFill>
                <a:sysClr val="windowText" lastClr="000000"/>
              </a:solidFill>
              <a:latin typeface="Open Sans" panose="020B0606030504020204"/>
            </a:rPr>
            <a:t>(February 2014)</a:t>
          </a:r>
          <a:endParaRPr lang="en-IE" sz="1800" dirty="0">
            <a:solidFill>
              <a:sysClr val="windowText" lastClr="000000"/>
            </a:solidFill>
            <a:latin typeface="Open Sans" panose="020B0606030504020204"/>
          </a:endParaRPr>
        </a:p>
      </dgm:t>
    </dgm:pt>
    <dgm:pt modelId="{0EF6410C-A34B-4239-A658-89201D03322B}" type="parTrans" cxnId="{E5A2A225-4FB1-4234-AAE9-1505523A323F}">
      <dgm:prSet/>
      <dgm:spPr/>
      <dgm:t>
        <a:bodyPr/>
        <a:lstStyle/>
        <a:p>
          <a:endParaRPr lang="en-IE">
            <a:latin typeface="Open Sans" panose="020B0606030504020204"/>
          </a:endParaRPr>
        </a:p>
      </dgm:t>
    </dgm:pt>
    <dgm:pt modelId="{77B25B60-ED81-4702-99EF-B3DDDF4928C9}" type="sibTrans" cxnId="{E5A2A225-4FB1-4234-AAE9-1505523A323F}">
      <dgm:prSet/>
      <dgm:spPr/>
      <dgm:t>
        <a:bodyPr/>
        <a:lstStyle/>
        <a:p>
          <a:endParaRPr lang="en-IE">
            <a:latin typeface="Open Sans" panose="020B0606030504020204"/>
          </a:endParaRPr>
        </a:p>
      </dgm:t>
    </dgm:pt>
    <dgm:pt modelId="{E6B99422-6808-4AD9-9A7A-B0BCAF757A01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IE" sz="1800" dirty="0">
              <a:solidFill>
                <a:sysClr val="windowText" lastClr="000000"/>
              </a:solidFill>
              <a:latin typeface="Open Sans" panose="020B0606030504020204"/>
            </a:rPr>
            <a:t>Tomorrow’s Energy Scenarios</a:t>
          </a:r>
        </a:p>
        <a:p>
          <a:r>
            <a:rPr lang="en-IE" sz="1800" dirty="0">
              <a:solidFill>
                <a:sysClr val="windowText" lastClr="000000"/>
              </a:solidFill>
              <a:latin typeface="Open Sans" panose="020B0606030504020204"/>
            </a:rPr>
            <a:t>(October 2019)</a:t>
          </a:r>
        </a:p>
      </dgm:t>
    </dgm:pt>
    <dgm:pt modelId="{3FD2EA07-5433-4DD4-A634-7C564D055EAB}" type="parTrans" cxnId="{C60A7FD8-46BD-43E5-8F1E-0F66486E7AD0}">
      <dgm:prSet/>
      <dgm:spPr/>
      <dgm:t>
        <a:bodyPr/>
        <a:lstStyle/>
        <a:p>
          <a:endParaRPr lang="en-IE">
            <a:latin typeface="Open Sans" panose="020B0606030504020204"/>
          </a:endParaRPr>
        </a:p>
      </dgm:t>
    </dgm:pt>
    <dgm:pt modelId="{09364F6C-0447-4AB4-A423-926855B25C9B}" type="sibTrans" cxnId="{C60A7FD8-46BD-43E5-8F1E-0F66486E7AD0}">
      <dgm:prSet/>
      <dgm:spPr/>
      <dgm:t>
        <a:bodyPr/>
        <a:lstStyle/>
        <a:p>
          <a:endParaRPr lang="en-IE">
            <a:latin typeface="Open Sans" panose="020B0606030504020204"/>
          </a:endParaRPr>
        </a:p>
      </dgm:t>
    </dgm:pt>
    <dgm:pt modelId="{FDD05A1D-9FB9-4309-BF26-B9DE93404833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IE" sz="1800" dirty="0">
              <a:solidFill>
                <a:sysClr val="windowText" lastClr="000000"/>
              </a:solidFill>
              <a:latin typeface="Open Sans" panose="020B0606030504020204"/>
            </a:rPr>
            <a:t>Data Centre Connection Offer Process &amp; Policy</a:t>
          </a:r>
        </a:p>
        <a:p>
          <a:r>
            <a:rPr lang="en-IE" sz="1800" dirty="0">
              <a:solidFill>
                <a:sysClr val="windowText" lastClr="000000"/>
              </a:solidFill>
              <a:latin typeface="Open Sans" panose="020B0606030504020204"/>
            </a:rPr>
            <a:t>(July 2020)</a:t>
          </a:r>
        </a:p>
      </dgm:t>
    </dgm:pt>
    <dgm:pt modelId="{D2538C47-6BB4-4143-9EF9-501AAEE867C4}" type="parTrans" cxnId="{4B537FA1-6E25-4133-B025-581A4475D192}">
      <dgm:prSet/>
      <dgm:spPr/>
      <dgm:t>
        <a:bodyPr/>
        <a:lstStyle/>
        <a:p>
          <a:endParaRPr lang="en-IE">
            <a:latin typeface="Open Sans" panose="020B0606030504020204"/>
          </a:endParaRPr>
        </a:p>
      </dgm:t>
    </dgm:pt>
    <dgm:pt modelId="{1D4E1EF8-828E-471A-B3A2-75AD86727F48}" type="sibTrans" cxnId="{4B537FA1-6E25-4133-B025-581A4475D192}">
      <dgm:prSet/>
      <dgm:spPr/>
      <dgm:t>
        <a:bodyPr/>
        <a:lstStyle/>
        <a:p>
          <a:endParaRPr lang="en-IE">
            <a:latin typeface="Open Sans" panose="020B0606030504020204"/>
          </a:endParaRPr>
        </a:p>
      </dgm:t>
    </dgm:pt>
    <dgm:pt modelId="{644A53BB-CD24-44CC-9FC8-A771E6458F65}" type="pres">
      <dgm:prSet presAssocID="{04638746-803E-41AE-9CBC-43BBF1134BC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264FF8B-B1D0-49BE-B8A5-1BFFCC7D4E8E}" type="pres">
      <dgm:prSet presAssocID="{04638746-803E-41AE-9CBC-43BBF1134BC5}" presName="matrix" presStyleCnt="0"/>
      <dgm:spPr/>
    </dgm:pt>
    <dgm:pt modelId="{1711DEE3-5271-4841-BE44-168A20CD9CA8}" type="pres">
      <dgm:prSet presAssocID="{04638746-803E-41AE-9CBC-43BBF1134BC5}" presName="tile1" presStyleLbl="node1" presStyleIdx="0" presStyleCnt="4"/>
      <dgm:spPr/>
    </dgm:pt>
    <dgm:pt modelId="{6F562D06-4FF9-437D-AC9C-0464EBA57FB1}" type="pres">
      <dgm:prSet presAssocID="{04638746-803E-41AE-9CBC-43BBF1134BC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A45C8C2-7837-41E9-A26E-ADE4EE475ED4}" type="pres">
      <dgm:prSet presAssocID="{04638746-803E-41AE-9CBC-43BBF1134BC5}" presName="tile2" presStyleLbl="node1" presStyleIdx="1" presStyleCnt="4"/>
      <dgm:spPr/>
    </dgm:pt>
    <dgm:pt modelId="{255AF82D-57B3-4406-AB67-4FD8A36EC336}" type="pres">
      <dgm:prSet presAssocID="{04638746-803E-41AE-9CBC-43BBF1134BC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C4C4D5A-B827-4BC2-BB53-6C030BC1992B}" type="pres">
      <dgm:prSet presAssocID="{04638746-803E-41AE-9CBC-43BBF1134BC5}" presName="tile3" presStyleLbl="node1" presStyleIdx="2" presStyleCnt="4"/>
      <dgm:spPr/>
    </dgm:pt>
    <dgm:pt modelId="{63E5D3E3-0EDC-408C-9F05-D30A5C464917}" type="pres">
      <dgm:prSet presAssocID="{04638746-803E-41AE-9CBC-43BBF1134BC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E885CAE-7072-480E-979E-A8F939F57AD0}" type="pres">
      <dgm:prSet presAssocID="{04638746-803E-41AE-9CBC-43BBF1134BC5}" presName="tile4" presStyleLbl="node1" presStyleIdx="3" presStyleCnt="4"/>
      <dgm:spPr/>
    </dgm:pt>
    <dgm:pt modelId="{D5B80BF2-A16D-4E7A-A57C-E021A30D9603}" type="pres">
      <dgm:prSet presAssocID="{04638746-803E-41AE-9CBC-43BBF1134BC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5B24C6A-6750-47C4-9A93-2308FF782A89}" type="pres">
      <dgm:prSet presAssocID="{04638746-803E-41AE-9CBC-43BBF1134BC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B601B11-AAE9-423F-BD2D-49E33C094D73}" type="presOf" srcId="{E6B99422-6808-4AD9-9A7A-B0BCAF757A01}" destId="{4C4C4D5A-B827-4BC2-BB53-6C030BC1992B}" srcOrd="0" destOrd="0" presId="urn:microsoft.com/office/officeart/2005/8/layout/matrix1"/>
    <dgm:cxn modelId="{0BC68625-312B-44F8-B700-57CC5A9D87B8}" type="presOf" srcId="{04638746-803E-41AE-9CBC-43BBF1134BC5}" destId="{644A53BB-CD24-44CC-9FC8-A771E6458F65}" srcOrd="0" destOrd="0" presId="urn:microsoft.com/office/officeart/2005/8/layout/matrix1"/>
    <dgm:cxn modelId="{E5A2A225-4FB1-4234-AAE9-1505523A323F}" srcId="{A8C08BFF-F026-4DE1-85A9-FFF359D7EA89}" destId="{87A58424-FBED-4B61-9F23-DF2683B78CC3}" srcOrd="1" destOrd="0" parTransId="{0EF6410C-A34B-4239-A658-89201D03322B}" sibTransId="{77B25B60-ED81-4702-99EF-B3DDDF4928C9}"/>
    <dgm:cxn modelId="{0145162E-08E3-4926-BA30-F81A8ED4B2F8}" type="presOf" srcId="{9C423119-D1F6-457A-9550-8C966FCA2520}" destId="{1711DEE3-5271-4841-BE44-168A20CD9CA8}" srcOrd="0" destOrd="0" presId="urn:microsoft.com/office/officeart/2005/8/layout/matrix1"/>
    <dgm:cxn modelId="{52D01647-5435-4671-AF09-D53082B8335E}" type="presOf" srcId="{87A58424-FBED-4B61-9F23-DF2683B78CC3}" destId="{255AF82D-57B3-4406-AB67-4FD8A36EC336}" srcOrd="1" destOrd="0" presId="urn:microsoft.com/office/officeart/2005/8/layout/matrix1"/>
    <dgm:cxn modelId="{679C5E6E-82DA-4552-9292-B2B07DA2BC95}" type="presOf" srcId="{9C423119-D1F6-457A-9550-8C966FCA2520}" destId="{6F562D06-4FF9-437D-AC9C-0464EBA57FB1}" srcOrd="1" destOrd="0" presId="urn:microsoft.com/office/officeart/2005/8/layout/matrix1"/>
    <dgm:cxn modelId="{DB6B3472-9267-4126-8020-5B385664764F}" type="presOf" srcId="{87A58424-FBED-4B61-9F23-DF2683B78CC3}" destId="{CA45C8C2-7837-41E9-A26E-ADE4EE475ED4}" srcOrd="0" destOrd="0" presId="urn:microsoft.com/office/officeart/2005/8/layout/matrix1"/>
    <dgm:cxn modelId="{FEAA3379-625C-454F-9790-E10CA0EC0741}" srcId="{04638746-803E-41AE-9CBC-43BBF1134BC5}" destId="{A8C08BFF-F026-4DE1-85A9-FFF359D7EA89}" srcOrd="0" destOrd="0" parTransId="{B1580D2A-7F8F-400D-B4D8-8B8818EC0D7C}" sibTransId="{04333C61-69A3-48B3-B20C-9EE0F2E71B87}"/>
    <dgm:cxn modelId="{23EE5C82-9B62-4D91-BDC4-064A4C53C6A7}" type="presOf" srcId="{FDD05A1D-9FB9-4309-BF26-B9DE93404833}" destId="{7E885CAE-7072-480E-979E-A8F939F57AD0}" srcOrd="0" destOrd="0" presId="urn:microsoft.com/office/officeart/2005/8/layout/matrix1"/>
    <dgm:cxn modelId="{4B537FA1-6E25-4133-B025-581A4475D192}" srcId="{A8C08BFF-F026-4DE1-85A9-FFF359D7EA89}" destId="{FDD05A1D-9FB9-4309-BF26-B9DE93404833}" srcOrd="3" destOrd="0" parTransId="{D2538C47-6BB4-4143-9EF9-501AAEE867C4}" sibTransId="{1D4E1EF8-828E-471A-B3A2-75AD86727F48}"/>
    <dgm:cxn modelId="{A53C6AC1-9516-4C7B-82A8-69BCBB946B7B}" srcId="{A8C08BFF-F026-4DE1-85A9-FFF359D7EA89}" destId="{9C423119-D1F6-457A-9550-8C966FCA2520}" srcOrd="0" destOrd="0" parTransId="{C052A399-E4E6-4683-85BA-F59F814DAC31}" sibTransId="{E33554CF-2C43-4FD0-B637-C44B046BF6D8}"/>
    <dgm:cxn modelId="{E56D6DD2-6187-43FF-A060-B31BE215F753}" type="presOf" srcId="{A8C08BFF-F026-4DE1-85A9-FFF359D7EA89}" destId="{D5B24C6A-6750-47C4-9A93-2308FF782A89}" srcOrd="0" destOrd="0" presId="urn:microsoft.com/office/officeart/2005/8/layout/matrix1"/>
    <dgm:cxn modelId="{C60A7FD8-46BD-43E5-8F1E-0F66486E7AD0}" srcId="{A8C08BFF-F026-4DE1-85A9-FFF359D7EA89}" destId="{E6B99422-6808-4AD9-9A7A-B0BCAF757A01}" srcOrd="2" destOrd="0" parTransId="{3FD2EA07-5433-4DD4-A634-7C564D055EAB}" sibTransId="{09364F6C-0447-4AB4-A423-926855B25C9B}"/>
    <dgm:cxn modelId="{2A0942E5-0369-4617-95DC-2A844EF8FBEF}" type="presOf" srcId="{E6B99422-6808-4AD9-9A7A-B0BCAF757A01}" destId="{63E5D3E3-0EDC-408C-9F05-D30A5C464917}" srcOrd="1" destOrd="0" presId="urn:microsoft.com/office/officeart/2005/8/layout/matrix1"/>
    <dgm:cxn modelId="{7CF3EEF6-DEFA-4776-8A3A-27300402963B}" type="presOf" srcId="{FDD05A1D-9FB9-4309-BF26-B9DE93404833}" destId="{D5B80BF2-A16D-4E7A-A57C-E021A30D9603}" srcOrd="1" destOrd="0" presId="urn:microsoft.com/office/officeart/2005/8/layout/matrix1"/>
    <dgm:cxn modelId="{40CEFC5D-FC4F-4C5C-A193-D1D31C006A1A}" type="presParOf" srcId="{644A53BB-CD24-44CC-9FC8-A771E6458F65}" destId="{0264FF8B-B1D0-49BE-B8A5-1BFFCC7D4E8E}" srcOrd="0" destOrd="0" presId="urn:microsoft.com/office/officeart/2005/8/layout/matrix1"/>
    <dgm:cxn modelId="{33EC7338-CA99-444B-9332-43190467AFDA}" type="presParOf" srcId="{0264FF8B-B1D0-49BE-B8A5-1BFFCC7D4E8E}" destId="{1711DEE3-5271-4841-BE44-168A20CD9CA8}" srcOrd="0" destOrd="0" presId="urn:microsoft.com/office/officeart/2005/8/layout/matrix1"/>
    <dgm:cxn modelId="{E794B36E-A4BB-472E-ACE6-C766941BC124}" type="presParOf" srcId="{0264FF8B-B1D0-49BE-B8A5-1BFFCC7D4E8E}" destId="{6F562D06-4FF9-437D-AC9C-0464EBA57FB1}" srcOrd="1" destOrd="0" presId="urn:microsoft.com/office/officeart/2005/8/layout/matrix1"/>
    <dgm:cxn modelId="{4E94FB23-B8D8-4EC4-B60D-1663365A3D3A}" type="presParOf" srcId="{0264FF8B-B1D0-49BE-B8A5-1BFFCC7D4E8E}" destId="{CA45C8C2-7837-41E9-A26E-ADE4EE475ED4}" srcOrd="2" destOrd="0" presId="urn:microsoft.com/office/officeart/2005/8/layout/matrix1"/>
    <dgm:cxn modelId="{6BB949DC-CDAF-4945-AB4F-F10DE582ED45}" type="presParOf" srcId="{0264FF8B-B1D0-49BE-B8A5-1BFFCC7D4E8E}" destId="{255AF82D-57B3-4406-AB67-4FD8A36EC336}" srcOrd="3" destOrd="0" presId="urn:microsoft.com/office/officeart/2005/8/layout/matrix1"/>
    <dgm:cxn modelId="{493B46D7-A35D-49CC-9617-CFB2FAB44912}" type="presParOf" srcId="{0264FF8B-B1D0-49BE-B8A5-1BFFCC7D4E8E}" destId="{4C4C4D5A-B827-4BC2-BB53-6C030BC1992B}" srcOrd="4" destOrd="0" presId="urn:microsoft.com/office/officeart/2005/8/layout/matrix1"/>
    <dgm:cxn modelId="{9B0B8EA8-5753-426F-BE6B-AEAF5B3C400E}" type="presParOf" srcId="{0264FF8B-B1D0-49BE-B8A5-1BFFCC7D4E8E}" destId="{63E5D3E3-0EDC-408C-9F05-D30A5C464917}" srcOrd="5" destOrd="0" presId="urn:microsoft.com/office/officeart/2005/8/layout/matrix1"/>
    <dgm:cxn modelId="{D7233B4F-8137-4C96-A800-149AE9DBB3B1}" type="presParOf" srcId="{0264FF8B-B1D0-49BE-B8A5-1BFFCC7D4E8E}" destId="{7E885CAE-7072-480E-979E-A8F939F57AD0}" srcOrd="6" destOrd="0" presId="urn:microsoft.com/office/officeart/2005/8/layout/matrix1"/>
    <dgm:cxn modelId="{7EBDE3EC-6A55-4935-8BEA-E6D13D135457}" type="presParOf" srcId="{0264FF8B-B1D0-49BE-B8A5-1BFFCC7D4E8E}" destId="{D5B80BF2-A16D-4E7A-A57C-E021A30D9603}" srcOrd="7" destOrd="0" presId="urn:microsoft.com/office/officeart/2005/8/layout/matrix1"/>
    <dgm:cxn modelId="{583D2EF5-9224-47E5-805A-CC20491D0B9A}" type="presParOf" srcId="{644A53BB-CD24-44CC-9FC8-A771E6458F65}" destId="{D5B24C6A-6750-47C4-9A93-2308FF782A8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1DEE3-5271-4841-BE44-168A20CD9CA8}">
      <dsp:nvSpPr>
        <dsp:cNvPr id="0" name=""/>
        <dsp:cNvSpPr/>
      </dsp:nvSpPr>
      <dsp:spPr>
        <a:xfrm rot="16200000">
          <a:off x="950400" y="-950400"/>
          <a:ext cx="2311200" cy="4212000"/>
        </a:xfrm>
        <a:prstGeom prst="round1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i="0" kern="1200" dirty="0">
              <a:solidFill>
                <a:sysClr val="windowText" lastClr="000000"/>
              </a:solidFill>
              <a:latin typeface="Open Sans" panose="020B0606030504020204"/>
            </a:rPr>
            <a:t>Government Statement on the Role of Data Centres in Ireland's Enterprise Strategy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i="0" kern="1200" dirty="0">
              <a:solidFill>
                <a:sysClr val="windowText" lastClr="000000"/>
              </a:solidFill>
              <a:latin typeface="Open Sans" panose="020B0606030504020204"/>
            </a:rPr>
            <a:t>(June 2018)</a:t>
          </a:r>
        </a:p>
      </dsp:txBody>
      <dsp:txXfrm rot="5400000">
        <a:off x="-1" y="1"/>
        <a:ext cx="4212000" cy="1733400"/>
      </dsp:txXfrm>
    </dsp:sp>
    <dsp:sp modelId="{CA45C8C2-7837-41E9-A26E-ADE4EE475ED4}">
      <dsp:nvSpPr>
        <dsp:cNvPr id="0" name=""/>
        <dsp:cNvSpPr/>
      </dsp:nvSpPr>
      <dsp:spPr>
        <a:xfrm>
          <a:off x="4212000" y="0"/>
          <a:ext cx="4212000" cy="2311200"/>
        </a:xfrm>
        <a:prstGeom prst="round1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/>
              </a:solidFill>
              <a:latin typeface="Open Sans" panose="020B0606030504020204"/>
            </a:rPr>
            <a:t>Offshore Renewable Energy Development Plan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/>
              </a:solidFill>
              <a:latin typeface="Open Sans" panose="020B0606030504020204"/>
            </a:rPr>
            <a:t>(February 2014)</a:t>
          </a:r>
          <a:endParaRPr lang="en-IE" sz="1800" kern="1200" dirty="0">
            <a:solidFill>
              <a:sysClr val="windowText" lastClr="000000"/>
            </a:solidFill>
            <a:latin typeface="Open Sans" panose="020B0606030504020204"/>
          </a:endParaRPr>
        </a:p>
      </dsp:txBody>
      <dsp:txXfrm>
        <a:off x="4212000" y="0"/>
        <a:ext cx="4212000" cy="1733400"/>
      </dsp:txXfrm>
    </dsp:sp>
    <dsp:sp modelId="{4C4C4D5A-B827-4BC2-BB53-6C030BC1992B}">
      <dsp:nvSpPr>
        <dsp:cNvPr id="0" name=""/>
        <dsp:cNvSpPr/>
      </dsp:nvSpPr>
      <dsp:spPr>
        <a:xfrm rot="10800000">
          <a:off x="0" y="2311200"/>
          <a:ext cx="4212000" cy="2311200"/>
        </a:xfrm>
        <a:prstGeom prst="round1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>
              <a:solidFill>
                <a:sysClr val="windowText" lastClr="000000"/>
              </a:solidFill>
              <a:latin typeface="Open Sans" panose="020B0606030504020204"/>
            </a:rPr>
            <a:t>Tomorrow’s Energy Scenarios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>
              <a:solidFill>
                <a:sysClr val="windowText" lastClr="000000"/>
              </a:solidFill>
              <a:latin typeface="Open Sans" panose="020B0606030504020204"/>
            </a:rPr>
            <a:t>(October 2019)</a:t>
          </a:r>
        </a:p>
      </dsp:txBody>
      <dsp:txXfrm rot="10800000">
        <a:off x="0" y="2889000"/>
        <a:ext cx="4212000" cy="1733400"/>
      </dsp:txXfrm>
    </dsp:sp>
    <dsp:sp modelId="{7E885CAE-7072-480E-979E-A8F939F57AD0}">
      <dsp:nvSpPr>
        <dsp:cNvPr id="0" name=""/>
        <dsp:cNvSpPr/>
      </dsp:nvSpPr>
      <dsp:spPr>
        <a:xfrm rot="5400000">
          <a:off x="5162400" y="1360800"/>
          <a:ext cx="2311200" cy="4212000"/>
        </a:xfrm>
        <a:prstGeom prst="round1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>
              <a:solidFill>
                <a:sysClr val="windowText" lastClr="000000"/>
              </a:solidFill>
              <a:latin typeface="Open Sans" panose="020B0606030504020204"/>
            </a:rPr>
            <a:t>Data Centre Connection Offer Process &amp; Policy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>
              <a:solidFill>
                <a:sysClr val="windowText" lastClr="000000"/>
              </a:solidFill>
              <a:latin typeface="Open Sans" panose="020B0606030504020204"/>
            </a:rPr>
            <a:t>(July 2020)</a:t>
          </a:r>
        </a:p>
      </dsp:txBody>
      <dsp:txXfrm rot="-5400000">
        <a:off x="4212000" y="2889000"/>
        <a:ext cx="4212000" cy="1733400"/>
      </dsp:txXfrm>
    </dsp:sp>
    <dsp:sp modelId="{D5B24C6A-6750-47C4-9A93-2308FF782A89}">
      <dsp:nvSpPr>
        <dsp:cNvPr id="0" name=""/>
        <dsp:cNvSpPr/>
      </dsp:nvSpPr>
      <dsp:spPr>
        <a:xfrm>
          <a:off x="2948399" y="1733400"/>
          <a:ext cx="2527200" cy="1155600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>
              <a:solidFill>
                <a:sysClr val="windowText" lastClr="000000"/>
              </a:solidFill>
              <a:latin typeface="Open Sans" panose="020B0606030504020204"/>
            </a:rPr>
            <a:t>Echelon Data Centres</a:t>
          </a:r>
        </a:p>
      </dsp:txBody>
      <dsp:txXfrm>
        <a:off x="3004811" y="1789812"/>
        <a:ext cx="2414376" cy="1042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D5469-04B7-D245-8B0E-813C273D8001}" type="datetimeFigureOut">
              <a:t>4/14/2021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4D149-4236-C24C-A605-CA7AE6F58777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0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70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9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0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20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21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65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71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36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29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67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22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1B092-AA50-0940-A1DC-B65882C09C68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57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:Sample_project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58714" y="1848853"/>
            <a:ext cx="3754582" cy="550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>
                <a:solidFill>
                  <a:srgbClr val="034DA2"/>
                </a:solidFill>
                <a:latin typeface="Open Sans"/>
                <a:cs typeface="Open Sans"/>
              </a:rPr>
              <a:t>GenComm Spring Series of H₂ Webinars</a:t>
            </a:r>
          </a:p>
          <a:p>
            <a:pPr algn="ctr"/>
            <a:endParaRPr lang="en-GB" sz="2400" b="1" dirty="0">
              <a:solidFill>
                <a:srgbClr val="034DA2"/>
              </a:solidFill>
              <a:latin typeface="Open Sans"/>
              <a:cs typeface="Open Sans"/>
            </a:endParaRPr>
          </a:p>
          <a:p>
            <a:pPr algn="ctr"/>
            <a:r>
              <a:rPr lang="en-GB" sz="2800" b="1" dirty="0">
                <a:solidFill>
                  <a:srgbClr val="00B050"/>
                </a:solidFill>
                <a:latin typeface="Open Sans"/>
                <a:cs typeface="Open Sans"/>
              </a:rPr>
              <a:t>SMARTH2</a:t>
            </a:r>
          </a:p>
          <a:p>
            <a:pPr algn="ctr"/>
            <a:endParaRPr lang="en-GB" sz="2800" b="1" dirty="0">
              <a:latin typeface="Open Sans"/>
              <a:cs typeface="Open Sans"/>
            </a:endParaRPr>
          </a:p>
          <a:p>
            <a:pPr algn="ctr"/>
            <a:endParaRPr lang="en-GB" sz="2800" b="1" dirty="0">
              <a:latin typeface="Open Sans"/>
              <a:cs typeface="Open Sans"/>
            </a:endParaRPr>
          </a:p>
          <a:p>
            <a:pPr algn="ctr"/>
            <a:r>
              <a:rPr lang="en-GB" sz="2400" b="1" dirty="0">
                <a:solidFill>
                  <a:srgbClr val="019562"/>
                </a:solidFill>
                <a:latin typeface="Open Sans"/>
                <a:cs typeface="Open Sans"/>
              </a:rPr>
              <a:t>Webinar 2:</a:t>
            </a:r>
          </a:p>
          <a:p>
            <a:pPr algn="ctr"/>
            <a:endParaRPr lang="en-GB" sz="2400" b="1" spc="40" dirty="0">
              <a:solidFill>
                <a:srgbClr val="019562"/>
              </a:solidFill>
              <a:latin typeface="Open Sans"/>
              <a:ea typeface="Open Sans" panose="020B0606030504020204" pitchFamily="34" charset="0"/>
              <a:cs typeface="Open Sans"/>
            </a:endParaRPr>
          </a:p>
          <a:p>
            <a:pPr algn="ctr"/>
            <a:r>
              <a:rPr lang="en-US" sz="2400" b="1" dirty="0">
                <a:solidFill>
                  <a:srgbClr val="019562"/>
                </a:solidFill>
                <a:latin typeface="Open Sans"/>
                <a:cs typeface="Open Sans"/>
              </a:rPr>
              <a:t>Green H₂ Supply</a:t>
            </a:r>
          </a:p>
          <a:p>
            <a:pPr algn="ctr"/>
            <a:endParaRPr lang="en-US" sz="2000" b="1" dirty="0">
              <a:latin typeface="Open Sans"/>
              <a:cs typeface="Open Sans"/>
            </a:endParaRPr>
          </a:p>
          <a:p>
            <a:pPr algn="ctr"/>
            <a:endParaRPr lang="en-US" sz="2000" b="1" dirty="0">
              <a:latin typeface="Open Sans"/>
              <a:cs typeface="Open Sans"/>
            </a:endParaRPr>
          </a:p>
          <a:p>
            <a:pPr algn="ctr"/>
            <a:endParaRPr lang="en-US" sz="2000" b="1" dirty="0">
              <a:latin typeface="Open Sans"/>
              <a:cs typeface="Open Sans"/>
            </a:endParaRPr>
          </a:p>
          <a:p>
            <a:pPr algn="ctr"/>
            <a:r>
              <a:rPr lang="en-US" sz="2300" b="1" dirty="0">
                <a:solidFill>
                  <a:srgbClr val="034DA2"/>
                </a:solidFill>
                <a:latin typeface="Open Sans"/>
                <a:cs typeface="Open Sans"/>
              </a:rPr>
              <a:t>15</a:t>
            </a:r>
            <a:r>
              <a:rPr lang="en-US" sz="2300" b="1" baseline="30000" dirty="0">
                <a:solidFill>
                  <a:srgbClr val="034DA2"/>
                </a:solidFill>
                <a:latin typeface="Open Sans"/>
                <a:cs typeface="Open Sans"/>
              </a:rPr>
              <a:t>th</a:t>
            </a:r>
            <a:r>
              <a:rPr lang="en-US" sz="2300" b="1" dirty="0">
                <a:solidFill>
                  <a:srgbClr val="034DA2"/>
                </a:solidFill>
                <a:latin typeface="Open Sans"/>
                <a:cs typeface="Open Sans"/>
              </a:rPr>
              <a:t> April 2021</a:t>
            </a:r>
          </a:p>
          <a:p>
            <a:pPr algn="ctr"/>
            <a:endParaRPr lang="en-US" sz="2000" dirty="0">
              <a:solidFill>
                <a:srgbClr val="034DA2"/>
              </a:solidFill>
              <a:latin typeface="Open Sans"/>
              <a:cs typeface="Open Sans"/>
            </a:endParaRPr>
          </a:p>
          <a:p>
            <a:pPr algn="r"/>
            <a:r>
              <a:rPr lang="en-US" sz="2000" dirty="0">
                <a:solidFill>
                  <a:srgbClr val="034DA2"/>
                </a:solidFill>
                <a:latin typeface="Open Sans"/>
                <a:cs typeface="Open San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730149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95461" y="2664081"/>
            <a:ext cx="231459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Open Sans"/>
                <a:cs typeface="Open Sans"/>
              </a:rPr>
              <a:t>Place image in this area.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6034215" y="578026"/>
            <a:ext cx="2254616" cy="988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r="40544"/>
          <a:stretch/>
        </p:blipFill>
        <p:spPr>
          <a:xfrm>
            <a:off x="0" y="0"/>
            <a:ext cx="5732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99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22428" y="6580577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34DA2"/>
                </a:solidFill>
                <a:cs typeface="Open Sans"/>
              </a:rPr>
              <a:t>GenComm Spring Series of H₂ Webinars - Webinar 2: Green H₂ Supply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863B81-508C-4A0C-858D-5E609B7E838C}"/>
              </a:ext>
            </a:extLst>
          </p:cNvPr>
          <p:cNvSpPr/>
          <p:nvPr/>
        </p:nvSpPr>
        <p:spPr>
          <a:xfrm>
            <a:off x="360000" y="1598400"/>
            <a:ext cx="8424000" cy="46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0000" indent="-450000">
              <a:buFont typeface="Arial" panose="020B0604020202020204" pitchFamily="34" charset="0"/>
              <a:buChar char="•"/>
            </a:pPr>
            <a:r>
              <a:rPr lang="en-IE" dirty="0">
                <a:solidFill>
                  <a:sysClr val="windowText" lastClr="000000"/>
                </a:solidFill>
                <a:latin typeface="Open Sans" panose="020B0606030504020204"/>
              </a:rPr>
              <a:t>About Echelon Data Centres</a:t>
            </a:r>
          </a:p>
          <a:p>
            <a:pPr marL="450000" indent="-450000">
              <a:buFont typeface="Arial" panose="020B0604020202020204" pitchFamily="34" charset="0"/>
              <a:buChar char="•"/>
            </a:pPr>
            <a:endParaRPr lang="en-IE" dirty="0">
              <a:solidFill>
                <a:sysClr val="windowText" lastClr="000000"/>
              </a:solidFill>
              <a:latin typeface="Open Sans" panose="020B0606030504020204"/>
            </a:endParaRPr>
          </a:p>
          <a:p>
            <a:pPr marL="900000" lvl="1" indent="-4500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  <a:latin typeface="Open Sans" panose="020B0606030504020204"/>
              </a:rPr>
              <a:t>International infrastructure developer, supporting the growing demand for data &amp; compute capacity in the global economy</a:t>
            </a:r>
          </a:p>
          <a:p>
            <a:pPr marL="900000" lvl="1" indent="-450000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  <a:latin typeface="Open Sans" panose="020B0606030504020204"/>
            </a:endParaRPr>
          </a:p>
          <a:p>
            <a:pPr marL="900000" lvl="1" indent="-4500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  <a:latin typeface="Open Sans" panose="020B0606030504020204"/>
              </a:rPr>
              <a:t>Focus on providing large-scale sustainable assets, being responsible to the environment and the communities in which it operates.</a:t>
            </a:r>
          </a:p>
          <a:p>
            <a:pPr marL="450000" lvl="1" indent="-450000">
              <a:buFont typeface="Arial" panose="020B0604020202020204" pitchFamily="34" charset="0"/>
              <a:buChar char="•"/>
            </a:pPr>
            <a:endParaRPr lang="en-IE" dirty="0">
              <a:solidFill>
                <a:sysClr val="windowText" lastClr="000000"/>
              </a:solidFill>
              <a:latin typeface="Open Sans" panose="020B0606030504020204"/>
            </a:endParaRPr>
          </a:p>
          <a:p>
            <a:pPr marL="450000" indent="-450000">
              <a:buFont typeface="Arial" panose="020B0604020202020204" pitchFamily="34" charset="0"/>
              <a:buChar char="•"/>
            </a:pPr>
            <a:r>
              <a:rPr lang="en-IE" dirty="0">
                <a:solidFill>
                  <a:sysClr val="windowText" lastClr="000000"/>
                </a:solidFill>
                <a:latin typeface="Open Sans" panose="020B0606030504020204"/>
              </a:rPr>
              <a:t>About Me</a:t>
            </a:r>
          </a:p>
          <a:p>
            <a:pPr marL="450000" indent="-450000">
              <a:buFont typeface="Arial" panose="020B0604020202020204" pitchFamily="34" charset="0"/>
              <a:buChar char="•"/>
            </a:pPr>
            <a:endParaRPr lang="en-IE" dirty="0">
              <a:solidFill>
                <a:sysClr val="windowText" lastClr="000000"/>
              </a:solidFill>
              <a:latin typeface="Open Sans" panose="020B0606030504020204"/>
            </a:endParaRPr>
          </a:p>
          <a:p>
            <a:pPr marL="900000" lvl="1" indent="-450000">
              <a:buFont typeface="Arial" panose="020B0604020202020204" pitchFamily="34" charset="0"/>
              <a:buChar char="•"/>
            </a:pPr>
            <a:r>
              <a:rPr lang="en-IE" dirty="0">
                <a:solidFill>
                  <a:sysClr val="windowText" lastClr="000000"/>
                </a:solidFill>
                <a:latin typeface="Open Sans" panose="020B0606030504020204"/>
              </a:rPr>
              <a:t>Echelon CTO since September 2019</a:t>
            </a:r>
          </a:p>
          <a:p>
            <a:pPr marL="900000" lvl="1" indent="-450000">
              <a:buFont typeface="Arial" panose="020B0604020202020204" pitchFamily="34" charset="0"/>
              <a:buChar char="•"/>
            </a:pPr>
            <a:endParaRPr lang="en-IE" dirty="0">
              <a:solidFill>
                <a:sysClr val="windowText" lastClr="000000"/>
              </a:solidFill>
              <a:latin typeface="Open Sans" panose="020B0606030504020204"/>
            </a:endParaRPr>
          </a:p>
          <a:p>
            <a:pPr marL="900000" lvl="1" indent="-450000">
              <a:buFont typeface="Arial" panose="020B0604020202020204" pitchFamily="34" charset="0"/>
              <a:buChar char="•"/>
            </a:pPr>
            <a:r>
              <a:rPr lang="en-IE" dirty="0">
                <a:solidFill>
                  <a:sysClr val="windowText" lastClr="000000"/>
                </a:solidFill>
                <a:latin typeface="Open Sans" panose="020B0606030504020204"/>
              </a:rPr>
              <a:t>Previously part of the data centre leadership team at a global engineering firm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ysClr val="windowText" lastClr="000000"/>
              </a:solidFill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3328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22428" y="6580577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34DA2"/>
                </a:solidFill>
                <a:cs typeface="Open Sans"/>
              </a:rPr>
              <a:t>GenComm Spring Series of H₂ Webinars - Webinar 2: Green H₂ Supply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E558D6A-34B3-4D3A-A522-D76A01E0AD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147"/>
              </p:ext>
            </p:extLst>
          </p:nvPr>
        </p:nvGraphicFramePr>
        <p:xfrm>
          <a:off x="360000" y="1596688"/>
          <a:ext cx="8424000" cy="462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487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22428" y="6580577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34DA2"/>
                </a:solidFill>
                <a:cs typeface="Open Sans"/>
              </a:rPr>
              <a:t>GenComm Spring Series of H₂ Webinars - Webinar 2: Green H₂ Supply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pic>
        <p:nvPicPr>
          <p:cNvPr id="1026" name="Picture 2" descr="No alternative text description for this image">
            <a:extLst>
              <a:ext uri="{FF2B5EF4-FFF2-40B4-BE49-F238E27FC236}">
                <a16:creationId xmlns:a16="http://schemas.microsoft.com/office/drawing/2014/main" id="{EE03BA8B-C665-4C1A-A90C-3010485A1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598400"/>
            <a:ext cx="8424000" cy="473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6E4CD2-8CC1-4F96-B121-194561AC003A}"/>
              </a:ext>
            </a:extLst>
          </p:cNvPr>
          <p:cNvSpPr/>
          <p:nvPr/>
        </p:nvSpPr>
        <p:spPr>
          <a:xfrm>
            <a:off x="4392000" y="3962400"/>
            <a:ext cx="4212000" cy="2258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ysClr val="windowText" lastClr="000000"/>
                </a:solidFill>
                <a:latin typeface="Open Sans" panose="020B0606030504020204"/>
              </a:rPr>
              <a:t>Wind Energy Curtailment in Ireland (2020) = 1.91 </a:t>
            </a:r>
            <a:r>
              <a:rPr lang="en-IE" dirty="0" err="1">
                <a:solidFill>
                  <a:sysClr val="windowText" lastClr="000000"/>
                </a:solidFill>
                <a:latin typeface="Open Sans" panose="020B0606030504020204"/>
              </a:rPr>
              <a:t>TWh</a:t>
            </a:r>
            <a:endParaRPr lang="en-IE" dirty="0">
              <a:solidFill>
                <a:sysClr val="windowText" lastClr="000000"/>
              </a:solidFill>
              <a:latin typeface="Open Sans" panose="020B0606030504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ysClr val="windowText" lastClr="000000"/>
              </a:solidFill>
              <a:latin typeface="Open Sans" panose="020B0606030504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ysClr val="windowText" lastClr="000000"/>
                </a:solidFill>
                <a:latin typeface="Open Sans" panose="020B0606030504020204"/>
              </a:rPr>
              <a:t>Battery technology is improving but…multi-day storage isn’t suitable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ysClr val="windowText" lastClr="000000"/>
              </a:solidFill>
              <a:latin typeface="Open Sans" panose="020B0606030504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ysClr val="windowText" lastClr="000000"/>
                </a:solidFill>
                <a:latin typeface="Open Sans" panose="020B0606030504020204"/>
              </a:rPr>
              <a:t>Also requires implementation of ‘private wire’ arrangements</a:t>
            </a:r>
          </a:p>
        </p:txBody>
      </p:sp>
    </p:spTree>
    <p:extLst>
      <p:ext uri="{BB962C8B-B14F-4D97-AF65-F5344CB8AC3E}">
        <p14:creationId xmlns:p14="http://schemas.microsoft.com/office/powerpoint/2010/main" val="3410973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22428" y="6580577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34DA2"/>
                </a:solidFill>
                <a:cs typeface="Open Sans"/>
              </a:rPr>
              <a:t>GenComm Spring Series of H₂ Webinars - Webinar 2: Green H₂ Supply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863B81-508C-4A0C-858D-5E609B7E838C}"/>
              </a:ext>
            </a:extLst>
          </p:cNvPr>
          <p:cNvSpPr/>
          <p:nvPr/>
        </p:nvSpPr>
        <p:spPr>
          <a:xfrm>
            <a:off x="360000" y="1598400"/>
            <a:ext cx="8424000" cy="46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E" b="1" u="sng" dirty="0">
                <a:solidFill>
                  <a:sysClr val="windowText" lastClr="000000"/>
                </a:solidFill>
                <a:latin typeface="Open Sans" panose="020B0606030504020204"/>
              </a:rPr>
              <a:t>Proposed Development</a:t>
            </a:r>
          </a:p>
          <a:p>
            <a:pPr marL="450000" indent="-450000">
              <a:buFont typeface="Arial" panose="020B0604020202020204" pitchFamily="34" charset="0"/>
              <a:buChar char="•"/>
            </a:pPr>
            <a:endParaRPr lang="en-IE" dirty="0">
              <a:solidFill>
                <a:sysClr val="windowText" lastClr="000000"/>
              </a:solidFill>
              <a:latin typeface="Open Sans" panose="020B0606030504020204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Open Sans" panose="020B0606030504020204"/>
              </a:rPr>
              <a:t>✔	Large-scale, industrial zoned site</a:t>
            </a:r>
          </a:p>
          <a:p>
            <a:endParaRPr lang="en-US" dirty="0">
              <a:solidFill>
                <a:sysClr val="windowText" lastClr="000000"/>
              </a:solidFill>
              <a:latin typeface="Open Sans" panose="020B0606030504020204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Open Sans" panose="020B0606030504020204"/>
              </a:rPr>
              <a:t>✔	Significant number of renewable generators nearby</a:t>
            </a:r>
          </a:p>
          <a:p>
            <a:endParaRPr lang="en-US" dirty="0">
              <a:solidFill>
                <a:sysClr val="windowText" lastClr="000000"/>
              </a:solidFill>
              <a:latin typeface="Open Sans" panose="020B0606030504020204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Open Sans" panose="020B0606030504020204"/>
              </a:rPr>
              <a:t>✔	Data </a:t>
            </a:r>
            <a:r>
              <a:rPr lang="en-US" dirty="0" err="1">
                <a:solidFill>
                  <a:sysClr val="windowText" lastClr="000000"/>
                </a:solidFill>
                <a:latin typeface="Open Sans" panose="020B0606030504020204"/>
              </a:rPr>
              <a:t>centre</a:t>
            </a:r>
            <a:r>
              <a:rPr lang="en-US" dirty="0">
                <a:solidFill>
                  <a:sysClr val="windowText" lastClr="000000"/>
                </a:solidFill>
                <a:latin typeface="Open Sans" panose="020B0606030504020204"/>
              </a:rPr>
              <a:t> with large, steady demand</a:t>
            </a:r>
          </a:p>
          <a:p>
            <a:endParaRPr lang="en-US" dirty="0">
              <a:solidFill>
                <a:sysClr val="windowText" lastClr="000000"/>
              </a:solidFill>
              <a:latin typeface="Open Sans" panose="020B0606030504020204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Open Sans" panose="020B0606030504020204"/>
              </a:rPr>
              <a:t>✔	Access to natural watercourse (Avoca River) for cooling</a:t>
            </a:r>
          </a:p>
          <a:p>
            <a:endParaRPr lang="en-US" dirty="0">
              <a:solidFill>
                <a:sysClr val="windowText" lastClr="000000"/>
              </a:solidFill>
              <a:latin typeface="Open Sans" panose="020B0606030504020204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Open Sans" panose="020B0606030504020204"/>
              </a:rPr>
              <a:t>✔	Grid connection available</a:t>
            </a:r>
          </a:p>
          <a:p>
            <a:endParaRPr lang="en-US" dirty="0">
              <a:solidFill>
                <a:sysClr val="windowText" lastClr="000000"/>
              </a:solidFill>
              <a:latin typeface="Open Sans" panose="020B0606030504020204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Open Sans" panose="020B0606030504020204"/>
              </a:rPr>
              <a:t>✔	Access to market-ready (i.e. H</a:t>
            </a:r>
            <a:r>
              <a:rPr lang="en-US" baseline="-25000" dirty="0">
                <a:solidFill>
                  <a:sysClr val="windowText" lastClr="000000"/>
                </a:solidFill>
                <a:latin typeface="Open Sans" panose="020B0606030504020204"/>
              </a:rPr>
              <a:t>2</a:t>
            </a:r>
            <a:r>
              <a:rPr lang="en-US" dirty="0">
                <a:solidFill>
                  <a:sysClr val="windowText" lastClr="000000"/>
                </a:solidFill>
                <a:latin typeface="Open Sans" panose="020B0606030504020204"/>
              </a:rPr>
              <a:t>-ready) engines</a:t>
            </a:r>
          </a:p>
          <a:p>
            <a:endParaRPr lang="en-US" dirty="0">
              <a:solidFill>
                <a:sysClr val="windowText" lastClr="000000"/>
              </a:solidFill>
              <a:latin typeface="Open Sans" panose="020B0606030504020204"/>
            </a:endParaRPr>
          </a:p>
          <a:p>
            <a:pPr algn="ctr"/>
            <a:r>
              <a:rPr lang="en-US" u="sng" dirty="0">
                <a:solidFill>
                  <a:sysClr val="windowText" lastClr="000000"/>
                </a:solidFill>
                <a:latin typeface="Open Sans" panose="020B0606030504020204"/>
              </a:rPr>
              <a:t>Discussions with H</a:t>
            </a:r>
            <a:r>
              <a:rPr lang="en-US" u="sng" baseline="-25000" dirty="0">
                <a:solidFill>
                  <a:sysClr val="windowText" lastClr="000000"/>
                </a:solidFill>
                <a:latin typeface="Open Sans" panose="020B0606030504020204"/>
              </a:rPr>
              <a:t>2</a:t>
            </a:r>
            <a:r>
              <a:rPr lang="en-US" u="sng" dirty="0">
                <a:solidFill>
                  <a:sysClr val="windowText" lastClr="000000"/>
                </a:solidFill>
                <a:latin typeface="Open Sans" panose="020B0606030504020204"/>
              </a:rPr>
              <a:t> producers - ongoing</a:t>
            </a:r>
          </a:p>
        </p:txBody>
      </p:sp>
    </p:spTree>
    <p:extLst>
      <p:ext uri="{BB962C8B-B14F-4D97-AF65-F5344CB8AC3E}">
        <p14:creationId xmlns:p14="http://schemas.microsoft.com/office/powerpoint/2010/main" val="2659883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22428" y="6580577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34DA2"/>
                </a:solidFill>
                <a:cs typeface="Open Sans"/>
              </a:rPr>
              <a:t>GenComm Spring Series of H₂ Webinars - Webinar 2: Green H₂ Supply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863B81-508C-4A0C-858D-5E609B7E838C}"/>
              </a:ext>
            </a:extLst>
          </p:cNvPr>
          <p:cNvSpPr/>
          <p:nvPr/>
        </p:nvSpPr>
        <p:spPr>
          <a:xfrm>
            <a:off x="360000" y="1598400"/>
            <a:ext cx="8424000" cy="46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ysClr val="windowText" lastClr="000000"/>
                </a:solidFill>
                <a:latin typeface="Open Sans" panose="020B0606030504020204"/>
              </a:rPr>
              <a:t>Thank You</a:t>
            </a:r>
            <a:endParaRPr lang="en-US" dirty="0">
              <a:solidFill>
                <a:sysClr val="windowText" lastClr="000000"/>
              </a:solidFill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92493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DEDAF7F04CB44808FB66BD2494817" ma:contentTypeVersion="10" ma:contentTypeDescription="Create a new document." ma:contentTypeScope="" ma:versionID="98447ed5c1f9c92470426f9fe9b9da5e">
  <xsd:schema xmlns:xsd="http://www.w3.org/2001/XMLSchema" xmlns:xs="http://www.w3.org/2001/XMLSchema" xmlns:p="http://schemas.microsoft.com/office/2006/metadata/properties" xmlns:ns2="ef0b0bf8-9b2d-4537-a09e-480623a224ba" targetNamespace="http://schemas.microsoft.com/office/2006/metadata/properties" ma:root="true" ma:fieldsID="e7d244f1e720e06ada96cf745d35e6c6" ns2:_="">
    <xsd:import namespace="ef0b0bf8-9b2d-4537-a09e-480623a224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b0bf8-9b2d-4537-a09e-480623a224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AC2E75-5A75-4BC3-BAA6-A11FB05CFC44}"/>
</file>

<file path=customXml/itemProps2.xml><?xml version="1.0" encoding="utf-8"?>
<ds:datastoreItem xmlns:ds="http://schemas.openxmlformats.org/officeDocument/2006/customXml" ds:itemID="{F44F8B75-C6DE-46ED-A24C-20C9D558F60A}"/>
</file>

<file path=customXml/itemProps3.xml><?xml version="1.0" encoding="utf-8"?>
<ds:datastoreItem xmlns:ds="http://schemas.openxmlformats.org/officeDocument/2006/customXml" ds:itemID="{E9E08087-0C7D-4DFD-9193-3C1235EAF9E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1921</TotalTime>
  <Words>301</Words>
  <Application>Microsoft Office PowerPoint</Application>
  <PresentationFormat>On-screen Show (4:3)</PresentationFormat>
  <Paragraphs>61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...</dc:creator>
  <cp:lastModifiedBy>Joanna Wilson (JWilson)</cp:lastModifiedBy>
  <cp:revision>106</cp:revision>
  <dcterms:created xsi:type="dcterms:W3CDTF">2015-03-06T10:50:13Z</dcterms:created>
  <dcterms:modified xsi:type="dcterms:W3CDTF">2021-04-14T11:13:31Z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0x010100E4BDEDAF7F04CB44808FB66BD2494817</vt:lpwstr>
  </property>
</Properties>
</file>