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4" r:id="rId3"/>
    <p:sldId id="514" r:id="rId4"/>
    <p:sldId id="605" r:id="rId5"/>
    <p:sldId id="510" r:id="rId6"/>
    <p:sldId id="609" r:id="rId7"/>
    <p:sldId id="610" r:id="rId8"/>
    <p:sldId id="271" r:id="rId9"/>
    <p:sldId id="600" r:id="rId10"/>
    <p:sldId id="614" r:id="rId11"/>
    <p:sldId id="615" r:id="rId12"/>
    <p:sldId id="602" r:id="rId13"/>
    <p:sldId id="603" r:id="rId14"/>
    <p:sldId id="619" r:id="rId15"/>
    <p:sldId id="604" r:id="rId16"/>
    <p:sldId id="606" r:id="rId17"/>
    <p:sldId id="342" r:id="rId18"/>
    <p:sldId id="616" r:id="rId19"/>
    <p:sldId id="617" r:id="rId20"/>
    <p:sldId id="618" r:id="rId21"/>
    <p:sldId id="308" r:id="rId22"/>
    <p:sldId id="561" r:id="rId23"/>
    <p:sldId id="270" r:id="rId24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ne Fovelle" initials="SF" lastIdx="2" clrIdx="0">
    <p:extLst>
      <p:ext uri="{19B8F6BF-5375-455C-9EA6-DF929625EA0E}">
        <p15:presenceInfo xmlns:p15="http://schemas.microsoft.com/office/powerpoint/2012/main" userId="Solene Fovelle" providerId="None"/>
      </p:ext>
    </p:extLst>
  </p:cmAuthor>
  <p:cmAuthor id="2" name="Perrine CORDERO" initials="PC" lastIdx="1" clrIdx="1">
    <p:extLst>
      <p:ext uri="{19B8F6BF-5375-455C-9EA6-DF929625EA0E}">
        <p15:presenceInfo xmlns:p15="http://schemas.microsoft.com/office/powerpoint/2012/main" userId="S-1-5-21-1078081533-1801674531-839522115-8761" providerId="AD"/>
      </p:ext>
    </p:extLst>
  </p:cmAuthor>
  <p:cmAuthor id="3" name="Matthew Thompson" initials="MT" lastIdx="1" clrIdx="2">
    <p:extLst>
      <p:ext uri="{19B8F6BF-5375-455C-9EA6-DF929625EA0E}">
        <p15:presenceInfo xmlns:p15="http://schemas.microsoft.com/office/powerpoint/2012/main" userId="S::matthew@nweurope.eu::d7bf68c4-a34c-44f8-8caf-dc9e8742f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17F"/>
    <a:srgbClr val="003399"/>
    <a:srgbClr val="83A8D0"/>
    <a:srgbClr val="034E9F"/>
    <a:srgbClr val="F1717F"/>
    <a:srgbClr val="9FAEE5"/>
    <a:srgbClr val="159961"/>
    <a:srgbClr val="EF7B57"/>
    <a:srgbClr val="A79AA2"/>
    <a:srgbClr val="73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84483" autoAdjust="0"/>
  </p:normalViewPr>
  <p:slideViewPr>
    <p:cSldViewPr snapToGrid="0">
      <p:cViewPr varScale="1">
        <p:scale>
          <a:sx n="61" d="100"/>
          <a:sy n="61" d="100"/>
        </p:scale>
        <p:origin x="166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outhernregionalassembly-my.sharepoint.com/personal/sdavoren_southernassembly_ie/Documents/NWE/2014-2020%20NWE%20Projects/0.%20ALL%20PROJECTS%20DATA%20UPDATES/Irish%20partners%20graphs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EF717F"/>
                </a:solidFill>
                <a:latin typeface="+mn-lt"/>
                <a:ea typeface="+mn-ea"/>
                <a:cs typeface="+mn-cs"/>
              </a:defRPr>
            </a:pPr>
            <a:r>
              <a:rPr lang="en-IE" sz="1600" b="1" dirty="0">
                <a:solidFill>
                  <a:srgbClr val="EF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Irish Partners</a:t>
            </a:r>
            <a:r>
              <a:rPr lang="en-IE" sz="1600" b="1" baseline="0" dirty="0">
                <a:solidFill>
                  <a:srgbClr val="EF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Breakdown</a:t>
            </a:r>
            <a:endParaRPr lang="en-IE" sz="1600" b="1" dirty="0">
              <a:solidFill>
                <a:srgbClr val="EF71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51340744063891475"/>
          <c:y val="2.1164672692293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EF717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614242901039566"/>
          <c:y val="0.12010350740036374"/>
          <c:w val="0.42822703488558644"/>
          <c:h val="0.75283813302065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3C-4E6E-B93F-A2F12B900BC2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3C-4E6E-B93F-A2F12B900BC2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3C-4E6E-B93F-A2F12B900BC2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3C-4E6E-B93F-A2F12B900B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Sheet1!$J$5:$J$8</c:f>
              <c:strCache>
                <c:ptCount val="4"/>
                <c:pt idx="0">
                  <c:v>Higher education and research</c:v>
                </c:pt>
                <c:pt idx="1">
                  <c:v>SMEs, Enterprises</c:v>
                </c:pt>
                <c:pt idx="2">
                  <c:v>Public authorities (local, regional, national)</c:v>
                </c:pt>
                <c:pt idx="3">
                  <c:v>Interest groups, NGOs, other</c:v>
                </c:pt>
              </c:strCache>
            </c:strRef>
          </c:cat>
          <c:val>
            <c:numRef>
              <c:f>Sheet1!$L$5:$L$8</c:f>
              <c:numCache>
                <c:formatCode>0%</c:formatCode>
                <c:ptCount val="4"/>
                <c:pt idx="0">
                  <c:v>0.25</c:v>
                </c:pt>
                <c:pt idx="1">
                  <c:v>0.32446808510638298</c:v>
                </c:pt>
                <c:pt idx="2">
                  <c:v>0.31382978723404253</c:v>
                </c:pt>
                <c:pt idx="3">
                  <c:v>0.11170212765957446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3C-4E6E-B93F-A2F12B900B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r">
              <a:defRPr sz="1200"/>
            </a:lvl1pPr>
          </a:lstStyle>
          <a:p>
            <a:fld id="{8D482FCA-DBD7-465B-8766-B643374C24F6}" type="datetimeFigureOut">
              <a:rPr lang="fr-FR" smtClean="0"/>
              <a:t>02/03/2022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9" tIns="45659" rIns="91319" bIns="4565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319" tIns="45659" rIns="91319" bIns="4565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8215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5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r">
              <a:defRPr sz="1200"/>
            </a:lvl1pPr>
          </a:lstStyle>
          <a:p>
            <a:fld id="{308B35B6-3099-4A50-8BB8-52853A6B49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70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B35B6-3099-4A50-8BB8-52853A6B49C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5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B740D-A34C-443B-9791-BD46DC22F9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6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B35B6-3099-4A50-8BB8-52853A6B49C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04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B740D-A34C-443B-9791-BD46DC22F9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40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B740D-A34C-443B-9791-BD46DC22F9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24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B35B6-3099-4A50-8BB8-52853A6B49C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43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B740D-A34C-443B-9791-BD46DC22F9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46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B740D-A34C-443B-9791-BD46DC22F9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54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35B6-3099-4A50-8BB8-52853A6B49C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12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35B6-3099-4A50-8BB8-52853A6B49C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25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35B6-3099-4A50-8BB8-52853A6B49C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3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901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35B6-3099-4A50-8BB8-52853A6B49C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427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B35B6-3099-4A50-8BB8-52853A6B49C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398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D149-4236-C24C-A605-CA7AE6F587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86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B35B6-3099-4A50-8BB8-52853A6B49C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51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D149-4236-C24C-A605-CA7AE6F587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6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B740D-A34C-443B-9791-BD46DC22F9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D149-4236-C24C-A605-CA7AE6F587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57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D149-4236-C24C-A605-CA7AE6F587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GB" b="0" dirty="0">
              <a:solidFill>
                <a:srgbClr val="685B63"/>
              </a:solidFill>
              <a:latin typeface="Open Sans" panose="020B0606030504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4D149-4236-C24C-A605-CA7AE6F587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dirty="0">
              <a:solidFill>
                <a:srgbClr val="685B63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64BE-96EC-4229-9913-9660FBEE96A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728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B740D-A34C-443B-9791-BD46DC22F9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8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529D-14BA-45E3-8E50-DA256D1748C9}" type="datetime1">
              <a:rPr lang="fr-FR" smtClean="0"/>
              <a:t>02/03/2022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9BA6E5-78A0-4EAE-BDD1-0EC74B101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C368A6C-5E48-433C-9F33-2DDFAEF6B9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242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E1D-BD19-415D-B3F5-9C0433E4D793}" type="datetime1">
              <a:rPr lang="fr-FR" smtClean="0"/>
              <a:t>02/03/2022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C99342E-2F93-48D9-811F-27D37D2F1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F31B272-CAB5-4164-AD94-DA80955066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298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4A64-E74B-4FD2-88DE-1607B8C1C5FF}" type="datetime1">
              <a:rPr lang="fr-FR" smtClean="0"/>
              <a:t>02/03/2022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7A929C-4798-4116-A882-109BC797E4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C0763AA-C035-4954-A003-50DB676EE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038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BBA3-E6E0-4373-B565-0D20938A9F7D}" type="datetime1">
              <a:rPr lang="fr-FR" smtClean="0"/>
              <a:t>02/03/2022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329E26B-C647-4582-B156-73145EDD3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2473271-E8FE-4C5F-A131-246DC9E3B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628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C46E-0CE2-402A-984D-CA8A5E7128F1}" type="datetime1">
              <a:rPr lang="fr-FR" smtClean="0"/>
              <a:t>02/03/2022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D5F1AA-03DF-4B9D-927D-6DD987476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5C58897-953B-4350-BB58-128997147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711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78BE-2E74-4126-97CF-2139E52E4445}" type="datetime1">
              <a:rPr lang="fr-FR" smtClean="0"/>
              <a:t>02/03/2022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EB9818-9BC9-4144-B8BC-16DC57205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82B9550-8F6B-4DA9-AECB-296E02F1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52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4DF0-0E94-4E0F-8699-A50E217D2D00}" type="datetime1">
              <a:rPr lang="fr-FR" smtClean="0"/>
              <a:t>02/03/2022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D1FCEF-8208-406B-8AA3-18010E006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DA3A30-C6E6-4B25-8FDF-EA12073C1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167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4B2-9626-4FB7-8C8C-C941A87F0717}" type="datetime1">
              <a:rPr lang="fr-FR" smtClean="0"/>
              <a:t>02/03/2022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397AD5-81F3-43EC-B4A4-9ADF44F09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A0F04AF-40B1-48CA-9BB2-5CB91DBFD5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788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C118-2B73-4DEB-B760-AD2CFEB5DF15}" type="datetime1">
              <a:rPr lang="fr-FR" smtClean="0"/>
              <a:t>02/03/2022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9741F02-1FB7-41D3-BDEF-0BD4DC227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E83F28B-6F07-4014-992F-A994B950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12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D9E0-E11B-4BA4-832F-5C114872D5CA}" type="datetime1">
              <a:rPr lang="fr-FR" smtClean="0"/>
              <a:t>02/03/2022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EB01C1-8A72-4B40-A836-6138D9D86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F3F6306-AC3A-40F2-A501-3D90BD8C1B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444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4137-7182-4DF5-A3E5-271FAE22050B}" type="datetime1">
              <a:rPr lang="fr-FR" smtClean="0"/>
              <a:t>02/03/2022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D0B83A-57DC-4068-81A4-20D7C3EE0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8FC011D-B7C8-4CDA-8B36-2DA084A85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64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D2D1-4352-41F1-AD7D-44DCBCE6C1BE}" type="datetime1">
              <a:rPr lang="fr-FR" smtClean="0"/>
              <a:t>02/03/2022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59ED-D3C6-483F-A2B5-81C508D8FBA9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D7C18E-7EE1-40D9-AD2F-DDB4091981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71" y="190957"/>
            <a:ext cx="1641881" cy="53476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D13D699-A3F1-4593-8E4F-8745C1AFE8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9" r="8786"/>
          <a:stretch/>
        </p:blipFill>
        <p:spPr>
          <a:xfrm>
            <a:off x="5558974" y="160602"/>
            <a:ext cx="1543050" cy="59547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038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weurope.eu/future-nwe-programme/call-1-support-documents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.nweurope.e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europe.eu/contact-us/contact-point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TU9wB2k72mfZKBje7" TargetMode="External"/><Relationship Id="rId4" Type="http://schemas.openxmlformats.org/officeDocument/2006/relationships/hyperlink" Target="https://www.nweurope.eu/news-events/latest-news/interreg-nwe-2021-2027-call-1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0783" y="3909738"/>
            <a:ext cx="7782434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algn="r">
              <a:lnSpc>
                <a:spcPct val="100000"/>
              </a:lnSpc>
              <a:spcBef>
                <a:spcPts val="100"/>
              </a:spcBef>
            </a:pPr>
            <a:endParaRPr lang="en-GB" sz="2400" i="1" spc="-5" dirty="0">
              <a:solidFill>
                <a:srgbClr val="034E9F"/>
              </a:solidFill>
              <a:latin typeface="Segoe UI"/>
              <a:cs typeface="Segoe UI"/>
            </a:endParaRPr>
          </a:p>
          <a:p>
            <a:pPr marL="97790" algn="r">
              <a:lnSpc>
                <a:spcPct val="100000"/>
              </a:lnSpc>
              <a:spcBef>
                <a:spcPts val="100"/>
              </a:spcBef>
            </a:pPr>
            <a:endParaRPr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 indent="1384935" algn="r">
              <a:lnSpc>
                <a:spcPct val="100000"/>
              </a:lnSpc>
            </a:pPr>
            <a:r>
              <a:rPr lang="en-US" sz="2000" spc="-1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Sarah Davoren</a:t>
            </a:r>
          </a:p>
          <a:p>
            <a:pPr marL="12700" marR="5080" indent="1384935" algn="r">
              <a:lnSpc>
                <a:spcPct val="100000"/>
              </a:lnSpc>
            </a:pPr>
            <a:r>
              <a:rPr lang="en-US" sz="2000" spc="-1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Contact Point</a:t>
            </a:r>
            <a:endParaRPr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A7C63-3EED-4480-96C1-DA2A1E43D1C1}"/>
              </a:ext>
            </a:extLst>
          </p:cNvPr>
          <p:cNvSpPr txBox="1"/>
          <p:nvPr/>
        </p:nvSpPr>
        <p:spPr>
          <a:xfrm>
            <a:off x="920008" y="2563376"/>
            <a:ext cx="7303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Promoting a green, smart and just transition </a:t>
            </a:r>
            <a:br>
              <a:rPr lang="en-GB" sz="25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5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North-West Europe </a:t>
            </a:r>
            <a:endParaRPr lang="en-US" sz="25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98E570-226C-4B17-ADC8-2887E4AC3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37" y="136524"/>
            <a:ext cx="3743325" cy="1219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40BAA-7ABB-41C7-9B30-F96AD1EB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1</a:t>
            </a:fld>
            <a:endParaRPr lang="fr-FR" dirty="0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33920D-B4AD-4474-93C1-2FE6F693C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6" y="178677"/>
            <a:ext cx="4493952" cy="1355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44601F-65E5-4C07-AFDA-6786703A7FFC}"/>
              </a:ext>
            </a:extLst>
          </p:cNvPr>
          <p:cNvSpPr txBox="1"/>
          <p:nvPr/>
        </p:nvSpPr>
        <p:spPr>
          <a:xfrm>
            <a:off x="146676" y="176689"/>
            <a:ext cx="5466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200" b="1" kern="0" spc="-5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NWE </a:t>
            </a:r>
            <a:r>
              <a:rPr lang="en-US" sz="3200" b="1" kern="0" spc="-5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3200" b="1" kern="0" spc="-5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kern="0" spc="-5" dirty="0">
                <a:solidFill>
                  <a:srgbClr val="F1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AD8EE-7772-4A85-A529-6FDDB2CE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10</a:t>
            </a:fld>
            <a:endParaRPr lang="fr-FR"/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E3E31D2-2FD4-4231-ADFD-FB2533E78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t="15916" r="17432" b="20181"/>
          <a:stretch/>
        </p:blipFill>
        <p:spPr>
          <a:xfrm>
            <a:off x="307375" y="1649626"/>
            <a:ext cx="7799459" cy="39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3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92CE-2061-47C9-BDEE-A809302CB4F6}"/>
              </a:ext>
            </a:extLst>
          </p:cNvPr>
          <p:cNvSpPr txBox="1"/>
          <p:nvPr/>
        </p:nvSpPr>
        <p:spPr>
          <a:xfrm>
            <a:off x="108898" y="61328"/>
            <a:ext cx="6001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Thematic focus </a:t>
            </a:r>
          </a:p>
          <a:p>
            <a:r>
              <a:rPr lang="en-US" sz="2800" b="1">
                <a:solidFill>
                  <a:srgbClr val="F1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2021-2027</a:t>
            </a:r>
            <a:endParaRPr lang="en-US" sz="2800" b="1" dirty="0">
              <a:solidFill>
                <a:srgbClr val="F1717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C5CB59-2B5B-4828-8D35-F1F1B75C6DDB}"/>
              </a:ext>
            </a:extLst>
          </p:cNvPr>
          <p:cNvSpPr/>
          <p:nvPr/>
        </p:nvSpPr>
        <p:spPr>
          <a:xfrm>
            <a:off x="207617" y="1463415"/>
            <a:ext cx="370715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Priority areas</a:t>
            </a:r>
          </a:p>
          <a:p>
            <a:endParaRPr lang="en-GB" sz="2000" dirty="0">
              <a:solidFill>
                <a:srgbClr val="EF717F"/>
              </a:solidFill>
              <a:latin typeface="Open Sans" panose="020B0606030504020204" pitchFamily="34" charset="0"/>
            </a:endParaRPr>
          </a:p>
          <a:p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1. Climate and environment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rgbClr val="003399"/>
              </a:solidFill>
              <a:latin typeface="Open Sans" panose="020B0606030504020204" pitchFamily="34" charset="0"/>
            </a:endParaRPr>
          </a:p>
          <a:p>
            <a:r>
              <a:rPr lang="en-IE" sz="2000" dirty="0">
                <a:solidFill>
                  <a:srgbClr val="003399"/>
                </a:solidFill>
                <a:latin typeface="Open Sans" panose="020B0606030504020204" pitchFamily="34" charset="0"/>
              </a:rPr>
              <a:t>2. Energy transition</a:t>
            </a:r>
          </a:p>
          <a:p>
            <a:endParaRPr lang="en-IE" sz="2000" dirty="0">
              <a:solidFill>
                <a:srgbClr val="003399"/>
              </a:solidFill>
              <a:latin typeface="Open Sans" panose="020B0606030504020204" pitchFamily="34" charset="0"/>
            </a:endParaRPr>
          </a:p>
          <a:p>
            <a:r>
              <a:rPr lang="en-IE" sz="2000" dirty="0">
                <a:solidFill>
                  <a:srgbClr val="003399"/>
                </a:solidFill>
                <a:latin typeface="Open Sans" panose="020B0606030504020204" pitchFamily="34" charset="0"/>
              </a:rPr>
              <a:t>3. Circular Economy</a:t>
            </a:r>
          </a:p>
          <a:p>
            <a:endParaRPr lang="en-IE" sz="2000" dirty="0">
              <a:solidFill>
                <a:srgbClr val="003399"/>
              </a:solidFill>
              <a:latin typeface="Open Sans" panose="020B0606030504020204" pitchFamily="34" charset="0"/>
            </a:endParaRPr>
          </a:p>
          <a:p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4. Innovation and resilience</a:t>
            </a:r>
          </a:p>
          <a:p>
            <a:endParaRPr lang="en-GB" sz="2000" dirty="0">
              <a:solidFill>
                <a:srgbClr val="003399"/>
              </a:solidFill>
              <a:latin typeface="Open Sans" panose="020B0606030504020204" pitchFamily="34" charset="0"/>
            </a:endParaRPr>
          </a:p>
          <a:p>
            <a:r>
              <a:rPr lang="en-IE" sz="2000" dirty="0">
                <a:solidFill>
                  <a:srgbClr val="003399"/>
                </a:solidFill>
                <a:latin typeface="Open Sans" panose="020B0606030504020204" pitchFamily="34" charset="0"/>
              </a:rPr>
              <a:t>5. Inclusive society</a:t>
            </a:r>
            <a:endParaRPr lang="en-GB" sz="2000" dirty="0">
              <a:solidFill>
                <a:srgbClr val="003399"/>
              </a:solidFill>
              <a:latin typeface="Open Sans" panose="020B0606030504020204" pitchFamily="34" charset="0"/>
            </a:endParaRPr>
          </a:p>
          <a:p>
            <a:endParaRPr lang="en-IE" sz="1200" dirty="0"/>
          </a:p>
        </p:txBody>
      </p:sp>
      <p:pic>
        <p:nvPicPr>
          <p:cNvPr id="9" name="Picture 8" descr="A collage of photos of people&#10;&#10;Description automatically generated with low confidence">
            <a:extLst>
              <a:ext uri="{FF2B5EF4-FFF2-40B4-BE49-F238E27FC236}">
                <a16:creationId xmlns:a16="http://schemas.microsoft.com/office/drawing/2014/main" id="{3C4CC0D0-9BA2-400E-AA16-6769079F8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4"/>
          <a:stretch/>
        </p:blipFill>
        <p:spPr>
          <a:xfrm>
            <a:off x="4505324" y="1015435"/>
            <a:ext cx="4786953" cy="510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15068E-57F6-44DC-8427-75F7B1E7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11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tractor in a field&#10;&#10;Description automatically generated with low confidence">
            <a:extLst>
              <a:ext uri="{FF2B5EF4-FFF2-40B4-BE49-F238E27FC236}">
                <a16:creationId xmlns:a16="http://schemas.microsoft.com/office/drawing/2014/main" id="{6BC3C255-F24C-453F-947C-2F00FE80C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57" y="1424177"/>
            <a:ext cx="2946568" cy="4168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A wind turbine in the middle of the ocean&#10;&#10;Description automatically generated with low confidence">
            <a:extLst>
              <a:ext uri="{FF2B5EF4-FFF2-40B4-BE49-F238E27FC236}">
                <a16:creationId xmlns:a16="http://schemas.microsoft.com/office/drawing/2014/main" id="{FAD72C47-41E0-4788-BA70-6DC37FF97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91" y="1455709"/>
            <a:ext cx="2858528" cy="4123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E65C7D96-A94B-4D54-A788-66B7A7789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0" y="1469649"/>
            <a:ext cx="2857666" cy="4123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E59FA7-2346-41D1-B6EE-8A84517FA70C}"/>
              </a:ext>
            </a:extLst>
          </p:cNvPr>
          <p:cNvSpPr txBox="1"/>
          <p:nvPr/>
        </p:nvSpPr>
        <p:spPr>
          <a:xfrm>
            <a:off x="108898" y="61328"/>
            <a:ext cx="6001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Thematic focus </a:t>
            </a:r>
          </a:p>
          <a:p>
            <a:r>
              <a:rPr lang="en-US" sz="2800" b="1" dirty="0">
                <a:solidFill>
                  <a:srgbClr val="F1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A74AD7-5B8C-4BDD-9314-E2604148E2D2}"/>
              </a:ext>
            </a:extLst>
          </p:cNvPr>
          <p:cNvSpPr/>
          <p:nvPr/>
        </p:nvSpPr>
        <p:spPr>
          <a:xfrm>
            <a:off x="163737" y="1469649"/>
            <a:ext cx="2803516" cy="4123418"/>
          </a:xfrm>
          <a:prstGeom prst="roundRect">
            <a:avLst/>
          </a:prstGeom>
          <a:solidFill>
            <a:srgbClr val="003399">
              <a:alpha val="28000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BD5DC-78B8-430E-8D6D-2E94294A2ED3}"/>
              </a:ext>
            </a:extLst>
          </p:cNvPr>
          <p:cNvSpPr txBox="1"/>
          <p:nvPr/>
        </p:nvSpPr>
        <p:spPr>
          <a:xfrm>
            <a:off x="163737" y="1469649"/>
            <a:ext cx="2849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1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and Environment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A60A4F-2E10-4467-BF11-237E2E5CD9FA}"/>
              </a:ext>
            </a:extLst>
          </p:cNvPr>
          <p:cNvSpPr/>
          <p:nvPr/>
        </p:nvSpPr>
        <p:spPr>
          <a:xfrm>
            <a:off x="377463" y="2793476"/>
            <a:ext cx="2422104" cy="1190609"/>
          </a:xfrm>
          <a:prstGeom prst="roundRect">
            <a:avLst/>
          </a:prstGeom>
          <a:solidFill>
            <a:srgbClr val="EF717F"/>
          </a:solidFill>
          <a:ln>
            <a:solidFill>
              <a:srgbClr val="EF7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2.7</a:t>
            </a:r>
          </a:p>
          <a:p>
            <a:pPr algn="ctr"/>
            <a:b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Enhancing nature protection, biodiversity and reducing all forms of pollution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07CAD1-AD1A-43A4-9751-D64DF3D23B29}"/>
              </a:ext>
            </a:extLst>
          </p:cNvPr>
          <p:cNvSpPr/>
          <p:nvPr/>
        </p:nvSpPr>
        <p:spPr>
          <a:xfrm>
            <a:off x="377463" y="4130325"/>
            <a:ext cx="2422104" cy="1189539"/>
          </a:xfrm>
          <a:prstGeom prst="roundRect">
            <a:avLst/>
          </a:prstGeom>
          <a:solidFill>
            <a:srgbClr val="EF717F"/>
          </a:solidFill>
          <a:ln>
            <a:solidFill>
              <a:srgbClr val="EF7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2.4</a:t>
            </a:r>
          </a:p>
          <a:p>
            <a:pPr algn="ctr"/>
            <a:b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Promoting climate change adaptation and disaster risk prevention resilience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6503C0-A122-4516-BCC3-BE610B171878}"/>
              </a:ext>
            </a:extLst>
          </p:cNvPr>
          <p:cNvSpPr/>
          <p:nvPr/>
        </p:nvSpPr>
        <p:spPr>
          <a:xfrm>
            <a:off x="3109662" y="1455709"/>
            <a:ext cx="2849556" cy="4137358"/>
          </a:xfrm>
          <a:prstGeom prst="roundRect">
            <a:avLst/>
          </a:prstGeom>
          <a:solidFill>
            <a:srgbClr val="003399">
              <a:alpha val="22000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4F831B-4824-4CB1-835F-5CCCC053B8C7}"/>
              </a:ext>
            </a:extLst>
          </p:cNvPr>
          <p:cNvSpPr txBox="1"/>
          <p:nvPr/>
        </p:nvSpPr>
        <p:spPr>
          <a:xfrm>
            <a:off x="2870418" y="1515327"/>
            <a:ext cx="329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2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Transition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25F970-14F1-4ACC-9F4D-0E13274A384E}"/>
              </a:ext>
            </a:extLst>
          </p:cNvPr>
          <p:cNvSpPr/>
          <p:nvPr/>
        </p:nvSpPr>
        <p:spPr>
          <a:xfrm>
            <a:off x="3360910" y="2793476"/>
            <a:ext cx="2422180" cy="1189539"/>
          </a:xfrm>
          <a:prstGeom prst="roundRect">
            <a:avLst/>
          </a:prstGeom>
          <a:solidFill>
            <a:srgbClr val="EF717F"/>
          </a:solidFill>
          <a:ln>
            <a:solidFill>
              <a:srgbClr val="EF7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2.1</a:t>
            </a:r>
          </a:p>
          <a:p>
            <a:pPr algn="ctr"/>
            <a:b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Promoting energy efficiency and reducing greenhouse gas emissions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1084AB-4568-4902-97DA-96E35FA7C85C}"/>
              </a:ext>
            </a:extLst>
          </p:cNvPr>
          <p:cNvSpPr/>
          <p:nvPr/>
        </p:nvSpPr>
        <p:spPr>
          <a:xfrm>
            <a:off x="3360910" y="4130324"/>
            <a:ext cx="2422180" cy="1189539"/>
          </a:xfrm>
          <a:prstGeom prst="roundRect">
            <a:avLst/>
          </a:prstGeom>
          <a:solidFill>
            <a:srgbClr val="EF717F"/>
          </a:solidFill>
          <a:ln>
            <a:solidFill>
              <a:srgbClr val="EF7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2.2</a:t>
            </a:r>
          </a:p>
          <a:p>
            <a:pPr algn="ctr"/>
            <a:b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Promoting renewable energy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89EBF4-0E30-417C-B3A7-23C3CEC6649C}"/>
              </a:ext>
            </a:extLst>
          </p:cNvPr>
          <p:cNvSpPr/>
          <p:nvPr/>
        </p:nvSpPr>
        <p:spPr>
          <a:xfrm>
            <a:off x="6114550" y="1424177"/>
            <a:ext cx="2924675" cy="4168889"/>
          </a:xfrm>
          <a:prstGeom prst="roundRect">
            <a:avLst/>
          </a:prstGeom>
          <a:solidFill>
            <a:srgbClr val="003399">
              <a:alpha val="24000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F32109-2A52-454B-AE88-1F93B8B9CB5B}"/>
              </a:ext>
            </a:extLst>
          </p:cNvPr>
          <p:cNvSpPr txBox="1"/>
          <p:nvPr/>
        </p:nvSpPr>
        <p:spPr>
          <a:xfrm>
            <a:off x="6415673" y="1524386"/>
            <a:ext cx="2492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3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Economy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02C7F7-CB1E-48C6-B132-F3AA147DCD6D}"/>
              </a:ext>
            </a:extLst>
          </p:cNvPr>
          <p:cNvSpPr/>
          <p:nvPr/>
        </p:nvSpPr>
        <p:spPr>
          <a:xfrm>
            <a:off x="6344357" y="3110455"/>
            <a:ext cx="2422180" cy="1614638"/>
          </a:xfrm>
          <a:prstGeom prst="roundRect">
            <a:avLst>
              <a:gd name="adj" fmla="val 14308"/>
            </a:avLst>
          </a:prstGeom>
          <a:solidFill>
            <a:srgbClr val="EF717F"/>
          </a:solidFill>
          <a:ln>
            <a:solidFill>
              <a:srgbClr val="EF7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2.6</a:t>
            </a:r>
          </a:p>
          <a:p>
            <a:pPr algn="ctr"/>
            <a:b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Promoting the transition to a circular and resource efficient economy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1938F-C5EF-49A1-9746-BC645F0C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05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7ACF76FA-7605-4D61-A667-A18D2740B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29" y="1493159"/>
            <a:ext cx="5187037" cy="4416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erson holding a tablet&#10;&#10;Description automatically generated with low confidence">
            <a:extLst>
              <a:ext uri="{FF2B5EF4-FFF2-40B4-BE49-F238E27FC236}">
                <a16:creationId xmlns:a16="http://schemas.microsoft.com/office/drawing/2014/main" id="{7B23ACE4-98DB-46A7-9326-B58DCC8A5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5" y="1493158"/>
            <a:ext cx="2811942" cy="4416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1865E99-40EB-464D-B0A9-EF2EAFA58403}"/>
              </a:ext>
            </a:extLst>
          </p:cNvPr>
          <p:cNvSpPr/>
          <p:nvPr/>
        </p:nvSpPr>
        <p:spPr>
          <a:xfrm>
            <a:off x="3650329" y="1493158"/>
            <a:ext cx="5187037" cy="4416739"/>
          </a:xfrm>
          <a:prstGeom prst="roundRect">
            <a:avLst/>
          </a:prstGeom>
          <a:solidFill>
            <a:srgbClr val="003399">
              <a:alpha val="23000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CD1052-C831-4D4C-8346-263CF3540646}"/>
              </a:ext>
            </a:extLst>
          </p:cNvPr>
          <p:cNvSpPr/>
          <p:nvPr/>
        </p:nvSpPr>
        <p:spPr>
          <a:xfrm>
            <a:off x="306615" y="1496980"/>
            <a:ext cx="2811942" cy="4416739"/>
          </a:xfrm>
          <a:prstGeom prst="roundRect">
            <a:avLst/>
          </a:prstGeom>
          <a:solidFill>
            <a:srgbClr val="003399">
              <a:alpha val="25000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53676-3C6F-4775-8DEE-F47C4867382C}"/>
              </a:ext>
            </a:extLst>
          </p:cNvPr>
          <p:cNvSpPr txBox="1"/>
          <p:nvPr/>
        </p:nvSpPr>
        <p:spPr>
          <a:xfrm>
            <a:off x="414194" y="1640488"/>
            <a:ext cx="259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4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 and resilience</a:t>
            </a:r>
            <a:endParaRPr lang="fr-F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18229C-2FDE-447F-8B72-F9A0164C8B11}"/>
              </a:ext>
            </a:extLst>
          </p:cNvPr>
          <p:cNvSpPr/>
          <p:nvPr/>
        </p:nvSpPr>
        <p:spPr>
          <a:xfrm>
            <a:off x="651348" y="3125966"/>
            <a:ext cx="2122476" cy="1821672"/>
          </a:xfrm>
          <a:prstGeom prst="roundRect">
            <a:avLst/>
          </a:prstGeom>
          <a:solidFill>
            <a:srgbClr val="EF717F"/>
          </a:solidFill>
          <a:ln>
            <a:solidFill>
              <a:srgbClr val="EF7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1.1</a:t>
            </a:r>
          </a:p>
          <a:p>
            <a:pPr algn="ctr"/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and enhancing research and innovation capacities and the uptake of advanced technologies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16C667-1E41-4DBC-BFEA-3133F8F860E5}"/>
              </a:ext>
            </a:extLst>
          </p:cNvPr>
          <p:cNvSpPr txBox="1"/>
          <p:nvPr/>
        </p:nvSpPr>
        <p:spPr>
          <a:xfrm>
            <a:off x="5040053" y="1647306"/>
            <a:ext cx="2606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5</a:t>
            </a:r>
          </a:p>
          <a:p>
            <a:pPr algn="ctr"/>
            <a:b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Inclusive society</a:t>
            </a:r>
          </a:p>
          <a:p>
            <a:endParaRPr lang="fr-FR" sz="16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5E1249-0AF6-4A51-8087-AF73CB5CCE11}"/>
              </a:ext>
            </a:extLst>
          </p:cNvPr>
          <p:cNvSpPr/>
          <p:nvPr/>
        </p:nvSpPr>
        <p:spPr>
          <a:xfrm>
            <a:off x="3819084" y="2471484"/>
            <a:ext cx="4883119" cy="984713"/>
          </a:xfrm>
          <a:prstGeom prst="roundRect">
            <a:avLst/>
          </a:prstGeom>
          <a:solidFill>
            <a:srgbClr val="EF717F"/>
          </a:solidFill>
          <a:ln>
            <a:solidFill>
              <a:srgbClr val="EF7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4.1</a:t>
            </a:r>
          </a:p>
          <a:p>
            <a:pPr algn="ctr"/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Enhancing the effectiveness and inclusiveness of labour markets and access to quality employment through developing social infrastructure and promoting social economy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4E49BB-7C45-43A7-97EC-E6384395C30F}"/>
              </a:ext>
            </a:extLst>
          </p:cNvPr>
          <p:cNvSpPr/>
          <p:nvPr/>
        </p:nvSpPr>
        <p:spPr>
          <a:xfrm>
            <a:off x="3785986" y="3547253"/>
            <a:ext cx="4916215" cy="985769"/>
          </a:xfrm>
          <a:prstGeom prst="roundRect">
            <a:avLst/>
          </a:prstGeom>
          <a:solidFill>
            <a:srgbClr val="EF717F"/>
          </a:solidFill>
          <a:ln>
            <a:solidFill>
              <a:srgbClr val="EF7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4.5</a:t>
            </a:r>
          </a:p>
          <a:p>
            <a:pPr algn="ctr"/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Ensuring equal access to healthcare through developing infrastructure, including primary care, and promoting the transition from institutional to family and community-based care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D219C4D-00BB-403F-BEC2-76A6F4A4870A}"/>
              </a:ext>
            </a:extLst>
          </p:cNvPr>
          <p:cNvSpPr/>
          <p:nvPr/>
        </p:nvSpPr>
        <p:spPr>
          <a:xfrm>
            <a:off x="3785492" y="4624078"/>
            <a:ext cx="4916709" cy="985769"/>
          </a:xfrm>
          <a:prstGeom prst="roundRect">
            <a:avLst/>
          </a:prstGeom>
          <a:solidFill>
            <a:srgbClr val="EF717F"/>
          </a:solidFill>
          <a:ln>
            <a:solidFill>
              <a:srgbClr val="EF7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4.6</a:t>
            </a:r>
          </a:p>
          <a:p>
            <a:pPr algn="ctr"/>
            <a:endParaRPr lang="en-GB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Enhancing the role of culture and sustainable tourism in economic development, social inclusion and social innovation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9AD16-5DCF-417E-B5A7-BE2B3BADCB34}"/>
              </a:ext>
            </a:extLst>
          </p:cNvPr>
          <p:cNvSpPr txBox="1"/>
          <p:nvPr/>
        </p:nvSpPr>
        <p:spPr>
          <a:xfrm>
            <a:off x="108898" y="156578"/>
            <a:ext cx="6001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Thematic focus </a:t>
            </a:r>
          </a:p>
          <a:p>
            <a:r>
              <a:rPr lang="en-US" sz="2800" b="1" dirty="0">
                <a:solidFill>
                  <a:srgbClr val="F1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88EE53-919D-4039-BDF0-996BBF80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8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30A1C-EA70-42E5-B7DE-DE21589F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14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DA516-2C53-46FD-8F46-3C2E8F9A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3" y="2138623"/>
            <a:ext cx="55435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8C5077-DFD9-4C92-859B-10A2418A2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55" y="4354012"/>
            <a:ext cx="538162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0730C-B3CE-44F9-B355-A1A019F64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731" y="2029734"/>
            <a:ext cx="5365503" cy="467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51FAAE-CD26-4AF5-B2E4-474EEDE0312B}"/>
              </a:ext>
            </a:extLst>
          </p:cNvPr>
          <p:cNvSpPr txBox="1"/>
          <p:nvPr/>
        </p:nvSpPr>
        <p:spPr>
          <a:xfrm>
            <a:off x="108898" y="156578"/>
            <a:ext cx="600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Factsheets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6D1B41-AA67-4173-8ABC-A12D3A31D5A4}"/>
              </a:ext>
            </a:extLst>
          </p:cNvPr>
          <p:cNvSpPr txBox="1"/>
          <p:nvPr/>
        </p:nvSpPr>
        <p:spPr>
          <a:xfrm>
            <a:off x="0" y="820393"/>
            <a:ext cx="8941981" cy="804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003399"/>
                </a:solidFill>
                <a:latin typeface="Open Sans" panose="020B0606030504020204" pitchFamily="34" charset="0"/>
              </a:rPr>
              <a:t>Available here for every SO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: 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  <a:hlinkClick r:id="rId6"/>
              </a:rPr>
              <a:t>https://www.nweurope.eu/future-nwe-programme/call-1-support-documents/</a:t>
            </a:r>
            <a:endParaRPr lang="en-GB" sz="2000" dirty="0">
              <a:solidFill>
                <a:srgbClr val="003399"/>
              </a:solidFill>
              <a:latin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C7D9C-6C3C-4E50-A305-9D902B4C8491}"/>
              </a:ext>
            </a:extLst>
          </p:cNvPr>
          <p:cNvSpPr txBox="1"/>
          <p:nvPr/>
        </p:nvSpPr>
        <p:spPr>
          <a:xfrm>
            <a:off x="2993191" y="1537295"/>
            <a:ext cx="31576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500" b="1" dirty="0">
                <a:solidFill>
                  <a:srgbClr val="EF717F"/>
                </a:solidFill>
              </a:rPr>
              <a:t>Example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4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DC53676-3C6F-4775-8DEE-F47C4867382C}"/>
              </a:ext>
            </a:extLst>
          </p:cNvPr>
          <p:cNvSpPr txBox="1"/>
          <p:nvPr/>
        </p:nvSpPr>
        <p:spPr>
          <a:xfrm>
            <a:off x="405805" y="1894057"/>
            <a:ext cx="259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4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 territorial resilience in NWE through innovative and smart transformation</a:t>
            </a:r>
          </a:p>
          <a:p>
            <a:endParaRPr lang="fr-F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16C667-1E41-4DBC-BFEA-3133F8F860E5}"/>
              </a:ext>
            </a:extLst>
          </p:cNvPr>
          <p:cNvSpPr txBox="1"/>
          <p:nvPr/>
        </p:nvSpPr>
        <p:spPr>
          <a:xfrm>
            <a:off x="5031664" y="1935153"/>
            <a:ext cx="2606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5</a:t>
            </a:r>
          </a:p>
          <a:p>
            <a:pPr algn="ctr"/>
            <a:b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Inclusive NWE</a:t>
            </a:r>
          </a:p>
          <a:p>
            <a:endParaRPr lang="fr-FR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FD527B-13CD-483E-943D-C2DCC16DC727}"/>
              </a:ext>
            </a:extLst>
          </p:cNvPr>
          <p:cNvSpPr txBox="1"/>
          <p:nvPr/>
        </p:nvSpPr>
        <p:spPr>
          <a:xfrm>
            <a:off x="213674" y="1034496"/>
            <a:ext cx="5920426" cy="5175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Who are we looking for?</a:t>
            </a:r>
            <a:b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</a:br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(beneficiaries/project partners)</a:t>
            </a:r>
          </a:p>
          <a:p>
            <a:pPr marL="114300">
              <a:lnSpc>
                <a:spcPct val="120000"/>
              </a:lnSpc>
            </a:pPr>
            <a:endParaRPr lang="en-GB" sz="2000" dirty="0">
              <a:solidFill>
                <a:srgbClr val="003399"/>
              </a:solidFill>
              <a:latin typeface="Open Sans" panose="020B0606030504020204" pitchFamily="34" charset="0"/>
            </a:endParaRPr>
          </a:p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Open Sans" panose="020B0606030504020204" pitchFamily="34" charset="0"/>
              </a:rPr>
              <a:t>Public: 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Local/regional/national authorities, governmental agencies, public equivalent organisations </a:t>
            </a:r>
          </a:p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Open Sans" panose="020B0606030504020204" pitchFamily="34" charset="0"/>
              </a:rPr>
              <a:t>Private: 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SMEs and business support organisations</a:t>
            </a:r>
          </a:p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Open Sans" panose="020B0606030504020204" pitchFamily="34" charset="0"/>
              </a:rPr>
              <a:t>Academia: 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Universities, public research centres, private research units, schools and higher education, training centres </a:t>
            </a:r>
          </a:p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Open Sans" panose="020B0606030504020204" pitchFamily="34" charset="0"/>
              </a:rPr>
              <a:t>Civil Society: 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Sectoral associations, NGOs, lobby organisations, citizens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CCA0F-D3D9-4DC9-AE5F-2F682C69EE87}"/>
              </a:ext>
            </a:extLst>
          </p:cNvPr>
          <p:cNvSpPr txBox="1"/>
          <p:nvPr/>
        </p:nvSpPr>
        <p:spPr>
          <a:xfrm>
            <a:off x="213673" y="204203"/>
            <a:ext cx="600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a good project</a:t>
            </a:r>
          </a:p>
        </p:txBody>
      </p:sp>
      <p:pic>
        <p:nvPicPr>
          <p:cNvPr id="8" name="Picture 2" descr="Why is Quadruple Helix engagement so important? – GRRIP Project">
            <a:extLst>
              <a:ext uri="{FF2B5EF4-FFF2-40B4-BE49-F238E27FC236}">
                <a16:creationId xmlns:a16="http://schemas.microsoft.com/office/drawing/2014/main" id="{C881EBA0-7C16-4251-B0FA-3C1379C1F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r="10472"/>
          <a:stretch/>
        </p:blipFill>
        <p:spPr bwMode="auto">
          <a:xfrm>
            <a:off x="6011907" y="2016946"/>
            <a:ext cx="3019424" cy="32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A50C1A-B408-402C-BA2A-8AA33CF3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72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616C667-1E41-4DBC-BFEA-3133F8F860E5}"/>
              </a:ext>
            </a:extLst>
          </p:cNvPr>
          <p:cNvSpPr txBox="1"/>
          <p:nvPr/>
        </p:nvSpPr>
        <p:spPr>
          <a:xfrm>
            <a:off x="5031664" y="1935153"/>
            <a:ext cx="2606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5</a:t>
            </a:r>
          </a:p>
          <a:p>
            <a:pPr algn="ctr"/>
            <a:b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Inclusive NWE</a:t>
            </a:r>
          </a:p>
          <a:p>
            <a:endParaRPr lang="fr-FR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552C1-05AC-41EF-A3C0-1F76E0B1DF01}"/>
              </a:ext>
            </a:extLst>
          </p:cNvPr>
          <p:cNvSpPr txBox="1"/>
          <p:nvPr/>
        </p:nvSpPr>
        <p:spPr>
          <a:xfrm>
            <a:off x="213673" y="968194"/>
            <a:ext cx="7439006" cy="1549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0000"/>
              </a:lnSpc>
              <a:spcAft>
                <a:spcPts val="600"/>
              </a:spcAft>
            </a:pPr>
            <a:endParaRPr lang="en-GB" sz="1200" noProof="0" dirty="0">
              <a:solidFill>
                <a:srgbClr val="034E9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>
              <a:lnSpc>
                <a:spcPct val="12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Type of projects: </a:t>
            </a:r>
          </a:p>
          <a:p>
            <a:pPr marL="114300">
              <a:lnSpc>
                <a:spcPct val="12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dissemination / roll out / uptake throughout all NWE territories</a:t>
            </a:r>
            <a:endParaRPr lang="en-US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FB2B9-5B63-4756-A182-D6D3C83E60C3}"/>
              </a:ext>
            </a:extLst>
          </p:cNvPr>
          <p:cNvSpPr txBox="1"/>
          <p:nvPr/>
        </p:nvSpPr>
        <p:spPr>
          <a:xfrm>
            <a:off x="253206" y="2758685"/>
            <a:ext cx="7359940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A combination of activities: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Elaboration and implementation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 strategies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action plans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 actions for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testing tools / solutions upscaled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replicated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Capacity building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awareness raising activities </a:t>
            </a:r>
            <a:endParaRPr lang="en-GB" sz="20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200" dirty="0">
              <a:solidFill>
                <a:srgbClr val="034E9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F6684-D2B4-43B7-A5DF-92A3D4A54AE0}"/>
              </a:ext>
            </a:extLst>
          </p:cNvPr>
          <p:cNvSpPr txBox="1"/>
          <p:nvPr/>
        </p:nvSpPr>
        <p:spPr>
          <a:xfrm>
            <a:off x="213673" y="204203"/>
            <a:ext cx="600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a good project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E1DBBF-024C-4308-ABCC-969C1F52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51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3673" y="1031994"/>
            <a:ext cx="5455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F717F"/>
                </a:solidFill>
                <a:latin typeface="Open Sans" panose="020B0606030504020204" pitchFamily="34" charset="0"/>
              </a:rPr>
              <a:t>Clearly defined needs and relevance</a:t>
            </a:r>
            <a:endParaRPr lang="fr-FR" sz="2000" dirty="0">
              <a:solidFill>
                <a:srgbClr val="EF717F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673" y="1752380"/>
            <a:ext cx="42440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Specifies why it is 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needed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territorial challenges and opportunities 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will address?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(project results) in NWE territories?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Identifies the 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profile of the territories 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will intervene in (i.e., rural, peri-urban, urban…). 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Embedded in an 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 strategic framework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19070-DFBD-44DC-940A-5178F27EB542}"/>
              </a:ext>
            </a:extLst>
          </p:cNvPr>
          <p:cNvSpPr txBox="1"/>
          <p:nvPr/>
        </p:nvSpPr>
        <p:spPr>
          <a:xfrm>
            <a:off x="213673" y="204203"/>
            <a:ext cx="600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a good project</a:t>
            </a:r>
          </a:p>
        </p:txBody>
      </p:sp>
      <p:pic>
        <p:nvPicPr>
          <p:cNvPr id="2050" name="Picture 2" descr="What does Ireland&amp;#39;s Climate Action Plan mean for the built environment? |  CIOB">
            <a:extLst>
              <a:ext uri="{FF2B5EF4-FFF2-40B4-BE49-F238E27FC236}">
                <a16:creationId xmlns:a16="http://schemas.microsoft.com/office/drawing/2014/main" id="{2F400132-6D71-4D5A-916B-15A13402D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116">
            <a:off x="5069807" y="1126833"/>
            <a:ext cx="1999048" cy="28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European Green Deal sets out how to make Europe the first  climate-neutral continent by 2050 – European State Forest Association">
            <a:extLst>
              <a:ext uri="{FF2B5EF4-FFF2-40B4-BE49-F238E27FC236}">
                <a16:creationId xmlns:a16="http://schemas.microsoft.com/office/drawing/2014/main" id="{8D2816C9-C02F-4DD5-871E-4BCB27692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323">
            <a:off x="4347726" y="4033164"/>
            <a:ext cx="2859152" cy="19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hesion policy regulation 2021-2027 published - Regional Policy - European  Commission">
            <a:extLst>
              <a:ext uri="{FF2B5EF4-FFF2-40B4-BE49-F238E27FC236}">
                <a16:creationId xmlns:a16="http://schemas.microsoft.com/office/drawing/2014/main" id="{BA06DA42-8596-4848-AC20-CFB6E56A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182">
            <a:off x="6632757" y="1593693"/>
            <a:ext cx="2402242" cy="18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gional Spatial &amp;amp; Economic Strategy">
            <a:extLst>
              <a:ext uri="{FF2B5EF4-FFF2-40B4-BE49-F238E27FC236}">
                <a16:creationId xmlns:a16="http://schemas.microsoft.com/office/drawing/2014/main" id="{D007722E-D249-4BC7-95BD-6FE64BDBC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03" y="3376771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F89AB3-87B0-4B52-B7EF-CCE31BF8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305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y is Quadruple Helix engagement so important? – GRRIP Project">
            <a:extLst>
              <a:ext uri="{FF2B5EF4-FFF2-40B4-BE49-F238E27FC236}">
                <a16:creationId xmlns:a16="http://schemas.microsoft.com/office/drawing/2014/main" id="{A8135ACC-F313-42EA-B618-B837748C0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163696"/>
            <a:ext cx="3016250" cy="25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3673" y="1031994"/>
            <a:ext cx="7643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F717F"/>
                </a:solidFill>
                <a:latin typeface="Open Sans" panose="020B0606030504020204" pitchFamily="34" charset="0"/>
              </a:rPr>
              <a:t>A balanced partnership and transnational approach</a:t>
            </a:r>
            <a:endParaRPr lang="fr-FR" sz="2000" dirty="0">
              <a:solidFill>
                <a:srgbClr val="EF717F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0499" y="1736675"/>
            <a:ext cx="42440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Involves the right types of </a:t>
            </a:r>
            <a:r>
              <a:rPr lang="en-US" sz="200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organisations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the 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quadruple helix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 text defines 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groups 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SO.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Transnational 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nature </a:t>
            </a:r>
            <a:endParaRPr lang="fr-FR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GB" sz="1800" b="1" dirty="0">
              <a:effectLst/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19070-DFBD-44DC-940A-5178F27EB542}"/>
              </a:ext>
            </a:extLst>
          </p:cNvPr>
          <p:cNvSpPr txBox="1"/>
          <p:nvPr/>
        </p:nvSpPr>
        <p:spPr>
          <a:xfrm>
            <a:off x="213673" y="204203"/>
            <a:ext cx="600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a good project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D7BDA51-C98B-4233-9BAC-869BA4EFA6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t="23057" r="23530" b="11008"/>
          <a:stretch/>
        </p:blipFill>
        <p:spPr>
          <a:xfrm>
            <a:off x="5264153" y="2802250"/>
            <a:ext cx="3813172" cy="405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850FB-BF87-4AC6-A67B-0E6F2AB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868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3673" y="1031994"/>
            <a:ext cx="6601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F717F"/>
                </a:solidFill>
                <a:latin typeface="Open Sans" panose="020B0606030504020204" pitchFamily="34" charset="0"/>
              </a:rPr>
              <a:t>Clear contribution to Interreg NWE objectives</a:t>
            </a:r>
            <a:endParaRPr lang="fr-FR" sz="2000" dirty="0">
              <a:solidFill>
                <a:srgbClr val="EF717F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7973" y="1736673"/>
            <a:ext cx="42440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 to contribute to one of the </a:t>
            </a:r>
            <a:r>
              <a:rPr lang="en-US" sz="20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SOs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that links to one SO – realistic and achievable.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project specific objectives 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(‘</a:t>
            </a:r>
            <a:r>
              <a:rPr lang="en-US" sz="2000" i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foreseen project specific objectives’ in Step 1). 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Clearly defines and quantifies expected 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outputs and results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1800" b="1" dirty="0">
              <a:effectLst/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19070-DFBD-44DC-940A-5178F27EB542}"/>
              </a:ext>
            </a:extLst>
          </p:cNvPr>
          <p:cNvSpPr txBox="1"/>
          <p:nvPr/>
        </p:nvSpPr>
        <p:spPr>
          <a:xfrm>
            <a:off x="213673" y="204203"/>
            <a:ext cx="600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a good project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6F7F5-4F69-4B6D-8FE1-DF36F65D0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7123">
            <a:off x="4648663" y="2045322"/>
            <a:ext cx="4189468" cy="2841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79F6A-CE2D-4FB4-9C2A-4B70D1F5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73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934D98-24B4-4477-8D60-1D0D8131CBBF}"/>
              </a:ext>
            </a:extLst>
          </p:cNvPr>
          <p:cNvSpPr txBox="1"/>
          <p:nvPr/>
        </p:nvSpPr>
        <p:spPr>
          <a:xfrm>
            <a:off x="5393928" y="1601334"/>
            <a:ext cx="3750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1717F"/>
                </a:solidFill>
                <a:latin typeface="Open Sans" panose="020B0606030504020204" pitchFamily="34" charset="0"/>
              </a:rPr>
              <a:t>Across NWE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1717F"/>
                </a:solidFill>
                <a:latin typeface="Open Sans" panose="020B0606030504020204" pitchFamily="34" charset="0"/>
              </a:rPr>
              <a:t>102 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financed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1717F"/>
                </a:solidFill>
                <a:latin typeface="Open Sans" panose="020B0606030504020204" pitchFamily="34" charset="0"/>
              </a:rPr>
              <a:t>1078</a:t>
            </a:r>
            <a:r>
              <a:rPr lang="en-GB" sz="2000" dirty="0">
                <a:solidFill>
                  <a:srgbClr val="034E9F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project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1717F"/>
                </a:solidFill>
              </a:rPr>
              <a:t>€</a:t>
            </a:r>
            <a:r>
              <a:rPr lang="en-GB" sz="2000" dirty="0">
                <a:solidFill>
                  <a:srgbClr val="F1717F"/>
                </a:solidFill>
                <a:latin typeface="Open Sans" panose="020B0606030504020204" pitchFamily="34" charset="0"/>
              </a:rPr>
              <a:t>378 million</a:t>
            </a:r>
            <a:r>
              <a:rPr lang="en-GB" sz="2000" dirty="0">
                <a:solidFill>
                  <a:srgbClr val="034E9F"/>
                </a:solidFill>
                <a:latin typeface="Open Sans" panose="020B0606030504020204" pitchFamily="34" charset="0"/>
              </a:rPr>
              <a:t> 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ERDF allocated</a:t>
            </a:r>
          </a:p>
          <a:p>
            <a:endParaRPr lang="en-GB" sz="2000" b="1" dirty="0">
              <a:solidFill>
                <a:srgbClr val="003399"/>
              </a:solidFill>
              <a:latin typeface="Open Sans" panose="020B0606030504020204" pitchFamily="34" charset="0"/>
            </a:endParaRPr>
          </a:p>
          <a:p>
            <a:r>
              <a:rPr lang="en-GB" sz="2000" b="1" dirty="0">
                <a:solidFill>
                  <a:srgbClr val="F1717F"/>
                </a:solidFill>
                <a:latin typeface="Open Sans" panose="020B0606030504020204" pitchFamily="34" charset="0"/>
              </a:rPr>
              <a:t>In Ireland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1717F"/>
                </a:solidFill>
                <a:latin typeface="Open Sans" panose="020B0606030504020204" pitchFamily="34" charset="0"/>
              </a:rPr>
              <a:t>€60 million 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invested nationwide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1717F"/>
                </a:solidFill>
                <a:latin typeface="Open Sans" panose="020B0606030504020204" pitchFamily="34" charset="0"/>
              </a:rPr>
              <a:t>€35 million </a:t>
            </a: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directly to 137 Irish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3399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8AAD5-F5D3-4E7D-A44F-036EB2691568}"/>
              </a:ext>
            </a:extLst>
          </p:cNvPr>
          <p:cNvSpPr txBox="1"/>
          <p:nvPr/>
        </p:nvSpPr>
        <p:spPr>
          <a:xfrm>
            <a:off x="146676" y="176689"/>
            <a:ext cx="5466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200" b="1" kern="0" spc="-5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NWE </a:t>
            </a:r>
            <a:r>
              <a:rPr lang="en-US" sz="3200" b="1" kern="0" spc="-5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3200" b="1" kern="0" spc="-5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kern="0" spc="-5" dirty="0">
                <a:solidFill>
                  <a:srgbClr val="F1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2014-2020</a:t>
            </a:r>
          </a:p>
        </p:txBody>
      </p:sp>
      <p:sp>
        <p:nvSpPr>
          <p:cNvPr id="5" name="AutoShape 2" descr="data:image/png;base64,iVBORw0KGgoAAAANSUhEUgAAF3AAABIqCAYAAAAceYN1AAAgAElEQVR4XuzdC3MTV7Y24CVhjGE8TgghIQQmJ1NT5///nqnUxxATMBhjRkcxsix1f7XabEcYXyRblnV51pyUjdWXvZ/dOqXdpX53q67rOhQBAgQIECBAgAABAgQIECBAgAABAgQIECBAgAABAgQIECBAgAABAgQIECBAgAABAgQIECBAgAABAgQIECBAgAABAgQIECBAgAABAgQIECBAgAABAgQIELghgaOqjlZEDMTf3ZCwwxIgQIAAAQIECBAgQIDANAVaAtynyelYBAgQIECAAAECBAgQIECAAAECBAgQIECAAAECBAgQIECAAAECBAgQIECAAAECBAgQIECAAAECBAgQIECAAAECBAgQIECAAAECBAgQIECAAAECBAgQIDAqMKzryAD3dqsVlQB3FwcBAgQIECBAgAABAgQILICAAPcFGCRNJECAAAECBAgQIECAAAECBAgQIECAAAECBAgQIECAAAECBAgQIECAAAECBAgQIECAAAECBAgQIECAAAECBAgQIECAAAECBAgQIECAAAECBAgQIECAwKIKZHh7hrifrn+/+M+idkm7CRAgQIAAAQIECBAgQGBJBR49/DYeffttCHBf0gHWLQIECBAgQIAAAQIECBAgQIAAAQIECBAgQIAAAQIECBAgQIAAAQIECBAgQIAAAQIECBAgQIAAAQIECBAgQIAAAQIECBAgQIAAAQIECBAgQIAAAQIECMyDwOGwihLfvt5ux6CuoqojBLjPw+hoAwECBAgQIECAAAECBAiMCghwdz0QIECAAAECBAgQIECAAAECBAgQIECAAAECBAgQIECAAAECBAgQIECAAAECBAgQIECAAAECBAgQIECAAAECBAgQIECAAAECBAgQIECAAAECBAgQIECAwI0KZFB7v6riaDCIu2tr0W61IqIW4H6j6g5OgAABAgQIECBAgAABAlcVEOB+VTn7ESBAgAABAgQIECBAgAABAgQIECBAgAABAgQIECBAgAABAgQIECBAgAABAgQIECBAgAABAgQIECBAgAABAgQIECBAgAABAgQIECBAgAABAgQIECBAgMBYAkdVHcO6jp3d9/Hwm624t74exxHuEf9+8Z+xjmEjAgQIECBAgAABAgQIECAwKwEB7rOSdh4CBAgQIECAAAECBAgQIECAAAECBAgQIECAAAECBAgQIECAAAECBAgQIECAAAECBAgQIECAAAECBAgQIECAAAECBAgQIECAAAECBAgQIECAAAECBAisqMDhsGrC2n97+Xv88/mzaLfbjcTRYBAvtl+tqIpuEyBAgAABAgQIECBAgMC8Cghwn9eR0S4CBAgQIECAAAECBAgQIECAAAECBAgQIECAAAECBAgQIECAAAECBAgQIECAAAECBAgQIECAAAECBAgQIECAAAECBAgQIECAAAECBAgQIECAAAECBAgsgUBVR/SrKroHB9H98yCePP7+pFc7u++j0+0uQS91gQABAgQIECBAgAABAgSWSUCA+zKNpr4QIECAAAECBAgQIECAAAECBAgQIECAAAECBAgQIECAAAECBAgQIECAAAECBAgQIECAAAECBAgQIECAAAECBAgQIECAAAECBAgQIECAAAECBAgQIEBgzgSOqjqGdR0Z1r719814sLFx0sK9/Y9NgPvRYDBnrdYcAgQIECBAgAABAgQIEFhlAQHuqzz6+k6AAAECBAgQIECAAAECBAgQIECAAAECBAgQIECAAAECBAgQIECAAAECBAgQIECAAAECBAgQIECAAAECBAgQIECAAAECBAgQIECAAAECBAgQIECAAIEbFjgcVlFHxMs/XscvPz/96mwvtl8JcL/hMXB4AgQIECBAgAABAgQIEJhMQID7ZF62JkCAAAECBAgQIECAAAECBAgQIECAAAECBAgQIECAAAECBAgQIECAAAECBAgQIECAAAECBAgQIECAAAECBAgQIECAAAECBAgQIECAAAECBAgQIECAAIExBao6ol9Vcdjvx0GvFw+3tuJOqxXtVsRRVTfB7RngrggQIECAAAECBAgQIECAwDwJCHCfp9HQFgIECBAgQIAAAQIECBAgQIAAAQIECBAgQIAAAQIECBAgQIAAAQIECBAgQIAAAQIECBAgQIAAAQIECBAgQIAAAQIECBAgQIAAAQIECBAgQIAAAQIECCyRwKCuY1DVsbv3ITL8rt1ux8addgzruglw73S7sbP7fol6rCsECBAgQIAAAQIECBAgsAwCAtyXYRT1gQABAgQIECBAgAABAgQIECBAgAABAgQIECBAgAABAgQIECBAgAABAgQIECBAgAABAgQIECBAgAABAgQIECBAgAABAgQIECBAgAABAgQIECBAgAABAnMo0K+qqOqIvY8f49G338adVivutltNeHuGuGd4e4a4KwIECBAgQIAAAQIECBAgME8CAtznaTS0hQABAgQIECBAgAABAgQIECBAgAABAgQIECBAgAABAgQIECBAgAABAgQIECBAgAABAgQIECBAgAABAgQIECBAgAABAgQIECBAgAABAgQIECBAgAABAksiUEfE4bCKw34/hlUVDzY2Yr3djnYrogS7v9h+FUeDwZL0WDcIECBAgAABAgQIECBAYFkEBLgvy0jqBwECBAgQIECAAAECBAgQIECAAAECBAgQIECAAAECBAgQIECAAAECBAgQIECAAAECBAgQIECAAAECBAgQIECAAAECBAgQIECAAAECBAgQIECAAAECBOZIYFDXMajq2O904uHWVtOye3fa0YqI3rBqgtszwF0RIECAAAECBAgQIECAAIF5ExDgPm8joj0ECBAgQIAAAQIECBAgQIAAAQIECBAgQIAAAQIECBAgQIAAAQIECBAgQIAAAQIECBAgQIAAAQIECBAgQIAAAQIECBAgQIAAAQIECBAgQIAAAQIECBBYAoF+VUVVR+zsvo8Mvru7ttb0qt1qRVXX0el2m9cUAQIECBAgQIAAAQIECBCYNwEB7vM2ItpDgAABAgQIECBAgAABAgQIECBAgAABAgQIECBAgAABAgQIECBAgAABAgQIECBAgAABAgQIECBAgAABAgQIECBAgAABAgQIECBAgAABAgQIECBAgACBBReoI+JwWMXRYBAvtl81vdna3PwiyD3D2zPEXREgQIAAAQIECBAgQIAAgXkTEOA+byOiPQQIECBAgAABAgQIECBAgAABAgQIECBAgAABAgQIECBAgAABAgQIECBAgAABAgQIECBAgAABAgQIECBAgAABAgQIECBAgAABAgQIECBAgAABAgQIEFhwgWFdx1FVx36nE7t7H77oTQlyf/Vmpwl4VwQIECBAgAABAgQIECBAYN4EBLjP24hoDwECBAgQIECAAAECBAgQIECAAAECBAgQIECAAAECBAgQIECAAAECBAgQIECAAAECBAgQIECAAAECBAgQIECAAAECBAgQIECAAAECBAgQIECAAAECBBZcoF/VUdV1vPzjdRz2+wveG80nQIAAAQIECBAgQIAAgVUTEOC+aiOuvwQIECBAgAABAgQIECBAgAABAgQIECBAgAABAgQIECBAgAABAgQIECBAgAABAgQIECBAgAABAgQIECBAgAABAgQIECBAgAABAgQIECBAgAABAgQIELhhgd6wiqPBIF5sv7rhMzk8AQIECBAgQIAAAQIECBCYvoAA9+mbOiIBAgQIECBAgAABAgQIECBAgAABAgQIECBAgAABAgQIECBAgAABAgQIECBAgAABAgQIECBAgAABAgQIECBAgAABAgQIECBAgAABAgQIECBAgAABAgRWVmBY13FU1bHf6cTu3oeVddBxAgQIECBAgAABAgQIEFhcAQHuizt2Wk6AAAECBAgQIECAAAECBAgQIECAAAECBAgQIECAAAECBAgQIECAAAECBAgQIECAAAECBAgQIECAAAECBAgQIECAAAECBAgQIECAAAECBAgQIECAAIG5E+hXdVR1HS//eB2H/f7ctU+DCBAgQIAAAQIECBAgQIDAZQIC3C8T8joBAgQIECBAgAABAgQIECBAgAABAgQIECBAgAABAgQIECBAgAABAgQIECBAgAABAgQIECBAgAABAgQIECBAgAABAgQIECBAgAABAgQIECBAgAABAgQIjC3QG1ZRVVX89vL3sfexIQECBAgQIECAAAECBAgQmCcBAe7zNBraQoAAAQIECBAgQIAAAQIECBAgQIAAAQIECBAgQIAAAQIECBAgQIAAAQIECBAgQIAAAQIECBAgQIAAAQIECBAgQIAAAQIECBAgQIAAAQIECBAgQIAAgQUWGNZ1HFV1dLrd2Nl9v8A90XQCBAgQIECAAAECBAgQWGUBAe6rPPr6ToAAAQIECBAgQIAAAQIECBAgQIAAAQIECBAgQIAAAQIECBAgQIAAAQIECBAgQIAAAQIECBAgQIAAAQIECBAgQIAAAQIECBAgQIAAAQIECBAgQIAAgSkKZHh7hri/fvsuugcHUzyyQxEgQIAAAQIECBAgQIAAgdkJCHCfnbUzESBAgAABAgQIECBAgAABAgQIECBAgAABAgQIECBAgAABAgQIECBAgAABAgQIECBAgAABAgQIECBAgAABAgQIECBAgAABAgQIECBAgAABAgQIECBAYKkFDodVDKsqfnv5+1L3U+cIECBAgAABAgQIECBAYLkFBLgv9/jqHQECBAgQIECAAAECBAgQIECAAAECBAgQIECAAAECBAgQIECAAAECBAgQIECAAAECBAgQIECAAAECBAgQIECAAAECBAgQIECAAAECBAgQIECAAAECBGYiMKzrOKrq6HS7sbP7fibndBICBAgQIECAAAECBAgQIHATAgLcb0LVMQkQIECAAAECBAgQIECAAAECBAgQIECAAAECBAgQIECAAAECBAgQIECAAAECBAgQIECAAAECBAgQIECAAAECBAgQIECAAAECBAgQIECAAAECBAgQILBiAhneniHur9++i+7BwYr1XncJECBAgAABAgQIECBAYJkEBLgv02jqCwECBAgQIECAAAECBAgQIECAAAECBAgQIECAAAECBAgQIECAAAECBAgQIECAAAECBAgQIECAAAECBAgQIECAAAECBAgQIECAAAECBAgQIECAAAECBG5J4HBYRR0Rv738PaqquqVWOC0BAgQIECBAgAABAgQIELi+gAD36xs6AgECBAgQIECAAAECBAgQIECAAAECBAgQIECAAAECBAgQIECAAAECBAgQIECAAAECBAgQIECAAAECBAgQIECAAAECBAgQIECAAAECBAgQIECAAAECBFZaoKoj+lUV3YODeP323Upb6DwBAgQIECBAgAABAgQILL6AAPfFH0M9IECAAAECBAgQIECAAAECBAgQIECAAAECBAgQIECAAAECBAgQIECAAAECBAgQIECAAAECBAgQIECAAAECBAgQIECAAAECBAgQIECAAAECBAgQIECAwK0KHFV1DOs6dnbfR6fbvdW2ODkBAgQIECBAgAABAgQIELiugAD36wranwABAgQIECBAgAABAgQIECBAgAABAgQIECBAgAABAgQIECBAgAABAgQIECBAgAABAgQIECBAgAABAgQIECBAgAABAgQIECBAgAABAgQIECBAgAABAisucDisoo6I317+HlVVrbiG7hMgQIAAAQIECBAgQIDAogsIcF/0EdR+AgQIECBAgAABAgQIECBAgAABAgQIECBAgAABAgQIECBAgAABAgQIECBAgAABAgQIECBAgAABAgQIECBAgAABAgQIECBAgAABAgQIECBAgAABAgQI3KJAVUf0qyq6Bwfx+u27W2yJUxMgQIAAAQIECBAgQIAAgekICHCfjqOjECBAgAABAgQIECBAgAABAgQIECBAgAABAgQIECBAgAABAgQIECBAgAABAgQIECBAgAABAgQIECBAgAABAgQIECBAgAABAgQIECBAgAABAgQIECBAYCUFjqo6hnUdO7vvo9PtrqSBThMgQIAAAQIECBAgQIDAcgkIcF+u8dQbAgQIECBAgAABAgQIECBAgAABAgQIECBAgAABAgQIECBAgAABAgQIECBAgAABAgQIECBAgAABAgQIECBAgAABAgQIECBAgAABAgQIECBAgAABAgQIzFTgcFhFHREvtl/F0WAw03M7GQECBAgQIECAAAECBAgQuAkBAe43oeqYBAgQIECAAAECBAgQIECAAAECBAgQIECAAAECBAgQIECAAAECBAgQIECAAAECBAgQIECAAAECBAgQIECAAAECBAgQIECAAAECBAgQIECAAAECBAgQWAGBqo7oV1Uc9vvx8o/XK9BjXSRAgAABAgQIECBAgACBVRAQ4L4Ko6yPBAgQIECAAAECBAgQIECAAAECBAgQIECAAAECBAgQIECAAAECBAgQIECAAAECBAgQIECAAAECBAgQIECAAAECBAgQIECAAAECBAgQIECAAAECBAgQuAGBQV3HoKpjd+9D7Hc6N3AGhyRAgAABAgQIECBAgAABArMXEOA+e3NnJECAAAECBAgQIECAAAECBAgQIECAAAECBAgQIECAAAECBAgQIECAAAECBAgQIECAAAECBAgQIECAAAECBAgQIECAAAECBAgQIECAAAECBAgQIECAwFII9KsqqjrixfarOBoMlqJPOkGAAAECBAgQIECAAAECBAS4uwYIECBAgAABAgQIECBAgAABAgQIECBAgAABAgQIECBAgAABAgQIECBAgAABAgQIECBAgAABAgQIECBAgAABAgQIECBAgAABAgQIECBAgAABAgQIECBAYGKBOiIOh1Uc9vvx8o/XE+9vBwIECBAgQIAAAQIECBAgMK8CAtzndWS0iwABAgQIECBAgAABAgQIECBAgAABAgQIECBAgAABAgQIECBAgAABAgQIECBAgAABAgQIECBAgAABAgQIECBAgAABAgQIECBAgAABAgQIECBAgAABAnMsMKjrGFR17O59iP1OZ45bqmkECBAgQIAAAQIECBAgQGAyAQHuk3nZmgABAgQIECBAgAABAgQIECBAgAABAgQIECBAgAABAgQIECBAgAABAgQIECBAgAABAgQIECBAgAABAgQIECBAgAABAgQIECBAgAABAgQIECBAgAABAgQiol9VUdURL/94HYf9PhMCBAgQIECAAAECBAgQILA0AgLcl2YodYQAAQIECBAgQIAAAQIECBAgQIAAAQIECBAgQIAAAQIECBAgQIAAAQIECBAgQIAAAQIECBAgQIAAAQIECBAgQIAAAQIECBAgQIAAAQIECBAgQIAAAQKzEagj4nBYxdFgEC+2X83mpM5CgAABAgQIECBAgAABAgRmJCDAfUbQTkOAAAECBAgQIECAAAECBAgQIECAAAECBAgQIECAAAECBAgQIECAAAECBAgQIECAAAECBAgQIECAAAECBAgQIECAAAECBAgQIECAAAECBAgQIECAAIFlERjWdRxVdex3OrG792FZuqUfBAgQIECAAAECBAgQIECgERDg7kIgQIAAAQIECBAgQIAAAQIECBAgQIAAAQIECBAgQIAAAQIECBAgQIAAAQIECBAgQIAAAQIECBAgQIAAAQIECBAgQIAAAQIECBAgQIAAAQIECBAgQIAAgYkE+lUdVV3Hyz9ex2G/P9G+NiZAgAABAgQIECBAgAABAvMuIMB93kdI+wgQIECAAAECBAgQIECAAAECBAgQIECAAAECBAgQIECAAAECBAgQIECAAAECBAgQIECAAAECBAgQIECAAAECBAgQIECAAAECBAgQIECAAAECBAgQIDBnAr1hFUeDQbzYfjVnLdMcAgQIECBAgAABAgQIECBwfQEB7tc3dAQCBAgQIECAAAECBAgQIECAAAECBAgQIECAAAECBAgQIECAAAECBAgQIECAAAECBAgQIECAAAECBAgQIECAAAECBAgQIECAAAECBAgQIECAAAECBAisjMCwruOoqmO/04ndvQ8r028dJUCAAAECBAgQIECAAIHVERDgvjpjracECBAgQIAAAQIECBAgQIAAAQIECBAgQIAAAQIECBAgQIAAAQIECBAgQIAAAQIECBAgQIAAAQIECBAgQIAAAQIECBAgQIAAAQIECBAgQIAAAQIECBC4tkC/qqOq63j1ZicOer1rH88BCBAgQIAAAQIECBAgQIDAvAkIcJ+3EdEeAgQIECBAgAABAgQIECBAgAABAgQIECBAgAABAgQIECBAgAABAgQIECBAgAABAgQIECBAgAABAgQIECBAgAABAgQIECBAgAABAgQIECBAgAABAgQIzKlAHRGHwyqqqorfXv4+p63ULAIECBAgQIAAAQIECBAgcD0BAe7X87M3AQIECBAgQIAAAQIECBAgQIAAAQIECBAgQIAAAQIECBAgQIAAAQIECBAgQIAAAQIECBAgQIAAAQIECBAgQIAAAQIECBAgQIAAAQIECBAgQIAAAQIEVkKgqiP6VdX0db/Tid29DyvRb50kQIAAAQIECBAgQIAAgdUTEOC+emOuxwQIECBAgAABAgQIECBAgAABAgQIECBAgAABAgQIECBAgAABAgQIECBAgAABAgQIECBAgAABAgQIECBAgAABAgQIECBAgAABAgQIECBAgAABAgQIEJhIYFjXcZQJ7sLbJ3KzMQECBAgQIECAAAECBAgspoAA98UcN60mQIAAAQIECBAgQIAAAQIECBAgQIAAAQIECBAgQIAAAQIECBAgQIAAAQIECBAgQIAAAQIECBAgQIAAAQIECBAgQIAAAQIECBAgQIAAAQIECBAgQIDATAQGVR2D+ji8fWf3fXS63Zmc10kIECBAgAABAgQIECBAgMBtCQhwvy155yVAgAABAgQIECBAgAABAgQIECBAgAABAgQIECBAgAABAgQIECBAgAABAgQIECBAgAABAgQIECBAgAABAgQIECBAgAABAgQIECBAgAABAgQIECBAgMCcCxxVdQzrOqqqiu03O3HY7895izWPAAECBAgQIECAAAECBAhcX0CA+/UNHYEAAQIECBAgQIAAAQIECBAgQIAAAQIECBAgQIAAAQIECBAgQIAAAQIECBAgQIAAAQIECBAgQIAAAQIECBAgQIAAAQIECBAgQIAAAQIECBAgQIAAAQJLJVBHxFFVRVVHE9r++u27OBoMlqqPOkOAAAECBAgQIECAAAECBM4TEODu2iBAgAABAgQIECBAgAABAgQIECBAgAABAgQIECBAgAABAgQIECBAgAABAgQIECBAgAABAgQIECBAgAABAgQIECBAgAABAgQIECBAgAABAgQIECBAgACBE4EMbe9XVfPv7sFB7Oy+j+rzvzERIECAAAECBAgQIECAAIFVEBDgvgqjrI8ECBAgQIAAAQIECBAgQIAAAQIECBAgQIAAAQIECBAgQIAAAQIECBAgQIAAAQIECBAgQIAAAQIECBAgQIAAAQIECBAgQIAAAQIECBAgQIAAAQIECKyUQFXXEdGKdmuybg/rOo4ywT0i9jud2N37MNkBbE2AAAECBAgQIECAAAECBJZAQID7EgyiLhAgQIAAAQIECBAgQIAAAQIECBAgQIAAAQIECBAgQIAAAQIECBAgQIAAAQIECBAgQIAAAQIECBAgQIAAAQIECBAgQIAAAQIECBAgQIAAAQIECBAgQKAIZP56v6pOQDLDvdVqxfHPiHbzytfh7oOqjkET/B6xs/s+Ot0uVAIECBAgQIAAAQIECBAgsJICAtxXcth1mgABAgQIECBAgAABAgQIECBAgAABAgQIECBAgAABAgQIECBAgAABAgQIELhpgXwAMqKOdj7tqAgQIECAAAECBAgQIECAAAECBAgQIECAAAECBAgQIECAAAECBAgQIDBDgfz+UgaxV5/D2C86dQl3z+875X5VVcX2m5047Pdn2GKnIkCAAAECBAgQIECAAAEC8yUgwH2+xkNrCBAgQIAAAQIECBAgQIAAAQIECBAgQIAAAQIECBAgQIAAAQIECBAgQIAAgQUTyAcW6/xfPriYke11/uuvyocb19qtuCPIfcFGVnMJECBAgAABAgQIECBAgAABAgQIECBAgAABAgQIECBAgAABAgQILIfAsK5jmN9vGiPMPUPbX799F0eDwXJ0Xi8IECBAgAABAgQIECBAgMAVBQS4XxHObgQIECBAgAABAgQIECBAgAABAgQIECBAgAABAgQIECBAgAABAgQIECBAgMDqCWRYez7EeFZQ+6jGp16veYDx7tpa3N/YaF4S5L5614seEyBAgAABAgQIECBAgAABAgQIECBAgAABAgQIECBAgAABAgQIEJg3gbPC3Kuqiu7BQXT+rxu9fj/y34oAAQIECBAgQIAAAQIECKy6gAD3Vb8C9J8AAQIECBAgQIAAAQIECBAgQIAAAQIECBAgQIAAAQIECBAgQIAAAQIECBAYSyAfXDzKBPeRKkHtGdb+6dNxaHv+N1oPNjbix8ffN2HuWevtdrQzzV0RIECAAAECBAgQIECAAAECBAgQIECAAAECBAgQIECAAAECBAgQIEDgFgVOh7l3ut3Y2X1/iy1yagIECBAgQIAAAQIECBAgMD8CAtznZyy0hAABAgQIECBAgAABAgQIECBAgAABAgQIECBAgAABAgQIECBAgAABAgQIEJhTgQxuz4cVq6qKvf2P0T04+Cqo/bymb21uxpPH3zcvC2+f0wHWLAIECBAgQIAAAQIECBAgQIAAAQIECBAgQIAAAQIECBAgQIAAAQIrLFDVEf2qagSEuK/whaDrBAgQIECAAAECBAgQIPCFgAB3FwQBAgQIECBAgAABAgQIECBAgAABAgQIECBAgAABAgQIECBAgAABAgQIECBA4ByBfDDxqKqijojDfj92dt83P4AFRqUAACAASURBVMct4e3jStmOAAECBAgQIECAAAECBAgQIECAAAECBAgQIECAAAECBAgQIECAAIHbFBDifpv6zk2AAAECBAgQIECAAAEC8yggwH0eR0WbCBAgQIAAAQIECBAgQIAAAQIECBAgQIAAAQIECBAgQIAAAQIECBAgQIAAgVsXGNZ1HOVTiRHR6Xbj3d6HqKpq7HZtPngQT3/8odl+vd2OdmvsXW1IgAABAgQIECBAgAABAgQIECBAgAABAnMikPeK77S+vsGbfx9Ux6+tuQE8J6OlGQQIECBAgAABAgQIECBwXQEh7tcVtD8BAgQIECBAgAABAgQILJOAAPdlGk19IUCAAAECBAgQIECAAAECBAgQIECAAAECBAgQIECAAAECBAgQIECAAAECBKYikMHtGb6Tge0Z3J4B7pPWLz8/jXvr68LbJ4WzPQECBAgQIECAAAECBAgQIECAAAECBKYgkMtz1nVca3HNPEZ/WMW9O+2TFpXg9uPlP4+Pn4t4KgIECBAgQIAAAQIECMxaoMx7ytxk1ud3vuUVEOK+vGOrZwQIECBAgAABAgQIECAwmYAA98m8bE2AAAECBAgQIECAAAECBAgQIECAAAECBAgQIECAAAECBAgQIECAAAECBAgsuUC/qiIfQjzs92Nn933zc9K6u7YWvz5/Fq1WxD3BPZPy2Z4AAQIECBAgQIAAAQIECBAgQIAAAQLXFihhc+1WK9ZarbGD3DOg/U7e3I2IQV3HoKpPFursV3VUmQofEZ96vVhbW4u8H5wB78d7KAIECBAgQIAAAQIECNycQAlsr6JuFqzK+UlZXCoXlsoFphSBaQmMhri/fvsuugcH0zq04xAgQIAAAQIECBAgQIAAgYUREOC+MEOloQQIECBAgAABAgQIECBAgAABAgQIECBAgAABAgQIECBAgAABAgQIECBAgMBNCxxVdWQ4T6fbjXd7H6Kqqiud8uHWVjx+9F2stY+DgRQBAgQIECBAgAABAgQIECBAgAABAgQIzFZgNGguzzxukPvhsIr1z4HsZcHPDHTP+7352tFgEG9338dBrxfuBc92TJ2NAAECBAgQIECAwKoInA5qz3+XxaTOMshvptwV4L4ql8dM+1nm1hneniHuigABAgQIECBAgAABAgQIrJqAAPdVG3H9JUCAAAECBAgQIECAAAECBAgQIECAAAECBAgQIECAAAECBAgQIECAAAECBM4UKA8cZvjOyz9eXzm8PQ/+y89P4976etz7HPKDnAABAgQIECBAgAABAgQIECBAgAABAgRmKzB6zzfPfHdtrWnARQtvln1GA9tznwxDvNNuxaCqY3fvQ+x3Os2x8pi/Pn8W7VbEers92w46GwECBAgQIECAAAECCy8wSVB7VVVx2O9Hr9+PwdGg+f1vf3vQLCy19nnRqYUH0YG5FMjFzPJafbH9qlnUTBEgQIAAAQIECBAgQIAAgVUSEOC+SqOtrwQIECBAgAABAgQIECBAgAABAgQIECBAgAABAgQIECBAgAABAgQIECBAgMC5AuVhw1dvduKg17uyVAnsabUi7gnsubKjHQkQIECAAAECBAgQIECAAAECBAgQIHBVgQyWq+o6jqo6PvV6sf1mJ548/j62NjcvDDYc1HUT0p6VIe7D+vj3rAxxPyuwzoKeVx0l+xEgQIAAAQIECBBYHYHrBrVnaHsGuJ+uEiCW85e7ubKUInADAmWuvPfxY+ztf2zO8Ojbb5ufuZDAsKqaubciQIAAAQIECBAgQIAAAQLLKCDAfRlHVZ8IECBAgAABAgQIECBAgAABAgQIECBAgAABAgQIECBAgAABAgQIECBAgACBiQQyxCeDePY7ndjd+zDRvqc3fri1FY8ffRdr7VYTBKQIECBAgAABAgQIECBAgAABAgQIECBAYHYCmb/eHwk2LAHu5cH6vG+b92/Pqn5VN8Hvo5X3jfO+b1YG07384/XJyw82Npr7wffW190Tnt0QOxMBAgQIECBAgACBuRW4qaD28zpc5jn5es5yMsi93fw3t0QatqACvWEVR4NBvNh+FXfX1uLX58++6kkuMpCLDQwGgzg6Ggh3X9Cx1mwCBAgQIECAAAECBAgQ+FJAgLsrggABAgQIECBAgAABAgQIECBAgAABAgQIECBAgAABAgQIECBAgAABAgQIEFhZgXxwNsN4MsA9HzLM4J18mPA69cvPT5uwnnt32s3DsYoAAQIECBAgQIAAAQIECBAgQIAAAQIEZiMwGt6ewet5vzdD4zrdbpwOcM9tB3Ud6yPJhofDKoaf7xG32+0mbO7123cnwXS5AGgeN+8BZ3B7Brhn5SHWWm0hibMZZmchQIAAAQIECBAgMFcCOa/I+cXpxaBKI3NeknOLJtj6c6h1/n7d76c0c5F2OzYfPIjNvz1ofpYS5j5Xl8hSNCa/WzWs62aOnAHuOSfOuXB+O6qKOsriBed1toS75yJre/sfl8JEJwgQIECAAAECBAgQIEBgNQQEuK/GOOslAQIECBAgQIAAAQIECBAgQIAAAQIECBAgQIAAAQIECBAgQIAAAQIECBBYeYHjBwXryHj2fHA2f8+/lXr1ZicOer1rOeUDir8+fxatVsS9dvtax7IzAQIECBAgQIAAAQIECBAgQIAAAQIECEwm0K+q5v7vzu77JrR9tMqD9XdarebecAlX3LhzfC+3hL93Dw6acMVH334bJbC9LNz5YvtVsxhoBiM+/fGHZr8MrFt3P3iygbI1AQIECBAgQIAAgSUQyDDrQfXXd09uMqh9HC5h7uMo2eaqAqNz5vx+VC5slnPhkTXRmkOXIPcMdc//Ox3ungHu2292rtoM+xEgQIAAAQIECBAgQIAAgZkLCHCfObkTEiBAgAABAgQIECBAgAABAgQIECBAgAABAgQIECBAgAABAgQIECBAgAABArMQKAE8wzPC2vP85cHZDG3/9Kl37fD2PObDra14/Oi7WGu3Yi1T3BUBAgQIECBAgAABAgQIECBAgAABAgQIzEygBLj/+8V/vjpnebD+9AslwH3wOXwxQ9v/2+3GP58/i5d/vG4C2/Pe79bfN5t/Z2VYXR5va3PzqwD3DLVrgurGqHa0vgq7G2M3mxAgQIAAAQIECBAgcIsC+Zk/5w9lUahcPGpv/2Mzd5iXuijMPb/TkgtbKQKTChwO/5rt5hV0b2RBtHxPXFb5nskF08rc+rLtvU6AAAECBAgQIECAAAECBOZBQID7PIyCNhAgQIAAAQIECBAgQIAAAQIECBAgQIAAAQIECBAgQIAAAQIECBAgQIAAAQJTE8iH/TK0fTjyYOBoWPvhYb95GPAmHpz95eencW99vXlA0aOuUxtSByJAgAABAgQIECBAgAABAgQIECBAgMBYAuMEuOe94QxX/Obvm3F/YyNKgHu/Og5gzCC5vIe8+eBBdA8OmvNmYHv+e7/TOWnHg42NePbTk+bfeT+4hCCOBtpd1uhcCDT3UwQIECBAgAABAgQIzL9AxlMPqvxOynFQ9adeL97tfWjmD/NcZ4W53xXiPs9DNrdtKwufZQNzEYC8jkb/Nm7Dc9GDnd33425uOwIECBAgQIAAAQIECBAgcKsCAtxvld/JCRAgQIAAAQIECBAgQIAAAQIECBAgQIAAAQIECBAgQIAAAQIECBAgQIAAgWkI5KOx+YDssKrj+DHZaALa84G/zv91m98zTOfbb7YiH0zNh2erYdVsl78Pq79+z7D3q1QGt2eAe6sVca/dvsoh7EOAAAECBAgQIECAAAECBAgQIECAAAEC1xC4KMB9a3OzOXLeN856/tOTJsC9nTd1I6Ju7jFX8dvL389sQd5bHr1/PBrgnjtkGHse6qiqmyDHDIk/r7b+vhnZHgHu1xhsuxIgQIAAAQIECBCYoUAGt2dQdVZ+B2V378PJgk8zbMa1T5XzkCePv2+Os95uh/Wkrk26cgfoff6+VV4/+Z7IhdByrpyB7GURtNMo//vr/5xcczlvL3NzIe4rd/noMAECBAgQIECAAAECBBZSQID7Qg6bRhMgQIAAAQIECBAgQIAAAQIECBAgQIAAAQIECBAgQIAAAQIECBAgQIAAAQIpkA8BDuvj8PZS+TBghraXhwIzWP3xo++aAPdJKh+4zf+yBvn70fHvX/19MIg8R4b9ZIDPWrvVhO4oAgQIECBAgAABAgQIECBAgAABAgQIEJitwEUB7qdbUgLcR/+e95Vfv303VqPPCnDPe9V5t/rVm5046PXOPU55yF+A+1jUNiJAgAABAgQIECBwawL5GT8XacrKkOpcqGm/07m19kzjxPkdmodbWwLcp4G5QsfId0F+PauEtpeuH/b7zTy6fMfqLJJcNCAXD8gFAz6/nZrA97LA2gox6ioBAgQIECBAgAABAgQILKCAAPcFHDRNJkCAAAECBAgQIECAAAECBAgQIECAAAECBAgQIECAAAECBAgQIECAAAECqyyQDwTmA7LD6jgIJysfAsyH+jK4vTwQeHdtLfKLkvkAYFZmqt9ttb+gq/IInw9SNa98fuj2rzz4iajvtFpxN582VAQIECBAgAABAgQIECBAgAABAgQIECAwc4ES4P7by9+bcMWbrNMB7nlnOG8tf+r1YvvNzoWnFuB+kyPj2AQIECBAgAABAgSuL5DfSxmMfC9l7+PH2P9v58bnGddv+eVHOAkdi4h2q9WEarfi+KcicJ5ALmSQ74vRysUMdvc+jIVWQtxzY+HtY5HZiAABAgQIECBAgAABAgTmRECA+5wMhGYQIECAAAECBAgQIECAAAECBAgQIECAAAECBAgQIECAAAECBAgQIECAAAECFwtUGdpeH4e3l+oeHDSh7fmzVLvdjodbW014e1Y+X7rWbkWGq1+lqpFnDy8KfBfefhVd+xAgQIAAAQIECBAgQIAAAQIECBAgMK5A3qs8K1DvvL+Pe9xF2+6i/pZAucN+vwlRn0WI+9/+9qC5J13q1ZudOOj1LmTNhUczvM595UW7+rSXAAECBAgQIEBg2QVyvjGo68jvqGTl91EyoPpoMFiarudiVPmdmvsbG1/1qQS6twW6L814T6sjveFfi6TlXDtD2Ee/rzXOeXIefPCpF51ud5zNbUOAAAECBAgQIECAAAECBOZCQID7XAyDRhAgQIAAAQIECBAgQIAAAQIECBAgQIAAAQIECBAgQIAAAQIECBAgQIAAAQJnCeTjsBnYPqzqKDnq+VBsPsiXwe2nH5B99O238fCbrcgQ96y1VqsJb1cECBAgQIAAAQIECBAgQIAAAQIECBBYZIG8T5rh5PfuZIzeceXfBlUduXbl+ud7oovcx3HanveJD4dVY1CCBVunggVvI8T92U9PmuZ/6vWa4PjLKu9h/+uXfzT9yDFVBAgQIECAAAECBAjcrkDONXJ+lfOs8tl+b//jpYsz3W6rr3/2e+vrkYHu9+9vND/L923KkfMrNyXMvdXK2ZdaRYFyTyL7ngumvX77bqkWNVjFMdVnAgQIECBAgAABAgQIEBhfQID7+Fa2JECAAAECBAgQIECAAAECBAgQIECAAAECBAgQIECAAAECBAgQIECAAAECBGYkUGVoe30cQFSqe3DQhLbnz9O1tbkZ+aXIu2trzUuC22c0UE5DgAABAgQIECBAgAABAgQIECBAgMCNC4wGpd1ptSID9DJYsNw9zX+fFeA+qOvI7ZcpYC/7lH0/XacD3Qd1FblZBstloHpVVTc2ThlyWALcX73ZGTvg8emPP8Tmgwdxt91qxkkRIECAAAECBAgQIHA7AqPzjKPBIDK4vdPt3k5jbvms+b2b+xsb8eD+RvOzfA+nNOuixbRuuelOf4MCZaG03b0Psd/p3OCZHJoAAQIECBAgQIAAAQIECMyfgAD3+RsTLSJAgAABAgQIECBAgAABAgQIECBAgAABAgQIECBAgAABAgQIECBAgAABAistkOE7+XBsVj4Ymw/FZnB7/n66Mhjn8aPv4t76evNShtystZcrkGilLwadJ0CAAAECBAgQIECAAAECBAgQILDiAiW8PQPIh1X1RXjep16vCdQ7HeCeweX5t351HGK+TPdNS59ebL9qLO7f34i8T5wO51UuCvr67bsbu5Ly/vTzpz/F4eFhExY/buXCpE8ef9+MT4a4X6VyfNNkkjov8H+SY9iWAAECBAgQIECAwDII5HyrLI6Vc64Mpt7/b+dGF4BaNLd2u3085/o89yrfzyn9EOi+aCN6tfb2hlXzvvjt5e9XO4C9CBAgQIAAAQIECBAgQIDAAgsIcF/gwdN0AgQIECBAgAABAgQIECBAgAABAgQIECBAgAABAgQIECBAgAABAgQIECCwjAIlwD2D23d235/ZxXwgNIPb8yHRrAycWWu1m5+KAAECBAgQIECAAAECBAgQIECAAAECyyAwGt6eweB5XzQDv7Py3mneQ/3fX//niwD3o0z0joi8VVpF3QS4l1r0IPfsyuGwisN+P17+8fqrIS6hgvlChqNnwHupDJnLsLmbrAw2HPcc2bYcz6c//tCM1b077YmbNhrenibjnDvbmOcV4j4xtx0IECBAgAABAgSWSCA/Sx9VOWM6rpxbvdv7MNZn6iViuHJXRgPdz1pMq91qNXOOdhz/VIstUO5NXPQ9rsXuodYTIECAAAECBAgQIECAAIGLBQS4u0IIECBAgAABAgQIECBAgAABAgQIECBAgAABAgQIECBAgAABAgQIECBAgACBuRIoAe57Hz/G3v7HL9qWoTb55ccM38nK5zzvtgW3z9UAagwBAgQIECBAgAABAgQIECBAgAABAtcWKAFpeaBXb3bioNdrjvnr82dR13W8ebfbBJmPBrhneHvul/dNR3Lbo3tw0CyGmeHdWesLek91UNeR94939z7EfqdzofHDra1mEdBSJfD+2gMzpQOUh/zL4e62W5EB++PWaHj7pCF6uQhA3mMX4j6utu0IECBAgAABAgSWRSDnSTlvqurjGdOnXq9ZHOtoMFiWLt5KP3KRqNFQ9zL3LI0ZDXNvtVrNnFUtjkC51/D67bvm/oIiQIAAAQIECBAgQIAAAQKrJiDAfdVGXH8JECBAgAABAgQIECBAgAABAgQIECBAgAABAgQIECBAgAABAgQIECBAgMCcC5wV4J4Pd2bgTn7xMSsf5lybMNBmzruteQQIECBAgAABAgQIECBAgAABAgQIEPhC4LCqInMFM6h9+81OVFX1lVAJcM8IvAxvP6sy8DzvreZ91kmDwudpSPpVFRlc/mL71aUBi7kYaIbdl8qQuQybm5cqD/n/FWTYagLVx6nrhLeX4wtxH0faNgQIECBAgAABAsskUEKos08Z2P529/3JQlnL1M956EvOx+5vbMSD+xvNz/z3aPnOzzyM0vht6A2r5n7Eby9/H38nWxIgQIAAAQIECBAgQIAAgSUSEOC+RIOpKwQIECBAgAABAgQIECBAgAABAgQIECBAgAABAgQIECBAgAABAgQIECBAYBkETge4P/r223j4zVYTLpS11mo14e2KAAECBAgQIECAAAECBAgQIECAAAECyy5wWYh7BrifVZ1uNzYfPDi5r5rbLHJ4e7Y/Q+Oy9judyFD6y+qXn5/GvfX1k80ybO6sEPzLjjPN1zO4MB/w39rcbA476f3uaYS3l/4IcZ/myDoWAQIECBAgQIDAvAoM6jryeyhZOR94t/chcr6kZieQ3/d5sLER9+9vND/LPG3R56izE7y9M+VCcbn4Qb5ndnbf315DnJkAAQIECBAgQIAAAQIECNyigAD3W8R3agIECBAgQIAAAQIECBAgQIAAAQIECBAgQIAAAQIECBAgQIAAAQIECBAgQOBrgRLgfjQYNC9moE3WnVarCRhSBAgQIECAAAECBAgQIECAAAECBAgQWCWBi0LcS4B7BhHu7X+Mx4++a0IJ/9/2qybAPUO6m/us7VZzj3WRazS8/LDfj9dv30W5j3xWvx5ubTUepTJs7jaDGjO0vYxHaVPe8s5xGWdsphneXs4/GuLePuf6yKtmnPYt8rWl7QQIECBAgAABAssnkMHT+f2TjG7POVIuBLX/386tL+q0fNKT92h0brQMc9XJBRZnjwxvz/dSzr+7BweL03AtJUCAAAECBAgQIECAAAECUxQQ4D5FTIciQIAAAQIECBAgQIAAAQIECBAgQIAAAQIECBAgQIAAAQIECBAgQIAAAQIEri9QAtzLkTIYZq3disWOFrq+iyMQIECAAAECBAgQIECAAAECBAgQILC6AueFuGeAe4YRbr/ZaX5+u/X3GAyGcdDrxfOfnkS73Z44vD3D2eY5sLtfVZFh5tnfDGU/L0QuFwf99fmzk4smt8vQuduqswLcJ1m4tATnZQh99ntaVULczzvevTtt9+enhe04BAgQIECAAAECNy6Qc4VBXUdVZ3R7NIs45WJXFy3+dOONcoKvBMr8KL8LlHMONZ8CvWHVzL1/e/n7fDZQqwgQIECAAAECBAgQIECAwAwEBLjPANkpCBAgQIAAAQIECBAgQIAAAQIECBAgQIAAAQIECBAgQIAAAQIECBAgQIAAgfEF8hHaz8/RNju1JbePj2dLAgQIECBAgAABAgQIECBAgAABAgQWXqCfiYOfK++PZsh33iYdDXHf3fvQhLT/65d/NOHth/3+yT731tevFd6eQeEbcxigl8HtEa3mnnET4P75RvJ+pxPpcVY92Nj44s9pdluVYfrfbG7G40ffNU2YJLw9ty/B9RmclwF606xRp2zn0x9/aA5/t92aOMw/r95cqLVcxXc+X8PTbK9jESBAgAABAgQIEDgtUD6H5oJUWZ96vSa4/TbnAEbpYoGymNRaqxVrvhx0K5dL3n8oc+vzGjDtRcRupaNOSoAAAQIECBAgQIAAAQIEriEgwP0aeHYlQIAAAQIECBAgQIAAAQIECBAgQIAAAQIECBAgQIAAAQIECBAgQIAAAQIECBAgQIAAAQIECBAgQIAAAQIECBAgQIDANAV6w6/DuTPsO/PsBnV9sgBmBhH++edBZIB5qWmEt+ex5i3AvYSXn+ecAfav376Lo8FgmkMx1WONjs2k4e3ZkLwusn8vtl9NtV2nD/bspyeRge5XaWOGZeYCAKPVbrViXRjjjY6ZgxMgQIAAAQIEVl0gFxDKuVJWfmbOBZ66BwerzjL3/c/Fo/75/Fnkz3t32s3CZWp2Ajl1a+baVfXFonCnW2AhhNmNiTMRIECAAAECBAgQIECAwHwKCHCfz3HRKgIECBAgQIAAAQIECBAgQIAAAQIECBAgQIAAAQIECBAgQIAAAQIECBAgQIAAAQIECBAgQIAAAQIECBAgQIAAAQIEVlAgg7o/9Xqxs/s+tv6+GVubm3F3ba2RKIF2oxHZnW632XY0IHyt3Yq11vjxd6eDt+cpwL2Et2c/9//bacLF79/faH5m0F+p4lD+/XBr64tw+9u8lK4b3l6C9TKEMoPqb6pOwgdaEfdGbMc5Xwa353WUtffxY2TI379++UczRmddT5eF8p91zrykJ23XOG23DQECBAgQIECAwGIKjM5jMoQ6P4OOLnC1mL1arVbnvO3xo+/Cwk+zH/d+VUdV1839hJxPKwIECBAgQIAAAQIECBAgQOBsAQHurgwCBAgQIECAAAECBAgQIECAAAECBAgQIECAAAECBAgQIECAAAECBAgQIECAAAECBAgQIECAAAECBAgQIECAAAECBAjMiUAJcN9+s3PSos0HD5ow9/x5ujLsPbfN4Lt8eLyEmo8b4l5CDzPwcFhVTVj8PAW4p0fWv1/856u+ZzB6CXTf3fsQR4NBs006Pfxmq3GZh8oxef7TkyZk/06rFXfb44frZ/sHdR2Dqj4JRr+JPqXjs5+eNIe+d6d9sljAZefKcPmjqoqMbk//DJg/7Peb3Z48/v54AYJ2q+l3qRJIf9mxR18X3j6Jlm0JECBAgAABAsstkHOY/HxcFrbK0PYMb885jVo8gV9+ftrMlU7PGxavJ4vT4jInyznci+1Xi9NwLSVAgAABAgQIECBAgAABArcgIMD9FtCdkgABAgQIECBAgAABAgQIECBAgAABAgQIECBAgAABAgQIECBAgAABAgQIECBAgAABAgQIECBAgAABAgQIECBAgACB1RU4HAyjHgm0Pi1RQtlP/z3D1TPIvQnFXltrXh7dNoPCM7g8w9xLkPt6ux3n5YWPhrdn2PkPj76L+xsbCxPgftYVlP3+5/NnTYj4vAS4N+O2udkE7GdNGuJ+VNWRY/XqzU4c9HpTf+MUs/w5GpqYoX5VXUcuBnBWlWD5fK3T7ca7vQ9fhGZmkP7TH3+IdqsV6yPHKP3Z2X3f7HfeOJbQe+HtUx9yByRAgAABAgQILKRAfj7Nz6D5GTWre3AQows5LWSnNLpZlCsXk8pZRy4mpW5eYJw52c23whkIECBAgAABAgQIECBAgMBiCAhwX4xx0koCBAgQIECAAAECBAgQIECAAAECBAgQIECAAAECBAgQIECAAAECBAgQIECAAAECBAgQIECAAAECBAgQIECAAAECBJZEoF9VkeGDpY4GgxgMBif/7vX7TRDhRZXh2Bnmfqfd/iqoPIO4S/h1BnLn/0plGHb+63R4ewae5z7TDnDPYLhsw1WrN6yaXf/94j9jHSIDw9PmvBD8sQ4yhY0ytL2M0b319S/8M8B97YIA/9OnL9fLby9//yIgfQrNbA6RYYkZmphB63+1q47+54t0NNQ9t89LN8c1gzOrqooMYs/wzLPqX7/8o1lMYGMkiDHHNPfL/pxVo9ev8PZpjbLjECBAgAABAgQWVyA/fw4+L2qUvcjP+nv7H29kcaPFVVrslj95/H2z6FXOR85bQGqxezhfrS9zzBfbryLvRygCBAgQIECAAAECBAgQIEDgfAEB7q4OAgQIECBAgAABAgQIECBAgAABAgQIECBABMQcuQAAIABJREFUgAABAgQIECBAgAABAgQIECBAgAABAgQIECBAgAABAgQIECBAgAABAgQIzFggA9QzhLDkuL9+++7cEOyLmpZh1xmGfbpKGPvpv9+7026Ct5sA7qpqwt8zvD2P88vPTyODx0fDtq/DUkLhTgeAT3LMEuCeIeGdbvfCXTMwPQPcs24zwL2EyJfGZnz9nXYrMrj9KlH2aZChehmuN+0qgQPnHfd0gHoJ/i/GOS4XBf6VIMb1djsyx7/sv9/pnLlIwWh4e54jvVqtVrNv83sc/64IECBAgAABAgRWQ2Dwed6Uvc3PnRncftm8YDVklquXOQ/45/Nnzbw056w+8t/s+B4Oq+ZexLgLpd1saxydAAECBAgQIECAAAECBAjMt4AA9/keH60jQIAAAQIECBAgQIAAAQIECBAgQIAAAQIECBAgQIAAAQIECBAgQIAAAQIECBAgQIAAAQIECBAgQIAAAQIECBAgQOCWBKqSrn7G+acRIl0CzjOAMIOwp1mPH30XG+vrzSHvra83QXgZIJ7tPiu8PQPfc7vcJgPXr1ulb3mcPFqG8F2lRgPDLwpxHw38y/OUAPf8+8OtrSasPkPDZ1Vbm5uRD/NnIH5Wuq61Jw9wz2swLbsHB5Eh/9OsbFsGrJ+uJjTx87VTgtdzm7xucjyy9j5+bMIzL6sSaFCOU66LDKM/K/g9z7v5twfN+bN9pR2nzyPY/TJ5rxMgQIAAAQIEJhPIxaW+Xhbq7GMcfxY7fq0sslO2nMJUojnU6IJX5bP8/n87Zy5eNVlPbT2vAjlvy3lsXkM5f1A3J5CLhN3momc31zNHJkCAAAECBAgQIECAAAEC0xcQ4D59U0ckQIAAAQIECBAgQIAAAQIECBAgQIAAAQIECBAgQIAAAQIECBAgQIAAAQIECBAgQIAAAQIECBAgQIAAAQIECBAgQGAJBDLU7KyaRqDcTYa3j7Z5NNg8wxUzfjsDELff7MRhv98Eu99UeHseP0O6Nx88aELhM8T8KjVOiPvTH39ozrPWasWgrpu+df88iIffbDV9HDdw/Crtu2if0SD3qwTZZ5Bm9meW7S+WJcw/Q+SPqqq5dnI8M0g+fcep0QD33D6v+0mDAk/C3O+tnxvsnuOeAfmKAAECBAgQIEBgcoHRhXom3/v8PY4/nh1/Rhs39D0/ew7qKspiWrnY1bu9D4Lbpzkwc3ysX35+erKIU36+z8/5aroCZZGwm1hIbrotdTQCBAgQIECAAAECBAgQIDAfAgLc52MctIIAAQIECBAgQIAAAQIECBAgQIAAAQIECBAgQIAAAQIECBAgQIAAAQIECBAgQIAAAQIECBAgQIAAAQIECBAgQIAAgTkSKKFmo03K8Oq7a2tx3QD3Et6eQer7/+2cnGK/0zkzmDCDyUsY+qRE5YHysl+GZ2cAYh4v+5Jh3RmQXcK6Jz3+6e1L3/L4GRJ/p92OX58/awIb791pX/nwoyHuB73eV8d5sLERme13r92Os4L3c+zyv8FgEDu776/cjqvs+OynJ5Htu0qIfenLi+1XTftvuvJay2siq4QlZoB8VvfgoLHL63bcGg1wzzHM//IYGRZ43Rpt68Y1rq3rtsP+BAgQIECAAIFFFijh7eXz+2Wf9Zq5Q/v4c/3a2lrcvbvW/J6LJm2sr59Q3N/YuBZLzlvyc+MsPgNfq6F2nqpAXke5CNfDreOFuHIemUHuV10MbKqNW5KD5fwuFwqb5SJhS0KnGwQIECBAgAABAgQIECCwogIC3Fd04HWbAAECBAgQIECAAAECBAgQIECAAAECBAgQIECAAAECBAgQIECAAAECBAgQIECAAAECBAgQIECAAAECBAgQIECAAIHzBfpVHVVdN4FxrVar+X20rhLGnfuXgPPTZz4dap3h1Jt/exD5M4Pr/jz4FH+8fTvRkOV+/3z+rNm/VJ4nwxDzQfOtzc3mz9MKby9BcKfDH588/r4511XNSttHQ9zPglhvt5tw/RJ6ngHkGeqeoZSj/Z9GePi4A5HB7RngfpUA+wzVS9Ns7yxC58+6XrKfGeKZof9XcXv86LsmfDHHPschj/Xby9/H5btwu3Jd5ThnqKMiQIAAAQIECBCYTGDS8PbJjv7X1pOEvmdg+9vd93HWok1XPb/9Fk8gFxsbnbO28zN/q9XM99T1BMr7/tWbHe+z61HamwABAgQIECBAgAABAgRWRECA+4oMtG4SIECAAAECBAgQIECAAAECBAgQIECAAAECBAgQIECAAAECBAgQIECAAAECBAgQIECAAAECBAgQIECAAAECBAgQIDCeQOZ9Z9B6qRISl3/PIO0Mjs6aNJA8Y8RLDnwVdWRAd1YJbz8d2j7a2quEeOfD5Bkgvrf/sQkRP12ZfZfB1xngPo0qwekvtl9FBi+WyvC9X58/u1KI+el2jWSxf9XkMk7pOhroXYLfs03ZtutUCRJcW1sb6zC5ffPfFZzP8xzrxFfYqLQ1d83g9QzazNrd+xD7nc4VjhjNuOdxM2wxw+jzOHm861a5pvI4G3f+WqDgouPmdZDXT4nzFwB53VGwPwECBAgQILDIArMKb19kI22/fYGcz+a89v7GRtOYaS0+dvs9u7kWnLdoXJ4x50B5LyLnRafn7TfXIkcmQIAAAQIECBAgQIAAAQKLLSDAfbHHT+sJECBAgAABAgQIECBAgAABAgQIECBAgAABAgQIECBAgAABAgQIECBAgAABAgQIECBAgAABAgQIECBAgAABAgQIEJiyQL/KQLO6CZre+vvmSZB1niaD1Lc2N5szZuz5vTHDo083MUPGM9C6e3AQVVVFhre3238FUWemegl7v0p4e54vA7gP+/3m1P/76/+cNGHawe154BIAuffxYxMYf7oy9D7drhJkft3hLW0rQflXOV4Jbi9jP8kxrnKdlOvjqmM/SfvOG6vy96sG++X198vPT5v3SQlNv+qxzmtjBhCOhvWf3i7PO/z8Xjv92nq7HSX0/zpe9iVAgAABAgQILKJAWeQo5yLbb3ZO5g2L2BdtXn6BnIdlWFrOy7JyDpBzAfW1wOGwimFVffWeLiH4ZX727xf/wUeAAAECBAgQIECAAAECBAiMISDAfQwkmxAgQIAAAQIECBAgQIAAAQIECBAgQIAAAQIECBAgQIAAAQIECBAgQIAAAQIECBAgQIAAAQIECBAgQIAAAQIECBAgsBoCVR3Rr6omVP3/bb9qOv38pydfhLjn364bRF4CukdV77RaTaB0K1pxVFVN6PW4Ad4Zlv340XfnDtKDjY3mtQycn3bMXTE7Ggzi5R+vG7vTlUF7vz5/dq3Q+6tcgWmYAXbZtgwPn7ROB7ffRPj9WW3qDY8NpxV4Pm6/S9B+2T4XAMgxvUrl9fhwa+tk1+sE6I+ev1xL+beNcxZQyEDSYR3NQgxZeU3mYgmd/+s275N8vwhwv8qo2ocAAQIECBBYJoES4p59ys/L+Xnp06de81MRmDeBXPDs4TdbzRwjf5/V3GzeHC5qT5n/fur1moUZRmt0rnfW64vUT20lQIAAAQIECBAgQIAAAQKzFBDgPktt5yJAgAABAgQIECBAgAABAgQIECBAgAABAgQIECBAgAABAgQIECBAgAABAgQIECBAgAABAgQIECBAgAABAgQIECBAYK4FBnUdGa6elaHP+//tNCHqz356EhkcnZUh6xn+fJ0qAe4ltD1/Nues40rh7RkynyF2l9V5gdeX7XfR603gfR3x+u27C8Mes433NzbODd2+ThvO27eEy+frkwSI31Zwe7azXBvjhvdP062E+uXVmO+C3b0Psd/pXOkUGdhf3jOT2F92stLGtVYr1vLN+LmyvcOqjnwPl8oA+nwPZwhpWVigXIcC3C+T9joBAgQIECCwCgIZ4p6fn0Y+QjXdPuj14s8/D5qf+ZlKEZgXgdNztXbOCz4vhjYvbbytdpRFGfY+foy9/Y9fNGN0IazbmGvelonzEiBAgAABAgQIECBAgACB6woIcL+uoP0JECBAgAABAgQIECBAgAABAgQIECBAgAABAgQIECBAgAABAgQIECBAgAABAgQIECBAgAABAgQIECBAgAABAgQIEFgqgYx/zhDtDD/LyuDnXr/fBJT/65d/TCXAPY/8V/T0Md9oeHsGTuf5LqsMYfvl56dNePvdditKEPxl+03r9RJ4/6nXi+03OxcedlYB7qfHb7RRlwWJ32Zwe2lnb1g1v7784/WthGWWgPRsw4vtV3E0GEx8uYyGA15mPu7B8xp/uLUVGZKQNboYwdGp92u+fzK4/aywUQHu44rbjgABAgQIEFg1gZz/5JykykD3kc7nfCg/Xx186n2xMM6q+ejvfAk82Nho5ga5SNjp+cF8tXR2rSmLgZ23uFqZ650V8D67VjoTAQIECBAgQIAAAQIECBBYLAEB7os1XlpLgAABAgQIECBAgAABAgQIECBAgAABAgQIECBAgAABAgQIECBAgAABAgQIECBAgAABAgQIECBAgAABAgQIECBAgMCMBM4Kcs8Q6XYrYr3dnnorMixxUFdNaGLWfqcTe/sfmwD58ypD65799KRp01rrrza1Wl8HxE+9wRFRwsbHCfq+6QD3s8brrADvd3sfLgxG39rcbIIAM4Q8K0Px19qtk8D9PM/nbP8T0vTOv+U4XLcOq6o5Vo57Bu8d9HrXPeTE+2ew37319SZE/qqVfnmMDPu8TpXg9offbDULFWTleKwlekSz0EIGuKdXjm2e76L3jAD364yGfQkQIECAAIFVEWiC3OOvQPfRfudn7PyM2v3zIHIhJ0XgNgVKKHnO23JRs1WufnV8P+G8+XlZaOvVm51bmWeu8tjoOwECBAgQIECAAAECBAgsroAA98UdOy0nQIAAAQIECBAgQIAAAQIECBAgQIAAAQIECBAgQIAAAQIECBAgQIAAAQIECBAgQIAAAQIECBAgQIAAAQIECBAgQGAGAqeDwW8qwL10pQRS579LKHWn2z2zpyXAffTFWQXXZWh2tnXv48cmaP6yuskA9wypy7C6Ypbh9/v/7VwY5H1Ze08HuWdof4ZYDkrC/sgBMiYwr5N2hr23WtcOci+2eYq0TeNZV4avnxWAP8t25PX99McfToLbzwrTPxwej3uGzY/T3nId5pjleOX7OX+udtTjLEfVuQgQIECAAIFFFMjP/SXU/fRiRrmAzqdPvWYhnaPBYBG7p80LLJCLPP3z+bNmzpBztlXOcM+50bCq4reXv587ohl4n3NM79UFvug1nQABAgQIECBAgAABAgRmKiDAfabcTkaAAAECBAgQIECAAAECBAgQIECAAAECBAgQIECAAAECBAgQIECAAAECBAgQIECAAAECBAgQIECAAAECBAgQIECAwKIKlCD3OuomGG5alWGITfh3fBn8PRrifdDrxe7eh68CqjNkPAPYsjKA+u6MAutKYHqGvmVwdgbNX1Y3GeCe5y7B99mW7Tc7Y4V5X9bm0YD8DAJsQiur6uTYGRKYQedZ+ff8d9ZlQe79Kq+hiyPDR4P8c/xfv303lvNlfVq01/P6zuv8rOs7Q/tzTPK9kaH941Qe65u/b8b9jY0vNh8n0L1k969yKOQ4xrYhQIAAAQIEllsg5y7V50D3/Mw6Wjk/+NTrRffPg8jPsOPME5ZbS+9mIVDmxTkPu2yeNYv23MY58p2YAe75/sv58Hl1d21NePttDJBzEiBAgAABAgQIECBAgMDCCghwX9ih03ACBAgQIECAAAECBAgQIECAAAECBAgQIECAAAECBAgQIECAAAECBAgQIECAAAECBAgQIECAAAECBAgQIECAAAECBG5TIMMK77QuDuEet3294V8B6Bk6lwHRGeieNaiPQ6qzMqR6b/9j83s+LP5wa6v5Pdtxd4ap0hlAnqGNGSrePTgYq5ujAe7TtBs9eQk9vyy0bqwGR8Szn55EhriXyuPu7L4/CbwrAe+H/X4Tkrexvt6MSwkHz6D/08NSgvnXWq1Yu2TMctgzpDxzMTP8Mr0zCHNVKsPxt/6+eXKdj4a4F8e8/tLlKpXjd//+RjPGo4HuZ72fyqIFeZ4ctxw/RYAAAQIECBAg8HmRowx0j5wjfCmSn5MzzD0/s+XvisBNCZT5Zs6LpzVPv6m23sRxy1x47+PHk3sGN3EexyRAgAABAgQIECBAgAABAqsmIMB91UZcfwkQIECAAAECBAgQIECAAAECBAgQIECAAAECBAgQIECAAAECBAgQIECAAAECBAgQIECAAAECBAgQIECAAAECBAgQuLZAhkfn/zKg+3QNMrWwFRMFPOc+g0zpPqMy0L2u82zHlUHew6qKu2trTcT73TNCwq/dwUsOkIHzR4NBvNh+NfapRgP10m/jztd2Yx/sgg2zbdMIcC/h7MU8g/MzQH+0cpvHj75rwttzXLKe/vhDbD54cGaofgkdL8c4zyAvoQzALDVsrrfjynZkKN+yVgltT8O8xkvl++BO63ixghJOmNfgyz9en9hf16SMeb6v7o1cn6Ph7TnO7c/vubXW1wH9122D/QkQIECAAAECiy6Qn9Waz7Mjc5jymToXI8pA9/y8np/lFIFpCeQ84pefnzaHu6m55rTaehPHKfcUJllk7Sba4ZgECBAgQIAAAQIECBAgQGDZBAS4L9uI6g8BAgQIECBAgAABAgQIECBAgAABAgQIECBAgAABAgQIECBAgAABAgQIECBAgAABAgQIECBAgAABAgQIECBAgAABAjcqUEK42604M8D9cHgcvZ0h0HfarbGD3DN4PMOhMww8w+ce3N+I+xsbJyHWebwMsc5AxKwMsr6bjZhxlfDsDDPf3fsw9tlLgHvZ4aZC9aYV4P7spyeRgd4ZLrmz+/7MgMkMGM8w/RLenqHjGeB+OgA8+1zcctvDfr8Z27VWK9bOGMPRwPCzgDP4MoP5ynnHHoQ53rCE4ee1P1rlfdSOViRVXv35HsvK8Pa0nGaVAP58b+V7bHQs8jroHhzEk8ffNyH9WTl+OY6KAAECBAgQIEDga4H87DYa6D66RQa452erT596zU9F4LoCubjWw62tW5srX7f919m/3KfI91LOFRUBAgQIECBAgAABAgQIECAwHQEB7tNxdBQCBAgQIECAAAECBAgQIECAAAECBAgQIECAAAECBAgQIECAAAECBAgQIECAAAECBAgQIECAAAECBAgQIECAAAECBGYkMPgcYD56ugxanmaEcoY2n3WePEcJUD8rwL2EPWcYYYZ7Z40b5D6o6uacex8/xt7+x5Pu5XEyVDqDrfOca61281q24zjK/a+60zoOdi+VxzyOuj6u9SkEvvfzmHU9cXj2IgW4Z5h4muc4ZFD9ONVut+Ofz59F/lxvt5uxKlWuixLQnz9/ff6sefm8IPsS6H/e+athNXbbxmn/vGzTLF6wsRH37280P9OzVCHN6z4XDxh3bCbp29bmZhPQnu+j/K9fHb+DMry90+2eHCoD3HO7bF95X07h7TVJU21LgAABAgQIEFg4gfxcnHOJYdRxelqXixT9+edB5M9pL9KzcFAafCWBi+ZkVzrggu1UFpPLAHeLIizY4GkuAQIECBAgQIAAAQIECMytgAD3uR0aDSNAgAABAgQIECBAgAABAgQIECBAgAABAgQIECBAgAABAgQIECBAgAABAgQIECBAgAABAgQIECBAgAABAgQIECBA4LRAhiln6N/pOh2YfV25ElJ+1nEyfLuENud5R+uoqptg9Qx7/tTrNQHP9zOEutU6CU/P9p8X9Jyh3Vkv/3j9RWhhni8D0EdD3Euw9Oj511qtWBs5eAlwK9ucFxY+iVe2MQPqX2y/mmS3v9r/2WwabTmrAdm+tN9+szNR+0Y3zgfxO//Xbfo5bmXge4Z6Z+j33ZExKOHteZzREPC8NjIs/Lxr97CqmlDLf7/4z7hNWMrtzgp0zzDCDCW8icr32r9++Uez8EL5fzWnw9vLeXPbHMcc96xp//+hm+ifYxIgQIAAAQIE5kkg504l1H10mpdzrvzMd/Cp1/zMfysC4wiUBZlG5+Dj7LcM24wuHPb/tl953yzDoOoDAQIECBAgQIAAAQIECNy6gAD3Wx8CDSBAgAABAgQIECBAgAABAgQIECBAgAABAgQIECBAgAABAgQIECBAgAABAv+fvbthiuJK9Dh8ZkBElyVR42s0rqnUfv/Ps7W1rotRE0M0XIKIMHPr33hIOw4wb8AMPGdvrgnMdJ9+umeYpsrfIUCAAAECBAgQIECAAAECBAgQIECAAAECowjUePvW9nYT1864e+d2EzUfDCc3EcDP+eVEzccZNXqWCPjmu/df7Ofj3l7ztcS60+geDLjXYPq/X/yviaXVSHeC3gl7120fF3re7/fLfq/fxNsTcW+PdsS9xqWrRQxi0Y6HJ4aYoHyOIxH5jDqPcTzaj63bfLe1Vd5u/j7WZmIWu6ffP2qed5YB92ETOy7CPdZBHPPgBLxzfDkv15e+jPrXayJecauj/mX/466FuhjAy9dvys7u7iymeSm2kWs9Yf2zjHjWGH/ARrlu6us8j8/5H+8d51KcFgdBgAABAgQIEJhaoN7D1aB7e4O5P8pn4u0/d5r7G4PAcQI14D6L+99FVK73kWe56NUiupgzAQIECBAgQIAAAQIECBCYVEDAfVI5zyNAgAABAgQIECBAgAABAgQIECBAgAABAgQIECBAgAABAgQIECBAgAABAgQIECBAgAABAgQIECBAgAABAgQIECBA4NwEavg8O2wHlZ88fNDEyRMm75fSBNJ7/fzb4RgW1D5t0nu9frONdjg7+0lAfeP1m7LU7TYR8vx3O4he59gOpf309IfmcTVWXrd90rxqqH7z/fujgHydc+LVNYCer7365deS/bW/XudUw23xSmC6jmki7nX+icsnojjOiEOi2/989o/maecZcB8lwj3OsbQfm+P68cnj5jwPxtjbiw5kDu1xWsC9xvwHw++TztPzRheo0cdxrpsafT8uyD/63j2SAAECBAgQIEAgAlk8qkbdW7d4DU7ugT582G3+zOI+xtUWyL3YrfX1sv73tXJtebnByIJrWeAs/1y1URcRq78vuGrH73gJECBAgAABAgQIECBAgMAsBQTcZ6lpWwQIECBAgAABAgQIECBAgAABAgQIECBAgAABAgQIECBAgAABAgQIECBAgAABAgQIECBAgAABAgQIECBAgAABAgQInJnAsIh7DbgP22mCbcudbhNuG3W091Gfk+jZjRurTUw9AfKMBNNr1H0wmF6D22s3b5ZEnbudTlnpdpr4YBP07vWa2HdCcnnu4Eh+PsG1jMFQekLsiUvX8e8X/zuaU41O53vZ7n6v30Tt85iE5Ou4vtRtwvaTjN2DXhNIfL7xcpKnN8+ZNuCe40rcfNQxToR71G22H1fD3YPnswb0P+zuNuH/wXFawL1eL1vb282iBcb5CeT1mddv7Ecdp53PUbfjcQQIECBAgAABAl8LHC7WdRh0T9i9PXJ/ks/c23/ulJ3d3aP7I46XXyCx9nwOz2f3fIbPqNH2cX4PcNmk2r/XyO8xsjicQYAAAQIECBAgQIAAAQIECEwmIOA+mZtnESBAgAABAgQIECBAgAABAgQIECBAgAABAgQIECBAgAABAgQIECBAgAABAgQIECBAgAABAgQIECBAgAABAgQIECBwzgLHBdyXl5fLx729JtqWMUm4vR7KsDh4DbIPHu5gxD3fT7Q7gfYEu299s97E1mvgfS/f6/dLgvD5i955/nK3U5Y7X+fUEyjPXHJcibhnJE737Mnjo2m0v1e/2I6452vbOzvN/mo0/bho/CinMqHEHN+7ra0Sk0nHtAH3dgg/BieNP/5ve6wI97jHVCP9OYMJ49dR4+2ZX66FGv5vb3+U4HeC+cPO87jz9PizFxjlfJ79LOyBAAECBAgQIHA1BHJP0ATdy2HUvT0Scf/wYbe5bxn2OfxqCF3uo7y5ulq+/Wb96HcAOdrc6+b+etLFyi6bWL1/z3HlnjKLgp12/3zZDBwPAQIECBAgQIAAAQIECBCYhYCA+ywUbYMAAQIECBAgQIAAAQIECBAgQIAAAQIECBAgQIAAAQIECBAgQIAAAQIECBAgQIAAAQIECBAgQIAAAQIECBAgQIAAgTMVSJTvUy95vi/H1vZ2EyJ7dP9eE2+bJlCeLdfIev79w+5u2Xz3viQAeNxIhP3p94+abyfEnkha5lhDgd1ut6wudZuo4F6v12wzQe92/H2l222i84Mjj8/zakD+wd3vmiB8Hpp9HBdSb0fcYxOjGk1PZHzSoF21SVB+mvDbtAH3OCVsHuN/v/jfmV53J2085/bHJ49L/myfwxrKy/xi9Wl/f+hmRgl+f8w13y/lX8//e2HHacejCdTzWR89zWtttD16FAECBAgQIECAQBXIZ/Aada/3jPk8nvuhLGplXA6B3OtmobTcT2fk3nbpmEXRLscRT3cUeS3k9yh1kYP8fmPz/fvpNurZBAgQIECAAAECBAgQIEDgigkIuF+xE+5wCRAgQIAAAQIECBAgQIAAAQIECBAgQIAAAQIECBAgQIAAAQIECBAgQIAAAQIECBAgQIAAAQIECBAgQIAAAQIECCyiQOLhh9nyw/+fqHXG842XTSD7ycMH5cbqahPSPml0OoeRt+NGDa3n+wmf//F/281D9/f3h4a4a1S9vb2EAjOnROW6nU5Z6XaOwvAvX785CsLX0Hrmk9jz4Ph4cBisz3OyvWdPHn/xkFe//HpsjLBuO4HzhO0zz2nj9ommZx4xn2ZUs2vdTjOnSUaN208bk59k3/U5wxYNqNdProGE+k8K3Y8ScP/U6zeLArSvm2nm7LlnJ5DX3Dd/XyvLy8vl2vJyWRaSPDtsWyZAgAABAgQInCCQe6j9z5+j87AE3BNyr4tswVssgSyYdWt9vaz/fa35nJ2RBdByLzn9XAu9AAAgAElEQVTp/eRiCUw/2/1+v3lNZOQeNYvEnbRQ3fR7tAUCBAgQIECAAAECBAgQIHB5BATcL8+5dCQECBAgQIAAAQIECBAgQIAAAQIECBAgQIAAAQIECBAgQIAAAQIECBAgQIAAAQIECBAgQIAAAQIECBAgQIAAAQIEroRAwmMJkCWwnhBfRg24nwSQVvj1UwLveX474l63d1xA+8nDh+XG6vUmBpgw4PafO82f7Uh5pyTg3isfdnebqHd71McNxtUT7U68uz5nMBS/+/FjefnmlxMjhAnIJ86W8HtCd4nET5ZLL01EPPN5t7XVxN6mGZlL5nRcuH6UbddrIHPJnM57DIvvt6+bXJe5Pk8aowTcL/o4z9v1Muwvr7un3z9qopKnLShxGY7XMRAgQIAAAQIE5lUgn88/9Q4Xxcr9Wj6j517NWAyB3DfmnikLkiXinlGj7fmsbYwnkNdBXg+fO+5NwP33d++F3Mdj9GgCBAgQIECAAAECBAgQuIICAu5X8KQ7ZAIECBAgQIAAAQIECBAgQIAAAQIECBAgQIAAAQIECBAgQIAAAQIECBAgQIAAAQIECBAgQIAAAQIECBAgQIAAAQKLLPDx4DDC93zjZfm0v98cSoLa164tf3VYt9bXm9jbqPH2uoFEzRKJ7/X/iqgPM2vC6CsrX4UAf3r6Q7Pf1aVu2esdbmdYBD6PSXw+21judspyJlpKqcdYo/AJuNcxLAR/3PmsofHBQPy4578ew4ufXzVR+GlHO3CfuY07aiw9Pq9++XXcp0/1+GqajSTQnXhgrse9z9flqFH5UQLuieYnnn/cAgJTHYgnn5nALBZNOLPJ2TABAgQIECBA4IoJ1M/UOez2ImBXjGFhDvfm6mr59pv1JtxeR+4Zc788/p3jwhz2uU0095dZKCz3sBkJued+0yBAgAABAgQIECBAgAABAgSGCwi4uzIIECBAgAABAgQIECBAgAABAgQIECBAgAABAgQIECBAgAABAgQIECBAgAABAgQIECBAgAABAgQIECBAgAABAgQIEFgYgUTVExvr9Xrlzdvfvgqntw+kRsLHjbfXbZwUXj8JLKG5R/fvlW6nU651O02MPeO4+Hni7Ym41+B7gmqJDB43xol5Z7s3VlfL9aXuVLG73YNeE8tPNH8WY9pzkzlkTrkO/v3if7OY0kjbGIy359rK9ZhzljFOEPLp94+acH+NwA+bQA35/+v5f0eanwfNh8DdO7dLFo9oL8owHzMzCwIECBAgQIDA1RSoC0Dl6Me5n7qaWhd71O374wTbcy9rzF6g/XsH95uz97VFAgQIECBAgAABAgQIELg8AgLul+dcOhICBAgQIECAAAECBAgQIECAAAECBAgQIECAAAECBAgQIECAAAECBAgQIECAAAECBAgQIECAAAECBAgQIECAAAECV0IgcfMazN7e2WlC7gl5t8e0gfAa+Eu0PIG//DnqqPtOwL3bKaXX75dsL3PceP2mfNzb+2pT9TkJvmekB94rh8/7sLtbdnZ3m6/3Dnrl3dbWqFNpwvAJuK9OEb2rYbfs9+3m7yPv+7gH1mPN90+Kl5+2o71er/HJnP7Y3v7qGjjt+eN+vx1vz3nKvut1mHMbn81370fabP2L/rlGVj6f88EnJgmfgHvOf64bY3EEEp1MoD+nNte4QYAAAQIECBAgcPEC9R4v91a5xzPmV6AdcV/6vDDa/M52cWdW76kF3Bf3HJo5AQIECBAgQIAAAQIECJy9gID72RvbAwECBAgQIECAAAECBAgQIECAAAECBAgQIECAAAECBAgQIECAAAECBAgQIECAAAECBAgQIECAAAECBAgQIECAAAECMxZIfO9TL4nzwzB6Iu6JuWdMG2/PNvZ6iadn64cjAfcmpP5ht/nzpKD7T09/KN1jos3HRdzXbt4sj+7fK+043X6vX/b7/bL5/v3IYfBB5lkE3KvFi59fDY3Pj3Nqb62vl7t3bjdPmSbenudXn7r/nP/tP3ea62Aw6D/OHIc9th1vP4zyHz6qhtvf/bE18j5vrq6Wxw8fNM8/Kaxfw/nTnP9pj9vzJxd49uRxuba8/MVrevKteSYBAgQIECBAgMAsBGqwOvePW9vbs9ikbZyBQO6/7t253dxXC7ifAfDnTQq4n52tLRMgQIAAAQIECBAgQIDA5REQcL8859KRECBAgAABAgQIECBAgAABAgQIECBAgAABAgQIECBAgAABAgQIECBAgAABAgQIECBAgAABAgQIECBAgAABAgQIELhyAp96/ZLQdcbHvb3mz+srK6XTKeX6MRH1UZES6U7EPZn4Guyuz03A/fnGy682lcDc6srKibs46PWGhtBr+L1GvWcRcH/6/aPG46RQ+Gkeuwe9Jlg/7HhPe277++0I+rTx9rrdGpwbnEfmelJkf9J51+dNEm7Pc3N95Jwk7H2t22lihMeNem2/fP2m7OzujjNlj50DgbzusoCC6OQcnAxTIECAAAECBAh8Fsh9Xe4hZnF/A/VsBO58+21JGC3jtHums5nB1dmqgPvVOdeOlAABAgQIECBAgAABAgQmFxBwn9zOMwkQIECAAAECBAgQIECAAAECBAgQIECAAAECBAgQIECAAAECBAgQIECAAAECBAgQIECAAAECBAgQIECAAAECBAgQmAOBRPg+9ZJZPxyjxtvzvO7x/eyjI2tH4usXE4t/8fOrmR79g7vflUTOa6Ru2oB73V4mOWnAvQYOP+zulo3XbyY+3nbMelbx9kwmcflh41/P/zvxXNtPbEfn8/VJw+11m/WcJNye83zS+HhweE3P6lhmAmIjIwvcXF0t9+9+18T6c6ZXlrrNnwYBAgQIECBAgMDFCuz1skBXv7x5+1vZ2t6+2MnY+5FAFj66d+d2c0+cMcv7RszDBQTcXRkECBAgQIAAAQIECBAgQOB0AQH30408ggABAgQIECBAgAABAgQIECBAgAABAgQIECBAgAABAgQIECBAgAABAgQIECBAgAABAgQIECBAgAABAgQIECBAgACBSyiQ+He30ynLnc6xIfcab0+4OwHzhNvPaqzdvFke3b/XzKnf7x8F6Tffvy+b796Ptdt2vH2a8N0sAu4JWD/9/lFJkK/G6cc6mBMenMB5QvcH/cN8/6f9/fLL29/Kzu7u1LvIfH96+kOznWnD7dlGPb+JeF9f6p44vxxNAu45npev3zR/GoshkOsmIYdb6+vNhEeJ9S/GkZklAQIECBAgQOByCNTP2vmM/5+Nl81nfeNiBfIZ+snDByULf2VBttzDWvzo7M+JgPvZG9sDAQIECBAgQIAAAQIECCy+gID74p9DR0CAAAECBAgQIECAAAECBAgQIECAAAECBAgQIECAAAECBAgQIECAAAECBAgQIECAAAECBAgQIECAAAECBAgQIECAwAQCCbjXcVzIPXHw/X6/vNvaKm83f59gL+M95Z/P/vHVE8YNuA/G25OCT0R6kjFtwL0d4muHrBOKS5RvVqOG5xLYT2h/VhHG9bW1cu3acnn3x9ZU24zDj08eNxH7UYL61b36bG1vNxF/IfdZXTFns52bq6vl/t3vShYtyCvuWrd77OIQZzMDWyVAgAABAgQIEBhFoC7UNe691ijb9pjxBBJtT7w990q5L1/pTnbvOt5ePToCAu6uAwIECBAgQIAAAQIECBAgcLqAgPvpRh5BgAABAgQIECBAgAABAgQIECBAgAABAgQIECBAgAABAgQIECBAgAABAgQIECBAgAABAgQIECBAgAABAgQIECBAgMAlFKgB90S/E43LWO50yvJAMC6PSxD8Pxsvp4p4j0JYA+5v3v5WEu0ed9xaXy9379w+OpaDfvLtpawuTRZLnzbg/vjhg5Ko9WC8PduddE6DJjU6l3P04udXcxk5rw7Drq+TznFdQKA+Rsh93FfE+Tw+scl7d26XBP8z2tf7+czAXggQIECAAAECBMYRyD3Sx3O8zxtnblfpsfn8nM/R+TztM/T5n3kB9/M3t0cCBAgQIECAAAECBAgQWDwBAffFO2dmTIAAAQIECBAgQIAAAQIECBAgQIAAAQIECBAgQIAAAQIECBAgQIAAAQIECBAgQIAAAQIECBAgQIAAAQIECBAgQIDADAQ+9folgfME3DffvS8P7n7XhOMGw+I1or35/n3zuLMcCbhPGm/PvOpfIB+c4ySx9ETWk3+P04fd3bLx+s1Yhx7PBPk6nVKudw8D8jUQl3+fZE7DJpBzmDlmJOL+6+bvE8Xvxzq4MR5co/pth1GenuNKxPDQrV96/cNjzBByH0XwfB7Tjk7mbF3rdsvAGhDnMxF7IUCAAAECBAgQGEug3ue929oqbzd/H+u5Hjy9wJ1vv23uXzOudTtH9z7Tb9kWRhUQcB9VyuMIECBAgAABAgQIECBA4CoLCLhf5bPv2AkQIECAAAECBAgQIECAAAECBAgQIECAAAECBAgQIECAAAECBAgQIECAAAECBAgQIECAAAECBAgQIECAAAECBAhcYYE0vz/1eiVZ7ETcd3Z3S2Lby51OWR4oMO8e9Jo4+L9f/O9MxRKDTpx70tEOuGc711dWmn8miaXnmOsYN+B+FC0vpVxf+jrenu1OMqeTXGqQP4/JuUyEMef1Ikfsnzx80CwMEIfDHPvwkYBkve5qlD6X4Uq3W2pcMs//K+Neyr+e//ciD+9K7/va8nK5f/e7cnN1tXEY9r5xpYEcPAECBAgQIEBgAQTqPc/zjZfl0/7+Asx48aeYe6N7d243i31l5H7HAkgXc14F3C/G3V4JECBAgAABAgQIECBAYLEEBNwX63yZLQECBAgQIECAAAECBAgQIECAAAECBAgQIECAAAECBAgQIECAAAECBAgQIECAAAECBAgQIECAAAECBAgQIECAAAECUwok3L7f75de/zCFnVDf5rv3ZXtnp/z45HET2x6Mi9ewWR6Xx08TWZ9y+ic+PX+BPGHpOs/Ew2+srk4US0/MsB7rp0+jH3NCfA/uftfMc6nTKZ3P1fJ4x76OWQXcs81+6ZfO5zz6fr93tJ93W1uNReL7FzGefv+oCegnzJ7A97ARkiwkkPlf63ZKjbfXxyZmmO/l6xnZVv49/yngfhFntZQ7335b8lrLyPlZ7ohOXsyZsFcCBAgQIECAwHQCdaGk3N+9efvbdBvz7FMFcq+de9TcI+X2KPH2kxa5OnWDHjCVgID7VHyeTIAAAQIECBAgQIAAAQJXREDA/YqcaIdJgAABAgQIECBAgAABAgQIECBAgAABAgQIECBAgAABAgQIECBAgAABAgQIECBAgAABAgQIECBAgAABAgQIECBAgMChwMeDXmmi2Z/D7e0Ye/0L2HlcO7pdw2b5+ofd3bLx+s3cc7Yj05PE0hNwH/dYE+JLkC9hvtNGYuUJvE876vms20lQux2KT7z9183fzz26X6+lbqdTVjKpIaMda0+8MCH6T71+E5x/9cuv5dH9eydaCrhPe/WM9/ybq6vl/t3vmkUSBt8jxtuSRxMgQIAAAQIECMyLQL2fePHzq/Jxb29epnUp57F28+bhPc7nePulPMgFOigB9wU6WaZKgAABAgQIECBAgAABAhcmIOB+YfR2TIAAAQIECBAgQIAAAQIECBAgQIAAAQIECBAgQIAAAQIECBAgQIAAAQIECBAgQIAAAQIECBAgQIAAAQIECBAgQIDARQjUaHbC7W/e/vbFFBIev/XNerm1vn4Uzk7IvRn9Uvb7/bGj5ud9jImoP7j7XcmfGZOG0scNuCdq/fT7R18Exzffvy8fPux+QZB53b1ze6q51Q0mdp7zmdB8gvzZdj3uQfftnZ0min4eI6Hvxw8fNLs6Lp6/3+s311NGOvbLnc5RvD0LBOQ6XF9bO5puou71GOsXBdzP42yW5pq+d+f20fk4Kcp/PjOyFwIECBAgQIAAgVkJ1PvDnd3d8nIBFuqa1XFfxHZyH5h77UnvUS9izpd5nwLul/nsOjYCBAgQIECAAAECBAgQmJWAgPusJG2HAAECBAgQIECAAAECBAgQIECAAAECBAgQIECAAAECBAgQIECAAAECBAgQIECAAAECBAgQIECAAAECBAgQIECAAIGvBBLDW0qdes7Gx4Neeuzl+cbLJoo9OI4LuSe6nVh4AtvzOO58+23JXyLPmDYyPU7APV5PHj44iqd/3Ntr4vj5c9hImDyR+bTxV7rdiSh7/VKa4FyvV/6z8bL5s44E1JuY+/XDoHv++eP//q/88tvmRPsa50mxSMg+QfthYcJcd58y78N2++dzVZr/zjHk2qoR/sPzePi9xPBzXDdWV4+eF+MsRGCcnUCu1cTbc17zTnat223OiUGAAAECBAgQIHB5BOr9YQLuCbkbZyOQ+6Tc6xy3yNXZ7NVWjxMQcHdtECBAgAABAgQIECBAgACB0wUE3E838ggCBAgQIECAAAECBAgQIECAAAECBAgQIECAAAECBAgQIECAAAECBAgQIECAAAECBAgQIECAAAECBAgQIECAAAECBCYUSPA8qfRJI90T7vbUpyUs/6nXb+LXiWAfN4aF3Ocx4J5Y+KP7944C6sPC4aeiDDxgnIB7YuwJXWckNL757v2pu/vns39MFXCvkcVXv/xatnd2Tt1fzmU78n7qEyZ8QLXIwgU5Dxlpteff6nWXryVun3hhHTXeXqP3bdMaqf/+/r0m4J5t1f67iPuEJ+qUp+U1df/ud000P2O50ynLyu1ng22rBAgQIECAAIELFqiLQyXenoi7MXuB3I/99PSHkvXdrk+4iNfsZ3W1t1gD7sctbHe1dRw9AQIECBAgQIAAAQIECBA4FBBwdyUQIECAAAECBAgQIECAAAECBAgQIECAAAECBAgQIECAAAECBAgQIECAAAECBAgQIECAAAECBAgQIECAAAECBAgQIHBmAgm47/f7U4W6z2pyCZRn/Ov5f0/dRTvknsD2xpxF/R4/fNCEprudTlmZUWR6nIB7fO7duV3e/bHVhMlHGYn35XmrS91RHv7FYxLfTww94fYE3OdlrN282YT0E1i//vm46lwTdM+cMxK5//RpvyTSnjEYb6/HUyPuNYr/5OGDJuA+OETcZ3sF3Pn22ybGkJGX03Kn2/xpECBAgAABAgQIXF6BGrP22fpsznG9V2ovdHU2e7LVUQXq72vq7zjOY8GzUefmcQQIECBAgAABAgQIECBAYF4EBNzn5UyYBwECBAgQIECAAAECBAgQIECAAAECBAgQIECAAAECBAgQIECAAAECBAgQIECAAAECBAgQIECAAAECBAgQIECAAIFLKFCDYDm0BJBXuuPHus+KZZyAe51DguMJpSccPi/j1vp6uXvndul0Srk+Q99xAu6TWNS/7L7c6ZTlMerYvX4piStmvPj51cjB+EnmOM5zcm38+ORxE6XPdZ5DqvH2up0E8RKc39ndLU+/f1Sur6wcG2+vz8m53Xz3vnlcHr90zDnONo3pBK4tL5cshpA/M3Jd5vo0CBAgQIAAAQIELr9Avc/4tL9fnm+8vPwHfM5HmPua3Lte63ZKIu7GfAjs9fql1++Xre3tksULDAIECBAgQIAAAQIECBAgQOBLAQF3VwQBAgQIECBAgAABAgQIECBAgAABAgQIECBAgAABAgQIECBAgAABAgQIECBAgAABAgQIECBAgAABAgQIECBAgAABAmcmUAPuH/f2mvj0PEXcJwm4nxnUhBtOaDoh8HY0fMJNffW0sw64t4Pnq0ujh/33+/2S66qOhOYSOE9o8SJHwt+J+9cg/WC8Pa+BjddvjkLsOW8ZL1+/aYLuxsUL5PzlPM7T+9TFq5gBAQIECBAgQODqCNSYdULWuc8wZidQF7Aa595vdnu3pZMEPvZ6pd8v5e3m7+Xd1hYsAgQIECBAgAABAgQIECBAoCUg4O5yIECAAAECBAgQIECAAAECBAgQIECAAAECBAgQIECAAAECBAgQIECAAAECBAgQIECAAAECBAgQIECAAAECBAgQIEDgzARqwD2R6vW/r5X1tbW5iSPXgPsix/kGo+GzPJFnHXDPXOtfeK/R83HmX6+t+pyLjM3dWl8vd+/cPpp+AuCtxnzz9ecbL48i8w/ufte8Fnq9Xvn3i/+Nc9gee4YCNeA+yfV4htOyaQIECBAgQIAAgXMSyDJRHw96zef0/2y8bP40phfIvU/ugTqdUq53R1+8a/o928IoArl33ft8rVtgbBQxjyFAgAABAgQIECBAgACBqyQg4H6VzrZjJUCAAAECBAgQIECAAAECBAgQIECAAAECBAgQIECAAAECBAgQIECAAAECBAgQIECAAAECBAgQIECAAAECBAgQIHDOAu2A+87ubhNtm5eI+6devxz0k+grTVh78937o8D2cUwfdnfPWfD43dVo+FlF8M4j4N7tdsuPTx6X/Lm6NH7Ir57Dj3t7ZeP1mwsJLGbuua6Xut1yfWWlOZY6cl1dW14uW9vbJQsFZLSPeXtnp7z65de5uaau+kQE3K/6FeD4CRAgQIAAAQKl1HuMzffvm3tEYzqBGm/PVla63WZBN2P+BPK7kVz7WbTgxc+vTv3dyPwdgRkRIECAAAECBAgQIECAAIGzERBwPxtXWyVAgAABAgQIECBAgAABAgQIECBAgAABAgQIECBAgAABAgQIECBAgAABAgQIECBAgAABAgQIECBAgAABAgQIECBw5QR6/dIE0a+1imyDAfegzFPEPfn2zLGG3E87af96/t/THnJu3//p6Q9NDPysInjnEXAPVv1L78udTlkeo+bXDvA/33g5F4G5Jw8flBurq2Wp02muqcTvco7a82sHDN9u/l7ebW2d2zVjRycL1EURxr0WuRIgQIAAAQIECFwegdwjfjzoNZ/l/7Px8kIWiVpUzdz7xK0O8fbFOpP19zcXuUDaYomZLQECBAgQIECAAAECBAhcBQEB96twlh0jAQIECBAgQIAAAQIECBAgQIAAAQIECBAgQIAAAQIECBAgQIAAAQIECBAgQIAAAQIECBAgQIAAAQIECBAgQIAAgXMQSPA7Iw3uRMUzhgXc8/V5irhnPjXk3m/+7euROH3Gxus3X3wzcbrEzS5i/PPZP76wnvUczivgnsjfj08eN6Hz1aXD62aUkXPyqd8r/fy5v19e/fLrhZ2LOt8acM8iBgnMD4s+1r/kn+e8+PnVhc95FOur8Jh2XDLnLxF+gwABAgQIECBA4GoK1PvYLLaURZeGjWvLy3OxiNS8nKHrKyvl0f17R/dl4u3zcmbGm8de7mP7/bK1vV3evP1tvCd7NAECBAgQIECAAAECBAgQuIQCAu6X8KQ6JAIECBAgQIAAAQIECBAgQIAAAQIECBAgQIAAAQIECBAgQIAAAQIECBAgQIAAAQIECBAgQIAAAQIECBAgQIAAAQIXIZBg9UFq2q2I+3EB9zxm3iLuJ5nt9XqlRtzr4xLnTtD9IgLuiZ3/9PSHMwu45yx+POiVD7u7X0Xrz+Launvndrm1vl4mCWe3r7vEFRNZvKhRA+5ZwGC/fxi+S1h+e2fnaEr1L/nn+vn3i/9d1FTttyUg3u5yIECAAAECBAgQGBSoC5Q933j5Vag9sfJ89s9CUrknzGf7qzxyfxqPuMTi3R9bJfc9Gbk3yiJvxuIIfOwdLpR20ffXiyNmpgQIECBAgAABAgQIECBwmQUE3C/z2XVsBAgQIECAAAECBAgQIECAAAECBAgQIECAAAECBAgQIECAAAECBAgQIECAAAECBAgQIECAAAECBAgQIECAAAECBM5YIFHzGmNLvD0x7Try9U7pNFH3l6/flJ3d3eZbd749DLll3PpmvST2lscm7DavI8eQgNlBOfwzI1Hujx/3mn9P6Lwe33kcw9rNm+XR/XtlqdNpouezHjWKfl7BtqffP2pif9eXumWSo2lfezkvb97+diERxRpwz3nJZZKA+9b2djOfOupf8s88E3c3LlZAvP1i/e2dAAECBAgQIDCvAnUxskTa808W7sr9UY235z42X0/g/aqPujjboIN4+2JeGfm1Thaxy2j/Lmcxj8asCRAgQIAAAQIECBAgQIDAdAIC7tP5eTYBAgQIECBAgAABAgQIECBAgAABAgQIECBAgAABAgQIECBAgAABAgQIECBAgAABAgQIECBAgAABAgQIECBAgACBKyvQjnolWJ2OeA24J26XsF0dCVgnZH1zdbU8fvhgqNkiRNzbgfr2QZx3jLsG8hJvj/2sx+5Brwmg/2fj5ZmH0K8tL5dnTx6XHMb1KSL+uR4/9XtNYD8hxcTRcx2e56gB9/Y+4/jvF/87+lJeA3/7280m/p/XhHGxAj89/aFZROKsXksXe3T2ToAAAQIECBAgMI3Ax4NeszBTRhbt+nXz95LP/Pn8mPFua6uJul/lURdEyl1pFuSqi4GJty/2VVEXSdt8/75svnu/2Adj9gQIECBAgAABAgQIECBAYAoBAfcp8DyVAAECBAgQIECAAAECBAgQIECAAAECBAgQIECAAAECBAgQIECAAAECBAgQIECAAAECBAgQIECAAAECBAgQIECAwFUWaAfcBx0SbL/1zfpRxD1B7ecbL5v/vnfndrmxunr0lITd6kjEezBHvpcdHTOWP4fjz+M81Gn0S7/s9/L/D0eOLdG+RNzPayR4nvD56tJfdrPad45tv98/txjhrfX1cvfO7bLc7ZScz2lHDQZmO3XhgGm3OerzEy+8dm35q4dv/d92c50Y8ydw1oshzN8RmxEBAgQIECBAgMA4AvW+N5/nl7rdo3h7tvHi51fnvmjUOHM/68fm/r4G7dvB9twrT39nd9azt/2TBOp1L+DuOiFAgAABAgQIECBAgACBqy4g4H7VrwDHT4AAAQIECBAgQIAAAQIECBAgQIAAAQIECBAgQIAAAQIECBAgQIAAAQIECBAgQIAAAQIECBAgQIAAAc85S0UAACAASURBVAIECBAgQGBCgUS+E/uuIwHzBNwSFt/a3i6/bv7exNzytYx2TPufz/5x9LzTIuS7B71jZ9iOxE14GGM/7aDfL4mEZ+SYX/3y69jbmOYJ8Xz6/aPS7ZTSjt9Ps832cz8e9Jo4fYL75xEdz7HkmK4vdWcW+avX5ofd3bLx+s2saGznEgqs3bxZHt2/V5Y6nXItLyqDAAECBAgQIECAQEtgcOGyLDqV+426SNlVxep2u0f3+7NajOuqWs7jcQu4z+NZMScCBAgQIECAAAECBAgQuAgBAfeLULdPAgQIECBAgAABAgQIECBAgAABAgQIECBAgAABAgQIECBAgAABAgQIECBAgAABAgQIECBAgAABAgQIECBAgAABAgssMBhuT6x98937o9h3Ytxrf7vZfK0ddfu4t1de/PyqOfIE3DudUq51uk2I/KSRgHue+3bz96OHrf99rayvrZXzCMUl2J54Wb/0j4Lp7Yh7O0x/Hqf11vp6uXvn9pkcez2unNMc11mPxP6fPXncXAvXu90Td5e5ZcGAv5YM+PLhNeZfA/T5roD7WZ/By7H9n57+UJa63WYRAYMAAQIECBAgQIBAW6AdcM+CP7kfyX3Ju62tL+5Rr5rag7vfNffk3U6nrJx2U3/VcC7B8Qq4X4KT6BAIECBAgAABAgQIECBAYCYCAu4zYbQRAgQIECBAgAABAgQIECBAgAABAgQIECBAgAABAgQIECBAgAABAgQIECBAgAABAgQIECBAgAABAgQIECBAgAABAldDYDCi3ev1yh/b2+X9H1tHAfdBicTGv1lbKxuv3zQh9owE3NN4S3T7tJGA+2CIu/5F6Tw3/fdZh5drtD1/tkd7zhcVcX/y8EG5sbra2M26k7fX6zWx+pev35Sd3d3TTs3U37+5uloeP3xQljudJkg/bJwWbq/PiUfy7p9yAJ+HgPvUp+hKbKDGJxPkXMpqAsYXAnkNDrrkZRYqWi4WAgQIECBA4LIL1JB1/axY75myOFm9v73sBoPHl3B7PkOfxb34VbOc1+MVcJ/XM2NeBAgQIECAAAECBAgQIHDeAgLu5y1ufwQIECBAgAABAgQIECBAgAABAgQIECBAgAABAgQIECBAgAABAgQIECBAgAABAgQIECBAgAABAgQIECBAgAABAgQugUBiXon6tgPnCX5v/d922dre/uIIry0vl2dPHjeB981375vvzzLgfhxngsOJ7I0z2lH2PC+B+u2dnbL9507JX86+vrLyRXj+vCPu3W63/PT0hzMJ5dVA23lGz08LuH886JWaY891k+sn11F7tIP2n3qHjz+vAP0415bHzq/A2s2b5dH9e02kfNz3jPk9qtnMrAZK23H79vte3mLj1u10xNxnQ24rBAgQIECAwJwJ5D4pC0XlM0/uNXKPknuS5xsv52ym5zOd3BPnHiz3pmexqNj5HIW9nCYg4H6akO8TIECAAAECBAgQIECAwFUREHC/KmfacRIgQIAAAQIECBAgQIAAAQIECBAgQIAAAQIECBAgQIAAAQIECBAgQIAAAQIECBAgQIAAAQIECBAgQIAAAQIECBA4I4H9hNx7SdodjkTP/9jeLu//2DqKbT+4+11ZX1trvp/YXaLuCf8m+Hba2D3olcGoeP2L0nV/H/f2vtjM8vJys4+Mdnj4pH21o8SJhSfannh7HQnUJVR3kRH3swxN7/X6pdfvlzdvf/sqwn/aOZr0+zXgnhhi/sloN/drPPrt5u/l3dbW0N3UgHuen3N4ngH6SY/b8+ZHoP26FnD/8rzU11/9ao3bf8p7Ra9XDnq9o/fZ+toVc5+fa9tMCBAgQIAAgdkL5N53v9dv7k1yj3LVRvuz83K3U5Y/38NdNYercLwC7lfhLDtGAgQIECBAgAABAgQIEBhFQMB9FCWPIUCAAAECBAgQIECAAAECBAgQIECAAAECBAgQIECAAAECBAgQIECAAAECBAgQIECAAAECBAgQIECAAAECBAgQIHBFBNrB3sHAegJe7bj2IEm+n4B2/qljZ3e3/P7ufRNtf/bk8RdPmSbgfmt9veQvS2dsvH5TBgPu+Xo78n5amLkdbz8pYD5KxP3l6zclx30Wo4bwR43SjzqHnLGPB73mPD3feDnq06Z+XA241w0NnqcajTtpXjXgXrdxlv5TH7ANzJWAePvxpyOR9rogwq+bvzeLV8QrI/H2+r6bBS3W/75WsrhEXTQjj8n7u5j7XF3uJkOAAAECBAjMQKDeL7/4+dXQe9AZ7GKuN1HvR7udTlk56ZcDc30UJjeKQL0Xz2f//I6kvbjdKM/3GAIECBAgQIAAAQIECBAgcFkEBNwvy5l0HAQIECBAgAABAgQIECBAgAABAgQIECBAgAABAgQIECBAgAABAgQIECBAgAABAgQIECBAgAABAgQIECBAgAABAgSmFKgxusTQE+VtB9YT8+2UUpaHRNr2+/2y3OmUBL7y773PAfdEtzffvS9b29vNzGrsLVHffjmMvK98DgKfNPXdg175sLvbBIPbIzHhBIOHxdvr43Ic2W/+zBgWPh813l63OSziXgPoiZv9Z+NlEzg+i5EIfo55dekwpDyrUWPNbzd/L++2tma12VO3k/Ny787tcmN1tXns9aVuc521R70ujwvr371zu6x+Pr+55vI4g8BpAuLtJwsNvqd9f/9e8zptx9sHtyDmftpV5/sECBAgQIDAIgtc1KJX82K2vrbW3Fvnfi33bcblF6i/J8iRJuCee+2z+l3H5dd0hAQIECBAgAABAgQIECCwqAIC7ot65sybAAECBAgQIECAAAECBAgQIECAAAECBAgQIECAAAECBAgQIECAAAECBAgQIECAAAECBAgQIECAAAECBAgQIECAwAwF9nqH4fXE1t/9sVWefv/oKMxWo12JtLcD7gnYJd6WwHp7DIbb871ExxPaXrt582i79fmnHUbdfuaWIHy2P+7Ivm+trzdPax9HjfDl68cFwoftazDiHon4bb5/38zxLEbiyDkv7bD+rPYT47OOzx831xoCTNg/gf3BkYUBEnEfFvGf1fHbztUSEG8f7XzX9/68r91cXW0WwshCGictmlG3LOY+mrFHESBAgAABAosjUBf+yv3o842XizPxGcw0n+2ePHxQ8jk6i7ANuW2bwV5sYh4Fcj/+qddrluDL7wzye5PE3A0CBAgQIECAAAECBAgQIHBVBATcr8qZdpwECBAgQIAAAQIECBAgQIAAAQIECBAgQIAAAQIECBAgQIAAAQIECBAgQIAAAQIECBAgQIAAAQIECBAgQIAAAQIEThBIIDthrhc/v2rCbAlyJaydnHZCXRk1fJ7/3u/1S/6XeNtgwD1x30R+E/dKuD1/qTnbqmMwBH/aicm+9vt1FqWJzI8Tcm/HmutxdDqlJBie8fHgMEaWCN84cfjB7Z51AD0B+oToE9GP4axG9X23tVXebv4+q82OvJ1nTx4318n1pW5zvQ0bucYE3Ecm9cATBMTbR7886gIXeW/L+/qvm7+PFG8f3IOY++jmHkmAAAECBAjMt0C9bz7LhbvmTaD9+XnW96Lzdqzmc7xAXdwpj8jvZBJyNwgQIECAAAECBAgQIECAwFUQEHC/CmfZMRIgQIAAAQIECBAgQIAAAQIECBAgQIAAAQIECBAgQIAAAQIECBAgQIAAAQIECBAgQIAAAQIECBAgQIAAAQIECBA4RaCG6BLqTaDtX8//Wx7c/e6L8HoNnh98jqkn3t7tlCbgnrhvou+JjO8fHJT/vvy52c6PTx43f2aMG24fnHI7GJb9JTZ/2hiMrLcfX4PhdbuJlydiPs5ob/8sI37Zz9PvHzWh8+o+zjxPeuykAftZ7P/m6mp5/PBBcx3luI4bAu6z0LYN8fbxr4H6/themGP8rfz1DDH3afQ8lwABAgQIELhogbrATeaR+9F8Rrrso/5eoNvplJXcuBlXViCL/n3qHS6Al4B7Qu4GAQIECBAgQIAAAQIECBC47AIC7pf9DDs+AgQIECBAgAABAgQIECBAgAABAgQIECBAgAABAgQIECBAgAABAgQIECBAgAABAgQIECBAgAABAgQIECBAgAABAiMI1IB7fWgC7hl379wu+5/2mz/box3cbse1E0he6nbLQa9X8peZP3zYbULwzdc7nXJtiuBbneM4IeG1mzfL9esrX8w9AeF8fbnbaaLyiZBl26NG4Qc5c2zf379Xfv7l15IA/lmM+CeOP+toXmL8CTQnvJYA20WMZ08efxWmz/nolE5zjpIIFHC/iDNzufYp3j75+Zx1xL3O5LiY+zQ/K3r9fsm7cN7X+/1+Wep2mp89UqOTn3/PJECAAAECBL4U2O/3y36v/9X9Y/1sk/vhi7q3mvW5yn3zo/v3ms9SuTc7+PwZK4uhGVdToP7+JL/7+M/GyzP7HcjV1HXUBAgQIECAAAECBAgQIDCPAgLu83hWzIkAAQIECBAgQIAAAQIECBAgQIAAAQIECBAgQIAAAQIECBAgQIAAAQIECBAgQIAAAQIECBAgQIAAAQIECBAgQIDAOQscF3DPNG6urpbHDx80Ya5EkDNWut1SW+yJa2ckUpcQeDuUnK8njJ6YXcbqhKG3SeLtxxFeW14uiYa3I/QfD3qlX0p5vvGyfNrfP2f9k3dX/afxO24P1fXl6zdlZ3f3Qo57fW3tMPLf6ZSVzxdV+3pMfDmh+Q+7u2Xj9ZsLmaOdLr5AjStMEwdffIXJj+CsIu51RjV4+s3aWvMzJFHQ06LrTaS99JtYe8LteQ8/buS8L3VK8z5jECBAgAABAgSmFaj3K++2tppNJXSe+8w6Xv3ya9ne2Zl2Nxf+/KNAWcnnrr9GFmbL5yvjagrUe4OLXAjuaso7agIECBAgQIAAAQIECBC4CAEB94tQt08CBAgQIECAAAECBAgQIECAAAECBAgQIECAAAECBAgQIECAAAECBAgQIECAAAECBAgQIECAAAECBAgQIECAAAECcyaQAF0CbAlxZbRj3kvdbhNh3/5zpzy6f68Jn1/rdo8e22+Fc99u/l7W/752FGwfPMxJAu6zjLfX+Tz9/lEzxxoJrgGyzL9G+ObhFCVknLkmBlgjefv9fjno9Zu5TzNyqmM7D2H0BPVzjHVhgHrO24sGzMM8p/H23IsVqHGFvH8td/5agOJiZ7VYe29H3F/8/OpMJl8XdBgW2k+kPcuF1GD74ATycyo/uz5+3Gve1w56vZIg/LffrB8FVZMZXfocHJUcPZNTaKMECBAgQOBKCOSuOYuADRuXKWpdP0PnOLPQ2fs/tsrdO7ebhXamvR+9EhfKJT7IugjeRS4Gd4l5HRoBAgQIECBAgAABAgQIzJGAgPscnQxTIUCAAAECBAgQIECAAAECBAgQIECAAAECBAgQIECAAAECBAgQIECAAAECBAgQIECAAAECBAgQIECAAAECBAgQIDBLgcR2E/0eZSSIm4fuDonQ1QBdO4Cc0HaNbJ+0/eVOp3Q6pez3+iWRu3ED7gf9/lEoPvvJXDbfvW/icdOMW+vrTXhuudspmWOi6Jlj4u2JuM/LyBwz15ybbub5ObCf+Y1rOXhM2VaO+83b3xrXixw12pxjXOl2jq6tf7/4X7n1zXpjkDjzxus3FzlN+15ggQd3vyu5zjKGxcEX+NDOder1Z8S/nv/3zPZbF3TI+3O/n2D74c+P9sjiDk2sfW+vfPiw+8WiI8MmdnN1tVlcpF4D9TpY+vzeemYHY8MECBAgQIDApRVoFtbq98tS6TR/NlH3vb3m/ip/XoaR3wHk81Puwes9Y/1cXRcYuwzH6RjGF6i/q8nvZp5vvBx/A55BgAABAgQIECBAgAABAgQWREDAfUFOlGkSIECAAAECBAgQIECAAAECBAgQIECAAAECBAgQIECAAAECBAgQIECAAAECBAgQIECAAAECBAgQIECAAAECBAgQGFcggfWMxNbrSP/7U6/XxMCHhWvz/aTnanC9xtvr82usLVn4bKOJdu3vl1/e/vbF9GooN4/rdDpNgDz/nnDyJKPGxutzB+c17javLS+XRIIzr/h8POg1wb2Ex6aNw487l+Men+Dw44cPvvh2osUZ3W536oB7DfC/+PnVXAQGa7Q552O/3yutVn1JyD0e2zs7s+K1nSsikOBkwgp5zWfkPShh8Mneia4I2gmHWQPus1pMY9iu6oIO7e8lgtoE2z/ulQ+7uxO/T+e985u1tfLtN+tH10QW8cg1YRAgQIAAAQIEJhEYtrDZWS52M8kcJ31OPkMP3h/Xe+l8erq+9NfvGibdh+ctrsBer98strT5/n0T+TcIECBAgAABAgQIECBAgMBlFBBwv4xn1TERIECAAAECBAgQIECAAAECBAgQIECAAAECBAgQIECAAAECBAgQIECAAAECBAgQIECAAAECBAgQIECAAAECBAgQKKXUkFyNlCeIXaPuFaiG2Adj7h97vdLvlzIslF4j7m3kl6/fNHHdOupfZK7/nbDbtHnc9vzfvP2tmduk4yg61ynlWqfbuCQKvPH6zaSbnPnzEm9PtLyORNHe/bFVvr9/r9xYXZ064F6j9fMSF6zR5iwMkGUE2gH3eZnjzE+yDZ6ZgHD72dAOW0zj183fS11cYlZ7zc+ZxEI/fNj94mfLrLaf7bTfc1YE3GdJa1sECBAgQODKCGRBs9y35M868hkm98fzsjDYWZyMJw8fNPekWXzLx6izEF6Mbeaqz+8VMuZpMbzF0DNLAgQIECBAgAABAgQIEFgUAQH3RTlT5kmAAAECBAgQIECAAAECBAgQIECAAAECBAgQIECAAAECBAgQIECAAAECBAgQIECAAAECBAgQIECAAAECBAgQIEBgTIEacM/TDpPYhyPh8+0/d8ra326WtZs3S7fbbb6ex1xrBdhOirgnLJ6/rJxoW0bi7YnUtUf9y8xLnU65dkLVLbG7T+1ad2sjmVPi7+0w2LTx9mz+1vp6uXvndlnudppQfeYwi+2OeYqOfXh8E3CvI/H2T5/2y80bq0fnbHXp8LxNMqrnvEXrnz15XBLXHxwC7pOc5av5HOH28znv7ZD7sPf/85nF9Hv557N/ND/78nPGIECAAAECBAhMIlDvuxNs33z3fqqFxibZ/0U8py6Ec9q9/kXMzT7PV2C/3y+5N1jke4LzFbM3AgQIECBAgAABAgQIEFg0AQH3RTtj5kuAAAECBAgQIECAAAECBAgQIECAAAECBAgQIECAAAECBAgQIECAAAECBAgQIECAAAECBAgQIECAAAECBAgQIEBgRIG9Xr/0+v3ycW+vXF9ZOXpWAu6JlddRY+Y1YpuYeUJsGSdF3PP9dsg9AfdEuzIShf/xyePmz4RxD7f29RgWb898e71eWV5ebmLeib9nPh8Pek3Ivb2fESm+etjT7x81JivdbmmCe71e+feL/026uZk/L/H22B430sPP3Ccd1f3d1lZ5u/n7pJuZ6fPa10y9BuoONgYWB5jpjm1s4QXyPpHFJBJQqAsA5D0jCzQc996z8Ac9JwdQf0ZkkYkESxdt1J8F0yyIsWjHbL4ECBAgQIDAbAVqwP2qLTr109Mfmvt9n6Nmez0t4tbqPcE8LYq3iI7mTIAAAQIECBAgQIAAAQLzKSDgPp/nxawIECBAgAABAgQIECBAgAABAgQIECBAgAABAgQIECBAgAABAgQIECBAgAABAgQIECBAgAABAgQIECBAgAABAgQITC2w3++X/V6/JKz74cNuEzdO5Dix8v9svGz+zHhw97uyvrZWEgXv9UsTPE50PaMdWB8Mv7cnmNj4jRurTcA3/3771rfNn4koJ8A+bAyLt+dxNdCeEPOzJ4+P5pO5JY73aX+/vPj51dH8x4U62m6nNPOL0TyFzHMuck4GR7eTkP3hnKcdOeZcH/MUWKt/+b19DUx7nJ6/OAJ5XWbRhjpWV1aaIGQdeX+pYykLQ7QWpWgfpXD7+Z7zLKqRxTUW9XVbf/5lQYxjflSdL6i9ESBAgAABAgsncFUD7nfv3C5ZDC6LJi3P4B514U68CR8J1N/VDP6uCREBAgQIECBAgAABAgQIELgMAgLul+EsOgYCBAgQIECAAAECBAgQIECAAAECBAgQIECAAAECBAgQIECAAAECBAgQIECAAAECBAgQIECAAAECBAgQIECAAIErLZCA7rCkd41ofdjdLRuv3zRGiapn7OzuNn/WmPkgYCJseX6vn62Xkm0kzl6fNww8QeVE3Oo+MqdsZ1hwPNve7x9Gf+vIrrK3GnDP12tcN9tIE+6g128eM01wPZG5zDNzq9t7vvGyCcNf9Kjx9nhnJLg/OOKamHs8uqUzUXS4RgYTwv+4t3fRh92Eun988vgo2N2+Bi58cldgAvE/Log+zeFPGmEfdZ95DdT3vk7pNK/p6Zc3GHXvl/txeY/OIhuJmp+2aERdjGMRg41HPw86h9ePQYAAAQIECBAYV+CqBtwHF1wb183jL5fAp16/uX84aeG/y3XEjoYAAQIECBAgQIAAAQIEroqAgPtVOdOOkwABAgQIECBAgAABAgQIECBAgAABAgQIECBAgAABAgQIECBAgAABAgQIECBAgAABAgQIECBAgAABAgQIECBA4FIK7Pf7Zb/XbwK7Swl6p2jcGrsHh5H0fz3/79Djr4H0hHcTRe8d9Jq4eR2Jmr/d/L1s7+yc6ldDuO0HJoi7PDCn4zaU48jxtOPdg4H59HWHhd5PnVzrAU+/f9TEqq91OyWRsXbgfpztzPqxiWgneD0Yyc9cm3+urzTfb0fdc7avL3XHnsrHg14Twj/uuhh7g1M+of7F97oZAfcpQcd8+uOHD44WXhjzqVM/vB1hz8ayKMHR+LxIQf3vwcdOvXMbOFZgr9c/WsAjDzr8GXP8ghE12Jj3r7x+F2VkwZFc//nZuSLgviinzTwJECBAgMBcCVzVgHtOwpOHD5r705Vud6KFxebqRJrM1AL19wzu56emtAECBAgQIECAAAECBAgQmCMBAfc5OhmmQoAAAQIECBAgQIAAAQIECBAgQIAAAQIECBAgQIAAAQIECBAgQIAAAQIECBAgQIAAAQIECBAgQIAAAQIECBAgQGBcgRrNrc9L+nipexjazb/XCO+wgFbi6ImZJ9z+7o+tkoh7IuI/Pf2h2dzHvb3y4udXI08p21v/+1rz+MTcs63Exb9Myh+/uRpw39reLp8+7Zfmz/39sr62Vu7dud1sL2G4jETy8r3ML/MeddQgfELQmdlBv182378vm+/ej7qJuXhc/YviOc8J0Y8zEm5PWG1ewvVH10srRL/1f4fn3jh7gaPoQKeUpZFfrWPMS4R9DKz5eGiv/9d7bN4n1m7ebN5/M/Juk4U5EjwffOf52Os1C2ws2nvqP5/9ozmWSRbDmI8zZhYECBAgQIDARQrUgPvzjZdX7h4m9+pZFG6S+9KLPGf2fTYC+f1KfkeVe/m8HgwCBAgQIECAAAECBAgQIHAZBATcL8NZdAwECBAgQIAAAQIECBAgQIAAAQIECBAgQIAAAQIECBAgQIAAAQIECBAgQIAAAQIECBAgQIAAAQIECBAgQIAAAQJXWmAw4l4xElHLOC5Sfn1lpQlrDQbQH92/1wR7Rwl8J9T+x/b2F9toR9Kvf47+jnKCasC9PrZG52+urpbHDx+UdMprwL0ecyLzG6/fjBxxz3zv3rldljudsp/S8OcRg53d3fLhw27zZ7Y7z6Oeo3iM2W9vjjvWCfe/3fx9ng/T3M5YoL62sptxFls442nZ/AUL1IU/3rz9rVlII/H2/Ez45u9r5cbq6tHs8jMm7z/1Z01dHCIPGLZoyAUf1rG7z0Im+Xm42lpEYl7nal4ECBAgQIDA/AnUe9PcU+bz0/bOzvxN8gxnlAXg8nnRZ6kzRF6gTdd7iUVb1GmBiE2VAAECBAgQIECAAAECBM5ZQMD9nMHtjgABAgQIECBAgAABAgQIECBAgAABAgQIECBAgAABAgQIECBAgAABAgQIECBAgAABAgQIECBAgAABAgQIECBAgMA4Ar3+YYA9kdxup1MOk+xfj3Y0LkH1xHYTUq9jlBh7fez62lp5cPe7kQLu+QvLiaK/+2OrCYInWncUSe92mlD6qCPx3zTVP/V6Jf9eA8CJtyc0PRgr/5jH9UsTWx814l5DvYlV57nZU4x7rZh75luD7gnwDQbuRz2es3pc4niJ5EU2xzHu+Hhw6Pt842UT8DeupkCuox+fPG5ii9e6naMI99XUcNRVIO+He71e896Q94jBkZ8r639fK/k50f4Zk/ejv5bEOHwP/c/Gy7l7/xx2pvPzLsczyYIYrhwCBAgQIECAQATai5FdtYWy6uJiy2Pe/7tyLqdAe1Env3O4nOfYUREgQIAAAQIECBAgQOCqCQi4X7Uz7ngJECBAgAABAgQIECBAgAABAgQIECBAgAABAgQIECBAgAABAgQIECBAgAABAgQIECBAgAABAgQIECBAgAABAgQWRqCGdNsTTiQ3Ifd20D2P2+8nRH6Yz63BuETcE9rNnxn/ev7fkY49Qec7335T/tz5UHZ2d098TjsCnWBvQu5rf7tZrq+sNHHx0fPth6H6hO9qBPjFz6+aOPs/n/2jpAN/vft1rHyciHtiw8+ePD52W03IfSDoPk4cfiTcGTyoBvaXOp0mvD3OiHFi/+ME/cfZvscujkBdGGGS62hxjtJMxxWoP3fy3pf34JNG3udvfbPe/IzJz4L2SAA+PxNGXVxj3HnO8vH5uZCfD+P+zJrlHGyLAAECBAgQWHyB9v17Pku9+uXXS71gVj4/3b/7XbPYWoZFoRb/Gp7VEdQFBuuifLParu0QIECAAAECBAgQIECAAIGLEBBwvwh1+yRAgAABAgQIECBAgAABAgQIECBAgAABAgQIECBAgAABAgQIECBAgAABAgQIECBAgAABAgQIECBAgAABh6y5UQAAIABJREFUAgQIECBwikA7/ra1vd2E3xJGu/E5jlafnnx3DZ4nyr357v1X0fWE1RJy3/5zpwmiz3rUv7Tc3u5xwfVh+x4Mt+d4cxw55owE3NMpXxkScM/3T4u45/jjlrB8ExrudMpy5zCEf9Ko0bF5i7g/un/v83Fk9ofHkP8/Ssx9r3cY+k9McHtnZ9aXgu0tiMBRaGDIwgh578kyClkPIu8to1xXC3LYpjmiwMeDLGVRyvONlyNHR7OwRH2PzW6ykMit9fUm4v7m7W9z+36Tnwl5Tz3pZ8yIbB5GgAABAgQIEGgE9nq90iwONuefg6Y5Xfmcl3uKLOKTz1HXuuMt3jbNvj13/gWyMF8WGRRwn/9zZYYECBAgQIAAAQIECBAgcLqAgPvpRh5BgAABAgQIECBAgAABAgQIECBAgAABAgQIECBAgAABAgQIECBAgAABAgQIECBAgAABAgQIECBAgAABAgQIECBA4NwFajy87jgx8wS3t/5vuyx1u+XGjdWjoPtx4fbzmnSibT8+eXwUb0usbrmbSPrJgfQ6vwTcc7wZw8LipwXc87x2xP3t5u/l+spKuX59pQm3J+DePGZvr/l6eyx1Ok1wLjH3YbOdt4h7rH96+sNXp3aU+HCEE2bOtZQws3E1BbIQxOOHD5qDr6/RXhaC6Cfb/vW4viTGeNWulPq+l/fShNjHGXm/TRT9j+3tL96r8vMrIfeETOdp5LWQ10QWKsjPA4MAAQIECBAgMAuBGrDOtvJ5Kp+rLsPIZ737d79rPj819xNj3PdfhuN3DKMJCLiP5uRRBAgQIECAAAECBAgQILAYAgLui3GezJIAAQIECBAgQIAAAQIECBAgQIAAAQIECBAgQIAAAQIECBAgQIAAAQIECBAgQIAAAQIECBAgQIAAAQIECBAgQOCKCiRuftAvpdf/K62cAHdC5wmSZyRK/vT7R8cK5XEbr9/MNJz74O53ZX1t7at9JoCbiFtGO4WbIHD+t9LtlnawfXADiftmrvXY8v0E3LOtbPekwG6NuA+DSDw4ZgmgJy5888Zq82f+u47sox10r19vR9xf/Pzqwq/EBIcTztt8977s7+83Me5RAu7TRJkv/KBNYCYC7cUWTtvgKK+5w3UX+uUwAJ9/OwzBZ0GEvF7lsE9Tns/v57zu9XrN+/A073l5726PvL8n4p7343kYeR999uRxc51moQKDAAECBAgQIDBLgfqZKtucZGGcWc5lVtvK7x3y+4fcf17rWuhpVq6XbTsC7pftjDoeAgQIECBAgAABAgQIXG0BAferff4dPQECBAgQIECAAAECBAgQIECAAAECBAgQIECAAAECBAgQIECAAAECBAgQIECAAAECBAgQIECAAAECBAgQIECAwAIJ1AB3Au7PN14ezbxG1IYdyrTx9gRuEzp/t7X11eaPi7gnhDsYb0+0PaOGxj8e9JrY87AxGHF/8vBBubG62jz0tKh0osPNfj7PYL/fb8L1/9l4OTRgn/jc2t9uNseYf2+PGnNPhvpT73C+/3r+3wu9Ym6urjbB9jpybIlyjxJw3z3onWhxoQdm5+cikGsn19CH3d2S95H88+HD4b9nJEBQF2aor7XDDPvXkfbjXr+DryEh93M5tTPfSX2Pzs+aen2Mu5NcS7mm8nOkPRJwT8g9718XOerPsFyjyx3LDVzkubBvAgQIECBwWQVmtTDOvPjUxdUsfjMvZ2Q+5yHgPp/nxawIECBAgAABAgQIECBAYDIBAffJ3DyLAAECBAgQIECAAAECBAgQIECAAAECBAgQIECAAAECBAgQIECAAAECBAgQIECAAAECBAgQIECAAAECBAgQIECAwLkL7PX6pdfvN+Hbre3tZv/1Lwx3O52ykop3KaWG3qeJtye4W2POiT1vvH7zxfEmGr7U7R49pr3/9gPrXPK1dmw8j0/UK8eR4zltJDqd+dSQe+Lq1z4f73HPrQHiV7/8WhIMPm3kmBJyv3ljtfkz/z04LjrgXgPcOfbEAAfD+McdY0L243ifZuX7iydQX7Onxbjbr/2TjjLvCwe9Xsn7zKdP+2V/f7/s7u01r/PBcHeu17xmM+q1mH/P+0BeZXkpdzqHqXhjPgTqe/fbzd+HLuAxziyHhdw3378vm+/ej7OZmT42r4cfnzxu3udXl75+r5/pzmyMAAECBAgQuNICs1gYZx4As+BZFo8bZfGweZivOVycgID7xdnbMwECBAgQIECAAAECBAjMXkDAffamtkiAAAECBAgQIECAAAECBAgQIECAAAECBAgQIECAAAECBAgQIECAAAECBAgQIECAAAECBAgQIECAAAECBAgQIEBg5gKJde/1eiXx5ecbL5vt14Ba/r0GaKeNtw+LNyfQ/Ovm702gOftP8PbJwwclYd+d3d3yz2f/ODbilvkkOt8fEEn0rd8vzddzPKdFpevTE3K/e+d2c+wnRdyrQ8LtCbhPMrKPtb/dLNlnHYMh+0m2O+lzMo8E3NvBvPgljpb/rQwJztd9XZZo4KR2nje+QH0vyOt9WKR9lC3+9PSH5v0i12avHC4iUEde89lHeyTg3kTdE3Qvh38aFyNQf+bk3L/4+dXUk6jvX3VDFx1wv7W+3vwsGWUxkKkP3gYIECBAgACBKy0wy4VxLhIyi5w9un+vLHc6ZdkH9Ys8FXO/bwH3uT9FJkiAAAECBAgQIECAAAECYwgIuI+B5aEECBAgQIAAAQIECBAgQIAAAQIECBAgQIAAAQIECBAgQIAAAQIECBAgQIAAAQIECBAgQIAAAQIECBAgQIAAAQIELkpg73MIPTHdGk5/+v2jJmR+rdtpIrT7/cNAch6T0Hiv1xt7ujW4nCcmpJz4eh0J7r77Y6uJt2e/L1+/KQe9Xsk82lHxYTutAfFh3xs35FsD8plDwtCD7bgaHs7x/2fj5UQOY8OdwxMSb08Eedgxn7T7g36/JBr4YXe3uS4MAuchsL62Vh7c/a6kwd5ewGFre7tsvnvfLNqQgHtexzdurJbV/NlaLKHOsQm6N+9HpXQ6ybob5yUwy4Uf5i3g/uzJ48Prb6nrmjqvC2pO91Pfn7y3zOkJMi0CBAhcAoFZL4xzUSQ1VlZ//3BR87Df+RcQcJ//c2SGBAgQIECAAAECBAgQIDC6gID76FYeSYAAAQIECBAgQIAAAQIECBAgQIAAAQIECBAgQIAAAQIECBAgQIAAAQIECBAgQIAAAQIECBAgQIAAAQIECBAgQODCBBLhTgSrhkZr/Dhx45XPBfMaydrZ3S0fPuw24fJ3W1tjzTnB5YSXE2XLtg8+7zP7z7YS4U1wOSMh+fyF5QTVj4u4JVbX+zzrzC/zTsD5zrffHs1r3IB7nlj/ovRJAffLFCyv8eOc6uVOt4n1L3VKE+4/bdT4/6tffi3bOzunPdz3CcxEoAay68ba4faTdlDfYxJ1bxaoWF7+4uG54puo+4jX/ywOJu9jefcd5fU2i/3Nyzay8EPe+/NeP+7PksFjmKeA+9rNm+XR/XunLjwyL+fBPM5eYPegd/SekveX03+ynv2c7IEAAQIELpfALBfGuSiZfH7K56hxFxS7qPna78UJCLhfnL09EyBAgAABAgQIECBAgMDsBQTcZ29qiwQIECBAgAABAgQIECBAgAABAgQIECBAgAABAgQIECBAgAABAgQIECBAgAABAgQIECBAgAABAgQIECBAgAABAgTOTGAw5L661D3aV41k1S8kjP7p02EwfXAkvJbQeyLv7VHDtgkVJ8qekXjx3sDj2s85Lt6ex9RQXfvxzzdelsSd2/PcfPd+LLP6F6WXO52y/HmedQN1vpcp4P744YMmnp8zUiP+7XN/HF4em3OQcH7cDQLnIZBFILIYRMao4fbj5pWAe0LuCbrn/akG3duLV5zlMWWxhLy3Zpz0XneWc7iobdf30o97e+XFz6+mmsY8Bdzr++lVO59TncBL/uTBz091gQgx90t+4h0eAQIEzlFglgvjnOO0v9jV0+8fNZ/LR7kPvag52u98CAi4z8d5MAsCBAgQIECAAAECBAgQmI2AgPtsHG2FAAECBAgQIECAAAECBAgQIECAAAECBAgQIECAAAECBAgQIECAAAECBAgQIECAAAECBAgQIECAAAECBAgQIECAwLkKJOSekdB6HYntfur3Sr6VeHkC7QkeDwvv5i8a53sbr998FXH/6ekPZanbLdc/x+HbAffsr1/6TdQ946QA7l4vj+s3c0nords9jM0n6JzAcx0JzY8bcE/EuUbgBwNyly3gPhg+jtuo8eoaCkzAPf+0R87LuO7nepHb2cIK5LVZr6/B627Sg8r7x49PHjfvI1m4Ia+BgbUbJt300OflfWS/32ve6+pCF9n3VYt+10U4Xr5+0/xMmXQMvo9lW7+8/e2r96W6/fzMaP65fvhnnp+Q/EGv15yPjx/3mod+8bW9w6+dNOrPjvzkrD/jTnuO718egbye8xkmH2HyWSl/5nNKPtvUz1V5z6oLRRz+vD38rDUs5p7ndMrZvhddHn1HQoAAgastMMuFcS5K8p/P/tEsKOYz1EWdgcXZr4D74pwrMyVAgAABAgQIECBAgACB0wUE3E838ggCBAgQIECAAAECBAgQIECAAAECBAgQIECAAAECBAgQIECAAAECBAgQIECAAAECBAgQIECAAAECBAgQIECAAAECCyFQo3CJ2ybM/uThgyZ2/Hzj5ReR3Hwt30sUN/HbwYj7g7vfNYH1Giqu203ANF/bS0C3f3K8vYbD6/YDeOub9XJrff0o5F5RJwm457l1nok5L7dKznXf2zs75dUvvy7EuTtpko8fPmjixQli59zlvA1GpBOh/Svl/9fWanx52PYndV94UAdwpgI1fDyrcHud7N07t5v3j/o+dJYHsd/vl0QHM/K6e/P2t+Z19+j+veZrg4tGnOVcxt12pj3LsH3bIgs+5H1jklED7llz5PP6I81msqDHH/+33QSz27H2SfZRn3NS6D0/h7J4SX5m5GfHZR6zvhYWxeq4SPuo8881mWs918n639ea134d7Zj7Qa9f8vrIWOl2Z/q6G3WuHkeAAAECiyVQ780G788X4Sjy8/Dp94+an3f5uWcQOElAwN31QYAAAQIECBAgQIAAAQKXSUDA/TKdTcdCgAABAgQIECBAgAABAgQIECBAgAABAgQIECBAgAABAgQIECBAgAABAgQIECBAgAABAgQIECBAgAABAgQIECBwpQVqWP3t5u+lu9Qtd779tvHIf7/b2mr+vR1vr1iDEffE2xNHr6HkxFAP+v0mGp6R/eR7+WfYyGMTUU9I/sXPr76KxyegW+eW508asEvw99mTx80UalC57jvx6Ow7c1jkkehx/lJ4YrI7u7vlp6c/NOewHm/OzWFAtj80pPe5Qf0FQYzyT/u6WGSjyzj3vAbX/nazbP+50wSur/qowcj2a71tUoPNh3+ONhLvHgydH76eDheoyHtHXnf1vfO4BSNG29vJj0rgsHfMazjPbF7hmVPpN3/mv3ufw9HtoHTekXcPDt/z8vVOOTzG+uekc63vq3l+3oeyMMa4762J7yfCXxfcqFHHYXPKcXRyfprjGH6e8rx4fP6/yDSbGvaeN2wf8xzhn/Q8Db4m8rM6ltUwf16WZP24kfZcr/msk88G+efjx73mGs71nJ+pgwvMtD+X5LPGsJh7PgPltTHOGFx8ZZzneiwBAgQILL5AXWhsEe/D8rMwixkNLp62+GfFEZyFQP2sv4jX+ll42CYBAgQIECBAgAABAgQILLaAgPtinz+zJ0CAAAECBAgQIECAAAECBAgQIECAAAECBAgQIECAAAECBAgQIECAAAECBAgQIECAAAECBAgQIECAAAECBAgQINAI1EDWh93d8vMvv5YfnzxuoqQZiZYmZj4s3l758pg3b39rIqaJR2ekz3798zbazAmnDoaP6/fzvURjM16+ftPEUYeNfz77R/PlxKmz30lGO+p8fanbhI2biH2vVzZev2mOe9FHzlkNJddoXiK8Cecl3N6OOK8MOVfDjr9eKyedn0V3W8T553rO6y/nub52ExpOSPiqj8cPH5QsZpD4cf6XWHc72j6JT14vwwLu9f1rMOA8uFjEJPsc9pz2e2bec691ukND7YPPzftCro9cN3XkeE4KmE8TdU+mOjZNSL7XayLux72/D861LgqSrw8GrA/j9eXYWPs0ztViMPTeLZ2yfNwPsWl2OEfPrQu6DE4ph53jHxbGn6PpN1OpCxXUBQzaCxcMfS2dEGkf5djaIfftnZ2hn01qzD2xlvo+nW3n88ZxixosLy+XPK+O9msgP8fz89wgQIAAgashUD/35efGr5u/Hx10XWhknhVqqMxiJPN8luZnbu0FoPL7HouSzc+5MRMCBAgQIECAAAECBAgQGF9AwH18M88gQIAAAQIECBAgQIAAAQIECBAgQIAAAQIECBAgQIAAAQIECBAgQIAAAQIECBAgQIAAAQIECBAgQIAAAQIECBAgMFcCiZp+PDgMlyfUvv73tXLn22/LUqdzFALO1x/c/e6L2G8OIuHQPD+BrTqSEk3cNs8fd2Qe2dLbzd/Lu62tcZ8+8uMTTn36/aMmilqjzjW8nLBw4quXbeT81bh+PbYEnGOQKO+oAfca9s01cRki94t8nmsM+Ntv1r8I/LZfu1c9eNeOfw8717mGm38+7pWDXq95n8vroUaf8z6U96M6njx8UG6srh799+rS4UIXddTXR9t92GuvPj7voTUGnn0mSN5+Pz3p+sxz846ZmGfev9tB6Pq8GvTc3dsr+5/2m2PNv9dYdL2G8r7fjrn/+8X/yurKSrlxY7X5ev5pR6Sz/Sx8kXf5T71+8z46yshj6/FtvntfNt+/P/FpJ8XbR9mfx4wvUM9Rfg7m52EWP/jb3242f7avkZzxGnLPn6NdAePPZ9Jn1MVG2s+vr4f87Ms/ed3na6MuJjDKXGrI/d0fW8dG2eOY95L6mj3pM8+j+/eahTnao8Zvdw8OF7zJe4iQ+yhnx2MIECCw+AL1frl9JFmELQuQzfOoP8+GLYI0z/M2t/MTqAtsNQs+lSws9dfvmK76Pe35nQV7IkCAAAECBAgQIECAAIGzEBBwPwtV2yRAgAABAgQIECBAgAABAgQIECBAgAABAgQIECBAgAABAgQIECBAgAABAgQIECBAgAABAgQIECBAgAABAgQIECBwjgIJZSU6XEPF9S8RNzHQzmFQuMaB86VWR6sJhiYcmuBrAluThttzuHuft7G1vV0S6DrLUQNyCV0nhFqjy2cdjj/LYzpt2z89/eEoFpvIX+LJGY8TkZ0g4P6v5/89bZe+f0YCiVqv/e3mF1HfnMO6aEJe04kp7/f7TaT4+cbLM5rJfG82ceQfnzw+uu5jkWs/0eaEzIdFm2ugPe8LeV/L47JYQR1379xuwuYJMGf7fy180G9i1vX9tLonev7syeMTobKNRM1HDbfXjeUcJ2uYY/r5l1+bIHQNbGfeCXnWUPsoZ6odc28fc31ujjfHngUDEpSu0ehEpOvPi1H2k58VccrIOUgkfNg8xdtH0ZztY3IN5rrP9ZtrYPC85BrJAgZ5/0nQvb1oQN6DkvSvUffZzmz8reVY8vnlr/RnaRZn2f5zp/lznNfG+Hs//RntiPvg+0z72YMB97zu816f118NuNfHC7mf7u4RBAgQWHSB/HzL/fjB559w+fdFCLjX3zHURUgW/TyY//QC9VoejLXXLdeFd3K/kPu3y7jI3vSKtkCAAAECBAgQIECAAAECiyAg4L4IZ8kcCRAgQIAAAQIECBAgQIAAAQIECBAgQIAAAQIECBAgQIAAAQIECBAgQIAAAQIECBAgQIAAAQIECBAgQIAAAQIECJwgUIPD9SE1alrjxImbZyQYmn/qf+drNeA+LXAiq4lNTxIdHnfft9bXSyLMidFf73bPNRw/7lzP+vGJMCcOO07APcHYXCP/fvG/s56e7bcEEvu99TmcXaPJNeSbWnsTcmyvrlAOI+6JF2dBhCyMcNVGXud5vdcxygINiVIfLmrQKf0EMkspwxYrqKH3tml9HdUFIU5zf3D3u5JIeR2JZmdhhdPOVQ095Hl5LSa0nefmumhH3P/vzz/L61/fzvy01yh9Pd7BiPS4O8wxJOLeDurnen/6/aNmUzkXK9mZcaYC7c8Cuaby8/i0kdfL3z7H3OviAXnOPMVZc1x5b8zCATXmfh4LxZxml+/XiHsW0KmLqgx7Xpzzuk88PyOvhrp4Ts5TgqZ5r6s/G4TcR9H3GAIECCyuQF1wpR7BIgTc631nXUBtcfXNfBYCw34HVRfYqott5f7GIECAAAECBAgQIECAAAECl0FAwP0ynEXHQIAAAQIECBAgQIAAAQIECBAgQIAAAQIECBAgQIAAAQIECBAgQIAAAQIECBAgQIAAAQIECBAgQIAAAQIECBAgcKUFBuNZiRzfuLFaEllLoP2g9Eu3dJogax673z8MumfUqPs0gDVA1w4RT7O9k57bjgKvdLtN1DX/JBaWYO1VGgm9/vjkcRN8HSe2m1jzIkQCL8O5TCg7r8Nvv1kv+ff26y7/nhhxosR1JHKXc7P95065d+d2Wf78nHz9+cbLy0Ay8jF8GQCPU2le46NEqf/57B/NogbJJMf35es3X8TF853E4XNu2uclX8/z8r74qddvouonudcQej2oUefXDrgPRunPK+KeuHqMry91y8eDv34m5FgSkx7FefBkvvtjqwnS15Fo9f273zXGOR3Xut3P5+XwfPaOctwjXxbNdnJ+jK8F6sIDoyx00H52zlOzEEi32yyMkp+tFy2cd8UsDFNfj7lePvUOr5h5ibdPcg0OhtyzjfrzOP5Z5OOLkHtOyAknI2fK2giTnAnPIUCAwMUJDMbb2z8LLm5Wp+95cAGg05/hEZdZIPcP+VyWz525dxBrv8xn27ERIECAAAECBAgQIECAgIC7a4AAAQIECBAgQIAAAQIECBAgQIAAAQIECBAgQIAAAQIECBAgQIAAAQIECBAgQIAAAQIECBAgQIAAAQIECBAgQIDAggsMi8DVQxqM5p7FodZ417BI8iz3l7hposOJxyVYnlEjywknt8PBs9zvvG6rBpgTM64ep821xv4TWXv1y6+nPdz3pxRISLyOXLKd0in90m/i1XUkdpfzsfV/219EsxP6ffzwwdHj3rz9rQkXX5WRoHQTWO92mpDzQa9X/v3ifyMdftzzDtHpHAbcjwtaP3vy+CjgHt9v/r5WbqyuNoHwep5Oc39w97uyvrZ2+H60v99E5k97L6qhh+MWUhiMuP/r+X9HOu5xHpRIdCL2y59928/d2d1tovezGDmWHG/2l5FFRbLPvHfnZ9ckY5z3vEm2v4jPqZ7jvrff+fbb5vxkzINrDbfXa6N+hjmveHuu19Nev7O4Ptoh98H3gWEh95P2WV9Ts5iXbRAgQIDA2QvUBVc2378/WrRjURbX+unpD82CL6tL3bOHsoe5FZj0c+fcHpCJESBAgAABAgQIECBAgACBUwQE3F0iBAgQIECAAAECBAgQIECAAAECBAgQIECAAAECBAgQIECAAAECBAgQIECAAAECBAgQIECAAAECBAgQIECAAAECBBZYICHo/X7vxCNIlDX/nNWoAa/TQsfj7r+JmH6O/ua5N26slkRP6/E08bter2y8fvNF+Hrc/Szi42s0Oqf1enf0gF4NuCcYuPnu/SIe+kLNuQmJ56XXb/7vaHzc22ui7dt/7px47dYgQJ6YOPjzjZcLdfzTTPbJwwdNTH2l2y15rY8Tpm5H1TOHhO/z/tQeia7ncRn53v7+/lEwP/vMyH5Pc8+CEgnB1zHKPGvQPLH3bH/YaAf8zyLgXuedhQXyvpB55Gt1zHpBjhzP/bvfNfuoP43ymhg3FJ/o/PWVlbmIjU9zfc/yue1FXLJYwe7eXkkI9qSRn69ZJCHnJSMLJRwuXJDrIXH9v56dV0Oi+7MamW8WZbjW7ZZsNrvK1vO1/c9R//xszzWZc13HsNfxrOZUt5PrM9fY+z+2ShYyOOsR/3y2GfbzuAnkto5/cC7Ly8vl3p3bTUi3fQ7Pes62T4AAAQLTCdR753wGys+ALKayKAH39ufzGX40mA7Us89VoH7uHHXhqnOdnJ0RIECAAAECBAgQIECAAIH/Z+9emNo48r4NtwQG2SH4fAzE61Rqv//n2SdvHAdsYzsYLGObg5Deuhv+yliW0OiIDndveSEw09N9TU/PjKr49YQEDHCfEKzVKqCAAgoooIACCiiggAIKKKCAAgoooIACCiiggAIKKKCAAgoooIACCiiggAIKKKCAAgoooIACCiiggAIKKKCAAgoooIACCiiwLAKEr56c9w86xoPA2JOT00SAeJlSDFlme8Kwb1QuAp0pb969z8HOy1SKJrWV8uHtGEVALiG/B/X6MrFdS18JcI9CaHv981Eer71Cu7s1MoIS+d00AoyvBarjoIQ202+CiQmOZtwOOmaLbtgTll4sHOPpwwfp46d6Ds18/suzfLwIsmbbvEhE6yLgHftepTMwvl9bCXponjevvAaLAe6fv3xJb99/GOupoa+/P/+1XScGBFYTIkqZxCIPHBOrjVu38jG6nZd+naQOzhVB24POf/3qLvP7CBsvs+00tqE9p+fN7xaIiOMyz/Dv27fj/DV/f3ycQ9u5F2PJPXWV4PZWStTCeO8sLGgwjpDWCG6PQ1QrlbRWraTj838XoSG4nXvTwaeL+9Nv21vtgHKuYcbMpEsEsXA9fDw4nEqQ+7B94hzGghDUgSnncxzna9g2uZ8CCiigwNUC8T7G8yXvBffv3E71oy9TuceNem7iHll8Xh61TvefL4F4bhv3Yk/zpWBrFVBAAQUUUEABBRRQQAEFlk3AAPdlO+P2VwEFFFBAAQUUUEABBRRQQAEFFFBAAQX1rrMCAAAgAElEQVQUUEABBRRQQAEFFFBAAQUUUEABBRRQQAEFFFBAAQUUUEABBRRQQAEFFFBAAQUUUECBMQg0SHstlPNmKwfIXhV0TGAywbuU/738q3QrioHlhDk3Wxchs/1CkksfYI42LBoOE6obgYEGrk3npBcD3Ic1J6g6wsVp9aKHuBfD2yuXizZwvQ8S3lycM6iDuanXnEMAMmHvHJfgY+aYKByXEHeCr1/u7PYcNJyjF9tb3/3+qvYSoE04dL9SDIYfd4h7GK1UKolgbYK9d97u5bGGxSQC3OlvhFzwPUHdzOODlgjnn0aAO2Mn7jl8TZWU1qu9F85gMZMuGehduzjMHN7LirHKXfgiiP3f7/vZxvUR28VCE/z3w/v3chA47exXisHvbYHLtrBvq3XxjEBhrK2uruYQ/hh/UX/n/HZ3czO3g0K4O9fVIAtg9Gt3r99zPdM+CuG6LBYzy4Vr9tH9e+lmrZab2TmXzXLbbZsCCiiwbAI8d501WxN71pqkJ4vwsAgM929C3C3LJcC4ZfwO+wy/XFr2VgEFFFBAAQUUUEABBRRQYJEEDHBfpLNpXxRQQAEFFFBAAQUUUEABBRRQQAEFFFBAAQUUUEABBRRQQAEFFFBAAQUUUEABBRRQQAEFFFBAAQUUUEABBRRQQAEFFFBAAQUUmJJABBt3Hu6qoONiqPIgAe4cgwBXglyjLHqIdbfTSND0b9tbia8E5hGcN2ghjHrQMOxBj+H2/wqMI8Cd2iIscdHHfzG8vTiOCG7+49XfpYZWMUydEGPCrAne7hWgHyHp1UolreUFIi62jyD3uGauWpyChkU9EYjNXEjYNG0fpUwqxJ3wTcYV0wih3zGnEi6/9fTJxEJFiwHuhGITjj1oKRvgzrmkf4PMlJ2B7Z1h7FfNvTFWyvSHNq2v9A9GL1PXVdtEsHuM627h8pyDoy9fc7B6hKMzBhgLXAfVxHV0uWePUPYy7aT+/YPDvHhB8XmguG+3MRGLCrDdtAJD4zqItrGAwzSC48s4XrUNrgS585xAGfZZYdR2uL8CCiigQG+BeI+ex/fZeM4uu8CL42BxBFjAj8XgWOyHdxyLAgoooIACCiiggAIKKKCAAsskYID7Mp1t+6qAAgoooIACCiiggAIKKKCAAgoooIACCiiggAIKKKCAAgoooIACCiiggAIKKKCAAgoooIACCiiggAIKKKCAAgoooIACCiigwBgFiiHuBHl92P+Yaz8+Pe0aWlwMYR80wP3F9lYiMC7CkeclTHWM3ClCbAluJ5R1mBIBw4P6D3Ms90lpXAHuWLKAAddQlHkMfew3JghwX7kMHi5ue95s5rDAsqUYDh1zxv7hYQ6PLpYwJeR7/fK4J+fNvDhCBLift1rprNnK4c3MO71KMTieMHhC4AnGJpB61FIMcT/8/Dm9/2d/pCoJd/79+a/tOgiZJ4gxAqoZZ/ys02ukg17uXAxwJ5R/mID7CHDveS6qlXR+GcS/Vq2mzukyQto5t9zHriqEjhM4fv/OnbxZrUfoOmOE+vqFWsaYG2UeL3se/u3nxaIEUTCP0Hb61nkOOsPLrzoe+8a1yfiJMXRy8u9zAMfoVuK+XmxXt4Uaiu3pdx2WtSmzXSxywLY83xAePw+F65vrLBa9YQ6sVAjijwUNKj9cE/PQL9uogAIKLJLA8XkzL5yy83Zv7rrFMyT3ml7PRHPXIRvcV4CnSN6RKLwzDPJe1rdyN1BAAQUUUEABBRRQQAEFFFBgDgQMcJ+Dk2QTFVBAAQUUUEABBRRQQAEFFFBAAQUUUEABBRRQQAEFFFBAAQUUUEABBRRQQAEFFFBAAQUUUEABBRRQQAEFFFBAAQUUUEABBRSYVYFiiHu/QOli6O4gAeIRxkwIL8frF5A7q1ajtCsCnItB08PUR1gggbvdQnKHqc99ugsQash4J5A8yu7bvRwEPUrhWnh0/14OTaT0u+ZGOda871sMCo++7H34J5tRiqHQEfIdIdyrlwHujVYrnTdbKaKv+53DuE5jruoMRh/FNMKkxzH/FQPuaVNnuD3ja+PWrbbVKO3u3DfOyyj9IGC+Vri2aG9caxHYH8eNc9srtJ1A8EajkTe/Wau1r6v656P29RpevULXGSeNy5B/Qi2vCqWPhTi6BcuPw5l7JGHtzfR9OD39JLT9y5evfechxlospDBoKPsgfQhXjsECCFfNZ8VFDKYVHEqbOF+Mr1HG6yAm49yWa4Lrjbku7hnF+pmnKvyvklL18utwS8OMs9XWpYACCiyHAO9k01yUZJyqcU+O5+Vx1m1dsykQi8DN04I2sylpqxRQQAEFFFBAAQUUUEABBeZVwAD3eT1ztlsBBRRQQAEFFFBAAQUUUEABBRRQQAEFFFBAAQUUUEABBRRQQAEFFFBAAQUUUEABBRRQQAEFFFBAAQUUUEABBRRQQAEFFFBAgSkJEE5LKOy/hf+4iPnk/wm1JdSLclUA639f/KddRZkAd8JTCRHmj6IJH+U4561WWrbgMAwI1KXUVi6Cu4cp2BFQ/e34OO283RumCvcpIUBoLuHtjFmCcblGuH76hX+XqDpvUqyf//785Ut6+/5D2d2XZrsIl2S8H5+eprubm7nvhLjzswhmvlGt5LklQrjZhmDjViu1g9uZ1/YPDnPQ5lWFOevF9lbehBBvrjOCn8dRIhzi/Pw8vdx9fWVIeL/jRRg82007PJTQ7ts//5yOT0/yXD6OUuxP9IlQdgLZCUqnxD0qfk+YOSHtcX6K82zntbr19EkOwe4Wuh7zapnzHeODOWF9hLm804zA9vPL4PbirZq+RRD9uMbhOM5XsY64v9/e2MjXJuelW2E+/W17K8+rB/X62MZOv/4UF4J4ubPbdw7oV991/Z6xx7+bN2v5HsL3xQVGol2MzUqlkrhqLu5flTwfWhRQQAEFxitw0mzmZ80y78TjPfLotRXvyTzPeJsY3XSWa2CRIt6T/Axhls+SbVNAAQUUUEABBRRQQAEFFJi0gAHukxa2fgUUUEABBRRQQAEFFFBAAQUUUEABBRRQQAEFFFBAAQUUUEABBRRQQAEFFFBAAQUUUEABBRRQQAEFFFBAAQUUUEABBRRQQAEF5lwgAmp7dYPgNgLoiiHuhMYSDByBxwSFEpgcpVdYXYS2b/688V24KAHLrXQRJD/PIarDDIX4o/AImh60Ds4fwWsR7Lt/eJjDqC3jFyCcmuBwCmOWc8Z1Mc4Ad+omOJGQ+Ajg/fL1a3r97v34OzTHNf7+/NfsRNggNsw/zC8U5iW+X61U0mq1ks9PMeCb4GLmNMqbd+97hkp344kwcQKzCXAn2HschQD6h/fv5apOz87S32/eDlU3JthEGdfCAuPo4zB1FK85rN/vf8wLicS8yfll/ovzTmh8t5DwCPxnu6JJO3S9ktL6ZRh8tLM4bsqMkziHzA38izJMQDbzOsfna7HQt6MvX/O477fgwDDe17lP+E1z0QGul5g7FnHxGBYmWCXMfX0t1dbW8j2FPncWxihh7gxbonpjcZLrHA8eWwEFFJhngXg/mNf32rgnVyuVtDbMg8w8n7wlans86/KM/er1m4V7tlyiU2lXFVBAAQUUUEABBRRQQAEFRhQwwH1EQHdXQAEFFFBAAQUUUEABBRRQQAEFFFBAAQUUUEABBRRQQAEFFFBAAQUUUEABBRRQQAEFFFBAAQUUUEABBRRQQAEFFFBAAQUUUGARBY7P/w0dJmb2+4jYix4TEHuzVssh1YTRFsNsCfkiBJQgXcLC2S6Crdm3M8CdEN67tze/C20nILQYdHty3syBxQTlfj0+XkT2rn2KPwpfq1bToPl4p01Cfi/OXpyLRQv1nZWBUAyAjmuC4OjGpT+hd4R6j6twfT26fy9x7VC+fvuWdvfejav6ua5n49atRJB6zFMEqRNUvPX0SbtfxcBJ5hauEq4RPAl2Z/454/ppNnMQe9lzF4HfHGjcIe7FMTZsiHsx8Jywb+bTeS1YE67NtdB5nmLe7Oxbr6DUCPxn+2KAe5h3W0Ajxk3ZYG/aGosuRLsYZ53B8P3ORxyX7eh3hLZzXxzXggH92nBdv2fhiuPT04T5tArzyYO7d9I/B4cDLeYwrfaN+zhcV/y7ebOWxyvfd45bjsmzYaVSScS9XwS6VwZ+Rhl3261PAQUUmBcBnjFZhGWeF9KJ55phFxmbl3O1zO2MZ84yCxUts5N9V0ABBRRQQAEFFFBAAQUUWHwBA9wX/xzbQwUUUEABBRRQQAEFFFBAAQUUUEABBRRQQAEFFFBAAQUUUEABBRRQQAEFFFBAAQUUUEABBRRQQAEFFFBAAQUUUEABBRRQQAEFBhYoBrj32nn/8DDdv3Mnh6wT3EYphrgX9yM0nBBQCsHvBCIXCwG8BLjf3dzMYbwU6l2tEgl6ESB/1mzm+ikE1X48OFyKIPfRAtwvzHqFFg88MNzhBwHGK6HCEXBL0D6l0bqwn/SiA8Wg6m8nJ2nnzdulP0vFoPPifPPw/r08xzCnrK9cnKcI0CS8vf75KIe8E+DO3EOw5jAh7sXjz1qIO8H2BFIzLllUYJ4XdCgGonfeV+K6yIuLpFZiHQXO8d6Hf364PoqB//wywlS5tn/b3sr3pNrleImdTy/vR73q7HYR0qYozBcct3j/7HfhcvujH4RlE6gZhQB3+rXo4e39fPz9ZAVYBGOVMPf1tVRbW8v3vHhe++557jLMnXFaJdY9/7dFAQUUUKAoEIs8cf/mWWIeSyyOVHyunsd+2ObuAvGONO8LPnl+FVBAAQUUUEABBRRQQAEFFBiHgAHu41C0DgUUUEABBRRQQAEFFFBAAQUUUEABBRRQQAEFFFBAAQUUUEABBRRQQAEFFFBAAQUUUEABBRRQQAEFFFBAAQUUUEABBRRQQAEFFkygM8CdEOIIqI6uEnJL2HFnaFsxxJ1cdwJnL3PX864RjtuNrFuQezE4l7ojGJv9lyHIfRwB7v97+deCjdDZ6A7XBOHtjFtCater1XboNy2cVrDy5sZGenT/Xm5Hs9VM+x8P06ejo6UMdC6eE84Bwd6v373PYdmbP28kwiYpLDrBvESAZoSs8zsCziPAPYIL2Z5w7D9e/V1q4LFYxYvtrfa2kwxx/7D/MR3U66Xaxfj4/fmveVsW4Ng/OCy13yxuFPMi9xjuC1cFuBPET+m1kEVxEYTiPYrrijD+zpD1GBecV0LwhymxmADjkPp7FVrebLXyvBILmLB99Cn2Y3wSAsucY1FgWgLMdfy7ebOWnxH5vvNZkbYwwiuVSmLZjItA90q6XPdnWk31OAoooMBMCcQiQfP+PBaLFsWz80wh25ihBWJ8stATz7ouEjQ0pTsqoIACCiiggAIKKKCAAgosiIAB7gtyIu2GAgoooIACCiiggAIKKKCAAgoooIACCiiggAIKKKCAAgoooIACCiiggAIKKKCAAgoooIACCiiggAIKKKCAAgoooIACCiiggAKjCEQwbNRx2my2qyMUlnDcYiAxvySInT9YvlmrpfWVag5qj9JKrUTIbWcQcmfIbq82EzRMMDZBoMUA99h+mYLcDXAfZWRPbt8Id+YIEfBcDPweJFh7HK3sDC6nzvrRUap/PsoLHSxDKRpEsDeBg8wnxcLvqpVKDm/n9ztv9xIBhc9/eZYDiNcug/g7Q7LLLoTQGQjOeWAeHWehrfSXc8tcXKbEmKWvhJnPayFon8VDKNx7Ts6bPwS4F+8hcS30OgedgfuxyEgYMx4ibLrRauVxM2qgZdTd7f5Gexl7xdD2OFcEYRcXROHnMdb5flqLRszr2LHd0xHgGl0lzH19LdXW1vJc1TkPx9glzH21yv9bFFBAgeURiAXPJvGMOE1F5vbftrfyHM8zmXP5NPUnd6xYzO+qhfcmd3RrVkABBRRQQAEFFFBAAQUUUGD2BAxwn71zYosUUEABBRRQQAEFFFBAAQUUUEABBRRQQAEFFFBAAQUUUEABBRRQQAEFFFBAAQUUUEABBRRQQAEFFFBAAQUUUEABBRRQQAEFllCAoFbiKyMkdtoEBOB2hsLSBgJvCZajPHn4IIezbdy6lf+bQK+bN2vp/p07OcC6GHYcIbMR4E4gPEF1b969zwGz/crdzc308P69vFmvgFt+xzEJzY5yUK8ngrMXqcQfhUdIeLe+4cDvO0u4lw2eXiS3SfaFa+DZ40f5EDdy8GwlNVoXY5xgZ8b5yenpJJvQte7O0OrYiDYdfqqnT0dHObB8EUu3APsy/Yw5jvmGeSeuI64pziH1RilzHbE94dxRJhXMGfNCq9VK//fXqzJdbc/fjUZjbkP9GeMRtM+1x/kiZLLb4iDF64HAeq6DXoX7GwH3cW87Pj1tB5LGceJ+E6H/w17jtOv3578mpuz1jsUFOu9rHIN7JmOT/SKsPe7LtJmZnwUJcuD75YIEw7at1EByIwWGEGChBP7x3Mg8yfcxvxYXSRiiandRQAEF5lKg1/PLvHUm3tt5Flm7rg8z5g1thtsbC5It4ucqM8xu0xRQQAEFFFBAAQUUUEABBWZcwAD3GT9BNk8BBRRQQAEFFFBAAQUUUEABBRRQQAEFFFBAAQUUUEABBRRQQAEFFFBAAQUUUEABBRRQQAEFFFBAAQUUUEABBRRQQAEFFFBgOQRy8HOzmW5cBrROs9eEvhKB3mi2csBtBMOenf37fbE9BM8SJEuAO2Xr6ZP8leBYgmYjBJefRYB7BN/2CzOmXoJ0IyQ+gnO7eTRardzmOPb7/Y/ttk/Tb9LHKoYQdwtxJ2SN/xGA2lkMcJ/c2XmxvZUDaIuLFzD+CQS/zpB0xsvd25vtwOdOAa7B+uejuQ3w7nVGCY/c/HmjHQgci0h0bs8cx3niHDXPm4lwwlu1Wp7HikHYBGDvvN37bj4qE+BOuHiEEveb70YZndFm6nj1+s21LBgwSvuH3ZeFE7g/xFzILYB5rluAO8fgeri9sZHP81WFa5lrmsK97evxcT6P20+f5DpWq5X2/absQiS9jhcLQHSbz4uLkhQXUOlcoCAC6YvB84a3Dzuq3O+6BIoL1HA9mPt7XWfC4yqgwHUIEODOcyn39Hkv8fx71bv7vPdxGdofn6/wHsT7hUUBBRRQQAEFFFBAAQUUUEABBS4EDHB3JCiggAIKKKCAAgoooIACCiiggAIKKKCAAgoooIACCiiggAIKKKCAAgoooIACCiiggAIKKKCAAgoooIACCiiggAIKKKCAAgooMCMChLhRCOKeVohlBHwXCSIYthcLf6RMIQSa0Ln/vvhPDkMm7HilWm0HurNNBLjz/cl5MwfF96qfgFrCeQnSrVRSulHp7kDALcHtF9HtKe0fHqaDT/VrDc2e9BAqhjUXxwfh7XgwXgxwn/RZ+L5+FiogPJnC+J+1BQQIneZaJdi8s/QKu56u4HiPVjwfnTVHaDtzFoGExYIToZN53kkpzysR3s55LdbbL8A9Ahzy/Hh0lMP8J1mYeykf9j/2DSifZDumVXcEn3OeCFQ/b6XUbF3cCcbhzbluNBrfLW7A9fPw/r322CAIHu9RCvVRb7eQ0whwZ5EBguKLJULcY6GI+F0sesI9uHN8j9JO91Vg0gJxfcVxYhENnmmqlUq+7iwKKKDAogqcNJuJx5g/Xv099++xsaBM8d1/Uc/bovYrvwNdfh61TItDLer5tF8KKKCAAgoooIACCiiggALjFTDAfbye1qaAAgoooIACCiiggAIKKKCAAgoooIACCiiggAIKKKCAAgoooIACCiiggAIKKKCAAgoooIACCiiggAIKKKCAAgoooIACCiigwNACEXBOBdMIcY/wdsKcCYYlyJgyaBAuoev7B4c5OJagccJpvx4f54BaAjiJRKY/xWBago0JR45SDPFcqVRysG1nabZSarRa7cBeQmwJ0iWceZFLhPZyfoqBvxHeTt8vmdONjvD/OMf9gqcX2W+Sffvt1+20urKSx/vu271JHmrougkmJ1iAcOoop2dn6a/d10PXOWs7cm3cvX0RVM8cdLNWazeRuYY5rVeJMO34fTG8nZ9R9+/Pf82/vuo6wvnF9tZQc+iwnttPn+S+zvL4G7ZvnfvhS9A+5yOC9tmG+xf3HwwmUbi/ERzPfYl7GAuGcLxRCv1gXqfUVi7uu8USzwKEZ27+vJGPF/dL9uP7zvsePot+LxzF3H1nV4Brmmvs1s1a/hrPonn+Jcg9VfKz5LQWNppdKVumgAKLJhDvcizYwnvtvJbiM3A8L81iX9ZXLp4hLd0F4nODZVkYynGggAIKKKCAAgoooIACCiigwCACBrgPouW2CiiggAIKKKCAAgoooIACCiiggAIKKKCAAgoooIACCiiggAIKKKCAAgoooIACCiiggAIKKKCAAgoooIACCiiggAIKKKCAAgpMUCBCs+IQkwxxbzRbOQydQkgswa8EIOfQ9Wo1vdzZHSoMlgC382Yz13X/zp22VoSyRzAtAbQHn+o5WJkAZUI7KcWA8iJ1MaycgGWCxSYV2DvBUzxU1fFH4QSYrhUSTI/P/w3AL1ZcHDcGuA9FXmqnYrB+XEeMzVktnUHuXPOEzi9a6HMEbnMe6Btz2VWFcPZiYHC3uY/w+5VqNR3U61fWxbWKM6Hx0ygxN7RarfR/f72axiGv7RhbT5/kcP4okw5u5zjF8H7mVebTYQPcmS8IY+dexxiJ0i3APRY7KfZ1Z0YXiLi2AeGBF1aAa2Xjp1v5WomFDugsobsR5M5XQ3gXdgjYMQWWRiDu98M+W8wK1JOHD75bKIr3/Fl6J+J5Li9W1/EuPSt+19kOPg2K+2l8tuDCb9d5Rjy2AgoooIACCiiggAIKKKDArAoY4D6rZ8Z2KaCAAgoooIACCiiggAIKKKCAAgoooIACCiiggAIKKKCAAgoooIACCiiggAIKKKCAAgoooIACCiiggAIKKKCAAgoooIACCiydQISqE2pOYDBlkiHuEYpOyBrhsAStEXBG+DpfCUkftsQfMrM/9VNf9KUYHh/1Vyop3ahUUyGfPP+KkHm2j4LN2Vkjra+vpfrno3T09euwTZyb/bD7bXsrG66vVH8IWevWkbA2wH0yp5nrk7BCCmGAzVYrL0YwreDuUXpFCDaLJhBkSID7Ii2EUAzcxog5rF/oOiHBhL5H6RWiyTbFoPfY/tu34xzqfR2Fc0mwOYWFOGYpLHOcHgSeP//lWfafRnB7tD2ucxYg4d8wAe60efvpk++CqJkzViop19mrxGIn/J55hfnFosCyCXD9MEffulnLX4tzcCwMtGwm9lcBBRZHgDdc7vc828zrQi08o73Y3sonJS/QVq/nRdr4fpYKz5G8+/RaLG6W2jqttsRnQdxPV6uVPBYpBrhP6wx4HAUUUEABBRRQQAEFFFBAgXkSMMB9ns6WbVVAAQUUUEABBRRQQAEFFFBAAQUUUEABBRRQQAEFFFBAAQUUUEABBRRQQAEFFFBAAQUUUEABBRRQQAEFFFBAAQUUUEABBRRYaIHzVisRpEUYMCHlERA97RB3kAnJHCV4Lf6QmeBZ6iH8mKhaAsijRJB7txBOLPj9v9HtP556wtvfvHu/0GMiOheeRavjy5C1bgCxnQHu4x8eXJexwEKEAMa5+OPV3yNdN+NvbfcaYzwdn5ykN+8/pEajMa1DT/Q4xWB95p0/d3ZLnQ/mJ8KBKd32K4ZTduvAWaOR9g8Opx6yHeeRBQT+/HunVF8negImWDmhmyvV6lQXHIhxwXXO/4YJcIeEthPizn2VgMzVK4Lb2/fHy3sgY+vlzu4EZa1agfkQKC5mw/Mk12VKlR8W/pmP3thKBRRQ4EIgFmyZ19Bs3ot4hp7V4PYYZ7HoUefnEcs6DiO8vVv/53UsLuu5tN8KKKCAAgoooIACCiiggALTETDAfTrOHkUBBRRQQAEFFFBAAQUUUEABBRRQQAEFFFBAAQUUUEABBRRQQAEFFFBAAQUUUEABBRRQQAEFFFBAAQUUUEABBRRQQAEFFFBAgb4CzVbKAbH1o6NE8HkxjJjgcwLHioVw89PzZjvkvFqppLUcaDlYiQAvgosJRT/68jWH5I4a4E4IPX2hRBBut7D2ztbSL8LsrirUS2Ay4bbLUIrBpTEWugW440tAcIwCA9y/Hx04EjK4+fNGIpR7kGBk9iWEmTDmi/DYi8UIGq1m4to9OT1NO2/3RrpupjWWMSBwkT5RuI4Icz89PWtf+/RnngrBjA/v38vnhxLzaJk+FK8vtmcRDeaXYmE+JqCBcRNl7/2H9NOtW+nnjZ/yj5g3Px4cTiVknH4+/+VZPi7tqH/5UqarbjOAwH9f/CdvXVup5mt82AB36iier273cxYt4Rh8JeCdOyDB/B/2P+ZQVIsCyyxQvP92OnS7npbZyr4roMB8CZw2uf+30u7bvak8P45Th7n57u3NdPCpPhfvP7EIF89ZvC8va4nPfuLdlffC4juOAe7LOjLstwIKKKCAAgoooIACCiigwFUCBrg7PhRQQAEFFFBAAQUUUEABBRRQQAEFFFBAAQUUUEABBRRQQAEFFFBAAQUUUEABBRRQQAEFFFBAAQUUUEABBRRQQAEFFFBAAQUUmCEBQrm/HR/nIGgKgcR3NzfTWrWaOnPGIpw7mn+jWkkEeFMarVYi8r1sNlkEeRUpCCP+chnmPmiYM4FuxQD4YkByt750ngLaQ5B7q3XxNcqyBbcXXeKPwyMEvzPAvVs4PtsQzj1IUPkMXQ5jawrh3oS2E1AXoeVUzkIJscjAVQcjfJnwdvblmmIME7TMOKVQx/v9j3MRXhj9jNBF5peiSdGB657xc3Jy8ZV/zE+zVDi39+7eSXwtFsb8IAs8MDZYaILC3PXnzm7X80mQ+6P797LZt5OTtPPmbQ7nfvzgfqqtr+f9WQiD4O1Bjj+oKeHtHJd5mtBPy/gFCHCP633UAHfG5xZzyOX8QWuLoe3F1jOXsx3ziwbaZNQAACAASURBVOd3/OfVGudPgPl5ff1icY4ozH/8vMzCQPPXY1usgALLIsA7e6Ppgi3TON/dFkSbxnFn6Rid4e3Fz2tisapl/9xgls6XbVFAAQUUUEABBRRQQAEFFJgdAQPcZ+dc2BIFFFBAAQUUUEABBRRQQAEFFFBAAQUUUEABBRRQQAEFFFBAAQUUUEABBRRQQAEFFFBAAQUUUEABBRRQQAEFFFBAAQUUUEABBdLJeTMHlv/v5V9ZI/4guDP0PMK3CFNeXV1NN1ZXU22lmgiZbbSa+WuZoPRO8giUbXYEp0dw89FloHsx7KvbaSNYk5A0QmurK9UcNEwb+UfE/PpK9cqzHWF2sdEyB7eHQWfoHGOFQgj53dub2bgYZBoB4wf1eg6TXrbCWCOIjuB2vo9SDEcuE25PHU8ePsi7h29xfGKL8byWMkHunX2LMHcC3htnjXR8epr4vt+8MAmj37a38hxYLMVFMAY5JgHuBAJT9g8P0/7BYdfdi2OC8HRCtinMd08fPUwrKyv5vxkX1DFul7gvsMDF//t7Z+z1D2K2yNtGgHu1Usnhqv3GxVUWhLczPmKRFebnbmW1WkmrlwuxxPNAcYwtsrd9U2AQAYN4B9FyWwUUmFWBWCCGxX/evHs/q81cmHaxcBUL5PFst1Z2pbsF6f1V4e0L0kW7oYACCiiggAIKKKCAAgoooMDEBAxwnxitFSuggAIKKKCAAgoooIACCiiggAIKKKCAAgoooIACCiiggAIKKKCAAgoooIACCiiggAIKKKCAAgoooIACCiiggAIKKKCAAgoocLUAgW2EuN4ohIedNi/C11/u7CZCkrsFuEcwN6HABL0RDEsIGdVEyCxH7hfgHiHtESjb2VraQZw8211m17Y3IbD4y5evObi5W0h7r56TS0uA+2qlmtvbWQxuv3rMxHgohgDHOCCMrhjiftq8OHevXr/J4drLUAh0JYCb0HbGZRSuj5XKRQB7lPAhYDsCuDuNbv+8kUPgKVyn7B/7hXuvfefNG7va2lq6ebOWx1EsujBoP/BoNBrp7KyRXXGa5Phj3NNu2k+bKcyLBGEOWoqBwLT7z53dnuHoL7a38sIA305O0s6bt98dijHz+MH9VKlU8v4Hn+o5EH4chT4+/+VZrmrv/YdU//JlHNVaRxcBAtyj5PNYr+dzOWggP3MR9+li4f7OdRKLnfA75inC2+PeGPd6riPG9KDH9aQqsOgC8UwUz8C9+huLIiy6h/1TQIH5FDg+b+Z7/B+v/p7PDsxZq3mOzu85l+92c9b8oZprePtQbO6kgAIKKKCAAgoooIACCiigQFvAAHcHgwIKKKCAAgoooIACCiiggAIKKKCAAgoooIACCiiggAIKKKCAAgoooIACCiiggAIKKKCAAgoooIACCiiggAIKKKCAAgoooIAC1yBAIPpZk3j0lNZXqjnUnEIAOyHmu2/3cvhxZ4A725+cN/O2bPPTT7fS3c3Ndg8IfyMYllCyzgD3CGK/CGW/2IVQy9VuSepdTAiTzaHurVZud68SIe25V5WU+Bo/67UPddP3Yr1hcA2nZ2YPWQyYZsyEV7cQ9xz+22jkxQAWvRCQTGg74e0YUfBZuQzmi+srxjBfyxb2vXFZZ1yzBJITqIzvIpeyoe7he5UqZnidnFx85d+34+Ox8TEPEuY+6phnDD17/Ci3i9B1Av67FULanzx80J6LO4P8sbt7ezPdv3Mnb0O7qKt+dDRwn5nPadfGT7faIfUcjznSMjkBAtxHCW6PlhHezhzFGGBhgfrno3weH92/156vir0oBrlzv+e6ioUACJE3yH1y59ya50ug+Ex0Vct5zO21cNB89djWKqDAIgp0LuC2iH2cpT7Fwjq8v/A5zKIXw9sX/QzbPwUUUEABBRRQQAEFFFBAgWkIGOA+DWWPoYACCiiggAIKKKCAAgoooIACCiiggAIKKKCAAgoooIACCiiggAIKKKCAAgoooIACCiiggAIKKKCAAgoooIACCiiggAIKKKBAQaAY3s6PVyqVdOMyRD2Hbjdb7eDgzgD3CHiLYOEX21vpxupqrp0w5L0P/+Qga0KDczA7geuFwPbOE8GxCVcvFv6TANmOH3+3TQ5yp3KSZUuGtPcbBNRJ/4vh2oQUE3Y7TOhxv+PN6++7hZXTF0J9d97u5VBpwoEphP1+2P84r129st05IHtzM4/3uAbiemJcXw7/vOBABLdHhVidN5t5P2L7GO+9CtdRXJdsw1h8v/9xaUOUBwl1z4sMXK400CvcPcLcCXhvnDXSp6OjoWyf//Isj3vGO+N+lEKAO4HpjJM/d3Z7tifm328nJ2nnzduuh2SMPbh7N/288VP+PXPax4PD/LVXwZjj37pZ+25RArY/Pz/P+759/2GULrpvCQHuvwefRgtM5/zfub2Z72OMcUox/D/mboLdv347Trd/3kg3a7W8HfMSzwYsbhL3xX5jskS33ESBhRJg3l+5XGSlW8d4RuCao3A98XxgUUABBWZJIBZw4z3ed97pnBnel7k3DLKY3XRaVv4ofGbU6/2KfvEubHh7eU+3VEABBRRQQAEFFFBAAQUUUOAqAQPcHR8KKKCAAgoooIACCiiggAIKKKCAAgoooIACCiiggAIKKKCAAgoooIACCiiggAIKKKCAAgoooIACCiiggAIKKKCAAgoooIACCkxRoBjeTkAbQa0EvK6vVHNgOr8npJ2A3t23e6kY4B7h5gS1E9RNaCWhxQS67h8ctkOLY59itwiOpc5v347z19+2txIhwQRZFgPTi/tEkDvhX/0C3cdN2CB0uxBKRh8Jdj78VE8EPlsuBAh53vjpVv56cnqWdt6+zed1++mTPD5evX7TDg1eNLOH9+/lAHcK43OlcrEYQl5c4DK0vRhqx7ghJPnLl6/5GsAproOyNuMIBy97rHnaLkLdGXPr62t57MUiAp1zyr/ZuZVE7GCrI3mQeZEAy0EKcyhh6uMKty6OjVgso1t7ikHczNdXhbKz8MKDe3dTbX09V8VYZDzFfIZXXM9Fu1arlU7PzlL96Es6+vLF+W+QgTGj2zK+uHdzLz/68jWPhWJhrDC/MQ4icPr4vJk3YYz/8ervGe2ZzVJgNgV4VuCaorAoC8G2FgUUUGBWBOL9f5hn4Fnpw7y1g2ex35//mkPO165YBGRW+xWL+vVqH32Kz474HIjPjniGtCiggAIKKKCAAgoooIACCiigwHACBrgP5+ZeCiiggAIKKKCAAgoooIACCiiggAIKKKCAAgoooIACCiiggAIKKKCAAgoooIACCiiggAIKKKCAAgoooIACCiiggAIKKKCAAgoMLNAZ3k5IcQQAEzxNUCvl5LyZyDQmEPjmzVq6f+dOO2i9GFBMGGVtbS2HHRdDzTsD3Al7LQZ2RfA7h7tRrebjUQgqjkKALOHyxRKB7oRflom+pL+Ui96kxBf2LVMIcM/7XoZxF/ch7PbNu/dlqlmqbQixjnFAKN2Thw8W2onA7lj8gJDr81b6YTECAuvqn49yQHK34H+uhUeXoa79BguLJFwV0N1v/2X8PfNIuVD3izmF4H2ufOY0QizLlgjnHWfwJWHqzx4/6hsKH+Pw28lJ2nnztm+Tqffxg/tpZWUlb8uYYh7nmo1yfn6ejk9O0sGnumOur+hibhDjj8Up1qqVdNZkjmsNfG0spo69UmBwAe5HzOmxeFE8cw9ek3sooIAC4xdgoRbeW1h8yzIdgf+++E9+/+DziWkvVjdKD+OZsNt4YRE3PsPhIxc+RzG8fRRp91VAAQUUUEABBRRQQAEFFFDgXwED3B0NCiiggAIKKKCAAgoooIACCiiggAIKKKCAAgoooIACCiiggAIKKKCAAgoooIACCiiggAIKKKCAAgoooIACCiiggAIKKKCAAgpMQYAALcJX+fft+DjtvN1rHzUCgCOolW0I5iJwi4DqYrAvweWEUVMIeI3vi13oDHD/38u/vuthhB2vVio5sOyqYNgc5H6zloqB7mvVajsUjIojoL0d2H4Zvt6NtRhUfxU7dZ02L4LlO8u345O087Z/UPIUTquHuCaBfxchuFgQgODv/LXZzIHXR1++5mujuHDBNTXVw3YIlAl157wxRzIHlinMk5s/b+Sw/m5B/WXq6LYNi2R8+3bcdZ6N7WMRDv67c6696rjMww/u3U2VSiWxAMHp2VmqH31JR1++jLUPw/bd/a5f4Pfnv+b7f22lmp8duFe7gMn1nxdbML8C3CsIcecZgnDb1crF82xn4Rm05HpD84thyxVQYKYETprNxOtM58JrM9XIBWtMfAYT3WLe57OKWQ5zL4a3867U+a4bAe70yfD2BRuwdkcBBRRQQAEFFFBAAQUUUOBaBQxwv1Z+D66AAgoooIACCiiggAIKKKCAAgoooIACCiiggAIKKKCAAgoooIACCiiggAIKKKCAAgoooIACCiiggAIKKKCAAgoooIACCiiwLAIn580cCNYghLXRSC93dttdLwZK8kMC0s8Icbvcgv1aqZUIlNx9u5cDqq8q/QLcCa8k/J3jUC/BsNTd2a7OY3TWe1UbCKmnRFsJQSYMmdDMYULcCSD7sP8x10k7xxnSvCxjcJH6yVgiAPvG5QIEjUYjvd//eGXQ9iL1f9H6EqHuLBbB3ESZl9BB2r719Elu8yAB7myfw7nX1vrO6Yt2vu1POYEnDx8kFghgnuO+eXx+saiJ4a7l/NxKgW4CzLuP7t/L1xYlri++53m40eTJOKX1lWrqku0uqgIKKDARgQjmLi7WNpEDWel3Anw2wSJQvH/wmUyU4r1hVsi4P8VnSa9ev+m6UFkEuM/Le9Ss2NoOBRRQQAEFFFBAAQUUUEABBfoJGODeT8jfK6CAAgoooIACCiiggAIKKKCAAgoooIACCiiggAIKKKCAAgoooIACCiiggAIKKKCAAgoooIACCiiggAIKKKCAAgoooIACCigwosBps5kD0quViyjIZquVCN0iWKtYIpSan1UrbJfaYedRx6AB7s1mM4e9Fsvvz3+9CA5eqeagSoLAoux9+CfVj4669rgY4N4toJ2drgqXJxiN8HgUCMYsUzCg7xTaRfssCrzY3sohexHgflCvtwP+1Zlvgee/PMsLPczLNT9KgPt8nylbP2mBuGcS3h4LwPD8cNV9etJtsn4FFkWARWB47qasVio5vP3fp+GLZ/Y1HsYtCiigwBQEmIMIcd8/PEz7B4dTOKKH6BSIMHfuD5RZCnGP8cFnOztv9374HCn6QoA7n/OwDdtaFFBAAQUUUEABBRRQQAEFFFBgPAIGuI/H0VoUUEABBRRQQAEFFFBAAQUUUEABBRRQQAEFFFBAAQUUUEABBRRQQAEFFFBAAQUUUEABBRRQQAEFFFBAAQUUUEABBRRQQAEFFOgqQBAbgVsUYiBXq5UcztYrcJrA1icPH+TgrWLQeQS4E+hGsNtVJf6IuFvAF8FkBCR3ljLB8ARmnzUaQ5/pradPEmHHg4ahGeI+NPlC7hhjuN+CCAvZ+SXoVOccNeth1Qa4L8GgvMYu/vfFf/KzQDFY+ujr1/Tm3ftrbJWHVmAxBJi/WViIZ24KixPxnM1z9M1aLT+zE+5uUUABBSYtwH3+5LyZ5yHCty3XJ7C5sZE/j6FwD+BecJ2lbHg7bWRhEu5jhrdf5xnz2AoooIACCiiggAIKKKCAAosoYID7Ip5V+6SAAgoooIACCiiggAIKKKCAAgoooIACCiiggAIKKKCAAgoooIACCiiggAIKKKCAAgoooIACCiiggAIKKKCAAgoooIACCigwEwIRtkXoeaPRyGGQa9VqIoydn73c2e3aToLSCZQkyJjCPs1WKzUug+DZl2Cu+tFR1/35I+K7m5s5/O3k9PS7bfg5wV6dpUyA+yioEXJcDKUfpD5D3AfRWuxtWeQgB65WKhfXRaOR/uxxLS22xOL2LoIQ6GG3hShmqecGuM/S2VisthQDROkZwe1xT+cZwKKAAqML8MzNPaf++Sh9PT7OFfIzFjsi2H195WJBpWIhaJnnj5Uhwt0bzVZit2H2Hb231qCAArMsQIA788v/Xv41y81cirYVF9Ujv321Uk3XkeNe/AyExXt4FrQooIACCiiggAIKKKCAAgoooMD0BQxwn765R1RAAQUUUEABBRRQQAEFFFBAAQUUUEABBRRQQAEFFFBAAQUUUEABBRRQQAEFFFBAAQUUUEABBRRQQAEFFFBAAQUUUEABBRRYAoEI24rwYUJ+CU5frRI6fRH8+Or1mx8C1os0bE/gOoUQdwIfCX4kGJ5CkDtBXt1C2gmh7Px5se5iQDI/n3SA+9bTJwmDG9XK0KGVxQCzD/sf00G9vgQjyS52E/j9+a85WJXCOGA8WBZLYPvpk7zoBYW5jAUpmE9nrRjgPmtnZHHa82J7KwdJUxj7LFQxi9fA4ojbEwX+FYgFj1gsZq1ayaHKPLvzDM7zKIUQdp5r+VnZQHYWcWJ/QuHZZ6Va+SEg3vOggALLKXDaZH5pTfy9fDl1B+8175q/PH7Ufh8Z5XOMwY/OPSflhf8oex/+6bl43zB1u48CCiiggAIKKKCAAgoooIACCgwmYID7YF5urYACCiiggAIKKKCAAgoooIACCiiggAIKKKCAAgoooIACCiiggAIKKKCAAgoooIACCiiggAIKKKCAAgoooIACCiiggAIKKKBAKYHj8+/DttbX1tLzX54lgiBXKimdNVulgqcjxJ3AsIh4PGs2c5Bk/egoh3kNU6YZ4B4Bx4RVrq1U02X+fG52lR8OUAjJxG7/8DDtHxwOsKebLpLAk4cP0ubGRu5Sv4UQFqnfy9QXgqvznHkZ1D/KfDdJNwPcJ6m7vHUzvzHPRfGet7xjwZ5fn0AsJMKj6mVme25MLJDEsz0h7K3Uys/oPKv3KxHgXtwu3g3KhsD3O8Z1/j6c+ktcZys9tgKzKdBotfJibS5UNlvnJxb0oFWxcMc0WnhyfvGZj+NhGtoeQwEFFFBAAQUUUEABBRRQQIGrBQxwd4QooIACCiiggAIKKKCAAgoooIACCiiggAIKKKCAAgoooIACCiiggAIKKKCAAgoooIACCiiggAIKKKCAAgoooIACCiiggAIKKDBmgQhnPKjXc+BWlN+f/5pWqtW0vlJNBLyfNRrp5c7ulUfvDFqPEMlRw4ynGeC+9fRJIuR4tVrJoXRRyLlcuwxnLnsK2B1fw2zLii3mdhu3bqVnjx+VuoYWU2A5elUMTKTHLFjB3DdLpRjg/serv1OzebF4h0WBUQRebG8lFjGI8ubd+3T09esoVbqvAgoMKFBcSITQ9vrno3wd8vzO4iIEvBPiHqVMsG+8I3C/uL2xke7c3mxf6zzjU8dKXrRpPksEDvPMv1qZ117Mp72tnn+BeM9lnuG+b5kdAeZ6FtbhKzPbjWp14IXoBulN3CtG/cxnkGO6rQIKKKCAAgoooIACCiiggAIK9BYwwN3RoYACCiiggAIKKKCAAgoooIACCiiggAIKKKCAAgoooIACCiiggAIKKKCAAgoooIACCiiggAIKKKCAAgoooIACCiiggAIKKKDAGAXOmq103mqlb8fHaeft3nc1EzhN8DSh5Y1WKzVbrfTq9ZtEKGSvQjjwzZu1HBRJmHGUUQPMpxXgHuHGBJ1VK5VsQygdDga4j3HgLWFV/33xn67X2RJSLHSXCci9WavlPhKOzrx61Zw5bQwCfgnbpsxiwPy0PTze6AKbGxs5JJR7JGHOPFd8PT5Oux3PFKMfyRoUUKCfAM+xBLbzr7MUF/CI3/ULcY9Q3v+9/KtdHfVs/ryRuPajcP2nkjHuK5dzRb++TOP38R4UrSfIHROLAgqUE2CRN553WeTBMlsCfB7DZyjxmQyLVDDHjbsY3j5uUetTQAEFFFBAAQUUUEABBRRQYHQBA9xHN7QGBRRQQAEFFFBAAQUUUEABBRRQQAEFFFBAAQUUUEABBRRQQAEFFFBAAQUUUEABBRRQQAEFFFBAAQUUUEABBRRQQAEFFFBAAQWyAOHkBBcS8kgwO+FrxULY18P79/KPyPpqtlI6qNfTh/2PpQTZNwLDqPvPnd0fjlGqopRy+Nj9O3e+25xg9aMvX3PAemfby9Zb3I6QM8KX19fWcng7gfVh8/vzXwcOcCf0vgFaSmnUAPth+uM+syPA2GIMdVsoYXZaaUvGIcC5/m17Ky9iQSG8nRD3ccxR42gfdTz/5Vme575++5Z2996Nq1rrWVIBFgRgYQAWe+FZ4eS8mbjzEeBOkLtFAQVmR6BzkRHuVesr1dRqXTzrd5ZuAe6xDfve3thId25v5jmgTOkXGF+mjnFvUwxxp24cVisX85lFAQWuFog54uXObteFI/S7fgEWossL7Vw+p41zfov5k/cdPk+yKKCAAgoooIACCiiggAIKKKDAbAgY4D4b58FWKKCAAgoooIACCiiggAIKKKCAAgoooIACCiiggAIKKKCAAgoooIACCiiggAIKKKCAAgoooIACCiiggAIKKKCAAgoooIACCsy5ALniBK5RCEB/8+79Dz0i5Ovu7c0cwh5hxASaE9BWtkRQMNuPEmIef2hM8COFcPWLaPSLMmqYezG8nSNE3RFA+98X/ykd4F4Mbqdt9aOjtH9waKhd2UGzYNsVx5YB7gt2cnt0h6DEZ48ftX/LHLD34Z+Z6XxxcY4/Xv09U+HyM4NkQ0oJsLAK92eCjglwp8Q9kPB27qEWBRSYHYFbtVraevokN4jncq7h4rM1CxhxPcfPIpyZexj3sl6FRUFWLueA4jb8vLgYVMwTsyNy0ZLOEHd+hsFqtZLMcZ+1s2V7ZkmAxcq47/ebI2apzcvYFt5Hf3n8KN2s1XL3b1Qr7Xm+mwefhbCwB0vy8JX/5vOX2srFs15x3pzFxaqW8RzbZwUUUEABBRRQQAEFFFBAAQWKAga4Ox4UUEABBRRQQAEFFFBAAQUUUEABBRRQQAEFFFBAAQUUUEABBRRQQAEFFFBAAQUUUEABBRRQQAEFFFBAAQUUUEABBRRQQAEFxiJw3mpdGVo1loPMcCURyBhNJMCdEPRupTPI/dXrN4mgrjLlxupqIsSdOprNZvpzZ3eosOD4Q+PVyzBFjk0I/VmTWLF/yzBBycWA7WKfDur19GH/Y/5RmQB3g9vLjIjl2qZzbBngvjznnwB3gtyjzFKwJfPyi+2t3LRZatfyjI757ylj6PHDB4kwaAqhzIQ+F++DzHev370f6p4//0L2QIHZFdjc2MjP8SzK9Nv2Vn5GJ8yXEPNiIcy9VVgwief4g0/1HOTOvmUKz+/FhaAIQycUPQLiy9QxrW2KIe70NRavor28f1gUUOBHgVgUjjmBzwi4diyzK1BcxIl5uL2AR0dQe68eRIB7BPd73mf3XNsyBRRQQAEFFFBAAQUUUECB5RYwwH25z7+9V0ABBRRQQAEFFFBAAQUUUEABBRRQQAEFFFBAAQUUUEABBRRQQAEFFFBAAQUUUEABBRRQQAEFFFBAAQUUUEABBRRQQAEFxiZwct7MgVWE8s1TISStlVo5vJymDxuA2BngXiZcPYLc8do/OCzNRogxYcZ5v8PDgfaNg3QGuI8zLJ0gWuon0DJKZxjZVQHu42xLaVQ3nHmBYng7uZ+tVsqhpwRmWxZfgPMfwbj0ljl25+1e6cUvJi3Ewhrra2vp67dvaXfv3aQPZ/0LJED4J/dMxjjPITeq1Ty/xYIqjHWeEVgExaKAArMtEM/XvE80L8PaWdCJ+wPPx70KzzP1z0fp6/FxqQ7yjH37541083LRB3aK8OBZehWLEHcC7unb7Y2NPNfNcvB8qRPgRgpMUCCum2Hf8yfYNKvuIsD8/uThgzzPdys8xzEHHp+epsZZI3//8P69vD0B7iyEyDmftXcbT7YCCiiggAIKKKCAAgoooIACCvwrYIC7o0EBBRRQQAEFFFBAAQUUUEABBRRQQAEFFFBAAQUUUEABBRRQQAEFFFBAAQUUUEABBRRQQAEFFFBAAQUUUEABBRRQQAEFFFBgZIEInSKMb32lOnJ9k6qgGNYeoe3FY43S/ghwv1ElsDHlIC4CG9+8ez+R7hD6RehrmaD4bg2IPzQm5JH2RiFAkqBYAteHKQRKUndnSOXu273vQil7BbjTlgit5fi05/3+x9xPy/IKdIa3E/3JNUZ4O2PEshwCt2q1tPX0SbuzBCAS4j4L8wPBjcx/Brgvx1gcRy+5Tz5++CAxriksgLNaqeQQT+Y3Cs8RzHOzMMbH0WfrUGDRBYqLjVQvQ9w/7H/MCzAQ1sv1vvnzRs+gX+5rB5/qpZ9tmEfu3N5sB6Pje1U4eixYNc3zUAxx572ouMgTRsx7sxQ6P00bj6VAL4Hj84t335c7u0O/l6s7PQHmfua22trad0HthLZ3e4bbfvokL8DBZ0eGt0/vPHkkBRRQQAEFFFBAAQUUUEABBYYVMMB9WDn3U0ABBRRQQAEFFFBAAQUUUEABBRRQQAEFFFBAAQUUUEABBRRQQAEFFFBAAQUUUEABBRRQQAEFFFBAAQUUUEABBRRQQAEFFGgLnJw3U2SAE8JHCOmsFIIKG63mdyHl0TZCEvO/k9O08dOtdojWSmXw9hPgzn6xb5gQVEgAa5SNW7fysfhK0Bdl//Awh6YPWp7/8iwHQPYLsWYb+lks8YfG8bNJBbd/Oz7OAeydx+8V4B7taTRbqXEZYEuY/LsP/3wXAD+oldvPt0CMdS7N9Wo1xfX1x6u/DTae71M7cOtj8Qpmae47zF3Mgdddfn/+a57TO+f8626Xx59NARZg4T7MmOGR6Ua1mpqtVg7xpHjfm83zZqsUKCPQDvOppMSjLM/Ar16/+W5Xrv14JyDUPd4JYiMCfyPIveyiSiwicvvnjfw+Q+lcmCqC1Pn5SvXinWXwN54yAj9uUwxxZ+EVgucf3b/XbishxsO8fw3XHa1RkwAAIABJREFUGvdSYPYFeA/mffjr8XFiITTLYglEgHv0yveHxTq/9kYBBRRQQAEFFFBAAQUUUGDxBAxwX7xzao8UUEABBRRQQAEFFFBAAQUUUEABBRRQQAEFFFBAAQUUUEABBRRQQAEFFFBAAQUUUEABBRRQQAEFFFBAAQUUUEABBRRQQIGpCpxfBo4STkhQeGdY4FQb0+VgBKuTh1oMa+d7wtCKhfDEradPhm4/xyjm1vPf+djNZg4X7gxtj2Pz+z93docKoSb8EPNiQHwnQfSLbQgGixJ/aDyp4Hb6RXA79XcrEXZMWCOhjd0KMbYEPhJqS6EPH/Y/5mBby/IIMM5fbG+1r01GAwHu3QJRl0dleXtKyO1/fnmWVldX85hgPPRbxGLSWoTwPnv8KLVarfR/f72a9OGsf44FmM8eP3yQuDdTWPCmmip5wZK417GoC8HN3EctCigwfwLcp37b3voulP3lzu6Vz6/cR27erOVQd+aJYhn0WZ39uSfxjhDB6BGgzrxSDIuv5sWn0lTC0ztD3GkL/X3y8EFukyHu8zfWbfFkBU6azbwIhOHek3W+jtqLAe7X/R5zHf33mAoooIACCiiggAIKKKCAAgrMm4AB7vN2xmyvAgoooIACCiiggAIKKKCAAgoooIACCiiggAIKKKCAAgoooIACCiiggAIKKKCAAgoooIACCiiggAIKKKCAAgoooIACCigwYwIEKROgu/t2L23+vJE2NzbSaqWSQ0mvuxCI2mi20rfj47Tzdq9vcwg7zMGJVcIMR29/BBUWD0y90BDwTvg9Qa37B4d92zbsBoTSExR7UK/n8PMo/Iwg9GHC0AmE5Fx3C5mkfo5Fn64Kn6UOgssIbLwqxJ36sDojwI7vm80cbItbsdCWzpB8+kZgpmW+BWIRghgncV1P+tqZb7XFbn2Miegl8wJzPKH+11EIn+Xex8Ig3AstCnQTuLu5mQj54L7Hc8BqpZq4s/GcQuFZhYVPrmsce9YUUGB8AhHoEzXyDM7zcZnCMzL3OZ61+Z7SLwC+s97iwlSEtPPOEffKCE6/c3vzu7B4nrPiPaVMO4fZpluIe/GdYFzvYMO0zX0UmDWBWBCOd9pXr9+4sMusnaAR2hMB7oPcG0Y4nLsqoIACCiiggAIKKKCAAgoooMCIAga4jwjo7goooIACCiiggAIKKKCAAgoooIACCiiggAIKKKCAAgoooIACCiiggAIKKKCAAgoooIACCiiggAIKKKCAAgoooIACCiigwKIIEBBWNnP9Mms0d/202cxho4SK3VhdTS+2txLR5+sr1fx7AgPHEYY+jPPxeTPvVjb0MP74dpwB9CfNZqqmi9D2cCCqleB7AhT/3NmdWBhbMeT4zbv36ejr12EY8z79QtvZZpDw2V5hjQTZ9gr/53eEd1MIsiMk/tbNWg6SJxA3CuOPrTpD64fuvDteq0D7uqxW8uIQp81WarZaec4x6PhaT821Hvzh/XuJQGzW2mBaYCwQ4n7VwhGTavDvz3/Nc9Co8+yk2me91yvAs9Hjhw9yIDOFexzPBcWFSbiflQ13vt7eeHQFFCgjwD3h7u3N9qZnZ41UPzoqs+t321APc8cwz/AREEyFvRY64XmcdhafpXmOXrlczGr05ax+7HI8xxXv24a4Dzw03GFJBGLRAxeuWqwTzvzM5xl7H/5ZrI7ZGwUUUEABBRRQQAEFFFBAAQUWVMAA9wU9sXZLAQUUUEABBRRQQAEFFFBAAQUUUEABBRRQQAEFFFBAAQUUUEABBRRQQAEFFFBAAQUUUEABBRRQQAEFFFBAAQUUUEABBRQYRIAQdkLZ16rVUiHuhLITJhaF4G6CcylPHj5ImxsbOWiZLdi2bL2DtLnftsOEnU0iwL1bO6Ntkw4Y33r6pB0Y+8erv4cONo5z2sucUMj3+x9LB1MWQxqrlUpau1w5IFxuXIZGdjseY4rtCPAuFupZuQzJN+C739UxX7+P8cc8Qlh3LH7AmLYst8DzX57lxSUq3G9arTwHTTsIkfsdY5Tj/99fr5b7hNj7rgIRokwQ8o1qNT8X8Y9CKDNj9joWHvB0KaDAYgvEQk69wts7e8/9bOOnWznMPUrx+XoYLWY67o8sqcWrI98Xn+ANcR9G1X2WTWDQRemWzWce+8t8O8yiHvPYV9usgAIKKKCAAgoooIACCiigwCIIGOC+CGfRPiiggAIKKKCAAgoooIACCiiggAIKKKCAAgoooIACCiiggAIKKKCAAgoooIACCiiggAIKKKCAAgoooIACCiiggAIKKKCAAiMIRHh7VFE2bL0Y4k4A6Zt373MVN1ZX04vtre9aFCHdBG+vViuJENNJFgIC6ddZo5FevX5TOhg1/viW9l4ErU6mpdE+AhX/3Nn9oX2EAdc/H6Wvx8dDM0VoIxUQjojDMOWq8Hbq5dwffKqXNo4xgjXBZVEwj1D2lUqlrz2GjVarHdpe7Bshd5z7lzu7w3TZfWZMIMKPayvVHN7P3LN/eJj2Dw5nrKU2Z9oChLcT4k5htiYUljDscQcicpyYSzv7yP2O+951hMdP29vjDSdQrVYT81iMI2rhHvXuwz8j3eeHa417KaDAMgk8e/woPy/xzF62cE8jxP3O7c18f4vC8zn/+r0eXSxS8WNYe9TDwl/Hp6fp5OQ0t6vYtuIiT8UFnXj+47jxjla2L26nwCII8M7baLbye3d85rII/bIPCiiggAIKKKCAAgoooIACCiigwLwIGOA+L2fKdiqggAIKKKCAAgoooIACCiiggAIKKKCAAgoooIACCiiggAIKKKCAAgoooIACCiiggAIKKKCAAgoooIACCiiggAIKKKCAAhMQiPB2gvMIDH94/14OwV1fqZY6WoS4E0S+83avHcAXod/US3Ap4X8Ew3M8CuF/kwxyj34RcEbQWdkSf3wb25cJEi9bd+d2EUTdGcQWdoS3777dG7b6tPX0SSLEnXJQr6cP+x8HrqszvJ3zSbu+fTvOXznvoxTGRTHInfoJbhxkDHYeP8bksH0epT/uOxmB/774T66YeenEcP7JIM9xrcWFN1gEgnnpj1d/j7VHMZ8Sus2czf2S+YpFKJgnKRxz1DlxrI22spkSKIa4swDFoAufzFRnbIwCCiyNAM/ld29v5kB35jEKz+kr1Ysw925LXRUXB7sqrL0XYmeIO8/2LNwUJR//MkieQHeLAssgwDsQlwGfD4yyyNsyWNlHBRRQQAEFFFBAAQUUUEABBRRQYNwCBriPW9T6FFBAAQUUUEABBRRQQAEFFFBAAQUUUEABBRRQQAEFFFBAAQUUUEABBRRQQAEFFFBAAQUUUEABBRRQQAEFFFBAAQUUUECBOREohrcTvk4wH0G0g4aWdwtxJ5j72eNHOdQ96iVgj3DdYplEkHuj1UqNZisRGMjxBymdAe7sO6jHIMeLILYImu8MTB82oK0YKkx7Bg2yZ59iW/Y+/JNDiycVTsx4uXN7M+0fHObjMmZuXAZDdnoyghhzvUoOcG6l9Or1m/aCAoOcE7edLQHGxovtrVTN+ZwXcwjjsX50NFsNtTXXKvD8l2d58QcKIesvd3bH1h7qpf7OwnFWqtUcaMt4ZFxaFLhKIBa0IfzfooACCsybAO8XGz/dys/pUXi/W6lcvC9FiXfMYd9jqKcY4s5/c5/lvsux434fxyuGuRvnPm+jyvaWFYjPXEZd5K3s8dxOAQUUUEABBRRQQAEFFFBAAQUUUOBfAQPcHQ0KKKCAAgoooIACCiiggAIKKKCAAgoooIACCiiggAIKKKCAAgoooIACCiiggAIKKKCAAgoooIACCiiggAIKKKCAAgoooMASCpw1W+0QbIJuCcQjJJmw5PWVaho0/K5biHuRNeqOnxF0yx+6cjyOdYMQ3EEP2uO8HZ8382+iX4Oc3mKAOwGrtI/A1UmFuBM0nkMOm80ckE4wIoXjYTpIQBuBhhGqSJuL5Y9Xfw8Uvl4Mbz+o19OH/Y+DMI60bYTP9zIPs6sOMu4A55E65M4jCdyq1dLW0ycpFoDw3I7EubA7M1cTss7cx9zNAg7jKjEffjs5Sa/33uXw2M2fNxJjM8qgc+y42mY9CiiggAIKTFuAey73QhZf4vsoPLvHOwzvMdyPWUxr2AWgIsSdd6TiIinc6zn+rZu1/LX43sPrZDHQnbbx3svCUMXC+wSZ82N6/Zz2KfB4SyoQi7+NsjhCNzquoWGv0yU9FXZbAQUUUEABBRRQQAEFFFBAAQWWTMAA9yU74XZXAQUUUEABBRRQQAEFFFBAAQUUUEABBRRQQAEFFFBAAQUUUEABBRRQQAEFFFBAAQUUUEABBRRQQAEFFFBAAQUUUEABBRQIgZNmM7VaKYfr1T8fpYf37+UQu9XqRfjeoOWqEPe7m5u5/ij/e/lX/jaCcccV4h7B9PuHh2n/4HDQLuRQ+ft37uT9CArEZpvw6AmGuBfD9Dnu2mWYfQS0EZ7+6eioa6gaoYm0uTO8MDpO2PW7D//kIPirCueGkETKSrXa/p79CUKeZqAb1r8//zWPxcrlOFytVNoB/xHgXj86yuO2WzlvNvO5s8y/QPsP4ispz1dcl5x7iwKdAsxj3Gu+HR/nwNhxFOZYFiChMBcW55UIkD0/P09fvn0bx+GsQwEFFFBAgbkS4P3h7u3N795FeIZvXfZi1BB37sO8j1xVaEMsYhXvM7F9BMoXFyjjXeKs2cyLA3UGu88Vvo1dOoH4vGWQRd6uQmLhNBYlqq2t5Wfnsu/P7MfCCtP8jGDpTrYdVkABBRRQQAEFFFBAAQUUUECBmRIwwH2mToeNUUABBRRQQAEFFFBAAQUUUEABBRRQQAEFFFBAAQUUUEABBRRQQAEFFFBAAQUUUEABBRRQQAEFFFBAAQUUUEABBRRQQAEFpicQQdjdjlgMuRukRb1C3IshuNQXAe4E4P62vZUD0scR4n583szN/ePV30MFihUD3KMOggAnHeIeYe0R3k4fwjL8CUk7+vI1h6URsk5bCU+LUgxLJEztoF4vHWKPP33sDD3cfbvXN/x9kPFRdttnjx/lIMgotZVq+/sYt8OG9Jdtg9vNhkAs8kBrxhnMPRu9sxXjFIj5mznyzbv3Y6k66mw0GunPnd2x1GklCiiggAIKLKIA7yURpF7s36gh7oNYxeIqt3/eSDdrtfauBLkT1h7h7REwP+w77yBtclsFxikQnxsM+57ONcKCRwS38xlNFD4/KBPiHgvzcV2zuJFFAQUUUEABBRRQQAEFFFBAAQUUWAYBA9yX4SzbRwUUUEABBRRQQAEFFFBAAQUUUEABBRRQQAEFFFBAAQUUUEABBRRQQAEFFFBAAQUUUEABBRRQQAEFFFBAAQUUUEABBRRQoEOgW3j7h/2PqbpSTffv3EkRcjcMXDHEnVCvs0YjV/P8l2ftgHAC3Iuh4RyPAHL2vVGtpir/MUQ5bTZzMN/Lnd32cQepplcA8KRD3GkzpbPf/ByTZquVImiw2B+YsON3bEchvJhzGe6xPd63arX8+26lM8SdAHjquY5CmFwE1BfH4lkTBzxSMsD9Os7MdI/ZOSaHDSqcbqs92nUJxPxdPzpKex/+GbkZxQVG9t5/SPUvX0au0woUUEABBRRYdAGe41mI6c7tzXZANPdl7s/TKsVFueKYBLg38rtESoRP8343yjvvtPricRQoCsRnLV+PjxPvRmUL4/3u7c3vFoCrVipptVLJnyPkzxxYBO5TPS8Ex/edhWubz3R4Rr7OzwrK9tntFFBAAQUUUEABBRRQQAEFFFBAgXEJGOA+LknrUUABBRRQQAEFFFBAAQUUUEABBRRQQAEFFFBAAQUUUEABBRRQQAEFFFBAAQUUUEABBRRQQAEFFFBAAQUUUEABBRRQQAEF5kSA8OuzZvOHQPAIxH6xvZXD9tZXqjlUfZjSaLVyQF4xSPfu5mZ6eP9ero4A9+J/c5xKJeVgbr4fNsSdY3LsN+/e9wwqv6o/8ce33QLRCCJ89vhRbud6tToMy0j7FMPcqWi1ehHcTp8pBLa/+/BPou2dpRiEfVWAYmzHV8L3uwW3jdSJAXbuHIcRzh9VGOA+AOYcbspiA48fPmgHf347Pk47A4QUzmGXbfKIAjF/j2tu2NzYSE8ePsgLaPzx16sRW+fuCiiggAIKLJ8AodEbP91K+weHU+18PBPwLvPp6Ci/d0aJ99Nh33kJuib43aLAdQmcnF98llNmcSueZzd/3sgLuUVh/PJZQnEUx+cobNMryH3r6ZN2PXxWwEIIFgUUUEABBRRQQAEFFFBAAQUUUGAZBAxwX4azbB8VUEABBRRQQAEFFFBAAQUUUEABBRRQQAEFFFBAAQUUUEABBRRQQAEFFFBAAQUUUEABBRRQQAEFFFBAAQUUUEABBRRQQIEOAYLnzi6Dv3NAV72eDj7Vc1hXhNYS7HWj+m+sF/sQ7EXYV5nQuggWe7mzm8PFCYUnKI9CgDuFn/EHrxyzWIYNcY9+DRvgG398S1s6A9EInyf8j/6vXnNoX2cI/9HXrzm0vrMQmkhgG+HzWFPifPS6KAhvZ9vrDGQjYI6AOIbfWrWaIry9uCCAF/ViCjD+uA6LQZvdrsfF7L29GkVg3AHuEez64eNBOvj0aZSmua8CCiiggAIKTFGAd8sHd+/k8HbecX/b3ko8YxbfJeKdl/c63u/KFN6fed+Md5Qy+7iNAuMWKH6Wwzt7/fNRXryOz1wojHXepfgcID4DYISX+RynV5D77Y2N9mJ8HIfPFCwKKKCAAgoooIACCiiggAIKKKDAsggY4L4sZ9p+KqCAAgoooIACCiiggAIKKKCAAgoooIACCiiggAIKKKCAAgoooIACCiiggAIKKKCAAgoooIACCiiggAIKKKCAAgoooIACBQECwAnFJnzr1es3ObidQtjX9tMnieDvzgD3CGTP21VSWq1U89deJYLFikF5BHMfn562jxf7dgtyJ7i7ZJZeuwmtlBLt/HZ8nHbe7g18zun381+e5f2+Hh/nEPcoEea7vlJN5SL+Bj586R0arYvwwBYdviycS4Lbjr58TRs/3foutD22mZcA9CcPH+RQf0Lmmq1WYrzOS9tLn0Q3/EGA+eHxwwftoMHYYO/DP/n8WxS4SmCcAe4sevHs8aPUarXS//t754d7lmdCAQUUUEABBeZHgGcE3jd5powSC0aVDXCP8Hbem3lnHnbBsflRs6WzLMB45D258HFAXoCNf8XF8aosUFCpDPy5SmeQOxaMewqL/33Y/zjLPLZNAQUUUEABBRRQQAEFFFBAAQUUGKuAAe5j5bQyBRRQQAEFFFBAAQUUUEABBRRQQAEFFFBAAQUUUEABBRRQQAEFFFBAAQUUUEABBRRQQAEFFFBAAQUUUEABBRRQQAEFFFBg9gUI+SKQiwBwCiHlhJVTCC/vFt4eYewEo1Nu1mr5a2fIe2fvI/T95c5uDou/qkRod7dtCHIn0L1MOT5v5rDdP179XWbzH7aJoHZ+QWj0/sFhDivDplJJab1kO4Y6+IA7cQY5N51h7lENgW0rlYvzzbaE9RPqNssF69+f/5qbyHk3vH2Wz9b42haB2RfnnUhMg/vHp7scNY0zwH3r6ZNEsKsLRyzH2LGXCiiggAKLLcD7RXHBsrubm+nu7c38jlcmwD3C23mPYpEwnjmog3KjyvvWdS/vtdjnz971FuBdmc8COsPcGZMshjbqyCwGuUcrfD52RCqggAIKKKCAAgoooIACCiigwLIJGOC+bGfc/iqggAIKKKCAAgoooIACCiiggAIKKKCAAgoooIACCiiggAIKKKCAAgoooIACCiiggAIKKKCAAgoooIACCiiggAIKKKDA0gp0BrcHBOHthLhTIkS9M4gugtgj7J2w5Yf376Ubq6t5v17BdRH83i/ka3NjI93+eaPruVldXc3HKRviftps5tDvXqHxBPURuLd/eNj1ePQrAvliA8LnaQMhaIT8zWKJMHf6Tmh7MUgwTCJ0MAIMZ7Ef2HMOovQbO7PYB9s0uEDMPVxjjGFCCD33gzsu8x7jCnBnERMW7KCUWXxkmc3tuwIKKKCAAvMiEO+AEdxOu8uEXHeGt8d7FO+vj+7fyyHw/RY1mxcj2znfArxDsWzbJBYUaLRaqZoqic8VKEdfv+aF7mZ9cbj5PqO2XgEFFFBAAQUUUEABBRRQQAEFZkXAAPdZORO2QwEFFFBAAQUUUEABBRRQQAEFFFBAAQUUUEABBRRQQAEFFFBAAQUUUEABBRRQQAEFFFBAAQUUUEABBRRQQAEFFFBAAQUUmKBABKlzCMLII2xr++mTdHJ6lnbevs1HJ6T8xfZWIqJ8faWaf0YQGEFd346P085l0Ds/zyF4tzfT/Tt38nYErK9WqvlrsUT4+7BBuBznt+2tfLwyIe6NZisRMPbm3fscLBalM7Tvfy//6ioe4b0ci5Ay6oqCyWzGt//YlQjB5tz/24OUioH9ExxyQ1fN+IuFAQzwHppx7naM807gIGN2HhYbmDvkBW/wuALcYzGBbycnaefNxb3RooACCiiggALzLdC5SFSvBciKvez2Ds37SfvdcG0tPXv8aKDFxuZb0dYvu0B8NhQOfLbEZy71z0eGuS/74LD/CiiggAIKKKCAAgoooIACCiywgAHuC3xy7ZoCCiiggAIKKKCAAgoooIACCiiggAIKKKCAAgoooIACCiiggAIKKKCAAgoooIACCiiggAIKKKCAAgoooIACCiiggAIKKFAUOGu2fghGJiib0K1iifDaCLWLkK79w8Mc/N5ZqIN9btZq+VcEMLNvlAi+GyaMm9B16t64dStXt3YZ4n7VmY3jHdTr6cP+x4ug+c3NHDbP91EiwJ26CW0vFv4Il1K7DLEnFL6ZWvn4kyjNy5B17EYpvULbo05qJ8x92DD9UdpWZt9btVraevokbzrMeClzDLeZPYH2whGVlFgvodlspj93dvNXiwJlBcYR4B5jkWO+ev3GIMqy+G6ngAIKKKDAHAj0e2/t1gXenXgX5B2Twrsz75ixUBjvl788fpTfhXnXutHnfTW/r6VWfuZl+9XO1c/mwNEmLrcAVwLXQ14orrBSXOe1sdxK9l4BBRRQQAEFFFBAAQUUUEABBRZJwAD3RTqb9kUBBRRQQAEFFFBAAQUUUEABBRRQQAEFFFBAAQUUUEABBRRQQAEFFFBAAQUUUEABBRRQQAEFFFBAAQUUUEABBRRQQAEFFOgj0C3EvXMXws4f3r+XyBJfr1ZTBLifnJ6mnbd7PUOVnz1+1A5aL4bXxf4cZ5DgcELVCW/nK20hPL1MvDkZYifnF8HPhIitEKJ3GbxOQHoE5hHgvrmxkY/Rq0SI/bgHFoHtEd7H1yijHu+k2WyHqHG+6p+Pcrjgi+2tfAj6T9AaoYME3M9auQhVfJjOGmdp78M/s9Y82zMhgbgOq1yfrZbh/RNyXvRqxxHgHnU0Go28iIBFAQUUUEABBRZPgAW8eN/l3YNS5h2MV7bTc94kU35PYbGpYqE+3qOL9RXD2mPBrk5N8ttXK9VkjvvijbNl6FG3MHc+f+AacTGuZRgB9lEBBRRQQAEFFFBAAQUUUECB5RAwwH05zrO9VEABBRRQQAEFFFBAAQUUUEABBRRQQAEFFFBAAQUUUEABBRRQQAEFFFBAAQUUUEABBRRQQAEFFFBAAQUUUEABBRRQQAEF2gJXhbhHeDsbE5geQXIRDE4o+NGXrz9obv680Q7AIyR8tVrJYevF8HZC7sqGchOqR7A6wevUR6jeIIWQ8vMWxy+ko6fU7g/toi0R3r5KQnyXwo8j9Jyq6NcwJQebNVs5PL4Y2E5dmPKPEGtKmQDBq9pQPFcRuP/fF//Ju3BOT5vNfLxXr98M0xX3UWDsAlyHjH8uL66P3bd76evx8diPY4WLLRDjqFuoapmec7/5bXsr33f23n9I9S9fyuzmNgoooIACCigwhwLc7+/e3kz379zJre8XpB6LhLFAGIuSdSs8zz66f6+9eFjnNvHed3Jy8f535/ZmewG0Ud8B5/AU2OQFE+A97qx1saAc4e08kxPmblFAAQUUUEABBRRQQAEFFFBAAQXmXcAA93k/g7ZfAQUUUEABBRRQQAEFFFBAAQUUUEABBRRQQAEFFFBAAQUUUEABBRRQQAEFFFBAAQUUUEABBRRQQAEFFFBAAQUUUEABBRQYQqAzxJ3AdP7w9Mbqaq6tGN4e1UcweK/DFYPbY5s4DsFdb969L9VSQvRoC4XA9F7h6qUqIzi9EOZOXZ0h6t36Wqw7+tDLpUw7ikH2hPURTv3t23H+SrgZhcC/CJQfNcCvM8T99+e/5mPUVqrp5ByBlIMHCSC0KHDdAi+2t9pzT6PRSH/2CMW87nZ6/NkVIISVeY759I9Xfw/V0JiDWfjjj79eDVWHOymggAIKKKDAfAnw/ss72M1aLTe81+Jh8U7Yb6GY9bW19Ozxo/xMkgPbL8Paey1OVFxAbZiFy+ZL29Yug0Cj2UqNy4X0+ByIayY+81iG/ttHBRRQQAEFFFBAAQUUUEABBRRYPAED3BfvnNojBRRQQAEFFFBAAQUUUEABBRRQQAEFFFBAAQUUUEABBRRQQAEFFFBAAQUUUEABBRRQQAEFFFBAAQUUUEABBRRQQAEFFFhCgdNmKwedVyvlO18MJo+9uoWwF2skiLxbqVRS6nZoNicwnKBwAsOvKgTwEp5HmDylX7B6+Z5+v+Vps5miH1cdg+B3jCi0n3A/+ri+Uu16aLbHr1uJAPf9w8O0f3DYs+mTCnEnSJBSrVRSq9XKAe79wgeH9XU/BQYR4LoiwJ1Lh5y/g3o9fdj/OEgVbqtAXvSDxT+ummOZBx/ev9dTq7a2lrgPffh4kA4+fVJVAQUUUEABBZZIgHdQnhNiQbOLd6eLd9J4px1loZirKCP0nWNzzNVKdaD3+iU6TXZ1TgT4/OOs1cxUtEDYAAAgAElEQVTvd1w3fPZAmLtFAQUUUEABBRRQQAEFFFBAAQUUmEcBA9zn8azZZgUUUEABBRRQQAEFFFBAAQUUUEABBRRQQAEFFFBAAQUUUEABBRRQQAEFFFBAAQUUUEABBRRQQAEFFFBAAQUUUEABBRRQoCBQNpC8G1qEuPcLbmdfgusGyIdvHy6OcVVgOKF1hLfzlSBngvKGOVaZgRFeV4W3F8PtIxD42eNHOVweqxsdSfmxfa+A97IB7rS/GOI+bIh9o9VKjcvweQLTCCXuLASovXn3vgyZ2ygwMQGu+ee/PGvXz0IPLJhgUWAQgd+f/5rnuavGD+MsFrPoVfd5s5nrYN60KKCAAgoooMByCfAscff2ZrpVq+XnCp4beO27Ua0m3iEJo64fHeUw6nGXzsXMeN/stTjYuI9tfQpMSoDPJPhsgsLnD1w7PmdPStt6FVBAAQUUUEABBRRQQAEFFFBgUgIGuE9K1noVUEABBRRQQAEFFFBAAQUUUEABBRRQQAEFFFBAAQUUUEABBRRQQAEFFFBAAQUUUEABBRRQQAEFFFBAAQUUUEABBRRQQIEpCEQY+bfj43SzVstHXF/5Pvz89DLIe7VSyQF0naUYzN5stRKbN3Nc+0WQ+vllGHiEvA/aLWo6OW/moK7j09Ouu9cIx6tWu4ajD3q8ftvj0csigtap4+T0NAeM8ZVC+37b3spfI1gdG8Lbo1DvahfkQQLcqevu5mZ6eP9ePl8cq2zpDG4/qNfTwae6IWllAd3uWgTu3r6dHt67m4/9x6u/Ha/Xchbm96Cx6MVVgaoRrMA97u37D6nVI6CdxQNcQGB+x4ItV0ABBRRQYJwCLDDGc0a1Qph6ar/3TSrEvfgeGO/i3d7fx9lH61Jg0gJ8FnLWulgAgc+E+IyFMHeLAgoooIACCiiggAIKKKCAAgooMC8CBrjPy5mynQoooIACCiiggAIKKKCAAgoooIACCiiggAIKKKCAAgoooIACCiiggAIKKKCAAgoooIACCiiggAIKKKCAAgoooIACCiigQBeB4/Nm/imhx7c3NnLoN0HrNy6T3oqB3mxH+FwxvLwY2F7IIc91RtZ7xJP3Cicvc2IIOSfs/KpC8DnHuM4SQesE+L7c2f2hKRu3bqVnjx9lGyyLfaLp6z3C1uM8fNj/mAhVL1M4Dscrns9++xUD5Qc5Vr96/b0CkxbYevI43bp5M18fjF2LAmUFnv/yLK2vraVXr9+0F9wo7svv2Iby5t17AyPLwrqdAgoooIACCqT/vvjPdwosnLZ/cJi+Hh9PTCcW8xrl/XtijbNiBYYUaDRbic9FKAS4E+ROoLtFAQUUUEABBRRQQAEFFFBAAQUUmHUBA9xn/QzZPgUUUEABBRRQQAEFFFBAAQUUUEABBRRQQAEFFFBAAQUUUEABBRRQQAEFFFBAAQUUUEABBRRQQAEFFFBAAQUUUEABBRRQ4AqBCMHaPzxMB5/q6ffnv+Zw8fWVaiIa6+Qy4J1A5Du3N9ON1dVcG9t0xqkTWk4g3ddvx+nJwwfto/Kzm7VaDlcnZL2znDabiRwufkfY+LwX+kOQ++7bva7BfBGsTj8xC9O1ajV14ckcUSeh8OxTplSr1Rw6TP0E8pe1LYa4E4pWPzoqczi3UeBaBRjvL7a20spKtee1d60N9OAzKXCrVktbT5/ke9fO272ubYyAd4IiCXC3KKCAAgoooIACZQUiwH0awe3Rpni+YcGwtV4vmGU74HYKzJAAn7OctS4+P/LZfIZOjE1RQAEFFFBAAQUUUEABBRRQQIErBQxwd4AooIACCiiggAIKKKCAAgoooIACCiiggAIKKKCAAgoooIACCiiggAIKKKCAAgoooIACCiiggAIKKKCAAgoooIACCiiggAJzLNBstdJps5WazWb6c2c3B69v3LqVCBNvtFqJ30e4+6P799LmxkbuLWHs/J5CuDvhWcVgcYLqCP7ePzjMAeIE5HYLcI9g8iAkvn3eg9wJFaNfX4+Pc5B0ZyFo+rftrXRQr6f1tbXsHTbsGyWy9iJI/+T0NL16/Wag0Ub9hA9TrgqI76zUEPeBmN14RgS4llgggbmIa4V5zaLAVQKxoEavxSoiUIF74Z9/7zimHE4KKKCAAgooMJDA9tMn+Z2Yd8NpFt7HY2G2aR7XYykwaQEWGeQzkl4L5k36+NavgAIKKKCAAgoooIACCiiggAIKDCpggPugYm6vgAIKKKCAAgoooIACCiiggAIKKKCAAgoooIACCiiggAIKKKCAAgoooIACCiiggAIKKKCAAgoooIACCiiggAIKKKCAAgrMiEAEjUdzCGo/O2vkEHfC3nJw+OlpItiWnxEGzs9vVKuJcPFGs5VD3Alvf/Pu/Xe9IrQ9At1v1WpdA9wjvJ2g9/rno8Qfrt6s1XI93cLeZ4StVDOib1eFikXYdKWS0nq1ehGkfxmKz0FqK9V8LIyxJiif0PdBy93NzfTw/r18zghxL1sMcS8r5XazJBCB3FwrXDMWBXoJcJ96sb2V71Uvd3Z/2Cx+zy/e/7OfDj9/FlMBBRRQQAEFFJgLARbx4v093innotE2UoE+AvEZxbfj47TTZbE8ARVQQAEFFFBAAQUUUEABBRRQQIH/z97dsDV1JfDeXgmIyDBM1fparXVOz3z/z9PTp9ZCFV9QyjAYEHae679h0RgBAyS83msuBys7e69975CQKL91EQUE3C/iVTEnAgQIECBAgAABAgQIECBAgAABAgQIECBAgAABAgQIECBAgAABAgQIECBAgAABAgQIECBAgAABAgQIECBAgMAIAjXg3jRNG2rfaZo21v7zsx/3b50I8r/m50u3jbZ3yky308bEp1MDT+C9aUqa4wm4J+R+0Dgo4D4Yb88x61iYn29j8VOdThscz8eDRqLm3bK7zThHzi2V+gTkTzOq7UavVxJxHx7x/PfTJ61rouoJkeVXrkP+LOHgGturVgkM1yj+cedWo9bxzLUb9exE3I8rbfvzFmi/tn582j5evfzzVfs1ZRA4SCDPNXnOOWpxjATe83j8aXOzLL56DZIAAQIECBAgcCkE6vc5ea057tfMlwLAJK+kwOZO0y40eNRCeVfyxJ0UAQIECBAgQIAAAQIECBAgcKkFBNwv9eUzeQIECBAgQIAAAQIECBAgQIAAAQIECBAgQIAAAQIECBAgQIAAAQIECBAgQIAAAQIECBAgQIAAAQIECBAgQOA6C9TI+KderywORMZr7HvQJtHvRM3rbRKBSwxuMAL/2+JSSQx+eNSAe73NVtMvTb9f1tbX22D84KjbJjCeMFc+5tiDIfd6zNyuzmtc17G3szv/Gk8/zX5reP2guFg1jmla8Z+bfhtnf/PufcnnEqHOHGKQSFkdCcJ/+tQr7cdeb+TpZX/Pfnjchogz4prAda5JPh4VdBdxH5nZhhdE4NmTH8rNGzfaeHsi7gaBYYG6iEb+/LDnrnyuLiqS3wtFuh8RIECAAAECl0Xg9sJCuXf3Tvsavi6+dlnmbp4EDhIYfB8o74fkvZOTLnBHmAABAgQIECBAgAABAgQIECBwlgIC7mep7VgECBAgQIAAAQIECBAgQIAAAQIECBAgQIAAAQIECBAgQIAAAQIECBAgQIAAAQIECBAgQIAAAQIECBAgQIAAgTEKHBZwr7G3HCph7xvdbhv6zqjx9fy+Btm3m37Z7vfL+sZGefXm7VczTCj36aOH5ebMTHubRMn7/YNjuDXgnp0kBp/b1nnUkHuC5tlH/Xz2Od35e44nJarnkdsnGH+jnvQJd1h9ExeLS43bz8/NtZH2hNtvdLqlDb03TXm78qHcv3unPeccu0brE1DPvhK9z3kPjuME3eO/8M/5EuP8fnDUoHuOedBpi7if8E7gZmcuMPgYkoP/8uL3M5+DA158gfo893Ftrbxb+XDkhJ8/fdIufvFpc7Msvnp98U/ODAkQIECAAIFrL/D3ImqdMnPK17XXHhPAhRHI+yGf8/5J3h9pmrLycbXk+3mDAAECBAgQIECAAAECBAgQIHCRBQTcL/LVMTcCBAgQIECAAAECBAgQIECAAAECBAgQIECAAAECBAgQIECAAAECBAgQIECAAAECBAgQIECAAAECBAgQIECAwBEChwXcH977vizMz5du58vY2+D2n7e397bZjacnQp7xYnGp5HPDYzDiXj+3tr5elt+9/2LTwfjyyupqWfvveskPtGY+GQmMJyaeWHyiu5nrrdnZ9nMJvE+nin7C0dvZDanvNE0b650ZCNefcJe7cfa9uNjHv9ZKzvnZD4/3I+2f88lSSs41QeHhePvwcbN5YvmJuQ+OmFeTUeaa48T61q3Zr4LuhzmKuI8ia5vzFnjy6GF7n65DwP28r8jFPH6Nsh/2nDU46zz/5LkmY+n1csnCGQYBAgQIECBA4KIL/Of5T+2CbDendhdFMwhcFYG8J5IF+DLyvfmbd+8PfB/qqpyv8yBAgAABAgQIECBAgAABAgQut4CA++W+fmZPgAABAgQIECBAgAABAgQIECBAgAABAgQIECBAgAABAgQIECBAgAABAgQIECBAgAABAgQIECBAgAABAgQIXGOBGmRPtLy3tdXGy1+9eVtq2Dax9MFMeL/fb/+7Bmxr6L0SJsaeQPlhY5SIew24Zy6/LS61c8p4+ujhfqh9+HMJn+eHXrP/bmc3KJ+PxxmJfyUClpD65uZWefzgfruPRNxPM+KVfSd+Pjh2bRNiL63Z/NzckfH2bJd9DO6nRtsTud/c2jrNNNtj/2t+/puOg6G0b13vU03IjQmcQKA+fuTLv37FCbifAPKK36QG2bPoRZ7zRhn1efHT5mZZfPV6lJvYhgABAgQIECBwrgJZOOzmzMxYFiY71xNxcAIHCOT13ueBBfMWXy+f+n0R0AQIECBAgAABAgQIECBAgACBSQgIuE9C1T4JECBAgAABAgQIECBAgAABAgQIECBAgAABAgQIECBAgAABAgQIECBAgAABAgQIECBAgAABAgQIECBAgAABAmcgUAPu9VCJlycGnlBtDaBnm8HxqdcrCWPVUSPuo8a8D4q4DwaW8/nb/1oonz9vt2Hz/Pf9u3dKgrt1JLib8O7gSJgugbqMG91OSSD9OKO307Sx+BqNr8H46W6nTB9zXwcddzDknt11Sqc0/X57jtPT0yXh6aOONRjb/2t9vb1Op422HzTPG9PTJdf01uxs++k6p4Tja0S+3i4B+cT889EgcBEEnjx62H4t5THg896Dl4D7RbgyF2sO9X5SFyMZZXY1+p5tj3O7UfZtGwIECBAgQIDAJATu3b1TsthZRhYmO+4iZ5OYk30SGLdAXvfl/Qrfo49b1v4IECBAgAABAgQIECBAgACBcQkIuI9L0n4IECBAgAABAgQIECBAgAABAgQIECBAgAABAgQIECBAgAABAgQIECBAgAABAgQIECBAgAABAgQIECBAgAABAucgkNBVglc1Xj4/N9cGvBMtb8putDshrDoS6x4OdieYvNHrjTz74Yj7YYHlRNkzl3ysI+H2BNyHR43TdTudMjNimS7nlk23m37Z7vdLAvYrH1fbXSdknpB9xuxUd+Rzy4bZb+Lssb0xFMpLyP1z07TbJMD+buVDSUw4ufmbhxyn7i9zzPj15R/t9ZrkqD9EPHyMXPtcg0kF5Cd5TvZ9tQXyODT4tZRFGTIE3K/2dT/u2dXFPvL4+/LPV8e6eZ4T8tyw8elTWVp+c6zb2pgAAQIECBAgcB4CdcG1HFvE/TyugGNOWqC+nyPgPmlp+ydAgAABAgQIECBAgAABAgROKiDgflI5tyNAgAABAgQIECBAgAABAgQIECBAgAABAgQIECBAgAABAgQIECBAgAABAgQIECBAgAABAgQIECBAgAABAgQIXACB4Xh5Dbwl7rbd3w2NTyKAPBhxP2j/C/Pz5f7dOyXbJW6edHmNzA/Hy2u4OZyjxtbreU91Om1o/aB91x+kzTY3vhGFH4y272bWd8dwJK8G8xNCTzz48YP7JfPP/nOcOg7bXz6//O59WVtfn/i9J/N6cO/7NlickTm/eff+WLH+iU/SAQjsCeQxI49fWcRhqpOFEvrt10m+XgwCVaA+x53kcbQ+J5wk/u4KECBAgAABAgTOS0DE/bzkHfcsBLb2Fsh7sbj01WKDZ3F8xyBAgAABAgQIECBAgAABAgQIfEtAwP1bQj5PgAABAgQIECBAgAABAgQIECBAgAABAgQIECBAgAABAgQIECBAgAABAgQIECBAgAABAgQIECBAgAABAgQIELjAAr2dpp3dqzdvy/rGRnn+9Ekb7E4IvYawfn35Rxs4H/eoEfeEzOvInyXcnhhzxvReYD1R9DrHwXlk+2c/PG7nPBxBP2q+NeBet1lZXS0rH1e/uMngvodD7IMbbu40bWC+jjhOdbvl1uzsFwH3RNlb06Ypi6+X222ePHrYBupvTnX3b7/V9EvT/3uPiQXnVzXJ/mNxFuPpo4fteaQtX6e00euVDx9XhdzP4gI4xrEE6uNXXfRBxO9YfFd+4zxP5D6Sx+A8rx13CLgfV8z2BAgQIECAwEURqBH3rEuW17YGgasikPe0sthcXvsZBAgQIECAAAECBAgQIECAAIGLKCDgfhGvijkRIECAAAECBAgQIECAAAECBAgQIECAAAECBAgQIECAAAECBAgQIECAAAECBAgQIECAAAECBAgQIECAAAECBEYQSFD8c/N3fDxh7rnZ2VKjbp+bftnp99t4eILjk4q41/3enJkpCcvlYwLMN7rd9vj5dVi0/N7dO+X2wkLpdjplJhMfcdRzq5svvV4+MEg+PzdXHj+4v29y0O5rMCwB+Mwz51N/CLeG32u8PbevIfrE2+M9HJ6v4fx3Kx/a/SVGlu2yfR2TiuoPn1/1nep0Sn5t95uSc8kQch/xzmazMxPIIgd5DMn41Ou1j1sGgSpQH5cPWrBjFCUB91GUbEOAAAECBAhcVIHBxdou6hzNi8BxBOr7LGvr62X53fvj3NS2BAgQIECAAAECBAgQIECAAIEzExBwPzNqByJAgAABAgQIECBAgAABAgQIECBAgAABAgQIECBAgAABAgQIECBAgAABAgQIECBAgAABAgQIECBAgAABAgQITEYggfTtpl/2utxlutMp03sx9LOIuOesEm1/+uhh6Xa7+zH2GuNKEP23xaWvAvK5zbMfHrcos1PdY+HUSHri6Demp8thAffsNPO6dUBovR4wAffhWPRwwH0wyv5xbW0/yJ7k/M2huddtX/75qo3nZwwH3BMnS6Rs0iPXI8YxqqH5XBch90nL2/9JBf7vT89Kp9NpA35n8TVy0nm63dkK5LHs30+ftM8xJ10AQ8D9bK+ZoxEgQIAAAQLjFcjCZFmgrC4yNt692xuBsxfI+1jb/b7XfmdP74gECBAgQIAAAQIECBAgQIDAMQQE3I+BZVMCBAgQIECAAAECBAgQIECAAAECBAgQIECAAAECBAgQIECAAAECBAgQIECAAAECBAgQIECAAAECBAgQIECAwEUWqLH24aDbWUXcnz990obCEzRP2Hxzp2mj8q/evC3rGxtf0dWo+WBwflTfRNcTb9/e3m7j7O9WPpSE1Q8a9Qdqa8B8eJujAu65TQL5iZ4nJp2odMaTRw/bKHvm3u3kbHdHuvnZPuYJ1y++Xm4j7sMB9xeLS+38z2LUYw/H5oXcz0LfMY4rUMOU+frIIgj5OjIILMzPl4f3vv/icfi4KgLuxxWzPQECBAgQIHCRBOr3MlmsLa9DDQKXXaAufneW749cdjPzJ0CAAAECBAgQIECAAAECBM5eQMD97M0dkQABAgQIECBAgAABAgQIECBAgAABAgQIECBAgAABAgQIECBAgAABAgQIECBAgAABAgQIECBAgAABAgQIECAwEYHtpl+2+0mmlzLV6ZSpToLiu2G3GsZKTDxR5EmMGtjNsTMSMk+4PQH3g8ZJA+4Jj+d8PvV6ZadpyvzcXBtJP+y86g/UDoft65yOCrjnTCKaiHTOY6PX+yrGXvczGKKv1yK3+21xqczOzLTR94zBEPwkrsNB+7x39065vbDQ3i8SpR8cNThf/yzXLKF64eyzujqOMyhQv17zZ0c9flC7XgJ1gZDTxB0F3K/XfcbZEiBAgACBqyZQXz8f9Jruqp2r87keAnVhvnyPbxAgQIAAAQIECBAgQIAAAQIELqqAgPtFvTLmRYAAAQIECBAgQIAAAQIECBAgQIAAAQIECBAgQIAAAQIECBAgQIAAAQIECBAgQIAAAQIECBAgQIAAAQIECBA4psBgwH3wpgm8JdKdkTB3AuKTGjWym/3XePlhIfCTBtxrcHxldbV8+tTbD6MfFvZ9eO/7krj8cQLudW45j/TOE43PSMA9sfh6Tt1utw2jZ8xOdduPNTA/6D24v9MEiE963TLPZz88Ljemp0tC82Wv4Z67Rb1v5Jw+rq2Vj3+tibefFNrtTi0wGHDPzn558fup92kHl1ugPn5m0Y7F18snPhkB9xPTuSEBAgQIECBwAQTymu7nZz+2r09vdLtla6cp090s3PblAl0XYKqmQOCbAvV9k/NY4O6bk7MBAQIECBAgQIAAAQIECBAgQGBAQMDd3YEAAQIECBAgQIAAAQIECBAgQIAAAQIECBAgQIAAAQIECBAgQIAAAQIECBAgQIAAAQIECBAgQIAAAQIECBAgcEUEasA9YfPNza0y/4+5Mj83VxJ6y5h0vD3HGIwvv3rztqxvbByqe9KAez3Puv+njx6WW7Oz5d3KhzZAPjzq548TcM8+6u1udDsl/9vuN22cfTAiXM83UfTE8w6Kt2dfCadn28/b22Xl4+q53OMGI/LDE8g5/fnmrXD7uVwZBx0UEHB3fxgWePLoYcnj17eeU74lV+9b/X6//L/fX35rc58nQIAAAQIECFw4gbpg2uAibfl9XrMaBC6TQF2YLwvJZZGmLJRnECBAgAABAgQIECBAgAABAgQuooCA+0W8KuZEgAABAgQIECBAgAABAgQIECBAgAABAgQIECBAgAABAgQIECBAgAABAgQIECBAgAABAgQIECBAgAABAgQIEDiBwGDAfTASnoh7xlEx9RMc7sCb1KBcjpXY7lHjpAH3rWY3pP7yz1dt5KvuJ7/Pnw2PGmKfndoN2Q+P3k7zRZS9fr7uNym8m3u3Hdw2Yfx/P33SBvKz78Pi7eOyHcd+bs7MlKm9oP/CP+fLwvz8/m5zzRL5T0DNIHBeAgLu5yV/cY/7n+c/tY9Lv77841STzOPfsx8et/s4bQz+VBNxYwIECBAgQIDACQUeP7jfLtKWkcXB8j1SvsfJSMQ9MXeDwGUREHG/LFfKPAkQIECAAAECBAgQIECAwPUWEHC/3tff2RMgQIAAAQIECBAgQIAAAQIECBAgQIAAAQIECBAgQIAAAQIECBAgQIAAAQIECBAgQIAAAQIECBAgQIAAAQJXSOCwgPtZnWJi4A/vfd9G5H5bXPpmCPykAffNnab0Sym/vPh9/9TyQ7Pr/9tog+7DY5SAe+J3LxaXvrptYr8J4s10uyVxsfyqcfo6/9won9/u74bls6+E5C96CP32wkK5d/fOF+ecOSfifhax/7O6XzrO5RIQcL9c1+ssZlsfh/MYncfX04y6yMh///e/8vrtu9Psym0JECBAgAABAmcuMPi9cl63ra2vl8E/S8A9IXeDwGUREHG/LFfKPAkQIECAAAECBAgQIECAwPUVEHC/vtfemRMgQIAAAQIECBAgQIAAAQIECBAgQIAAAQIECBAgQIAAAQIECBAgQIAAAQIECBAgQIAAAQIECBAgQIAAAQJXTKAG3BNxS8ztrEcN475683akAPjd775rY3PTnU6ZPkZkrrfTlE+9Xll8vTzSKf7n+U/tdrNT3QO332r6pen32+j6cAC+hoMzvcTZ8/kct8bZa7Q+O07E/XO/Kf297bK/iz4S3M85JPGXKH4dCbjnPnTRI/QX3df8ji8g4H58s6t+iyw0kQUn3q18KB/X1k51unVf/X6//L/fX55qX25MgAABAgQIEDhrgbqI2PACZFl0LK/t8vGo175nPV/HIzCKgIj7KEq2IUCAAAECBAgQIECAAAECBM5LQMD9vOQdlwABAgQIECBAgAABAgQIECBAgAABAgQIECBAgAABAgQIECBAgAABAgQIECBAgAABAgQIECBAgAABAgQIECAwZoHtfr8k4p6RoNvKx9WSmPtZjBoyT+D8qHD5jenpNhh++18LpdvdDaon3p6I+2Ej59TtdEqNqG81TXteo0bqE3DP7m/uHW/4ODUWljBwAsEZmeeDe9+XBPLqGI631z//KuLeNG0M/ZcXv58F/amPUSPuwztKvD3GibkbBM5KQMD9rKQvz3ESIs1iGnksygIhpxl1X9nHqIuNnOZ4bkuAAAECBAgQGKdAXkP//OzH9nXaQa/1Hz+4X+bn5sqNbqdMHfEae5xzsi8C4xAQcR+Hon0QIECAAAECBAgQIECAAAECkxAQcJ+Eqn0SIECAAAECBAgQIECAAAECBAgQIECAAAECBAgQIECAAAECBAgQIECAAAECBAgQIECAAAECBAgQIECAAAECBM5JIP327X5T9jruZxZyf/70SRs9/9TrlcXXy1+dfULoC/+cb+PtdSQol18Jsx81Nnea0ul0yky3U2qkPqH1BNdHGQm45xgzhwTcs4/eTtNavVhcKrcXFkp+CLcG5vP5w+Lt9fiDEfeczmUKuI9iaBsCZyUg4H5W0pfrOPU55teXf5QsLnGaUfe1+t//lrfvV06zK7clQIAAAQIECJy5wNNHDw98zZ2J1MVqsgBaXj8bBC6TQI24Z85ZkHBldXXk6ef9m9O+Thj5YDYkQIAAAQIECBAgQIAAAQIErpWAgPu1utxOlgABAgQIECBAgAABAgQIECBAgMlgSjAAACAASURBVAABAgQIECBAgAABAgQIECBAgAABAgQIECBAgAABAgQIECBAgAABAgQIELjqAp+bfrnR7bQB97MKuQ/Gy4cD7vnc7X8ttCG5jCTkEm2fHjEmNxjwSoA9/51fS6+Xy0av983Lmah8Yr3fCrhvNf3S9PttqL3Ote78W/H2ut2gQ/7slxe/f3N+NiBA4EsBAXf3iIME7t290y6usfzufVlbXz8VUg24v/vwsXz8669T7cuNCRAgQIAAAQJnLZDXuFl87LDx7IfH7Wvam1Pd9vW3QeAyCQy+B5T3YvL9fz4eNObn5sr8P+ba+3sWEhRwv0xX2lwJECBAgAABAgQIECBAgMDlERBwvzzXykwJECBAgAABAgQIECBAgAABAgQIECBAgAABAgQIECBAgAABAgQIECBAgAABAgQIECBAgAABAgQIECBAgAABAkcK1NBVYuUJuB80Enpb+bh66gDu4L5rDDd/loB7Als13N7tdttNM6eE2/PrOKOG1Xf3kdsmtF7Kry//GCnONTc7W548etjeduaIaPxgJCyHyZFynFHj7fWcBiPuAu7HudK2JbArIODunnCQQKKMiZGub2yUV2/enhipPif0+/3y//2xONLzyIkP5oYECBAgQIAAgXMQqK9J89o7i7sZBC6bQN7O+tw0++9r5T2sldXV9jRqtD0f6/tNoy7wd9kczJcAAQIECBAgQIAAAQIECBC4GAIC7hfjOpgFAQIECBAgQIAAAQIECBAgQIAAAQIECBAgQIAAAQIECBAgQIAAAQIECBAgQIAAAQIECBAgQIAAAQIECBAgQODUAps7TRnstic+3jRNuTU72+57MOw+rpB7jcPtptVLe7wa0coxa7T9JN247C/nlLlm3Jiebj/mv18sLo3kVWO9051Omf7GJHo7TTvfpt9vz+W48fY6oWoi4D7SJbIRgS8EBNzdIQ4T+PnZj+3zy6gLeBy0n4f3vm8XGPm0uVkWX72GTYAAAQIECBC4cgL5funfT5+UqW633JzaXVDNIHAZBbb7/bK9tzph3gfKfXrw/aac08e1tfJu5cNlPD1zJkCAAAECBAgQIECAAAECBC6JgID7JblQpkmAAAECBAgQIECAAAECBAgQIECAAAECBAgQIECAAAECBAgQIECAAAECBAgQIECAAAECBAgQIECAAAECBAgQOEpgp98vn/fCVnW7pdfLZaPXK/95/lP7R7NT3ZJNtvtN+zFjZXW1rHxcPTHu86dP2rD6jW5n//iJuSeE/q1g+rcOmlBXgl2Z4+fP2yXh3YxPvV5ZfL38rZu3nz9OwH0wDra2vl7ernxog/QnGQkEZx8GAQLHExBwP57Xddq6xtdfvXlb1jc2jn3qNWaaj/X58dg7cQMCBAgQIECAwCUQqN835XV6XpsbBC6rQN66+tz8/R5Wd+/+nIX3EnV/+eerE79vc1lNzJsAAQIECBAgQIAAAQIECBA4WwEB97P1djQCBAgQIECAAAECBAgQIECAAAECBAgQIECAAAECBAgQIECAAAECBAgQIECAAAECBAgQIECAAAECBAgQIECAwEQENneakrDV8rv3+6Hz4YB74m35X7dT2oD71l6c/KQh20TKE4ZLEC6/Eoavvx/1JBOezzgoKlfP6cXiUhuJf/LoYbvtcaLz9Ydpp78RlE/8PnNJsD3hdvH1Ua+g7QiMV+DmzEx5+uhhSWQ7I0G+za2t8R7E3i6lwPzcXHn84H77+JznuuOO+pyV2OOvv7887s1tT4AAAQIECBC4NAL5nvrZD49LYtczeQPAIHDJBfIeVr0r93Z2F9o76XtZl5zC9AkQIECAAAECBAgQIECAAIEzFhBwP2NwhyNAgAABAgQIECBAgAABAgQIECBAgAABAgQIECBAgAABAgQIECBAgAABAgQIECBAgAABAgQIECBAgAABAgQIjFsg4fEEyBMf//jXWpm7NVt2mqa8W/lQPm9vl/88/+mLQybfVoPp23vR8t8Wl9rbjzISU88PqSaGm3FzqluOk4RLsn17L5ie2x8UV6/ntL6xUV69eVvmZmf3A+4J944aWK8/TJt4/UGR+ETAPje78ftEorNvsehR7gW2ITA5gQQnf3z8qHQ6nbLR67VhPoNABH5+9mMpnc6JAuxZBCTPJX/997/lzfsVoAQIECBAgACBKy2QgHu+rz7u6/UrjeLkLr1AXXzv49pa+56XQYAAAQIECBAgQIAAAQIECBCYtICA+6SF7Z8AAQIECBAgQIAAAQIECBAgQIAAAQIECBAgQIAAAQIECBAgQIAAAQIECBAgQIAAAQIECBAgQIAAAQIECBAgcAYCCaInxp5RQ+4JWuX3NeCe3yeGPD8399WMRokkD4fbE22fPiSMftApJ5aeMHt+DY6DAu5bCdL3+228PRH3wYD7yz9fjRxZrz9MO9Ptlu5QZb5G4jOXBOHfrnwYOWJ/BpfUIQhca4HBhSfq48C1BnHyrcDDe9+3i4fkOSv3i+MsPPL86ZN2Hy8Wl9rFTQwCBAgQIECAwFUWyPdM+d4pC5llQTODwGUXqO/h5Hv5vC806muBy37e5k+AAAECBAgQIECAAAECBAicr4CA+/n6OzoBAgQIECBAgAABAgQIECBAgAABAgQIECBAgAABAgQIECBAgAABAgQIECBAgAABAgQIECBAgAABAgQIECBAYKwCn5u/A+kJuL9b+dAG3BO2Wny93IbPu91uG3Gf/8fcFzH3ldXVsvJx9av5nDbcnshWAvM1257Y1upfa21A9/GD+2U44J7tNnea9vMJ7WYMBtx/efH7yGY19ntQwL2307T7Oey8Rz6IDQkQGKtA/XrvdjrtQg6DjwVjPZCdXTqBGiLNxPN8tvzu/UgLetSwgvvSpbvkJkyAAAECBAicUCCv+//99EmZ6nbLzanuCffiZgQujkANuNf3ui7OzMyEAAECBAgQIECAAAECBAgQuMoCAu5X+eo6NwIECBAgQIAAAQIECBAgQIAAAQIECBAgQIAAAQIECBAgQIAAAQIECBAgQIAAAQIECBAgQIAAAQIECBAgQOBaCTT9Uraa3Sj52vp6G7bN+PnZj/vx9mGQGnXLx4yl18tlo9drf3+acHsi7DtNv2z3a7a9lE+9Xvn411pZ39ho918jzcMB98Tec7vBsHrdNsHel3++Gvm6Pn30sNyanS0HBdxr/CtB3+wzkXuDAIHzF6g/BH+j22kfC/IwMvjYdP4zNIPzEshzVZ7T6sjj9tuVD+1z3lHj+dMn7XPauw8fy8e//jqv6TsuAQIECBAgQOBMBeqCZvm+eqrTOdNjOxiBSQhkIT6LMk1C1j4JECBAgAABAgQIECBAgACBwwQE3N03CBAgQIAAAQIECBAgQIAAAQIECBAgQIAAAQIECBAgQIAAAQIECBAgQIAAAQIECBAgQIAAAQIECBAgQIAAAQJXROBz0y+JkmesfFxtA+gZN2dmSsLnh435ubny+MH99tOJ4S6+Xi63/7VQFubn2z9L5m16xOBbIvKZQ51H9pdge+aTyFYdifAmrp65Zd+JuNdRz+PVm7f7sfdsPzszU3aa5shzGT7HGnCfndoN1A+PraZfmn6/fFxbK+9WPlyRe4LTIHC5BerX7c2pbtncadrHpV9f/nG5T8rsxyaQ56zESOvCI9lxAu4JuR+0EEddAKTf75f/749Fi3WM7UrYEQECBAgQIHDRBfJ6+9kPj0u30ykzXQH3i369zO/bAvU9nCzCd9T7XN/eky0IECBAgAABAgQIECBAgAABAqMJCLiP5mQrAgQIECBAgAABAgQIECBAgAABAgQIECBAgAABAgQIECBAgAABAgQIECBAgAABAgQIECBAgAABAgQIECBAgMCFF0g0fbvpl92Ee2ljVsvv3o8UtUrAPVHcwXGccPvwsRNrX/1rrfy1vv5VLHcw3j7V6ZQbQyG57CsR9wR5M//TjG8F3LPv3k7THmLp9XLZ6PVOczi3JUBgDAL/ef7T/sIR43osGMO07OICCeR55IcH98ut2dn9WR32nJfYexYk+bS5WRZfvb5AZ2EqBAgQIECAAIHJCyTgnpB7FkeScJ+8tyNMVqC+X2QRvsk62zsBAgQIECBAgAABAgQIECDwt4CAu3sDAQIECBAgQIAAAQIECBAgQIAAAQIECBAgQIAAAQIECBAgQIAAAQIECBAgQIAAAQIECBAgQIAAAQIECBAgQOCSCyTYnshx099NtyeKnt/V/175uFpWVlePPMvEcP/99EnJx9OE2z/1euXjX2tlfWPj0OMNHuuwiFyi6k3TlF9f/nGqq5MQdMbsVPfQ/dQAWKLzL/989VVw/lQTcGMCBI4lMDc7W548etg+jmXk6/PVm7dHPqYc6wA2vlICNZgweFKDz3mDzzcW6bhSl97JECBAgAABAiMKZCGbLGhz0OJpI+7CZgQulEDeL8r7Ny8Wly7UvEyGAAECBAgQIECAAAECBAgQuJoCAu5X87o6KwIECBAgQIAAAQIECBAgQIAAAQIECBAgQIAAAQIECBAgQIAAAQIECBAgQIAAAQIECBAgQIAAAQIECBAgQOCaCNT4+ODpTu8F3PO5Oja3tsryu/clHw8b83Nz5fGD+6XbKWWme3jwPLfPvrebfhuKz0i4PdHcjV5vJPn6Q66HReQSpB9HuDkB93Sgb37jfLb2Avgf19bKu5UPI52DjQgQGL9AfWy40e3sLkwxhoUcxj9Le7xIAjdnZsoPD+6X6enpr57z8rkES7Ogya+/v7xI0zYXAgQIECBAgMCZCNQFbaa63ZIF1AwCl12gvn+TBfiOeo/rsp+n+RMgQIAAAQIECBAgQIAAAQIXQ0DA/WJcB7MgQIAAAQIECBAgQIAAAQIECBAgQIAAAQIECBAgQIAAAQIECBAgQIAAAQIECBAgQIAAAQIECBAgQIAAAQIECBwqkEh6Z+iz+bM2brwXaV9ZXW23uPvddyUB9+lup2w1TWn2Cuuft7fL9vb2kZH1udnZ8uTRwyMD7qcNt9fTqBG5fExEbvj8aph+bX29Dc+fdCTgPmqQPp5xTIjeIEDgfARuLyyUe3fvlCzukMeB0z4GnM9ZOOpZC9yYni7Pnz5pD5vnu/z34O//+u9/y5v3K2c9LccjQIAAAQIECFwIgSxoszA/X7JIUr7P/tbI+wzdEbb71n58nsAkBOr7RRbgm4SufRIgQIAAAQIECBAgQIAAAQLDAgLu7hMECBAgQIAAAQIECBAgQIAAAQIECBAgQIAAAQIECBAgQIAAAQIECBAgQIAAAQIECBAgQIAAAQIECBAgQIAAgQsqkPj6dn830p54WsLsiZFnbO40JW32za2tNnCej/UHRw8KuDdNUxZfL7fbHTYSb0/Efabb3T9O3XZc4fbBY9f5JiCXkNzw6O00JfP+9eUfJ7pCNeg7SsA98fac49Lr5bLR653oeG5EgMDpBW7OzJRnPzxuF3XIY9yrN2/L+sbG6XdsD1daIPeZ3HdqxDELAXx/53bp7IVHXywutWF3gwABAgQIECBwHQXq99h5X2HmgNfegyb1tXG+H8/2U53djwaBiySQ94vy/X2+zzcIECBAgAABAgQIECBAgAABApMUEHCfpK59EyBAgAABAgQIECBAgAABAgQIECBAgAABAgQIECBAgAABAgQIECBAgAABAgQIECBAgAABAgQIECBAgAABAgROIDAYbs/NEzHvdrvtnmrIfatp2hj7yz9flVuzs+3n/vXP+bIwP9+G3qe7nZJtsq9Pe0HynaZpY+/Z3/BIuD0B9+HY+STC7fXYCezeu3tnf76Dc6rRuISbE3A+yfj7nL4dqatB/F9e/H6SQ7kNAQJjFPj52Y/7j3m+JscIe0V39fDe9+1zX57rslBJHVnE49H9e+0iKFmcwyBAgAABAgQIXGeBuuBN3ivYfXfh7wXiDnotPvhnNeZ+0MJr19nUuZ+fwFazu9hh3hM7aqHC85uhIxMgQIAAAQIECBAgQIAAAQJXRUDA/apcSedBgAABAgQIECBAgAABAgQIECBAgAABAgQIECBAgAABAgQIECBAgAABAgQIECBAgAABAgQIECBAgAABAgQIXAmBBNcTXs9IjHbl42rZ6PXaOG1+MDRB2jpqrDYR9MTQ6xgOuI8SQE68PcHzmW63jbhnHDaXcUHX6O7gMQePm9D8b4tLBwbnR5nDYVH64dv2SykJuA/Hf0c5hm0IEBi/wOMH98v83Fy74yw6sba+Pv6D2OOVEMhzY55LPm9vt/HGgxYoyQIoB/35lQBwEgQIECBAgACBEQXq903Dm+f1fyf/65T9sPt2fzeOnQXV8n1UvjfP91TDr91HPLTNCIxdIIsNZuG/j2tr5d3Kh7Hv3w4JECBAgAABAgQIECBAgAABAlVAwN19gQABAgQIECBAgAABAgQIECBAgAABAgQIECBAgAABAgQIECBAgAABAgQIECBAgAABAgQIECBAgAABAgQIECBwwQR6O00bo32xuPTVzAZj7TU4npDasx8et3H3xNemO7sR9oTgE2H/VsD9sNB5om3bTb+srK62Iflxj8z55sxMmZ3qfrHrxNQTVX/15m0bjDvNqJH4eCQ2d9Co4a9Jnedp5u+2BK6jQBakyGNdRh4D8lhgEBgWqM9diYouvl4um1tbkAgQIECAAAECBI4QyOvvvG9w8+ZM+1q8/f3MzKG3qK+R6/fndbE4yAQugsBR751dhPmZAwECBAgQIECAAAECBAgQIHA1BATcr8Z1dBYECBAgQIAAAQIECBAgQIAAAQIECBAgQIAAAQIECBAgQIAAAQIECBAgQIAAAQIECBAgQIAAAQIECBAgQIDAFRKo4fUE3BNyHxyJtf/76ZOSjzXgns/XkG1+X4Poowbcnzx62N4+gfOEzuvYavql6ffLyz9fTSSM+5/nP5Uc7uZAwP1z0y8Jqo8z2vytiHs95tLr5bLR612he5JTIXA5BRKRzAIPdfz68o+SSLdBoAokNpr7SJ4Ll9+9L2vr63AIECBAgAABAgROKHBY2L0G3Ov350ctjHbCQ7sZgRMLTPo9qxNPzA0JECBAgAABAgQIECBAgACBKyUg4H6lLqeTIUCAAAECBAgQIECAAAECBAgQIECAAAECBAgQIECAAAECBAgQIECAAAECBAgQIECAAAECBAgQIECAAAECBK6CwHbTL9v9/qFR2voDooMB95z3vbt3yu2FhTLV6ZQb3U4ZJeBew+8Hhdg2d5qy0zQl8eRxj7+P2ykze9X4pl9259w05bfFpbEGm4+KuOc8+6WUX178Pu7TtD8CBE4o8POzH9s4d8a7lQ/l49raCffkZldNIPeLp48eloREa1T0qp2j8yFAgAABAgQIXASBfN9VF1Kq35/XBeMuwvzM4XoLZPG/LMiX14p5zWgQIECAAAECBAgQIECAAAECBCYhIOA+CVX7JECAAAECBAgQIECAAAECBAgQIECAAAECBAgQIECAAAECBAgQIECAAAECBAgQIECAAAECBAgQIECAAAECBAicQqCGzNfW19uI+/BIRO3B3bvlv//7X1nf2Nj/dP782Q+Py43p6TbgnphV9nVUmPzJo4clMfWZbrfsddTb/dU5ZP+v3rw9xdkcfNOE5hOcn+50yvTegRPeypw3er2y9Hp57Mc8LOLe25lMNH7sJ2CHBK6RwPOnT9rHsozNra3y8s9X1+jsnepRAvWxfFLPT/QJECBAgAABAgS+Fnj84H6Zn5v76r0DVgTOUyDv53ze3i4vFpfOcxqOTYAAAQIECBAgQIAAAQIECFxhAQH3K3xxnRoBAgQIECBAgAABAgQIECBAgAABAgQIECBAgAABAgQIECBAgAABAgQIECBAgAABAgQIECBAgAABAgQIECBweQVOGqFKjD1R9ox00Y8KuNdts10C7oNju98v202/vFv5UD6urY0dsgZ4h8Pxm01T+v1SVlZXy8rH1Ykdd/Ccc54530kdc+wnYYcErrjAwvx8yWPEVKdTmtJvHxMS5EuYz7jeAjWQkKj/4uvl0jTN9QZx9gQIECBAgACBMxI4aBG2Mzq0wxA4VGCrycKF/XbBr7xGMAgQIECAAAECBAgQIECAAAEC4xYQcB+3qP0RIECAAAECBAgQIECAAAECBAgQIECAAAECBAgQIECAAAECBAgQIECAAAECBAgQIECAAAECBAgQIECAAAECBMYgsNU0bXz9JNHiGkev0/jlxe8Hziih90TchyPq2XjSEaxnPzwuN2dmyuzUl+H4fillc2c3yLv0erls9Hpj0PxyF/95/lP7B4PHTjA/IeDfFpcEgccubocEjifw/OmTcmN6utyc6u4/HpzksfB4R7X1RReYn5srjx/cbx+jE28XaLzoV8z8CBAgQIAAgaskkNfveR2fxdCmO1++js+fGQTOQ2Cn3y+fm3678GAWIDQIECBAgAABAgQIECBAgAABAuMWEHAft6j9ESBAgAABAgQIECBAgAABAgQIECBAgAABAgQIECBAgAABAgQIECBAgAABAgQIECBAgAABAgQIECBAgAABAgTGILDd9Mt2v98GahMx39zcan8/SrC2/gBpncavL//4IkqeCO78P+bKwvx8G19LwH14JKK+0zQlt53EqBH1g/Y91emURLgmEVSvAeBup1NmBipz1Xttfb0sv3s/iVO2TwIERhDI41IWocjjQEYeC1ZWV8vKx9URbm2TqyqQYOjTRw9Lt9ud2OIeV9XOeREgQIAAAQIExiXw87Mf2+/HBsdh7ymM65j2Q+BbAlmQL++Vvfzz1bc29XkCBAgQIECAAAECBAgQIECAwLEFBNyPTeYGBAgQIECAAAECBAgQIECAAAECBAgQIECAAAECBAgQIECAAAECBAgQIECAAAECBAgQIECAAAECBAgQIECAAIHJCzT9Uraa5sADtUH3xNwPibrv/wBpp5R+v7TbJn6caHsC5oPBtcTbBzrm7fESTP7c9MukYuYJ8d6/e+erc5ueni43pqfboHzmkF8516XXy2MDTxg6gegb3c5+IDrx9qlup2ztNKVfdr0WXy9/Eb0f2wTsiACBIwVuLyyUe3fvlOlup+RrcxILObgEl0sgz1mJt+e5493Kh/Jxbe1ynYDZEiBAgAABAgSuiED7WvrGdHs2ee1+1KJwV+SUncYFF5j0+1cX/PRNjwABAgQIECBAgAABAgQIEDgDAQH3M0B2CAIECBAgQIAAAQIECBAgQIAAAQIECBAgQIAAAQIECBAgQIAAAQIECBAgQIAAAQIECBAgQIAAAQIECBAgQIDAYQJHhdpHUUvc+NeXf3yxaf0B0sNuP9XptNH2fDxobO6FzF8sLpXP29ujTGMs29R516j8ZtO0AfqV1dU2QD+O8fOzH9uA/exUd393vZ2mRCLB6MS/ck3imoh7Yu4GAQJnJ5AQ5POnT9qvySyosPzufbuYhHF9BR4/uN8uPjKpRUWur6wzJ0CAAAECBAicXGBudrY8efSwfW8hr+ENAuchkMUH8z7Oqzdvy/rGxnlMwTEJECBAgAABAgQIECBAgACBKy4g4H7FL7DTI0CAAAECBAgQIECAAAECBAgQIECAAAECBAgQIECAAAECBAgQIECAAAECBAgQIECAAAECBAgQIECAAAECBC6+QA1OJRp+3GB4b2urvFv58MVJLszPl3/9c37/z27Nzra/v9HtHBptrxsnfJX5nEcodzjgnnhzYvIZiTgnxhWjk44EgBMC7nY6ZSaVuVLaWPvWwD6nO502Gh2Helzx6JOKux2Bkwk8++FxuTkz0974rBeSONmM3WpSAvfu3im3Fxba58YsqnGa54BJzdF+CRAgQIAAAQLXUUDA/Tpe9Yt3zlmQ76CFDS/eTM2IAAECBAgQIECAAAECBAgQuKwCAu6X9cqZNwECBAgQIECAAAECBAgQIECAAAECBAgQIECAAAECBAgQIECAAAECBAgQIECAAAECBAgQIECAAAECBAgQIHClBBKdyphErPg/z39q9z071f2mWYLpSZdPYh7fOvhwwD3b16D84G03er020LW5uVU+b2+3vxL3PSrs2+12y9NHD9so9GDIvgbcP/V67eeyXdLuibzXiPt5xOy/ZeXzBK6yQILdCXdnZIGKj2trV/l0ndshAlmM5OG979vH9pd/vmof6w0CBAgQIECAAIGLISDgfjGuw3WexXkuQHid3Z07AQIECBAgQIAAAQIECBC4bgIC7tftijtfAgQIECBAgAABAgQIECBAgAABAgQIECBAgAABAgQIECBAgAABAgQIECBAgAABAgQIECBAgAABAgQIECBA4EIKbPf7Zbvpl8TJl14vj3WOowbczzt+lcD6rdnZMtXplE4q6ntjp+m3UflRxmDcfWV1tb3JYLw9+07AfX/f/X753PRLtv3411obC56fm9u9XadTmv7ukROIX3y9fGQkfpT52YYAgW8L3JieLs+fPtn/2ku827heAllQI88JefzO9c9jsEGAAAECBAgQIHBxBATcL861uK4zyXs5eR/r1Zu3ZX1j47oyOG8CBAgQIECAAAECBAgQIEBgwgIC7hMGtnsCBAgQIECAAAECBAgQIECAAAECBAgQIECAAAECBAgQIECAAAECBAgQIECAAAECBAgQIECAAAECBAgQIECAwKgCm01T0gsfd3xq1ID75k7ThtJfLC6Vz9vbo057bNs9++FxSbQ3ffVm1GL7IUff2toqv+9Fn+sP1CbIPjMQb89NE81PPH/53fuytr7e7i0B94TcEw5O6r1OpWmaNuIuJDy2S25HBA4VqI8H2eC8HpNcnvMRyGNvrn9C/oOPzeczG0clQIAAAQIECBA4SCDfq+V7tnzvNtPttq/jDQJnKbDVNO17R14vnqW6YxEgQIAAAQIECBAgQIAAgesnIOB+/a65MyZAgAABAgQIECBAgAABAgQIECBACLo5JgAAIABJREFUgAABAgQIECBAgAABAgQIECBAgAABAgQIECBAgAABAgQIECBAgAABAgQuqEDCUwlQJZ7+8s9XJcHwcYwacJ8eKKolTT4YWNvp98vnpt9GzBPMPY9R51kD7pnLSUPynz9v7wfZ6w/UTnc6ZdAg55hzzrkvvV4uG73e/mknQpeIe2Luw2Pl42r5uLY2tutzHtaOSeCiC8zNzpYnjx6203y38qH9mjOuh0CN95/n89H1kHaWBAgQIECAAIHTCSzMz7evm9NuvznVPd3O3JrAMQUOez/nmLuxOQECBAgQIECAAAECBAgQIEDgSAEBd3cQAgQIECBAgAABAgQIECBAgAABAgQIECBAgAABAgQIECBAgAABAgQIECBAgAABAgQIECBAgAABAgQIECBAgMAFEqgBqpXV1ZJQ+GHj5sxMGzcfJfJew+iD++p2OmVmoOCecHwC8sMh87OiuTE9XZ4/fbIflR/nXI4KuNfzTjB/c2vrq9NNwD1BugTdB0fcP/61JuR+VncQx7mWAg/v3ysL//hH+7WZr1Hj6gvk8TYh0NNc8zyfZJx0AZCrr+wMCRAgQIAAAQLjE7h39065vbDQvpafGXrdPL6j2BOBrwXqQoTfev+MHQECBAgQIECAAAECBAgQIEDgNAIC7qfRc1sCBAgQIECAAAECBAgQIECAAAECBAgQIECAAAECBAgQIECAAAECBAgQIECAAAECBAgQIECAAAECBAgQIECAwAQEejtNu9cXi0tfBGgTbV/453xJVDxx21dv3o509LnZ2S+2yw+Y3pqdbeNqteF+3gH3zPHJo4dlqtMp/dIfa0x+/wdqSymdTqe1mO502nOv5/3Li98PtUy8PVHhuA8PIfeR7oI2InAigXzt/Z9nP5Z81Q4/Hp5oh250oQUSbs9jbcLrCfaPskBJTijB9jynzd2abT/mv0UcL/SlNjkCBAgQIEDgigk8ffSw/T4sr+dvDCwUd8VO0+lcMIEs/Jf3dNY3NkZ+f+yCnYLpECBAgAABAgQIECBAgAABApdAQMD9ElwkUyRAgAABAgQIECBAgAABAgQIECBAgAABAgQIECBAgAABAgQIECBAgAABAgQIECBAgAABAgQIECBAgAABAgSul8B2v1+2m37Z6PXKu5UP+9H2RGkzErX9bXFp5LjtsF6NpXc7nTKzF1c774D77YWFcu/unTas3kwo4F4dEpRLWC6jxvKPCrjX2yXgnrhwotLDQ8j9en2NOtuzE8jXXMLea+vrZfnd+7M7sCOdqUAWKHn2w+P2mK/fviv//d//Dj3+QcH24Y0F3M/08jkYAQIECBAgcM0F8ho538vl+7TB19vXiSUxce36s7/ieU8nC0BlwS+DAAECBAgQIECAAAECBAgQIDAJAQH3SajaJwECBAgQIECAAAECBAgQIECAAAECBAgQIECAAAECBAgQIECAAAECBAgQIECAAAECBAgQIECAAAECBAgQIEBgRIFEvnb6/dIf2r7pD//J3xu8evO2rG9sjHiEgzd7+uhhuTU7W2a63TYydt4B9/pDr4m9xSMuS6+X24j9aUfC648f3G93MxyTS+zrU69XFl8vj3yYBPBv3Zot7cfZ2S9u93FtrY3uGwQIjEcgMcj/8+PT0ul0yss/X5XNra3x7NheLoxAQp8JftbFMbIgRh6T67X+VrC9XY8jT5mdUupTp4D7hbm8JkKAAAECBAhcE4EsyJP3GfI9XX2f4Zqc+v77Kfm2NIvFZbE8MfezufqbTdO+BhhlUb6zmZGjECBAgAABAgQIECBAgAABAldNQMD9ql1R50OAAAECBAgQIECAAAECBAgQIECAAAECBAgQIECAAAECBAgQIECAAAECBAgQIECAAAECBAgQIECAAAECBAhcCoEEyrfbUPnhofZ6IomO19B7wu0JuJ9mJKiWWG6iuDVovt302/mMGr1NvHwccfV6HoNB+e1+M9aAe/2B2oTUcr51xDTh+uMG3IftB4Pub1c+CEyf5s7ptgQOEPhu4Z/l/t277WNOFnYwrpZAHkMf3vu+TE9P759Yv98v//3f/9pFMvJcddwx6nPZcfdrewIECBAgQIAAgcMFFubn2+/r8qr75lT3WlDVxfA+b29/8X1rjblPK7lP9H7wuem3iwCOawHAiU7WzgkQIECAAAECBAgQIECAAIFLKSDgfikvm0kTIECAAAECBAgQIECAAAECBAgQIECAAAECBAgQIECAAAECBAgQIECAAAECBAgQIECAAAECBAgQIECAAAECl1mgxtJzDol8rXxcLWvr61+dUo2aJzyeIFXTNOW3xaX242nGvbt3yu2FhdLtdMrMQEyst9OMdIwE2RJme/nnq7HFyhOUvzkzU2anum1UPXH1cQW46g/UTnc6ZTCeVgPuH9fWyruVD6chdVsCBCYs8POzH0sWnxjX48KEp2v3JxDI80oer0cNtm9ubbXPQXke/fSp194/Hj+43x5ZwP0EF8BNCBAgQIAAAQJjEPj7/YZSZrpXO+Je37vI+znL796338fOz82VhX/Ot+9vZOQtl6vuMIa7zYl3Ud9fy3s6eW/HIECAAAECBAgQIECAAAECBAiMW0DAfdyi9keAAAECBAgQIECAAAECBAgQIECAAAECBAgQIECAAAECBAgQIECAAAECBAgQIECAAAECBAgQIECAAAECBAgQ+IZAQukZCXwdFG6vN5+bnS1PHj3c39urN2/L+sbGSL6JhSVsOzwG93mj2ymJw9dRw1eHhW9rHDf7yMj+E3Efx/jP85/a3Uwy4J5zza/arE8U/3PTF/odxwW0DwITFrh/9275buGf7WNgHguNqyswHHJPoH17e7ts9Hplc3M32H7Q81uCmc+fPmlhBNyv7v3DmREgQIAAAQIXX2BwMbq873AVx3C8ffgc871p4l753lbEfXL3gLowX43oT+5I9kyAAAECBAgQIECAAAECBAhcVwEB9+t65Z03AQIECBAgQIAAAQIECBAgQIAAAQIECBAgQIAAAQIECBAgQIAAAQIECBAgQIAAAQIECBAgQIAAAQIECBAgcC4CNZI+alyqhs9GjRbPz82Ve3fvlMTCErnN7db+u97GbhNgf/bD4/ZzdUx3OmV6IKiWuHzTNGXx9fJXgdyH975v42MZSbD1xxTJrdHdGjWrIbSl18ttsPe0o/5Abd3PTLfbBtTqtfhWSP+0x3d7AgROL5BFKfL4lcenX1/+cfod2sOFF8hiIb2trfaajzrqYiAC7qOK2Y4AAQIECBAgMF6B4cV46uvv8R7lfPdW30vI96m/LS4d+f1qfR9FxH1y1yzvY33q9dr3sQwCBAgQIECAAAECBAgQIECAwLgFBNzHLWp/BAgQIECAAAECBAgQIECAAAECBAgQIECAAAECBAgQIECAAAECBAgQIECAAAECBAgQIECAAAECBAgQIECAwJUUSKy8n/8bGgPt85HOO2GpjBeLS21g/VsjAdvHD+5/MwqW7e7c/q7kY0YNrNf951j5VT8/eNzZqe7+f+70++Vz0/8q4j4Ybx+e88s/X30Ve//WeQ1+PnN68uhhmep0yo1up4w74J7937o12577rdnZUgNyOc+c77hC8cc5Z9sSIHB8gf/707PS6XR8zR6f7trc4vnTJ+0iJQLu1+aSO1ECBAgQIEDggggMh9vzXsl0Z3fxtKs46vsJWSwv4fCjFh0ScZ/sPWBzp2kXGPzlxe+TPZC9EyBAgAABAgQIECBAgAABAtdSQMD9Wl52J02AAAECBAgQIECAAAECBAgQIECAAAECBAgQIECAAAECBAgQIECAAAECBAgQIECAAAECBAgQIECAAAECBAgcVyAxqEShhkeNjo+yv+1+v2w3/bK2vl6W370f5SbtNjdnZg4NpCdUmx8YTSwtYzCSljknUJ5fg/H5hNzfrXwo8/+Ya2833emU6YGq2nDE/fa/Fvb3nyhuxt3vvtuff4JlibifdGQOCZoNB9yP63TY8RNuv/2vf5WZmRtt2LcG3Gso/rQB+pOet9sRIHA8gWc/PG4fD8W5j+d2nbZ++uhhu1DHx7W19nnOIECAAAECBAgQOBuBwUXf8v5C3me46kPE/WJcYe/tXIzrYBYECBAgQIAAAQIECBAgQOCqCgi4X9Ur67wIECBAgAABAgQIECBAgAABAgQIECBAgAABAgQIECBAgAABAgQIECBAgAABAgQIECBAgAABAgQIECBAgACBEwsksp4xGDXPf9c416der2z0euX2wkLpdrvl5lS31DRZG0vfO3L+LFHyOrLfRNzHER/OcXP8/LBoRo6S+Q4eL3+e+eS4mVPTNG3UduXjboQ9MfPnT5+0v5+d6n7hVSPug3+Y2/+2uNTuJxHlBNryMeM055Rz+ffTJ61l5hH+BLgyxhFxrz9QW89lOOD+y4vfT3xfcUMCBM5O4Pvvvit3bn/XLmhxmkUjzm7GjnTWAjUcOo7njrOeu+MRIECAAAECBC67QP1eLO9P3Oh22wXmrvoQcT//K1zfa8tCiXkdYBAgQIAAAQIECBAgQIAAAQIExikg4D5OTfsiQIAAAQIECBAgQIAAAQIECBAgQIAAAQIECBAgQIAAAQIECBAgQIAAAQIECBAgQIAAAQIECBAgQIAAAQIEroRAjT8NR8cSQd/cacrn7e3yYnGpjaff/e67Npp+Y69MlvD4Xv+9tcif16h64u3Zd+LDi6+X2xD6SUYNtyd4njHd6XwVm88ctvt/zyURq7crH746Zg2sHbSP4Yj7QZH2GGQ+OZ+c10lHtazzqMeOUULNMT/pOCzg3ttpWo9fX/5x0l27HQECZyiQBSOe/fC4PWK+bk/6GHqGU3aoMxaoj/frGxvl1Zu3Z3x0hyNAgAABAgQIEBBxP/q9nuqTt5CyuJxxeoH6/tFpFhY8/SzsgQABAgQIECBAgAABAgQIELiqAgLuV/XKOi8CBAgQIECAAAECBAgQIECAAAECBAgQIECAAAECBAgQIECAAAECBAgQIECAAAECBAgQIECAAAECBAgQIEDgxAI14F53MBg3/9z0S+JQy+/elwRi//30SUlI/eZUtyT4XgPuCccmzJXPDUbc6+0TO3+38qFs9Hojz3N+bq7cu3un3Jiebm8zGI6vO0lkPvPPHDM+9XptuP2wuHr29fzpk3bb2amv42GDIfXfFpcmFkyOU7XMPKpjjD6urY1sdNCGBwXc+6Vfci0Sts+1NAgQuBwC/+fHp2VqaqqNc+cx2CAwKJDnyccP7rfPfVlYxCBAgAABAgQIEDh7gcGIe94ruQ6jvtdznHMVcT+O1uHb1sUWvQYYj6e9ECBAgAABAgQIECBAgAABAl8KCLi7RxAgQIAAAQIECBAgQIAAAQIECBAgQIAAAQIECBAgQIAAAQIECBAgQIAAAQIECBAgQIAAAQIECBAgQIAAAQIEhgS2+/02gp740/T0dBtMT5z9Rnc3PJa4eA1D1R/WrOGtGh7/5cXv5ebMTHn66OGhEffsKwH3Dx9Xjwy5z83Olju3vyv5mNHtdNoofOY0OOq882eft7fbQPwogeMaVxsM1df91pj9yupqWfm4OrH7SgLuz3543Frn/Jr+rv84AryD1yjR+/zaavrtMUSgJ3ZJ7ZjARATufvddydd0FnbIY5xBYFAgz5NPHj0sW58/l9+X/oRDgAABAgQIECBwTgJ5L+TW7GyZ6XZL3i+5DiMR9/zvOCPv7OT9HeN0Ar2dpl1w8NeXf5xuR25NgAABAgQIECBAgAABAgQIEBgSEHB3lyBAgAABAgQIECBAgAABAgQIECBAgAABAgQIECBAgAABAgQIECBAgAABAgQIECBAgAABAgQIECBAgAABAgQIHCBQ408v/3xVvvvXQrm9sNBudVBcvAbQa3Or6ZeSgHvGYRH3nb1IfE17HRRyT8w8Pwy6MD+/d+xSpjtfx89yvM9N02bCEqxK2Pg4sfUc5/nTJ+0xZqd2I/V1VIffFpfafU9q3Lt7pzWOYc4nx4p9QvSnHfUHagcD9eJep1V1ewLnI5DFHn5+9mP72PBicel8JuGoF1bA/ePCXhoTI0CAAAECBK6ZQF7f53X+dLdT8lrcIDBJgbqYYl4jjuN9pEnO1b4JECBAgAABAgQIECBAgACByyUg4H65rpfZEiBAgAABAgQIECBAgAABAgQIECBAgAABAgQIECBAgAABAgQIECBAgAABAgQIECBAgAABAgQIECBAgAABAmcksN30y3a/X1ZWV9sY+tzsbHn84H5JHDbjU69XFl8v78+mRtzrH9SAe/57fm6uve1gQLxud1DIffWvtTb8nh8EzUjqLNGzqQOiZ4mdJ1SVsba+Xt6ufDh2aH1w7jenuu3xMjK3z02/DcK/W/kwMfnYPnn0cP+4CdHneDnuOMZwwL2eV7yW370fxyHsgwCBMxR49sPj9jFynI8TZzh9h5qwwH+e/1T6/X75f7+/nPCR7J4AAQIECBAgQOAwgXy/nu/bswjeTF3tDheBCQnkvau817P0erlkgUSDAAECBAgQIECAAAECBAgQIDAuAQH3cUnaDwECBAgQIECAAAECBAgQIECAAAECBAgQIECAAAECBAgQIECAAAECBAgQIECAAAECBAgQIECAAAECBAgQIHCpBBI+/1ZDrLfTtDH0hNo3t7b2Q+w50fz3yz9ffXHOgyH0wYB7DZQfFHCvOxgOudc/P+o2g/H2hMgTJD/uGJxzwu03ut19l62mX5p+vz3PnO8kRoL4ibrdmJ5uw2453nAc/7THHQ641/N69eZtWd/YOO3u3Z4AgTMWqDHIPD7/trh07EUrzni6DnfGAk8fPSy3ZmfL4PPwGU/B4QgQIECAAAECBEopPz/7sUx1uyULxRkEJilQF+qrizBO8lj2TYAAAQIECBAgQIAAAQIECFwvAQH363W9nS0BAgQIECBAgAABAgQIECBAgAABAgQIECBAgAABAgQIECBAgAABAgQIECBAgAABAgQIECBAgAABAgQIECCwJ9AvpWw1TUkgfaqTdPnXY7vpl+1+/4uIew3DZusE0xNOHxw1iH7cgHvdRw25J2Z+41uF+YTkm6b0+wfP5VsXe2F+vvzrn/P7myV4mzGzF3FPwP7z9nZ5sbj0rV2d+PP37t4ptxcW2muQqxDvpdfLZaPXO/E+h284HHCv11XYa2zEdkTgzAXqY20WYchiDAaBKlCfpye5+AhtAgQIECBAgACBbws8fnC/XQivvsfw7VvYgsDJBOoCh14fnszPrQgQIECAAAECBAgQIECAAIHDBQTc3TsIECBAgAABAgQIECBAgAABAgQIECBAgAABAgQIECBAgAABAgQIECBAgAABAgQIECBAgAABAgQIECBAgACBayuQWHhi3gmHT3cPDrl/bvolUfWmacri6+X24/OnT/bNDou4D4bdEyxLuCzHSag8cfYR2uwjX5cacX+38qF8XFsb+XbDGybonihyRjxik/1lv5MYc7Oz5cmjh63Lzalue7xJBNxrJD6x/pxXRuL0uZa/LS61Hw0CBC6fwP/96VnpdDptwD2hPoNABGpEYdyLgdAlQIAAAQIECBA4nkAWa8vr8bwOz+txg8AkBc5iEcJJzt++CRAgQIAAAQIECBAgQIAAgYspIOB+Ma+LWREgQIAAAQIECBAgQIAAAQIECBAgQIAAAQIECBAgQIAAAQIECBAgQIAAAQIECBAgQIAAAQIECBAgQIAAAQJnJLDVNKXp7x7ssJD7cMR9/h9z5e533+3P8KCI++D0EylPrHxwjBJzb/r9Nk78rcxZ5p/zWFldLSsfV08lV3/4tO7k5Z+vyubW1qn2edCNu91uefbD43JjerrMdLulX/rtdUgsf5zR3RrPzxwSia+WNRY/DrOx49ghAQIjCTx6cL/8c26ufN7eLnmsshjDSGxXfqMaCvX4fuUvtRMkQIAAAQIELrjAzZmZ9nV/FrGbGecqdhf8vE3vfATq4oa/vPj9fCbgqAQIECBAgAABAgQIECBAgMCVFBBwv5KX1UkRIECAAAECBAgQIECAAAECBAgQIECAAAECBAgQIECAAAECBAgQIECAAAECBAgQIECAAAECBAgQIECAAAECowqk3b6503yx+UEh98GI+6s3b8uDe9+38fE6Dou4J9yegHvGx7W1srm5VRKAT1i8jgTMh1tm9XjZJvNJ8Czb5ONw0H2cAfccL4G1hNYyEkZe39goa/9dH2vI/d7dOyWR3XreNaKfY44r4J5zeProYUksfti4BtwTfP5tcUn4edQvGNsRuEAC+fq+tbc4Rh5f3618uECzM5XzEqjPuwLu53UFHJcAAQIECBAg8LfAz89+LFPdbrugmkFgkgL1fbRxvac0ybnaNwECBAgQIECAAAECBAgQIHB5BATcL8+1MlMCBAgQIECAAAECBAgQIECAAAECBAgQIECAAAECBAgQIECAAAECBAgQIECAAAECBAgQIECAAAECBAgQIEBgQgLb/X5J0Dux8k+9XlmYn2+PNBxyH4y4JxZ897vv2u0Sb29D5//b+Cpynnh7YrIJhS++Xt7/fALujx/cbwPmiYsPjnqcza2t9nY1UFy3GQy6T3U6ZdwB94TpE3FP+PyLee3F3Fc+rp4qeD4Yta/7z3nW440jtpV9Je6ciPt0t1OmO7vZ+1ht95v2Y465/O59G6i/DCPnErve3v0i9w+DwHUWGAy4x+GXF79fZw7nvidQn2PyfJ7nXYMAAQIECBAgQOD8BPK+R97/OGjhuvOblSNfRYG6UF8W9sp7dgYBAgQIECBAgAABAgQIECBAYBwCAu7jULQPAgQIECBAgAABAgQIECBAgAABAgQIECBAgAABAgQIECBAgAABAgQIECBAgAABAgQIECBAgAABAgQIECBA4NILbDW7Ue+EnhL0zg9h1pB7IuvTnW4bWx+MuOekEwpPwD0h8INGQugJb7/889UXcfcadh+OmA3G2xOeTWQ8I0HaW7dmdz/OzrZ/VuPv4w64Z98594f3vm8j9lPd3Uh80++3x00IK04nGfGKSSLxGTWivtHr7QfXxxFwr5G4BO5vBKok3L4b6s/INc41q74nOZezvk29Lw0eN/PfD7pv7gbdY5mReLFB4CoL/Of5T+3p5Ss8X9kC7lf5ao9+bjXgfprnqtGPZksCBAgQIECAAIGjBG4vLJR7d+98sbAaMQKTEKjvjR31Ht0kjmufBAgQIECAAAECBAgQIECAwNUWEHC/2tfX2REgQIAAAQIECBAgQIAAAQIECBAgQIAAAQIECBAgQIAAAQIECBAgQIAAAQIECBAgQIAAAQIECBAgQIAAAQKllJ1+v437Do82Tt7ptJ9L2DvbJYid2Prn7e02Mp6IeQ2mT3c7ZbrT2Y+4D+7vxeJSe5vBMT83VxISz0gsPBGpjBqXrQH2epvD4u0HXcSEi4cD7uOOVB0UQe/t7AblTxpZT7gtAbeM4Yh64u5PHz1s4/A1Qn6SO/D+D9B2SrnZ7bbX9/NeoL8G43PsyzQG3XZz9LvV6r2m/pGnUi3/97+NNr5vELgqAvVxMKG+za2t9rHbIFAjoSurq2Xl4yoQAgQIECBAgACBcxTIgnZZjKzb6ZSZvcXVznE6Dn3FBfKeVRazy4KIBgECBAgQIECAAAECBAgQIEBgHAIC7uNQtA8CBAgQIECAAAECBAgQIECAAAECBAgQIECAAAECBAgQIECAAAECBAgQIECAAAECBAgQIECAAAECBAgQIEDgwgtsNs2BsesE3PNrq9kNk2ckeJ1AeR2JweaHMhMYT29sutNtY+/5lZEodqLjgyPb/vvpk/Y2GYm7J/KeUcPonb3AeL1djaP/+vKPNiR/1Dgo4F6Pk2BtjcWf5sJk7gmtJWR/o7vrlHNOaD7nk1jyt+Y5fPzE2354cL+8XfnQBtyHR4451e1+FcMf9TwGo/k3p7ppnJetpl+afv+rYPyo+zzv7Wrwf5R55Hzzq9/Z/Ziw9eAYd+R/lDnZhsAkBP4OQe7ez0X6JqF8OfdZF7w46UIjl/OszZoAAQIECBAgcHEFfn72Y/s6P6/RDQKTFNjcadpF/H558fskD2PfBAgQIECAAAECBAgQIECAwDUSEHC/RhfbqRIgQIAAAQIECBAgQIAAAQIECBAgQIAAAQIECBAgQIAAAQIECBAgQIAAAQIECBAgQIAAAQIECBAgQIAAgesuUCPuiY4nIH7/7p39KHsCwJtbW/sh9t7W1hdx8kTMH977vtyanW0Zu51OGwXPyP4WXy+3t68j2y7Mz7cR7YxsufzufRsRT7xsdx+7n5vZi7wnIp95JPSeQPpRYzDg3s6hX8p2f/f2Gbn9qzdvv5jTSa7/YDx8di+2VoPoB4XrT3KMcd0mQeenjx621zSm8Y1HXHNtEpy/bGN4IYCV1dWSQH+uSz538+ZMyXknhlfvmwedYxt13/uEiPtluxeY70EC9bGpPhbXrw1aBPI8kMfDUZ5LaREgQIAAAQIECExeoC5iV1+nT/6IjnBdBer7ann/Z/A9uuvq4bwJECBAgAABAgQIECBAgACB0wsIuJ/e0B4IECBAgAABAgQIECBAgAABAgQIECBAgAABAgQIEDiGQA0F5CadTtkPFQzuYrvpt6GDGio4xu5tSoAAAQIECBAgQIAAAQIECBAgQIAAAQIECBAgQIAAgW8K1Ih7jbUnJJYQdsanXq8NsR81bi8slPyAZr1N3XYw4j4YPR/cV6LqiW8n7j7V6ZR+6beB8fz9aEJm+fvS7X6/Db0nsn3UGA64789jIOR+UFj+m0AHbFB/IDV/lzuz95e5vZ2m3XLp9XLZ6PVOstux3ibXI9HexMynu50ynb+ULqVs7jRtuPyizPO4J11Dd+25jBChz0ID+RWH7lS3Db1P7/3Z4LFF3I97JWx/0QSyQEYeS+tCDe9WPpQsKmEQeP70SfvLpfqTAAAgAElEQVQ4+MuL32EQIECAAAECBAhcAIG8j3Lv7p0vXqtfgGmZwogC9X2rETc/182O877auU7UwQkQIECAAAECBAgQIECAAIFLIyDgfmkulYkSIECAAAECBAgQIECAAAECBAgQIECAAAECBAgQuBoC9Qf4czY1QDB8ZltNsxco2P2BeiH3q3HtnQUBAgQIECBAgAABAgQIECBAgAABAgQIECBAgACBiyRwWMR9lID7ac+jBrlvdDtlp78bcM/I341Od7olf2c6Slz7sIB7nd/npr+7/6Zpo/SJf59mPPvh8Rdx9Ow7xxh1vPzz1anncNSxEnJO0Dlh/NhmJIafeNf6xkZ59ebtqFO9MNvVyF2d0Gkj9DV4Xfc3yv3swmCYCIEhgb8Xlijt4+hpvz4AXx2BPD+OsuDF1TljZ0KAAAECBAgQuNgCdZG7wUXhLvaMzS4CeZ31udldFG/wvZaLrFPfq/J+x0W+SuZGgAABAgQIECBAgAABAgQul4CA++W6XmZLgAABAgQIECBAgAABAgQIECBAgAABAgQIECBA4NIL1ID75+3tcmN6utyc6pb82Hz+sXT+UX5+XwPu9WTz50Lul/7SOwECBAgQIECAAAECBAgQIECAAAECBAgQIECAAAECF07goIh7gq+JnU9qdLvd8vOzH9vdz07txtoHG+j5s/y9av5O9cXi0pHTqAH3RN8PWxh7nBH3/B1vIu45h5nu7jGz//zvqJHP9vtl4jHdp48elluzs61rHfXvqGMZ08s0bs7MlJxTvDM+rq2VdysfTn0KIu6nJrSDCyJw7+6dkkUO8m9N8jjz68s/2gUrjOstUOOgl3Xhjut99Zw9AQIECBAgcFUF5ufmShazuywR8Kt6HY5zXvX9pNym/rv/uvDgYe9BHWf/k9z2Mr8XNEkX+yZAgAABAgQIECBAgAABAgROJiDgfjI3tyJAgAABAgQIECBAgAABAgQIECBAgAABAgQIECBA4IQC9R9E5wfL80O0091O+4P6Cbhn5B9057f5r2yTf7CfCEB+2Daxd4MAAQIECBAgQIAAAQIECBAgQIAAAQIECBAgQIAAAQLjFKgR9+yzBr5XPq62sfH8Gveo8ez8HejMVLd8PiDgXqPu34qOJ+Bew8X5mL9/TQxteIwz4l7nn7/bTcR91FHPaWV1tcR3EmM44F7Pe5LHnMR51H0mlp+Ie8b29nb5/c9XY4tT1/B1Pdba+npZfvd+kqdj3wTGLlC/5uuOf3nx+9iPYYeXT6A+T13Wx/7LJ27GBAgQIECAAIFvC9TI1Y1D3rf49h5scVYC+Tf9eT8lI++TvXn3vvS2tsr9u3dKvtfOuOjXcbvpl+1+v3iv46zuNY5DgAABAgQIECBAgAABAgSutoCA+9W+vs6OAAECBAgQIECAAAECBAgQIECAAAECBAgQIECAwIUTqAH3l3++Kvlh8zoSPuh2u22sffDP1v67Xm7enGn/wXdCA/kH3wYBAgQIECBAgAABAgQIECBAgAABAgQIECBAgAABAgTGKbDV9Euzt+j08H43er3dmPvmVlnf2Dh1QHtudrY8uPf9/t+N1gB7Pe7sVLfU0FRC54lN1bD88NwScB8eh4Xcxxlxf/zgfrsYd/4O96Bg/PCc2oW8SymbO037qfx98STi+IMB93q8pmnKb4tLp75u47y/jbKv4cD60uvlkvviOMfDe9/vx9eyX2Gzcera11kIDAbcP/V6ZfH18lkc1jEuuEANKLx687Z93jYIECBAgAABAgTOX6B+756F4PxT8PO/HgfNIM32RM/r+2MHLYiUf8+fkHv+zf9x/13/XhO+NO07RKV0S2ei94X6MwvfWhzxYl4NsyJAgAABAgQIECBAgAABAgQukoCA+0W6GuZCgAABAgQIECBAgAABAgQIECBAgAABAgQIECBA4BoI1H8M/cuL38vzp0/aKEFiA/kB/fzg/M2ZmZIfEs/HOn59+Uf599Mn7T/29g/3r8GdxCkSIECAAAECBAgQIECAAAECBAgQIECAAAECBAgQOAeBhKS2mt3A+GFjnBHtRK/yQ551kev8fWn+TjQB98G5HBYlzrY/P/uxnWq2WX73vt1f9puRxbGH4+o14p7PJ9adQPxhcfijHHLsLNg9uED3UdvXqFdCYInTJ96evyMe9xgMuNco/7uVD+Xj2tq4DzXR/SXy/+TRw/1jZP45j0kMEfdJqNrnWQkMLmKRUHeC3QaBusjIOJ+zqRIgQIAAAQIECJxOIO9f1Pc8Trcnt56EQH2/ZvA9psPeLxr8t/6J8U93/o7yfxFp75eSd9n6/f5esv3rmXc7nTLdmUzIvS6OaLG6Sdxj7JMAAQIECBAgQIAAAQIECFwvAQH363W9nS0BAgQIECBAgAABAgQIECBAgAABAgQIECBAgACBcxcYDLjfu3un3F5YaGMCi/8/e/e21Uay73s+UsggKIqyTdkGG0y52nv2TY8e62I+Q9/0C/Qr9Dus23XR77AeYj/GHmP26Aeo7VUuG8zRHIwxCBCZPX4h/jicpUOmlJJSqW/M4YnL5CHikymBMiJ+sbf/UDcN0NfEegtxV9i7QgY0cVwDtec12puCAAIIIIAAAggggAACCCCAAAIIIIAAAggggAACCCCAAAIIDCmggCor+utdkvhAc4U7dSqnX879wtRFFgtyV7+p/q7gKtXDatYtwN0miKo+CkO3YK3lpSWn8FoLTVd4lo5mYe4WYGVtGDTIXf25yz8t9aVQfbSt1Uch+arT8dmZD5AvsliAuxYG13lk8n57p8hTjPxY6i+3Bc51Ml3fP7d3Cr/vwoaYW3hPaEEACgJlF1CAexQpEHA07yllbz/16yygBUb0c0fjjSgIIIAAAggggAACkxfQ4m9vNjechn/r8zqlPAJ6PnMbx/4ZlJ4/HB6fdH0mFtZazy6erz59WERQI/u/P2H7e/u0kJ+Of9lsuviu/bzmyS8rbrHR8BuPKsjd5i3o2dAgCxiW50pREwQQQAABBBBAAAEEEEAAAQQQmKQAAe6T1OfcCCCAAAIIIIAAAggggAACCCCAAAIIIIAAAggggAACCFRQQJPg61HND7LvVK7v2oO8bZK8JutrMLYGZodFA7s1oVKD9m1CpU0af1SLHsIFKkhIkxBAAAEEEEAAAQQQQAABBBBAAAEEEEAAAQQQQAABBBBAYMQCcZL4EPEwKN1O2S0wfcRVcha8HtZDAefqT02XMOT76PjEnZ6fP2yi773deu37bNV3qz5clXQ/a1FB7v1cwgW8FeJer0VO/cYK7nr34WO/3XN93/qULThsZ2+/o1+ug455Y4Xv616wsntw6C4uL0dai/Qi6zqZgv0JcR8pOwcfUkAB3RpXYgHuul+7Lb4x5KnYfcoEFOw/jQt4TBkz1UUAAQQQQAABBDILpBeay7wjG45U4DZO/HMxewag8Pa8ixZqIUIFueu5QjqkXf+t38t7BacvNRpOAWijCnK3Z1884xjprcTBEUAAAQQQQAABBBBAAAEEEKi8AAHulb/ENBABBBBAAAEEEEAAAQQQQAABBBBAAAEEEEAAAQQQQACB8QrYYG5Nuq9rlmyqaKC3tskyENom11uA+8PkW+fcwlxtvA3jbAgggAACCCCAAAIIIIAAAggggAACCCCAAAIIIIAAAgggUGoB9UMqtLwWRS7dU6mwdh/a7trB7WFRoJT+KHRKRcFSCs1OL0I9jsb74PVauy+0VxixTQ7tFjb/ZnPDL5ZtRQFcOm6nxbLHEeSeDnHXJdD1+PBpt1Bn62NWuycVxD/MffJkZcU9W336EEit4Hbdi+MohLiPQ5lzFCWgcD8L+pvmBRuK8uA43wX0s08/A6fxZwDXEQEEEEAAAQQQqKqAPcPo9Eyiqm0uc7tsLL89Azs4+jzxxe86BbnP6yFfAaV5117YkEW/CsDkEAgggAACCCCAAAIIIIAAAgjMqAAB7jN64Wk2AggggAACCCCAAAIIIIAAAggggAACCCCAAAIIIIAAAqMSUNjBTdwe6Kxx0/Wo5r+G5fpOsQjOvd/e8eEH3Uo6wF3babK6Jq3PRZEPF6AggAACCCCAAAIIIIAAAggggAACCCCAAAIIIIAAAggggAACElA/pYWzqytRfYoW5h6GlCuY/bLZdFdXTf9V4eYqCnBfe/brA+bx6Zk7PjsbK67OHwbJq0+1U1HY9vPVp0517NTn+vLFc7e8tOR3VRuur2+c/k09rN0Wyx51kLvqrIB6FV0bBYYdHZ+40/PzwozDAPd+/dGFnbTAA4X113355/bOw/1Z4Gm6HkrX6PfNjYdFBLRhlsXZx1E3zjGbAgpqVyC3/iwufv97qGEB7u8+fBzr62U2r0j5W63gx431Nf+zRT9jKAgggAACCCCAAAKTF7DPuvO1v48pn3ztZqcGembW0uKGSXtlQz0v0nOlMhV7NhdFzi3cL3DYrX5qRZaZBGqznnmp6DmgPidMYtHGMjlTFwQQQAABBBBAAAEEEEAAAQQQyCdAgHs+L7ZGAAEEEEAAAQQQQAABBBBAAAEEEEAAAQQQQAABBBBAAIEMAtdx7O7Hdvut67XI1TWS+r7cxomfjN9vonenAPdwwnh6IL/GVidOA8udH1weRZGbJ+Q9wxVjEwQQQAABBBBAAAEEEEAAAQQQQAABBBBAAAEEEEAAAQSmX8AC3BXCtDA//9AgdRmq/1JRTf3CqdIh7jrW7sFhz4Wpi5RT6LqC1q3sH332/ap5i00e1X4KsZ2r1XwwvBbJVni6ivptVfSf+pdI/4ucu4sTH+hlRefvFhSfp17WNoXqq/9Y1+vi8tL7FlWsj3lag3vDAHe5yGfcRa8d1UN98+E9oHuRgsCoBRTU/uLZrw+h7Z3O137Pipy/QyPng/i04IEC3CkI2M+/ohcIQRYBBBBAAAEEEEBgcAEt5qbPmI25758zBz8aew4iEIaYXzWbTp/xOy0IOMixi9znycqKe7b61D830vyDTkVPrPRMK0kSv4095+pVj3Z4/feFH/XcSM+6bFHHItvAsRBAAAEEEEAAAQQQQAABBBBAoHoCBLhX75rSIgQQQAABBBBAAAEEEEAAAQQQQAABBBBAAAEEEEAAAQQmLqBwdg2MtkHNGnSvMdQaIK2JszbVv1+Ae7eGWGiCJvbPRQprbwe2f48QaO+pYdsLczUfFu8n73Yexz1xLyqAAAIIIIAAAggggAACCCCAAAIIIIAAAggggAACCCCAAALDC1iA+x/v//LhvwoMX/l5+Ycw934B7qpFOsR9Z2/fXTabw1ewzxEUUqVJn2Fw9qBB5EuNhttYX/NnVCCXPKz/VP9mVt2qpL7V+3z3h02GDXJXML2uiYXIN+/iwkOXFTyuAPI/t3emMoRr69VLX3+FqW3v7Y/8nut2AkLcJ0Y/8yfW+5bev1TSQe1+UMj9e5OC+sIxIpN+zcz8hSsRgMIe9fN0XD+7S9R0qoIAAggggAACCJRSQM8j3mxu+DHc88FCYaWs7AgqlX62UsQpbCG+LMfS+W/j2H9+0rj+w+OTgRYKzHKuIraxhe10r3Qa929zFMJzaT6BnjVlmSYQ7j8NHkWYcgwEEEAAAQQQQAABBBBAAAEEEBhegAD34Q05AgIIIIAAAn0F/vM//7PvNtO6wb/927+5f/7zn9NafeqNAAIIIIAAAggggAACCCCAAAIIIIAAAiMUsMn2mlT+fPWpW7yfYKtTDjuxX8ewAdrWBA2iVmjC1VXTf7VzagC3wt1bSeI0QLseEeQ+wsvOoRFAAAEEEEAAAQQQQAABBBBAAAEEEEAAAQQQQAABBBCYmEAY4B5WQmFh+qOiMHP96VfCEPdRh8AqrFiBswrNDsugC2LrGAqBf7v1+ofj1Wvt/lJz0vHPv174bRcW5r2R/qgeYYh8eJBWq+XD0fMWC2z7MUQ+8X25Hz7tuuubm7yH7Li9+pEvvl06Bd9PY7EA9ywLDYy6fboPVJ+i7slR15fjT7+ALTyhMMJHUc0pWE//6xZ4qPcN/dF7ul73Rb2PTL/kbLfAxhO9397J9PN+trVoPQIIIIAAAgggMHoBLeSmBd3m7kO2R3/G8pxBY9dbI0hw13j4+U7p5qmm38aJ/1ylomdACm/XePuyFnuWFT47srqqFWqPniOpDcenZ36+wNqzXx+ep9mCgVnaF9roOEfHJ3ymzALHNggggAACCCCAAAIIIIAAAgjMqAAB7jN64Wk2AggggMB4Bf7jP/7D/fu///t4Tzqms/3rX/8iwH1M1pwGAQQQQAABBBBAAAEEEEAAAQQQQACBaROwgc37R5/9oO8nKyt+0r8GTGcJROjXXk0WV4enBbanJ+JaZ6hCCFzifIC7FYLc++nyfQQQQAABBBBAAAEEEEAAAQQQQAABBBBAAAEEEEAAAQSmS8D6JxXi9O7Dx0IqbyHuowpwVzCVFqbWeVQUWqy+TfVsDhPebo1/s7nxEFxv/6b+07tYkcjO9WuXwpTT4e4KtVKfb97y0H+rRbfvQ8YsyEwhWUUFriu4S33U01o2X667xYUFV4YAdxmGCxmYaRH35rReH+o9WgF7z5qv1dxtHPv3KRULafeB7dftwHbC2kd7Lab56Fq8RD+7/nj/1zQ3g7ojgAACCCCAAAKVEbDnAXnCtavQeH2eub5rh6XrM35RRYH4GkOvz03dMtwV2q7nZCr6/HRw9NmHnZe92DOIdNh/2J6rZtM/9wnnItg9pvZpjoDuNT1i61dE1Erih0XD9GxKz7zKHHLfr018HwEEEEAAAQQQQAABBBBAAAEERiNAgPtoXDkqAggggAACPwhYgPv/+n/9t8rInP/11e39j31HgHtlLikNQQABBBBAAAEEEEAAAQQQQAABBBBAoHABDWq+iWM/afbDp93Cj9/vgAoT2Fhf8wOxa64d4H5xeenmajW32Gj43XsNXu93fL6PAAIIIIAAAggggAACCCCAAAIIIIAAAggggAACCCCAAALlELDw9l61Ub/l+dcL32eYZ8FphUe1Wq3Cg660ALYmeCpkVqFSPlg9SXxoVFEB2S9fPHcK9lJRmx/V6/7v9znx/t/UlzuOYCoLZl6Ya7dXJexT3t7bL6Qe8hxHe0Z15//8009u/fmz0gS4q52EuI/qanPcUEDvic9Wn/5tjMfuwSFQCOQS+Meb35xCHfVzhYIAAggggAACCCAweYHN9TU/bnvWxmzfxHrGkxT++T4cHz+fSnBvB5K3z6tSlsXhst6FWpRPzyDCsH9b/E/PehSu3m0BQIXaa399VcmzYEAYED9tZllt2Q4BBBBAAAEEEEAAAQQQQAABBIYTIMB9OD/2RgABBBBAIJOABbj/7//3/+a2/o/XmfYp+0b/7//z/xHgXvaLRP0QQAABBBBAAAEEEEAAAQQQQAABBBAogcB1HDuNAdekfwUi5C0KEMgTnpA+viZlavL/XBT5Aek2qFr/rtKYU7Q7BQEEEEAAAQQQQAABBBBAAAEEEEAAAQQQQAABBBBAAAEEplVAIUv606vou+Emg4a5F2GkoC2FFFugVD2K3FwtcrdxXGh4u+pqE0j1d7V5/+izU6i7Bbnr3xV8dXR8UkTTuh5DIfI6rxbfToeLWZ+y6ldUiPtIGzPig1sQmxYaKFNwNSHuI77wM354Lbzw++aGX9BCizxc38Ve5P32zlBjRmacdSabX9b30Jm8GDQaAQQQQAABBBC4F3i79dr/rj9LY7YtdFzPOjSGvujSKRTfzqlzaUEjPQMaZgx+0XXOcrz0vaLnefb5MOtchPBZmJ5DKcjdFhLsVQdbZHAcz8myWLANAggggAACCCCAAAIIIIAAAgiUS4AA93JdD2qDAAIIIFBRAQLcK3phaRYCCCCAAAIIIIAAAggggAACCCCAAAII9BVQUMJtnLjziws/EDxr0UB9dWY+WVlxO3v77rLZzLrrD9vZAHUNwI7vA9yvrppuY32tYzjAQCdhJwQQQAABBBBAAAEEEEAAAQQQQAABBBBAAAEEEEAAAQQQKL2AQp8s7D0Mc1d4ucKZRl3UB/p89alTELaKwqPm52r+602c+P7MvP2q/eochlZp2z/e/+VD09ae/eoUqm5lmD7ZfnXQ9xXervMpNEuLb6cLIe7fRXR91M+tgP9x3ZtZrqG20X2j+1dX0JZMKPqezVoXtquWgBa10PgQLWihouBB7q1qXeNxtcYWmzg+O3PHp2fjOi3nQQABBBBAAAEEEOgioAXk3mixpsi5+VptJpwGCR3PC6PPT/ocpWcs+qNFAXXeOI7d4fGJ/zw1bcUW/1N79PxIxZ6X5f39Xs9U9AzDFk/s9jwqNLLrpvB7LTBIQQABBBBAAAEEEEAAAQQQQAABBEIBAty5HxBAAAEEEBiDAAHuY0DmFAgggAACCCCAAAIIIIAAAggggAACCCBQWoHmXewHhDdvbjLXUQP29UdFwe+DDCTXoGsFAeg4NoFcA7hVVh8/dvVa9DD5N3PF2BABBBBAAAEEEEAAAQQQQAABBBBAAAEEEEAAAQQQQAABBKZe4CaOXZy4sQcELzUafiHrxUbDG6ofU/2WqovC5YsO7A4D3NVn++7Dx4drZ2Ff+ofbVst9+LTr+3WLLhbWpuOqrR1L0g5sVrm+ufFBWaOoS9FtG9Xx1Ne9+XLduSTxFjIpSyHEvSxXojr1CN8jGnM1Z2NM9J6k9yYKAnkE7Ofe7sGhu7i8zLMr2yKAAAIIIIAAAgiMQKBTKPcITlOqQw4aOp6nEQrF12cpPWbRMyUVjbVXePu0Pk+xhb0sbF3PiVpx4p+J6PPhICV8LtZ+JPX351L6d1tMTJ9H9Tn0/fbOIKdjHwQQQAABBBBAAAEEEEAAAQQQqLAAAe4Vvrg0DQEEEECgPAIEuJfnWlATBBBAAAEEEEAAAQQQQAABBBBAAAEEEBi/wG2c+LCBQcqg4e06l8IPNtbXfjitAtz17wpEmK/V/MB1CgIIIIAAAggggAACCCCAAAIIIIAAAggggAACCCCAAAIIzI7ApMLbQ+F0kPtcFPk+1WFCqTpdwTCo6qrZ9GHgYbFFsZMkcR9390YS8hXWIetdRoi7cxawX0aLTiHuw/TtZ70v2K6aAhrXofdEhfRpaIlC+jS24/j0rJoNplUjFdhcX/NjghTwWKbFL0baaA6OAAIIIIAAAgiUWMCeCVgod4mrWljVRh0CvrK87PS53IoCxw+OPrvLZrOwNkziQBZKr4W9NOvg+q69yOCwv9vr2Ze89LVT0VwCzSlQuY5j/7n0j/d/TYKAcyKAAAIIIIAAAggggAACCCCAQIkFCHAv8cWhaggggAAC1REgwL0615KWIIAAAggggAACCCCAAAIIIIAAAgggMO0CGtAcJwpUd07Z5Rp0XIsi//dRlrhPfrvqpEm4KhpIfnR84r+mJ1M+qtddvV5vT959VHcX3y7dxeVlx6rXajXXSA221jE1wFtFA7wpCCCAAAIIIIAAAggggAACCCCAAAIIIIAAAggggAACCCBQLQHrd+zUKvVLqu/y/OLCKXB6kkV9n2HfpYKp1GP6fnvH95UWUcLw9G6ByOpXjeN2KNYoioLF1Lebt1xf33TtC857rGndfmPthVtaXCzF/Roa6p5RSLLCzzTewL+u4tgvEEBg8rTebZOpt8Z+KMBdY1YW5mpOQYe6l/7c3hnp+9JkWstZxyGw9eqlf28icHEc2pwDAQQQQAABBBDoL2AL7CggW2PWZ6Hoc02nRfSKarsFnet4VVn8Sr/D63d5PWOYr0XuJtbzu2IX99Lnz3R5tvrUf36wOQW26OOwofFFXWuOgwACCCCAAAIIIIAAAggggAAC5REgwL0814KaIIAAAghUWIAA9wpfXJqGAAIIIIAAAggggAACCCCAAAIIIIDAFAh8D21vhxF0Ku0w92hsge7pOtwlibu9r9zO3r4PJAiD2u3v6f0U3r57cJj5KtjkXxvgnXlHNkQAAQQQQAABBBBAAAEEEEAAAQQQQAABBBBAAAEEEEAAgakQUFBWr1KG8HbVb+3Zr07h5iqPagrBdk79plrs+vT8vBDrMMBd/ardFscu5GQcpHABBaX/vrnh9LVs1+/HEHctJO98eLtCzigIZBWw4EGFOer9T3+qEkCY1YDtihX4x5vf/JgjLYZCQQABBBBAAAEEEJi8wNut1/4zrQVkT75Go6/BKAPc9RxJz5MUEK+FCYtaAHD0Kr3PYM+v6vcp/604GcszBgW4P1lZ8c/l5qLI6bxaGFJzGS6bzUmzcH4EEEAAAQQQQAABBBBAAAEEECiRAAHuJboYVAUBBBBAoLoCBLhX99rSMgQQQAABBBBAAAEEEEAAAQQQQAABBMosYJNbw9B2DdTWpPzzrxfuUb3uFhcbTqHmC/PzPzRF4581QXacJQxxz3JeBSscn57lGnweDvCuR4qtpyCAAAIIIIAAAggggAACCCCAAAIIIIAAAggggAACCCCAQJUEtHB0nCQuXNs6jmPfT3rx7bIUIebqq1VwsRX1XD6q1dxNHBcaUBUGuCvMtirBXtN2v+o66IZUML/uxTxlsdFwm+trfj+Fo5fpGoYh7rqH9ZpTG7UIAQWBfgIKyVNYnsan6P3v+i729/mf2zu5Xyf9zsX3Z0NAY5+2Xr10V81rt723NxuNppUIIIAAAggggECJBezZxyTGpE+SZZQB7vp99/TLudMY+ioVtUu/z2vugp6NqegZiBaKG2VZXlpyL1889+HtCnFXeLtC3FlYbJTqHBsBBBBAAAEEEEAAAQQQQACB6RQgwH06rxu1RgABBBCYMgEC3KfsglFdBBBAAAEEEEAAAQQQQAABBBBAAAEEKiRwcx9OoCZdNptu9+Cw40RXTaxWkLsC3TUYWYPmNRBZA5LHWRTiroHPOm3NRf6rAujDgIVBgtutDQS4j/Nqci4EEEAAAQQQQAABBBBAAAEEEEAAAQQQQAABBMGhF2MAACAASURBVBBAAAEEJiegfkZb9Fq1UD/j/tHnyVUodeanj39x848e+X9dWV52WoBaQVEK6FbYehHF+kcVivzuw8ciDskxcgpYoLDtNkh/t8LE1I+v4DIFmJWpaGyBgtY05sCKxiVowQQKAt0EdL/8vrnh75uFuZofJ6L3a0LyuGeGEbCAUH7mDaPIvggggAACCCCAQHEC6XDs4o5c7iONKsBdv+/exe2Fr6pU7Pd4zRmIXOTnDIzrs6E+k77deu0XFlN4vJ4lKkCexemqdIfRFgQQQAABBBBAAAEEEEAAAQSKESDAvRhHjoIAAggggEBPAQLcuUEQQAABBBBAAAEEEEAAAQQQQAABBBBAYFwCt/eTWrudT5P9D44++zD3bkVB7hvra07R7ZooO8kSBtAPMpE9XXdrWy2K3LxGW1MQQAABBBBAAAEEEEAAAQQQQAABBBBAAAEEEEAAAQQQQGBoAQXvKuQocQo8Kk8/nEKXVC8FX6uP9Oqq+RAsrZAmhYktLTYmGuxuQVV2ERQyr77RIopNIL1qNt323n4Rh+QYOQXU965+agWRJXqB3BfdjyenZz377m1b6+fWf5cxREwh9Zvraw8h7gqTU9C8xidQEOgk8Gz1qXuysuLmosjVa5G7vov9/aL7pmphhNwB4xVYe/arXxSlbIu2jFeBsyGAAAIIIIAAAuUQsGcSj2qR/91/VsqoAtyr6qfPhvqMqDtEj03GvXidFqXTc43GXK19/rvY8Rytqncb7UIAAQQQQAABBBBAAAEEEEBgcAEC3Ae3Y08EEEAAAQQyCxDgnpmKDRFAAAEEEEAAAQQQQAABBBBAAAEEEEAgg4AGB8dJ0nEwu4IRFOKuCa0awGylXq87Tfy3okndx6dnXSe+anL1YqPhJj1o3gIV3m/vFDa5+x9vfitFOH2GS80mCCCAAAIIIIAAAggggAACCCCAAAIIIIAAAggggAACCJRWwELb9TUs87WaK0OGu/U1hnVTP+rh8Ylb/mnJh7db2dnbzxSkPYqLoaBZBc6qKMBYfaNFFZtAenx25vuHKeMVsGtrIWQ6+1yk/v52KJldc12bXqH9YYC79vnj/V/jbUiGs6XrqIB6va4oCHQSsDEpCsjTGBf9HCly8QrUZ1cgXBTl3YePLAgwu7cCLUcAAQQQQACBEgjY7/1leU40LhIC3PNJv3zx/IdndFrYK5wDke9o+be2BcZszoSuX9HP5/LXij0QQAABBBBAAAEEEEAAAQQQQKBsAgS4l+2KUB8EEEAAgUoKEOBeyctKoxBAAAEEEEAAAQQQQAABBBBAAAEEEBi7gCZwt+4nrurk3Qa0dxo4rAmKW69eulqt9lBvTQDXBNhOxSZXayL5wtz3fcbdaAtVKHIC+qxOCBj3teN8CCCAAAIIIIAAAggggAACCCCAAAIIIIAAAggggAAC1RRQ+LT68awoFP3i8tLdxbF7srLialHk5iec4K5+1VYqWL7T1VAgU7/w7FFexTC8vdt5rppNtz1gELZNIN09OPTXiDI+AfXN/7658dBHr9eJivXZz0WRS1ziw9xV9P3TL+dOi7HbtlbbsP9emxfZf16kSPp+ZuGAInWrdaxw3IZ+nhCOV63rO+nW2M++YX5+TroNnB8BBBBAAAEEEKiCwNut1/4zsBZumqVCgHv2q637Q/eJlUk8R9ACjwqR15yJei3yzxP1SLGsz16y67IlAggggAACCCCAAAIIIIAAAggUKUCAe5GaHAsBBBBAAIEuAgS4c2sggAACCCCAAAIIIIAAAggggAACCCCAwLACt0FwuyZr26RuhatrwHBYruPYDxx+v73jJ7lasc5BBSbESdJ3AqxNmH1Ui5wmj+ctmmgeu/vZ5hl3rqfOkzXAXR6atL642HBHxyc9z2YOGmSdPl/GarIZAggggAACCCCAAAIIIIAAAggggAACCCCAAAIIIIAAAjMrcBMrdDpxWjD64tvlD8HgbzY3nBaX7rYY9TjRVE/1ct6lgtytv1R1+fBp113f3IyzWg/nCsOuO+Xdq6dVVSeAdiKXZ+iTPlt96hc00D2oa6nF1RWi/+SXlfZCB/eLr6vfWtc5vE/12tLCAtbfPy0B7kKz/ngD3Nnbd5fN5tCeHKBaAjYexd6P9frQfU9BoAiBcAGNSf6cL6ItHAMBBBBAAAEEEJhWAT0b0jMiPe/QM6JZKgS4Z7/a6YXgJvHZUJ8f9CxDz2rCwmeJ7NeRLRFAAAEEEEAAAQQQQAABBBCYBQEC3GfhKtNGBBBAAIGJCxDgPvFLQAUQQAABBBBAAAEEEEAAAQQQQAABBBCYagELb1dw++n5uTv9cv4wULjTwHbbvtMgZgtMMJB0yHsIFU4CV1B83tKKE9dKhSH0O4aC4hUYb8UC3DWh++T07GFidxjYrnouzM8/7PPH+796nsbapYnA852SEPpVku8jgAACCCCAAAIIIIAAAggggAACCCCAAAIIIIAAAgggMKMCWsRZfXjdQsUteKnsfXEKy1a/qvpg3334OParGQZUqY9UId7pJbX7WY+90pwws4D6r7devXzYPv16UX93pyB3Jb2HfezWT64DbayvPYTB9+sTz1zREW249uxXp3tcRa+xP7d3/FcKAibwPcDdOb3Xlf2e5spNn4DCF7WQRqvV8u9BFAQQQAABBBBAAIHxCiwvLbmXL5679Ljw8dZiMmcjwD27uz0/0H2iZ3XHZ2d+QbtJFD3Leb761C02Gv70WlTv4Ogzi9JN4mJwTgQQQAABBBBAAAEEEEAAAQRKKECAewkvClVCAAEEEKieAAHu1bumtAgBBBBAAAEEEEAAAQQQQAABBBBAAIFxCSTOueu7uOOkZhu0nA4/sLCB84sLpxD3sFh4uf1bp5D3cHubNKtQdQ2OzlMswF2T0TWxvF/RBO5H9bqbr9Wc5aprom4rif2EXZXrmxv/NQxsTx83y8Tef7z5zU9uHySYvl87+D4CCCCAAAIIIIAAAggggAACCCCAAAIIIIAAAggggAACVRW4Ueh5kridvf2ufYDqi+u0EHXZTGwx6Sz9i0XXXcGyKz8v/9DvKTP1yar/V32ZBLgXrT6+4ylsXX3zuo7q6u72eukW5K791N9+303uxwtoWzveJO7ZvHoK6lNgn8rF5aXbPTjMewi2r7AAAe4VvrglatqbzQ0/Duno+MSdnp+XqGZUBQEEEEAAAQQQqL6ABVoNMv582nUIcM9+Bd9uvfbPOzR3QM/pyvD8QPMZFOSueqnos4RC5VmYLvt1ZUsEEEAAAQQQQAABBBBAAAEEqihAgHsVryptQgABBBAonQAB7qW7JFQIAQQQQAABBBBAAAEEEEAAAQQQQACBqRG4jROnQPbjszM/+DcsGhisSa0KM9dEfg1yt6LB37etlnu/vfO3toYTpTuFvIc7WOD7IGHnFuDeqe6dLoAmb6tuncIc0kHuvS5gv8nqGlit8HsVBbjni6WfmluHiiKAAAIIIIAAAggggAACCCCAAAIIIIAAAggggAACCCBQqIAtJK0FnLf39rseu2wB7u3FohMX6/8T/U0h9N+r369/sVDE1MEULKt+0nSYu4KrVBRe1c97lPXj2PkFrD9a66Prfsty/boFuas3O1zwfJoC3MPxDFIkQDn/vVTlPQhwr/LVLU/bbBxSnMTu3V8fy1MxaoIAAggggAACCMyAgP3Or+cbwfD2GWi5cwS4Z7vM9vu6zYEok5ueaSiUTQswqmhOxsHR566LWWZrMVshgAACCCCAAAIIIIAAAggggMA0CxDgPs1Xj7ojgAACCEyNAAHuU3OpqCgCCCCAAAIIIIAAAggggAACCCCAAAKlElBmwPVd7OI4dn9u7/iv6aIBwluvXjpN7K/XIlfXLHDtF8d+MrgC3DVoOCzaVvto324h7+H2NoheAfEaJJ215A1w13HtXGFb9O+yiJPE6ZhBloKvilwum013ddX0X69vbrpWMQxvz9uerO1mOwQQQAABBBBAAAEEEEAAAQQQQAABBBBAAAEEEEAAAQSqJmDh7eqbU3h7rz65SQW49wtqD6+J+klbrZbvX0wvpJ3l2qnfUf2u6aLFrQcpWrRbfaXqw7V+TLWHAPdBNCezj66druMrLVpeay8krr7tnb39zAFf3YLc1U+vvnL1meuYk1x0II9uOJ5B+334tNvzvSPPsWdhW4XZ6Z7qVAZ9rymLGwHuZbkS1a+H3WvnXy/c/ufP1W8wLUQAAQQQQAABBEoi8Hbrtf9s3JhrL1A3S6VMQeRldn+2+tQHpNtzMLmplOmZhz6TP1996hYbDV83PUM8PT/vOKejzNbUDQEEEEAAAQQQQAABBBBAAAEEhhcgwH14Q46AAAIIIIBAXwEC3PsSsQECCCCAAAIIIIAAAggggAACCCCAAAIIdBCwCfnnFxdu/6j7JMJOk/lv48QpREH7af90sY5C/XunkPdw+6VGw22sr/kJ5gs5BtIPEuCukIM3mxv+9OlB+3Y8q9vF5aUfCN0rHCJshyYCaLK8DaKuRe3A+1r2THruUwQQQAABBBBAAAEEEEAAAQQQQAABBBBAAAEEEEAAAQRmTiBPeLv196kPbr42vpAu9a22kti1Q9y/lzCo/fb2e2j7MBdR/Y4KIkuXfv263c7Zqb9X2xLgPsxVGu2+uma61/V1cbHh/x4G+qsvWmHrg94T3YLcdUzdF2UKM+snHd7fd3Hsxyd0Wry+33Fm7fvh4vSd2q4A90EWnyiLIwHuZbkS1a+HjXlSS999+Mj7T/UvOS1EAAEEEEAAgRIITOrZUAma7qtAgHu2K6H5ArpXbL6AFjHUM48y/t6uz+gKctfzGj1rPDj6nHmxvmwabIUAAggggAACCCCAAAIIIIAAAmUXIMC97FeI+iGAAAIIVEKAAPdKXEYagQACCCCAAAIIIIAAAggggAACCCCAwEQENIhbAeUfPu32PH844VBBCIlLnELce00It4HPuweHTmHovYpNnn1Ui9xclC3xfJAAd9XBOjF1Hp0vLPIIi9p3eHySa4KlrHQOgtwncktzUgQQQAABBBBAAAEEEEAAAQQQQAABBBBAAAEEEEAAgSkSyBPermY9WVlxz1af+j7FdF/fOJqdDnJXqJJCjjstej1ofSxYWV2ZNRe5VtJOje+3cHan83ULb9e2FuCu/mL16aotlPEKKJhL16gxP+8WFuZdvV536m/uVNpd2+3+bQWtq5ycfXFnX7+61oDXrlOQu447TQHuqq8Mt1699CaXV1duZ/9gvBdyys4Whrd3Gp1h61Rs7+27q2ZzylrXrq5+Tujnhdqn9kzbPT2V6DNc6ZcvnrvlpSXXvL52H3f3ZliCpiOAAAIIIIAAAuMR0O9e+h1sUs+GxtPK7mchwL3/FbDnBOECkJr3oOeQO3v7pQxHD+dqqIWn5+f+mSOL1PW/3myBAAIIIIAAAggggAACCCCAQBUECHCvwlWkDQgggAACpRcgwL30l4gKIoAAAggggAACCCCAAAIIIIAAAgggUFqB67s482TVcBKvQtxv4thP4ldQQKeiwc8qmvDfr9hg+noUuXoqVL3bvoMGuGsSuiZvP6rXndphp7NwiPT5NPBZA6A1EDpL0QDqp08eP0ys14RgtSlrMH2Wc7ANAggggAACCCCAAAIIIIAAAggggAACCCCAAAIIIIAAAlUQsAWWteB0ln5F9fOpHzLs55uEg8LPb+N2X6vqraDjogKVLAg268La3drfK7xd+1iAu+2vdpx/vfCLcxPmXvxdpeuhPmp9XVxs+L/rT7qof1lrniu834K09dVC2zvVLEkSH+J+fXPrQ8jOMvZt27HSQe7TGHYdjmdQ//7x2VnxF7ECRwyd+jVH99V/fdwu7L2t3/mK/H4Y6q/jDrIARpH14VjVFtB7+ZvNDd9ILYiin6MUBBBAAAEEEEAAgdEJWJiVFvabxbHZBLj3v7c6PROzeQf7R58LXYixf22yb2GLkdkeej53cPS5lIHz2VvFlggggAACCCCAAAIIIIAAAgggkEWAAPcsSmyDAAIIIIDAkAIEuA8JyO4IIIAAAggggAACCCCAAAIIIIAAAgjMsMBtnDgFl+/s7Wca3GsDgxV6niTOTxgvYqKrQs831tfcOALcdbktMF7tUPCByk2c+EnvR8cnfsK8tgmLAgv0PU1471aerKw4GakQ3D7DLyyajgACCCCAAAIIIIAAAggggAACCCCAAAIIIIAAAgggkEnAAtyzBEZbQKr64Rbm2n18kyrWz6rQdoW3Zwmfz1JXBWm/3Xrt+xrVRluQW8dXaJOCYbsV7auAqsb8vKs/qrtflped/q1XoJlC3NVfrD9hUb9o1gWus7RrFrdRf/PyT0uuXq8/LP6ddlB/daT/3X9VD7yuifqtf7wizodoq69a98LVVbN93MWGv+a2uHp4/Ls49qHuzetrd37xzV316Oe2/SzIXQHo01jCcHK9LrO0eRrbOWidQ59aFPn7TEH3up/SZeXnZaftW3d37q+dT/7+s8XstdDD+cXFoNUY234K1LZFEsoc0Dc2EE40UgEbT3V3d+cXPqAggAACCCCAAAIIjE5gc33NLTYaE1/cb3Qt7H1kAtyzyadD3LWXnufpc3BZn3vouYwWrwwX/Pt2eeU+HRxkazRbIYAAAggggAACCCCAAAIIIIDA1AoQ4D61l46KI4AAAghMkwAB7tN0tagrAggggAACCCCAAAIIIIAAAggggAAC5RJoJYlr5RyMvPbsVz9R10oRE13HHeCuutsA/not8sHxGtCu0AMF0qto8LNNSg4HQmsi8uHxiZ+gnC7WQZoniL5cdwS1QQABBBBAAAEEEEAAAQQQQAABBBBAAAEEEEAAAQQQQGB8AnkC3G0x5bko8qHkkyoKO1fgU1jUz6iw6Murpv+q/x6kWMCy2qgmhuexgKl0ULuFtuvf0yUd3t6uduLU09lesLsdGJ4up1++uKOT00GawD73Aroe6pO2cHWFtM/dh7W3lwNP/DWIu1wD3UfN+7B2C/Dvhas+dy1UboHuYR+39ts7PHJfv32r/PWx8QxJkvgQ5U79+pVH6NLAhzESUc21kh/HR3TaxSz1fqYg98WFBb9ZOK6izJYWqK06akEKLUxBQWBUAnrP/31zwy+ccnJ65j6fTedCGKPy4bgIIIAAAggggECRAlr4Tr93NSa8uF+RbcpzLALcs2uFIe561qZneheXlz0XSMx+9NFsaXMq9DxDQfOq76DPGUdTQ46KAAIIIIAAAggggAACCCCAAAKjECDAfRSqHBMBBBBAAIGUAAHu3BIIIIAAAggggAACCCCAAAIIIIAAAgggMKiAJuPfxHGuwcjpieYKNFeI+zDFggjyBJ8reF4B9INOtNWE9TebG77aOm+vYy0vLfkwd31VUch7p8HQNoF5vlbzgQoUBBBAAAEEEEAAAQQQQAABBBBAAAEEEEAAAQQQQAABBBDoLpAnwH3r1UsfTl2Wvjj1tcaJwtD/HoKuvsTdg0On4O08ZWN9zSmoydqobPXru/bC0uoX/WV52YeUdSrqn4z8/5yrRZFTYLj+rnqqL1R17VQsHFxfr69vfD9o3nrnaeMsbRv2rbevR+QULJ6+EmZ+ddX09pfN5tBM6g/X6yXs5561EPe7uzsf4k5pC/zjzW/+q94f9H6gcR4a79Gr2BgIbaP3E93Hek/Jsu+k3XX/6+eGihZE2N7bn3SVOH/FBSxUgQUkKn6haR4CCCCAAAIITFTAxn7rGYiencxi0bM0hXsr2Pvw+ISFy/rcBGGI+7R8PtSCZI35ef/Zm/D2WXyV02YEEEAAAQQQQAABBBBAAIFZFCDAfRavOm1GAAEEEBi7AAHuYyfnhAgggAACCCCAAAIIIIAAAggggAACCFRKwAZyv/vwMXO7NNFcE101EF4DgxVoPkxRkLqOFQYR3CWJq7moaxC6hRVoEPqHT7sDDVC24Hiru47TK4zAJrlr0Hu6hIHwjbnZnBQwzD3AvggggAACCCCAAAIIIIAAAggggAACCCCAAAIIIIAAArMnkCfA3cKHy9oXZ4Hu6udUX+bO3n6uIG4LSlZA8sJ9CNltnDgdLyzdgtrTd086uN1CwglqH8/r7MnKig9PV1BYuihMWiHtCszXV/V5j7KEIdyzEOIeBudfXjXdzj7B3TJ5u/Xaj7/Qe0OecR7h/ZO+T/O+z43yPu90bBuLou/98f6vcZ+e882YgF5nv7166er1uvt2eek+HRzOmADNRQABBBBAAAEERi+wvLTkXr547uaiyD3SB5wZLPYsTU3X4oGdxrTPIEvPJqdD3Mv++VCfLUb9rIh7BAEEEEAAAQQQQAABBBBAAAEEyiVAgHu5rge1QQABBBCoqAAB7hW9sDQLAQQQQAABBBBAAAEEEEAAAQQQQACBMQncxLGfoKsQdk3SzVrCwczDDGS2EHWNo69HkbtL3EMIgQW6d6tTK0lcK078pHZNDB6k2PnzTFDudB6btKw21Gd0UsAg/uyDAAIIIIAAAggggAACCCCAAAIIIIAAAggggAACCCAwuwJVCnC3q6j+S/Vj5gk27hTebgta23Gz9kN2Cm4/Pj1z5xcXs3ujTaDlYYi4QrcOj0/8YuK9FhQfZTVnOcT9/OuF2//8eZS8pT/2UqPhNtbXnBaI0JoQR8cn7vT8PHO9u4W45z1O5hMWtOGz1adOiymofPi0O7HXX0HN4TBTIGBjkFTVPL8HTEHTqCICCCCAAAIIIFAKAQuyyvqMpBSVLrgS9ixNwe0KcKdkEwjnPbz78JGA9GxsbIUAAggggAACCCCAAAIIIIAAAmMSIMB9TNCcBgEEEEBgtgUIcJ/t60/rEUAAAQQQQAABBBBAAAEEEEAAAQQQ6CWgyfmx09R+5yLn3Jxm46aKBQjsH33OPWl/c33NLTYaLk+AuyYrPqrXH2qx8vOP/x1Wr1+Au7a1APphJgarTgsL836S8iBF7XmzueF31aQAj31fai5yiUt8KL38O12DQc7JPggggAACCCCAAAIIIIAAAggggAACCCCAAAIIIIAAAghMs4D6z27jxPdRqq+yX/nHm9/8Jo25Wr9NJ/r9vAHuncLb1QDZyChrKBnB7RO97B1PHoa4Z73PR9mKWQtxVz/+1quXTtdhkPEQo7wW4z62hUprKINGkAwbLG1jRdSOq+trd3xy6i6bzXE3q+/5FNCne0Bl1u+BvlhsUJiA7jnde7etlnu/vVPYcTkQAggggAACCCCAgPO/Z/nPeVHk5mt/HxNfdSM9+/Hj5uPY/bm9Qwh5zgtuIe4Kvi/jZ9iczWFzBBBAAAEEEEAAAQQQQAABBBCokAAB7hW6mDQFAQQQQKC8AgS4l/faUDMEEEAAAQQQQAABBBBAAAEEEEAAAQQmKWCDtMM6PKr9PUDcghFOz89zB5gPEuAeTuRN+2jS+vnXC6eORgXDZwlw1+Ti67v2YPQPn3b9BMhxl3Cie7dza5rAQsnDJMbtxvkQQAABBBBAAAEEEEAAAQQQQAABBBBAAAEEEEAAAQRmV0B9fOrrU7hplj6+Mge428La/mvSXmA7S0Byt/B27a8g+HrGMDILjdd+sjw+Pcu9ePfs3omjbTkh7qP17Xd0C2fTdVBA28XlZb9dKvn9h8ne9wHu7z58HCroT4Hwvz557Or1+g9eCsC7umq665sb/yfLe/uowX9/venqc3NukDExo64bx6+mwFKj4TbW13zjjo5P/L1HQQABBBBAAAEEEChO4M3mhtOCXWVf4K+4Fn8/kj1Lm+XPt8O66jmB7p9ZfT4wrB/7I4AAAggggAACCCCAAAIIIIDAaAQIcB+NK0dFAAEEEEDgBwEC3LkhEEAAAQQQQAABBBBAAAEEEEAAAQQQQCAtEIa3azLgXRw7Tf5X6RSK3ryL/eRZBaDnKUUEuGvC7tmXc/fl4uJhgrAdN0uAu+rbShIfYKDJwApCGHfR5EsVTU4253QdOoXnj7uenA8BBBBAAAEEEEAAAQQQQAABBBBAAAEEEEAAAQQQQACBMgjYItNa4Hn/6HOmKpUpwL1TYLs1Qv2fV82mD1HvFV7cK7w9E4hTWLxzt3E7CF8LXh8enxDcnhVvjNsR4j5G7A6nWl5aci9fPPevke29fT82YtaK2i8HFb0vaeGMIkq3IPfw/dCHuV/f+PEcem8cd3n+66p7/PPPA42JGXddOV91BGzcU5Ik7r8+bg+1YEJ1VGgJAggggAACCCBQjMCz1afuycqKm7Vx2bdx4vQ8TcHjCnCnIIAAAggggAACCCCAAAIIIIAAAghUR4AA9+pcS1qCAAIIIFBiAQLcS3xxqBoCCCCAAAIIIIAAAggggAACCCCAAAITEAjD2xV2oNADFQ1W16D1WtQOcQ/L9V17Uv8f7//KVeNhAtxVr/OvF36Sblg0ef33zQ2nr1kD3LX/TRz7gAIF1p+en+dqR5Ebb66vu1ot8m1TkXnknFuY+9G8yHNyLAQQQAABBBBAAAEEEEAAAQQQQAABBBBAAAEEEEAAAQSmScD6JxUi3Cvk3NqkvsO3W6/9fzYm3O+mflXV34oFtl9etcOJs7SniPB2LXCtha5VFN6lvmEFVFPKKVC2EPc3mxvuUb3u9g6P3Ndv38qJVmCtFDSu192shrjb2A6R6n1KQfZFln5B7uG5fKD7zY3Te6b9vci6hMfS6+756lOn+qnkHRMzqnpx3OoL6P1V77Mqeo/Vey0FAQQQQAABBBBAoBiBhfl5t/XqpatFkZvXoPgZKTZO/t2Hjzz/mZFrTjMRQAABBBBAAAEEEEAAAQQQQGB2BAhwn51rTUsRQAABBCYoQID7BPE5NQIIIIAAAggggAACCCCAAAIIIIAAAiUT6BbebtW0IIC5KHKPgkHrt3Hi7pLE7ezt/y1QvVcTBwlwX15a8ufoFh7w8sVzp23SdexHbUEJOu6HT7uZghH6HXPY72+sr7ml13CwUAAAIABJREFURsMHuEfRj5ME5iLn20hBAAEEEEAAAQQQQAABBBBAAAEEEEAAAQQQQAABBBBAYJYE1C+p/kkt+KzQ8SzF+jnrUeTqEwjnUn3Vs6dwMJ3e+le1sLQWmM5TBg1vj5PEL2itpbmV296Obnc+APni26UPZU4vnp2nXmw7eoGyhLhbsLDuof+Zc5H30SuN7gxafF0L3+s1owDzWVrw4B9vfnuAPT47c8enZyOBVpCixkgsLjb8V93zWYreu66CQPcsC2H0O67qovdbfbWSd0xMv3PwfQR6CdjPe23Dvce9ggACCCCAAAIIFCtgi5JNepG/YlvV+2gW4M7CVONU51wIIIAAAggggAACCCCAAAIIIIDAeAQIcB+PM2dBAAEEEJhxAQLcZ/wGoPkIIIAAAggggAACCCCAAAIIIIAAAggEAq04ca0kcd2CAsIJ4WG4gfbRvqOcqJvlQim4XQHuCj9YmMs2kTc8rrVDk3s1+XGSRZORFeDerUwqXGKSJpwbAQQQQAABBBBAAAEEEEAAAQQQQAABBBBAAAEEEEAAges7RZA79357J9OizNbvNmgfYhHiFpKlY1mQu4LoFQD95/ZO5iDoPOHtYWC7gtt7lbz1KMKEYwwmUIYQd4WYK8xcwf+7h4eDNWRK97LX4CyFuOuee7v12ml9eS3+sHtw6C4uL8dyBfsFuuv9tNPbmwLcdY2ur2/8whRaoCJPWVleds9Xn/oAeS28obPofVQLbmg8DQWBcQhosYytVy/9faj7+cOn3XGclnMggAACCCCAAAKVF9Dv+/psp6Kx5vqNfxYKAe6zcJVpIwIIIIAAAggggAACCCCAAAIIzKoAAe6zeuVpNwIIIIDAWAUIcB8rNydDAAEEEEAAAQQQQAABBBBAAAEEEEBgbAIKI7+LEzcXRa5eyza83ALcewWxhxMEH9Uif3xNVNXAbk3S1WTdSRRNWPx9c8NPXJz3k2gHq4UNUC/rxFsLmCDAfbDry14IIIAAAggggAACCCCAAAIIIIAAAggggAACCCCAAALTK2ALMp9fXLj9o8+ZGqLwU4UAW99mpp0K3sj6IBUqrP7WsGRdJDtLeLt8LLg9PIcC2tWPqqK+VJXEtRfpVvjxOAOZC6adycNNOsT9zeaGv4+39/ZzB2NX4YJtrq+5xUbD5XkfmuZ2h4tg6P1CIdIKk55EsUD3hYV5p3rVU++nfpjIfdB8un6qs8LcNRakW9FrS8HtCnRU0Vgbe0+dpdD+SVxbztlZwIIW9N2yjmPi2iGAAAIIIIAAAtMkEIa3DzPWfJrabHUlwH0arxp1RgABBBBAAAEEEEAAAQQQQAABBLIJEOCezYmtEEAAAQQQGEqAAPeh+NgZAQQQQAABBBBAAAEEEEAAAQQQQACB0glYaIFVTBNUF+bak/D7lSwB7jqGTdDV320Ae/Mudpr4/+7Dx36nGcn3X7547paXlnygvMIXNIn2LnH+73mKJhxf37dFE48VolCmQoB7ma4GdUEAAQQQQAABBBBAAAEEEEAAAQQQQAABBBBAAAEEEBiXgPVl6nzvt3cy9eM9WVlxz1af+sWfLbh8XPUNz2MhWTt7+77e6tdc+XnZB8urj/XP7R3/tVsJF9lWoLAWe+5UwqD4q2bTXV41fcC2zrX6+LHfzxb/vo3Vn5pMdJHuSVyLqpxzUiHuume1KEKSOPc///qrKpy52hHaZ12AIdcJSrZxGHCoqv3xvjzXXe+NCtNfWmx0D3S/99RYEJVuIdi6t7VQhr7qHfZRreZaSezixPnAei1Y0Ot9umSXjepUREDvN79vbvhFWLL8vlCRZtMMBBBAAAEEEEBgJAKzHN4uUALcR3JbcVAEEEAAAQQQQAABBBBAAAEEEECgFAIEuJfiMlAJBBBAAIGqCxDgXvUrTPsQQAABBBBAAAEEEEAAAQQQQAABBGZJQMHjmnSqSXun5+d+Yqkm/4cT8Xt5ZA1w1zHSYQc2sFuh55q8Oq6iQPOnTx77ybgqCnBXeLsc1O6a/5OvNhaCf9lsOoUolKmYe9ZrWqa6UxcEEEAAAQQQQAABBBBAAAEEEEAAAQQQQAABBBBAAAEE8gqo3+82bofoqh909+DQqR+vXwlDT7Xgdc4uw36Hz/X9MMA9rLvCh9Wfq1D3i8vLvx1T31ef7+J9OLH+W+3SItbqF02XTmFcoUPjfuFvWfptM4TH52ooG49VYBIh7rofN9fX/H14e3vr3u98emizgrTrc3Pu67dvY3WYxMn0WnyzueFfu1pQoqpF7Xzx7NeH8RhaEEJB5mUt/QLdrd4Kcf9ycfEQyK73YYW3677WGJP5WvQQbkh4e1mv9uzUKwwaPb+4cPtHn2en8bQUAQQQQAABBBAoSEBjzDfW1/zRtMBf3nHlBVVjoochwH2i/JwcAQQQQAABBBBAAAEEEEAAAQQQGKkAAe4j5eXgCCCAAAIItAUIcOdOQAABBBBAAAEEEEAAAQQQQAABBBBAoBoCNsleE2Y/HRz6iaY2aVhT9xVK0K/kCXDXsTSBVRMFFQ6gwey3ceLD2xXiPuqSDm7vdD4NsleYQ7rtd0nSMdAgPIYNVNfEXYXhl6FYeLvqMqsTCMpwHagDAggggAACCCCAAAIIIIAAAggggAACCCCAAAIIIIDAeATUr6c+SJWwHzTL2a0vswwLI3cLcE+3QwHYjfvAdgVlq783LAp577WAd6cwLpukGTrYwuAKw+8UHJ/Fl23KITDpEHf1pzdvbtzar6vu0aNHHuXi26XbPTwsB9AIa/HyxXP/etSi8FkWlRhhVQo/tMaBrPy8/BDcbieYtvDoMNBd76n6Y+Xkyxf3+eTU/2f6fdLeSwlvL/zW4oADCmjBCPudoIrvOQOysBsCCCCAAAIIIJBZQJ8Ftl69fFiwKfOOFdqQAPcKXUyaggACCCCAAAIIIIAAAggggAACCKQECHDnlkAAAQQQQGAMAgS4jwGZUyCAAAIIIIAAAggggAACCCCAAAIIIDAGgVaSOAWwpwPH8wQT5A1wDyeDK8Rd0QlxkrjjszN3fHo2klb3Cm5XuIAFGdSiyNdFpRGE14chD/Va5BRU0KloTwUXKAhfgfS3rdZI2tPvoJrwvfzTkp/4LW8Vwtv7qfF9BBBAAAEEEEAAAQQQQAABBBBAAAEEEEAAAQQQQACBaRewvku1I2//o/oUN9bXXNaFrkdt1SnAXUGs6ttcXGz4r6pzt6Lw+tMv536BbfUZdgulT4dxadvfNzf8PtZnqkB89Zmqb1UB7pTpF5hEiLtN/r2LYzd334+tvnUV1ef29tZt7x+41oT62cdxVRVyrtfktIWad7PRe9LjX1bcL8vLD2MTNJxC7zcaP6H35LzvxeO4DnnOoXtT77UK30+SxP3Xx20/JsTuZ43FaCWx07ohhLfnkWXbUQtozJDuWxXdmxrHREEAAQQQQAABBBDIJ/B267X//LoQjCnPd4Tp3poA9+m+ftQeAQQQQAABBBBAAAEEEEAAAQQQ6CVAgDv3BwIIIIAAAmMQIMB9DMicAgEEEEAAAQQQQAABBBBAAAEEEEAAgTEI3MSJDyzXJD1N1rOiSbZvNjcyhRPkDXDXOdIh7prsr5Kux7AEOo8mI6aDCxQscPHt0gcMaGC92pouYYC7QtnbNfxeugW5Wyj+ZbPpdvb2h21Crv010TsMbX+4nrXIKSyfggACCCCAAAIIIIAAAggggAACCCCAAAIIIIAAAggggEAVBdSXdxu3A3QVrKuQcfXX5Slbr162F34uSd+ahWQp6Fn9nrYoddgm9QBGUeRqUXvRbGu/gtsVmmyTLW2fsA/U/i0dxmX7WOC7jum3iWP35/aO/0qphkDYb396fu4Xfh9lCe9H3Uc6p+5VjU9QX7fucQVk7x99dl+/fRtlVSZ2bFsgQRV49+HjxOox7IkVRL/y8/IPYzE0JkF/9H7Ufk9uj0fRuIm878fD1m8U++seVbu/Xnxze0dHD++veh9WewlvH4U6xxxWYHN9zS3eL/ai93i971IQQAABBBBAAAEEsgtoDLrGZWvhJn3WmbVCgPusXXHaiwACCCCAAAIIIIAAAggggAACsyRAgPssXW3aigACCCAwMQEC3CdGz4kRQAABBBBAAAEEEEAAAQQQQAABBBAoVEDB5Hdx3HFisE0+tYn53U48SIC7jhVOBg8ntCrEvciicHZN+A5D28NQAWtn+pwWXqBweU0svmo2/URxdUhqUq5KtwH5NmB93JMf//Hmt450mjSgulIQQAABBBBAAAEEEEAAAQQQQAABBBBAAAEEEEAAAQQQqKKALcisPr1PB4e5Q8afrKy4Z6tPfRhXWfrVrM8xvF6qX+TaAcm1SH9rF/Vn2qLZtr36XZ/8suL7NuWiANdOfb9hGJeFS+ur9ZearULx1edKqZbAOAPFra/9+PTM30thv73qYQuWS/jk7Iv7fHpaLez71tgYBY0/0AIN01QUsm9h+6q31pHX+4otKK8gc40hsfejVqvl/vq0m/s9uYwmGnei8Scqen9d/mnJrT5+/FBVBfKzwEUZr9xs12mp0XAb62segYVYZvteoPUIIIAAAgggMJiAPS+q1yL/2WfWij0T+uP9X7PWdNqLAAIIIIAAAggggAACCCCAAAIIVF6AAPfKX2IaiAACCCBQBgEC3MtwFagDAggggAACCCCAAAIIIIAAAggggAACwwnEiXOajK+J0Zpsny42+VTDzRfmuod/DxrgrvOFIe52/uOzM6cJ20UVtUMh9Z0myoYTbHU+TY7WhGP9SQcS7Oztu8tm01fLOiW7BbhrUrIGreucp1/O+zbl+uamkLADhS88elT/4XyajKkwBk2YfqQkBwoCCCCAAAIIIIAAAggggAACCCCAAAIIIIAAAggggAACFRKwfk/1uQ2yWLT6DLdevfR9l+oXLUuPmkLZ1e/ow9rvQ9s7XTYFJeuPHMJigevq+7xttdzvmxu+jdYPatuGAe7WD2pB7xYM361PuUK30Uw3ZVyB4nqt6V7sVewe1DaXV023s79fuWtjgcrdXlfq31fweT+rccOo3i9fPPfvI1pAQu8T4RCEVpL48HYVjZU4PD6ZuoD6fqb2WtEYFI0vUZijFQIN++nx/UkJ2H2r8+u+1eIRFAQQQAABBBBAAIFsAnqm4p8ZRZGbn8Ex2M272A36vC2bMFshgAACCCCAAAIIIIAAAggggAACCExKgAD3SclzXgQQQACBmRIgwH2mLjeNRQABBBBAAAEEEEAAAQQQQAABBBCoqIBNnj06PnGn551Dxm0Sn03Q70ShMABN3Fe4uULO85ZOIe4KVtCA71GXcJLiVbPpAxA06VhFwQXWNn1vO2hbvwB37R9OTu7WDk1aVlh9N/8i2i9fTR7QZHgFuCvInYIAAggggAACCCCAAAIIIIAAAggggAACCCCAAAIIIIBAVQSsT2/QhaI31td8H2G91g4kntaiBaYtwz1cnFrtUV+h2qmv6b5fC3B/9+HjDyHvFoyvPs0/t3c6Lpg9rVbU+0eB5aUlH8xdlqD+MChcQdkaP6BA8yqVN5sb/vWo150tRq//fvHs14cxCxozoXEYF98uncYsTLJoMXmNr1BJv4ekg9s1/kEL3Vu7Jlnvos9t4fudjkuAe9HaHK8oAb236D3HSvp3hKLOw3EQQAABBBBAAIGqCrzdeu3m7hf9q2obO7XLnguxCNAsXXXaigACCCCAAAIIIIAAAggggAACsyRAgPssXW3aigACCCAwMQEC3CdGz4kRQAABBBBAAAEEEEAAAQQQQAABBBAoTOAmTlycJH6yc7ewdJvEp5iChbla13PbpP5eYfC9Kp4OcVd9VK9RFp1Tg+qtaPKw/s2KAtwt5CA9eTFLgLuOo8HrVhKXuFas/28XDWg/PD4Zy6Tlhfl5H+KuMl+rudr05k6M8pbg2AgggAACCCCAAAIIIIAAAggggAACCCCAAAIIIIAAAlMooMWmFeK+e3DoA6jzlCcrK+7Z6lPff6Z+tGku5pBenFptVP+m+kLVzke1mgu7C62vVwH4q48fP4QzW1/pIK7T7DirdVffue6RMFB8khYaq6BQefV1J4lz+0dH7uu3b5OsUqHn1vuOXps2xiJ8nfrXZ+R8u61oPIOFuet9bpBwdL+AQ73uA+IVsp71GApuV4C7SrhovC2eoX/Xsaoc3B5e/M31NbfYaPztfiDAvdCXCAcrWMDGOemwt62WXxTi9rbl31e0QIb+jYIAAggggAACCCDQWUCfTbXw2ayNv7bFugZdMJH7CQEEEEAAAQQQQAABBBBAAAEEEECg3AIEuJf7+lA7BBBAAIGKCBDgXpELSTMQQAABBBBAAAEEEEAAAQQQQAABBCohoDm7g+Rx20T899s7PSfi2WTcehS5epfkb9VBE/g1KVfB64NM7EuHuI9jwLcmGat9VjRB0SbaauKxQg7SAQfaNmuAux3XBrHrvxVOr0nYmgQ5zlKl8IlxunEuBBBAAAEEEEAAAQQQQAABBBBAAAEEEEAAAQQQQACBcgtk7fdMt0JhxloEWf2UWsx6kD7XMsnYAt62OLXa9+LZrz6sWUV9verzTRfzs3/XQtdhMHOvBcHL1H7qMpyABYrvH332i5GXpYTh4V++XriDz5/LUrWh6qHX55vNDT+2Qn/sdaplJOL7MSC1+9erxmPEYZr7/biDi2+XftEKjUEISxjU/ujR99D2cBvts7233zPEXe+NCiq0uoVhheH7hu6X49OzgcaJDIU4oZ3lsbG+9rezE+A+oQvCaTMJ6PX8++aG/52nW3kIcyfYPZMpGyGAAAIIIIDA7AjY59JZC3C3hQLtOdPsXHFaigACCCCAAAIIIIAAAggggAACCMyGAAHus3GdaSUCCCCAwIQFCHCf8AXg9AgggAACCCCAAAIIIIAAAggggAACCNwLWDD4IIECrThx2l9h4qfn511NbeKwpvLrPN2K1UUT+jRYe5CSDnEfZRiAAs3VuahzWqi6AgzUXoW3y0cToTsNPM8a4K5gAzuOwu01abmX9SBmefbR5OrlpSU3F0W+jRQEEEAAAQQQQAABBBBAAAEEEEAAAQQQQAABBBBAAAEEpl2geb/Q9LsPH3M1RQG8CuLtFmye62AT3jhOnPOBynHsTr+cu9pczf2yvOz7QtUt+KjWPaA+DGJWH6L6ElUsqEvHVNBzOiR6wk3m9AULLMzP+wUNFAi+e3BY8NGHO5wWZn+++tTfz7e3t+79zqfhDliSveUtdxW97CIX+aB2veZUwqBlhblbD3/sEhfmuWv75n2Iu4Wtd2pie4hApL39/r1C3FUvhRTqq+q2cB/6rPea21g1aO+ve0UB9LNWwmtnbSfAfdbugulrr4110s95vafYe4G+6rXdrRDsPn3XmhojgAACCCCAQLECb7de+89nWvBuloo9L9LzNvucOkvtp60IIIAAAggggAACCCCAAAIIIIBA1QUIcK/6FaZ9CCCAAAKlECDAvRSXgUoggAACCCCAAAIIIIAAAggggAACCMywgCbOtZL4YQLdIIHcNok/ywRsTczVpOh6FPkAg27FBmv3C4XvdenCEHdN+FWIe5FFAe0KareJy8dnZz5Y/dnqU6dQd01SnIvagQRXzaYPI0iXfgHumteo/TW5WuX84sIdHp9MfAC7bDWR2ELqLXyhSF+OhQACCCCAAAIIIIAAAggggAACCCCAAAIIIIAAAggggMC4BKzPs1u/Xrd6WFi1vh+Glo+r3kWf5ybomwyPnSWc3vp4OzkQ4l70lSr38f6XrddurlZzZQxn02tWC5arr7sqIe4an6BxCooAjKLIaYH4cMEELc6+uNjwi7Sr3VY0YsMHukfOjxmxcQn2fQ3pUNy7X4vhPpRZkeudApo7hbhrLIWsNb4gHIui+uk9QUVjIPaPPpf7hh5h7TR+RuNowkKA+wjBOXRhAm82N354P9F7id4z7H1Iw5xskQiC3Qtj50AIIIAAAgggMMUC+jymz0eDjNOf4mb7qg+6YOK0t5v6I4AAAggggAACCCCAAAIIIIAAArMiQID7rFxp2okAAgggMFEBAtwnys/JEUAAAQQQQAABBBBAAAEEEEAAAQRmXKCVJK51PylW4euaPKuJs405TafLV7IOrtZkYE3i0/zehR7n0VTd67vYTypW8Pptq5WvQvdbW4i7zjvMcdIn1wRodSjq+JqIrAnF+irDjfU1v7kc1Qa1ZWdv3102m39rQ68AdwuJ0E46tsLsOx1jIJgCdgrDKOZrNT8Rk4IAAggggAACCCCAAAIIIIAAAggggAACCCCAAAIIIIDANApYoLAt2pynDWEA77SHuHcKZlZ4c5auQAW4K4is2+LPhLjnuaume9v1Z8/cz8s/+T7u0/Pz0jUmXLD84tul2z08LF0d81RI7Xm79fphlzC8PX0c9fNrXMPKz8tOfw+LXrsW6m6Bywp1v89uf9i01Wr5sQs6r0IIrYQh7uH7Yj2KnBaBUAnD28t6f+SxL2JbXY+wlGlcSBHt4xjVFNA4LL2P6P7Ve4neD8ISLhBRc+1wdxW/WIRLnALeCXav5r1BqxBAAAEEEECgs4AWbtLnpGl/bpT3+g66YGLe87A9AggggAACCCCAAAIIIIAAAggggMDkBAhwn5w9Z0YAAQQQmCEBAtxn6GLTVAQQQAABBBBAAAEEEEAAAQQQQACB0ghoMHQriduT4uLYh48rwP3Z6lOnYHJNnNUE2m5F+6XDum/ixGnibreg8vBYNgg9nKTb6VwWMK/JqTruoEWTBDVxUJOFhy06zotnv/oJiCphgEM4yVsD7FUUQnDVbLrtLvXvFeCu/bMG4w/brkH2t+uoW2UhNRFzkOOxDwIIIIAAAggggAACCCCAAAIIIIAAAggggAACCCCAAAKTErBw8d2DQ993mqcogOv56lMfXlqLIjc/5MrHnfpj89RnUtv2qne4uLj6qI9Pz0oZ7D0pu6qd1xYDVx+9FlovY1EdN9fX/Ov2y9cLd/D5cxmrmblOL18892HqvcLb0wfT+IfFRsMt/7T0QxB7ejuNeWje3Lirq6YPbtc5rNi4AftvXXP90fuiShhOGC7iYONUMjeQDRFAoNQC9n6ysDDvGvPz/r0lXfTrkZaJCL/aNoMGu+t3tiLGg5Ual8ohgAACCCCAQCUEtOiWPn825n5c+KYSjevRiGEWTKy6De1DAAEEEEAAAQQQQAABBBBAAAEEqiJAgHtVriTtQAABBBAotQAB7qW+PFQOAQQQQAABBBBAAAEEEEAAAQQQQKCiAgoFV9EkNk2Ktcm1mkz3ZnPDKXp8occAcYW1a5JtGPGeZ4B11vOojjdxO2j+6PikFBP4VfetVy/dbavl7cJJgBaAr1AGhdOr7iq9Qu37BbhbML4mtZdpwqG1td+9UtGXEM1CAAEEEEAAAQQQQAABBBBAAAEEEEAAAQQQQAABBBCoiID1R1pz3m/v+L7ALEXBWwput6DifgtlZzmmtlEfoXOJm6/AIspqivWbql/69PzcnX45/yEAOqsL202XwH/7bctFUeTyvKbG3UILmtd59w6P3Ndv38ZdhcLOZwtJaHH5QccWKABeYe56b1NYu46jwPZ+JR3ibtvrPczWs7D32lar5T4dHA5cx3514fsIIFAeAb3HLjUaTqHu+rv+pIvGWCnCNIqcXwQnHIumbbMEu2v81vnFRXkaTk0QQAABBBBAAIGUgD5radGtuSjy4+9nqbTixGlRP35nm6WrTlsRQAABBBBAAAEEEEAAAQQQQGDWBAhwn7UrTnsRQAABBCYiQID7RNg5KQIIIIAAAggggAACCCCAAAIIIIDADAtY0LomxisUPV00QFwDxTVAXAPFO5XbOHH6XxgYoAiB67vYT7JV2Hi/YhN4FXSuIINuxY6ryfw6btawhH7nH+b7mlyYnqSsf9tYX/OHVZs02Fylm7Odv1+Ae7/rNUw7htlXkyo319f8xO1ZnFAwjB37IoAAAggggAACCCCAAAIIIIAAAggggAACCCCAAAIIjE7AR5+3u+oegoN7nS0McFef5LsPHzNVTv1l6vPUV/V2PgqCijMdoMdGtiC3ulGzhrirHVm3HbZ+efa3APf04uLdjqEFtdUHOWgAdZ66se1oBV4+f+7DwMuyWHu31ir4XK9llbv7RdrDbf8r43vCaDWzHV3vR5N67YQh7hpqsnC/AIXeA26T2L8vq24KmNd7LQUBBGZPQD/fG/PzbnGx8RDorp/76eJD3RXo7tpfOxULdlcgqMrO3n6mBSdmT50WI4AAAggggEAZBOzzUq+x+WWo5yjqYM/dNAdgUp9XR9EujokAAggggAACCCCAAAIIIIAAAggg8F2AAHfuBgQQQAABBMYgQID7GJA5BQIIIIAAAggggAACCCCAAAIIIIAAAoHATZy4OEl8GHqngdAWRK7JcPNdZsFp8psCytPh6wpw17Q4hRr0m3CrCXhvNjd8mMHCXK3nNdK5dE6FpmvCXdmKJhhuvXrp1Ca1RwZq//7RZ6cggm5F+ykEXZOoFaagUHyF46cH6CugQcH177d3StN0tfXFs1+d7heVfkH8pak4FUEAAQQQQAABBBBAAAEEEEAAAQQQQAABBBBAAAEEEKicgC2KnG5Yo08/pLa3ICkL/rQ+vNMv5+784qKjlQKfn68+9UHjvfpVB4G2tqi/UcdX/6POMacg0y4LcOs86lPME/g+SN0G2ccC3I/Pztzx6VnHQ6jvUYuMr/y87PtOe207SB3YZzICKz/95NaeP8u8CPxkatk+65OVFfds9WnHKuwdHrmv375NsnpTc24LJbRFLew9Vl/1fqoxFBQEEEAgFNDvAPrZv7Aw78cgLd6PQwq3sd+F9HtOlAp1D39v0gIRhIJyfyGAAAIIIIBAGQXebr32z3iyPKcqY/2HqZPNLfjj/V/DHIZ9EUAAAQQQQAABBBBAAAHR/0sQAAAgAElEQVQEEEAAAQRKLECAe4kvDlVDAAEEEKiOAAHu1bmWtAQBBBBAAAEEEEAAAQQQQAABBBBAYDoEsoSBK1jdT5CbawcCpIsFquvfFTxuOe8KH9fEuN2Dw57B5XY8m7ybDizvJGnBCZrUf3p+3jcgfpxXQxO5NaHbiiYDykCh673Kxvqan3xogQvyU5mLIh/ibqVf6P4426oJBAqjUCiFimpZrykwotOdMs6acS4EEEAAAQQQQAABBBBAAAEEEEAAAQQQQAABBBBAAIFZFAiDOy20U0GgWYOx0gHuNqlQlurvU/+kBbmn+8rUT6aFjossYd+gAs1/WV72bbG+uW5h7uoHVilDiHu717Pdl9gtwD0d2h4aEuBe5B01uWPZ4vGqgRYr79d/Prmadj6zvRd8+XrhDj4TPJ71+tg4kHD7o+MTP86DggACCGQR8IHuQai7/p4u+n1Ho9r0a5h+72jFif858+HTbqnGlGVpL9sggAACCCCAQLUFtGDdyxfP/zY2vNqt/t46Pa/S8zr9nkZBAAEEEEAAAQQQQAABBBBAAAEEEKimAAHu1byutAoBBBBAoGQCBLiX7IJQHQQQQAABBBBAAAEEEEAAAQQQQACBSgtYeIEmxmqCbLeicG5Nqk0Hidv2Nsle/61J9wp6V7HjK8Bg/6j/BGZNyldYfHiMbnXSZLvr+9ABbXNxeekuvl36r3HcDiOYRAknnev8/WytjjZpWRMJ5ayJhFbSgfb6nkLzyxBUYO0luH0SdxvnRAABBBBAAAEEEEAAAQQQQAABBBBAAAEEEEAAAQQQCAXC8PbtvX0fCKWyub7mFhsN17jvx+yllg5w17bpAGK/wPRd7J78suLD1NVX9ihY6LrIq9JpQW6FfS3/tOT0tVuYuwW4qy7jDnFXT2ecJD6sXV+t51OLgavIWH2d518vfBsUTB+GsVqfqVy16LWuo67nJPuBi7yms3qscDGEMvR1570OFrJH0Fxeue/voXoNa+yIxnVQEEAAgWEENF5JvzssLra/asyZFf3eE7nIj1vjd4hhlNkXAQQQQAABBEYhYM+Y0mPDR3Gush3T5htknVdQtvpTHwQQQAABBBBAAAEEEEAAAQQQQACBbAIEuGdzYisEEEAAAQSGErAA9zf/529DHadMOzePm27vf+y7f/3rX+6f//xnmapGXRBAAAEEEEAAAQQQQAABBBBAAAEEKiSgSWd33zO/M7UsuZ8s/+HT7kN4QacdNen/980NP/m/U6hBGOCu/cOg906BAr0ql2dgus6rdoeT/nXsSYa5b7166ScG5pl4/NARKbvaj+Htak/aXCEFavfO3r67bDYzXetRbWQB7vUocnXNgKQggAACCCCAAAIIIIAAAggggAACCCCAAAIIIIAAAgggMAGBbuHtqsqwAe46RjrE3ZrYaxFsRZdbF662y9ublmVB7m5h7nZehWJpwe6iQ9y12LaF1ncLbDejq2bTB+irqE9RC1arP9XC5/XvFtqedtJ5/OLehLhP4FVV7CntdaijlqGvO2/rbEF63bvvPnzMu/vMb/9s9alftMEW1ph5EAAQQKBQAT+mbX7ePf5lpb3Azf0vXRpbpnFkuweHhZ6PgyGAAAIIIIAAAoMIaMz1yxfPu47HH+SY07RPK0n8M6FpXNRtmpypKwIIIIAAAggggAACCCCAAAIIIDBpAQLcJ30FOD8CCCCAwEwIWIB7FRtLgHsVryptQgABBBBAAAEEEEAAAQQQQAABBMolYBP489TqttVy77d3+u6iybRPVlb8hHqFdaeLgtptoq0CzB/VIh/kfhPHTpPhdA6dq1+xSc86w8Jcrd/mD98vS5i72v589anbP/qcqb0KS1DYg4q8dA1VNHlQEwr1byrytJLXNDPiABsS4D4AGrsggAACCCCAAAIIIIAAAggggAACCCCAAAIIIIAAAggULqD+SgUrb+/t/xAQrP47BUd3W6w6XRHri+sUMK2QLfXhqagfT32n6sVTX6UPa0+ci/1//33l7W79rL0gbhR0niROIeyHxye+fb1KpzD3P97/5cPBrO8x7Hcc5iLIW0XHs75aO54C27UQ9dVV+6tK2C9q23ULbdf3LdQrrCMh7sNcscnv+3br9UNov+7LaSzWhmmt/zSaU2cEEEAgr8DWq5dOv//pdzUtA6Nfy/S7lMZyURBAAAEEEEAAgUkIaKz10yePnb6qdFsMcBJ1G+c5b+PEj5OfxkXdxunEuRBAAAEEEEAAAQQQQAABBBBAAIFpFyDAfdqvIPVHAAEEEJgKgf/+3//7VNRzkEpubGy4f/7zn4Psyj4IIIAAAggggAACCCCAAAIIIIAAAghkFlAUgEIFLBPg+OzMT4zvVu7i78HrvU7SL1g9DETQRDgVBbDfxYmfXH90fOJOz88ztUOB5prAbyHw6Z3UPucUEN8exJ4uZQlz79dYCz/XdmF4uyYMLi02vIFap2vaCMLsr+80vdC5MkwKV9CDAh8U6q/QCQoCCCCAAAIIIIAAAggggAACCCCAAAIIIIAAAggggAACkxBQf6WCwxXgbiUMb1dX1nyt/wLSWQLcfb9Yj7B2LWytsHFbAHv18WOX9fyhnfo9b5N236+OtXtwmGkRaR3DwtzV9/hmc8Opv1ftL6pLzwLcda4wIFX908enZx1vgTDEvVtfcKfgdh1f/aMKsyfEfRKvruHPqdeijSPQYua6l6exaDGIxUbDfdo/cN+urqaxCdQZAQQQqLyAFu3R+7WFuCskVEW/EynInYIAAggggAACCIxTwMbE65waZa1nSp3Gvo+zTpM6lz1ze/fhY99FCidVR86LAAIIIIAAAggggAACCCCAAAIIIDC8AAHuwxtyBAQQQAABBBBAAAEEEEAAAQQQQAABBBBAAAEEEEAAgTEJ3MaJswlomiCvifLDFgV1a6J/p8n01/eh8QoVf7Ky4p6tPvWT/+tRzQfK55mE3S8s3gZwW3s0kF1/OoUNlDXMPR0WoXqq2GRBm/htbQwD3DuFTwx7bQfZP2xDt4CFQY7LPggggAACCCCAAAIIIIAAAggggAACCCCAAAIIIIAAAgjkFUj3oYV9WXasLAHm3QLcFQb6duu1D9uqRdFDX2wY1q6FtZs3N38LoVJwteqjBbAHWRL5Jk58eHkcxz74+rLZfQHvtJuFpg8SIN/rGliAu+okG1uYWvvs7O13rWMY4p6+HurfVj+3igJWL6+aTkFn6UKIe95Xx+S3D697nsXfJ1/zH2tgk4xPzr64z6enZase9UEAAQQQuBcIQ9z1e5t+j1IhxJ1bBAEEEEAAAQTGKWDPknROxlk7p2dJeo6kAHcKAggggAACCCCAAAIIIIAAAggggEB1BQhwr+61pWUIIIAAAggggAACCCCAAAIIIIAAAggggAACCCCAQCUFwgnumsSvyfwa+DxoUXi7Qtw1sW0+lZZuQQbvt3ecQgosgLweRa51HyaQZ8C1JuJrEnenAet2rtPzc/fL8rIPBFBRKMBcrR3m3in4oFeY+9mX81xBB4Maaj/V9/fNjXaQQeTc/RzBHyYJdgtwVxvUfgUWaFLhpIpC9hU0oTYwqWBSV4HzIoAAAggggAACCCCAAAIIIIAAAggggAACCCCAAAIImEA6wF1h69aPqMWm1dfZqZ8zLdgtwN0CqNUXmTgFqjtnfaP9roItgF2vRU79p3lLuHi39s0TgP1mc8Opby9LeH2eelmdVJfln5bcYqPxsLv6pP/c3unaN90pxF2xqtd37b7sMABewfcrPy+3Fxqv1x/OMen+0jxWbOt8EL+uu8qHT7tOIfzTWGzMxFWz6bb39qexCdQZAQQQmBmBcDEf/f6mcXT6HUXv39P6c2hmLh4NRQABBBBAoCIC9hlSv4torPUsFxv/zufpWb4LaDsCCCCAAAIIIIAAAggggAACCMyKAAHus3KlaScCCCCAAAIIIIAAAggggAACCCCAAAIIIIAAAgggUCEBTXRXyIBCwjUJTSHuCnMftHSb4G8T9G0y/Q8h5c451SOcaN/v/Jp8r3NpuPrCXDug3YqFJvzx/i//T5rorVAADXS3ovCFucj5MPewqB6tOPGT8lQUNn98euYD0cdR5KJwdk0SDIvC2MM6pAPcbfC+wvBV/+OzM1/vSZWlRsNtrK85zSdQ2IMVDbAX+WxPM5jUVeG8CCCAAAIIIIAAAggggAACCCCAAAIIIIAAAggggMDsCqQD3BWavrAw7/vUwgWo+wWZdwtw10LX6o/U/tpGx1SAe5ZifZ/pvrUs+4bh7eqDa/dyOt+3eHh80nMB71EuymyB6+bwbPWpk7kV9Umrf7hb0WLR6jO1UHtz79UPGoa5Hxx9HqrfO4s92xQnYNdbYxbyLPxeXA2KOZK9lnU0hf9++Xrhzs7Pizk4R0EAAQQQKFygW4i7FhPR7zAUBBBAAAEEEEBglAL2rETh7enx7KM8bxmPrXH7esY16fHvZbShTggggAACCCCAAAIIIIAAAggggEDVBAhwr9oVpT0IIIAAAggggAACCCCAAAIIIIAAAggggAACCCCAwAwJhBP7FVKgAdCDFIWlrz371SkgfV4JA/dFoeIKF1dA/MXlpf9XBRgoyMBK3kHXOo/Olx64ng5wt+NrsrTO+fiXFae/W9Ggd/1RdRXcoDLu4Hari0LPFX4elnR4u0LeNYE9bINC7KWdDsof5BoWsU+3AHern7wVtkCQexHaHAMBBBBAAAEEEEAAAQQQQAABBBBAAAEEEEAAAQQQQKCfQDrAPb299V2m+znT23UKcFf/3dut177vS31g6hNTgLr6+bIWC7C2fr8s+1nfm0Kv1b+pEFL1eSo8XetVK0Ba/bO9Aki1j86tUnRgWNpKfbvPV586eal06x9W0LtCzCzQ3tp51Wy67R6h71nM2KZ8Avb6Uc3yvm7K1xrnF6IP+/JVx7s4ds3mtW/f12/fylht6oQAAgjMrEAY4q7fA+Mk8b9D6XcO/Y5FQQABBBBAAAEERiVgnx8bc+3nJLNc7NlPesz8LJvQdgQQQAABBBBAAAEEEEAAAQQQQKCqAgS4V/XK0i4EEEAAAQQQQAABBBBAAAEEEEAAAQQQQAABBBBAYEYE7pLEhwmoKGRdg6AHmYhmA8rnazU/qV5F4e0KcU9PwtfEe03AV9Hktw+fdjNrWwdd/T4M3HbsFuAeHliT7578suID3S0gQFVV6/PWI3OF+2xogfThZp3C2zfX13z4ghWFoStMQcXa/n57p2cQQ1F17nacbgHuFpAf1p0g91FfDY6PAAIIIIAAAggggAACCCCAAAIIIIAAAggggAACCCBg/VQ7e/vustn8AUT9hdYHF0XOLdwHjHdS6xTgbotcq99ORf2ueQOnLLQ87Pvrd9Us3Eqh0IfHJw9t0DHU76kAUvX3KsQ93WYdW/VWn6uFTec5d7puarPOqb5bK9b/rL5n1UFF/Zxa5NvOmb4e+ncFyuuaKMxebVA71Y4/t3cG6r/u58j3JytgfcuqRd7XzWRr3v3suo8XGw23tNjwX9OB7q27Ox/orjB3At3LehWpFwIIzJKA/S6nNoch7nnGsc2SF21FAAEEEEAAgeEF9DlR4+37PYca/kzTcQQ9t+PZz3RcK2qJAAIIIIAAAggggAACCCCAAAIIDCtAgPuwguyPAAIIIIAAAggggAACCCCAAAIIIIAAAggggAACCCAwcQFNqlfoQJI4HwCuifQKNM9TbFKbJrTN3weLKxdex00HuIdhCDrHuw8fM0+67xfgbkEF/ULoVd/ln5Z8mLvKVbPptvf28zR56G2tLeGBOk1Ol9dvG6/8ZEELnldwgcUgXN/FPhjhj/d/DV2nYQ4QTrJXQLuCGiygQdfl8qr5EAahW0Rh/xQEEEAAAQQQQAABBBBAAAEEEEAAAQQQQAABBBBAAAEERiVgfVXqA1UYp/Uhpvsr0+fvtph0GDyuQHL1NarPq5XETn2jeRdcVj1+39x4CC7/HoPeW8SC6dUmtc2C6BXGrmNooe1+RdsOu+iyD1lPEjcf9F3qvNZ/GXqora9ePPfB1qfn5+7o+OShihvra059jaqP6qX9VToF7/drF9+fDoGwrzzv62Y6WtheuED39eJiw3+1vn6r/+3trV9k4fzimx+vQEEAAQQQGL9AGOKuIFX9CqUxThq/RUEAAQQQQAABBIoWsN890s+dij7PNByvFSf++VV6jsE01J06IoAAAggggAACCCCAAAIIIIAAAgjkFyDAPb8ZeyCAAAIIIIAAAggggAACCCCAAAIIIIAAAggggAACCJRUQBPsFWKg4ILD4xM/IS1PebO54R7V6z6kQAHdFuDeKRxdk5W3Xr30h1dg/MXlZaZTdQtwV701mFtRBKr/8emZn/jfr6i+ClZYWJgf6+S7cAKg1bFTeLt9T/Vc+XnZrT5+7EMLHtXa4ehqr9o9iQD6tK0mnD/5ZcU9WVl5mHxu90F4jf/x5jd/fxDg3u/u5PsIIIAAAggggAACCCCAAAIIIIAAAggggAACCCCAAALDCtzch4yHoeHPVp+6xvz83w6t/i71Y/YLcNd2b7de+7B0LbysQHUFqSuIOm+x/k/rA8yyvwXTK/xZIedhIL2Oo744bdOpKOJ92OB2O64FtYeLfOt7CuBSH2Y6qF3fUz9p2A+tvkVdD+s/1ALh6mcmwCvLnTC927x+ue4aCwsDv26mseVhmLsWMgiLXq7N6/EvOj+NjtQZAQQQKFrAfhfRcS3End9DilbmeAgggAACCCAggXAxQD0HmeWiZ2ka7//n9s7Dgouz7EHbEUAAAQQQQAABBBBAAAEEEEAAgaoLEOBe9StM+xBAAAEEEEAAAQQQQAABBBBAAAEEEEAAAQT+f/buZSmuZM3bvEeAECJJdERCSkht5Ze9Bz1s29O2nvYt9CW09S3UtHpUl9A3UvbN+xvUHWSnpVIJktABgRACBEFE2+PwRi5CcT4Rh8fLsqQt1sH9t1ZAEO/yvyuggAJzJhCT/Rk2E+cJFe+2RSh5cYI+D1i3ChdnAhzB6YStE2jQqRWDBxpDE2JfggAIBKB9OztLH/Y+JYILJqkxMXvz6ca1LnUKbye0gKB5GsHnXKdi6EKv12qUHlwnCqlcXxoP2P/+6q/6KQ1wH6W+x1ZAAQUUUEABBRRQQAEFFFBAAQUUUEABBRRQQAEFFGgUoGZJI+y8Xe0w6nitAtypPRJKHnXRCEtnoWxqk69ev+kZn9raL1ubOYR9eaHc9f4RdB51xsYQdxaEHmUr1pU5D6HwuEXrJoirGJhKED613qiBUv88+nrc9ULgoxyrxx6+wP/0j+epVCo1Dfkf/tkm84gR6J4XnF9a+q6uPpm9tlcKKKDAbApsrD/K7+94JxNL4LR7lms2FRyVAgoooIACCoxagMUAe/38Z9R9uonjx7P+LppzE/qeUwEFFFBAAQUUUEABBRRQQAEFFLgZAQPcb8bdsyqggAIKKKCAAgoooIACCiiggAIKKKCAAgoooIACCoxQoFpL6bxazRPSCBp48+59VwHrdOnF1ma6tbiYQ8bJBIiJ+cUA7366XgwcYN4/k/95gJuweCbx8ydxBpEJwL8xDhqT+9/vfcoTnm+6FQMY6Avh9gTYNwuKYFtCCyhK0pgkuFAupYtqrX5t2JdxEYDfTQj+OMZfvFacj/6dnp3lU3M/MSbuDe4RmwIKKKCAAgoooIACCiiggAIKKKCAAgoooIACCiiggAKjFoiwcepphKy3qhu2CnAvhpUT5rn6w0pefDlqot8uLmur/S66HDXWXgLco0+M5Y/tnTymxhB3AuaLbZiZ7oTW0wfCtnL9r1xOhLDHGePrzcJP2Zag1FjAmrB5+toYCk/fGdfR8XEOc6emOgk131Hfr7N+fMLKn//0LA+TZxG4vvPeWAS9cWH0eTdx/AoooMC4BZqFuHda/GfcffR8CiiggAIKKDC9AvG7MM+7Lw3zA5opJOlm0b8pHJZdVkABBRRQQAEFFFBAAQUUUEABBRRoI2CAu7eHAgoooIACCiiggAIKKKCAAgoooIACCiiggAIKKKDAzAqcVas5BJ2JwkycbhYy3jj4tdXVPNk+HjD/RhB8LaXfXv7Zt1NjIDiT/q+y2dses7gdYyDsfP/wsO9+DGvHp+vraXFxoWVwO+fB8fHDBznogLZYLuWwA4IOaJMUSl90abxWrcwMcB/W3eRxFFBAAQUUUEABBRRQQAEFFFBAAQUUUEABBRRQQAEFuhE4q7IAdC192PvUsmZYDHBnYeVi/HljuDhfI7C88d/7CXEnvJms9dtdLoDceE5qoIyL1q5e10tAfCfTCK1nIe+7q6tpndpmIYQsLxZ+cbkQ9cvtnfrhCCx79uRxXhScMd8qXS4MThm0UrusT0drVhdmwWjq1icnpwa6d7pIE/r1eKaA7nH/GMqfkgHuE3qz2i0FFJg7Ad6jsMBMvAfhZ9T2293E+w+bAgoooIACCigwiACL3/HZCc+DLzYsuDfIcadt30q1lipXCwLyXL9NAQUUUEABBRRQQAEFFFBAAQUUUGA+BAxwn4/r7CgVUEABBRRQQAEFFFBAAQUUUEABBRRQQAEFFFBAgbkViAelAeBB6b2Dzg9Lv9jazBPul8rl+iT7nbe7XQXAN0K3ChhgglyEmxf34d+ZsM/Ef/rQ2IrhBZN4UQmF4AF9+k9bKJXyw/pcB4IYGN/7vU85wH0SW0xkpG8np6f5nqGoemd5OY+DMRDob4D7JF49+6SAAgoooIACCiiggAIKKKCAAgoooIACCiiggAIKzK5ANwFREeBOjY6w96WF8rUQdxZbpt5Fi3pXBJkX66hHX4+7DvqMcxbDz9tdhWIfitu9ev2mfk7qqPfvrtW/TGA2tdNb5dK1hbL7DQyLAPmj4+O8EDht6+lGvSYYx40Fw6NWHGFlbI8x/aEVA+mpMS7S16tab4Tok22G/BV/fWwR6E5d0iDw6Xj9Rk2Za8d9azPA3XtAAQUUmBSB4nNqscAMi9Hw88r3GZNyleyHAgoooIAC0ykQn5uwGGBxwcDpHE3/vT69qOb3VX9s7/j+qn9G91RAAQUUUEABBRRQQAEFFFBAAQWmTsAA96m7ZHZYAQUUUEABBRRQQAEFFFBAAQUUUEABBRRQQAEFFFCgV4HihHkm4e9++Nj2oWkCADbWHyVCBnjIPEIMCFb/tH/QdZB7s/D2CAW/c2c5Pbx3L/fl7o+rOQwgWgQAsP/y0lJiWwLR+e/D3qfEGCatEUBAcPvqykruGpMAb5XLOYDgvFrNYQRMYGe8/DmpDePHDx/k4HauNy0mHRDoz7i+Vav5vuB/2xRQQAEFFFBAAQUUUEABBRRQQAEFFFBAAQUUUEABBRQYh0AvAe7Rn8aQ8erVQsWEqFP34uv8ncWXqeP106K2Sug5CyK3apy7Uqsm/iRIlOB0anPUZWnU5qiTNmtRryt+bZAFlyNEnjHHwtPUO5//9Cwvws0oYixsS98I54paKMHt2NEqtVpezJpGLZcFuWlsu/rDSsInGn2OGjS7UEWNQHcC9KlR2iZbgPvjv/28lUqlUl483mt2eb3++eIfbS/c8clp2tlt/vqe7Ctu7xRQQIHpEyg+r8a7lXhma/vtriGj03c57bECCiiggAITI8Dvfby3IMB9Xls3n83Nq43jVkABBRRQQAEFFFBAAQUUUEABBWZdwAD3Wb/Cjk8BBRRQQAEFFFBAAQUUUEABBRRQQAEFFFBAAQUUUCALMBntjCDxQiBAuyDxF1ubiUn6zVoErA9CS6Hu/LySAwFWlpfT5tON+uHahRMMcs5R7Mukv/tra4nxRCOsgIf0q/x3lTjAON/vfZrKiYARCMG4Fq5CFQhqIJjBpoACCiiggAIKKKCAAgoooIACCiiggAIKKKCAAgoooMAoBKhvEgwVYeLdhEQ11h3pF8Fa1OyivkXNiwWs+Y9SHud5ub2TQ9X7aTFBsRhq3nicdgtuRwA8+xQD1YvHiHodIeo0apSx+HI/ff52cbkA9e+v/rpWv8SP8cTi2xF6Gucgs/1W6XLRZ1oEwdMvAuljgehin+grYe73767lwPpoUXskCJz+cIw/tnemsp7azzWY1n1YcCBC+Yfx3MC0OjT2m9doq8Z9z+ugVqulj5/264sczMrYHYcCCigwiQJ832VhGp59i/czR8fH+f2KTQEFFFBAAQUU6FWAzzWePXmcF7Ob52enT/38ptdbx+0VUEABBRRQQAEFFFBAAQUUUECBmREwwH1mLqUDUUABBRRQQAEFFFBAAQUUUEABBRRQQAEFFFBAAQUU6EagOImeQHGCxZu1YlBA49d/e/lnN6dquw0T5SJggA0jdCB2mobJ3hg9fvggT7Zu1Qh62Ns/aOk8MOQYDrD+8EEOqY/GxMZyIcx9DF3wFAoooIACCiiggAIKKKCAAgoooIACCiiggAIKKKCAAnMiEMHthJ7TqE0tLZRz4Doh7tQYt9/upmaLVcdkQfajDko9j7Dx6uWhcph7LFFcuToe/z5ITS/qnK0C1aM+y3k+7H1qGt5MP1fuLLdcEJpzEAJN3ZHaHWPifDRcqN11u/RyhMm3CzFtDHLnPMWQMjwrtWp25ToQhtpNAD4hqvfuruVA91hMPPrNJdo7OMhjtE2mQOMCCcN4bmAyRzrcXnGv87rlvqfxmnn97n2q9LloxHB759EUUECB2RXgvRPvoXiui0VoeGvJ+0MWzLEpoIACCiiggAK9CMRz1O0W7+vleNO4bTcLK07juOyzAgoooIACCiiggAIKKKCAAgoooEB3Aga4d+fkVgoooIACCiiggAIKKKCAAgoooIACCiiggAIKKKCAAjMkEJPyGZIT0/q7sEzu+2Vr81p4O6EETLbmv5OT03R6dnYtpL6/M03GXoyXCeWrP6zUJ5bTs2JQw2T01F4ooIACCiiggAIKKKCAAgoooIACCijiOAgAACAASURBVCiggAIKKKCAAgpMo0BjcDtB7dTfCN8k5HuxXMqB4dQ6m4W4F+t3+4eHOSz9xdbmtaBwAtyLrfGc/QS5xzmWG45dDDnnuIScNwud7+ZaPXvyuB7eTog24e21dBloT2scV7tjRqA84aWtFvtm/wjrph5IYDx/0hprzSwaXly4u5vxsE3UHgmvj8Zx/tje6et43Z7X7foXKL6e2i0A0P8ZZntP7vmN9Uf1Zww+HXxOH/f3Z3vQjk4BBRS4YYFiiHt0pdN7oBvusqdXQAEFFFBAgQkUeP7Ts/z5VONnPxPY1ZF0iY+fzqrV/HmNn9uMhNiDKqCAAgoooIACCiiggAIKKKCAAhMvYID7xF8iO6iAAgoooIACCiiggAIKKKCAAgoooIACCiiggAIKKDAKAR6mPq9WE1P6CQogMIDgAFv3AvfX1lJ5oTwTYe1MFN/bP+jqHogw98cPH+TJ5fM6IaH7O8UtFVBAAQUUUEABBRRQQAEFFFBAAQUUUEABBRRQQAEFuhH4Rv2ylnIg1KvXb/IuhEZHK+cQ8VoOcm8McY+JgtQ82ZevEw5OHYzWbmHiQYLc//niH4lu3S5fD4ePcCvOTS2WwOt+GzU5xsO5aJcKl63XBZe/XVzWiH9/9VfboPQIcF8slXJ4Pq1S+zs0noB8gvIHbVF7vH93LYeh7R0c5LqlbbIE4vVFr+L16fMFvV8j7ncsedaAxrMa8b2u96O5hwIKKKBANwLxnqa4rSHu3ci5jQIKKKCAAgogcGtxMX821eyzn3kQKn6+5XuoebjijlEBBRRQQAEFFFBAAQUUUEABBRRoLmCAu3eGAgoooIACCiiggAIKKKCAAgoooIACCiiggAIKKKDA3Apc1GrpnCerryZZb7/dzROEbfMnEGEPh0dHXQe5E3ZB6MWtcikHQ9gUUEABBRRQQAEFFFBAAQUUUEABBRRQQAEFFFBAAQUUGFQgQtypW1K/ZFFhalLNGkHSBJHTnj15nFZXVtLO2910fHpa33zr6Ua6s7zcsaaVQ+HT3wHlHICAasLEqaE1axEISrD80lXIeXG7qMc2hs33axQ1veL+S+VyanLqa6cohm3xBcLkCZVv1QgnW3/4IHtGgDt1ZcZDwxeXk4Jzv2Mq7sd5135cNcB9GJhDPEaE1cUhhxXeP8QuTt2h+N7xZP1RDgLUc+ounx1WQIEpFCgu6kP3h/XebAop7LICCiiggAIK9CgQ7yOKC9z1eIip3dzw9qm9dHZcAQUUUEABBRRQQAEFFFBAAQUUGLqAAe5DJ/WACiiggAIKKKCAAgoooIACCiiggAIKKKCAAgoooIACky7AA9WVWi1VrybYdwoemPTx2L/BBRrDHgih+PzlKFUqlRxM0awR2EAQBuHthLjbFFBAAQUUUEABBRRQQAEFFFBAAQUUUEABBRRQQAEFFGgUuFpPuv7P3ZSViiHuux8+puc/Pcv7U8OiRlUul+vH++3ln/W/315a+m7Bavbl328vlBMVLfpTy/939ffa5d+bNULkqZUdfT1uGuIeIV7Uy5oteMxYK9Vars1GID2Bof02anqEplPHY7FlxsO4OrUI3OLc9GP/82EOcW9s2N67u5YIl45GHZD/I7yd+nKjFWHuJyenOdR92IHuncbl18cjsPl0o35PcI1ZWME2uEAsAMFjGy93dnJt3qaAAgooMDqBZiHur16/aflc1Oh64pEVUEABBRRQYJoE+PyF9xHdLKA3TePq1FfD2zsJ+XUFFFBAAQUUUEABBRRQQAEFFFBgvgQMcJ+v6+1oFVBAAQUUUEABBRRQQAEFFFBAAQUUUEABBRRQQAEFUkpn1WoOJjC43dshBAh7KJVSWkilHCDR2AhcyGHu55UcvhDB7r8+/zkHZCx3EQyhtgIKKKCAAgoooIACCiiggAIKKKCAAgoooIACCiigwPwJRG2SkRNoTuBVN60Y4s72hLB/2PuUg8cJz7pzFTJeDHBvPC51LOpZBJ0TsN6sDsY+EdTOn9++XYa28/dOLUK8mm1XHOt5tZYD0Kmz7QwQfk3gM8e4v7aW1h8+6Hqh5Qjdaha+jdHd1dUc3H5rcTEPJXuVS2mRAmJDuwy+J8z98s9iZZGAfQL3bbMjUAy7ZQGAP7Z30iCLEMyOzHBGwuuY13Pl4iL98df2cA7qURRQQAEFWgpEsERsMIwFduRWQAEFFFBAgdkWmMfnpA1vn+172tEpoIACCiiggAIKKKCAAgoooIAC/QgY4N6PmvsooIACCiiggAIKKKCAAgoooIACCiiggAIKKKCAAgpMtUCEJBAOwAR/mwI5wD2ldIskiVRK1VRL5LgTucCD+K0ak/MJdWA/Qi9sCiiggAIKKKCAAgoooIACCiiggAIKKKCAAgoooIACChCUHuHfUZuMulI3CwM3BkUtlMs5sJzw9jfv3mdgQo+ZHPj7q7/y/6ZmRch7sS0vLV0LOo8gdbbZOzhIR1+Puwpqb3ZFV1dW0rMnj+tfIvSdRZBphMs3htVHIP0wQs6f//Qsj5Uw/Fze69CaBbgT1o4f48AuG7Lgc6m3uh+lxIurgHr+PozxdRqPXx+PAPfFL1ub9fuD1x6vQdvwBDDm9czr8dPB5/Rxf7+rg/M9ZnFhIX35+vW77RcXF9OPKytp//Cwq2O5kQIKKDBvAo0L8BDizgI03SzeM29WjlcBBRRQQIF5F+CzF35nK5dKaambD2BmAMzw9hm4iA5BAQUUUEABBRRQQAEFFFBAAQUUGIGAAe4jQPWQCiiggAIKNAr8+7//e/qP//iPmYT57//9v6d//etfMzk2B6WAAgoooIACCiiggAIKKKCAAgooMLsC0xzgzsTle3fX0oe9T7N7gW5gZAS4NzbmGpT4v/wnYe6XrVmwO0EOl+HvNgUUUEABBRRQQAEFFFBAAQUUUEABBRRQQAEFFFBAgXkWiFpk1I/ifxP8TFh4N6Hj3y5YbjjlME0CwakRvtjaTITAR2A7xvw7wenRGgM549+LixFHiPvJ6Wnafrvb16XivDnA6yr4nMBPjkX/aNTeGgPc+ffTi8uvx7j6OvnV8anM3V4o58WYO5XpigHue/sHud7KtYjGtVosUxns3LgutVotMRKOy98b14M2xL2z4zRsUXw9FRdPmIa+T1MfV5aX0+bTjdzlP7Z36gtBFMdwb20tsd3y8u20UF7INXwa33f4XhaN8PYXmz+lUqmUg4hfv3vf9HjT5GNfFVBAgVEINHvPeHx6mg6/HOX3njYFFFBAAQUUUIDwdhbu4zMgPjOJhQpnWcbw9lm+uo5NAQUUUEABBRRQQAEFFFBAAQUUGEzAAPfB/NxbAQUUUECBrgQIcP+3f/u3tLK61NX207LR8dFZ+q//+i8D3KflgtlPBRRQQAEFFFBAAQUUUEABBRRQQIG6QIQkDBoMMG7S+2triQIfoQL7h4fjPv1Mn4/J3kzmvnVrMU/8zn9fXGw65sawiRzMkGqJYAebAgoooIACCiiggAIKKKCAAgoooIACCiiggAIKKKDA/ApEHTIEqB9RR6KetHdwkB7eu5cXBW5VV6rWaumiltIFKwo3BJ0TmE541qvXb3IwcatWDOTkPFSwFhrCyQlSHyTAPfpCHxrD2/m3VgHuxSCsnbe7iaDQflocPy/GnFIOEmvXiueN7cKFADK8Iec4yId/8ZitwtoJrceAaxOB9uxH+On7vU/1UPt+xuk+NydQDBXnGhMsHgsU3FyvZvfM6w8fJJ6HqFxcpLfvP6Qf7txJP6zcyXX7hauFIoqjj9dcpVLJ14b24w8/pKeP1/PfuVbxevx08Dl93N//Do9js79NAQUUmFeBeD8Xjztdvf3M30P3Px/m9zLFhYLm1clxK6CAAgooMI8CfMax9XQj/14VCxTOuoPh7bN+hR2fAgoooIACCiiggAIKKKCAAgooMJiAAe6D+bm3AgoooIACXQlEgPv/9e//W/rf/4//uat9Jn2j//v//M/0P/7zDwPcJ/1C2T8FFFBAAQUUUEABBRRQQAEFFFBAgaYCZ1VCEi5DDwgF+LR/0Hc4wDiICRJ/sv4oB4vTXm7vOEFuHPApZfN7d9fS6srKtTMulcupQw7EmHroaRRQQAEFFFBAAQUUUEABBRRQQAEFFFBAAQUUUEABBSZBIMLbCRb+sPcpPXvy+FqgN4Hlm083vgu+itB2/rysYKZELYrjEZpJbZC2trqabi/dSnsHnzsGSROydYdFi8ulREB5YxskwD2Cljlms/B2/r1VgDtfIxz9nHpttZq23+62DaNvdV05fjTG10uAOzU+wsciRJ++RGA77jTsm7UIa6fG/O3bWe57BJvGRM3yVWg/5egIQGVxbsO/J+FV2n0fXmxt1hf8HmSxge7PON9bEgpIkHCzRdZ5jfFaOzk5zX/Gwg9xjfh+u7CwkB7cu5sRY/EEXpOEwtMIhv/rzdsc2E5w+8/PnuZg+Jc7rw1xn+9bz9ErMNcCfO/lPWNehKZUSuV0ufBQcSGbo+PjdPD5cKKfq5vri+jgFVBAAQUUGIEAz03HZ1rdfOYygi6M/ZCGt4+d3BMqoIACCiiggAIKKKCAAgoooIACUydggPvUXTI7rIACCigwjQIGuE/jVbPPCiiggAIKKKCAAgoooIACCiiggAKzLsBks0r17xCEXoLceTidQHUmCn/9epwnqTFRuFNj4huTgGMSf6ft+ToTiinqsS+N87x6/abjrkxsvqhWDQLoKNV8AwLbV39YycHtYc+WBDlEqEOfh3Y3BRRQQAEFFFBAAQUUUEABBRRQQAEFFFBAAQUUUECBGRMohrcTSk5Yd4Sox1B/f/VX+vX5z7nWRFB4DjEvhLbHdsStL5RL6eKqlkkYMcGah1+OEiGanWqN1LZ+2drMNa7lhcsaY2PrN8Cd2hkhXrRW4e18jYB1xkEYKPnxBIIWF0emTlup1doeo90t0k+AO/Vhgt4jzp5wrvNqNYfmc73wor+Ek3E9I4g/+oF7O/uiO8fgyJyDxvE/Hx3la9hNXXnGXh5TN5yYdEvHCd8nINw2egGew2CRi5PT03RaCGxv9bqL70cslhDrVOx++JgD3KPFsx0RDH98cpoXt4jta7WaIe6jv7SeQQEFJligGOJON3mfxPsl3sLEe1H+ne/FBLnzfsZFaSb4gto1BRRQQAEFBhRg8cCN9Uf5KLfKfy9+N+BhJ3p3w9sn+vLYOQUUUEABBRRQQAEFFFBAAQUUUGBiBAxwn5hLYUcUUEABBWZZwAD3Wb66jk0BBRRQQAEFFFBAAQUUUEABBRRQYNoFeglyZ9IaBTZC1RsbE9WYSHx0FejeOFktJhv3EsBOSDz70ZhAzMRjJoczSbxdY6Iy/SwGvfNQPa04WXnar92o+k8ABuHt2DN5u9giaIKACeIdikETo+qPx1VAAQUUUEABBRRQQAEFFFBAAQUUUEABBRRQQAEFFJhcgVZh5MUAd2qHBLi/2NpMBAlTYyIgin8nlJ0a4/rDB/lrnRr1xnZh7jFhkBBxAjibNQLcaY1hx7FtLHBcrHnSt+c/PctB5+3C2zlGMWC9eP5iqDvh9RiwWPbO291Ow772dY4foevtxtnqoITHc91o1E/f731KPz15nGuDLOhMDZnaL2H8vbRi8Her/agrc80Nc+9Fdnzbcp/zOqVxrai5G1Q7Pv9ezxTfZ7lGvI5bPQ/R+NqMhTF4NsAQ917V3V4BBWZRgGfN1n5cTfwZjfdEvHfjXSPv22jx3nX/86GL0szijeCYFFBAAQXmWsDw9usLgs31zeDgFVBAAQUUUEABBRRQQAEFFFBAAQW+EzDA3ZtCAQUUUECBMQgY4D4GZE+hgAIKKKCAAgoooIACCiiggAIKKKDAgAKdgtwJ8yZQPUITbpWZpFZK1USwwGW4QLERNPD1KsydAIMIcGebl9s7ebJ3q1YMPyC4/VapnCq1aj5Hp30JdiBgnpB3wt6jxSRz9m/X6Cd9t/0tkIPc7yw3D3QvpXS7XJZLAQUUUEABBRRQQAEFFFBAAQUUUEABBRRQQAEFFFBgTgW+XVAx/L6OVwxw3zs4SHv7B+nZk8f1YEwChAlQp0VIFqGY/FsxMJqAYWqAzVrj4tGEq/+ytZlD1i+z268HuC9dBbpTdzyrXg9xpw8Ed9KWl5bSm3fvr9UNYzydwtvZvxjgHgthMw7+a9aKFt3cRgTJh2cvAe5cp/PqVX33ypowdRp947jRul2Yu7G/1BYXFxfTrVuLub6Y/94imJ9z42ybHIGtZ0/Tndu3c4dYWMDa+eRcm2Y9iWcrWGyB12y7xmucCdUsmMH3HL5P8n3NEPfJvsb2TgEFxivA99V7d9fS3dXV/H0y3k0ulEuJDHeer4vGz0gWpGm1eMZ4e+7ZFFBAAQUUUGAQgXj2nGMs1T9TGuSIk79vs8/GJr/X9lABBRRQQAEFFFBAAQUUUEABBRRQ4KYEDHC/KXnPq4ACCigwVwIGuM/V5XawCiiggAIKKKCAAgoooIACCiiggAJTLtAsyL1SqeTQBFq5VEoRbNA4VPblgW4C3Yt57oQS8B8T9GkEqxOw3qptrD/K51solRJB8RyL4Id2IQFMoCPwIUIPXr1+U5+gHIEPnI/Ah2YT59iG4uG7Dx+dhN7hHuY6YnVnebl+jab8trf7CiiggAIKKKCAAgoooIACCiiggAIKKKCAAgoooIACfQhUqrVUqdVy/S3C2OMwEXhOGPsf2zs5lD0m8zWr+0WwcGMIMfU/jhUhmtQQaRGg+dvLP+s9j+O3Ggq1x+L+hJnHwtONIeMROh/H4vyPHz5I7/c+XQuYb3auYoD7yelpIlw5GrW2HOZ++zLQPeqbreqYzY5PX+7fXUsP791Li+VSIsS9U8OL8dLoE+drXHS7GFjGdlwLtusUDN3p3Hy9WbA79w1B9LbJEOBe/PnZ01QqlZLh+pNxTbrpBd8PiotedLNP8fva3yHuPOtxubBFY+OZEZ7BsCmggALzJMCzZHd/XM3PR0XjfSRvu3hfFVnufA/e/3yY3w83vreaJy/HqoACCiigwLQKxDPr9N/w9mm9ivZbAQUUUEABBRRQQAEFFFBAAQUUUGDUAga4j1rY4yuggAIKKJBSMsDd20ABBRRQQAEFFFBAAQUUUEABBRRQQIHpE2gMcmcExUCDTiPKQe6JQPfLUPdi6xTE/mJrM2++vFDOfxL6QPhDq0niqysriQfoI7SByXAvt3fqp+R4EbjA13be7uaAeI7HJHSKhnydUHnC5W2dBZ7/9Czbzctkhc4ibqGAAgoooIACCiiggAIKKKCAAgoooIACCiiggAIKzJ8AizA3lAJzeCWh3NTvCLwsBqET4r35dCMHiBdDzTvJRWD5/bW1ek2QyHLOXQxwb3Uc6oksBh0LSJ9eNA8pZn9COCMQOYLnO/Wv8evtAtybHStC3T8fHXUVxEz/ftnazP2Mmmq7PhLcHoH3jcH0xf2Kxy3+O9eT/WyzLUDNnDpw1N2p6xNIS12934Dw2RabjdFxvSPEvdWIuP6/v/prNgbsKBRQQIEeBfj5eO/uWrq7ulr/GVkupVROpfxeNN5jcVh+Zh58PkzHp6c9nsXNFVBAAQUUUOAmBCK8nc+YbpXLiZ/xs97imXzG2ctigrPu4vgUUEABBRRQQAEFFFBAAQUUUEABBdoLGODuHaKAAgoooMAYBAxwHwOyp1BAAQUUUEABBRRQQAEFFFBAAQUUUGBEAkwyI4Cd8PZBWhwnJq29ev0mMeG7scXD8IulUlq8OifnP6tehigQ+MAD49HWHz5IBDXQSqWUarV0LYidr7FNdJ9jEeIege5xHP6NPjnxvPNVxo5QfO6I21ch+533mpwtmHzAJEragLf15AzKniiggAIKKKCAAgoooIACCiiggAIKKKCAAgoooIACYxag7lcMrOT0xYWdCbA8OTlNxVBygoIXyuVcr+unRQA8+/YS4M72vz7/uR543izAPYLnCeiM+mO7sPNW/WchaWqe0b9ew+q7cYlJkcWaarP9cm20ehmyj/mbd++b1miL+0b/y6VSrqWx0DaN2i512mY13m767DbTI8A9cPfH1bwAQ35dV6s5kJYwd6//9FzHYfQ0vuca4D4MTY+hgAKzIND4M5IxsUAQb/yq1Vp9YSPedxHk3u3iPLNg4xgUUEABBRSYJoHiQlb8KL9dLk9T9/vqKx/vVGrV/Nkdv+O93/uUn8m3KaCAAgoooIACCiiggAIKKKCAAgoo0I2AAe7dKLmNAgoooIACAwoY4D4goLsroIACCiiggAIKKKCAAgoooIACCigwQwKEZxcn+R9+OcqTvZm4FmEADHe5IRi8McR9b/8gPXvyON1eWso6S+Vy4tjVWi0HB9y+vZRWV1bqQe2EFxBNUAyNKLLuvN1Nx6en9X/i4fzHDx8k+lf89xm6FH0PJULxmYA4aLB/350YYMdmgRwEUNAi0N2A9wGA3VUBBRRQQAEFFFBAAQUUUEABBRRQQAEFFFBAAQXmWuCselmzixbB6L2GtrOoMPVDaokRGv38p2e5PshC0JyD2t9vL//syjsWkqa+dV6t5fokNcJm/YptOTeh5700FkKm73GeYQe4U8f8ZWszh9HTWoW4F+uyjIMaareLWW893cjh3YyBOtrZxWUIPI06LcH2ttkX4D5mAi5197jfeC0S5G7I2+xff0ZYXDSDb+tfCfI/PEx8X7MpoIAC8yzA+9H7d9eu/YzkmaNSKiVi3OP5tMbn0ebZzLEroIACCigwKQLzGN5e/IyI3+f4jKjXz+km5frZDwUUUEABBRRQQAEFFFBAAQUUUECBmxEwwP1m3D2rAgoooMCcCRjgPmcX3OEqoIACCiiggAIKKKCAAgoooIACCijQQYBABAIV/o5tSDl0oRjGHkHaxUMVQ9zj39mO8HZas2Duxq4QSsDD95fHvwx2YILxh71P1zaNkHImnvOguu1vgQjGwL3ZdZp0K+4TJh5UKpXcVcInOrViwDvh7tM47k5j9OsKKKCAAgoooIACCiiggAIKKKCAAgoooIACCiigQL8C1PEurhZbLtYACQ4/+nqcQ9i7DQ+PPkSIegSg1ycCElpeLl2dL6Xtt7t5l06BwoRQs0A0ixTT107B6oTH9xpSHQtWcw7+O6tWO56nV3PGQWAoNc8cZl8qZY9o+Ec9FvP3e596HgfHpSYYR41rihkB7rO0ADZjpXbY6/3Z63Wb5u251+K+i5o+Xp+PjtLB50ND36b54nboe1z7uz+uXqurVy4ucpj7u497Mzx6h6aAAgp0Fmj2M5K9eJKtmlJeCIj3wTYFFFBAAQUUmAwBfqfl8yb+5HMbFq6b5cbndZVaNS8uw+/xfKbDM/M2BRRQQAEFFFBAAQUUUEABBRRQQAEFehUwwL1XMbdXQAEFFFCgDwED3PtAcxcFFFBAAQUUUEABBRRQQAEFFFBAAQXmQKBZkEOnUPBiiHsxjICQBYIIaIRt80g9EfFX/5SDEXjw/N7dtTy5nH0r7FOppFev3+T9tp5upK/HJ+nj/n56sbWZbi0uOpGu4T6M0Al8by9cBudPWyPAvVkgx8pVkPudO5eB7vX/3RDwPg+TNqbtmtpfBRRQQAEFFFBAAQUUUEABBRRQQAEFFFBAAQUUuDmBYp2OXgwS2h6joE5HvY5GPe/dh49p8+lG/t9ka0UNsDjq317+2RaBgM1fn/98VUe8DHyP8Pdh6UWNkTparZZGEuAefaWWhUmxZorLebWaF9JmAW1CQ/Hrp60/fJBY9Jo2i8Ht3A9MLmWMcY/NUjB9P9e8m30IuWMBgdUffsh1eRpuh1+Oel4ooJvzuc3kCPB9ee3H1cQzA/w92vn5efq4f5C+fP06OZ21JwoooMANCNR/Rq6s5IV2aKffvqW/3ry9gd54SgUUUEABBRRoFOBnNc+J83N6Hp4DLn5GxOc6ux8+9v0ZkXeTAgoooIACCiiggAIKKKCAAgoooIACBrh7DyiggAIKKDAGAQPcx4DsKRRQQAEFFFBAAQUUUEABBRRQQAEFFJhygQhZIHChU2u2LWHs7Ep0O3+vkojQECZQDHq4DHhPaeftbp5QHoXDCB+IAIjfX/2VqtVqpy7NxdcjvJ3Bdgran2SQVgHunfocIRjTHF7faYx+XQEFFFBAAQUUUEABBRRQQAEFFFBAAQUUUEABBRToRSDC26mnvd/7lMPbh1Fb21h/lEOCGxsBW5yzWesU4E79j3pPHGPYAe5RSyuGgH27uAxTf7m9M/SQrMYA92Iw1+HRUQ7mGqQRaMZ1OPh8mOups9Swe7L+6FoINeM7/Po1vf+4N5R7eJa8mo2F++Pu6mp6+OB+Pcid1/7+58Mc5N7vwgGz7jYr4+M1RJj7aiGkmG/NX4+P0/7hYV70waaAAgrMq0D8jGQxHH4e8j7QpoACCiiggAI3KzBv4e18FnV29ZnUMD4jutmr59kVUEABBRRQQAEFFFBAAQUUUEABBSZBwAD3SbgK9kEBBRRQYOYFDHCf+UvsABVQQAEFFFBAAQUUUEABBRRQQAEFFJgYgUq1lgPcv52dpQ97n66FCdxfW0tMjovw9ngovRjsTpDByp3lHAgx7NCGiUHqsyNbTzfSneXlqQ5vP6/WcqgH4SFv3r3vWeLZk8d5EvqtcimHe9gUUEABBRRQQAEFFFBAAQUUUEABBRRQQAEFFFBAgXkVIAyKgHIaNTbqL9TdqNMN0oq1O44TgessBM1iztR6OF+lUsmLNFO/orULcK9PIiyldLtcTv0u+NtuXC+2NvP4by+UE0HGlVo1xcLUowjLKga4l0uldF69DIsfxbkGuZ6TtC+BqtwL1I1puFH3wy6uVeXiIu2+/zBzofWjuA7F12rj4goulD4K8ck7Jq8p6ud3f1ytfy8myJ/rb1NAAQXmXeCfL/6RqrVa+v3PV/NO4fgVUEABBRS4UYFYcI9OzMuzwffIXQAAIABJREFUv3zGcVat9v2s9I1eME+ugAIKKKCAAgoooIACCiiggAIKKDCRAga4T+RlsVMKKKCAArMmYID7rF1Rx6OAAgoooIACCiiggAIKKKCAAgoooMBkChDWQIA7wQR7Bwdpb//gWkcjNIHcbUITXr1+kwMkNp9uJAIOmEj8x/ZO+vX5z3k/AuD3Dw8ncrC3l5ZyGH2ztvN2dyR9jgD35YXySI4/6oNGeDvXfPvtbr7evbaYyEEAARM5bAoooIACCiiggAIKKKCAAgoooIACCiiggAIKKKDAPAtQn6MGE3UX6m/nlUpbEmpch1+Omga9EwTM1wmGpkVNhnNQmuFPjv9ye6d+Dup8TBKk/tOsRdA5XyNcnQrPsAPcYyFpAsE5Pi6NjT53sunlXopxcc5a7bJGanh7a0G8nqw/qt9bi2Xc/r5W3MOEUUejTky9uZ+aYi/XcZq33Vh/lBdGXyyVEp5Rj21Wq5/mcdr37gQi0N8A9+683EoBBWZfIJ5Ta7fI0OwrOEIFFFBAAQVuVmAew9sRjwB3fz+/2fvPsyuggAIKKKCAAgoooIACCiiggAKzJGCA+yxdTceigAIKKDCxAga4T+ylsWMKKKCAAgoooIACCiiggAIKKKCAAgrMlMDZRTVFJPfR8XHa/fCxPqGewPPnPz1LEd4ewQ6EQDx78jg7MAm/cl6pB6NHwPukIhUnFhT7OOzwB44dk60JnCDYYtraMMLbGTOhDQT8T6vDtF03+6uAAgoooIACCiiggAIKKKCAAgoooIACCiiggAKTLVC5WmCZXnYTHh6BzwT8ErjOwrvRirUvgtsJhI7ldFnEmXPRqAFyrm4atZ1ftjZzjYfFeTkujQB32vHpaXr34WPfweoclwmKBLgXG7VI6pXFfx/24tHFYPpu/bsxm7VtGq8RgfdUO+N+4l6MsPaYbBoGXEfuD+4T23WBqB/zrywAHos5NC6woNt8CfzzxT/yMxq/v/prvgbuaBVQQIEmAltPN9Kd5eX8PdEFYbxFFFBAAQUUGL9ALLbHmYufCY2/J+M/owHu4zf3jAoooIACCiiggAIKKKCAAgoooMCsCxjgPutX2PEpoIACCkyEgAHuE3EZ7IQCCiiggAIKKKCAAgoooIACCiiggAJzIVAMb2DyGwEOhCNEGES5lBIPpsckfELdmVxOI/h88+lG/t/TMrG8GGRB2EC1Vks7b3eHHiIQftM4iWFY4e3xAiLwn+D/pXI5cT/ZFFBAAQUUUEABBRRQQAEFFFBAAQUUUEABBRRQQIF5EygGt8fY9w4O0t7+QUuKqDdRXiGKnVre56OjxELMNALJacUaDKHQ1P9i+/d7n7oOb+dY1P44LsHt1LmiUS88r1XTVSZ87jf1w17CNTnuk/VH9Vpj0WH/82FaXlrK56d1E27f6z1UrBOO4vi99mcSt2+8RgullC4u1wHI15przrUqXvdmi2hHbbmX+4PA1uJ9fefOcvr69TjXcYsLF0yiWzd9itfz4tViC98uqvl1OopadTf9cZvJEDDAfTKug71QQIHJEIiflf5snIzrYS8UUEABBeZLIH4ON37ONC8KBrjPy5V2nAoooIACCiiggAIKKKCAAgoooMD4BAxwH5+1Z1JAAQUUmGMBA9zn+OI7dAUUUEABBRRQQAEFFFBAAQUUUEABBW5AgInhTBCnEcpOGPuvz39O5avAbR5Mf/X6TVr9YSU9vHcvb3dyepqDGUYZojAqisYQgU7hGL32g0D7F1ubiUiL2wvlXne/8e0jLOD3V3/1FLrRquNRZDbA/cYvrR1QQAEFFFBAAQUUUEABBRRQQAEFFFBAAQUUUECBGxCIEKjGU3eqURHsG/WmZgHwHC/qL5yDbVi8mNZPgHZ94mAppdvl5jWuYj+oKX7Y+5QXh27XqDly7Ptra9c2o97I4tIch0Z4OLXHYYerc9wH9+/VA+/p75t372/gTpjcUzZeo1Ip1cP6WwW3F0fTLMSd6/ruw8f6QtrNAtrjuneSuahWc4j74eGXdHRyMpQaZqdzDvPrUT/mmMsL5RQLavM65TVkm18Bvs/XarX0//35an4RHLkCCihwJRDvRXmf1un9pWgKKKCAAgooMDyBeQ9vR9IA9+HdTx5JAQUUUEABBRRQQAEFFFBAAQUUUOBSwAB37wQFFFBAAQXGIGCA+xiQPYUCCiiggAIKKKCAAgoooIACCiiggAIK1AUq1VoOdIgwhJhgv1AqpYtaLYcm7LzdzaHk0Zgod3tpKTHZnDZtk+eKIQLDDIHAhMkM2aZcShhOU4swfwIztt/uDqXrBrgPhdGDKKCAAgoooIACCiiggAIKKKCAAgoooIACCiigwBQLNAtxbxbgXgzNYrjl0mVIe+P+xYVzo9bH9tR43u99ymHX3TbCuwlXp6ZDY4HixgrX6UU1lUulRKw75S9qi1dZ8Tmgm6DuCGIvnpdaIqHsUVPka62C3wlaX/txNYe6D6Nxzifrj+rB7XHMTsH5wzj3NB2j2TWi/90EtxfHWay/cq/EYgLdWHCfp1TK993lEgSEp8Xfvj9C5eIiff16nA6+fOnpXu+mL6PYJl7Xi7yGSqV0Vq1m3z+2d6YujH4UPvN8TALcadzuh0df0ruPe/PM4dgVUGDOBeK9xOcvfj+c81vB4SuggAIKjFFg/eGD/JkQn/XwWdN0PfE8PCgD3Idn6ZEUUEABBRRQQAEFFFBAAQUUUEABBS4FDHD3TlBAAQUUUGAMAga4jwHZUyiggAIKKKCAAgoooIACCiiggAIKKKBAXYDABdrL7Z0cmPDsyeO0urKSH8Zn8jgBDxfV6nfhBkXC31/9NVWTywkiiED6TmHlWKz+sJKOvh4ngutbtYf37tWDLZh4v3SZNDBVLQf2V2tp//Awfdj7NJS+G+A+FEYPooACCiiggAIKKKCAAgoooIACCiiggAIKKKCAAlMuEGFQEVLdKki8GOLeLsC9lmqJ8HZirgmDJridhYu7bRHcfv/uWuLvtFYLFEc9sd2x9/YPco2JvkRj0ePnPz2r/2/qcq/fvW9aV6QPxX27HUe77agHUhdk0WX+o/Y5TQHu+GHSLBx/GD4cg+B8QvaLjfuI+6nX61EMcV8sl/L9SYuA9nyXlVL6OxKulrhb2KxZYDv3CwsEfPt2luu1d5aXry0GwOFqtVo6+fYtHX45ygsYjNKqH/NiXXp5oZy+XVTza3baFkjvZ+zu01mA+4N6Oq+dy/vZIPfOam6hgAKzKhDvSXg+683797M6TMelgAIKKKDAxAjEz14+p2Ixv3luBrjP89V37AoooIACCiiggAIKKKCAAgoooMBoBAxwH42rR1VAAQUUUOCagAHu3hAKKKCAAgoooIACCiiggAIKKKCAAgooMC4BJs1XarV6qAOT2gkyiAfyW4UxEHDARHvCvjsFoI9rLL2c5/7aWlp/+KC+y28v/2y7e4Q7EFJAiHsxzJ3gBII0+JPWKtiil/7d1LZxP+x++NhTwEe7/hrgflNX0/MqoIACCiiggAIKKKCAAgoooIACCiiggAIKKKDApAkQCEXkOjW2dkHiEeIeAe6N4zir1uqB14SmE57eS9g2CxhzjghuXyyVEoHb35+nmgOFiyHxt24t5tBvamOxf+zHAsH0p9h+ff5zfTsWjn71+s3YLksEirP4MmOMxavpJ8Hgk9zw3Xq6kWuT1O5G1YoLBhDczr00SAh6McSdBcPjtsr3UK2W7ycizK+y3evD4pzcHycnV6HtZ2dNh4wL918EujduVKlU0tfT03qg+6jcuj1u+HL/0ajNc00JcLcpEAKNQe7T+AyGV1MBBRQYVCAW/jk7O09/vn496OHcXwEFFFBAAQXaCPB5Dgvu8btI8Xf3eUUzwH1er7zjVkABBRRQQAEFFFBAAQUUUEABBUYnYID76Gw9sgIKKKCAAnUBA9y9GRRQQAEFFFBAAQUUUEABBRRQQAEFFFBgXAJMlCe0+4KZ8kyar1ZzgEKENPC1aGyTww3KpRzwzuRyvt4siGFc/e/3PEw8iMB1jvFye6dtEEExaCDOiRXBDgRc0LBZahJs0W8fb2I/Qiu45ARnEJAwjGaA+zAUPYYCCiiggAIKKKCAAgoooIACCiiggAIKKKCAAgrMikA3oVBRX2FRZRYPbmzU7QiBp161/Xa3p7oOixyz2DGtVXA7X4u6UfHc1I84X4TFE/RFze327ctQ7dfv3n8XJP/syeN6PY1j/f7qr57C5ge97rFQM47UNqP6SZ3v0/7BRAa5R3h7BOR3qmUOYvT44cN0b+3HtgsK9Hr8Ym2VezgHtzcchHuJ/45PTvOC4f2ExuNDrXblznL+s3FBgVqtlk6+fUtfvx7n0PR+ztHr2Ivb8/rg/qMRiJdfU9Vq+mN7Z6yvgUHG4L7jFYjXTuXiIv3x1/Z4T+7ZFFBAgQkQ+OeLf+Sf17z3sSmggAIKKKDA6ATis6FWnzuN7syTeeRuPqubzJ7bKwUUUEABBRRQQAEFFFBAAQUUUECBSRUwwH1Sr4z9UkABBRSYKQED3GfqcjoYBRRQQAEFFFBAAQUUUEABBRRQQAEFpkKgMcj99kI5h7QXG9sU/y1CG3be7taDDQhm4MH+wy9Haf/wcCLHHhPlGQuh6wRcFMfQqtMR7kCQRZWw+6vQe7Yn8IGJDNPevl1Uc3jCby//HNpQDHAfGqUHUkABBRRQQAEFFFBAAQUUUEABBRRQQAEFFFBAgRkQ6BQKRQj1L1ubOYy6Wc0uCHoNcadGRph6LHJMoHSrtYmjDkjA9u6Hj+n+3bVEsDD1se03b3sKjCcsnvphtDfv3ucw7XG1OH8sxoxbMci9mzrhuPrKeYrh7fQZ88Ojo3wdRtHCh9ouC3cPqzUukE1IO6H5376d5T9jEYBhnS/s1n5czYsJFBfzrr9mLi7Sl+PjdHx8MpZ7cGP9UX7dFOvL07g4+jCvkcfqLEB4Ma8PFruwKaCAAvMm8Ovzn/N74GE+tzRvho5XAQUUUECBTgL8zrz5dCM/D87nTjaeB79cyHDv4CDt7R9IooACCiiggAIKKKCAAgoooIACCiigwMACBrgPTOgBFFBAAQUU6CxggHtnI7dQQAEFFFBAAQUUUEABBRRQQAEFFFBAgdEIEN59Ua2lxVZpDYXTNgtw56F+Hu5nAv722928NWEQqysr6fPR0Ugm4ncrweR4JuwvEHaxtJQD18lcJ6Chm4fuI2SA/QhspxHwMAvB7YyFa0+Ae/HadWvbbjsD3Ieh6DEUUEABBRRQQAEFFFBAAQUUUEABBRRQQAEFFFBgVgQ6hUJFbaVYk2o19m5D3KnVESZNICZlLsLbW7VieDv1vgjapuZHja3X8HX2ef7Ts/rphhUUTu2Odl6p5D/pX/w9TkZdMMZNiHaxBvqtWk2s1zxJAe7F8PZYQDoWYH65vfPd+Ibxmlj74Ye08Xh96DVC+kbdmEZg+7gb98Od5eW0+sNKrlU3a6dnZ+nLl6PLYPmzs6F2MRYV56Dcd9Skh12HHWqHPdjECBDgTjO8eGIuiR1RQIExCmw93cg/v/0eOEZ0T6WAAgooMFcCfC7EZzT8ztpuYb+5QkkGuM/b9Xa8CiiggAIKKKCAAgoooIACCiigwDgEDHAfh7LnUEABBRSYewED3Of+FhBAAQUUUEABBRRQQAEFFFBAAQUUUECBqRBoDHBnAj4B7jQmuB9+OcqB6QQN0D7sfUoEMtxUi2JnnD+CKRjH4dFR2v3wsWPXXmxt5okLtxfK6TLCfXZaBHwMKzQjZAxwn517xJEooIACCiiggAIKKKCAAgoooIACCiiggAIKKKDA4AIR4E49LQLSqadRVyNomloUrdt61Hm1lhcdJmj9j+2d7xZUXn/4IN1fW8vHbAwxbxxNHKvYt8FHnNKvz3/O4fE0jv3q9Zu+D4vPk/VH9XDwXg5EKD5h2tT5mi1W3cuxhr1ts/B2zhHXZNg1vOh/1Hi5f35/9dewhzUxx+O1defO8rXXWLFzFxcX6evJSTr6epwD3WPhgn4HwMIBLDLAa67CSgEppVGF8PfbR/ebTAHDiyfzutgrBRQYj8CzJ4/zz+pJWmBnPCP3LAoooIACCoxHID4j6mbRwPH0aDLO0mmxxcnopb1QQAEFFFBAAQUUUEABBRRQQAEFFJgmAQPcp+lq2VcFFFBAgakVMMB9ai+dHVdAAQUUUEABBRRQQAEFFFBAAQUUUGCuBCLUgJCFi2o1h0lEoEQjxMnpadrbP8iT3RsbE9dphKiPskWxk1AG4tfLVwnspxfVdF6p5KCIThPx6SuT7Wdx8kKlWsvhAQTZD/NaGOA+yrvaYyuggAIKKKCAAgoooIACCiiggAIKKKCAAgoooMA0CkQoNzUqWrHGVi6V0kIp5XpUpxYL9LIdNTvCp4tt9YeV+mLLLG4c9bHYhoAqjsH5OG8EVtEvwqaH1SKMM45HUHinulyzcxNET+0pwuBjG8bO8e4sL+d/Qg4/xkZ0Nl+LeiZf52vVq68NEhBK8NnJyWk6Or7u3qtbq/B2+v7topoPRy2TcQ67FRfp/u3ln8M+/EQej9cb4bC8PuKeaezo2fl5+nL0NV/bXt05PguDx73Gfbh3cJDr5TYFOgnE98sPe58SCzfYFFBAgXkSiGeMBnl/Nk9ejlUBBRRQQIFeBOL3fz4zYdFA298CBrh7NyiggAIKKKCAAgoooIACCiiggAIKDFvAAPdhi3o8BRRQQAEFmggY4O5toYACCiiggAIKKKCAAgoooIACCiiggALTIBAB7u36ymR2Jha3Cm6nAMkEdkITCB2IkIpRjL9VkDihBxHcQHh5p4AFJtvTZyYwdI7NGMVIRnPMuJ7DDn+YhwB37p9ZuhdGc4d5VAUUUEABBRRQQAEFFFBAAQUUUEABBRRQQAEFFCgKRIg7/9ZLaHscoxje3k6W0HbC25u1CKjia9Q6LkPcL0PPh7XoL2HrW0836kHynKvXUE5qc0/WHyXCxqJRhzz8cpRre1FjLAa8M27GRx1y++1uDuFmseaoT8Zxeu1L7BcLP/O/6QNe/YTStwpv57hn1Vq+HqMM/y4GuPdrMc2vbO5PDAhzJ9S9cXEAxsZ15Rofn5wmFi7vVNNmQXDuj1hEgHuPGqxNgW4Eor5O4D+vfZsCCigwTwL174EufDJPl92xKqCAAgqMQYDfdZ//9Cw/+9xsgb8xdGGiT2GA+0RfHjungAIKKKCAAgoooIACCiiggAIKTKWAAe5TednstAIKKKDAtAkY4D5tV8z+KqCAAgoooIACCiiggAIKKKCAAgoooEAIEOZQ4//lQIFqDm5/9+HjtUnszYIRDo+OcqjBKFu7IPFiQEargAUmLtxZXk5rP67mSfxMuL9F8sOMtAiy/+3ln0Md0SwGuDNZg+iSHPpRq6VSm+CToWJ6MAUUUEABBRRQQAEFFFBAAQUUUEABBRRQQAEFFJgpAULYqTn106hTdNPalbMioIqA6sbgakKqX27vdHOKlts0C2/vtS5IbfHxwwe5f1BRiyREm1D2Zo2aHgHa1PVozbYtBsGfnp31HLxeDF3n6vWyWHSxz+3C2yu1WqpUazl4PsK/GRsh43fuLOdFtDsFiXdz8YoB7sMK7e/mvJO6Ddckwtz5e7PGNaEOfvT1ON9fxcY1YkFwWtwb8xiMP6nXdxr6FYtDtPs+Nw3jsI8KKKBAPwLxvmSUi9f00y/3UUABBRRQYNoF1h8+SCx6N2vPPQ/ruhjgPixJj6OAAgoooIACCiiggAIKKKCAAgooEAIGuHsvKKCAAgooMAYBA9zHgOwpFFBAAQUUUEABBRRQQAEFFFBAAQUUUGBoAjy43hj8EA+zx0kIYjg+OU0UHJm0Xmy9hjT02/FOQeL0+bxarQcsvN/7lE+1cmc5Bzw09psxL5XL/XZnovYjVIIA91FMAu/kPlEQLTrTGNjemIdSvBf4Wn8xK9MgYR8VUEABBRRQQAEFFFBAAQUUUEABBRRQQAEFFFBglgQICCconHodtTHCwSO8mnEOEug9rPB2wthpi6VSWiyX0mmXNS2CyQgoG3b9qzgu+kO/ulksuvG+aRfeHrU79nnz7n2uU7LIdDFQnNB9rg+LUw/SigHuhqVel+Rax2sCp8ZFDtia60CY+8nJab4W1EYJ4KaKXE0p7R8e5rB9mwLdCsRr8uz8PP258/q73RYXF9NPTx6n1+/ep0ql0u1h3U4BBRSYCoH4HsjPVN4D2RRQQAEFFFBgcIH4+cpzrbcXZuOZ58FVrh/BAPdhi3o8BRRQQAEFFFBAAQUUUEABBRRQQAED3L0HFFBAAQUUGIOAAe5jQPYUCiiggAIKKKCAAgoooIACCiiggAIKKDA0AUISaDzcXyqVcph7/juT0msphz60auMKb+f8UeyMIIVWfSoGLBS3YVzlxPguxzhL7aJWy8ESowgQmPYA92b3A0EfBDFUL6o5+CMC3GPbW+VSWijN2E0ySze8Y1FAAQUUUEABBRRQQAEFFFBAAQUUUEABBRRQQIEswAK/VPJebu+k80IQcARX37691Ff49LDD26m9XFyVHKu1Wteh7P988Y/07ewsvXr9ZmhXnED5HNBdKqWlQtGwcbHoVuHqBILfubOc7nKMcjk1qyudVWuJcTY2yk+5BlWowQ5a3ysGuA877H5o6BNyIKx++GElh7o3Lv7drIu8prj3CHm3KdCtAN8Xfn3+c75vfn/117Xdnj1+nBfZoPl67VbU7RRQYNoEeP/m97hpu2r2VwEFFFBgUgX4/eL5T8/y77BL5fLMPfs8LHcD3Icl6XEUUEABBRRQQAEFFFBAAQUUUEABBULAAHfvBQUUUEABBcYgYID7GJA9hQIKKKCAAgoooIACCiiggAIKKKCAAgoMTaBVgECcgBjriBcgUICwAf73OMPb6cvtpaW09XSjZRBCEeQyeL46s4HtjRe/Uq3loH2CJLguw2w3FeAe91y/MepxD+SwjUolu5ycXAa3R4tAi+I9Hl8zxH2Yd5HHUkABBRRQQAEFFFBAAQUUUEABBRRQQAEFFFBAgWELRH1o2DW7YYS3M1ZC0glLpxEydlYIwe421JMAUNqwxhh9ojZ0e6H83SWh3oYrLepuhKRFaDt/FluzelLxGGwboe3UWYt1rwgXYxtC6t+8e38thL/b+6UY4D7ssPtu+zCN27W7rjEersnR8fE0Ds8+37BAfO/67eWfuSf319bSowf3U6lhEfE/tndSpbD4xg1329MroIACQxHge2CzRSyGcnAPooACCiigwJwJrD98kH+f4DMFPoOwNRcwwN07QwEFFFBAAQUUUEABBRRQQAEFFFBg2AIGuA9b1OMpoIACCijQRMAAd28LBRRQQAEFFFBAAQUUUEABBRRQQAEFFJgmgQgR+LD3KYdbM1n99u2lHJie/7609N1wCEnY2z9IFCCPvh6PbeJ6McR9sVRKi05IyNeGwAsmILx6/SYHPAyzxQQQgjXGwU0kBsEYF7XLcAyuMde6l8a+51fhGtyr7/c+5cmhjY2JLYwv2t7BQb6fY6GAcY25l7G5rQIKKKCAAgoooIACCiiggAIKKKCAAgoooIACCiiAwLeLan0R5hAZxWK/zbQJeaduRxB7u1YMcY/tItC4m6sYIchsO2iIe7HO2KwGVKwvEdrNAsEEtlMvLTZC06iZ8We3jQWyL2op178a9486H7Usrl+vgeHFAHf604tvt/2f9e24n3Fc/WEl3Vleztec60CAu02BfgSoN3Mvbb/dTU8fr6fFhYV8GL5n8jrnOQu+P3a7mEU/fXAfBRRQ4KYEfn3+cz7176/+uqkueF4FFFBAAQVmQiB+32+1CN1MDHJIgzDAfUiQHkYBBRRQQAEFFFBAAQUUUEABBRRQoC5ggLs3gwIKKKCAAmMQMMB9DMieQgEFFFBAAQUUUEABBRRQQAEFFFBAAQWGJhAPrrebhF4Pc799GeZOePvG+qMbmVRcDFcgHOFWuZy6j0cYGttEHSgCOoYdyEBYwS9bm4k/lxfKIx1zY3A7oRgLhMZfXV+uczcB8rEgAZ1lUYL9w8Om/S4GhhB6z0T5CL+PCfUGuI/0kntwBRRQQAEFFFBAAQUUUEABBRRQQAEFFFBAAQUU6FOAxXCpiTQ26isvt3f6PGr3u0UthYDrdoHjBGG/2Nq8duBe6llxnjhAvyHu1Js4FnXGZosHF8PbGxXIaV9IhLZfBrd327g6HPeiWvsuaD+OEWHu1GtjcWNqWyw43NgqlUoOlW9sxUA3zjmKBZ+7HfOsbMd9gnWzBaJnZYyOY7QCjd+7uJ+oXcf3y+L3xj+2dxKvb5sCCigwCwLxLE6/79lmwcAxjEaAn53N3guP5mweVQEFFLh5AT7HeP7Ts7zAmM+xdr4eBrh3NnILBRRQQAEFFFBAAQUUUEABBRRQQIHeBAxw783LrRVQQAEFFOhLwAD3vtjcSQEFFFBAAQUUUEABBRRQQAEFFFBAAQVuUOD0oponoP/+6q+uelGcUHxyepq23+52td+wNmJywk9PHqc7y8v5kLfKpUTAwTw2ghgIcB/FdYgC82KplMMsRtnOqrVUrdXyZDsWCGAyJ/fZ+sMHaXVlJZ+aa0w/WvXkvFrL4RbcywSGHJ+eNu1yMbx97+Agny9acYEAJ76M8op7bAUUUEABBRRQQAEFFFBAAQUUUEABBRRQQAEFFBiWQDHQnUVrqbP00qi9sbBut6GIEU7cKZwzFoSm1hSB870EuDMGAsqfrD/KdSMafXz34WPLOlCMm+2pJa7+sJKPwRgJYV9qqHk1C2+PYPV+6o/Uuy4Kgez0h9Dmwy9H+U9qUWs/rub6V4yJbah/fR/JfzkaFiGmHtssULwe4F5KiUz/nbe7HW16uTfcVgEFeheIOjuvWRZlKNaj42jx/XEUdf7ee+weCiigwHAENp9u5Pddvh8ZjqdHSfk9/P21tcRNnyAsAAAgAElEQVTP1v3Pn9OHT/uyKKCAAnMhwHOzfP/jcwmej7a1FzDA3TtEAQUUUEABBRRQQAEFFFBAAQUUUGDYAga4D1vU4ymggAIKKNBEwAB3bwsFFFBAAQUUUEABBRRQQAEFFFBAAQUUmDaBCM9+9fpNDgDo1J49eVwP1b7JCcVRAKW/4wgZ7+RyE1+PUAkmfn/Y+zS0LjAB7petzTwRbnmhPLTjNjtQTJ5odS81BnMQ4s71jsb+lVo18Sf3L+HtrQJGCMPg/mWyPEEXxfu9GN7uxJeRXnIProACCiiggAIKKKCAAgoooIACCiiggAIKKKCAAgMKEPZNYDeNehH/0aiRvNze6fro1IIIZKfO1Gpx3MaDRYB7uwWiiwtCU2tiQWlaLwHu1Ige3L+Xg0CjtQuNLwa2U/cptnbh7ZSdFlIpB7z3mouGO/vla1Ct1UPYuQ70leD2VnWrVmHuxX63C29nu3BmDNwCjYsXd30juKECCgxNgKDF27eXcnB7q9d/8XvkH9s7qVKpDO38HkgBBRS4CYH4vtbre9Gb6KvnHEyA566Ovh53vWgU73nv311LxyenXe9DD3nGiwDjWPSo0+JRg43KvRVQQIHJEYhnXHlC9vaIn92dnFEP1hMD3Afzc28FFFBAAQUUUEABBRRQQAEFFFBAge8FDHD3rlBAAQUUUGAMAga4jwHZUyiggAIKKKCAAgoooIACCiiggAIKKKDAUAUqtVqqVGs5mIEg8FaNAIeN9Ud5ghSTA4iBuMkAd/pJYAMTw+gbgQq3yuXct3lp59XLQI7dDx97muTWyQfXzacbaRxB5rGAwM7b3bbBIBS8mezOteYac62JwcCAxkS993ufcjh7u3v4pyeP83aGt3e6C/y6AgoooIACCiiggAIKKKCAAgoooIACCiiggAIKTLLAt2q1HuIe/Tw5/ZZev3vXtl4S20Z4O6GKneo0RYcIcOffWFj36Pj4OyZqimurq/VFmHsNcI9aFQemLhQh6cWAcsIci6HtjCcageZUlKh1tQplp8bG1/ttUacr7k+dirpdM5N252kW5t4pvD2O92Jr02DLfi+i+ylwgwLxffKmn7m4QQJPrYACMyRA0DbP9HR69myGhjyXQ4lQYQbf7lk13pezLcHtxYWVCPhngROe8WrVeI//ZP1R14s4zeWFcNAKKDCTAnzvjGdkGeDS1TPRMznYIQ/KAPchg3o4BRRQQAEFFFBAAQUUUEABBRRQQIH8Wd3De/dSqVarXc5gtymggAIKKKDA0AUMcB86qQdUQAEFFFBAAQUUUEABBRRQQAEFFFBAgRELxMPrx6enOZyhWWMyFUHpTJIix+BWqZzOqtV6gDsBDBQkCWkoBmOPuOv58ExcIJSbgAbavExcoOj77aKamNz2cntnqNQRirFYKqXFVqkWQzhj3HvdTkrn/mPSJ5P8im2QCaDc2wSNRKgHASCN7TIwvv8AjyFQeQgFFFBAAQUUUEABBRRQQAEFFFBAAQUUUEABBRRQ4DuBYog7CzVTM+mmFcPb2b7fAHfCFwlvLDbqOYSK05YXynkhaRaUjm35OufvVFOk/kjAMY16Fcehnsl+1LKKYZBsQ41ngeD2UmnkCz5HjYvA9mJwPP3oJpiy3TViXKs/rKT9z4ddBfFTw43aGTavXr/p5hZwGwUUuGGB4vfKP7Z3UqVSueEeeXoFFFCgf4Ffn/+c3xP9/uqvrt6/9H8m97wpAa7vL1ub1977Noa48z6W0Hbem8Z7ZB7DYtGkaq2WeA/d6v0y27MIAM8fFluz3zduysDzKqCAAqMS4Psmn3/wvfDyWdVyy8XoRtWHaT6uAe7TfPXsuwIKKKCAAgoooIACCiiggAIKKDCZAga4T+Z1sVcKKKCAAjMmYID7jF1Qh6OAAgoooIACCiiggAIKKKCAAgoooMCcCJxeVPNIm016YnIUodk0JlRFkDX7EEBAY3IxrZdgiGHT0kf6OurQ8WH3u9/jnVdr6aJWy6EYXLdhtnEFuJ9VmZxX6ykUhHHSvyfrj9JCuZwXDSCso5/WGN7e6hhkt7MwgE0BBRRQQAEFFFBAAQUUUEABBRRQQAEFFFBAAQUUmDSBYog7geLUTU5OTuth5439bQxv5+v9BrhzPoI6i43QMcLXo2bHgsRkNVJHjOB19iOwmD/btc2nG3mfZo0wSKLNqF+Oex3eGFPUqQiqZMxRM6W/gwa5d3ufxaTR2P63l392u6vbKaDADQvE98tuFzy/4e56egUUUKCpQCy6Y9D2bN8gsWgQ7/F5H85zazQWkLqoVnNwe3GBJd6jN75PZ5dKrfpdkDu/E/DcX/G9NMf2nprte8rRKaBAyoHt/E4Qi7IVn8/Wp3sBA9y7t3JLBRRQQAEFFFBAAQUUUEABBRRQQIHuBAxw787JrRRQQAEFFBhIwAD3gfjcWQEFFFBAAQUUUEABBRRQQAEFFFBAAQVuSCAeYOf0MfmpcXIAwe1MEIgWoe/8b0IROAZBBC+3d25kFA/v3UsURechwJ0pcARDjMp7HAHucc8NMhmdiXuxiMCobrp/vvhHvr8NcB+V8GiOy+IGMVm08QzlUiktjTvJZTTD9KgKKKCAAgoooIACCiiggAIKKKCAAgoooIACcypQqdZycGLU7iq1Wrqo1nJQerFFoDtB47Rm4e291mq2nm6kO4VQ9WJgOLWbF1ub+VzLC+VEP+lbY/t2dpa23+62DHCnn48fPsih6LTGOg1j/7tqeXl0zsL5KAEUa5rDvkVikeWj4+O80HCx0d+7P65e8xl1kHvU9fDA4NXrNwlfmwIKTL5A8Xsmi1pUKpXJ77Q9VEABBRoEIti7lwWBRJwuAYKFuc68B79dLufON3suh6/z3F6n9+KNQe6hwf7xq4Ph7dN1j9hbBRToXYDPD/jcg88/+H3+Vrk89sXpeu/1ZO4RP5P2Dg7S3v7BZHbSXimggAIKKKCAAgoooIACCiiggAIKTJWAAe5TdbnsrAIKKKDAtAoY4D6tV85+K6CAAgoooIACCiiggAIKKKCAAgoooEAxxJ3AgdtLS4kJw0yOulX6fnIAAe4EICxefe2sWkvVWm3soQBMZKAYSl9pjUHzs3hl41qNasLBOALc436Z9AmcBrhP3yuoXXh7jGaxXMqTRm0KKKCAAgoooIACCiiggAIKKKCAAgoooIACCtykwFm1Wq+1ddMPArrPq9W8sHLUxUqplEPSqdO1ahGy3hj2TcA7gd/dLphLXW5j/dG10xQD3OP4hDZSs2NBYnqVP5KvXQaMdwpvL4aYcSLC29uty4oFtQH+i8bpqAV0Co/sxry4TdTocCNsmT+bNeqs9++u1QPo2WaUQe7UsyLwcvfDx7xgt00BBaZDgO+pfN87PjlJO7vvpqPT9lIBBRS4EoiFKHif83J7R5cZFCBY+JetzRww3Pi+nPfflwsoXb7vbveevRlNBLnzLp79Y0Eqw9tn8EZySAooUBfgZ+eT9UeJz09oPMPI5xe2/gXiWWQ/D+nf0D0VUEABBRRQQAEFFFBAAQUUUEABBa4LGODuHaGAAgoooMAYBAxwHwOyp1BAAQUUUEABBRRQQAEFFFBAAQUUUECBkQkUQ9w5SYQrNDsh2xbnDURo8v7hYfqw92lkfYwDNwa3x7+36/PIOzWmE4wrwH2YlgT+N7aT09O0/XZ3TGr9ncYA9/7cbmqv4vewZhNyCEx5/tOz3L3bC+Xk1KebulKeVwEFFFBAAQUUUEABBRRQQAEFFFBAAQUUUACBqK91E9hVXMCUEHQ+8y62CAivVCrf4R6fnuZ/W11ZSc+ePK5/nZoetb1uWjG8nXD286sU+WYB7ownB4pf1RsJdqT/7cLbCS9bf/igPq5OdaoIbY8w+xj/yp3lenD6IEHu9J1+8yfjoS4agfRv3r1PLIjdqRF0GUHusRj1KGqp1D7ifhjF8TuN068roED/AhF+zBF+f/VXy4Uh+j+DeyqggAKjE4jwil7eU46uNx55EIFYiKnVMbr5fWWQ88f7bMPbB1F0XwUUmHSB+2triZ+dfFbAZya3Su0XrJv08UxC/+J5UReTmYSrYR8UUEABBRRQQAEFFFBAAQUUUECB2REwwH12rqUjUUABBRSYYAED3Cf44tg1BRRQQAEFFFBAAQUUUEABBRRQQAEFFOhKgAfaz6vVtFgu5QD3Xhoh3aN+EL5VcHuxn50CHXoZ0yRuO+oAdyaJE/TARJGl8uCTRKK/1Wo1B3NE29s/SBEYMonO9GmYAe6Nix5M6pinuV9xr7ULJ4mHJ8qlUloqrkLRMHCOxbfA3r4LTrOefVdAAQUUUEABBRRQQAEFFFBAAQUUUEABBRS4CYEIK+Tz6Fst6jIEiVdqRImntHdwkKixbKw/ykHlEVxO2GG7RsD31tONXP+h9brQbpyPfrJIaize2yrAnVojjaD3duHt1KUIbidcnsZuOLT6fB6Hi6tg9RjH/ufDa4HqHJN6AD60XoLcI7idPhcbx4h/6Sdkmb7c/XE1X7th18fi2vRzXW/invecCihwXSBewywMwQIRNgUUUGBaBF5sbSbed/Xz3mhaxjgv/WwV4H75lr798zXDMDqrVhPP6ex++Jg6/V4zjPN5DAUUUGCcAnwew+cefK+ljXpRjHGO7abPdVatpWqt5s+Pm74Qnl8BBRRQQAEFFFBAAQUUUEABBRSYMQED3GfsgjocBRRQQIHJFDDAfTKvi71SQAEFFFBAAQUUUEABBRRQQAEFFFBAgfEIxGSqV6/fXAvqHubZf9naTIuLi/mQBFIQLnF8cpr/JHAigicIhWCiwyy2UQe4Y0aIBBPFI4RjEMduQrUHOf6o9mXiTA6yL6UcZD9Ii3ASJ98Moth5325fG1xXrm+77xMRmDPL30s6i7qFAgoooIACCiiggAIKKKCAAgoooIACCiigwKgFCAqnjhCtWEvgX1l4mS+zUC7BvoR/UxOjZsaf3dTlGsPbORb7UWvrpUXIMLWT6HK7APd24e30/f7aWg5ap7ULsG8Wqk6wI8HtxcWDG8fSLMi9VUg++xavBUYsGHt+Xsl95FjRIkS/F7tRbht1vThH8ZqM8rweWwEFhiPA9xdCkGmVSiW9fvd+ZM9bDKfHHkUBBRRIefGdZ08e50V0XHxi+u+IVgHuvEcvl0r52alSuvxzFC2e9+G9Pb+n2BRQQIFZEXh47179c49OC9bNypjHNY742cFnWy+3d8Z1Ws+jgAIKKKCAAgoooIACCiiggAIKKDAHAga4z8FFdogKKKCAAjcvYID7zV8De6CAAgoooIACCiiggAIKKKCAAgoooIACNyPQLoBhmD1iAiCBDgS2NwuVYHIg2xC4PapJY8McTz/H6jakup9jF/eJEI6FUindGgAzwi4mLcyinU8xyISxY9Bvi9dG7M/ExqUBPPvtxzzs1+1rI8L5Mbm8Fn9fX/5nY1hOu9CYeXB1jAoooIACCiiggAIKKKCAAgoooIACCiiggAL9CRA8Xq3Vcuhhu0pDLCoaZ2FbFhiNYHfqYgT6EipOi4mC3QQcNoa3s/+HvU85nLyfFoukxr7dBLjT7+23u/VAYgLHHz98kGt+tFaLqfK5P5/Z8x8tQtUPvxz1FD5POPL6wwe5htjuM/+4DtS0CIcP76J59OOP7Z1rX+/Hclj7FOseHLObUP9hndvjKKDAcAQIzn2y/qi+WASL2L95//f3/eGcxaMooIACwxOI57MIbyfE3TaZArwPXiwsRNSql8tLS/n9Mr+38PtLNN4Px3t2/m2Uge5nVwtX7bzdzYtW2RRQQIFpFuD3dJ6/5U9aq889pnmMN933s2ot/8za/fAxscifTQEFFFBAAQUUUEABBRRQQAEFFFBAgWEJGOA+LEmPo4ACCiigQBsBA9y9PRRQQAEFFFBAAQUUUEABBRRQQAEFFFBgHgWKAdWEPeztH9xIYAETxn59/nOeLHZ74TLwYRbbuALR8dx6upEnkQwygaRSraXKFE2UGEV4OwEqTBSJSTkGgo/mldltgDtnj4coGntCWD8Te5iOyqTQe3fXcqALbdDFDEYzao+qgAIKKKCAAgoooIACCiiggAIKKKCAAgooMIkC1HOokUT8YTHssDHQnToK20b4ZXwuzbgaF8ilfvPL1mYOUmwXxL75dCMRCNzYCIMnTL1Ta/U5euN+EeBOfwhlJ5x9sVTKtSVa1BEJfyTgk2DICDBr9bl7hLbzuX8+RqWSDj4fps9HRwPVIGPxYnq2tFC+Fqof9TdCv6jpNDYsMY02SAh+J/t+vv7PF//I44HM8LJ+BN1HgckQ4Hvv/bW1/D2e/NzPXw7T+71Pk9E5e6GAAgpcCRAK/mJrM1UqlcSiNrbJFXjy6GG6++OPXXeQ9/H8rkKYOo33lTzzxHvhO3eW85/FQPelcjldve3v+hytNoxnfvi9gWcP+11wauCOeAAFFFBgAAG+R8Z7eg7D99Rb5faL+g1wurndlc8+WISPz4te+l5kbu8DB66AAgoooIACCiiggAIKKKCAAgqMSsAA91HJelwFFFBAAQUKAga4ezsooIACCiiggAIKKKCAAgoooIACCiigwLwJROhCBAIwfiZS7X8+zBOp+Pu4GoEQBC/cVMgykwIIfma6xbAmpzWzY+JBhEsfn56OlLcYZt7vpLu4RwjDHnV/B8UojpdryASaaPyNe6vbFuNmIiNBKLwWiuElHIfJOb0cs9tzz+t2vQS4Y8SDFMUWYQj8WzGghQmoT9YfJSYhe93m9e5y3AoooIACCiiggAIKKKCAAgoooIACCiigQHcC1HCoEVAzateKge5sT4vgbQLcCTp/9+Hjd7WVYrD676/+alqLi7BxzhGlDU5BreLV6zc54KpTKwbFc4zGCkmEqxPgXvwcvdkitqcX1+uF1GBulS8D1Bl5UFEBuyiE3hM2//nLUf7MftBWXLi4WS0x6m8EfzXzaQxwbwzWH7R/g+7Posx3rgL7qdESMG9TQIHpFGisKV9Uq+njp/30+cuX6RyQvVZAgZkTiPejk/Z+aOaghzAgnoO5d3et/rxLHDJ+F2l8j8/7fhY24r1+s4WNYkEkjtPvc2TthsWiVixuReMZM34f6uZ3lyFQeQgFFFBgYAGfMRyYsOsDxLO5LmDXNZkbKqCAAgoooIACCiiggAIKKKCAAgr0IGCAew9YbqqAAgoooEC/Aga49yvnfgoooIACCiiggAIKKKCAAgoooIACCigwrQJM2mLi1O1yOQcsMJGKf6ONO8j92ZPHiUCLUUwQa3d9YuJajJttR9UHzsHkAwIrCAUfR4tgfCbt3V4o93zKs2o1T+wjEIQw80ltxfD2Zn0kzH2py2T+ZuHtxWMyQZLgFdpiqZQWuzzupNpNSr96DXBv7HfxHmgW0MKDFxHyziVbLJVHuljDpLjaDwUUUEABBRRQQAEFFFBAAQUUUEABBRRQQIHuBKKOw9bURA6/HNXrAfwbodqLtxZz4DmfSRdbN6FTxVD1o+Pj9Obd+6Yd23y6kc8R9aqo1XB+wr27bTEhsVktI0LZOR6fndNaLbIc2zYLdy+GNEa/CIvEblgLAxfD26n3MB7C4ilpErQfUfvNQiqjT5Me4F4M9h9nHbHbe8ntFFCgdwF+Tjx++KC+OMP5+Xl68/7DRNfcex+leyigwDQKvNjazIHgrRa+mcYxzXqf+Zmy9uNqfq6OaxeNZ194D897ZN6rx+8Nzd4XF98P3yqX8n6jaDz7c16rXr5Xr1bT3v5BT7/DjKJPHlMBBRRoJ8BnDvFcIdv18pypsr0L8BkOi/CxwAfvRWwKKKCAAgoooIACCiiggAIKKKCAAgoMW8AA92GLejwFFFBAAQWaCBjg7m2hgAIKKKCAAgoooIACCiiggAIKKKCAAvMowMQpAikuJ3SlGwlyZ3IZEwT7DRnv9boxZgIdGHeEOjAhgEAEAs9powhxZ+IB59t5uzu00Ipuxr6x/iiPq1XwRrtjxOS+317+2c2pbmwbJisulL8PqGcCI2PvNmi9U3h7DJCJjSw6wAQeJ+0M57IPGuBOL2LSKiE2zRrfawjfZ1IrrZ/XxHBG61EUUEABBRRQQAEFFFBAAQUUUEABBRRQQAEFJkWA2g31AWpHtL2Dgxw0SOMz5Qg4LwaoUx+IWgHbdRPgXgzpJrydEPfGFsGK1OyoVUVAej+h3sXA+OWGRX4jlJ3zNwtmL/aLbVnMllpLY4v+ERJJrY3gdv4cViuGt7c6JmH7/Mc1a3XuSQ9wp25B3SnapNflhnV9PY4C8yDA65ufJRG4e3xymt68f59DbW0KKKDAuAXiPcfxyUna2X037tN7viEItApz5506v820W9SI56d4hozGs06dGr+TNPsdoNN+fL240BMLO33aPxjrs3Ld9NFtFFBAAX4u8n2Rzx46fTai1nAE4vncbj5HG84ZPYoCCiiggAIKKKCAAgoooIACCiigwLwJGOA+b1fc8SqggAIK3IiAAe43wu5JFVBAAQUUUEABBRRQQAEFFFBAAQUUUOCGBAhLrtT+DqOgG8XwBSZ1MZmKkHMaE4j3Px+m/cPDoU0mZuIDxdAIvhh1mDJj4T/GHmMiHIMwCSaL0YqT1YYZ4s55mXzQT8DGoLcIzr8+/zkfpjGgo9OxI8BjWoMiIry+m2sZAeKEe7x6/abjfc4ke8I0mBzpBJ5Od1Lnrw8jwL3zWS63IKjlyfqjHJRwq1zKQe42BRRQQAEFFFBAAQUUUEABBRRQQAEFFFBAgfkSaKyFMXrqYMVFQqmxPP/pWf48mZBw6gfF9s8X/8j/k9rCy+2dloDFMHVqbr+/+qvptptPN/Jn2NQ1+OiaxYHZnvP2E4wex2sMYI/6z6C1uQhmHMXixc3C2yOs/du3y9D2qO91unMbA9zZd/vtbsdaUKfjDuvrsdh1HI/rTR9tCigwOwLxXATf23gEY//z5/Rxf392BuhIFFBgKgTiGZpWiwlNxSDsZF2gMcy9XXh77FR8Lq5bylaLOXXan+eAzmvV/HOPxnt3ntGjn/PWuFa8/vidjtefTQEFblaA9+S8Jglwpw362cjNjmZ6zs6PAz7n6vQZ2vSMyJ4qoIACCiiggAIKKKCAAgoooIACCkyigAHuk3hV7JMCCiigwMwJGOA+c5fUASmggAIKKKCAAgoooIACCiiggAIKKKDAlQATomr5/1KeFMXfIsScQPGjr8c5SJ2JCeVSSoulyz9powpyJ7Q9zsl5RhWiXM2h7akeRM+5GPPnL0eJ8HZCLxrbKELcmXiA5SgCLDrd6EwCI1ykXCqlpbiwnXa6+joBHjcROt9l9zpuxrgZfzfB9RGyv3dwkPb2Dzoemw14zTx++CAH/4/yPu6qM1O80Vn+hnT5fakX/0GGHK9zJ2ANoui+CiiggAIKKKCAAgoooIACCiiggAIKKKDAdAqw6G4sYtw4AoKkqBNEsGAx/JuQ9mKQegS4c4zdDx9bhhHG5EC2awyJj/PHeSjlEOAefez3c/P4HJyS3+2F8rVhUre6dVUXHOQKRoD7sENAo/5C33oNa282nqJtKZXytZ+0EPcXW5t5oYBO99Ig18t9FVDgZgV4jfPzIGrLF9Vqev9xL335+vVmO+bZFVBgLgR4f/Xr85/zc1KtFhOaC4gZHSTPRnW7ABDbLpSv/37QjGXtx9X6zyy+3u+zfbz3rtRq9SD3xt+3ZvSSXBtWvP74R15/zZ5XnAcHx6jAJAjwXpznPXld8nnJMD4bmYRxTUMf4nOudp+fTcM47KMCCiiggAIKKKCAAgoooIACCiigwGQLGOA+2dfH3imggAIKzIiAAe4zciEdhgIKKKCAAgoooIACCiiggAIKKKCAAnMq8H1Ie0qEl7dqTIZ69+FjOj49zZswIWFj/VFaXVnJ/3uxXEpMUbgMQL8Mf49G8PnhVQB6r9wEJDxZf1QPIFgslfK5htmwaOw346XfB58PrwVrNDsvFgR/M4G638lnxeNGMPhNBaFHwRlnvLttOJ5VpzvAneCUZsEkzQxigkg/ISMsSLD+8MHla6lUyvdN99LdXpHZ3C7usxhdv0E0verE5Mhu749ej+/2CiiggAIKKKCAAgoooIACCiiggAIKKKCAApMpQO0j15Kq1Rymvv/5sF4Xih7zte23u/UQRGotNLaNsL3igsB8jcDEV6/ffDdoPo/+ZWsz1+JobNMsXHHz6UaijkZ4O+UcQtY51x/bOz0H/BHKuPV0I5+T4w25FFcfYwS48w8E3hN8Xwy4n5Q7IBY7pj/UyljemVriJIW4P3vyuF6nHVetZFKuj/1QYN4E+F7Pz5U7y8t56Ofn52l7912qVCrzRuF4FVBgjALxXMuXo6/p7YcPYzyzp5pmAZ6d43konifkeailAX6x4HewSu3ydzFa/n3s82H+nWweAs1ZQIHfzwwunuZXhH2fZgG+n/HcMu/F47OBYT+3PM0+4+j76UU1f2bE4og2BRRQQAEFFFBAAQUUUEABBRRQQAEFRiVggPuoZD2uAgoooIACBQED3L0dFFBAAQUUUEABBRRQQAEFFFBAAQUUUGDSBXoNaWdyE8EDPPTOf9++neUJTwRAtAoTZ8IVQe4RIhEmhJ8ffT3OIej9TJpqnAAxqpDrCOGOfhMWEf3u9voyfkI3Fq6CuLvdr9V2BGww92zn7W49MH/QY/ayP2H0BFPcXiCSv/sWwdpMlPuw96n7HSdkSybbcK93O4EwAluYINJPuAjG3Dv8SRtG+P+EUI60GxHuchMTFCMMxWs10kvswRVQQAEFFFBAAQUUUEABBRRQQAEFFFBAgYkRiFoA9aP3e5+ahrE3hrc363xjeDv1Mz7nLtbQqLndu7uWFsrleu2gGPJOHePBVTA85+B/k4dI4HrUu/oJ8qbGR3g79YpeF/ft9kJR96KPC6WUWE+6uBg0tscnp33XFLvtQ6/bFReZjnoZ45iUEPeYQMq4bhg78KsAACAASURBVGpR6F5N3V4BBQYTKP4soR5PXd6mgAIKjErgxdZm4tmtfp+JGVW/PO50CET4+PLC5aJUgzTeg/OsEL9D0Pgdit+nxr0YFL838R6c8/bzLGSvBvyOxuItjPXNu/e97u72CigwgACLmPB653XPgnm3SqNb6G6Abs70rnzP53OkaX0WeaYvjoNTQAEFFFBAAQUUUEABBRRQQAEFZkzAAPcZu6AORwEFFFBgMgWKAe7/y/+6NZmd7LFX/8+//7/pf/znH+m//uu/0r/+9a8e93ZzBRRQQAEFFFBAAQUUUEABBRRQQAEFFLgJgWGFtB+fnvbdfSYqEERNGyS0nf1jshOTIGijnAARYRaEbzO5qp+wecI0CHUmuIHA80Fb9OmmJl/hzyS6fsYTkyb6CQcZ1G0Y+3PPrT98kBZLpRxQ0qmdXlTzhLzfX/3VadO2Xy8GbIxqoYKBOjhhOw8anD/IcCIUYViLNQzSF/dVQAEFFFBAAQUUUEABBRRQQAEFFFBAAQUUGK1A1D04S7NFRQm1JGx9++1uDvUuNmoO1N7492LgLnUFjkUdqLFFSGbx34sBvdQwon4W2xDeTkkjPjunZtFrmGAsVNztArf9qJ9Va6l6FbjI/lGGoc5ZbHhFrbHRtJ/zDrpPY90yjvf/s3cnam0ce7v2WwJjTAie4jF2HK8r3zqC9zj3+exTyZsdxwHPxmBMMMYgfddd4k/KbQm15pZ0V5YXNvRQ/euWUHdVPVWHEPeYmJg6jaO9alQr11dAgckLxOve1/zkrd2DAssu4PvNsl8Box9/3GNcaTYK+tiMo3DrcNZqF6fZfQWTQR18Okz3XpMuEahevhfg9TKJ/ef3f8Pc503aw+0rsIgCTGzHa4/XNaVqP9JFtJj1McVzpOcvXn73zG3WdXP/CiiggAIKKKCAAgoooIACCiiggAKLJWCA+2KdT49GAQUUUKCmAhHgXtPqjVQtA9xH4nNlBRRQQAEFFFBAAQUUUEABBRRQQAEFJi7AgKTTVrsgOKJbYcAug4UIJufPly8naeD+JAYLjfNgCZ2gsZMwBMo4B3GV6xmhG7j8ub0zcJhFqt/qavHk54epvhGQMYpH1IlzxsCDQQM2Rtl3rDtKQDXXJIPkuoWYjKNuk95GDB6sci4JFCEM5fPxcQpmGbUw+If983WY8PxR9z9P6xOcz2vk2fbOVKudh7R4jqZK784UUEABBRRQQAEFFFBAAQUUUEABBRRQQIGZCVwW4s4kv6kdrhTeTmVp76LdizYTJgKmENrOv7u1/0T7DMHmq41m8bXVKmgFzIP6aJdiuywbJdrSIsD9srbA/Y8H3wXHx34n+dybtiPakGhTIZx968fN1B6Sl4h0zFs+ccLs6PPxUJMwj/OiIbzt3p2fUttglDqEuP/36a8X9aHdhOvRooACiyvw6MH9FCaZT+6xuEfrkSmgwCwFov/M6dlZ8eff27OsivueUwHulbgPmtQkUdxjEOYe9w/cB3W73xknH/d3BDtT4l6A4+T1QpA893rjLPn+5rUv3jg93JYCkxa4feNGeuZC4dnMlWYz9eO0zEZgVn1EZ3O07lUBBRRQQAEFFFBAAQUUUEABBRRQYJYCBrjPUt99K6CAAgosjQAB7v/3//7fhTze//N//k/xP//zPwt5bB6UAgoooIACCiiggAIKKKCAAgoooMB4BBj80iM7/Lsd0JndMh6BFgEH7aLgKyWCC+YppL2bRDn0gMFbq+m6+f7iGcf1FOHb+BG+3S1Yo8oZiwHSq9R3xIpFndgv4e3D1qlKvS9bJgZhDhOe//V8UoGdV69rP1lANwPC+AkMWV/pTCBwWYnAlt39/WJ3b7/f4pV//vjB/eLa+vpYJgSovNM5WjBeJ5MY+NiLgeB2BkXevL51MbnESqORJpiwKKCAAgoooIACCiiggAIKKKCAAgoooIACCiy+wGUh7r2OPgb3RVseweWEkfcqTx8/SuHgTDJLDCFtLiz/8s3b71aJbfODcoB7v7ORh8jTJkK7xLgmKu62b1o0v5y1Upsm7V8RMM6xEnZYDnOnjZCn76wX7aGxXdrOwnEW7Wg40Y5GvRuNTlv5rEPco20LI66Vy66xfteGP1dAgXoL0KeC/gntdrv437+e17uy1k4BBeZeICb54UAMjp770zn1A+Bzc9xrsPMq/bCGrST3aoS5Rz9W7jfox0W/onEWjmml2Sy4b4vCvvIJnsbdlyl+97O/cfdPG6eN21Jg3gW4x+c5S0w0Rz9g+gNbZicQz+H2Dg7S5FUWBRRQQAEFFFBAAQUUUEABBRRQQAEFJilggPskdd22AgoooIACCiiggAIKKKCAAgoooIACCiiggAIKKKBAcdrqDH6pUgy6raJ0+TJpsFGLuIZOicFGDMIn8GBeC4OY7t35qWDAUZXCsIirFcK1L9tWHpQ+yiDDi0bZRlFcbfYP/O53fCetVkHdGHDAwINZld+e/JKCOoYZPBfHMMsA+mHdYvBp1WsswurHHYZBUPid27fShAAOBPr+bMbvnlFeu4NeI3kQDr/PODcO0RpU0eUVUEABBRRQQAEFFFBAAQUUUEABBRRQQIH5FshD3Ku0g+TPlvtNKBxtA8wbSoD7ZW0QeZjmIJPx0gb1tdXqBKO3WsXb3Q9p4tIIKOPsTKJN96TVTkHsl7V/UQfqQmgabVQULKgPhbpT87xpmmP44/nfU7+oLtoHz0PmqcAsQ9xjYmbqYajj1C8Hd6jAVAUe3rub3ic/fjos3rx/P9V9uzMFFFhOAUPcl/O8j+Oo8+BxtjfIfcuw++ee4bTd6XuX7iFarWLv40Hqgzdq30ruUX79+WFxcnparK+tpXuWmNApjo97OEq3EHfud6pMQBUh0vSJYnn2Qz8+P+sPe1W4ngLdBa6tr6f+yteudb5G4TnEFV7fws1cYJ77Ic8czwoooIACCiiggAIKKKCAAgoooIACCgwsYID7wGSuoIACCiiggAIKKKCAAgoooIACCiiggAIKKKCAAgooMIhAdJBm0Alh4r0KA0sYhEIQMaG3luoCDOshrJhAiCifj4+L3b394uj4uPqGarok4e1bP25Wrh0DA1mHAPdRrqS4dkcJMeCafvLzw1T3CNOofCBdFowgDgL5CQSfVYnjajYaxdoQr9ew/f3ZX7M6hKH2O0zYSRzrs+2dS98DB63QqOdg0P3N2/KTcr/MITpgTGNA6bydD+urgAIKKKCAAgoooIACCiiggAIKKKCAAgrUVYC2F57rRqG1jSa3qs0ftNGV2za/nP0bgL796vV3IXy0Y62urqZdXv9xs6D9gRBy2vp6hbjnbRSEtxMEyH5of6UNIi/DtGeUz0+0SZW/P4nwdiYDx5H2Tbz6FQIKaVvuFixP/bAhDD7CEWfRHlUO5o8gxuOTkxRSP+2SXxNVnaddR/engAKjC/D75enjR2kSjv+ds7b40Y/eLSigwKwECLVl8gg+o3ULpZ5Vvdxv/QUiwJ17L3r58Tk+JmeadO3L/S25D6M/Hv0tL+vjelm9+D1MP8GYbIpl43j4ynGS306fJkr+euHzOveGVe6HYrKW/N6RAHf2O0o/x0mbu/36CaR+uZub6TkE96pRTk9Ph34d1O8oq9eoV2B7bIG+sitTfJ+qXvPlXDImAvSzx3Kef49aAQUUUEABBRRQQAEFFFBAAQUUmIWAAe6zUHefCiiggAIKKKCAAgoooIACCiiggAIKKKCAAgoooMASCVQNaiaM+PGD+2kgieG31S4QggdO250AAso4BhJV23O9lxpHiPI4OvdzLTMoi4EulFED3AntIGiCQWLPX7xM53tWJYwJJGHShUEKVyuBItT/j+d/D7LqTJcdNuzkeILHyuC7lWYzTVZg+VYA926hNZN0itcFwTlVg30mWR+3rYACCiiggAIKKKCAAgoooIACCiiggAIKKHC5QLRj5pMC54F6hHNFmGCv5748j87bgAgiJ5A8SrdAdtqQaBelfTQKz5aJfWd91qEtKIIDy+Ht7C8C1l+/e5+C/yi0SfGsmuXTv5uEiw3WjpOLYfG11Qmjp0wivJ1tn5wH3hNyzuTUnz8fp69V2sIwJMidQPcISsSSEsGIsw5wz8/RrF6T+aTT89ZGNysz96vAPArcv/NT+h3w8dNh8eb9+3k8BOusgAJzJpB/TmWSmr2Dgzk7Aqs7CwE+t9/c2kqf4/k7fc/Kk2JNq17cj5yV7uG4vzr4dJjuSQYteR9Y1uVurNyvqxzifvT5uOB3eLeJlnAqv67y1x33UNw7cn9J+HS3AHfuE/NQev794O6d4uTr14J7FcvyCXANbf24WTCJQpXC9ZNfQ1x3rbN/+67y77OsLyvX8jyUKoHt/Z4JzcNxLmId45kY1x4TX1R5frSIDh6TAgoooIACCiiggAIKKKCAAgoooMB0BQxwn663e1NAAQUUUEABBRRQQAEFFFBAAQUUUEABBRRQQAEFlk6AoGYGulQZGM+AgEcP7icjA3B7XyoEeRPeEGEJDI7Y/3hQfDw8tCN6UaSBJVxHw4ZIjKtzfwyOjjPJgCyCMhiaNWi4c4S3sy0GXTHwYJaFYHoGnOWBJlXrE77dBoxV3ca0lxs2vD0G3B0eHRUv37wde7Uf3rubAkl8v/yelsCcbgMbx34Ssg0a4D5JXbetgAIKKKCAAgoooIACCiiggAIKKKCAAgqMVyDC29kq7TeEtZO7TgscbRndSjnQPW+/oe3nSrN5EUYe6/cKkyqHuPOs/7TdKtg1gYERpNctvD2fLPfFefvD9R83L4LbaY0iAHGU8Pb8+MOj08413sLx4kiLcpZ7n3aSB7rT1nJZwfP65mZx5/atFJIYZ3BW4enRZjDtyWYvM/rv018vfvxse+ebAL7xnlW3poACsxAgjPXp40dp11X658yiju5TAQUWS+D2jRtp8iBCU9/ufriYVGixjtKjGbcA/ZzoUxeTL/HZPd23nN9q8Pfx33VUOwom4iLMPe4lCHCnT2a/e5Hy1ssh7t36deUh7rF+uZ9T/G4vf3bH7rcnv1zsdndvv9j8YSP15Sv3xyMAntfpH8//vlie73HfRBnnfUEE8/fSxnHWfR6rXQmLuRTX043rW+m++eL11yiKldIr7t8p3DoOPR6PDISUT4bA74wvX/7t+8q/j7O+sKelsPiBdlRh4cvC66tM4ldhFy4yYQHeq+k/z/MW+lIb3j5hcDevgAIKKKCAAgoooIACCiiggAIKKHAhYIC7F4MCCiiggAIKKKCAAgoooIACCiiggAIKKKCAAgoooMBEBQjRZeAFHaWrlAghYCAO4dCWbwWi83l8l8ENBEPbCf1bJwIIhrmGImgDzz+3d4Z2ZbAZ4dqXFTIuGHLGGLTOlf5tsHsKqzgPrYjtvNv9UOwdHMz0ZRGDwLr5Ut/Lsjti8FmdwiqqYEZgPYN01gYIJ2GgCK/ZSZ23GFBHCMsqF5LlQsAAdy8GBRRQQAEFFFBAAQUUUEABBRRQQAEFFFBAgV4CEd5OexDtHoQE8qydiamjEJ5H+Pe19fVi49p6+krgWZT1lWZx0qItp50mFOXneXA4y/UKb49t5CHusW6/8HbWjclyy8c37uD2WVxB0T5WDnSnbYlgQnwuKzH5bXI6PS3evHtf5GFx0zom2gp/unWz+LD/sW+dp1Wnxw/up+uUQvvyoEGU06qn+1FAgeEEYrD4tCe5Hq62rqWAAvMuQAA3ffz4PL396rWhzPN+QqdY/4319eLRg/s990j/J+7NZlm4J6G/V0wwVfVeJK9zHuLe65i6hbjnE1DF66xbv7P8viffbwS4c+96785PBd7x+Z+Qd+5TIryb7+f3n6Oax2eRy7aDZYTi83fL5AW6BZbzDIQ/w7zU8kB3pjvIJ2Jj8oN/p0AozifJG+0YuU7ya4XnLK3s2Q3/Pmt9+yyn2x5x4BrNn+sY2D7auZnF2nn/bj9/zOIMuE8FFFBAAQUUUEABBRRQQAEFFFBguQUMcF/u8+/RK6CAAgoooIACCiiggAIKKKCAAgoooIACCiiggAITFaBDPkEHgw4QjcEnDBBYaxrizkmi4/kZoKl0gr2jMBiOgHwHtfxrEgEETAJQdUhXDIoadXAhgzwI/I7BThEOsbq6Wly5spoGRqW/ZyEf+QuR6758fglQOPznqBZBCjHJAoN4rmSjeAgL4bK8LOCc9wOW2Xn1eiZhGcO+4eUBKuXjvmybEQDD65PBQuMuDPZL19qAwfLjqkcMVuQywKVOZZYB7rwu6uZRp3NjXRRQQAEFFFBAAQUUUEABBRRQQAEFFFBAgVkKxLP7CFf/7ckvF5MCRzA6bZsfPx2mMDvacxiAR9Ad4VC0Y/J8ngB3nkXHpLXRvhnH1i+8PZYrh9xFG0q0x7Ac7aV5sBoTyJYLj+nr/myaWhN4P0g9O22k/7aN5uGJcW7ie5jQpvOfx4++CSUkwP3D3v5ctU1N4jXCBNhR8mDISezLbSqgwHQF8vc+Jqo/NRB1uifAvSmwhAJ8ruAzGJPCTKI/zBKSLtUh03du68fNNAlAXrin4d6nLj2QuO06bbcu+vHRp3Dv40Gxd3CQJi/oV/IQ9159ifJbO+5VKXxW55706eNH6d+8xuh7lpebW1vFndu3vqsCAe6EW3OfmQe15wtGcDf3v5R+E15xrEymddlrnXuzqG+3/r70KsxD8WO/B58OU3/IKp79vP35vwKcjxvXt4rrm5sX1wGvLyYTGOR+fNym5UcZqSdp3g86/0d6fjB6Dbi+8Yi+uqOE149eG7cwikA+6cW89T8e5bhdVwEFFFBAAQUUUEABBRRQQAEFFFCgPgIGuNfnXFgTBRRQQAEFFFBAAQUUUEABBRRQQAEFFFBAAQUUUGDhBKLDNOEGDCwZpEQA9yBhyYNsfx6XjdCIct0ZwPLH87/n8ZAmVudoCK0apJx37h81sODRg/sppD3KZYMFLsLcS8HuDHJkcNI//xz1HSQ1McQeG86DRBgwt9pspMEyhGdQCCzpVggTYSAWx8UAznkrw4S4E9wy6dcnwTIrzWbBZAXTKpzHcjgM10Ia4NRs1GIg5SwC3PPBkf7umtbV6H4UUEABBRRQQAEFFFBAAQUUUEABBRRQQIHqAuXwdp7h55MCsyUmo6WdhvYd2kQiVJAgPELrYnnaoGi7I7zv3e6HVIkIca8a3s463QLcmQiYbVHK4e3Vj7Y+S9KCRLtCtCVVeYZO2xNhbjQ/Efpezm3jHEUAW5ybOGLC9h/eu5v+SfsF6w464Xh99MZTE9okacOM8mx7x8nBx0PrVhSohUD8Lln297panAwrocCSCBDg7nvOkpzsCR3m1uYPxf07d77Zel3vfcr3M9xH0v+N+0PuSy4rVULcY/28/yL3lKzb7fM7/ZN6BbRTtwhup09f9O+K0PY8vDv68l1Wf17n9KXsd5zRX5J9EhLeq2B5dn5vmN/j0b/48J+j5GoZXoDnF0yOkPddXaTA8jzQnacE591VExjXU/7kgJ/l1xgOXJ91mSBi+LO8nGtyLnleRxm1f/dyCnrUCiiggAIKKKCAAgoooIACCiiggALjEDDAfRyKbkMBBRRQQAEFFFBAAQUUUEABBRRQQAEFFFBAAQUUUKCrAIPwCS4oD5qvwpWHJTOog87zVUoazN/uBAA0G42C8IReg03Kg34I/K17R/0IcR8k+KGK26ItEyEE5QCIuCbjeOMaiMCOYa7V3K4cspGHdiySMb4c67UsqD6Or1tofgygYJDY8xcv+w7qqqvVICHuMahu0oH1BJAQRDKNQYz5QEHOJdf3ly8nxeYPGxcBNpw73ntXGp1A91mVWQS4c6ycizu3b12ExlSdRGJWTu5XAQUUUEABBRRQQAEFFFBAAQUUUEABBRRYBAHazyKQrtfxdAtvZ9nypMDdJlTmmfif2ztp0tYIcOdZOG2S5Yl8CV4n3I4wv8sK4eOEq127tv5NuBrBdREaP41n/5M8/92CDs9arfQMvVsbXrTzlsPaqSNto/h3a5vq1r4X7ScR4H7ZhMuTNKjLtvM2TK5PAtwtCiiwGAK0Yf/n8aMU1srvqtM+QbKLcdQehQIKzFrAAPdZn4HF2X/08aNrKPc/dS4RPn6apUZz/3bw6bA4Oj6+qDq/k3978kvXQ+nXjyjvm8W9zMp531cmDaMP2r07P13cP6ag9EZnsqy8YHml2UxB1fSVrNp/i61wP8x9Lvde3NPSN6xfiQm0qM7VAc4h1aZ+MdEX+2G/H89NuQe09Bfg/vrG9a3i+ubmRXg/54Lro+q5778Xl1BgtgLxTG9R+2PPVte9K6CAAgoooIACCiiggAIKKKCAAgpUFTDAvaqUyymggAIKKKCAAgoooIACCiiggAIKKKCAAgoooIACCgwsEMHpDCCpMpijvIOra2spBIFBLZcNXslD28sD+hmEwGCUfOBM7CcPPSgHe9c5yN0Q98svxctCtr+ctYr8GllfaRYx8Onz8XGx/er1wNd5rMD1+uTnhxfrE35AWDkDixa1RJA75rzOH/F6bTSKtdKEC3HNjhqQXwfHqiHuo77/VT3Wm1tbKTCcSS7SwLwJljiPvJ8zSC+/tnFhIBgDwhgYRkkDCRkM1uy8D0+zzCrAnWPE4ub1reL2jRvpkHk5rDaa6atFAQUUUEABBRRQQAEFFFBAAQUUUEABBRRQYLwCJ+cBc53nsZ1n5eXnsb3C21mnPClwTEqb1zJv34gA9/h5mvD040FqC43n5rQZ9Qubi/320pj38HaOK29/jbYFvo8hRnmIex5UiF3686XzlTY3BkFGsD3b6JznRsG5JSyRgPa85KGJo7YBjveKnc3WaMPEnELI5Ot372dTEfeqgAJjF6CtmDZj3+vGTusGFVDgEgED3L08xiVAXzPujebt/oe+qGet9kU/RO5J9j8epJD1fvd6VUPcWY57Hvo7xr0m9zl0D7uS9UOKvrPUadj+Y/m9G58puF/gPqxfoT7ca9BXbJRz2AlyL1J4fBT2H6ZV6sJ61KPqsv2Ore4/5/5468fNbyaES/30ujwTqfuxWD8FLhOI534+y/A6UUABBRRQQAEFFFBAAQUUUEABBRSYtYAB7rM+A+5fAQUUUEABBRRQQAEFFFBAAQUUUEABBRRQQAEFFFhggQgwZsA8g1SGKfmAlnyQR6/QdgbBHP5zlAanPrx3Nw1EJzOXoR0RrhDBCvn2opM3yzC4IQKI6xrkHkHKYcpxv3zzdhjihVsnAgjy0AcOMgYa0ZE/Ah4IcGfwEtfqsBMNLBzgCAf09PGj9NrBNUoEbjA46tn2zghbr8+qVULcIwxmlPe/KkccEwd0C86vsv4gy8QECH88//vSiQl432aA2DdBKlMImM+PZZYB7lEPXgv37/xUXFtfT98qvycNYu+yCiiggAIKKKCAAgoooIACCiiggAIKKKCAAt8LRFskId9pQujzCUZ5Zk7YHW2E8byedgpC7866TLzLc22WvXrevsHzcLZB2xLr/Lm9c/FcPNoZWZb9swylW5B7t3O2ubHxTahfBKx9bbeKyKobJfiubtdJtM/hw0TKca66hbjHuSIskPY8zme34HZCCaNc1h5DsChl0m01dTMv1yfC7KPNPHzrXm/rp4AC/QV4n6SNnsLvqtMKQav9t+oSCiigQH8BA9z7G7lEf4G8X2h8wufuKgKo+Vr3wv0OfQ/jXo77zt29/fQ7mXuZ6DPUa7KxXsdHf7u47fnS+vdekYms8vuhWJ96sI9hxKLfLPds1J3Jt6qWCKsZZ5+osil1oe/xwafDdC8dYfZRR+6xN3/YKPjK/f4i9E+kP2A84+DzXnOleTEhF6+bvPAy4bqYh9dL1evK5RQIgegnz7MknimVX/9KKaCAAgoooIACCiiggAIKKKCAAgooME0BA9ynqe2+FFBAAQUUUEABBRRQQAEFFFBAAQUUUEABBRRQQIElExhXgDEhwITgMsCEgQYM0uhEIXRKhLaXB2jkIcssRzg74e5si0EOBDfEwAXCfvOAafZJY1qvIPd8kMysTiud09N/7U5APYNnCCFf5hLXSrcw6wifZpAOg5gZ5EQARgxCev7iZQqNsAwvcOf2reLm1lYaKNY8HxL2lUFkCxiO0S/EPQaPxMQRw6v2X/O3J78UK83mRbBM/zUGXyKC+AeZLCI3mnbYTB0C3EOZAYK8NuL3Sf67Z/Az4RoKKKCAAgoooIACCiiggAIKKKCAAgoooIACCMRz6zxgnXaiu7dvdYLOmucB7O0itf8Q9MTzWtoJexWeZZ+2W2nbeckDryPAnclsWS5fngmmCbzrNbE1QWu0P1KXCCuMAL5oV5328/RpXE0xmXLeZtKtnSWfFBjLbyaK7RFUGOtgTlB7XmgP5g9h8MtcuO6Z+DwC3GkrpV3cooAC8y8QEzS02+3if/96Pv8H5BEooMBcCPD56snPDws+r/G51qLAMALcD9GXhuspL3xOjf41fH9ewtzL94YxwRfHcPP6VrpHpQwa5M463E/RX/ZKo3kR6j6Mea91uk26VWX7+UQy3B+Pu3BbfnY+aVp+i8793dHn42Lj2nq6xw/b2H/dJ6waJJy9lyn9Xonrj9fHuO3dngJ1EIhnSfxeoG+34e11OCvWQQEFFFBAAQUUUEABBRRQQAEFFFhuAQPcl/v8e/QKKKCAAgoooIACCiiggAIKKKCAAgoooIACCiigwEQFImjg92d/jbwfwhTyQfq9QtvLO8oH/xMKwOCfa+vraTEGMER4A2HL3QLQCaNmsFCUGPTA8gxyv9KsPjCm1W6nIAfirPk6rhBfBqgQTk6p+wCUkS+EPhsgmJ3BQVdXIj68s0IMNGIAz8Gnw+LRg/sXAe7YnbVaxR/P/5509RZ++zFIs3ygg4R+zxNS/v5CaD0hK1HidZkHx0zq2AjdYEDaJENdIpB+0PcYBu1yXUxioN5lnnUKcKeeXCsMyLx9ySMr7gAAIABJREFU40aqdgTyTOqacLsKKKCAAgoooIACCiiggAIKKKCAAgoooMCiC/AcmEJodx6YHgHrEVZdfk4fkwGzbv5cnbak0zR5cpECvwmIop2wHAYXrp1Jgjt1yAvrvXn3/rsQd7bDM/M8jJD1/g1wb6e/E8S2aCVC1suT3nYLcY/25TDo9Tw9AhJpEYzJv6u2Hy+ab7/jiQmYWS6f0Lzfev5cAQXmQyDaY//c3ilOnZxhPk6atVRgzgWiL135s92cH5bVn7LAja0fi7u3b6e9lj/H089o68fN1Bdq3sLcuZ/kvpJ7lF6FqPO1CQSej3IKhwlxp/8lfXHLfeZGqUevdbn/o47dXKM/L4Hm3E/O8p5nXOHsOHA8PB6gO2Lnb0wAMAldt6lA/QSGeU+q31FYIwUUUEABBRRQQAEFFFBAAQUUUECBRRMwwH3RzqjHo4ACCiiggAIKKKCAAgoooIACCiiggAIKKKCAAgrUSIBgbIaijCPAncNicPmXLydp0A5hC1VLDP4nvCEG9jTPw9sZ03DSIlC9XTx/8bL4cnKSNpvCdre2UuBuBDOkcOZGZ5BNXnoHB3wb2F6uL/tmMM44xlVE8AH7yI+jqtEiLBeBGxHMnx9TXIvPtnfSwC4GEHVCMDoDdxY1YHwW55VG6HIhNJ/BUYtYGIgW1xMD0vISoeeTHrQag2MnOSAuXkNMdDDI++9/n/6a3uOYVGFahffo03Y7BewQOF+nEiEp45rAo07HZl0UUEABBRRQQAEFFFBAAQUUUEABBRRQQIFpCUTbXrfn73lYddSHNordvf303JiSh7jzvDaC2/lZ/mw5DxgvHxsTl0aIfPyMyaLZT7fn6FEv6rLCBNHNznPzZZjws0qAO82wV5vNNAk2bXeXuXC+aCmmfbdXMcz9X5kId+Y7tolO613K/SgwPYH4/fJh/2Pxfm9vejt2TwoosLQC9+/8lD5PlydSWloQD3woAe6H6MfZrx/ovIa5c6eSwsa73LLQX7GOQdyDBCZz7h7eu5vCxbmPm2ahntw3Ykg/0bzEhGDcl/O8YJzFcPZxarotBXoL5H3h/azhlaKAAgoooIACCiiggAIKKKCAAgooUCcBA9zrdDasiwIKKKCAAgoooIACCiiggAIKKKCAAgoooIACCiiwYAKEFhCITqD4rAuDfn578stFNSI8NwaeEJZAuHev4HaCkWNZNkIo8OnpaXHvzk8pEJyhIFcIW2h0xt18bbXSQJEoBDWctVpp2bysna8zDp98EA3mixqY3cvq6eNHyZeg6HxoTrhE4EY0kuaB/O92PxSEalgUGFTgsgD3GEwS7y+Dbrvq8gwQI3yDAX5rYxzhFwPe0oDCIUI9wmbc9ernEoE5vKfX7X0wQlII9rEooIACCiiggAIKKKCAAgoooIACCiiggAIKDC4Qk3h+Pj4utl+97rqBCAPc/GEjhQJG4Zkx4U98zUPc+TnbI+SNCaHzEu1P5ee6ebsh23vz7v1368Z24nl57Gfv40EKu6N0m5h4cJV6rEFrAhPC9ip54H45HJ/mDdpNq5Tcvt/yyzrxdbjQdso1TK4hzT22ifa7Yvy5AvMnEAGqdembM3+C1lgBBQYViM/Hvz/7a9BVXV6BkQS6hbkv0v3USDhjWrlKiPvtGzcK+l9Sxtn3dRyHkAc/sz3u7z9/Pu58Ld3r5/sznH0c+m5DgfEIxEQM9NGPiRjHs2W3ooACCiiggAIKKKCAAgoooIACCiigwGgCBriP5ufaCiiggAIKKKCAAgoooIACCiiggAIKKKCAAgoooIACPQRigP5l4QnTxmOAOg1kBDJQCPmmnoSrv3zztri2vl7cvL6VQtzj52vnYeDl8PboGM6ybPPm1lZah0FBDICnMCCkdR58nP7daqWQcEIa2FcsTzh8Hjg+isvXVjsFzTM4l9AK9rkM5d+g6O/DHQiK4DxHmHM0kjKA6LTdTudo2cMbluEamdQxXhbgHiEyeSDJpOrBBBUrzWaawGCUwvsW7yER2s62CJ45PDoq9j8eDBSIzvvindu3CiZL4H1uGiXMY8KGaeyz6j5iIhF+R1ytGEJTddsup4ACCiiggAIKKKCAAgoooIACCiiggAIKLINAHsZG2x6TJ/cqEc5WDk/PQ99pM7z+42bX4Ha2m4df5891oz2OZWj7I/i9V5scz4aZ3DMmeWa5vC2S5+e0Ly5KCRvaFpgMOy8fPx2m8K1yeDvLVA1wp/2CllUCvcqFa4Jy7dp6sb62lv7eK+R/Ubz7HUdMVBDt4raJ9hPz5wrMn0D8ruL3yx/P/56/A7DGCigwVwLxnlOn/oBzBWhlRxbI7yV6hbfTT/Cs1S6ajUa6z7AMJtArxJ2Q8/t3fir4mu6Xa3ovS/2j3y7XQl4IcqdfbRwDzwuqlLiOuBflkuIWPnr8eo1VEXQZBaoLRIC7E8VUN3NJBRRQQAEFFFBAAQUUUEABBRRQQIHpCBjgPh1n96KAAgoooIACCiiggAIKKKCAAgoooIACCiiggAIKLJ1ABCjUMUQ3D3JnEGsM3Cc8gULYMEP+CfaOsIAIAe8VxMxgjnt3froIX+h2wgkp+OvFy+Lu7VsXIfIst9JgQMtoocv5/k5anVByApcjqGDRL0AGBxFAUB4YFAOK8uvw8YP7KUCfAPevrVYK93Ag86JfIZM7vssC3I/PWimw5c/tnYlPpvDw3t1ic2MjXdfDDgzLg28itP3g02EauDZMidflKHUaZL95YE5M2DDI+pNelvPDeeo1gHTS+3f7CiiggAIKKKCAAgoooIACCiiggAIKKKDAvAtEe91lxxETNxPMRigb7UIRmD5o0GSEX+fPdSNIiufob969L9jPZYWJTpnwlPDAmPiZwLdFC24Pg5jkGx+e1XcrtNXSLst5oQ0P5yoB7vmE2wTmMY92Hr638+p13/Mx76+BQesfbTWsZ7jzoHour8D8CDx9/Cj1VTHkcH7OmTVVYF4F4vNxr/5z83pc1nt+BC7CUYqiuLrybX9L7kVOW+2C+4Yo3HfRF9QymEA5xJ0+T9hTuHejr+s8qHIlcB/eK9A9joevhrMPdo24tAKTEjDAfVKyblcBBRRQQAEFFFBAAQUUUEABBRRQYFQBA9xHFXR9BRRQQAEFFFBAAQUUUEABBRRQQAEFFFBAAQUUUECBrgIxiKPOA7YYwEowQIQTx6DW9ZVmkQdAMOiEUAUG+BDCwOD/boVtra+t9bwifvhhIwU05IXxQYQbj3tAy5dWK4UW7B0cFO92Pyz0VYr7b09+ScfIuctLBDoTZE+gPSUPcKez/zIF3S/0hTCjg+sV4M77xWm7XUzrPZD3FkJghh14mIe3v373PgWmjFoIXyEcp/y6HHW75fXzwJaqgTnjrkOV7UVIT3miiSrruowCCiiggAIKKKCAAgoooIACCiiggAIKKLDsAjwLznL4LjjOin+/T0D7izdvLyZVTcHpWdvR16+nlZ5/Mxnn7t5+cfP61ncTCEeQFJMDE4h9WYk2BJaJ9sd5Dm6n3aNcuoUhRvvcZe0N2PBMnz//ffpr3wD3vC0grwPtGZwrBkkyKW2/QP1pvY5oH+EYaaudZYn2b+pgm+gsz4T7VmCyAjFZA31DZv2+M9kjdesKKDBrgXi/yfthzbpO7n/5BOI6pE8nk23xH/cLEdzOfdrHw8PiOhNFNZvpXmO10flqqS7Q7R5s2H5p1fc62SW5o43bWq+HyVq7dQWGFTDAfVg511NAAQUUUEABBRRQQAEFFFBAAQUUmLSAAe6TFnb7CiiggAIKKKCAAgoooIACCiiggAIKKKCAAgoooMCSCsQADsLRn794ORcKEa5LWHur3S4IeWAQDwPsGbBBwDGFAPdhBv9HwHKOQXj7JAaDUFVC6CnjCmOu60kMVwZkEYycl24hGoRAUBhQRMi2g5jrembno169Atzj2iM4hNfgpAvvUwSm8/61NuCbyiTC2zleXmu8Iq+WJlYYp0WEwLBNwggIaekXmDPO/Q+yrWkF2g9SJ5dVQAEFFFBAAQUUUEABBRRQQAEFFFBAAQXmWSAmU+UYxjWhajz351nzWatVMCF0PlFplSAp1mHQ3tbmZuJdlIk9j8/bHvNrhgB32tzyEu2UtLVu95gYO1++SoB77DsmoA1bzhNh+nUrESpJQD1tF+OYOHfQY4y2IyYUJ6TQNtFBBV1egfkR4D2R952q77vzc2TWVAEF6iYQ/R6qTGZUt7pbn8USiM/b5aPi8zd9VblPoN8ny21ubKTF5j18fBZnMPoAc8t3pdlM/cAsCiigwCQFqjx3m+T+3bYCCiiggAIKKKCAAgoooIACCiiggAK9BAxw99pQQAEFFFBAAQUUUEABBRRQQAEFFFBAAQUUUEABBRSYmEB0pB5XYMLEKnq+4RjEHvshdPnw6CiFIhO0EIXwdkLcBy0MClpfWyuuXVsvbt+4kYLbCXCnEELMf4QvM9RlwPzlrlXJQ5kZmESY/jgLg5u2ftxMAffPtnfGuemBtvX08aN0fgiJLg8SIsyhPIlAhEAURSeofxI2Ax2AC8+1QK8Adw7qS6uVAjGmFeL+25NfihUmnRggMH1S4e3hwmtypcn7WlE0Go2hBvIR9IJj510y/s6kGp1ZNRh8+ebd+6Em1pjWxXfh0SiKq+fv+9Pat/tRQAEFFFBAAQUUUEABBRRQQAEFFFBAAQUWTYCnw19brTT5MsF8L9+8Hdsz4kcP7hc8041C+HX+XPeyIKlycDvPyAkJZBLiRSi0u/FMPsLImWQ5tX92aZdg2apBwuUA93ReU4vAv4UmAcIDKbThblxbvwjI59+0WRJQPu720GHOGyb/efwo2USZRZB7TIIdAe62iQ5zNl1HgfkQ4PcP/SaYeOT/1XBSi/lQtJYKKNBPgM829Esp98Pqt54/V2BSAvRZ5D6APozlvp0Hnw5Tv0/uF/k5Qe5cw/TJXG10vlqqCXB/plc1K5dSQIHRBQxwH93QLSiggAIKKKCAAgoooIACCiiggAIKTEbAAPfJuLpVBRRQQAEFFFBAAQUUUEABBRRQQAEFFFBAAQUUUEABQnYJMD5rJYt5GRAeYeDU+Y/nf6dBPI8f3C+uZUEN/IwAd4LchykR/EB4O4NbCG+PwIHYHmOEUph7oxgp1IHtsn2Og3NAOMAoJQY+Xd/c/CZ0gGCECGsYZfuDrhuhyHkYfmwjjn3v4CAFNlDy5VPQQ6uVzrNFgWEFLgtwZ5sElFB+f/bXsLuovN7De3fToMN4b6myYrxOWHacr2PqQX3Khfc2gtx5zUaoO8t0C2hvtzuB7ZcVXt+7e/vpPa6OhcGfdMwgJIWy2miksB6LAgoooIACCiiggAIKKKCAAgoooIACCiigwHAC+XNtAsJfvHk7tmfE+eSktNOxL8LXr2TPdbsFSS16cHucqXIoewxM7PbsO9pHqrQ9lAPc2V+39tP8iokQd57D037JOaCtYPvV65mHuG9tbqaASFoDrjSb6TqKtuBpBrlHuxFu2NgmOtx7jmspMC8ChCrznjiNdul5MbGeCigwXoHoB5L3wxrvHtyaAsMJcB93785P34S4syX6MtKniM/gfD7nczplkH5Vw9XItRRQQAEFhhUwwH1YOddTQAEFFFBAAQUUUEABBRRQQAEFFJi0gAHukxZ2+woooIACCiiggAIKKKCAAgoooIACCiiggAIKKKDAkgucttvFaaudBsoTIF6l3Ll96yLsNpZnfQbi83WSJfZ9eHRUvHzzduy7KgeOR/hAHB8/v3ZtPYUw5yWFHRN6XHSCjwcpsY9hAwEY5Etg+9aPmykAIQqBFRFAz7afbe8MUq2xLBuDqwjOoD55iePmPHI+Kf/6N4pWu52+P4nzPJaDcyNzIVCnAHdCwnkP472CsJSq7xV5CEqVIJVBTgzvGenP1bVifW3tu8kw+m2L95bT09M0mDL9+frtv/utP8uflweIdnufmmX93LcCCiiggAIKKKCAAgoooIACCiiggAIKKDBvArQ50vZI2d3fT2F8VQsB3zeubxUHnw67tjfycwKvUxj4ebsTz8/Lky3nQVLLEtx+0uqY07ZGaD4h6YQf3ry+ddF2uL7CtK3/lkEmkO0W4M6Wov2C8HHaL8qTuR6fnKSJuPP2yzqEuD/5+eE3daLdZqWBXzHVIPcIc8bSNtGq7xQup8D8CsSkDW/e7xYfP32a3wOx5gooUFuB6FOX98OqbWWt2FIIcD9GcDv9c3qVk69fi+MvXwxvX4orwoNUQIFFEDDAfRHOoseggAIKKKCAAgoooIACCiiggAIKLKaAAe6LeV49KgUUUEABBRRQQAEFFFBAAQUUUEABBRRQQAEFFFCgVgLRobpKkEKEIXMAET5MJMB5FkMKYmA7kyoM8GdQ/bhDjKO+cXxEja+tNIsvZ60UNvDn9s53oQOEuEeYOwOOorBuCnNvFN+FlvdyyQOaqwa5s39C2/MweTLSCYbOw9Jj25My63VMBMsTPEAph0Lwvbju/nj+94XtRQMp11RRFO92PxR7BweTupzc7hII8Np8+vhRwevyaimchMM/Pmslhd+f/TVxDery6MH9It4v+gW5ExRC0A2BK5Sq7w2jHkg51D32PW8B7WWHa9mA0M0fNi4mIuE8rFVN0x8V1/UVUEABBRRQQAEFFFBAAQUUUEABBRRQQIEFFeCZNm0/lKPj42Ln1euLI+W5OM+eY0LfbgQRbBvPpFmWMHfa6Wg/IpCc0ut5Pz/LQ8kPDg+/WWe1y2TDi3Iqoq2D44kA92hzi2Ok/RCDvEQbIla0I/YqvQLc07lqtZM7k2ETHB8h7rQTlsPbY/uzDHGPtmYkaH2h7SPabfjeSrOR2r05prgWaf/GaJzlok26wf7atomOE9dtKVBTgZjs+9PhP8Wrd+9qWkurpYAC8ywQk9Q8295Jn3EsCtRB4P6dny7uy/rVZ63Z/KY/6rd3L/3W7vycT/HDrFdt6y6lgAIKKGCAu9eAAgoooIACCiiggAIKKKCAAgoooEBdBQxwr+uZsV4KKKCAAgoooIACCiiggAIKKKCAAgoooIACCiigwAIJMHCFoHIKg88ZhN5tIBcD7RnsxSD2fMAM6xEyfEoyA9s6OUmD/Pk6iUIY8/MXL78LVB/XvggTIOg3Bu5XCbbHJA90j7pcFiJRri96GF4WCECoAKHt1zc3C84HJQLjCV3oNgApAjM4pwzSm1aJAciEyV8pBUJEnbhGOJdRymES/GxS19G0HNzP7AViMCDXYT65ATWbZoB7SBAyw7XeK8h9VsHtsz9Tk61BvLfne+l2TUy2Fm5dAQUUUEABBRRQQAEFFFBAAQUUUEABBRRYXIE8xD1CwWkv4pk4E/bSBtmr8Oyc5/mXlW4h5LF8Ht4e36PdbBGC21PQ+Hk7bO6DB01w0dZBaP5Zq5Xa1qLNjXaRaBspz2VK+zDb7hfyeVmAO/Uph7jzvQhvz4PSCW6nrZPC3wnpP/p8nELnpxUyGm1GUS8mml5fWytuXN/6ZtLsMJtUkHucH84Jp9Y20cV9X/TIFAiBmEDi9PS0+HOK/TY8AwoosDwCfGabdt+w5dH1SEcRyEPcuU/88qVzvxJ9H9l29EXN+6DyWZnP5c1G9z6R3MswGRK9XvlMzd/5HuuxPYsCCiigwPgFDHAfv6lbVEABBRRQQAEFFFBAAQUUUEABBRQYj4AB7uNxdCsKKKCAAgoooIACCiiggAIKKKCAAgoooIACCiiggAJ9BBh8Tnh4J4K9e5D7ndu3CkIWugVys04nPKCVBsRQCGE4Oj7+bs8MSB1lEP7G+nrX7Y7rJLP9Rw/up80RHsDgWb4OUghzv3l9KwXB9/Lqtb1uQe4Hnw6LzR82LkINWLczQKnz9bLCeWVwUwRlDHIcoywbjZ3lsP88vIOgf+oVhWuMkIQo269ej1IF11UgCRCUzsQP3SZUmEWAe5yWbkHu6X2n3XkT5X2S99H8NeIpHV4gf28f9H15+L26pgIKKKCAAgoooIACCiiggAIKKKCAAgoosFgCtCl2a5sqtzVGW2BMZtpvwmSCbQn9JsSP0HUK2+SR+WXB7bFcHnC+KMHtceVEQHr5Soo2uDzAPdpmo52ul90g7Ye0sXAer640u04mndo0ziepjomZOZ9cJ7R40O4RbYIR6J+HNUabCEHukwx0Z5//efzoIiiSAPmXb95esHKMuNHOG/XLjyHqOY62m3zSWdqhCZK3KKDA4gsQrkz5/dlfi3+wHqECCkxVIPpDTLtv2FQP0p3NtUBM1sV9AYXP3nyPvpUUPnfH5El8PmZiqriX5OfcIhLkTsnD2nMU1uM+lHsRll9tdELcyxNZzTWklVdAAQVmLGCA+4xPgLtXQAEFFFBAAQUUUEABBRRQQAEFFOgpYIC7F4cCCiiggAIKKKCAAgoooIACCiiggAIKKKCAAgoooMBUBXoFuTMghlDzbgHI5QoSFs6g/8sKA9sJaqhriUHz/cIkLqt/HgJQDjGvctzlIHfWYRwSQQv9Qtvz7X85a6VwhGfbOyMF51epc75MtwD3y8LbB92+yyswiEC8pq80v339zDLAPepfDnI3uH2QMzvYsnEdDPOePNieXFoBBRRQQAEFFFBAAQUUUEABBRRQQAEFFFg8gWjnKU+Smbf/9Drqcpsb7WgxgXIe3l5+jr94ioMdEW18tPXRdkBbHyUP/y5vjQD3D3v7xbVr68XtGzdS2+5lrbZV2g9pxyBcsd/kqHnQPMvyh2CvvO7Ul3N/9/atgu32KgTBM9HzoJNsX6YbxxEm5YmmY13qx0TdLB+hkf+GRY4+CS/b/+3JLxfnhuB6J7Ue7HXh0grMq0C8f794/ab45/PneT0M662AAjUUiD5avT7f1LDKVkmBJJBP8MRn/72Dg2Lv40G6D+A+cevHzTTBUh7mznr8nHsG7n++fDm5CG7f/GEjLZ+XfvcxngoFFFBAgeoCBrhXt3JJBRRQQAEFFFBAAQUUUEABBRRQQIHpChjgPl1v96aAAgoooIACCiiggAIKKKCAAgoooIACCiiggAIKKHAuUA5yZ9ALg8mrht4ydP2sS4h7+n67M7CdATRv3r2faqh41RO8sb5ePLx3t/hze2ekYAAGBLGdKsH3veoWlivNRtrOIIUgfQL1Dw4PCwbpTbOUA9wNb5+mvvvKBXg995qAog4B7lHXCCrh9WqZjEBcC81GUUTYCntiYoy6lla7XbRqXse62lkvBRRQQAEFFFBAAQUUUEABBRRQQAEFFBivQB7QzVPV1WzSVAKcaALsFhZOgDdtgrQNRqH9jAmfKQTa0g4Zod88sq3vU9vxmvbbWpjnYZwRRB7rEgCennWvrl4EG0bbbnmZfH+cjzgH/erx9PGjtO2rK81Lzw31pRDEf9JqFzzj7hUkyjP7O7dvpWBGSgSrU3cCzQlkHGd58vPDtK/Yzx/P/+7bDow1Ye55HRuNRjouyjCT8kb7Me0UbGeUCcXH6eO2FFBg8gLRh2L/4KB4u/th8jt0DwoosDQCMUFElcl5lgbFA50bAe4z+Iz88fCw5+dzPo8Tzk5YO/cJfA6nsF6EvHc74LgvMsR9bi4HK6qAAjUXMMC95ifI6imggAIKKKCAAgoooIACCiiggAJLLGCA+xKffA9dAQUUUEABBRRQQAEFFFBAAQUUUEABBRRQQAEFFKiDQB7kPq6BLAxn/9pqFYzfZ5AMA1PrGFjMAJ/Do6ORTwMBFGxrXH5VK8S5i5CEWQzQywPcqTMd9ym9QhqqHpfLKTCIAIEvBHIw2K/bBBR1CnAf5LhcdniBGLgcWyBEhvfnupQU2M7vx6LzNcq0f4fUxcN6KKCAAgoooIACCiiggAIKKKCAAgoooEB9BL6c8eSyKPYODoqbW1upYvmzy7xtip9dFm7Ns9oIxeZZfl6YdJNw+GUvWGOOI219eclD3H9/9lf6UTnYPZYfx0TPnG/C1qs+q46JnbvVvXxe2TbtilwHkwpvDxsuK+pGG/DLN28rX2KEzRMMGZPxsmIEwfe71ss7wZFjjrrsvHr9zeQGlSvlggooMHcCMdn0ydevxV87L+au/lZYAQXqK/Dfp7+mz1FMUGNRYJkE8j5A3KvwGbtRMJlUp58iYe9x31m3/kHLdJ48VgUUWBwBA9wX51x6JAoooIACCiiggAIKKKCAAgoooMCiCRjgvmhn1ONRQAEFFFBAAQUUUEABBRRQQAEFFFBAAQUUUEABBeZUgMCFcQfcnrbaxWm7k07LIHmCvRlMtmiFsIH/PH6UQgemNRAoD8iYVWB6NHYSsMG5psyqLot2TXk81QUiBKNXoIgB7tUtF2XJeG/ieKb1ntzPjvds/uSB7axDsM3n4+M0CQi/Q7pNQtBv2/5cAQUUUEABBRRQQAEFFFBAAQUUUEABBRQYh0AEckfwNSG09+78lCZQJcia9iCexZ+0eNbZTiHv73Y/pGebEZgX9SBE7+d7d4tr6+vpWzwLPT09vVjWAPeOFBM18+y4V/tahBVGgDvrPH38KJ2TvH1uHBM9M1ku57Hqc/W4Dqq2DXKd3L19q9j7eJBCFsdZ8mD7CF2vWq9yPbC9cX2ruL65ma5XyqBB7mEZ6+Xnb5zH7bYUUKCeAoQsU7ZfvU7tgBYFFFBgVIGYHGLQCWpG3a/rK1AHgbgnWl/5d1KwuHct16/Z+H6SML7DPY5FAQUUUKCagAHu1ZxcSgEFFFBAAQUUUEABBRRQQAEFFFBg+gIGuE/f3D0qoIACCiiggAIKKKCAAgoooIACCiiggAIKKKCAAgpMUYABM1/brYIcd8LbX755Wxwt4CBVwncf3rt7IUuABWN/xh2Kzw7qEN5OPS4aO4uiIL592CCEKV6O7mrBBGKQKsPsrmYD9eIw47VCMAzhJZbFF8hDWqqGzExaJQJ42E8Eth99Pk6BDfybEr9Del3Lk66j21dAAQUUUEABBRRQQAHuFR6pAAAgAElEQVQFFFBAAQUUUEABBbqFiRNgTXvQza2tBMQklCnIqdUqnr94WfBM9ub1rYuga5Y5ODxMbUYRtBeyfJ9no/fv/FQY4N5pW/ty1krPiXu1YYRh3gZHeyTPlCMcPLxHuYKjzY/Aw7WK4YZMoFuH9pdu4e3jMOHaJ8SdMHdC3SlVgtxZlpB9siNpH6ctgBBniwIKLI8AvzOZhLzdbhf/7+/t9DvTooACCowiEO8rTJ7EJEoWBZZJ4LIAd37HxqRLvUy4veE+1qKAAgooUE0gJuzjud+4J+CrVgOXUkABBRRQQAEFFFBAAQUUUEABBRRQoLuAAe5eGQoooIACCiiggAIKKKCAAgoooIACCiiggAIKKKCAAkshkAfYMphsd29/4QaqXl1bK7Z+3EyhCTGQn5NLiHsEuo96susS3s5xRGMnf2dA1B/P/x718FxfgcoCDMB78vPD9FpjoF05T4TJIyJEhmAMB5NUpp3bBfOQljqE/xC+85Ugo3aRrj8Cdi67DiN0h98XhM9bFFBAAQUUUEABBRRQQAEFFFBAAQUUUECBaQoQJs5zTdp7ymGzvz35JQXj8fwytVWdnhYrPJsvBeGx3t7Hg+Lw6Ki4e/tWcW19PT3vPG2107aj1OEZ7jRtu+2rW2B+ebk8BJ/2VdpEaIfMC+HvMVnoMMdE+ybtLZT1LpPl9tomAe4RTk69eEZPcPoodRm0/pMKby/Xg/1c/3EzXc/lwvHS7s2xU6JOhOG32u1id38//dyigALLJcBkJbwfnJ6eFn860fhynXyPVoEJCERfAoNUJ4DrJmsvwL0K9yz5vUr0CeOzNuXz5+Oux/Howf00CVOj0Uhf7YtT+9NtBRVQoAYC0Ued51BMHmNRQAEFFFBAAQUUUEABBRRQQAEFFFCgLgIGuNflTFgPBRRQQAEFFFBAAQUUUEABBRRQQAEFFFBAAQUUUECBiQvE4Bl2VCXMduIVmuAOuoW5jxrKW6fwdujyAHeCOF6+eTtBUTetwLcChIE8ffwofbNboEgEzRCaHaEZGi6uACFBBNnw3huFDPTO5BmdgZjTLPnvO94fuQ7LgUfl+nAM/3n8KAUedZuUYJr1d18KKKCAAgoooIACCiiggAIKKKCAAgoosFwChKvzXJ3nmEyKSjg75ei4E4T336e/puesLMcyEdzeOP9mHs7OM3meiUb4eDzDp50rgtwNcC8KAtApl7Vj5AHu+RXJ82+eQ4f1KFdrBCISZsgz9aqF+tPeyx9CiqNQJwLLJx3kPq3w9txjY309TeadH2/8PILcN66tp59HgPvOq9cXr6Oqti6ngALzL5C3XdqXYv7Pp0egwKwFmEyJwkRLFgWWSSAmROGYewW4XzZZEvexUbiHoi+ORQEFFFCgvwDPfHjOwaSBFgUUUEABBRRQQAEFFFBAAQUUUEABBeoiYIB7Xc6E9VBAAQUUUEABBRRQQAEFFFBAAQUUUEABBRRQQAEFFJiawEmrXbTanSgHBtHs7u9Pbd+z2BGD9GkYJHCastpsFARTdCt56G+vutYlkDoPcH+3+6HYOziYBa/7XGKBGKhXDno5abVScAnXJNemZXkEeJ/d3NhIASp5mPuoE2gMIphPtsHvt8sGi5a3S90f3rubgpAahM+nr0VBBD2DSS0KKKCAAgoooIACCiiggAIKKKCAAgoooMCgAgSzEyYdk172Wj9/tklI+5/bOymsndDqRw/uX6zGc8+vX08LntFTeP7KulGev3iZQr3LAe7x81h2kLDwQY+5zsvTTkppt9spEJ/Sq+0vwtUjDDwPz2c9grQiKJ1n4unP1c5Ep/sfD/qGqEdb32Vhhpyvs/OKRog/24+2Xv7O9+M6iGOaZJB7Ht4e53ocYfZVrxvaIm5c3yquE9TeIwQyrH5/9lfVzbqcAgosmADvyfwu5H1iGfrFLNjp83AUqI0A7yV8Jvx8fJwmWrIosCwCd27fKm5ubaXDJXg97zOT96/s1y8n7mcNcF+WK8fjVECBcQhEH/94xjeObboNBRRQQAEFFFBAAQUUUEABBRRQQAEFRhUwwH1UQddXQAEFFFBAAQUUUEABBRRQQAEFFFBAAQUUUEABBRSYS4E8BOLo+Lh48+593xCBuTzQ80ozKPfm9a00sIi/M2ifIPdu4RQRPt3teOsS3k7d8gB3O+rP89U5v3UnIOPp40fpANZXiLouiq8tgkTaDl6d39M6tppHmDvvVbzvlgd0jm1H2Ybi+iNEh/frw6OjgXeTD0Itr2yw+8CcrqCAAgoooIACCiiggAIKKKCAAgoooMDSC+RtcmDQNlUOcycA77T97wTMBLDT9kOJiSf5ex7s3i1Em2V2Xr0uaPvrFeC+7CfkS6tVZHn3Fxx5GyDPt+/d+SmF5+eFZ86H/xyl8HyC2/k3oZ7l5WIdzsPBp8OCcPNy4bn5b09+ufh2hLBH2H/84LTVTtfGZYV1r56300TIF9cKIaNcS+Mssw5vz48FQ14f+UTe/JyJWSEzaHWcZ95tKTCfAvnv0Bev3xT/fP48nwdirRVQYGYC9DOjD0G/kOqZVdAdK1BBgM/NTH50fHKS7g+4V+hX4n7ySta/kntb7l3zCcT6feY2wL2ftD9XQAEFvheIZ4l7BwfFu90PEimggAIKKKCAAgoooIACCiiggAIKKFALAQPca3EarIQCCiiggAIKKKCAAgoooIACCiiggAIKKKCAAgoooMAsBBjq/7XVSgNrGJjzdvdD1wCBWdRtUvskcIFGQsIFKIQgrJ4HZcQ+8SDEneCFZ9s7k6rKyNuNxk7O3R/P/x55e25AgWEECCnh9cTriEAMArR57RAsU2XA3zD7dJ35EogwF95v10glqlD4/UQoTQz6TIE156ErjaITbpSX/PcZg00J2hk1lIZAB4J3Nn/ofO1VphFMX4HMRRRQQAEFFFBAAQUUUEABBRRQQAEFFFCgxgJfzlpFtwhuwtz5fqtLQHcEsecT+paDI/MwbZ6b0sbFs9GzVqtYX1tLk2vGBKw15plq1QhD5/kzoeqEq+eFwHVCOmNiUkyvNJspDJy2w8sKy3amkO4EGubnm/aSj4eHxf7Hg28m1I4Acp5D80w6Skwmyr/b59sitIu6ReE5+OnpaarrtfX1gmBFCu00yxDeXj4X+DGZNxZRDFqd6kvLnSlQW4H4Pcr76bOdF+m906KAAgpUFYg+MfHZvOp6LqdA3QTye0fuFyLM/fTraddg9whw73YcrB+TW/E1Cn1ruMehxP3olSurF/00y9uyv03drhLro4ACdRI4Pqt/H/Y6eVkXBRRQQAEFFFBAAQUUUEABBRRQQIHJCxjgPnlj96CAAgoooIACCiiggAIKKKCAAgoooIACCiiggAIKKFBzAUIKCCugMKiGAf+LHry8sb5+EWjAcROQEcEG/JsQBkIusCDAoY7l6eNHBYH0nLOXb97WsYrWacEFGHT3n8eP0uC71WYjBZ5MKhRkwSkX/vDi/arf4MtycDuTAaw0mxcDPHOoPNSdQJpBfocR4MJ2I5j96tXOINL8e1VOCnk4q43md4HyVdZ1GQUUUEABBRRQQAEFFFBAAQUUUEABBRRYHgECvXmOSUD4u90PqY2KwGkit1OA+/nEwinwrtFIge4sS1BkhEaiRTj79qvXF+14LE+wHs83mWS1Sw68Ae6lywxvAvWxZDLaKLS53bvzU0EbIoV2DyavjRITQPPvCGuPH3dC+LsH8Zevcs4rwfHl9sdeYe6xPtdChLXzvd+f/ZV+RH0fPbj/zbXENTLqJKfleueBj/EzjoG21DoVXhMEuVNfg1brdGasiwKzFXh47276vUt4+5/bO7OtjHtXQIG5Eoi+DvHZa64qb2UVKAl0+0yfL5IHu/N7k3ukcuE+g7485aD2QbA7E1bZ32YQM5dVQIHlEzihL267nZ5djfsZz/JpesQKKKCAAgoooIACCiiggAIKKKCAAuMQMMB9HIpuQwEFFFBAAQUUUEABBRRQQAEFFFBAAQUUUEABBRRQYO4FCBX42m6lYAcG4xAIToDAohcGJtFoGAOOIowhgjQYcPSshgN48wFVBH3sHRws+qny+GooEAPdmQCBwSIElNR50oMaEi5NleI9i+ChNZJtehRCc7iOeO/d3du/CLDhPZrQFYLWCaNJIUbN5jdb2d3fT+t0KwS2s961a52v/UpUsVHwHyNHi6LZ+Zth7f3w/LkCCiiggAIKKKCAAgoooIACCiiggAIKdBWI55+0wd25fSu1TTHpJZMKE8TEv8vPPfPQ7ghojxB3lo/wdiYp5lm9pZrAl1anTZQ2QJ5H39zaSu2F4X+ZZwpqLwjR+j6wnW19Pj4ujj4fp3O6+cNG2nb5vFJL2mPf7n7oOpE055Xn2jyrTvtptVJwP5OQEtZOyUNEn/z8MD03n9Qku92CHi97Jl/tLEx2KV4fnA+LAgoogADvw7y38l55+M9R8fLtW2EUUECBvgJ8niDAnc93fBazKLAIAvlne+5Ho78Xvb649ximRCA76170szkPaT/vdZMC271jHUbXdRRQYFkFog87fcPpI25RQAEFFFBAAQUUUEABBRRQQAEFFFBg1gIGuM/6DLh/BRRQQAEFFFBAAQUUUEABBRRQQAEFFFBAAQUUUECBWgl8bbULOn5TlqXjN4N1b17fughQYLBQjEeqaxg1AwQZKEgQw5/bO+mrRYFpCmxubBQEuMfgOl4zy/KeMU3nRdpXvG8xALRbhjsDQQkqqjr4OQ91//LlpDg8Orrg4mcMOu0W2M41S5C8weyLdHV5LAoooIACCiiggAIKKKCAAgoooIACCtRbIEKXaM8h2JtwbgLXCQo/Pmuldh6+Xy5MthwB4OsrzSKCx/PAd8PbBz/3p+12cdpqp3YNwnzLE3/mz7EvC2wv75nzuPfxIG032u56tUNGEH+3Nj7qQ1A7z7GZfJr22whnv3v7Vrp+8gmeY3nqM+62zW7h7ePex+Bn0DUUUECBwQV4v2fCC0o+CcbgW3INBRRYFoH4HFT3iWuW5Xx4nOMTiAmjuNcoF7qN0geMYPdy6QS1d9aJ0PYmke2NIvU3XR3DpGLcp9Gnp1u/ovEJuCUFFFBgPgR4ZsjkdExAaFFAAQUUUEABBRRQQAEFFFBAAQUUUGDWAga4z/oMuH8FFFBAAQUUUEABBRRQQAEFFFBAAQUUUEABBRRQQIHaCUSILhUjEHd3b79raETtKj5ihQj8pQGRAXiUuoYP5EEJL9+8/Sa0eEQCV1egkgBhI/95/KjgKwEzDMKrGrpdaQcutJAC8d7FQMu1LiMtIzAnD50ZFiI6g7B+BLazy4vg9mE37HoKKKCAAgoooIACCiiggAIKKKCAAgoooMCAAnl4O21ud27fSs8tr640i2iTI8z7+YuXXbf836e/pvA6QsUpEeLO3w1vH/BknC9OFOGXs96TI0eAO5OOco6iEJpFe8jR5+Ni68fN74LfY7luQe55cDDb4XxfNkFzhCpyjikR4k7bIOHurMs22BYllufv42rjNLx9uOvLtRRQoL4C/E6lGOBe33NkzRSok8D9Oz+lPmT2zarTWbEu4xDI7x1G3R53K3HLFJOUDbtN7nm4f6bkk2oNuz3XU0ABBeZd4IQJ/drt9Pyn28SP83581l8BBRRQQAEFFFBAAQUUUEABBRRQYL4EDHCfr/NlbRVQQAEFFFBAAQUUUEABBRRQQAEFFFBAAQUUUEABBaYokAdAMPifMPeDT4cL3xF8Y309BVNzvHUsTx8/Kgibp34MErQoMG2Bh/fuFpsbGym8nYF4BG+PKwxk2sfi/qYrEO9f3QZajnPAUXQGMbxouufXvSmggAIKKKCAAgoooIACCiiggAIKKKDAtwJ5eDttOvfu/JTaeCKMnYDwKH88//u7QG/arAjrLk+MSRveaqORntNbvhcg+C+Cz3v5sAz/Ufj/85zA9G/W5dwR3p6HtkdY+vUfNy8mhM63v0rYervTbkKJIPej4+OivE6/dpU49xH2H2HyhA5H4CLb3Xn1Ou0rlo/69Nt+v+vG8PZ+Qv5cAQXmUcAA93k8a9ZZgdkJPPn5YcEkPN0+p8+uVu5ZgdEF+Kx/5crqwBuiP+X1zc3Ur7JcuFfiXjf1JTu/TeWetWrJw9tjHUPcq+q5nAIKLKpAPFfcOzgo3u1+WNTD9LgUUEABBRRQQAEFFFBAAQUUUEABBeZEwAD3OTlRVlMBBRRQQAEFFFBAAQUUUEABBRRQQAEFFFBAAQUUUGA2AnmIe9RgmcLcZ6Pee68RlkDgw5/bO98FedStvtZn8QQYhPefx4/SYDyCSAgvabXbKSCEoBCLApcJxHtYOWyIdb6ctYqzVisNfh61RGcQB3OOKun6CiiggAIKKKCAAgoooIACCiiggAIKKDCsQDm8/c7tWykAkkA7/uTh7eyDgPfy5MJMpsqkqgTfpXBwS18B2i2whSuC8vutFOvEckh3ItirFc4n5yfOEOuettopBD4v/Jzn4/H9fiHrEdSeB8oT4J6HtRPgRZAXJZaPffbbfq+jM7y92nl3KQUUmD8BA9zn75xZYwVmJUCfmN+e/FJ8OTkpnr94OatquF8FaiHA6+Hm1lZx8/rWd+Ht9GHkXvb45CTdj3DPG2V95fug914HdHzWSv0g2Rb3wOyT+6x+E3PVAshKKKCAAhMUiPdH+4tPENlNK6CAAgoooIACCiiggAIKKKCAAgpUEjDAvRKTCymggAIKKKCAAgoooIACCiiggAIKKKCAAgoooIACCiyzQLcQ9/AgzJ1ggHKgxDJ7TfLYn/z8MA106hbiMcn9um0FcgGuQQbdMVguQkwIDLEoUEXg6eNHxZXV1RScE3lDEY7D7xLe30YtBriPKuj6CiiggAIKKKCAAgoooIACCiiggAIKKDCKQK/w9kajKK40mhfh7QeHhwVh2RRCuGlzo0RA3rVr6ymsm9A6wuss/QW+ZsHpVUPciVk/40H1EGXlPLid1dtF+5vzlG+XayLfA+f+7e6HSydrjqB2zjynn31Ee8z9Oz+la4eQw72PnQD3q1fXCkL/2TZtuOm6+ngw0ITQhrcPcRG4igIK1F6A99NbN2+k36kU27Zrf8qsoAIzF4iJlPLP6DOvlBVQYMoC3YLbuS+Jeao+Hx8XL968vbjfYPn1tbXi0YP7nfuTlU6/siqFgGImTEjrnU98Znh7FTmXUUCBRReI51y7+/vF7t7+oh+ux6eAAgoooIACCiiggAIKKKCAAgooUGMBA9xrfHKsmgIKKKCAAgoooIACCiiggAIKKKCAAgoooIACCiigQH0E8hB3wg6ajUaRggbaRQoAeLa9U5/KLnBNCD1mkCADBC0KzFIgBqtSB98DZnkm5m/fEf7C75G18wT303a7OG21UzjRON7fDHCfv+vCGiuggAIKKKCAAgoooIACCiiggAIKKLAoAnl4+/ar18XmDxvF7Rs30uERQEfwUv5s/b9Pf03/Jqzu+YuXKbydSVQJrYuST4i5KE6TOo4vZ60UlE6wOZYE3086+C+ecXNMBBSudgncPzlrFa3zgyZg/fW795UIuBaunQcOs0IeOhwh7uUN7bx6XRwdH1fafr6Q4e0Dk7mCAgrUXKAc3M7vBkIPx9EeWfNDt3oKKDCiwJ3bt4qbW1tpAnomorcosEwC3YLbVxuNdJ/F/S7lsiDh3578ku7FKNyPcX/UL8idAPcohMRfPV9/mdw9VgUUUKCbAO+6POviXubP7Z2BJulTVAEFFFBAAQUUUEABBRRQQAEFFFBAgXEKGOA+Tk23pYACCiiggAIKKKCAAgoooIACCiiggAIKKKCAAgoosNACeYg7QQcMsDlptQpyJggZIGzAooACyyHAYPdHD+6ng/18fFwQQmNRoKrA08ePCiakKBfCiQgpGrUY4D6qoOsroIACCiiggAIKKKCAAgoooIACCiigwDAC5fD2eN7ZK2ibtjVCs6MwYfLDe3dTeDuTYHYi7zqB4Jb+ArRZ0nYZZdLBf+zvtN1pKyVIi9B0JsCllIPco011kPB2thPPu+OY8gB3vpdfWxwveYrDBLgb3t7/+nIJBRSYHwFCY/l9Sps2xeD2+Tl31lSBugg8+flh+kz+x/O/DUqty0mxHhMX6Bbczn0N96atdvtioiwmNrhswqi0netbaRKECHIfd+XXV+JuedxbdnsKKKBA/QSYDJJnjpdNnlG/WlsjBRRQQAEFFFBAAQUUUEABBRRQQIFFEzDAfdHOqMejgAIKKKCAAgoooIACCiiggAIKKKCAAgoooIACCigwUYE8xJ2BMBGE8PX0tCBUwqKAAsshkAe4OzBkOc75OI+yWxAMwQkMfh5HMcB9HIpuQwEFFFBAAQUUUEABBRRQQAEFFFBAAQUGFfhy1kqhdt0CtCNouxzanu+D56QE3DGJMpMpWwYTiECrWGut2SzGxUibaL6t03a7OOWb5xPdMtk17aVMXsoz6gjmpw4R8j5oeDvb7hfgzjLlCQIGDXAvP7PnOuR4Do+OBjsBLq2AAgrUSCB/b3v19l3x6Z9/alQ7q6KAAnUX+O/TX9NnO/vC1f1MWb9xCHQLbu+23c/Hx8WLN28rT2owySD3cd7rjcPQbSiggAKTFODpE88ceV7z5/ZO5ffhSdbJbSuggAIKKKCAAgoooIACCiiggAIKLJ+AAe7Ld849YgUUUEABBRRQQAEFFFBAAQUUUEABBRRQQAEFFFBAgREF8hD3fFMM5Cd4wKKAAosvkAe4+9pf/PM9b0d45/at4ubWVuGAzXk7c9ZXAQUUUEABBRRQQAEFFFBAAQUUUECB+RaIAPFez80Jk6Ut7eG9u8XmxkbXgzW8vdo1gHUnPv3f0m53vvdu90PBc2LKaqORgtebjeED8eO8Mrk15aTVSpNcE5y1u7df7B0cfFdpnlFHHfjhMOHtrFclwJ3l8hD3QQLcu4W3b796XXw5Oal2IlxKAQUUqLGAIe41PjlWTYEaC0R/mGE/v9X40KyaAl0FyvccLMT9QPrzpfP16Ph46nrleypu6bhf5s/wd3dTPwx3qIACCoxFIJ5N7e7vp2dRFgUUUEABBRRQQAEFFFBAAQUUUEABBaYtYID7tMXdnwIKKKCAAgoooIACCiiggAIKKKCAAgoooIACCiigwEIIRGfw/GC+np4WBFL0K6enpwXLWhRQYH4Fhg0Cmd8jtubzItBsNov/PH5U8PXqStNBm/Ny4qynAgoooIACCiiggAIKKKCAAgoooIACCyBAqDfh3odHR8XLN297HlEEyhIszjoE0bXbnTC6K3zTUkmg26TTYV8OJmeDKci9qB7oftZuF7SJRiHAPdpIPx8fp3bRy9o8Hz+4X1xbX09B7388/7vSMZUXqhrgznrRdjNIgHvUkfWpp+HtQ50mV1JAgRoLxMTPh/8cFS/f9v7dXONDsGoKKDBlgfj81WtSpilXx90pMHGBK6uraeKoWYa1lw+SOj35+WHq+7PaNLR94heBO1BAgdoL8HTqy1krPbv5c3snfbUooIACCiiggAIKKKCAAgoooIACCigwTQED3Kep7b4UUEABBRRQQAEFFFBAAQUUUEABBRRQQAEFFFBAAQUWSoC8gtN2KwVLDFL+OfpcvHjzZpBVXFYBBWokwCC5p48fXdTo92d/1ah2VmXZBaIjiEFHy34lePwKKKCAAgoooIACCiiggAIKKKCAAgrMRoAwJZrOIrCbZ+pfTk6+qQwhdL89+SVNQHml2SxO2+0ULr5KkrulsgBh+dFOiTHh43mAFfYEqG9cW09f+XdeItCdQMC89GoDJVyfAHdC25+/eNk3LCsPHRw2ALQc4N5vO4S4H3w6LI6Ojys5/n+/PikajYbh7ZW0XEgBBeZRgHZt3o/5HcHkGxYFFFCgn0BMcPNse+fSyXr6bcefK6DA8AKPHtwvNtbXU3i798nDO7qmAgoslkBMKri7v1/s7u0v1sF5NAoooIACCiiggAIKKKCAAgoooIACtRcwwL32p8gKKqCAAgoooIACCiiggAIKKKCAAgoooIACCiiggAIK1F2gE2JAFEX3JPdywPvh0VHx8s3buh+W9VNAgR4ChH9sbW6mnxJSwqBViwJ1EMjDcK6uNFP4kUUBBRRQQAEFFFBAAQUUUEABBRRQQAEFFJimQIQpHRwepmfpvZ6jRzDk+kpzmtVbqH3lAe4cWLcQ9/yAeYb88N7d4uraWvo2ue0E6OfPkuP88XOCfglMzye15fs7r15XDki/ubVV3Ll9a+j2lIvBj1lLLNcUQV1cY90KEwTkQfa9TnpMJDDoMS3UReTBKKDAQgvwfv/k54dFu90u/vev5wt9rB6cAgqMTyA+p//+7K/xbdQtKaBAZYG4h2J+s6tN75crw7mgAgosvAA99Jk4kmc+f27vVHr2s/AoHqACCiiggAIKKKCAAgoooIACCiigwNQEDHCfGrU7UkABBRRQQAEFFFBAAQUUUEABBRRQQAEFFFBAAQUUWEaBPOSA4yfkoFeYwDL6eMwKzJsA4SZ5UAnhJduvXs/bYVjfBRHgery2vl5sXFtPX/k3ZaXRKK6QvGNRQAEFFFBAAQUUUEABBRRQQAEFFFBAAQWmLHDaaqeJjwlTIiCb8vzFyxQunhcD3Ec/MRHgXiVckxBfJqiN8PbVZqNYJRHwvJy12wXtmhQC0t/tfiiYlJry36e/Xiy3d3CQfjZI4VyzX64Dtj1IicGPPPfmsTf1jMmz+wW599vPxvp68ejB/bRYFcN+2/PnCiigQN0EmECDENiPnw6LN+/f16161kcBBWoqYIB7TU+M1VoKAfr9MPkK99JrzWa6B7IooIACCvwrEH3yd/f30+R+FgUUUEABBRRQQAEFFFBAAQUUUEABBaYlYID7tKTdjwIKKKCAAgoooIACCiiggAIKKKCAAgoooIACCiigwNIKECRAWEUn8qBIAe50HB80oFTtANMAACAASURBVGBpAT1wBWokQJjHtWvrFzX6/Pm4ODo+rlENrcoiC/QKbI9jZuBms2gUBO9YFFBAAQUUUEABBRRQQAEFFFBAAQUUUECBaQoQ2k57WBQmQGXiSUq30G8D3Ec/OxHg3m+iWdo2GERI4fHxlSZPkjuFU3babl2EohOAtffxIAXwR4kAd9o2CWHPf1blKCLIf9D12PbmxkYKno9tjDPIPQZWUq8/nv9d5VBcRgEFFJgrASYmp33xz+2d4nTACTTm6kCtrAIKjFXAAPexcroxBQYSYIIp7t9S/5/zCbfyibfYWPRFvbrSmTDNooACCiyTAE8ev5y10rOpYSYKXCYrj1UBBRRQQAEFFFBAAQUUUEABBRRQYLwCBriP19OtKaCAAgoooIACCiiggAIKKKCAAgoooIACCiiggAIKKNBVgE7jJ2etixB3Ag52Xr02xN3rRQEFFFCgp0DVwHYGbZrZ7oWkgAIKKKCAAgoooIACCiiggAIKKKCAArMSiCBx9h8TGRO8fef2rVQl2sWebe+kEG6+v/nDRvpKWTd0bujTlrtX2QiTf+bhf4S3sw0Kgfuv373v2nYZAe60bc5iUluum5vXt4qbW1sXQe4cCzH0efg81xmTaHMNVikP7t4pfvzhh3Ts/ULwq2zPZRRQQIE6CfB79uG9u8Xp2Vnx59/bdaqadVFAgZoLGOBe8xNk9RZWgPuduIfOD5L+QGvN5kVwe0yb5r30wl4KHpgCCvQR+Npqp/fE/Dkkz4QsCiiggAIKKKCAAgoooIACCiiggAIKTFLAAPdJ6rptBRRQQAEFFFBAAQUUUEABBRRQQAEFFFBAAQUUUECBpRegi/hp1ll80OCApQcUQAEFFFgiAQPbl+hke6gKKKCAAgoooIACCiiggAIKKKCAAgoskEAEiRPSTlvY1uZmcf/OT98cIcHfG+vrF99rFEXB5JRXnJ1y6CuBsKrzvKpLt0FE+wrg6ev5X4qi+HI++TTB7ZeFnhPgvndwULzb/TB0XcexYjnInSO50mymTQ8T5P7k54fF1bW14vDoqHj55u04qug2FFBAgdoI8HuY38dfTk6K5y9e1qZeVkQBBeovYIB7/c+RNVxMAe5NVs7vb+IIt37cTL/PuxUD3BfzOvCoFFCgmgD98k+zh2IxoaRB7tX8XEoBBRRQQAEFFFBAAQUUUEABBRRQYHABA9wHN3MNBRRQQAEFFFBAAQUUUEABBRRQQAEFFFBAAQUUUEABBSoL0EGcjuKUVquVBsbaQbwynwsqoIACSycQHTniwAnT4Y8ZRkt3KXjACiiggAIKKKCAAgoooIACCiiggAIKzI1ABLj//uyvruHt+YEQ2r7qM8+xn9vz5siiVbQL/kdoe5uA99KeCMznmfPX8wmoq4SXP338KLVx0tZZh8JkqHdu3yo2NzZSdTie1WYjhdl/bbcuQu139/eL3b39nlUmmJ7Sb7k6HLN1UEABBQYV4D2SEHcmvzDEfVA9l1dguQUiwD0mZ1puDY9egdkLxKQs5ZoY4D77c2MNFFBg9gIGuc/+HFgDBRRQQAEFFFBAAQUUUEABBRRQYFkEDHBfljPtcSqggAIKKKCAAgoooIACCiiggAIKKKCAAgoooIACCsxMgGCEr61WQXACwQYEBewdHMysPu5YAQUUUKDeAlfX1lKgAl8pEahT71pbOwUUUEABBRRQQAEFFFBAAQUUUEABBRRYVoEIcP/j+d/Fzetb3zHwrDPCtg2ZG/0qSW2O7XbPkPZ8D0wsfXp6WhyfnBTXNzdTkC8B+kxCTbvln9s7fYPZN9bXi6Pj49ErPuYtUK97d34qCHSnxHHx94PDw+L1u/c998g1+eTnh+nnLMfyFgUUUGDRBHivI4iZ9/6vX78W26/fFCvNZnr/O2u1irOzs+Lr19Pin8+fU8j75xq+1y/aOfF4FJgHgQhwrzLRzzwcj3VUYJ4F+B1+c2urIBQmCvc9TGBlUUABBRT4V8Agd68GBRRQQAEFFFBAAQUUUEABBRRQQIFJCxjgPmlht6+AAgoooIACCiiggAIKKKCAAgoooIACCiiggAIKKKDAuQBBCHQSpxBy8Obd+4LQBIsCCiiggALdBKJTBz9rNhopyN0hmF4rCiiggAIKKKCAAgoooIACCiiggAIKKFA3gQhw//3ZX12rxoSVW5ubKWDboLnRzh5NjXjnJQ9pJ5T98+fjFMxLGG9eCDx/9OD+xbdevnlbEMw574Vn6YQaEm4YhUB2JtXu1RbLhAIP791Ni++8el3LgPp5Py/WXwEF6iHAJBe83xHm3m53+qs0Gr1bHFttgt1bKdj96Phz+vrpn3/qcTDWQgEFpiLAe0ZMvuTnpKmQuxMFvhOI4HYmSIv7HO+nvVAUUECB/gIGufc3cgkFFFBAAQUUUEABBRRQQAEFFFBAgeEEDHAfzs21FFBAAQUUUEABBRRQQAEFFFBAAQUUUEABBRRQQAEFFBhKgOGwX1utgnAFAhQIDtg7OBhqW66kgAIKKLD4AoQpEG7EVwoh7iuXhCosvohHqIACCiiggAIKKKCAAgoooIACCiiggAJ1E7gswJ3g2KePH6Uqr6/8G7Bdt2OYh/rk4e0ElO99PPgmpB3r1dXVYn1tLYX8Xbu2/s1h0TYZYZwEtxPg3q0Qtk9Q4Par16k9cx4Kx37n9q2L44s69wqpzydQfba946Tb83CSraMCCgwtwO+Exw/uX7Q3xiQXvHfyu4Kf87uD9sh8Mox8h70maRm6Uq6ogAK1Fcg/v3/+8qXYfvmqtnW1YgosogD3Y3dv3zK4fRFPrsekgAJTEzDIfWrU7kgBBRRQQAEFFFBAAQUUUEABBRRYGgED3JfmVHugCiiggAIKKKCAAgoooIACCiiggAIKKKCAAgoooIACdRA4a7eLr6QrEOR+elq82/1QEJBgUUABBRRQoJcAYQlPfn6YfmzAkdeJAgoooIACCiiggAIKKKCAAgoooIACCtRJINq+CPr+4/nf31WNCSoJoFttNIrVZqNOVZ+ruuTh7V9OToqDT4cXIe0rzeZFKG+vg6JNkoGEBPNyrv7c3ukazs654pxR2M88hbhT54319eLenZ8Kgkcpz1+8/CbkPnwe3rt7EfZuKPFcvRSsrAIKjCAQ7++v373vuZVvwtxXmsXtGzfSsr5XjgDvqgrMoQAT49zc2ko15z2DiR8sCigweYH8fqzbPfR5t9NUkUajKC67w6aH6jB34KzX7nRvvSj99jV5GfeggAIKDCdgkPtwbq6lgAIKKKCAAgoooIACCiiggAIKKPC9gAHuXhUKKKCAAgoooIACCiiggAIKKKCAAgoooIACCiiggAIKTEGAwTOn7VYRg2h29/eLvY8HXYMRplAdd6GAAgooMEcChLcT4n6l2ShWGBVpUUABBRRQQAEFFFBAAQUUUEABBRRQQAEFaiCQh7cT9E3gd14I0X76+FH6lpNTDn/C8vD2XlvhyXEnVK/zDJm8vdZ56l4E9RLcS3h7t3PFOpsbGwXB5hSy9tnvPIa4U3+C3ClHx8ddybguuT45PkLeLQoooIAC3QX++/TX9AMD3L1CFFguASZz+M/jR2nyn9Ozs+LPv7eXC8CjVWAGAvnECWvNZroni8K92ddWK93nRbm60vwuoJ17wLN2UXCvTilvp99hxT1+eTknZOsn588VUKDuAnmQ+2XPxup+HNZPAQUUUEABBRRQQAEFFFBAAQUUUGB2Aga4z87ePSuggAIKKKCAAgoooIACCiiggAIKKKCAAgoooIACCiyJwNcWA2M6g2I+Hx8XhCR8PT1dkqP3MBVQQAEFRhGIjh3NRqNYy0dnjrJR11VAAQUUUEABBRRQQAEFFFBAAQUUUEABBcYgEOFHL9+8LQ6Pjr7bIoHhW5ubhWFvw2PnQX15SDt/57kxJR4dl8P6+BntkgeHh2m5m1tbKdC8HLQftYvn0avNRkHTJu2bixpqFYHEtN0SaG9RQAEFFOguYIC7V4YCyyvAZ0cCpSm7+/vF7t7+8mJ45ApMWCDundlNOXQ9Dx2mzykTUa00GsWV8xvBbveB3McxAUO37XU7FHq20sc1JgHjPindazabxdW1Ne/pJ3z+3bwCCkxPIN5TF/V51/Qk3ZMCCiiggAIKKKCAAgoooIACCiiwfAIGuC/fOfeIFVBAAQUUUEABBRRQQAEFFFBAAQUUUEABBRRQQAEFpiRAqAEDWygMnnm3+6FreMWUquNuFFBAAQXmTIBBkE9+fphqvb7SGVhpUUABBRRQQAEFFFBAAQUUUEABBRRQQAEF6iIQoUc7r16nYPAomxsbxeYPGym83eebo50tmhrbRbvAutFopOC8fK5PWiJpkzxrsVSn0C5JaPvBp8OBJpX+d0LRomC/ixpmtbG+Xjx6cD9Z7R0cpDZciwIKKKBAdwED3L0yFFhugaePH6Ww6Ha7Xfy/v7fT50OLAgqMT4CAdMLbuYeOwv0eIe75ZF7c47159764d+en9JokvJ2fcy8YhdcnE6sd/nOUvnI/zraZ9uvqJX2O8j6uTPbFJGAx6VfcOzkp2/jOuVtSQIHZC8T73qI+95q9sDVQQAEFFFBAAQUUUEABBRRQQAEFFlPAAPfFPK8elQIKKKCAAgoooIACCiiggAIKKKCAAgoooIACCiigwAwFGBxz2m6lQTIUOnl/PDwsWmedQWwMcGGQjEUBBRRQQIHLBAhvJ8SdgZcrDYZUWhRQQAEFFFBAAQUUUEABBRRQQAEFFFBAgfoI5AHuBM8R2k7wHH+PstrshI5bhhOgvfGkFJTZbPDMuBOyngf20f5IaPuw7ZAx0DBq+vLN26G3NdzRTmetCDJkb7v7+8Xu3v50duxeFFBAgTkUMMB9Dk+aVVZgjAJOfDNGTDelQEmA++bHD+6nfkFRCGonoJ076IhmZ9Ip7lm41yaQPS/l0PYycvwe5768W0kTd52HwHe7N4r3AO5B2USz6HxN653XkC3bp8nLWwEF5k0gD3Hf+3iQqs9kiLwPWxRQQAEFFFBAAQUUUEABBRRQQAEFFOgmYIC714UCCiiggAIKKKCAAgoooIACCiiggAIKKKCAAgoooIACYxT42mp/E5RQ3jTh7duvXqdQd4sCCiiggAK9BG5ubRV3bt9KP2agI4MpjTjyelFAAQUUUEABBRRQQAEFFFBAAQUUUECBOgn0ahfjmSahboa4jX62js8niH797n3aGIMBCfSLQrAUAVMEt48aMlUOcKddkxArAuEXqW2TZ+88g6fsvHpdHB0fj36i3IICCiiwoAIP791NgbEf9j8W7/f2FvQoPSwFFLhMIN4HWObZ9s7InznVVkCBIt3T8dqK8PbPx8cppJ17E0LamXSK+7s3795f3K88ffwordcvtD33jQD3y8y57+N+k6/lkk/iwM+4xydYPkLf8+V9DuCVrYAC8yYQIe55vXnGxvvxqM/Y5s3C+iqggAIKKKCAAgoooIACCiiggAIK9BcwwL2/kUsooIACCiiggAIKKKCAAgoooIACCiiggAIKKKCAAgooUEmgxeiUrJy2/w1p52eGt1didCEFFFBAgXMBBmTmYTwMdrxC6pFFAQUUUEABBRRQQAEFFFBAAQUUUEABBRSogQDh4oTHEWpE8BzPLw1tH++JwZgwPyaIjsKz480fNlJoO+Hq4yox0JBz2CraRTtr+yTA6vCfo7Hub1z1HnQ7jx/cL66tr6fVDHAfVM/lFVBg2QQIbydglt/1BDdbFFBg+QQIjCY4mvLP58/Fi9dvlg/BI1ZgjALcO3NP0mw201a5pyZAPb+3454vn0iL38fcAw56T0YAexT2Rzh87Jfv9/v9zrLra2vF1o+bKVQ+CveoTPZFoV7UL9+uYe5jvGDclAIKTFQg+v23i3Zx2uL/O4XnYG93PyzUhIYThXTjCiiggAIKKKCAAgoooIACCiigwBIIGOC+BCfZQ1RAAQUUUEABBRRQQAEFFFBAAQUUUEABBRRQQAEFFJi8wJezVtFoFMXa+cAaOnHzvSgMdnn+4qWduSd/KtyDAgoosHACeZA7+e3xu2bhDtQDUkABBRRQQAEFFFBAAQUUUEABBRRQQIG5ESDU6LTdLnb39wtC4QjEXl/pBNBZxifQLcB9fFv/dksE9BK8xzNonkUTYnXWbqc/UWjzJEhw/+NBCvubx/Lbk18uwgV/f/bXPB6CdVZAAQWmKhDvm39u7xSnc/reP1Uwd6bAAgpEIAWH5gQ4C3iCPaSpCZTD29kxAe78juXrJEtMysI+4n6P4HhCivuVeA8guH13b784Oj7+bpUImTfMvZ+mP1dAgToL8Awsgty/nJykCRUn/f5cZw/rpoACCiiggAIK/P/s3Q1bU8fCBupJQETKS6vWz8ru2559vf//9+yzT62FKn4gSCkiQnKuZ+HgMuVTE0jCPb24sGZlrZl7xWRl1swzBAgQIECAAAECBD4LCHD3aiBAgAABAgQIECBAgAABAgQIECBAgAABAgQIECAwBIEPvV5JdkEN1v3Y+zLMIJNXMpBbIUCAAAECXyPQ7XbL8qOHJZM5zxvinvCkXr8v8P1rwD2HAAECBAgQIECAAAECBAgQIECAAIFTBRIsXoPmfnpwX4D7iF4vcU5Q+tZfn0P1ct+xHZiXgLz0HQ+Wja2tc4dMPbz3Y8liolmw+uanBavb+zsMck+o++cw9wRZbbzbagLdJyXMKn3tCSKuRYD7iF64dkuAwFQJ1M+Id39tl5dv3kxV2zSGAIHzCeQa6tflJ80iOLt7e+WPP5+f74m2IkDgSCDft/KZmjLb7TQLZuX7VRZFSyj6ZZR2HfI98+nK6rkOm++c+c53XHD7cTsQ5n4uVhsRIDDGAnVOQPq+nrnuGeMzpWoECBAgQIAAAQIECBAgQIAAgcsTEOB+edaORIAAAQIECBAgQIAAAQIECBAgQIAAAQIECBAgMMUCmVCz1+s1LUywbv4/k1yev3zVBO5mELcA9yl+AWgaAQIELkHgvCHuCW7fzwfRp3Kj2ykzSd1RCBAgQIAAAQIECBAgQIAAAQIECBAgMASB9D+mHzJla3u7CQ/Pz/xMdwh7t4u2QALcB0sN+EufcQIAE443WC6yuHQ7xO885zDnPoHurSz35nWw/fdOE+Y+zmVhfr48efSwqeJFjMa5TepGgACBUQvkM/7nnx6X/YOD8tsfK6M+nP0TIDCmAu1rxrXXb5rrP4UAgfMJtP/91DE87UXRLnNBrFqXy/p3LMz9fK8RWxEgMH4CNcT9st4vx09AjQgQIECAAAECBAgQIECAAAECBNoCAty9HggQIECAAAECBAgQIECAAAECBAgQIECAAAECBAgMSaAdVpFd1kHbmcyaG3MJc1cIECBAgMC3CJwW4t4Obs/kznfb2+X20lJJdPtNwUnfwu65BAgQIECAAAECBAgQIECAAAECBAgMCAzeF8vD5wn/BnkxgdZanU1oen6yiHR+5ufmSvqM0wc82+2U/Pex1yuJ1l99sVZ2dnfPPFg7SHCu220Wqj6rpE45Si8h7qV8EeSeem39tV0SMj+OpU6mTN0SNu/+7TieJXUiQGAcBX5ZflJuzM6W31ZWy/7+/jhWUZ0IELgEgSzmkHFwBwcH5Y/nL5prUoUAgdMF7t2904zdScl3rpT63a4uznXZhglVv4rFt04Kc6+h9pft4HgECBA4TSB9Xh8Oes31ztOVVVgECBAgQIAAAQIECBAgQIAAAQLXXECA+zV/AWg+AQIECBAgQIAAAQIECBAgQIAAAQIECBAgQIDAcAU+JBShX/4xYDvhCQnTVQgQIECAwLcKDIa4dzudkrCklHzWbGxtlY13W82fH977sSSAx2THb1X3fAIECBAgQIAAAQIECBAgQIAAAQIEjhNoB7kLcB/ta+S40PyZTqfp/01pwt17/fJ+d7esvFg7szIJ31x+9LAJgT8pvL2Gtef+Zw1sH9xx+qhTg/RSZ5uUre3tZrHrcSu1zzz1uqqwxHEzUR8CBAicR6CGz75ef9vci1QIELieAgvz8+XJo4dN4zMeIdecH/b2rieGVhM4h0D7+0cW3Wq+X336zpRA4Gd/Pr+2Y0oHw9yNazrHC8omBAhcukD62dLflj6u9HUpBAgQIECAAAECBAgQIECAAAEC11dAgPv1PfdaToAAAQIECBAgQIAAAQIECBAgQIAAAQIECBAgMAKBTLLZ6/WaiTWZYJOJNgoBAgQIEBi2QDvEPfseDG6vx7sxO1t+WX7ShOfcnOkOuxr2R4AAAQIECBAgQIAAAQIECBAgQIAAgUYg4eIJpFNGJ5Bo9A8HhwtGR/pGt1va5Hks2+T+5HH3KBO6WwM22+Ht7aC83OtMMNVJYe15fvPzYa8c9HolkxPTD52SIPfUpy44Oo4h7gmsvzU/39RXCPHoXqv2TIDA9AnUyejeO6fv3GoRgYsKtAOpM07h+ctXZWd396K7sT2BqRbImJ78W0lIef3+drjU1eH3tfWNTUHAnzzOs7DYVL9YNI4AgbEWqH1xzdjMd1vNYlb5s0KAAAECBAgQIECAAAECBAgQIHD9BAS4X79zrsUECBAgQIAAAQIECBAgQIAAAQIECBAgQIAAAQIjFGjC2/ulCS5YebFmoPYIre2aAAEC110gEz5/enC/mQydCUInTQ6qgTTzAtyv+0tG+wkQIECAAAECBAgQIECAAAECBAgQmHCBw3D1hLd/GZafv/+YB04p65ubTVBge4HQ2U7nH8H72U/2l7K9s1Pev99t7n2eFMy5tLj4RZB7alZrMm4h7v/3y/8eCa2+WBM2OuH/HlSfAIHLExDgfnnWjkRg3AWyeM/PPz1urilrWXv9Rhj1uJ849bs0gfb3rfZBBbeffArqdUa+5+Y/a8Nd2svVgQgQOIdAFirc/9RPJsj9HGA2IUCAAAECBAgQIECAAAECBAhMqYAA9yk9sZpFgAABAgQIECBAgAABAgQIECBAgAABAgQIECBw+QLC2y/f3BEJECBA4GwBAe5nG9mCAAECBAgQIECAAAECBAgQIECAAAECkyqQ3PZ+/uuX0kt4ej//97kkhH37750mjD0lfcY35+bKTKfTBMHn+R97veb/Zz8l5dUQ94ssWj0Y5F5rMC4h7mlzwkZrebqyWhKiqBAgQIDA2QIC3M82sgWB6ySwMD9fHj+4/0WI++v1t2Vja+s6MWgrgX8IZIGD/NvId49aBLef/UKp1xl1y7luV4j72Wy2IEDgEgXSz5Yg97rgoSD3S8R3KAIECBAgQIAAAQIECBAgQIDAmAgIcB+TE6EaBAgQIECAAAECBAgQIECAAAECBAgQIECAAAECky1Qw9vTikxG2/pruyTQQCFAgAABAlctIMD9qs+A4xMgQIAAAQIECBAgQIAAAQIECBAgQODbBc4Kam8foR3anlCpWh7e+7EkaD057QnFyz5zn7OWTilNiHvC3L8mxD37OS7IfRxC3BcXFpowxbQxwVv/efr7t58UeyBAgMA1ERDgfk1OtGYSuIBAAqpzbZXA6lrG4ZrvAk2wKYGhCuTfRMbndLvdZr+C28/Pm0Uhbt2ab95PDr+vdsrcp8XFzr8XWxIgQGD0AicFue/s7jZzBtp9cKOvjSMQIECAAAECBAgQIECAAAECBAhcpoAA98vUdiwCBAgQIECAAAECBAgQIECAAAECBAgQIECAAIGpFGiHt6eBJqNN5WnWKAIECEysgAD3iT11Kk6AAAECBAgQIECAAAECBAgQIECAAIFy0O83YerHlfe7u00wYH7ev//85+O2reHtnU4pNwfC21+vvy2zN2bL7aWl5qkJzJvtdJpj5yclQVTNz4e9sru3V3Lsk0pCC9M3nRDDWnKMLIR9VaVOpMzx4/V0ZfWqquK4BAgQmDiBe3fvNJ8RV/1ePnFwKkxgygWOu+bLuLlX628FmE75ude8fwrk38Ovy0/KQa9X1jc2mzGkysUFfll+0gS5Z8ExGe4X9/MMAgQuR2AwyL0eNQHu6TNL/9n+x/2jPwt2v5zz4igECBAgQIAAAQIECBAgQIAAgVEKCHAfpa59EyBAgAABAgQIECBAgAABAgQIECBAgAABAgQITL1AAguSl1CDC4S3T/0p10ACBAhMnIAA94k7ZSpMgAABAgQIECBAgAABAgQIECBAgACBRqAd3n5aUHuCoBIOdVJZWlwsCXBPmZ/pNvc3s0h1ytrrN0fhgglcv3/3Trk1P988lhD3hFL1+v3m92Bph7q/297+IqhzMNBzfXOzCTK8qvL4wf2yuLDQHD7h8ysv1q6qKo5LgACBiRBIeGreN3/4fqkJUk0R4D4Rp04lCVyqQK75cp1Zr7Ny8Fwj5lpLWOmlngoHGwOBfF7me5vy9QL1u2vC27Ow2GDplo5g96/n9UwCBIYskL6y9K99WvvwxL23g93//nun7JyyKOKQq2h3BAgQIECAAAECBAgQIECAAAECQxIQ4D4kSLshQIAAAQIECBAgQIAAAQIECBAgQIAAAQIECBC4vgL7vX7Z7/fL9s5Oef7y1fWF0HICBAgQGEsBAe5jeVpUigABAgQIECBAgAABAgQIECBAgAABAqcKtMPbT9swAZm5R3lSUGA7vH2u22129THhUglm7/WaUPXc52w/P89JkHsCOROZN9vtlI9JfT+lrL5Y+0cAVTvE/aoD3H9ZfnIUQGxRbv/4CBAgcLJAPgMWv1v4Ioy53++Xre2/S97L9wXTevkQIHCMQELc8/5Ry1nXqBAJECBwkkD7u9tx2+R7bQLeFQIECIyLwIeBEPe8T9XFELMkYrtL7ar7x8bFTD0IECBAgAABAgQIECBAgAABApMmIMB90s6Y+hIgQIAAAQIECBAgQIAAAQIECBAgQIAAAQIECIydQDvA/fX62xPDEcau4ipEgAABAtdCQID7tTjNGkmAAAECBAgQIECAAAECBAgQIECAwJQJo/2+PgAAIABJREFU5B7kcSXB7vWRja2tkvuTJ5Wbc3MlfcQJUq8hd3lu9tHsp3WIhGxu/bV9FOae52Ty4e2lpaPdJ+Q94efHlTz3uBD5GuKekPiExV9V+b9f/rd0OqVps7CsqzoLjkuAwLgL/PvnfzWfGbW8390tbzY2S34rBAgQOEsg14337t452iyLBa28WCu5zlQIECBwXoEbs7NHi2+1n7P0P4tHC0UIcT+vpu0IELgsgXaI+/zM5+9U9fh1roE+qcs6I45DgAABAgQIECBAgAABAgQIEBiugAD34XraGwECBAgQIECAAAECBAgQIECAAAECBAgQIECAwDUUqIOqa9MHww2uIYkmEyBAgMAYCQhwH6OToSoECBAgQIAAAQIECBAgQIAAAQIECBD4BoG9Xr/0+v2SMMy112+asPWTSju8/Ua3U2aSXj5QkhH/sdc7CoSvDyekPftPyX7u371Tbs3PNwG+CeG8aEkY8ML8/Kn1veg+L7L94sJCefzg/lGA+/OXr66sLhept20JECBw2QJZ7CJre7xZf1uySIhCgACBiwosLS6Wh/d+PHparltz7bVjIYiLUtqeAIEBgXw3/fmnx83fnvQdFxoBAgSuUqCGuAtwv8qz4NgECBAgQIAAAQIECBAgQIAAgdEICHAfjau9EiBAgAABAgQIECBAgAABAgQIECBAgAABAgQIXDOBhBsc9PvNz2BZfbFmEto1ez1oLgECBMZJIJMXM4nxuIlB41RPdSFAgAABAgQIECBAgAABAgQIECBAgACB4wXaQetZTDohmB/394/duIalZ+Jg+oZnO50y2/0yvL3e18x+azlrkeqEcS5+t9Ace9JKQkRT/zCkze7fTtoZVF8CBC5LIAHuCVv+77M/LuuQjkOAwBQKtBcSqs3L4kBZJEghQIDA1wicZ4Gyr9mv5xAgQGDYAglxv9nt/mO3+71+2e/3mwUFc12U710KAQIECBAgQIAAAQIECBAgQIDA5AgIcJ+cc6WmBAgQIECAAAECBAgQIECAAAECBAgQIECAAAECEyCw1+s1k/5reb+7W1ZerE1AzVWRAAECBKZR4GhgSKccOzFoGtusTQQIECBAgAABAgQIECBAgAABAgQIEJgmgYQ7JeQpZWNrq7xef/uP5iXMbmF+vnz33ULzu5aZTqfcGAhvz54+HByGRJ0V2j4Njgm0/3X5ScnvxNin/QkmFpQ1DWdXGwgQGLaAAPdhi9ofgesrkOvTLKKT37XkOjbXswoBAgQuKiDA/aJitidAYNwEspjix0/9e+mT2ni31VwX6Z8atzOlPgQIECBAgAABAgQIECBAgACB4wUEuHtlECBAgAABAgQIECBAgAABAgQIECBAgAABAgQIEBiBwF6vX3r9fll9sVZ2dndHcAS7JECAAAECpwssLiyUxw/uNxvdnDkMplEIECBAgAABAgQIECBAgAABAgQIECBAYHIE6j3HhDmtvX5Ttnd2msonjDxB7YvfLZRb8/PlxuzsUaPSF9ztdEpy2xPgPlhqIPxJYfCTo3O+mi4tLjbhobFIWFZC65/9+fx8T7YVAQIErpmAAPdrdsI1l8CIBXLNuvzo4Rch7lvb2811rUKAAIGLCghxv6iY7QkQGDeBLCqYRRrTP9Uu6ataebEmzH3cTpj6ECBAgAABAgQIECBAgAABAgRaAgLcvRwIECBAgAABAgQIECBAgAABAgQIECBAgAABAgQIDFmg1y9lr9cr73d3mwHVCgECBAgQuGyB9qTFuW63CepRCBAgQIAAAQIECBAgQIAAAQIECBAgQGByBOo9x9R4fXOzbP+904S2f/fdQvO7XdIH3IS2l8Pg9tNK7mNm31mIendvb+rDoZ48eth41QD31+tvS8LrFQIECBD4p4AAd68KAgSGLZAQ9/t375QsqlNLQtxfrb+d+uvQYVvaHwECpdSAnHy/qwuWnfUdmBsBAgTGTaAGufdL/islee5C3MftLKkPAQIECBAgQIAAAQIECBAgQOBLAQHuXhEECBAgQIAAAQIECBAgQIAAAQIECBAgQIAAAQIEhizQDj3Y2d0d8t7tjgABAgQInC6QCdDLjx6WhLjPdjtltiO93WuGAAECBAgQIECAAAECBAgQIECAAAECkyjQDnFv1z+9vk1ge6cchdadp30Jhfpw0Csf9/fLy9dvSsLNE6C59dd2mcb7mjdmZ8svy09KvNJVHs+nK6tN+xUCBAgQ+KdAAtwTHvh+d7f8vbNjwQsvEgIEhibw8N6PX4S459ozCwopBAgQuIhADcipz8mYqIyNUggQIDDJAh97/XLQ7zd9c66PJvlMqjsBAgQIECBAgAABAgQIECAwzQIC3Kf57GobAQIECBAgQIAAAQIECBAgQIAAAQIECBAgQIDApQvU8PZMZl0xyezS/R2QAAECBEp5/OB+WVxYaEJ7bpik6CVBgAABAgQIECBAgAABAgQIECBAgACBiRaoIe7p7m1C28thcPvXlP1+v+z3+k0g799/7zQB7rUk1Hzz3VZ5t71der3e1+x+7J5TJ08m0C/t/rC3V579+Xzs6qlCBAgQGBeBBLjXYtzLuJwV9SAwPQJLi4slQe61ZCGhtddvpqeBWkKAwMgF8j5y+/ulcnNurjlWvut1Py1wNvKDOwABAgRGKFDnHyTAfRoXWRwhnV0TIECAAAECBAgQIECAAAECBC5FQID7pTA7CAECBAgQIECAAAECBAgQIECAAAECBAgQIECAwHUQqIOn01YDqK/DGddGAgQIjJ/A0UCQTik3u5miqBAgQIAAAQIECBAgQIAAAQIECBAgQIAAgUOB9v3MapIs+E6nU3r9/hFTwjS3/tqe+MCoX5aflBuzs02oXw2uf73+1suBAAECBE4QWJifbwJR7929UwS4e5kQIDAKgYQv3797p3Q/jWcQ4j4KZfskMN0CWQgi7yWz+R5b+iWLnqU0i559WvAsi58pBAgQmCSBuoBjwtszB0EhQIAAAQIECBAgQIAAAQIECBAYLwEB7uN1PtSGAAECBAgQIECAAAECBAgQIECAAAECBAgQIEBgQgXaYQenTWLN5LPbS0untvLj/n7J5LR2SbDArfn5MtPtlo2trQlVUm0CBAgQGKXA4sJCefzgfnOImzOZkqgQIECAAAECBAgQIECAAAECBAgQIECAAIHPArmn2S4Jh0rI3WynW5Jvd9Drl4N+v9Qo99y33Hy3Vd5tb5fewHPH3TUhxE8ePSw1uC8B9c/+fF4+7O2Ne9XVjwABAlcqUN8/Bbhf6WlwcAJTLZCFIpZznfYpxD0L7BgPN9WnXOMIDE0g42izUFdKFurK97x8r8131zzWLgLdh8ZuRwQIXJJAnYvw/OWrsr2zc0lHdRgCBAgQIECAAAECBAgQIECAAIHzCAhwP4+SbQgQIECAAAECBAgQIECAAAECBAgQIECAAAECBAicItAOb89mpw2crjfoTgPNJNi112+awPaFW/PN7/bkkoS753GFAAECBAhUgfYE57lutwncUQgQIECAAAECBAgQIECAAAECBAgQIECAwEkCCWr/mKS7VknYedO/3C8lUe8Jw6vlP09//2bMhALfu3unudc56iD1h/d+LEuLi+VGt9O0M4F+T1dWv7kNdkCAAIFpFxDgPu1nWPsIjIfAYIh7rg8zJk4hQIDAaQL1e97gNvm+mjG2x425nel0mu+FCgECBMZdIN10dfHFnd3d8nZjs+S3QoAAAQIECBAgQIAAAQIECBAgcPUCAtyv/hyoAQECBAgQIECAAAECBAgQIECAAAECBAgQIECAwAQLJLKg5hYk5CA/qy/Wjh0w3e12y6/LT0p+J1z3uFIHXg8+1umU0i2dJiQhxxTiPsEvGlUnQIDAEAXq5MPb3y+VTHCe7XbKbD40FAIECBAgQIAAAQIECBAgQIAAAQIECBAgcIJAO7w9i0unzM7OfrGodP7uU5Z78/i3BLjn/mgmMt5eWmr2tb65WdY3Nkd2ftr3ZWuAu/urI+O2YwIEpkxAgPuUnVDNITDGAvX9plZRiPsYnyxVIzAmAnnfqCWLg2Ws1OD31XwfXH70sHlMePuYnDjVIEDg3ALps9vvHc4VSEmA+/OXr0qvl6UWFQIECBAgQIAAAQIECBAgQIAAgasSEOB+VfKOS4AAAQIECBAgQIAAAQIECBAgQIAAAQIECBAgMHUCGTC93++fGDhQb84lWDcBu8eV3YPDAdY1sD2bdT4Ft2dQdh2QnW1er78tG1tbU+eoQQQIECBwskANbF+4NV9uzc9/EaZj0qFXDgECBAgQIECAAAECBAgQIECAAAECBAicJdAOb/+wt9eEQH3c32+edlof9NcGuCdg78G9H4/6sy8jSH1pcbE8vPdjE9aXkjannds7O2fxeJwAAQLXXiCfBb8sP2kcfltZLfufPiOuPQwAAgRGIpAFfhLCnJJg0pUXayXXqAoBAgTOEmgHtbe/r9bFIfJt8OZM96zdeJwAAQJjKdAOch/1QohjCaBSBAgQIECAAAECBAgQIECAAIExExDgPmYnRHUIECBAgAABAgQIECBAgAABAgQIECBAgAABAgQmV6AGuGcyWSax5nctN+fmyvKjhyWTRuZPmRSSAdc1SCD7GwxtzwS1rb+2m3CBGqQwuWJqToAAAQLnFUjYTAZ5JDChXbLQR7d0SreTn/PuzXYECBAgQIAAAQIECBAgQIAAAQIECBAgcB0Esjh07jneaHUg9/qlfOz1vlg4+qRQ9Xag+9rrNxciy33R9GsnlLOW7CPHGnV58uhhSWjfXLfbtPWg1yv/ffbHqA9r/wQIEJgagYQp5/0741KerqxOTbs0hACB8RTIwjsZE5EixH08z5FaERhXgRri/uzP519UMWN1b83PN9+F63jc5j2mX4yvGteTqV4ECBwrsHvQa66PBucl4CJAgAABAgQIECBAgAABAgQIELhcAQHul+vtaAQIECBAgAABAgQIECBAgAABAgQIECBAgAABAlMu8PFT6Pr65mZZ39hsWtsOb5/tdMrsORN2E96e/aW8390tCTQQ2j7lLyDNI0CAwDECmaicCcspAtu9RAgQIECAAAECBAgQIECAAAECBAgQIEDgPAL7/X4T3p6SwLoa4p6/+XDweSHqPL738WP5ffXP8+z2XNskPP3BvR+PFiVN0FTudWaR6lGXhM7/svykZM3TG91u2ev1muM+f/lq1Ie2fwIECEyNQMJQf/7pcfM+/nr9bdnY2pqatmkIAQLjJ1ADmDPGLiXXjgljNk5u/M6VGhEYR4G8h+R9o13ynTQLe+V74c2ZbvNQvhvmK/JgqPs4tkmdCBAgUAXSt5c+vva8BDoECBAgQIAAAQIECBAgQIAAAQKXLyDA/fLNHZEAAQIECBAgQIAAAQIECBAgQIAAAQIECBAgQGCKBY4LPKjNbQcjtMPZz8uRUIOt7e3zbm47AgQIEJgCgXZ4+1y32wS4KwQIECBAgAABAgQIECBAgAABAgQIECBA4CSB3IdMuFPuW9YQuwTatfuY66LUCTbffLdVDnq98mFv75tRc5xMWLy9tHS0r9Rh5cXaUPZ/UgVz3AR+zs/NlVu35sviwkKzqHa/X0o83Gf95lNrBwQIXEOBGnya99L/9/ffr6GAJhMgcJkCWTAiC0fkui4l16a5hhwMZb7MOjkWAQKTK9B+T6mB7TXAvR3qPrktVHMCBK6TwO5Br7km+m1l1bXRdTrx2kqAAAECBAgQIECAAAECBAiMlYAA97E6HSpDgAABAgQIECBAgAABAgQIECBAgAABAgQIECAwDQIJROg1kQifS6d0SiaCpNTw9gymvmgQwqv1txd+zjSYagMBAgSuo4Dw9ut41rWZAAECBAgQIECAAAECBAgQIECAAAECXyeQe5AH/VJ6SdotpVkYOvcWE8D7+MH90g6pq4tSDzP8Kcd5cO/HkqC8WoYdvNkOap+9MXsU2l6DPttyN2e6Ze/g8K7tf5/9IeDq615WnkWAwDUXyOdHFsV4v7vbBCkrBAgQGKVAXThiVNeSo6y7fRMgMB4C+T6aEJ2Muaoli3vNdjqlBrjn72uo+3jUWi0IECBwukDmJez3+2V9c7Osb2ziIkCAAAECBAgQIECAAAECBAgQuAIBAe5XgO6QBAgQIECAAAECBAgQIECAAAECBAgQIECAAAEC11egHd6eya0XDXC/vnJaToAAgesl0J6YPNftlk9rgFwvBK0lQIAAAQIECBAgQIAAAQIECBAgQIAAgXMJJMQpYU61fNzfL5vvtsrO7m5zP7IG8M50Pi86/bGXwPd+2d7ZKdt/7zS/E+h+0ZLw9ExSvL209MVTs7+112++ap+Ddbh39075fnGxHBfUnm3Th54FtRNS3+10SqdzGGSfNgodvugZtT0BAgQ+C+R999flJ83774tXr8tff/+NhwABAiMVyDVlrv1qyfXsqgUkRmpu5wSmRSDXK//++V9HzUloe8Lb80354NP33/qtOd8dbxiPNS2nXjsIXAuB3YNe08f228rqUPrargWaRhIgQIAAAQIECBAgQIAAAQIEhiggwH2ImHZFgAABAgQIECBAgAABAgQIECBAgAABAgQIECBA4DQB4e1eHwQIECBwXoEnjx6WhLgLbz+vmO0IECBAgAABAgQIECBAgAABAgQIECBw/QRy/zHB7QmhS4jTxtZWE6TeDjrP3+/u7TV9zim13znP+XDwZWB7wt5rmPt5FqLOPh/c+7HcmJ39An9re7sJbx9W+WX5SXOM44Lac4x+v1/Skn7/MLj9c5R9Ka/X3zYuCgECBAh8nUANUz7o9cr/9+yPr9uJZxEgQOACAg/v/ViWFhePnjHsa8sLVMWmBAhMkEDeN/L+kUW95rqdZsGyg0/fEWsz8n6Sa5pc3whxn6CTq6oECDT9f1nAMX1c6burJf13X7MgI1ICBAgQIECAAAECBAgQIECAAIGLCQhwv5iXrQkQIECAAAECBAgQIECAAAECBAgQIECAAAECBAh8lYDw9q9i8yQCBAhcS4EE3iTAPUE0s53upwmF/XKj2ykznUwfVAgQIECAAAECBAgQIECAAAECBAgQIEDgugt87CWM7jCqPCF0r9bfNoFNN+fmynL6mLvdY4nSy3xz5vNjvX5p9tMr/SYAvZbsa3tnp+y8321+t8Ogsu9MTEzo3WBJcHvqM8zyf7/8b0n3+I1ON7U8DGpPaH27wq0DJrwqPx/398vGuy1BVsM8GfZFgMC1FMjnyq35+SYo8PmrV9fSQKMJELg8gVxr5n0n17W5BswlnxD3y/N3JAKTKvD4wf2yuLDQjK1qL+yV74Wb77bKu+3to++G9dpm8PvxpLZdvQkQuB4CuwMLMabV6f9aebGm7+t6vAS0kgABAgQIECBAgAABAgQIELhCAQHuV4jv0AQIECBAgAABAgQIECBAgAABAgQIECBAgAABAtdDQHj79TjPWkmAAIGvFVhaXCw3ZmePnr743UIzEXmwZIJhQtwVAgQIECBAgAABAgQIECBAgAABAgQIELjeAjW8PSFNr9fflp3d3S9A2iHu6Vc+SOB5K+w8Xc1zxwS8J7892w1un53nWAnuze97d+8c9Wun17p5Xq9XEt6esPdhlrro6XH7zDFTn90Etn84DG3Pj0KAAAECwxXIvcxflp80O/1tZbXs7+8P9wD2RoAAgQGBvO/8/NPjLxYlGsVCQeAJEJgOgSz88O+f//VFY7Lww9Zf2//4vpxxWg/v/dhsm+/LGY+lECBAYBIEMh+hvZZh8/9C3Cfh1KkjAQIECBAgQIAAAQIECBAgMAUCAtyn4CRqAgECBAgQIECAAAECBAgQIECAAAECBAgQIECAwPgKCG8f33OjZgQIEBgXgeVHD8ut+flTq2PC4LicLfUgQIAAAQIECBAgQIAAAQIECBAgQIDA1Qq0w9tXXqw1wenHlcHg82y3vrFZbt6cKwmsOynEvb2vXr+U3O/slS8DorJNt9MpiblrHu/1SuoyivD0drje+93dJnzv/fvd8nF/v/lRCBAgQOByBOqE9P2Dg/LbHyuXc1BHIUDgWgsct5CPEPdr/ZLQeAInCrS/N2ZRsbxXHPddWXi7FxEBAtMiUPsHa3vSJ3daP+G0tFs7CBAgQIAAAQIECBAgQIAAAQJXJSDA/arkHZcAAQIECBAgQIAAAQIECBAgQIAAAQIECBAgQGDqBYS3T/0p1kACBAgMReC0APdOp5QbnW4TpKMQIECAAAECBAgQIECAAAECBAgQIECAwPUWOG94+825ufL4wf1yY3a2AUvweQLsauD5w3s/fhHinqD200r6qlN6/X456Jcy08lPp+we9JpQvN9WVk8Mkv/WM1YnQGY/T1dWhbZ/K6jnEyBA4BsEfll+0ny2vN18V95sbHzDnjyVAAEC5xO4vbRU7t290ywcVC9Zn798VRLQrBAgQKAKPHn0sGTRh1qy8Nfbjc1mAbBa2uHt+T57w2AsLyACBMZcIP11+/1+mRt4v6r9g+mT63a7R60Q4j7mJ1T1CBAgQIAAAQIECBAgQIAAgYkWEOA+0adP5QkQIECAAAECBAgQIECAAAECBAgQIECAAAECBMZZIIEFKc/+fF4yKFohQIAAAQLHCdQA9wToZEJNgnVSTBb0eiFAgAABAgQIECBAgAABAgQIECBAgACBKnDe8PYacpnnJchpfWOzbGxtfQGZYLsEvKdPuh2GeZr2XPfLxUb3e/0mRGp9c7M5xqhK7UNPW/777I9RHcZ+CRAgQOAcAvn8SEBqv1/K09XVsr+/f45n2YQAAQLfJtBefChBprkuXHmxZjzet7F6NoGpEcjiMllk5rhSg9xnZ2dL3ksGS7fTKYk+zqJlndIpMt2n5mWhIQQmXuCg3y/pC0zJe1P65Wqp8xNWX6yVwfc3Ie4Tf+o1gAABAgQIECBAgAABAgQIEBhTAQHuY3piVIsAAQIECBAgQIAAAQIECBAgQIAAAQIECBAgQGDyBeoA6f88/X3yG6MFBAgQIDAygaXFxWZicQZxLC4sNMe50e00Ae4KAQIECBAgQIAAAQIECBAgQIAAAQIECBA4T3h7wtgTSFf7mbNo6NrrN+VjK1w3wbt3bv9Q8jsl3dAJ4U1JEPtxJftNKHxKO8S93gtNOHzvoFe2d3ZGEqL567+Wy+zMTLP/5y9feTEQIECAwBUL3Lt7p/lcyP3NZ38+v+LaODwBAtdBINejWdTn5txcE2AqxP06nHVtJHB+gQS45yfvEblOyfvEbKdb9vu95v0iJUHuW39tNwtA3Lw513wnbt5TWoHI9YgJdZ9NsLthW+c/CbYkQGCoArUfMO9Z6der10A1xH1wUcU8fvv7pZJxqCl5Trs/MEHvCgECBAgQIECAAAECBAgQIECAwLcJCHD/Nj/PJkCAAAECBAgQIECAAAECBAgQIECAAAECBAgQIHCiwGCAe53skQHVCgECBAgQaAtkEk0mHOezIsHtCXBXCBAgQIAAAQIECBAgQIAAAQIECBAgQIDAecLb08f8+MH9JrQu9yLXNzZLgtUHy79//lfTD10D7Q76/ZKfhLfnOSeVBEAlHD7PS1hUDYqq229tbzdh8aMo//fL/za7PauOozi2fRIgQIDAPwXyOfLr8pPm8+TFq9flr7//xkSAAIGRC+Q69+efHh+Nqcg1bK57f1tZbX4rBAgQaL9PZNxVxl8lwH0wyP3txmYT6J5Sg98HQ93bi5eRJUCAwGUJZM2Jj73DxSeyYFZdmLG9kE0Ncc8chfa1UA0QO66uWXgr+1MIECBAgAABAgQIECBAgAABAgS+XkCA+9fbeSYBAgQIECBAgAABAgQIECBAgAABAgQIECBAgACBUwVqgPt/n/1Rbi8tldvfLzVBCaeFHyAlQIAAgesr0A5xvwyF+ZnuZRzGMQgQIECAAAECBAgQIECAAAECBAgQIEDgKwXOE96+MD9fnjx62Bzh/e7uUbjTcYeskwkTZJefvV6vfNzfLwlyOiv4MkHqxwW4jzK8vd221RdrRyF7X8npaQQIECAwJIHFhYVm4ZB+v1/+39+fDWmvdkOAAIHTBep7T7bqNsHM/SaMdOXF2pnXsmwJELgeAu2xVzXEPS0/K8i96tTvzALcr8frRSsJjJNA3qfST5eyvbPT9O/VvrosnjUY4l4XV6wLHh4X4J4+v8xZSN9dLXmfTBHoPk5nX10IECBAgAABAgQIECBAgACBSRAQ4D4JZ0kdCRAgQIAAAQIECBAgQIAAAQIECBAgQIAAAQIEJlKgBrhnAHUGT6fkz7+trJo0NpFnVKUJECAweoHLCnGf7XTKbJJ2FAIECBAgQIAAAQIECBAgQIAAAQIECBAYS4HzhLen4rkP+dOD+2X7751mMenTSrb9dflJ85x0EScc6vnLV00w1FmlHeCeQKk8d5Th7anP0uJieXjvx6ZqWTT7rJD5s9rgcQIECBAYnkACBG/NzzeLhyQ8WSFAgMBlCNRwjMPhDoch7jW49DKO7xgECIy/wEkh7qn5WUHuAtzH//yqIYFpFDjo90v6AVNOuq4ZDHHPwox5Tv0+1g5wPy64PfuuCyXm8acrq9NIqU0ECBAgQIAAAQIECBAgQIAAgZEJCHAfGa0dEyBAgAABAgQIECBAgAABAgQIECBAgAABAgQIXFeBDKE+6PXLfv9wMHVK5ox1OiaNXdfXhHYTIEBgHATawTzzM4cLiygECBAgQIAAAQIECBAgQIAAAQIECBAgMH4C5w1vv2jN7929U75fXDxafPoiobs1wD3HPG94e4LzPuztXbSaR9vXyY+Cpb6a0BMJECAwMoEbs7Pl558eN58pCXDPZ4pCgACByxB4/OB+WVxYKAkuTeBpSkJIc82oECBAIAKnhbjX77T7/cOFyVJ2dnfL243NcuvWfLn7ww9l7tOiZzQJECAwaoHaB5hFC9devzl1kcXu9YlgAAAgAElEQVR2iHvmJeQt7CJ9ezXAPW3KsbIwo0KAAAECBAgQIECAAAECBAgQIHA+AQHu53OyFQECBAgQIECAAAECBAgQIECAAAECBAgQIECAAIEzBTIh7KCfwILPwe0ZUJ0B0+2Sv/ttZbXkt0KAAAECBC5LoA4Sme10ymw3U3gUAgQIECBAgAABAgQIECBAgAABAgQIEBg3gQTI7bXuIyZMaX1jcyiBlMuPHpZb8/NHTV59sdYE1Z2n/Pvnf31x3/O/z/449X5nQu9u3JhtAqG+tjx6cL/8z8JCE171/OWrr92N5xEgQIDAiARuLy2VLA6SYTIJDlx786bsC1AekbbdEiBQBdrhpd1Opxmrl2vaXNsqBAgQqAJ1nFQWe8hPu9RhU/n+3Q5yr+N9Bbh7HREgMGqBzDT42DtcSCKLH6b/7DyLILavg1LHrw1wt1jiqM+w/RMgQIAAAQIECBAgQIAAAQLTJiDAfdrOqPYQIECAAAECBAgQIECAAAECBAgQIECAAAECBAhcqkAGUB/0EtzeLzW2PYOaN99tNUEC+fPiwkJZ/G6h+V3D3Nc3N5ugBYUAAQIECFyGwI3Z2fLzT4+bz6H5mS8XFrmM4zsGAQIECBAgQIAAAQIECBAgQIAAAQIECFxMYL/XL/uthaMv9uzPW7fvS7YD3C96v7JORKx7PilU/ebcXHl478eS309XVr8peP7OD9+XH2/fLq/X35aNra2vJfA8AgQIEBihQN7zlxYXj46w83635DMmQYIKAQIERiWQa81c22YMRGKZM24vC/7kGlUhQIBABAa/w1aV2W6nzA4Eug8GuQtw9xoiQGCUAnnPSXh7nXeQ4PYsRvPhw14T4n5WkHs7xD3zFJ79+fzURRZrWxbm58uTRw+PmpbQ+CwcqRAgQIAAAQIECBAgQIAAAQIECJwtIMD9bCNbECBAgAABAgQIECBAgAABAgQIECBAgAABAgQIEPiHQALbD/ql9FqhCRnEvPXXdjOI+qRSw9xvzc+fe8A0fgIECBAg8K0CmXiTCTiZgJiJiAoBAgQIECBAgAABAgQIECBAgAABAgQITIbAtwa5J0B35cVa09ga4H6RcKe20i/LT0oWDK1lMCTz7g8/NCF5Kbl3miCobyk1FHj1xdqp92C/5RieS4AAAQLfLpDPhrz/Z0xMwgRTPn78WNberAty/3ZeeyBA4ASBLB6R68Ua4J5r3CwgpBAgQCACGSd169Z8g5FrlCz8kCFTCWc/qdQg99lOt9lWIUCAwCgEMgch0w8S4Z73neNKE+ieMPcPe8eGrLdD3LPd9t+Hi9ikH/CkeQztAPc8J/2FvV5vFE20TwIECBAgQIAAAQIECBAgQIDA1AkIcJ+6U6pBBAgQIECAAAECBAgQIECAAAECBAgQIECAAAECoxb40Os1A6dr2djaKusbmxcexJzB0wY+j/ps2T8BAgQI3F5aKvfu3imdTik3T5mESIoAAQIECBAgQIAAAQIECBAgQIAAAQIExkcgtyOzmHRCnU4Kc0ptEz6XYLlsn7D3bJ+S+5C5j7nxbuvonmQNcB8MXj9vqxN69/jB/aPNc4zfVlabUPeEZyYQr5aEZyZE81tKDXAfRhj8t9TDcwkQIEDgfAIZB3P7+6WS+5PtIPfNrb+azySFAAECwxao14s1xH19c7MZx6cQIECgCuR76s8/PW7+9+ZMt1n0QSFAgMA4CdQ+wJNC3U/qF2uHuNf2nHYtVAPchbeP09lXFwIECBAgQIAAAQIECBAgQGBSBAS4T8qZUk8CBAgQIECAAAECBAgQIECAAAECBAgQIECAAIGxEkjwQQIQao57Bkdn8te3hhDURibkIBNH8vN+d7fs7O6OVftVhgABAgQmQyCfJ5mEmMk6NcRnMmqulgQIECBAgAABAgQIECBAgAABAgQIELh+AieFtuce5P5AGPqt+fkGKAF0ZwW3V8kEuKesvFj7atwaAl93kNCndnB7/n5Ygevp204fd/q6vzZ0/qsb6okECBAg8NUCef/Ooh+ZxJ738JTtv3fK81evvnqfnkiAAIHjBAaDS7PA0LM/nw9tDB91AgQmXyDfKfOddbbbKbMd8e2Tf0a1gMD1EKh9hB8/rep4Woj7r8tPjhbQOivA/d7dO02/YK6ZFAIECBAgQIAAAQIECBAgQIAAgfMLCHA/v5UtCRAgQIAAAQIECBAgQIAAAQIECBAgQIAAAQIECPxDoB3knsHMCXHf2Nq6sFQCFubn5sqtW/PNZJE6gbXuKKEMm++2yrvtbYOmL6zrCQQIELi+Ak8ePSwL8/PNBMRMRFQIECBAgAABAgQIECBAgAABAgQIECBAYHwF9nq98imXqQmd3N7ZKVt/bZeEpLdL7ic2i3d2OqXfP1x0Ovcqc59y493WifcTE76+9vrNNwVa1mOnx7kudj0o+nRl9ZuOcVxbhXGO7+tWzQgQIHCaQJ3I/n5395sWEKFMgACBkwTq9Wl9PNfQWfxHIUCAQL0OyZCpuW4XCAECBCZOIP2E6S9MOSnEvb7XZZv0IQ4GtGfBm/SrZW7CQfoehbdP3OtAhQkQIECAAAECBAgQIECAAIGrFxDgfvXnQA0IECBAgAABAgQIECBAgAABAgQIECBAgAABAgSmQGC/1y/7/cOIgp3d3fLylOCDDIDOxLEa1p5g3cGSCSOd/NcppdfvHwU1ZLsMwE5QQ46jECBAgACBkwRuLy2Ve3fvNJ8lN01C9EIhQIAAAQIECBAgQIAAAQIECBAgQIDA2AvUAPdnfz7/R2h7u/K1/3em0ylZcDqhuH++fHVmAFPuSw7jHuPDez+WpcXFcrhuaKf5nfulCZ3Pgte5nznMUidBJoQqNgoBAgQITI5APnuy6LQA98k5Z2pKYBIF6vVxrfvqi7WhXPdOooU6EyBwKNBe3KF+d83fzx3+j0KAAIGJETgrxH1wMZt2iHv68FKyoGMtCXRPEeQ+MS8BFSVAgAABAgQIECBAgAABAgTGQECA+xicBFUgQIAAAQIECBAgQIAAAQIECBAgQIAAAQIECBCYDoEMkP7Y75XkuGdQc8IJNra2yq35+TLfCmxPgHu7ZDpIp3MYbND9FHAwKJJo+IQeJIChlgQgbL7bKu+2tw2ino6XkFYQIEBgqAI1QCcBPjdMPhyqrZ0RIECAAAECBAgQIECAAAECBAgQIEBg2ALtMKb/PP391N0/fnC/LC4sNPcX87yEMA07NP20CiTo6dflJyW/b87kDmcpHw56JXcyn66sNkHuwy7Ljx42913XNzeb+7AKAQIECEyGgAD3yThPaklgGgTqNXLakuvRXJcqBAhcX4Gff3rchLgPlvmZw+BihQABAqMWSJ/dsIZtDoa4p28sfYNL/7P4xXtd+ujSP5cQ9/xkAcaUdn9dFtjKvIaVF2unLiA5ah/7J0CAAAECBAgQIECAAAECBAhMkoAA90k6W+pKgAABAgQIECBAgAABAgQIECBAgAABAgQIECAwEQIJWt9vBa0PVjqDsTufgtq7nfzpsGRw9WnPm/0U8p4Q9/xk+1oEFUzES0MlCRAgcKkCWTAkkxHbATqXWgEHI0CAAAECBAgQIECAAAECBAgQIECAAIFzCbRDmBKutP33TvO8LBqdBaMHy79//lfT91tDmf777I9LX/C5Tkysi4jm/uXHXr8Jkk+g/LBLOzR+9cVa2dndHfYh7I8AAQIERiAgwH0EqHZJgMCxAu3rxWxgPJ0XCoHrK5D3g4QTt8u9u3eakOO5bndogcrXV1jLCRA4S6AJUT/olRvdTknf2WBJH1r+S+9e5hVkPsFZpd1/eNy22UOn0ym9Y+Yw1P6620tLJe+HKaNahPGsdnicAAECBAgQIECAAAECBAgQIDCJAgLcJ/GsqTMBAgQIECBAgAABAgQIECBAgAABAgQIECBAgMDYC2SQ9Md+r5T+4WDoZnD1p0HWp1U+g7VbuexfbJp9ZPJILdkuYfEJQ3i/u1tWXqyNvYsKEiBAgMDlCgwG6Fzu0R2NAAECBAgQIECAAAECBAgQIECAAAECBM4SaO4r9v55jzDh7bn/l0D3dkngXBbvrOHt2zs75fnLV2cdZiSP/7L8pGQx0dzDTM5U7nWm3gmUH0VZXFgojx/cb47x28rqpYfWj6JN9kmAAIFpF6gB7qP8fJh2Q+0jQOD8AvU9J8/I+86zP5+Xj/v759+BLQkQmFqBh/d+LEuLi037ZrudMnuOsOSpxdAwAgRGLrDf7zdj/FMGQ9wT3p6x/4OlPdfgpED3s0LcB/eZPrva75gFEdOvlkUucn2UAHeFAAECBAgQIECAAAECBAgQIEDgfAIC3M/nZCsCBAgQIECAAAECBAgQIECAAAECBAgQIECAAAEC3yzQDlxv7yzhChloPdNp8t5LBmZvbW+XtddvjjZbfvSw3JqfbyaNZPJIu+we9AS4f/PZsQMCBAhMr0A7QGfgI2R6G61lBAgQIECAAAECBAgQIECAAAECBAgQmBCBT1lOTW0T3pSfk8Lbs83tpaVy7+6do9blnmLuLV5FqYHqudeZO5ip+/rmZlnf2BxZddL2GFxlcP3IGmfHBAgQmFKBOuYli5IkTFkhQIDAKAVqgEaO4ZpxlNL2TWDyBPJdMu8RCS/OGKrZzuFvhQABAsMW2Ov1Svr80seX95wa4l7D2/Pd6PX626NA9eOOn/D1496jTgpxr/2Jt79fahasyHOzj/TX5bjtMjhPYdjttz8CBAgQIECAAAECBAgQIECAwLQJCHCftjOqPQQIECBAgAABAgQIECBAgAABAgQIECBAgAABAmMnMBjcngHSGXhdy825uWZw9mB5urJaPu7vN399Y3a2/PzT42a79oDsOgg7+0s4Q3u/YwehQgQIECBwJQIL8/PlyaOHTXjOzZl/ft5cSaUclAABAgQIECBAgAABAgQIECBAgAABAgS+EKhhSqeFt+cJjx/cLwlOr+W/z/5owqCuqtRQ3hw/9fhtZXXk9cl909xjTdDVxtbWVTXdcQkQIEDgnAIZ6/Lr8pNmzMvm1lZ5tf72nM+0GQECBL5OoH2Nuvpirezs7n7djjyLAIGpE8hY3If3fiy35uebts12O2W2I8V96k60BhG4QoHMG/hw0DtaoDHXJYcLR3RKr99vxvo/f/mq6eNL/1YtuV75+++dcvPmXBPAftp4z9qPmMVqZlpzEA56vWY+wf27d74Icd89+LLv8CoXhLzCU+PQBAgQIECAAAECBAgQIECAAIGvFhDg/tV0nkiAAAECBAgQIECAAAECBAgQIECAAAECBAgQIEDgdIHjgtsTILDxbusfoQUJWVj8bqEJW6hh7lvb280g6lpuLy2Ve3fvlG6nNCHuKe0B1e93P5SVFy+cFgIECBAg8A+BGuiTCYeZeKgQIECAAAECBAgQIECAAAECBAgQIECAwPgInDe8PTVOsFMNZkoo01Uv8Jz6JFA9ZX1zs6xvbI4cNses4VfP/nx+5QYjb7ADECBAYAoE2p8XL169Ln/9/fcUtEoTCBAYV4EENOcaNePw9g8Oym9/rIxrVdWLAIErEsh43ATuHIYqfx6Te0XVcVgCBKZIYL/fL/u9zCI4XOzw4/7+UVD7YHj7TKfTvAdl+zwj26dvbfbGbMn7VB6/ccx4z+x+L9ue0heXxSoSBJ+nf6pOEwqf4zxdWW3qpRAgQIAAAQIECBAgQIAAAQIECJxPQID7+ZxsRYAAAQIECBAgQIAAAQIECBAgQIAAAQIECBAgcMkCGVRcQ8ov+dDffLiLBLcfd7B2mHsCB9oDpBNEcGt+vnQ7ndLvHw7WruX97m5ZebH2zfW3AwIECBCYPoH25OSbM91mIo5CgAABAgQIECBAgAABAgQIECBAgAABAlcvcJHw9quv7fE1SCBU7nH+trL6j4WsR1XnBFDluLmXmnuqCbhSCBAgQGC8Bep7d8a7PF39s+wLDBzvE6Z2BCZcINenWew+5e27d+XN240Jb5HqEyAwTIF6XZJ9ZqzyMfnIwzycfREgcI0EMgeiBqYPNnt7Z6dkLGezQONAOHtC3BP+npL+rmx30nvUWQHuWZwix7h/985RePxst9MExWffCXBXCBAgQIAAAQIECBAgQIAAAQIEzi8gwP38VrYkQIAAAQIECBAgQIAAAQIECBAgQIAAAQIECBC4JIG9Xr/0+v2JmxTxrcHtx/Fm8HU7wL0dwJvtP+ztla2/tksGdLe3u6RT5TAECBAgMEECdZDI4MSfCWqCqhIgQIAAAQIECBAgQIAAAQIECBAgQGCqBKYhvD0nJKFQ3y8ulo2trUs9PwlwT+je1vZ2WXv95lKP7WAECBAg8HUC9b17/+Cg/PbHytftxLMIECBwToF7d++U20tLJQtH/L76p/F153SzGYFpF8h32H///K+mmcLbp/1sax+Byxf42OuX9PnV95f8OYHr+V3LSWM4s8XHgQD4Tinl5kz3i4acFeCejet3r/rE7KfZv8UQL/9F4YgECBAgQIAAAQIECBAgQIDAxAsIcJ/4U6gBBAgQIECAAAECBAgQIECAAAECBAgQIECAAIHpEtjv9cv+pwHKkxIwO4rg9tPOakIIZrpdoe3T9dLXGgIECFyKwC/LT0oWAzH58FK4HYQAAQIECBAgQIAAAQIECBAgQIAAAQInClxGeHtC6W7OzR1bh16v1ywWPckl7fvfnx6X2dnZJsA9Qe4KAQIECIy3QN67lx89bD6f3u/ulpUXa+NdYbUjQGDiBX7+6XHznpNr32d/Pp/49mgAAQLDEahjqOYHQpGHs3d7IUDgugtkbkEC0wdL+gPrY5/j3P+5Xe9T6Ht9ZHBORQ1w39ndLe/f736xg/T5vdveLvndDnHvdg5rlH3numj7753mO1n2oRAgQIAAAQIECBAgQIAAAQIECJwuIMDdK4QAAQIECBAgQIAAAQIECBAgQIAAAQIECBAgQGBsBOpg4gwYPuj1moDZSZgc8aHXK58y55tQgFfrb5tBzwoBAgQIEBg3gYX5+fLk0cNmctBNExDH7fSoDwECBAgQIECAAAECBAgQIECAAAEC10TgMsLbQ1knDx7HOi2huQnjTChn7s8mkPPj/v41eRVpJgECBCZXIOOB8t6dMPf1jc2yvrk5uY1RcwIExl4g14tZOCLvOQkoff7ylbF9Y3/WVJDA6AVqqPFct1u6x6Usj74KjkCAwJQK1H6/G91OSfD6cWWv1yuZN3FayTMTup79De6rzrk46fnpJ9t4t1U2trbK/bt3ytLiYvNel/e8vV6/CXFPyeOv199O6ZnQLAIECBAgQIAAAQIECBAgQIDA8AQEuA/P0p4IECBAgAABAgQIECBAgAABAgQIECBAgAABAgS+UWD34DD0fPXFWrl1a77c/eGHMtvtlNkTBi9/4+GG+vSPvX4zQDpl7fWbJshdIUCAAAEC4yhQJyDWCTnjWEd1IkCAAAECBAgQIECAAAECBAgQIECAwLQKXFZ4ewIqf11+0gRVDt5v3e/3y7QEuOd1cntpqdy7e6d82NtrQtwVAgQIEBh/gbrwdGq68mKt+VxSCBAgMCqBhJZmrERKFvxJiHuuHRUCBK6vQH1fyPfljFNWCBAgMCyB/V6/pO8tJQHsx5V+v1+yReZMHFeW/mfxKHT9RrdbjttLOwA+gezpc8zxst8a0J4g91z7ZEGbvNV1ymEgfL0mSnj79s7OsJpuPwQIECBAgAABAgQIECBAgACBqRUQ4D61p1bDCBAgQIAAAQIECBAgQIAAAQIECBAgQIAAAQKTJbDX6zeDhdc3N8v6xma5MTtbfll+0gw4vjnTnYjG1LCFVDYB7glyVwgQIECAwDgK/PzT42ZSzkynU26YhDiOp0idCBAgQIAAAQIECBAgQIAAAQIECBCYQoFvCW9P4ORBr9fcS0340lmlThw8LowuC2tPU4B7LJYfPSq35m+Wja2tkvAphQABAgTGX6B+ViW88Onqn2V/f3/8K62GBAhMrEBd7D4NyPX0q/W3zRg/hQCB6ylQxyhn2NRcdzLGKF/PM6XVBCZTIH1v5yn/efr7iZs9fnC/LC4sNO9RJw3xTIh7wuJrYHvdWbZvB7y3D5JA9/Qvug46zxmyDQECBAgQIECAAAECBAgQIEDgUECAu1cCAQIECBAgQIAAAQIECBAgQIAAAQIECBAgQIDAlQvs9/rN4OHBkIDzDDy+8soPVCCDnfc+BSZ82NsrKy/WzhWgMG7tUB8CBAgQmG6Bbrdbfl1+UvI7Ae4JclcIECBAgAABAgQIECBAgAABAgQIECBAYHQC3xrevrS42Nx3/G1l9cz7j2f1ASdEatrCmtLm/+dfy6XT6ZTnL1+V7Z2d0Z1MeyZAgACBoQnUsUEfP35sQtwVAgQIjEog14sJcU8Qai0JLl17/WZUh7RfAgTGXOCX5SclQe7zMwLcx/xUfVX10g9z0P+qp17oSRl1l7DsTumcGLI9uMOMNe+XhG7neaXMnpTOfaGa2HicBOrciPRPbb7bOrFqO7u7Jz52tDhjt1OyQGO7DAa3Zw7Gu7+2y8Kt+eZaJ9c9g2Xa+gLH6XyrCwECBAgQIECAAAECBAgQIDD9AgLcp/8cayEBAgQIECBAgAABAgQIECBAgAABAgQIECBAYKwFauD5cWEDGUCciZoJlU247FWX1PW81fjQ65V+vzThCQlxT5i7QoAAAQIExkng5txc+fmnx02V5rrdc3/GjVMb1IUAAQIECBAgQIAAAQIECBAgQIAAAQKTIpDQ9K+5d5iQyYS3p6xvbpb1jc2jJieMKX2983NzZfbG7NGf2yFNub+ZPuB2SV1q+c/T3yeF8Mx6LszPlyePHp476P7MHdqAAAECBEYukM+s5UcPm8+wBA6+fCNIeeToDkDgmgvcu3un3F5aOlLIuL4sAJRQU4UAgeslUL9vGzc1nee9BmhfduvaYe411L0d2N7rJ7r9yzIu4+Qv22raj5f+twSrZx7B15Rcr+S6JaUG/ec1td9P+P/hqyj7T1/hYBB85mAsfrfQhLkf9HrNNlm4RiFAgAABAgQIECBAgAABAgQIEPg6AQHuX+fmWQQIECBAgAABAgQIECBAgAABAgQIECBAgAABAkMQOOj3y8eMSi+lrL5Y+8fg4fz9L8tPyo3Z2TI/82WowBAOf6FdpJ4Z7HzzAvXIc9LGlLXXbwx8vpC4jQkQIEDgMgQS+pPJiJngc5HPuMuom2MQIECAAAECBAgQIECAAAECBAgQIEBgmgQuGtqUgKWl/1lsgpZS2gtiJ7zp+8XF0g5qb1vVsLD0/c50E+10WBLwlACzWhJWmYCnhOaeVHLc3OvM75RsO86LVz/88cfGLe3KPWiFAAECBMZfoE52/5Zww/FvpRoSIDBOAnWsRK1TrnUT4j4YfjpOdVYXAgSGL1DfC2Y7nTKbL9LKVAnUAPfBxfCG2cj0y2RRvVu35pv+kvxkzPtpJZ85+bx5/3636V9JH0+eJ8R9mGdmPPZ10b7A42qdxQrzfenW/PwXD58U3D4eLVcLAgQIECBAgAABAgQIECBAgMD0CQhwn75zqkUECBAgQIAAAQIECBAgQIAAAQIECBAgQIAAgbEXSKh5BsbXaIDX62/LxtbWsfWuN7QyOSKTJK6itIPYLzpRox1Sv7W93YQbKAQIECBAYJwEEuCeCYmZhzjXvdoFU8bJRV0IECBAgAABAgQIECBAgAABAgQIECAwLIF6z3B7Z6cJhjypJKx98buFJrR9MJw991NzXzVl+dGjcmv+5he7udHtlG7nc1h7+8HB4PbztiuhYisv1o4C2+/+8EO5cWN27O95/rq8XGZnZ8ooQ9rOa2g7AgQIEDhbQID72Ua2IEBg+AIJy11+9PCL6+71jc3mGlIhQOB6CNxeWmrCs69yfPL1kL6aVl5GgPtxLRsMdU+g+8f9/SawPcHtg4viZft8Hglxv5rXySiPOowA91q/GuSe/8/1ikVnRnnm7JsAAQIECBAgQIAAAQIECBAg8E8BAe5eFQQIECBAgAABAgQIECBAgAABAgQIECBAgAABApcq8OGgdxTcnkDzDCLOwPSTSgau/7L8pCS6/ebM5YfKtsPbU8fT6tHrlyb8drC0Q9wz8D4hBwk7UAgQIECAwLgI/PzTY5PAxuVkqAcBAgQIECBAgAABAgQIECBAgAABAlMnkMCmlGd/Pv9HUNdJoe0JY5/5dO8x9yzbYeQJ9crinPmdksU5j7tPmcfa92fbsNk+ce/1d30s9zbz0w5vbx/v6crqqfd3x+Hk5R7z/366x3yc+TjUUR0IECBA4LOAAHevBgIErkpg8Lo69ciiS2uv3xjfd1UnxXEJXKJAHS+VscnHDP29xJo41LAEav9Le3+TsLibEPdhvQLGaz/tAPcEsOe6I9cZp82bGK8WqA0BAgQIECBAgAABAgQIECBAgEAVEODutUCAAAECBAgQIECAAAECBAgQIECAAAECBAgQIHCpAjUQPQOQn798deaxM1g5kyQSUDB3UurAmXv5ug1qOEGe3e+Xo+D52U6nzB5Tl/1ev9nmxqfH8uf8XfaTkpCDja2tsvFuywSvrzslnkWAAAECIxLIJLBfl5+U/M7nWP4bLJf8MTyiltotAQIECBAgQIAAAQIECBAgQIAAAQIELleg3h9tB4adFdo+0/ncR5tFpPd6vS8C3BPevrS42DTktPD2PJ7j5792WPtJ/b11Yep2ePvdH34omYSYkgW6E2Y5CeX20lK5d/dOE4qVEHcLbE/CWVNHAgSum8Dyo4fl1vz8UbPf7+6WlRdr141BewkQuGKBjJP46cH9L96Pcg2ZsY0f9vauuHYOT4DAqASy8NcvWfirU8rNbndUh7HfSxZIYHa+/7ffv9/9td30Z4x7aY/fs6jAuJ+t89WvHeCe95u870zCggLna52tCBAgQIAAAQIECBAgQIAAAQLXS0CA+xf0v3MAACAASURBVPU631pLgAABAgQIECBAgAABAgQIECBAgAABAgQIEBgLgQ8HvSboPJOcEuR+Wsmk+kyuT5hsO6hg1A1JOEH7eDWsoB73uCCEhLXvf3pe6psghQQqCG4f9dmyfwIECBAYhkBdNOWkfeVzsS5SMozj2QcBAgQIECBAgAABAgQIECBAgAABAgSmXaDeY0xw2PrGZln8bqEkvD2hXLVkIeuZTjnxXuhggPtFwtsv4jsY3p7n5ljpO67l6cpqE4g+KSULhaf+511cfFLapZ4ECBCYFoEa4F4X2fjr753y8s1kLBQyLedAOwgQ+CzQvs7O3+a96dX624kI/XUeCRC4uEBd9Gu22ymzrUXULr4nzxgngXZg9jjV67x1qSFQxumdV2y8t6uvxywikOuMFAHu433O1I4AAQIECBAgQIAAAQIECBAgcJKAAHevDQIECBAgQIAAAQIECBAgQIAAAQIECBAgQIAAgUsXqCEDmeT028pqM9nppPLL8pNyY3a2zM98DjG4jAonjD0x8wlqT0ngfILn26WGuDch7aV/GNbez5aHAQv5c/7vv8/+OLWNl9EexyBAgAABAucRSHDQzZufw3jqczJpMYFCN2e6pXOeHdmGAAECBAgQIECAAAECBAgQIECAAAECBEqCmo4rZ4W2t59T761ubW83f720uNj8Pm7B6eOOled3z9GxW4+TfeRY9Th1n/m7tdeTFaqbfu1///yvpgmpezX00iRAgACB8RCoAe7/efr7eFRILQgQuPYCNdC5DTGJ18HX/kQCIHAOgbrgl7FQ58CaoE0mPcA9/Ri/Lj9pxumdt99n1Kdn/9O4+BwnY+PP0cU0lCqlnyqj8HO89KNNYsnrsS6EmLkQWeBx5cWaOQWTeDLVmQABAgQIECBAgAABAgQIELj2AgLcr/1LAAABAgQIECBAgAABAgQIECBAgAABAgQIECBA4GoEPvb65aDfL9s7O+X5y1fHVuLm3FzJJIkMvJ47T6rAEJuSAPcMOs9ha4h7AtwTyP56/W25d/dOc7Q8lqD29gD1wWqYaDrEE2NXBAgQIHAlAnWASSZh3bjkz+QrabCDEiBAgAABAgQIECBAgAABAgQIECBA4BsF6v3QupuLhLa3D90OVq9/f1qIV+5dHi5A/Xnx6Twvx8/S1cm8StzWcV29g8dKf3Dum+Yeae7p5t7upJUEuCf47P3ubhOSpRAgQIDAeAjUMUGpjXE143FO1IIAgUOBLHz/8N6PzTVkLQlczfVwDWFlRYDAZAu0F/sal5DsyRYdn9onMLvX6zXf//PePYmljtNL3TNWb7Z7eaHpg/1RH3uH4+ZrGeW/l8O+rMM+rX7/sC+qXdKP1f3UnzUpge7thR2Ft0/iv0Z1JkCAAAECBAgQIECAAAECBAh8FhDg7tVAgAABAgQIECBAgAABAgQIECBAgAABAgQIECBwZQI1EP2kyf4JSb+9tNQExWYQ+nGlGbD9KWh9mAOya4B7jllD3GvIQuqbCRyZqHX4eKepQyb97+zulg8f9srNm3NH1V3f2LwyYwcmQIAAAQLDEMjn3q/LT5rPv5szmQqlECBAgAABAgQIECBAgAABAgQIECBAgMBJAlnIOvcWvza0vb3f3A/d7yeO/bDMdrpH4etNqNWncKvcrxwMt8r2CS476PXKjdnZf1T3uFD37DP1r4t51nukkxqAtvzoYbk1P9+EbT5dWfWiJUCAAIExEGjfe3z313Z5+ebNGNRKFQgQIPBZIItMPH5wv7mGzviIXGdP6vWw80qAwPECS4uLR2OARxlKzf9yBWp/zCS/Z+da+fb3S834+bqYSMbQZyz7SQvyDVu5Oma/Wcxvpttt+lbqv5WM/5/pdsrsCWP7z6pPuz+r9mt90RfW6zUB/BmTn8/iHHuwX+tbAt3r8fv9TwsejmgwZJ0nYSGYs14RHidAgAABAgQIECBAgAABAgQIjL+AAPfxP0dqSIAAAQIECBAgQIAAAQIECBAgQIAAAQIECBCYSoEaNJDfGZj87M/n/2jnzz89LpkMlTJ7zEDvPHev9zmsINvVQeoJG/iW8dTtAPfstw58z6D0ja2t8nr9bWlP4Mg265ubRVj7VL5cNYoAAQLXWmBhfr7cuf1Dye/6WVuDe641jMYTIECAAAECBAgQIECAAAECBAgQIEDgBIHcUzxpgepvQWsWt05k+6dFrgcD2xNSPhhoVe9hJvRrfm6u3Lo139yDzc95Q90nOcS9BrjH/T9Pf/8Wfs8lQIAAgSEJPLz3YzPmxuIaQwK1GwIERiKQ6+dcS+a6uYa4530r4xwTDKwQIDD5AkLcJ/8cHteC/X6/ZAz4pI/pPi7Ivbb3uAX5hnU2231Ar9bflq3t7VLDqWqA++7B4edgPh/PE+Re+7Oa4PRjFiDMPIImsP39bvM7P4OlBrkv3Jq/UKB7O6w9tc4CiIMlQfSZpzDMUh3TlpUXa64dholrXwQIECBAgAABAgQIECBAgACBKxAQ4H4F6A5JgAABAgQIECBAgAABAgQIECBAgAABAgQIELjuAgksyMDklO2dnbL2+s2xA5OPG3yewNiEHbTD27OPTIq6NT//RchAhlJnkPpM5/D3RUoNcM+kq5lut6QutbQD59sTOCZ9sP9FfGxLgAABAtMvMBjcnk/STFQaRejQ9GtqIQECBAgQIECAAAECBAgQIECAAAECBC4ukFCpw5Cr4wOm3u/ulp3d3fL+/W7Z3dtr7pnWUNwcLf//28rqiSFRFwl1rwFX2WeCp44L07p4C0f/jHt375TbS0vNgZ6urDZhwQoBAgQIXK1A7kM+efSwHPR65f979sfVVsbRCRAgcIpArpfv373TLDpRy8bWVnm9/pYbAQJTIpDvi/nemFLDqaekade2GXV8+bSM6c5nUa6fb96cO/w9N/fFmPZ6ogfHyTfh6hcYPx+3j70sG1iaPp+M7a99PycFuNdj51idY8fpH/ZrtUv6lZqw9oH+rIu+YM8T6D547ByjffyPH/ebcPrsK224kfkCF5tucGy1a3i7hV8uelZtT4AAAQIECBAgQIAAAQIECBAYXwEB7uN7btSMAAECBAgQIECAAAECBAgQIECAAAECBAgQIDCVAnVQchqXiUyZ0HRWGQxyT3hsAtZTtra3m0HitWRgegaoL3630AS6t0sNc++UzpkDrGuAex3Av7iw0Owzv1Of/z774yjooIa4T8tg/7POh8cJECBAYPoFjltEJZ+/sxdcEGX6pbSQAAECBAgQIECAAAECBAgQIECAAAECwxHI7c9++RTY3s+fviwJfUrAVcLaE3J1UoB6+nd/XX7S3NPMQtjPX766UAXPE+qe46++WLvQfq9q4zqBMsdPnVN3hQABAgSuXuCX5SdNUGIWBcmCJAoBAgTGWaB9TZl6Pvvz+cQsaDTOrupG4CoFMtb49vdLR2OCU5eMMZ4bRnrzVTbMsZvA8L1er1nALQu5TWPJdXRew2eFute2z3Q6p4a5H/T7JeP7UzIu/9X626Mx8hk3n8/BHK8ucrB7kKUGDxfKy2PthU4GvdN/1QS2vz/syxrVgoDHBbq3w9o/fDg89uDCfukHSxvq4n8ZH5lxkl9b2vMkso//PP39a3fleQQIECBAgAABAgQIECBAgAABAmMkIMB9jE6GqhAgQIAAAQIECBAgQIAAAQIECBAgQIAAAQIEplkg47r3+71mYHwGPyco4KKDsDP4e/nRwyZsIGUwvH3QL9u1w9wzOPui5bhQ9gxGHxzEncHnN27MlvWNzYsewvYECBAgQGBsBY4Lcr/RzYSur5+kNLaNVTECBAgQIECAAAECBAgQIECAAAECBAhcgUCCnXrHBLa3q5L7q/nZ+mu7uUd6Ukmfbu6n5r5qQqp+W1k9Ctz6lqZlvw/v/dgE29UyKWHoCeC6d/dOU+0sDH6a37cYeS4BAgQIXEwg42zy2TLNwZoXE7E1AQLjLpBryhruOkkLGo27q/oRuEyBfLfN99oEt+d7cy0ZB5XAZqOhLvNsjPZYCXDPePXr3A+Q1/ridwtfLFJwmnr6kRLc3u43yRj8J48eHj2thpvXAPc8cNZY/tGe6eHtPW19cO/HZpGpk8pp7xWH8yQO+/hSskhV5hRYSHB458ieCBAgQIAAAQIECBAgQIAAAQJXKSDA/Sr1HZsAAQIECBAgQIAAAQIECBAgQIAAAQIECBAgcE0EDvr9kuCBlO2dnWZAfAZ6f02pIe51PxfZR57bDnQ/z3OPC3A/6XmZ3PG17TpPXWxDgAABAgSuSqAdzlMnYl1VXRyXAAECBAgQIECAAAECBAgQIECAAAEC0ySw9ynA/TxtOu3eZTu8Pfu6yH3O8xw7AVa/LD852nRSQivbYWPDNjmPm20IECBA4HiBfG79uvyk5Pd/nv6OiQABAmMv0H7fSmVfr78tG1tbY19vFSRAoDRh7QltT6B1/i2ndDulJIw5P8poBTJ8vF8Ox5BflneOmRB3iwUdntuzwtw/7O01Y/vzu10S3p5+lXbJv5jDs/m5TEuIe94fEsRVF2w56V9GO8hdcPto3z/snQABAgQIECBAgAABAgQIECAwLgIC3MflTKgHAQIECBAgQIAAAQIECBAgQIAAAQIECBAgQGBKBfb7/bL/Kbx9WJOWEg6QQfUKAQIECBAgcHkCdZCJAPfLM3ckAgQIECBAgAABAgQIECBAgAABAgQmTyCLWx+0kqzSp5pguHYZDHc6rpVZODrBWbkvmp8PH/aO/n9w+8Hw9jz3t5XVoS8+/fDej2VpcfHo8Ksv1kqC3Me5tAPcpyVQbJy91Y0AAQIXEVh+9LDcmp8X4H4RNNsSIHClAgnAffzgflOHUV1zX2kDHZzAlAkMfldO89rBy1PW3JE3J10d54m7r4Ht+d3rH0a3x/3GYOfIiGucAPfUIcHk6Q9QLiZQ+1Ny2ua63fLhoPdFcHteCzdnuuVDr1f6/dL0D73d2Bz7fqKLKXy5dfrEMoYy8xgGy/vd3bI+5e3/FjvPJUCAAAECBAgQIECAAAECBAhMuoAA90k/g+pPgAABAgQIECBAgAABAgQIECBAgAABAgQIEBhzgYS3J8T9+ctXZXtnZ8xrq3oECBAgQIDASQIC3L02CBAgQIAAAQIECBAgQIAAAQIECBAgcLbAXq/fBJTVMj/T/eJJ9f5p/vK4kPb83UVD0RNK9+vyk5LftYwioCxBVQlxr2US7gHH5N8//6upcsK0Vl6snX0SbUGAAAEClyIgwP1SmB2EAIEhCyTAPUHuKRYIGjKu3REYgUD7e2xCqC85Q3wELbqaXSYMfbZzvN9xge3tWl5FeHvT59IvJfXOonhPV1avBm6Cj/rk0cOSEPf67yYLFn7s9ZvFBRNgnv6W2udVw/LT3OsS5P79/xwucHjQ65XNd1sX7sub4JeGqhMgQIAAAQIECBAgQIAAAQIErqWAAPdredo1mgABAgQIECBAgAABAgQIECBAgAABAgQIECBweQI1gGD1xZrByZfH7kgECBAgQGDoAu0A95lupwkgysSsTHa7OdMtnaEf0Q4JECBAgAABAgQIECBAgAABAgQIECAwWQKJbf9w0DuqdLfTKXOf0uHSl/qx1yvZJuFhL1+/Ger906OJgp1San78sEPcE96e8LuUYe97lGf6/37532b3QttGqWzfBAgQuLiAAPeLm3kGAQJXLzC4eJJxkVd/TtSAwFkCQtzPEjr98RrOXYO8TwtsrwvV3Zqfb3Z6VeHttUW17pPUh/FtZ2s4z745N1d+/ulxs+BBznst6fP6vGRhOQpwz+N5Xez3e83vlI2trfJ6/e1wKmQvBAgQIECAAAECBAgQIECAAAECBK5YQID7FZ8AhydAgAABAgQIECBAgAABAgQIECBAgAABAgQITLuAAPdpP8PaR4AAAQLXReBokEkpX0zESvtnO50y+ymE6Lp4aCcBAgQIECBAgAABAgQIECBAgAABAgQGBT72Dhe+rOVGt9OEldV7pvn7BFitb2yWhJoNs7SDJHPc1CVlmCFlvyw/KTdmZ8uHvb3y7M/nw6z+SPf175//VeKT8p+nv4/0WHZOgAABAucXEOB+fitbEiAwXgLtMGiLBI3XuVEbAicJCHH/utdGDUDPszM0LF0e7QDv9G3s7O6W9+93m995T8w1XgLArzq8PXVO10ja4L367POfc1b7Tubn5sq9u3f+MSYwfV7tfq8a7l5D2+vj6TdaebE29L6vs1thCwIECBAgQIAAAQIECBAgQIAAAQKjERDgPhpXeyVAgAABAgQIECBAgAABAgQIECBAgAABAgQIEPgkUAfvr75YawbnKwQIECBAgMBkCtRBJql9JrXNdLvNpK1MzquTsSazZWpNgAABAgQIECBAgAABAgQIECBAgACB4Qh8OOg1QWYJMEv/6fxMt+z1+qXX7zf9qi9fvxnpPdPaj5uQtPzkXm3K85evyvbOzjc1MsHtCXCv5enKatOmSSg1IDh1/e+zPwSITcJJU0cCBK6FgAD3a3GaNZLA1Aq0rzHXNzebRZoUAgTGT+DW/HxZmJ8vt24d/k7plFJufBrzNH41Hp8aDS5Sl5oNBrYnqLuW9IOMU3h7rZdx7Ge/ptoLHLS3nu10ymwGB55QEtieRQvbof7C28/2tgUBAgQIECBAgAABAgQIECBAgMDkCQhwn7xzpsYECBAgQIAAAQIECBAgQIAAAQIECBAgQIAAgYkRqIPeDcaemFOmogQIECBA4ESBTNS6eXOubP21XfLZfnNurpl0l8l3N7qHYUAKAQIECBAgQIAAAQIECBAgQIAAAQIEplkgwVSd0mkWthwseSzhZrX/tNvplLnuYYh6r385weHpr/11+UnTb5uFN2uA+zDC1gfDvF6vvy0bW1sTcbrb4ZoWHp+IU6aSBAhcEwEB7tfkRGsmgSkVyAJHP//0uLn2TqDxsz+fT8wCR1N6SjSLQCNwXGB7pclX+XxXz3f6/DbS6fQXTUK5s1BdShaq2P57p+nzOK6Ma3h76pqA8f1+v+gPOP58t/t7Mv6v/e+i/ns5rg+sHdy+tb199Bm48W7LwnnejwkQIECAAAECBAgQIECAAAECBKZOQID71J1SDSJAgAABAgQIECBAgAABAgQIECBAgAABAgQIjIeA8PbxOA9qQYAAAQIERikgxH2UuvZNgAABAgQIECBAgAABAgQIECBAgMC4CdR7oLPdTpkdWNRyr9cvvf7nAPe68GXCzhJ69p+nv19Kc44mDJbSHDchWmuv33zzsR/e+7Ek1CvtqkH1CamchHLv7p1ye2mpqerzl6/K9s7OJFRbHQkQIDD1Ao8f3C+LCwvlxavX5a+//5769mogAQLTJ5BrzFxrpuzs7jbhwAoBAlcnkIUV8t01Ie61JJBaYPvXn5N8/8+CdQlwX9/YPHZH4xzengoLcD/5/LfD22s/1lmvlrqAYbZLn1NeFx/39896mscJECBAgAABAgQIECBAgAABAgQITLSAAPeJPn0qT4AAAQIECBAgQIAAAQIECBAgQIAAAQIECBAYTwHh7eN5XtSKAAECBAiMQkCI+yhU7ZMAAQIECBAgQIAAAQIECBAgQIAAgXEU2D34/9m7F64ojkVtwDXDRWSzSdSYoIHtMWuv8/9/T06+GANRFBFCCHLt/tbb0GYkGLkMzO2pLBZG+lL11DjD1FS9VX2sVgLgpjvdJgguQekJam8DqxIaNzfVbULOEnbWrxD1y5gkOO2HleWS7ykvVtf6EqT1fGW5pF0Jrz+p6qbN/br2Zdp1k2PaRZS5xj+Fzt3kHs4lQIAAgasLtMHHu3/ulVdv3179As4gQIDAEAg8+/5pybyJFJsFDUGHqAKBUpoNvPI+MO+Le9+7w/m7QMLN8/4+7/U7FwC14x1VVZX9w8MLCTNWkK+E5ScEfNiKAPeLe+Qm4e15PKy+Xi8Hn3lMDNtjQH0IECBAgAABAgQIECBAgAABAgQI3FRAgPtNBZ1PgAABAgQIECBAgAABAgQIECBAgAABAgQIECDwiUBVl5IA94QTvPztVckkbYUAAQIECBAYb4F2AkrW4M2ehQKNd4u1jgABAgQIECBAgAABAgQIECBAgACBSRNoPwf9sL9fTqqqLMzPNwQJOavr0oS1J6g9AVjdTqfMdjtNqPsggs7bMdt+BccniC0B7ufLxub7srWzM/QPhTYgOBVNfVNvhQABAgQGL5DA4wQfH5+clJ9/XR18hdSAAAEC1xBon8tyqjmT1wB0CoFbEsj72KXH35T7c3Mf37tPd4YvXPyWmn+py7bjHO3BCWC/KMg9G9NlzOOfyrCGt6fOAtz/3nPC2y/1T8RBBAgQIECAAAECBAgQIECAAAECBD4KCHD3YCBAgAABAgQIECBAgAABAgQIECBAgAABAgQIEOirQDuhP8HtW7/vNIuSDg4Pmy+FAAECBAgQGD+BLHhMsEK32y33prrFUsfx62MtIkCAAAECBAgQIECAAAECBAgQIEDgr8CvNrQ8Ae4Jg8vYaFvaAPeZ7HaZAMfqNNR9fePdnRKmTj+sLDcbbufz2puWjAMv/nvhb5c5Ojpu2jfsZX5uriw/WWqqmQD+1dfrw15l9SNAgMDECPz32X+a19IfX/wyMW3WUAIExk+gDe1Iy2wYNH79q0WjLZD37QmrTslb9elOt/mulLJ/UjUMeV+fMY52fCNB9wly7y2ZG/5PZZhN2wD3V2/elt29vYnv+vT10+++bRwyfpXw/S+V47pugvCzNiBjKtYEfEnMzwkQIECAAAECBAgQIECAAAECBMZNQID7uPWo9hAgQIAAAQIECBAgQIAAAQIECBAgQIAAAQIEBizQBrhfVI02yD0L+ff295sJ3JnMrRAgQIAAAQKjK5DQm4TfZOFeFvApBAgQIECAAAECBAgQIECAAAECBAgQGEeBw6oq+Sw0oehtUFXCzRIGl/CrBJ7dn5srCTufm+qWg5OqJN/sxepaX0LUr2p6b3ZWoNYZ2uNHD8uDxcXm/9J36UOFAAECBIZDIOGReR1tN0gZjlqpBQECBK4ukI3v8zt4Su97hqtfyRkECNxEIP8OM4/p/v255nvvpmu5brfTKbPDnDZ+k8Zf4dzDhHHX9cdNJ+L04KvF5r1z/pxQ73ZzuitcdigPFT7+abe0QVOXmevX2uUKwtuH8uGtUgQIECBAgAABAgQIECBAgAABAnckIMD9jqDdhgABAgQIECBAgAABAgQIECBAgAABAgQIECAwaQIJL6jzX11KognyPQEF50smdO8fHpYPH/ab4II25H3SvLSXAAECBAiMokAW7SX4JusaZ7vdUWyCOhMgQIAAAQIECBAgQIAAAQIECBAgQOBSAvsnVRNW9dPLX/92fIJnE9x+Ol7aKVOdUo6qugl1X9949/H4hKCtPFkqW7/vND9Tbl9gcWGhCdlPyRak+cz6xxe/3P6N3YEAAQIELiXQPk9/2N8vq6/XL3WOgwgQIDCMAgmKXn6y1FTtw8FBWX31ehirqU4ExlqgDdDpbWTeB051O6VbOs38pkktmdPdtv+4qkuCuS/a4CwB+Bm3yPjFdKdTEvI9DiVjNCd1/dlxnXFo42Xb0P47yVy/z3VvrGKWkrGwrZ2dZiwrf1YIECBAgAABAgQIECBAgAABAgQITKKAAPdJ7HVtJkCAAAECBAgQIECAAAECBAgQIECAAAECBAgMUCDzuf8KdK/L2fzuv9WoDXI/Ojoue/v7zUIBE78H2HFuTYAAAQIEzgQSQjQ9PV2mut0m9CYL9u5NZZmjQoAAAQIECBAgQIAAAQIECBAgQIAAgfEUyGeah1VVdvf2yqs3by9sZLtQLwFnCbpKzNWL1bVmE+uUNrw9YWgpCXYX4n67j5fe4LkEkx3XVfP5dEL4ffZ8u/auToAAgcsK5LPH5yvLwjQvC+Y4AgSGWiAbOj1YXGzquLH5vgm8VQgQuDuB3g28zt8185o6ndMQ9+bPExTonjGKfOV9cTu+kffEL3979XHMotcr76Wfff+0ccqcsHEpB1VV6tqmbu341Uw3/wr+mvHXG+aeMa2Dk9Ow9t6xrXF5LGgHAQIECBAgQIAAAQIECBAgQIAAgasKCHC/qpjjCRAgQIAAAQIECBAgQIAAAQIECBAgQIAAAQIE+i6QBQGJMMjE+L/C3T+9TRYLbG5tW9TUd30XJECAAAECVxNoJ5u0Z013OyWBRAoBAgQIECBAgAABAgQIECBAgAABAgTGVeC4qstxXTebTid4Pd/Pl48L9Uo++7xcOR/inpD3hfn5svCv+SbINj9XricQywTOJRi4DSVLCH9KQuou6sPr3clZBAgQIHBTgQS45/n659W1cny28clNr+l8AgQIDEKg93fQuq7L//t11cZBg+gI95x4geZ94PR0uX9/7vQ9Yf48N3ehy9wYBZRf1MAEtx9VdRNcnwD3/bNQ7mxOl03qPleWHn9TEoifOWGZGzbqJQ4Z28l4zY8vfhn15tyo/ufn/rUXO/9vIY+buG1ubzfz9xUCBAgQIECAAAECBAgQIECAAAECkywgwH2Se1/bCRAgQIAAAQIECBAgQIAAAQIECBAgQIAAAQJDLpBg9zbQPZPAU7KQfmPzfdnb3x/y2qseAQIECBAYT4GPk006pXRLpwm+UQgQIECAAAECBAgQIECAAAECBAgQIDDOAm1oVdvGo+PjJuhs54/dj0HgnwvA+pJLPvs8qaomtD3h7b1lZ3dXiPuXAD/z8+UnS2V+bq5MnYXNHZyF1J0Pzb/m5Z1GgAABAn0UaANC32//Xt5tbfXxyi5FgACBuxfI76D5XTTljz//LK/fbtx9JdyRAIELBdow9+8ef9OEuo9LOPnnursNb8/PT6d3dUpV12VrZ6eZh/1PJT7ZZCen3RvhkPve4Pa01zhLaYL5v/r3wsfuvzc7W7IBSQL+O508Sk5LZu1nLCUbig4FNwAAIABJREFUDGajpXxXCBAgQIAAAQIECBAgQIAAAQIECEyqgAD3Se157SZAgAABAgQIECBAgAABAgQIECBAgAABAgQIjJhAJoIfVVVJqHtKJtG/3XxvQviI9aPqEiBAgMDoC7STTbJoS3b76PenFhAgQIAAAQIECBAgQIAAAQIECBAgcDmBfEx5WFXlbN/pjyclyP3Vm7flMgHu+Yxzc2u7JAC+Lf95+qTM3bv3SSWmu52SkLHc6zLBapdrweQc9fjRw/JgcbEJHrvX7Tb9ls+ZWU7OY0BLCRAYLQEB7qPVX2pLgMCXBZ5+9+3HzZnWXq+Xvf39L5/kCAIE7kSgDSbPzeZGOJj8Mlj7ZxuZ9R57cHhYXv726h9PT5h3wrrb39EyRpGw+1Erx1Vdjs8GcS4ajxm19txWfVeeLJX7c3MfL99uhJcebzc0TOB/xlQUAgQIECBAgAABAgQIECBAgAABApMqIMB9UnteuwkQIECAAAECBAgQIECAAAECBAgQIECAAAECIyqQoIJMqk9AQhYIJODApPAR7UzVJkCAAIGRFBDgPpLdptIECBAgQIAAAQIECBAgQIAAAQIECPRBoA0Cz+aW3U6n+dwyn1n+9PLXsriwUL7690KZnp4uCYRLyc8SjpbA9vPB7W11MuY6fxaUlZC0e7OzJSFZM2fB4x/298vq6/U+1H4yLpF+SMhcSsL42j5LWNv6xrvJQNBKAgQIjJjAf5/9p+Q18McXv4xYzVWXAAECFwvkOe2HleXmue345KT8/OsqKgIEhkSgDSVv39enWt3SKfn/cSsJcM94RN4Pt2Xnj91PNpW7qM0Zo3j44OtyfHzcjHUkvD0h7qNW2gD7BNZnbEa5WCB9PDNzOo7V/PlsTCtB7vnKuEoeRy9W1xASIECAAAECBAgQIECAAAECBAgQmFgBAe4T2/UaToAAAQIECBAgQIAAAQIECBAgQIAAAQIECBAYbYGEIRzXiXEvzcT6jc33ZW9/f7QbpfYECBAgQGDIBRIctPJkqVlkPNvtjuXixSHvAtUjQIAAAQIECBAgQIAAAQIECBAgQGBAAkcJa69PN5pOyRhpPq/M3/WGgbUL9tpqXjUorA2TSzRa7iXA/fIdfn4MO5uD5yufJycEP4H6CgECBAgMl8DC/Hx5+t23QiGHq1vUhgCBPgi0z2+51Ob2drOhk0KAwGAFEkz9fGX5b5UY1YDyL2kmwPw6YwoJcF9+svTx8sluzxjIKJV2jrnN3K7eawlxz9hW/r3k30bGpjK2kk3xejcDuPqVnUGAAAECBAgQIECAAAECBAgQIEBgdAUEuI9u36k5AQIECBAgQIAAAQIECBAgQIAAAQIECBAgQGDiBTIp/KiqSnWWkrC1s9MsdLLwfuIfGgAIECBA4BYEeoNvpjqdMpPVeQoBAgQIECBAgAABAgQIECBAgAABAgQmQCCfRx6eC//OEGm30ykJBctm0/msMuV8gPva6/Urb0TdhrjnetcJW5uALvlbE7Px6LPvnzYBYxm/zl7gCdgX3j6JjwZtJkBglATa17z327+Xd1tbo1R1dSVAgMAXBbJBRYLc67ouv6z91mxWoRAgMDiB5v3i9PTHCmQu1ONHD5uQ6ukxnAfVrwD3gI1aiHvanvJidc1z7zX+ybVjW/l3kY0LMy6W17B4KgQIECBAgAABAgQIECBAgAABAgQmUUCA+yT2ujYTIECAAAECBAgQIECAAAECBAgQIECAAAECBMZM4KSum2CEJtD9+Li82Xh35RCEMSPRHAIECBAg8I8CCbLJgsQE11y2tJNMEkg0O4aLFi/r4DgCBAgQIECAAAECBAgQIECAAAECBCZTIAHu7cbSCVW/PzdXstllPqvc3dsrr968bWDOB7i//O3VlcZiW9020FaA++Ueb8tPlsr8WZ9kCPuoqpuNv1dfr1/L/3J3dRQBAgQI3FTgv8/+U/LZ5Y8vfrnppZxPgACBoRPIvIxsMpTnud73DENXURUiMKECeQ+Z95K9Ae553z8u06ISYp73xT+9/PVKPdy6ZI5YZmZng7SUUQlxbzfh29ndLesb767UdgefCqw8WWrGvdLn7VhY/j6ecVUIECBAgAABAgQIECBAgAABAgQITJqAAPdJ63HtJUCAAAECBAgQIECAAAECBAgQIECAAAECBAiMsUAW4ScgIWVrZ6dsbm03iw8UAgQIECBA4O8CbfjP3v5+E15zcHB4+v0zoe7tJJPeRYtcCRAgQIAAAQIECBAgQIAAAQIECBAgMCkCbQBY2vtida08X1n+2PTeQLTeAPdsPp1jr1syjpvQx4SQK58XePzoYXmwuFg6nVJmOt3ShO0Lb/eQIUCAwNALLMzPl6fffVtu+no59A1VQQIEJlogv6fm99X2fUSe8xQCBIZDoA0qz+ZsM93TDdoyD/neVLd0hqOKN6rFYTY2q+tmw7lsInHZcj7Y/riqy/HZ3OzW6rLXuq3j0lcnZ8Hy6av0X1va8ZvN7e1mHrlydYF2k6WcmdetN2dB+CdVZZO8q3M6gwABAgQIECBAgAABAgQIECBAYAwEBLiPQSdqAgECBAgQIECAAAECBAgQIECAAAECBAgQIECAwF8CmXh/VFUl8/LbSeMJplUIECBAgACBvwu0Ie7nf3I+1D0/X3myVLrdbrPgLYvxFAIECBAgQIAAAQIECBAgQIAAAQIECEyaQBMMXpey9nq93L8/Vx59/fVHgpe/vWpCrHoD3LPp9Mbm+xsxLS4slJ3d3RtdY5xPjk/GulNmu6fh7SnrG++4jXPHaxsBAmMh0H5W+X779/Jua2ss2qQRBAgQuEgg8y3uz82V/YOD8uur15AIEBgSgXuzs+XZ90+b2mQuVELBU6a7nTLd6TTzkEd5hlQbSJ8xhbxHvmw5H+Ce8zIWkhD32Z6g9Mter9/Hte3qvW6qlTGBtq4ZGxDgfj35bCTYu2mh8ZXrOTqLAAECBAgQIECAAAECBAgQIEBgvAQEuI9Xf2oNAQIECBAgQIAAAQIECBAgQIAAAQIECBAgQIDAmcBRVX9cTJHFB5tb202gu0KAAAECBAh8KtAb4t4uOjxdjvj3Irzdo4cAAQIECBAgQIAAAQIECBAgQIAAgUkSSChYvqY73ZIwsASWJQQsm2C+evO2CXpLsFVKwttPqqr5//bv2lD3STK7y7YmbK/dfDRBbe1G3wnNT3i+QoAAAQLDLdAGGv+8ulaOzekZ7s5SOwIEbiTQG4b7YnXNPMYbaTqZQH8FejcFa6/choEfVnWpMybQ7TQB76NY9k+qUlVV+enlr5eufhvgftEJvUHpl75gHw9sw9vTptXX683zaX6nzPhAW7f2GAHu14NfmJ8vT7/7tjk5vnndUggQIECAAAECBAgQIECAAAECBAhMuoAA90l/BGg/AQIECBAgQIAAAQIECBAgQIAAAQIECBAgQGCMBRKg0C7STzMFuY9xZ2saAQIECNxIoDfEPSE3bRBRVdelKmXkFyPeCMfJBAgQIECAAAECBAgQIECAAAECBAhMnEDCvo4T1NbT8nbsNAHu+Rxy7fV66Xa7H0OtziMJubrdh03s2wD9bD6aPku/5DPh9Y13t3tzVydAgACBvgi0Ae4/vvilL9dzEQIECAyzQDsv48PBQVl99XqYq6puBCZOoA1xz3vJB18tNmHgeZ95lDeZZyXx7aMY5J4Q+sz/yiZ0u3t7l+rbfwpwzwUGGeKesZrjui694ewZH+gNcW+77SptvhTMhBzUBlGludmsMJsTKgQIECBAgAABAgQIECBAgAABAgQmXUCA+6Q/ArSfAAECBAgQIECAAAECBAgQIECAAAECBAgQIDABAhcFLHyu2Rb0T8ADQhMJECBA4EKBi0LcUREgQIAAAQIECBAgQIAAAQIECBAgQGCSBM5/rvhhf7+cVFVZmJ9vGBLinpIQ9739/SbEvQ2f7XY6TShaW7Z2dsrG5vtJ4rvTti4/WSoJlZvqJEavNAHuCaNLQJtCgAABAsMvMDM9XZ6vLDcVFeA+/P2lhgQI3Fyg93nvxepayYZPCgECwyOQf6P5d/lgcbE8fvSw5J1m3uHnff3Cv+bL/bm5prL5+3tTp2MDo1DyXrkNok8Yd9p4cHDYBHM3fz48vFIz2vllgwpxvyjAPQ3oDXHP/yeMP/PBlasLtONc7b8Br1lXN3QGAQIECBAgQIAAAQIECBAgQIDA+AkIcB+/PtUiAgQIECBAgAABAgQIECBAgAABAgQIECBAgACBzwhkIUK+Pleqsx+ZbO4hRIAAAQLjLHBvdrZZgFdV1d+aKcR9nHte2wgQIECAAAECBAgQIECAAAECBAgQ+JzARcHtm1vbTUj74sJCydhpSgLc288cE3L28rdXTYh4wsTPl/zsqkFoeuhyAgnTS6hestu7pdP0SaxXX69fOPZ9uas6igABAgTuUqB9Lt/9c6+8emvzjbu0dy8CBAYn0M7J+HBwUFZfvR5cRdyZAIHPCvRutpBN3fI+s3dcYKbb+biR2KgwZhO6TJ3+3Ozp88HuGQu5aF5Z295Bhrh/LsA9dWtD3Ld+3xHefoMH53+f/aexzIZ5GW/JJgbZpFAhQIAAAQIECBAgQIAAAQIECBAgMMkCAtwnufe1nQABAgQIECBAgAABAgQIECBAgAABAgQIECBA4BOBTDQ/qupm4v76xjs6BAgQIEBgrAQSIvTwwddNmFDK7t5eSSBCvreL7rII8dn3T5tFWJ1Syky3W7r5g0KAAAECBAgQIECAAAECBAgQIECAAIExFPin4PY095/C29uw8N4A93zGmM8aldsTOB+cl893M8b98+qa8PbbY3dlAgQI9FUgn0X+sLLcfCaZ5+/j4+O+Xt/FCBAgMKwCvcHQL1bXypHnv2HtKvWacIHMnbo3O1vWXq+X6enpj5u6dTudMjviE6mqJsi9bgLdq7Pv54Pd8x474xuZU/a58vS7b8vC/Hwzryyb3d1VaQPcU7dXb2wC1G/39nUq/Trd6ZaE/7cbGPb7Xq5HgAABAgQIECBAgAABAgQIECBAYJQEBLiPUm+pKwECBAgQIECAAAECBAgQIECAAAECBAgQIECAwK0LHJxkSUIpFkjdOrUbECBAgMAdCZwPbk8e+/mFd22Ie4JvUnLMdLdTpjrS2++om9yGAAECBAgQIECAAAECBAgQIECAAIE7FPhScHuqcpnw9hzXBrgLb7/9DkyA3sqTpSbwd7rTKcf1aXh7wvQTKKYQIECAwGgIPFhcLI8fPRQGORrdpZYECPRZYOnxN817jQ8HB2X11es+X93lCBDoh0B+V1n413zzXjPvPx98tVjyd/lzSuZU5T3pOJU22D3fM2aSkvlkGevI++7zpQ25v2uL1C+h4inZQC/1U/on0I5xJcC9UzofHwvm1PfP2JUIECBAgAABAgQIECBAgAABAgRGU0CA+2j2m1oTIECAAAECBAgQIECAAAECBAgQIECAAAECBAjckkAWHhxVtYn9t+TrsgQIECBwdwLng9svc2fB7ZdRcgwBAgQIECBAgAABAgQIECBAgAABAqMqkKCvo+p0Q+eUo+Pj8mbjXdnb3/+kSQkKTxhZymy32wRW5Ssh4Qlw6w0vy1js9PR08/micrsCz1eWy8z0dBOWd5zOLKWsvV7/W//dbi1cnQABAgRuKtA+n+c19cO51+CbXtv5BAgQGHaB3vcaAnGHvbfUb1IF8r4zX71jBZMS5J4+7x07yfhHQtIT5t6WNqgoId8ZM7nrIsT99sTbAPfzd9jYfF+2dnZu78auTIAAAQIECBAgQIAAAQIECBAgQGDIBQS4D3kHqR4BAgQIECBAgAABAgQIECBAgAABAgQIECBAgMDdCxycnIY2WCB19/buSIAAAQL9EVh+slSyoOqikkCihAzl+1cLCyULDFMS3j471W2+KwQIECBAgAABAgQIECBAgAABAgQIEBhXgQSxJ/y7DXFPINv7re1PgtnawKqpzumI6efC28fVaBjbtTA/X55+921JQNxZdnsTIic4fxh7S50IECDweYHFhYWy9Pib5rPKzMtRCBAgMIkCK0+Wyv25ufLh4KCsvno9iQTaTGBkBSYpyP2oOt3MLiUB7nkPnmD7dsO7ewOcZybE/Xb+CV0U4H7RZoa3c3dXJUCAAAECBAgQIECAAAECBAgQIDC8AgLch7dv1IwAAQIECBAgQIAAAQIECBAgQIAAAQIECBAgQGBAAllwkIUHWeyfBQcKAQIECBAYNYHvv/uu/Gv+fhN8kEVU+frwYb/sHx6Wqqo+NueiRYUJJJrudgS5j1qnqy8BAgQIECBAgAABAgQIECBAgAABAlcSOB/kvrH5vmzt7DTXOB9YJazqSrS3cnC7cWki9RMfl75KnykECBAgMFoC7fN57+vuaLVAbQkQIHBzgd73G9nMInM7FAIERksgm4xlU5rMvUrpdjplNjuOjVk5PtsEL83KfOoHXy2We7Ozzdyy6bNN7wbVZCHu/ZdvX58yvzCPbeNh/Td2RQIECBAgQIAAAQIECBAgQIAAgdEUEOA+mv2m1gQIECBAgAABAgQIECBAgAABAgQIECBAgAABArcscHBSNQv/s2B0d2/PIqlb9nZ5AgQIEOivwMz0dDmpqk/C2v/pDoLc++vvagQIECBAgAABAgQIECBAgAABAgQI3L1AAtnz+d5VynHSvkr528bOGWNd/PfCx0tt/b5z6fHWq9zfsZcTSH88X1luNh5Nj33Y3y+rr9cvd7KjCBAgQGBoBHoDIX96+evQ1EtFCBAgMAiBlSdL5f7cXPlwcFBWX70eRBXckwCBawjk95mHD75uNn5LSWb7dKfbfB+30huQnkDvbDaR8Pa0dfYsuH7Qbe6tY8LGM1/uw4f9ZtO31Fm5mkAe148fPSybW9slgVQZe+F4NUNHEyBAgAABAgQIECBAgAABAgQIjKeAAPfx7FetIkCAAAECBAgQIECAAAECBAgQIECAAAECBAgQuKFAAh6OzgIbcqlM7N/5Y1eY+w1dnU6AAAECwy0gyH24+0ftCBAgQIAAAQIECBAgQIAAAQIECBD4vEC7QfNVjXZ2d8v6xrurnub4OxRYevxNWVxYaELi8hHu2uv1sre/f4c1cCsCBAgQ6IdA+3z++x+75c07r739MHUNAgRGV6Dd1CIteLG61gQjKwQIDLdA5lV9++hh8/40JZnt091OmeqMX3p73nsfVdWFG+Xdm+o2bR+W0hvi3tYpoePZjE+Q+9V6KRvoJQR/qtttvgtvv5qfowkQIECAAAECBAgQIECAAAECBMZXQID7+PatlhEgQIAAAQIECBAgQIAAAQIECBAgQIAAAQIECNxQIJP6E+Re1fUnixAuG+a+/GSpZKFVSgIE3m9tCxK4YZ84nQABAgTuRuCiIPeZMV1weDei7kKAAAECBAgQIECAAAECBAgQIECAwG0LHFd1Oa7rj7dpP5/70n0FgX9JaLA/z3j1DyvLJd9TEmyZgEuFAAECBEZP4H+f/09T6R9f/DJ6lVdjAgQI3ILAypOlcn9urux9+FDW1t/cwh1ckgCB2xBIyHXCenqD3GeHLNT8Nto97Nc8rE7ne/eWw8PD8stvr4a96upHgAABAgQIECBAgAABAgQIECBAgMCQCwhwH/IOUj0CBAgQIECAAAECBAgQIECAAAECBAgQIECAAIHhELhqmHuC2xPgfr4Ich+O/lQLAgQIELicQAJxMrnkweJime50ynS3c7kTHUWAAAECBAgQIECAAAECBAgQIECAAIEBCfQGuQuIHVAn9PG2GZ9+/Ohh6XRKSQ7bxub7srWz08c7uBQBAgQI3JWAAPe7knYfAgRGRaB3jmE2KcpmRQoBAqMjkCD3zBPO99lut5hWNfi+2z+pPqnEzu5uWd94N/iKqQEBAgQIECBAgAABAgQIECBAgAABAiMtIMB9pLtP5QkQIECAAAECBAgQIECAAAECBAgQIECAAAECBAYh8Lkw90z039zabhZSZVFGFljNdDtlqtMpJ3VdEhZRn1VYkPsges49CRAgQOA6AgnGEeB+HTnnECBAgAABAgQIECBAgAABAgQIECAwKIHDqir5TC8B7vnM7uGDr8vOH7sln+cpoyXwfGW5CcNry08vfy1V9Wkg22i1SG0JECAwuQLPvn9a7s3OlqOjo/Ji7bfJhdByAgQI9AisPFkq9+fmyt6HD2Vt/Q0bAgRGTKD9N9zOFR6x6o9ddTNX+6iqm3ncL397Zfxg7HpYgwgQIECAAAECBAgQIECAAAECBAgMRkCA+2Dc3ZUAAQIECBAgQIAAAQIECBAgQIAAAQIECBAgQGBMBC4Kc9/d2ysL8/OlU0q5N9X9pKWC3Mek4zWDAAECQybQ7XbLVLfbLD7rV0l4wtLjb5oQhRQLDfsl6zoECBAgQIAAAQIECBAgQIAAAQIECNy2QBvgnk2VE+DelvWNd0Lcbxu/j9fPZ65Pv/u2dDqdUtd103fpQ4UAAQIERlMgn2n+sLJc8n33z73y6u3b0WyIWhMgQKCPAnm/svxkqbnii9W1vs776GM1XYoAgc8ILC4sNPOrUma7mTWcr09Lp3PR3yK9LYHDqi5VXZetnZ2ysfn+tm7jugQIECBAgAABAgQIECBAgAABAgQITJCAAPcJ6mxNJUCAAAECBAgQIECAAAECBAgQIECAAAECBAgQuF2B8+Hs/xR0e/7YtdfrJQESCgECBAgQuI5A72LAnN++phwfH5ejo9NQ90/+7gtB74++/rpkUklK1hbOdLsXLC+8Tk2dQ4AAAQIECBAgQIAAAQIECBAgQIAAgdsXaAPc2zHOqU6nHGVn5lKaAPAEgSvDL5AgywRadjudJnzNZ6rD32dqSIAAgS8JZPPolSdLTYj773/sljfvbMzxJTM/J0Bg/AXyvHh/bq7sffhQ1tbfjH+DtZDAmAmcn7d1vnnTnU6ZbsLdlbsS2D+pmlsZR7grcfchQIAAAQIECBAgQIAAAQIECBAgMN4CAtzHu3+1jgABAgQIECBAgAABAgQIECBAgAABAgQIECBAYAACCWfP12y3+8W7H1d1Oa7rJlQ3CwUUAgQIECBwHYEsBPz20cMm6OAq5aKg94V/zZcEJ6Rk8WAWESoECBAgQIAAAQIECBAgQIAAAQIECBAYJYEEuDdjnJ1us0llSvLb278X4j78vTkzPV2eryw3m4smev/o+Li8WF0b/oqrIQECBAh8USCfRT77/mlz3Ou3G+WPP//84jkOIECAwDgL9IY/53fe/O6rECAwWgL5d/zVvxc+qXTmceX3HgHud9+XmcOdjfzyfPryt1elOhsnuvuauCMBAgQIECBAgAABAgQIECBAgAABAuMgIMB9HHpRGwgQIECAAAECBAgQIECAAAECBAgQIECAAAECBEZaIEERCYx49eZt2d3bG+m2qDwBAgQIDFYgi/4W/71Q5ufmPoaw99YoQTdtHnteez5XEmg00+02wTgKAQIECBAgQIAAAQIECBAgQIAAAQIERk0gw58XjW/2hrhnc+V2k8tRa98k1Hfp8TclAXgZr06/bWy+L1s7O5PQdG0kQIDARAj0hhX/+OKXiWizRhIgQOCfBLJ5UTYx2vvwoaytv4FFgMAYCGT+1vKTJQHuA+rLw6ouVV03YwkZU1AIECBAgAABAgQIECBAgAABAgQIECBwXQEB7teVcx4BAgQIECBAgAABAgQIECBAgAABAgQIECBAgACBPgm0QRFHx8flxepan67qMgQIECAw6QJZ2LswP1/u359rvveWqU6nCb3pnqW512dh7lm0lr/KzxUCBAgQIECAAAECBAgQIECAAAECBAiMo0D72VzC2xPirgyfQLfbLT+sLJd8z2h1hrB/evlrqapq+CqrRgQIECBwbYGVJ0vl/txcEeB+bUInEiAwRgK9G1tkDmHmEioECIy2QBvgnvlZzTytcvpduTuB/ZPTcQSb+N2duTsRIECAAAECBAgQIECAAAECBAgQGEcBAe7j2KvaRIAAAQIECBAgQIAAAQIECBAgQIAAAQIECBAgMHICh1VdEpq7sfm+bO3sjFz9VZgAAQIEhlsgITdZFLjwr/kmzD3/35Y2yN0iweHuQ7UjQIAAAQIECBAgQIAAAQIECBAgQKB/AodVVRLk/urN23JweCgcsX+0fbnSg8XF8vjRw2YT0nyGurO7W9Y33vXl2i5CgAABAsMjIMB9ePpCTQgQGA6B5yvLZWZ62u+/w9EdakHgxgJtgHt7oekmyP00wV2Q+415L3WBk7ouR1XdjPu8/O2VjeEupeYgAgQIECBAgAABAgQIECBAgAABAgTOCwhw95ggQIAAAQIECBAgQIAAAQIECBAgQIAAAQIECBAgMAQCdSnl4KRqFgf8vLpmkcAQ9IkqECBAYJwF7s3OlsV/LzSh7vlzW7JEMAsFp5oFg+MsoG0ECBAgQIAAAQIECBAgQIAAAQIECEyyQMLbE+KesvZ6vezt708yx9C1vQ2ubAPc9dHQdZEKESBAoC8CAtz7wugiBAiMqEC32/3bHMHFhYWy9PibZpOpBA0rBAiMtkD+nc+dzdHKv+/Mx8omZTPdrnlZd9i1h1XduG/t7JSNzfd/u3PmzmUO3f37c2Vza7t5DlYIECBAgAABAgQIECBAgAABAgQIECDQKyDA3eOBAAECBAgQIECAAAECBAgQIECAAAECBAgQIECAwJAIHFV1Oanrsrm93SwCUAgQIECAwF0IzExPl4X5+SbQvQ1zvzfVLfLb70LfPQgQIECAAAECBAgQIECAAAECBAgQGJRANlfOJss7u7tlfePdoKrhvucEMl799Ltvm81GE7AmvNJDhAABAuMrIMB9fPtWywgQ+GeBzM3Ic+DR8XHZ+WO37O7tNX9O+WFluUxPT5cXq2sf/44nAQKjLdAG+7StmBXgfucdun/y1yZ+J1X1MbA9we0J2u+UiECWAAAgAElEQVQtmb+dedwKAQIECBAgQIAAAQIECBAgQIAAAQIEWgEB7h4LBAgQIECAAAECBAgQIECAAAECBAgQIECAAAECBIZIoF0kYAHWEHWKqhAgQGBCBJ59/7QJcJ/udsp0R3z7hHS7ZhIgQIAAAQIECBAgQIAAAQIECBCYSIHDqipV0tvPihD34XkYLD9ZaoLU2gD3hOunfxQCBAgQGD8BAe7j16daRIDAlwXa8PbzgcEJcd/9c6/cuzdbHiwulrXX62Vvf//LF3QEAQJDLyDAffBddFLX5ah3IKinShl/6HZKyWy59pg8/77ZeGcjjcF3nRoQIECAAAECBAgQIECAAAECBAgQGAoBAe5D0Q0qQYAAAQIECBAgQIAAAQIECBAgQIAAAQIECBAgQOBU4Liqy3FdNyEECSNQCBAgQIDAXQi0E0iyGG22272LW7oHAQIECBAgQIAAAQIECBAgQIAAAQIEBiJwPry9rYTP5wbSHZ/cdGZ6ujxfWW5C05KvX1VV+Xl1rfmuECBAgMD4CQhwH78+1SICBP5ZoDe8/Y/dP8u7ra2y+O+FsriwUPK7cG8R4O7RRGB8BM4HuN+b6jbve5W7FTis6lLVdbNhXObIpRfyvbdkLCLjRnV9OiaRedzZYEMhQIAAAQIECBAgQIAAAQIECBAgQGCyBQS4T3b/az0BAgQIECBAgAABAgQIECBAgAABAgQIECBAgMAQChycVE0ggUVYQ9g5qkSAAIExFMgC4WffP21a9rkFgid1XaY6lg6OYfdrEgECBAgQIECAAAECBAgQIECAAIGJEKgSvFXqcpI/lFI6Z+OdbVBXNllOSSjXhw/7Zf/wsHzY358Im2Fq5NLjb5rwyoxHZ1xaqP4w9Y66ECBAoP8CAtz7b+qKBAgMr0BvePtFv+fm5w++WiwL8/Ol2+2aOzi8XalmBK4skGCf+bm5cn9urnm/O3M+NfzKV3TCbQtknOg4Ke6llK2dnbK5tW1zudtGd30CBAgQIECAAAECBAgQIECAAAECQywgwH2IO0fVCBAgQIAAAQIECBAgQIAAAQIECBAgQIAAAQIEJlMgYQRHVV329vebhVgKAQIECBBoBbJg9+Dw8NogWQh4vnz76GHJdae7nTJ9LqQ9y9DymtQtpfm5QoAAAQIECBAgQIAAAQIECBAgQIAAgVEQaAPbm+9ngVvXqXfGY5uvg0Oh7tcBvMI5Can8YWW5CavMcHT67uVvr240Jn6F2zuUAAECBAYgIMB9AOhuSYDAQAS+FN5+vlIJcc/7kKPj44HU100JEOivQN7nPvv+aZmZni73prrFDKz++t7W1TIucVRlO8DSPCevb7ybiDGKPE6np6c/YbXJ4W09ylyXAAECBAgQIECAAAECBAgQIEBgVAQEuI9KT6knAQIECBAgQIAAAQIECBAgQIAAAQIECBAgQIDARAkcVlUTSvDqzduyu7c3UW3XWAIECBD4vMDT775tFoNVVXVlpvm5ubL8ZOnC8xKGM9tNTPtfJRuKHFd1swhtburTn1355k4gQIAAAQIECBAgQIAAAQIECBAgQIDALQvks7Xjuv5bYHtCDxM0tfdhvwnamjobC71//3TDy4Qp5u8STpWQqi+VbMCcjZiV/go8WFwsjx89LN1Op+nD9FUC3BUCBAgQGF8BAe7j27daRoDAXwJXDW9nR4DA+AksLiyUpcfflKlOp8xkkpYyUgKH1V9jTRub78vWzs5I1f+ylc2YWEKo8njtLZmruLO7e9nLOI4AAQIECBAgQIAAAQIECBAgQIDAWAoIcB/LbtUoAgQIECBAgAABAgQIECBAgAABAgQIECBAgACBURdIwERC3BMo8WJ1bdSbo/4ECBAg0CeBhBjsHx6WLAa7akmAewLgu+eC2nOde1Pd0i4PTGD7Uc/Cs+lOp0xbPHhVbscTIECAAAECBAgQIECAAAECBAgQIDAAgYxtZnPKlIyjZqPkfN52lZIx1LnZ2eaUi0LeE+B+1Wte5f6TeuzzleUmQD+BdulDAWGT+kjQbgIEJklAgPsk9ba2EphMAeHtk9nvWk3gvED7fnf2bM6WaVij9xjJhoHHmdhdSjPWlDGLqqpGryEX1Phzwe051NjMWHSxRhAgQIAAAQIECBAgQIAAAQIECPRBQIB7HxBdggABAgQIECBAgAABAgQIECBAgAABAgQIECBAgMBtCByehecmXGJrZ+c2buGaBAgQIDBiAm2IQTb3uG5A0OLCQsmEkSy+akvC2xOKkxT3drFZ+7O5qe6IKakuAQIECBAgQIAAAQIECBAgQIAAAQKTLNCGuCdIK6Fau3/uNd+V4RVYmJ8/3YC00ylVXTchaD+vro1NGNrwyqsZAQIEBivQfvaZ5/zjK264MtiauzsBAgS+LCC8/ctGjiAwCQKZp7X0+JtMySqn8d+lzHQ7p/O0lJESSH77UV2V7BuYcYtXb96Wvf39kWpDb2UvCm5vN9XLccLbR7ZrVZwAAQIECBAgQIAAAQIECBAgQOAWBAS43wKqSxIgQIAAAQIECBAgQIAAAQIECBAgQIAAAQIECBDoh0AWaxycVAIK+oHpGgQIEBhSgSzSSxB7FnUdHB5+sZZtiEEWf629Xv/i8b0HZHFwJookCOd8yeKrvO60wTj5ebfbLdOdTpnuWjB4JWgHEyBAgAABAgQIECBAgAABAgQIECAwcIE2xL2tiDD3gXfJP1Zg+clSmZ+ba8akj+u67OzuNkFhCgECBAiMt8DjRw/Lg8XF5nPSl7+9Gu/Gah0BAhMlILx9orpbYwn8o8DzleWSoOze8YnMyRLiProPnN4xp62dnbKx+X6kGnNRcHvvHMHMW888wh9f/DJS7VJZAgQIECBAgAABAgQIECBAgAABArcpIMD9NnVdmwABAgQIECBAgAABAgQIECBAgAABAgQIECBAgMANBdqJ/pvb22Vza/uGV3M6AQIECAybwA8ry2W6Z5FewtzzlZCC6qQqCWrvDXdvA9zTjgS45+eXLQm/SQjOP5UP+/vN60173NxU97KXdxwBAgQIECBAgAABAgQIECBAgAABAgSGTuCkrktVl5LvbRHmPlzdlOCwBNplK9FOJxuNlibE9zKbng5XS9SGAAECBK4qkPDSZ98/bUJNE3yZAEyFAAECoy4gvH3Ue1D9CfRPYHFhoSw9/qa5YDYqy5ys/P6T+V9C3PvnPIgrZZwp87tTMn7x6s3bZs7fKJQ2aCp17Q1ub+vezlu/6tzEUWi7OhIgQIAAAQIECBAgQIAAAQIECBC4roAA9+vKOY8AAQIECBAgQIAAAQIECBAgQIAAAQIECBAgQIDAHQnsn1TNnV6sro3MBP87onEbAgQIjLxAFuktzM83i/K+VLLIa6rb/Xhs/j+vDZctuceDrxY/Hp4ghCwUbEsWCq5vvGsWDubvL1qgddl7OY4AAQIECBAgQIAAAQIECBAgQIAAAQLDIHCWpdVUparrJsj9ryj30mygubu314SojUrQ1jC49rMOH8eku51yXNUlG42uvl7v5y1ciwABAgSGWKDdhDp7rbxYWyvHIxJ8OcSkqkaAwAAFhLcPEN+tCQyhQDYry3vc82MOvc8VM91OmcpuZspIChxWVbMRXcaX3m6+b4L6h720QVOfmxvYhtNvbm83j12FAAECBAgQIECAAAECBAgQIECAAIFSBLh7FBAgQIAAAQIECBAgQIAAAQIECBAgQIAAAQIECBAYcoEEFRzXdTOxP8G6CgECBAiMl0CC1b9aWChff7VYEqrelizN63Y6JXFCCSzoDRXK3ydsaGPzfdna2bkWSBuKk5Pb15jcP4sHU+amvhwqf60bO4kAAQIECBAgQIAAAQIECBAgQIAAAQJ3JNBulPyl2629Xi97+/tfOszP+yyQ8fEfVpabjUsTWJeQsHweOgqBZ32mcDkCBAhMtMDjRw/Lg8XFcnB4WF7+9mqiLTSeAIHRFRDePrp9p+YEbkOgnQP2uc3ihLjfhvpgrpn53ZnnnZJNAjOukUD3YS1fCnBPSw5OKhvsDWsHqhcBAgQIECBAgAABAgQIECBAgMBABAS4D4TdTQkQIECAAAECBAgQIECAAAECBAgQIECAAAECBAhcTSCT4TMpXnjE1dwcTYAAgVETWJifLw++Wiz35+Y+Vj2hNdPdTkmg+9lar9LpnC6UymKvn1fXrrzoK2E4/332n+YevRuEtKHu02f3HDU/9SVAgAABAgQIECBAgAABAgQIECBAgECvQALcE5b2pUDwnT92m+PakiC1qW5XqPstP5wS1pvQ3ja8PWPeP7389Zbv6vIECBAgMGwC+ezy2fdPm82ub7KB9bC1S30IEJgsgcWFhfLto4fN5kQnJydlbf1NszGFQoAAgc8J9Ia4dzMZrKdMdUrzXlkZDYHM6TuqTud5Z3zp1Zu3Q/sa8KUA94i3c9Z/fPHLaHSAWhIgQIAAAQIECBAgQIAAAQIECBC4ZQEB7rcM7PIECBAgQIAAAQIECBAgQIAAAQIECBAgQIAAAQIE+iFwUtflqKqbkIiEuCsECBAgMN4CCSfIpI4Eumdxb0oW6k13Tr+nHFd1Oa7rsrWz0wQZXLXMz82Vf/1r/pNzE4yQxYHdTimzZ/e96nUdT4AAAQIECBAgQIAAAQIECBAgQIAAgWERSID7h/39snqJz9cyNrr474VmXDZjtLt7e03glnJ7As9XlhvrbGKaMe/rjnffXg1dmQABAgTuSiCfXS4/WSp1XcqLtbVy3LOxyl3VwX0IECBwU4G8p1h6/E0z7yIlG0W9ff++ZKMihQABAhcJ9Ia49/58OvPEMoFLGSmBzPPOfO+Uza3tsrm9PXT1v0yAe9uOzFfPvHWFAAECBAgQIECAAAECBAgQIECAwKQLCHCf9EeA9hMgQIAAAQIECBAgQIAAAQIECBAgQIAAAQIECIyMwGFVlaouTVBEAiMUAgQIEBh/gYS3f7WwUL7+arEJsUnpDVdP+FDKi9W1ctSHEIPcLyHuuZcQ9/F/fGkhAQIECBAgQIAAAQIECBAgQIAAgVEUyOdldambz81OI7EuLtkaM5tg/lOA+/nQ9vZKGW/d/n2nCRRXbkcgQflPv/u22bS0rtOj/Rvrvp0auyoBAgQI3LbA40cPy4PFxXJweFhe/vbqtm/n+gQIELgVgcy7SIhHns9STqqqvNl4Z77frWi7KIHxE2hDgKY6nTIjwH0kOzgB7glAT0n4eeZ8D9NGHpcJcO9tw3U6IcH1CbBXCBAgQIAAAQIECBAgQIAAAQIECIyLgAD3celJ7SBAgAABAgQIECBAgAABAgQIECBAgAABAgQIEBh7gcznT4h7AiMS1KsQIECAwGQJJMzmwVeL5f7cXGkX6bWLpbLYa+31+o1Asoj420cPy+LCQnOdrAGc6XZL50ZXdTIBAgQIECBAgAABAgQIECBAgAABAgRuJtAb2F6dBX1f5YrnA9w/F9qea+bYrd93hCteBfiaxy4/WSrzc3NlutMtx3X1j0H717yF0wgQIEBgxAR6N5ve2HxvI5UR6z/VJUDgU4HM8Vh6/E3Jc1vzXuPgoKy/3Wjm/ikECBD4nEDvc0fmbuU9sxz30Xu8JL49873rujTh7etDtJHHZQLcU/+Dk+ra8Lt7e01wvUKAAAECBAgQIECAAAECBAgQIEBgXAQEuI9LT2oHAQIECBAgQIAAAQIECBAgQIAAAQIECBAgQIDARAgcVnVJMIWFqhPR3RpJgACBvwn0hhbMdDtNkPvB2WKvBLgnyP065cHiYskkklw/ge3TZ9e+zrWcQ4AAAQIECBAgQIAAAQIECBAgQIAAgZsKZPPKBLdfFNiekPWMhX748M/joY8fPSwJa09Q1v7hYVOlmenp5qu35OcJltrc2hameNOOu+T56YPnK8vNeHS30ynp74SZ7ezuXvIKDiNAgACBcRXI5h7Z5CNhly/W1sqxoONx7WrtIjARAvm9NyHu9+fmPrb35W+vysHZ+5OJQNBIAgSuLHD+uSPzuKY7eQetjJrAcVWX4/xiW0qzOVHGnjIONcjSBk1l3mHmH16nZLzu5IJxu7y+pY0ZZ1MIECBAgAABAgQIECBAgAABAgQIjJOAAPdx6k1tIUCAAAECBAgQIECAAAECBAgQIECAAAECBAgQGHuBTOM/OKmaCfw/r64NfCL/2INrIAECBIZQIIFDz75/2tTs3lS3CS84rKomWOjF6tqVapwAhDbEKCdmsV8W/SkECBAgQIAAAQIECBAgQIAAAQIECBAYtEC7sXHqkc/GEvB9lQCobFj532f/+WwzMqa6/ftO+X1312dud9zZCbFcXFhogsKOsoF1VZWfXv56x7VwOwIECBAYVoF8fpkNqI+Ojsrq+hsh7sPaUepFgMClBdpQj5yws/tnebu56T3IpfUcSGByBfL7UJ4/Mr6R6VzTndPvymgJZIPCo6oqzfzvw8NmfOuuNvJoNzbMGFhb8ncrT5aax1XGZRLkftXSbLpY/tp8sff8jPG0Gy/m+1219aptcDwBAgQIECBAgAABAgQIECBAgACBqwgIcL+KlmMJECBAgAABAgQIECBAgAABAgQIECBAgAABAgQIDIFAQgxO6rpsbm+Xza3tIaiRKhAgQIDAXQu0Ez6yKG+22y1tkNHG5vuytbPzxepkAda3jx42ATkpuc5Mt1uuvhzri7dyAAECBAgQIECAAAECBAgQIECAAAECBK4tkM/E8tlYSsKm3my8a0KgLlsyFppQqoRTteXD/n7Z+n3nSmHwl72f474skD75YWW5CQrLhqLHVd2Ma2d8WyFAgAABAhHIa0Q2tJ6Znm5A6rouH/YPmtfu7Ut8FkqRAAECwygwPzdXnn73bfMcZ97fMPaQOhEYToH8PpRN0O7PzTUVnJvqDmdF1eqLAu38vgScZ+73Zeb4ffGi/3BA7/hLxtQyHrb3Yb/53o6X5XvmHt50Y4B/CnTP/VZfr9+kKc4lQIAAAQIECBAgQIAAAQIECBAgMHABAe4D7wIVIECAAAECBAgQIECAAAECBAgQIECAAAECBAgQIHB1gf2TqjnpxepaE1ahECBAgMDkCSR0KIvzpjudMtXtlIOTqmSB18+ra833z5UHi4slE0ayACuB7QnImeqIbp+8R5AWEyBAgAABAgQIECBAgAABAgQIEBgdgTbkKjVOwFWCrv5pHLS3ZW0o1cHhYRPcnu/K4AQyRv340cNmXLqq65J4fp95Dq4/3JkAAQLDKpDNVxb/vVAW5uc/Brm3dT0+OSn7+wfN7wQJhFQIECAwKgIJYV5cWChrr9evtDHVqLRPPQkQuD2BbG6T348EuN+e8V1c+bium43sUrI50frGu0uPb121fu1rTqYF1qe3/FjaeefZIKAfAe7n65Z5jLllxuAS3n7ZMbyrttHxBAgQIECAAAECBAgQIECAAAECBO5KQID7XUm7DwECBAgQIECAAAECBAgQIECAAAECBAgQIECAAIE+CmQCfyby7+zuNhP4FQIECBCYPIEsoMrivIQPZSFVgm7y2pAFVm823l242Hd+bq4sP1lqsBL8nvB2hQABAgQIECBAgAABAgQIECBAgAABAqMgcJLxz7OQqwQ/Jehq98+95rsyOgLPV5abIN6ZbrccVVUTvJswL4UAAQIECHxOIK8b2dh64V/zJZ935vPRttR1Xf7vl5fwCBAgMBICbQDzTy9/FWY7Ej2mkgSGR2DlyVLz+5AA9+Hpk+vWJENbR3XVhKpnfOvVm7d939SjnSOYmYH3pk5/d859M78w0epnw2vN3/c7wP2wqprrC2+/7iPEeQQIECBAgAABAgQIECBAgAABAsMoIMB9GHtFnQgQIECAAAECBAgQIECAAAECBAgQIECAAAECBAhcQuDgJNPoS1l7vd73yfuXuL1DCBAgQOAWBe7NzjaLmL5UFubny9Pvvi1ZbDU71S3Z4CMhRilbOztlc2v7k0W/7eKs5LZn8ZVCgAABAgQIECBAgAABAgQIECBAgACBYRboDZQ6redpiPvpKOhpEeY+zD34ad3aMe1up9OMa2c8O0FlQvhHpw/VlAABAsMgkM9SE+a+uLDQbAry+x+75c27d8NQNXUgQIDAPwr87/P/KUfHx+XF6hopAgQIXElAgPuVuEbi4IxvtfP8Msdvc3u7b/VuNwyZ6XbKVCcjMH8vbaB7xmgyl7AfRXh7PxRdgwABAgQIECBAgAABAgQIECBAYBgFBLgPY6+oEwECBAgQIECAAAECBAgQIECAAAECBAgQIECAAIFLCGTifibw7+3vNyHuCgECBAiMh0A7meOiAPaLWrj0+JsmnCCLrbLoKourjqrTTT6y8PfNxruyf3hYHiwulgdfLZZut9ssuhLgPh6PF60gQIAAAQIECBAgQIAAAQIECBAgMK4CbejTVdonzP0qWnd/7PKTpZKNRme63WYcW3jl3feBOxIgQGCcBNrNq+u6Lv/3y8txapq2ECAwhgLtc1Y2L8omRgoBAgSuIiDA/Spao3NsOw88NT44PGxeHzJWcpOSeYSZT3jX8wMzZzFjeWnH6uv1ZsNFhQABAgQIECBAgAABAgQIECBAgMC4CAhwH5ee1A4CBAgQIECAAAECBAgQIECAAAECBAgQIECAAIGJFGiDKzJpP4u7FAIECBAYfYEErT9+9LBpSBvAns06PlcSyP7s+6dlZnq6CXBPkHtzblWXLPJKyYKoHJcy3emU6azQUggQIECAAAECBAgQIECAAAECBAgQIDCkAu1nYPn8K8FPnysJQbw3O/tx/LP3uDbM/e3me6FRQ9DPGcN+vrJcMjqdcezjui6b29tlc2t7CGqnCgQIECAwqgJtmOnG5vuSDbIVAgQIDKtAOxfE78DD2kPqRWC4BQS4D3f/3LR27ThYxrJ+390tHz7sl8wXvGoIeuYH/rCy3IyT3ZvqNmMwd1XaAHevc3cl7j4ECBAgQIAAAQIECBAgQIAAAQJ3KSDA/S613YsAAQIECBAgQIAAAQIECBAgQIAAAQIECBAgQIBAnwXaCe8J+H2xutbnq7scAQIECAxKYOnxN2VxYeHj7RM2kBCbzy3KSkBRQtxTehdf5XXiqKpKYtwFtw+qN92XAAECBAgQIECAAAECBAgQIECAAIGrCLSbU2Y89OfVtUuFVSUcPOOk9+7Nlt5Q91zjp5e/XuX2jr0lgeUnS03fZCPS46puxq3z+WY+51QIECBAgMB1BfLakteYk6oq/89r/nUZnUeAwB0ItPNA1l6vN6G8CgECBK4iIMD9KlqjeWw2ust4SW/JpoZ5zbhsoPvjRw9LNgzJxnkZf7nLIsD9LrXdiwABAgQIECBAgAABAgQIECBA4K4FBLjftbj7ESBAgAABAgQIECBAgAABAgQIECBAgAABAgQIEOizwGFVl6quy8bm+5KAX4UAAQIExkOgXXjXtiYhNm823n12IW87CSRrr2a73fFA0AoCBAgQIECAAAECBAgQIECAAAECBCZS4CAbU9alJKhq9fV6E+K+MD/fhLTPzEyXo6NPQ78/7O//bew0oe7dbre5hjJYgY+LGDunm40mpH93b6+8evN2sBVzdwIECBAYC4HnK8slr/uv326UP/78cyzapBEECIyfwLPvnzbvZ7LBVN7fKAQIELiKQPscMjdlTthV3Ebt2MS3Zz54wtDz/dM499Nxss8Fuuc1Jo+TlEE8TgS4j9qjTX0JECBAgAABAgQIECBAgAABAgSuIiDA/SpajiVAgAABAgQIECBAgAABAgQIECBAgAABAgQIECAwhAKZoH9wUjULu35eXbPAawj7SJUIECBwHYEECyXEPYureks269jc2r7w+b4NfU8AznSS3BUCBAgQIECAAAECBAgQIECAAAECBAiMqEBviPvOH7vl8aOHn23J5vZ2M26qDJ/A/NxcWX6y1FTs3lS3CW9PCFnC2xPirhAgQIAAgZsKLC4slKXH35RsiP1ide2ml3M+AQIEbkXgf5//j+epW5F1UQLjL5Dfc/L7TqdTyr2uAPfx7/G/WniVQPevv1osGYOZ6XbKVB4sd1wEuN8xuNsRIECAAAECBAgQIECAAAECBAjcqYAA9zvldjMCBAgQIECAAAECBAgQIECAAAECBAgQIECAAAECtyOQoIOTui7CKW7H11UJECAwKIGZ6eny7PunJWHuWViVUJsszEr4wJuNd2Vvf/+TqvUeP9vtFhnug+o59yVAgAABAgQIECBAgAABAgQIECBAoB8CbYh777UODg9LvhJe1hafkfVDu//XyNj2DyvLzRh3AsRS8rmmgN3+W7siAQIEJl3g+cpyyWelq6/Xy4dzn6FOuo32EyAweIF2U6M8P+V5SiFAgMBlBYS3X1ZqMo77UqB7hl4yZ3AQRYD7INTdkwABAgQIECBAgAABAgQIECBA4K4EBLjflbT7ECBAgAABAgQIECBAgAABAgQIECBAgAABAgQIELhlgf2TStjBLRu7PAECBAYhcG92tqw8WfoYcJPFTtm0I2VrZ6dsbm2Xqqo+Vq2dDCLAfRC95Z4ECBAgQIAAAQIECBAgQIAAAQIECPRb4OCkaja2bMtPL39txkQT0prx0AS5C3Dvt3p/rrf8ZKkkrDIblObr8Gwse+31+t82KO3PHV2FAAECBCZV4MHiYnn86KF5M5P6ANBuAiMg8L/P/6fZiOrlb69GoLaqSIDAMAgIbx+GXhjuOpwPdJ/pdsvZ/nl3XnEB7ndO7oYECBAgQIAAAQIECBAgQIAAAQJ3KCDA/Q6x3YoAAQIECBAgQIAAAQIECBAgQIAAAQIECBAgQIDAbQocVnWp6rpZ5JXFXgoBAgQIjI9AAoiyKC8lwewpR9VfoUW7e3tl98+9ku8Pvlosj77+ujluUAuyxkdeSwgQIECAAAECBAgQIECAAAECBAgQGLRAQr8TAtWWH1/88kmVEuSer739/UFX1SqXX5kAACAASURBVP17BD4uXOyUcq/bbcLb048bm++bzUkVAgQIECDQT4Fut1t+WFluNsV+/Xaj/PHnn/28vGsRIEDgxgLPV5ab9y3n38/c+MIuQIDAWAoIbx/Lbh3rRglwH+vu1TgCBAgQIECAAAECBAgQIECAwMQLCHCf+IcAAAIECBAgQIAAAQIECBAgQIAAAQIECBAgQIAAgXEROKnrclTVTeBBgg8UAgQIEOiPwL3Z2Wahf0pVVQPbJOPB4mJ5/Ohh6ZRS7k21Ie51yfN/bzk6Pm4W/Qpw70//uwoBAgQIECBAgAABAgQIECBAgAABAoMV2D+pmrHZjH1mvFbg4WD74zJ3n5+bK8tPlppDM559XJ2OZWcT0ldv3l7mEo4hQIAAAQJXFmg/T63ruvzfLy+vfL4TCBAgcJsCK0+Wyv25ufLyt1cDm3dym+1zbQIE+ifwMby9lDLTzUyxTmm+KQSGWECA+xB3jqoRIECAAAECBAgQIECAAAECBAjcWECA+40JXYAAAQIECBAgQIAAAQIECBAgQIAAAQIECBAgQIDA8AgkwCLhFS9W14anUmpCgACBERdoF9GmGQkJ+unlrwNrUbtAL4vyEtDelgTfZBFUb5i7APeBdZMbEyBAgAABAgQIECBAgAABAgQIECDQJ4F2A+Od3d3ydvN9yXhtAg+V4RXIhqg/rCw3G6MmaC5bkCbA/eDwsKy+Xm/G2RUCBAgQIHBbAk+/+7YszM83rzt+Z7gtZdclQOA6Am2wx9rr9bK3v3+dSziHAIEJEGjnhp1vqnlgE9D5I97ENsA9zcg43s4fu17vRrxPVZ8AAQIECBAgQIAAAQIECBAgQOAvAQHuHg0ECBAgQIAAAQIECBAgQIAAAQIECBAgQIAAAQIExkjgsEqAb90sQs1iVIUAAQIEbi7QLvJvr5QA90EGzLSB8lOdThN+c760Ye75+QU/vjmIKxAgQIAAAQIECBAgQIAAAQIECBAgQOCOBI6qutm48tWbt2V3b68JBR/k+OwdNXukb7P8ZKnMz82VjFHn67Cqmj5LeLvPL0e6a1WeAAECIyGQ3xWeff+0zExPl/fbv5d3W1sjUW+VJEBg/AUeLC6Wx48els3t7bK5tT3+DdZCAgSuLHBvdrYs/Gv+k/Pyu02ePzJD7N5U98rXdAKBuxRox/Haex4dH5ft33fK77u7xvPusiPciwABAgQIECBAgAABAgQIECBAoO8CAtz7TuqCBAgQIECAAAECBAgQIECAAAECBAgQIECAAAECBAYnkACLTIDf2tkpG5vvB1cRdyZAgMAYCXycXFFKqUspa6/Xy97+/sBamIV5CXHPor3PhbgPrHJuTIAAAQIECBAgQIAAAQIECBAgQIAAgT4K7J+chn9nY01l+AU+jqd3SpntdsvBSdVUug3gH/4WqCEBAgQIjINANhLJhiIp2UDkwwA/2x0HT20gQKA/Au1z087ublnfeNefi7oKAQITIZDNHxLibp7YRHT3WDQyc9nzVWWy5VnJ69/OH7sDnXc5FrgaQYAAAQIECBAgQIAAAQIECBAgMBABAe4DYXdTAgQIECBAgAABAgQIECBAgAABAgQIECBAgAABArcnkCCLo+Pj8mJ17fZu4soECBCYIIEsgMtCuLZkg4xslHGbJQt3/ykkfmZ6ujz7/mlJmPtMt9Ms0FMIECBAgAABAgQIECBAgAABAgQIECAwTgLtxsWXDTjMeGk2vsz46cHhYfOl3J1Ab1juvaluOaqqJqjLxtN31wfuRIAAAQJ/CbQL6Ou6Lv/3y0s0BAgQGLhA3q/899l/mk0lsrmEQoAAgcsK5Pkj88Qy3pHN0rqmiV2WznEDFkh++3F1Gubelsxvz/zL3b29AdfO7QkQIECAAAECBAgQIECAAAECBAhcXkCA++WtHEmAAAECBAgQIECAAAECBAgQIECAAAECBAgQIEBgJAQOq7pUdV1e/vZKMMVI9JhKEiAw7AJt6EwWv91F2MyTx4/Lvxf+1SxSWt94V6qq+htR6vTd42+ahXlZk5cwHIUAAQIECBAgQIAAAQIECBAgQIAAAQLjJHB0FvCUYKfNre2SIPe2tGHtGSu9d2/2Y3D7+fZno8wmzP3gNNBdqPvtPELSHz+sLH/cdDRj6QnnEk55O96uSoAAAQKXE1h5slTuz801r/+ZQ6MQIEBg0AIJcM/vzj+++GXQVXF/AgRGTKCdv2ae2Ih1nOp+FMg4Ub4yZpT5kNnMxDidBwgBAgQIECBAgAABAgQIECBAgMCoCAhwH5WeUk8CBAgQIECAAAECBAgQIECAAAECBAgQIECAAAEClxTIBPcEWmzt7JSNzfeXPMthBAgQIPA5gXuzs+XZ90+boPS6lFsPnGknc6Q+WayUEPeEuadkIW9+/mBxsfn/qU6nzCRZXiFAgAABAgQIECBAgAABAgQIECBAgMCIC2T89aSqS7fTKRn2zP8fn4W4p2kJck+wU8Zss7nl+dLplNItnWYs96TUpc4FLihtqPv27zvNNZWbCyw/WSoJk8uYdfoun1XGNmG5F21SevM7ugIBAgQIEPiyQO8GI++3fy/vtra+fJIjCBAgcIsC7cYSL1bXvBe5RWeXJjCuAo8fPWzmjOW993T3dPxDITBqAu0cd+NGo9Zz6kuAAAECBAgQIECAAAECBAgQmGwBAe6T3f9aT4AAAQIECBAgQIAAAQIECBAgQIAAAQIECBAgMKYC+ydVs8gri70UAgQIELi5wP8+/58mdKaqT0PVf3r5680v+g9XSGB8QojakgD3nT92SxbiJZgoC/Bmut2mTgoBAgQIECBAgAABAgQIECBAgAABAgRGWeB8UHvakiCy6SSyn22s2Rvknr/7GNbeKc14aWLLqrPQ9qqum/D38yXn9Ia6r71eLwlzV24m8HGBYqeUmU63HFZVc8GEtydwXyFAgAABAoMUyAYj2Wgk5efVtXJs85ZBdod7E5h4gTZ82XuRiX8oACBwLYFsTpM5Ze2mdoLcr8XopCEQyMZ/CXLPuFxeExUCBAgQIECAAAECBAgQIECAAAECwy4gwH3Ye0j9CBAgQIAAAQIECBAgQIAAAQIECBAgQIAAAQIECFxD4LCqS8IpBCNcA88pBAgQuEDgv8/+U7IIrg1xT4B7gtyvUpYef1MWFxYuPCWbbrQh7Qm0SXh7FtxdVLL4bkZy+1XoHUuAAAECBAgQIECAAAECBAgQIECAwBAKnA9uz5hrxkkX5uc/jsdOd/4alz2qEtFeSvcs2D1Nqj8T1v5hf7/sHx6W46PjsvjvhY8bZmZsNSHux3XdBEQJcL/ZA6M3FPfeVLccnpz20frGu7Kzu3uzizubAAECBAj0SaBdTJ/PZF+srvXpqi5DgACBqws8WFwsCXHf2HxftnZ2rn4BZxAgMPECmb/24KvFkueT/DklYx2ZT6YQGCWBg4zz1aV5PczrokKAAAECBAgQIECAAAECBAgQIEBgmAUEuA9z76gbAQIECBAgQIAAAQIECBAgQIAAAQIECBAgQIAAgWsKnNR1OapqE9uv6ec0AgQInBdYebJU7s/NNYvd8hx7nWCfmenp8nxl+Yu4bZh7jm+CijqdkuV2ue/MWYj8Fy/iAAIECBAgQIAAAQIECBAgQIAAAQIECAypwEXB7Qlr2vp9p9k4M2Oj2RAzY7Ip091Ome50ysFZOPj5ZrVh7QcHhyUbZObrfGkX0eXvE2mWOlxnnHdISQdWrYRPJjQu/ZMtT7PBdILbE+CuECBAgACBYRJoN+z+eXWtHB8fD1PV1IUAgQkSaOeNHB4dlV/WfpuglmsqAQL9Fjgf5C7Evd/CrncXAvsnGU2yEeBdWLsHAQIECBAgQIAAAQIECBAgQIDAzQQEuN/Mz9kECBAgQIAAAQIECBAgQIAAAQIECBAgQIAAAQIEhlYgE9sTAvxidW1o66hiBAgQGBWBp999examngCaUjY23zebZFy1JHRocWHh42ndTinTnW7J9wS0n9SnATfnSxtQdNX7OZ4AAQIECBAgQIAAAQIECBAgQIAAAQLDIvCl4Pbz9UwweBa/JZQsY6jZYDMbGCewfXNru5xU1YVh7Z9r773Z2SYYPt9TBLjf/JERy2ffP/0Yip/w/Je/vbr5hV2BAAECBAj0WaD9nPb3P3bLm3c2Gukzr8sRIHAFgfz+nN+jM6cvc/sUAgQI3EQgzycrT5bOxk5ON8DLGIpCYBQEMg/zsKqaDR1XX69faZxvFNqnjgQIECBAgAABAgQIECBAgAABAuMjIMB9fPpSSwgQIECAAAECBAgQIECAAAECBAgQIECAAAECBAh8InBY1U0IcEISEpagECBAgMD1BdoJFlnkdlzXTXh7QtyvWmamp8vzleXmtNmz0KGLrtGGuZfShrl3yqzVdVfldjwBAgQIECBAgAABAgQIECBAgAABAkMkkFCm47pqNslMSVhhgth3dnc/W8uMqWaDzQSSzXQ75biqm1HTm4QdtuO9Atz78+BoAyhztetuftqfmrgKAQIECBD4vMD83FxZfrJUjk9Oys+/rqIiQIDAwASyUdXjRw+vPe9kYBV3YwIEhlYgYyYZO8kYSkq3I8h9aDtLxf4mkHmS2bAx44SZ754wd4UAAQIECBAgQIAAAQIECBAgQIDAsAkIcB+2HlEfAgQIECBAgAABAgQIECBAgAABAgQIECBAgAABAn0SaCe1XzdkuE/VcBkCBAiMhUC7gHaq0ynN8+sNFgwtPf6mLC4sNGFDuZ5CgAABAgQIECBAgAABAgQIECBAgACBSRK4apB7uzFmRlOnu50m1Cmh7+sb767NlnCzBEJlrFe5mUA7fp6r7O7tlVdv3t7sgs4mQIAAAQK3JJCNtvN7xc+ra+XY7wC3pOyyBAh8SaDb7Zb/PvtP814kG1MpBAgQ6JdA5qMlRKgNcr831S1mpvVL13VuUyBjfZmTube/X7LhokKAAAECBAgQIECAAAECBAgQIEBg2AQEuA9bj6gPAQIECBAgQIAAAQIECBAgQIAAAQIECBAgQIAAgT4K7J+cBk9Y7NVHVJciQGAiBebn5sryk6Uy3emUupRmwdDB4WFZfb3ehPxcpfSGDWWhnEKAAAECBAgQIECAAAECBAgQIECAAIFJFLhKkHu7MWa3U0rOu2mA+yR631ab2wDKXD/j5T+9/PW2buW6BAgQIEDgRgKPHz0s2Xhk98+98uqtDUduhOlkAgRuJPD0u2/Lwvx8E1KbsFqFAAEC/RJo57hl/GS2a15av1xd5/YFDqqq1HUpWzs7ZWPz/e3f0B0IECBAgAABAgQIECBAgAABAgQIXEFAgPsVsBxKgAABAgQIECBAgAABAgQIECBAgAABAgQIECBAYNQEDqu6VHVdXv72qgkaVggQIEDgYoEsjE2wehYAXVTuzc6WZ98/Le3itqOqvlGIexs2NNPtlKlOR7cQIECAAAECBAgQIECAAAECBAgQIEBgYgUuE+SeMdyEHLYlmxdnE2NlOATaAMrURgjlcPSJWhAgQIDA3wXajbbrui7/98tLRAQIEBiYwOLCQsm8ERtTDawL3JjA2Aq078/NSRvbLh7rhu2fVE37fnzxy1i3U+MIECBAgAABAgQIECBAgAABAgRGT0CA++j1mRoTIECAAAECBAgQIECAAAECBAgQIECAAAECBAgQuLTASV2XhAwnkHhj8/2lz3MgAQIEJlHg+cpyqaqqeb7c29//G8H/Pv+fjwHu+WFviPvOH7tl//CwfLjgvIss20D4RLffm+pOIrc2EyBAgAABAgQIECBAgAABAgQIECBAoBGo81WXUpW6nFR18//NGOzxcTNem+8rT5ZKt3s6lprx282t7b/pHR8fC3Uf0GOqN2B/c3v7wv4ZUNXclgABAgQIfCKQ3ynuz82Vo6Oj8mLtNzoECBAYiMD83FxZfrJUdvf2yqs3bwdSBzclQGD8BNrNasxHG7++nZQWHVZVyUaPAtwnpce1kwABAgQIECBAgAABAgQIECAwOgIC3Eenr9SUAAECBAgQIECAAAECBAgQIECAAAECBAgQIECAwLUE9k+qJqzixeratc53EgECBCZFYHFhoSw9/qZp7s7ubnm7+b4JdG/Lf5/9pwkIyiK3qW6nTHc6H0Pce40ODg9L83Vw+Emoe85NiM3Cv+ab722Z6XbKVCdXVQgQIECAAAECBAgQIECAAAECBAgQIDB5AglmSkDTRSWbFM/NzjZBq18qv//xR3nzbvNLh/n5LQm0Y+gZH3/526tbuovLEiBAgACBmwnkM9uEuGfDbSHuN7N0NgEC1xd4/OhhebC4WNY33jXzUxQCBAj0Q6B9bpk+m9fWj2u6BoG7FBDgfpfa7kWAAAECBAgQIECAAAECBAgQIHAVAQHuV9FyLAECBAgQIECAAAECBAgQIECAAAECBAgQIECAAIERFDis6lLVdROUkMAEhQABAgQ+L/B8ZbnMTE83ByS8fXNruyQgKCV/n4kWCXpPSeR6FrzlvzzPJl6orutSX3D5PP8mBKAtObfbOQ1u78pu95AkQIAAAQIECBAgQIAAAQIECBAgQGDCBdqApt29vU8+z9r9c698++hhE+CeTTXbknHYjMu247Hnx3MnnHMgzW+D4nLzn17++skGqQOpkJsSIECAAIHPCPSGuP/+x2558+4dKwIECNypQDs3xe/Nd8ruZgTGWiC/3/ywslzyfW6qO9Zt1bjxFWjHB1+srpWj4+PxbaiWESBAgAABAgQIECBAgAABAgQIjJyAAPeR6zIVJkCAAAECBAgQIECAAAECBAgQIECAAAECBAgQIHA1gZO6LkdV3QQQb2y+v9rJjiZAgMCECSScfenxN5+0OuHref7c299v/j5B7gmiWZifbwKDEuJ+vlT1aXhQb6i70PYJezBpLgECBAgQIECAAAECBAgQIECAAAEClxbImGpCmjIOu/Z6/ZPzVp4sNQHu2RBzptspx3VdjnPC2Uac+Qxs6/cdgeGX1r6dA7OJ6bPvnzYXf/XmbUkYv0KAAAECBIZVoH3dOqmq8v9e/jqs1VQvAgTGUCBzThLgnrkoL397NYYt1CQCBAYh0M55a8dOBlEH9yRwU4HDqm7mXKbs7O6Wza1tQe43RXU+AQIECBAgQIAAAQIECBAgQIBAXwQEuPeF0UUIECBAgAABAgQIECBAgAABAgQIECBAgAABAgQIDLfA/knVTGJ/sbo23BVVOwIECAyBQBbKZsFsgoCyCcZZDlCzKOjt5vsmBGh+bq4sP1n6bID7EDRDFQgQIECAAAECBAj8f/b+hC1uY10btqsbjDFh4XmMHa/kyLv//+/Jk285jh2PwRBCMGP3d1yCwjIBMzc9nPfa3jjQLVWdkltCUl1FgAABAgQIECBAgMBICSTAPddj62SamVgzoYYJWE2Ie7fb3e9PrtMKbh++zVuvr5tYevi2jRYRIECAwL8F6nHr1dt35fPeZN6cCBAgcNkCtxcWyv27d0p+38l5syJAgMBFCNTzmutT3dK5iAVaBoErEsjzmpm4cTfGvTTHyhwzFQECBAgQIECAAAECBAgQIECAAIGrFBDgfpX61k2AAAECBAgQIECAAAECBAgQIECAAAECBAgQIEBgQAKbvQQQ98vLP940QReKAAECBI4WqA9TTHc6ZXovxL0OCkoo0OLScvNZKsDdXkSAAAECBAgQIECAAAECBAgQIECAAIGLE0h4e0Lca7UDmmqIe34muP3izC96SXdu3iz37tw2sfRFw1oeAQIECFyKQA1RTnh7QtwVAQIEBiHw/PsnzSRVL169bs6bFQECBM4rMDc72zzH1u2UMtOa/O68y/V+AlcpsNXrl4S5r6yulncf/7zKplg3AQIECBAgQIAAAQIECBAgQIAAgSLA3U5AgAABAgQIECBAgAABAgQIECBAgAABAgQIECBAYAIE8hB7HmZvB11MQLd1kQABAv8SeHT/XlmYn28C2Js/G5tlfXOzZFB+rYMB7vX7CXHf7ve/WmYNeUdNgAABAgQIECBAgAABAgQIECBAgAABAucXSIh7v+ze10qYYUINa12bni47vV7JRJtqOAW63W75+fkPTeMEUg7nNtIqAgQIEPgikHOLH589LbkF/P9++w0NAQIELl2gni8f/F3n0ldsBQQIjLXAk4cPyvzcXLnW7ZSpTmes+6pzkyNQA9zfvP9QVtfWJqfjekqAAAECBAgQIECAAAECBAgQIDCUAgLch3KzaBQBAgQIECBAgAABAgQIECBAgAABAgQIECBAgACBixdY3+n9K+ji4tdiiQQIEBhegRreflQLa6j79PR0mZudLYeFsye+PYODEiGUyqA3A9+Gd5trGQECBAgQIECAAAECBAgQIECAAAECoymw0es1Yaov/3jTTMapRkfgv0+/LzPXrpV3H/8sK6uro9NwLSVAgACBiRSogacfFz+VpZWViTTQaQIEBiewMD9f8uxKPm/yuaMIECBwXoE6IU1i269Pdc+7OO8nMDQCGzu9ZiLHX1/+PjRt0hACBAgQIECAAAECBAgQIECAAIHJFRDgPrnbXs8JECBAgAABAgQIECBAgAABAgQIECBAgAABAgQmTGCz1y+9fl/QxYRtd90lQGBX4PbCQrl/905pD1ZLDns+F3uJY+/39yLZv4gdFuDOkwABAgQIECBAgAABAgQIECBAgAABAgQuX2C73y/bvb5gw8unvvA13L11q2TQ4uraWnnz/sOFL98CCRAgQIDARQrUMOWt7e3y4tXri1y0ZREgQOBfAnXSiNdv35W19XVCBAgQOLdAnofLc3HT3U7Js26KwDgI7PT7ZavXbyYGzASBigABAgQIECBAgAABAgQIECBAgMBVCwhwv+otYP0ECBAgQIAAAQIECBAgQIAAAQIECBAgQIAAAQIEBiRQH2hfWlkpHxc/DWitVkOAAIHhEKgPSBwXyt4OdZ/qlDJlYNtwbECtIECAAAECBAgQIECAAAECBAgQIEBgogT6pZSNnV4Rpjqam/3/fvxv6fV65deXv49mB7SaAAECBCZK4OfnP5Rut1t+efHbRPVbZwkQGLxAPm9SzpMHb2+NBMZRIOcvPz172pzHzE51j+xinh3udjplGOPdh7lt47jPjEqfEt6efSMTA2aCQEWAAAECBAgQIECAAAECBAgQIEDgqgUEuF/1FrB+AgQIECBAgAABAgQIECBAgAABAgQIECBAgAABAgMUWN/pNWtbW18vn5aWm6+KAAECkyBw0gD3SbDQRwIECBAgQIAAAQIECBAgQIAAAQIECAy7QCbb3Or1SoLcX/7xpmxsbg57k7WvJfDTD8/K9NSUbWevIECAAIGREHh0/15ZmJ8vf/29Wt7/+edItFkjCRAYPYH5ubny5OGD8vfqP+Xtx4+j1wEtJkBg6ARy/pLzmFTC2RPS3u3k77tfUwnBThh2aqrTKdPd4Qly3+z1yl7TmvamfcMaND90G3/MG5RJHXdMDDjmW1n3CBAgQIAAAQIECBAgQIAAAQKjJSDAfbS2l9YSIECAAAECBAgQIECAAAECBAgQIECAAAECBAgQOJdABmNs9/pN2EVqa3u7LC4tl5XV1XMt15sJECAw7AL1AYkM9LpWR6gNe6O1jwABAgQIECBAgAABAgQIECBAgAABAhMokHtZ2/3du1mf19fLh8VPAtxHbD948uBBmf9uriwuLzf3IhUBAgQIEBhmgbnZ2fL08aOyvbNT/vf7q2FuqrYRIDDCAnWyiH6/X5b//rv0dnqn7k2e8cvzfooAAQIRuD4z0/zunXOZG7OzX6Ekv73T6ZRev196vd0w7GvT081rhuH5uRreXj/TatvSPmHuk71/10kHcsx799HkSpO9N+g9AQIECBAgQIAAAQIECBAgQGB4BAS4D8+20BICBAgQIECAAAECBAgQIECAAAECBAgQIECAAAECAxPo9UvZ7vdKvqYyCGLl79WytLLSDNZQBAgQGDeB+oBE+pUBat1Op0x1dr8qAgQIECBAgAABAgQIECBAgAABAgQIELh6gRrQlJbkflWC201CfPXb5Swt+O7GjfL9o4dNAP+rt+/OsgjvIUCAAAECAxX48dnTJtQ0x60cvxQBAgQuWqB+zpxnuS9evRbgfh5A7yUw5gJNkPuN2a8C3XN9Jec3G5ubZWF+vuQZupzzTHc7ZfqKnpvb7PWbYPnU2vp6+bS03ATML/xnvszPze0HzefnwtzHfKc9pHtbvX7JNcI37z+U1bW1yQPQYwIECBAgQIAAAQIECBAgQIAAgaEUEOA+lJtFowgQIECAAAECBAgQIECAAAECBAgQIECAAAECBAgMRiAB7nnQPX9SGazx1+pqWf5rxWCvwWwCayFAYEAC3W63GeA1/91c87WWMPcBbQCrIUCAAAECBAgQIECAAAECBAgQIECAwBECuxMPfwnvyoTDi0vLIzvpcILQch06/Zjk+r8f/9t0/5cXv00yg74TIECAwJALXJ+ZacJCb87Pl9xTXv1nrbz58GHIW615BAiMmkA+a55//6TkGZWZqW7Ze1TvxN3Y7PWaZ/kS4K4IECBwUoEEuicYPeHttXLNIhNKJBh9pts96aIu/HV5Znm71y+7Ty7vBrm///hn81lXz8+EuV84+0gscGOn1+y3v778fSTaq5EECBAgQIAAAQIECBAgQIAAAQKTISDAfTK2s14SIECAAAECBAgQIECAAAECBAgQIECAAAECBAgQ+KZABkFkMEQNcs+LV1ZXy9JfK18N3sBIgACBcRDIQLQnDx80g71qTXc6ZToj0xQBAgQIECBAgAABAgQIECBAgAABAgQIDEwg96cS3p76vL5ePix+Gul7U3dv3Sq3by40AbC51/bu458Dsxy2Ff307GmZnp4ub95/KKtra8PWPO0hQIAAgREWyP3ehHueterk3zlmt+8ZN+cjGxvl1Zu3Z1209xEgaCqSDQAAIABJREFUQOBIgWePH5Ubs7PltM+nZMKrBLhP+u8Xdi0CBC5OIBNK5Bzo+lS3mVjiKqsd5P767bsmyL1dwtyvcusMft3ZH7Z6fce8wdNbIwECBAgQIECAAAECBAgQIECAwDECAtztIgQIECBAgAABAgQIECBAgAABAgQIECBAgAABAgQIfCVQg9x3ozJKMyDi09LyvwZGYCNAgMAoCszPzZVH9+814Tmp0w6MHcU+azMBAgQIECBAgAABAgQIECBAgAABAgSGTaAGMqVdvV6vCW5PIOFFVEJdE4x4Ucs7SZvmZmfLw/v3StadSgBa7rVNcsji4/v3y3/mvytLKyvl4+KnkzB6DQECBAhMqMBpAtnz2h+fPW2OsYtLy6cKck8AaELbc8+43i/udHbvGU91OmV9p9dsgV9e/NaEmibc9DSVc5q0Kcc+RYAAgYMC+dzJJEf18+csQvl8UgQIEDivwO2FhXL/7p0y3e0050Ht6vX7JRNH9Eq/OT/Kn8uuOrnfYQHu7XUfHebeKTPdy2/nZTtYfmnC23PN0GSA9gYCBAgQIECAAAECBAgQIECAAIFhExDgPmxbRHsIECBAgAABAgQIECBAgAABAgQIECBAgAABAgQIDIlAHoLPwIga5L61vd0MNB1k2MWQUGgGAQKHCGRAaQagj1rVByUyuOyagVujtvm0lwABAgQIECBAgAABAgQIECBAgACBMRDIvaeNvYDU3H96+cebC7nevDA/X+a/m2tCWVMJDb/sANWEyCb0rK6zu3ftud5nSzuOCyAbg036ry7kHsL3jx6WG9evl43NzWYbKwIECBAgcJRA7uFubW2f6HmUGjhal7W6tlaW/1opa+vrXy0+k6vkezkm5Tid4PaEftaqgaTtW8Y1MLIeu3OMz/pOWzn25TzkYJtOuxyvJ0Bg/ATy2fT08aMzd0yA+5npvJEAgZZAnRAn50EJcK+B7fnarkSiX5/qXrrdSQPc2w05GOaevsx0L7+tl44x4SvI9cKdXq/8+vL3CZfQfQIECBAgQIAAAQIECBAgQIAAgWETEOA+bFtEewgQIECAAAECBAgQIECAAAECBAgQIECAAAECBAgMmUAGZWz3e80gjVSCNFb+Xm0CL0YxvHnIeDWHwEgKZABUQnAyqcOoVX1QIgO25LeP2tbTXgIECBAgQIAAAQIECBAgQIAAAQIExkUg95029yYJzeTB7z7++a+uJdxwfXPzm/ejcr06gawJZk1Aa7uyzMucmPjurVvNurPehJpd27vunPD2BMCmLrsNw7g/xOPZ40dfheQmeMt9xWHcWtpEgMAkCNRwywSKD2vVe7gnOW7++OxpSejodLdTdnr9UnNGE5b+aWm5CU3PpC6P7t9r/p7ziVq5P1yD2w+zqMfwxeXl5l54jmk/PXvafE14aY7336q0Zav35fmanId8WPzkGDisO552ERghgZxf35idLQLcR2ijaSqBIRd4/v2Tr35vT3MzCU3Onz5/Xi8L/5lvrrVc63aa86eLrHpNKMut53Tb/f6ZJsBrX4MQ4n6RW2nwy6rn4kddJxx8i6yRAAECBAgQIECAAAECBAgQIECAwBcBAe72BgIECBAgQIAAAQIECBAgQIAAAQIECBAgQIAAAQIETiSQQRN5QD5/UglZ+Gt1tSz/tdKEuisCBCZHIAO4VtfWBLhPzibXUwIECBAgQIAAAQIECBAgQIAAAQIECFy4wLdC3GvwasLDXv7x5qt1J7Q1IWK3bi40Aa61EtRVJySu38v9rBo+lq9Z3nkrQbAP79/bX/f0XuBYljvp4e3ZHk8ePmhC4LqdThN0G5OTBPKed7t4PwECBAgcLlADz4c5CLEOdk8P2seMHFfaz6Pk+JJ71e1wzhxnEvi59yhL8/r2+UFVSUBoAki/VXkaZmOn15wv1POP2wsL5f7dO81xbeaEM4Q3bdoLl8+5SELcL3NSGfs+AQLjLyDAffy3sR4SGLRAznES0t6+ZtKeeC3nUzmPzNlTJrI5SeWaTLLej4t7z/lWnYQny83r89+v375r2nPaEuJ+WrHhfH0mQ8x59Jv3H5pnUxUBAgQIECBAgAABAgQIECBAgACBYRIQ4D5MW0NbCBAgQIAAAQIECBAgQIAAAQIECBAgQIAAAQIECIyAQAZKZKBpO8j91dt3FxJ4MQLd10QCEy9QHzRYXF4eyQD3BMck2Gem220G9isCBAgQIECAAAECBAgQIECAAAECBAgQuDqBw0Lca3h7WtUOm83357+ba67x1sp13gSy5k+tLDNRYDt7want3n1eXy+5r5VKCGzCyU4zUXECXBNylkqQa4Jg65onPbw9ngmWTHBaDcmtJsMcGnx1e781EyBAYDAC7c/nBCGu/L165YGIOVa0A0LbAe5R+bj4qVy/PlNy7P/lxW8lk6ckzLMeh3P8bR/7854c/7d6X4eBHhQ+7H0HX1MDRX99+ft+G39+/kNzfDvtPeYaQpl1pP3p10VMJjOYPcdaCBAYJgEB7sO0NbSFwOQIPLp/rzkfO+4cKr/750/Ox6a7nZKJ7o6qen6U6wRrn9dLzgPr5DtnDXBvrtF0u801iTqh3Ekn3pmcrTn8Pc15+E6vV3IerggQIECAAAECBAgQIECAAAECBAgMm4AA92HbItpDgAABAgQIECBAgAABAgQIECBAgAABAgQIECBAYIQEEuS+nYEXvV4TdmGg6QhtPE0lcAaBDHB6/v2T5p2jGOBeB5VljNj1bvcMAt5CgAABAgQIECBAgAABAgQIECBAgAABAhct0A5xT7hpQlprvXn/YT+0PWFcqcSANaHt3U7pZ+bh0i+9/P9+/pav/ebrYVUD3BNAloF1L169PlV3anDiwQBX4e1Hh7cHeGllpQmtVQQIECBwNQLt+7xpQZ7xSJj70l8rF/6cx8Fw9sN6nHvOaVNCOhPSWCcAOey1ORfIJN0J+cwkLln+7NTh93rXd3JG8KVyztA+J0iYaEJFv1U1VDTrzbraoaJ1gpLTbMWc52z3e02gaT0mLi4tfxVgf5rleS0BApMpUH8POU+48WTK6TUBAucRSLD6j8+eNtdhrh84/8q5TQ1ub68jp1q5ZnJY5VnjPHOc54zzvHGd0Kdeo3n/8c9m0puz1nGB8/V87JjTwbOu3vvOIWACwHPgeSsBAgQIECBAgAABAgQIECBAgMBABAS4D4TZSggQIECAAAECBAgQIECAAAECBAgQIECAAAECBAiMr0AdvHpwUMX49ljPCEyuQB1IH4FRC3AX3j65+62eEyBAgAABAgQIECBAgAABAgQIECAw/ALtEPejWtuEtnc6JUFb7cD0w16foPYEwub+1dbWdtne3i7rm5tNOFi9XlxDxRPOmkDEBMnWqkHvB5ddgxPbwbGTHt6eoLUHd+80IbfXurvbqE4CHb8Et8daESBAgMDVCuTzOsfAg7W1vV1W/l5tPqtriOZ5WpqB6zmmvvv456HLq0Gg9RiR19dJWg5bb5bTbvdhIeo5j9jq9Y6cwKUu9yQB7oedY+TcY7rTbc5Bzlrt5cY5/UqIviJAgMBJBOrvIXltPq9NBHESNa8hQOAiBA6GotfQ9hqG3p4YKK/NeWDC3g+eNtXrPnl9wttzveZgnWQioKP69K2w+fqezd7upDo5p6vXmC7CyDJOJ5BtkKkXMxFjpl/q7c7O2FQmUXKOfDpPryZAgAABAgQIECBAgAABAgQIEBiMgAD3wThbCwECBAgQIECAAAECBAgQIECAAAECBAgQIECAAIGxFhDiPtabV+cINAL1AYPKMQwB7hl4laCB48IEhLfbiQkQIECAAAECBAgQIECAAAECBAgQIDA4gRri1V7jSQJPa5jX169NIPhusFatel8qoV9r6+uHhrQf1tuDQe0v/3izHxh28GcnDXAX3v4lDLiGt9dAtGyfBG9lGykCBAgQGA6BGuKeo+p0t9NMiFKP2wnRTJjmeUPc633lLOfD4qeysrr6Vefv371Tbi8sfPW9HOfz+n6nU2rIej2eHJQ7LMD9uIld8p685iQB7lnf+k6iJHfDPc8b3H6w/fU8Jt9PiPtBn+HYU7SCAIFhE6gB7vn8TsxtJt94//FP59rDtqG0h8AYCrSD0b/EbJfmesrSXytN2HY9f8w5Xs71cp6Z8652bezsTrZzWec/B4PmD26KrDttaFdaOLU3Ed055ukZw61+sV3KefhhYe11Ldl/sj/l+lEmKFEECBAgQIAAAQIECBAgQIAAAQIEhlFAgPswbhVtIkCAAAECBAgQIECAAAECBAgQIECAAAECBAgQIDCCAhsZTNsvzeDSDLJQBAiMj8D1mZny/PsnTYfq4ParDHDPwLA88JCAgVQG8eRzJwPCDlYdGJYxYde73fHZKHpCgAABAgQIECBAgAABAgQIECBAgACBIRQ4LBCrXltOwPd5KgGzW7kfldCtzc3munC+nqRynTuhhwlqTyXw8MWr11+9tR3ingD3LD/vy58bN2bL7MzM/vtnp7pNEGxCWFOXFUB2kr5d1Wvq9fesP9s2/0vYbip+f7z/cO4Q4Kvqm/USIEBgnAWePHxQ5ufm9oM1cyTL53ee98j91ky+cZ46ODF4ghgTMpxjb+rHZ09L7vemPi5+au775hh8MOizHeCee9Q5i8hZQLd0SreTP19amT7sHDaDzN5Lsuwcs2tw/XH92+71mzDP8525HL2WOmnNpJ5DHOfv5wQI/Fug/ftMDXHPszKZlKp+vnIjQIDAZQnUcPR87uR8McHth12PqWHvOU+baT2nVyewuaxni+t60/+cJyY8/uAlqO1+v+QcL+efOT+9fXNh/9nDvC/nm/lzzktXl7UJRnq5Nbw/nWiHtW9sbO5Oyrj3e8JId1LjCRAgQIAAAQIECBAgQIAAAQIExl5AgPvYb2IdJECAAAECBAgQIECAAAECBAgQIECAAAECBAgQIDA4ASHug7O2JgKXJZAB+zXApq4jg5zypw5QzwD4qwhwPxjcnvZl0FUvaQJlN1AgITkZ6JPK6xM8n/5cn8pQfkWAAAECBAgQIECAAAECBAgQIECAAAEClymw2es312wTwFSv1U7vXWNOENZZQ9zbYekJ/Pqw+OnE4eCZDDRhY6kadri0stKEdrUrYbYJak8w+VGVIK/EuebrJIe31/C2OCWULYG6CUJLHWZ7mfucZRMgQGASBNoTbn+rv7+8+O1YjnbAZSYkqVWf9zjv53gduJ77uP38r78b1Jigz0zw8fTxoyPbmPOEnC+kaoD7ec4fDq4oh6phCeVc39m9p51qTwSTCWduzM4eaZTA0ZW/V0vOhxQBApMl0A5x3+n1yuu37048odVkSektAQIXLZDzx5yf5Nm8eq3nqHXkWb18XuVccLdynWh3Ir5Xb98d+/6ztn1udraZGKieRx0Mcq/nlpnMrwaG55nCGuReJxjKuWINcz9rW7zvi0CuFSU8P/tOrsMJa7d3ECBAgAABAgQIECBAgAABAgQIjKqAAPdR3XLaTYAAAQIECBAgQIAAAQIECBAgQIAAAQIECBAgQGAIBRLLsLE3yLQ9wHQIm6pJBAgcIdAe8Nl+SQ21qd8bZID7YcHt051Omd4bXZ9BXlu9xMPsDv7P508G/WTwfwZn5XV5vSJAgAABAgQIECBAgAABAgQIECBAgACByxNIIFOCmRLK9fKPN/srSiBWwkhz/Tlh36cNTk1QegLcc/03we2nCSxtB40nFLZZTr807Us7E9o+/91c8/Xg5KbtsPYa2p5OtcPkJ/F+2MHw9njU7VOvz1/eXmbJBAgQmFyB9ufvwWPp3hwa5SQB7hG8f/dOM2HJwXD0GireDrY8rXgduF7v59bzg/Zy6r3nBDjWsMz68xrinpDN3P+93v0SMn/atgzr67O90r92LS4tN+c42c4JHj3sfCkee3Ob74fiJ9D9YCUoXxEgMJ4C7Wd6JvF3kfHcqnpFYLwEco6Zc8125XpOwttzHeay67Ag96m9SfgOXq9qtyWT/938z/x+AHzOV6f2Jhfy1OHZt1qeJ8857Hl+vzj72r2TAAECBAgQIECAAAECBAgQIECAwMUJCHC/OEtLIkCAAAECBAgQIECAAAECBAgQIECAAAECBAgQIEAg4cmtgaYGitklCIymQAYkZWB4KgPDpzu7gTrtUJoMIE+I+2VWDc5Je9q1O1j94NCo3dCdWhlwlYGreW0CgRQBAgQIECBAgAABAgQIECBAgAABAgQIXJ5Ae5LfGo7eXlsdxHaaAPf25J255pv7TjXsK2HrN+fnS4JfM6HnwWqHxudq8rVut2SezzoRcQJSD4a2J8S2Hdqe9feb/+3e/5rZC4BPoHxq0u6DxfTJwwfNxKmxvNbp7k+umu3y5v2HZnsoAgQIELgcgXwO//TsaTPhyPWp7ld3SxMGnsNTwrzff/zz2M/jLOPn5z80DZ2d+nIvNROxJHC9TuZ999atcuPGbPMZn+DNk1Q95rfD4XPkzITc9X5ufpZ7zwcrx5ca2L7Z65eEuY9zYOb+JCh7FDV4PQHu7e3Sdophfd9R2yPnOTlPUQQIjKdA+5me12/fNZ/9igABAsMikPPM2ZmZr5qz0+sNJLy9vdKDQe752cfFT2VpZeWbVHne8PbNhdJ+XjHnrtNjfl56GftP/d3Cuell6FomAQIECBAgQIAAAQIECBAgQIDAoAUEuA9a3PoIECBAgAABAgQIECBAgAABAgQIECBAgAABAgQITIBADXnOAN5Xb98NfPDFBBDrIoELFcjAowxayuD7fM1AqnZlYHwGIqXaIe4JYkmQewbZXFTV0PaDwTndTqf0DhnEf9x6M3hqeq/tx73WzwkQIECAAAECBAgQIECAAAECBAgQIEDgbAIJWc013Br4enAppw1wb08YnGvQHxY/7QfH5pp2gsSvTU83q8n9qIS4r/6z1nzNz589ftRc625P8plA2oRHtSvXvnP1O5eRa1B7v78b2t6uXGfOayY5vD2msY1DPKrFwe1ztj3IuwgQIEDgJAKHhaM3x8L+bkB6PX7lHm7CKY8KXa/hv+2Q9br+9Z1e877/vXq9H/J+krDL+v4cf59//6Q5TrfvM+fnudectma99d5vvpd2t8Pb89rmeydBGYPX1HvwJwlwb3c35zYHT1qa750woHQM6HSBwMQJ5PP7wd07ze86AnEnbvPrMAECZxBoB7m/ePX62ImO2ue0Ofe+vbDQnJNmAiV1OoFcN8p5bib9y3PkJ50Q6nRr8WoCBAgQIECAAAECBAgQIECAAAECgxEQ4D4YZ2shQIAAAQIECBAgQIAAAQIECBAgQIAAAQIECBAgMHECQtwnbpPr8JAJZLBmglRSU62/d6cO/367+QlLT6hNt+x+PVgZ8p2Qm/w7TyXI/fXbdyce4HRweUeFtmfgftZfw+MzmD/D97PaXjNof/fvR5Xw9iHbKTWHAAECBAgQIECAAAECBAgQIECAAIGxFGgHo6+trzfXiw/W/bt3mtCrmb1Q9W9BHAxvf/fxz/2X3711q2RAXCrXsnMJu16rzvcSBlUnKW2H0maZu6GxuxeVayjsUZeYEy6V5SR89mBgedpzkRObDvtOEYME5ueeQ67ZR72x7PWaYP1Jshj2baV9BAiMr0A+i3989vSrDh52TG0fk/M5naDEHNMOVpaVZR62jBq02H5P7gcn8PKklfu/OXakvnXsr8f8g+HtJ13PuLyuOmRbZbvdmJ0ts2cMCW2fR03aOcu47A/6QeAogfbvQv59208IECBwOoFc0zjsvPhbS3l0/17JxBkHJyU63Zon+9XtEPeXf7yZbAy9J0CAAAECBAgQIECAAAECBAgQGGkBAe4jvfk0ngABAgQIECBAgAABAgQIECBAgAABAgQIECBAgMBwC7Qfvs/A4Aw0VQQInE3gPIHsx63xuMD2o95fB38fNmA/A/53er0j/92fNLT9uLbn54cFuye0J2EAigABAgQIECBAgAABAgQIECBAgAABAgQuTiDXYxOyWuf+TAD65k6vCUSv9cuL3/b/nmvbGcCW8PbUcQHuR4W355rzw/v3ytzsbLOcg+FZu+HsX8Lc6wSh+V5C248Kas/17QR4NX82NpuJSmt4+0/PnjYh7llWDYmftKDEBJw9e/yocci9hETfxzRGsTht+NnF7YmWRIAAgckTqAGStef5XJ45ZDbuHPM2dnbv0/7v1et/3a9NCGWWlbcedj+1vv+g8EmOgTle5Jh/++ZCc+zIkePaMZO35BhbJ/SevK262+PDzM8a4J7ltc+nMrFOJthRBAiMrkA+Tx/cvdOECOez/c37D/5dj+7m1HICBEZEoE6glPPZ62ecWGdEunrpzdzMM6T90hy/VtfWLn19VkCAAAECBAgQIECAAAECBAgQIEDgMgQEuF+GqmUSIECAAAECBAgQIECAAAECBAgQIECAAAECBAgQILAvIMTdzkDgbAIZBJSb+hmAeZaqY/V3h8Xv1m64Sv37WZb69Xvqv+86WD9tTjD7wn/mS0JdllZWysfFT/9a0c/Pf2gG7NeqQTqTPjD//FvEEggQIECAAAECBAgQIECAAAECBAgQIHB5Aglb2ur1ylS3U6b3rjcncLS/l46eQKZUDXBP2HpC13PtOHUwdP1gS48Kb8915yZoNkGwe2GzWed2XfGBBSWwvV0JOUxwab7mmnvanlc0oe+9XskkxAlub09E/OThg+Z6925k+W6dJLj28vQHv+SD4e3VNWFbsTBx8+C3iTUSIDDZAicNkdzu9Ztj5OLycllcWm7Q8pmee7iZrCT3oLOs4yZVqdo1XDzHypW/V7/aCJ/X1/dDhHOMTcBwvQ+c4+30IQHzk70Vj+59+zworzpPgHven/Oc3M+v5zomXbHnERhNgXymZkKlfI6bRGk0t6FWEyAwmgJ18qTjrmWNZu8G2+p6XrqyutpcT1IECBAgQIAAAQIECBAgQIAAAQIERlFAgPsobjVtJkCAAAECBAgQIECAAAECBAgQIECAAAECBAgQIDBiAhu9XhPe4QH8EdtwmjswgQy0bAea3/zP/L+C2xNK8yV+vZQM4G5Xxr63v3feAd3Hdb4O1M+A7wz8r6Ht7fdlEP+LV6//tagafJMB+zXk57j1+TkBAgQIECBAgAABAgQIECBAgAABAgQIXJ1ADW/PteFcj07o68Fq3w/a6fXK7YWF5iWZXHTmmADXw8Lbc908QbB1otMaBNtuy2EiNbD98+fdUNkaWJpA+aePHzXXpRNCv7GzGzj/8o83TUB8vqYS3J7r2O2atPD2dghv+/5DJm3N5K2KAAECBAYv0P5s/laQ5PpOrwntfvP+Q/nuu7nmuFYnU2m3+jRhlHVi78N6nWPtp6Xlcv/unSZg+KjzhMGLjd4ac56VCXHyfM1F3O9PkH8C/bONXr99N3ogWkxgwgXaEyplwow/3n8widKE7xO6T4DA4ARqGJNJiS7GvP6O8uvL3y9mgZZCgAABAgQIECBAgAABAgQIECBAYMACAtwHDG51BAgQIECAAAECBAgQIECAAAECBAgQIECAAAECBCZVoIZ2JNQh4Q6KAIEvAs8ePyo3Zmf/RZLQ9qkEyXQ6X4W31xdmsHUGXR+sBOcck4Vzbv7DBuknYD5BPGlv2tXr95vAmxqOU1eacIGE4eR1CQZQBAgQIECAAAECBAgQIECAAAECBAgQIDC8AocFpl+f6h563breD6q9OUk47GHh7QkrTIh6AmdzFfna3nXvdltOM3FwlpNg2YTYZnn1yvrq2lqzjqzvlxe/NZOt/vTs6VeTrk5ieHuu4aeqVYKAX71996/r/cO712oZAQIExk+gTkRSP59zLD5YR90/zn3nHLl3DtxbPslxuq7j4ATj/bIbDl6PqTlW5DiaY8dhbRu/LXJ5Pcr51PVDJss5yxoTCJ9td9j5TM6LEu6ebacIEBgugfakHaf5vWe4eqE1BAgQGF2B9vWhi5hYZ3QlLqblm73dZ0kzyVSuxSkCBAgQIECAAAECBAgQIECAAAECoyYgwH3Utpj2EiBAgAABAgQIECBAgAABAgQIECBAgAABAgQIEBhRgQza3djZHfQ5aUEXI7rJNHsAAgmFuXVzodycn98Pg8mA9qnu0aHthzUrA+Mz6D4DrxOKPohM9KyzXQlub683g/8T8n7YpA0Z4PTz8x8M3h/APmYVBAgQIECAAAECBAgQIECAAAECBAgQOI/AwcD0nV6v3F5YKNPdTpnOhelDKqGjmZZ05gQXqw8Lb79761bJoLdUrj3X5ZwlvD3X4bOsBCAeVjVsNj9LQPntmwtNyPvn9fXm5X/9vVoSmDgplW2boPt2xeKP9x+Eu07KTqCfBAgMtUCdGPyokPQ8k1Hv4h42WfhhAe/nnRw894XbQe4BzDlCzhXU1QvUc62t7e3y4tXrZuKaPKOQ8538PZOx5xxIiPvVbystIFAF2r8PecbOfkGAAIGrE6iBTHke87BLYM33r655I7Xm+iypSUlGarNpLAECBAgQIECAAAECBAgQIECAQEtAgLvdgQABAgQIECBAgAABAgQIECBAgAABAgQIECBAgACBgQm0QzjevP9QVtfWBrZuKyIwTAIJiln4z3yZm53db1YG9AwqfH1QFus7vVIHgh9c55OHD5pB4ecNBBhUX6yHAAECBAgQIECAAAECBAgQIECAAAECkyZwWGD69ZmZ8vz7J82Enrm+e55KwOzmXtBsApwWl5bLw/v39q+dX9ub7DTrOEt4e96X69C5Hp3K9ercm0pYab7/rcpr055xDG9P/6enp8vszEwzueyNG7Nlqtst2bYHa3F5uXFQBAgQIHC1AplgI5/Z165NN5OSHBbgnhD1ndJv7jkfFSbZfmYjPbrIoPVM4NLvlyYIPG29PtUVaHm1u83+2jPxehOaub3dnAfVyn6U8zEh7kOyoTRj4gXy2fng7p3mcz6fpXm2bm2NH0B4AAAgAElEQVRvYqmJxwFAgACBKxDI5/JPz54257aHVc65c+1KHS+wvTfpU45vv778/fg3eAUBAgQIECBAgAABAgQIECBAgACBIRMQ4D5kG0RzCBAgQIAAAQIECBAgQIAAAQIECBAgQIAAAQIECIy7QDMotNdvBpq9evuuGQiqCEyCQAZC37q5UG7Oz+8P6snwnalupxkYP461mX/r/X5ZWlkpvZ3eV11MIEwC7A1kGsctr08ECBAgQIAAAQIECBAgQIAAAQIECIy6wLcC03989rQJ/7yIYNYaKJr7RVlmQrFyyTzh8PXK+VnD2+s2yAC61X/W9u9JJYA+YeVZT6dZS65lH77FRjXI/TQh7Yf1PPfx3n3802TMo/4PWfsJEBgbgRy3nj1+9FV45FnC19sB7u2JUi4CarPX251wZS8k3H3gi1C9mGU0Ie179+tz/pNtU59RqMH7QtwvxtpSCJxHoE4+5Zm68yh6LwECBC5WIJ/N16//e8K7u7duHTqp0sWufXBLy3l8v5naZ/dc8SKrPjOeZeZa0zhOlniRXpZFgAABAgQIECBAgAABAgQIECAwnAIC3Idzu2gVAQIECBAgQIAAAQIECBAgQIAAAQIECBAgQIAAgbEWaIe4/+/V6ybMXREYV4GEpOTm/ML8/H4XM8glf7oXO9Zl6Ajbg2+OalwIEvKjCBAgQIAAAQIECBAgQIAAAQIECBAgQGB4BOoEnQlVSrhSu+7fvVNuLyyU6QuaoLSGuGcdB8NozxvefphobX+Ca7P8XMs+WLl23e109n+2uLxcFpeWh2cDldIE3k9PT5fZmZkm0DcTp051u004/Vkqwa3Nn43NJrg9AbyKAAECBIZHoB3iftb7zc1xtd8r1zrdC79XXQPcI5bMx+td94CHZ+/ZPd/JxDWHPaMgxH2YtpS2TLJAzul/fv5D6ff75f/99nKSKfSdAAECQy9QJwfMBISj+gxor98vO/1S8rV9ZewiJ2IS3j70u7IGEiBAgAABAgQIECBAgAABAgQInFBAgPsJobyMAAECBAgQIECAAAECBAgQIECAAAECBAgQIECAAIGLFahhHAmCePX2nRD3i+W1tCEQmJ+bK/PfzX0V3H4weGYImnnpTUgIwHE1qoOYjuuXnxMgQIAAAQIECBAgQIAAAQIECBAgQGAUBXJdNyGsn9fXm3s4tRIcOzc7Wxb+M9+EhF/kNe/cNzo48ellhLcnFPGnZ0+bwPNaCSpPUH2tXN+v/csUxAmyusoA9wS1p00nDWlv5o7N/+s3/3doZduub26W7a3tJrR9bX19FHdVbSZAgMDECbRD3DMRSY6dp6kcF073jpMvvQa4C28/udkwvbKGuGcSlzfvPwxT07SFwEQJ1EDgF69em1Bpora8zhIgMGoCmdgwEwReZNj5ZRvkOlui2mtoe3t9uU6Ua0P1mlh+Z7h2znB64e2XvUUtnwABAgQIECBAgAABAgQIECBAYJACAtwHqW1dBAgQIECAAAECBAgQIECAAAECBAgQIECAAAECBAh8JbDZ6zehFwaA2jHGRaCGttcgldqviwyxGRcr/SBAgAABAgQIECBAgAABAgQIECBAgACB4RSo928+Ln5qGnjjxmwT3N4OPc/3L/Pa92WEt6fNdTBd/p7g9sWl5a/C2/P99PXp40dfbZyrDHDPPYcnDx981Z4Eae1m9u4ltZdOc8/tsKph7Rsbm01Ye/4oAgQIEBhdgfOGuF9WzxPgniPR9dYkKZe1Lsu9HIEa4p5zwKWVlctZiaUSIPBNgYQBJxR4afmv8nFpiRYBAgQIDKlAJtv78dnT5qrM9akvkwQOW3NzragGtrevGuWaWK4Xrf6z1gS393qZwrA01/4e3L1TFubnm/8+y6RReZ/w9mHbE7SHAAECBAgQIECAAAECBAgQIEDgvAIC3M8r6P0ECBAgQIAAAQIECBAgQIAAAQIECBAgQIAAAQIECJxLoA4AXVldLe8+/nmuZXkzgUEJZFD8o/v3Sr4eVd1Op0x1SpnaTVBRBAgQIECAAAECBAgQIECAAAECBAgQIEBg6AUSnJ4A1m9VAp5uzM5eWoD7ZYW3J4Tqp2dP94Pof335+35A1cH+Pnv8qOlj7l+t/L3ahL3nz1VU2v3z8x+aULDcc8jWOSysPWFbCWdfT0i7sPar2FTWSYAAgYEJDGOI+1av3wQ8qtEVaJ8HvvzjjUlfRndTavkIC9TJm3Jen3+HigABAgSGV+D590+a50dnut1yltPgnHv1S7/Ur53SKdPd/P+zV11WDW1vL6kd2H7c5H4JcE+Qe65J5VrUac7zhbeffft5JwECBAgQIECAAAECBAgQIECAwPAKCHAf3m2jZQQIECBAgAABAgQIECBAgAABAgQIECBAgAABAgQmRmB9ZzcIJAHuCcJQBIZZ4O6tWyU32w8roe3DvOW0jQABAgQIECBAgAABAgQIECBAgAABAgSOE9jsJTiq37ws4VPd0im59p1AqQSz1oCnBFQlVGr6gicxvazw9vRnbna2PH38qOnb6tpaefP+w5Ecee13czfKyuo/QxFe2g4FS8B+DWtfW1/fD2u/qoD54/YpPydAgACBixdIkGImG8nx+LSBihffGkscJ4EauJnzioRH55xDESAwOIE6eVN+Jft/v/02uBVbEwECBAicWqAGNp00wD3XvHo1sL2fK22HV87vTxPknut4NbC9vcycz7VD2097XpffNR7dv9f8zpFQ+WsnCKoX3n7q3cgbCBAgQIAAAQIECBAgQIAAAQIERkRAgPuIbCjNJECAAAECBAgQIECAAAECBAgQIECAAAECBAgQIDDOAhmYkLCJVMIyEpqhCAybQHtAStp2rdtpBsMrAgQIECBAgAABAgQIECBAgAABAgQIECAwDgIJedrp9ZvA9oS3t2tjJxFTX9dJA6q+ZZNlJpwwS2++7gVYZcLfTPx7kdUOcB+1SYXv371Tbi8sNAFe271+E8D16u27i+SxLAIECBAYEQHh7SOyoUa4mZm0J+Gbx014M8Jd1HQCQy1QJ2/649378s/nz0PdVo0jQIDAJAvUwKbDJjjMM9GJaG9/bVu1J+b7/Hm9rG9ulvm5uZJlXpuebl56VJB7XWYNbW8vtx3YXidhPM82yu8eD+7eKQvz86dazKhddztV57yYAAECBAgQIECAAAECBAgQIEBgIgUEuE/kZtdpAgQIECBAgAABAgQIECBAgAABAgQIECBAgAABAsMnkMGfGQSagQkJnLiIwQPD18vxaVEGiWRwxqRsp7u3bjWDY1IJrpk5mFwzPptWTwgQIECAAAECBAgQIECAAAECBAgQIECAwFcC9R7OYSwnDXE/GNSe/05Y+2F1GeHtWU87wP3Xl78396RGpRKU9ej+vSa8K9sjbU8fFAECBAhMjkCOBTlG1kk9Mtf49W53cgD0dKACG71eM7mO8M2BslsZgUagfs5/3tgor968pUKAAAECQyqQwPUnDx80rbvW7TQTHzbh6nuTE7abneds82ft83rz9VvP3ea8/2CQ+1SnlBrY3r6atrW93Uzyt/rPWllbX7+0a11p083/nCzE/a+/V5vfWxQBAgQIECBAgAABAgQIECBAgACBcRIQ4D5OW1NfCBAgQIAAAQIECBAgQIAAAQIECBAgQIAAAQIECIy4QDvE/X+vXl/aYIIRZ7rU5ieYfXp6ullHgkxS1679+3u1ERlIsvL3alldWysZDDJudX1mpglEydfGottpwlEUAQIECBAgQIAAAQIECBAgQIAAAQIECBCYFIGNnV4TQlUrwVAJhcrkp6nrU91y1JXzBFdtJQD0EKyEkOc+w/rmZtne2t7/+2UFq9cA99zTePP+w0htvty/+fHZ01Lnl43rqIXQjxS4xhIgQGAIBZ49ftTck/+w+Kn8lGNCt+v+9RBup3FpUs41Nnu95rmdV2/ffTNkdFz6rB8EhkWgnvunPb+8+G1YmqUdBAgQIHCIQJ1wr/2jer0r184+f15vrnud5VrXwSD39nW5Gtj+rSB4G4wAAQIECBAgQIAAAQIECBAgQIAAgYsTEOB+cZaWRIAAAQIECBAgQIAAAQIECBAgQIAAAQIECBAgQIDABQhs9folQe4ZWJBBoGcZuHABzRjbRSSIfH5urunft4LZvwVQw0ESttJvJa4k8CQDQ1ZWV8fCL8Ezuame6nY6ZaZ2fCx6pxMECBAgQIAAAQIECBAgQIAAAQIECBAgQOB4gTr5bkLbd3q9svzXShPenrp/9065vbBQZrrd/WDx9hJr8Ge+l/cPKqj9W71KGGJqFCelTYB72p+JZrNdXr99t78tjt+SXkGAAAECoy6QAPcbs7PN/fhMsv708aOmS7NT3VHvmvYPqcB2v1+2e57fGdLNo1ljLvDo/r2S4N6//l4t7//8c8x7q3sECBAYbYF8Xs/dmC1rn9eb554vOlS9Lr+GtnumerT3F60nQIAAAQIECBAgQIAAAQIECBAYTQEB7qO53bSaAAECBAgQIECAAAECBAgQIECAAAECBAgQIECAwFgLbPb6pdfvlwSCv3n/Yaz7OqjOdbvd8uDunWZw31FV88k7Jf/brQSXp/Klfq/9/uS37+yF7tcs9wwQybbLoPEa4jKofl7EehJyn4GQ+Zq61u00YSiKAAECBAgQIECAAAECBAgQIECAAAECBAhMgkCC1/sl92pKc78m1/8PCwuvA9MOC3Bvh7e/+/jn2Ez+epXbv4Y41gD3xeXlsri0fJVNsm4CBAgQGKBADXDPKhPinslIMim5ycgHuBEmcFX1+Z3sczmnUwQIDEZgbna2magjz2D9+vL3wazUWggQIECAAAECBAgQIECAAAECBAgQIECAAAECBA4VEOBuxyBAgAABAgQIECBAgAABAgQIECBAgAABAgQIECBAYCgFNnq90u/vDjz+sPipGZCmziYwPzfXBJInxD0x5An2OC6Y/SxrShjLTr/f/KmVQeMJcq8DyM+y3EG9Jz63FxZKbqSnDHQflLz1ECBAgAABAgQIECBAgAABAgQIECBAgMBVChwW2F7bUydtPSyw86gAd+Htl7M1M0lv7vfUAHdBqpfjbKkECBAYVoF2gHvamONAJiXPn+lOp0zXGduHtQPaNZIC2/1+2c7JXSlNgHv2O0WAwGAE6uf+2w8fy9///DOYlVoLAQIECBAgQIAAAQIECBAgQIAAAQIECBAgQIDAvwQEuNspCBAgQIAAAQIECBAgQIAAAQIECBAgQIAAAQIECBAYWoH1nd3Q9oSDLP21UpZWVgS5n2JrXZueLg/v3ytzs7PNuxLocW1Ag7Z3g9xL6bXC3Dc2N5vtuLq2NlTbsQa337650ITcp+IUL0WAAAECBAgQIECAAAECBAgQIECAAAECBMZZoB22Xu/J5Guul38rpDNhsQkTz9eZbrfU2w/C2y9vb4n18++fNNZx/ry+Xl69fXd5K7RkAgQIEBgqgRrkm+PuZm/3WYq19fUyOzPTHLfbx+OharjGjKRAzjW2+73mnCOV53UWl5aH6lmPkYTVaAKnEJifmytPHj4oW1tb5cXrP07xTi8lQIAAAQIECBAgQIAAAQIECBAgQIAAAQIECBC4SAEB7hepaVkECBAgQIAAAQIECBAgQIAAAQIECBAgQIAAAQIECFyoQMaBbvcSBL43IrSUsrK62gwK3drevtB1jdvCbi8slNwQzkDt5JBf63wJTxlkX7PldsPc+6W1GZvtuPrPWhPmflV1WHD7IEPur6rf1kuAAAECBAgQIECAAAECBAgQIECAAAECBKpADVzP9frlv1bKrZsLJUGBqVzLT4j7wbp761ZzDyKVMPEExqbOG96eiWlT7gEdvX/+/PyH/clo86pfXvxmZyZAgACBCRGoAe6ZjHyrpmq3+p7pya9P7R6TFYHzCGT/qs/pZMKYnA86PzuPqPcSOLvAj8+elvye9PKPN2Vjc/PsC/JOAgQIECBAgAABAgQIECBAgAABAgQIECBAgACBMwsIcD8znTcSIECAAAECBAgQIECAAAECBAgQIECAAAECBAgQIDBIgQS5bx8Icl/5e7Wsra8PshlDv67rMzPl0f17JV9T051OmU56yhBUxpDXMPfanF6vV/5aXS3ZloMaaHhUcHuchkNqCDaWJhAgQIAAAQIECBAgQIAAAQIECBAgQIDARAjU0PXcb5mdmdkPB09IZ0ICcx2/1r/uQXQ7zX2I1FnD27PMBMbPfzfX3NvY3t4u/3v1eiLsz9LJJw8fNF5RzyS6L169Fqh6FkjvIUCAwAgK1AD3bzXdhOUjuGGHsMmbvV5zbvfm/YeSSX4UAQJXJ7AwP988B5Z/i/k3qQgQIECAAAECBAgQIECAAAECBAgQIECAAAECBAYvIMB98ObWSIAAAQIECBAgQIAAAQIECBAgQIAAAQIECBAgQIDAOQQS4r7T6zehFKkEinxaWp74IPcaSp6bwKlktl/rdoc2kDxB7jXQve4OCXBPkHsGHSYY5iIrYSa3bi40i2wH0GQAu+D2i5S2LAIECBAgQIAAAQIECBAgQIAAAQIECBAYJYF28Hq73Qlvb0+8evfWrXLUPYj2MvKe1X/WyuLychPIXkPZ2xPy1sD2G7Oz5dr09Fdcn9fXyx/vP3wVHD9Knpfd1tsLC+X+3TvNfSDBqpetbfkECBAYLoEa4J7JVZZWVkqOzamZbrc5LigCFyVQA9x/efHbRS3ScggQOIfAj8+eNr83mbzpHIjeSoAAAQIECBAgQIAAAQIECBAgQIAAAQIECBA4h4AA93PgeSsBAgQIECBAgAABAgQIECBAgAABAgQIECBAgAABAlcnkADw7VaQewK/F5eWy8rq6tU16orWPDc7Wx7ev7cfcnKt2ykJJh+VarZlv1/6NZW/lCbEPQEv592eGcAYmxi1S3D7qOwd2kmAAAECBAgQIECAAAECBAgQIECAAAEClylwWID7x8VPTTBsKgHsj+7fa76mMinqdOseRN6/1evtT7x7WFsT6r7010qZ/26uJLz9sEoYbe7z1PVeZp9HednZDs+/f1I6nU7p9/tNUH7cFAECBAiMt0AmdP/p2dOSrzmuvnr7rtycn9+f1CMh7orARQnUAPfsa2/efyh5HkcRIHB1AjUQJM9Qvfv459U1xJoJECBAgAABAgQIECBAgAABAgQIECBAgAABAhMqIMB9Qje8bhMgQIAAAQIECBAgQIAAAQIECBAgQIAAAQIECBAYF4EEg2z3eyVfUxk4uvzXSvlrdbUk7GOcK4OzH9y9Uxbm55tudjudMtMdneD2g9smm3Cn1y8JdK9Z7tmGCXNf+Xu1rK2vn3hzxub2wkLJTfFUsmSudbplhHlO3HcvJECAAAECBAgQIECAAAECBAgQIECAAAECJxXI/ZVcl0/la67JJ6gzdffWrf3r7Lm+fq3bLQfvQtSAz5Our74uy6n3Aj6vrzdBhMJBT6b4fz/+t9kO8Wtvr5O926sIECBAYFQFMnn5k4cPmklVcuxM3ZidbY4Jmdij1ig/MzCq22bc2r2199xG+pVnNtY3N0sm+EmguyJAYPACdRKPPPz0v99fjf3zcIMXtkYCBAgQIECAAAECBAgQIECAAAECBAgQIECAwLcFBLjbQwgQIECAAAECBAgQIECAAAECBAgQIECAAAECBAgQGAuBGjBSQ0YyiHTpr5WytLIylgPX5ufmyqP790oG6WUodkJTximc/OD2zE6a4JYEua+srn4zxCU29+/eKRnAnprudsp0a8D6WOzwOkGAAAECBAgQIECAAAECBAgQIECAAAECBC5IIPdWEtSZ6/Av/3jTXF/PPYgExB53nX1zp1cynW47kP1gs/Yv0fe/hLbX1yQMNPdy1MkFnj1+1AT2phKkmm2mCBAgQGByBHIvPPfNa6D7wZ7PTnUnB0NPL0XgsAl6cs6R87a1vckDLmXFFkqAwJECNRRkcXm5LC4tkyJAgAABAgQIECBAgAABAgQIECBAgAABAgQIEBiggAD3AWJbFQECBAgQIECAAAECBAgQIECAAAECBAgQIECAAAECly/QL6Vs9/qlBrlnjQn8zuC1BI+MemUQ9sP798rcXjDHVKdTro1TcvshGyjbcqdfSq+frbtbGRycgP7VtbX9gP5JtBn1/Vn7CRAgQIAAAQIECBAgQIAAAQIECBAgQOBqBXLlfWMnEeylCQLPJKkZcJbK7YdMIJtw9uNqfW8Z9XXdTqd5f969e53/yzX+9rJ+efHbcYv28wMC+wMCy24gPkO7CAECBCZXIJOtZGKPTPye5wby/IAicF6BdoD7wUl68oxGgtzH4fmb8zp5P4FBCuSZqB+fPW2ekfr15e+DXLV1ESBAgAABAgQIECBAgAABAgQIECBAgAABAgQmXkCA+8TvAgAIECBAgAABAgQIECBAgAABAgQIECBAgAABAgQIjK9Agty3W4EgCXJf+Xu1rK2vj2Snby8sNKEpGXydcdfXOt0m/GRSKiEkNeSlnfOS7brT65X4pCbRZlL2Af0kQIAAAQIECBAgQIAAAQIECBAgQIAAgYsV2NqbFDdhnAkFTBBsarrbKdPHhMDuX7fv9Zsg8XqN/nq32/w992hyryaVkM+Efd6+uVBu7E1Sm+8LHz/99swkv08fP2qC9aOb4P1MfKsIECBAYDIFFubny6P795rOz3Qn6xmCydzil9/rdoD7UWtbXFouSysrTZi0IkBgMAL5rM9nfv79LS4vD2al1kKAAAECBAgQIECAAAECBAgQIECAAAECBAgQINCM7b9761bp9Pvt4e1kCBAgQIAAAQIECBAgQIAAAQIECBAgQIAAAQIECBAgMD4CCQjZaYWHJMD909LyyAS5Jywlg/D2Q1M6nSY4ZZIreS81zL3tcJJAmUl203cCBAgQIECAAAECBAgQIECAAAECBAgQIFAFEv69sfN16GZuP1zLRLLfYOrlvsvedfqDL0twbOLcE9ye5SfUM+GeCRlMPXv8SID7BeyC//fjf/cD3N+8/1ASwK8IECBAYPIE8gxBjq2ZBP5at1Omjpl8ZfKE9PgsAglwT+W5jHoud9hyeju753mKAIHBCGTCrR+fPW1WZhKnwZhbCwECBAgQIECAAAECBAgQIECAAAECBAgQIEAgAgLc7QcECBAgQIAAAQIECBAgQIAAAQIECBAgQIAAAQIECEyMQAK/a2BIOr21vV2W/1op65ubZWNzsxl4Okx1Y3a2zM3ONjd2UycJTRmm9g+qLdmumbJ80kPtB+VtPQQIECBAgAABAgQIECBAgAABAgQIECAwHgJbvQSxJ2Z9t741SWpe1Uys2powN/dZVlZXy/zcXDMJbZ17NmGfqfzsw+Knr+6/LMzPN5PW1vrlxW/jgTngXrSD8BeXl/cD8gfcDKsjQIAAgSsUaIe3t5uR43EmVFEEzipQn8HY7veL84yzKnofgcsRePLwQfP7V7/fL7+/eds873ZRleNK8+f6TFn5e/VCl31RbbQcAgQIECBAgAABAgQIECBAgAABAgQIECBAgMBVCAhwvwp16yRAgAABAgQIECBAgAABAgQIECBAgAABAgQIECBA4EoFEhyy3e+VGiDSbsza+nrZ3t4uW1vbzUC0hI9c5GC3ozp+bXq6GQR348Zs8zXB7e261u2UqU7nSt2snAABAgQIECBAgAABAgQIECBAgAABAgQIEBgPgWSsb+zsTmx73ASy7dfm9atra02gX74mPDAhgu36vL7eBLcfdn8l90Py+twLSb38481A7sOMx1b70ov7d++U2wsLzTfi/ertu3Hrov4QIECAwDcEut1uMyHK1IGg9mZClW63XJ/qFk8X2IXOI7C+02sm4fnfq9dfTcZznmV6LwEC5xdoT95xnhD3dlj7wefU8m//15e/n7+xlkCAAAECBAgQIECAAAECBAgQIECAAAECBAgQGBMBAe5jsiF1gwABAgQIECBAgAABAgQIECBAgAABAgQIECBAgACB0wskwL3X75cEj+T/HxboXpeaIPf8+fx5vRmcur652QSK5O9nqRuzs2W2FdiewJJ2ZTB1p9NpQlOmBbefhdh7CBAgQIAAAQIECBAgQIAAAQIECBAgQIAAgSMEtnr9stPvl+lu59j7EJu93EPpl6WVlbL810pzvySVgNifnj1tvqby/Y+Ln5pg94OViWtv3VxoAt9r5T7Lm/cf9pdnY51coB2cH/cXr16f/M1eSYAAAQJjK5DJPTLJR54xyDFeETiLwHavX7b7/bKyulreffzzLIvwHgIELlHgtCHu3wprbzczR408Q+ff/iVuPIsmQIAAAQIECBAgQIAAAQIECBAgQIAAAQIERlJAgPtIbjaNJkCAAAECBAgQIECAAAECBAgQIECAAAECBAgQIEDgMgUS5J5A934C3pu/lebvR9Xa+nrZTsD71nYT6p6gjHytlXD2DIa7cWO2+ZqQkoOVsdOdshvY3u3kb4oAAQIECBAgQIAAAQIECBAgQIAAAQIECBAgcPECueWx1euVa93usfcjEt6ZEM/P6+vl1dt3XzWmBgfmmwl3X1xa/urnCXZP0HgGsNWJbOv9j7Th9dt3JfdY1OkFYvvz8x/23/jLi99OvxDvIECAAIGxE8jx9sdnT5vj+/Wp3QlWFIHTCmz0evvPyOTZl6W/VppAZ0WAwPAIHBXiftKw9ub5tDyp1npOrU7ylUm2DpuUa3h6ryUECBAgQIAAAQIECBAgQIAAAQIECBAgQIAAgcEKCHAfrLe1ESBAgAABAgQIECBAgAABAgQIECBAgAABAgQIECAwwgIJdk/1+nuh7qVf6vcO61aC3FM1lKS+JoOlO529sPa90PYRZtF0AgQIECBAgAABAgQIECBAgAABAgQIECBAYIQEcrvjJBPJ5nUbO73S6/XKyz/eNBPYHqwEBOb7eU2t3Be5dXOh3JyfLwkaT9X1TXc7JY9QqCYAACAASURBVMGAeU+CAdsT4o4Q4VA09fn3T5qJg1PC8Idik2gEAQIELlQgx9Bnjx81x8qNjc2yvrlZbt9caNaR/84kKPlZ+xicnz15+KCZQGWm220mkFcEziKw0++X/Nl/TqbXaybzce52Fk3vIXA5AgdD3PMs2mF1WFh7Xpff9/r9fN19Di4Td9VaXF7+1wRdl9MLSyVAgAABAgQIECBAgAABAgQIECBAgAABAgQIDL+AAPfh30ZaSIAAAQIECBAgQIAAAQIECBAgQIAAAQIECBAgQIDACAhkDFszoK1fSm9vYFv+nspAuM5eUHu3k78pAgQIECBAgAABAgQIECBAgAABAgQIECBAgMBwC2z2EtrZLx8XP5WllZVjGzs3O9sEtyc0ttZucGynWc5RlSDQBLonjHb/75ubx65v0l9w/+6dcnthN8j33cc/y8rq6qST6D8BAgTGSmBhfr48un/v2D41Ae+tkPdMpJL3TXU65ZoE92P9vODbAnkWZrvfa4LcTRhjbyEwfALtEPe07mBY++6vYf2S6bZ2w9rzdTew/VslwH34trUWESBAgAABAgQIECBAgAABAgQIECBAgAABAlcnIMD96uytmQABAgQIECBAgAABAgQIECBAgAABAgQIECBAgAABAgQIECBAgAABAgQIECBAgAABAgQIECBAgAABAkMnsN3vl+1ev3xeXy+v3r77ZvsS2J4w8QTGppLZngltUzt7we0JaE/lNflZt+xNiLsXInjYCmqYewLk6/uHDuoKG9QO9hWweIUbwqoJECBwiQL5rM9A8HqMPc2qciS+PpUjriJwPoGcE+bcUID7+Ry9m8BlCbRD3OvvYd+aQCvtyO9avV6vrO99/fx5fb95Tx8/Kn6/uKytZbkECBAgQIAAAQIECBAgQIAAAQIECBAgQIDAKAoIcB/FrabNBAgQIECAAAECBAgQIECAAAECBAgQIECAAAECBAgQIECAAAECBAgQIECAAAECBAgQIECAAAECBAgQuCSBzV6v9PqlvHj1+pvh6V+HBe4GtyezvR3cvri0XFZWV8vc7GxJGOBhgbJZVz//6/872D0B7ksrK5fU09FdbMJ8f3z2tOnASYL2R7enWk6AAIHJFMgxNgG73W633L65UO7eutVAJJS9OV72+6WXCVH2JkuZ7nSa/+73c0TdrWvdTpnam1RlMhX1+iIEBLhfhKJlELhcgfbvZVlTwtnrhFiZDGtra7ts5+ven6NaU39nE+B+udvL0gkQIECAAAECBAgQIECAAAECBAgQIECAAIHREhDgPlrbS2sJECBAgAABAgQIECBAgAABAgQIECBAgAABAgQIECBAgAABAgQIECBAgAABAgQIECBAgAABAgQIECBwqQI1wP2XF78duZ4Eyj57/KgkLHC620kCe9neC5FNMGANbm8v4P7dO+X2wkITJptQ2W9Vwmc3dnaDB1/+8eZS+zuqC0+Ae4LcE9D468vfR7Ub2k2AAAEChwj8/PyH8urtu+Y4uDA/Xx7dv3fk8TPHzINH1TqZigB3u9d5BWqAeybVWd/c3A+BPu9yvZ8AgYsVyO8F+R0tx42zlgD3s8p5HwECBAgQIECAAAECBAgQIECAAAECBAgQIDDOAgLcx3nr6hsBAgQIECBAgAABAgQIECBAgAABAgQIECBAgAABAgQIECBAgAABAgQIECBAgAABAgQIECBAgAABAgROKXCSAPcEySZQtrsXxp6w9QSJf1j8VFZWVw9dYwIFn3//pAkdT4D7caGyG71eSSZ8AtzPE0R4yu6PzMvrNkiDE+Aef0WAAAEC4yHwfz/+t/lcT4h7JkBJqO5Mt1uOmf9kPDqvF0MlUAPca6MWl5ebiXoUAQLjJ1AD3Nc3Nsrvb96OXwf1iAABAgQIECBAgAABAgQIECBAgAABAgQIECBwBgEB7mdA8xYCBAgQIECAAAECBAgQIECAAAECBAgQIECAAAECBAgQIECAAAECBAgQIECAAAECBAgQIECAAAECBAiMm8DBgM5fXvx2aBcT3J7w8E4p5fpUt2z1+mWn3y/vPv55ZHh7XVANBcx7O51OE0Tb3ft7vteuLDPLXlpZKR8XP40b97n7U7dDFvT67buytr5+7mVaAAECBAgMRiCTmnxr4o0EuKfymry2HnMH0zprIfBFoNcvpdfvl34pzfmeAHd7B4HxFvjp2dMyPT3dTNSQf++KAAECBAgQIECAAAECBAgQIECAAAECBAgQIDDpAgLcJ30P0H8CBAgQIECAAAECBAgQIECAAAECBAgQIECAAAECBAgQIECAAAECBAgQIECAAAECBAgQIECAAAECBAiUUtZ3el85HBbgfn1mpjx7/KgJk51JoGynlI2dXtna3i4vXr0+kWMGtd1eWGiW0a6Doe6ldMpmr9eE1/768vcTLXuSXpRt8fz7J02XE3CfoHtFgAABAsMpkAlMnjx80BwvayUcN/+9sbn5r0bXAPf6g+lup0znoKsIXJFAgtxzXrayutpM2qMIEBhPgfm5ueZ4lXr5x5tDj1Hj2XO9IkCAAAECBAgQIECAAAECBAgQIECAAAECBAgcLiDA3Z5BgAABAgQIECBAgAABAgQIECBAgAABAgQIECBAgAABAgQIECBAgAABAgQIECBAgAABAgQIECBAgACBCRfY7vXLdr//zVDOBK4nvD3B4TVIdqvXLzv9fhPkmUDP09S16elmWdevz5QE2+bvh4W690spb95/KKtra6dZ/ES89v/77/PS6XSa8PaEuCsCBAgQGD6BTFpy/+6dbzYsIe5NmPvGZhOWm/DcbidTmXSa4+zs1NeTngxfL7Vo3AVyPpZJe1I5J8u5XybZUQQIjJ9Afue7MTtbdnq9ZpIu/9bHbxvrEQECBAgQIECAAAECBAgQIECAAAECBAgQIHByAQHuJ7fySgIECBAgQIAAAQIECBAgQIAAAQIECBAgQIAAAQIECBAgQIAAAQIECBAgQIAAAQIECBAgQIAAAQIECIylwPpeIGfCOBPK2Q7pS6h6/vvR/XtlYX6+dDudMpNU2VJK3pef/fry9wtxqaHuN27MlgTe1kqbEuKuvhZ4+uhhmbtxo3xeXy+v3r7DQ4AAAQJDJJDj54O7d5pjZ7vqhCcHv3+w6TnUznS7TYD7VGf3uKsIDFIg+14m6zmsMuFAzs0y4YAiQGC8BDKx1vPvnzSdyr/xl3+8Ga8O6g0BAgQIECBAgAABAgQIECBAgAABAgQIECBA4BQCAtxPgeWlBAgQIECAAAECBAgQIECAAAECBAgQIECAAAECBAgQIECAAAECBAgQIECAAAECBAgQIECAAAECBAgQGDeB7V6/bPe/hHO+fvuu7PR6ZeE/82V+bq5MdbtlcWm53L97pyQ+9vpUtyGooZ5LKyvl4+KnC2d59vhRuTE7u7/chMS3g+UvfIUjuMCE3Ge7XGSI/ggyaDIBAgSGViAh7RnMnQlKaiXAPROmfJkYZTeoPTnZ/fyvX0qvlOaYe21vwpSh7aCGjb1AO8Q95xsHA9s/LH4S4j72e4EOTqJAPUal7/W4NYkO+kyAAAECBAgQIECAAAECBAgQIECAAAECBAgQEOBuHyBAgAABAgQIECBAgAABAgQIECBAgAABAgQIECBAgAABAgQIECBAgAABAgQIECBAgAABAgQIECBAgMAECzTh7U1YbL8Jj004Z7e7G9J+sBIwW7NkN3u95vUvXr0uW9vbFy44Nztbnj5+tL/chMQnLF59Ebg+M1Oef/+k+cZlbQfeBAgQIHB+gYNB7ovLy83kKAdD3M+/JksgcPEC7RD3TD6QMGdFgMB4C+T3wZ+ePd3/vdDvYuO9vfWOAAECBAgQIECAAAECBAgQIECAAAECBAgQOFpAgLu9gwABAgQIECBAgAABAgQIECBAgAABAgQIECBAgAABAgQIECBAgAABAgQIECBAgAABAgQIECBAgAABAgTKdq9fmjD3I6od3p7g9gS4f15fL6/evrs0vWePH5Ubs7PN8jc2N8vLP95c2rpGdcH/9+N/m6a/fvuurK2vj2o3tJsAAQITIZAg99s3F5pjZyZMSQlxn4hNP9KdzHnfVi9T/ZQmvD0h7ooAgfEXqGEktadv3n8oq2tr499xPSRAgAABAgQIECBAgAABAgQIECBAgAABAgQItAQEuNsdCBAgQIAAAQIECBAgQIAAAQIECBAgQIAAAQIECBAgQIAAAQIECBAgQIAAAQIECBAgQIAAAQIECBAgQKDs9PtNMGf+38Eg93Z4e16y1es3r0+AZ4I8L6vmZmfL08eP9hefAPcEuasvAj8+e1quTU+XxeXlsri0jIYAAQIERlBAiPsIbrQJaXKdtCfdFd4+IRtdNwm0BH569rRMT08338nEI5mAxO9jdhECBAgQIECAAAECBAgQIECAAAECBAgQIEBgkgQEuE/S1tZXAgQIECBAgAABAgQIECBAgAABAgQIECBAgAABAgQIECBAgAABAgQIECBAgAABAgQIECBAgAABAgQIfEMgoewJZ2/XwfD2/Gx9p9cE+P368vdL93z2+FG5MTvbrGdpZaV8XPx06escpRXU0F+hqqO01bSVAAECpXS73eZYWqt+nk93OmW620FEYCgENnu9klPDre3t8uLV66Fok0YQIDA4gfm5ufLk4YP9FZpQa3D21kSAAAECBAgQIECAAAECBAgQIECAAAECBAgMh4AA9+HYDlpBgAABAgQIECBAgAABAgQIECBAgAABAgQIECBAgAABAgQIECBAgAABAgQIECBAgAABAgQIECBAgACBKxc4kN1eOp1SDkbI1pD3dpj6tenpJtjzMmpudrY8ffyoWfSgQuMvox+Xtcwaqvh5fb28evvuslZjuQQIECBwwQIZ5L21tV0yAUeqHu8EuF8wtMWdWyAT96RMFnNuSgsgMJICdUKtv1f/KW8/fhzJPmg0AQIECBAgQIAAAQIECBAgQIAAAQIECBAgQOCsAgLczyrnfQQIECBAgAABAgQIECBAgAABAgQIECBAgAABAgQIECBAgAABAgQIECBAgAABAgQIECBAgAABAgQIEJhAgc1eryTo/cWr101oe8Lbf3z2tJH45cVvlyJSQwOz8DfvP5TVtbVLWc8oLvT6zEx5/v2TS/UfRRdtJkCAwLAL1EHe7z7+2QRjC3Af9i02me2r4e2190LcJ3M/0OvJFqi/72Uyrf+9et1MqqUIECBAgAABAgQIECBAgAABAgQIECBAgAABApMiIMB9Ura0fhIgQIAAAQIECBAgQIAAAQIECBAgQIAAAQIECBAgQIAAAQIECBAgQIAAAQIECBAgQIAAAQIECBAgQOCcAglubwLce73y8o83TYD7o/v3ysL8fLPkywpw73a7JSHuCSsXHPr1Rry9sFDu373TbJNfX/5+zi3s7QQIECAwKIE6yDvrS4j79vZ2efr4UZnudMp0tzOoZlgPgW8KbPf7ZTsngKWUz+vrzde//l5tzscUAQKTITA/N1eePHxQNjY3m98BFQECBAgQIECAAAECBAgQIECAAAECBAgQIEBgkgQEuE/S1tZXAgQIECBAgAABAgQIECBAgAABAgQIECBAgAABAgQIECBAgAABAgQIECBAgAABAgQIECBAgAABAgQInENgp98vW3shnllMwjtreHv+OwG0lxXomRD3m/PzZWll5Rw9GL+3/vDkcZm9fr0JVX319t34dVCPCBAgMKYC7QD39jFVgPuYbvAR7tbGTq8kwv3123dlbS/EfYS7o+kECJxCIL+D/fTsacnXhLcnxF0RIECAAAECBAgQIECAAAECBAgQIECAAAECBCZJQID7JG1tfSVAgAABAgQIECBAgAABAgQIECBAgAABAgQIECBAgAABAgQIECBAgAABAgQIECBAgAABAgQIECBAgMAFCGz3+mW7nyjP3ep2OqWXcPft7fLi1esLWINFnEQgQYo/P/+heWmC7T8ufjrJ27yGAAECBIZAoB2K226OAPch2Dia8JVA5u7Z7PWc59kvCEygwJOHD8r83JzfNSZw2+syAQIECBAgQIAAAQIECBAgQIAAAQIECBAgsCsgwN2eQIAAAQIECBAgQIAAAQIECBAgQIAAAQIECBAgQIAAAQIECBAgQIAAAQIECBAgQIAAAQIECBAgQIAAAQKnFqhhnvWN3U4p+d67j3+WldXVUy/PG04vkDDFhCqmuJ/ezzsIECBw1QJzs7Pl6eNHXzVDgPtVbxXrP0wgAe45z1tdWysrf682XxUBAuMtUI9RmaTr5R9vSq/XG+8O6x0BAgQIECBAgAABAgQIECBAgAABAgQIECBA4BABAe52CwIECBAgQIAAAQIECBAgQIAAAQIECBAgQIAAAQIECBAgQIAAAQIECBAgQIAAAQIECBAgQIAAAQIECBA4tcBWr192+v3yeX293Jid3X9/Av5evHp96uV5w+kFHt2/Vxbm55s3vn77rqytr59+Id5BgAABAlcm0J6IY6bbLQnJFuB+ZZvDir8h0C+lbOx8CW9OkHNC3Jf+Wikbm5vsCBAYM4Fut1uef/+kXJue9nvGmG1b3SFAgAABAgQIECBAgAABAgQIECBAgAABAgROJyDA/XReXk2AAAECBAgQIECAAAECBAgQIECAAAECBAgQIECAAAECBAgQIECAAAECBAgQIECAAAECBAgQIECAAIGJF6ghngnv/N+r12VudrZcvz6z77Ly92pJkLu6XIEfnz1tQhVTv7z47XJXZukECBAg8E2BhN0mkD2fy0srKyXHyBwf25OcHFzA7ZsLJe9LeHu3U0qvX0qv9JsQd0VgGAUyeU/203ytlXO+nPstLi8PY5O1iQCBMwjcv3un3F5YKCurq+Xdxz/PsARvIUCAAAECBAgQIECAAAECBAgQIECAAAECBAiMh4AA9/HYjnpBgAABAgQIECBAgAABAgQIECBAgAABAgQIECBAgAABAgQIECBAgAABAgQIECBAgAABAgQIECBAgACBgQls9npNeGeCOheXhHUODL61ouszM+X590+a72xsbpaXf7y5imZYJwECBCZeIKHt89/NlYX5+X2LhLcv/bVSSqeUu7dufdNoutsR2D7xe9FoAiTEfSeTDuyFub9++66sra+PZme0mgCBrwTqRFG/vvy9mZBEESBAgAABAgQIECBAgAABAgQIECBAgAABAgQmVUCA+6Ruef0mQIAAAQIECBAgQIAAAQIECBAgQIAAAQIECBAgQIAAAQIECBAgQIAAAQIECBAgQIAAAQIECBAgQIDAGQRqePvK6mp59/HPMyzBWy5C4PbCQrl/906zqNW1tfLm/YeLWKxlECBAgMABgW63WzJpxsFKaPvN+fmSn9fqdvK3zn6gdf1+Qtq7SXM/pHbfowiMrkAm9cn54db2dnnx6vXodkTLCRDYF3h0/14zMUl+x8jvGooAAQIECBAgQIAAAQIECBAgQIAAAQIECBAgMKkCAtwndcvrNwECBAgQIECAAAECBAgQIECAAAECBAgQIECAAAECBAgQIECAAAECBAgQIECAAAECBAgQIECAAAECBE4pILz9lGCX+PJnjx+VG7OzzRoWl5fL4tLyJa7NogkQIDDZAgmxfXD3zldh7VUkAexTnU7Z6Zd/Bbd/eU2nTHc6RVj7ZO9H49z7zV6/2f8/Ln4qSysr49xVfSMwEQI57iXE/e/Vf8rbjx8nos86SYAAAQIECBAgQIAAAQIECBAgQIAAAQIECBA4TECAu/2CAAECBAgQIECAAAECBAgQIECAAAECBAgQIECAAAECBAgQIECAAAECBAgQIECAAAECBAgQIECAAAECBI4VEN5+LNHAXtDtdsvPz3/YX9+b9x/K6trawNZvRQQIEJgUgeszM2V+bq7p7vXrX/7e7n/C26/tJbPv9Ptlu9cv/b0XbGxuNqHv16anm+/MdLtC3Cdl55mwfmaf39jplV6vV/736nXzVREgMLoC9feNnZ2d8v/7/7N3L1xNpFn/sHeKgDTD0O0ZFdqx16zn+3+eeefftg0CigjSaQwQqt61C4uJCMohkAPXnnEQqLoP112mKmtNfvefK+M7ESMnQIAAAQIECBAgQIAAAQIECBAgQIAAAQIECFxTQID7NQGdToAAAQIECBAgQIAAAQIECBAgQIAAAQIECBAgQIAAAQIECBAgQIAAAQIECBAgQIAAAQIECBAgQIAAgUkWKKuIjKI9zL9ExMbmh9jtdCZ5yiM/twwTfv70SbQi1ybi9cpqHPZ6Iz9uAyRAgMCoCmRQ7VmB0/nz35aX6hD271XRasXMlxD3PC7vmRnmnrXX7dav1z/NztZfp4W4j+plYFzXFGiu+3wmyc1lcgMDRYDA+Aq8fPE8ciOTdx+24tNff43vRIycAAECBAgQIECAAAECBAgQIECAAAECBAgQIHANAQHu18BzKgECBAgQIECAAAECBAgQIECAAAECBAgQIECAAAECBAgQIECAAAECBAgQIECAAAECBAgQIECAAAECBCZdYP+ojAymzVxaIe6jsdqLjx/Fwvz8yWD+8/qP0RiYURAgQGBMBfID14eHvTM3KDn5MHZETLUygv24Mp69CWlvfjbTF86e+54clmV9XIbDNyHwQtzH9CIx7AsJ9G9esLW9E1s7Oxc6z0EECIyewOOHD+L+wkJUVRV/rq3blGH0lsiICBAgQIAAAQIECBAgQIAAAQIECBAgQIAAgVsQEOB+C8i6IECAAAECBAgQIECAAAECBAgQIECAAAECBAgQIECAAAECBAgQIECAAAECBAgQIECAAAECBAgQIECAwDgKZDBtE9qeobVC3EdjFZefLcZPs7P1YD53u7GyvjEaAzMKAgQIjKlA84Hrjc0P34S4Z/D6b8tLdQD7vakimgj3DGg/KMs47PViKoPbi6KefbtoRbsv6L1XVtGrMsb9fyXEfUwvlDEZdl5ted3lc1w+v03nA9wtVv/z4163G+82P9T/ThQBAuMlMDc7G0vPFutB7x8c1O85ckMSRYAAAQIECBAgQIAAAQIECBAgQIAAAQIECBC4SwIC3O/SapsrAQIECBAgQIAAAQIECBAgQIAAAQIECBAgQIAAAQIECBAgQIAAAQIECBAgQIAAAQIECBAgQIAAAQIELiGwf1RGhoBm6OZ0u12HgApxvwTgDR3aH+De2duLtXfvb6gnzRIgQOBuCDQfuM7Zbm3vxNbOzlcTb37fH4ad98cMcD+VzV6fl/fK6eLrsPfjEPf+IPdWzNxysPbdWM27PcvceCcD1PtrGCHu/f8+MvA5N0fIZxZFgMB4Cbx88TzuzczUg/a+Y7zWzmgJECBAgAABAgQIECBAgAABAgQIECBAgACBwQgIcB+Mo1YIECBAgAABAgQIECBAgAABAgQIECBAgAABAgQIECBAgAABAgQIECBAgAABAgQIECBAgAABAgQIECAwUQIZ/pkhoJ+73Xj77n1kaHiG92UIaFYTDpqBnLudzkTNfdQn0x/gniHDGTasCBAgQODqAv0B7tlK3tfeb32MxcePoiiKmCqKkwDbe1PHwez1BidlFVVVfRXL3j+K2ani6oNyJoFLCOQGAb3yOLg9A9O3d3ej8/de/fxWX8OtVkwPYcOAHNPx5gVRjymfWXJ8igCB8RDITbwyxD1fR7K89xiPdTNKAgQIECBAgAABAgQIECBAgAABAgQIECBAYHACAtwHZ6klAgQIECBAgAABAgQIECBAgAABAgQIECBAgAABAgQIECBAgAABAgQIECBAgAABAgQIECBAgAABAgQITIzA/lFZB9Kurm/EXrdbh/Y1Ie6nJynE/XaXXYD77XrrjQCByRdoPnBdtFpRfgmbzhD37U+7dYh7bmDSVBOEneHtzWYm/UKZkZ33z4x5H0Zg9uSvlhn2C5wV3J7XbROSntfuMEPcT49v7d37+rlSESAwPgJzs7Ox9GzxZMD577iztzc+EzBSAgQIECBAgAABAgQIECBAgAABAgQIECBAgMA1BAS4XwPPqQQIECBAgAABAgQIECBAgAABAgQIECBAgAABAgQIECBAgAABAgQIECBAgAABAgQIECBAgAABAgQIELgNgTKTYH9QGRg7qMpA2gym/dztxsr6xkmzGeL+4umT+Gl2tv5Zu9WKDObMEuI+KP0ft9Mf4L659TG2d3d/fJIjCBAgQOBcgeYD13lfyxD3g7Ksj80Q9/dbH082MMl77XSR0ewR3aPjY05XBry3Tt2T89v8uSIwKIF8VuuVVb1ZQFY+C2xt75wEt/f3czrE/UeXYv47uG71jy/D5HN8/cHy123f+QQI3K7A/YWFePzwQd1p/pvO94j7Bwe3Owi9ESBAgAABAgQIECBAgAABAgQIECBAgAABAgSGICDAfQjouiRAgAABAgQIECBAgAABAgQIECBAgAABAgQIECBAgAABAgQIECBAgAABAgQIECBAgAABAgQIECBAgMBFBTJIPUMwv1cZKDtTFBdt8ofH7R+VdSDo6vpG7HW7Xx3ffCgtg2ini1Y9thxj1n/f/HlmcOgPO3TApQT6A9zPWqNLNeZgAgQI3GGB+bm5WPjnfOTXrIytPn3HbULcnzx8EAvz8/VxeQ/svzfXAe1Fqw7UPqvyfinA/Q5faAOeev+zYV6fGdx+2Ot9t5f+EPcfDSefKa+zMVBugND/TyHHt7Wz86Nu/Z4AgREXWHz86OQ+mOHtGeKeYe6KAAECBAgQIECAAAECBAgQIECAAAECBAgQIDDJAgLcJ3l1zY0AAQIECBAgQIAAAQIECBAgQIAAAQIECBAgQIAAAQIECBAgQIAAAQIECBAgQIAAAQIECBAgQIAAgbEWaAI6MyCvs7d35lwe/vJLHbI5qAD3JpD9c7dbh/L1V1EU8dvyUuTXDKJtfUm67VVV5BjfvF0ba+9xGbwA93FZKeMkQGBUYKHzGAAAIABJREFUBeZmZ+P50yf1/ex0ZRht3tPydxl6nZX34P39g7j/88JX52zv7sb9hYX6mLwXF1+C3U/vuzI7NbhNVkbV1LhuR6B5NszrNJ/T8lo9/ayW13deu9PT7Wi32zH95c/3Rngc2N6KvFJzM4L621OVoezHW/wcV7t+EDy78nkynw+bfwsZML/7V0eQ++1cJnohcCMCeV/M9yH998a1d+9vpC+NEiBAgAABAgQIECBAgAABAgQIECBAgAABAgRGRUCA+6ishHEQIECAAAECBAgQIECAAAECBAgQIECAAAECBAgQIECAAAECBAgQIECAAAECBAgQIECAAAECBAgQIECgT6A/vD0DOjOo83QtzM/H4uNHAw1w3z86juZcXd+IvW73qy6bD6SdtVCbWx8jg2zVzQv0B7hnaP7p8NabH4EeCBAgMN4CGWj9anmpvrfma2je7zKgPf+eQdNZ/ZuW9M82f5/nZ6h7Btfm3/Ne/NPs7PF5X3Y3ybDrrAy5bh+nYysC1xL4UXh703gGuOczW3NNNj/PyzCj2fNqPL5OjzceuGj1yuNQ9qZyM59m44Lzmsl/Bxnmnn+y/vP6j4t25zgCBEZQIO95L188P9nMxL/pEVwkQyJAgAABAgQIECBAgAABAgQIECBAgAABAgQGKiDAfaCcGiNAgAABAgQIECBAgAABAgQIECBAgAABAgQIECBAgAABAgQIECBAgAABAgQIECBAgAABAgQIECBAgMD1BS4T3p69ZYDm9GUSOM8ZYoZrZt+fu93I0PjTdW9mJqaK4uTHjx8+iPxZ1uuV1ZPQ2+sLaOF7Av0B7kITXSsECBC4mkCG0DZh7ee1MD83F8+fPql/nffZvEdm6Pv7rY/R6/W+2ugkQ7OfPn5UB7r3172pog7MVgSuI3DR8Pb+Pk4HuWdoe24ocNVHxoxgPzoV4t70l9d4f6D76bl2j443IvLccp2rwLkERkMgX1uWni3Wg7GZ1GisiVEQIECAAAECBAgQIECAAAECBAgQIECAAAECNycgwP3mbLVMgAABAgQIECBAgAABAgQIECBAgAABAgQIECBAgAABAgQIECBAgAABAgQIECBAgAABAgQIECBAgACBSwuUVcRBWdahshmIl0Gxp2thfj4WHz86+XEGcc70BatfutMvJ+wflZHhnKvrG1+F0p7XXhMkvn9wUI9V3Y6AAPfbcdYLAQIEUiA3K7m/sFCHU2flZidbOzuxtb1zJlB+eDuPL4piYBusWIm7LdDrC02/6DNav9jpIPd8ZrxqiHu224Sx51j+8Y+5yPabDX3y9/kvJcPim0D3/nMEuN/ta9nsJ0cg73N5fzxv46/JmamZECBAgAABAgQIECBAgAABAgQIECBAgAABAnddQID7Xb8CzJ8AAQIECBAgQIAAAQIECBAgQIAAAQIECBAgQIAAAQIECBAgQIAAAQIECBAgQIAAAQIECBAgQIAAgZES6FVVZFDn98JhMyizqaVni3UI53UD3DOQ9rCsLhXC1wSJb259rINqM8i9s7c3Up6TOJjGPcP9//vmz0mcojkRIEBgpARevnheB1RnIHXeL/P19/eV1TM3WcmB530678/tViva10nKHikFgxmmwH5ZRlVF/ay1sr5x7rX3vTE2gct5HU9f47rM58X8d5DPf9u7u3WX+RyY1/38P+Zifm6u/j4rw9ynilb9bJslwH2YV5G+CQxW4P9e/etS7x0H27vWCBAgQIAAAQIECBAgQIAAAQIECBAgQIAAAQK3IyDA/Xac9UKAAAECBAgQIECAAAECBAgQIECAAAECBAgQIECAAAECBAgQIECAAAECBAgQIECAAAECBAgQIECAAIELCRyUVZRVFavrG7HX7X73nOYDYkWrFTPXCOLMTvaPyshozYv02wxqut2O/PPTT7Px8Jdf6h9nqG2GuHf+3hPmfqEVv/xBTYD75263DnFVBAgQIHCzAhnenq+9GUrdakUdpP2jjVYEuN/smtzF1psQ93w+zOe1y1Zev/9++Wt92uzUccD6VSqfF/O58byNDLKfDHFvwtz7+xDgfhVx5xAYTQEB7qO5LkZFgAABAgQIECBAgAABAgQIECBAgAABAgQIDFZAgPtgPbVGgAABAgQIECBAgAABAgQIECBAgAABAgQIECBAgAABAgQIECBAgAABAgQIECBAgAABAgQIECBAgACBawk0Qeo/Cricm52NDIfNuk4IZ55/VFVxWFZx1UDwDOrMYNsMuO2vz939WFlfv5aHk78V+PX5s5i9d+/K68WUAAECBC4vsDA/H4uPH3114nmbnjT36HarFe1rbrBy+ZE6Y5IFmhD3jc0PsdvpXHqqeQ3ntTxdtGIqdyO4YuVzYz4/fm8jg2w6N/rJMPdffl6o//6j59srDsdpBAgMQSAD3HMjh/dbH+uNu/LvigABAgQIECBAgAABAgQIECBAgAABAgQIECAwaQIC3CdtRc2HAAECBAgQIECAAAECBAgQIECAAAECBAgQIECAAAECBAgQIECAAAECBAgQIECAAAECBAgQIECAAIGxFSiriIOy/GEwdwam/7a8FPl1pijiutmwTWj8eUG0FwE9K8Q9g0UzYFQNVuDli+d1WH4GJa69ez/YxrVGgAABAucKNOHXzQEZVvvm7Voc9nr1j+pg7Ha7vo/nJisC3F1MgxZonhXz2vt9ZfXSgckZpv786ZMoWq2YucYDZBUR+fx4+t/A9+abzy77BweDJtEeAQJDEsgA9/7K936dv/fq9yiKAAECBAgQIECAAAECBAgQIECAAAECBAgQIDApAgLcJ2UlzYMAAQIECBAgQIAAAQIECBAgQIAAAQIECBAgQIAAAQIECBAgQIAAAQIECBAgQIAAAQIECBAgQIAAgbEX6FVV9MoqtnZ2Ymt759z5ZCjs3OzsQIJhj6oqDsvqh6HxF8HtD3HP8NqV9Y2LnOaYSwo0Ae4/uk4u2azDCRAgQOACAqdD3DOwNiuDsfM+mJWh1vn3zMfOjVYUgUEK5LNiPjNedSOX3ASo3W7H7NT1rs18fsznyKz8d7D9aVdA+yAXWlsERlzgdIB7M9y8B37qdGL3r47XhBFfQ8MjQIAAAQIECBAgQIAAAQIECBAgQIAAAQIEfiwgwP3HRo4gQIAAAQIECBAgQIAAAQIECBAgQIAAAQIECBAgQIAAAQIECBAgQIAAAQIECBAgQIAAAQIECBAgQIDArQgclFWUVRWr6xux1+2e2WfzobBBhcJm7Ob+URmHvV68Xlm99jybEPcM7hPgfm3OMxv419KLmJme/mHQ/830rlUCBAjcbYH+zUpOS0y1WpH31byXNzWo+/XdVjf70wL57JZX2VnPjHmN/jw/Hwv/nK9D3k9vCtRsQjBdtCKv2etUBskflVU9lqx8fv24vXPuc+x1+nIuAQKjJXBvZqZ+nckNTKbb7TMHl+8xdz7t1q9F+XdFgAABAgQIECBAgAABAgQIECBAgAABAgQIEBg3AQHu47ZixkuAAAECBAgQIECAAAECBAgQIECAAAECBAgQIECAAAECBAgQIECAAAECBAgQIECAAAECBAgQIECAwMQKNGGc+wcHsftX55ugu7nZ2Vh6tljPf3aqGJjDYVnFUVXFxuaH2O10rt1uBofmh9c2tz5euy0NfCvw2/JStNvt2nd7dxcRAQIECNyywOkQ99NB2Blq3SuFuN/ystyp7vLyOiiPN+B583atnnuGKM//Y67+2tTWzs5JgPvC/Hzc/3khMnQ5K8Pb89q9bOUz4+ng9/xZXvP9Qe75LDuI58rLjs/xBAjcvsBFwtxzg4fmPW5u9qUIECBAgAABAgQIECBAgAABAgQIECBAgAABAuMgIMB9HFbJGAkQIECAAAECBAgQIECAAAECBAgQIECAAAECBAgQIECAAAECBAgQIECAAAECBAgQIECAAAECBAgQuBMCGaReVv8Lv8xJZ5h75++9ev4ZupmhsTNFEVfI2/zGMIM2i1YrWq2IDI/PENAM1Wsqw8GF643epdcEuK+ub0QGISoCBAgQuH2BDKtdfrZY35dPB7jnaDJg+7AsTwKt876d929FYFACzQY8+aw43W7X12JWRrK3Wq36mTKfEz5/7sbCP+frY7LyWmy3LvYsmddxXsXtfFj8Ut2j8sxrPn+dQe75p9m/IJ8tt7Z3BLkPatG1Q2AMBC4S5p6bO+R73M7e8ftcRYAAAQIECBAgQIAAAQIECBAgQIAAAQIECBAYVQEB7qO6MsZFgAABAgQIECBAgAABAgQIECBAgAABAgQIECBAgAABAgQIECBAgAABAgQIECBAgAABAgQIECBAgMCdFcjQy+Pwy6/D3BMkAzTbA0hvb0I/M45zuihOAjcb9I3ND9+EbWbw56P79+Pvz58FcQ7x6vzt1+VoT02FAPchLoKuCRAgEBEZUvvyxfPa4rzNVQ6+bM6Sxwhxd9kMWiDD1JuaarUi/+R1ls+SB+X/ftdcfxcNbm/azDayrXxezOfPbL/p83sbCuU5ver43CzPLINeee0RGA+BH4W552ZhnzqdehOx3IxCESBAgAABAgQIECBAgAABAgQIECBAgAABAgRGTUCA+6itiPEQIECAAAECBAgQIECAAAECBAgQIECAAAECBAgQIECAAAECBAgQIECAAAECBAgQIECAAAECBAgQIECgTyCDLzPIva7WcYD7dasJb8/AvKIo6lDODOTsfennrPD27HNudjaWni3G5243VtY3rjsM519R4N8vf63X7c3bNUGHVzR0GgECBAYlsDA/H4uPH9XNnRdonZuy5L03S4j7oOS1kwJ5WeV2P/kc1195tR016en1dXcc7H6ZasLbM1Q5Q5i/PIrGl6fS717zTT9NGwLcLyPvWAKTKdCEuf9zbi7a7fY3kzzs9WLt3XvvbyZz+c2KAAECBAgQIECAAAECBAgQIECAAAECBAiMrYAA97FdOgMnQIAAAQIECBAgQIAAAQIECBAgQIAAAQIECBAgQIAAAQIECBAgQIAAAQIECBAgQIAAAQIECBAgQIDA5QWa8PYM48wQ9gydnZ+bO2lot9OJDHA/q5oA9/zdf17/cfnOnTEQgSbA3RoMhFMjBAgQuLbA/YWFePzwQb0hyr2p4sz2Mkv7sCoj90ppF62BbMhy7YFrgMA5As3zYrNpz3S7HRlMkBsW9Nf3rvk8ToC7S4wAgbMEzgtzzw3G8j1qvldVBAgQIECAAAECBAgQIECAAAECBAgQIECAAIFREBDgPgqrYAwECBAgQIAAAQIECBAgQIAAAQIECBAgQIAAAQIECBAgQIAAAQIECBAgQIAAAQIECBAgQIAAAQIECBC4BYEmjDO7ylC8vW43MiTv4S+/xFSrFUdVVX//+8pq/fV09Qe4r65v1Oer2xcQ4H775nokQIDAjwRyQ5QMty5aETPF2SHu2Ubea/OeqwiMqsDpzX76nwn7g9xz05/vXfMHZRVlVdXPnBnIfNaz5agaGBcBArcnkGHu939e+GaDiNMj2NrZia3tndsbmJ4IECBAgAABAgQIECBAgAABAgQIECBAgAABAhH1Rtf5/61rVVXu164IECBAgAABAgQIECBAgAABAgQIECBAgAABAgQIECBAgAABAgQIECBAgAABAgQIECBAgAABAgQIECBAYBIF+sPbc35NmGaG5eWHzNqtVuSHzDJY9rxwvP4AdwF6w7tK/u/Vv+oQ1P+++XN4g9AzAQIECHwj8Pzpk5ifm6sD2qczyV0RGDOBXlVFL4PXyzLevF2Lw17vzBlk4HI+SzbXfF7trb6NCTK6IJ8rhbeP2QVguASGKPDyxfPI15Z8KTl9By2r+O5GY0Mctq4JECBAgAABAgQIECBAgAABAgQIECBAgACBCRcQ4D7hC2x6BAgQIECAAAECBAgQIECAAAECBAgQIECAAAECBAgQIECAAAECBAgQIECAAAECBAgQIECAAAECBAgQaAQOyjIy/K6p1yursfDP+ZMA96miFftHZR2Ot7K+UYdu9leG0mZQZ9bnbrc+Rt2+QAa4Z6Bqrp8iQIAAgdERKIoilp8t1gG0QtxHZ12M5McCTXB7Hnnec+BZrfRf82f9vrO3FxubH+o2FQECBL4n0GwWluHt96aKrw7NjSXydcomYq4hAgQIECBAgAABAgQIECBAgAABAgQIECBA4LYFBLjftrj+CBAgQIAAAQIECBAgQIAAAQIECBAgQIAAAQIECBAgQIAAAQIECBAgQIAAAQIECBAgQIAAAQIECBAgMASB0+Htu51OHah5OijvsKziqKq+Ce/MMNoMpc2gzqb+8/qPIcxElxngnsXftUCAAIHRE5hut+Pli+f1/bJdtKLdyihaRWD0BHJPnwxFzue+rAxZ/9TpxM6n3XqjmItWXuuzMzNfHb70bPHk+2xr7d37bzYGumj7jiNA4O4I5GZhuWnY6co7ab5S5evU7yurNoW4O5eEmRIgQIAAAQIECBAgQIAAAQIECBAgQIAAgaELCHAf+hIYAAECBAgQIECAAAECBAgQIECAAAECBAgQIECAAAECBAgQIECAAAECBAgQIECAAAECBAgQIECAAAECBG5PYP+orMPvXq+snoRzNkF5GTKbYbNNiHsGbr55uxYZRtuEt08XreOA9ypidX0j9rrd2xu8nmqBV0tLMT3dFuDueiBAgMAICWSI9f2Fhbj/88LJZifNfXWEhmkoBOrnwNPB7du7u7H9aXdgocjNZjPJvX9wUG8alF8VAQIEvieQ7ztfLS99F2ln9694v7UFkgABAgQIECBAgAABAgQIECBAgAABAgQIECBwKwIC3G+FWScECBAgQIAAAQIECBAgQIAAAQIECBAgQIAAAQIECBAgQIAAAQIECBAgQIAAAQIECBAgQIAAAQIECBAYvkCGdfaqqg5d39reqQf0udutA9pfvnheB87emyqiFXES4p5hm/n7/F2Gt2dwex3gXpaxsr4hjHMIy5prdW9mRoD7EOx1SYAAgbMEHv7yi+B2l8bICzTPcPkcl9Xr9eJTpzPQ4PYGoQlwz+fIfF7M50ZFgACBqwrk+9HHDx/E/Nxc3US+n93c+ui96FVBnUeAAAECBAgQIECAAAECBAgQIECAAAECBAhcWECA+4WpHEiAAAECBAgQIECAAAECBAgQIECAAAECBAgQIECAAAECBAgQIECAAAECBAgQIECAAAECBAgQIECAAIHxFtg/KuM4svO4NjY/xG6nU/+9+bDZVKtVB7VnHZZVHdae1f8z4e3DvQ6aAPc3b9eEFg53KfROgACBOkz2+dMntUSrFTFTHG+EogiMikAGt+cGPuWXZ7rDXq/eyKd5BryJcWaAu/D2m5DVJoG7LTA3OxtPHz+qNxjb2tk52ZTsbquYPQECBAgQIECAAAECBAgQIECAAAECBAgQIHCTAgLcb1JX2wQIECBAgAABAgQIECBAgAABAgQIECBAgAABAgQIECBAgAABAgQIECBAgAABAgQIECBAgAABAgQIEBgRgQzvPKzK+JLdWYe3f+5246gs6/D2DPLMYPAMw8vw2S8Z7nWIe/49g92zukdlZID77yur9Vd1+wLLz57FT7P3YnV9I/a63dsfgB4JECBA4CuBhfn5WHz8qP5ZbnjS3DMxERimQAa296o4CW7v9Xrx4YaD25v55jPlyvqGZ8VhXgD6JjCBAvle9dXykvejE7i2pkSAAAECBAgQIECAAAECBAgQIECAAAECBEZVQID7qK6McREgQIAAAQIECBAgQIAAAQIECBAgQIAAAQIECBAgQIAAAQIECBAgQIAAAQIECBAgQIAAAQIECBAgQGDAAhm+npWh3xl+lwHsRVHUf9/a2YnPn7ux9GwxMqr93lRxZu+9MsNAq/r4DH1Xty/w6MH9ePDzzwLcb59ejwQIEDhXoD/EvX8jFGQEhiGQG/ccfNloJzfs2f60G529vVsbSj5f2ujn1rh1RODOCORmKXm//fTXX/Huw9admbeJEiBAgAABAgQIECBAgAABAgQIECBAgAABAsMTEOA+PHs9EyBAgAABAgQIECBAgAABAgQIECBAgAABAgQIECBAgAABAgQIECBAgAABAgQIECBAgAABAgQIECBA4NYEmuD18zrMkM3fV1YjQ/Hm5+ai3WpFu8go928rg+Dz+AwDbWq304nDXu/W5nOXO2o+GLi6vlGH8SsCBAgQGL7A3Ozs8SYorYh7xdmboAx/lEZwVwSaAPft3d3Y3Pp4V6ZtngQITLBAbjr2anmpnmG+F11Z34j9g4MJnrGpESBAgAABAgQIECBAgAABAgQIECBAgAABAqMgIMB9FFbBGAgQIECAAAECBAgQIECAAAECBAgQIECAAAECBAgQIECAAAECBAgQIECAAAECBAgQIECAAAECBAgQIHDDAhm6flZNF62oqoheVcXWzk7s/tWJly+eR1EUcW+qiLMi3M8Kg9/Y/BAZ4q5uXqD5YGCu19b2zs13qAcCBAgQ+KFAhspmuOxMUcQ5+5/8sA0HEBiUQBPg7llhUKLaIUBg2AK50djC/Hy9UUq+fxXiPuwV0T8BAgQIECBAgAABAgQIECBAgAABAgQIELgbAgLc78Y6myUBAgQIECBAgAABAgQIECBAgAABAgQIECBAgAABAgQIECBAgAABAgQIECBAgAABAgQIECBAgAABAndY4KzA9aLVipmiFRnw2avK+muG4P2+shr3f16Ih7/8ElOtVmTA++lqQkH7f37Y60X+Oauy3Qwa3z84uMOrMLipZ3BhBhgKZR2cqZYIECBwHYH7Cwvx+OGDaO6t12nLuQQGIXBUVXFYHm/OY7OXQYhqgwCBYQucBLhHRKuV72MrIe7DXhT9EyBAgAABAgQIECBAgAABAgQIECBAgACBOyAgwP0OLLIpEiBAgAABAgQIECBAgAABAgQIECBAgAABAgQIECBAgAABAgQIECBAgAABAgQIECBAgAABAgQIECBwtwX2j8qo+ggylD3D2bMOyuPw9qaaoM9Xy0sx3W7H7FTxDd5ZgfDnCX/udmNj88O54e53e2WuNvu52dlYerYolPVqfM4iQIDAQAWKoojflpciv84URZyx78lA+9MYge8J9Koq8jktn/Ly8U6Au+uFAIFJEmhC3HNOuWmKEPdJWl1zIUCAAAECBAgQIECAAAECBAgQIECAAAECoykgwH0018WoCBAgQIAAAQIECBAgQIAAAQIECBAgQIAAAQIECBAgQIAAAQIECBAgQIAAAQIECBAgQIAAAQIECBAgMDCB/pD2zG2/VxyHsh+WVRxVVXT29mLn0279s6OyjP2Dg1h+thg/zc5+FeCex9ahoK2oQ9/bRSuKOiL0uDIm/qis6sDQsixja3sntneP21WDE2gC3NN2c+vj4BrWEgECBAhcWiCD2/OeeW9mpg5vzxB3ReC2BZrg9tP9CnC/7ZXQHwECNy3w+OGDuL+wUHfTH+L+3zd/3nTX2idAgAABAgQIECBAgAABAgQIECBAgAABAgTuoIAA9zu46KZMgAABAgQIECBAgAABAgQIECBAgAABAgQIECBAgAABAgQIECBAgAABAgQIECBAgAABAgQIECBAgMDdEWhC2psZN+GyGcSeYZ8Z1r6yvlEHrvdXf4B7E9yewez9ldHt96aOg2r7g0M/d7uxsfkhDnu9uwN9izNtAtzTOddOESBAgMDtC2R47D/+MVd3PFUUdYB7lhD321+Lu9xj//NXPsvl5i7T7XYszM/XLALc7/LVYe4EJlcgX+MWHz+qJ5ibi1VVxOuVVe8/J3fJzYwAAQIECBAgQIAAAQIECBAgQIAAAQIECAxNQID70Oh1TIAAAQIECBAgQIAAAQIECBAgQIAAAQIECBAgQIAAAQIECBAgQIAAAQIECBAgQIAAAQIECBAgQIAAgeEIZCB7Brtn0GcGgGeI++lqAtwzpL0Jbt/tdGJ//yAeP3xw5sCzva3tnTo8VN2cQFEU8e+Xv4YA95sz1jIBAgR+JDA/NxfPnz458zAh7j/S8/tBCRyUZZRVRD6jvd/6WD/b5WYCL188r7sQ4D4oae0QIDBqAv0h7jm21fWN2Ot2R22YxkOAAAECBAgQIECAAAECBAgQIECAAAECBAiMuYAA9zFfQMMnQIAAAQIECBAgQIAAAQIECBAgQIAAAQIECBAgQIAAAQIECBAgQIAAAQIECBAgQIAAAQIECBAgQIDAZQQy5DPDPrPW3r2Pzt7emaefDnDf2PxQh4NmvVpeiul2uw4JzTDxrAwTz2MOe73LDMexVxT4v1f/EuB+RTunESBAYFACuZlG3gdnp47vhYrAbQs0z3UZWpzhxU1lgHsGuQtwv+0V0R8BArcpkJupLD5+VN+LT78O3uY49EWAAAECBAgQIECAAAECBAgQIECAAAECBAhMroAA98ldWzMjQIAAAQIECBAgQIAAAQIECBAgQIAAAQIECBAgQIAAAQIECBAgQIAAAQIECBAgQIAAAQIECBAgQIDANwIZ3p5hnz8K9GwC3ItW1Mc3gXgL8/N1SF5WBsA3gXkZ7p4B7up2BDLAPcPyX6+s3k6HeiFAgACBbwTyHpj3xemiFVOtFiECQxFonu0ywD2f17Iy1Pj+zz/H1vb2yc+GMjidEiBA4IYFcrOKfO+aIe5v3q7F/sHBDfeoeQIECBAgQIAAAQIECBAgQIAAAQIECBAgQOAuCQhwv0urba4ECBAgQIAAAQIECBAgQIAAAQIECBAgQIAAAQIECBAgQIAAAQIECBAgQIAAAQIECBAgQIAAAQIECNxpgcOyiqOqis7eXh2+/r26v7AQ+QG0DMJrKoNBnz5+FNPtdv2j/P6oLOPli+f19xngnkHu6uYFMsA96z+v/7j5zvRAgAABAmcKZGhs3gOLVitmcscTRWAIArnRToa4N5vtDGEIuiRAgMBQBZrgFO998RKTAAAgAElEQVRHh7oMOidAgAABAgQIECBAgAABAgQIECBAgAABAhMpIMB9IpfVpAgQIECAAAECBAgQIECAAAECBAgQIECAAAECBAgQIECAAAECBAgQIECAAAECBAgQIECAAAECBAgQIPC1QK+soldVsX9wECvrG1GW5Q+JMrz9/s8LkWHu+fc853Sge4aFLszPx+LjR/Xvs+3sQ92sQAYGZ3CwAPebddY6AQIEfiTwanmp3tjk3lQRItx/pOX3NyWQAe4Z5P7m7ZrnsJtC1i4BAiMrMD83F8+fPont3d3Y3Po4suM0MAIECBAgQIAAAQIECBAgQIAAAQIECBAgQGD8BAS4j9+aGTEBAgQIECBAgAABAgQIECBAgAABAgQIECBAgAABAgQIECBAgAABAgQIECBAgAABAgQIECBAgAABAgQuJXBUVXGYqZ4R0dnbi/39rwPWM3A9f35e9Qe5Z2B7E9C++1cnDnu9+rQMcM8g98sExF9qEg7+SkCAuwuCAAECtyeQG2b0b2DS33NudJLBse2iFe2WCPfbWxU99Qs0G/Wsrm9EPqspAgQI3CWB3EglN1Tp7u/Hn2vrd2nq5kqAAAECBAgQIECAAAECBAgQIECAAAECBAjcsIAA9xsG1jwBAgQIECBAgAABAgQIECBAgAABAgQIECBAgAABAgQIECBAgAABAgQIECBAgAABAgQIECBAgAABAgSGKZC57YdlGcfx7d/WZQLXM7x2dmbm3GDQJlR8t9OJjc0Pw5z2xPfdWL95u3YSqD/xkzZBAgQIDEkgA9yXny2eG+KewypaETNFMaQR6vauCwhwv+tXgPkTIPDvl7/W9+n/vP4DBgECBAgQIECAAAECBAgQIECAAAECBAgQIEBgYAIC3AdGqSECBAgQIECAAAECBAgQIECAAAECBAgQIECAAAECBAgQIECAAAECBAgQIECAAAECBAgQIECAAAECBAiMlkCGeZYRMdWKaEUrDsr87n91kfD26XY7Dnu9C00sA/N+W16qg/NW1zfODXq/UGMO+q7Ai6dP4x9zP3F2nRAgQOCWBPpD3Fv1vTX/9+tqZ4q7IjAEAQHuQ0DXJQECIyWQG638NDsbNrgaqWUxGAIECBAgQIAAAQIECBAgQIAAAQIECBAgMPYCAtzHfglNgAABAgQIECBAgAABAgQIECBAgAABAgQIECBAgAABAgQIECBAgAABAgQIECBAgAABAgQIECBAgAABAmcLHGSAe1XVv8yg2aMvf8/vLxLevvj4UczPzcXG5ofo7O1diDkDbhf+OR+bWx8vdLyDribQfDhQUP7V/JxFgACBqwj0h7jnfXVaYPtVGJ1zAwIC3G8AVZMECIyVQPP+KN+77nY6YzV2gyVAgAABAgQIECBAgAABAgQIECBAgAABAgRGV0CA++iujZERIECAAAECBAgQIECAAAECBAgQIECAAAECBAgQIECAAAECBAgQIECAAAECBAgQIECAAAECBAgQIEDgWgL7R2VkfPthrxfT7fZJWxn63T04iLIsz20/w9sX5ufr3795u1YHvqvRERDgPjprYSQECNwdAQHud2etx22mAtzHbcWMlwCBQQvMzc7G0rPF2N7dtZnYoHG1R4AAAQIECBAgQIAAAQIECBAgQIAAAQIE7rCAAPc7vPimToAAAQIECBAgQIAAAQIECBAgQIAAAQIECBAgQIAAAQIECBAgQIAAAQIECBAgQIAAAQIECBAgQIDAZAt0j8o6eD0D2DOMPT9QlkHu/3n9x3cn3h/evrWzE58/d2Ov270RrBxPBsyrywk8f/ok5ufmItdna3vncic7mgABAgQuLSC8/dJkTrhFAQHut4itKwIERlKgKIr498tf43O3GyvrGyM5RoMiQIAAAQIECBAgQIAAAQIECBAgQIAAAQIExk9AgPv4rZkREyBAgAABAgQIECBAgAABAgQIECBAgAABAgQIECBAgAABAgQIECBAgAABAgQIECBAgAABAgQIECBA4IcCZRVxUJax2+nExuaHk+MzyD1/dl71h7fnMRmu3uv1biQEL0P2Xr54Xofs9Y/xh5O74wdkiPCvz59Fq9US4H7HrwXTJ0Dg9gTyfpWvv1ntohXtVuv2OtcTgR8I5DNfPvutrm/c2KY7FoEAAQKjLvB/r/4VZVnGf9/8OepDNT4CBAgQIECAAAECBAgQIECAAAECBAgQIEBgTAQEuI/JQhkmAQIECBAgQIAAAQIECBAgQIAAAQIECBAgQIAAAQIECBAgQIAAAQIECBAgQIAAAQIECBAgQIAAAQIELiPQK6voVVVsbn2M7d3dC516Ory9OSkD1lfWNy7UxmUOev70SczPzdWnnA6av0w7d+nYDL1ffrZ4EiK8tbMTW9s7d4nAXAkQIDAUgXz9vf/zQtxfWIj8e8a3Z5D7lCD3oayHTv8n0Dzz3dTzGmsCBAiMg0BustJsDnYT713HwcAYCRAgQIAAAQIECBAgQIAAAQIECBAgQIAAgcELCHAfvKkWCRAgQIAAAQIECBAgQIAAAQIECBAgQIAAAQIECBAgQIAAAQIECBAgQIAAAQIECBAgQIAAAQIECBAgMHSBg7KKsqpidX0j9rrdk/E0wXYXGWDRiiiriJsIBM0A3McPH0Sde1vV/xXifoFFaUL2W61WVFVVh/NnSL8iQIAAgdsRyPD2DIidbrfrDvM2NjN1HOiuCNy2QD6nHZRllGUZv6+s1l8VAQIE7qLAwvx85HslG1zdxdU3ZwIECBAgQIAAAQIECBAgQIAAAQIECBAgcHMCAtxvzlbLBAgQIECAAAECBAgQIECAAAECBAgQIECAAAECBAgQIECAAAECBAgQIECAAAECBAgQIECAAAECBAgQGJrA/lFZh6L/5/Uf34zh1fJSHTyb4en9gbPVlyD1DG5vt4rIr92jcuAB7v0h8lOtVhxlxxGxsfmhDnFXZws0oYTNmqXa6YB+dgQIECBwcwL5Opwfzm7C2/vvlzfXq5YJnC/QPO+tvXsfnb09VAQIELizArk5WG4S5vXwzl4CJk6AAAECBAgQIECAAAECBAgQIECAAAECBG5EQID7jbBqlAABAgQIECBAgAABAgQIECBAgAABAgQIECBAgAABAgQIECBAgAABAgQIECBAgAABAgQIECBAgAABAsMVyOD1rPdbW7Gz+9dXg2nC7aaLVmSAelMHZRXtL9+XVVUHq2dI+OduN1bWNwYyoaIo4uWL53X4bQbflsfZ7cLbf6CboffLzxYj/ZrQ+wxqzYBCRYAAAQI3J5CvuxkIe//nhfo1OCtfh/NP3scUgWEJHJbHz2rbu7uxufVxWMPQLwECBEZCIN8r/TQ7G/9982eU5fF7YUWAAAECBAgQIECAAAECBAgQIECAAAECBAgQuK6AAPfrCjqfAAECBAgQIECAAAECBAgQIECAAAECBAgQIECAAAECBAgQIECAAAECBAgQIECAAAECBAgQIECAAAECIyaQoegHX0LrDnu9eL2y+tUIMww8Q9SLVitmvqTPZo760Zcg0C+Z6vU5+wcHsf1pN3Y7nYHM8vnTJzE/N/dVWxubHwbW/kAGOWKNZGBwBhLmuk0VrXqdMpTw95VV4YQjtlaGQ4DA5AicF9zeLloht31y1nlcZ5LB7Rngns9pucmOsOJxXUnjJkBgUAL/9+pfcdZ730G1rx0CBAgQIECAAAECBAgQIECAAAECBAgQIEDgbgoIcL+b627WBAgQIECAAAECBAgQIECAAAECBAgQIECAAAECBAgQIECAAAECBAgQIECAAAECBAgQIECAAAECBAhMsECvrKJXHcewnxeO/mp5Kabb7ZidKurjMvA9g9+zMgx0969OdPb26hC8QdX9hYV4/PDBV80Jb/+xbuOWgfsRVb1O3H7s5ggCBAhcVSBfd/ND2BninjXVaoXg9qtqOm/QAvm4tn9U1s2+ebtWP7cpAgQI3GWBudnZWHq2WL9/XXv3/i5TmDsBAgQIECBAgAABAgQIECBAgAABAgQIECAwYAEB7gMG1RwBAgQIECBAgAABAgQIECBAgAABAgQIECBAgAABAgQIECBAgAABAgQIECBAgAABAgQIECBAgAABAgSGLXBQZsj3cRr71vZOHeyZYXb9lUHqGVA7XbTqQPCjqorP3W4dDD7I0Pamz3szM/HyxfOvxiCE/GJXSvNBwAwQbtZpZX3jYic7igABAgQuLZDB7cvPFiPvXfnam/dKRWBUBPJZ4LCsYnt3Nza3Po7KsIyDAAECQxNoNrza2tmp3/8qAgQIECBAgAABAgQIECBAgAABAgQIECBAgMCgBAS4D0pSOwQIECBAgAABAgQIECBAgAABAgQIECBAgAABAgQIECBAgAABAgQIECBAgAABAgQIECBAgAABAgQIEBgRgf2jMo7j249rdX0j9rrdk++n2+14/vRJHUybkbR5bFmW8fvKav110JVBuBnenv02Jbz94sq5VvNzc/UJuT5v3q7dSMj+xUfkSAIECEy2QH4AO1938z6ZJcR9std73GbXK6voVVW96c5upzNuwzdeAgQIDFxg8fGjWJif/+Z978A70iABAgQIECBAgAABAgQIECBAgAABAgQIECBw5wQEuN+5JTdhAgQIECBAgAABAgQIECBAgAABAgQIECBAgAABAgQIECBAgAABAgQIECBAgAABAgQIECBAgAABAgQmXaCsIsrqONzzc7cbK+sbJ1POMNrlZ4uRoeqtVkT1Jem9P+Q9j7n/80K0+wLXs4GdT7vR2du7NF9/AHmeLHD0coS5Xj/NztYnbe/uxubWx8s14GgCBAgQuJRA3gdz45H+EuJ+KUIH36DAQVlGPuu9Xlm1ocsNOmuaAIHxEch7dt67//vmzxvZkGx8JIyUAAECBAgQIECAAAECBAgQIECAAAECBAgQGLSAAPdBi2qPAAECBAgQIECAAAECBAgQIECAAAECBAgQIECAAAECBAgQIECAAAECBAgQIECAAAECBAgQIECAAAECIyBwUFZ1iHt/MPvC/HwsPn5Ujy6DaKvIYyK2dnZi+9NuzM/N1cHtGX7XX4e9Xrzb/BB73e6lZ3Z/YSEeP3xwcp7w9ksTxqvlpZj+Eqbfv56Xb8kZBAgQIHBRgbxf5n2zaLWinTueRERx/EURGKpA96isA4ozqFgRIECAQMT/vfpX7B8cxJu3azgIECBAgAABAgQIECBAgAABAgQIECBAgAABAgMVEOA+UE6NESBAgAABAgQIECBAgAABAgQIECBAgAABAgQIECBAgAABAgQIECBAgAABAgQIECBAgAABAgQIECBAYPgCGcp+UJbxuduNlfWNekAZop5h6lnTRasObj+qqshw9jwuw9uLovhm8Nu7u7G1vVMHhV62Mgj+5YvnJ6dlX69XVi/bzJ0/PgMJm8pQwgwnVAQIECBwswJ5T/xteam+N96bKkJ2+816a/1iAmc9413sTEcRIEBgMgXmZmdj6dli7HY6kZuFKQIECBAgQIAAAQIECBAgQIAAAQIECBAgQIDAIAUEuA9SU1sECBAgQIAAAQIECBAgQIAAAQIECBAgQIAAAQIECBAgQIAAAQIECBAgQIAAAQIECBAgQIAAAQIECBAYAYGDsoqyqmJ1fSO6Bwex+PhRHdCeNVMUUUUVh5kA+p3KsPV3mx9ir9u90owy8DbD26fb7Wi1IqoqIsPgN7c+Xqm9u3pSOv775a8n0//P6z/uKoV5EyBA4FYE8nW32fBk/h9zkZuRTLVa9eYnisCwBerNd8oqtnZ26g12FAECBO66QBOaku8z8/2mIkCAAAECBAgQIECAAAECBAgQIECAAAECBAgMUkCA+yA1tUWAAAECBAgQIECAAAECBAgQIECAAAECBAgQIECAAAECBAgQIECAAAECBAgQIECAAAECBAgQIECAAIEhC2Qu+0FZxuduNzY2P8Tzp0/q8NkMUc/w9qyDozKa+Pb8eQbT5nkZ+t5f+wcHsbK+EWVZXnpW2W+GxmfbGRif7b95uxbZprq4wNzsbCw9W6xPyFD91yurFz/ZkQQIECBwJYGF+fl685P+ynuoDPcrcTppgAIZ3p4h7mvv3kdnb2+ALWuKAAEC4ynQvO/MzcuuuvnYeM7cqAkQIECAAAECBAgQIECAAAECBAgQIECAAIHbEBDgfhvK+iBAgAABAgQIECBAgAABAgQIECBAgAABAgQIECBAgAABAgQIECBAgAABAgQIECBAgAABAgQIECBAgMAtCRyUGZZexebWx8gPkBV14GwrZr6kzma4e4apZ7B6/skA9wwDjZNI9+OB1j+pog5cv2yI+/2FhXj88EHd9nSrqAPlhY9f7QLoD3DPUP5cC0WAAAECNyOQ98zc9CTr53/ORwa5Z7WLL/fMm+lWqwQuLNA8x+UmPfmMZmOcC9M5kACBCRV4tbwU0+12/Of1HxM6Q9MiQIAAAQIECBAgQIAAAQIECBAgQIAAAQIEhikgwH2Y+vomQIAAAQIECBAgQIAAAQIECBAgQIAAAQIECBAgQIAAAQIECBAgQIAAAQIECBAgQIAAAQIECBAgQIDAAAUyhz2DPfsrQ9qnv4S3H2UiexyHt1+kmjD4DAd983btIqfUYbeLjx/Vx84URR0m36uq2N7drUPl1eUEmg8B5llbOzuxtb1zuQYcTYAAAQIXFsgA2AyCPV1515yuN0S5cFMOJHAjAt2j/z3n2djlRog1SoDAGAnkxiv/fvlrvZnFRd+vjtH0DJUAAQIECBAgQIAAAQIECBAgQIAAAQIECBAYAQEB7iOwCIZAgAABAgQIECBAgAABAgQIECBAgAABAgQIECBAgAABAgQIECBAgAABAgQIECBAgAABAgQIECBAgACBQQicDnDP4PazwtozyL0Vre8G0fa3tdvpxKe/OvUQe71eHPZ6Zw43g9szwD0r+87/ZKB8WZZ1oN555w1i7pPaRn+AewbgZxC+IkCAAIHrCWRQ+3n3pOVni/HT7Gx9//wqr70V0b7gBijXG52zCZwv0CuryO148llOgLsrhQCBuy4wNzsbS88WbRZ21y8E8ydAgAABAgQIECBAgAABAgQIECBAgAABAjcoIMD9BnE1TYAAAQIECBAgQIAAAQIECBAgQIAAAQIECBAgQIAAAQIECBAgQIAAAQIECBAgQIAAAQIECBAgQIAAgdsU6A9dnymKMwPaD8uqDv3MUNp7U8WZw8t2DsuyDgg9Xd39/fhzbf2rHxdFEc+fPokM0Mtq+u4elfX3a+/eR2dv7zYpJqavdJ2fm6vns7q+EXvd7sTMzUQIECAwLIH/e/WvyM1Jdv/qfPO6mhuR5IYkGeCem5EoAqMm0DzvCXAftZUxHgIEblugCUzZ2PxQ39cVAQIECBAgQIAAAQIECBAgQIAAAQIECBAgQGDQAgLcBy2qPQIECBAgQIAAAQIECBAgQIAAAQIECBAgQIAAAQIECBAgQIAAAQIECBAgQIAAAQIECBAgQIAAAQIECAxJoA5er8o6QP105GyGtmd4e3+dF07bq45D3qtTCe6HvV7sfNqN7d3dk2buzczUQbf5tdWKuFcch8IflFWUVVUfu7n1cUgi49/t8rPF+OlLMP5/3/wZZXkciq8IECBA4OoCGeDeVG6M8XF756sg93+//DVyc5LZczY6uXrPziRwfQEB7tc31AIBApMh0LxXevN2LfYPDiZjUmZBgAABAgQIECBAgAABAgQIECBAgAABAgQIjJSAAPeRWg6DIUCAAAECBAgQIECAAAECBAgQIECAAAECBAgQIECAAAECBAgQIECAAAECBAgQIECAAAECBAgQIECAwNUFMm/9dHB7tpbB7RnInpWB6hnC/vLF8zqcNsPei1Mn9Ye9Z2h7Z28vdv/qfBOKNzc7G8+fPqnb6Q+D75VVZAh8huhlmJ66usCr5aWYbrfrBv7z+o+rN+RMAgQIEDgRyAD35tbX7FWS96ztT7ux2+nUG5MszM/HdNGq72+KwCgJCHAfpdUwFgIEhinQbLjifdIwV0HfBAgQIECAAAECBAgQIECAAAECBAgQIEBgsgUEuE/2+podAQIECBAgQIAAAQIECBAgQIAAAQIECBAgQIAAAQIECBAgQIAAAQIECBAgQIAAAQIECBAgQIAAAQJ3WKAJ+EyCDGJ/t/kh9rrdWmR+bq4OX89Y2ntTxYlSf3j7xuaHOsj2rMpg2wy4zWq3WtH+kgLf9FmWZR3env2qqwtkyHDW5243VtY3rt6QMwkQIEDgRKB5bc2A9vxPryoj71/N/TI3Lrm/sBBFqxUzp3c54UhgyAIC3Ie8ALonQGBkBPJ+btOwkVkOAyFAgAABAgQIECBAgAABAgQIECBAgAABAhMpIMB9IpfVpAgQIECAAAECBAgQIECAAAECBAgQIECAAAECBAgQIECAAAECBAgQIECAAAECBAgQIECAAAECBAgQIBDRK6voVVUdwv5+62NkqHp/ZYB7BrlPtVqRIbYXDW/P4PYMcM/K8/L8prpHx32svXsfGYCrri5QFEX8++WvdQNpmaaKAAECBK4vkPe+vJfl62yzCUmGYuc9s6y+JLlHRGa3zxT/2+Tk+j1rgcD1BQS4X99QCwQITIaAAPfJWEezIECAAAECBAgQIECAAAECBAgQIECAAAECoywgwH2UV8fYCBAgQIAAAQIECBAgQIAAAQIECBAgQIAAAQIECBAgQIAAAQIECBAgQIAAAQIECBAgQIAAAQIECBAgcA2BJsB9dX0j9rrdb1rK4NrflpdOAmwzuDbrvMD3PD5D3+dmZ+vjMtQ2w22z8szDsowMFd3e3Y3NrY/XGLlTUyCdl54t1hhbOzuxtb0DhgABAgQGJHBvZiaWny3W98BmI5Pmfpb3z9zURID7gLA1M1CBZsOdfF7b2Pww0LY1RoAAgXESEOA+TqtlrAQIECBAgAABAgQIECBAgAABAgQIECBAYDwFBLiP57oZNQECBAgQIECAAAECBAgQIECAAAECBAgQIECAAAECBAgQIECAAAECBAgQIECAAAECBAgQIECAAAECd1wgA9Mzb70JUD+L40cB7nnOyxfPI0NsW63j9vpr/+CgDn7//LkbZVnG44cPTo69VxQnhzb95A/ynDdv1+746gxm+s0HALO1tXfvo7O3N5iGtUKAAAECtUDe/xYfP6q/Fq3WV/fU5h6b4e5ZuUFJFVUd9q4IDFPgoKyirKo4b4OeYY5N3wQIELhNAQHut6mtLwIECBAgQIAAAQIECBAgQIAAAQIECBAgcDcFBLjfzXU3awIECBAgQIAAAQIECBAgQIAAAQIECBAgQIAAAQIECBAgQIAAAQIECBAgQIAAAQIECBAgQIAAAQIExlwgwzuzZr6T4P6jAPfmA2YZWtu0c1RlKGhEmTG1pwLds78Mrp3+0mcee/hlHBnw/n7rY+x2OmMuOxrDL4oiflteivyadVSWdYj75253NAZoFAQIEJgQgXydXX62WIe491dzr6vviVVGtx9X/31wQghMY4wE8jrcPyrjsNeL1yurYzRyQyVAgMDgBQS4D95UiwQIECBAgAABAgQIECBAgAABAgQIECBAgMDXAgLcXREECBAgQIAAAQIECBAgQIAAAQIECBAgQIAAAQIECBAgQIAAAQIECBAgQIAAAQIECBAgQIAAAQIECBAYM4EmmD2HPVMUcVaGexM426uq2Nz6GN2Dg3qW+wcHkWHrGVT78sXz+mezU8ch4WdVf6D7VLSiXbTqgPfDMiPej2trZye2P+3W7arBCDQf/jvdWufvvVh7/34wnWiFAAECBGqBDHF/8fRJ/DQ7e6ZI3t/2ut363jndbke7dXw/VARuWyA3zslns3y2297dve3u9UeAAIGREhDgPlLLYTAECBAgQIAAAQIECBAgQIAAAQIECBAgQGAiBQS4T+SymhQBAgQIECBAgAABAgQIECBAgAABAgQIECBAgAABAgQIECBAgAABAgQIECBAgAABAgQIECBAgAABApMqkOHpB2VZh6Vn4GzRasXMqRDZJtwzf5zHN7Xb6cTG5of62wxvr4Noi1ZMtS4WQptNZdtlddxoZ2+vDhA97PUmlXso88p1/W15qV7frFyzqaKIxw8f1N8flWWsvXsfn7vdoYxPpwQIEJg0gYX5+Vh8/OiraeWGJ3mf+/y5W4e3Z+V9c/nZYv36fJn756R5mc/tCTTPfad7/O+bP22cc3vLoCcCBEZUQID7iC6MYREgQIAAAQIECBAgQIAAAQIECBAgQIAAgQkSEOA+QYtpKgQIECBAgAABAgQIECBAgAABAgQIECBAgAABAgQIECBAgAABAgQIECBAgAABAgQIECBAgAABAgQIjK9ABnSeymE/czL7R2VkfHqGev/8z/n4aXY2Zuog9+PDm/D20yf3h7c3HyzLc9qt45DwH/XdK6vofQluz1DbDG5vAm3HV300R94fJJzh+K9XVuuBZnBwBgzn16zdzt+xsbk5mpMwKgIECIyJQPOam6+3/YHtuVHKWdUf4t5//x2T6RrmGAqcDnHf2tmJre2dMZyJIRMgQGCwAgLcB+upNQIECBAgQIAAAQIECBAgQIAAAQIECBAgQOBbAQHurgoCBAgQIECAAAECBAgQIECAAAECBAgQIECAAAECBAgQIECAAAECBAgQIECAAAECBAgQIECAAAECBAgMUeCoqurQ9azMYJ9qtaKo/3w7qCacPQNm1969jyZ0No+fKVrRtJWhs++3PsaThw+iKIroD2/P4NmXL55/03j2O31Gp/3ja9rN9tTNCbxaXorpdrvuIIP6T3s3HwzM3x8dHcXqxrvIUH1FgAABApcTyNfa3Ajlc7cbGeB+0erfaEOI+0XVHHcdgf4Q9/7nuuu06VwCBAiMu0AGuHf3D+LPtbVxn4rxEyBAgAABAgQIECBAgAABAgQIECBAgAABAiMqIMt+jqoAACAASURBVMB9RBfGsAgQIECAAAECBAgQIECAAAECBAgQIECAAAECBAgQIECAAAECBAgQIECAAAECBAgQIECAAAECBAgQmHyBJpA9Z5oB3Bmu3tTpMPcmSD0DZt+8XasDvpefLdYB7Rm8XlVRB78flGXdxOuV1fp3C/+cj82tjyftzs/Nxb17/+snf1H/bGamDo/PP1VU0YpWHJZlHEfLH1cG3K6sb0z+wgxxhv2hwBmY//vKauTX05Xrtfj40ck183HnU3zY3h7iyHVNgACByRfI++r9hYX63tpstNFqRdwrismfvBkOVSCfx/K5LIPc87kgnwUvs+nAUAevcwIECNyQQAa4e496Q7iaJUCAAAECBAgQIECAAAECBAgQIECAAAECBGoBAe4uBAIECBAgQIAAAQIECBAgQIAAAQIECBAgQIAAAQIECBAgQIAAAQIECBAgQIAAAQIECBAgQIAAAQIECNyyQBPGnt1mcPvG5of6a4bBZph6BsP2h7lnQHuGvWetrm/EUVl+Fd6ev8o2szLEvayq2O106nYvUv2h4aePzyD5bDPbF453Ec3rHfNqeekkFHhrZye2tne+22DzIcE8qHd0FH+urUev17veIJxNgAABAt8I5KYZeb9sKu+N7VYrirxRKgI3KJDPec0GPfks9vbd+zM3d7nBIWiaAAECIyeQ75dfvnjuPerIrYwBESBAgAABAgQIECBAgAABAgQIECBAgACByRIQ4D5Z62k2BAgQIECAAAECBAgQIECAAAECBAgQIECAAAECBAgQIECAAAECBAgQIECAAAECBAgQIECAAAECBAiMoEBGqzcB65mz3vx9e3c3Nrc+fjXiudnZeP70SRRFEa1WxExR1OHtGcqegd6dv/fODG8vy7I+p79er6zG4Q/CvB8/fBD3FxZOTst2PnU6dZB8Bsr3lwD3m7240jzXPivX4feV1QsFtGZ4YQYLN6H/H3c+xYft7ZsdrNYJECBwxwT6NzvJjVWm8iatCNywQH94+0U2drnh4WieAAECIyHQ/575rPfUIzFIgyBAgAABAgQIECBAgAABAgQIECBAgAABAgQmQkCA+0Qso0kQIECAAAECBAgQIECAAAECBAgQIECAAAECBAgQIECAAAECBAgQIECAAAECBAgQIECAAAECBAgQIDDKAv3hmznODFV/t/kh9rrdr4b98JdfIj/0lZXBsBkQ26uq6JVV7B8cxMbmh6/C2/OY7lFZh3yvrG/UAd4Z5N3UbqdTn3NWZTh7hoU3od95TIbfbW3vnISG5+8W/jl/EuYuwP1mr7KlZ4uRYYRZ31u780bRfGCwucbymuj9IMD/ZmekdQIECEyWQLPpSfFlg5XJmp3ZjKLA/lEZuRHQVZ4LRnE+xkSAAIHrCvRvqGJji+tqOp8AAQIECBAgQIAAAQIECBAgQIAAAQIECBD4kYAA9x8J+T0BAgQIECBAgAABAgQIECBAgAABAgQIECBAgAABAgQIECBAgAABAgQIECBAgAABAgQIECBAgAABAgSuKdAEuGcI++bWx+geHJyEpGfTRVHUYepNeHcGt2c4e3NeBrRnEHuGs+exrYhotfJ/I8qqiiZYPc/PEPDsJ8PhP3/uRmdv75vRz8/NnbSVv8zz3299rM87rzLMPf9kgKgavECzdk3Lr1dW66D/y1auUV5LGdCflYH8GWyoCBAgQOBqAnnfzftwU3kvzvBYIe5X83TWxQUOyrJ+FhTefnEzRxIgMNkCzT24eX981nvdyRYwOwIECBAgQIAAAQIECBAgQIAAAQIECBAgQOC2BQS437a4/ggQIECAAAECBAgQIECAAAECBAgQIECAAAECBAgQIECAAAECBAgQIECAAAECBAgQIECAAAECBAgQuHMCTQBnBsytvXv/1fwzuDsDt+tg9lbEzJeA9jyoOW97dzd+zrDYojjT7nSAe/9B/WHuGeqeHyq7v7BQH5LBdxncLpR9+JdkBu83Af7XDWrN66R/nTMIfmV9I3pXCIQfvowRECBAYLgCeY/OzTCaTU76N8rIzVZy0xVFYNACwtsHLao9AgTGWSDf3yw/W6w3FMv3Nvme+nubj43zXI2dAAECBAgQIECAAAECBAgQIECAAAECBAgQGC0BAe6jtR5GQ4AAAQIECBAgQIAAAQIECBAgQIAAAQIECBAgQIAAAQIECBAgQIAAAQIECBAgQIAAAQIECBAgQIDAhAk0AZwZMJch2hmanjU/Nxfz/5iLhfn5+vvTIbCHZRVHVRUZ+p7BsVNFUQfWPX74oD4+w97brVbkcacD3ItWKzJOtowqqups0AyFz3ab8UwY+1hNJ4PbM8C9qTdv1wYSSJjtPn38KKbb7brpXO+tnZ2xsjFYAgQIDFsgA2N/mp2tNzvJ19H8++LjRyfDEuI+7BWavP4PyirKqqqfBfKZQBEgQOAuC/RvnHL6PfVddjF3AgQIECBAgAABAgQIECBAgAABAgQIECBA4HYEBLjfjrNeCBAgQIAAAQIECBAgQIAAAQIECBAgQIAAAQIECBAgQIAAAQIECBAgQIAAAQIECBAgQIAAAQIECBC4owL7ZVmHqGfwa+fvvTq0PcPbi6I4EZkuWnWAe1MZ3J7B7Ie9Xh3cmSHrGfT+5OGD+rzmyCabPdve2PwQTRB4Bru3i6/bK6uow0DznDw2z1GjIZBBwE2QfxPGP6iR5fWSHyS8v7BQNyn0cFCy2iFA4K4INAHuzXzz/tm/+UrebXPjlL7b7l2hMc8bEGg28HG/vgFcTRIgMHYC+b453yvle5rmPe/YTcKACRAgQIAAAQIECBAgQIAAAQIECBAgQIAAgbEWEOA+1stn8AQIECBAgAABAgQIECBAgAABAgQIECBAgAABAgQIECBAgAABAgQIECBAgAABAgQIECBAgAABAgQIjINAE+LeP9YMbM+w1/7g9ub33aOy/uvq+kbsdbvx+OGDkwDu/jYy7Htre6c+Juu8APfmnAxxPyjL+vhsWw1fYLrdjlfLSycDadZ80CPLa+Pp40eR/VVVFX+urddh7ooAAQIEzha4NzNT339nZ2a+2nSl/+jTG6awJHAdAeHt19FzLgECkybw8Jdf6o2osmxANmmraz4ECBAgQIAAAQIECBAgQIAAAQIECBAgQGB8BAS4j89aGSkBAgQIECBAgAABAgQIECBAgAABAgQIECBAgAABAgQIECBAgAABAgQIECBAgAABAgQIECBAgAABAmMskMHprTg/tL1/ahngnuHsb9+9j+dPn9TB7P11Ori9+d2PAtzzuBxHBrnfVFD4GC/RUIa++PhRLMzP131noPqbt2s3No6iKOLJwwd1f0dHR/H//ly5sb40TIAAgXEXaD6E/b15tCLi3lQx7lM1/hEROCirKKtKUPGIrIdhECAwHIH+9yxlWcbau/cnG5YNZ0R6JUCAAAECBAgQIECAAAECBAgQIECAAAECBO6ygAD3u7z65k6AAAECBAgQIECAAAECBAgQIECAAAECBAgQIECAAAECBAgQIECAAAECBAgQIECAAAECBAgQIECAwEgKZID7Ya9Xj2263T4Z43nB7c0BTYB7fl+0IoovgfFFKyNmj+uoquKwrKKzt1eH4anhCeTavlpeOhnAxuaH2O10bnxAL188j3szM9H5ey/W3rsGbhxcBwQIjK1A3ld/+mm23kjlp1ObqTSTmimK+p6rCFxXIDfYyY129rrdeqMdRYAAgbsmkOHty88W6/cqublVvj/Kr4oAAQIECBAgQIAAAQIECBAgQIAAAQIECBAgMCwBAe7DktcvAQIECBAgQIAAAQIECBAgQIAAAQIECBAgQIAAAQIECBAgQIAAAQIECBAgQIAAAQIECBAgQIAAAQIETgmUVRURrTq883RlkGcGen6vMhA8PzSWIbP9we95ThPoni1nP1s7O7G1vWMNhijw+OGDuL+wUI8gA/tfr6zeymgyEDFD3LNW1jciNwZQBAgQIPBjgSbQPV+7M2RWePuPzRxxOYH9sox8HHzzdk1o8eXoHE2AwJgL5HuUDG/P+2tuNpbh7eUZ74vHfJqGT4AAAQIECBAgQIAAAQIECBAgQIAAAQIECIyZgAD3MVswwyVAgAABAgQIECBAgAABAgQIECBAgAABAgQIECBAgAABAgQIECBAgAABAgQIECBAgAABAgQIECBAYLIEMkz9qDoOVc/49v7K0PWyitjtdOoAu8tUBrhnkPvcT7PfBLpnEN7vK6sC8S4DOuBjM5jwt+WlOqAwa3PrY2zv7g64l/Obaz5ceFSW8f/e/Hlr/eqIAAECkyCw+PhRLMzPx3TRiqlWaxKmZA5DEsjnvF69gc9xVV+eB6/y7DekKeiWAAEC1xbIe2reW7P+3tuLt+/eX7tNDRAgQIAAAQIECBAgQIAAAQIECBAgQIAAAQIEBiEgwH0QitogQIAAAQIECBAgQIAAAQIECBAgQIAAAQIECBAgQIAAAQIECBAgQIAAAQIECBAgQIAAAQIECBAgQIDAJQTOC23v7O3FVFHUgev99XplNQ57vUv08O2hGej+anmp/sXWzk5sbe9cqz0nX0+g+XBftjKsQP2XL57HvZmZ6Py9F2vvhSReb0WdTYDAXRLI1858DS1arZjJ3VYUgSsKZID7QVmeefZ/3/xps50rujqNAIHxEnj+9EnMz82dDDo3tsoNrhQBAgQIECBAgAABAgQIECBAgAABAgQIECBAYNgCAtyHvQL6J0CAAAECBAgQIECAAAECBAgQIECAAAECBAgQIECAAAECBAgQIECAAAECBAgQIECAAAECBAgQIEDgzggcVVX0yiqqM2a8f3AQe91u7O8fxPR0O+ZmZ+sg991OJzY2PwzEKD9QlqGz2V6GhqvhCBRFEb8tL0V+zRpWoH6G+tcBxEURK+sb8bnbHQ6IXgkQIDBmAv2vn/emijgrwj3v91NF68zfjdl0DfcGBZoA92E9C9zg1DRNgACBSwkszM/Hk4cPTt4jHRwexvr7zcj3yYoAAQIECBAgQIAAAQIECBAgQIAAAQIECBAgMCwBAe7DktcvAQIECBAgQIAAAQIECBAgQIAAAQIECBAgQIAAAQIECBAgQIAAAQIECBAgQIAAAQIECBAgQIAAAQIjL5CB61Ots2JZrzf0DHAvqyqqKqKMKjK886zKkPXO3l5sf9q9VHBdhrQ/fvjgqyYz+G5z6+P1Bu7sgQg0H+xrGvvvmz+HFqh/f2Ghvlaqqor/7483A5mfRggQIDDpAv2v4/mcMF18/axwWFbRPEOc/t2k25jf5QQEuF/Oy9EECEy2QG6Qsvj4Ub2RWVa+R3n3Yave1EwRIECAAAECBAgQIECAAAECBAgQIECAAAECBIYhIMB9GOr6JECAAAECBAgQIECAAAECBAgQIECAAAECBAgQIECAAAECBAgQIECAAAECBAgQIECAAAECBAgQIEBgZAUySDNDV/NPVrvVivapYNabGHx/qPtRHIe7Z2VY3cbmhwt3meHty88WoyiKb865bFsX7tSBlxJ4tbwUGU54lfW9VEcXPDivl/+fvXthayJL1wb8JhyMdMQjHrEdZ881///3zMzXtg0KCghChACh6rvekqIjggJyyOF+9+UODZVVa92rklphb56VIYk73W4sLC2f8VkOI0CAwPgKtGdmqs0v6vfyZq4VGo3I5UId3l7rZIB7/k8ZV7MpzPjOwmiMXID7aMyjURAgcLkCuclUhqHUn2m3d3bi/ceVG9v06nJHpzUCBAgQIECAAAECBAgQIECAAAECBAgQIEBgmAQEuA/TbOkrAQIECBAgQIAAAQIECBAgQIAAAQIECBAgQIAAAQIECBAgQIAAAQIECBAgQIAAAQIECBAgQIAAAQJXJlCHtmeQZn9l8OpEo3Gp581z9YoyMvB1ohHVY3/tFUVkP84buN4f3p5BskVEFGWeJ6pA+Bzaedu81IFrLGbb7Xg69+hI4s3CYuz3ejcqkwHEr148rwISlz6uxNaXLzfaHycnQIDAsAjke3r+sXYd5J5387zX5vv6ytqneP7kceT3ciOYDHbP9USuKxSBWkCAu2uBAAECJwvkvTXvo/kZN+ugKGJxaTl29/aQESBAgAABAgQIECBAgAABAgQIECBAgAABAgSuTUCA+7VROxEBAgQIECBAgAABAgQIECBAgAABAgQIECBAgAABAgQIECBAgAABAgQIECBAgAABAgQIECBAgAABAoMmkKGZdXD7aX3LcPXpSwpbrUJdi7IKVe+vjHKtw9x7Zf78/EHr/eHt2d3jQfT95xPifnNX4uuX80dBv4M0D/dnZ2Pu4YMoyzL+++fbmwNyZgIECAyhwEyrVQW53261jnq/vrlZfZ3vr/335bznTzWb1fcUgVwX5lo0A//ra4YKAQIECPwtUIei1N/5tPE5VtfXEREgQIAAAQIECBAgQIAAAQIECBAgQIAAAQIErkVAgPu1MDsJAQIECBAgQIAAAQIECBAgQIAAAQIECBAgQIAAAQIECBAgQIAAAQIECBAgQIAAAQIECBAgQIAAAQKDJJDh5l+D0r8PUs9+9n93+pJCVjOcM0M6s3b39qqgzsnJyWj/NhPtmZlveM4a7N1sNuPls6eR4e0n1drGRnS+bEcGy87eaZ96XD43z7m2vhH7vd4gTdVI9WW23Y6nc4+OxrS4tBzb3e7AjDGvpQwf3ul2Y2FpeWD6pSMECBAYFoG83967O1vd1/f29uKvpeX458v5yPv18WpNfP+9YRmnfl6ewO5BUa073ywsWoNdHquWCBAYMYH8vJufo+rPvbv7+7HwfimKohixkRoOAQIECBAgQIAAAQIECBAgQIAAAQIECBAgMGgCAtwHbUb0hwABAgQIECBAgAABAgQIECBAgAABAgQIECBAgAABAgQIECBAgAABAgQIECBAgAABAgQIECBAgACBSxfIYMxeUcZEo/FNcHsGqWdlEFzjWHB7fv9Xw9szr73RiCq4vQ6Lz1D1DErvrwx2zbDXDHPPELrlldWfGvwovP20MPapDIw/PE8GdZ9Ugtx/Sn/hA169eH4UOjiIIel5TdVBw0sfV2Lry5cLj9UTCRAgMM4Ceb/N99RcZ+R99/mTxxVHvvdn5T1YgPs4XyFfx57rxL2iiM72drz/8BEIAQIECPxEoA5IycPKsowPK6ux6TOL64YAAQIECBAgQIAAAQIECBAgQIAAAQIECBC4QgEB7leIq2kCBAgQIECAAAECBAgQIECAAAECBAgQIECAAAECBAgQIECAAAECBAgQIECAAAECBAgQIECAAAECBG5WoA5uPyjzq78rA1QzRH27260CVl8+e3oUrP2zHt+aaFZh7z+rDOSsT5tnzxDXDGavw1wzND7D0vd7vZ819c3PMxT23t3ZuNtuV30/bVxnaXSm1Yrbt1tRPR4LdBfkfhbBsx+TxvPPnh5tFLC4tFxdf4NWddBwBiJmmOyXnZ1B66L+ECBAYOgEMsA931/7A9x/dZOYoUPQ4e8EcoOfXKPm+jDXXYoAAQIEfi6Qn6uezj2KycnJ6uCt7e1YsgnGz+EcQYAAAQIECBAgQIAAAQIECBAgQIAAAQIECFxIQID7hdg8iQABAgQIECBAgAABAgQIECBAgAABAgQIECBAgAABAgQIECBAgAABAgQIECBAgAABAgQIECBAgACBQRY4Lbi9KIoqlPp4cHYGoWcI3ESzWQWZ53HHw9Hr8Z4lcDXD24tvM+OrNheWlqsA99cv5yOD2Nc2Nqog+bNUBtXN3mnHbLv93eEZAr+y9ik629tnaerUY/Icv/02E/dnZ4+OEeT+S6RHT87w9vTNyvl6s7B4OQ1fQSv5Wqivs89bnfiwunoFZ9EkAQIExkeg3sQj1wK5Bskw96yJRiMmm40zbQwzPlrjM9LuQVGtD/9YWKweFQECBAicTSA/q2dYSv259eDgIN5/XDnaKOVsrTiKAAECBAgQIECAAAECBAgQIECAAAECBAgQIPBzAQHuPzdyBAECBAgQIECAAAECBAgQIECAAAECBAgQIECAAAECBAgQIECAAAECBAgQIECAAAECBAgQIECAAAECQyJwPLg9g7IzKL2uDDlf39w8cTQZWJ1/cJXHnxTg3mxETDaakY8/qjq8PYPPs/oD17Pdz53OUdDcWQLc8/kZ3F6Hf/efO9vLAPjTxnTRactzZoh3Xf3h8xdtc5yfVwf31gbLK6tRXx+D6pJhiHMPH1Td6x0cxF/vl6LX6w1qd/WLAAECAy3Qfx/Ie//+fu9ozZEdzxD3ycZPFhgDPUKdO6/AQVnGflFW64FcFygCBAgQOL9A3l+fP3l8tPnap43Psbq+fv6GPIMAAQIECBAgQIAAAQIECBAgQIAAAQIECBAgcIqAAHeXBgECBAgQIECAAAECBAgQIECAAAECBAgQIECAAAECBAgQIECAAAECBAgQIECAAAECBAgQIECAAAECIyGQIZgZhllXhrfvdLtHAer59cLS8ndj7Q9uP/7DfM7tVuu752TEarPRiMxabUbjKNS9P7y9DuPMIPT+EPf+xuoA9/bMTHS2t49+1Gw24267Hffuzn4TQN//3Axtz/D2DFe/ihLifnmq88+eHgXw53X5ZmHx8hq/wpZuTU9XQf75mC+t1U+nb4Bwhd3QNAECBIZeoD/APe/bfywsxkSzGa9ePD8Knc11xfTPdokZegkDqAV6RRm9soz3Hz5+swYkRIAAAQLnE8jPzvmZJT9TZ+3t71ebT13V5+Tz9c7RBAgQIECAAAECBAgQIECAAAECBAgQIECAwLALCHAf9hnUfwIECBAgQIAAAQIECBAgQIAAAQIECBAgQIAAAQIECBAgQIAAAQIECBAgQIAAAQIECBAgQIAAAQIEKoHuwbdB5hnYlmHZGT6dX79997767+P179f/qL6VmakZxp5hmlmbnU7UIezZRvXv1nS0pqe/CXXPEPdbzWacFN5en+u0EPfsTwa4Zujc4tJy1b8Mbc/w9vxeVobF/x1LH1XI58rapxPHctmXwvEQ99NC8C/7vKPU3tTkZLx+OX80pJy7DN8flsrrMP8Q8f7sbNXl7Z1uLC5/vxHCsIxHPwkQIHATAv0B7nn+3b29al1R3+enci2QN3w1NgJ1gHuu/7a73bEZt4ESIEDgqgQywD0/d+fnl7Isq8/yW1++XNXptEuAAAECBAgQIECAAAECBAgQIECAAAECBAiMiYAA9zGZaMMkQIAAAQIECBAgQIAAAQIECBAgQIAAAQIECBAgQIAAAQIECBAgQIAAAQIECBAgQIAAAQIECBAgMOoCB2VZha9n/noGtn9c+xSPHz6oAtx+FJpdB7i3JppRlFEFsWdlgPv+fq8KTM+g1f7KUO5XL55XbU83m9Eri+q5/aHvx71PC3HP4/rD5uvnTTQaVXB7cRgon+Hpa+sb1x7yWfukwcLSctVXdXaB/nlPuz8WFofSsD8QMa+F3BBBESBAgMDZBI4HuNfPmmo2Iu/3avwEBLiP35wbMQECVy+Qn8/z81d+dsnKDdI2tzrV5/n8d9KGblffK2cgQIAAAQIECBAgQIAAAQIECBAgQIAAAQIEhllAgPswz56+EyBAgAABAgQIECBAgAABAgQIECBAgAABAgQIECBAgAABAgQIECBAgAABAgQIECBAgAABAgQIECBwJJAB7vuZon6sMvg8g8dPqv5w7Qxwr8M062NPC2Sff/Y0Moz1a8h6eWJ4e4bH5TG3b7eqx1vT0990oT88LgPhszLCdeIwzHW/+BoKn8dlcHtWr9e7kQB34e0Xe6HlvL5+OV/Na16ZaxsbR3N5sRZv9ll5Tf/z5Xy1cUG+pvK1pQgQIEDg5wK5BshNZbLy63wfzXWHGh+BXKf2r1JzjZeb9CwuLV/72m581I2UAIFxFbg/OxsZppL32/7KDbW6e3uxs9MV6j6uF4dxEyBAgAABAgQIECBAgAABAgQIECBAgACBcwoIcD8nmMMJECBAgAABAgQIECBAgAABAgQIECBAgAABAgQIECBAgAABAgQIECBAgAABAgQIECBAgAABAgQIEBg8gQzB3CuKbzqW4Wzrm5ux/nkz8uvj1R/ePt1sRrORQZoRGZyeAZunhbdnGNzcwwdVKHfj8Dl57Me1Tz8MbK/Pn6HX2X6Ge9fB7XnuDIPPf1k5luxLBqdvbnXi3t3Z6vtvFhavHf/Vi+dVWPdJhtfemSE7Yf81ll3/39u/ht6x/qPE3FjgJq7HIbsEdJcAAQLfCbx89jRut1rfBbjn2mCvd1CFzU7lwkCNlEC9tjs+KAHuIzXNBkOAwAAJ5Gft/DyW99wflc3KBmjSdIUAAQIECBAgQIAAAQIECBAgQIAAAQIECAyggAD3AZwUXSJAgAABAgQIECBAgAABAgQIECBAgAABAgQIECBAgAABAgQIECBAgAABAgQIECBAgAABAgQIECBA4PwCuxm8XkYVkN0f3J7BbRk23V8nhbfnz+twzdPC27OtDDTPcNX+ytC3W9PTp3Y6z59tZhh7Vv5h12y7XX2dEa2Tze/D2/NnOZb6XMsrq1Ub1115fuHt51dPt3+9+v3oiaddU+dv+WafkePK10C+FjLYPzckUAQIECBwdoHTAtz7N6O5NdGs1gdqdAT615j969JcGx5fp47OqI2EAAECNy+Qn7vv3ml/E+Se99hmoxFFWVabqwlxv/l50gMCBAgQIECAAAECBAgQIECAAAECBAgQIDCoAgLcB3Vm9IsAAQIECBAgQIAAAQIECBAgQIAAAQIECBAgQIAAAQIECBAgQIAAAQIECBAgQIAAAQIECBAgQIAAgXMJ7BdlHJRlZNB5BrDN3mlHe2Ymer1eFTRd18/C2/O4tY2NWFvfqMLT6/DyDKx+/uTxD4Paj3e4s71dhbbn4/HK9o4HuTcaERngerwy2PPNwuK5PBx8swL1f3T2YAAAIABJREFUH+/Vvcj5G5WA1gxBzNdR7+Ag/vhr4WahnZ0AAQJDJnA8wL1ev/QPY6LRiKmmCPchm9ofdrcOcF9cWo5tm5+M0tQaCwECQyKQn7/z9wP37s5Wm1HVlZ/BcyM4Ie5DMpG6SYAAAQIECBAgQIAAAQIECBAgQIAAAQIErllAgPs1gzsdAQIECBAgQIAAAQIECBAgQIAAAQIECBAgQIAAAQIECBAgQIAAAQIECBAgQIAAAQIECBAgQIAAAQKXL5CZ57sHRdVwhmT3B7LtdLtHAe5nCW/PNjLAfX+/F1NTk1WQ+/3Z2SpsPQPd68pY1TrsrT9zPc+/2elUwe1nCezOUPgMkjteGd5aRlkFumcofbaphkMgr5N/vpw/ul5y7nIOR6lev5yvXmcra59ifXNzlIZmLAQIELhSgbmHD6p1Ra4jJpqN6BVltVlMBsdm3Zqeru4ftyaa1TFqNAQEuI/GPBoFAQKjIZD32tzwLe/HWULcR2NejYIAAQIECBAgQIAAAQIECBAgQIAAAQIECFyFgAD3q1DVJgECBAgQIECAAAECBAgQIECAAAECBAgQIECAAAECBAgQIECAAAECBAgQIECAAAECBAgQIECAAAEC1yqwX5RxUP4do95sNKrQ0/7v9XdoutmM5gmpqBmWngGbGaKaoW4ZvD05ORkzrVb19AxVz+dl69l2f/ud7e0qtD0fz1p1oHwdGNd/juxLtp8h8G8WFs/apOMGQKD+w726K4tLy7Hd7Q5Azy6vC7PtduT1e1AU8f/e/nV5DWuJAAECYyDQv6FMDvftu/dHAe71PSTXHFMnLVbGwGcUhyjAfRRn1ZgIEBh2gfozTY5DiPuwz6b+EyBAgAABAgQIECBAgAABAgQIECBAgACBqxEQ4H41rlolQIAAAQIECBAgQIAAAQIECBAgQIAAAQIECBAgQIAAAQIECBAgQIAAAQIECBAgQIAAAQIECBAgQOCaBDK2ffegiAxtn2h8DVnPygD0Xll814vJxsnh7fVzMmDzeGWTU41mFerW6wuLL4oi1jc3q+D2DFo/T/WHt99qNqNXlpEZ9EU+HjaUba6sfTpXKPx5+uDYyxdoNpvxz5fzkY9ZO91uLCwtX/6JBqDF1y/nY2pysrpG83WgCBAgQODsAvU6YHlltdowJivvHc+fPK42jsk1R64P1GgICHAfjXk0CgIERk9AiPvozakRESBAgAABAgQIECBAgAABAgQIECBAgACByxQQ4H6ZmtoiQIAAAQIECBAgQIAAAQIECBAgQIAAAQIECBAgQIAAAQIECBAgQIAAAQIECBAgQIAAAQIECBAgQODaBTLs/Gtk+69Xhr4fD3CfbDRistmoAuHrn9XB7eufNyO/Pmu1Z2ai/dtM5GOGtGY4a7afbR9kevthdba3q1D4fFTDJVAHAOY1mTO6uLQc293ucA3ijL3NgOH5Z0+jKIv4c/F99M65icEZT+MwAgQIjKxA3jP6w9tfPnsat6anhbeP4IwLcB/BSTUkAgRGRkCI+8hMpYEQIECAAAECBAgQIECAAAECBAgQIECAAIFLFxDgfumkGiRAgAABAgQIECBAgAABAgQIECBAgAABAgQIECBAgAABAgQIECBAgAABAgQIECBAgAABAgQIECBAYFgF6pD2ZqMRZZQx1WhGsy8dPkPW94uyCm3P8Paz1tTU5FFoe/9z6pDv/N5+r1eFuGZwe36thlPg9cv5mJqcrDqf8/hmYXE4B3LGXmfY8O1Wqzo6Xxfd3b3Y+tKJz1udM7bgMAIECBDI0PZ8P83NXSYajZjqX3zgGQkBAe4jMY0GQYDACAucFuKen8+7e3uxM6Kbco3wlBoaAQIECBAgQIAAAQIECBAgQIAAAQIECBC4FAEB7pfCqBECBAgQIECAAAECBAgQIECAAAECBAgQIECAAAECBAgQIECAAAECBAgQIECAAAECBAgQIECAAAECBEZBIAPc6zotO7UOcb/IeDMYvij7TnLYSAZfr61vxHa3G7t7exdp2nMGQKAO/auD+ZdXVqtQ/lGuDB2evdOuNiiog+vr8faqTQm+xOr6+igTGBsBAgR+SUB4+y/xDc2TBbgPzVTpKAECYyxwUoh7P0d+Vq/+7e4JdR/j68TQCRAgQIAAAQIECBAgQIAAAQIECBAgQGC8BAS4j9d8Gy0BAgQIECBAgAABAgQIECBAgAABAgQIECBAgAABAgQIECBAgAABAgQIECBAgAABAgQIECBAgAABApcgkCHuJ+SwR0az58/6K4PgJxqN6l9dGRRfRBnV47HjM8y9CnLf/T7IfafbrX6mBlPg9cv5oxDz/V4v3iwsDmZHr6hXGeB+u9WK9m8zMdNqRbPZrM70easTH1ZXr+ismiVAgMBwC7x89rR675xsNGLytN1jhnuIY9v7XBPmWq9/bbi4tGwtN7ZXhIETIDAMAv0h7lPNZpT5P4ef30/6HYBQ92GYVX0kQIAAAQIECBAgQIAAAQIECBAgQIAAAQIXFxDgfnE7zyRAgAABAgQIECBAgAABAgQIECBAgAABAgQIECBAgAABAgQIECBAgAABAgQIECBAgAABAgQIECBAgMCRQAZ07hcZy/53TTW/DW4/jetHge79z9nqfImllRXqAyjQnpmJ508eR8b05zWwsvYp1jc3B7Cn19el/vBDIe7X5+5MBAgMl0Ad4D7dbIb89uGau5N6e1Joe27q0tnejs2tTmTQryJAgACBwRbo/xwz3WxE84TN2IS6D/Yc6h0BAgQIECBAgAABAgQIECBAgAABAgQIELgsAQHulyWpHQIECBAgQIAAAQIECBAgQIAAAQIECBAgQIAAAQIECBAgQIAAAQIECBAgQIAAAQIECBAgQIAAAQIExlYgwzr3M4U9IjY7nbg1PV39yyDWDGQ9b/XKMg6K8psw+Az+3Pi8Gdvd7nmbc/w1CMw/exozrVZ1pqIo4o+Fxepx3EuI+7hfAcZPgMDPBAS4/0xoOH6ey8C9vvu+0PbhmDe9JECAwGkC/Z9j8pjcqKvRaBw+Hv53ZLh7RL0h249C3X2ed60RIECAAAECBAgQIECAAAECBAgQIECAAIHhFBDgPpzzptcECBAgQIAAAQIECBAgQIAAAQIECBAgQIAAAQIECBAgQIAAAQIECBAgQIAAAQIECBAgQIAAAQIECAyIQAa3Z4B7hnV/XPtUBbjfn52NuYcPqh5mgHuGuv2sMv492+kPbs/wz2xvc6sT+bUaTIEMbs8A90YjIkP71jY2Ym19YzA7ewO9EuJ+A+hOSYDA0AgIcB+aqfppR/s39FlcWrbpzk/FHECAAIHBFmjPzMTsnXZMNJtx+3CzrtN6/PUz/9dA969fNaLILdnKDHj/e3O23b29WP+8WX3OVwQIECBAgAABAgQIECBAgAABAgQIECBAgMDgCwhwH/w50kMCBAgQIECAAAECBAgQIECAAAECBAgQIECAAAECBAgQIECAAAECBAgQIECAAAECBAgQIECAAAECBAZQoCgj9osqki0yhG15ZbV67A+r/ll4e3/QZ/8QO9vbVWh7PqrBF8jw9gxxr+t/b/+qAv3V3wJC3F0NBAgQOFlAgPtoXRn12i7XAQtLy9XaUBEgQIDA6Ajk575msxm3bk3H1ORk9W/y8PG0UWame272lZW/R6gei6IKcl/f3PTZcXQuDyMhQIAAAQIECBAgQIAAAQIECBAgQIAAgREUEOA+gpNqSAQIECBAgAABAgQIECBAgAABAgQIECBAgAABAgQIECBAgAABAgQIECBAgAABAgQIECBAgAABAgQIXK1AryijV35NXtvsdOLj2qcqdO1Xwtv3e72qrQxuz6/VcAhkgF8GuGceX14ROYcZ5q++FxDi7qogQIBAVKGv/Zt8/OvV79X3WhNNPCMisF+UkUHuaxsbsba+MSKjMgwCBAgQ+JnArenpmGg24/btr5t7HYW9T08fPbV5mOReHP4+of6dQoa52/TjZ8J+ToAAAQIECBAgQIAAAQIECBAgQIAAAQIErl9AgPv1mzsjAQIECBAgQIAAAQIECBAgQIAAAQIECBAgQIAAAQIECBAgQIAAAQIECBAgQIAAAQIECBAgQIAAAQJDKlCUEftFUQV1/6imm81oZqL3KZWhnhnumQGuC0vLgtqG9HrIbj+de1QF99cB7m8WFgXw/2A+hbgP8cWu6wQIXIrAy2dPo/NlO9Y3N482fploNGLqRwuHSzmzRq5LoN7oR4D7dYk7DwECBAZbIDdqac/MRAa8TE1OVp3Nz4+Z5Z6/Y6hru9uNjc+b0dneHuwB6R0BAgQIECBAgAABAgQIECBAgAABAgQIEBgjAQHuYzTZhkqAAAECBAgQIECAAAECBAgQIECAAAECBAgQIECAAAECBAgQIECAAAECBAgQIECAAAECBAgQIECAwMUF6jDOuoXTclYnGz8Ob8+AtjK+BrhnLa+sxmanc/GOeeaNCWT43uuX80fh7TmPOZ/qxwJC3F0hBAiMs0AGuN9utap7fz7mveTWRLO6l6jREBDgPhrzaBQECBC4CoGZVitm77SrTVz6f7eQvx0oD8Pc93u9Ksj9c6dTbfqmCBAgQIAAAQIECBAgQIAAAQIECBAgQIAAgZsTEOB+c/bOTIAAAQIECBAgQIAAAQIECBAgQIAAAQIECBAgQIAAAQIECBAgQIAAAQIECBAgQIAAAQIECBAgQIDAkAjsFUUc5q1XAatTzR+HtPcPqw5sz8eizOj270uI+5BcCMe6+XTuURW8l9dEzuvi0nJsd7vDOZhr7nV/iPvG5mZ8XPt0zT1wOgIECNyMQB3gXp89N4SZbjZvpjPOeiUCAtyvhFWjBAgQGCmB3MAlg9zvz85G83AdUG3m0mhEeZjknuHtGeKeYe4Z6q4IECBAgAABAgQIECBAgAABAgQIECBAgACB6xcQ4H795s5IgAABAgQIECBAgAABAgQIECBAgAABAgQIECBAgAABAgQIECBAgAABAgQIECBAgAABAgQIECBAgMAQCfSHt080GjGVSas/qB8FtmcAWwZ87+7tfdfC+ufNyJ+r4RDIwL3XL+ePOrvT7cbC0vJwdH5AeplhhXMPH0Sv14s/FhYHpFe6QYAAgasVqAPcc01xUJZVePtPlhZX2yGtX6pArgNz7Zj1/sPH6GxvX2r7GiNAgACB0RPIza3u352NW9PTR4PLtUG9iVx+M+8nGeRuw7DRm38jIkCAAAECBAgQIECAAAECBAgQIECAAIHBFhDgPtjzo3cECBAgQIAAAQIECBAgQIAAAQIECBAgQIAAAQIECBAgQIAAAQIECBAgQIAAAQIECBAgQIAAAQIECNywQPegiIxsnzpjwGp/4Hsd2L6z0z01uP2Gh+f0FxTI4PEMIM9ro4yIxaVlYXrntJxptWL+2VMB7ud0czgBAsMj0Gw2q81ZctOPDGfNmr3Trv67NdGsAtwzyF2NhkB/ePvyympsdjqjMTCjIECAAIFrEcgA9wxyr9cMedJqmVB+/cyZlZvB5eZv7jHXMiVOQoAAAQIECBAgQIAAAQIECBAgQIAAAQIEQoC7i4AAAQIECBAgQIAAAQIECBAgQIAAAQIECBAgQIAAAQIECBAgQIAAAQIECBAgQIAAAQIECBAgQIAAAQKXKFCHd2aw2tt37y+xZU0NikAG8v7z5XzkY9Z+rxdvFhYHpXtD0Y8MJcw/cMwQ416vF3/wG4p500kCBM4ukPeIu+12rG9uRr1hRf+zM8BdjZbAblFEWUasrH2q5l0RIECAAIGLCOQaog5yz89LWdV2L42o7jNZuUFMBrnn/Sa/VgQIECBAgAABAgQIECBAgAABAgQIECBAgMDVCAhwvxpXrRIgQIAAAQIECBAgQIAAAQIECBAgQIAAAQIECBAgQIAAAQIECBAgQIAAAQIECBAgQIAAAQIECBAgMMYCe0URGeS+uLQc293uGEuM5tCP/jAvIjI/b3llNTY7ndEc7CWPqj+4PZs+ODiogm43v3y55DNpjgABAjcr8HTuUbXBx9r6xlGAe4avTjSqCNaYbH59VKMjcFCWsV+U1Zog1waKAAECBAj8qkB+frp7px23W62jpnIFcZjjXn0v7zsZ5p6byCkCBAgQIECAAAECBAgQIECAAAECBAgQIEDgcgUEuF+up9YIECBAgAABAgQIECBAgAABAgQIECBAgAABAgQIECBAgAABAgQIECBAgAABAgQIECBAgAABAgQIEBgDgQxLK8qyCmnP/NU6jLUeen4/Q9wzvD1D3NXoCDSbzfjny/nIx6wM532zsDg6A7yikbRnZmLu4YOYmpysziC4/YqgNUuAwEAIzLRaMf/saaxtbHwT4J5rhunD+8dAdFQnLl1g96CoQnVzbZBrBEWAAAECBC5DID9HZUBMfq6qP4seD3LP3z9sfN6Mzvb2ZZxSGwQIECBAgAABAgQIECBAgAABAgQIECBAgEBE9fv5h/fuRaMsy/4NVuEQIECAAAECBAgQIECAAAECBAgQIECAAAECBAgQIECAAAECBAgQIECAAAECBAgQIECAAAECBAgQIECAwKFAf2B7Brcf/2OsDE6bbDaOgtwPyjL2izKKoog/FharRzUaAvdnZ6sg8josb2XtU6xvbo7G4K5wFBk4+HTuUdxutaqzbHa+xPLKyhWeUdMECBC4OYEMb88QdwHuNzcHN3Xmeg242enE8srqTXXDeQkQIEBgRAUyvP1uux337s4ebY6VQ200IurUmNxAJIPcP3c6fhcxoteBYREgQIAAAQIECBAgQIAAAQIECBAgQIDA9QkIcL8+a2ciQIAAAQIECBAgQIAAAQIECBAgQIAAAQIECBAgQIAAAQIECBAgQIAAAQIECBAgQIAAAQIECBAgQGCIBIoyIkM4Twps393bi+1uN3Z39+LunfZRKHWGek80GtHL5xVFLCwtRx6rRkfg9cv5o6A8Af3nn9c6AD+f2Ts4iL/eL0Wv1zt/Q55BgACBARWYbberDSuy6gD3+nvNRsR0szmgPdetiwjkWvHg2M4+uXbMerOwGBmiqwgQIECAwFUItGdmYvZOO/Kxrnqjsfzv/Lz6v7d/XcWptUmAAAECBAgQIECAAAECBAgQIECAAAECBMZGQID72Ey1gRIgQIAAAQIECBAgQIAAAQIECBAgQIAAAQIECBAgQIAAAQIECBAgQIAAAQIECBAgQIAAAQIECBAgcBaBDN1sNjL2LGK/yFDOryGcne3t6HzZrh4zCK2/ZlqteDL36Jtgb+HtZ9EermPqAN68PPKyqIN5h2sUN9/bW9PTVbhxPmatrW9UlooAAQLDLtBsNuOfL+cjH7Nys5esXCdk5fpiOlPc1UgJ9K8X+we22enE8srqSI3VYAgQIEBg8ASmJifj3t3ZuNtuH61B6iD3vA/l/UgRIECAAAECBAgQIECAAAECBAgQIECAAAECFxMQ4H4xN88iQIAAAQIECBAgQIAAAQIECBAgQIAAAQIECBAgQIAAAQIECBAgQIAAAQIECBAgQIAAAQIECBAgQGAEBTKqffegiIlGI6YOA1brUM4Mbf/c6cTK2qcTR/765XwV4J7HCW8fwYsjIuo5rkf3v7d/fRfmP5ojv5pRzT18EPdnZ6vGd/f24t2Hj9Hr9a7mZFolQIDANQgc/eF2RHzd/uVr5cYfk41Gtb5QoynQv17MsNx6s586xH80R21UBAgQIDBIArmBTHtmJnI9kr+byCrLMv5cfBf7PmcN0lTpCwECBAgQIECAAAECBAgQIECAAAECBAgMkYAA9yGaLF0lQIAAAQIECBAgQIAAAQIECBAgQIAAAQIECBAgQIAAAQIECBAgQIAAAQIECBAgQIAAAQIECBAgQOBqBXplGb3ia+Rq5rdPNZvVfx+UZRUwfWt6OhaXluN4GGeGo2W4d1YGo719916w99VO1bW3Pttux9O5R1UIb1lGbHY6kQGt6tcEZlqteDL3qAoYzHDBNN368uXXGvVsAgQI3JDAqxfPq7VCbgKTgd4Z2J7/DveEuaFeOe11CdQh7rlmzM186hD36zq/8xAgQIAAgVogP2fduztbBbp3vmzH+48f4RAgQIAAAQIECBAgQIAAAQIECBAgQIAAAQIXEBDgfgE0TyFAgAABAgQIECBAgAABAgQIECBAgAABAgQIECBAgAABAgQIECBAgAABAgQIECBAgAABAgQIECBAYDQF9ooiMr+9s71dBZ31V4ayZzDrSQHtdbh3ffz65masrH0aTaQxHVUdytuIiIz4f7OwWF0L6tcFms1mFY5fv+a+bO/Euw8ffr1hLRAgQOCaBf79+h+R94lbE83qXpFfq/ESEOI+XvNttAQIEBhkgXqjudxQ5H9v/xrkruobAQIECBAgQIAAAQIECBAgQIAAAQIECBAYWAEB7gM7NTpGgAABAgQIECBAgAABAgQIECBAgAABAgQIECBAgAABAgQIECBAgAABAgQIECBAgAABAgQIECBAgMB1CmTQ6u5BEbt7e5Fh7fUfX53Uh+MB7Rk+nSHuU81G9IqyCm1dXFqO7W73OofgXFckMNNqxfyzp9FoRJSHAf/vP3y8orONb7MZ4J6vpQx0z5DBdx8+xo7X0PheEEZOYMgE6nvFRKNRrQfU+ArsFWUUZRlrGxuxtr4xvhBGToAAAQI3LvD8yeNqo6x3yx/iy87OjfdHBwgQIECAAAECBAgQIECAAAECBAgQIECAwLAJCHAfthnTXwIECBAgQIAAAQIECBAgQIAAAQIECBAgQIAAAQIECBAgQIAAAQIECBAgQIAAAQIECBAgQIAAAQIErkSgV5ZV+PrK2qfIgPas/kDp4yftD2h//XI+piYnozXRjKKM2CuK2O/1qiD4DKJWwy2Q4e0ZzJtxvML5r3Yu83WUIe63W63qRJ+3OvFhdfXMJ314715MTk6e6zlnbtyBBAgQ+IHA/dnZmHv4ICabjZjMHT/USAjkui7rrJn8efxBWVb/BLiPxCVgEAQIEBhqgdxoLj9fdXd346/3S0M9Fp0nQIAAAQIECBAgQIAAAQIECBAgQIAAAQI3ISDA/SbUnZMAAQIECBAgQIAAAQIECBAgQIAAAQIECBAgQIAAAQIECBAgQIAAAQIECBAgQIAAAQIECBAgQIAAgYEQyND2ug6KsgrnfrOwWIWv13VrejqeP3lcBbT3Vx3QPtFsRga4Z7DndLNZHbJffA3uzCD4DIQ/rbLN/COvza1ObHe7A2GiE98KZHB7BrhnFm9eLjvdbiwsLWO6YoE6CDlP0zs4qMIGe32vy5NOn+Ht+XrK4/5YWLziHmqeAAEC3wpkOGqGpOZa4Kxh3wwHX6De4Cd7OtFoVHPbiK+Pxys38KkD3/NnAtwHf371kAABAqMu0Gw241+vfq+G+Z83f476cI2PAAECBAgQIECAAAECBAgQIECAAAECBAhcuoAA90sn1SABAgQIECBAgAABAgQIECBAgAABAgQIECBAgAABAgQIECBAgAABAgQIECBAgAABAgQIECBAgAABAsMikCGbGbZZ1+7eXrx99/677mfo2Ysnj+N2q1X9LDM7M+x9s9OJDHjPf5ONRkz2pXnuHhTVMYtLy9+Fs9fB7Rn0mnXSMcNiOOr9zPD+9szM0TDff/gYne3tUR/2QIwvX1cZiJyPWWvrG1UY7klVh7fXPxNOOBBTqBMExkogN3PJ+3tr4utmLmo0BI6vFetR5VqweRjonsHu9eY9ucFPveHI561OtVZUBAgQIEDgJgXqz7Qbm5vx8QcbzN1kH52bAAECBAgQIECAAAECBAgQIECAAAECBAgMqoAA90GdGf0iQIAAAQIECBAgQIAAAQIECBAgQIAAAQIECBAgQIAAAQIECBAgQIAAAQIECBAgQIAAAQIECBAgQOBKBQ7KMsrya/hmHeKeoZv5L4PcVw6DzTKMNQO8b99uRVEUUYeu93eu0Yi41fw2sLUO/Mz2MhQ+n3s8uL1uQ4D7lU71LzWec/b44YP4bWammsP/vf3rl9rz5PMLzD18EPdnZ6sn7nS7sbC0/E0j+bM8JivnKDdcWPq4Eltfvpz/ZJ5BgACBCwjk+86/Xv0eJ60HLtCcpwyYQPegqNaGyyurMdNqRfu3maNNffq72r/mG7Ah6A4BAgQIjLFA/g4jN8Y6KIr4fz7PjvGVYOgECBAgQIAAAQIECBAgQIAAAQIECBAgcBEBAe4XUfMcAgQIECBAgAABAgQIECBAgAABAgQIECBAgAABAgQIECBAgAABAgQIECBAgAABAgQIECBAgAABAgSGViCD23tFGeXhCBoRMdFsVN+rK0M6N7c6MXunHbemp7/7fh0WnT/4UVjrflFGnm99czPW1jfixZPH3wR+Znh8UZYhwH2wL6c68C57meGsOZebnc5gd3rEepeBuc+fPK7C2TPAPYPc63r57Gn1uqo3XcjX55ednXi3/GHEFAyHAIFBEsj3o9zgJe8H+R41/+xpTDQaMdXMlYUaJYHdoqg2/fnPmz+/GVa9wU/Of64Xc8OeXEMqAgQIECAwaAK50UyuXfzuYdBmRn8IECBAgAABAgQIECBAgAABAgQIECBAYNAFBLgP+gzpHwECBAgQIECAAAECBAgQIECAAAECBAgQIECAAAECBAgQIECAAAECBAgQIECAAAECBAgQIECAAAEClyJwPLg9A1cPiiLuz85W7Wfoakau9jKh8weVwZwZ0pn5rM1oxORPglp3D4oqLL4OSsuQz/zDrgycrisDwdc2Ni5lnBq5GoGpyclq3jLMPSuD3D+srMZ2X5D41ZxZq7VA/QeR+RrMkNy66gD3fI3la/rVi+fV4/97+xc8AgQIXJlAhnfnxhLLK6sxNTUZD+/dq8Lbcz2hRkug3pDnR6G3GYpbFMVoDdxoCBAgQGBkBJ7OPao+y+bn17yfKQIECBAgQIAAAQKtHFivAAAgAElEQVQECBAgQIAAAQIECBAgQOBsAgLcz+bkKAIECBAgQIAAAQIECBAgQIAAAQIECBAgQIAAAQIECBAgQIAAAQIECBAgQIAAAQIECBAgQIAAAQIEhlwgA9wzgDPrzcJiFcCdlYHqT+YeRQZ0Z+RqHpGPzcMA1nzeSZW57dPN5k9V8pR7RXEU+P3bbzORoa95vrp2ut3IEHdh4D/lvPEDjgfw55x9MnfXMi8ZjvvPl/ORj38sLEbv8DXcH+Ce8/GvV79Xx/znzZ/X0i8nIUBgPAXmHj442gQm1xR5X891wU/2dRlPrCEfdW7u0yvKWFn7FOubm0M+Gt0nQIAAgXEUqDeeOf77kHG0MGYCBAgQIECAAAECBAgQIECAAAECBAgQIHAeAQHu59FyLAECBAgQIECAAAECBAgQIECAAAECBAgQIECAAAECBAgQIECAAAECBAgQIECAAAECBAgQIECAAAECQy2wV5RRlGWsbWxUgel1Zdhz/rHV/dnZE8e3uLQcs3faMdtu//2cMwa45xMyOP60IPj8ebYvvH24Lq3jQe6d7e0q2LXeGGC4RjM8va3/KDI3PVhYWq46fjzA/enco+q1Kmh3eOZVTwkMo8CrF8/j1vT0N11vTfx8Y5dhHOu497nejGez04nlldVx5zB+AgQIEBhSgXqjq/zMurnVqTYlKYpiSEej2wQIECBAgAABAgQIECBAgAABAgQIECBA4HoEBLhfj7OzECBAgAABAgQIECBAgAABAgQIECBAgAABAgQIECBAgAABAgQIECBAgAABAgQIECBAgAABAgQIECAwIALdg68BZW/fvY/dvb1vepWhzxn+3IiIsu8ndcB6HQydP2qeEOCez8nnnlT1eY//LAPTsi+CvwfkAjlnN/KayT/Um5qcrJ6Z4a65OYD5PCfkGQ9P59cv56uj/1hYjF6v912Ae/067u7uxl/vl87YssMIECBwdoHc+CVDUBuNiKlGM/aK4sR1wdlbdOSgC+Q6LteNuWZTBAgQIEBgGAX6f59R9z8/v65/3vzudyPDOD59JkCAAAECBAgQIECAAAECBAgQIECAAAECVyEgwP0qVLVJgAABAgQIECBAgAABAgQIECBAgAABAgQIECBAgAABAgQIECBAgAABAgQIECBAgAABAgQIECBAgMDAChyUZewX5YkhnDOtVsw/e1qFsE4eBrLmQPrD3uvQszrAvSgjirKMbDcD3CcbjZjMHx6rDP7c6XarcO88R1aGty8sLQtLG9ir5ewdy9Dwxw8fRIb6ZuU8r29uVnOsLlegfg1udb7E0srKdwHudch7WZbx3z/fXu7JtUaAAIGIaM/MxPMnj2Oi0YipZiPqtcBJ939goyGwWxRRlhH/efPnaAzIKAgQIEBg7ARuTU/HqxfPo9loRH5q7eWN7bC2u93Y3OpUG5IpAgQIECBAgAABAgQIECBAgAABAgQIECBA4G8BAe6uBgIECBAgQIAAAQIECBAgQIAAAQIECBAgQIAAAQIECBAgQIAAAQIECBAgQIAAAQIECBAgQIAAAQIExk5gryir0PW1jY0qaLuu/gD36WYzekVZhZotLi1HBprV9e/X/4g6ov3vyLOvgewZ4J0/m2o2qyD4uuoA9zw+zyO8ffQuu5z7+3dn4/7sbHUd5Byvf94U5H7JU/13QHvEf//887sA9zzd65fzkcf9sbAYvV7vknugOQIExl2g3kgiw9szxF2NvkBu/pOb9RxfE47+yI2QAAECBEZJoP6clCHuuflcbkOXv/Oos9z3e70qyN1mZKM068ZCgAABAgQIECBAgAABAgQIECBAgAABAr8iIMD9V/Q8lwABAgQIECBAgAABAgQIECBAgAABAgQIECBAgAABAgQIECBAgAABAgQIECBAgAABAgQIECBAgACBoRTIEPXdg6Lq+5uFxciQsqzzBLjXA9/d26sCzjrb23FQFJF/tJUB3lkZiDZ5mOKeAe55nrIoYnJyMhaWliOfq0ZPoA5yf3jvXjW4nPfcKGCz0xm9wd7QiOrw5M9bnZiemozbrdY3obpzDx9Ur8NPG59jdX39hnrptAQIjKpAHX7ammiO6hCN65jAaZv6gCJAgAABAsMkkL/zyN9Z5OenrDrIPb/OjUryX135+TU3JPN7i2GaYX0lQIAAAQIECBAgQIAAAQIECBAgQIAAgcsWEOB+2aLaI0CAAAECBAgQIECAAAECBAgQIECAAAECBAgQIECAAAECBAgQIECAAAECBAgQIECAAAECBAgQIEBgoAUyjmy/KKIoowrUXl5ZPepvHeDeiIiJZiMyuywDzBaXlmO72z067t+v/xFFUVSh7ds73e+CubOdJ3OPYmpyMrKtqWYzeuXXc2b4WZ5TCNpAXyaX0rmc//wjvtl2u2pPkPulsFaN1K/V/hb7X6ftmZl4/uRx9Tp7++795Z1YSwQIjK1AbgqRm0PU1WhE3GoKcB+XC0KA+7jMtHESIEBgPAROC3LP9c1BUUavL8g9fxfyaX3jm9+JjIeSURIgQIAAAQIECBAgQIAAAQIECBAgQIAAgaj+f78e3rsXjbLs++05GQIECBAgQIAAAQIECBAgQIAAAQIECBAgQIAAAQIECBAgQIAAAQIECBAgQIAAAQIECBAgQIAAAQIECIygwG7vIMpMJDsM036zsPjNKE8Khc4D6qD3/PmD+/eq8Oi6drrdWFha/k6r2WxWf8CVga/HK0Ol8zkZAq9GXyCD3J/OPYrbh9eNALzLmfM0Tdu6Pq59OtoYIV9//3r1e7UJw3///PNyTqgVAgTGViDfU/75cj7ysfl1GRETjUb1T42HgAD38ZhnoyRAgMC4CZwW5J7rndzMLu9/uQne2sZGrK1vjBuP8RIgQIAAAQIECBAgQIAAAQIECBAgQIAAAQHurgECBAgQIECAAAECBAgQIECAAAECBAgQIECAAAECBAgQIECAAAECBAgQIECAAAECBAgQIECAAAECBEZLoCgjiipi7FiVEb1Mc+6r9c3NWFn7dPSdDIOevdOu/vvW9HS0Z2aOfrbf6x2FRWeYWSMaVaDZaQHu+cQMb597+KBqI8Pa83x17e7uRWd7e7TwjeaHAsfD8TLIPa+/DPRXly/w6sXz6nWcmyXk61QRIEDgogJ5L897ega2T9UJ7hdtzPOGUqAOcM/7dv96bigHo9MECBAgQOCYwGlB7kWGuJelAHdXDAECBAgQIECAAAECBAgQIECAAAECBAiMrcDD+/fi4b170SjLY/+fh2NLYuAECBAgQIAAAQIECBAgQIAAAQIECBAgQIAAAQIECBAgQIAAAQIECBAgQIAAAQIECBAgQIAAAQIECAyrQB2uedb+v//w8Ych6k/nHsVs+2uge1Zmtk42mtVjBsXvFcWpAe7Hw9szRFpQ91lnZrSPy3C8J3OPjjYE2Ox0Ym19I3KTAHV5AvUfUH7e6sSH1dXLa1hLBAiMlUBu7vL65Xw15tZEc6zGbrB/C9TrvvzO8spq5L1bESBAgACBURM4HuTeiKi2x1vb2Kg+syoCBAgQIECAAAECBAgQIECAAAECBAgQIDBuAgLcx23GjZcAAQIECBAgQIAAAQIECBAgQIAAAQIECBAgQIAAAQIECBAgQIAAAQIECBAgQIAAAQIECBAgQIDACAtkoHoGbNZVFEVkSHv+IdXtVqv6dgZubm59Dd3MwOyfhWbXIe4ZXHarL7i1DvLMc3T39o7OubL2KfJ7r148j2bza9BrZ3u76sdJdWt6OmbvtKswtHyeGh+B3Bwgr80MB87Ka2d9c3N8AK54pBk+OP/safW6Wvm0Hp+3tq74jJonQGAUBZ4/eRztmZnIdUCj0YjJRqPayEWNn4AQ9/GbcyMmQIDAuAocD3Lvd8jPVzaoG9crw7gJECBAgAABAgQIECBAgAABAgQIECAwfgIC3Mdvzo2YAAECBAgQIECAAAECBAgQIECAAAECBAgQIECAAAECBAgQIECAAAECBAgQIECAAAECBAgQIECAwMgK9Ae4NxoRZRmxtrEROzvdKsg5K/87w9LPU/969XsVxp4B7nVma3+IZ39bGWaWofAZzF7X7t5eFXBWB7TXoe0ZCCu8+zwzMZrH1n/ot9PtVteJujyB1y/nj15jZVlWGzhkmLvNEi7PWEsERlmg3giif4zTzaYA91Ge9GNj65Vl5OovQ/v71355P1leWR0jCUMlQIAAgXEUyLXQk7lH1WeqvBfmfnn5exYh7uN4NRgzAQIECBAgQIAAAQIECBAgQIAAAQIExlNAgPt4zrtREyBAgAABAgQIECBAgAABAgQIECBAgAABAgQIECBAgAABAgQIECBAgAABAgQIECBAgAABAgQIEBgJgYOyjF5RxkSzEZONRvQHuDcbjSgyWSwi3r57H48fPojbrda5A9wzbP3Vi+eRgfC3ms0fuu0XZWSf+qsOb8/As9k77egPba+PyxDQDJXP4Hc1ngL/fv2Pav7fLCyOJ8AVjnq23Y67d9rV67+u7u5uFeSeofmKAAECZxGo/yhbgPtZtEbnmFxn5tpuqtms1plZwttHZ36NhAABAgR+LvDy2dPqs9RkJrhHbmhSVpuaCHH/uZ0jCBAgQIAAAQIECBAgQIAAAQIECBAgQGD4BQS4D/8cGgEBAgQIECBAgAABAgQIECBAgAABAgQIECBAgAABAgQIECBAgAABAgQIECBAgAABAgQIECBAgACBsRLIoLDD3LDYPSiiPy4948RO+u8MUV9eWY2JZjO2zxnYPPfwQdyfna3CyjIk/mdVh7jXfcmQzww7ywD345Xh0Rncft4+/awPfj58Av/3+8uYmJiI/7z5c/g6PyQ9ztdg/lFlbqLQPNyMoXdwEJ83N2Nt4/OQjEI3CRC4KQEB7jclf7PnzQD3Xt/mPMLbb3Y+nJ0AAQIErl+gDnA/6cxC3K9/PpyRAAECBAgQIECAAAECBAgQIECAAAECBK5XQID79Xo7GwECBAgQIECAAAECBAgQIECAAAECBAgQIECAAAECBAgQIECAAAECBAgQIECAAAECBAgQIECAAAECvyCQ4e37RRHNRqMKcc+w9AxB3+/1Yrbd/mHLaxsbVVj6eev1y/kqfP3WRDN+Ht/+tfXsZ68sqseTKvubfckQUEUgBV69eB63pqfjzcJidT2rqxPI8Pa77Xbcuzt7tLFCZvNuffkSq+vr0eN/dfhaJjDEAgLch3jyztH1XLr15bXHQVlW/+paXFq28c45PB1KgAABAsMvkJ9TczO8/pq90z76HYwQ9+GfYyMgQIAAAQIECBAgQIAAAQIECBAgQIAAgdMFBLi7OggQIECAAAECBAgQIECAAAECBAgQIECAAAECBAgQIECAAAECBAgQIECAAAECBAgQIECAAAECBAgQGEiB78PPy9jr+2aGqWecZh2kmSHr+QdTGeSewej52Nne/iZo7N2Hj5HhYmetDCrLYO1GI+LWscCy/jbqbmWofF171Xm+fqMsy6qvee71zc1Y/7x5rn6ctb+OG16Bx48exr07d46u5+EdyXD1fKbVqoLc2zMzf7929/djZe1TfNnZGa7B6C0BAlcqIMD9SnkHovFeWUbvtN13DnsowH0gpkonCBAgQGAABOpNyLIrQtwHYEJ0gQABAgQIECBAgAABAgQIECBAgAABAgSuRECA+5WwapQAAQIECBAgQIAAAQIECBAgQIAAAQIECBAgQIAAAQIECBAgQIAAAQIECBAgQIAAAQIECBAgQIAAgV8VyMDz/aKI4zmaGYB+f3a2an6/14s3C4vfnCqD3PP7T+cexfLK6i91Y+7hg+pcE41GTPWls2efMpI9H4vDcPbJRiMmjx2TQaD586wMlV9b36j6pggcF6j/2C+Dw/MaV9crkO8bGeR+t92O5uFmDQdFEVudTnxc+3S9nXE2AgQGSiA3hMn3iNu3W5GbPkw3m9G/YctAdVZnLiSQ67lcc9ab7ezu7X3XTq7f8loQ4H4hYk8iQIAAgREUyPVRhrjXn5+EuI/gJBsSAQIECBAgQIAAAQIECBAgQIAAAQIECIQAdxcBAQIECBAgQIAAAQIECBAgQIAAAQIECBAgQIAAAQIECBAgQIAAAQIECBAgQIAAAQIECBAgQIAAAQIDKVCHpGeYZu8wxT3DMzM4M4OW6xD3DEb/vNX5bgy9Xu+Xw9JvTU/Hy2dPq0CyDGivgj0PA9uPn7A/wH2/KOPgMLh9p9utgtu3u92BdNapwRBoz8zE8yePY21jo7pe1M0JZEDv/buzka//rHfLH+LLzs7NdciZCRC4UYFcB9xutY76IMD9Rqfj0k+ea8zccCers71dbf6TAbQnVa49M9zdmu7Sp0GDBAgQIDCkAvXn2Lr7QtyHdCJ1mwABAgQIECBAgAABAgQIECBAgAABAgROFRDg7uIgQIAAAQIECBAgQIAAAQIECBAgQIAAAQIECBAgQIAAAQIECBAgQIAAAQIECBAgQIAAAQIECBAgQGAgBfaKsgpLn2o2otloxH5RROa4ZyDY+ufNmL3TjqnJyVP7flnBYf0h7nmybDeDO3d2utXjRLMZ88+eVgHvk81G7B32M8PmM4g7A+YVgZ8JzLRa1XWU4bHvP3z82eF+fg0Ccw8fVBtF5AYRH1ZXr+GMTkGAwCAK1AHueZ/Pmmg24utXapgFcqOdDG+vNgrq9eLj2qfqHvyzyk19Tgt4/9lz/ZwAAQIECIyiQP25KddHeV+1KdkozrIxESBAgAABAgQIECBAgAABAgQIECBAYHwFBLiP79wbOQECBAgQIECAAAECBAgQIECAAAECBAgQIECAAAECBAgQIECAAAECBAgQIECAAAECBAgQIECAAIGBFcig9gxCrytD3Ccajegdhm3m9zM8M0M0T6o8NoM5LzPEPQO2M7B9d2/vm1PWwdt5zowBrUPmF5aWvzt2YMF1bCAE/v36H7HT7UZeO+rmBdozM/H8yePqdfz23fub75AeECBwIwJ1gHtr4uQ1x410ykl/SWC/KKt1Ytb65ma14Y5Q9l8i9WQCBAgQGHOBVy+eR25+lyXAfcwvBsMnQIAAAQIECBAgQIAAAQIECBAgQIDAiAkIcB+xCTUcAgQIECBAgAABAgQIECBAgAABAgQIECBAgAABAgQIECBAgAABAgQIECBAgAABAgQIECBAgAABAqMgsFdkEHoZK2ufIv8IKoPa6xD3/nD300LcM2S1bmO/14s3C4tXxlIHuB8/weLSchX4rgicVSAD3POa/t/bv876FMddocDU5GS8fjlvTq7QWNMEhkFAgPswzNL5+pjh7Rniflkb/Zzv7I4mQIAAAQKjJ5CfnTLEPX9383lrKz6sro3eII2IAAECBAgQIECAAAECBAgQIECAAAECBMZSQID7WE67QRMgQIAAAQIECBAgQIAAAQIECBAgQIAAAQIECBAgQIAAAQIECBAgQIAAAQIECBAgQIAAAQIECBAYXIE6oD2D19++ex8ZBJbhqXWIe4Zu5jG7e3vx/sPH6ud1zT18ELemp2Oi0YjquKKIhaXl6tirquMB7s1GVP0T4H5V4qPb7j/mX8T01FT8582fozvIIRtZBrjne4w5GbKJ010ClyCQ9/cH9+9Fa3q6WoPk5jBquAVyc5+6yrKM/K9cK+Z60qY7wz23ek+AAAECNy/QnpmJ508eV/fWPxYWq0dFgAABAgQIECBAgAABAgQIECBAgAABAgSGXUCA+7DPoP4TIECAAAECBAgQIECAAAECBAgQIECAAAECBAgQIECAAAECBAgQIECAAAECBAgQIECAAAECBAgQGDGBDNcsyr8DNjvb25Fh7vdnZ49GWoe7Hw8Ey6D3261WNCKqUM4M5MznX1VloGueM0Pjj5cA96tSH912X714Xl1Lrp3BmeMMIMwgwg+ra/F5a2twOqYnBAhcuUBuCtO/9hDgfuXkV36C7sHpQbLLK6ux2elceR+cgAABAgQIjLJA/fnJZ9pRnmVjI0CAAAECBAgQIECAAAECBAgQIECAwHgJCHAfr/k2WgIECBAgQIAAAQIECBAgQIAAAQIECBAgQIAAAQIECBAgQIAAAQIECBAgQIAAAQIECBAgQIAAAQJDIXBQZoh7RD6eVDvdbiwsLX/3ozrAfaLRqJ6bQZwZyHkVdTy8vQ79nG23q9NddXj8VYxJmzcr8OTRw7h7544A95udhm/OXv8RZufLdrz/+HGAeqYrBAhctcDU5GTke0B9X8/NYSabjcg1hhpOgTrAPUNlT6rtbnc4B6bXBAgQIEBgQATqz08C3AdkQnSDAAECBAgQIECAAAECBAgQIECAAAECBH5ZQID7LxNqgAABAgQIECBAgAABAgQIECBAgAABAgQIECBAgAABAgQIECBAgAABAgQIECBAgAABAgQIECBAgACBqxQ4Lcy9s70dGaqcj0VRVF14OvfoKGi17tObhcXY7/UutYvHw9uz8ZW1T3FQFFUfsgS4Xyr5WDR2f3Y25h4+iLWNjVhb3xiLMQ/6IGdarZh/9rR6D8n3EkWAwPgJHA9ynxLiPrQXQR3g/p83fw7tGHScAAECBAgMsoAA90GeHX0jQIAAAQIECBAgQIAAAQIECBAgQIAAgYsICHC/iJrnECBAgAABAgQIECBAgAABAgQIECBAgAABAgQIECBAgAABAgQIECBAgAABAgQIECBAgAABAgQIECBwLQK9ooxGI2Ii/1dEnBbmvtnpxPLKanVMBi7nH07dbrWq/+7/2WV1+tWL53FrejqajYiijCpAPgO3M3y7rsWl5djudi/rlNoZA4E6LHx9c7PaEEDdvEBu1vCvV79HWZbx3z/fntihPObR/XvRunUr3n9cid4lbxhx8wp6QIBACuR7Qb7eWxNNIEMqUAe492+SkvfceiOgIR2WbhMgQIAAgYEREOA+MFOhIwQIECBAgAABAgQIECBAgAABAgQIECBwSQIC3C8JUjMECBAgQIAAAQIECBAgQIAAAQIECBAgQIAAAQIECBAgQIAAAQIECBAgQIAAAQIECBAgQIAAAQIECFxcoIyI/aKMyUajCkXPyrD2/F5WBrhP1T84PE3+rAp0L4pYWFqO3b29bzrQH+T+ZmEx9i8pVDmD2zPAPbvTiEbVh872dkw0vw10/bj26bs+XVzIM8dBoL62drrd6ppWgyHw+uV8TE1Oxv/e/lW932SA8912O+60f4vpqanqv+vKoPfF5Q+Rc6gIEBgdgfbMTDx/8vjE9cjojHL0R1IHuNcjzc1/cqMfRYAAAQIECFyOgAD3y3HUCgECBAgQIECAAAECBAgQIECAAAECBAgMjoAA98GZCz0hQIAAAQIECBAgQIAAAQIECBAgQIAAAQIECBAgQIAAAQIECBAgQIAAAQIECBAgQIAAAQIECBAgMNYCdSB7s5Gx6BmO/jXE/WuE+9fKEPcMc6/D3U8Lb++HzCD3ycnJSwvonHv4IO7PzlYB7pkvn334Y2GxelQEflXg36//UQX/v333/leb8vxLEng69yhm2+3Y39+vwtonJia+aTnna7vbrULeM+Q5a+njSmx9+XJJPdAMAQI3LVC/D9TrkJvuj/NfTKBXltE73BzoKsLbc4Ofjc2t+Ly1dbEOetalCDy6fz9W19cvpS2NECBAgMD5BAS4n8/L0QQIECBAgAABAgQIECBAgAABAgQIECAw+AIC3Ad/jvSQAAECBAgQIECAAAECBAgQIECAAAECBAgQIECAAAECBAgQIECAAAECBAgQIECAAAECBAgQIECAwFgIZFD77sHPQ9Az4L0oyyowfWFpuQq7vs56/XK+Cmqu6yoCQK9zPM41WAL/evV7FRL+nzd/DlbHxrg3uWFDbtxQ136vFzvdbmzvdKOzvf3N5g31Bg957OetTnxYXR1jOUMnMBoC+Z78z5fz1Xtza6I5GoMa01HkOjPXm1e1dqvv4bk2fffhY/R6vTGVvrlhv3j6JH67fTvKMmJ7Z6cKcr/uzwo3N3pnJkCAwM0LCHC/+TnQAwIECBAgQIAAAQIECBAgQIAAAQIECBC4XAEB7pfrqTUCBAgQIECAAAECBAgQIECAAAECBAgQIECAAAECBAgQIECAAAECBAgQIECAAAECBAgQIECAAAECBH5BYL8o4yATF0+oDGw/KIoqPP2mwttvTU/HqxfPj3p3VQGgv0DoqUMuUG8Q8GZhMTIoXN28QL7u848xO1+2q+D2n83LbLsdT+ceVR3P57z/+PHmB6EHBAhcWKB+TU80GjHVbFy4HU+8eYF6nXlV67c6wD1HmsvZTxsbsbaxcfMDH5MeZHB7Brjn54TccKGu/f392NjcivXNzTGRMEwCBAjcnIAA95uzd2YCBAgQIECAAAECBAgQIECAAAECBAgQuBoBAe5X46pVAgQIECBAgAABAgQIECBAgAABAgQIECBAgAABAgQIECBAgAABAgQIECBAgAABAgQIECBAgAABAgQuIJDR7bsHRRW8+P7Dxyp8MYOQ6xDGDMHMrze3OrG7t3eBM/zaU+YePoj7s7NVI1cV/vlrPfTsYReYf/o0Zm63YnFpOba73WEfztj2f6bViudPHlfvVxkc+2bx3dhaGDiBYReYf/Y08jU93WyG/Pbhns16nZkbceRGKZdddYB7bvZxu9Wqmu8dHMRf75eiZ1OWy+b+rr3/e/V7TDSbVWh+flaYvdOO3IAhN3/KKssytr5sx+r6uvm48tlwAgIExlVAgPu4zrxxEyBAgAABAgQIECBAgAABAgQIECBAYHQFBLiP7twaGQECBAgQIECAAAECBAgQIECAAAECBAgQIECAAAECBAgQIECAAAECBAgQIECAAAECBAgQIECAAIGhFNgvyjgoy6OA9DrEPcNTF5aWbyS4vYZsz8xUgfIf1z7FZqczlL46PdgCeX1l2KgNAgZ7ns7Su1vT01WIewbHHhRFvH33Xi3FuW0AACAASURBVGDsWeAcQ2CABOr35EYj4lazOUA905WLChxfZ160nZOeVwe45yYsWU/mHh2Fh292vsTyysplnk5bfQLP5ubiTvu36nNC3m/7K9fv9+/OHoXq589yc5XV9Y3Y+vKFIwECBAhcooAA90vE1BQBAgQIECBAgAABAgQIECBAgAABAgQIDISAAPeBmAadIECAAAECBAgQIECAAAECBAgQIECAAAECBAgQIECAAAECBAgQIECAAAECBAgQIECAAAECBAgQIECgFigjYvegiP1eL94sLB7BZJB7URSgCIy0QIaPZgjp2sZGrK1vjPRYx2Fw+b718tnTyDD3sixjcflD7HS74zB0YyQw9ALC24d+CqsB5LoyNwbqr15uFvQLG2u8evE8vmzvxKfPn79Zm/YHuG8fvtfXf8yf589zvv/w0X3gki+tvMfmnGRleHuGuJ9UuaHKvbuzcbfdjrw/Z+VniwxxX/m07nPGJc+L5ggQGE8BAe7jOe9GTYAAAQIECBAgQIAAAQIECBAgQIAAgVEWEOA+yrNrbAQIECBAgAABAgQIECBAgAABAgQIECBAgAABAgQIECBAgAABAgQIECBAgAABAgQIECBAgAABAgSGVGA/gzXLMpZXVmOz0xnSUeg2gfMLzLRaMf/saXXd5/Wvhl8gQ2IfP3wQs+12NZiljytVWKwiQGBwBYS3D+7cnLdnRRmx94MNgLZ3urG8uhq9Xu9MTef7+b3Z2aNjM5S9292t7ttPHj2sgsEXl5ajDnDPAzNgPJ93u9WqnpfnXFxePtP5HPRzgf/7/WVMTEyca/ObvCffvztbzU1dGfz+ce2TgP2fkzuCAAECpwoIcHdxECBAgAABAgQIECBAgAABAgQIECBAgMCoCQhwH7UZNR4CBAgQIECAAAECBAgQIECAAAECBAgQIECAAAECBAgQIECAAAECBAgQIECAAAECBAgQIECAAAECQyaQwZq9sjzW6zLy+/u9XrxZWByyEekugYsLZPDrv179XoWHLiwJd7245OA9c+7hg7h/GPr7easTH1YF9A/eLOkRgQjh7aNxFeRmQF9Xl1/XlBmwvrn196ZAt2+3qvfkvO9mnTXI/Z8v52NycrK6T+fj1OTkd2DHA9zrA/J8+cf9ec6yLKuw8M9bW6MBfkOjeHT/fjy4d7f6zPD23fsofhDWf1IXM8A9g9zbMzNH10LOTfHdZ5OzD7DzZds9/uxcjiRAYMQEBLiP2IQaDgECBAgQIECAAAECBAgQIECAAAECBAhU/zfeh/fuRaPM/0uiIkCAAAECBAgQIECAAAECBAgQIECAAAECBAgQIECAAAECBAgQIECAAAECBAgQIECAAAECBAgQIECAwDULZKjm3g/CFpdXVqvQTUVgXAT+/fofVQDp/97+NS5DHptxzrbbVTh0Vga8vv/4cWzGbqAEhkUgN9HIgO1bE81oDEun9fM7gePry7WNjVhb3/jmuJznDO8+a5B7BrZngHv/PToD3DP8OwPhZ1qt6to5LcA9T57H54Ye+Zys3b29ePfhY/R6PbN4AYE6UP/9h4/R2d6+QAtfn5LzlnOS4QsnhfKft+G9/f34c/HdeZ/meAIECAy9gAD3oZ9CAyBAgAABAgQIECBAgAABAgQIECBAgACBYwIC3F0SBAgQIECAAAECBAgQIECAAAECBAgQIECAAAECBAgQIECAAAECBAgQIECAAAECBAgQIECAAAECBAjcmEAd3J4hmxlg+fbd+xvrixMTGBSB/3v1e0w0m/GfN38OSpf04xIFMuD3+ZPHVVjs/v5+vBHweom6miLw6wIZrp2B3lPNRkw0RLj/uujNtXBQlrGfi8yIH4aqnzXI/dncXNxp/1ZtLJQbDJ1U+R6/3+tV/35UGRaeG3rkubMyXD5D5tX5BOoA9x+F5p+vxYhb09PVOuwilfOZ7yEZAp9B/3++e/9L4fz3ZmePupFrhi87OxfplucQIEDgygVut1rVOe7eaUduWnWZ78tX3nknIECAAAECBAgQIECAAAECBAgQIECAAAECPxAQ4O7yIECAAAECBAgQIECAAAECBAgQIECAAAECBAgQIECAAAECBAgQIECAAAECBAgQIECAAAECBAgQIEDgRgQyvP0wU/Po/D8KxLyRTjopgRsQeP1yvgr+zA0NcmMDNXoCGQ6bIe45zwdFUc117ydhv6OnYEQEBlMgX5+vXjyPZiNi+oIhzoM5svHrVa4z94siMsL9LBsF/SzI/V+vfq8C1y/r/pxt5R/754YBWb2Dg3i3/MG9/xyX6lUEuJ/j9CcemvP64snjqMOMlz6uxNaXL2duNt+D5h48iJnbX8OQ69rpdmNhafnM7TiQAAEC1ynw79f/+OZ0AtyvU9+5CBAgQIAAAQIECBAgQIAAAQIECBAgQOAqBQS4X6WutgkQIECAAAECBAgQIECAAAECBAgQIECAAAECBAgQIECAAAECBAgQIECAAAECBAgQIECAAAECBAgQOFGgDm/PwPYMKcx/dQlxd9GMu8D80ycxc/t2CL0b7SshA15fPntavf+VZRmLyx8iw1kVAQI3L5AB7tX6ZKIZjZvvjh6cUyAD23tFGQdlfhXVe+vyymrsn3GjjJOC3DMAPq+JbOPNwuI5e/Tjw2darZh7+OBoPbzZ+RLLKyuXeo5RbWwQA9xr65zTOpz/81YnPqyu/nAa7t65Ew/uzsbU1NQ3n4tys5cMg1/f+Bwr6+ujOpXGRYDAkAvUa6e1jY1qJJtbnTPfd4d86LpPgAABAgQIECBAgAABAgQIECBAgAABAiMuIMB9xCfY8AgQIECAAAECBAgQIECAAAECBAgQIECAAAECBAgQIECAAAECBAgQIECAAAECBAgQIECAAAECBAgMmkB/eHuGaWZI5tO5RzHRbB51NUMOM8hdERhHgXw9zLbbkeF3a+tfA/DUaArk+9/jhw+q+c5a+rgSW1++jOZgjYrAEAlk6HKGL080GjHVFOE+RFMXvbKswtuzMmz9w8pqbF9wc4yTgtzXNzdjZe3TlZDUf/ifjR8URSx/XIkvOztXcq5RaXSQA9zTOO/veZ/Pa2lvfz/+XHz3DX1+f+7B/eq4RuPre01RFJHXWR1+/PzJ42jPzMSH1bX4vLU1KlNnHAQIjJhAbkyVm014rxqxiTUcAgQIECBAgAABAgQIECBAgAABAgQIEAgB7i4CAgQIECBAgAABAgQIECBAgAABAgQIECBAgAABAgQIECBAgAABAgQIECBAgAABAgQIECBAgAABAgSuTeB4ePu1ndiJCAyRQB0cLMB9iCbtF7uaQdE571m5gcWH1dVfbNHTCRD4FYH6NTnZaMSkAPdfobz25/YHuFdB2J83qzDs/Pqi1R/k/vbd+yoY/qyVwdxn3ZSovv9n271eL/5aWq4e1ekCgx7gnj2/NT0dGcI+NTlZXYd/vntfff3owf24fevW0eB29/aq6/X49fLqxfOqjf+8+dOlQIAAgYEVqMNrcpOTvO8qAgQIECBAgAABAgQIECBAgAABAgQI/H/27oStqST9G3AlLAaaxhVFxbbtt//z/T9PT0+7gIAggjHsSc57PQWHjggY1mz3M5eDwFmq7jo5p+JMfkWAwLAICHAflpHUDwIECBAgQIAAAQIECBAgQIAAAQIECBAgQIAAAQIECBAgQIAAAQIECBAgQIAAAQIECBAgQIAAAQJ9LiC8vc8HSPP6RuDZk8fp/q+/pt29vbS4sto37dKQ2xWIkN/5uSf5JI3tnbS8tna7J3R0AgTOFIiw7giFjq+1sSqlARQoUkr7rX8D2yNwfWNzq+sg9fO6HNfEZYPg//Pm97S6/vnCc8dx4/4/Mz2dT71Vr6e1jS8DKH/3TR6EAPdQiTF++expmqrVfkCKwPYIbo8A97MqrqGiKNJ/372/e2BnJECAQJcCZXjNzu5uWlr91OVeNiNAgAABAgQIECBAgAABAgQIECBAgAABAv0vIMC9/8dICwkQIECAAAECBAgQIECAAAECBAgQIECAAAECBAgQIECAAAECBAgQIECAAAECBAgQIECAAAECBAgMvEAZ3h4d+VmI5cB3VgcIXFPgj99epfGxsdTY2UnLn4R4X5NzoHafrtXSi2dPc9Dr4eFherv0caDar7EEhkHg4exsmnv8KI1VKmmiWhmGLg1lHw7aRR6f80aoXaQU88/OiiD3T+uf087e3p2ZRPj2RfPfzvt+hHTHc397d/fO2jfoJxqUAPfSOe4tcY+Ja7EMbr9oUYB7k5Pp9csXqdVup/+9/zDow6X9BAgMsUA8zxaez1uEbIjHWNcIECBAgAABAgQIECBAgAABAgQIECAwqgIC3Ed15PWbAAECBAgQIECAAAECBAgQIECAAAECBAgQIECAAAECBAgQIECAAAECBAgQIECAAAECBAgQIECAwB0KFCmlZrtIrSL+lnJo4cbmVg4uVAQI/CswOzOT5uee5B9Y7GA0r4wIa40Q94nx8RzY+v7jcmo2m6OJodcE7lggFk+IsOR4/d0bq54bDn7HzXK6MwTKcPbJavVMn5hxxrSz3C7mnPVvR/POvYODdFFo9k2ClwHuZz3XHz94kOLD/rlN+/vpw/LKTZ56JI41aAHuMSjxnN8/OOhqfGamp/OcYHdvLy2urHa1j40IECDQC4GTBSdarfS/D4u9aIJzEiBAgAABAgQIECBAgAABAgQIECBAgACBWxEQ4H4rrA5KgAABAgQIECBAgAABAgQIECBAgAABAgQIECBAgAABAgQIECBAgAABAgQIECBAgAABAgQIECBAYHQFIjCzXRRprFL5AUGQ++heF3rencCrF8/T1L17OVj27/cfutvJVkMnECHSr57P55DXoijS0uqnHN6qCBC4PYHO113MYSaqP85jbu/sjnyRQCwC1CyKFGHt5bBEMHu7SHm+GWMViwTF3+Nn8btqpZImq5W8gFDsu7G1lRcPuuuKAPeY/5ZXUyzOEvfzCOWOe3xUtCvapy4v8H+/v06VSiW9XVzKC0QNW5VhEFv1elrb+DJs3dMfAgSGTCCeed7HDtmg6g4BAgQIECBAgAABAgQIECBAgAABAgQI5EW5Y3HuShH/Dx5FgAABAgQIECBAgAABAgQIECBAgAABAgQIECBAgAABAgQIECBAgAABAgQIECBAgAABAgQIECBAgACBGxCI4Mz4xNJ4tZLDNCNUs3X8CaYIsPz3Z0c/jMDFCK+sNxo3cHaHIDCYAhPj4+nNq4Xc+M16Pa0L6hzMgbyhVkeY9NPHj9LszEw+4sraevq2vX1DR3eYywg8efgwTdXupcWV1cvsZtsBEhDe3t+DdVGAe7S8DHCvpKMw971WO3coAt8PY06aUs8Cvssw20+fN9Lzp3O5XRFuG9dcq91O7z8up+YQBo/fxRU1VavlxU7ifUQEuA9jRdD/zPR0nhPG3FARIECgnwX+fP1bfr799fZdPzdT2wgQIECAAAECBAgQIECAAAECBAgQIECAwKUEBLhfisvGBAgQIECAAAECBAgQIECAAAECBAgQIECAAAECBAgQIECAAAECBAgQIECAAAECBAgQIECAAAECBAh0I9AuUooQ96gIbK9UKqkdie4dFSHu1UpKh7FxSjm8fXX9czeHtw2BoRSYn3tyEtYdQaQRSKoIzD1+lB7OzmaIr98a6dNn98m7uioiuP3h/dn8DIv6svU1fd7cvKvTO88dCXSGt1crlTQZkxPVVwI/C3A/mmumFFPKmF9GxeJB8beYZe7u7fVsAYYywP3v9x/Sr7/8chLivrO7m5ZWP/WV86A15sXTp2nml+mhXvTm9csX6d7kpDDkQbs4tZfAiArEohqxuEY882KxEkWAAAECBAgQIECAAAECBAgQIECAAAECBIZBQID7MIyiPhAgQIAAAQIECBAgQIAAAQIECBAgQIAAAQIECBAgQIAAAQIECBAgQIAAAQIECBAgQIAAAQIECBDoQ4EIcD/OZj9p3frGl9Rqt1N8sGlifPzk58Lb+3AANelOBSJA+P/99ioHRfcyaPZOO+1kXQvMzsykCPiPamzvpOW1ta73teHlBU4Ht+8fHOQA3ajFldX8GlXDIdAZ3h49Gq9U0ngXAe4RKN7NdsOh1PtelAHuE9VKiv9ENYujeWbMIeMe2VllcHv5s1ggKLa7y4p57vj4eIow2wixjTDbqGdPnqRYKGBlff0umzOU5/q/31/nedP7j8sp7tPDWLEAQCxC8N+374axe/pEgMCQCbx49jTNTE+npZXVtGO+PGSjqzsECBAgQIAAAQIECBAgQIAAAQIECBAYXQEB7qM79npOgAABAgQIECBAgAABAgQIECBAgAABAgQIECBAgAABAgQIECBAgAABAgQIECBAgAABAgQIECBA4FYFIlQzh7i326mxs5PDNTuDvOL7+IBTBOFGsKYiMMoCnQHdvQiaHWX7Qen7dK2WIhQxAqcPDw/T26WPg9L0gWnn6eD2eD5tbG7lAMryA7nNViv982FxYPqkoRcLlEGj5VbdBLhHmPJ+q51DuCe7CHs3BtcXKAPczzrS28Wl9ObVwsmvYt4Z98my4vt/FpfyfPQu6/ncXPp15pd8yjLAPQLd/zhu68raevq2vX2XTRqqc03Vajkc/7DZTHENDGPFwiGvX77IXfuy9TV93twcxm7qEwECQyRQzpdj/ryxtTVEPdMVAgQIECBAgAABAgQIECBAgAABAgQIEBhlAQHuozz6+k6AAAECBAgQIECAAAECBAgQIECAAAECBAgQIECAAAECBAgQIECAAAECBAgQIECAAAECBAgQIEDglgVygHuRckB7BOFGRdCiIkDge4EIn50YHz8JeeVD4CyBCHONwOm4Vlrtdnr/cTk13VOvfbFcFNzeefD/vPnda/Ta2v1xgAj4jlDtCICOIOiyuglwP2gXqV1EjHtK3WzfHz0e7FaUAe77Bwc/BLEvrqym+bkneaGgqLgvxriWIe71RqMnCwV1tinatb7xJT24P5vv32UJcb/6dfni6dM088t02qzXs+0wVlzDTx8/Orm247m/uraetnd3h7G7+kSAwBAIlIuS9erZOwSEukCAAAECBAgQIECAAAECBAgQIECAAAECfSggwL0PB0WTCBAgQIAAAQIECBAgQIAAAQIECBAgQIAAAQIECBAgQIAAAQIECBAgQIAAAQIECBAgQIAAAQIECAyqQIS1d1arKFL82djaShubW4PaLe0mcKsC07VaWng+n8/htXKr1ENx8Ah0jXDiCHMviiK9XfooxP2KI9ttcHt5eAHuV4TuwW7xOokA7TLEO5pQ/9ZIESgaFWPZ2NnJr6POQO2fBbLHnOawXaQIEo/94viT1WqqVnrQyRE5ZUwtwzxC85dWVtPO8YJAnd2PsYiFUKL+evsuj2sZ4h7jvPxprSda8XyPD/N3LhIQ10606fGDB7lNEUBfLnLUk0YO4EnHY7wXFlKlchTYH6bDXKevo7he4rpRBAgQ6DeB8n3t3v5++rC80m/N0x4CBAgQIECAAAECBAgQIECAAAECBAgQIHAlAQHuV2KzEwECBAgQIECAAAECBAgQIECAAAECBAgQIECAAAECBAgQIECAAAECBAgQIECAAAECBAgQIECAAAECZwlEwGaEm54uodSuFwLnC0TI8OzMTN7g7eJSOmw2cRG4UCBCo58+fpSvGyHul79YLhvcXp5BgPvlrXu5R/kh6rINnaHHMZad1W63cxj7zwLc91vtFLOcCBKPEOm4f49VKmlCgvuND3UsClQuBBQHjzGK0OrzwrrjfthsNk8C3iPE/eH92bS28SXv28vqDOAuA8dfPHuaZqan0/rGl7RZr/eyeQN17udzc+nXmV9ym+NaCM9RqbjG49kf96pRCK4flXHVTwLDJFAuqBLvZ+N9rSJAgAABAgQIECBAgAABAgQIECBAgAABAsMgIMB9GEZRHwgQIECAAAECBAgQIECAAAECBAgQIECAAAECBAgQIECAAAECBAgQIECAAAECBAgQIECAAAECBAj0kUBniHsEK0Zo5tdvjVRvNPqolZpCoD8EypC7aE1jZyctf1rrj4ZpxUAIlOH/Qty7G66rBrfH0SMw98/Xv+Vn2t/vP3R3Qlv1VCDG7PXLFynus1FlSHvZqEr8pZJS57ozFwW4N9tFahbFyb26vCbiOPfGqj3t67CdvHMuGSGwW1/r6Wuj0fMg9us6x7VYLtJSfsi/sb2Tltc8+39mO1WrpQi9H6sevdZicajNr/WBvyZ+1u/Tvy+vm739/fRheeWyu9ueAAECty4Qi+S02u30P/PlW7d2AgIECBAgQIAAAQIECBAgQIAAAQIECBC4GwEB7nfj7CwECBAgQIAAAQIECBAgQIAAAQIECBAgQIAAAQIECBAgQIAAAQIECBAgQIAAAQIECBAgQIAAAQIERkagVRQpgjejIsB9cWV15MIVR2awdfTaAuWH/OJAEd4eIe6KwGUEhLj/XOs6we3l0Reez6fpWi0Jzf25dz9tMTszk+I1crqqlchur6SJaiXFjKXVLlLMX8YqlTQevzyjyvnNzt5eWlpZzVu8ej6fIlg6AtzP3qufNAanLQftdoqpZIR0b2xuDU7DL9HSmenpHEgeFQsdffr8+RJ7j9amC/PzaXqqdvLeYnX9c36PMYoVC0f88WohLyoSi4nEwhSKAAEC/SQQi+fcm5xMf71910/N0hYCBAgQIECAAAECBAgQIECAAAECBAgQIHBlAQHuV6azIwECBAgQIECAAAECBAgQIECAAAECBAgQIECAAAECBAgQIECAAAECBAgQIECAAAECBAgQIECAAAECnQIRbNpsFzkINWp3by+HbkbQ6bBXhCiOVavpsNkc9q72df9iHCJgOb5GsOcghHv+8durND42lq+dt4tLfe2rcf0rIMT97LG5ieD2OHL5YdyiKNL/PiwKzO3fl8KZLStD1jt/WRurnrltzGEuCmLfb7XzPCcC3PcODtLD+7Pp8YMHOQg+wt/VzQiUAe7hPMzzyM4FBoS4/3jtxOIIC/PPUqVSyffdeF+xWa/fzEU2wEcpn/nfGttpZX19gHui6QQIDKNAOe+K97b+fWQYR1ifCBAgQIAAAQIECBAgQIAAAQIECBAgMHoCAtxHb8z1mAABAgQIECBAgAABAgQIECBAgAABAgQIECBAgAABAgQIECBAgAABAgQIECBAgAABAgQIECBAgMCNC0R4+2H7KLo9Qro+rX8e6sDN04Avnz1Lv0xPpXqjkcMlBZXd+CV25gHLwPapqVoObr83OfnDdmWQ++FhM1+T8X2EgPZDdQa3bmxt5WtHEbiqgBD3f+VuKri9PGIZRLlVr6e1jS9XHSL79Ujg4exsmnv86Luznxfg/rMmlvOdeJ7Ewi0T4+N50ZBqpZImqwLcf+bX7e9HJcA9PIS4n39VlIvcNHZ20vrGF/PrY6q477x5tZCKIqX/vnvX7cvKdgQIELgTgXLePOyLsNwJppMQIECAAAECBAgQIECAAAECBAgQIECAQF8ICHDvi2HQCAIECBAgQIAAAQIECBAgQIAAAQIECBAgQIAAAQIECBAgQIAAAQIECBAgQIAAAQIECBAgQIAAAQKDK9AsitQuijRWqZyEuEew6XkVAYwRoj1MVQYnl30S5H47o/uzwPZKJaVqqqSI0I2I9qIo0tGyAt9XBLjvHRyk3d29HAZahrzfTqvPP+rC8/kcPB/1dnFJMOldD8AQnm/UQ9xvOri9vETKgOVWu53+9/7DEF45w92lzntt2dPJajX/9SqZ6/ut9smzZXdvL03Vavm5c2/s6Jjq+gKjFOAeWkLcf7xmyoUXYp4WcyT1vcCLZ0/TzPR02tz6mtY3N/EQIECgbwTKAPe/3lpgom8GRUMIECBAgAABAgQIECBAgAABAgQIECBA4FoCAtyvxWdnAgQIECBAgAABAgQIECBAgAABAgQIECBAgAABAgQIECBAgAABAgQIECBAgAABAgQIECBAgAABAqMrEMHtrfa/AdkRhhrfHbbPisw+clpd/5wi3HyYKkLF44NaETTZWdHP6K+6ukC3ge0RwJtD24sIbo8FBb4/Z/wuNoiv8avinEu0DHI/PGymWIQgvo+w99uoifHx9ObVQj50Y2cnLX9au43TOOYICoxiiPttBbd3Xj7xeo3X7eraeqpvb4/gldV/XZ57/CiNVas/PGtjYYwH92fzz+P3MXblc6Dz/h/PjjLI/TK9axVHc50Iln7/cTnFay6ClONYVwmEv8y5h33beDw320UK46illdX8PB6FihD3p48fpZj7xHU1bIsdXXYM/9/r305e38P23uGyFmdtH/e5WJzCwiI3oekYBAjcpMCfr3/LzzIB7jep6lgECBAgQIAAAQIECBAgQIAAAQIECBAg0EsBAe691HduAgQIECBAgAABAgQIECBAgAABAgQIECBAgAABAgQIECBAgAABAgQIECBAgAABAgQIECBAgAABAgMoEKGaEa5ZZmBHwOS9yck0VqmkiWrlu/DsCNOObaOGMbw9whOfzT3Job5lRcjkxuZWDnZVVxOIENOH92fzddVZlUpK1VTJAbmVVDkJa2+fSmSPazICX2Nc4s/p45THzIG+UcfJ7mflukeA+97BQdrd3ctjWoa8X61n/+5VhmzHT0YpoPa6bvbvTmBUQtzvIri9FI/7UrjGfeDt4lJ3A2GrWxOIYNA/Xi3kgNDTC6aU13/8fH//IEXQ+3ilkuctMYeJn8d4XjXAPaY1B+122t3bS4srq3kBl3yOaiWfR11e4HRwezx7N+v1tPm1fmsLqVy+lbe/R/nB/2+N7bSyvn77J+zTM5SvqZhzRZi9Olvg1fP5NFWrpZW19fTNwiIuEwIE+kTgP29+P5kj9UmTNIMAAQIECBAgQIAAAQIECBAgQIAAAQIECFxLQID7c93N0gAAIABJREFUtfjsTIAAAQIECBAgQIAAAQIECBAgQIAAAQIECBAgQIAAAQIECBAgQIAAAQIECBAgQIAAAQIECBAgQGD0BCKQvVkUqbGzk9Y3vmSAN68Wcgb2vbHqCUgZcBo/GLbw9giMjQ9nRcBkWYLbb+a1UIYkx9E6A9urlVgcoMgLBMTXzrD1CFSOIN3G9k4Obo/g19MVIe45zP3eZA50vyjYPZ/7+L9OZcOfHLYMcj88bOZzxvdnnfcslc7gYWHQN3PdOMqPAp2LBLSOXxNxjcY1G3VweJAODpupKNpp53iBgkFxvMvg9k6TeNbFvSNCu+Oeo3orUH5IOlrRGeI+Mz2dXjx7mhsX99h8vx+r5vD2mMPcdIB7PFNev3yR4jk1Ganw6lICMacsF/uJHTe2tnJwe1TMs+L7Uam4VuM+UxRF+u+796PS7R/6+X+/v06VSsUCNz+5AiwsMrIvER0n0LcCscDdwvP5/G9Fy5/W+radGkaAAAECBAgQIECAAAECBAgQIECAAAECBC4jIMD9Mlq2JUCAAAECBAgQIECAAAECBAgQIECAAAECBAgQIECAAAECBAgQIECAAAECBAgQIECAAAECBAgQIEAgh2xG2GaEt2/WjwI2I7g0Akwnq9UU2aWdYZzDFt4e/S1DfOPvgttv7kXRGd4+cRyCe1Zge4RQR2j67u5eDoeLgN6r1lWC3TvD4zvPG+3aOzjI7Yo2lSHvp9vW2c/O19FV+2A/AucJdIa4d6sU13Fc4xEg3Gw2U7tdpFarlXb39/Mh4rruVXh5r4LbS7vyQ7kHh4fp3dLHbkltd0sCEe499/hRPno8C2K+US6k0fmcjsVA7lWreQGQg44FPuIxE/OWy1Z5nHgdRJh/eV2MVSqpfHZd9pijun1YRrB+/Ckrnp8xnhECG8/oCHDf2BydEPdyTv1x9VPa3t0duUvj6eNH6cHsbH7OxOtLXSxgYRFXCAEC/SRQBriP2rO7n8ZAWwgQIECAAAECBAgQIECAAAECBAgQIEDg5gUEuN+8qSMSIECAAAECBAgQIECAAAECBAgQIECAAAECBAgQIECAAAECBAgQIECAAAECBAgQIECAAAECBAgQGGqBCNk8jMTNlHJYagSYlyGqEYZ6/Kscorq28SX/fpiqDCWLgNGlldVrhYcPk8t1+3I6vD2us/JaimNHkGeEtje2d3KA9G3XxPh4ij9TU7X8Nf+9Vjv3tJUIvD7nt2WQ++FhM/chQrXjeFF/v/9wEjh8231y/NEWqFarqTY5mRHG45qeOLoGIyB57DjEOv4e23VbkbncLtqR9p6arVZqtdo5+H13f+8k+D0CiMtQ7W6Pe3q7Xge3l+0Jmz9eLWSjfxaXcsC96o1AZ3h7tCCusQj5LheWiWD32CYqQtUjXP02Atw/flo7uSbujVVTPAvU1QSOgtzjnvLv0zTmkDGXvO495Got6s1e5Xxob38/fVhe6U0jenjW//v99xSLLsQcO+ZM6mKB8l4Yz6N4LikCBAj0UqAMsLFIWS9HwbkJECBAgAABAgQIECBAgAABAgQIECBA4KYFBLjftKjjESBAgAABAgQIECBAgAABAgQIECBAgAABAgQIECBAgAABAgQIECBAgAABAgQIECBAgAABAgQIEBgBgdMh7hGu/ebVQu55hGxGgOrm1/pQBm6WH8qKPi+urI7AaN9+F88Lb2/s7KT6t0aKr/1Slw12v6jdEUwbiyAoAv0oEItVREVY+b17R8HvP4TAHy9E0G37W+32yXMiFjSIOjg8SAeHzVQU7bSzu/fdohj9Etze2T/PgG5H+3a3K8dhPJKeU0rN49DvWFzl0/rnFNfa65cv8u9qY0eLEsQ2rXaRqpVKDlqPXSPY/bJVBsHHPCDOF8+waMd4rGKjbkRgvx2LQYxmiHfcZ/98/Vt2/OvtuxvxHJSDPJ+bS7/O/JIX7THH7m7U4np59Xw+L8ayVa/nBQ8UAQIEeiVQLqBjEY5ejYDzEiBAgAABAgQIECBAgAABAgQIECBAgMBtCAhwvw1VxyRAgAABAgQIECBAgAABAgQIECBAgAABAgQIECBAgAABAgQIECBAgAABAgQIECBAgAABAgQIECAwAgKnQ9zv/zqTdvb2hja4vRzSCEmcqtXODZeMgO/y9xHsqi4WOC+8fdDCza8S7C7YzqtjWAQiOHasehSSHX+vHgdmfxcCP3kUAn+VijDfjc2t/IzpdcVrvVywZG9/Py8wsVX/NpQLlvTa+qLzdwa4R3B6EYsBtNr5a1RcK7W4FmMBgrFqDmy/qSoD3OMZH9dDVBkSf1PnGObjxPyxVQ5UR0djjCaOQ/AP2u0UzqP6nJyfe5IXBljf+JIXRRqF6gyuf/9xOe0fHIxCt2+kj/HcLRes+Lj6KW3v7t7IcR2EAAEClxUo/63EffyycrYnQIAAAQIECBAgQIAAAQIECBAgQIAAgX4WEODez6OjbQQIECBAgAABAgQIECBAgAABAgQIECBAgAABAgQIECBAgAABAgQIECBAgAABAgQIECBAgAABAgT6WCCyNw+PAzajmavrn1OEbg97/efN77mLESi8uLKaw1sjsH16qpa/lmGuoxo6epnxH5bw9ov6fF6wewT/vl1cugyXbQkMhUCE9EawdtT4+HiamDgKwP4hBL5azffZfglu78Qvw5U7f9Zut9PB4WHa2d1LW9++paYFPG71ei3HIAK/xypH8exl6PfpE09Wq+k4F/xG2lQGuJcH62zDjZxgyA/SbBepWfyY4H7WWI7qXGpmejq9ePY0jdJcoTOEPOZHFkHq/kYQc80IcI/n6yiF/ncvZEsCBO5KIO5FcT//6+27uzql8xAgQIAAAQIECBAgQIAAAQIECBAgQIAAgVsXEOB+68ROQIAAAQIECBAgQIAAAQIECBAgQIAAAQIECBAgQIAAAQIECBAgQIAAAQIECBAgQIAAAQIECBAgQGC4BCJyM8I3W8fhmxFau1mvp82v9RR/H+aartXSwvP53MXoa6vdPglsP93vUQ0d7Xb8RyG8vVsL2xEgMHgC5eId9+5Npng2RFhlZxVFkQOId3Z309dvjbR/cDB4nezTFkdI8R+vFnJYcW2setLKMsA9QkPLZ0yEu0cw+E1WZ4D7bRz/Jtvaj8cqA9xjnhQV86oYoXtnjOUoz6X+fP1bvsb/fv9h6OfX5XX66vl8XgwpFoSKhaHUzwXiGgm3eAbF82Zp9dPPd7IFAQIEbkkgFrtrtVrpfx8Wb+kMDkuAAAECBAgQIECAAAECBAgQIECAAAECBO5eQID73Zs7IwECBAgQIECAAAECBAgQIECAAAECBAgQIECAAAECBAgQIECAAAECBAgQIECAAAECBAgQIECAAIGBFthvt9NxdnsObt/Y3BqZYMnyA1mdAxi5sNVUSdVK/EmpDJCNbRo7O6mxvZO/Dnu4/WUuauHtl9GyLQECgyAQIboR5D41Vbsw0H13by/VG9spvqqrCZwXzl4+fyP4OZ7XEbIfoeA3G9+eUhngXqmkdK/6b4D81Xozent1Brg/evggv14iZD/C8Msqx3KUA9znHj9KD2dn8wIQnz6PRpj5+Ph4Xpwh6u3iUl4EQ10sMDM9nV48e5oXlfrf+w+4CBAg0DOBmHe9ebWQ9vYP0ofl5Z61w4kJECBAgAABAgQIECBAgAABAgQIECBAgMBNCwhwv2lRxyNAgAABAgQIECBAgAABAgQIECBAgAABAgQIECBAgAABAgQIECBAgAABAgQIECBAgAABAgQIECAw5AJl8GZ0c//gIC2urI5MOPnrly/SvcnJHDIafyKw/XRFsGurKFK7KFLR8Uth7kcYwtuH/AahewQIZIHOQPfa5GSaqtW+k4mFUFqtZtrZ20/fGo20vbtLrkuBhefzOfR7slr97jncuYBKHCqe0xEMftNVBrjfRjj8Tbe1H49XziM3trbS4wcPcsD+RLWaIr+9HC0B7inPN2PeGQsA/T1CwdwRRh6h5PVGI8ViDOpigXjW/Pn6t1QURfrvu/e4CBAg0DOBmJvFHM39u2dD4MQECBAgQIAAAQIECBAgQIAAAQIECBAgcEsCAtxvCdZhCRAgQIAAAQIECBAgQIAAAQIECBAgQIAAAQIECBAgQIAAAQIECBAgQIAAAQIECBAgQIAAAQIECAyrQGeAe/RxFELcIxxxfu5JDpSMqo1VuxreCHltHoe5xw6HzWZa/rSWzUaxhLeP4qjrMwECpUAEW05N1XL4+OlA99im2Wymvf2D9G17O/9RPwpMjI+nN68WctB3BKh31ukA99sKWI9ne9QtZMOPxJCX88gIJo/5VVnjlUoaP0YV4H6kUi4cFIsl7e7tjcT1EZ38vze/59f40spq2hmhfl91gMvr5P3H5ZF9j3FVO/sRIHBzAuV7/VigZWNz6+YO7EgECBAgQIAAAQIECBAgQIAAAQIECBAgQKDHAgLcezwATk+AAAECBAgQIECAAAECBAgQIECAAAECBAgQIECAAAECBAgQIECAAAECBAgQIECAAAECBAgQIEBgkAQitLRIRTo8Ti+NMPII4Ixg8vgzjBVBu8/mnqQIja1UUpqoVLsObW0V/1o1dnbS6vrn7DWKFeH3L549zV2fqFZS2MRlVG80sosiQIDAqAl0Brrfm5z8Lsw6LJqtVtrfP0hb9Xra3t0dNZ4z+/twdjbNPX6Ug74j8LuzytDvseOfx7NG9Z9AGeAei9nEnGh8fDzPsQS4/zhWZRhuq9VK//uw2H+DeUstevbkSbr/60wOb48Qd3WxQBkY8a2xnVbW13ERIECgJwLlvSj+jSj+7UMRIECAAAECBAgQIECAAAECBAgQIECAAIFhERDgPiwjqR8ECBAgQIAAAQIECBAgQIAAAQIECBAgQIAAAQIECBAgQIAAAQIECBAgQIAAAQIECBAgQIAAAQIE7kBgv9VORcd5Nra20sbm1h2cuTenePzgQYoPYUVFIOxlwmAj5D5CyqPWN76kzXq9N53og7NWq9X0x6uFHE4svL0PBkQTCBDoS4EIce8MdY97ZlQskPJ2cakv23zXjXr98kUKp7MC3OOZG4/d+F08fcW33/XodHe+MsC9nEOWH3YX4H62X3nNj9pc8v/e/J5fwxHgHkHu6nyBuCfGddJsNtM/nhUuFQIEeiQQi7XFom3u2z0aAKclQIAAAQIECBAgQIAAAQIECBAgQIAAgVsTEOB+a7QOTIAAAQIECBAgQIAAAQIECBAgQIAAAQIECBAgQIAAAQIECBAgQIAAAQIECBAgQIAAAQIECBAgQGD4BCIcNYLJy2q32zkoML4OU0VobgSQRZBuVISOR4D76YpA+2qlksNiy98GT7Nop/gaobvLn9bS/sHBMPFcui/lB9nCsEhFtqk3Gml1/fOlj2UHAgQIjIrA7MxMmp97IsC9Y8AjqPjV8/mTBUHOejaPyvUxqP2MWWTMn6Ii5HVqqpZiwRwB7mePaMxFF57P58UJ/vvu3aAO+6Xb/XB2Ns09fpTD2+M6URcL/Pn6t3xf/Ovt6FwjrgkCBPpLIOZnU7Va+vv9h6H796H+ktYaAgQIECBAgAABAgQIECBAgAABAgQIELhrAQHudy3ufAQIECBAgAABAgQIECBAgAABAgQIECBAgAABAgQIECBAgAABAgQIECBAgAABAgQIECBAgAABAgQGWKAzwL2xs5NmpqfTxtZWamzv5LDz6lg1bWxuDXAPU+5TBOZGCGJktk/G1zN61GwXqRlpmscVIbLVSjoJuA+fCCgftnD7yw5uOP7xauHEM8iEt19W0fYECIyiQBncXPa9KIr0duljajabQ8Vxup+X6dx5C6xc5hi2vXuBcj4ZC93EfCnCumNBnBjPmHMdtI8Wwong7gjwHvUqQ3H39vfTh+WVkeH4v99fp0qlkhdDiutEnS8Q711i0Y9vje20sr6OigABAncq0Pme30ISd0rvZAQIECBAgAABAgQIECBAgAABAgQIECBwBwIC3O8A2SkIECBAgAABAgQIECBAgAABAgQIECBAgAABAgQIECBAgAABAgQIECBAgAABAgQIECBAgAABAgQIDINAZ3j7Zr2emofNNPvrTLo3OZm7t39wkBZXVgc6sHzu8aMcIho1Xqmk8UhkP6f2Wu3c17DIwaPV6smW6xtf8s9VymH4ESgZwaztoki7e3v5OlEECBAgcLFAPF+fPn6UN4pnTHwfIe7/+7A40M/a070uA9zjiRsLp1y2xivVvICKGiyBw3aRYm4ZFfOpch4VC+IUqRDg3jGcE+Pj6fXLF9lod38/LY5AiPuzJ0/S/V9n8rUR88Z4n6HOF4gFqF48e5o3+PqtkT59/oyLAAECdyZQvue3UNudkTsRAQIECBAgQIAAAQIECBAgQIAAAQIECNyhgAD3O8R2KgIECBAgQIAAAQIECBAgQIAAAQIECBAgQIAAAQIECBAgQIAAAQIECBAgQIAAAQIECBAgQIAAAQKDKtAZ3n5WH84Kb4+g2QhdPGw2+77bEYwZoYdlGP1k9eIw2Ga7SM2iSBtbW2ljcysHaj68P5siPHF1/bOQyeMRD9c3rxbyd5GtGzGtbxeXBuKa6PuLVgMJEBg5gQhwjufU4eFherv0cWj6Xwa4/2zhlKHpsI7k+UDMLWM+FRXzqajTC+Israymnb09Yinl1/6r5/N5ztnY2UnLn9aG1uX53Fz6deYX4e2XHOG4l8b7mbhGdnb30tKqBZMuSWhzAgSuIBCLtUWAe/y7z/uPy0O1yNAVOOxCgAABAgQIECBAgAABAgQIECBAgAABAkMoIMB9CAdVlwgQIECAAAECBAgQIECAAAECBAgQIECAAAECBAgQIECAAAECBAgQIECAAAECBAgQIECAAAECBAjcpMBZ4e3VSkrHmZs5rHxxZTUHdUW45OyvMznIPMK7641GDjTv54rAsaePH+Www+hXhLf/rPZa7dzffxaXfggoi+OFSfwZ9Vp4Pp8iTLK8Xgbhehj1MdN/AgT6VyCeUxHiHs/X7d3d9HH1U/829hItE+B+CawB3zTmlK0i5pBHwe1lxZwq5pIR/hoL4pRB7gLcvx/wzhD3r98a6dPn/p5jX/Vy/fP1b3leHiH1EVavuhfovEaGbbGP7hVsSYDAXQrE4iJTtVoOb/dvIHcp71wECBAgQIAAAQIECBAgQIAAAQIECBAgcFcCAtzvStp5CBAgQIAAAQIECBAgQIAAAQIECBAgQIAAAQIECBAgQIAAAQIECBAgQIAAAQIECBAgQIAAAQIECAygQBneXq1Ucgh3NR19PWi3c4B7BHStb3xJv/wyfRLafrqbbxeXciBnv1UEQ0ZwewSuR41XK2m8UvlpM5vtIjWLIm1sbaWNza3vto9jRuhkBJH+/f7DT481zBuUgbwhGjGt5wXeD7OBvhEgQOCmBYYxwFmA+01fJf11vAhrj9D2mFOWFfPCra/1vOhPXNNRnQsCxXwqFgOyIM6PYzmM94DTvfx94WWanJhIAvyv9lqOa+TFs6d5sQ8h7lcztBcBAt0LlAHuf7191/1OtiRAgAABAgQIECBAgAABAgQIECBAgAABAgMkIMB9gAZLUwkQIECAAAECBAgQIECAAAECBAgQIECAAAECBAgQIECAAAECBAgQIECAAAECBAgQIECAAAECBAjctUCEtEdge2eV4e3xswjljpDNs6oM7q43Gml1/fNdN/3C80Ww4fzckxwaGu2cqFZ/6Od5B9hrtc8NI384O5vmHj9K/djnux6AhefzKUJ54/qJ6+iswPu7bpPzESBAYBgEysDz6MvK2nr6tr090N0S4D7Qw3dh4zvnjBHa3tjZSfVvjRzMHnV6MZ3Nej0vDKQuFhj2EPeX88/SL1NT5o7XeCHEaytCleNaifdr7z4up2YfLqh1jS7alQCBPhEQ4N4nA6EZBAgQIECAAAECBAgQIECAAAECBAgQIHBrAgLcb43WgQkQIECAAAECBAgQIECAAAECBAgQIECAAAECBAgQIECAAAECBAgQIECAAAECBAgQIECAAAECBAgMn0BnEGfZuwjoLoqUiuMfRChnhAZOjI+fALxdXEoR3NkPVYasR1uqlUqaPJ1Qf0Ejm+0iNYvi3EDJN68Wcr+XP63lkNJRrdmZmRyQX4a3x9jHNaAIECBA4GYEyvtsHO2fxaWBCuZ9/ODBdwgTE+Mp+jNeqaTxSzyTb0bSUW5b4LBdpFZR5BDptY0veZGb0xVzhrgGokZ9DtXteAxziHvcIyIEQaB/t1fD2dt1hrgXRZHeLn0cqGfF9XpvbwIE7kpAgPtdSTsPAQIECBAgQIAAAQIECBAgQIAAAQIECPRKQIB7r+SdlwABAgQIECBAgAABAgQIECBAgAABAgQIECBAgAABAgQIECBAgAABAgQIECBAgAABAgQIECBAgMAACuw3W6moVHLw+VjlqAMRah7h7RHMubG5lcMWoyKIMz7AFIHmEda5uv65pz2OEMMICJ2Zns7tmKhGH4470UXLInw0QkijnxGWG187a7pWSwvP5/PP/37/oYsjDu8mZZB9XCftohDGOrxDrWcECPRQoAy9HqRg3gidfv3yxZlqAtx7eDHd8qlj8ZuYL0bFfPCsEPeYNz66P5s+rKz+MMe65eYN7OGHNcT9l6mp9HL+Wdrd20uLK6sDOz790PDT73/ivdrG1lY/NE0bCBAYEgEB7kMykLpBgAABAgQIECBAgAABAgQIECBAgAABAucKCHB3cRAgQIAAAQIECBAgQIAAAQIECBAgQIAAAQIECBAgQIAAAQIECBAgQIAAAQIECBAgQIAAAQIECBAgcGmBiODMYebFURhnBHGubXw5M3CzDHJfWllNh83mpc91EztEuPqzuSc5TD4y2ycq1dRORYrmR5D7z6ozvD2CJPcPDn7YpQzS7Yew+p/15zZ//3B2Ns09fpRD/uP6EL55m9qOTYDAqAu8ePY0L0zSbLXSPx8W+56jfEbEAiqnF1GJ5/PPn8h930UNPEcg8tsPjhe/OS/EHd7lBTpD3OuN7bS6vn75g/ThHv9587tFkW5wXMpQiTjk3v5++rC8coNHdygCBEZZQID7KI++vhMgQIAAAQIECBAgQIAAAQIECBAgQGA0BAS4j8Y46yUBAgQIECBAgAABAgQIECBAgAABAgQIECBAgAABAgQIECBAgAABAgQIECBAgAABAgQIECBAgACBGxNoFkVqRgpnSjnIfH3jS9rZ2/vp8SM8vRcB7o8fPEjxQaqoCIuNcNjoQ1nx/Xj1xyDZ8vfdhLdXq9X05+vfTkwi5L19HFL6U5gh2iAc/ni1kOJruIby+4/LZwbeD1G3dYUAAQI9E4j7bQRnRohzPJPjntvPVQbOT1arqYv1U/q5K9p2BQEh7ldA62KXzhD3YVk458/fX+fFgP56+64LAZt0IxALWsU9OJ4bRVGk5U9raXt3t5tdbUOAAIFzBV6/fJHnoe7XLhICBAgQIECAAAECBAgQIECAAAECBAgQGFYBAe7DOrL6RYAAAQIECBAgQIAAAQIECBAgQIAAAQIECBAgQIAAAQIECBAgQIAAAQIECBAgQIAAAQIECBAgQOAaAhHQ3j61fwRyt4sih3JHOPnG5lbarNevcZbb3TXCCSOkMMIKoyIo9jh3Pn9fbzRSq91OD2dn8/cR7j5xKk22m/D22DeOMff40UmHIkR3FEPcTz6wVkkpMvLDeHX98+0OtKMTIEBgxAU6F8/4+q2RPn3u3/vuf978nkerNlYd8VEb3e4Lcb+dsR+2EPf/9/q3NFatpqWV1a4Wirod1eE7ajwv5ueepJnp6dy5rXo9rW18Gb6O6hEBAnciEIv0vXm1kBfqe7u4dCfndBICBAgQIECAAAECBAgQIECAAAECBAgQIHDXAgLc71rc+QgQIECAAAECBAgQIECAAAECBAgQIECAAAECBAgQIECAAAECBAgQIECAAAECBAgQIECAAAECBAj0ucBhu0gRXH5eRSh3BP1FiHu/VoQSRjhhhBSermh/hM9HyFhUBLw/m3uSInwsQurHq5Uc5t5teHscI0LLYv+ywiaM4lyjUmV4W6fB+4/LJ86j4qCfBAgQ6IVAZ3jzp88b6eu3b71oxoXnjOftwvP5VK1U0uSpBVP6rrEadKsCQtxvh7fzPhBz0b39g7S3v59iYaFv29u3c9JbOuqr5/NpqlbLCwGN0nz6ljh/OGzn4lPNZjN9WFlN8VURIEDgMgLxby6zMzPu1ZdBsy0BAgQIECBAgAABAgQIECBAgAABAgQIDJyAAPeBGzINJkCAAAECBAgQIECAAAECBAgQIECAAAECBAgQIECAAAECBAgQIECAAAECBAgQIECAAAECBAgQIHB7AmV4ewQ9Lq6s5pD2MnA1zjoIIYpzjx+lCCU8XaeD2zt/H0Hv8WGrcr8Il20XRe5/OITH6Yp9Iih+5pfp/DUqtt+s19Pm13pfB9zfxhVUhrdFCH7E/29sbeWgfEWAAAECdyMQAZpxL476uPopbe/u3s2JuzxL+aHmieOFUrrczWZDKiDE/XYGtjPE/fQZWu12ardaaf/gMO3s7aXGzk7fhnY/e/Ik3f91xnzyhi+TeF83++tMfu9SLnQV8/ZGYzutrK/f8NkcjgCBYRYoF3CLhfHeLi4Nc1f1jQABAgQIECBAgAABAgQIECBAgAABAgRGXECA+4hfALpPgAABAgQIECBAgAABAgQIECBAgAABAgQIECBAgAABAgQIECBAgAABAgQIECBAgAABAgQIECBAoBRoRWB5kVL+2hFcXga493t4ewSIvXj2NEVwZWddFNx+evQ7w2/jd6dDyM8KbS+PEWb/LC6NXHB79D/MX798kcrw9ghxe/9xeSQt3FEIECDQS4FYiCQWMimKIr1d+thX4czxnIjnxb2xan5eKAJC3G/vGsivtcnJNDHQBao+AAAgAElEQVQxnhdjGh8fTzFXPl1FkVK7aKf9/YP09du39G17+/YadYkjl/eyCJlf/rR2iT1telogroMytL3zGoj5ev1bI7/fUQQIELisQLlwnoXbLitnewIECBAgQIAAAQIECBAgQIAAAQIECBAYNAEB7oM2YtpLgAABAgQIECBAgAABAgQIECBAgAABAgQIECBAgAABAgQIECBAgAABAgQIECBAgAABAgQIECBA4IYFIrC92S5SkVKarFZTOx19H4HkEcIdQX8R+hhB6P1aEbz+9PGjFAHrZV0muL3cpwyrL7+PMLLNr/U0Mz2dZn6Zzl/LivDZaqWSxiqVHHoff/o95P62xm/h+XwOB61UUoog0FF1uC1fxyVAgMBlBObnnqR4LsZz/O/3Hy6z661tG8/nP1//loPbI8BdESgFhLjf3bUQr8PacbD7vXuTeY4/Vat914B6Yzutrq/fXaPOOVN5z9jd20uLK6s9b8+gNiDGOObpncHtW/V6+ry5ZaGlQR1U7SbQBwJxj/7j1UJuyaguYtcHw6AJBAgQIECAAAECBAgQIECAAAECBAgQIHBHAgLc7wjaaQgQIECAAAECBAgQIECAAAECBAgQIECAAAECBAgQIECAAAECBAgQIECAAAECBAgQIECAAAECBAj0m0BncHvZtonqURh5hGlGAHoEcfdzRXBYBLdHUG1ZVwluL/c9HeB+2Gx+F3jYGdpejW+OK8Lv91vtFNt3mkV47v7BQT8TXrttpVkZ3i5o89qkDkCAAIFrC7x++SLdm5xMB4eH6d3Sx66PF+HvsWhLWfEMW9/40vX+520Yz+k4dix6EnMNRaBTQIh7b6+HuFfEfC6CB2Ju3Wy10oflldRsNnvasP+8+T2f/6+373rajkE/eYzpw/uz6fGDB7krrVYrLa+tp5izKwIECFxFoAyq2azXb2SeeJU22IcAAQIECBAgQIAAAQIECBAgQIAAAQIECNyVgAD3u5J2HgIECBAgQIAAAQIECBAgQIAAAQIECBAgQIAAAQIECBAgQIAAAQIECBAgQIAAAQIECBAgQIAAAQJ9INAuitQqUoqvETp+Xg1KePur5/M5oDbqOsHtpUOEy3aGwcfPzwttP2132A7bH1Uj0D3aNqz15tVCDrkPp+j90spq2hEIOazDrV8ECAyIQAT2Roh73J9X1tbTt+3trlpeBq13bhwh7suf1vIiJZeteEbPPX6Uw6GjIrw9QtwVgdMCQtx7f03E6zXmwvE1prRrGxvp67dvPWvYn69/y4HybxeXrnT/6VnD+/TEneMbTdze2U0fP33q09ZqFgEC/Szg/tzPo6NtBAgQIECAAAECBAgQIECAAAECBAgQIHDTAgLcb1rU8QgQIECAAAECBAgQIECAAAECBAgQIECAAAECBAgQIECAAAECBAgQIECAAAECBAgQIECAAAECBAj0mUC3oe3R7Ha7nTbr9bSxudVnvfi+ORHmWIa3R5vff1y+drBjZ3h7GS4bX6td5sxGeHkr0kePK39/HOg+rCHuZdBvZPFGVwch+L+vL2yNI0CAwA0KlPfoVrud/vf+Q9dHLhfmGK9UUjsVKR5t8axd2/jS9YIk8Zx++vjRyaIo8ZyYqFS7fqZ23VgbDpWAEPfeD2e8diOA4OHsbG7Mzu5eWlpdvbGGjY+Pp5np6a6O9+jB/TQ+NpbWN77kxYFiMQl1fYEY2xjjGOuiKPK9vZdB/dfvkSMQIHCXAuX80nv/u1R3LgIECBAgQIAAAQIECBAgQIAAAQIECBDopYAA917qOzcBAgQIECBAgAABAgQIECBAgAABAgQIECBAgAABAgQIECBAgAABAgQIECBAgAABAgQIECBAgACBWxboDMKMU0XIVgRuna4yuH3zaz2HtPZzdYa3Rzs3trauHTjfGd4+Wb2ZgNkIcN9v/Ws5bCHuMQ6vX75IE+PjJ5fL28Wlawfp9/O1p20ECBAYNIFY7GSqVssByLFASzdVBnNWK5U0Wa2kZlGk5vECJTGPiLDfn80Vyg8wx/kmqpVULozSzfltM9oCnXNX84reXQsRsh7z45jvxSIQsVhSs9m8VoMeP3iQg8OvUrt7e2lx5eaC5K/ShmHaJ+bvMb7xfIj66+27YeqevhAgcIsC5UI/ntG3iOzQBAgQIECAAAECBAgQIECAAAECBAgQINBXAgLc+2o4NIYAAQIECBAgQIAAAQIECBAgQIAAAQIECBAgQIAAAQIECBAgQIAAAQIECBAgQIAAAQIECBAgQIDAzQtE6GqEr0adDnAfpOD2aP/p8PZo/z+LSz8Nkr1I9TbC28vzHbaL1Dq2j58NU4j7yYfTUkpxdd1EkP7NX/2OSIAAgdEWmK7V0sLz+fyc/Pv9h64xynDOclGTCNU+bLfz/X7/4CA/z+LreVU+I25qUZSuG27DgRcoA9wFdvd+KCPk+8Wzp+ne5GRuzMbmVp7vXaVevXiepu7dO3k/cnjJMPjDw2Z+H6NuVuA/b37PBxTgfrOujkZgWAXKRX48o4d1hPWLAAECBAgQIECAAAECBAgQIECAAAECBM4SEODuuiBAgAABAgQIECBAgAABAgQIECBAgAABAgQIECBAgAABAgQIECBAgAABAgQIECBAgAABAgQIECAwxAI5aLXV/qGHgxbcHh04Hd4eP7tuaHgc88/Xv2Wf2wqZjTGI0NsIJB2WoLNw++PVQh6TqJsI0h/il6GuESBAoKcCr57Pp6laLW1ufU3rm5tdtWVmejoHN1crlTRZrZzsc9AuUvt4YZKlldW0s7d35vEEuHfFPNIbxbwoz+/+vbzy9+U1dtH1NdJwPej83ONH6eHsbD5zLNzw/uNy162I8PdXL+ZTtVLN88VY/KGxs9P1/ja8XQEB7rfr6+gEhk0gFgWKxYE8o4dtZPWHAAECBAgQIECAAAECBAgQIECAAAECBC4SEODu+iBAgAABAgQIECBAgAABAgQIECBAgAABAgQIECBAgAABAgQIECBAgAABAgQIECBAgAABAgQIECAwxAJlCOZmvZ62t4/CEqemamnzaz2HKA5STYyPp/jTWXsHB9fqRxlQO1appInTCaI3iBMh+pFTOixBZ/NzT9LszEyKzNXoV4Rx1huNGxRzKAIECBC4KYEI2ozAzaIo0n/fvf/pYTsXTDnr+dgsitRsF/m+H/f/s0qA+0+ZR3qDzgWGamNHi8FEtYoiHbaLoVnwZlgGOYewP5/PC/d8/dZInz6f/bo/3d8nDx+mRw/u5x9H8Pvyp7V02GwOC8tQ9EOA+1AMo04QuBOBcj45LIvS3QmakxAgQIAAAQIECBAgQIAAAQIECBAgQIDAUAgIcB+KYdQJAgQIECBAgAABAgQIECBAgAABAgQIECBAgAABAgQIECBAgAABAgQIECBAgAABAgQIECBAgAABAj8KlAGrEZj4/uMyojME5h4/Sg9nZ3N4e4TU3kYNWxhphOi/ebVwQuX6uo2rxjEJECBwswIRvjxVq/00fPln4e1lq/ZaR4vA/P3+w5kLqQhwv9nxG6SjtSOdPRWpesG8KhYAiHlqVGeA+7AteDNI43ZeWzvD2w8PD9Pq540csH9RxX3ktxfP0+TERN5sY2srbWxuDQPHQPchFl+anqqlxvZOauwcLewlwH2gh1TjCdypwItnT1MsgBf387ivKwIECBAgQIAAAQIECBAgQIAAAQIECBAgMCoCAtxHZaT1kwABAgQIECBAgAABAgQIECBAgAABAgQIECBAgAABAgQIECBAgAABAgQIECBAgAABAgQIECBAYKQEIhIzQjCjIrw9QrZvs6ZrtfTLL9NpfePLbZ7mxo/9+uWLFMGU98aq6abj2yPAtF0UKQLcYzyWVlbTzk8CL2+8g7dwwDK4LbyGqV+3QOWQBAgQ6BuBcvGNyMz+77t357arvMfHBnGfHz9ngZPD9tHzbXX9c6o3Gj8cr/wA83ilko+hRkegDPe/6Popg9pDpQxwj3nTQfto7hrX1NrGlzMXBxgdyd73tDO8/XRrWu12KtrtdHDYTHv7+/m9xrft7fTL1FSK+0ilUsnjt/xpbSjmv70fjau1IML0Y7Gqh/dnU/y9rMNmM9W/NVLcq6P+env+c+FqZ7YXAQLDJNC5iJtFOYZpZPWFAAECBAgQIECAAAECBAgQIECAAAECBLoREODejZJtCBAgQIAAAQIECBAgQIAAAQIECBAgQIAAAQIECBAgQIAAAQIECBAgQIAAAQIECBAgQIAAAQIECAyYwEG7yOHhtx2uFUFez+aepAhwjzovyLUf+SLE8M/Xv+WA2ghwv05FkHmE4kZ1hraXx2zs7OQAy0GvGOeF5/PZLLo7LP0a9HHRfgIECHQjMD/3JM3OzJx5746g5gj0jcDluNc/uD+bZqanTw47cSrIvQzbjoVJYoGS0xXzg1gkJZ61t7FISjf9HYVtmjHf6+joZB+E5Zfh/p3+1UpniH/MUf/9bVxbrePvi+NFb+K3EQge88rbXoRoFK6T6/QxXsO1WOxocjKNT4yf/L0zDPys4+/u7aWPn9aE8F8H/xr7nhXcHvf47Z2dNPPLL2l8bOy7owtwvwa2XQmMgEA5h4zn9P8+LLq3j8CY6yIBAgQIECBAgAABAgQIECBAgAABAgQI/CsgwN3VQIAAAQIECBAgQIAAAQIECBAgQIAAAQIECBAgQIAAAQIECBAgQIAAAQIECBAgQIAAAQIECBAgQGDIBJpFkSLQ87K1+fVrWv+y2dVuEQr49PGjHARbVr3RyEGbg1IRTPvi2dM0VqmkCA+9SoVyWLeK4iTUvDxOBI7WvzVyUG4EJg5DRXh7GdYf/Xm7uDQ0fRuG8dEHAgQIXCQQoepvXi3kTf5+/+EkfDOe6X+8Wshh6xHGHqHsUbH93ONHOch9vFJJ46eelfutdl7M47xnQfkh5us8Z43ojwIx54hpXnw9XbVrLkhzU97lQkIR4h3B32eFfcdiAfHzuLZi7npWxTYxt4y5lOo/gZgTjo+Pp4mJ8Tw/zH8fH7/1BaT6T6J/WhT+ce/tfI921mIIU7VaevLwQarVavk9jAD3/hlDLSHQjwKvns+nuG/c9gKB/dh3bSJAgAABAgQIECBAgAABAgQIECBAgAABAgLcXQMECBAgQIAAAQIECBAgQIAAAQIECBAgQIAAAQIECBAgQIAAAQIECBAgQIAAAQIECBAgQIAAAQIEhkwgQjNTjlT9viIb86JY9wjIjBD2iyqCNh/OzqaH92e/C+OM/dY2vpyEwQ4CaYTSRl8ivD3CZS9TncHtnftF0OjG5tZQhbaX/YsgyPm5JydB9Zv1elrf+HIZNtsSIECAQI8F4j4e9/Od3d20tPopt6b8sHH8vTPAPb6PUOZYvOOsAPdywZh4FsQz4ayKwPgIFJ6sVtMV10rpsVh/nP6s0PaYc0SweWN7Jwfth/NV5jS30cNY3Cauj5gfHh6evYjN7K8zuc1lgLtQ2NsYCcccFYGzgttjAYWV9c+p+ZOFpO7/+mv6+u3bqFDpJwECVxAoA9w7FwC6wmHsQoAAAQIECBAgQIAAAQIECBAgQIAAAQIEBlJAgPtADptGEyBAgAABAgQIECBAgAABAgQIECBAgAABAgQIECBAgAABAgQIECBAgAABAgQIECBAgAABAgQIELicQAR/HuZg938rQv129vbS7u7R159VBL7GB5IiILCzIkD0sNnMP/9ncWkgQtxnpqdzGHkE0t8bq+ZQ8svUXqv9w+bhsLiymvYPDi5zqIHZtgzhjQZHXwdlrAcGWEMJECBwBwLx3Pvj1UJ+/pX38fL7OP1lAtxjVrHfOpoDvF1c+q71pxd8ifD2CHFXVxMI5/DuDG2P8Pay7k1OptcvX+SQ/H5wLgPcY04UbbuoBLhf7ZqwF4FOgc6FOOLeEAtr/Sy4nSABAgS6FSgD3P96+67bXWxHgAABAgQIECBAgAABAgQIECBAgAABAgSGRkCA+9AMpY4QIECAAAECBAgQIECAAAECBAgQIECAAAECBAgQIECAAAECBAgQIECAAAECBAgQIECAAAECBAgQOFsggtsjwD1qs15P29s7XQW2l0ebrtXS3ONHJwGc1UolFUWRg0Q7K0JFlz+tXerYdz1mESgbwe0R4B4VoaHjkXZ6yTod4D4Ifb9kF7/b/OHsbL4GQirGfX3jS76WFAECBAgMnkD54eJYyGXv4CDFPb6sywS4xz4H7XaK9WHef1zOC5icDm6/zrN28GRvp8XlIjwRyhzzrPPqP29+77sA95gvzP46czKHjDnX6WVz2kWRmkWRNra20sbm1u0gOiqBIRfoXJzj7/cfBmJBrSEfEt0jMFQCAtyHajh1hgABAgQIECBAgAABAgQIECBAgAABAgQuKSDA/ZJgNidAgAABAgQIECBAgAABAgQIECBAgAABAgQIECBAgAABAgQIECBAgAABAgQIECBAgAABAgQIECAwKAIRqNosjoJVD5vNHPoZ4ard1sT4eHo29yRFgHtU5JyPV6r56+kA83qjkdY2vvR1WGCEtkd4ewQcViopTRz3pVuPzu06+x/h7Ysrq5eyvco5e7VPZyBktCGupbeLS71qjvMSIECAwDUFOu/rcU+P5308y+Ln5wW4j1UqaeKMBU/KcPGYB2x+racI+IzjRF11kZRrdm/odj9oFylCzmMeFyHu51U/BrifbmssBDNRPZpLltVsC3AfuotWh3oiEO9zZmdm8n3iosUeetI4JyVAYGAFYl73+uWLPF/86+27ge2HhhMgQIAAAQIECBAgQIAAAQIECBAgQIAAgasKCHC/qpz9CBAgQIAAAQIECBAgQIAAAQIECBAgQIAAAQIECBAgQIAAAQIECBAgQIAAAQIECBAgQIAAAQIECPSxQBmoGk2MEL/V9c9dh6tHQNfTx49yAGDU6bDNZlGkCNuMikD49Y0vaWdvr281Imhs7vGjFAHuUacDZcPqqDfdV/Q/Qm8jsLaxvTO04e0hcvIhtJSy0+lw3+7VbEmAAAEC/SIQQetTtVqeG8QCLPd/ncnfn77Hd4a9T54K3i77EouaxHGiYvvzwt77pe+D1o5y0ZifPX9vM8A9pn2x+E1H7vqFjJ3z0Lg2Ikx69teZPLf8YV4pwH3QLknt7VOBeM/z5tVCbt3f7z90/d6vT7ujWQQI9IFAzOtiznhvcjL/20f8u5IiQIAAAQIECBAgQIAAAQIECBAgQIAAAQKjJiDAfdRGXH8JECBAgAABAgQIECBAgAABAgQIECBAgAABAgQIECBAgAABAgQIECBAgAABAgQIECBAgAABAgSGXuCwXaQIzoyKcPXNer2rPkc418PZ2fTw/mwOYI2aqFZyEGtUHDOCy+PIEca5sbnV9bG7asANbxQhhvEBqpMg+kpKE5Vqqnakj0Yg6cFx6OxlT7+7t5cWV1Yvu9tAbd8ZBBkNH4U+D9QAaSwBAgSuKFAGuMfu8Uxvtdsp7vmxMEv8vbPq3xppfu5JqlYqabLzIXq8Uee8Q3j7FQfknN06F82JhWPiT2eVC+nEz24rwL0MYy8D/GPuFO2KKooiXxcx7p2XxukA97imou3TtVrerwxxj6VhmkVK7aJIG1tbeW6pCBC4ukDcq+O9T7PVSo3t7fTlaz01T903rn50exIgMEoCwttHabT1lQABAgQIECBAgAABAgQIECBAgAABAgQuEhDg7vogQIAAAQIECBAgQIAAAQIECBAgQIAAAQIECBAgQIAAAQIECBAgQIAAAQIECBAgQIAAAQIECBAgMCQCR4Ga7RRfIyRz+dNaDmIta+H5/IU9jeDW+BM1Xqmk8eMkzgjhbB2Ha8bv6o1GWtv4kgNf+7F+CG6P/nQE0Xe2eb/VzoH0EXTfadVNvyKM9LL7dHPcftqmDIEs2/R2cemH8Nh+aq+2ECBAgEB3AmWAeyzUEgHsF9Vfb9+lcvuYGkSQd2eVYd3C27uzv8xWscjMRcNTLqxSPq/PC9m/zDk7t+0M5y/H/byFbyKUfaxayeHsP7umzmrPZRYdump/7Edg2AVOL74U/Y33bAeHh+lbYzt9bTT69j3csI+N/hEYJAHh7YM0WtpKgAABAgQIECBAgAABAgQIECBAgAABArctIMD9toUdnwABAgQIECBAgAABAgQIECBAgAABAgQIECBAgAABAgQIECBAgAABAgQIECBAgAABAgQIECBAgMAdCZQBqnG6s0Iw//Pm95+2JMJX40+RihwYGscsK8LK47g7e3s/PU4vNrhMcHu0rwwlbezs5LB79b3AvcnJ9PrlixzEGldBBPevrn/GRIAAAQJDIFAGstfGqvlZXwZuR0j38fotaa91tFBLPCMjALhcCCb2OV3NdnGy8MsQ8PS0C52h6acbEs/ke2PVPEeLIPWYm8WCMtO1WqpUUrp3Klz/9P6xX8zxYq73syoXuSm3i8VwYpyjYj4Q84KYW8aiQc1mM03Vat8dMq6ZaF/8vHNuWW4U+0UA/c7uXv4a3ysCBK4vEMHLcU+YmqrlrzGn76yVtfX0bXv7+idyBAIEhlYg/h0g7h3+DWBoh1jHCBAgQIAAAQIECBAgQIAAAQIECBAgQOASAgLcL4FlUwIECBAgQIAAAQIECBAgQIAAAQIECBAgQIAAAQIECBAgQIAAAQIECBAgQIAAAQIECBAgQIAAAQL9LtAZwhqBqxFOXlYZ4H5W8Gq5TbMoTsI542cRphnHqH9r5BDOfqzLBrdHH8rg0wgX/WdxKQfTqu8FIqg3Qh+zFyeXBwECBIZKoAxwLwPby/lDZ4D7QTsWczkK7I7FW8aq1RzmedE8YqiQetiZ/XY7lWvoxPwr5joRyhw1XqmkaqWSA9zL6ja8vdwnQuB/FuFeBvjH+TsDoMvw9jh3zC0jfH1xZTW3ce7xozQzPZ3njPGz2uTkSfB/bB/bNrZ38txSYHsPLzCnHimBuHfE6zKCJeJ1etZCXyMForMECFwoEPeJN68W8rP8/cdlWgQIECBAgAABAgQIECBAgAABAgQIECBAYOQFBLiP/CUAgAABAgQIECBAgAABAgQIECBAgAABAgQIECBAgAABAgQIECBAgAABAgQIECBAgAABAgQIECBAYNgEIpwzAsqXVlZz4GpZ3QS4R1hnhHV/bTT6OrQ9+nSV4PbSYr/VThFJezrkftiuhav2p/zgWbn/xtZW2tjcuurh7EeAAAECfSZQ3uc7A9sjxL2SIhz838bGfOKw+DdMPH4jwP1mBzOC8oN8rJJyMPvJXOU4xD2CziM8vwxwz3OgaiUdxuCklMrw9mZ8XzkKeD+rysVr4ndjlUo+xkVVBrhH6PrU8YIuneHtsW9ngHt83zl/eLu4lOdqsSBMVL3RSLG/IkCgNwLlwh0C3Hvj76wEBkXg4exsXpDFvwEMyohpJwECBAgQIECAAAECBAgQIECAAAECBAjctoAA99sWdnwCBAgQIECAAAECBAgQIECAAAECBAgQIECAAAECBAgQIECAAAECBAgQIECAAAECBAgQIECAAAECdyhQhnNG2Obiymo+88z0dJr5ZTrNzszk788LXo3gz2ZRDERQV/Rlfu5J7k/Ej45XKzmMtJuKwNMIqW3s7OQAd/W9QFwvL549PflhBMdGCKsiQIAAgeERKMM5I+w7nqE/q5gf5IBwAe4/o7r078uFd8o5TYS4l2Hu+8ch7qcPGnOeHLhfSeletZr/Xga6x7YxpqeD3DsD3GObe2PVPIc6r04HuJ8Ob4/9Tge4d87PIvh1d3cvB7gLb7/0ZWEHAjcuEPP7mOdHff3WSJ8+W1DhxpEdkMAQCJT3ivcfl9P+wcEQ9EgXCBAgQIAAAQIECBAgQIAAAQIECBAgQIDA9QQEuF/Pz94ECBAgQIAAAQIECBAgQIAAAQIECBAgQIAAAQIECBAgQIAAAQIECBAgQIAAAQIECBAgQIAAAQIE+krgoF2kdlGkzXo9jVWrOaSvWq2etDFCQSfPCWqNoM52u53+WVzKX/u17k1OptcvX+TmTVwiuD22L0NSI4gsAu77uZ+98A/bV8/n8zUToa4R1Rsh9xF2rwgQIEBgeASma7UcrN1tgHvZ8wgJj2evujmBcm4Sc5LOOVucoQxq7zxb8MfPI1C/HIs8/2u38/O6XLAn9ikXuCmKeKZ/H/IexzhrLI9z+vOcKSrmTPVvjTy3PF0R4B6/X9v4cvKrp48fpZhPxAIwn9Y/p9lfZ1KEvysCBHovUIZLREtarVZaWv106YDml/PP0t7efl70SxEgMHwCf77+LXfq7/cfhq9zekSAAAECBAgQIECAAAECBAgQIECAAAECBK4gIMD9Cmh2IUCAAAECBAgQIECAAAECBAgQIECAAAECBAgQIECAAAECBAgQIECAAAECBAgQIECAAAECBAgQIPAzgQg4jdDMu4w4jcDNMmyzs30R2j52HPZ5Vrtjvwh9bxZFqjcafR2y2Rkwfpnw9ujjYbudA8kj3DSCRIW3f381RGhshLeHcVwzcU3s7u3loHtFgAABAsMlUC6GEmHgkx0LvQxXLwejN2WAe9namKfEHOX0Ijw/603MbWIeNzE+nuID5GWQ++kQ+Ahcj23iuR/P+wjxLzP5Yy4YwfCna2llNe3s7f3w8zhPHOfh7OyZzVvf+HJm8PvP+uL3BAjcnkDc/+fnnuQ5f1Rjeyctr611dcKpWi2/X4h6/3H50uHvXZ3ERgQI9EygnB/GXCQWclMECBAgQIAAAQIECBAgQIAAAQIECBAgQIBAyv/7++MHD1KlKGLtdEWAAAECBAgQIECAAAECBAgQIECAAAECBAgQIECAAAECBAgQIECAAAECBAgQIECAAAECBAgQIECAQLcCkW9ZpCKdjmlvFu0Uv4tQzMkyEbPbg15juwjcPIooj7o4tD22aB2HdE4cB7eW4e9lAOg1mnIru3YGjEfYaATkd1PRzwjUj9qs16fbjnMAACAASURBVFOEiaofBV48e5rDYjuDXt8uLqXDZhMXAQIECAyhwH/e/J6DuwW493ZwY54Sn/KOmUr8fWNrK21sbuVGxXM5gpZjDlQ5HquYr5WfCo95TYS9t1vtH4LSY994tsecKeaHMRWKgPed3b28z9zjRznIPapc7CfmS/G7OG5n1b81LpwPRFh8tLOsmDvEuaLKvvRW2dkJEDgtUAZN5PeF7XYOa47Fmy6q//f6tzR2/N6x1Wql/31YBEuAwBAJlPcFC7AM0aDqCgECBAgQIECAAAECBAgQIECAAAECBAhcW0CA+7UJHYAAAQIECBAgQIAAAQIECBAgQIAAAQIECBAgQIAAAQIECBAgQIAAAQIECBAgQIAAAQIECBAgQGBUBCL4sgzAbJfJmRd0PgJRu8wYv1PCMrg9gkI7g1s7g86XVlbTzk8C/O600Sml1y9fpHuTkzlgfKJL2OZxSH20tV+D6e/a8azznXzQrJJSNVVygKyw+34YGW0gQIDA7Qn8+fq3HAxeG6ve3kkcuWuBmGdGOHtngPvD2dkctB5L1sSCO+X0Z791tGTP/sFBnt/E19M1XaulhefzOcA9KuZEpwNZI3g95gBlkPt15kudIe4RAv/3+w9d992GBAj0RiBe+7H4wlStlhuwvbObPn76dGZj5p88SbO/zpzcb+J92c7ublpaPXv73vTIWQkQuI7Aq+fz+X5gIbfrKNqXAAECBAgQIECAAAECBAgQIECAAAECBIZNQID7sI2o/hAgQIAAAQIECBAgQIAAAQIECBAgQIAAAQIECBAgQIAAAQIECBAgQIAAAQIECBAgQIAAAQIECNyYwEWB7RFMGaGnx5mYKfLc42cRej4zPf1dMPqNNeiaB+oMbi8PVYbMR18P20dhoPVGI4eB9lNFsGAEg4b3vWp3QbOH7SIHkce4LK6snhlu2k997FVb4np98expPv3kWDUdtNrZ7J/FpfxVESBAgMBwCpQhnQLc+2N8cyB7q50Om830/uNybtTTx4/y/KesWMQm4tgjjL2s8+Y5nQHu1Uolh8M3dnbS8qe1HzpcBrnv7u1daQ4Yc+KYq8Wcoqx+XAyoP0ZaKwj0n0AsFhHBE/FajnvKytp62t7dPWlohLXHYlpRcX+KbeL72D62/ba93X+d0iICBC4t8J83v+d5SAS4KwIECBAgQIAAAQIECBAgQIAAAQIECBAgQOBIQIC7K4EAAQIECBAgQIAAAQIECBAgQIAAAQIECBAgQIAAAQIECBAgQIAAAQIECBAgQIAAAQIECBAgQIDAscBFge0RYhWhlju7e/nrxPh4Wng+n4PaI0ozgsKjymD3CNiciF/2QUW/mkU7xdeo6Eu0P5oXAe75Z8dh5+cFe/ayGycfgrpEeHuElEZ/9w8OclBp9Fn9KBBhjBHgG+GLcS1EIGy7KHJ4awT5KwIECBAYXoFYvCMCt8vFXIa3p4PTs3I+trG1lTY2t3LD4xn98P5sDnKP+Vs531zb+JJmfpnOY3jWc7szwH28Wkl7raNFWf56++5ckDK8+TJisc8frxZOFjaqHs+LN+v1tL7x5TKHsi0BAj0UiPtLLMQwVavlVmzv7KaPnz7lv8drfHx8PHW+rstFoIqiSG+XPqam91s9HD2nJnA9gXj9P5t7kmLu0I8L+l2vd/YmQIAAAQIECBAgQIAAAQIECBAgQIAAAQLXExDgfj0/exMgQIAAAQIECBAgQIAAAQIECBAgQIAAAQIECBAgQIAAAQIECBAgQIAAAQIECBAgQIAAAQIECAy4QASvt4qUQ6s763Rg++kA8DIUs9wngtsj0G53dy9FIGqEWfZDiHuzXeRQ7qgIno+wz2hfBHR1BrZG2HmEnvdbgHuElUaQYFQ3AbPRj8N2O0WPoy8RaBpj01kRNvjg/mwOdj/9uwG/nC/V/LhGI7w9Qtwj2DWWG4jg2Ai9f/9x+VLHsjEBAgQIDJ5A+SHjbp6vg9e7wWxxzF/2W+08P4ln8en5Z8yLpqdqOdy9/F3MSXf29nLoanwt63SAexkOH/OfmCPdZHXO12IBI/OJm9R1LAJ3K/BwdjbF8yHeK0Q4eyxg9sv0VL7nxH2p8/1TvE+L13+Et/+zuHS3DXU2AgSuLRCv83i9x+s+Kl7nMU+IfxNQBAgQIECAAAECBAgQIECAAAECBAgQIECAwJGAAHdXAgECBAgQIECAAAECBAgQIECAAAECBAgQIECAAAECBAgQIECAAAECBAgQIECAAAECBAgQIECAwMgKlEGWAfCzwPbTSGUoZhncvvm1fhJm1xnuXhur9sQ3gumjf1HRxghurzcaObj9zauF/PPTga0RGBp7/P3+Q18Em0ew+OuXL85s61monX2OMP31jS/fbRbhZE8fP8ohg1ERSra4stoXfe3FRRJB9hHmX6mkdK9azYGxMf5LK6vfBcD2om3OSYAAAQI3L1Au3NHY3smLztyfmUlzjx+l8UolL+Sh+kOgXHznsovqxPwuFuuJxWuiyud8Ob7lPCnmvGX4e8wRz1rs5ioSnSHu5f5vF5d+CKG/yrHtQ4DA3QrEe8YIZ5+q1U5OfNZ7hM4Fobbq9fyeUxEgMBgCMU+I13m8jmM+EIvDxPxQESBAgAABAgQIECBAgAABAgQIECBAgAABAt8LCHB3RRAgQIAAAQIECBAgQIAAAQIECBAgQIAAAQIECBAgQIAAAQIECBAgQIAAAQIECBAgQIAAAQIECIykQGd4+1UCqyNcfOaX6dQZ3F5Clh/a6QxEjWDsdlGkVpFSZKTG726jIrO9WRT5XFERwBVBXBHIVVYZsBktuNcRMF+aRJBnhL33ssL31fP5HCY2Ua2ksZ94dYa3n9X+OF6ElUcYYZavpBREoxziHrZ/vv4te4RvXDcx7mXway/H37kJECBA4GYFOkN248gxL/jaaKSHs7MC3G+W+kaOtt9u53lKt8/lzgV6Yp+Yn5bzqAjnj3lnzBEPOuaDcQ3EQjYxF7qpOh3i3g9zypvqm+MQGEWBMuA5FpQ47z1C56Jb7z8u3+g9ZRTN9ZnAXQmU/24V84ZYfKHz34zuqg3OQ4AAAQIECBAgQIAAAQIECBAgQIAAAQIEBkFAgPsgjJI2EiBAgAABAgQIECBAgAABAgQIECBAgAABAgQIECBAgAABAgQIECBAgAABAgQIECBAgAABAgQI3KhABFgeRjBmx1EjlK6xvZPi63WCqyIg9Y9XCzl4fLJaTUWK0PYIVP++Czk0+zhQ86Y612wXOYQ7andvL4dwnRfKOT/3JEXIZrVSSZORKJ8D5o+CPcNg+dPaTTXr0sfpDJntDMG/6ED7raPxPCuM//GDByk+SBVV9rcMq7+N8NJLd7iHO7x++SJF6GIe/3Y7RejiYbPZwxY5NQECBAjctEDnc7VcECXmJmXFNCDmLKq/BMoQ95iX7e8f5OfzeQvsRBD/3ONHP3Qgxvv/s3cvbFEc+/qwawZEREKixmMgrmTn3d//86ydf4yBKGpQgwQRYea9noYi7chhgAEGuH/rykKlD1V3N0xVwzyVhXDa47z6mj/q8Pbx0tMaAgRGJZDXkPp946Bj1tCK7e3t8v/+WBzVqR2HAIEzFKhftydZ0PAMm+XQBAgQIECAAAECBAgQIECAAAECBAgQIEBg7AQEuI/dJdEgAgQIECBAgAABAgQIECBAgAABAgQIECBAgAABAgQIECBAgAABAgQIECBAgAABAgQIECBAgACB8xJIYPlOuHpi1v+t04S51zfsDPYhQeqrH9aaQPW5b2ab8PRUIjUnu51SA1VP0vf0IYHkg3VUEFcN726He9Yg9P3an3Dv86j92rXfedPjmj+7X/B8wgafPHxQZqanm90TYJq+Cm//VzNhrwl9Tb1bXS1vVt6exyV2DgIECBA4J4HB8PYa5p3X0Cxmk+GDAPdzuhgnOE0Nca+7rm9slLfv3pd8bFfGO7MzM00Q/+d+rxkftcd32bYu1JM/Z0x30CI/J2imXQgQIFDqHO7t+7/LX+/eESFAYMwFBLiP+QXSPAIECBAgQIAAAQIECBAgQIAAAQIECBAYGwEB7mNzKTSEAAECBAgQIECAAAECBAgQIECAAAECBAgQIECAAAECBAgQIECAAAECBAgQIECAAAECBAgQIEDgIgVGEeaekNSfF+ZLPqZqaHsC4T9vbX3RvZtTU03IXermRLcJcj9JbfX6pVcSQr8TwJpKaGeCWY8KcG+3t4abb7UC7Ws4em3Xf5/9fpImHmufR/e/b8LtO51Sbu467neA9C9h8+lyt9NpgviX3/xVVtfWms0TYppjpY85VgJNs20Nb882CSvf2NzcO/zW1tZX1+lYjb+EG8cpoa8pAe6X8AJqMgECBA4ROCi8vb1Lxg8Jcs9YRI2nQK5RlhraWXRop40Z77xeeVt6vV7z9//96T/Nx+nd65jxYRYIGrzWWfCmjoHyuq8IECAwKoH2/Pa3xaWSuZUiQGB8BQS4j++10TICBAgQIECAAAECBAgQIECAAAECBAgQGC8BAe7jdT20hgABAgQIECBAgAABAgQIECBAgAABAgQIECBAgAABAgQIECBAgAABAgQIECBAgAABAgQIECBA4IwEEnjZ6++EX+5mXx7rTAn7HmXQZX1jTxpRw9OP1aDWxulTgskT05mwzgSvJ4j9qAD3HKIdtJeQ85r1mXD06pSQ0JV370cabp7z3picbM5/8+a/f06bjgpvr11vtzH/9uvzP5pPxfbO3Fzz58lOZy/AtB3e3rZO+Gn6N8rre9Jred77Jdz3l6c/Nqf9uLFRFl8un3cTnI8AAQIEzkCgHd6e1/a8xqvLL5AxX8LZM0ar45csEpTFWCY6nWZMeVBlLLzV7zUh8Nk3Acs1AP7yy+gBAQLjIFDnuPm+9GxxaRyapA0ECBwgIMDdrUGAAAECBAgQIECAAAECBAgQIECAAAECBIYTEOA+nJOtCBAgQIAAAQIECBAgQIAAAQIECBAgQIAAAQIECBAgQIAAAQIECBAgQIAAAQIECBAgQIAAAQIELqHAQaHtCao+br1eeVs+bW4ed7d9t0+o6s8L8yUfax0nxD1B5AnpTEZnDW/f70TDBLhnv7nZ2fLo/vdNAPzNiZ02bfb6TeD98pu/SgLcT1OzMzP7BrUPHjPnT3j7ZOffIPnDztsOZF9bX29C2NOPhMLnWDdagfRxasL7++WLAP/0Ldf2OgeYPv3hSWMWgxqCf5rrbV8CBAgQGA+B9mIxWeAli5qoqyGQEPcs1tOuYceSdd8sXJMFihQBAgRGKfDTwnyzUFfmZivv34/y0I5FgMAIBQS4jxDToQgQIECAAAECBAgQIECAAAECBAgQIEDgSgsIcL/Sl1fnCBAgQIAAAQIECBAgQIAAAQIECBAgQIAAAQIECBAgQIAAAQIECBAgQIAAAQIECBAgQIAAAQLXVyDh7Zu93h5AAr7X/lkv+XjRYd0JtPvh0cPS7/fL562tkoDz1FHBm+2w9qlut/RLvyTEPJWg9a2trZI3DN2anm7+bdgA92yb4PMEuXc7nTLV7ewFw8frxavXJ76R6nHbB6hB7d3SaQLbO2UnjP641b7G6xsbZWa337UPg8dL0GlCS1MJ409oafa77nX/3t1yZ26uYXi2uNTck4oAAQIExksgY4eTfH/OGCOvxVk05qhxxnj1WGuOEsiIJuPALLiTmt5dhOeo/fL5je2dMXLGQW/fvTceGgbNNgQIDCWQOdn840fNtr8tLjVzVEWAwPgJCHAfv2uiRQQIECBAgAABAgQIECBAgAABAgQIECAwngIC3MfzumgVAQIECBAgQIAAAQIECBAgQIAAAQIECBAgQIAAAQIECBAgQIAAAQIECBAgQIAAAQIECBAgQIDAKQU+bfdK4iwT0v332tqFh7YPdidBrA/vf78XOj7R6TTBqgdVAjoT4F4r29e/J7x9dW1t73MJzcsbh1aOGcj59Icn5ebUVKltqYYnDfWu4e0JaZ/sJKb9ZEHth90KtY11m/3CaeOU4PboJbw/Lu9WV095h12d3RPu++Thg6ZDxwn9vzoCekKAAIHxF8j36bx+ZQGS41SC239emG8C3I8T8H2cc9j2YgWyNk0WqckCPMPWzj69sruujSD3YeFsR4DAUAJ1gagsPJK5pCJAYPwEBLiP3zXRIgIECBAgQIAAAQIECBAgQIAAAQIECBAYTwEB7uN5XbSKAAECBAgQIECAAAECBAgQIECAAAECBAgQIECAAAECBAgQIECAAAECBAgQIECAAAECBAgQIEDgFAI17Hxtfb28ePX6FEc6m10TmJ1w84SpJmrzRrdbDsrcTPh4+pNKaGv2Sfh7rcHw9tO0OMHv848fNYe4OdEt271+Ewi68v59Exp7nGqHt9/sdo+z67G2rdc6IfFTu571AFHL53u7wfcJuX+98nbswvyP1eEz2Dj31C9Pf2yOfJJrfQZNckgCBAhcS4F8P85CI/vVwuNHzRhg8eXyka9jGWds93rl48ZGs6DLve++axZSmTxGwPe1vADXsNODQe4ZK2VsqQgQIHAagbxeZXGwzFuzoJrFs06jaV8CZyMgwP1sXB2VAAECBAgQIECAAAECBAgQIECAAAECBK6egAD3q3dN9YgAAQIECBAgQIAAAQIECBAgQIAAAQIECBAgQIAAAQIECBAgQIAAAQIECBAgQIAAAQIECBAgcK0FEkS52es14aa/LS4dGXJ6nli3pqfLnW/nSoJVUxOdTrmxG6aaoPTSLyWxrTVfNf+UAPdUDdZOgGuOkxplePvNqalSw2HTprQtZ/603Suft7bKs8WloanOK7w9Dcr1TkD7YChtPLdawfcJDlzf2Bi6D9dtw58W5puAxXFd9OC6XQ/9JUDgegpkIZW8Hu8XdFtf/4/6Pp3Q3J8X5puw94wT8pqcmp44u8VUrufVulq9ruPnhP5nkQBFgACB0wrUxcEynX22tFS2trZOe0j7EyAwQoEnDx80z6ae//miWSxQESBAgAABAgQIECBAgAABAgQIECBAgAABAvsLCHB3ZxAgQIAAAQIECBAgQIAAAQIECBAgQIAAAQIECBAgQIAAAQIECBAgQIAAAQIECBAgQIAAAQIECFwpgQSOJ3j8xavXTRj1RVbCUxOINXNruvmYv6c6pZQb3e5eUHv+LWHjTYj7QCVIKwGsNVCrBriOMrw9p6yh691Op0zVBPmSMPx+E5A+rOd5hrcfdm03thOFX0qC2/cLwr3I+2Icz33/3t1yZ26uuc8S4KYIECBA4PwFatjtYJBmxg95/U+4e6ou6rJfC+sbh/O5LMCSxTky7uh08v9ZPGZnARlFYFAgYycB7u4LAgRGKVDnGBufPpU/Xrwc5aEdiwCBUwhkbPnL0x+PvVjfKU5pVwIECBAgQIAAAQIECBAgQIAAAQIECBAgcGkFBLhf2kun4QQIECBAgAABAgQIECBAgAABAgQIECBAgAABAgQIECBAgAABAgQIECBAgAABAgQIECBAgAABAoMCn3v9st3vN8HtCRy/iEpQasLab9+eKQlibVfC0fcLTk2b0/Z2ra6tldUPa2V9Y+OLf0+A698f1ko+P8pKgNfTH540Qa83umnnTrhrbdswpuMS3p5213th2OD5UVpexmPlnn3y8EHT9P8++/0ydkGbCRAgcOkFaoB7gtfrYhpZXOPOt3N7i8DUTi69XP5qjJDX8p8X5r/atu6T1/a8xisC+wnUxW9GvUgQbQIErq9Ae4756q+V8veHD9cXQ88JjJHA3Oxss4hfFrvLoneKAAECBAgQIECAAAECBAgQIECAAAECBAgQOFhAgLu7gwABAgQIECBAgAABAgQIECBAgAABAgQIECBAgAABAgQIECBAgAABAgQIECBAgAABAgQIECBA4MoIJHiy1+uV3xaXmo/nVbemp8vs7ZkmuD0B6LUSkZrQ9mSl1kD0wTbVgPS0N2HjCdFO0N3HjY2y+HL5qy7cnJoqnzY3z6RrOXZC3FNT3W7T7tSn7V5JvPyzxaWSUNn9apzC29O+6pqg+wSRqsMFcs/98vTHZqP9QoH5ESBAgMDZC9QA9+a1d3OzGVPk+3O7EsCeRUoybkjIe/t1ub5puG6fxVcyNkkJbz/763eZzrDV75du2Rmj1spaQpu742ch7pfpamorgfEWqAtF9fv98v/+WDzXefp4y2gdgYsTyHOnfG1mLHlWz5curnfOTIAAAQIECBAgQIAAAQIECBAgQIAAAQIERisgwH20no5GgAABAgQIECBAgAABAgQIECBAgAABAgQIECBAgAABAgQIECBAgAABAgQIECBAgAABAgQIECBwQQLnGdidMNWEXc3cmm4+tsNVO7th7YOhmPuxtMPbE9ae4Kz6hp+DAtzPmvfO3Fy5f+9uE+iZEPfUVq9fEvR5VKXvNweCZo/a5yw/XwP9f33+x1me5soc+39+XCgTExNN4H2C7xUBAgQInK9AO8C9njnB65PdTvNanP/ltbm+LmfckPFDwtwzFvl5Yb75mEzu9qt29p/Mi7QisCuQoPYEtueuyP2RBYfyZyHubhECBM5CoIZFr/2zXl68fn0Wp3BMAgSGFKiLt2URoCzSpwgQIECAAAECBAgQIECAAAECBAgQIECAAIHDBQS4u0MIECBAgAABAgQIECBAgAABAgQIECBAgAABAgQIECBAgAABAgQIECBAgAABAgQIECBAgAABAgSuhMDnXr8kEP3Fq9dlbX195H26MTnZhLXfvj1TErDaroReTuwGtx/nxDWAtd3mhGnl+OsbG00g60VUDdhLaOyNbqcJgf20fXhbxi28PW5nfU9cxLU5y3PWAPd3q6vlzcrbszyVYxMgQIBASyALp/S2eyWLt2Sc8e3s7N7iMHkt3i97fbsJdC/NghtZeCPjh+z33bdzJWOWWvW1HDiB3C8ZK6fq/dNWqfdaNqnbWdTFfUOAwCgEflqYb16bsuhIXusUAQIXJzA3O1se3f++mPdf3DVwZgIECBAgQIAAAQIECBAgQIAAAQIECBC4XAIC3C/X9dJaAgQIECBAgAABAgQIECBAgAABAgQIECBAgAABAgQIECBAgAABAgQIECBAgAABAgQIECBAgMCVF+j1S+n1d8LYUze63dLtHN3tje1eE3j+6/M/jt54iC1qkPrs7Zlya3r6izDUNCeh7WlXwi5PWjXAfenlchPYXivnXnj8qNycmtr7t5X378vKu/fN3/P5fC5B7zdvTjV/3tz8XP589eqkTflivxz/6Q9Pmj4nwP00fRxJg054kNxDCXE/qNqmJzzFldktixMkuD+VBRCyqIAiQIAAgfMRyGt+xhqpjGU2Njd3XoNbQeyHtSSLbiSEs1a+p+cNxHUcMTXkWOp8eussFyWQIdHmwOJAzxaXytw3syVhrgfdb0LcL+qKOS+BqyFQ5xnb29vl//2xeDU6pRcELrFAXbDv+Z8vyqfNzUvcE00nQIAAAQIECBAgQIAAAQIECBAgQIAAAQLnIyDA/XycnYUAAQIECBAgQIAAAQIECBAgQIAAAQIECBAgQIAAAQIECBAgQIAAAQIECBAgQIAAAQIECBAgQOAQgXZo+35x20cFj9ag7tW1tZKQyZNWwlMTip7Q9nZ4eo6XsPYmtL3sBLcPWzU/fL99aoB7glcT1tquiW63PLr/fRPWnkrAe0Jd0679AjYTvJUArlFVzpMQ99RR/kedMwbHMcvxTrLPfu0YDCrN/ZW1AWL52+JS81GVMv/4UXPvpxLenhB3RYAAAQLnI9AOcN/vjJ+3tsrHjY2y9s/63uvW/Xt3vxirtBeDyWt4jpkxxGVeiOV89K/PWWqAe8aMGXvW8WUVyH2T8ed+1V5o6PqI6SkBAqMQqPOMwcVGRnFsxyBA4HgCGRv+8vTHkrFlFnFRBAgQIECAAAECBAgQIECAAAECBAgQIECAwNECAtyPNrIFAQIECBAgQIAAAQIECBAgQIAAAQIECBAgQIAAAQIECBAgQIAAAQIECBAgQIAAAQIECBAgQIDAGQkkSHKr3y+9JGrvVkIlVz+sNQHSefPL3Oxs85nDQsQ/9/olIe4r79+XlXfvh25tgtBnZ2bKrVs7we01LD0HSEZ7E9jeKWWic4zE9tbZa1DmQe2vAe5DN3hgw4RuxSlecRt13ZmbKwmITU12O2XyBA6bvX+vbyw7uwH49eNgm3Md41LviHoNjhucf5DFSe+VUduO0/HydfDTwnzTJEFu43RltIUAgesiUAPc8zLbGhJ91f12SHvdJ2OUvHbWhUmy088L88Lbr8vNc4x+tgPcR7nozzGaYFMCBK6ZQF0UrN/vl//7/fk1673uEhg/gfqM593q6t5iLuPXSi0iQIAAAQIECBAgQIAAAQIECBAgQIAAAQLjJSDAfbyuh9YQIECAAAECBAgQIECAAAECBAgQIECAAAECBAgQIECAAAECBAgQIECAAAECBAgQIECAAAECBK6FwGBwe0Kj3/+92oSR58/tenT/+yND3BNcmmDu1PKbv8rq2tq+jgloT1D77O2Zcmt6uiS4ul0JC5/o7AS3nyyy/d+jtcPb678OhtBnm3Z4fbst6U0+92+0/c5nzzq0fRAub0BKyFcNtx82yL3d/xounwC/waqh7gmt3W4Ft3/c2CjZvh2qn31PE+gey0/bvb2Q24TdqlLaX2OHff2wIkCAAIGzEchiNfle3K68Dg5WvkfXcVINcM/YIuOg/Nd+vU2w+428yCoCLYGMgzIeera49NWYGxQBAgRGLVDnGX9/WCuv/vpr1Id3PAIEjinw9IcnzXOWLORyFosAHrM5NidAgAABAgQIECBAgAABAgQIECBAgAABApdCQID7pbhMGkmAAAECBAgQIECAAAECBAgQIECAAAECBAgQIECAAAECBAgQIECAAAECBAgQIECAAAECBAgQuPwCNaw8AaM1lDwhNvk1OwAAIABJREFUpCvv3h8YuF57XYPfkkOaoNL96qAQ9wS119D2wQDxHK9bOnuh4KNUrgGZb1belps3p44Moa/nTj9ilY+1zju0fdAhIep3vp3bC3I/KhR2q98vW7uB+ivv3zfXuFauRa5DTJqPA6HuCd/P9jWgNp/PPrdu7VzHdqB7YmnTlhrqftT12+z1GtvBNh2131X+fDx/XphvXBNo/+vzP65yd/WNAAECYyswGOK+vk+Ae7vx07uLnNTFYeprXLbJ6+KU8PaxvdYX2bB6n2S8lQUBFAECBM5KIIul/bQw3xz+v89+P6vTOC4BAkMK1K/JPGvJQi6KAAECBAgQIECAAAECBAgQIECAAAECBAgQGE5AgPtwTrYiQIAAAQIECBAgQIAAAQIECBAgQIAAAQIECBAgQIAAAQIECBAgQIAAAQIECBAgQIAAAQIECBAYUqAJat+LaC8lf2yHtucwa+vrZe2f9SOD29unTPhbAqemJ/YPcM+27RD3BJ/WcNN6nAR+17DvBH8PW4Ptb++3EwD/9ZESYJ4g8xqQWUPos2UNW617jWNo+342T3940gSuD7a/ve1mLwH0/SYM/MWr1+WoANrsW0Pdc1/U4PaDrk0NdJ/7ZvaL8PejwtxrYOmnzc2y+HK5aZ8qTSj//Xt3GwrB9u4IAgQIXKzAYIj7MK1pvyZn8ZjSKeXmAYvdDHM821xdgc+9/hcLBCW89ahx19XV0DMCBM5aoAZZZI6XeaEiQOBiBerc/93qaslCg4oAAQIECBAgQIAAAQIECBAgQIAAAQIECBAYTkCA+3BOtiJAgAABAgQIECBAgAABAgQIECBAgAABAgQIECBAgAABAgQIECBAgAABAgQIECBAgAABAgQIEDiGwGBAZHatoe35eJLw7BqAfqPbKYeFr7dD3HPeBLZPdHY+Dh/ZvhMGnzD6fDyscsybB4TKbyRItZRSAzL3C3FvtzchmvFZ/bBWEjQ+TpXw/IToH9TfWCUkPZW2J6TvrENB06bZmZlyVJi78PaD76S6MEK2+PX5Hyf62hyn+1RbCBAgcNkFfnn6Y+kOBLAftnBKu795Ld5vUZnLbqL9pxfIokJZXKhdWWRn6eXy6Q/uCAQIEBgQyOvYzwvzzevZb4tLZWtrixEBAhcsUBfke/7ni7F73nTBNE5PgAABAgQIECBAgAABAgQIECBAgAABAgQOFRDg7gYhQIAAAQIECBAgQIAAAQIECBAgQIAAAQIECBAgQIAAAQIECBAgQIAAAQIECBAgQIAAAQIECBA4E4Ea4p6w9gREnTbMe252tiQAPeHtCXE/rBKKnrj244aY1sD2dmh7DVX/55/1r06ZN+fcmp7ePc/Xber3+yVRmatra2X5zV/N/u0Q98luZy9MM5/PduNad+bmyv17d/f1b4eCvltdLW9W3p57Nw4Kc68NSaj84stlAeWtK5Pw+ycPHzT/0r5Hz/3iOSEBAgSugcDNqakmyPbjxsahvc335Xx/zvhjottt9jlssZhrQKeLpxRoL7IzeKj/Pvv9lEe3OwECBL4WqHP3zMHyLEARIHCxAnVBvowvs8CgIkCAAAECBAgQIECAAAECBAgQIECAAAECBIYXEOA+vJUtCRAgQIAAAQIECBAgQIAAAQIECBAgQIAAAQIECBAgQIAAAQIECBAgQIAAAQIECBAgQIAAAQIEjinwabvXBJiPIpy8Bk4llH2q2z1mS4bbvAZcJnT+77W1svphrSR07qCamZ4u848fDXXwhGTVEPt2iHt2zr8n2C7nHdd6+sOTkvDZ2A8G42/2eiV2L169LmvrXwfdn3efBsPchbfvfwVy7+YeTrXvz/O+Xs5HgACB6yKQ1/+Es69vbJSPHzeaj4PjjLpgSjXp7I57Dl+65roI6udJBLLQTjMgb1UWK8o/CXA/iah9CBA4SuCnhfmSOVkW0Dpq4ZKjjuXzBAicXqCOL1fevy8r796f/oCOQIAAAQIECBAgQIAAAQIECBAgQIAAAQIErpGAAPdrdLF1lQABAgQIECBAgAABAgQIECBAgAABAgQIECBAgAABAgQIECBAgAABAgQIECBAgAABAgQIECBwngI1DD3h5AmHHkXVILjpidMHuH/uJbiyXyY6ndLtdEoNRq2h878+/2OoQPWFx4/Krenpsrob+H5QP+NQA9yzzWCIewJcE+J+nOp2u00A961b001bzyqIq4bnx+jmPvY1wH0cQ0DT9u0EzI9xOP5xrvmotq3XNMdL6H7C9xUBAgQInL3A4Ot/Xp/yfXj948ZeyG3GO6mMUW4Mrppy9k10hmsgMM5jt2vAr4sErrRAFv3K4l+pzMOWX78p/3z8eKX7rHMExl2gLshn4bZxv1LaR4AAAQIECBAgQIAAAQIECBAgQIAAAQLjKCDAfRyvijYRIECAAAECBAgQIECAAAECBAgQIECAAAECBAgQIECAAAECBAgQIECAAAECBAgQIECAAAECBK6AwGavX3r9fll+81cTbj6KqqGnCTNNqOlJK+Ht2/3+F7snHzXH3O6XY7U7AXUT3W7Z2Nw8dkj4k4cPyuzMTBMen9YcZdUObE9we85dKwGwCZ0fdeWcCanPuSY7nTK5T5CsENBRq5/98doBwksvl8v6xsbZn9QZCBAgQKARGAxxb7NksZcsspEaxYI1yAnsJ2Ds5r4gQOAsBTJ3fHDvbrPQWSqLlCwtL5/lKR2bAIEDBOribSdZNBAqAQIECBAgQIAAAQIECBAgQIAAAQIECBAgUIoAd3cBAQIECBAgQIAAAQIECBAgQIAAAQIECBAgQIAAAQIECBAgQIAAAQIECBAgQIAAAQIECBAgQIDAyAV6/VISDHlQJThq8eXysQPP78zNlfv37jZB6wlxP0nV8PYEnicwPWFWc9/MfhGGnuOura+XF69en+QUQ++TvqRP6UvaldDWZ4tLe/sfFtjePkkC8lfevW/2H3XVkNlup1OmDjAXAjpq9bM9Xu6r//lxoXQ6nfJxY6P5WlQECBAgcPYC39+5U6anbzbji7zBN2OAvLROdrrN4jHbpV/a68ucdsGas++RM1xGgYzTP/d6zeJB/332+2XsgjYTIHBJBPI6l9e7zD/6/X55vfK2/P3hwyVpvWYSuBoC9Tnam5W35d3q6tXolF4QIECAAAECBAgQIECAAAECBAgQIECAAIFzFBDgfo7YTkWAAAECBAgQIECAAAECBAgQIECAAAECBAgQIECAAAECBAgQIECAAAECBAgQIECAAAECBAgQuC4Cm71+E0S6X500vP3m1FRZePyoCX87aaBpDW9PGxLeno+1EuQ+OzOzFzCXf//1+R/HDpkf9hqnHz8vzDf9mZ7oNgHu2/3+XqDWzPT0V6Hy7WMngD7hW+/+Xj2zNtagr06nlJvd7oFdE+A+7FUfj+3qdU1r8nWQBQAUAQIECJy9wC9Pf2xe9+tYqPl7p5SpgdfYjAcSsp3PZdEaRWCUAp+2d8Lb8/qfcYAiQIDAWQrkdS+LgmWuncpr4J+vXpetQxYfa/b5/vtmvpsFpxQBAicXePrDk+bZUhYLPItF/07eMnsSIECAAAECBAgQIECAAAECBAgQIECAAIHLISDA/XJcJ60kQIAAAQIECBAgQIAAAQIECBAgQIAAAQIECBAgQIAAAQIECBAgQIAAAQIECBAgQIAAAQIECFxqgRpOnk6sra+XtX/WmyC2YcKjEmQ+981smZudbQxOG96e4PPfFpcODD2vQfE51/M/XwzVxpNcnPrGnslOp0x2O02QZgI121UjW9tR+DFbeff+zEO34z7/+FHTnATLJkT2oKoB7mlbruv6x42hr+9J7OxzOoGff1wokxMTzb2dEDdFgAABAucjkADbOp5JeHb+vF+A+/m0xlmuo0Adswlvv45XX58JXKxAAtzv37tbsnBa6u37v8tf79590ajJyckmuH3m1nTp9/vl/35/frGNdnYCl1wgX28/Lcw3Cyfk+ZYiQIAAAQIECBAgQIAAAQIECBAgQIAAAQIEji8gwP34ZvYgQIAAAQIECBAgQIAAAQIECBAgQIAAAQIECBAgQIAAAQIECBAgQIAAAQIECBAgQIAAAQIECBA4hkDCx7d6/dIr/dJvJ5EnsHxzs6xvbJR//llvPtbqdrvl29nZ8t23c3sBb/ncScPbs2+vX0pCK1MJrfz7w1rz5wSOD1bC5VLbu9sf1N2EwacPx6307+eF+ZKP0xPdvd3jFKJOwtL7pWz3d/5e25ng9rbTcc877PYJ+Xr6w5OmfYeZp2293TY2bR24vgLdhxU/v+1ybz95+KA54ZuVt+Xd6ur5ndyZCBAgcM0FEtieEPd2CXC/5jfFOXa/joWFuJ4julMRIPDla163WxJwcWdubme+vb1dlpZfNfPuGtxed8g8ffHlMkECBE4hkK+1LJxg7n8KRLsSIECAAAECBAgQIECAAAECBAgQIECAwLUXEOB+7W8BAAQIECBAgAABAgQIECBAgAABAgQIECBAgAABAgQIECBAgAABAgQIECBAgAABAgQIECBAgACB8xVI0HcCJPOx1sanT+WPFy/LzPR0mftmtiTgtFaCTSc6nea/01YC0rcGUsb/++z3rw7bDlg/7JxbW1vlt8WlYzerhmilTwlIr1XD7ts2CZtPcHvC0M+j0veFx4/KzampMtnplMlW+w5qZzvkvV7fwcD+BIUnNExdrMDCk8fl1s2bJYsP5N7NR0WAAAEC5yOQBVJ+Wpgvu+u0NCcV4H4+9s7y72JGQpHdDQQIXLRA5ppZ0CQfD6qEt++32NpFt935CVwmgSzMl6+zZ4tL5/ZM6TL5aCsBAgQIECBAgAABAgQIECBAgAABAgQIEBhGQID7MEq2IUCAAAECBAgQIECAAAECBAgQIECAAAECBAgQIECAAAECBAgQIECAAAECBAgQIECAAAECBAgQGKlAAtw3W8HRNZw8waa1Em6e8PDTx7bvhMUnvP3fyPh/u7NfgHs+W0PW8+e0pdf/cv8EX6+tr5flN38d26a+qacGpMcjwfI5RyrHTuD5u79Xzz1gO0F6CdDvdjplaiC8fTBgvoZ/J/S9HeJeQeL+uddvgsKe//ni3Pty7AtzxXeowcHp5sr7983CAIoAAQIEzlcgAe75fjzV7TZjIQHu5+t/nc9Wx98C3K/zXaDvBMZLIPPizLszn8zCZasf1sr840fNvPHX53+MV2O1hsAlE6jz/0+bm83zGEWAAAECBAgQIECAAAECBAgQIECAAAECBAicTECA+8nc7EWAAAECBAgQIECAAAECBAgQIECAAAECBAgQIECAAAECBAgQIECAAAECBAgQIECAAAECBAgQIDACgYSqJ7i8VkJME5ae/0ZRCar83Ot9EdyeYPRvE1De7TanSIB7gq1uTk01/926NV2mp6b2Pj/YjoS2r/2z3oS31wDz47a1hqQnoL5bOnth9gk6T6h2wusuompoffhv7vqkHfsFt9eA+dgtPH7UeA2GuH/a3rFferlc1jc2LqJLztkSqPdd/unZ4lITrK8IECBA4HwF6vfivGamsthJwtwVgbMWEOB+1sKOT4DASQTqIm6Zm9y/d7cJdP+w9k95+ebNSQ5nHwIEdgXq8503K2+bBQIVAQIECBAgQIAAAQIECBAgQIAAAQIECBAgcDIBAe4nc7MXAQIECBAgQIAAAQIECBAgQIAAAQIECBAgQIAAAQIECBAgQIAAAQIECBAgQIAAAQIECBAgQIDACAUS4p7Q9tHEtn/ZsASIJxw1/7Wy4vc2Sgh7DXM/qEufNjfL6oe1JrT9tKHXCaj7aWG+OVUCWzd7vebPy2/+urDg9px/Znq6zD9+1LQl16HTCtHv7cLFqga3t8PrE3w/GOL+ubdjnu0TGKYuViD3+P/8uNBc1ywQkPtNESBAgMD5CuR78dMfnjQLx9RFTxKqvZvlfr6NcbZrJyDA/dpdch0mcOkEMk/Oa+Rvi0tly2JTl+76afB4CWTMmWc1Fm8br+uiNQQIECBAgAABAgQIECBAgAABAgQIECBw+QQEuF++a6bFBAgQIECAAAECBAgQIECAAAECBAgQIECAAAECBAgQIECAAAECBAgQIECAAAECBAgQIECAAAECJxQ4Ksy9fdgEtSewPcHtCXAfVT26/32Zm50t3U6n1GD0iw5vT0hewr0OCrI/KLi9bdIOcZ/sdEpC+WP4/M8XpR32PipHxzmewJ25uXL/3t1mJwFux7OzNQECBEYl8OThgzI7M9MsWpMAd0XgPAUEuJ+ntnMRIHBcgbqgWILbE+CuCBA4uUBdODDPsvJMRhEgQIAAAQIECBAgQIAAAQIECBAgQIAAAQInFxDgfnI7exIgQIAAAQIECBAgQIAAAQIECBAgQIAAAQIECBAgQIAAAQIECBAgQIAAAQIECBAgQIAAAQIECFxige1+v2z1+iWh7rUSNJ7Q9rV/1puPo64aotU+7kWHt6ctaVf+O6g2NjeHCmFvh7jnWEsvl8v6xsaoGR3vBAL/8+NCmZiYKB83Nsriy+UTHMEuBAgQIHAagfYY4OZEt4hvP42mfU8iIMD9JGr2IUDgvATqQmc53/rHjfLi9euh5qDn1T7nIXCZBOoCbm9W3pZ3q6uXqenaSoAAAQIECBAgQIAAAQIECBAgQIAAAQIExk5AgPvYXRINIkCAAAECBAgQIECAAAECBAgQIECAAAECBAgQIECAAAECBAgQIEDgqgokGHCiM1wsT4JUusNtelW59IsAAQIECBAgQIAAAQJnJpD5Wf7L3KtWQq3//rDWhLYnxP2samZ6usw/frR3+HEIbx91X2uI+99rayVhYeriBWZnZsqThw+ahgjVv/jroQUECFxfgfv37pYEanY7nTLlAfD1vREuqOcC3C8I3mkJEBhKoNvtljvfzpV73323t/3fHz6UV3+tDLW/jQgQ+Ffgp4X5ZpG+Z4tL5fPWFhoCBAgQIECAAAECBAgQIECAAAECBAgQIEDgFAIC3E+BZ1cCBAgQIECAAAECBAgQIECAAAECBAgQIECAAAECBAgQIECAAAECBAgMK5BgwM+9fhPMc6PbKftlsyc8pbcbIpgMweT3THa6gtyHRbYdAQIECBAgQIAAAQIEDhDYylyr1y9ZU6sd2p4Qq/d/rzah7ecVaNUOcL+K4e31EiTEPaZnGYbvhh9e4McfnpTp3WuSADdFgAABAhcn8PSHJyWvk3lOPOyCnxfXWme+TAIb28MtQpSFixZfLl+mrmkrAQLXSCCh0wnBmJudbXrd75fy7u+/y1/v3l0jBV0lcHKBjDMz3vy0uVme//ni5AeyJwECBAgQIECAAAECBAgQIECAAAECBAgQINAICHB3IxAgQIAAAQIECBAgQIAAAQIECBAgQIAAAQIECBAgQIAAAQIECBAgQOAcBDZ7/SacvVYN5xkMba+fzxuq8+bq1GS3UyaTMjjCSph8woESEq8IECBAgAABAgQIECBwVQVqcPu/s7F/e7r0crmsb2yce9drgPtVDm8/d1QnPFQgAYg/Lcw327jv3CwECBC4eIFH979vQmmnuhbvvPircbVakAD3LJ6Tny8cVhubm+XNytur1Xm9IUDgyglkHnP/3t0yOzPT9G271ytv370v71ZXr1xfdYjAKAXydXNnbq55rff1MkpZxyJAgAABAgQIECBAgAABAgQIECBAgACB6yogwP26Xnn9JkCAAAECBAgQIECAAAECBAgQIECAAAECBAgQIECAAAECBAgQIEDgXAVqcMrKu/clv7jVbcJ5OqXf75caJLi2vl7W/lkv+ZiQlbyx+t9tS5nsjCbQJ+Ht2/1+EwqfcHhFgAABAgQIECBAgACByyqQuc12P/OlLxeoGgxuX11ba+ZhNfgt/U2I1UUEVybAfXJysqRNisB5CDx5+KC59z9vbZVni0vncUrnIECAwLUUSDB7XuPblSDtPBPO895aWVQjobTTE91r6aTTZyeQn0N83Ngoiy+Xz+4kjkyAAIFzFsgcOj8vvTU93Zw5Qe6v/1opH/7555xb4nQELodAHWtm/p/nAIoAAQIECBAgQIAAAQIECBAgQIAAAQIECBA4nYAA99P52ZsAAQIECBAgQIAAAQIECBAgQIAAAQIECBAgQIAAAQIECBAgQIAAAQJHCiRQMKHpCedbfvNXE86TMJ8aNJADvHj1ugluH6zBbRO4nmDCk1YNb8/+CZCfEuB+Ukr7ESBAgAABAgQIECAwBgKftnt7i2JljpMY1MzB6kJZaeLSy+WyvrHRBLj/vDDffKxVPzcGXdEEAmcmkGcQc7OzAl3PTNiBCRAgsCPwy9MfmwVi7n333RckCXFPoHZC3G9OTZWnPzwpeSw71RqTMCQwCgEB7qNQdAwCBMZFID9Hnb09UxLgntfPdvX6/fLn8qtmjqMIEPhXoI41M/58/ucLNAQIECBAgAABAgQIECBAgAABAgQIECBAgMAIBAS4jwDRIQgQIECAAAECBAgQIECAAAECBAgQIECAAAECBAgQIECAAAECBAgQIHCYwGavXxIkMBjSfmduruSXuBIeWMPd9ztOQtYStlZrotMpN04QvN7rl7LZ65XPW1tNiHxi4G9O/Btc6CoSIECAAAECBAgQIEDgsgnUec5guzPHylwq9WblbROmmqpvpKnbZ36UQKsEqioCV1UgzwB+Wphvuvdscal5LqAIECBAYPQC//vTf0rCMjP2ePLwwReLxuTfs7hnQmjv37vbLNKZxToVgVEKCHAfpaZjESBwUQJ5rZx//OiL0/f7/bL5+XP5Z/1jef/hQ9kyp7moy+O8Yy6QcWZ+B6H9LGzMm6x5BAgQIECAAAECBAgQIECAAAECBAgQIEBg7AUEuI/9JdJAAgQIECBAgAABAgQIECBAgAABAgQIECBAgAABAgQIECBAgAABAgQuu0BCUxIG+OvzP77qSoJ8Zmdm9v18Agoe3v++CVtPJc9nstNtPp6karDhx42NZvdb09NlWoD7SSjtQ4AAAQIECBAgQIDAOQn0S2kWxMpCVgdVnXO9XnlbZm5Nl5V375uA6oSophKYmpD2WgmyrvOs/FvC3RNspQhcZYGnPzwpN6emysr7983XiCJAgACB0QvUsUe+1679s96EuLfHHHlGnDFKvh9PdU/+nHf0LXfEqyIgwP2qXEn9IHC9BbLw9S9Pf2wQ/v6wVt6vrjbzekWAwNEC9ZlXfi/BYoVHe9mCAAECBAgQIECAAAECBAgQIECAAAECBAgMIyDAfRgl2xAgQIAAAQIECBAgQIAAAQIECBAgQIAAAQIECBAgQIAAAQIECBAgQOCEAjU0Pbsvv/mrrK6tfXGk+ktc+ccECrYDCOrnThvcXk/YDnDf2Nwsd+bmBAWd8LrajQABAgQIECBAgACBsxVIcPtWr1+2+/lTOXDukm22+v19Q6lriGr2f7a41ASmprKIVgJVM9fKPCm19HK5rO8udnW2PXN0Ahcj8O0335SH399rvg7y9aAIECBAYPQC7bFHxhUT3W4T1r5fWVhz9P6OWIoAd3cBAQJXReDR/e/L3Oxss/hUFkZRBAgcLZBxZxZvW1tfLy9evT56B1sQIECAAAECBAgQIECAAAECBAgQIECAAAECQwkIcB+KyUYECBAgQIAAAQIECBAgQIAAAQIECBAgQIAAAQIECBAgQIAAAQIECBA4uUACBz/vpgIOhrjX4MAc/d3qanmz8nbvRPUXvCY6nbKbKbhvIyY6pWSbo6od4P73h7WS8IPJTqdMJrVQESBAgAABAgQIECBAYAwEBoPbEzZ9Y3KyZNZyc6L7VQsTUtnr9cpvi0vNx3a1Q1Qz18qcq9bC40fl1vR06XY6pZc529ZWs6jW4DHGgEQTCIxM4Jf/PG3u+QS5JdBNESBAgMBoBdpjj8OOnO/FU57Jjhbf0RoBAe5uBAIEropA/fnp1tZWM99XBAgcLXD/3t1mAff9FpU/em9bECBAgAABAgQIECBAgAABAgQIECBAgAABAgcJCHB3bxAgQIAAAQIECBAgQIAAAQIECBAgQIAAAQIECBAgQIAAAQIECBAgQOAMBRLevtXr7wWwr66tNW+arnVzaqo8/eFJ89dPm5tNYGCt+gtehzUvwe03hgz7aQe4v15525xXWNAZXnyHJkCAAAECBAgQIEBgaIH9gttX3r0vmUM9efigJLxtcP5TF8tK+PqzfQLd2iGqCatOaPXgXCzB8FkPK/OlwUW1hm68DQlcEoHHD+6Xb27fbsLb218Pl6T5mkmAAIGxEOh2uyXPdPerLBCTR7WTna8Xnanb50lxv1+a7fJsVhEYpYAA91FqOhYBAhct8NPCfLOgWwLcE+SuCBA4XKB+zfz6/A8LFLpZCBAgQIAAAQIECBAgQIAAAQIECBAgQIDACAUEuI8Q06EIECBAgAABAgQIECBAgAABAgQIECBAgAABAgQIECBAgAABAgQIECDQFvi03fsiuD3hgwkWHKx2qGBCB+s27QD3GvyegKAEASUkKCE/U92Dw4AGz9MOcF98uVxy3kQE3ZwY/hiuMAECBAgQIECAAAECBEYpcFhwez1P5kE/L8yXfMwcqL2G1Wavd2D4ep1rZbGszIF6vd4XTX90//syNzvbBMMnDD619HK5rG9sHNjFW9PTTYBc/rt1a7oJkVv/uFE+bmzsO98bpZVjETitQO7bBLqlBLqdVtP+BAhcV4Hv5r4pD+7dO7D7g89s80y2hrZnJNLbHXPkAJOdTpkccnHO6+qt38cTEOB+PC9bEyAwvgIz09PNYm55DvBh7Z/y8s2b8W2slhEYA4G6aLwF28bgYmgCAQIECBAgQIAAAQIECBAgQIAAAQIECFw5AQHuV+6S6hABAgQIECBAgAABAgQIECBAgAABAgQIECBAgAABAgQIECBAgAABAuMgkPC/z71+E+K3/OavQ4P8nv7wpAlkT72e+GguAAAgAElEQVRZeVvera42f24HuNdg92z34N7dktDAVALYE/KTwMGjajDAPUHwOc60APej6HyeAAECBAgQIECAAIERCwwT3N4+5ezMTBPett8iVAmqTL149bokqKpWAtwPCm/PNu1g+Myrtnr9Zu72/M8XzRytHdRe/3wYQ/bNHFCg+4hvFocbqUAC3HM/t58/jPQEDkaAAIExEcjr/ODiLaNoWsYkWQQmx09lbNLdfTab8U2/32/+ntD2PI8drLQp45Nmgc5ut1lc8+gnu6NouWNcBwEB7tfhKusjgastkLnKw/vflwS4p7Jo2ss3fzVzbUWAwMEC9+/dLXfm5prfS8jC8IoAAQIECBAgQIAAAQIECBAgQIAAAQIECBAYnYAA99FZOhIBAgQIECBAgAABAgQIECBAgAABAgQIECBAgAABAgQIECBAgAABAgT2BBLenhD3wQDB/YgSQpjgn1TCBrNPam52tgkDypus82brdiW4IL8AVoPcJzudJsj9sBoMcK9v5L4xZAC8y0uAAAECBAgQIECAAIFRCNT5Uo6V0POVd++HCpeqc6csYJV5TK0610kgasLXc8xUFstafLl8aHhrfWNNjpmM1V5/n6TV3RMlm7VTOiVxrfXP+VT2yfxvcM+V9++bvikC4yTw7TfflIff32u+TrJYnCJAgMBVFci4ISGwedZaxwaj6muC1+98O9eEZNYg9/2OnaD2nHui222e465vbJTVD2tNCO3cN7Pl3nffNQtztsc1o2qj41x9gYyBtwbGrhmX5v7KGFgRIEDgsgnkdTU/u0xlQZS/3r7bW/T6svVFewmcp0AWBsrC7RmX/vr8jzNZxOg8++NcBAgQIECAAAECBAgQIECAAAECBAgQIEBg3AQEuI/bFdEeAgQIECBAgAABAgQIECBAgAABAgQIECBAgAABAgQIECBAgAABAgSuhMCn7V7Z7vWaN0kfVfUXuep2g2+szputE0Q4WAn9mb090wQFnSTAPSHw848fNYednkgEoSJAgAABAgQIECBAgMDZC2z2eiWBk/stVnXY2TM3+uXpjyXZ7VPdL+cwW71+E2CZoNSEuKcOmksNnuOnhfkm4DXhqQmX3y+ovebFJ6Q9OZm90m8+Hhb6LsD97O8lZziZwP/3n6el0+mUpZfLTZiwIkCAwFUTaD/3zHPV1ytvh1os5rgO7SD3jEE2NjfL1uetZjyS7695bpuPNUy+ffwEu2f8kcq45oi1OY/bNNtfA4G6iNFgVwW4X4OLr4sErqhAXdg6r93D/Hz1ijLoFoFjCXxz+3Z5/OB+s8/W9nb57Y/FY+1vYwIECBAgQIAAAQIECBAgQIAAAQIECBAgQOBoAQHuRxvZggABAgQIECBAgAABAgQIECBAgAABAgQIECBAgAABAgQIECBAgAABAscS2O73m9C/YcMIZ2dmmhCfWi9evS5r6+tHnvN/f/rP3jYnCXDPzvfv3W2ChCY6nSasUBEgQIAAAQIECBAgQOCsBWrYZIJLny0uHet0mQftF+Ceg9Rg+Herq+XNytt9j5ug1ZtTUzuB7ZOT5ebNqb2/dzudMrU7LzpOUHvC5QZDWxPgut9CXMfqrI0JnJFAnkHkWcSwzy3OqBkOS4AAgZEI5PtZ3iib1/66KMXTH540r+955plntamL+J638PhRySKcqbSltqcuBFMBDhrbjATIQa6sQB1TC2y/spdYxwhcS4Fm0bZut1mYLfNsRYDAwQIP7t0t383N7W2Q8XCeiSkCBAgQIECAAAECBAgQIECAAAECBAgQIEBgtAIC3Efr6WgECBAgQIAAAQIECBAgQIAAAQIECBAgQIAAAQIECBAgQIAAAQIECBBowtsTDDRsEHvChBIqVGvYMKEEFyZyPcE/CRo8Kn99v0CXhCDk3E14YXcnREgRIECAAAECBAgQIEDgrAVq2PrKu/d7YavDnDNBqIeFnG5s95rDJLRqu9fbC2nP3GdmN0D1sPPk2Jk77VeC2oe5Qra5DAL5ekgwYu7p3xaXLDZwGS6aNhIgcKBAOyQ9i2J++rTZBLrnNb1TdgLc8/1u8eXyuQfBttuWDkx2O804oy4Y07Stn7FHv0x0OyWLdCoCwwoIcB9WynYECIy7QOYndQG0Gn6R8PaEuCsCBPYXeHz/fvlm9vYXn8wiiVksUREgQIAAAQIECBAgQIAAAQIECBAgQIAAAQKjFRDgPlpPRyNAgAABAgQIECBAgAABAgQIECBAgAABAgQIECBAgAABAgQIECBAgED5tN0ryftbfvNXSRj7MJUw9hoUmJCCX5//ceRu2Sd1WPB6wuQTADQ10W0+5u8fNzbKxuZms29CDRNiOP/4UfP36Ynukee1AQECBAgQIECAAAECBE4rUAMnT3KcwwLcjzpuDXNNPGoyUjNHGixB7Se5Kva5bAL/mf+hTN24caxnF5etj9pLgMD1EEjo64N7d8vc7OwXHW4vypIA2ATBnnfVAPc8j80inmlrKoto5pmuInAaAQHup9GzLwEC4ySQn1FubW2V1ytvm2b9vDDfvGZmsan8uyJA4EuBn+Z/KDdu3GgWPsjCiPfv3W3GuhY9cKcQIECAAAECBAgQIECAAAECBAgQIECAAIGzERDgfjaujkqAAAECBAgQIECAAAECBAgQIECAAAECBAgQIECAAAECBAgQIECAwBURSJhfonS6nU4TsH5UJTRlu99v/ksNG+JeA9xL6TRB68OECiWUKOFECTE4KPRnY7vXtCOfz3HTqhevXpdH979v9nu2uFQ+b201b+y+MzcnPOioC+zzBAgQIECAAAECBAiMTCDzrZ1ZyvGqU3bmZztTtK8napmPZf7TyTxud5PuwHZ1frfV65etfr8JusoCV1nsKgFYisBVF5i7fbs8enBfyNtVv9D6R+AaCdQ3y7ZHB3WUkdf2tfX1svbPevPxvKoGuNfFOu98O1fuffddc/qpbneo583n1VbnuXwCub+zmGwqz/zP896+fFpaTIDAuApkgZOnPzxpmpefV+b72eztmeb1MgugLL5cHtemaxeBcxeYnJwsT588LhMTE82zq3x9ZKH2/Jw/z7Tera6ee5uckAABAgQIECBAgAABAgQIECBAgAABAgQIXAcBAe7X4SrrIwECBAgQIECAAAECBAgQIECAAAECBAgQIECAAAECBAgQIECAAAECJxbY7PVKQtlTiQVMEHo7zD2f65WEA5YmIHC/GibE/ZenPzaB6pOdThMemDdY543WR1WCDRLGno9p342B4J8a4N4+TkLb88tjCYBfXVsr6x83mr/fmJxsNhMedJS6zxMgQIAAAQIECBAgcFECCWdP6PrxY9+/bHEC3DN/yjyqzpvqAlcX1TfnJXDeAr/852nzjGOYReTOu23OR4AAgZMItBe8zHPWjBfqQpv1eAmHzTPRlXfvT3KKY+1TA9z/++z3vf2ykGcqY5CbE81SM4rAiQVyf2dRpBrimkWJFAECBC6TQH7Gmdfv/u4ibGl7fkaaRadTWQTFImuX6Ypq61kJ3JqeLvOPHjaLFeb1PuHt+drIAgj5PQHPtM5K3nEJECBAgAABAgQIECBAgAABAgQIECBAgEBp3nOXBYg7/fxUSxEgQIAAAQIECBAgQIAAAQIECBAgQIAAAQIECBAgQIAAAQIECBAgQIDAFwI1wH1tfb3MzszsfS4BO4O/dJXwn48bG802CRtob3NUiHuCCO7fu7u3T954nQC1wUob1jc2vggrSPD7g3t3m3OmbnQ7TdB8ar8A9wTD5xh5Q3e7ss9kt9O0QREgQIAAAQIECBAgQOAwgcyHEqSe+cd51GBwe+ZfdRGqnD9zqMzbhqmZ6emS4Ks6f8o7arKQVsJcM3dTBK6LwMPvvy/ffrOzuJt7/7pcdf0kcPUFEmCZ4PQ8M80iFXnr7OBz3I8bn8riy5dnjpHntTduTH4RFp839eZZcLOYZ7fTLOipCJxGQIj7afTsS4DARQpkTv/TwnzzOv1/z35vftb53W5we23Xh7V/yss3by6ymc5N4MIFvrl9uzx+cL9pR559Zf6e8Pb6NXTQ7xVceMM1gAABAgQIECBAgAABAgQIECBAgAABAgQIXBEBAe5X5ELqBgECBAgQIECAAAECBAgQIECAAAECBAgQIECAAAECBAgQIECAAAECZyNQA9z/++z3JlQnAeqzt2eajzWwff3jRhPcnr/XSkhQAgFriPswYWgJVE/AUK1ni0tfHLOGvOdN2Isvl78Icc8+CQRKuEHamTD2BCl+6vVKwgjbVd/EXc+XIKNsKyrobO4hRyVAgAABAgQIECBwlQRqcHuCIlPtBaTOsp91caoEVWVRqlTmNJn/1MoiWJnvDFP1DTXZNvOn2p/Bedgwx7INgcsqkK+fX57+2Dxf+G1x6avnDJe1X9pNgACBfH/L89k8ax1ciPPd6mr5+HFj6IVfRq2ZZ7iP7n9fktt+szWOGfV5HO96CXzu9Zvx7EE/O7heGnpLgMBlEcjrYV4X2yHtt2/dKo8fPmgWYUnl0cP//f77ZemSdhIYuUB7YYPB3zeovzuQ52QZ4yoCBAgQIECAAAECBAgQIECAAAECBAgQIEDgbAQEuJ+Nq6MSIECAAAECBAgQIECAAAECBAgQIECAAAECBAgQIECAAAECBAgQIHBFBNoB7sfpUgLenzx80OwyTHh7tpuZni7zjx/tnWbl/fuy8u793t/bnz8oiCXnTeBBQooSbdDpdEpvN7glB6oB8QklTMB8tq1h78fpn20JECBAgAABAgQIELheAoPB7VnA6sbkZBOqNtXdfzmozEW2+6UMrClVJjudcsAupdcvTfhk5intbbZ6/bLV738xv6pBVfVKpE0JcU8Y9TCVOVbmbe0Q+GHnb8Mc3zYELoPAf+Z/KFM3bpTlN381X1+KAAECV0Ugr+8JvEwwbLvOK+C6htIe5DnV7R44Hroq10A/zlegHeKeMbEiQIDAOAvUxaTSxl+f//HVPP7HJ4/L9M2bTRfer66W17sLuY1zn7SNwKgFnjx40Cwsn9pvzl4Xa7cY4ajlHY8AAQIECBAgQIAAAQIECBAgQIAAAQIECHwpIMDdHUGAAAECBAgQIECAAAECBAgQIECAAAECBAgQIECAAAECBAgQIECAAIFDBE4a4J7ggYXHj5rA9OMEALaDfRI6mKCVhBDWyjETvJ6qYUMT3W5JcPvcN7N7Ae35fDvAPW1IW2qA+5uVt+XvtbXy88J8E1Y4PdF1HxAgQIAAAQIECBAgQOBAgYSqJxQy9W51tWRO8dPCfBPi3p5P1ND2bH9Q7RdYmkMnoD371xrcbmN7J5i9HUzVniPlc2vr6+XFq9dDX8nMh354+GBvnjV4/KEPZEMCl1Tg9q1b5YdHD5tnDMJeL+lF1GwCBA4UaD+jbW+U73k1CDbPYPP3UVTC4m/enGrGSan79+6WLDhTqy5Ok4Vq8p8iMEqBOl4/zs8jRnl+xyJAgMBxBGrIxWFz+LpoW7/fL//3+/PjHN62BC69wE/zP5QbN240ixskvD1fK+3K87g8lzOXv/SXWgcIECBAgAABAgQIECBAgAABAgQIECBA4BIICHC/BBdJEwkQIECAAAECBAgQIECAAAECBAgQIECAAAECBAgQIECAAAECBAgQuDiBGuCeAMDBN0Yf1aq8cfrpD0+agPSEsGf/1Q9rhwYCZdsaqp7jr29slKWXy3unmpmeLvOPH+39PW/azj61EvvT3Q0AqoFACTnMm7cT3p7PJw6xvpm7Bsbf6AoNOup6+jwBAgQIECBAgACB6y5QQyEzD1l8udwsIpVAtcwnkrueAPZa2SZzoLV/1puwqVRCTDMvGQxm3+z9G9z+cWOjbPd6zSJVqfa2W71+c452KGV73lXPndDUhMwfp+obbLJPDag/zv62JXCZBX75z9PmWUIC3EcVYnyZPbSdAIGrJTC42Mtg7zL2yLjmtJXw9jxrzXPgPAPOcfNst/57ju8Z7GmV7X+YQB1T5+cJufcUAQIExlWg/bPQ3xaXylZrIevBNk9OTpYfnzwuf69+KCvv349rl7SLwMgEcs//Z/f3C+rzt/3m6XWBg5M8AxtZYx2IAAECBAgQIECAAAECBAgQIECAAAECBAhcEwEB7tfkQusmAQIECBAgQIAAAQIECBAgQIAAAQIECBAgQIAAAQIECBAgQIAAAQInE0g4YEICUwkfXH7z11744DBHbIcA1u2PCnOvb7iu2w++8bodOpQ3bCewMGEHk51Omayp7a3Gfer1mjDF1ESnU3ql3/w9ofTZNyGKCWqb2mffYfpoGwIECBAgQIAAAQIEro/A516/JMg9wWkJZ28WrersLBWVqVPC1fPv+y2AVecy7VD2GgqfuU3mPjVssi42Fdn29lmgKvVscakJSG2HomZOVEPkTxJEnQWzbt+eadqhCFwngQf37pbv5ua+WBzhOvVfXwkQuNoC7ZDYPP7sNktc7lTGDaMIcG+PR+qxM1ZaebcTNJuFaTK2SVvyfDZB7orAKAUyDs9itHXh1lEe27EIECAwaoH6s9PjfM+6fetW+efjx1E3xfEIjJXArSzk/uhh6XQ6zWt6FhmqiyIONjTP47JIYn0+NlYd0RgCBAgQIECAAAECBAgQIECAAAECBAgQIHDFBAS4X7ELqjsECBAgQIAAAQIECBAgQIAAAQIECBAgQIAAAQIECBAgQIAAAQIECIxeIOEnn/s7Ieh5k3RC3PcLI9zvzAnlyRuoE5SecJ7kqPdqmnopZenl8l5AYXv/+qbr/FvOmfDBhBOmEio4//hR8+cEDCUIqP795kQ7gmjniDVgMX9OOFDaUEPp2+fcb9/RazoiAQIECBAgQIAAAQKXWSBziRqSnmDSLECVeU9ySDN3+u+z3w/s3n4B7nW+kgWmBudZ7RD3Ol+p509Q/PrHjSYMdb/K/CnzqIOCri7zNdB2AqMWyNfwL09/bL5efltc8nUzamDHI0DgwgXaz1MHF4Y5bYB7O7w9i9rUZ7/tAPcAJGAzYyEh7hd+O1yZBtTQ9naH8rOLjJMVAQIExlEgr4Vz38yWb2dnm9fDkyy8No790iYCoxD45vbt8vjB/eZQRy0qn987+Glh3sIto4B3DAIECBAgQIAAAQIECBAgQIAAAQIECBAgMISAAPchkGxCgAABAgQIECBAgAABAgQIECBAgAABAgQIECBAgAABAgQIECBAgMD1E0j4Sa+JOv+3tnv9vX856o3T7f1qiE8CfKaSalhK+dTbCYQ/KMC9HSqU7dc3Nppta9XgwxowdP/e3Z3gxE4pCSH6ot39fhPinpqe6DZ9SF8GK+3bbd71u+B6TIAAAQIECBAgQIDAoQLb/X4T0J6PtRL2nNC1VGY6+cxxA9w/bffKdq9Xfn3+x1fnr4FUOXYC3GttbPd25lWbm4cGTa/9s17era66sgQIDCFQF5IT/DoElk0IELiUAvXNtGl8DXHPmOI0Ae7t8PYsnJkFPOs4RYD7pbxNLlWjBwPcMzbfb0x9qTqlsQQIXDmBGto+OzPTLHZda/3jx7K0/OrK9VeHCJxE4MG9u+W7ublm1yzEknn5YZXfCcjvBrxZeeu510nA7UOAAAECBAgQIECAAAECBAgQIECAAAECBI4pIMD9mGA2J0CAAAECBAgQIECAAAECBAgQIECAAAECBAgQIECAAAECBAgQIEDg+ggkmLAGn+/X6wSi5A3UCXM/qmrgeg3y2ez1mvDD/QLcE4CYN17f+XZuLwwxx2+/CTtBB08ePmgChj5vbZX8PZV9ExSU87QrwUGdTik3B8Ldj2q3zxMgQIAAAQIECBAgcP0Eev1+2c6iVv1+mex2vpgXZf6ROVCC1+o8JCGoW/2dOc5BAe7Zfv7xo2a/Gppa51wHhVM9uv99STBqnUfVK7HV65etfn+oUKvrd/X0mMDJBG5NT5c8u8jCCM//fHGyg9iLAAECYy5QxxZpZsYjeUZ70gD3/cLbc9w8T84Ypx3gnvDafI896NntmLNp3pgK1AD3k97DY9otzSJA4IoIJFx6MLR9a3u7/LP+sbx5+/bQxdiuCIFuEBhK4IeHD8vtmVvNtsMuqFYXYHu2uNT8noAiQIAAAQIECBAgQIAAAQIECBAgQIAAAQIEzlZAgPvZ+jo6AQIECBAgQIAAAQIECBAgQIAAAQIECBAgQIAAAQIECBAgQIAAAQKXXKCGoNRuvFtd/SpUYO2f9Sbg7LCamZ5uwgoTq35zYiccaL8A9wT/PLh3dy+4PdvXwMQExidELW/ETsB7wg8SzpJK0Fq7BgMOP/V6pVu+Dna/5JdH8wkQIECAAAECBAgQGJFADW1P4Gi7skBUPpd/bS8qVUNL6wJSdY6zX4B75i95A0tCS7PWVAJTUzXg9MWr118tjJWg958W5ps5VOZEOU8tYZUjuugOQ2BA4H+e/lgmut3m2cNRzzngESBA4LIKtEPc04eThl/XBTsHF9Os45Q8y118udwwCW+/rHfLeLfbmHi8r4/WEbjOAlm4JAHTqRranoVNtgRNX+fbQt/3Efhp/ody48aN5ncP8mxsfffn/odh1edlFl9zSxEgQIAAAQIECBAgQIAAAQIECBAgQIAAgfMTEOB+ftbORIAAAQIECBAgQIAAAQIECBAgQIAAAQIECBAgQIAAAQIECBAgQIDAJRZIAHpyDBOenjdQnyTIrIYDTSYAsfT3DXCvwextqoQVJi1xq99v3ri99HK5CT5IAMLa+noTopi/JwyxXQmKrxGHCUbMYdqhh5f4cmg6AQIECBAgQIAAAQIjFKjh60cdss5Hsl3mH788/fGrRapW19bKyrv3zdwpoVIP739fsqBVKnObzIdS7cWyBsOic+wEnWbOU6u9SJWwyqOulM8TOJnA/Tt3yp3vvi35Ol5+89fJDmIvAgQIXAKBdoj7fgHuGYvMzsw03w8PqhpOWxfsbG+XBXHyPDZhnHXcNBj0fgmYNPESCHzazk8aStlvEaVL0HxNJEDgigrURa1PukjKFWXRLQJ7ApOTk+U/809Kt9M99u8eZIH3/D5Be5FFtAQIECBAgAABAgQIECBAgAABAgQIECBAgMDZCghwP1tfRydAgAABAgQIECBAgAABAgQIECBAgAABAgQIECBAgAABAgQIECBA4AoJJHQn4TsJ3nm98vbQAJ/9up3wwhq0nmCfBKskjD0hiLUSDjS9G1KYPz95+KAJXp/qdksNkX+3utq8MTtV998v+L3ul+3SbuHtV+hm1BUCBAgQIECAAAECIxZoL1o1GFZ677vv9s7WnsNkvpJw08xX+qVftnr5/53KYlMJbcu8JnOTG91/F5hqh7dn28yxFl8u7y2UVResqp/LxxynhrgLcB/xxXc4ArsC+Tr7n6c/ln6vV35bXNoLHgZEgACBqyhQQ9yz6MyzxaUvuljfeJvPZWGag4Lc2wt2Zo2ajIUy5snYp4a458DC26/iHTQefao/s8jYOwvPKgIECIyDQH0d/fvDWnn1l4WhxuGaaMP4CNy+dav5+X+n02meg+V5WF30Z5hW/rQw3yyYmPFrxqqKAAECBAgQIECAAAECBAgQIECAAAECBAgQOHsBAe5nb+wMBAgQIECAAAECBAgQIECAAAECBAgQIECAAAECBAgQIECAAAECBAhcIYF28E6C1N+svB26dzenpsrC40dN8GCtwQD3wYPV4MKbE93S75ey2evtbfJxY6N5U3etHPvW9HQTCJTYxJxlsnWuoRtqQwIECBAgQIAAAQIErp1Agtc/be/MN5bf/PVFUOn//vSfPY92OOTc7GxJcGk7lDRzpnaQ+2S3UyaTaLpbg+Ht9d/b4akJskr4e+Zc7/5ebYKp6lwqIe75X+ZGg8Hv1+6i6TCBMxBYePy43Jq++dX3gTM4lUMSIEDgQgVq+PrgM9aMOxKM2a6MOTImydikHbCZ57w/L8x/8bw3456Mf1LNYqD9LGTz71joQjvt5FdOoP3zipX375sFBxQBAgQuWqC+xr76a6X8/eHDRTfH+QmMjcA3t2+Xxw/uN+3JAkFZMP444e35XYP87kCC35//+WJs+qUhBAgQIECAAAECBAgQIECAAAECBAgQIEDgqgsIcL/qV1j/CBAgQIAAAQIECBAgQIAAAQIECBAgQIAAAQIECBAgQIAAAQIECBAYuUA7cHB9Y6O8ePX6izdXt8MN9zt5AntqeM9RAe535ubK/Xt3m9CfhP8kCHErSe6llOybkMPBQKF8LoHvYoFGfukdkAABAgQIECBAgMClE8jsoZ/w0ObjwQGiTSB6fydAKgHu7apznMHA9ISW/vL0x2buMbEbTJqZSP6YOU+3k6j1f6s9l8o5EupWqx2eWhe9aodYtRfEypwqx2rmVb1e2djcPNZ1Wf2wthdQPzszUxJKrwgQ2BHIwnBZMCHPO/LcQREgQOAqCtTwy/RtMMB9/vGjZiGZPI/NIjV5HpsxR6oGuWe89N23c2Vq8kbZ7m2XLGqTyrgnz2UVgfMSaC/ClHMe9fOG82qX8xAgcL0F6oLTvz7/41jh1NdbTe+vusDD778v336zM2Y87iLx1Sa/M5DfHcgC8zmGIkCAAAECBAgQIECAAAECBAgQIECAAAECBM5HQID7+Tg7CwECBAgQIECAAAECBAgQIECAAAECBAgQIECAAAECBAgQIECAAAECV1DgU6/XBCAmRD0h7p92QwMPC3BP0GCCf2o44lGBKjcmJ5uA9gQgTnV3wn8+bfdKglmy79w3s3sBQW3iBCVO7QYoXkF6XSJAgAABAgQIECBAYB+Bdlh7As4T3L4TN/pvZV4xOFU4LLw9e2aOMxjeXo/45OGDkhD0WtOHhJbWuUzC2xN82p47DYan7neBDwpxP+7NsPL+ffn8eavkTTWZc+XvK+/eH/cwtidwZQX+58eFMjExUZ4tLjXPPBQBAgSumkANaU+/2mOQBOTJOLEAACAASURBVLFngZkEsd/YfRabbTKiqgtyDlrkGW3GQ1mApj77vWpe+jPeAnWMnVZmzP78zxdev8f7kmkdgSsvUOf6/332+5Xvqw4SGEagPfasz8SG2W9wm/zOQJ5jmaufRM8+BAgQIECAAAECBAgQIECAAAECBAgQIEDg5AIC3E9uZ08CBAgQIECAAAECBAgQIECAAAECBAgQIECAAAECBAgQIECAAAECBAiUz72d8J796rDgwoMC3GtI0H7HuznRbcKDcr6cN4HxCTBMHXYul4kAAQIECBAgQIAAgaspkHlBnY3sF9aeXieUdGNzswlzvPfdd2VwsaejwttzjF+e/lgWXy7vLVrV1kxw1P17d5sQ98lOp0wesJBUncekPX++et1sn4DUWsMEuGfbwRD3TjNL2qnP/Z1FtvarzJ/qHKrOo7LdQcH0V/OO0SsCwwnc+fbbcv/unfJudbW8WXk73E62IkCAwCURyBgkgeudTha72RkLvF55+9XiMsN2Z219vRnXtBfgHHZf2xEYhcBhP6M47lh7FO1xDAIErrdAXZh6u9cr/+/5H9cbQ++vvUAW+Hn65HG5ceNGM+bMgvDrGxsncsmzrKc/PGmebWWxFkWAAAECBAgQIECAAAECBAgQIECAAAECBAicn4AA9/OzdiYCBAgQIECAAAECBAgQIECAAAECBAgQIECAAAECBAgQIECAAAECBK6oQIII9wtxn+p2D+xxDUlMEFrCFFN54/bs7ZkmVLFdNf9wotMp+S/1abu3F9R4WEjiFSXXLQIECBAgQIAAAQIESil1XlExalj7p087YeX5r10Ljx+VW9PTJXOVzDOGCW/P/gmJGjxWPW7CqH5emC/5eNjCUnUO83lrqyTQrVYNT83fl9/81YSnHlU1tCqzoyx0Vav2p/a9OiQcK4tl5U007XMLbz9K2uevq0C+T+T7Rb5GfhW6eF1vA/0mcGUF2mOX9jikvVhmxlSHVcYiOU676vjqysLp2NgK1IWS0sD8/ODfJZ5K6e0ubrT0cvnEgbFj23ENI0BgLAVmpqfL/ONHZePTp/LHi5dj2UaNInAeApOTk+U/809Kt9MteRaW8PaDnq0N054snnhnbq5ZZC2LrSkCBAgQIECAAAECBAgQIECAAAECBAgQIEDg/AQEuJ+ftTMRIECAAAECBAgQIECAAAECBAgQIECAAAECBAgQIECAAAECBAgQIEBgT2AwaDGfSDDQ4svlknCD/HJXAtNS3U6nJKS9Brnn39qhLIeFJCInQIAAAQIECBAgQODqCtR5xX+f/T5UJ2uQWp1bJNAxgekJTj9JJQw9AVKzMzPNnGWyPWlpHbA9f6n/nHDJbJ6PaUf6kho2xP3R/e+bUPYb3X8XuqoeCcVaW19vjrdfcHv+vYa3J0QrIayxuXlzqvlz5mYnNTmJo30IjJvA0x+eNF8Lx/maHLc+aA8BAgQOE6hjomyT4PWtfm8v6Dr/lsVf2rX6Ye2LRWba3yfrMQ4YBrkQBM5FYGN7Zyzd/llBHWPXnzucS0OchACBay+QgOk8J/jwzz/l5es3194DwPUUyHz6xyePS6fTaULb8/P/PIc6Tf20MN8sSvhscakJhFcECBAgQIAAAQIECBAgQIAAAQIECBAgQIDA+QkIcD8/a2ciQIAAAQIECBAgQIAAAQIECBAgQIAAAQIECBAgQIAAAQIECBAgQIDAnsDnXr/kf7USpjIYpHJUkPun7V4TdnhQSCJuAgQIECBAgAABAgSutsBxA9yj8eThgyZwvVaCpBJ4fpzwpwRG5Q0pCUdPdUopNye6B2Jn7pLZTzu0fXDj44a4pw0Jr2qfO/OshMUnFGvl3fvy3bdzTbhVKufOtlv9nXlY7W/9/GB7ThNsf7XvOr276gJ7bzYrpfm6fbPytrxbXb3q3dY/AgSuoUDCZRMym8Uzp7qdLxbM3I+jLjJTxyB1mwTAC2+/hjfQmHU5Y+CMdtv34mavX3r9fll6ufzVogRj1nzNIUDgCgnU19dXf62Uvz98uEI90xUCwwvUhQyyuGDGkKcNb08gfBYQyjO853++GL4htiRAgAABAgQIECBAgAABAgQIECBAgAABAgRGIiDAfSSMDkKAAAECBAgQIECAAAECBAgQIECAAAECBAgQIECAAAECBAgQIECAAIHTCWxs974KcK9HHAxyTzBiggcTypIQQkWAAAECBAgQIECAwPUQqAHlg73977PfjwUwOMdIkFQCpRIsdVgNBrcPc9IbuymSde6SecxWs6DV4VVDUg/b6tH975sQ+QSvTnZ2AisHjeqiVwmvzOcGK/vsRLvvVLbItikh7sNcYdtcJYEaClf7lIUOEg532rC5q2SkLwQIXC2BBGHme18WyMxYIpVxSnvBzIxd6hgi45NUxiAp4e1X6364Sr2piyPltfzZ4tJV6pq+ECAw5gILjx+VW9PTzfee4ywUN+bd0jwCxxKoAe4r7983CwyeturCCBZYO62k/QkQIECAAAECBAgQIECAAAECBAgQIECAwMkEBLifzM1eBAgQIECAAAECBAgQIECAAAECBAgQIECAAAECBAgQIECAAAECBAgQGKnAYQHuOVGCEn9amC/JEbrZ7Y703A5GgAABAgQIECBAgMB4CySA8XOv14SLJwBta2vriwYvvlw+UQcS5P7k4YPS3Z1jvFtdLQmDGqzB4PYad17j0D9tbu4FPOdYCUJt5jHdzt6iU+nDVr+/F47e3qeeL/vVtuTfjgpxT7vmHz9q5kupGuSeoNVUwlfr4lcJXh0Ma882CWvfL0z+48ZG2djcLKsf1kraqghcB4EaZJxnD/kyOupr8DqY6CMBAldbIGOIfO/L+OOwMPZ2iHvGBRmztMc5V1tJ7y6jwGZvZ9zttfwyXj1tJnC5BX55+mPzurq69k9ZfvPmcndG6wmcUGDUAe75HYGMWy2McMILYjcCBAgQIECAAAECBAgQIECAAAECBAgQIHBKAQHupwS0OwECBAgQIECAAAECBAgQIECAAAECBAgQIECAAAECBAgQIECAAAECBEYhcFSAe32jdwIIJ5OkpggQIECAAAECBAgQuBYC7cDQ1bW18nrl7V5Y+igAZmdmmhD3WgklffHqdRMUv19we0LSE3meQPZer1dW3r0vCX6v9ej+92VudrYJbk+waSrh6TVUPcdPSPz6xsZXzR9sSzYYJnQy58sbZGqQ++C8KW1NU9KGrd7Xge01rP3Tp80mrF1g+yjuLMe4bAJ7bzLbDW/P18VJF4e4bH3XXgIErrdAxhEZv2TUcnPi4IUz2+OZiGVMlJro5D/Pa6/3XTR+vd/s9Zrx+tLL5X3H3ePXYi0iQOCqCLQXitv8/Ln8vvTnVemafhAYWmCUAe5ZOCgLDuVZ1fM/XwzdBhsSIECAAAECBAgQIECAAAECBAgQIECAAAECoxMQ4D46S0ciQIAAAQIECBAgQIAAAQIECBAgQIAAAQIECBAgQIAAAQIECBAgQIDAiQWOCnDPG7PzBu2ECIkDOjGzHQkQIECAAAECBAhcKoEaFJqg9AS3J8D9LCoB7glPr5Xzra2vN0HsqcxBJnbD2BOAnkq4c8LVE/Reay8AtVPKzW63bO0Gpufzw/ahtiWn2z3VkSHu3W63LDx+1MyZ2sHxtV2Dwe1xXP+4Iaz9LG4mx7yUAjUQrn6956s8wXAWM7iUl1OjCRA4gcB+C9C0D9NeUGfw8J7XngDcLmcusNnLgkv9Zv6QMbsiQIDAeQpkfpG5fRZZ2+71mrnFVuvZwXm2xbkIXITATwvzzf2/8v59s/Dhaer+vbslgfBZDLG9gOJpjmlfAgQIECBAgAABAgQIECBAgAABAgQIECBA4HgCAtyP52VrAgQIECBAgAABAgQIECBAgAABAgQIECBAgAABAgQIECBAgAABAgQInIlAAtxTCVMZDGXMG7zzRu/ObgjimTTAQQkQIECAAAECBAgQGBuBBJd/7vVKQpQToJx5wlkGKScA/eeF+ZKP3U6nCXtMJbg9f08luDSVIPaETw2GRiWgLSHqOcZkp9Nsv7NHaQKr3v292ux7VLXbMtntlBoYv/RyuaxvbHy1+zDh7QnCTyWUPoFX7dD5o9rj8wSug0BdNK4unCDs9TpcdX0kQKAtkPFEvhfmOeyNbqdZEKZWDW/POCZjsmwze3um3Jqe9rzWbTQWAnXRoy8b0y8ZA2cU7HV9LC6TRhC4dgLtuXq/3y9Ly6+aheAUgasucO+770pCXPLsKYsXDPMs7DCTGgb/bHHJ86yrfvPoHwECBAgQIECAAAECBAgQIECAAAECBAiMrYAA97G9NBpGgAABAgQIECBAgAABAgQIECBAgAABAgQIECBAgAABAgQIECBAgMB1EkjIyuZumOFgiPudubly/97dkvDCBCEqAgQIECBAgAABAgSurkANCU0PE/L099pa6W33mgD3BJCfVc3OzJQnDx80oe2Ze2w3mef9UgMh05acP+HtgwHo7WC2dvtOGpjebsvEboh7wtsT4t6uo8Lb67YJr4xr2vPi1euzInRcApdSoL65rIa352v9t8WlU4fMXUoMjSZA4FoLZDGahLhnLHRzottY1Ge2+d64+HJ5b0GdPKvNM1vPa/9/9u6ErYlsXRvwSgiIiDjP2LZ9+uz//3v69NcOII4IImKYku96SosdaVCGABnudx8vPJKqWuuuIlQtmucd60tmYCbf+7OFwwYlxH1gTpeBEBg7gft3bpe52dlq3m8/LJdPnz+PnYEJj49Aq9WqGiSmDmtEeByN+v40a4IJg1cECBAgQIAAAQIECBAgQIAAAQIECBAgQIDAxQgIcL8Yd0clQIAAAQIECBAgQIAAAQIECBAgQIAAAQIECBAgQIAAAQIECBAgQIDAvwQOC3GvA4ESpjbV/BYepAgQIECAAAECBAgQGD2BOmh8/8wS1JTQ0ISHnlXVoVAHHXvl01oVfn7Y8XsD2bJ9xvt++WNJ6PpJ6+nj+TLZalXPQNudTkme/P7wq/qXYnKMvC7PTIfVZvbRLdW4VtbWTjos2xEYKYHer/tmo1E63W5ZXl2tGjUoAgQIjKPAf57+Xk17+nuAe31vtr/hZn2fkqB37TbH8UoZvDnvdLtl53vnpdzrHnTfvv5lY68JweDNwIgIEBhlgbpRdea4urZW3i1/HOXpmtsYC9T3iPlenPWn01b93whYyzqtpO0JECBAgAABAgQIECBAgAABAgQIECBAgMDpBAS4n87P1gQIECBAgAABAgQIECBAgAABAgQIECBAgAABAgQIECBAgAABAgQIEOirwGEh7nUgohD3vnLbGQECBAgQIECAAIGBEUhAeQLGU93yLYDx+/97LqHjfz75rTS/N4xK4GMC2xPcnjD2n9XM9HSZf3C/ekm2SxDb2vr6qVzrfdbPP7vdbkmA6vbOTvUnQe511c9KCU+d/EmIe++z1otXS7+c16kmYGMCQyLw5NHDkhD3iUajVF9nOzvl2cLikIzeMAkQINB/gf0B7pu735rI/P3i5V4gdt38otEo5ZJmm/0/CfZ4YoG64UB9z5wdffmyoXnRiUVtSIBAPwXmZmfL3Vs3q3WH9uZmebn0up+7ty8CFy5w+8aNcvP6teq5OutO/WjCWAfC5zk9+1UECBAgQIAAAQIECBAgQIAAAQIECBAgQIDAxQgIcL8Yd0clQIAAAQIECBAgQIAAAQIECBAgQIAAAQIECBAgQIAAAQIECBAgQIDAoQIHhbhPtlolv6SdUMJLE016BAgQIECAAAECBAiMsMBWp1PyXFDX8upqWV5ZPdMZ37l5o8xcvlyFtie8/ThBU48f3C8b7Xa17XG2O2xCCYRPiPvU90D2UCRAta79AexHDXHvDYLvV5jWmZ4UOydwhgK96wwJIc57ztLbd9XXvyJAgMC4CtSNLdJEJs0tEoidxjRv3n/YI7lz62a5MTdXWs1GaeUNVBEYIIHNTmevKVTuy3PPK/B1gE6QoRAYc4E0Qcn6QULcd3Z2yvM+hVyPOavpD4BAq9Uqfzyer0aSpoNZIztt1U2D0lgx388VAQIECBAgQIAAAQIECBAgQIAAAQIECBAgcHECAtwvzt6RCRAgQIAAAQIECBAgQIAAAQIECBAgQIAAAQIECBAgQIAAAQIECBAgcKjA/hD3mcvTZW52tkw2G1V4kCJAgAABAgQIECBAYPQF6ueClbW18n754+hPuJQquD0B7glOTYD7Tqdbdrrf0uwTPpkg+wSp7q/eEPepiWbV/CqVbXvDVRPEmiD3hFQnrFoRGGeBOqg4Bl/b7bLw+s04c5g7AQIEqkDZu7duVuuwddXNLXKPcnl6usxdnS1pgpE12oS4W6l14QyaQH2/ex5NoAZt7sZDgMDgC+R7bULcE07d7XbLy6XXJQHVisAwC/zx2+PSmpgo/Vy/q5sGZT0w+1UECBAgQIAAAQIECBAgQIAAAQIECBAgQIDAxQkIcL84e0cmQIAAAQIECBAgQIAAAQIECBAgQIAAAQIECBAgQIAAAQIECBAgQIDATwV6Q9zzwoQBXZpoUiNAgAABAgQIECBAYEwEElu+udupZvvm/YcDg8tHjWJ2ZqY8vHe3CkVNA6ujBlAmBO7PJ79VHNMTzRK73Z7w995mWJudTkkmvBCsUbt6zOe4AnUgXLZbfP2mbLTbx92F1xMgQGAkBXIvknuSTqdT/n7xcm+Ove+b+cc0m0nTGUVgUATqnynk2v1nYbG6hhOSPHtlprqmVz6tjcUzxaCcD+MgQOBggTy/pwlb3pfybP7m/fvy+csXXASGUuDG3FzJPWKaDr54tVR97+1HPX08XzUNerawWO1bESBAgAABAgQIECBAgAABAgQIECBAgAABAhcnIMD94uwdmQABAgQIECBAgAABAgQIECBAgAABAgQIECBAgAABAgQIECBAgAABAr8U6A1x7w0c/OWGXkCAAAECBAgQIECAwEgI9D4TLL19V9Y3NkZiXj+bRILYJ5rNqoHVbrdbhbgvr66W5ZXVQzerf0EmIaoJgEtNNptlu/strD1Vh8Lvb5ZV73Rza6sK21IExkUgga5PHj2spquhwbicdfMkQOAoAvV9RQI421tbe5skRDN/6sp9R+43ZLgfRdVrzkNgq9MtnW53r/lTvtc/fnC/7HY61bW7tr5efU4RIEBgEAR6G6OsrH4q71dWBmFYxkDgWAL/830Nq5+NF+tndetUxzoVXkyAAAECBAgQIECAAAECBAgQIECAAAECBM5MQID7mdHaMQECBAgQIECAAAECBAgQIECAAAECBAgQIECAAAECBAgQIECAAAECBP4tkODBBPs0G40jB/skXDChg5eaTaQECBAgQIAAAQIECAyxQHLE6zDx40wjIeb586sQ8+Psc5Bfe//O7TI3O1vSxCrPTpu7nfK13S4Lr98cOOxms1n+eDxf8rG3Eqa6P8Q9n89+UzGtK89dqWcLi2V7Z2eQeYyNQF8F/vf3J6XRaAh07auqnREgMOwC8w/ul5np6SNNI3cVrWajahSjCFy0QHu3Uw0hQe0rn9aq8Pbee+R+hste9FwdnwCB0RDIs3/WAFLrXzbK0rt3ozExsxgLgRtzcyWNCLKOlPWkflXd3ECjtX6J2g8BAgQIECBAgAABAgQIECBAgAABAgQIEDidgAD30/nZmgABAgQIECBAgAABAgQIECBAgAABAgQIECBAgAABAgQIECBAgAABAscS2Ol0y873kMBkBibY5zhh7sc6mBcTIECAAAECBAgQIDBwApudzolC3DORcQlwn52ZKQ/v3a2elxK2ngD35Kv/9ez5geez/uWYfDJB78srq2Xu6mwVAp/KM1dnX3J+ve96h3lOy/OacKyB+5IxoDMWqBsm9Dtw7oyHbfcECBA4U4E6NHOq2ayacSoCwyKQpkRbnW8h7geVZkXDciaNk8B4CVyamtprOLG1vV1eLr0unZ+8l42XjtkOssD/PPmtTDSbpd8NUp4+ni+TrZYmg4N88o2NAAECBAgQIECAAAECBAgQIECAAAECBMZKQID7WJ1ukyVAgAABAgQIECBAgAABAgQIECBAgAABAgQIECBAgAABAgQIECBA4KIFdrvdst3pVsEDzWZzbzh1mHtCBBUBAgQIECBAgAABAqMt0BvinsDxwyrPDAkyq2ttfb18+rxehUOldn8RaLazs1MSyjyM9ef3EKxLE83qGSrPUouv35SNfV4x+uPxfNnc2qqC23s/n1+aSYh7Qq8OqwTE5zksAfEJis9+XrxaGkYyYyZwIoG6YUI2Fup6IkIbESAwIgK5X8h7YprA1PdfAtxH5OSO2TR6Q9zz44a6j5FmLWN2IZgugSETmJmeLvMP7lejXt/YKEtv3w3ZDAx33ARuzM2VNP3p9/fX3Ic+efTQ+tS4XVDmS4AAAQIECBAgQIAAAQIECBAgQIAAAQIDLSDAfaBPj8ERIECAAAECBAgQIECAAAECBAgQIECAAAECBAgQIECAAAECBAgQIDBqAnV4SsIH3i9/FAo0aifYfAgQIECAAAECBAgcUSBh4QkNX15drYLHeyvhobNXZqrnhd7GT0fcdfWyBJEvvH5TNY8axrp/53YVvt5qNkraXCXE/SCrhLyl9ge798454VcJY41nwlm/tjfLRvtruXX9evWyBLgnyL0O1hdiPYxXjDGfVCDvMWmYkHrz/kNJowhFgACBcRHIe2Ad2l7fU2TuCb1uNb41eVEEhlEgP4dIA6Rcw1vfnwdW1taqn0nkur82O1vy/ysCBAgMgkDelx4/uF81UOl3GPYgzM8YRlPgf743Huz3c3RC4RMOn+/ZvleP5rVjVgQIECBAgAABAgQIECBAgAABAgQIECAwfAIC3IfvnBkxAQIECBAgQIAAAQIECBAgQIAAAQIECBAgQIAAAQIECBAgQIAAAQJDLtDe7VRhii9eLe3NJEFBD+/drf7/qWazNGUDDflZNnwCBAgQIECAAAEChwskjDyBir0h64eFtid0scoO7ZaSKPZON7Hv3wLaE252UA17eHvmlLk9efRw7xkpwZP7n6NOco1lvwm1Tyhc/p6g+Nqx2WhUvgcFxZ/kWLYhMCwCvz18UKYvXarC2xM+pwgQIDDqAgmKvXvrZtUspq7cbk00v4W2W5od9StgfOZXN5TNjJfevqvue29cm9t7Dqkl8jWRRke531YECBA4TwHh7eep7Vj9EkjAeoLWz6LhwNPH89X3ZM0F+3W27IcAAQIECBAgQIAAAQIECBAgQIAAAQIECJxeQID76Q3tgQABAgQIECBAgAABAgQIECBAgAABAgQIECBAgAABAgQIECBAgAABAscS2NztJHux/PXs+Q/b1b/snfD2hLgrAgQIECBAgAABAgRGT2Cn0y0730PY1zc2yvvlj1XgUx3QlBknODTPBflYV8IXtzvfniXqkOUEnV2bnS3Xr81V4U51bbTb5ePKasnHYa76l14SrN7tdqu5Z04x62e4ZH2cXqtRMRzm82/s5ydw89q1cvvmjTMJnzu/WTgSAQIEjiewP8Q99xut7/dgx9uTVxMYbIH65xFpYpTrPvW13S4Lr9/sDTxNjdY+rw/988NgnwmjI0Bgv4DwdtfEsAr8z5PfykSzWTVAyxpdv6puZtiPBob9GpP9ECBAgAABAgQIECBAgAABAgQIECBAgAABAqUIcHcVECBAgAABAgQIECBAgAABAgQIECBAgAABAgQIECBAgAABAgQIECBA4JwFtjqdkvDFF6+W/hU6mKCUudnZksCgqSQ2KgIECBAgQIAAAQIERk5gt9stCXJPIHkqYU8Jcb91/fqBzwIHhbfvR5mZni5zV2er54m66qD3YQZ88uhhSYBVwuwjFovUytpaWV5ZLQmi7EclAD9B+LMzMz+E4Y+CYT987GO0BXL9p4lE6u8XL/v2dTXaamZHgMCoCOQ+4+6tm+Xy9HQ1pdxzTFqXHZXTO/bzyK1zAtzryqWd++neAPc6LHbx9RsB7mN/xQAgcH4CwtvPz9qR+itQN2TPOt6zhcW+7vzOrZsl+0/jwqx7KQIECBAgQIAAAQIECBAgQIAAAQIECBAgQGAwBAS4D8Z5MAoCBAgQIECAAAECBAgQIECAAAECBAgQIECAAAECBAgQIECAAAECBMZIIEGNO91uWXr7rqxvbPxr5r0BhcKCxujCMFUCBAgQIECAAIGxE9gf5F4DTDWbpc4NPUp4ey9cQtCuzc5WYeQrnz6V1bXPQ+1aB0pmEpcmmqXT7Zbt7ynuCW9/t/yxCsDvZ+WYCcNPmHv2naB4RWDUBf7nt8dlYmLi0LWKUZ+/+REgQGDvl22/33MQITAKAvk5RH4ekWeLVqNZTSkNZnsD3Ocf3C9pBiXAfRTOuDkQGB6B+lm/2+2W/3v+YngGbqRjL/A/T34rE81mefP+Q9/Xo9JYLQ3WEgyfgHhFgAABAgQIECBAgAABAgQIECBAgAABAgQIDIaAAPfBOA9GQYAAAQIECBAgQIAAAQIECBAgQIAAAQIECBAgQIAAAQIECBAgQIDAGAkkpDGBg8urqwcGASZwMSHu+QXtBLhPNBpjpGOqBAgQIECAAAECBMZPYH+Qe7PRKFPNRukmYHG3U31MkHjCoS6qLk9Pl+mpqXLp0lRptVr/GkbC1DO+fOx39QaqTjQbJdGTu938iUwpG+12eb/8sWxubfX70PZHYGwEHt67WzUtWFlbq76eFAECBMZNoL7faDUapVV30hk3BPMdOYH8HCKXc/0zhvRB6g1wz/f+3AOkBLiP3Ok3IQIDL/Dnk99Kfib617PnAz9WAyQQgRtzc+XOrZtVuHpC1vtV+TrIvnM/mrWtF6+W+rVr+yFAgAABAgQIECBAgAABAgQIECBAgAABAgT6ICDAvQ+IdkGAAAECBAgQIECAAAECBAgQIECAAAECBAgQIECAAAECBAgQRw4z4AAAIABJREFUIECAAIHjCNQhKesbG2Xp7bsDN700NVUeP7hfBRdMNZtVyIoiQIAAAQIECBAgQGC0BXqD3PMckErA4s+eHc5CpDesPc8m+fOzSmj7wus3ZxqgniZX+8eRx6RvEe7fKsHTyyurZxIifxbO9klgkATydZ91CGFxg3RWjIUAgfMUePp4vmqoOT3x7R5MERhFgf0B7vV1n/v5hMUmkDaV++6Z6enq/loRIEDgrATqJlKv3rwtX75+PavD2C+Bvgn8z5PfykSzWTUwTKPFftTc7Gy5e+tm9d8EpPLfDmQdUBEgQIAAAQIECBAgQIAAAQIECBAgQIAAAQKDIyDAfXDOhZEQIECAAAECBAgQIECAAAECBAgQIECAAAECBAgQIECAAAECBAgQIDBGAu3dzi9D0WZnZkrCC1JC3Mfo4jBVAgQIECBAgACBsRdIkHvCFScajSrAfXl1tQomP4s6Slh7o1FKs/zYVapbvo3xPMLb63nXQZKXL09XgZJ1uFWvS8aTIC1hV2dxtdjnqAv85+nv1RT/fvFSI4RRP9nmR4DADwIJzrx/53Z17zWpk6arY4QF6gD3BLWnaUt+BpHKvfP75Y9VgHvusdPUJf92Vs8gI0xsagQIHEPgxtxcuXPrZtn4+rUsvnl7jC29lMD5CuR7491bt8rc7JXqe+WzhcVTDyD3nwl7SQOhVALh8323bqZy6gPYAQECBAgQIECAAAECBAgQIECAAAECBAgQINA3AQHufaO0IwIECBAgQIAAAQIECBAgQIAAAQIECBAgQIAAAQIECBAgQIAAAQIECBxdYHO3U7qlHBiA8rXdLhvtdrWzOrwguUEJcVcECBAgQIAAAQIECAyfQIIST5IFWgcs9ivA/bRh7fvlEyq19PZdFf54EdUb6F6HT9bjSOBkgtwT6K4IEDiawNPH81V4XL6uNUE4mplXESAwGgIJj806rAD30TifZnG4QP18cdArFl+/qX4ukWYGCZXt1zOI80GAAIHDBPJM/+TRw7Lb6ZT/9+IlKAIDJ3Dl8uWqycDU5OTe2LLWlLD1k1YaEt67c1tw+0kBbUeAAAECBAgQIECAAAECBAgQIECAAAECBC5AQID7BaA7JAECBAgQIECAAAECBAgQIECAAAECBAgQIECAAAECBAgQIECAAAECBLY6nZKwlIMqIWkJS6urDkxpNhpl6iSpj7gJECBAgAABAgQIELgwgdz3b3c6pXGCpkynCXA/i7D2BLXnz9ev7dLe2upbOHpvEHuCrFbW1g5sdvWzk5iQyTw79VbC2xOsJYj6wi5/Bx4ygbu3bpbrc3MCW4fsvBkuAQKnF2g2m1WAbJpYTDYbVZC7IjCqAvt/LrHb7Zb8SYB77ssTVJsS4D6qV4B5ERgsgbqJ1F/PnpdWq1Wezj8q/+/lQt/WGwZrtkYzDAK5L7xz80a5euVKyd9TWV/K2tLKp7UTNzHMetfNG9dLPqbS0H15ZXWvqfsw2BgjAQIECBAgQIAAAQIECBAgQIAAAQIECBAYVwEB7uN65s2bAAECBAgQIECAAAECBAgQIECAAAECBAgQIECAAAECBAgQIECAAIELFUhISqf77wT3nW63bO/slGcLiz+MLwFCCU9JeFBChBQBAgQIECBAgAABAoMvUIe313f+uZWf+h7+dNjo60DFvPaoAe7DFNaeeT+8d7dsbm6VS5emquCqOhCrNkmI1cLrN8c+wQeFuGcnCdlKkHsCtxQBAocLZN0h6w8n/RpkS4AAgWEWqN8Ds/J6aeJbWKciMA4CO51uyc8l1tbXS+6n6xLgPg5n3xwJXLxA3cQ6QdY3r18rjUajCrXOe5AicJ4CVy5frpqYTE1O7h02TQwT2p51pdOsKc3OzFRrYan25mb58HFFcPt5nlzHIkCAAAECBAgQIECAAAECBAgQIECAAAECpxQQ4H5KQJsTIECAAAECBAgQIECAAAECBAgQIECAAAECBAgQIECAAAECBAgQIECgnwJbnU4V0vj3i5c//CL4jbm56pfGUwkQEuHeT3X7IkCAAAECBAgQIHA2Apu7nZLw9gQ9TTSbJUHrdYj7t6D2bkmkeHo7dfP370nvdXDoQQHuxwlrbzRKydNDHQa/3fk2nt5KA6kEUuXP16/t0t7aOlUo1UGSCURNUPvly9MHBrbX2yQM693yxyo88qTVG+KeBlhpnJU5Z98Jcc+5UAQIHC7wv78/qUIT/3r2HBMBAgTGTuA/T3+v5jwtwH3szv04T7gOcK8Ncg+92+1W4ckJUVYECBA4S4GDGrEl4Prl0uuzPKx9E6gE0lDwzs0b5eqVK3vNBbN+lLWjBLdnraxf9fjB/Wpd8OvmZllwffeL1X4IECBAgAABAgQIECBAgAABAgQIECBAgMC5CAhwPxdmByFAgAABAgQIECBAgAABAgQIECBAgAABAgQIECBAgAABAgQIECBAgMDRBLY73SocZfH1m7LRblcbzc7MlIf37lZ/n2w2SgJUFAECBAgQIECAAAECgy+w1Ukoe7cKD08o1K8qYerVfX+rVVqNBK83Spo85d+zjwSh7686pL03rP1nx8nzRkIa6yD3hKUnmLE+9q/GeJTPHzWwPfvKHPOEk3GlEpKVoPXM96TVGwDXajaqgPx+7v+k47IdgWEQqAPce9clhmHcxkiAAIF+CAhw74eifQybQG+Ae37+kP/lGUSA+7CdSeMlMJwCWf94+ni+GnzCsrOekPWANLpWBM5KIIHtt29cL5OTk3uHyPWX0PasS51mTeqwMefafvLoYfXpF6+W+hoOf1ZO9kuAAAECBAgQIECAAAECBAgQIECAAAECBAh8ExDg7kogQIAAAQIECBAgQIAAAQIECBAgQIAAAQIECBAgQIAAAQIECBAgQIDAAAkkVDAh7r3hKI8f3C+Xp6eFtw/QeTIUAgQIECBAgAABAkcRSPBhp05K79kgYek7OztV06bt7f/+PS+pw8sSap7w8Twf1HXcsPafjbF+9shrElKV8KiT1q8C25uNUprlWyB9/l671OFsOW7mmjElbD1BWQlxT2jWSas3xL0OotzudKrg+n7s/6Tjsh2BQRbobSAntHWQz5SxESDQb4GsvaayDpuanvh1451+j8H+CFyUQB3gXjePzeOHAPeLOhuOS2A8BepQ64XXb6rvxVljEHA9ntfCWc661WqVW9evlawXNb43S8/6UNaeEtyeNaqzrvt3blfH//zlS3n97v1ZH87+CRAgQIAAAQIECBAgQIAAAQIECBAgQIAAgT4JCHDvE6TdECBAgAABAgQIECBAgAABAgQIECBAgAABAgQIECBAgAABAgQIECBAoB8CdThKfll86e27apf/efp79VFwUD+E7YMAAQIECBAgQIDA+QnUQeUra2tlZ3unCoNKaPuvqg50mmg0Sh3anuDzflaC4ROYnsqzx3HC0hMyn6DT2SszZWZ6ujSbB4ec1oHt+8e92+lWQep/PXte7ty6WW7MzVUvSYh7PrHzfVwZU4LcE6h1ktof4h7P3nmfdv8nGZNtCAyyQP3ekzF+bbdLAhQVAQIExkGgbqBZz9U67DicdXOsBRLgnmeORmlUwe11aebiGiFA4LwE8uye5/M8+9drBKtra+Xd8sfzGoLjjLDA1StXyu0b18vk5OTeLPO8++nz+t51d17Tz/rZH4/nq3W0v1+8PPF613mN13EIECBAgAABAgQIECBAgAABAgQIECBAgACBbwIC3F0JBAgQIECAAAECBAgQIECAAAECBAgQIECAAAECBAgQIECAAAECBAgQGDCB9m6nbO/slGcLi1UY4vyD+yXBh1P9TmwcsHkbDgECBAgQIECAAIFREkg4esLCUwkq/1UlFH12ZqbMXZ0tl6amqpcns/3SxMHh6L/a388+3xtintcdJZyxN7C9Ht9pxtDrknknODoBVnn2aSVovdspyXE/yth+No7eEPd4JiQ+/9vudKoQ+cXXb44Uqn/audqewDAI/Pnkt72GDGvr61UDBUWAAIFxEOi9X8gS7NQhzWnGwcIcx1egbi6bAOU0nkqwbe4HFAECBM5TIOsDD+/dLVvb2+X54qvzPLRjjZBAq9Uqd2/eLFdmLpdGupSUUoWlf1pfL6uf1qqfw19U5bk7lQB3RYAAAQIECBAgQIAAAQIECBAgQIAAAQIECAyHgAD34ThPRkmAAAECBAgQIECAAAECBAgQIECAAAECBAgQIECAAAECBAgQIECAwBgJbHU6JWEp+cXtG9fmyq3r16uQwYQYKgIECBAgQIAAAQIEBl+gN7w9AciHBR8msPza7OwPoe2ZXW79JxqN6k+/nwISWr652/kB8aCQ9ATK94a2Z6x1VY8m3er/9ipzXPt8vIDHjXZ7b/scLyFtdTh8noF2Ot0qYOufhcXq40krjbHyCzSZT+X73TjPXQLcT6pqu1ETqIMSv395l6W378r6xsaoTdN8CBAYIoE7t27u3Rdk2O+XP1ah0mdRuc9JmOZZNc85izHbJ4F+C/QGuLe3tqp7ewHu/Va2PwIEjiLwn6e/l263W/7v+YujvNxrCPwg8HT+UZmcnNz7t6/t9sA0Jcma15NHD6tn7TxzKwIECBAgQIAAAQIECBAgQIAAAQIECBAgQGA4BAS4D8d5MkoCBAgQIECAAAECBAgQIECAAAECBAgQIECAAAECBAgQIECAAAECBMZIYLvTLQl8TJBgHTI41WyWZr+TG8fI1FQJECBAgAABAgQInKdAfU+/srZWhY3urwSKz12dLXOzs3ufOsvQ9t7j18GMvf+WYMYEzfcGttdB6vXrmlWg/LfQ9t1Ody+8Pdsur6yW7Z2dvhAnrPXG3NwP+zooYP4kB4v7/jBYAe4nkbTNKArcv3P7h/ekv549H8VpmhMBAkMkkHuRxw/ul7qJTO41XrxaOlVTl59Nv34fnGx+a6KjCIybwP7nhH7dg4+bo/kSIHB6gXz/z/pEvu+fVfOW04/SHgZVIA0AUlmTW/201rf1qn7MN+tdWZfKWmHGpwgQIECAAAECBAgQIECAAAECBAgQIECAAIHhEBDgPhznySgJECBAgAABAgQIECBAgAABAgQIECBAgAABAgQIECBAgAABAgQIEBgjgYS3J/BxfWOjzM7MVDOfnmiOkYCpEiBAgAABAgQIEBhugYScb+52qpCoZwuL1WQSPnptdrZcvzZXJlutvQkmILTVbJTzjAnNM0cCGvPxsEpuabN8CzBNM6m8ducMg9t7xxGf/MJLHXDf6XTKPwuLfQlsrX+Rpj6eAPfh/loz+v4J/Pnkt72Q5KxHLL1917+d2xMBAgROKJB7gQSr17XRbldNL8+isg778N7d6t4nIe6KwDgK5BmhU77d9wtwH8crwJwJDIZA/dz+ef1Lef3+/WAMyiiGRqAOcB/EpmS518w9p7WoobmcDJQAAQIECBAgQIAAAQIECBAgQIAAAQIECFQCAtxdCAQIECBAgAABAgQIECBAgAABAgQIECBAgAABAgQIECBAgAABAgQIEBhAgc1Op9RZis1Go0wJDRrAs2RIBAgQIECAAAECBA4XSFOmhJ6vrK2ViWZzL4w8WyQSdKLZKK2kpJ+wEq7Yj8eEOsy90+2WRiOB7dnvfwPlzzO4fT9Fb5B7vwIk9we4J2A/QfuKwDgL1KHFeUvKWsT75Y/Ve5ciQIDAIAjUQZf1WPL+lPepftelqany5NHDareaafZb1/6GSSDPGVudzl6Ae7428nW4vLJa1tbXh2kqxkqAwJAKzExPl/kH90u32y3/7+VCX5q5DSmFYZ9AYJAD3OvGaYMYLn8CapsQIECAAAECBAgQIECAAAECBAgQIECAAIGxERDgPjan2kQJECBAgAABAgQIECBAgAABAgQIECBAgAABAgQIECBAgAABAgQIEBg2gTrEvXXKYMdhm7fxEiBAgAABAgQIEBgFgW4pZXO386+pJLI9n0t4e+71j1IJUezmf91SsseEraemms2+hLgfNIaLDG7fP54EuV+/NleFRnY6/zY9imH9mt4A9wRQvnn/4Tibey2BkRS4f+d21WSifn/S2GAkT7NJERhagfp790SjUTXHSeX7dz+DpJvNZnn84H5JULW12KG9VAy8TwK9Ae7rXzaqr418jZxV84Q+DdtuCBAYMYG6gcvW9nZ5vvhqxGZnOmcpMKgB7nWzoK/tdll4/eYsCeybAAECBAgQIECAAAECBAgQIECAAAECBAgQ6LOAAPc+g9odAQIECBAgQIAAAQIECBAgQIAAAQIECBAgQIAAAQIECBAgQIAAAQIE+imQEPfJxtmFMvZzrPZFgAABAgQIECBAgMA3gYQepna63b2w9YNsLk00q8Dk3josrP2g7c8iwH2QgtvP4nrqDXAXUn0WwvY5jAJ/PvmtCmZNbW5tlRevloZxGsZMgMCICtTfu9P8ptlolK1Op2rokuDLvGcdpXoD2n/2+ux/6ogNdo5yXK8hMIwCdYB7vr4SNpvS+GgYz6QxExhugd7v3Z5RhvtcnvfoBzXA/cbcXLlz62ZZXl2tGhQqAgQIECBAgAABAgQIECBAgAABAgQIECBAYHgEBLgPz7kyUgIECBAgQIAAAQIECBAgQIAAAQIECBAgQIAAAQIECBAgQIAAAQIECBAgQIAAAQIECBAgQGAIBKpg0e8h7vVwt3d2yvrGRln7vF5mpqer0KaDQkLbu50fZpiA0oSVbbTbZXNzq/r7/Tu3y+Xp6dLvAPc0kOp+H3dCGhMolXGPUs3Nzpa7t25W5+LN+w+jNDVzIXAigdmZmfLw3t3q/ajT7ZaVtbXyfvnjifZlIwIECPRbIOGtfzyer5pM1Pc9aZCz0+lW90QJcc+90s+qNwA2jXMa+7vn9GycYygC4y5QB7j3OuS+Oc8HigABAucpkCYSjx/cr+4Ddnd3y4ul12VnxNYoztNzXI41qAHuee7O8/fi6zfVGp8iQIAAAQIECBAgQIAAAQIECBAgQIAAAQIEhkdAgPvwnCsjJUCAAAECBAgQIECAAAECBAgQIECAAAECBAgQIECAAAECBAgQIECAAAECBAgQIECAAAECBM5QYLfbLRMHpHomKPRnlRzQbJdXJVA0/0vwYUIOq+D2LxtVyGhvPXn0sCSMbLLZ+OGYdYD70tt31TYHBagnwKw3wD3jbpRGaf4kkLT32Blbpxrtj5VpZl8pIY1neKHZNYEBEkhDiDQ2yPtH3huEyQ3QyTEUAgSqBhMJumw1GqXVc6Oz3elW9yxpyJJ7psPqh/D2RimXBLS7qgj8UqA3wD3PKvl6yzPJi1dLv2yY8MudewEBAgSOKdD7vTybvn73vnz+8uWYe/HyURfIGtmNublyZeZyaXxf1/vr2fOBmvafT36rmhEM2rgGCslgCBAgQIAAAQIECBAgQIAAAQIECBAgQIDAgAoIcB/QE2NYBAgQIECAAAECBAgQIECAAAECBAgQIECAAAECBAgQIECAAAECBAgQIECAAAECBAgQIECAwPkJJAQ04YTJBp36Hu6Z4PbdKpD951VvU4eJ1q/+WRDyzPR0mX9wvyRz/dJEc+8AdYD7zwKdegPck0u1uduptq+D5JuNn4e594Yy/mxmQtzP7/pzJAIXJVCHyOX9Y7fTKX+/eHlRQ3FcAgQI/CCQ4PYEuO+/V6pftNnplPSdWV5dLcsrq//SE97ugiJwMoH6WSHPRHnOqZ9xDvtaO9lRbEWAAIHjCdSNp7LVp8/r5e2HD8fbgVePpMC927fKlTT7mZjYm1+aIa58WquaKg5KTbZa5enj+fK13S4Lr98MyrCMgwABAgQIECBAgAABAgQIECBAgAABAgQIEDiigAD3I0J5GQECBAgQIECAAAECBAgQIECAAAECBAgQIECAAAECBAgQIECAAAECBAgQIECAAAECBAgQIDCaAnV4ez27BIWmDgpuTwDU9s5O9fkEMM3NzlbBhpPN5l6Qer2fnwW45zV1AFmr0Sit7KSUcpQA9/qXQRKqmLHnTwKqLk1N7Z2gX4W516GnB8+nUTpJRC2lCHEfzWverAhEoA5HTtOHfM3n/SBf84oAAQIXLZDw9SePHlb3Wofd0+ROpW5is/T2XVnf2NgbtvD2iz6Djj/MAvnaqp+H6nnkGaXT6ezdJ/R+vQ3zXI2dAIHhEsj6y91bN0u+z29tb5fni6+GawJGe6BAbzh/7wt6w85brVa5df3av8La69dnnS7Ps2uf/7tmN0jcuXYzT81QBumsGAsBAgQIECBAgAABAgQIECBAgAABAgQIEDi6gAD3o1t5JQECBAgQIECAAAECBAgQIECAAAECBAgQIECAAAECBAgQIECAAAECBAgQIECAAAECBAgQIDBiAr3h7Qkunrk8XYWypxL+tPG1XYUs1dUbyj4zPV3mH9yvAtwbpVEFqa+srZX8e8LUfxXgntCxPx7PV+Fjlyaa1SESRJpwxL9fvDxU+sbcXLlz62aZaHw7Zl7/z8Ji9foEMs9emak+1nVQ8Gk9797A5oSkPs14GqW0Gs2y1fn1WEbscjAdAmMlUAfl5Wu+09WwYaxOvskSGHCB+hdfDxpm7n/qe698vr5fefFqaa/JTv699z0uTW8UAQInF6i+znq6W+1vmnDyPduSAIFhFEiY9s73xnbnPf6stTy8d7dq8pK1kOevli5sLOc991E93s8C3L+2N8vVKzNlcnLyX9PP+U9DkYS2b7TbA81Tz/FX64QDPQmDI0CAAAECBAgQIECAAAECBAgQIECAAAECYywgwH2MT76pEyBAgAABAgQIECBAgAABAgQIECBAgAABAgQIECBAgAABAgQIECDQX4HtTrd0ut0qRLH5PUiov0ewNwIECBAgQIAAAQIE+imwP7w9YeapBKQnBGr7eyDZf57+vnfYgwLcE5CePMPeIPXHD+6X98sffxkiVYex5xki+8mYlldXy/LK6qFTrYPj6xcc9PqEwh8a5t5slFajUdrfw+IT/p6xpxLgniC0yWaj5BmnN+C9n/b2RYDAxQv8+eS3qoFE/R6WxhH1e8HFj84ICBAYV4EEsz559LCafqNRSrdbqgY5E9/vbfK+VVfev1K5D9vc2irrXzZ+YLtxba56n0vguxD3cb2izLsfAr0B7vUzj3uGfsjaB4HhEJi/f/+HgU5NtspGe7O8ef/+QiaQ7+2P7t0tl6enq+O//bBcPn3+fCFjcdDTC9Th5vXa1v41rxwh33M+ra9XYe255xu2qtfa/nr2fNiGbrwECBAgQIAAAQIECBAgQIAAAQIECBAgQIBAKUWAu8uAAAECBAgQIECAAAECBAgQIECAAAECBAgQIECAAAECBAgQIECAAAECfRCoQoJ2vwUe1pUAIWHufcC1CwIECBAgQIAAAQJnJFAHEb55/6EKKj+sEiKaMNHUQQHu9Xa9QeoJFEvQaB0C/7Mp9O7/KIGICVhP+FNdS2/fVYHzh9VBYe7TE80qoD2B8b3zr4Oz6kDnX+37jE6N3RIgcMYC9ftI/bWeELwXr5bO+Kh2T4AAgV8L3Ll1s2qmk9D1tJjY6XarpjgJcU/lnizBnnNXZ/fuz3691yLE/ShIXkPgEIHeAPdfNZuCSIDA6An0NrXrnd3W9nZ5vvjqwiZc3zNkAGvrXy4sUP7CAEbkwD8LcM9aXRr0/GzNa9AZ6mfvr+12WXj9ZtCHa3wECBAgQIAAAQIECBAgQIAAAQIECBAgQIDAAQIC3F0WBAgQIECAAAECBAgQIECAAAECBAgQIECAAAECBAgQIECAAAECBAgQ6INAHXyYIKHNza0ye2WmzM7M7O25DnNvJXlIESBAgAABAgQIECAwEAJ1EOFfz57/dDx1mFRe1BvgnmD06e/B7vlce2urJID9uJUQ0vkH96vNjhqI2BugttFuV+M6StW/SJJnk4SixqA3uHludrZkvqnM5e8XL4+yW68hQGAIBR4/uF8uT09XI+8NRx7CqRgyAQIjJrC/ocz+JhO5B8t7WMLc00BzstkonXTY/EU1GqVYnf2Vks8T+LdAb4B7GjztdjplZ2fnSM2qeBIgMPwCWX/I9+JU3dyuntX29nZ5doEh7vlZbO4bcm+QsbxYen2idZnhP0vDO4P9Ae4JPM9zakLbT7LGNmgS9TrbUdf7Bm38xkOAAAECBAgQIECAAAECBAgQIECAAAECBAiUIsDdVUCAAAECBAgQIECAAAECBAgQIECAAAECBAgQIECAAAECBAgQIECAAIFTCiQbaHO3U/0S+T8Li2Wi2az+46z8QnZdzUajtBIQ1GgICTqlt80JECBAgAABAgQI9EvgqAHuN+bmyp1bN6vD9ga492sc2U8CqxI8lmeKowRUPXn0sApOSwhpnkmOOq4EYT19PF9td2miWTY7ndLtlvLi1VIVyFZ/PmNaW18vb95/6Oc07YsAgQES6G3YcNT3kAEavqEQIDDiAr0NdDLVNJWp75F674NyP6MIEDhbgd4A9/pIgmjP1tzeCQyKQKvVKn88ni9f2+1qSAnWzvfjhddvqnWMrEukocPzV0s/rGVku6wv1Nud5XwyhnosOV7GpoZHYH+A+/CM/GgjrefnmftoXl5FgAABAgQIECBAgAABAgQIECBAgAABAgQGUUCA+yCeFWMiQIAAAQIECBAgQIAAAQIECBAgQIAAAQIECBAgQIAAAQIECBAgQGCoBHY63bLT7ZY6sGRmerrMP7j/rzlMNBplspmYREWAAAECBAgQIECAwCAIHDXAvfce/6wCl5rNZrk2O1tW1taORPP4wf0qOC3PGbvdbtlot6sQ96PUw3t3q7D4qWazdEu3bHe6P4S1J+A9QWtLb9+V9Y2NH3aZY6by+fxJXb78339LQ6sErCoCBIZD4H9/f1I1mxPCOhznyygJjJtAfU+SeaepTJrLpHIfkzDM3D+lceaUNddxuzTM95wF2rud6ohp+FQ3Uvj0eX2fxmHqAAAgAElEQVTva/Kch+NwBAico0Dd0C7fg7MGkDWButlbvg9nbSIB6t1utzxbfFWFuaeezj8qm1vbZendu3MZbb1uI8D9XLj7epBRD3Cv72f/eva8r252RoAAAQIECBAgQIAAAQIECBAgQIAAAQIECJyfgAD387N2JAIECBAgQIAAAQIECBAgQIAAAQIECBAgQIAAAQIECBAgQIAAAQIERlSgDnDvDXJ88uhhFViQSmT7ZBUmNKIApkWAAAECBAgQIEBgSAXqAPeFfcHnvcGE9dT+8/T36q/vlz+W9tbWDzNOiGG2Oc+qfyGkDnBP0HoC149SCT1NiHvdZCqBjJnDq7fvqkC27DsfEwqf6g1rP8r+E+BeBzse5fVeQ4DAxQncvX2rXL96tWzv7JRnC4sXNxBHJkCAwAECdWhsPrX/Xif3J7mfyRpsq9EoLYuvriECZyLQ6Zay0+2UfDyrZlZnMnA7JUCgLwJ187g0UknNXJ4uyyur1fND6qAQ9zs3bpSrs1eqUPf/e/6iL+P41U4EuP9KaDA/32q1qrD/UW0qlvvVBLhnzfDFq6XBPAlGRYAAAQIECBAgQIAAAQIECBAgQIAAAQIECPxSQID7L4m8gAABAgQIECBAgAABAgQIECBAgAABAgQIECBAgAABAgQIECBAgAABAj8X6A1wT5Dj/Tu3SwIRU3UgIkMCBAgQIECAAAECBAZPoA5wP+3IvrbbZX8I/Gn3+avtewNN89qEqa2tr/9qs73PJ0AqQVLTE82y3emW3W73p9umH1WjUargxoMqoarrXzaqcFXh7Uc+DV5I4MIFEnycJnQneR+58MEbAAECIy+QUNg/Hs9X4bC5v0iTmN6qQzGT3T7VbI68hwkSOG+B3Ptvdzp7zwEC3M/7DDgegYsX+PPJb9X34YRPH9a4Lp+/e+tmmZudrULbE8ZdV9ZKsmZy1iXA/ayF+7//3vD2XFu5VkZtPSlfE/nvBlbW1qqGkIoAAQIECBAgQIAAAQIECBAgQIAAAQIECBAYTgEB7sN53oyaAAECBAgQIECAAAECBAgQIECAAAECBAgQIECAAAECBAgQIECAAIEBEqgD3PPL19dmZ6sgg0QTTDabJeFBigABAgQIECBAgACBwRRIcHn+d5xKzvn+LRI0tbyyWjba7XMLm6rDyeqxJ9D0OEFX9S+UtJqNkieYnW6n+pjK/PKn1WhUzzQJbkzAe6f7o5bQ9uNcOV5LYHAF6oYOeQ9LMKsiQIDAoAgkoH3+wf2q6Uxq6e27qllMb/U2pRmUcRsHgVER2NztVM8F9TOBAPdRObPmQeDoAv95+vuBTVQO2kOCqhNYnUpo++Xp6arR29K7d0c/4AlfKcD9hHAXtNk4hLeHtv6aOOge9oLoHZYAAQIECBAgQIAAAQIECBAgQIAAAQIECBA4gYAA9xOg2YQAAQIECBAgQIAAAQIECBAgQIAAAQIECBAgQIAAAQIECBAgQIAAAQK9AnWAe++/NRuNMtEoZaIhwd3VQoAAAQIECBAgQGBUBBJkvtXpHDqdBLkvvH5zrCD1k9okyDSBpakEmSYM6jhVb58nlksTzSqYMQHt34Lav+0p/55/S9B9XULbj6PstQSGQyAhiwmWSz1bWCzbOzvDMXCjJEBgZAXSIPPG3FzJL8D21tr6ennz/sMP/1YHY05ppjmy14OJXYxAnnvqxwAB7hdzDhyVwEULXL1ypTy4e+dYaw75vrzb6ZTVT2vVmkW32y3/9/zFmU9FgPuZE/ftAOMS3h6wutHQcZsu9g3bjggQIECAAAECBAgQIECAAAECBAgQIECAAIG+CAhw7wujnRAgQIAAAQIECBAgQIAAAQIECBAgQIAAAQIECBAgQIAAAQIECBAgMM4CdYB7AhMTgnj92lz1MZUwxIS4TzQb1d8VAQIECBAgQIAAAQLDKfCz8Pbc69cR5+cZ4v6fp79XmAkyTaDpcevhvbtldmam1IGM9fYJb84zTRpTJcA99X75Y/m0vn4u4fTHnYfXEyBwOoEEJf/55LdqJytra9XXuyJAgMBFCaSpxN1bN0vem1KtZqO0Go3S3u1UDSbSaKK36iYUeU1eqwgQOL1Ab3h79ibA/fSm9kBgGAUe3r1bZq/MlOXV1bK8snrsKTx59LBcmpqqGt19bbePvX3vBvMP7pednZ2y/mWjbLTb/1qbEOB+Kt5z3fh/f39SGo1GOc/1s3Od4PeD1Y0TM88Xr5YuYgiOSYAAAQIECBAgQIAAAQIECBAgQIAAAQIECPRJQIB7nyDthgABAgQIECBAgAABAgQIECBAgAABAgQIECBAgAABAgQIECBAgACB8RXY6XZLQtzXNzZKQtxTCQqYuzpbEiBUV8IPJxrfAt0VAQIECBAgQIAAAQLDI5Dw9u1OZy+kPbf0zdKoggxzf78/3P28QqhuzM2V2StXyqu3b08UrJ7w9oS4pzLmtc/r1XNN6unj+b0TdNKA+OE5w0ZKgMCDu3fK1StXqveSfxYWT/SeQpEAAQKnFUjQ5f07t8vl6elqV7nPSih7VlO3Ot2qsUwCMHPfUlcdjpn7sqnvoe+nHYftCYyzwG63W7Y73errLMHLvbX/62+cncydwDgIZF0g32cXX7+pQtOPW1mzuHPrZhW6vvTu289PT1J1OHvvtnmPypi+fm1X6xgC3E8ie/7bpEnP9bm5kQ9vj2y95qZJ2vlfZ45IgAABAgQIECBAgAABAgQIECBAgAABAgT6LSDAvd+i9keAAAECBAgQIECAAAECBAgQIECAAAECBAgQIECAAAECBAgQIECAwFgKbO5+C3NMgHsdeBiIZrNZrs3OluvX5qqQg1QChyabzSrsUREgQIAAAQIECBAgMJgCCWXvVv8rZbfz7WN1j1/dx++/mU+g6I/z2N7ZKfmTSiByQtDzcdAqgWp5hqnHWo/vyaOHe4GNfz17PmjDNh4CBPos0BuKqGlDn3HtjgCBYwvkPenendt766kJcc/NWBpp1mGtvTvNL8qmpieaxz6WDQgQ+LdA/fOO3s+4P3ClEBhtgVarVW5dv1aWVz+Vne9rGf/7++8lDexOuiZQN1npdrvl/56/OBbg0/lHZW39S1leXa2au6RhdntzszQajTI1OVl97K266cTXdrssvH5zrGN58fkJ/PF4vuRa2//z9PMbwfkdKc0LsuY2DnM9P1VHIkCAAAECBAgQIECAAAECBAgQIECAAAECFyMgwP1i3B2VAAECBAgQIECAAAECBAgQIECAAAECBAgQIECAAAECBAgQIECAAIERE0hY41anUwUy/rOweGAwY4KH8h9tXZ6eLlMC3EfsCjAdAgQIECBAgACBYRToDWnvVoHtpXTylz5WnhESHpYwsWGqhEwlbCp10rC2YZqvsRIgUMofvz0urYmJ6v3qxaslJAQIELhwgdyPZD01TTInGo2y+4v7NGuuF37KDGBEBLY73R++3oS3j8iJNQ0Chwj0Pv/nJXke+Lj6qTy4e+fUzwZ1c7hPn9fL2w8fjnQOEt4+OTlZdjud8v9evCx/PvmtuhfoXZvIz1oT6j5zeboKBK/j3AW4H4n4Ql6U85QA96yT/f3i5YWM4TwPWl/7mesgNnQ8TwvHIkCAAAECBAgQIECAAAECBAgQIECAAAECwy4gwH3Yz6DxEyBAgAABAgQIECBAgAABAgQIECBAgAABAgQIECBAgAABAgQIECAwMAJ1qMn6xkZZevtub1yXpqbK7MxMWV5drQKHbl2/LsB9YM6agRAgQIAAAQIECIybwP4wwv3zT6hSwsq2d3aqP5ubW0cKWkqY2I1rc1XDpt6q93PQcXqfGwbtPEy2WuXp4/lqWALcB+3sGA+BsxHoDW5MgPuwNZ44GxV7JUDgogXq9dRWo1GqdNaf9NppNhqlWSe4XvTAHZ/AEAvUDWszBeHtQ3wiDZ3AEQTqkOm8NOHn+Zlm1jfqWllbK++XPx5hTwe/JPt7/OB+tc9fhbjnNb/PP6qaSvUeP88pW9vb5fniq0PHceXy5XLt6tXqdR9WVk48XhuencCDO3fK1dkrZW19vfreMsqVazmNBzRHG+WzbG4ECBAgQIAAAQIECBAgQIAAAQIECBAgME4CAtzH6WybKwECBAgQIECAAAECBAgQIECAAAECBAgQIECAAAECBAgQIECAAAECZy6wudupMoQSxJgg91R+QTu/qJ1fSE94owD3Mz8NDkCAAAECBAgQIEDgUIH2budfn0ug0ka7XZZXVo8U1n7YznPff//O7aqB068qDZ5yvEGumenpsvs90H6Qx2lsBAj0R6C3ccM4hOr1R81eCBA4a4HeAPeWdPaz5rZ/AnsCm51O6XZLebawWP1cQxEgMFoCaT43f/9eaTQa1TpIfq6ZdZGsa1ybnS3Xr82VPB/0o4nDUULcW2kiN/+oGk/WaNY+r5c7t27uob/9sFw+ff48WidhzGZT/7x8HJqFZW1wbna2nLYBwphdIqZLgAABAgQIECBAgAABAgQIECBAgAABAgQGVkCA+8CeGgMjQIAAAQIECBAgQIAAAQIECBAgQIAAAQIECBAgQIAAAQIECBAgQGAYBTrdUrY6nSrs4O8XL6sp1P+hVv6ef0/4wVSzWeQNDeMZNmYCBAgQIECAAIFhE0iDpW63WxLbnvv1/D2BYI38/6VbhRL21klCixN0Pnd1tgpnqiv3+xONRvWnrhwqTZ/yXPDPwuKpwuKH7TwYLwECwyHw8N7dqgmF96nhOF9GSWAcBHoD3DPfZqNhXXUcTrw5XrjATrdbdjrdMgyNpy4cywAIDJnA7Rs3ys3r16pRf223y6u37w5cn8hzQcLU+9HE4Wch7r3h7fV4MrY/Hs9XP1PNWsr/PXs+ZMqG2yuQhgGPH9yvrqU0Bhnlqu9d87Wz8PqNtb9RPtnmRoAAAQIECBAgQIAAAQIECBAgQIAAAQJjIyDAfWxOtYkSIECAAAECBAgQIECAAAECBAgQIECAAAECBAgQIECAAAECBAgQIHAeArvdbtnudEtv6GPCBeqQgXoMAtzP42w4BgECBAgQIECAwLgJHBTWvi+ffY8kweqT37sq5T4+4e75mLCwBCz9qnKff212tly/NlcmW60f9ttqfguI3195VsgxhCD+StfnCRC4KIGENCbEPfV++WNZWVu7qKE4LgECBCqB+pdgc++W+6jcY12aaNIhQOCMBermU+MQtnvGlHZPYGAEEpT+6N7dkjD11HmvTRwU4p5g7/n796pGe/sb6tX3ADu7u+WflwsD42ggxxO4d/tWmZu9WtLf8LyvueON9PSvrp+n0xAta4sJcVcECBAgQIAAAQIECBAgQIAAAQIECBAgQIDA8AsIcB/+c2gGBAgQIECAAAECBAgQIECAAAECBAgQIECAAAECBAgQIECAAAECBAgMkMDmbqck2OTZwmJJsEld9X+sVf//AtwH6KQZCgECBAgQIECAwEgI1Pfi+yeTQPb21lbZ3NzaC05KOHFC15Pf3mo0q4+p9m7nlwHuM9PTZe7qbJmbnd07VLZPqGj+1JWA0Z1Ot3o+yL/nNQlwP6zevP9QhZUpAgQIXLTAH789Lq2JiWpdI+sbigABAhcpsH9dNWPpbcRzkWNzbAKjLpDno9Rfz56P+lTNj8DIC1y9cqXcv3O7CkrPff7b9x/KRrt97vPuDXHf+NouM5enqzHsD2/Pv2Xd5unj+erzf794WRKKrYZH4Nb16+Xm9WvVNVef43fLH0f2PPZe24uv31zI19fwXB1GSoAAAQIECBAgQIAAAQIECBAgQIAAAQIEhktAgPtwnS+jJUCAAAECBAgQIECAAAECBAgQIECAAAECBAgQIECAAAECBAgQIEBggAUS0JhAxoNCBprNZnny6GEVNpAS4D7AJ9LQCBAgQIAAAQIEhlIgYek7uSff2SnLK6tVWHv+HFS5P09w2ezMTPXpyea38PXDAtzz+muzs+X6tbm9e/psl21azUb5b2x7Kb3B7XlNAsayfW8lu6p3mzrXXYj7UF56Bk1g5ATu3LpZbszNVfMSPDdyp9eECAydQG+Ae+6rcq+XgMzcg7V6mucM3cQMmMAQCAhwH4KTZIgEjiBw+8aNKkg7tb6xUbL2cJFh6L1B1xnTytpaeb/88cCZZO0mDfQy7qW3744wWy+5aIE8S968cb1MfF8LS2PFrNNdRMOA87LIut/jB/ere9Rcy7mmFQECBAgQIECAAAECBAgQIECAAAECBAgQIDA6AgLcR+dcmgkBAgQIECBAgAABAgQIECBAgAABAgQIECBAgAABAgQIECBAgAABAhcssNXplk63WwUIJEhgf81MT5f5B/eroMbJZrM0exMbL3jsDk+AAAECBAgQIEBgFATqgMFnC4tVuOevKqFSCSpOJYy9asq0s1NevFqqwsxyDz93dbYKC6sr9/F5bf701v7g9jR2SkBV9pftr12dLZenp/c2qfeR/dXNoPJJIe6/Oms+T4DAWQuk+dzTx/PVYQ5qUnfWx7d/AgQI9Ar0Brgvr66W9S8bVaPMlCaZrhUCZysgwP1sfe2dwHkJJFg66xGDdG9fh7i/W/5Yjeuw6n02+fvFywsNnj+v8zWsx7ly+XLVLHFiYqKawjgEt9fnKj//zxriIH2NDet1ZNwECBAgQIAAAQIECBAgQIAAAQIECBAgQGAQBQS4D+JZMSYCBAgQIECAAAECBAgQIECAAAECBAgQIECAAAECBAgQIECAAAECBIZSoNMtZavTKRvtdll8/ebAOSQcMiGRCWuclOA+lOfZoAkQIECAAAECBAZXYKfTLTvdbtVQaeXT2pEGOj01tRfiXm+wubVVms1mSVBYXbmHbzUbVUOm3vpZcPv+AWR/16/NlWuzs9X+U9lf9pvazkOFEPcjnTcvIkDgbAXqkMccRVDi2VrbOwECPxeofwk2zXX+WVisglvrJjy5hUqIuyJA4GwEBLifjau9EjhvgfrePo1Q0mhuUCrrIvm+3lv5t3yf76001st6StZ60kRbDY5AztfNa9fK1SszZXJyshpYGhnmOvtZMP/gzOD0I6l/9p+1xIXXbzQZOD2pPRAgQIAAAQIECBAgQIAAAQIECBAgQIAAgYETEOA+cKfEgAgQIECAAAECBAgQIECAAAECBAgQIECAAAECBAgQIECAAAECBAgQGGaBBLgnczEB7gly31/5RfYnjx5WQQMJF5LhPsxn29gJECBAgAABAgQGUaAOGezH2HK/nuD2/DmoErieAPdUgqkSUJWgqqPU3OxsuXZ1tlyenq5enmPkeNlnAswSmKwIECBwUQJ5j7p/53Z1+EELerwoE8clQOBiBC5NTZXrc1fL1tZ2WVn7b4Oeh/fultmZGY0yL+a0OOqYCAhwH5MTbZojLzCoAe6Hwfc+i+x/jeZSF3+5zl29WuauXCmXLk2ViZ5GOlnLerf8cWyC23Mm6mu1t9HQxZ8hIyBAgAABAgQIECBAgAABAgQIECBAgAABAgT6LSDAvd+i9keAAAECBAgQIECAAAECBAgQIECAAAECBAgQIECAAAECBAgQIECAwFgLJLw9Ie4Jb0+I+/5K4NCNa3PVL3QnAvLSRHOsvUyeAAECBAgQIECAQL8FEqj+PVP9VLtufg9Uzz1+9jnRKCX/Vlcd3p6QpoXXb8rm1taJjpfmTgkgzbNCHRSf4y29fVfWNzZOtE8bESBAoB8Cfz75raQRXRpTPFtY7Mcu7YMAAQJ9E8j70x+P56v3qboRTqN8a4ijCBDoj4AA9/442guBixYYtgD3ePWGuK9/2ShfvzfN/ryxUXaO2Djvot1H5fhXLl8u165eLdPTl0prYuKHaeVZMedm42u7WsPKGtm4VNbx8rWVe9EXr5ZOvC44Ll7mSYAAAQIECBAgQIAAAQIECBAgQIAAAQIEhllAgPswnz1jJ0CAAAECBAgQIECAAAECBAgQIECAAAECBAgQIECAAAECBAgQIEBgIAU2O50qMDK/rJ2amZ4uly9PVx/zS9y9Ndls7IU0DuRkDIoAAQIECBAgQIDAGAvUDZpqguSBJsQ9Ye5b+WT5dt9/0vD2er95TkhQcirPCAmHX1tfL2/efxhjfVMnQOCiBe7fuV0FJ6Y0lbjos+H4BAgcJJD11vkH93/4VO7XGt8b8TQFurtwCJxKQID7qfhsTGBgBIYxwD14vSHur9+9L5+/fBkY01EeSILJr89drX6u3WpNlp5ehlVAe5qYf/0e2J4A93GsrOM9efSwpClj1u6yhqcIECBAgAABAgQIECBAgAABAgQIECBAgACB0RUQ4D6659bMCBAgQIAAAQIECBAgQIAAAQIECBAgQIAAAQIECBAgQIAAAQIECBC4IIHdbrcKXDyoEvbYbJQiPOiCTo7DEiBAgAABAgQIEDiiQG94+/rGRrXV7MzMv7b++8XLKsDqNJVwrAQ/5XlhqtkoCUrMPrNvRYAAgYsSqN+bcvy8DybEXREYVYGHd+/+q/FiPdftne2ytv6lfG23R3X6Qz2vBGhOT03tNdDMe9f+JppZj218D3OvPw71pA2ewDkJ1AHuaVqVxi5109pzOrzDECDQJ4FhDXDP9IW49+ki+Mluct9089q1cmXmcpmaTGB72uH8t3IPnND29S8bp25gePazOZ8jZA0v95yaL56Pt6MQIECAAAECBAgQIECAAAECBAgQIECAAIGLFhDgftFnwPEJECBAgAABAgQIECBAgAABAgQIECBAgAABAgQIECBAgAABAgQIEBhJgTrYJJObaDSqPwkKSiXgXVDQSJ52kyJAgAABAgQIEBghgZ1Ot+x0uz+EFifUKiHus1dm9sLcF1+/qYKsTlN3bt0sN+bmymTz27NDGkLluSFhyXV4/Gn2b1sCBAicVKAOpsv2zxYWy/bOzkl3ZTsCAyvwdP5RmZyc/OX4ut1Sdna2q+/7At1/yXWhL0igZv7MXJ6uPuZPXfX91oUO0MEJDIlA/XOONJfKs9Cb9x+qsFpFgMBwCQxzgHuk5x/cLzPT0yWts//v2fPhwh/Q0c5dvVrmrlwply5NlYlm84dRbm5tVfe7X7+2rUkdcP7S0CSNBeKkscmAXuCGRYAAAQIECBAgQIAAAQIECBAgQIAAAQIE+iwgwL3PoHZHgAABAgQIECBAgAABAgQIECBAgAABAgQIECBAgAABAgQIECBAgACBCNSBi/l7AhgTDJQAxoRAJmBgqtncC3QnRoAAAQIECBAgQIDAxQl0Esba7ZZOUll77t/re/rl1dWyvLL6rwH2MwDt6eP5MtlqlemJb6FZeXbI8ROOmJBERYAAgYsSSDBdAupSh70fXtTYHJdAPwTq8PYEMP6saUpCQy9PT/9wSIHu/TgDZ7+PhLfnvi3h08Lbz97bEUZLoLdRbWaWRi5p6KIIEBgugTSMS+O4Ybyfr8OyI/763fvy+cuX4cIfkNFevXKl5M/09KXSmpj4YVR5b//abpeN74HtadqhDhaon49jlvB2Vq4UAgQIECBAgAABAgQIECBAgAABAgQIECAwHgIC3MfjPJslAQIECBAgQIAAAQIECBAgQIAAAQIECBAgQIAAAQIECBAgQIAAAQLnLJAQyK2eX3BvlFIFt9clwP2cT4jDESBAgAABAgQIENgnkPvzNFhKWHpv5d691WxUAeqppbfvDgx0rX8hI2Gvec1JK6GiTx49LM1Go0w1c/RvzxI5/MraWnm//PGku7YdAQIETi2QwOM/n/xW7SfhdH+/eHnqfdoBgUER6A1vX3j95kgBjFWQ++XpItB9UM7it3HU92U/G5Xw9sE6Z0YzHAJ1gHua1KbhVZ6Q0mAqjaZ6K1+DBzW9Go5ZGiWB0ReoA9yHrUlc7/f3UQ1vv33jRrlx7VppfFsOOpfKc91Gu12+fg9sTxi5+rVAvX4Xvzw7pAGUIkCAAAECBAgQIECAAAECBAgQIECAAAECBMZDQID7eJxnsyRAgAABAgQIECBAgAABAgQIECBAgAABAgQIECBAgAABAgQIECBA4AIENjud0psF+bXdLrudTpmdmSkC3C/ghDgkAQIECBAgQIAAge8CCW7f+X6znqCqhA0myOzhvbvV/XpdB4UT1p9LcOv8g/sl2z9bWDyx7Z1bN0vC1BIa32o09sLbhy1Y7cQANiRAYOAF7t+5XeZmZ6tx/ux9ceAnYoAEegROEt5+EKBA98G4rPZ+UfZ7F80f2/OUIrx9MM6TUQyfQALcE96ePlN1g6v9zz95H8zXYMJsFQECgylweXq6PH5wv+TnlMP0tTrZan1reNdslldv3pYvX78OJvAJRvUtuH2uNL4ntycMPMHgZ1kJbV//siF4/ATIvdeiZ+ITANqEAAECBAgQIECAAAECBAgQIECAAAECBAgMuYAA9yE/gYZPgAABAgQIECBAgAABAgQIECBAgAABAgQIECBAgAABAgQIECBAgMDgCux2u1WoSQJN3r7/UPKL8fV/tCXAfXDPm5ERIECAAAECBAiMrkBC2xPenkowVoLbV9bW9iacgOIEFdf1qxD1/zz9vXrp3y9enjhoqz5ms9EoU81GSUhi6q9nz0f3RJgZAQJDJVA3rMigs7axKKB1qM6fwf5boF/h7QfZCnS/mCuuXnNN0HTWZHtLePvFnBNHHQ2B/HwjX0OprU6nfH+U+qGhy9PH82VnZ2eoQqFH4+yYBYHjCWT9YtgC3DPDes2k2+2W//dy4cRrL8fTOrtXX7l8uWoeWAe355xkbSrPWWowBdJAIA0QLk1NVWuI75c/DuZAjYoAAQIECBAgQIAAAQIECBAgQIAAAQIECBA4MwEB7mdGa8cECBAgQIAAAQIECBAgQIAAAQIECBAgQIAAAQIECBAgQIAAAQIECBAoVfhigiH/WVisPgpwd1UQIECAAAECBAgQOH+BBHkmuD1xnrkvT+DSyqe1fwV/TbZaJQGEVURho5TkfyaYqVnvybYAACAASURBVDfkvXf0CXC6PD1dhRmfJmyr3k/CEROSmBLgfv7XiSMSIHC4QN4b8x6ZerawWDWrUwSGUeAsw9sP8hDofj5XSb3muv9owtvPx99RxkMgjylViHvPzztuzM2VO7duDmUo9HicNbMk8F+BugHdMK41pNFegtw3t7bKi1dLQ31ae+eS9abTrCUNNcQQDb4+Z+sbG2Xp7bshGrmhEiBAgAABAgQIECBAgAABAgQIECBAgAABAv0SEODeL0n7IUCAAAECBAgQIECAAAECBAgQIECAAAECBAgQIECAAAECBAgQIECAwAECCV9MWOSb9x/K2vq6AHdXCQECBAgQIECAAIEegUSVJyQ90eoTjSo2va+VkMHtTqcKbk/lnnx5ZfWnwcNPHj0sl6amylSzWQUU/iwgrP6ljOXV1Wq/J60cL8ftrWEMVTvp/G1HgMDgC9QBrfV7adY5FIFhEzjv8PaDfAS6n81V8/De3TI7M/PDzoW3n421vY63QP3zjjz/pCHWH4/nS7PZHIlQ5fE+s2Y/DgJ/Pvmt+nodxrWGjDtrJmkotbL6qbxfWRnaU1aHgZ92HWloAYZs4PVzcNYGF16/+VcjyCGbjuESIECAAAECBAgQIECAAAECBAgQIECAAAECJxQQ4H5COJsRIECAAAECBAgQIECAAAECBAgQIECAAAECBAgQIECAAAECBAgQIEDgKAIJjEzoY6fTqX6xe/bKTLl1/XoVBtnsfz7lUYbkNQQIECBAgAABAgTOXaAOak+U+rfA9lI6+cv3yr1x7pH7VbkP3+l2947xtd2umipt7+z88hB3bt0sCWhK6OdOJ9HypTxbWDxw2wSv37g2V9Y+r5eNdvuX+/7ZC+rj1q/5+8VLwVCnErUxAQL9FEhY4tPH89Uus8bxz8Ki96h+AtvXmQsMQnj7QZMU6H76Uz83O1uuXZ0tl6enq51lybXVbJxJc6DTj9YeCAy/QHu3U00izz95D6srzbI0eBn+82sGoytQB7gftr4x6DPvbXz34tVS1ThiGEuA+/CctXyPm39wf+9n/MN6zQ2PuJESIECAAAECBAgQIECAAAECBAgQIECAAIHBFRDgPrjnxsgIECBAgAABAgQIECBAgAABAgQIECBAgAABAgQIECBAgAABAgQIEBgRgd1ut2x3utUveCfUZHZmRoD7iJxb0yBAgAABAgQIEPi3QALPcw98UFB776tzf5zwo4Rt9ivAPcdO6HqOn0pw+/LK6rHC1euAponGt45L2df75Y9lZW3tTE93s9ksfzyeL/mYWl5drcauCBAgMCgCD+/drdY0UgloTVCrIjAMAoMa3n6Q3VEC3bd3dk/F3u12y5evX8v6xkbZOUJzm1Md7Jw2jlua4STcNaV55jnBO8xYCtQ/76gnf2miWTWxzSOYEPexvCRMekgE0owpTZkWX7851hrJIE0vzfby/T7rSWl6N8h199bNMjX57b6kt6amJktrYsKazyCfvFKqe8rHD+5Xa3RLb99V982KAAECBAgQIECAAAECBAgQIECAAAECBAgQGF8BAe7je+7NnAABAgQIECBAgAABAgQIECBAgAABAgQIECBAgAABAgQIECBAgACBcxTYH2oiROgc8R2KAAECBAgQIEDgXAU63VIF+NVVB7W3t7bKzvZOFdqev+ffU/95+ntfAtwT3L7zPbh9e2enCj8/abjwn09+KxPNZplsfgsjzJhfvFo6c8e52dly/87t6jjx+Wdhcc/pzA/uAAQIEPiFQMLbE+KeOq/3RSeFwGkFWq1W1SAllaDP+v7jtPs9r+1/FujerzHs5l5nc6ts72yXr5tbZe3z537t+tz2U/+ibH3AtOHJfVyaBCkCBPovkIa1+ZlHq9korUajeg7L81hqmMOh+y9ljwQGRyBh1GmgN6xfo1kvyff7hNCnPq5+Kh9WVgYHuGckCf9+8ujhT8d21KZ9CRAftvvXgTwpxxhUzPP1kvN41PN0jN17KQECBAgQIECAAAECBAgQIECAAAECBAgQIDCEAgLch/CkGTIBAgQIECBAgAABAgQIECBAgAABAgQIECBAgAABAgQIECBAgAABAsMp0BviLsB9OM+hURMgQIAAAQIECBxNIKHnye978/7DL0PUE+CebM1G478Jm99CN4+WuNkbFphQqwS3r6ytHW2gh7wqAcUJKs59+3anUxJF+GxhsSQY/qyrDlXLcdY3Nsr6l40qKDl/FAECBC5a4Onj+b3QxDS28N500WfE8Y8iUF+3R7kvOcr+LvI1CXQ/bSWM8tKlqeprOUGuB1W32y0Jdt/a2q7uR/K1/rXdPu2hz2z7+hdlEybdrO4sv9URbyfPbFx2TGCUBbY63TLVbFRB7gl0T43C++wonzNzG2+Beq1h2AKp9we3Z13m3Yfl8uXr14E9oQlvz/1W1qa+fNk4cJyZx8/WmDLv2Ssz5evX9qnXuAYWakAHVq8Jpilkvq8pAgQIECBAgAABAgQIECBAgAABAgQIECBAgIAAd9cAAQIECBAgQIAAAQIECBAgQIAAAQIECBAgQIAAAQIECBAgQIAAAQIEzlGgDjMR4H6O6A5FgAABAgQIECBw7gLJ70uIe8KoEnz+s0qA+/5KePtET6D7Qdvn3nqn063C1RPcnmCslU9r1d9PWwnKun/ndmk1GtX+c6z3yx/PJTQrIV8J+zqoNtrtb2Hum98C3QUnn/ZM254AgeMK1O+P2U6g3XH1vP6iBK5cvlwe3b9Xfd9M4wH1o0DuPRLmnlD3Ktz9+/9/4P1Xp1N2Eji6vVNyX7J6yqY5/ToX9S/KWnPtl6j9EDiaQP3cl1ef1/PS0UbmVQQI7Be4MTdX7ty6WYYlwD33JgnSzn1JKs1lFt+8HeiGMhlnvaaTtal/FhaPtUaVRoIJbc/HZrNZNdFZevvOxXyOAvU9ZZ4bFl6/Odb5O8dhOhQBAgQIECBAgAABAgQIECBAgAABAgQIECBwzgIC3M8Z3OEIECBAgAABAgQIECBAgAABAgQIECBAgAABAgQIECBAgAABAgQIECCQ8MdGaZRmgwUBAgQIECBAgACB0RJIoHodn97pJvq8lDfvP1Qhv4fVzPR09alWq1WFpuc2+dJE89DXZ69bu50qWD2VfS+vrFZh8f2qBIU9fTxf3bO3Gs0qjP48Q18TqpZwtWTYT5RGyWwTjnhQJTz1qJUAMeFfR9XyOgIEDhPI+2PeJ4/SpIMigUER+PPJb1UQZgLcNUA52lnJPVpCSFuTrTL9Pdg9hvsrt3ydzm7Z3Nou7c3Nyvfzly9HO0ifXiXAvU+QdkPgBALbnW7V8ErY7QnwbELgHAXqAPdhasKUZ46sjyTQPLWzu1tevXk70PdyaciX+6ejBuXntXNXZ6s5Zr515Vkr9639aFJ4jpfZUB+qblYW89j3c51xqGEMngABAgQIECBAgAABAgQIECBAgAABAgQIECgC3F0EBAgQIECAAAECBAgQIECAAAECBAgQIECAAAECBAgQIECAAAECBAgQIECAAAECBAgQIECAwKkFEtjebDTKTrdbEuRe11EDfhPenrCkyWajTCS5/JDKrhOonv0uvn5zZoFKdejW9ESzbH4PjH+2sHhmx+udbsJREzQbhqlmswq1T0U1zlVQ6k9C3X92Mo8aInbqC8IOCBAYWYE62C4TPK/3xZHFNLFzE7h3+3a5dnW2avyS5jLqZAIJFs2fy5e/hbvn7/l4UHW6neqe5Twq96CNRqNMNptlQtPM8yB3DAI/CAhxd0EQGHyBy9PT5fGD++Vru10WXr8Z/AH3jDBNZRLkXt9zbHxtl6V37wYu3Dzjy1rSSaubBuAHrIdZxzmp6NG3yz1tzl3W47LWeJxmiUc/ilcSIECAAAECBAgQIECAAAECBAgQIECAAAECwyogwH1Yz5xxEyBAgAABAgQIECBAgAABAgQIECBAgAABAgQIECBAgAABAgQIECBAgAABAgQIECBAgACBARJIaHvC25uNUhqlUXZ7EjuXV1ZLAqcOqwQlPX08XwWVX5po/nRWdYD7WYeOJRzsxtxcaTUbVfho5vN++WNZWVs7F/X/PP197zgxTah9FU56zKMnTDGh7wk0TfB96sWrpbK5tXXMPXk5AQIE/iuQJhMJtzvP90X+BE4rUH9v/fvFy4EL/Dzt3C56+wSWVoHuk62SkNXW96D38x5Xq9EsrZ/fSp73kByPwNgICHEfm1NtokMskHuhs15LOUuerNEkHCPPIamPq5/Kh5WVszzksfZdNwI8zkadTqd8/rJRNRlKwP5hJVT8OKrHf22urawDCss/vp0tCBAgQIAAAQIECBAgQIAAAQIECBAgQIDAOAgIcB+Hs2yOBAgQIECAAAECBAgQIECAAAECBAgQIECAAAECBAgQIECAAAECBAgQIECAAAECBAgQIEDgEIFuKVVAeV0JCz9pbXY6P+yrdz8JDH/z/sOBweEJ/ExQVUK4JpuNKqz8Z9Xe7VTBq/8sLJ5ZAGvvmDKeBLhnDgk/P4/qDXDvPd5Rw9wz3oQo9lar0ahC9s9zHudh5RgECJy/wK3r16vwxPWNjbL09t35D8ARCZxAIPcal6enBTOewG7QN6nP7VSzWTUTUgQIXIyAEPeLcXdUAkcVqNcZ/nr2/KibDNzrsm6U55AEbqc2vn4ti2/eDtw4+zWgu7dulutzc2e+Btav8Q7rfh7eu1tmZ2Y0PBzWE2jcBAgQIECAAAECBAgQIECAAAECBAgQIEDgjAUEuJ8xsN0TIECAAAECBAgQIECAAAECBAgQIECAAAECBAgQIECAAAECBAgQIECAAAECBAgQIECAAIFBFtjpdKtQ77pOE3yZvPCtTqfaVUJ9J1utkiD0utbW16sQ94PqOCHu9ZiXV1fL8srqmfH2jqk+yLOFxbK9s3Nmx6x33BvgHrfNza0yd3X2B8/Dwtzr4MTsa2Vtrexs75Q7t25Wu06mac72WdudOZADECBw4QJ5n0ozjb9fvLzwsRgAgaMI5Pv6k0cP/z9798LVRLK2DbgSAgIinkBRwcPs2fv//5755h1HYQQPCCJChJB86yksJmKAAAFyuJ69ZqPSXV11dZOu7rW4K9/H436uhkdAgPvwnEsjGXwBIe6Dfw6NYHgFfn/xPC+cN8gB7uXsRNh2hG7v1utpeXVteE9aSunl4rM0MT5u8awrPMueba8QV9MECBAgQIAAAQIECBAgQIAAAQIECBAgQGAIBAS4D8FJNAQCBAgQIECAAAECBAgQIECAAAECBAgQIECAAAECBAgQIECAAAECBAgQIECAAAECBAgQINCNQASsH6+DVivFfxHCG0Fe1UolTUQy+Dkq9o8M+Fq1kkq4+k69nlZW13Kb05OTaWpqMm1+2eoYfh7b3J2ZOQoZPylEPtoeq1ZyCHn9oJn7/NfySv56VXX0ixeVlMf4cf1zDkW/6moPcG8PW49Q/Agq6xTmHucujKIinPb9x08pzkPU7MxMWpif+6nbb/55l77v7V31ULRPgMCQCvz+8kW+Z3zb3U3vP62nxjUsbjGklIZ1jQK/LS2mWq2W3r3/kEMw1XAICHAfjvNoFMMjIMR9eM6lkQyHwJ3bt9P01GSanbmTKpWUF7K5joXprlIv3jMtPlkYiQD3eGf2n+dLqVKpXNs7qas8d/3WdrmWTlt0st/6rD8ECBAgQIAAAQIECBAgQIAAAQIECBAgQIDA9QoIcL9eb0cjQIAAAQIECBAgQIAAAQIECBAgQIAAAQIECBAgQIAAAQIECBAgQIAAAQIECBAgQIAAAQI3JhCh5ydVhIRHyHcEhJ8UoH7Svt8Pmiliw8t+35vNjmHnETp1a2IiTU5MpNp47ejP8e+lTjt26X8EBqfUSpFVfjyovNe45RcvSjh9BJ5H8PlV10kB7u3HPSnMPQLm1zc2fwm2Px7iHsG1EWCrCBAgcBGB/7x4nsbaPr8bBwdp6+t2+rSxcZHm7EPgWgTuz87mBWPKQjPXclAHuXIBAe5XTuwABM4lEM9pez8W2YpFvcqiUudqxMYECFxIIBaqiUXf4r9btyZ+mq+XBofh53KUAtzjvEUI/5NH8/kUWozvQj8aJ+4UzwbxjLD28VOKEHdFgAABAgQIECBAgAABAgQIECBAgAABAgQIEDguIMDdNUGAAAECBAgQIECAAAECBAgQIECAAAECBAgQIECAAAECBAgQIECAAAECBAgQIECAAAECBEZEoASgR1j78drdracI+lqYn0sRkD5RjZD0s6vRbKVGK+LbU4pdIoC9BPY1m830ZXu7Y1B7e8uxXyVV0lgOZo9q5UD4f/9++K+nBdCfFFp+9ghO36L84kWMaz+C6VNKr5dXcnD8VVY3Ae7txy9h7hEwf1pAYnuI+269npZX165yGNomQGCIBX5/+SLfL2IxiFicIz6HSu3v76dPG5vp67dvQyxgaIMq8N+XL1KlUrmW+/mgGg1avwW4D9oZ099hF4jw9ngmjGeT7W87ebjx7CHIfdjPvPHdhEC8x3l4726KQPP4c8xx2ivey5T3BPHep76398tibzfR78sec9QC3MPryfx8ujNzO5/PeJcT51ZdXuDFs6f5efY63vVdvrdaIECAAAECBAgQIECAAAECBAgQIECAAAECBG5CQID7Tag7JgECBAgQIECAAAECBAgQIECAAAECBAgQIECAAAECBAgQIECAAAECBAgQIECAAAECBAgQuAGBEoD+x+u/Tzz6q6XFHMIbgeVnZbhHmPn3g2YOjYoAqakIDKtUUq1aSe3B7uVgJag9x4nl0PaIak8p8t8jsj1C/torAtzH2zoR/Y9jfVj/nKanJlOEkbdXhKq///ipp8GA7QHuB61Wiv8+rn9OERh/lXXeAPfz9KWEuAtwP4+abQkQOC5QPqf+fPM2fzbPTE+nmdvT+Wu1Ws2bx+d7fNbEwiHxVRHoB4HHc3Pp7p2ZtLW9ndY+fuqHLunDJQUEuF8S0O4Eeiiw3zx8ZjpeMRdY3/h1IbEeHlpTBEZK4M7t22nu/r00Pj7+07jj3UwObN+t56/x3zBWCXCPsX35up3efxqNOd1/XjxPY9XqtbyXGsbr5viY4rn19xfP8yKNEeCuCBAgQIAAAQIECBAgQIAAAQIECBAgQIAAAQKdBAS4uy4IECBAgAABAgQIECBAgAABAgQIECBAgAABAgQIECBAgAABAgQIECBAgAABAgQIECBAgMCICHQT4F7CvauVSpo4I8F9rxmh64eB5ts7O+nFs6c5tLeEv0eIe7QTVQLaY/tf4/wOT0AEJjUajRzAHgHAtyYmUnuIewmFj++vrK7lY92dmUn37s7m0PlSEcYaoay9qPYA92hvr9nM/Xz3/sOVBqFdZYB7jCPOc4TXLq+u9YJJGwQIjJhACbqLYR9fFCS+1x7mXmgi5P3rt29pffNL/qy/aNVqtUvtf9Hj2m94BMr1G9fkX8sreQECNdgCAtwH+/zp/XAJxDNbe8XfItBdgPtwnWejuRmBmAc/vHc3P89XfrxriXnMl+3t9O3bTqrv7Y3UvKa8r4mzcXBwkN59+HjiolG3p6bSt93dKz1x8Q7rqgPzy5zHZ2pvTmU8tz59/Cgv0hjvNhUBAgQIECBAgAABAgQIECBAgAABAgQIECBAoJOAAHfXBQECBAgQIECAAAECBAgQIECAAAECBAgQIECAAAECBAgQIECAAAECBAgQIECAAAECBAgQGBGBEuD+enklh5CfVK+WFnMgegli77RdhPDtN1s5nOrNP+/yJvdnZ9P8wwcpct9j39gm8vvia3u1B7Xv7/8b2t6+TYSrRjDV8RD3CFCPNo+HVU1PTqbZOzM5yOys8Z3ndJcxlSD57wfNowD6GEcE12993e55SNdVB7iHwXWEi53H2rYECAyOQHzmLj5ZyB0+HuDePoq4l0Qo3vGFNiLAfWv7W/q0sXHioCNk8datiTQ9OZXGa2OpOjaWxqrVvP3nzS+n7js4knp6UwIvF5+lifHx1MtFX25qLKN83IX5uTz3K3Xa3HWUnYydwHUJxLNSLOAVz4OVdPg1nt3iGU7Y8HWdBccZRoE7t2+nufv30vj4+NHwduv19OXrds8WrxtUt3iv8ejhgzQ1OZmH8G1nN/3z/n3+cwTeP374ME1PTaXIu48F7MKtVzV7506avX07P7PEc0qE6f/55m2vmu/YTglwj3dxETgeCxyqiwuUuWQs0hjv9xQBAgQIECBAgAABAgQIECBAgAABAgQIECBAoJOAAHfXBQECBAgQIECAAAECBAgQIECAAAECBAgQIECAAAECBAgQIECAAAECBAgQIECAAAECBAgQGBGBRrOVGq1WDviKwNKTKoIwI8QowvcmInWvQ5Ug85XVtZ8Co0qYVPsuEXQeQVYRrLWxtZVDprqpTiHuEQUfx46K4PgIrbrKau9DoYgQwuMVQU8R+NSruo4A9171VTsECIyeQAlwjwDECELspuIeEAtt3J2ZSfHZWio+xyNocfLWrTQxMX4Y/Nr2/fa2415Svrf64WP6+u1bN4e2DYFfBCLkM+YsMUeJhV/UYArEIhGx8FBUzNNqlWr+qggQuH6BEtTefuT4caxUKqnZaglwv/5T4ogDLhDh4w/v3c0LlcTPUVTMhePdw8aXrSt/FzJofLH4XgRnxLNCOB0cHPwUeF/8/lpeyd8/Xg/v3cv/FItNnFQR2H5nejpNRmD72FjHzb5uf0urHz9eGV+Mc+7hg1SmO/EsFddDvOdT5xco7zCPv9s8f0v2IECAAAECBAgQIECAAAECBAgQIECAAAECBIZZQID7MJ9dYyNAgAABAgQIECBAgAABAgQIECBAgAABAgQIECBAgAABAgQIECBAgAABAgQIECBAgAABAm0CB61W2v+RPh5hpRFaelKVAPHJsX9Ddsu2pwXBR5Dmi2dP08GPYLGtr9s5WKz8AkP8OYLXu61OIe5lHNH/aKtT+Fa37XezXYQOR6jTSYHC0cbO7m5aWXvfTXNdbSPAvSsmGxEgcEMC8w8fpAgPPE+Ae3tXZ6an08zt6RxI2ani873RaOQFQvb3D/9c39vLn/dx3Dh+VAQwxvcUgYsI/OfF8zRWrV7LgjAX6Z99uhMowZsTVeHt3YnZisDVCXQKcS9Hi1Dk9Y2Tg5GvrldaJjBYArHIzMLcw5/Cx0tId4S3X/X7j8HS+rm38T4qFiMMw6iw+rK9nTa/bOXnh3gGqX//nt6+W/1pxzu3b6cnj+bzv8Xn1Ekh7u3vaaLteFbZ3a3nr/H3eBcW742uY7HBufv3073ZO0fvqc5aqHGQz+tV9l2A+1XqapsAAQIECBAgQIAAAQIECBAgQIAAAQIECAyPgAD34TmXRkKAAAECBAgQIECAAAECBAgQIECAAAECBAgQIECAAAECBAgQIECAAAECBAgQIECAAAECBE4VqB80j74fwV/v3n84cfuTAtxbKaXvB80cThXBuZ3CwyI063g4fPkFhjjgn2/enit0rFOIewTRR5D7dYVURchwBIGVinFHKNdpIfgXvRxjvL+/eH60u7DDi0rajwCBqxKIz8P4XLzsZ3B83kWQ4vh4LX3/vpc/UyOg8qwqx2+2mumvt53vRWe14fsEBDYOxzUQnyFPHz9K1UolTVQrwzEooyAw4AJ7zWb6sW5YKoHTO7v1PG9QBAh0Fng89zDN3L6dF5eJincO8fOz8WWrq/kx138F8vNFrZbD28s7q3ju+G1pMQeef1z/nDa2tvIOtVot/3t7nRTiHu/J4nkl3qV1emYp770ODg7S/71dvpZT8t+XL1OlktLK6loOklfnE/A8cD4vWxMgQIAAAQIECBAgQIAAAQIECBAgQIAAgVEVEOA+qmfeuAkQIECAAAECBAgQIECAAAECBAgQIECAAAECBAgQIECAAAECBAgQIECAAAECBAgQIEBg5ATaA9xj8KcF754U4L7XbKVmq/VT4FU3kO0B7hF2FUFk56kSzjlWqaTxH+GcESQfgfIXae88xy7blsDg8vcIx4qQrF7X/MMH6f7sbA7harVSEuDea2HtESBwWYGlp0/S1K1bN/b51L6wx/7+fnq98s9lh2T/ERT47flSqo2NCbwcgnP/amkxB7XeGqsmEe5DcEINYSgEGq1WavxIcY/nzg/rn8+1iNdQIBgEgR8C5T7VDUgEg0doe1n8oJt9bNOdwPTkZFp8spA3jgUJo14tPkuVSiW/H4uFJsrCfZ1C3OM92W69npZPeQ/04tnTdGtiIp0UAt9dT7vb6vHcXLp7Z+bMPnXX2mhuJcB9NM+7URMgQIAAAQIECBAgQIAAAQIECBAgQIAAgfMKCHA/r5jtCRAgQIAAAQIECBAgQIAAAQIECBAgQIAAAQIECBAgQIAAAQIECBAgQIAAAQIECBAgQIDAgAqUAPcInJqanMwBem/+eZf2G41fRlQC3Ceq1fQjLz0dtFppPwLcm83055u351JoD3Df2NrKAfDnqaePH6UIcY9Qzlq1kiLIPfIA95rNU8dxnmOctW17YHDZNsYR4+lVlUCxMs7wFuDeK13tECDQK4HflhZTrVa70c+n+EyOfsTXr9vf0urHj70annaGXCCumRdPn6Tx8fFrm0MMOemNDq89jFWA+42eCgcn8ItAPK/tNw8X3YpQ6rWPn/JXRWAUBU4LcY93LBHYHsHtfkau9uoo76YODg5SrJo3Vq3+tLjh7MzMiSHu3QS4R3h7hLhHRUh8o8P7tl6N8L8vX+aF/2JhwVhgUJ1fQID7+c3sQYAAAQIECBAgQIAAAQIECBAgQIAAAQIERlFAgPsonnVjJkCAAAECBAgQIECAAAECBAgQIECAAAECBAgQIECAAAECBAgQIECAAAECBAgQIECAAIGRFCgB7suraynCLqtj1bT9becniwh3j1qYn0sRXBVB4uM/QtxLYHp8f2t7OwfwdVvtAe4R/onsAQAAIABJREFUSBbB8d3WeK2WIuysvUrAeauVUqPVymFVEVp11RVhXBHwFOGvUaeF4J+3LzlQ9tnTFOON4PxGq5lD6t+9/5DD3BQBAgT6ReD3F8/z5+BNhwW2fyavb2zmQHlF4DSBWHjg1eKzVKlUckBqzIniXq4GU6B97jT+Y4GfwRyJXhMYboG9WASsdbgQ2If1z/lZUhEYRYES4h4/CzEHEdZ+M1dBvHeJ54ioTvPBk0LcuwlwjzbnHz5I92dnc9vneffVrUbMZxfm5tL01GSKd3hxLamLCQhwv5ibvQgQIECAAAECBAgQIECAAAECBAgQIECAwKgJCHAftTNuvAQIECBAgAABAgQIECBAgAABAgQIECBAgAABAgQIECBAgAABAgQIECBAgAABAgQIECAwsgIlwP00gAhlL4F6Z4W4R2j6x/XPXYWOtQe4x/Hbj3PWCTke/h4hWBGoFTVWqaRWikDAlIN7I8D3qiuCuCKQq1SEq0fI+mWrhHzFmCKgPoLpe9X2ZftmfwIECLQLRHhh1E0HuEcf2gMWVz98TF+/fXOyCHQUuD01lZ4+fpTD2yPs8p/3H4S3D/i1Un7+Y950a+xwcR1FgEB/CsSzTSMe2s75LNifo9ErAhcXEOJ+cbte7RmL5kWI+0GzmQPWOy3mU96HHRwcpP97u5wP3W2Ae/sCM3+8/rtX3U5z9++nO7en0/j4+FGb/fA81rMB3kBDAtxvAN0hCRAgQIAAAQIECBAgQIAAAQIECBAgQIDAAAoIcB/Ak6bLBAgQIECAAAECBAgQIECAAAECBAgQIECAAAECBAgQIECAAAECBAgQIECAAAECBAgQIEDgIgIlMO+kfSNULyoCrCIkPeqkEPdGq5lD06M2trZycHqn0KtyrFsTE+nRwwdpanLy6PDdhriXgLPYMQJXl1fXUgncimCs8Wol7f/oTHvfL2LUzT7tgfIx5uhP8epm/07bTE9OpsUnCzm4fbxaTXvNZvb8a3lFuOxFUe1HgMCVCMTn7u8vnue2Xy+vpP1G40qOc55Gy+dyq9VKr1f+SY0+6NN5+m/bqxe4c/t2evJoPh8oFqqJOYgaTIH4DIp5ZamYq8a8MBbAiTmhIkCgfwTiEa3ZaqX40axWKvn5MZ5zorp9Fuyf0egJgd4JCHHvneVFW5qZns7PMZ3e5cRc47elxRRf431PvIeK6jbAPbYtweCXDXCPOWw860y0hbbHu6JY7G/r63aKhRXVxQUEuF/czp4ECBAgQIAAAQIECBAgQIAAAQIECBAgQGCUBAS4j9LZNlYCBAgQIECAAAECBAgQIECAAAECBAgQIECAAAECBAgQIECAAAECBAgQIECAAAECBAgQIHCKwEGrlYPQjweHlxD3CN6bqFaPWijbxz/EPh/WP+dQ1NMqgsrjlxkiyL2bsPUI1Xr6+FEO5YzjlQD3OEb5XkR11n6EuEcAV7R7Wpj8ZS6C9iCvXoW3R5svnj3N4aPhW8Lx373/kEO5FAECBPpJoCw4EX26bCBhL8dV7lXNVjP9+ffbXjatrQEXiAVk7s3O5lGsb27mRWfU4Aq0z8WOjyIC3GPOqAgQ6B+BeL6M57ioCHGPn9DydyHu/XOe9OT6BdpD3P98Y+56/Wfg5CPOP3yQ7s/OHr1/irnknZmZNFat/vRO6rQ+XybAPd6XPbh7N01PTaX2aU0JbfeeqHdXiwD33llqiQABAgQIECBAgAABAgQIECBAgAABAgQIDLOAAPdhPrvGRoAAAQIECBAgQIAAAQIECBAgQIAAAQIECBAgQIAAAQIECBAgQIAAAQIECBAgQIAAAQIEzilQAva+7+3lIPRSEaIegekRihnhmO31vdlMPzL50k69nj6uf06x/2kVYeURtn5WleNGsPles/lLWFZ7v6KtCAOMEPkIZ+2m/bOOf/z75RcxehXeHu2XcLCwDdlGq5WD2yPAvVPdmphIs3dmsrMiQIDAdQv0a4B7hDpHAF98Ru7v76fXK/9cN43j9aHAwvx8mp25nXsmKLgPT9AFuxShqjF/innTT4HtlZRqAtwvqGo3Alcn8P2gmQ4j3H8tn81X567l/hf436uXuZP9tChS/6tdbQ/jWSIW2Iva299P47XxoxD1eM8V75q6CVA/b4B7rVZLD+/dPXzvNjZ2NMg45saXrXzMq1qo8GpF+7t1Ae79fX70jgABAgQIECBAgAABAgQIECBAgAABAgQI9IuAAPd+ORP6QYAAAQIECBAgQIAAAQIECBAgQIAAAQIECBAgQIAAAQIECBAgQIAAAQIECBAgQIAAAQIE+kQggtKbrZSD0CNQLyqCcSPEKoLXI8C9PSyzbN/e/Y2trRxsdZmAqTjWq6XFHM5Zq1ZShMvv1utpeXXt6FDRr9+WFnP/ol+NZusoHDACrra+bncVrtUtfYR5PXr4IH3oIqS+mzZLEHKM8dZYNdUPmnm3CGcPw+MVx4+AqRhv+/np5li2IUCAQC8Eyi+kHV/ooxdtX7aN9nvCP2vv07fd3cs2af8BFni1+CyNj4/nuUjMHc5aXGaAhzqSXY95acyLYpGfY2sLjaSHQRPoZ4F4toxnxqh4xonnvHgOivv2ac8+/TwmfSPQCwEB7r1Q7G0bi08W8udTe8W7l3i3FAsWdlslGDy2j8Wl8kKDm19+2f3hvXt5saGYs5aKxQjLMa9iYcJuxzAK2wlwH4WzbIwECBAgQIAAAQIECBAgQIAAAQIECBAgQODyAgLcL2+oBQIECBAgQIAAAQIECBAgQIAAAQIECBAgQIAAAQIECBAgQIAAAQIECBAgQIAAAQIECBAgMHQC3w+aOQg9AtwjOCoqQjIjLDOqPSyzU4B7bBOBqe/efzhXyFU7ZPmlh1qlkhqt6E1KK6trv7Q3Mz2dnj5+lIPex6vVdNBq5f9K5fCrr9t5HP0UftUeil+tVHL/I4A0guqj2u2LfwlvL2MT4j50P3oGRKDvBeYe3E8P7t79ZUGNful4uXdsf9tJ7z586Jdu6cc1CtRqtfT86ZNUGxvL9/2Yiwhvv8YTcE2HOr4IzjUd1mEIELigQDzPxWJb7QvAxM/x1NRkiue5+PeyeNgFD2E3AgMnIMC9/07Z8fD2mEte5D1StDN7ZyZ/vpXFKuI11d7+XvrydTvdvTOTJsYnUiVeBP14fxaLEG582TJvvcbLQoD7NWI7FAECBAgQIECAAAECBAgQIECAAAECBAgQGGABAe4DfPJ0nQABAgQIECBAgAABAgQIECBAgAABAgQIECBAgAABAgQIECBAgAABAgQIECBAgAABAgQItAuUyPIf+U+XwokM8Qhmj3rzz7ujAKn7s7Np/uGDHDQeIe5RJcD94/rnFL+oUMKp4nvrm5tpfWPzQn15tbSYxmu1FOHmzVYrbWxtpTjG8ZqdmUkL83P5n6NfP/LPOx4zArEizD2+3nSFY3ger/YxlBD3CM8/Ht5e9hPiftNn0vEJjJbA0tMnaerWrfw5GsHY/VYl1Pmg2Uz/9+Ztv3VPf65YIMLbXy0+S5VKJc9dllfX8oIyavAF2ud7x0cTi/3UYgKlCBDoa4Hy3Njpua48Q/rM7utTqHM9FhDg3mPQPm0uQtxLmPvxLsYzVSw8VRZO7NMhDGS3Tps7Hh9Qp8UiB3LQOk2AAAECBAgQIECAAAECBAgQIECAAAECBAhciYAA9yth1SgBAgQIECBAgAABAgQIECBAgAABAgQIECBAgAABAgQIECBAgAABAgQIECBAgAABAgQIELh+gQgu3282c4DlWOXyIZYHrVbab7Zy8OlfyytHAahPHz9KEUAVxxivVo4C3P94/XcOXI8w9anJyQxw0QD3aD+OE6OIYPr9RiMHyR8P9OsUyBTbRCjg/n4j3b87myL8/HhFexE8HOGuN1ElYDiO3d7f+EWPMGyvCHGfu38vRShtVAR77ezWc1h+2bYEvd/EWByTAIHREnjx7Gn+XL3o5/t1aP3+4nleTCTuS2p0BO7cvp2ePJo/uld+WP8svH3ITn9Z3Cfmhz9PdStpQoD7kJ1twxlWgfrB4aIawnKH9Qwb13kEBLifR2vwt43nk3jXdffOTA5t/7K9ba56hae1zBt36/UzjxLPDTf1fvDMztmAAAECBAgQIECAAAECBAgQIECAAAECBAgQuHEBAe43fgp0gAABAgQIECBAgAABAgQIECBAgAABAgQIECBAgAABAgQIECBAgAABAgQIECBAgAABAgQI9EYgAtz3moeBeNUf4erHY9xjm/PkW0aAewS5R5BRBKjntqvVFAG+ER4eYfGNZisHrL9eXjkayP3Z2RwwHkHq6xub5x5gCYkvO3YK+Dse3l6C0De+bP0UghVBwxHkHkFZ0fdSsf3y6tq1hzQVv7FqNfsc72+M63iQewROhXFYxtdSse3M7ekcRq8IECBwHQL/efE8xedXPwe4l3vI+0/r6cvXr9fB4hg3LBDzjvmHD3IvYqGTWNhEDZ9AmfvFPFdg+/CdXyMaDYHyzHp8kbDRGL1REvhZQIC7K4LA1QiUOePO7m5aWXt/NQfRKgECBAgQIECAAAECBAgQIECAAAECBAgQIDAyAgLcR+ZUGygBAgQIECBAgAABAgQIECBAgAABAgQIECBAgAABAgQIECBAgAABAgQIECBAgAABAgQIDLtAe4B7Get4tZLGKocx7ofh7ucLvPx+0EytH421B6JGKHqEuJeKoNT4fntFwHtst72zcy762O/V0uLRPhFy/nH98y9tvHz2NE1MTOSw9k5B6Md3iOD0CHGPMPfoV9RNhLzGL3NEHQ9uPxeSjQkQIHBDAiVoMhaOOO/n+3V1uYR579TrKRYAUcMt8HhuLt29M5MH2Wk+MtyjH73RxRwx5ooT1eq5FiUaPSkjJtC/Ap0WCevf3uoZgasTEOB+dbZaHm2BMl+MhSbbF0EcbRWjJ0CAAAECBAgQIECAAAECBAgQIECAAAECBC4qIMD9onL2I0CAAAECBAgQIECAAAECBAgQIECAAAECBAgQIECAAAECBAgQIECAAAECBAgQIECAAAECfSZQAtzXNzdzzx7eOwwKr+YA91aK70d1G3h50GqlCNeLsKNGo5H3/bD+OX3f28vBmSVkPb4foUi9qvLLDtFetP3mn3c5pP14RQj7zO3pCwWhx74R5B7j6dR2r8bSqZ0Ikr/uY17leLRNgMDoCMTn1+8vnucBRzB6BKT3Y5VFRpqtVvrz7zf92EV96pHA0pOFNDU5me+rcU8/vphMjw6jmT4QyPO+6ek0NTWZpicn8/x2onq4SJEiQGDwBGJxsXg+vYkFtQZPS4+HVUCA+7CeWeO6SYHZmZm0MD+XdnZ308ra+5vsimMTIECAAAECBAgQIECAAAECBAgQIECAAAECQyIgwH1ITqRhECBAgAABAgQIECBAgAABAgQIECBAgAABAgQIECBAgAABAgQIECBAgAABAgQIECBAgACB9gD39Y3NFEGXEVoUX6N26/UcctoeeBn7nJR9GeHtEeL+7v2HtL2z8xNwtBuhSFFrHz/1NDA1guEjID6qnwOCXXEECBAYNYEITV58spCHHYtrxIIe/VoRNB+B83++eduTRTNqtdrRYib9OuZR69erxWdpfHw8n9/l1bW+vh5H7dxcxXjbFw8q7d8aqyYR7lehrU0C1yPw/aCZYo2xj+uf08bW1vUc1FEI9JFACXDv93l1H5HpCoEzBco7Re8Tz6SyAQECBAgQIECAAAECBAgQIECAAAECBAgQINClgAD3LqFsRoAAAQIECBAgQIAAAQIECBAgQIAAAQIECBAgQIAAAQIECBAgQIAAAQIECBAgQIAAAQIE+l3geIB76W/88kCEXkbQ+tKThRziPlGt5nD2CL2snZDgHoF6B81mDr9tr/YAzQjvjbCxXtXM9HR6+vhRbi5C/CLMTxEgQIBAfwi0B7j/8frv/ujUCb0oC418+bqd3n/6dOG+Pnr4IN29M5s+fRYue2HEHu8YYfovnz3NAf0xD4mFZvYbjR4fRXP9KPDi2dO8MNFYpZLnsLEo0UkLEfVj//WJAIGfBcrza/xrp0XDeBEYdoHHc3Pp7p0Zi9EM+4k2vmsTKO8U69+/p7fvVq/tuA5EgAABAgQIECBAgAABAgQIECBAgAABAgQIDLeAAPfhPr9GR4AAAQIECBAgQIAAAQIECBAgQIAAAQIECBAgQIAAAQIECBAgQIAAAQIECBAgQIAAAQIjJFAC8JrNZtr4spUD0OPP7VXCjCL0shXh7ZVKxwD3CHffb7bS1vZ2Dn5vrwhwf/b4Ud5/eXXtl2NchjzC26OPEcQawfDH+3+Ztu1LgAABApcTKL+MFq30e4D77MxMihD3qIODg3wv+7a72zXA/dnZFOONkPCoWFAk7qvq5gXi3Mw/fGCucPOn4tp7UM59BLiPS26/dn8HJHAVAuW5M5774tkyFuZQBEZJ4OmjR2nm9nTardfzz4AiQODiAotPFlIsOrayupZ26vWLN2RPAgQIECBAgAABAgQIECBAgAABAgQIECBAgECbgAB3lwMBAgQIECBAgAABAgQIECBAgAABAgQIECBAgAABAgQIECBAgAABAgQIECBAgAABAgQIEBgigQhdjxC8qE5B7hFmG6G2paqVSuqUfxlh8M1WK717/yFt7+x0FIpQ214GrEcw/KulxXwsYUtDdFEaCgECQyNQfhktFtl4vbzS9+OK+130Oe4vUfv7+2nt03oOyDypIiD6wf17aexHcHvZToB7f53u/716mecgf755218d05srFYi55+8vnqdYiOjW2OHiCooAgcEXaLRaqdFs5fD2Xi8QNvg6RjDoArVaLTUajVPnnrEwjQD3QT/T+n/TAhHcHgHuu/XvaXl19aa74/gECBAgQIAAAQIECBAgQIAAAQIECBAgQIDAEAkIcB+ik2koBAgQIECAAAECBAgQIECAAAECBAgQIECAAAECBAgQIECAAAECBAgQIECAAAECBAgQIEAgBCK+fb/ZTBHCHrWxtZUieLY9IL0bqesORo1Qzvt3Z3PX1jc2u+mibQgQIEDgGgWePn6UZqanBy5g8niQ+97+flr98DEHxZa6PTWVHs/PpdrYWP6nCNGMe1H8At7U5GS+j8b9VPWHwMvFZ2lifPzUhWb6o6d60WuB8jk0Ua12XISo18fTHgEC1yNQFiLbqdfzYl6KwLAIPH/6JL19d3KYdCweJMB9WM62cdykQIS3R4i7BSFv8iw4NgECBAgQIECAAAECBAgQIECAAAECBAgQGE4BAe7DeV6NigABAgQIECBAgAABAgQIECBAgAABAgQIECBAgAABAgQIECBAgAABAgQIECBAgAABAgRGWCCC2yPAPfLbt7a309rHT1ljYX4uRYhtVITQfvu2k/88e2fm6N8jtP3d+w/53w+azZ/CbUeY1NAJECBAIKX04tnTdGtiYuAC3OPklUVCIiQz/hy1s1tPX75+TXP376Xx8fH8b/uNRg5r3945vEcuPVkQ4N6HV38JO43zVOYtfdhNXboCgZjLxpx2rFJJ49XKFRxBkwQI3JTA93iGbf27ANlN9cNxCfRS4H+vXqbl1bU8f+5UAtx7qa2tURWI4PYIcI9nudfLK6PKYNwECBAgQIAAAQIECBAgQIAAAQIECBAgQIDAFQkIcL8iWM0SIECAAAECBAgQIECAAAECBAgQIECAAAECBAgQIECAAAECBAgQIECAAAECBAgQIECAAIGbEDgpvH28VkuvlhaPurSyupZ22gLE2sPdI/A9gt8VAQIECBBoF/jt+VKqjY2l9c3NtL6xOZA4nYLcYyAR9hdjOn7/KwHu33Z20z/v3w/kmIe10xGIGvXnm7cpFqBRoyNQzv3k2OFiDIoAgcERiEXGGs1WarZaqVat5MUY2qt+cPh57pl0cM6pnp4uEPesRqOR/johVHru/v304N7dgVwgybkn0C8CEd4eIe7uHf1yRvSDAAECBAgQIECAAAECBAgQIECAAAECBAgMl4AA9+E6n0ZDgAABAgQIECBAgAABAgQIECBAgAABAgQIECBAgAABAgQIECBAgAABAgQIECBAgAABAiMs0B7evluvp+XVtSON9oD2+Mc/Xv/9i1TZ5vveXnrzz7sRljR0AgQIEOgkUEKTBznAvYwrgtzjl+vuzszk4PaNra2OJ738Al5886DZTB8+raev3765QPpA4OXiszQxPi6osQ/OxXV2ocxXI/P5VlWA+3XaOxaBywiU4PaDVvzp36pWUqpVqim+RsUz7d6PRTnimTSeTRWBQRYo8+eP659/mW/euX07PXk0n4cXc9HYRhEgcD6BWxMT6cWzp3lBrtcnLJRwvhZtTYAAAQIECBAgQIAAAQIECBAgQIAAAQIECBD4WUCAuyuCAAECBAgQIECAAAECBAgQIECAAAECBAgQIECAAAECBAgQIECAAAECBAgQIECAAAECBAgMiUAE3UXgXakIL9re2Um7u/X09PGjo38/Hu7ePvz4RYOtr9s5+EgRIECAAIEiEIHnv794nv+69vFT2treHhmc6cnJHPY+NTmZx7y3v59W1t6nhnvljV4D92dn0/zDB3mu8+79hxvti4Nfj8BReHtK6daY8PbrUXcUApcXaDRbqdEW3B4LwWx/20mPHj44ureOVSpprJJStVJJEfK+32ylZrOZ/lpeyV8VgX4UeDw3l8ZrtVT//j19291N8a7leJUA91gI6P/evD36dnt4e8yrY36tCBA4v0CZH47aM+r5pexBgAABAgQIECBAgAABAgQIECBAgAABAgQIXFRAgPtF5exHgAABAgQIECBAgAABAgQIECBAgAABAgQIECBAgAABAgQIECBAgAABAgQIECBAgAABAgT6UCDy2yPwLv5ry8jLPa1WUg54j8C89Y3NPuy9LhEgQIBAvwpEiPnik4XcvZXVtbTTIaCyX/veq35FWHiEhkd939tLb/5516umtXNBgRKK+sfrvy/Ygt0GRaD9MyiCnsdjYqsIEBgIgeMB7u2f2fGz/Xj+MAS7VIS4t+J59sf9dnl1TYj7QJzp0epkhLffvTPzy6AbBwdpb28/LzAT//22tHi0zZev2+n9p09JePtoXStGe3UCce94tbSYF6F8vbxydQfSMgECBAgQIECAAAECBAgQIECAAAECBAgQIDDSAgLcR/r0GzwBAgQIECBAgAABAgQIECBAgAABAgQIECBAgAABAgQIECBAgAABAgQIECBAgAABAgQIDLNAe5h7pN9FEF4Eu/cieLdarQrRG+aLx9gIECBwTGDUA9xvTUykpScLKe5/AgL758dDgHv/nIvr6MnM9HRamJ/LP4cxr50Q4n4d7I5B4NIC8Vwai4vtNZu5rbIIzLv3H46eKWdnZtL01GSampz8Kcw9tt/a3k5rHz9duh8aINArgRLe3mw28+J4tfFampyYyNdvp4rt4t4VddBsprEff3Zt9+qMaGdUBWJeGPePuEfEz5MiQIAAAQIECBAgQIAAAQIECBAgQIAAAQIECFyFgAD3q1DVJgECBAgQIECAAAECBAgQIECAAAECBAgQIECAAAECBAgQIECAAAECBAgQIECAAAECBAgQuAaBRquVGs1WqqSUxqqVVKvEn06u7wfNyHFPf755e2r4eoTURrjYeK2W/6uOVVP8W1QE+LZXhNjGf434un/456O/NxrXoOAQBAgQIHAdAuUX0eJYf7z++zoO2TfHEN7eN6fil44IcO/fc3NVPYu56eKThTxHnRw7DMNVBAgMhkD94DDAvdTH9c9pY2vrl87HfTeeO6emJlMs3BB10raDMXK9HCaB9vD25dW19H1v76fhxfWbr+Gpyfw1/tut1/N7kgiaLiW8fZiuCmO5CYGYC75aWszvN+M9pyJAgAABAgQIECBAgAABAgQIECBAgAABAgQIXJWAAPerktUuAQIECBAgQIAAAQIECBAgQIAAAQIECBAgQIAAAQIECBAgQIAAAQIECBAgQIAAAQIECBC4IoES3N6p+bFKJdWqlRzqfrz2m6100GrlgLGNL1tnhrOf1P3IiY/2Iwy+Ff93Sgl4v6KLQLMECBC4ZoFRDXAX3n7NF9o5DyfA/ZxgQ7L50pOFNDU5mee87VVNlXTsn4ZkxIZBYLgE4hEyFheLZ8XXyytnDi7C3G/fnk5bX7d/Ccs+c2cbEOihwFnh7ScdKuaTx4Pee9gtTREYSYGF+bm8KML65mZa39jsqcHDe/eO2ouA+E6LjfT0gBojQIAAAQIECBAgQIAAAQIECBAgQIAAAQIE+lpAgHtfnx6dI0CAAAECBAgQIECAAAECBAgQIECAAAECBAgQIECAAAECBAgQIECAAAECBAgQIECAAAEC/wpE0N3eQTMHp0dtbW8fhRTduzub7s7MpGq1mr8XQe7x3/EQyxLifpJr2T4i4CMS8zCsvZKarcPw93Ls2K6EZFYqlRzkHt89/PrjzwLeXb4ECBAYGoGnjx+lmenprsNWh2Hgwtv7/ywKcO//c3QVPSwB7sfbHq8ezn8VAQL9L7DXbKZmK6WV1bW0U6/3f4f1cOQFLhrePvJwAAhcgUC8+/z9xfMU4ep/La/kr72sEg5f2oz3r2sfP/XyENoiQIAAAQIECBAgQIAAAQIECBAgQIAAAQIEBkhAgPsAnSxdJUCAAAECBAgQIECAAAECBAgQIECAAAECBAgQIECAAAECBAgQIECAAAECBAgQIECAAAECEaIeIexRER4UIUKlIsAoQtwjzH28Vsv/HEHrJcy9bNf4kbJewtnLdp1043iN5r/B7d/39vJmEWrbXu2B7tUOwZnR5V4EvK9vbroICBAgQOAGBEpg8m69npZX126gB9d7SOHtvfFeXHicvu3spo2trd40eKwVAe5Xwtr3jc7OzKTx8R9z3Wo13Z+dzQsP3Ro7XMhIESDQ/wLluVYobv+fKz03LxkTAAAgAElEQVRMSXi7q4BAfwmUkJR4R7i+0fv3hPFO9dXSYp5fxv/Fa1T3q/66BvSGAAECBAgQIECAAAECBAgQIECAAAECBAhcp4AA9+vUdiwCBAgQIECAAAECBAgQIECAAAECBAgQIECAAAECBAgQIECAAAECBAgQIECAAAECBAgQINADgb1mKzUjPSiltLK6lnbq9V9ajWDLu3dm0tTkZP5ehA6NVSup1iFc/aQutYfFR2BvhCKVY0VY/PTkZJqamsxfzxvo3n7MCHdvphhTOhrXSX364/XfPRDUBAECBAicV+C350upNjaWRiHAXXj7ea+OztuH44tnT1Pj4CD99Xa5N42mlF4uPksT4+M/tWd+0DPegWso5rwL83N5waLxWFFIESAwMAL1g+aJfT2+WNnADEpHh05AePvQnVIDGnCBeB/529JiHsVfyyup2Tz5XnKZocb8MuaZtWolxftRIe6X0bQvAQIECBAgQIAAAQIECBAgQIAAAQIECBAYbAEB7oN9/vSeAAECBAgQIECAAAECBAgQIECAAAECBAgQIECAAAECBAgQIECAAAECBAgQIECAAAECBEZIIALOG63mYdB5s5ki1G57Z+dUgQhXn70zk0OHSkXAZQQQnRZxWcLb4zjv3n/oGBLffuBuA93joBF6FPHzrQhAOuP8RVBwVAmOjxB5RYAAAQLXL/C/Vy/zQTe2ttLH9c/X34FrOqLw9t5Btwetr334mLa+fetJ4yUYPhr7vreX50TLq2s9aVsjgycQiwTENTFRrSb57YN3/vR4tAUarX8XJivPiCEivH20r4t+Gr3w9n46G/pC4FCgBKSsb27mhSavquJ96uKThfzu9NZYNX1vNvP7zGF/Hr4qT+0SIECAAAECBAgQIECAAAECBAgQIECAAIFBFhDgPshnT98JECBAgAABAgQIECBAgAABAgQIECBAgAABAgQIECBAgAABAgQIECBAgAABAgQIECBAYGQEItyuEcntKeXQ9gi1i8DSbmu8Vkv37s6muzMzKcLWoyLIPf47HnbZHt4egagRjnreOivQvbR3PKB9d/fnwPbzHtf2BAgQINB7gfhM//3F89zwVQfl9b733bcovL17q7O2vHP7dnryaP5os/1GI71eXjn6+8N799KDe/fS65WV1Gg0fmruPz+utZOOEdsfHByk6amptLW9nedEajQFYn77amkxVSop3foxvx1NCaMm0N8C8Xx5cMbKXc1IxU0pLxIT4biKwE0K3JudTXfvzOQFQspCMRd5L3KTY3BsAsMoEM+lvy0t5vea8WwRzxi9rphfRghL+0KYZaGg+kEzxXtMi0f1Wl17BAgQIECAAAECBAgQIECAAAECBAgQIECgvwUEuPf3+dE7AgQIECBAgAABAgQIECBAgAABAgQIECBAgAABAgQIECBAgAABAgQIECBAgAABAgQIEBhxgchsb7Sa6Ud2+6UD7SLkKELcI8w9QomiIsC9Vqnmr70Ib+90yuK4S08WcgBaqU6hq/H92R9BaRGQ9v37Xg6Q7+ewtOhz/u/W4dfPG5tpp34YRK8IECAwDALTk5Np8clCHsowB6vOP3yQ7s/O5nGufviYvn77Ngyn70bGECHsY9VqDld/9PBBDlksi8K0zwfi/v7mn3c/9fF/r16e2ucIUv3zzdv035cvUqVSSSura+67N3KWb/6g5bOpWqmkieMrEt189/SAAIE2gfKceRqKRTlcMjclEAvPRFjz5K2JNDY2dtQN4e03dUYcl0BngRKOclX3i3gWjGfCUrVKJdXa5pgC3F2ZBAgQIECAAAECBAgQIECAAAECBAgQIEBgNAUEuI/meTdqAgQIECBAgAABAgQIECBAgAABAgQIECBAgAABAgQIECBAgAABAgQIECBAgAABAgQIEBgAgQht32s2f+lphIjV9/bS7m79KNx8v9E494gioOz+3dkcOl5Cib4fNFPrR0sRQt7LMPKTQtw3vmzl0PaZ6emjUPlOg4n+3HSo+/Gw9ggOPV6CZM99KdqBAIE+F2gPcB/2zzgh7pe/GOfv30/3791Nu/V6Dm0vv8TYODjIoe4Ruh7zlvhzzA0iwL19oZYIcI+/x2IBxysWEigB7g/v3cttdwqBv/wotDAoAq+WFvP88dZYNVUGpdP6SWCEBeL5tixOtrG1lb592znSsAjWCF8YNzT0CG5/8mj+p6PHPGN7Zyft7NbzXOYi71puaDgOS2DoBX5/8Tw/P7xeXrmSn83y3BtzyphbHi8B7kN/iRkgAQIECBAgQIAAAQIECBAgQIAAAQIECBDoKCDA3YVBgAABAgQIECBAgAABAgQIECBAgAABAgQIECBAgAABAgQIECBAgAABAgQIECBAgAABAgT6XCAC1ZutVmq1Uop49RJ4197tEuoeYaftIahlmwi2jMD29c3Nn0ZbfrGgBLjHNw9arbTfdpBeBrl3CnFv71C1UkljlZQqqZJa8b9Txhz7bW1vp/WNzSsJbmrvV3E6fqlEqFME0UasU5ynsAuvCCIsgfN9fnnpHgECBM4UaP8MHPYA98CI++XC/Fx22dzaSh86BImfiTaiG8R9/j/Pn6dKJR0Fs8e//ba0mMMWW61Wvm9GaG/MXSKEfW9/P/298s+RWAS4l/D344zxvRLgHt+Lv0f98frvERU37E5zWSoECPS3QKPZSo140PvxPBf32fhsVwSuW+D+7GyKxXsipH3zy5Zn+Os+AY5H4BwC5Rkt3gOuffx0jj3Pt+nSk4U0NTmZxqvxfvLn5YEEuJ/P0tYECBAgQIAAAQIECBAgQIAAAQIECBAgQGBYBAS4D8uZNA4CBAgQIECAAAECBAgQIECAAAECBAgQIECAAAECBAgQIECAAAECBAgQIECAAAECBAgQGHqBEnIXYesl1D1y1iM0POqkEKMIJYtfIIjg1Ag5iu1KlV8siFCiaiWC4v9tr2wTgfDbOztp48th2OplamZ6OofiRl/ieNHzCGuP0PbjwUjHj3NakP1VB7n//uL5jz4fhrVH0Hz0v72OB9/H98Irgtx3d+vC4C5z4diXAIEbFWgPcP/zzdtL3wtudDBdHrw9xP3L1+30/tPVhQR22aWB2KwEHh6fk0Q4asxHYk5xa2IijyUWnSnzk+XVtRzaHiXAfSBOdd90MuaUMU+LadmtsZilHVaZH581v+ybgegIgRETiOfO/WYsT5byvSGeUzstRDZiLIZ7zQIlwD0WuouF4RQBAv0r8GppMcXilK+XV650Ecfpycm0+GQhzy3Hq4dzy8hxj78LcO/f60PPCBAgQIAAAQIECBAgQIAAAQIECBAgQIDAVQoIcL9KXW0TIECAAAECBAgQIECAAAECBAgQIECAAAECBAgQIECAAAECBAgQIECAAAECBAgQIECAAIEeC0RYUIQGjVUrKYLc95rNHLreKbw9go0ez8+lCB86T0XoeAS27+zW89fLhraXY5fw1vh79L1WreRwzU6h8af1d7ItnPP7wWHoXze132jkcNgYV3yNv3dTETr/9PGjbjb9aZs4T8f7FseMsClFgACBQRKIz8D4LIz64/Xfg9T1S/VViPv5+CKY/cWzp3ne8Nfyyk/zh5iTROhi1PtP6+nx3MOjRU7i2mocHKS/3i7n7wtwP5+7rVMqCwdM/FggqH1RnZiPxZxTkLsrhUB/Cuw143nw8KkpFvbY2Nrqz47q1VAK3Ll9Oz15NJ8XW1tZXRvKMRoUgWEQKM9lJy1c2esxlrllabfMMeOdbDzrxOJTFh3ptbr2CBAgQIAAAQIECBAgQIAAAQIECBAgQIBA/woIcO/fc6NnBAgQIECAAAECBAgQIECAAAECBAgQIECAAAECBAgQIECAAAECBAgQIECAAAECBAgQIEDgF4FGs5UaPwLuyjcjNOjNP+9+2vb+7GyKXxqoVqs58L1SSSl2OynsPNqIsPbtbzs9DyGK0NYI/41g16gSoBnhmqUi2LxxSqB6rVZL0U41gt9jMD+qlVppPxLgL1DdBrovzM+lCIsar1Z+Cps/rc9TP0LzI+Qpar/VzP7rm5tpfWPzAr21CwECBG5OoATYRVjdn2/e3lxHbuDIES4e94G4n375up3ef/p0A70YjEP+trSY4n590r2u3E9jvnFw0Ex378wchbyH79qHj2nr27czA9xbrVb6+Hkjozx6+CB/HaWFBQbjarjeXrYHuJe5YXxeRSBvWXyizCGr/04jr7eTjkaAwIkC7YsuxD1i7eOnni0ihp3AWQK/v3ie53lx3UU4tCJAoP8EYiGoeCcY7z6vIzg93l/GO9WYR8bc8ejdXrN1uBClEPf+u0j0iAABAgQIECBAgAABAgQIECBAgAABAgQIXKGAAPcrxNU0AQIECBAgQIAAAQIECBAgQIAAAQIECBAgQIAAAQIECBAgQIAAAQIECBAgQIAAAQIECBC4CoH6QfOnZnfr9fRpYzNNT06mqanJ/LVUhJ3XfiRVtu8XYUMRjrezW89f4+9XUe3Bt8fbjwD0OPbW1+0zA5giAL4EcLa3E+OLnjdbrdzW7m493bo1kcPiS2B82f4wyL6SA+0j3PN47vtJge4l0G1y7DCMfa/ZzPuGWYRHxX7HKwLfI6g2KoKe8j7NZvpreeXKrK/i/GmTAAECIVAC8+J+s7y6NnIocT+JgOgI99z9/j0tv1sdOYOzBnz3zp30eO5hvie+Xl7puHmELsa1FBXzj/Hxw8VZSjUODtLH9c/pyaP5dNK19r9XLzu2LcD9rDM0XN+P6yZ+OXbjy1aeQ5YA91gk6HioZsyL5x8+OJoXlvnccIkYDYHBF4jnq/1mMy845rlp8M/nII0gFr+L+8Rpc5hBGo++Ehg2gfJ+7bqfRRefLOT3q/FOrywAFAtqxsKaUe5Vw3alGQ8BAgQIECBAgAABAgQIECBAgAABAgQIEDhZQIC7q4MAAQIECBAgQIAAAQIECBAgQIAAAQIECBAgQIAAAQIECBAgQIAAAQIECBAgQIAAAQIECAyYQIQFRWhQBFYeDykvQ6lGcHulchQytN9s5UDLCDlf39g8MzC9FyQRghZhaO11ntD2sl974GsENu3U6/lb0XaE6bYHpB8PVI+wpRzmfmsiRehTqQj4jP+iIvw9ogI7BbpHf6ON8JyoVlJxjKCmD+uf09b29olU7SHusdH65ma2VwQIEBg0gRKafd2hef3k1B7ivr+/n16v/NNP3bvxvpTFTt69/5DnGidV/EJjuX+3WrGwSuct1z5+6niPjf07lfvrjV8C19qB8ouxMU+Lud+zx4/S1I8FjGKOFgtNxDy5vcrnmAD3az1VDkaga4F4Vo1nraiT7gFdN2ZDAucUKPMY19454WxO4BoEXjx7mt/rrayuHb0PvMrDxjvIeJ8X880Ibo93ju33qDh2vAuM549OCzpeZd+0TYAAAQIECBAgQIAAAQIECBAgQIAAAQIECNyMgAD3m3F3VAIECBAgQIAAAQIECBAgQIAAAQIECBAgQIAAAQIECBAgQIAAAQIECBAgQIAAAQIECBAgcCmB+kHzp/0jYDyCharp39D2skEJGiohlxFseR31eO5hunvnTg40ijDXra/bFwqOj6DXCIOPag9UK/+ex55SDrWP40R4bKeKsPf7d2dzEFMEMkWF2c9h7p0D3WObCHqPSMEIBI1+HA8G7XTMEuIe5n8tr6Trsr+O8+sYBAiMhkB8dkaoZVQE1cXn36iWEPfOZ/7Rwwfp3uxs6jbgP+7BcV+fmZ7u2OCoX2ej+vMVnzVPHz/qavhj1erRIkYx94u/R4D7SeHt5XOshHB2dRAbESDQM4GyAFk3DQrQ7kbJNr0WKO8W4t3F6+WVXjevPQIELigQCyouPlno+jnjgofJzyVTU5P5a3lfGG1FeHu8CSwLjAhuv6iw/QgQIECAAAECBAgQIECAAAECBAgQIECAwGALCHAf7POn9wQIECBAgAABAgQIECBAgAABAgQIECBAgAABAgQIECBAgAABAgQIECBAgAABAgQIECAwogIRyh5h4p0C24+TlLD3ldW1tFOvX5tYhGVG8FE3QeenderV0uJRgFKEqUWoWqkXz57mAM/xaiVFMGCYdDPOCFa/e2cmh31GVVJKY9VKDnOPP5dqtlLabzZzu1ER1vRh/fO5gthzYPx4La1vbF6bvQMRIECgVwIlNC/aW9/cHPnPsrjnLMzP5XvP/v5+er3yT6+oB7Kd9oD/4/foswYU11YEuYdlqZgzvPnn3Vm7+v4QCkRgZrcB7seHXxbIWV5d6zjvLJ9jMc+LOaMiQOD6BfJzVauZWuXBqkMXhLdf/3lxxEOB9gD3mIdYeM2VQaA/BCK8PeZx3bznO0+P411le2h7+755ccy8UGTlKLz9pEWCznNM2xIgQIAAAQIECBAgQIAAAQIECBAgQIAAAQKDKyDAfXDPnZ4TIECAAAECBAgQIECAAAECBAgQIECAAAECBAgQIECAAAECBAgQIECAAAECBAgQIECAAIEzBfabrRRh7xtbW+nj+uczt++3DSLUNULaoyK4PcJh26sEckYUZ61aSTHeTtudNK5o//7d2RQh66Ui3DP+i9Cm4hdhTRHcHgHuigABAqMkIMD917MdoeVLTxZy8PioB46HQyyGcpl5RoSmxi86hmvMVaItNZoCnRbYifldzMtKlbnZbr1+tBBPfO+04OdoNxZeqFUqeb6oCBC4OYFGq5UX3oqKe2j87F52wa+bG40jD4vAf1++SJVKJb17/yFt7+wMy7CMg8BAC5Tn0JjzxSI9l632wPYIcC8VM8Mc2F5JP8054/tl3hn3qeiDxR0uexbsT4AAAQIECBAgQIAAAQIECBAgQIAAAQIEBlNAgPtgnje9JkCAAAECBAgQIECAAAECBAgQIECAAAECBAgQIECAAAECBAgQIECAAAECBAgQIECAAAECHQUiXKiEDkVwe/w9KsKGDprNU9U2v2z1XVhZhG2WcPUIT4+Av+NVtolQzhhhs9VK65ubaX1js+urJEJjS5B7CXKKEKfQEyzYNaMNCRAYQoHyC2gxtJXVtbRTrw/hKM8/pLhv/La0mEPHI8wvggVHrSK4PQLcI8jwr+WVSwUahmOEKlooZdSuos7jjcDO+OyJayyqLNQTfy6L9bz55136/cXzowZOC9Ysn2Pjx8LgaRMgcDMC8Yy132ymH4+q+bktFu8QjHsz52PUj/p4bi7dvTOT53K9CIkedU/jJ9ArgcUnCynmhKct0tPNscpCPu3bxnvTHNqeDoPb2yvuTa3UOgpzF+LejbJtCBAgQIAAAQIECBAgQIAAAQIECBAgQIDAcAsIcB/u82t0BAgQIECAAAECBAgQIECAAAECBAgQIECAAAECBAgQIECAAAECBAgQIECAAAECBAgQIDBCAnttIXglf+gwvr27Om/oeXetXm6rCOaMUNeok0Kb2kN0J6rVlB2azRTBnvuNxrk7EOFOEeAWoaERJPth/bMwwXMr2oEAgWEREOB+8pksNhEcHfecUasIsK/Vaunj+uccvKsI9Frg1sTE0QI77W3H/C7+m5yYOJonxvfjOozr8XjFQgMxr4t54vGQzl73WXsECHQv0L7gWPm5LnvHvbXTz3P3rduSwNkCd27fTk8ezecNYy4X150iQODmBSK4PQLc497wennlUh0qz2wR2D5WSUfB7J0ajfD2eKcY1b7wjxD3S50COxMgQIAAAQIECBAgQIAAAQIECBAgQIAAgYEXEOA+8KfQAAgQIECAAAECBAgQIECAAAECBAgQIECAAAECBAgQIECAAAECBAgQIECAAAECBAgQIECAwGHAUAQNbe/spLFqNYdUlorQoagIHDpeEYa0W6+nnd16/nqRwPOr8o8g9YX5uaPmI7TppP7dn51N8w8fpAhkirj3RquVLd69/3Dh7o3Xan3lceGB2JEAAQKXEHj6+FGamZ7OLZz2OXyJQwzsru0LiPy1vJIaF1g0ZGAHn1L636uXuft/vP57kIeh730uED9njx4+SDEvPKli/tdqtVLMdGPuF3PA9nrx7GmKMPjJscNFgRQBAv0lsNdspWbr32fVCNFeXl2ziFZ/naah6k0sQLMwN5empw7fm5y0AMhQDdpgCAyQQHkGPWkhx/MMpQSqtAeyn7Z//eAwwD1KiPt5pG1LgAABAgQIECBAgAABAgQIECBAgAABAgSGV0CA+/CeWyMjQIAAAQIECBAgQIAAAQIECBAgQIAAAQIECBAgQIAAAQIECBAgQIAAAQIECBAgQIAAgRERKOHtW9vbKcKNoqYnJ1P80kAEuY9VKjl06PtBMwdbRlD7l6/bfRfYfvx0tYcGR4jfm3/enXpGSzhnxNXHOLvZZ0QuEcMkQIDAhQWWniwcLQoiqPtXxvILenFvjbDZUSoB7qN0tq9nrLEgTwS2t9f9u//+W6WS0q1j3y/bxjpFeU7cbOafxZgHloprNeaHtwS4X8+JdBQC5xA4+LH4QgS4l/XGIky7sd/IodqKQK8F4l4z9+BBintK3DPWNzZda71G1h6BSwjEYoqvlhbzgoqxgNhlKxYji/eL5d3oWe3F4pdxbyoV71Pjf1GN1uHimRYaOUvR9wkQIECAAAECBAgQIECAAAECBAgQIECAwHAJCHAfrvNpNAQIECBAgAABAgQIECBAgAABAgQIECBAgAABAgQIECBAgAABAgQIECBAgAABAgQIECAwYgKdwtvbCUqoeQQORUUQ0U69nlb6PGS2BDaVsUR4e3sQZ6fTHKH1i08W8reEKY3YD4LhEiBwZQIRnhefyVEC3H9ljrDp3188z9/4a3klNRqNKzsX/dawAPd+OyOD35/2uVyn0cR0duKEAPfYvtFspcaPwM1Y2ChCeeNnNObDZ+07+HpGQGAwBcrzbHvvOy3EMJij0+t+EojF7Z48mk+1sbHcrbhPfFj/nEPcFQEC/SOwMD+XZmdm8gKV8XPai4rntZgTTnaxmE+Et8e70/hsOL6wUHtfvHfsxZnRBgECBAgQIECAAAECBAgQIECAAAECBAgQGAwBAe6DcZ70kgABAgQIECBAgAABAgQIECBAgAABAgQIECBAgAABAgQIECBAgAABAgQIECBAgAABAgQIdBSoHzRzWHkEnHeqWxMTObQyKoKKvh80UyulHOAeQe79WvdnZ9P8wwe5e+ubmzmAs5uKoKcY8/LqmiC2bsBsQ4AAgTMESkj3br2eP1vVrwIlZHDUjAS4+2nopUAEZC49WcjzuBKYGcsPjVUOFyGKij+2/73T8dtD3OP7Md+NYPhapZJqPxY06mW/tUWAwOUEIig31l04SIdfhbdfztPenQWePnqUZm5P52/uNxrp/cdPff0+xHkkMKoCZTHH+Dl9vbzSM4byvBaLW540l8z3ox9HjPlk3I8iRP7WrYkT+/H9+17a3tnpWT81RIAAAQIECBAgQIAAAQIECBAgQIAAAQIECPSngAD3/jwvekWAAAECBAgQIECAAAECBAgQIECAAAECBAgQIECAAAECBAgQIECAAAECBAgQIECAAAECBLoSiAD3swJjyy8PREhRBF9GEFGEWUaIe7/Wq6XFFMFNp4XTd+p7hH9GRdCSIkCAAIHLCcRn6u8vnudGzrrXXO5Ig713CRqMUfz55u3I3IMEuA/2ddtPvW8Pbz/er5i/Rtjmeet4kHuEt0eIuyJAoP8EIjR3v3kYm7uxtZUX7/I813/naRB7dOf27RTBzZUfn//nWRxuEMerzwQGXaAErX9c/5zvB72qmenp9PTxoxzeftq88nuzmRcTKfXu/QcB7b06CdohQIAAAQIECBAgQIAAAQIECBAgQIAAAQIDLCDAfYBPnq4TIECAAAECBAgQIECAAAECBAgQIECAAAECBAgQIECAAAECBAgQIECAAAECBAgQIECAAIFuAtxD6cWzp+nWxMQR2NrHT2lre7svAaOf0d+oN/+8yyHuigABAgSuX2B6cjItPlnIB457Rtw7VGeBEja4vbOTIuhvFEqA+yic5esZ4/zDB2lyYiLPVctiPO1Hjvz2aqWSYpme+HqeiiD3CIcer1bTBXLgz3Mo2xIgcEGBRquVDpqtVDJzI7w97qdbX7fzwmOKwHkFarVaevb40dE7kFiIKOax+43GeZuyPQEC1yRQFsWKe8BfyyuXWsgj2pqdmfmp5xGsEjU5drjw40nVHuLeHuAec9SYq8bniSJAgAABAgQIECBAgAABAgQIECBAgAABAgRGS0CA+2idb6MlQIAAAQIECBAgQIAAAQIECBAgQIAAAQIECBAgQIAAAQIECBAgQIAAAQIECBAgQIAAgSET6DbAvT0UvZ/D2+P0RF8fPXyYduq7aX1jc8jOmOEQIEBgcATaA9zXNzd9Jp9y6krgYKuV0v/7++/BOcmX6KkA90vg2fVEgfhZirngrVsTKT6DOoW6j1craeycQe7ICRDof4FmK+UFF+K/UuYf/X/e+q2Hc/fvp/t376a4TUQQ9If1z327eF2/2ekPgZsUiAV97s/Opl587s8/OPwc6FTdzCNLiHssKBkh7hEGf//ubF5oKBYWeW9BiJu8VBybAAECBAgQIECAAAECBAgQIECAAAECBAhcu4AA92snd0ACBAgQIECAAAECBAgQIECAAAECBAgQIECAAAECBAgQIECAAAECBAgQIECAAAECBAgQINA7gW4D3OOI8UsE+/sN4WW949cSAQIEhlqg/PJZDLIXQXpDjZVSWpify+F+X75up/efPg37cJMA96E/xX0zwBLoGR3qJnSzbzquIwQIXEhgr9lMEea+tb2dYvExRaAbganJyfT08aM0Vq3mzTe2tvLiQxHirggQ6H+BV0uLKRby+fPN20v93MbiP0tPFnLYeqlY0GG8cvj3+HOlC44S4t5p0/hcic+X+JxRBAgQIECAAAECBAgQIECAAAECBAgQIECAwPALCNNdHXsAACAASURBVHAf/nNshAQIECBAgAABAgQIECBAgAABAgQIECBAgAABAgQIECBAgAABAgQIECBAgAABAgQIECAwxALnCXAfYgZDI0CAAIErEGgPcH/3/kPa3tm5gqMMT5MRFvji2dPUaqX0//7+e3gGdsJIBLgP/Sm+lgG2f86cdcBqJaWJtjDOs7b3fQIEBksgQtsbrcPw9ihzj8E6fzfZ28WFhTQ9NZm78H1vL31c/5x26vWb7JJjEyBwDoGZ6em8AEM8b8Zn/2VqenIyLT5Z+KmJiG6fGPs30L3b9kuI+1ilkmrVSvp+8POCEPE58/7jp7TfaHTbpO0IECBAgAABAgQIECBAgAABAgQIECBAgACBARQQ4D6AJ02XCRAgQIAAAQIECBAgQIAAAQIECBAgQIAAAQIECBAgQIAAAQIECBAgQIAAAQIECBAgQIBAERDg7logQIAAgasSiBC9CNOLWlldE4TZBfTSk4U0NTmZvnzdTu8/fepij8HdRID74J67fur5wvxcmp2Z6apLAty7YrIRgYEUiND2/WYz/chuz2NY39xM6xubAzkenb4egfuzs2nuwf1UqVRSs9lMG1tbrpnroXcUAj0VKPPBXizcUQLcr2Le6B1sT0+7xggQIECAAAECBAgQIECAAAECBAgQIECAwMAICHAfmFOlowQIECBAgAABAgQIECBAgAABAgQIECBAgAABAgQIECBAgAABAgQIECBAgAABAgQIECBA4FcB4UGuCgIECBC4KoESRh7tv/nnXfq+t3dVhxqadktgYKvVSv/v7zdDM65OAxHgPtSn91oHFwtFzNyezgtGVKvVo2OPVSopwjfjqyJAYHgFIrS90Wylg9ZhfPt+o5FDuLe2t4d30EZ2KYFarZaWFh6n8fHx3M72zk76uP45XzuKAIHBEoi5329Li7nTf755e+nOC3C/NKEGCBAgQIAAAQIECBAgQIAAAQIECBAgQIAAgWMCAtxdEgQIECBAgAABAgQIECBAgAABAgQIECBAgAABAgQIECBAgAABAgQIECBAgAABAgQIECBAYIAFIsC92Wym+t5e2t2tH41kp/7vn3fb/jzAQ9V1AgQIELhmgVdLi2m8VstH/eP139d89ME93ItnT9OtiYm0srqW2u/Hgzuizj0X4D5sZ/TmxxM/Nwvzc/nnp70ixH28Wk1i3G/+HOkBgV4LRGT73kEzHUa3H4a3x/1TEHevpYenvcdzD9PdO3eOrpcIbo8Ad0WAwGAKzM7M5PlfLNqx9vHThQcRz63x/Foq5o8TbQsDdWp4v23xkPh+LBo0HjueUPEONhY1i8XNFAECBAgQIECAAAECBAgQIECAAAECBAgQIDA6AgLcR+dcGykBAgQIECBAgAABAgQIECBAgAABAgQIECBAgAABAgQIECBAgAABAgQIECBAgAABAgQIDKFAhAedp34Kdhf4fh462xIgQGDkBAS4X+yULz1ZSFOTkwLcL8ZnrxETiLD22TszaWZ6+mjBiCCoViop8jMjSFNw+4hdFIY7kgIHrVZqNFtHQe4R5Lu+sSnIfSSvhs6DjrnV08eP0tiPQOaNra18jcSCdooAgcEVWHyykKYnJ3MoeoSjX6bK82vMIWMGeVoYeznO92YztcoqImeEuJdt4/MnFo9QBAgQIECAAAECBAgQIECAAAECBAgQIECAwGgICHAfjfNslAQIECBAgAABAgQIECBAgAABAgQIECBAgAABAgQIECBAgAABAgQIECBAgAABAgQIECAw5ALNtrChZlvyUPMoAi+l9m264ehFeFI3x7ENAQIECPSnQAQrv3j2NAdj/rW8IiCzy9NUAtwj1C/C/Ya1/vfqZR7aH6//HtYhGtcVCZwU2h6Hi8DNWg5vF9t+RfyaJdC3AhHivt/20Lq+uZkDuhWBWq2WfltazBAR8Lz28dOlg56pEiBw8wLjtVqK0PX9RiO9Xl65dIcW5ufS7MxMmqhW85yym4rbzt6xhSBiAaGTwt/LQprxORSLjSgCBAgQIECAAAECBAgQIECAAAECBAgQIEBg+AUEuA//OTZCAgQIECBAgAABAgQIECBAgAABAgQIECBAgAABAgQIECBAgAABAgQIECBAgAABAgQIECDwi0DJxWulVmo04/9/rZXVtbRTr9MjQIAAgREWePr4UZqZns4hmcura0Lcu7gW7s/OpvmHD1Kr1Ur/93Z5aM0EuHdxMdjkRIHpyckUQe4zt6fT1ORkx+0ieLOSIsw9pQjSVAQIDK9ABLdHgHssGhNzjqgP65+FdA/vKT/XyCLgOYKeY2GcWCBHESAwHALlualXC19FeHuEuMdiQLVuE9xTSo3W4bvR9jopxL0Evsf9Kp6Pyz1rOM6IURAgQIAAAQIECBAgQIAAAQIECBAgQIAAAQKdBAS4uy4IECBAgAABAgQIECBAgAABAgQIECBAgAABAgQIECBAgAABAgQIECBAgAABAgQIECBAgMCICTQjGK+VckBeezxRhA9t7+yknd16/hp/VwQIECBA4OWzZ2liYjxtbW+ntY+fgHQhUILv9xuN9Hp5pYs9Bm8TAe6Dd876scfll1xP69t5Qzj7cZz6RIBAZ4F4Lm20mvn5NCqeQWMRse1vO2m3Xk9xH1WjLXD3zp30eO5hvhbe/PPOe4rRvhyMfsgEyuIM8bzUi8/7WOgh2ozs9olq9Vxae814V9rK955YZKhareYFhMY7BMHH+9RYeMTn0rmIbUyAAAECBAgQIECAAAECBAgQIECAAAECBAZWQID7wJ46HSdAgAABAgQIECBAgAABAgQIECBAgAABAgQIECBAgAABAgQIECBAgAABAgQIECBAgAABAt0LRLhQCW0/vlcE5H37tpOD8r7v7XXfqC0JECBAYCQEIrzu5bOnqVarpY2trfRx/fNIjPsygwyz3yI8sFpNW1+309qn4Qu+F+B+mSvEvkVgdmYm3b87m4Myj1e1UkkRvZm/VpgRIDCsAvGc2kyHz6sRntteEY4bYboWGRvWs3/2uP7z4nkaq1bzIkKxmJAiQGA4BGLu9+LZ0/wZv7y6dqFBzT98kBr7jbwIZQmAL6Hwk2PnC3CPDnw/iLtRSuubm+n+7OypIe4R4B7vWuNd6soF+3+hQduJAAECBAgQIECAAAECBAgQIECAAAECBAgQuHYBAe7XTu6ABAgQIECAAAECBAgQIECAAAECBAgQIECAAAECBAgQIECAAAECBAgQIECAAAECBAgQIEDg+gXqB82uDhrBQ583NnMAkSJAgAABAkVgvFZLLxefpUqlIkCzy8tienIyLT5ZyFv/s/Y+fdvd7XLPwdhMgPtgnKdB6WUsdjAzPZ1mbk/nr6Uit31irJrktw/KmdRPApcXKEHuJdS9vcVYcCyCvC08dnnnQWjh0cMH6d7s7FFXLxP0PAjj1UcCoySwMD+XYiGfyyzOsPRkIU1NTma2uC/Ewlm3b0+neA6bqFbPvQBQ3H/2ms3UbDZzv6KPMUcdq1TSeIfVhL43mynWHbHI2ShducZKgAABAgQIECBAgAABAgQIECBAgAABAqMoIMB9FM+6MRMgQIAAAQIECBAgQIAAAQIECBAgQIAAAQIECBAgQIAAAQIECBAgQIAAAQIECBAgQIDAyAk0mq3UKQAvQoki5OjWxEQOJSoVAe6bX7bS9s7OyFkZMAECBAh0Foh7xfOnT3KI+7v3H9wjurhQyi/wNVvN9Offb7vYYzA2eTw3l+7emUlb29s53FAR6KVA++IHEZYZoZmKAIHRFNhvttJBpOOmlCK8e91iYyN1Ify2tHj0niLeVwhwH6nTb7ADLBDPjWcttPH7i+d5hH8tr+TA9ItUCXCPmeLhneLfqlUqqdYhdP2s48T700arlRe2/Lj+OcUxSoh7NFdJlZ+C4cuCmZcJoj+rT75PgAABAgQIECBAgAABAgQIECBAgAABAgQI3KyAAPeb9Xd0AgQIECBAgAABAgQIECBAgAABAgQIECBAgAABAgQIECBAgAABAgQIECBAgAABAgQIECBwLQJ7EeD+I/guDhhBShF+1x7QPjM9nWZuT6f4WsLcI7Dos5C8azlHDkKAAIFBEIh7xNPHj3LI3vLq2pnBfIMwpqvuYwkWbLV+vhdf9XFPaz/6Uq9/T1++fk3fdnfP3ZX/vnyZIlP79fJK2m80zr2/HQicJBCBnyUoU3i764TA6ApEaHuEt0fFnOPD+ue8aIgaXYH/vXqZr4X63t5PCPFvEZx80QDo0RU1cgJXJxAhJvHcGD+bnYLcyzPlZReDKs9ZE9VqfjaJe0f8F68/I2w9/v0itddsprgFrW9upu1vO0dz0/a2Sph7/Fsc0/PxRaTtQ4AAAQIECBAgQIAAAQIECBAgQIAAAQIEBkNAgPtgnCe9JECAAAECBAgQIECAAAECBAgQIECAAAECBAgQIECAAAECBAgQIECAAAECBAgQIECAAAEClxaI8KFG6zCEKOqkcPajXzZIKf3Y9MRtL90pDRAgQIDAwAnMzsykhfm5HFL35p93ArzPOIPjtVp68ezp0eIo/XbCI+Cw0djP9/rNra9nhvI/nptLd+/M5CDdCGVUBHopUII4o82xSiVFiLsiQGC0BNrD2yM8d+PLlnDu0boEOo42AtyPl8BkFwaB/hQo7xWjdxtbW3kByfZFFmJBsAhxf/f+w08LS3YaTWxbFpk8/v3JiYn8vQhqb58yxrvMuJfUItX9AhX7fz9o5j1XVtfywhFxrKmpyRSLDcV/8Yx3vGJhq3g+tqDEBdDtQoAAAQIECBAgQIAAAQIECBAgQIAAAQIE+lhAgHsfnxxdI0CAAAECBAgQIECAAAECBAgQIECAAAECBAgQIECAAAECBAgQIECAAAECBAgQIECAAAECVyFwWpB7BB/9trSYA5Amx6o57L2Evu/W62l5de0quqRNAgQIEBgwgSfz8+nOzO0c9h33BiF1p5/ACPjrFPJ3k6c9AginJyfT1OTkT91otVppb38/bX3dzoGLx+u/L1+kSqWSXi+vCO+/yRM4xMeORSIePXxwFNZZq1YuHMA5xEyGRmAoBUp4u2Du7k/vq8Vn6eu3nfRpY6P7nQZwy/uzs7nXcw/u53mIa2QAT6Iuj4xAe4B7DDqCzd9//JQXjIr3jb+/eJ4tzloQqiwcdhbc8QD3s7bv5vvlfnRSKHt+b9oh1D3GGKHvigABAgQIECBAgAABAgQIECBA4P+zdyexrW17ft//7BtRVN9LR/ecd6sM2A5QCGAgyMQFPE89rEE8CgxkUgGCAowMjAycUcYZxBmlBpm4AFcmhpOZA2SSjAMkDlCvru9ppKO+pSiSYrMZ/Ba1eLd4SImSKLH7/h/O0znSbtb6rM3dXei3EEAAAQQQQGByBAhwn5yxpCcIIIAAAggggAACCCCAAAIIIIAAAggggAACCCCAAAIIIIAAAggggAACCCCAAAIIIIAAAggggAACCDwqUFMau5nFImZRBZ6Fwtn1fYUM1et1U0BSxMyForWq6ZYlwJ0DDAEEEEAgLOBD3AmpG//jIpfNmg90TyWT7Q5d3xTt+Oys/W+Fas/n89wTjP+Qj3wPFIqpX4D1gb26d01G/b3pyDefBiKAwAsE9MxZDQK35vnVlZ1fXr1gK9O3ip9YpSm/WtVOzi/cdXoSa2152eZmc65rX78fuImEKASeEpjJZiybzli04z4iaDbtpli0yh3H0VOGz/25DzGJRSKmN5GyVimwXYHoS/Pz7U0+FuL+cWfbTYKVikXde8r3Lr1HVZB7sVSyg+OTJ3fvQ90bQcD56UktFkAAAQQQQAABBBBAAAEEEEAAAQQQQAABBBBAYHwECHAfn7GipQgggAACCCCAAAIIIIAAAggggAACCCCAAAIIIIAAAggggAACCCCAAAIIIIAAAggggAACCCCAAAIIvFggHIanjSj4SEGYCnPXv+rNwIW0P1YEuL+YnxURQACBiRRQQN2HzQ1LJhIujO/o9Leg74ns8JR0SuOqQHeFtevvPsQ9Ho/bp51tp/B5b9+FL1IIvKXA9sa6ZdNp05xCqWj0LXfFthFAYEgCCsYNP4Y2gt/+rXsLhZEH96HuQ2riyO/204cdi8diD9rZbDbttlS2k4sLN0nbOJUmitF9SLeq3N3ZfH7W3Z8Q8j9Oozrctup5JZ1KmT4X+uNLkxbq35oMgPvawY6RQtcVvq5Kx6Juco7Od46tiSV/C3bXM0e4dA+oMBSFwCeGOInPXRCYmnl6fmGXhcJgodgaAggggAACCCCAAAIIIIAAAggggAACCCCAAAIIjIUAAe5jMUw0EgEEEEAAAQQQQAABBBBAAAEEEEAAAQQQQAABBBBAAAEEEEAAAQQQQAABBBBAAAEEEEAAAQQQQACB1wlUg6YLRlLYUOw+mFWhZ4/VwfGJFUul1+2YtRFAAAEEJlpA15KftrdccChBmpM11Klk0nY21tsh7qlkwoVf6l5CAYYUAm8poNBOBbhrrqFUjPD2t7Rm2wgMU6BbqG+4PXfVqpsgRl+p7gK6VmfS6fa1OT+bM13DfdUbDbstlez47HzkCBXWrvO97jE0UYwCtZ8qhTzPzebcYgre5th4Soyfrywu2sJc3k0GcVetWb1Rt1g0ZulU0h1zpUrFvh8dAzVgAR9kEg5grwVN08QdfnKezskmuzVB94FPnxkG3PjQ5nwbdfzsHR5xznk7araMAAIIIIAAAggggAACCCCAAAIIIIAAAggggMDIChDgPrJDQ8MQQAABBBBAAAEEEEAAAQQQQAABBBBAAAEEEEAAAQQQQAABBBBAAAEEEEAAAQQQQAABBBBAAAEEEBiMgA8bqtXr9nlvv73RXDZruZms6Wu3MHctq3UoBBBAAAEEHhNwQd+bGxaNRFzIaqFYBGxCBMIh7uqSggt/3dt3XykE3lLAB7hHI2bJJyYdest2sG0EEHhbAT2r+qoFgemfupeoh55DGy50mQD3XiOxvLBgi/NzDyZYScTjNj+Xd8/6+nvbuFazy8LNk4Naq9Xstlx+cjm/gALkNZnPze1tz3W0TD434yaDUVi7JpbrLI2z+3PX+hou3ZOsLC26b5UrFRdar/cVCnHnvqTvoZrKBePxmH3c3nbHlCYq1KQGKh2LG6sr7jOiYG4dV5NU+syE3/Wp/+/5WdG+P+1suzaEQ9h13m9a0xTsrtK/683uzxaKbo/rZnDIVW82rR403TGkY+U9HYfcdXaPAAIIIIAAAggggAACCCCAAAIIIIAAAggggAACZkaAO4cBAggggAACCCCAAAIIIIAAAggggAACCCCAAAIIIIAAAggggAACCCCAAAIIIIAAAggggAACCCCAAAITLlANmhY0mw8C3Sa8y3QPAQQQQOCdBRQQuLu16faqIE2CVt95AN5wd+EQ99PzC3c/QSHw1gI+wF37UcBnLGJukggKAQQmU8BPOqYAZYXjUv0LKMh8Z2PdhU93s3tq4rZee1KI+8HJadd7OgWwz8/O2kw2Y8lE0vzp+fqmaMdnZz9s0rcx/AOFr/vA9nK5YpU+wqXzuZytryy7zShAWcHQxVLJhXJTzxNQ6L/G8Nvh0YMJE563lfFYOhKJuOcUBbV/Pz62Uvm3oHY5LMzNWbPZtM/f9twkEpNSOi/os+dr//DISu8cUu8/s7qHS45AEPtrxvY171Z1X+vPV69pA+sigAACCCCAAAIIIIAAAggggAACCCCAAAIIIIDAcAQIcB+OO3tFAAEEEEAAAQQQQAABBBBAAAEEEEAAAQQQQAABBBBAAAEEEEAAAQQQQAABBBBAAAEEEEAAAQQQQODdBGpB0xrNVgyVws2OTs9c2BmFAAIIIIDAIAV8QJ+uMQoQJcR9kLrD3ZZC3FeXFgnVHe4wTNXeFXKpX4Cdy+Vc4KVK8e0Kc1cI6JhngE7VWNJZBPoR8MG4wwgY7qd9o77MH3/8yT3j//L1W8+m6lyqMPdEIv5kd3RPp7BrlcKuj87O3Lr6k0mnTIHY4dI9n+4VVJ2TvSjs/eP2lltH7yMKN0UXIv3SdxIKcFf73CuOSOvaoHcchWLxyX6xgFksFrOt9TVLJ5MutLwRBPZlb99N+veS0nGiMP5Rr+WFBVNY++V1wU4vLtrN1fGpe9yZTNYurq7s/Opq1LvSd/t8gLvumTRJxjDOr35CHrUheX8/13cHRnDBu0bgQv41aYTOZ/2WHDbXVt1EZ+Pweem3XyyHAAIIIIAAAggggAACCCCAAAIIIIAAAggggMC0CBDgPi0jTT8RQAABBBBAAAEEEEAAAQQQQAABBBBAAAEEEEAAAQQQQAABBBBAAAEEEEAAAQQQQAABBBBAAAEEplpAYU21oBU0pKA0BZw9J2xoqvHoPAIIIIBA3wIL+bytLC26YDoF1L00nLPvHbIgAghMvIALDZ7JusBeXy7MPRpxge4PY4QnnoMOIjBxAnpWrQaBm/hF9w7U8wV+3v3gJrv4vLc/kHBgbWthLm+6r/OTaIRbpfs8vU8olyvtMHY/kY+WOzw5tZvbW7fK7tamC3fX8go9HkT5EHe/LSYP6k9V47m8uNAO4K83GhaPxax8d2d7B4f9beR+KQXBKyDcH3cKgx/lSiYS9tP2ljteFWQeLt1jbKysuPdlX/a/W30MAun7sfYB7n7Ztwpw1+fbHwt+Xz7gfNIC3P31Suec54Sxeweuc/0cuSyDAAIIIIAAAggggAACCCCAAAIIIIAAAggggMDoCRDgPnpjQosQQAABBBBAAAEEEEAAAQQQQAABBBBAAAEEEEAAAQQQQAABBBBAAAEEEEAAAQQQQAABBBBAAAEEEHgzgVrQtMZ9sJYC1E7PLwYS8PZmDWbDCCCAAAJjJ+BDNRVQt3d4RIj72I0gDUZgNAQS8bhl0mkX3q7gy3CIsELbo5GIRSPmQtwpBBAYXwE9n+o5VaWJxgrF4vh2Zkgt9yHpgw5o1nl3dWnRNJGG3h+UyhUrVyo93yF0C3H34fK/fP020HtC32dPTjBy74NPYevb62suSF/B04Xird0Ui9ZoBra5umq63up7x2dnfR3BszNZW19ZaQfBD/q466sRz1zow+aGpVOprhMJRCIR0/PL7MyMO771/PKa0udmFCaxeo8Ad/VV+9Gx5StsqJ9/2tl293CJ+4l3XmM7CuvWg6bVm82ukwH0ap8PcNfPLwsF9y6WQgABBBBAAAEEEEAAAQQQQAABBBBAAAEEEEAAgfERIMB9fMaKliKAAAIIIIAAAggggAACCCCAAAIIIIAAAggggAACCCCAAAIIIIAAAggggAACCCCAAAIIIIAAAgggMBABZePVgsBaEXlmCjor3BRdkFWtXh/IPtgIAggggMB0C/jAQF1b7u6qj2Lo2kNY63QfL/QeAS+gkGAFtiu4XYGy4QoHthPZzjGDwGQIKLxdz6VBs2n3Ge6EuL9gaBXCrXPn+dWVnV9evWALg1slHOKuwHedzzXPxh8+fxncTthS3wK6lu5ub5mum9VazS6ur614W7Lm/cR+Om5WFhYsHo/b0dmZ3RRve25bQedL8/O2MJd36+uzG4tG7eb21g5PTvtuUz8LxuMxy2VnbD4/6+4HKpoY6uDwwaoKDd9cW3VtOLu4tKubmx82rTZvra1aNpNx777UTjl0VjhofP/o2Erlcj/N/GGZZDJhO+vrLtxe26nc3b1oO4NYSZ9FNxlOJm31et1qtdb7PjnoGW0Q5Sfu0oQ6OqR0THz9fuD2Eb630zipUrGoOxbHvapB4K5Z/Z5zwwHu6vvB8cnAxmDcLWk/AggggAACCCCAAAIIIIAAAggggAACCCCAAALjIECA+ziMEm1EAAEEEEAAAQQQQAABBBBAAAEEEEAAAQQQQAABBBBAAAEEEEAAAQQQQAABBBBAAAEEEEAAAQQQQOANBOrNprnAPJ/k7oOcbh8PcipXKlaqVPpqkUI4FaqlCoLALguFvtZjIQQQQACB8RZQCKJC3P014KneHJ2eEeL+FBI/R2AKBBTwqftHlcJAFfPpg9unoPt0EYGpFPBBuOHOc1/wvENhIZ+3laVFdy8lu2FXOMTdt4UA9+GMiu7Jf/dhx+1cgfoHJyft8HbfIgVOzM/Ompb9dW/fGo3GD43VzzZXV1wgvyZfUjB55a5qq0uL7l3PL1+/vbqD2kc+N2M6fpJ6j6SXVZHWfYDq896+27f+vbSw4MLdNfmDfqrA9PLdnTv+FVbua3t9zYW3q417h0cPgsU7G7y8uOAc9IrsP7ygPwpL/7C12W6vtn9yfmHXXYLlX43Vxwb8hFrdFtW7udPzi0e3oue4cBB758Lq78ed7fY9mwLN/TlI6yq0fGYm67760r1dMhrto/WjvYiOkbtG4BqpPiscX+9JXVB+l4kxfYC7+i8nHY8KumcSzdEeZ1qHAAIIIIAAAggggAACCCCAAAIIIIAAAggggIAXIMCdYwEBBBBAAAEEEEAAAQQQQAABBBBAAAEEEEAAAQQQQAABBBBAAAEEEEAAAQQQQAABBBBAAAEEEEAAgSkXUPCQgtw7w9x7sZxfXdn55VVPNYVu5mayLnxTAVzhGpVAuSkfcrqPAAIIvIuArgHp+0k8eu1Qy6yvLLvrhULsHgsJfJdGsxMEEBiqQDgMNB0b/4DPoWKycwTGSKAeNE0TjKmKpZJdXRf6njRsjLr5pk39448/ufso3U+NQinAORZ6H9DvJHCj0PZJa8PS/Lwtzs+5cOlvB4fWCFrB0+HaWF2x2ZkZqzcaLii9GZrpL5FImILQdY2u1mrufZA+p6qff9p1Aerfj47ttlx+Np2C1/X+SJMQ6JjRv1Xa/W25ZKVy2fK5WUunWmHiF9fXtrywYPFYzC1TKN64tur9UzyRcCueXVzadfHGttbWLZNOubBs9Vttf6z0PLK7uWmJRNytc1squ/31+3yiMHO1S+sq4H7mfkIaBbgfn50/MlU6uAAAIABJREFU2+apFeSliRt6lZ7D1KdYJOLe9yksXGPo66kQd21fIfBaTwZ3d1V3Xg57dE7WoJ9pn+H9aET9ZDxqy6SUM1Uae5dqh7nfB7vLQ8+88fv+63o3SufrSRkT+oEAAggggAACCCCAAAIIIIAAAggggAACCCCAwFsJEOD+VrJsFwEEEEAAAQQQQAABBBBAAAEEEEAAAQQQQAABBBBAAAEEEEAAAQQQQAABBBBAAAEEEEAAAQQQQACBERZQ0JByhqL32UmN+8whBV/5+CH9rFsWUa8Ad4URdQtt1y5cYJQ17wO2inZ0ejbCOjQNAQQQQOA9BXzwn8IOFTqqkEAKAQSmV8D/4qvuHxP+ZnV6Oeg5AlMjcNcI3LOoQm33Do9cCDLVv8AfffzJBWn/4fOX/ldiyakQUCj6zuaGpRIJU2i3As47S6Hbm2urlk2nrVKt2rf7iQD0jkfh7tqGAtpPzs4f3KvrZzOZjJUrFft+fNK359zsrM3nZ11ou6/KXdXKdxUX2l6p3LWD5rWM9pNUQLsLd2+6cPXTiwsXOK9/q30+qF7LBM2mCw1XaPvhyWnfIezax/LigmVSKRdEru1qW+VyxS6ur6xcuevaRy378+4Htz+1S+exrbW1dv/0fZlqW4MojYvewSmMPxyW3m3bOi9orzqndk6yqHYqbFz986H84W34EPfO9XyQu0LdU6mkC+APlw9sj1qk/d5xEP0exW3ovamuXhpavVHtkenumq4A93g0YtUgcMs9FaI/iv3VsbC6tGh6hh907R8eMXnLoFHZHgIIIIAAAggggAACCCCAAAIIIIAAAggggMBABAhwHwgjG0EAAQQQQAABBBBAAAEEEEAAAQQQQAABBBBAAAEEEEAAAQQQQAABBBBAAAEEEEAAAQQQQAABBBBAYPQFfGi7vobrPsO9Hdz+VE96Bbj/8cef3KrK2fS7CO8pHAhfKBLi/pQzP0cAAQSmScD/ohuhrdM06vQVge4CCobc3dp0gaTJaHTigz85DhBAwNphttwHvOxoUMjyh80NFzatyXDkSCEQFkinUrazsW4Widjh8UnXsO5YLGa7mxumr+W7O1M498Jc3oKgaXqHo2ByhaWHKzeTtdWlJReW/svXb32hK+xbIekKX9efarXmAuBLlbI1NJFDl5BztWN5cdHq9bpdXl/b9U2x63IKhVc4vO4htO2j01NTMPxzSp8jBbln0ilLJVOWTiXd9vT947NzZ9FZ2ufa8pI1Gg27ub21bCbTDpz3yypAff/o2Cp33UPgn9NGfeZ1r6Rtnl9e2crSoltdE99oAhyVDwkPb1c/Uoh4OHQ8/HMf5u6+ViruR50h7j4Qvld7w214Tp8mbdluwe4+wF19rTRak5Qc9Pg8jqKHPgea6CE88cIg26njTiHuFAIIIIAAAggggAACCCCAAAIIIIAAAggggAACoyZAgPuojQjtQQABBBBAAAEEEEAAAQQQQAABBBBAAAEEEEAAAQQQQAABBBBAAAEEEEAAAQQQQAABBBBAAAEEEEBggALdQtsV8FQslax4WzKFbeVzuQd71M9Pzi9sdWnRFKDpSyFwp+cXlsmkLZNO/9DKbDptnUFOCrYqlSs2N5v7YR1C3Ac40GwKAQQQmAABhcHlsll3jVKQHYUAAtMroPvT9ZVlB0AQ6PQeB/R8OgTCIcOXhYILI9YzKdVdYD6ft1QyYQrkjsfjFgs9s2uNo9OzrgHTeCKwubrq3gHp3Y7utWv1+g8oM9msrSwuuMByX5fXBdNEft2C1fXOSMHwCnT+9v3AKk9MHqAQ9I872y7w/eK6YMXbW6vWak8Ojvazsrho1zc3TwagK3xdzxQ3pVur1X7s45M761ggm0m7UPiZTKZniPv2+rppOZVC3BWC361keHpxaVeFwnOb8cPyctQ4aWz01b/bS8Wi7t1cZ4C7wttTHecLxfEHzWYr0L3ZfDCxo87DPtC9EQTtd4QKiNe9md43Kms/sNb64eLe7enhlZkbo/t3tPqcjfLkG3rnq+d1fRY1QacmWRpk+eNVAe467igEEEAAAQQQQAABBBBAAAEEEEAAAQQQQAABBEZJgAD3URoN2oIAAggggAACCCCAAAIIIIAAAggggAACCCCAAAIIIIAAAggggAACCCCAAAIIIIAAAggggAACCCCAwAAEngptVzBuuBT0pF8wCAe5+7D27Y319qLlSsX2Do/cskvz8z1bqvAhBe8VbooPAsEU9qN1w+HvhLgPYMDZBAIIIDAhAuEASF1HNGkIhQAC0ysQvueMRyIWV1okhQACYytQbzZNn+VuVQ+app+r3PPkdcE9U05zkLvCovXsrKB2BbbrPknh150lIz2/Kzj77q5qem7vFsw9tgcODR+IgALFt9ZW3fGkEPGzyyu7vL7uuu2FubwtzM25EPDj83M3+d9jtbG60pqE6bZkh6enjy67OD/n3ifpmP12cDiQvr3XRjSxzOzMjPscKgA//G7t590P7QkQdSa7KRbt7OLS4om4rS4uOvdwXd8U7fjs7FVNX1latIV83p0n/eSL4eD0cMC62qTA7afupLScf6eoQPde5UPcwz8Ph8ErCl7L6A/VW0DWtVD6vT4Xuv7p2Bql65+OMx1vqm5jP4gx9oH2Cm9XiDuFAAIIIIAAAggggAACCCCAAAIIIIAAAggggMAoCRDgPkqjQVsQQAABBBBAAAEEEEAAAQQQQAABBBBAAAEEEEAAAQQQQAABBBBAAAEEEEAAAQQQQAABBBBAAAEEEHihwHND2/vdjUK4NtdWuy6u0B4FOvlIJx80pFD2x6ozyF3BPArooYYroLFuBIEL/KMQQACBYQloUpHdrU0XQnh0emZPXVOG1U72iwAC7yOg+0bdi+qcoPz2eKT1lUIAgfETqDQCFx6cuP88qwf6Xq86v7qy88ur8evoK1scj8ft0852163omVvh7PpaLreC2glrfyX4FKy+vb5m2UzG9bRaq7mAaN1jK8i9WymgPJ1KuvcD1WrtSaHcTNZWF5csGovaL1++Prr873Y/uGBqhZvf3N4+ue1RWkAuCp+fz8+6+5KLqysXhK/v/9FPu66pMv28t2/1RuNB05OJhK0uL1kmlWpPxKCQbgXBv7RSyaR7bvIVDm8Pb1PvC18apK5Q7cCa7t1fKGfcbf6tgrxf6jHO62mM/Htd9UOfER0f+qzqfD+s0nG+urTYnvCz1zE2qPZVg8AdZ1+/Hwy134PqD9tBAAEEEEAAAQQQQAABBBBAAAEEEEAAAQQQmBwBAtwnZyzpCQIIIIAAAggggAACCCCAAAIIIIAAAggggAACCCCAAAIIIIAAAggggAACCCCAAAIIIIAAAggggMCUCXQLbReBAtwU9FO8LbVF6i8MdlvI521lafFRWQV/FW6Kzw5hVyCnAqcuC4UpG7nR665CmRQSqK8E6o/e+NAiBKZNIBxGSHjbtI0+/UXgRwHdn6yvLJsmm1G9dXgkY4AAAm8jEA5rV/Cv/iisNVwKqlVwrerk/OLJAFeFnetZt5+anZkZi8Do333YsVgs5vquic7u7qquj0x61s8os0yngK6hv/vwQdHiVq7c2fXNjXtf1Cu8/SWCmoBpbXnJhcR/Pzq223K562b0fml5ccF9Dk/Ozl0o+LhVNBqx+dm8zc/lLRaNupB7fT7TqZTrit6PaRKqXqXlZKAg98OTUzcWr6mPO9sm/3g0YvHI289w4wLdFTZuTdPwEeL+mtH7cV19IupBK8zdl58sU8eKvz4Odq/dt6bjSpMo6dm8c/KVt9q/+l5vNnkv+VbAbBcBBBBAAAEEEEAAAQQQQAABBBBAAAEEEEDgxQIEuL+YjhURQAABBBBAAAEEEEAAAQQQQAABBBBAAAEEEEAAAQQQQAABBBBAAAEEEEAAAQQQQAABBBBAAAEEEBiegKJ87hoPw+56tUZhP3uHRy8O+lHQun4BIZNOt3eh0CAFryu4XYHx1HgL+F8wUS8IcB/vsaT1CEyKQD6Xc4HNut4oxJ1rzaSMLP1A4OUC4YmFCAx9uSNrIjAsAR/grmu6gmFVCh1WTq0Pq9V1//zyqq9JvrbX1y2dStovX7892iWFvO9ubVr1/rl4WP3vZ787G+vuufu1z/D97ItlpkNAkwF82tlxAe4KTq/WanZzW7JarTZQgJXFRVuYy7tA8+vCjQsyrzca7fdQCpJX2LiC40/Ozx9MODjQhrzTxnIzWVucm7NEIuGC3H19+f7dqtXB2j7WJU24qPujYU1uo3N3xCIWffvs+Hca2dHZjWz9xJ3v/a5O74EV3q7PrcY2GTrG31KIAPe31GXbCCCAAAIIIIAAAggggAACCCCAAAIIIIAAAq8RIMD9NXqsiwACCCCAAAIIIIAAAggggAACCCCAAAIIIIAAAggggAACCCCAAAIIIIAAAggggAACCCCAAAIIIIDAEAWqwY8B7kHTTLlJCnhXDTL4TQE+83N5F7SlMC5qMgQUyPRpZ9sFM6kIcJ+McaUXCEyCgA8kHOS1bBJc6AMC0yyQSiZdoKTCn4cVVjrN/vQdgdcI+AB3Ba4r6Hlpft5tLhpphf8quFWlgPeD4xP3LNutFHCu84APTf51b9/qPSYVW15YsMX5ObeZcqXiJjYb5fqjn3YtEom45+2j07NRbiptGxOBVoD7tjuuwlWqVOymWLTbcqXn5+c5XVSg+ebq6oNVgmbTTZxQrtxZPBaz2dyMO7ZPzs5NP5uE0qRTy4sLrn8Kx/+y//3dupXLZt2EV3qXw8Q278b+7jt6r1BzXVt1Xc1k0m5SANV7H1e+rzpP1GqtyUI1eagmd6EQQAABBBBAAAEEEEAAAQQQQAABBBBAAAEEEBimAAHuw9Rn3wgggAACCCCAAAIIIIAAAggggAACCCCAAAIIIIAAAggggAACCCCAAAIIIIAAAggggAACCCCAAAIIDEig0Wy6wDtFYPkAdwJvB4Q74ZtR4JdCx3wR4D7hA073EBgzge31NctmMlYslVyYK4UAAtMnoBDJVCrpJhHSuUAh7rtbm+6eNxVrTUBDIYDA6Av4AHff0tPzC8vP5txn2pcLdz6/6BnWqoDZnY11t7gCXRVcfHF1bWeXlz8A6DwR3na90bBfv+2NNFQ8HreP21uEuI/0KI1X4xTg/rsPO67RjUbDTYyQSqXcxAkqBbsrePzs4tJdY19T2pbu2zOplCWTCff50zEdjo7fPzqyUrnymt2M1LrpVNI0UYT6fXx2btc3NwNvX+c7m84dxCMRi2sWDGoiBXyo+SDe8WoCJH0m0/psJuLuM+omRYrHf7AbxkRJvq++MZrIhAlEJ/KwplMIIIAAAggggAACCCCAAAIIIIAAAggggMDYCRDgPnZDRoMRQAABBBBAAAEEEEAAAQQQQAABBBBAAAEEEEAAAQQQQAABBBBAAAEEEEAAAQQQQAABBBBAAAEEEPhNIBzcHnZRmN2ve/s9g+8wREACnUFgCoT6+v0AHAQQQGBkBBTM+tP2lsVjMbssFExhrxQCCEyXwKedbRc2qdI9rg9xd8GwhJZO18FAb8daoDPA3U8cpUkaVpYWXd+ub4p2fHbWs59+WZ0HCjdF21xbtVq9bp/39tvrKORdE8AoTFrnDAXCry4turD3Wq1mn/e/99y+zjX1en2ozoS4D5V/4naue+hPH3bc50TP+vpM5LJZW11asng85vpbKpfd50RB7oMoffb0edO+k4mE6TOpr42gYQpkbjY19eBkVDadttXlJReA/bdfvr5Zp3qFuCejUSO7/c3YR2bDd0Fg+tj0G+Kuz1wsGnUB7ZoESZ9HHau9SvM5RCximhZJf9cED8OYEiAc4E54+8gcfjQEAQQQQAABBBBAAAEEEEAAAQQQQAABBBBAwMwIcOcwQAABBBBAAAEEEEAAAQQQQAABBBBAAAEEEEAAAQQQQAABBBBAAAEEEEAAAQQQQAABBBBAAAEEEEBgjAV8CF65UrFSpWJL8/OuN+dXV3Z+eTXGPaPpby3QGQAWDnR7632zfQQQQOA5AgpE/Gln24XIEeT2HDmWRWA8BRQw2QgCF1Kp0jlA9y0Ko+xWqVh0KCGT46lLqxEYvoAPaC0Ui1artcLSczNZFzSreizEfW152eZmc+559/K6YD/vfnChtn/75Ytb1/9cf9cz8vfjExdYrW3vbKy7ENvibckOTk4eQOj8srG64gLe9w6Pho7kQtzv733kpPsfCoGXCOiY31xdccdQvdGwWCxmW2ur7jOhIPXrYtGuCoX2Z/El+5jmdRbn5mxxYb4VrH1w+GYUGq/drU23fQW2K7idmi6BzhB3BbTrWpHWhEaJuPtM655Zf3qVjh1Fs+u52oW0u3+PTtWCpmmiUr3f1iQvFAIIIIAAAggggAACCCCAAAIIIIAAAggggAACoyJAgPuojATtQAABBBBAAAEEEEAAAQQQQAABBBBAAAEEEEAAAQQQQAABBBBAAAEEEEAAAQQQQAABBBBAAAEEEEDgBQIKcFcwnULmFHa5vbHuAup+3dt3X59TCvnx4T8K+VJpG5Vq1er1uingm5oMgc7wdo2zjiEflDoZvaQXCCAwSQKzMzMuWFX19fsB56tJGlz6gkCHwKedbXdPqnvPq+uCFUsl9/eFfN70S7H+PtWvpgDKpBIpKQQQGAsBH+De2Vg91/qJGsIh7vqePv8z2YxFlDYbmrBMoez6+en5hc3nZy2RSLif69+XhcKDXYRD3P32da5ZX162bKY1QYR/th4G5Hw+b7ls1pLJhMVjsQdNIMR9GCMyefvU52h5ccF9jhTefnhy6q6x1MsEWuH4q+78MYjnk3wuZ4vzc3ZxdW36zPvSeUHvcML3P/FIxOLc+7xs4MZ4LR/i/lgXWqHsEdNb3fbfx+g22fex23V8jIeOpiOAAAIIIIAAAggggAACCCCAAAIIIIAAAgiMuQAB7mM+gDQfAQQQQAABBBBAAAEEEEAAAQQQQAABBBBAAAEEEEAAAQQQQAABBBBAAAEEEEAAAQQQQAABBBBAYLoFwgHuCnNamp+zer3xQ1idV+oMac9k0haLRk1hdv2UAr4bQWDlcoVw9w4w/ZKGwgOPT89GOuy+M7xd3Tg6PXsQENbPscAyCCCAwHsLbK2v2Uwm464/CklkYpH3HgH2h8DbC+h+dnVp0RRiGq5SpWKFm1aYqX7uQ0wV3q5MylgkYuSYvv34sAcEBiHQNLNm06xpTVOYu/7tA8r12dfzikrPnrFY7EGYub53eT+xg+4HFEi9srTYbpbuDQ6OT3pO9BIOca/Vau3Ad7+B9wpwV3D8/OyspVMpS6WS7pk8XOqb+qpzn5699ZVC4DUCfjIkBbcXird2cXXFvfRrQM0sNzNjK4sL7vP7y9dvr9ya2ebaqpvE4fzqys4vr9z2wudE3e/ofKkiwP3V3GO7AR9wrvte3QXruHD3w+7f419B06x6PyHpICZGGH8ReoAAAggggAACCCCAAAIIIIAAAggggAACCCAwCgIEuI/CKNAGBBBAAAEEEEAAAQQQQAABBBBAAAEEEEAAAQQQQAABBBBAAAEEEEAAAQQQQAABBBBAAAEEEEAAAQReKBAOcO+2CRfqvjBv2XT60ZB2hfwo7EelMD339X6D4QAg/71u+wqHu+vvxVLphb0az9V2tzad8ee9/XcPQlNw4WWh8CScD2/3Y6rxDIeDPbkBFkAAAQSGKKBr2qedbRfcrOvM3uGRC3OnEEBg8gQUWBoOan+shwqtTERbAZYUAgiMj4ACWhXU2hmaHg4sVm8Uyq6Ad03i0Dl5i56/9Bym0jIn5xdP3huEQ9y1nn+O0jPVWwW4a6KvfG7GPZcrvD3iH77vh0v90r2ND2vX3ykEXiOgYyw/M2OxeMyuCzdusrmNtVV3rTw9v+jr/cFr9j8N626srrjJpW5uS3Z8dvaqLuv55ufdD24bepemiSjC50Ld52iyGh/eTYD7q7hZecQFGs2m1YKmu+YrxJ1n/hEfMJqHAAIIIIAAAggggAACCCCAAAIIIIAAAghMgQAB7lMwyHQRAQQQQAABBBBAAAEEEEAAAQQQQAABBBBAAAEEEEAAAQQQQAABBBBAAAEEEEAAAQQQQAABBBBAYHIFHgtwVzjc2sqyJeJxB+BD2hVvqb8r7LJ5H9Ou4Lyg6f/V3au1fmtd/VH4t/5oPV8K1zm/vHLhedNUPmxLoUK/fP327l1fWVq0WDRqR6e9Q8Pa4e0Rs6hFTIFIPhjs3RvMDhFAAIEXCujatr2x7tbmHPZCRFZDYEwEdA+7ubbanoRIece9Q9ojpjDTKCnuYzK6NBMBc88jCmhV6Tkm/Ayp4OJsJm2X1wUXbP5YKcBdyz3nGVQh7gtzeffsqmdY/wv3gwpwn52ZMf1Jp1MWi8bak6X5fqhPpUrF7u6qLjS+M5ie4wOB1wjMz87a4vycxWKx9mYaQeDeGeidzvXNjZvsoBl6l/Oa/U3jurLc3d5yxprEr16vv4qhc+IKPefkslm3TR/e3j5/aCwtYnFuel5lzsqjLaD7g0G9t9Q7W133de0lDH60x53WIYAAAggggAACCCCAAAIIIIAAAggggAACoypAgPuojgztQgABBBBAAAEEEEAAAQQQQAABBBBAAAEEEEAAAQQQQAABBBBAAAEEEEAAAQQQQAABBBBAAAEEEECgDwEFuHcrBdIooOa5pfA4BcmVyxVTwJcCblKppKWTScuk0z03N63B7R5EwVoKGB1U4N9zx83vX6GF3ULcu4W3K7ho7/CI8KLnYrM8AggMXWBrfc1mMhnXjvOrKxe+SiGAwOQKaKKahXzedVAh7QSWTu5Y07PpEFAgaz1oWiIadROK9Qpx71dDz72vDWQdVID75uqq5WZaocvh8s/ZCmzX8/Zr29uvDctNl8BcLmfLiwvt4Ha906nWapZJpR5ANBoN+358YpW7u+kCGmBvZ3MztrGy0noeubxyzySvKU1EofdvCmv350RtrzO83e9D59GYZrahEJhggbsgMM0zcXp+YZeFQtee+nB2/VCTvan0Hlvf12RQflJTfX//8MhdgykEEEAAAQQQQAABBBBAAAEEEEAAAQQQQAABBJ4rQID7c8VYHgEEEEAAAQQQQAABBBBAAAEEEEAAAQQQQAABBBBAAAEEEEAAAQQQQAABBBBAAAEEEEAAAQQQQACBERLoFeDum6iwp6BppnCnXqUgb4Xh9BNi4wLdQ6Hu8XjchVUpOHyayweLDitIWMFEP+9+cEPQGeIeDm9X6KnCwBQY+PX7gSl4n0IAAQTGTUDnvE872+2JSjRxxbRfh8ZtDGkvAs8VUCCjJsvR5z8aUaBp1Igtfa4iyyMwfAE9i4SfTZP3k45Vg9bEZL0mpHrrluscs72x7oJi//bLlxftbnZmxjZWV9yzlp8UTc/a/Txnv2iHrITAvYAmOVlcmLfY/WQGOuauCjdugjldK/XeJpNOWTaTsUwqbfF4zB2XCjOmni8QiURME0opGF9/V8nz4PjkRZMzKGD64862aVOpaNSdI3Wu7BXe/vwWswYC4ymg99n+/sBP2tYrnL1XD/3zgt6KE+A+nscBrUYAAQQQQAABBBBAAAEEEEAAAQQQQAABBEZBgAD3URgF2oAAAggggAACCCCAAAIIIIAAAggggAACCCCAAAIIIIAAAggggAACCCCAAAIIIIAAAggggAACCCCAwCsEFGhTCwILR7RHIxFLKt3SWuHtCn/qDMPb3dp0YewqBU0VS6VXtGK6V/WWw3QMj6cf63B4eyISbQcfEVo03ccrvUdgEgRy2awLc1YpKHXv8MgUkkohgMDkCoQ/9y6QNhqx2H1w6uT2mp4hMBkCematNwM3uZgmkdLzytL8vOvcqIS472ysWyadtuuboh2fnT0b/o9+2nVhzkws82w6VniBgI61udmc+xxFFNzeaNhdtWZXN63gdt0fd5beEynMfTY3Y/V6w65vbl6wZ1aR4cftLWs2mxY0mxaPxdrPJPr8h9+t+TCPTrXw+zn/3kb3NZp0zz3fNM1NWEMhMO0C/p12Nwd9RFofmYhF7xfQeU4V/vzUg6bVm00C3Kf9YKL/CCCAAAIIIIAAAggggAACCCCAAAIIIIDAKwQIcH8FHqsigAACCCCAAAIIIIAAAggggAACCCCAAAIIIIAAAggggAACCCCAAAIIIIAAAggggAACCCCAAAIIIDAKAlUlO4Xi2xVk2RlmWWkELsDrl6/f2k1eyOdtZWnR/fv86srOL69GoTtj14ZoNGo/735w7f68t+8CCYdRGkuNqS+1IxGPuzAjhSJWG62QfwIFhzE67BMBBN5CwAetatu6xv26t981rPIt9s02EUDg/QXyuZwp5DRcCULc338g2CMCLxDQc4gmFVPYsapUqVi9Xjd9rlU+xL3WDEyLKNz45PziXa/renb6uLPt2qN7CrWv39pcXbXcTNYFZ2tSGQqBtxSYn521xfk5i90Hh2sSI008oM+NQsWptxVIJhL20/aWOz+VymXLzcyYQqP9+e2yULDT8wvXiHaYRztouhXOrtJ4qXQe1HubVNRHUL9t+9k6AuMmoPB1vdDsFs7eT18IcO9HiWUQQAABBBBAAAEEEEAAAQQQQAABBBBAAAEEHhMgwJ3jAwEEEEAAAQQQQAABBBBAAAEEEEAAAQQQQAABBBBAAAEEEEAAAQQQQAABBBBAAAEEEEAAAQQQQACBKRBQWF6j2bSD4xMrlkqux+GAOgLcX34Q+DDRzoD8l2/xZWvmslnbXFu1aOS3QDAfAqaQf4WJKSBMAe4UAgggMAkCuo7tbm2aJtJQKbxSoak6H1MIIDCZAqlk0laXFi2TTrsORswsToj7ZA42vZpIAQUX15tBO8BY12x/HVeIu55l7oJWiPswruuaJELPdwrB9mHMvQaieFuy47Mzdz7SpDLqy9fvB0Ob0GsiDxg69UBgLpc82mdyAAAgAElEQVSz5cWFdnC7Jm07u7i0m9tbpN5RQOesD5sb7p3adbFoCtT3EylW759DdP7S+7f8bM6W5uctHom4+xWVzoN+OXcvQ3j7O44eu5pGAQXAK8Sdd9/TOPr0GQEEEEAAAQQQQAABBBBAAAEEEEAAAQQQGIwAAe6DcWQrCCCAAAIIIIAAAggggAACCCCAAAIIIIAAAggggAACCCCAAAIIIIAAAggggAACCCCAAAIIIIAAAggMVUDh7M1HWqAAPC3TGeCt4FsFYRJi87LhU3DXp51tFzpYrlRccPCwSm34efeDCz2MR6IuGFEhiD68XwFiChSkEEAAgUkSWMjnbWVp0YU46zrIRBWTNLr0BYGHAgpK1YQ1MzNZy94HuGsJff5j0YgLR6UQQGA8BPRsqucUlZ5FFXCsaoe4NwJ3Xd8/PLJSpfJunQo/3/Wz0+ubouVmshaLRnmm7geMZZ4toGNSAeEL83PuvUMzCKxUrthVofCun41nN3zCV1icn3PnLYXoJxMJ9x5G5y+Vwtl1etOkDpVq1d2zhAPctYwPcSe8fcIPFLo3MgKVRuA+k7/u7TPh28iMCg1BAAEEEEAAAQQQQAABBBBAAAEEEEAAAQTGR4AA9/EZK1qKAAIIIIAAAggggAACCCCAAAIIIIAAAggggAACCCCAAAIIIIAAAggggAACCCCAAAIIIIAAAggggMADAYXeKfRJX/sthdX88vVbe/F8LucC566uCf/q1zC8nEKDFR6sGoUQfB/In461gsN8MKJCxRTervGnEEAAgUkT2NlYt0w63Q5xH4Xz8aQZ0x8EhiXgQ9vzszk36ZAvRbVHIxGLRSIuNJVCAIHxENCTq3981YRTep79w+cvtr6ybHo2VSkE2f/svQPctX+daxTI/lhpGT0L+mKyrPE4/ka1lW4iNoWz93i3o+/rWf6uWrPrmxs3eVyDZ/uhDqfG6+O2JvOLtEPc/XsYNaweNK0eGs/OAHcto/Mf9zBDHUZ2PkUC/jPJu4IpGnS6igACCCCAAAIIIIAAAggggAACCCCAAAIIDFCAAPcBYrIpBBBAAAEEEEAAAQQQQAABBBBAAAEEEEAAAQQQQAABBBBAAAEEEEAAAQQQQAABBBBAAAEEEEAAAQTeWqBbaLvCuYulUt/h3IWboguYol4noNA+Bab7+ry3P3RXHyifiEZM/6sGgTsu9g6PTKGCFAIIIDCJAv6X5BLRqNXuwyw1WQmTVkziaNOnaRJQePvm2mo7uJ3Q9mkaffo6yQJ3QdAOcVc/FeCuCoe46/OusPdhBLj3a6/AebVZpcmyeN7qV47lwgJry8s2N5tz4e31RuMHnEgkYrVa3W5ui3Z9U+wZ8o7q+wvoHiWrSaQiEfdH72E0sYwvBbTr2UTnsm4B7u/fYvaIwHQLVBqtd6S/7u3zrmC6DwV6jwACCCCAAAIIIIAAAggggAACCCCAAAIIPFuAAPdnk7ECAggggAACCCCAAAIIIIAAAggggAACCCCAAAIIIIAAAggggAACCCCAAAIIIIAAAggggAACCCCAAALDE3CB3Ep/ui+C4oY3Ftsb6y6sS1UoFu3o9Gx4jTGzaDRqOxvrLuRUoWEK+1epXWofhQACCEyqgP8luWQ02p64QgHuFAIIjL9A+P4mGjHT55xCAIHxFtDzrJ5rVZqI7OD4pN2hcIi7vjnKAe5qn0LcE4m4nV9ejfeg0PqhCCj0++fdD24iuIOTE6tWa0NpBzt9mYA+/3oO0YQzKr2HUYh7Z1WDpunuJd7lZy/bM2shgMBLBO4arQkVRmECzpe0n3UQQAABBBBAAAEEEEAAAQQQQAABBBBAAAEEhidAgPvw7NkzAggggAACCCCAAAIIIIAAAggggAACCCCAAAIIIIAAAggggAACCCCAAAIIIIAAAggggAACCCCAAALPFugMcP/D5y/P3gYrvF5AQV0KF/Q17PCfcLipjwtTKNH51RVhgq8fbraAAAIjLuB/SS4RjVotCKxcqdje4dGIt5rmIYBAvwK6z1ldWnRBybrP0WedDNR+9VgOgdEQUGh7vflwMjK1LAgC06RkCrD2tZDP28rSovvnqAe4j4YurRhXgdWlJZvPz/LcPqAB1D1COp22arVqjftJIvrd9NzsrFu0cndnd9VqX6vp/mRrfc0yqZRbXvtPxbpPNKP3Mz9Gu/e1GxZCAIEBCNSDptWbzZGYgHMA3WETCCCAAAIIIIAAAggggAACCCCAAAIIIIAAAu8sQID7O4OzOwQQQAABBBBAAAEEEEAAAQQQQAABBBBAAAEEEEAAAQQQQAABBBBAAAEEEEAAAQQQQAABBBBAAAEEXiNAgPtr9PpfVwGhCgq9Lhbt9PziwYoK6fq0s236qioUi3Z0etb/xge85IPw9ohZ1CLWaDatWCrZwfHJgPfG5hBAAIHRE/C/JBePRFwoG5NXjN4Y0SIEBiGgyXN0j6ZKRCMWixCFOghXtoHAWwvo2aSmBPcupeB2Pbf4Z65UMumes+Zmc+7zToD7W48O2x+mwKcPOxaPxdzEQ5qAiHqZQCQSsXQqZYtzc5ZOp6x4W7Ljs+e9o1man7f8bOse4+7uzq6Lt1ar1axer1vQ/PH8pVuQaCRqayvLNpPJWDQacQHtyfv3RC/rCWshgMBbCdw1AtMnedgTcL5V/9guAggggAACCCCAAAIIIIAAAggggAACCCCAwNsKEOD+tr5sHQEEEEAAAQQQQAABBBBAAAEEEEAAAQQQQAABBBBAAAEEEEAAAQQQQAABBBBAAAEEEEAAAQQQQACBgQp0Brh32zjBta8n979wcVet2tfvBw82uLK0aAv5fPt7wwz/6RXernYrBC4IgtdjsAUEEEBgxAX8OTsaibiARcJeR3zAaB4CrxDQPZjuxVQKSY2S4f4KTVZF4O0F6kHTTa4SLgVVZ9Jp963LQqEd3q7Adk3UEC6u6W8/RuxheAIfd7YtEY/bl+/frVqtDa8hY7xnvRNR+Pp8ftYU5O4rfG7pp3sahw9bmxYLBbA3gsDK5Yo7T4UD9hOJhM1msy4MenYma27iiUjEUrHWJH8UAgiMloC/F2Giy9EaF1qDAAIIIIAAAggggAACCCCAAAIIIIAAAgiMkwAB7uM0WrQVAQQQQAABBBBAAAEEEEAAAQQQQAABBBBAAAEEEEAAAQQQQAABBBBAAAEEEEAAAQQQQAABBBBAAAEzazRbIXgdOXhtGwLcX3+Y+F+40JZ++fqtHYSuYK7drc32DgrFoh2dnr1+hy/YQmd4ezwSsVrQdG1VeLtC3CkEEEBgGgTavyRn5oIUw+ftaeg/fURgWgTC9z6xSMQSpLdPy9DTzzEVUGBqYK3nVh/hruen88srU3C1L33v7q7anpxBn29NyKJ1CHAf08Gn2X0JrK+sWD43494p6HNAPV9A72i21tcsHov9sPK3g0Or3N31vVFNIDE7M/MgCF4r6x3L/tFxe1v52ZytLz+cbELL6b5E5y8KAQT6E9B1XvcI+ti85ScnaJppQlQV59v+xoalEEAAAQQQQAABBBBAAAEEEEAAAQQQQAABBB4KEODOEYEAAggggAACCCCAAAIIIIAAAggggAACCCCAAAIIIIAAAggggAACCCCAAAIIIIAAAggggAACCCCAwJgLKNxOYTQKx9NXAtxfPqD5XM4U2hWug+MTK5ZKFg4N9T//vLdvtXr95Tt84ZoPwttdUFi0HUZEyOELUVkNAQTGViA86YbOyTo3UwggMFkChLdP1njSm+kRCIemvqTXPNu8RI11xkVgJpNx4eOXhYKdXVxas9csfePSoSG1MxKJWCqZsFx2xhbn59qtKJXL9v34pG/XdCplm2urD8LgG0FgJ2fndnN7295uNpOx7fU1928XOh1phVBrUr04k8sM6Shgt6Mq4EPaNS2L/q77Ak3r0vr6W+mzFI1ETB+hiLW+Dqo0Ear++H0S4j4oWbaDAAIIIIAAAggggAACCCCAAAIIIIAAAghMjwAB7tMz1vQUAQQQQAABBBBAAAEEEEAAAQQQQAABBBBAAAEEEEAAAQQQQAABBBBAAAEEEEAAAQQQQAABBBBAYEIEOgPbO7tFEM3LBzoRj9vHnW23gch9CJfC1M4vr2xnY91SyWR74/r+6fnFy3f2jDWX5uddML8vhZjql0IW8nn3rVgkYjoulH9UKBZNxwCFAAIITItAOMCdc+C0jDr9nDYB3ft82tl2E+qkYtFWYCqFAAIjLaCg1FqgacZeXgS4v9yONd9XQNcnVRAEfe84Fo3a73Y/WKlSsePTs6FMDtd3Y8dgwXgsZrvbWyZXlc49Cl/X80GvcHz/jqdaq7ll1paXbW421+7tXbVqmtTPT9ynsPj5fN5WFhfa72IS0YjVm00X4E4hMI0C/Ya0h230marX6+6zpXexmXT6BzoX6O6C3fWOVrHu/ZcPbNdXX9qXJugs3BRNn20KAQQQQAABBBBAAAEEEEAAAQQQQAABBBBAAIF+BQhw71eK5RBAAAEEEEAAAQQQQAABBBBAAAEEEEAAAQQQQAABBBBAAAEEEEAAAQQQQAABBBBAAAEEEEAAAQQQGBGBSuPxQDAF0ihwXCFV1PMFFOCu8KBkNGrVIGiH+oTD298zIDify9n6ynLXYPZsOm1rK8uuvQoy8rFE79m+5wuzBgIIIDBYgXCAuybW0AQbFAIITJ6A/6xr4hqFpVIIIDDeAnp2UcC7gt5VClPVdVxh1hQC4yagCd+SiYRdXF33fS+qQGK9f9AV7eDk1Moc+68adoXo725uWjwRt0ql4gKhNdHdbalkxduSle8qFjR+m1RCyy8vLFg6lbSb21u7vC5YPjfjQtx9NRoNOzw9s1K57L6lMdb7mXQq5f6tcOlkrBUYTyEwyQKvCWmvVKtucotyuWKN0HvWTi+949S710ym9VXvOsOlc6ULdVegu7W+hovQ9kk+AukbAggggAACCCCAAAIIIIAAAggggAACCCAwXAEC3Ifrz94RQAABBBBAAAEEEEAAAQQQQAABBBBAAAEEEEAAAQQQQAABBBBAAAEEEEAAAQQQQAABBBBAAAEEEHi2QC1omv7XrXz4nX5GkPuzad0KCuNSaLqCQevO+mG9dzi6D5RXK7rtW6Fj+gWRhXz+QUPfu50v02YtBBBA4PUC4QD3/cMjgl9fT8oWEBhJAd3zfNrZNn1NxaIu8JZCAIHxFghPTnZ+deUmIqMQGLRALBYb6CabzaYLIw7XH338qX1dUkCxjuWrJyYVUoC73j/MzszYyfm5XRVuBtrOaduYPD9sbrjg516lsdNkEf6PQt5nslkXCq2w92q1aqlU6sE9hoL1vx8du5+7dy9zc255TSgTjypGmkJgMgTeI6T9OVIKcPeB7mkFu6fTP6yuz6JKn09feh9eLJWscFNsT8r5nP2yLAIIIIAAAggggAACCCCAAAIIIIAAAggggAACnQIEuHNMIIAAAggggAACCCCAAAIIIIAAAggggAACCCCAAAIIIIAAAggggAACCCCAAAIIIIAAAggggAACCCAwIQIKdm+EAmt8tyYpyF3hPerPW5bC2xWipjAuVdj0vUPRfVvC/b0sFOz0/OIHgmw6bWsryyYjXwQZv+WRwrYRQGBUBPzEG2rPHz5/GZVm0Q4EEHgDAf9LsbpP02Q7FAIIjLeAJiDT85b+EOA+3mM5qq1fWVy0hbmHk50Noq3hdwMzmYxtrq26zSrsO5lMWjwWs2qtZl/2vz+6O98+hbcrxJ16nYBC3LOZtM3NzloykXB/fqhm0xTkHolG+9pZoxG4yfTq9brN5WctlUhYIho1bkP64mOhERMYtZD25/Lo3acPdddX/w6U0PbnSrI8AggggAACCCCAAAIIIIAAAggggAACCCCAwHMECHB/jhbLIoAAAggggAACCCCAAAIIIIAAAggggAACCCCAAAIIIIAAAggggAACCCCAAAIIIIAAAggggAACCCAwogI+vD0IAoveh1Ap2LJpTVMonkphNgr+LpZKI9qLx5u1kM9bbiZre4dHb9p+hf983Nl2YVzRSMTq94DvHd6ucdzd2myHEWlsFd5+eV0w/b1bKchoe2O9/SMC3N/0UGHjCCAwAgL+nK2mKDDzra8RI9BlmoDAVAuE73VSsagR4T7VhwOdnxABPW/Vm033vFq4Kbqg5LeetGtC6OjGEwIKUdezvUK99QxdbzRMYdwvrWg04oLZY7GYCwA/Oj2zm9tb21hZcaHht+Wye+eikO/lhQW3m//wbc8ajUbXXWb0/L6+5rZ1cn7hjn1qMAKxaNRmczk3Dho3leboS0QU2q43ZebelQUKc++xS62lY0fj45YNGm5bSR0D9xP+Daa1bAWBtxXQdTYIvR/utjdddzVJQaVadefLcrlijSCwu2r1bRv3yq3rfYDen456O1/ZTVZHAAEEEEAAAQQQQAABBBBAAAEEEEAAAQQQGLIAAe5DHgB2jwACCCCAAAIIIIAAAggggAACCCCAAAIIIIAAAggggAACCCCAAAIIIIAAAggggAACCCCAAAIIIIDAawV8eLvCahRcm8tmbXVp0QXYKFRKWVWN+8Ap7UshY8MKBttcW3Wh6PtHx313W/1Qf/K53LuF8yrkTSFA8pPde4e3C0f9XV9ZdsFJTwW3e0wC3Ps+rFgQAQQmREDnSZ0vVedXV3Z+eTUhPaMbCCDQKaDPevgeN3EfyIoUAgiMt4CCkRXgriBlX6VKxYW5a/KxXpNXjXevaf17CKwtL7XfIxSKty7gV4HEjXq9Z2j3Y+1SmLcC3Bfn5yyXnXEx4N8ODu3D5oYFjcBOLi6sVC67Teh76VTKrgoFF84eLr3jWFnUO44ZFxB+Vbix04sLFxRODU4gnUrazsaGM/ale4fO8HX/Ts0vo6B/jbMqEY26cfYT+3Vbf3AtZksIDF4gfHyPa0j74FXYIgIIIIAAAggggAACCCCAAAIIIIAAAggggAACzxMgwP15XiyNAAIIIIAAAggggAACCCCAAAIIIIAAAggggAACCCCAAAIIIIAAAggggAACCCCAAAIIINCngMKXyFLrE4vFEEAAgVcIdIa3+3C7VDLpwr/1VVFVCp1SVYPAfR1GiLvasru16fb/h89f+uq1QtQV+q51VeVKxYXU91MKRXtp2J8PBFbOlzLUDo5PXHjge5YPkX9OIPEgA9wz6bSlk0lLpZLOX/0nGPk9jwD2hQACTwnoGqFzpa9fvn578Xn/qX3xcwQQGK6A/2VYtcLf2/LOYbhjwt4RGLSAoqs1eVYjUFxyq/YPj0xh7hQCzxWIxaL2aWfHhXcXb2+tWqu7AHf9/bUx6XrXsLm6apl0ym1TQe0Kbj8+OzcFJKvm83nTtasZBPbr3r77niazW1tZdpPuqV2NRsOub4p2dnn53O6xfB8C8XjMftracpMbHp+dudB8P9FheBIYHQ93jda7ss7SvUYyGnUB7vq7xpBCYFwEer0zHpf2004EEEAAAQQQQAABBBBAAAEEEEAAAQQQQAABBEZFgAD3URkJ2oEAAggggAACCCCAAAIIIIAAAggggAACCCCAAAIIIIAAAggggAACCCCAAAIIIIAAAghMkIDClhQO4QNOJqhrdAUBBBAYKQF/vvWNKhSLdnldcAFiKgVTrS4tWj6Xc/9WQJUm2NB6Wubr94N37c/K0qIt5PNun/0EuCuMXOHt6odCsoJms68Ad603P5d3oesvrfYvXJi5cDcFwSv0/r1C3DVmCpFXvUeAe2dYuw/M937DOF5eOnashwAC0yPgJ9tQj3UN1HmaQgCByRXQ/ZHu0TR5g7vXjUQsHokwedzkDjk9m2IBTTymZ1cC3Kf4IHhl1zdWV2x2ZubBVm5LZTs8OXHvFl5bM5mMe9+SSCTcpq5vblyAuy89U68tL7lwd92jzmSzlstm3PuFqoLkSyUr3pasWqu9tims/4jAyuKCzc3OWrPZtO/HJ6bjQvcRuodIhmaC8UHXflOaAtGHtceiETd5DIXAOAkQ3j5Oo0VbEUAAAQQQQAABBBBAAAEEEEAAAQQQQAABBEZdgAD3UR8h2ocAAggggAACCCCAAAIIIIAAAggggAACCCCAAAIIIIAAAggggAACCCCAAAIIIIAAAgiMmUA4TDiUgWLJqGJPKAQQQACBQQso/KsRNK0eCiArVSpWuCm6MFuVwi4VLKYgdJXCuPcOj1wo+XvWx53tduDmUwHuCnpX4LtKwZzxaMQqjeDRAPdwYL0C0nz/X9JHBcfnsll3/VK4m/e9LBTs9PziJZvsex0F0K+tLLetnrNPrbu9sd7eV7fAw6fC2rWyCyeLmPnDSmH/fmKAvjvCgggggMAbCih4UdcVX5yn3hCbTSMwYgKd97Zqnu7Zwu8gRqzJNAcBBJ4p4APc9Ux3cn7x7s+uz2wui4+gwOL8vM1k0haPxy0ei1kkEnFh6V/2vw+stQtzc6aAcNXJ+bldFW4ebNtPNqTwcPdeoV63cuXOhb3zfD2wYXh0Qxr71eUl937n8vrazq+ubWdj3RSwr/ceetcUi0RcsH49aLqv+n4s8luA+/u0lL0gMDgBwtsHZ8mWEEAAAQQQQAABBBBAAAEEEEAAAQQQQAABBBCQAAHuHAcIIIAAAggggAACCCCAAAIIIIAAAggggAACCCCAAAIIIIAAAggggAACCCCAAAIIIIAAAgMTCIe3d25UQWqEuA+Mmg0hgAACXQV0HlbQuA/drtXrLshdAeAKulV4mGoY4e0Kx9rd2my3u1eAeziEXQsn7sO0fIBfsVSyg+OTH/qvwHf9koTWV78/7+2/6ijxYfPpWCv0PmiaqQ0qBa2pDdrPIEvh64sL86avqmgk4kLeVP0G0ncGuPuw+VQq6QLK9KezFE6mMDv1VPv04afVoBUyd351ZeeXV4PsKttCAAEEXi3gAzH9eVkB7hQCCEyPgMJXNSmNivD26Rl3ejo9Av75Tz3u9Qw4PRr09LUC8/m8m9SuVC7b/tHxazfXXl/P0Vtra5ZJp2zv8NAqd9UH287P5mx9edkU4F4o3tpVoUBw+8D0+99QNpMxTdKn9x1fvn+3er3h3o8p1N2/e9HEgUwE078pS462gL+GdpvUcbRbTusQQAABBBBAAAEEEEAAAQQQQAABBBBAAAEEEBhNAQLcR3NcaBUCCCCAAAIIIIAAAggggAACCCCAAAIIIIAAAggggAACCCCAAAIIIIAAAggggAACCCAwdgI+vL1cL1km3go/UX0tfHZfd/MfXQgKIe5jN7Q0GAEExlBAYeM6L+uPr0Kx6MLcK9WqBfdB5K/pmoLSFXilwHCFiytUL1ydQeKd+1KovNqjMHRfCplXqJZCxiMRs0Qk6q4dPnhIy3aGz2s/K0uLD4LJ+w0779V/9e3n3Q+uDaloK8Ddl2+LDLv1+6Wm6oNC6B+rzn6pnZ1j+ZR7r7D2zv1qIoB60HTjQyjyS0eV9RBA4K0EdL3QRBu+Xnvef6t2sl0EEHgbgXwu156YiPD2tzFmqwgMWyAc4M51ftijMf77315ft3QqaWeXVy5EfZCVTCRsaX7ejs/Pu75rmZudtdtSyeqNxiB3y7a6COh9x2wu5wLzb25v20vo3c7i3Lyb9E/vUA5PTu22XHbvs8Lvk2KRiJtEkEJg3AUIcB/3EaT9CCCAAAIIIIAAAggggAACCCCAAAIIIIAAAqMmQID7qI0I7UEAAQQQQAABBBBAAAEEEEAAAQQQQAABBBBAAAEEEEAAAQQQQAABBBBAAAEEEEAAAQTGUCAc3v6//vpv7M/++D9zvVB4+3/7f/1z9/f/4fd/aTOJGULcx3B8aTICCIyvgA/hDvegVKm44HQFuvvKZbMuqLtWr/fVWYVcra0smwJ0fSnAXcF6PlB8e2PdhWEpKOth/FXEglCwvPapdcvligviVCh5NBKx5H1oVq/wdi23urRoCvBUaR+Kq9f2Pu/t99WPXgv5EPRu4V3ah4LNfTi+guiLtw/D67ttV769gvM7g4jVh3qPsTg5v2iH3ivs/vzy6ocQ/N2tTeeokqX+5r72mUOmPt41gta1/PvBg+2/CpaVEUAAgQEJ6Hrhz/86t/7y9duAtsxmEEBgHAR2NtYtk05bPBqxuG42KQQQmDiB8MRZXOcnbnjftUORSMR+92HHBaifnJ9bqVwZ+P7j8ZjV6wS0Dxz2mRucnZmxlcUFi8U0HnUX2K+gdj0v6J3I1sa6pRIJ0zGhqtxVrVC8sfl8vj0pIBPDPBOdxUdSgAD3kRwWGoUAAggggAACCCCAAAIIIIAAAggggAACCCAwxgIEuI/x4NF0BBBAAAEEEEAAAQQQQAABBBBAAAEEEEAAAQQQQAABBBBAAAEEEEAAAQQQQAABBBBAYBQEgqaZAiHK9ZL9i//zn9tKdtX+q//4n9nR7aELb7+t3bpm/ut//G/bzVWArMJQKAQQQACBtxXwQdwKq1JIuoLaFeztw271d4Xg6vsKXw+Huvdq2dL8vOmXEVQKONc5XYHm2pe260PcFeCuSKxUrPv5XgHojaY9CHPXNhXCqTBOlQ8c0t/DQeIL+bxrg9qvJbW8rkfapgLVT88vXgXrf9miWyiob5MPjO93Rwpw3zs86hri3hlErL72E6av8NJUMum2q+370vcU4q5KRCNunB4r2WkEw1+1/PnVlQuIpxBAAIFREuic9IJz1SiNDm1B4H0E/L3OY/ea79MS9oIAAm8l4J+7BvF891ZtZLvjIRCLRu13ux9ckPfJ2Xlfz9rj0bPJbqXe96wtL9lN8da9z3qqdE+ws7nh3pEooF3vqBpuwsCyC2lXWHsykbB0KmUz2YxlMxkX6q7yge6Etz+lzM/HQUDv9mpB4D4D+4dHpok8KQQQQAABBBBAAAEEEEAAAQQQQAABBBBAAAEEEHidAAHur/NjbQQQQAABBBBAAAEEEEAAAQQQQAABBBBAAEfJVSYAACAASURBVAEEEEAAAQQQQAABBBBAAAEEEEAAAQQQQGDqBXyA+1//4a/sr//mXzmPP935vf3Dnd/b//I3f2X//vz/cd/zAe73mbwWsYgLlaUQQAABBN5W4E6hPU2zz3v7LqgsHOKu4HCFYqkU3q7w9V6lwNzNtVUXhqXqDAavBQpkVzxQK8hd2+0nPFzrtILDFQjfCoX3pWD4+v02fRu1f9+GcNi7tqM29NOXp8TVTzl1hnf5a16v9dX0blc2tUrdUMj6SUe4vMLktD9fCp9XSGG3kqnvu36+urTo/i3vcIh7OBC+sw8uaL9t3rLvLB0nauvB8clTVPwcAQQQeHeB8DlOO/fXt3dvCDtEAIGhCqwsLZom9QnfDw61QewcAQQGKuAD3PVsokmlFOCs5x4KgecIKJhb14rlxQW7KhR+eB5/zrZY9v0E9J5k7X6ywdtS2Y7PzqzeaDzaAAWyb6+vPVhG/+lB7zwqd3d2fHb+YOK7+fysaYLCWCzm1tG7nGSsNUkghcC4CoTD2596zzuufaTdCCCAAAIIIIAAAggggAACCCCAAAIIIIAAAggMQ4AA92Gos08EEEAAAQQQQAABBBBAAAEEEEAAAQQQQAABBBBAAAEEEEAAAQQQQAABBBBAAAEEEEBgggS6Bbire//yH/2lrWRWXYC7gtz/xX/635lCUxQkSyGAAAIIvJ+AAtAVhO6DwRUCrvBbBZSrFJjuws/rdReC263yuZwLC9e6Opcnot1DrcJBQQq9SsUeP+crO/yu0Qrh0/IKV9P2tfXwHB+dQe692hDevwLIFWr+kpC/jzvbpsD6dEf7fUi9gu61/fxszjlqWV/yVPvCQfT6WTjgvtfolysV1+Ze1RlaHF7Oh7gvzOVN46XqDG/3x0J4PR/Wrv6UyxWrVKsvMnu/I5o9IYDANAvofKtztC9C6ab5aKDv0y6g+9JPO9vu/lT3nASuTvsRQf8nTUDPqH6yL/VNzzvXxaILc3/JM96k+dCfpwU+fdix+H04t5Y+PD21m+Lt0yuyxFAFdF1XEHs6lXLt0OddY6cg917V+Z5Ly/kJBVvvYgKrNwLbPzqyeq1uqVTSVpeWek5QOFQAdo7AKwT0jtXP06j3fZr8pHBTfDB5wSs2z6oIIIAAAggggAACCCCAAAIIIIAAAggggAACCEytAAHuUzv0dBwBBBBAAAEEEEAAAQQQQAABBBBAAAEEEEAAAQQQQAABBBBAAAEEEEAAAQQQQAABBBAYjECvAPc/3fm9/fmf/MWDnRDgPhhztoIAAgg8R8CHpCu4R6E9CvhWuJVCLhXErnNzNQhM53MFuGs5X50hWPFIxOLhZPUeDVFAVjjEXG1oNpumqPZwOLsPNVd4uEJ5tb9waRuR+zB3fQ2aTYt0CUfvbIbvjw811/b7LbXh590Pbj+pjvZUGoELD/vl67cHm0slk32FuStAvdk0F0TYWdru1+8HD/zDy4RDizUOqsZ9LJNMO7cZDm/X2NabrTH2wYe3tyXC2vs9KFgOAQRGRsBPZKGzoM6k+4dHVqpURqZ9NAQBBN5PQPdsu1ub7h6y33vU92sde0IAgUEJ6HqvCb388w7X/kHJTv52NAndfD7fenYOAts7OLRqrTb5HR/jHmpSv52NdResrr9rYrx6ENhV4cZOLy569iyZTNjGyko7kF3vkuKR1vsulZsUMAisUq1ZEDQsFotZMpFw+9B7sRizwIzxUUPTOwVaE6CYe4fqy4e5a3JPCgEEEEAAAQQQQAABBBBAAAEEEEAAAQQQQAABBJ4vQID7881YAwEEEEAAAQQQQAABBBBAAAEEEEAAAQQQQAABBBBAAAEEEEAAAQQQQAABBBBAAAEEEEAgJNArwF2L/Mt/9Je2kll1IcGKiyDAnUMHAQQQGI7AXRC44HBfCsFKhILYXZhVs2lHp2dWKBbdYtl02tZWll0oZjjs/akehMPadY1QcHs4rlwB8ArZDAfLKzhepZAu/clm0u2/h/endihgS00PB8F3a5MPh9fPwv3q1X71Nz+bs3wu5xbpNFIAkrZ5WSjYY4FH3cLc07Hfgun9dbOzHdqmtt2rfGhxOKBUgfKqqPNshcOrwuHtGleNr6pcqTiLcEj/U+PJzxFAAIFREQhPZKE26Vzmrx+j0kbagQAC7yOg8HYf8OpDWnvtuY+5h96n0ewFAQReJeCfWQlwfxXj1K380/aWC+rWfePe4ZHVQxPWTR3GiHdY73uWFhdsIZ9vv/dRk/U6Q5Py6V1Gr8n5NMYbq60Ad421nhv8uxK9Q9G9gH9HpHdUeoeiefHCIe8jzkPzEHiRQDjMXZ8fTRxJIYAAAggggAACCCCAAAIIIIAAAggggAACCCCAwPMFCHB/vhlrIIAAAggggAACCCCAAAIIIIAAAggggAACCCCAAAIIIIAAAggggAACCCCAAAIIIIAAAlMjoIAUBb8mH0k86xbg/p//vf/Cduc+2mpmzVayqy4EV3+CZtMU3EshgAACCLydgEKpYgo4VxrVfelcrXOwSt/vPBX7c7nC2xWKtTQ/b/qFA1VnkHm3lvtAoM6wdr+sgsMVtKkwLbXKt03rPRaurnXSyaRlMmkXKK/19b1wqS8RexhI73/uQ9f1b9+3B+tGozaXy9n8XL4d8OX7rOtV+IpVDQIXHKaw4H4D0FeWFl34mMLy5ajy1jIpVSqt7zUCt031r1f58fBh8D7AMAiCByY+vL11DW+1WcucX149GhD/dkckW0YAAQQGI+AnsvCTQ/UzOcdg9sxWEEBglATC4e2PtUv3iImopvyhEEBgEgT8889TE19NQl/pw+AEFOy9u7XpNvj96Lj9DD64PbClQQhoor58bsZWl5ZceHtn6V2Twqc16V2xePtgkkAtq3VWlxZtbnbWvf/QeUIT9GXSabcp/15L78v8v/lPFIMYObYxDgL+PWSxVLKD45NxaDJtRAABBBBAAAEEEEAAAQQQQAABBBBAAAEEEEBg5AQIcB+5IaFBCCCAAAIIIIAAAggggAACCCCAAAIIIIAAAggggAACCCCAAAIIIIAAAggggAACCCCAwGgItIIdGopAcUG/CoTtVj5A6X/+9/+T/W+//hu3yL/+x//2h0VTMYLTRmNkaQUCCEyqgA/k8f1T5FXsPji8n+DKyn2IuMKufJB4OHi8l1s4JF3LKJi8Uq3a3V3VBWzpj8r/AkPndv7w+cuzhkRt059sphXoHg499+Hl4Q3KpRYELuBLbdk7PHKh8Arzyudy7UV1rfMTjnQ2KBy6rvX7rVw2a5trrYlMZKny2zq/unKh6ioFkX7a2f4hnL5zP/FIpD0RisZLpUB5hZLJNxGPu+8pfF55/Rob1dfvB+1x6LftLIcAAgiMmsAff/yp3SRdq37d23cBjRQCCEyXgO6vUqnfJr3RfZQm5PGT/OiOS8HtBLNO13FBbydfIPy8yyQukz/eg+yhn6CueFuy47Mza3D/OEjeV21LweuzMzMP3mdog+7tScTce43OqtZqdlUo2PVN0RTsHi69f5nJZNwEeZW7O/fOR3nwqR7/XeNVjWdlBMZEwL+3Db+HHJOm00wEEEAAAQQQQAABBBBAAAEEEEAAAQQQQAABBEZGgAD3kRkKGoIAAggggAACCCCAAAIIIIAAAggggAACCCCAAAIIIIAAAggggAACCCCAAAIIIIAAAgiMjkA4vP3/O/9/7e8u/X0XfhaP/BiCVmk0rFwv25//u39qt7Vb14k/3fm9/dnf+Se2kll1/yZAbXTGlpYggMBkCtSbTdOEGqpCsei+hsPJW8HkZlElV/WoahC4cHGVzvkKvnwq+N3vVwG6B8cnVqpUem5/UAHunTtQWOfCXN4UyqZSeLmCzjsr3L/wz2SjdR7ray1oujD05wYFqm0/7354MBGKDx4slkpue7LzNhqfbm1XexVBrzZqiLSNoNl0Y61tuDG7d1jI593ffX/CwfUEHU/m559eITANApqsY3dr0wUwKqfxslCw0/OLaeg6fUQAgUcEdG7Y2Vhvh7f3ug8EEQEExk+g1/Ob78lzn83GT4AWD0pAz9k/7WxbLBp195BnF5eD2jTbeYXAbG7GvcfRuMRisa5bqjcaVq/XTaHtKoWz+wlbFNJ+cXVtpXLZtJwqm8nY5urKg0ldNKkshcA0C/gJmPXeVu8iKQQQQAABBBBAAAEEEEAAAQQQQAABBBBAAAEEEHi+AAHuzzdjDQQQQAABBBBAAAEEEEAAAQQQQAABBBBAAAEEEEAAAQQQQAABBBBAAAEEEEAAAQQQQGCiBcLh7f/j//3f2/+x97/bf/knf2H/cOf3rt8+XFbhvj784a//8Ff213/zrx64/IP1/8T+63/w37jvKWgx0SX8faIh6RwCCCDwTgLVoOnCvBXOrRA7H8ajUKu5XM7m5/KWiMdb52Mzi0UV5v5jYLk/pytAXOGXj1U4MF773Ts8srtq9dF1wgHuCh5X4Kb+/OHzl4FIZdNp21xbdUFdulYlu/TBB7HrR61Q+6ci6ltNqzQC5/vL12/PbqsCh9XP9H1omA9w14a0zcvrggugV7sVLKZgYsW0B/r/pv6m8e2+2897+6bQsnBprGUdDvDXzzU+GidC3J89hKyAAAIjIKBz2vrKcnsii6/fD5687oxAs2kCAgi8scD2xrrpHlD3dIkn7l/fuClsHgEEBizwVIC7dkeI+4DRJ3RzuWzW1hXqHYnYbbls34+OJ7Sn49MtvbfYWl+zZCLh3mf1mmzw+ubGbm5Ldnd35yaz01iuLi22A9oV3F6p3NltuWTlyp37/vb6WvvnEuln0r7xkaOlCDxfwF9PeYZ+vh1rIIAAAggggAACCCCAAAIIIIAAAggggAACCCDgBQhw51hAAAEEEEAAAQQQQAABBBBAAAEEEEAAAQQQQAABBBBAAAEEEEAAAQQQQAABBBBAAAEEEGgLKAjlrtFwEb8+vN3/8O8t/Uf2Z3/nn9jfXfr7D8TK9ZL9+b/7p3Zbu3Xfn0nM2J//yV+YAtxV/QQBMwQIIIAAAs8XCAeBK5z74PjkhzBvv1UFW+Zncw9CvVsB5q2JOVQ+JPyx7MvO4PbLQsEFkPcTCh4OcFdbS5WK7WysmwKEBlUKAVOIuwLTVUkX5v78rctCwekKUA/uA9TV19Pzi2dvbGVp0RbyeRcq6gPjdb1VYH6jldb+ZCmkvV6vO7Na7be/P7aixlzmmXS6vRgh7k9SswACCIyogD+X+uYNavKPEe0uzUIAgT4EFOLqJu+JtO75KAQQmCwBHzi7f3jknoMoBJ4roGfi1eUlFxKu0rP0ZeHargo3z90Uyw9YIPzuRhMxaKImlV7f6C1Js9m0cqVix2fnP7zn0rVf9wAqLRe5f6dVrdVcQL/ev6j8eyqFuqs0UaH+O8X/z969xUZ23Xe+/9e9WFUs3pqXZpN9syIDlgV4HnSORwPEBuQHI0GcJxm2XuKM4xdrJuMBxjOIDRzLwIkNOA9RgpFeHJ84L7YRzYsd2PCDNZAOcHwc6GEEyDJgQacvYl/YZBdvTRaLrNvBb5GrtFldJKvIKrIu32W0W2Ttvfban725L4vo35+GwKAJ7JQ1s2ltK6A5aH7sLwIIIIAAAggggAACCCCAAAIIIIAAAggggAACEiDAnfMAAQQQQAABBBBAAAEEEEAAAQQQQAABBBBAAAEEEEAAAQQQQAABBBBAAAEEEEAAAQQQQKAmoCDZYqVqv7jxM/vhu99vKPPp+edcQHu+uGW3Nm7aW4u/sZ/f+KlbVqHtL37ia5aKpU15KLHQyYJzOSQIIIAAAkcLBIPUWwkWV3DVSCZjoyNZU2CWmuKrIvvh4odFWZ0muN3vSTDA/f3bH7gwLY2nmfD3Vs+HYNDvYSFdCmmvVKsuwP7DsPa979U3jVFB8wpSb7X5cFGFtyvEPdiCQe4+qEwhZa0EtR83nmwm4/7xiD/ehLgfJ8bnCCDQjQIq+OELUug6uXB/sRuHyZgQQOAMBa7Nz7nnm5MW7DnDobIpBBBoUcDPT2q1swxwVyEwhX7rHZvWuwJ6B9ecgO4RCvgu7OzYxuambWxuua9p3SEwms3a1MS4m2fx8xW+IIuuAaVKxc0XPVxds41Hj1wAtZoC+S9NT1ssFrWtfN6GhoZqhQnr96xYLNpOsVgLfA8W1usOBUaBQOcFCuWKaS6wnQU0Oz9qtoAAAggggAACCCCAAAIIIIAAAggggAACCCCAQHcJEODeXceD0SCAAAIIIIAAAggggAACCCCAAAIIIIAAAggggAACCCCAAAIIIIAAAggggAACCCCAAALnKlCqVE0hvX/z1l+7YPZGTSHtX3/mm/a73G/tpV//VW0RBbd/av4593U0FDIF5tIQQAABBNovsFupHggZVxDZ4vLDljekYLrscMYU8O2bQsYjITsQfqWgHzUFZynIbnV940Sh6/4fMJxVaJBC22YmL7iQeIW0x/fvSwoC0x8FuDdq2k+NUSHqOzu77r9PEtzu+9b2n7hy2QXl694o40ZtV+FkVbP3bt5q+Vget4LGMDaStbFs1nnce7Bkm/n8cavxOQIIINA1Ak9eu1obSyuFS7pmBxgIAgi0VaD2D2OPeb5q60bpDAEEzkRAhSXd+1qlYku5FRe8fRZN70nX5+fcO29ude0sNsk2OiBw5dKsKYi/VC6bwrsV2v5oa+tEcxgdGB5dBgSikYhdmbvk5mtC+/MkyUi4toQv5KBrgeYvlnMrVq7szU8p/H1yfKy2XiNYXzTQf0Z4O6ffIAponlHzjfoZ0lwgDQEEEEAAAQQQQAABBBBAAAEEEEAAAQQQQAABBE4mQID7ydxYCwEEEEAAAQQQQAABBBBAAAEEEEAAAQQQQAABBBBAAAEEEEAAAQQQQAABBBBAAAEEEOhLAR8e++LrX7blfONAh+c/+oI9/+QXHwtwv5q9bt/+d9+1oWjKCETpy9ODnUIAgS4QUHi7+99++PhJw9uDu6KgupFMxkZHshaLRt1HihiPhEPubwXobRcKdvfB0qlCz/w/YDir4F2Fts1fnHGB5T40XQFg9c0H07cjrP2wU2RyYtyFp3vbRkHunQxw9+PS8VWwvY4BDQEEEOgVAV3PFcape5Ku4hSh6JUjxzgR6IyAnmd0TdAznhoF5DrjTK8InIeAD2zWts8ywF3XE7076pkjt7ZGgPt5HPw2bHNsZMQujI2658WlhznLb2+7IHda9wqo6N5wOt0wwN1dB6pVNyelvxXEv7yy6q4N+lnVsU4NDdV2TvM+el9QcVq1arXq+tXfsXCYYrPdexowsg4K+Psq97YOItM1AggggAACCCCAAAIIIIAAAggggAACCCCAwEAIEOA+EIeZnUQAAQQQQAABBBBAAAEEEEAAAQQQQAABBBBAAAEEEEAAAQQQQAABBBBAAAEEEEAAAQQUeGIWVorJEW2nXLGt4pZ96ZdfOHSpl579rn1s4uPucy37u9w79m7uHfvdw9+67/kQ93g4fOz2OC4IIIAAAq0LKMRd4VXHhbe74PJw2IqlUtMbSSWTlh3OWDaTObDOcm7l1KHf6nM0O2wra+u2mc83PaaTLBgMbw+ur6Aveehz384qUF5ho/pHHN5Wt+RgkPtZBLifxJJ1EEAAgfMW0HVT4Y4+wP3mwp2W7m3nPX62jwAC7RVQMZrZ6Sk33xANhd1zsbtAqADRfnhre7dIbwggcJYCil4uVarmi2/p/S23uubefzvRguHt6p+Q204on02fV+cuueIeudVVW3/UmfPlbPZkMLaicPXxkREbHx05NMBdEsFrggL5FeS+u7trsVjMre+b/12EAtx1DfGNQi+DcT6xl40F9LOgnwmKoHGGIIAAAggggAACCCCAAAIIIIAAAggggAACCCBwOgEC3E/nx9oIIIAAAggggAACCCCAAAIIIIAAAggggAACCCCAAAIIIIAAAggggAACCCCAAAIIIIBATwgUK1WXZ6ag2MOagpG03O9yv7WXfv1Xhy73j5/9iaVjaQuHQntBaYGmQPd8ccsmU1NGgHtPnBoMEgEEelDAB33fub9o+UKh4R74EDoFrx+2zFG7rvWfuHK5tsjtu/dsZ3e3J7QahbdvFwouwE2hf3MXZ0xB9b6d9b4dFuSu+7Ayxt67easnnBkkAgggcFYCkxPjNpbNus2pEMf7tz84q02zHQQQ6EIBf02IhTUnYbWQZw2VeYguPGAMCYETCjQKctf7bbuLgV25NOsKfPlCMQS4n/CAnfNqCgP/g6tXXJEfBRX3yvzFObO1bfORSMSS8bjz3y0Wm+q32QB335nmTBRGffC3ER9uKvgM4JcNFs1ralAshECfCfg55LOe++wzRnYHAQQQQAABBBBAAAEEEEAAAQQQQAABBBBAAAEjwJ2TAAEEEEAAAQQQQAABBBBAAAEEEEAAAQQQQAABBBBAAAEEEEAAAQQQQAABBBBAAAEEEOhzAYWyK7QkGgodGuDuw9tF8dp7P7bXfv8jp3I1e93+w7/5z3Zj/f+zV99+2QWzv/LcD0w58ApFUVNgWsX2QmeDge4Ep/X5icXuIYDAuQkcF+Duw9sVQndUyPtxO/Dktat71/keC8vVfiuET+Ne39y0tfUNFyKmpvD0a/NztV3X928u3DmOoiOf1we5+40omFhjpyGAAAKDKqD7mAptZNIpG0om3bXbN4W2KpSThgACgyugZzldFyKhkJvrUEivrhv6HvMQg3tesOf9K6D5xlK14uYd1VSgbGV17USFyuqVZiYvWDaTsVDI3Lyp5lAJcO/Nc0nHUcezVC5bbnXNqtWqpYaGrFqt2MbmlqmoG61zAgpjHx0etvHREVvbeGSPtraODXJX0YQL4+M2mh02ra/CLLq3H9V0GdDvH8p1v4dw64dC7ncWvmnZo3vrnAc9I3DeAvX3TopFnvcRYfsIIIAAAggggAACCCCAAAIIIIAAAggggAACvS5AgHuvH0HGjwACCCCAAAIIIIAAAggggAACCCCAAAIIIIAAAggggAACCCCAAAIIIIAAAggggAACCJi50DKFMijoJNh8eLu+d1iAezC8Xcv9zVt/bW8t/sZ1owD3733q79x/v7Hwuvv+15/5pgtTqd+W364PdNcyhKRweiKAAALtFwgGuBd2d20sm7VEIu4CbYPh7dpyOwLcezEsVyHuCvOsb5MT485LmWDVqtnqxoYt51baf5Ba6NEHzflVTnPMWtgsiyKAAAJdJaDrtkLb0+mU+zvY9l5xQi6skVDVrjpsDAaBMxfwhXoO23Az4a9nPmg2iAACbREIznGqw9OG0QbD2xPhsJtX1bs2zxptOVxn3omKuOkeoeD2ws6OxWMxC0ci7sV//dEjWzrn9/4zBzmHDaaGkjY3M+O2rCD99Y1Hbs7lsAJ14VDILs3MWDIRt1g4fGjh2cN2pVZMNmTudxX8HuIcDjqbbFnAB6vrnD2uYEHLne+vELxfqnjF4vLDWmHLk/bJeggggAACCCCAAAIIIIAAAggggAACCCCAAAIIDLoAAe6Dfgaw/wgggAACCCCAAAIIIIAAAggggAACCCCAAAIIIIAAAggggAACCCCAAAIIIIAAAggg0BcCuxUFuFfNrOoCT3z4Q6Fcqe3fYQHuhXLZtkvbNhRNuWVffP3Ltpxfqq33ymd+YJNDU+7rreKWpWNpF97eqYCJvjgg7AQCCCDQQQEf4K5gdYXcKrRdgTwL9xfd13MX9wKz1E4TBv7ktauuDwWcK3SrH9oTVy47L93DVMDkND7t8ohFo3Ztfq7WHYGB7ZKlHwQQ6GYBXYt1z8qkUzaUTJquhb4pfFGBjgpu9+8cPoSuG67b3ezK2BDod4FgMR5dK9wsSNVc4R4F96rFw2F3/aAhgEB/CZQqVStVq+7nPV8onKoQVy283cwSkbCDIsC9d8+XSDhs169cPhDgXSyVrFgs2VAyYbvFot2+e693d7CHRn5pZtrSQ0O1EZcrFVvb2LDV9ceD3H1RFt2zde+mIdDvAv4+E9xPve9Gw+0pQBAs1KxroOZzNXdMQwABBBBAAAEEEEAAAQQQQAABBBBAAAEEEEAAgdMLEOB+ekN6QAABBBBAAAEEEEAAAQQQQAABBBBAAAEEEEAAAQQQQAABBBBAAAEEEEAAAQQQQAABBM5dQEHt+eKWpWJpNxYFPyhk/bgAdx8a8ebC6/ap+efcup//lz85sD9feuor9kfXP3fgewSinfshZwAIIDCAAgri0XVbBTsUVhlslUrFCru7puAyH16pz4NBtz4st9nwHh/grqAzheT1estmMqagPh8G3C0B7nJVgLsPL9bxuffgw0Iqve7O+BFAAAEvoPuTQtvT6ZT7O9gU3OhC220vuF3NBzNXrGrlyt697/3bH5jueTQEEBhMAf/M5OckgoHLCurVs56arieNmgrbEe4+mOcOe937Aj7A/bTFXPx7oUSC85sEuPfuOaLnSgWHK6h9/dGmrT965HYmGo3aldmLrogbz5Bnc3xHhodt+sLE/r1474FeT+6lctny29suTFpR1dFoxFLJIUunhiwe1r2Zyitnc4TYynkJBMPbFayeSMQtk0q565N/do3uvxMfN0YV9vT3MP2tvkvVivtbTYUhGxVNOK5fPkcAAQQQQAABBBBAAAEEEEAAAQQQQAABBBBAAIHDBQhw5+xAAAEEEEAAAQQQQAABBBBAAAEEEEAAAQQQQAABBBBAAAEEEEAAAQQQQAABBBBAAAEEelxAAbTFStV+ceNn9tbib+yr/+ZrNjk0tR95+GH4iYLKonVJZVpP67/69sumoHYFwL+x8Lr72rer2ev2vU/9nQs58yGKychesAQNAQQQQODsBHxgXXCLCrlSoPthTeF2CnYfy2ZtbCTrgoEUDt5MiLtC0BR4trG5eXY72cEtzV2ceSwwuFvC6RU2qiBBtWKpZDcX7nRQgq4RQACBsxHwhUMy6ZQNqFtmSQAAIABJREFUJZO1QhXaut5SXGB7SP8dMsWz+3cN/ZcPnwuOVMVEdN2mIYDAYAqoCMSVS7O1nd8r+qDAyqoLqsytrrnnKR/i3khJhe58MZ/BVGSvEehdAf2s651YhVwW7i+euMjY/MUZ91xSX5ySAPfePTdUDE3Pj6VS+bGduDx70RLxhN19sGj57ULv7mSXjjwSibhnfP3Rz1U2k64FUut3EZFwyP3uQfNWpXLFSqWS25OQPotELBqJuAB3GgL9LBAMb19cflibZ9X78kgmY6Mj2dq7sn4a9Du8w55XFd7u35X9u7R+xtS2CwVT/5pXpCGAAAIIIIAAAggggAACCCCAAAIIIIAAAggggEB7BQhwb68nvSGAAAIIIIAAAggggAACCCCAAAIIIIAAAggggAACCCCAAAIIIIAAAggggAACCCCAAAJnLrCr8KJq1f7rm//Jbm3csHQsbc8/+YL90fXPHRhLowB3H/jw57/8gk0OTdtLz37HrfP1//svLV/cso9NPO1C4f/xsz9x/SYiYReWpNAzGgIIIIDA2Qr4AHeFr0fCYReOdVjTVVrxPQpwn52eqgVonTbs7mz3uH1bU5jYtfm5WocKpVfIZ7eEGtWHjb5/+wMXTEhDAAEEek1AAcsqAJJOpx4rmuFfIfYC282q1b3Q9kZN12cFPKoISalYciGt+l63XLd77bgwXgT6RUDPdNnhjAtq13/75gPc9bWuQ/pMz8DBpiBMBWIym9EvZwP7MWgCvoCl9lvvSnovVsEx3/Tc0Mw7ng9wry9OSYB7f55R46MjNj46amsbG/ZwZbU/d/Ic9ioej9lIZtjisZgLYY9GI27eScHsvlBT8J6rZ379/iJYfzAU2ivoxH35HA4gmzwzAZ37O+W9+b1geHv9ADKplCu8GZzrrX929b/L07ux/gQLQS7nVpoq1nlmO86GEEAAAQQQQAABBBBAAAEEEEAAAQQQQAABBBDoMwEC3PvsgLI7CCCAAAIIIIAAAggggAACCCCAAAIIIIAAAggggAACCCCAAAIIIIAAAggggAACCCDQvwIKElKrz04vlCu2vL1kL/7qy7WdV9j6Vz/xNXtm5pO17yl0XaEPvvnwiNsbN+3rb/6l+/bV7HX3t4LgX3r2u/axiY/bu7l37KmJp933FeBOqEr/nmPsGQIIdLeAD3BXKHu+UHCDVUju0FDSFPSjsMr6pmUnJ8bdZ4Ma3i4TGYxls9Ztwe3+eNUHzAePcXeflYwOAQQGXUBBjboXZdIpFzYXDFSWjS8ocpjTdqFg5UrFBdDt7Oy6e5W/xw26LfuPAAJHC+j5VkGXeg5e3dhwwc3B5kOaNQ9CETrOJgR6WyAY3n7cnhz3zkeA+3GC/fW57hWXZy+6Z029ZytEnHY6gUgkYldmZ11ou28KYo8QyH46WNbuSwFfHETvvQv3F4/dR71PKwBGz7d611bTz5fKdKovXcvUj96bZyYvuAJnq+sbFIE8VpYFEEAAAQQQQAABBBBAAAEEEEAAAQQQQAABBBA4nQAB7qfzY20EEEAAAQQQQAABBBBAAAEEEEAAAQQQQAABBBBAAAEEEEAAAQQQQAABBBBAAAEEEEDgTAQUzlCsVCwUClk8kOBerFRNIUa/uPEz++G733djmUxN2ff+8O9NIe5qCnhQWFl98LoPP3rtvR/ba7//0WP7oTD3l579jqX2+4mHw4+Fx5/JzrMRBBBAAAEn4APc7z1Yss18/oCKwnOzwxlbXH6IVgMBBbivrW+4YKNubU9cuVwLZ8qtrT0WQtqt42ZcCCAwuAIKw0wmEscC6NpbKpVcMHulvBfWru918zX52J1iAQQQ6CoBhV3WX1P0fDx3ccbNhagYHQ0BBHpTwM9fKqzWzXOGwxYNhaxUF8St6VJ9y8dzK8h9KbfyWKhtKwHuE6OjDdHUN88xvXE+KWRcYeM6b27ductxa9NhSybiNjM5afFYzPXI7w3aBEs3fSfQaoC7B9A1aySTsdGRbK1IWjC8ve+g2CEEEEAAAQQQQAABBBBAAAEEEEAAAQQQQAABBLpcgAD3Lj9ADA8BBBBAAAEEEEAAAQQQQAABBBBAAAEEEEAAAQQQQAABBBBAAAEEEEAAAQQQQAABBBDw4e0+gMgHovjw9u1S3v7Lm//RlvNLNayXnv2ufWzi4xYNh1yoUaO2W6lapVq1//rmf7JbGzcaLqMQ92//u+/aUDTlQuAjh/TFUUIAAQQQ6LxAMLhu4f6iC8D1TcE+PtCu8yNhC+0WmJm8YNlMxgWM6n6vgH4F9dMQQACBbhaYnZ6yTCpVG+J2oVALZt/Z2QtpD96runlfGBsCCPSngA9qZj6jP48vezUYAoXyXnD77bv3LJNOmULVNT+pP7v7oe76XO9SsXDYqlZ1xc/0XqWg9foiZ60EuNc/63jxO/cXXWEaWvcLjI2M2IWxUSuXy3br7j3mTdp0yFQ4ZXZ62hJxAtzbREo3fSpw0gD3IIfeuXX/a1SUpE/Z2C0EEEAAAQQQQAABBBBAAAEEEEAAAQQQQAABBLpOgAD3rjskDAgBBBBAAAEEEEAAAQQQQAABBBBAAAEEEEAAAQQQQAABBBBAAAEEEEAAAQQQQAABBBA4KLBTrrjQod/lfutC2cOhkAslUpCvwtu/9f/81WMB7E9NPG3fevY7brlEJNyQtFAuW76Yty/98gtHkgdD3H14PMcIAQQQQOB8BIIh7gqwUziumsKzFACu4G/Ccs/n2Jxkq6lk0iYnxi0Rjx9YXWH8ChrU8aQhgAAC3Sqg4iFPXLnsgjBvLNwhELNbDxTjQmCABfSsNXdx5si5kQHmYdcR6AkBH+D+3s1bpmeP6/Nz7u94OOTmS33BS+2M5kE1axoOmfn51JsLd2rvzVqmlQB3heYqxF39RUNhNxerP8u5FSsECqp5SL2LU1ite06r4XTaVCytVC7bw9VVe7S51T2D6/GRaP5JcxmR8N7vHfidQY8fUIbfMYF2BLh3bHB0jAACCCCAAAIIIIAAAggggAACCCCAAAIIIIAAAk0LEODeNBULIoAAAggggAACCCCAAAIIIIAAAggggAACCCCAAAIIIIAAAggggAACCCCAAAIIIIAAAmcv4AMebm/ctK+/+Zf20rPfdSHuaoeFt/tR+mVj4ZBFQoow+rD5ft9ceN1eefvlY3fsh5/9iaViaUseEgZ/bAcsgAACCCDQNoHdSsV0Hb9zf9HyhYLrV6FkCtDaLhRs4f5i27ZFR50RUODg1MS4O2ZHNQW4K8idEMDOHAd6RQCB0wvMX7xoQ8mEu1ZtbG6evkN6QAABBNoscG1+zhU7ajQ30uZN0R0CCHRAIBjgru79P4w/alOav/TFz/R8oucU31oJcNc6Klaj9zf1WapUrVQNRsZ/OIr67XSAgi5bEEgPDdmlmWkX3q7A/UdbhLe3wHfkoqFQyBVCSCYSVtjZcX8T4N4uXfrpRwHdx5iv7ccjyz4hgAACCCCAAAIIIIAAAggggAACCCCAAAIIDJIAAe6DdLTZVwQQQAABBBBAAAEEEEAAAQQQQAABBBBAAAEEEEAAAQQQQAABBBBAAAEEEEAAAQQQ6DmBYqXqAof+6d1/sJ/f+Kk9/9EX7Pknv+j2Q1/r+43ap+afs88/+YJNpqZM0e2JuuB13++rb79sbyy8fqTLMzOftK8/800XAq/AMxoCCCCAwPkK1Ae4K5BSwZRqBAKd77FpZutj2awLHVQIoG8KaFeooL6nMP5g858pzJ2GAAIIdJuAvwcVSyW7uXCn24bHeBBAYMAFfJEj1bRLBJ69BpyF3UegpwTqA9z1znRpeqrhPiTi8VrYuhbYKVdMcet6RtGzilqrAe6TE+Omdzg/J6p5WjX9v89yJ7y9u06p2vNpsWRLKznbym931wB7dDQKbq9WqxaNROzy7KxFoxFb3dhwPx8EuPfoQWXYZyJQfx87k42yEQQQQAABBBBAAAEEEEAAAQQQQAABBBBAAAEEEGirAAHubeWkMwQQQAABBBBAAAEEEEAAAQQQQAABBBBAAAEEEEAAAQQQQAABBBBAAAEEEEAAAQQQQOD0ApWqWalatXg4VAsaevH1L9tyfsl1/tKz37WPTXzc/fe7uXdMIez+MwW2v/Rvv+uC231rFKDiw3///JdfsK3i1qGDVj8KglcgvIKKFOJOQwABBBA4X4FSperuEwr8VlCcD6bUqAhwP99jc9TWU8mkKfxPoYLBpmB2HUsFtatlM5laiHs4FLLKfipg/XLdu6eMDAEEBk3gyuysJRLx2n1p0Paf/UUAge4UCD4jqxZdNBQ2atJ157FiVAgcJdBM8K1C3UcyGcukUzaUTFpyv5ClwtZVxDJfKNid+4su3F0B7non88v4bWs+VvOlubU1y62u1YakZa9cmnXXD82x+ubnVvW13tXuPdibt6Wdv4A/Zvntgj14+LAW3n/+I+vdEYyPjFg0GrWV9XWLx2I2OzXpfp62d3ZsKJEgwL13Dy0jPwMBf7947+atM9gam0AAAQQQQAABBBBAAAEEEEAAAQQQQAABBBBAAIFOCBDg3glV+kQAAQQQQAABBBBAAAEEEEAAAQQQQAABBBBAAAEEEEAAAQQQQAABBBBAAAEEEEAAAQROKKCwoGKlYlUzU1S6/r69cdO+/uZf1np8auJp+9az36l9nS9u2T+/9yP7xY2fWTqWtn/87E9qnzUKb1efO+XKY/0Gh6x+/tv/9n/Y/PAVN45ULP1YsNEJd5HVEEAAAQROKeCD5RTeruDvJ69drfVIgPspcTuwukLNpibGXTB7sCmwXcdPYX/1LRjirgIqCuxXjnt9mGAHhkuXCCCAQMsCKlAxd3HGdnZ37fbdey2vzwoIIIBAOwX07DU7PWW6NgVbo/mRdm6XvhBAoDMCO5onrZoLYVdIui98FdyaQtkV3O5bfYC7nlH07qXCDgr31lxnYj/k3a+joHcFvi/nViwai7q/fVOAu9bTOlo3GN7ul/EF1oLjikWjfR8ern0cHcke8OrMmdB8r7oPfOTKZctvb9vyyort7habX5klHxPQ/ITmNPTbCgW4J+Ixy6RSFgoUeuUey4mDwOECu5WqK86oQiK6l9EQQAABBBBAAAEEEEAAAQQQQAABBBBAAAEEEECg9wQIcO+9Y8aIEUAAAQQQQAABBBBAAAEEEEAAAQQQQAABBBBAAAEEEEAAAQQQQAABBBBAAAEEEECgTwUUrL5b3gtvVyi7QtPV/undf7Cf3/jpgb1+6dnv2scmPn7ge+/m3rG3Fn9jX3rqK+77ChSKhcMW1n8EmsKIFEr02ns/ttd+/6NDNV/5zA9scmjKfR4JhUwBsjQEEEAAge4QKJQrLgju5sKdjgS4K/xOoZdDQ0kXMEQ7mYAPOlOAnL+LukIqu7u2cH+xYfig31IwxD0cCrmwJwLcT3YcWAsBBDovcHXuksVjMULpOk/NFhBAoEUB/49oCZdtEY7FEegiAR/ifth71Fg2a5MuYHqv+QB3FbB086yFgiXjcdN7md6t4g3mOPWOfVxrND/qC2UqWP7Gwh33jqft6NqjcfnCa8f13aufe3uF6zcqTnYe+6V372vzc1atVu1BLmf5bQKTmzkO0WjU/XzsFg8G3l+evWjJRKJhF9FwyKKBIPdmtsMyCHSzgC+wrJ+FSMjcz8RpW6lSdYUZCXA/rSTrI4AAAggggAACCCCAAAIIIIAAAggggAACCCBwfgIEuJ+fPVtGAAEEEEAAAQQQQAABBBBAAAEEEEAAAQQQQAABBBBAAAEEEEAAAQQQQAABBBBAAAEEDggoHGK3UrG3Fv/VXn37b00h7Vey1+zF179sy/mlA8s+NfG0fevZ7xwpqGiJRCT82DI+MOLVt1+2NxZeP7SPT88/Z1/9xNfc5wpvV0gRDQEEEECgOwR0v9B9QwHuCibzbbtQcMHgrbZgYLuC24PtvZu3HusuFo26AHna0QJPXLnswvsUaKZgPxVRaSa83fdaH0RIgDtnHAIIdKtAJpWy2ekpF5BK4Y9uPUqMC4HBFCDAfTCPO3vdfwK7laoraqX3KYWF17+P6r1Y76lqCnD3859BicPCpoPLavZT727B5vPeQ9a4wKUKZepdb3Vjw0rFkgtv13ugb50Mcffv73oGO4925dKsJeJxF1x/++69rpknmLlwwYYzaVteWbW1jY3zoOmpbYZCIZuamLBsJu1+xrYLO7ZT3LVwKGxT+8URar8ZCCm0fa/gKw2BfhPw9xq/XzrLTxvmrvB23WeY0+u3s4X9QQABBBBAAAEEEEAAAQQQQAABBBBAAAEEEBgkAQLcB+los68IIIAAAggggAACCCCAAAIIIIAAAggggAACCCCAAAIIIIAAAggggAACCCCAAAIIINDVAj7AXWHtS9sPLB1N29WR6/Zu7p3auG+v37Qfvvt9u5q9bk9deNpurd94bJ8Uuj6Zmjo0dD0YFP83b/2fR5q88pkf2OTQlAuCJ5Klq08fBocAAgMm4APmFpcfWikQpF6uVFzYVjNNgXIK260PbNe6CqjT/UJNQXDqczm3YtlMxoXRKYAut7rWzGYGdhkfZqygJ91DWw1vF1ztH33shwgS9jSwpxM7jkBPCHzk8mWLRMIuvLPZe1FP7BiDRACBnhbwz1MUpuvpw8jgEXACPihdYeEqXBZ83tB77dzFGbec5jF3ypWamoKmdQ04rGlZH9qu4lsK29U2fAj7ceur30Jge/pa6+iPiq+paax6X/fNv2Of9NAqrF7XN72jq7BbowJrfvzal040jSFYUE77pOfAbmj+fFh/tGkPHj7shiF1xRjkkkwkbKdYtPz2tlWre2e+vjd9YcKF8et7KpZg1ar7GVC4u3569DOk+Q0aAv0q4H9vpuKYq+sblkmnTHN7/lp6WMHk4zx8v8zpHSfF5wgggAACCCCAAAIIIIAAAggggAACCCCAAAIIdK8AAe7de2wYGQIIIIAAAggggAACCCCAAAIIIIAAAggggAACCCCAAAIIIIAAAggggAACCCCAAAIIDJiAD3I4ard/l/ut/fC337dvPfsdt9h/eP3LtlXcqq3y1MTTtc8UqBI/JJzIBxP9+S+/cGD9+m2/8twPXBh8PBx2Yb40BBBAAIHuEPD3DAWpK8Q92BS4pVCu1Y2NIwfr/0GBFtI9Q9d5letQdJ0C4oPNh8EpoE2N0KHjz4OZyQsuTE+3T2kqzE4hg62E5ylg34VFhUIuQA33491ZAgEEzk9A1zxd+xrdm85vVGwZAQQGXWAsm7XJiXHHoDDlaHgviJaGAAK9KdAoxF3vv9OTF8y/rypjWvnTeseNho6e01ShLfXpmw9wV4DvUm7FPdvoHXsvwPrwvhT6rvdobVPL+evMUfO9J3lHVJCwrmtjI1kXKryZz9u9B0uPHUx9Nn9xxiLhsHsPbRTwftozwF9fdV0tV6ruvff92x+09M572jEctf4fXL1ihZ1du7+0ZKVyuZOb6vq+FcI+ms3axOiouZ8PM1tZW7OVtXU3dj3HXxgbtej+nI/ul5qDqBU2CIdMPxs0BPpZYLeyV7zgzv1FV8zSN83L6Zo7lEy6nwNd81ppwWB4XY9pCCCAAAIIIIAAAggggAACCCCAAAIIIIAAAggg0HsCBLj33jFjxAgggAACCCCAAAIIIIAAAggggAACCCCAAAIIIIAAAggggAACCCCAAAIIIIAAAgggMKAChXLFlvNLloqlLR1L1xRefftle2Phdff18x99wZ5/8ovuvxUmoRCigxG8ChFSAIu5z4Lr1rN+ev45++onvuaChxTgTkMAAQQQ6C4B3RcUwvZg+WEtWEjBcgppU3h7bnXNhX8rdKg+NFxhbtfn51zgW6Pmlz/sc4LEjz8XnrhyueZ7kmA+beHa/JwLIfQhgrgf784SCCBwvgIfuXzZIpGw3Vy405Gg0PPdO7aOAAK9KqBgWv1jWh/urOBNgmh79WgybgTMfFi63lsLu7uugJmaCl9FQuaC1PVzrhDq41pd7TIXbq3ClwpwV9Cu3omnJsZdwLWbbz3i+qG51kbb1NysAuWDrVituO+18q5Yfy1TfwpvV4h7ffMFxVrp/zir+s+vXJp14faaN96tVNy+3L57r9VuOra83qd1jjxcXbWt/HbHttMLHU+Oj9todtgU5O6LzJXLZVek4NHWlunzkeFMbQ4jGdmbK9Jpq/Oae2YvHGXGeBqB40LW9Qypa57uCYnIh0U6mt2m5nD9faXZdVgOAQQQQAABBBBAAAEEEEAAAQQQQAABBBBAAAEEukeAAPfuORaMBAEEEEAAAQQQQAABBBBAAAEEEEAAAQQQQAABBBBAAAEEEEAAAQQQQAABBBBAAAEEEDhSQCEP9a1RAPv3/vDv7OrIdRcYpICV2xs3bau45ULfr2SvuTAjha4oWOfd3Dv22u9/1HC7L37iP9tkasqF8CjEnYYAAggg0F0CxUrVXefVFNK+8WjTBcspTEhB38ViyRTapsCy929/cGDw/h8T1O+RllX4++r6hl2anrKh/SC8+uUIEj/6XFBw/uz0lFvopIF5Oo4KgXeZg9W94LQ79xdrYf3ddTYyGgQQQGBPwN9fdC9Zzq3AggACCHSNgJ6txkayNjE66sakuZE4kx1dc3wYCAKtCuhdWO/EanpnioX25i8PC1Fvpf9GQbt6x9P7ta4lmnNVgczTtt1K1SrVqntnVBC7CrQ1agoOnp68cCCoXutpeRXNqW8+vF3v9wpUP6zf04xfY1JAuuw1z6xj0U3zBMlEwi7PXnTzIQ8e5lxI+aA2hbb7+R39t5r7vUGl4uYZVKhA8xfRSGT//kgx10E9VwZ5v/31+Kh5N/+ue5J7gP/d3ns3bw0yM/uOAAIIIIAAAggggAACCCCAAAIIIIAAAggggEDPChDg3rOHjoEjgAACCCCAAAIIIIAAAggggAACCCCAAAIIIIAAAggggAACCCCAAAIIIIAAAggggMCgCdQHuP/Tu/9gP7/x0wMMClx/5bkf2F7Wa9W2S9v21V/9exfgrvbDz/7EUrG0JSNh2ynvhbQc1ZRFpAB3GgIIIIBAdwoor65Urdh+bl1tkAqAS8Tj7uuNzU1bXH5Y+0yBc9fn51zwnNp2oeACuw5rqWSS0PAWD382k3HhficNb9fm5D53caa2ZcKQWzwILI4AAucioHvLRy7PW7VatRsLd1xoJg0BBBDoFgEfaqz82gRzHd1yWBgHAicW8AXNFKbbztYowF39K7RcQdd6127XnKkvzKZnJr2X6x0y2FR0QmEAatpmNBQ2zeiWKlVXfK2+YE6wWJvmATQf0Ik2ls3a5MS4RcMhNx+hQHmFxdePvxPbPq7PRCJuly9edItp/5dyK+7ZdFCbfjqmLlyw4XTKQuGwxVTcNRyyUnXvPNKcULB430nCqQfVlv3uDwFdw1Ts+Lj5Ue2tClfoXtBq0WP1r+0Q4N4f5wx7gQACCCCAAAIIIIAAAggggAACCCCAAAIIIDB4AgS4D94xZ48RQAABBBBAAAEEEEAAAQQQQAABBBBAAAEEEEAAAQQQQAABBBBAAAEEEEAAAQQQQKBHBRQepHAVhRMpc+bW+g379v/7jVo4u3brj6//qf3ZU3+xH+Bu9tp7P7bXfv+j2h6/+Imv2afmn7NYOOTC2xWuc1RTKJDCgWgIIIAAAmcvUB/K7kfQ6Lrsg9xDtnefCLabC3esWCrVvuX/IYH60XrNBBSd/d73/hYV6if3k4YXB4P31I/C8E7aV+9rsgcIINBLAv76lVtbs9zqWi8NnbEigEAfCxDe3scHl11DoM0CmoPVu5eeYzbz+QPv0ypWM39xphbiHguH3TzsaVqjEHcV9FJAui/Mpjnh6H5QfTNFOTX+ThXT0dimJy+4EOPEfpFQbe/92x+chqEt6yYSCbt8ccZCoZALb3/wMNc34e06F+QcnN9pBi0ajdj4yIgNp9MWiUTc7wV80YNG51Lw82b6ZxkEel1gt1J1vye7c3/x2AKWvtiirvu6/jXbWtlGs32yHAIIIIAAAggggAACCCCAAAIIIIAAAggggAACCJydAAHuZ2fNlhBAAAEEEEAAAQQQQAABBBBAAAEEEEAAAQQQQAABBBBAAAEEEEAAAQQQQAABBBBAAIFTCSiQtxauUqm4EPdf3PiZ/fDd77t+07G0fe8P/94mU1O17Xz719+wd3Pv1L5+ZuaT9vVnvmnhUMjiJLOf6niwMgIIINBpAR/iVr+dYHBb/WcKZN+tVGrfVrjX+uambTzatJ3dXVPY3PX5Ofe3Qrm0DQLcO30kT9b/7PSUZVIpt3IzIVIn2wprIYAAAu0XUJjntfk5FzDZDUGe7d9DekQAgV4TILy9144Y40XgfAX0Th0sqKYQ982tvAsE981fV/R1PHz6ApilatVKChGuVFyAsH8X1Byu3t19SLzKtRUD7/yN5gT0vU4U0tE8gvbbj03z1PojL9ksLj881wOngPPLsxddeLuO2b0HS+c6nnZvfObCBUsmE3ZncdFKpXJT3WczGbswNmYKcdc5pPkk//sFdaDfN2heSE3f19ftOJ+bGhwLIdAlAiraocIIKoDZTPPzdSqqoZ+pZpqu77rOM7/XjBbLIIAAAggggAACCCCAAAIIIIAAAggggAACCCDQfQIEuHffMWFECCCAAAIIIIAAAggggAACCCCAAAIIIIAAAggggAACCCCAAAIIIIAAAggggAACCCCAwLECO+WKKVrlxde/bMv5vTCaLz31Ffuj659zYSyhkLmgoXxxy1769Tfs1sYN++Prf2qpaMqe/+gLbvlkJHzsdlgAAQQQQOB8BYIh7gpgVyiuQtMOC9TyAe4KENJ/V1TtY78pjEh/UslkLZhLHynUTOFmtO4SUPixjvfqxoYt51a6a3CMBgEEEDhG4OLkpA1n0i7IMxh2ChwCCCBw1gKEt5+1ONtDoD8E9D6toHT/Rl1JIArxAAAgAElEQVTY2bEP7t0/sHO164uZJdowzxoM09aGFNweDNtuRlZBxAqBv7Fwx/3drqbQ9smJcfeOGhybn7M472c+H96usT3a2jr3MPl2uQf7mbs44+ZzisWS3V16YLu7xUM3o+UmxsZsKJkws6pFw2F3LjWKmvYB7gqjLroA9+YCqTuxj/SJwHkI7OwXS1aAu+ZNj2u6Dl65NOvmZ3Xtb+Ynxhfp6ERxjePGy+cIIIAAAggggAACCCCAAAIIIIAAAggggAACCCBwegEC3E9vSA8IIIAAAggggAACCCCAAAIIIIAAAggggAACCCCAAAIIIIAAAggggAACCCCAAAIIIIDAmQr4MJ83F163V95+2W37qYmn7VvPfqfhOLaKW/btX3/Dnrn4SXv+yS/WljlJCNCZ7igbQwABBBBwAj4QTQHuG482XWiawoHiDUKCFDKnFszb0n2jXBfmrs+1LOHg3XuSTV+YsGQiYQv3F9savNe9e8zIEECgnwQUGqmQSYW3K9CThgACCJyHAOHt56HONhHoD4HdSsW9M6vYmd7FFZpdX5Qmm8mYrjMKxtY8azua3t+13ZP05wOC2/n8pYBi7aMC3INN+6w/clLg8e27987tvTWRiNvlixddRdNHjzbtQS5n1UAxu3Ycl27oY/7ijA0lk27f8oWCPVxZdedmsEWjUZsYHXXB7QqZjoRDFg2FD8wRNdoXcakgLA2BQRTw104VT9Q8aTPNh7Q0e/0vVaqm7bSyjWbGwTIIIIAAAggggAACCCCAAAIIIIAAAggggAACCCBwNgIEuJ+NM1tBAAEEEEAAAQQQQAABBBBAAAEEEEAAAQQQQAABBBBAAAEEEEAAAQQQQAABBBBAAAEE2iawU66Y8nlvrd+wrdKW6/dq9rqlY+naNhTYHmwKcV/efmCvfub/sqFoyoUAhUMhFwAcbOpXgS1tyhxq2z7TEQIIIDDoAsEQd4WjKTxN1/C9MK7mU7YUBqfQIF3vFfSlkLVONoW9VSqVTm6CvhFAAAEEulBA1/8nrlx2gZ43F+504QgZEgII9LsA4e39foTZPwQ6J+DD248LQr82P+dCshMNiqt1bnSH9+znjPXspWew07ZEPG4KDddznW8+MFyf+Xbn/qILFD+PFo/H7PLsrJvnzm8X7N7SUt/OQczNTFtqaMgFuIdCIdve2bGlhzk3t6NjlEkN2djIiPljo6miRODYncfxYZsI9IKAmyMtV1qeJ/X3AIW46+ctbPqdW+M9LpQr7tp0Y+FO316jeuFYM0YEEEAAAQQQQAABBBBAAAEEEEAAAQQQQAABBE4qQID7SeVYDwEEEEAAAQQQQAABBBBAAAEEEEAAAQQQQAABBBBAAAEEEEAAAQQQQAABBBBAAAEEEDgHAQXvKsS3UVNQjVnV9PHn/+VPGi7z/EdfsOef/KIpVEIh7r6pRwX6qn/1kYhEHgt3P4fdZZMIIIAAAgEBH+K+urFhqWTyw1AuM4uFw00V39A9woXRVSouvL0doW6HHSSFZio4bOH+IuFEnMkIIIDAAApcvzxv0UjE3r/9AfeBATz+7DIC5ylAePt56rNtBHpfYKdScQUujwpwz2YypmuN5mPjXVAJ088ZHxc63+zRUSD4lUuzLqBeReNUTlTzCYvLDy0Wi9rE6KjrSvMTy7mVZrtt63Ia4/X5uVrA/N0HS7aVz7d1G93UmY6H5lgq1ao779Q0p7Nw775dGB8znZPBptMyToB7Nx1CxtLFAv6630oBDM3Nzl2ceWyv9NPpiifvh7rr+qw/ubU1y62udbECQ0MAAQQQQAABBBBAAAEEEEAAAQQQQAABBBBAAIHDBAhw59xAAAEEEEAAAQQQQAABBBBAAAEEEEAAAQQQQAABBBBAAAEEEEAAAQQQQAABBBBAAAEEekjAZ7crNEeB68GmUBaFC+m7jQLcPzX/nP3xtc/Z1ZHrbjUFuGgd9VNywe17TcESCcJdeuisYKgIIDBIAoXyXvj6vQdLNjs9VQsqk4GKc0TDoSMLcGh9Na2/2cFgMx+aqbHeWLhDcO8gnaTsKwIIILAvMDs1ZZl0quP3HMARQACBoIB/DtX3FDrsH471rPxhGTvMEEAAgaMFfJiv3pt3dnYfWzg7nHHh5u7aUndxOY/rjSvUVjW7c3/R8oXCqQ+vv5b6eYadcsWFhT9YflgLLNbXKgyn9/7zaApwnxwfs5HhYbf5arVqj7a2bHll1crl8nkMqaPbzKRSNprNugJJ8Xistq2d3V13bPR5sBHg3tHDQed9JqDfj+n3ZCcJWfdFNhOJuCuyoD/1jfnRPjth2B0EEEAAAQQQQAABBBBAAAEEEEAAAQQQQACBgRMgwH3gDjk7jAACCCCAAAIIIIAAAggggAACCCCAAAIIIIAAAggggAACCCCAAAIIIIAAAggggAACvS6gMJ5iRRHuh7dggLuC2z//5As2mZo6sIICeBTkUgwEwRPe3utnB+NHAIF+F/BFNxQoVCyWTKFq9U0h7i6ssq7tVqpWqVZtdWPDlnMrHaMKhma2KzyuY4OlYwQQQACBjgkMZ9J2cXKy4/edju0AHSOAQM8JBJ9D6wfvi9j13E4xYAQQODcBXwCt1QFEQmaxMyyOqaldBbhvFwq2cH+x1eE+tnw2k3FzDZpVSETCbu64XK26eYTRkawLrlfrlvf9eDxuk2Ojlkql9kLcNzftwcPcqR26sYNIJGKxaMTGR0ctPTRkoQZzP37cBLh34xFkTN0qoN+1qVCF2uLyQ9vY3DzVUOtD3VUMJLe6dqo+WRkBBBBAAAEEEEAAAQQQQAABBBBAAAEEEEAAAQTOT4AA9/OzZ8sIIIAAAggggAACCCCAAAIIIIAAAggggAACCCCAAAIIIIAAAggggAACCCCAAAIIIIDAiQX2gnnKZi5Kx+zbv/6GvZt757H+Pj3/nH31E19z339z4XX75/d+ZJ+e/4w9/+QXLRYOuSB43wfh7Sc+HKyIAAIInKmAQuQqlYrdWLhjUxPjpnA1BQsVSyUby2YtHA67u4MC4xTYpeaD3/Xf+ULBfU/hbu0ODwqGZipkvt39nyk0G0MAAQQQOJWAwj2vzc/Zzu6u3b5771R9sTICCCBwnICegZPx+GOLZYcz7nlZcyD6X7CpuFF4v7jdcf37zxXw+XippGbXZjkEEOglAf28VxtU0FRZTb1j671c155gU8FMXzTTfz9QO7Pp3ffv8s2s4Iu13XuwZAoJPk3T89uVS7Nuv1T4QvPFCjXWvmouIZNKue41B6GQ425qsVjMrsxedEO6v7xsW/ntbhpeW8ei4zN9YcKG0+mD/eq+Fg6bigiUq2bxVk6kto6QzhDoPQFfDEPXOxXD0HssDQEEEEAAAQQQQAABBBBAAAEEEEAAAQQQQAABBBCQAAHunAcIIIAAAggggAACCCCAAAIIIIAAAggggAACCCCAAAIIIIAAAggggAACCCCAAAIIIIBAjwkoSELB68H8oMMC3LVrX3rqK/bzmz+15fyS29PnP/qCC3BX4Jjvg/D2HjsJGC4CCAy0gA9jV0D66vqGjWQytrqx4UwUtjY5MV4LVfPBccVDEuPu3F+sBbqfFjUY3q5weIUd0RBAAAEEBlvgD65esVAoZO/dvDXYEOw9Agicm4D/R7RHDSCqwGUX8H6wlapVF96sIFw9TmsmRn8rD1fBxjQEEBhMAR/y6/de1wQf3N5IREXYWm3JSHPXGM3tKmBdBd1uLtxpdTOPLa/w9kQ8brouRl3xz6qVq1XXv+Yb1HxBOf3dbU1F7S6Mj1lhd9cW7t3vtuG1bTxTExM2mh1+rD8VJSG0vW3MdDSAAu56t1+gQ4Uzu/E6N4CHhV1GAAEEEEAAAQQQQAABBBBAAAEEEEAAAQQQQODcBQhwP/dDwAAQQAABBBBAAAEEEEAAAQQQQAABBBBAAAEEEEAAAQQQQAABBBBAAAEEEEAAAQQQQACBkwv4EN83Fl63f3r3+7ZV3Dq2Mx/g7hckvP1YMhZAAAEEzkRAIUEKfWumKQDuqNC0VDJp05MXagFrCl5TAJtvPnBOIWy37947dSBRMLy9m8PcmrFlGQQQQACB9gn4ENB2Fgxp3+joCQEEBkEgm8nYyHDmsV2NRCIWj8UOfN8HMCuM2YcW16/oQ4z1ZB0Lh12YezuaD4gPPrO3o1/6QACB9gv44prumtGg+EP9Fv37+87u7rGDiUaj7j0+Fg41NT/gr1WLyw9tY3PT9R8Oh11Rt1Kp1FLBNhWDUwB6sEhFo/B5FZPLra4duy/nsYDs9PwpAxWVU3G5fmy69SSTSRsbydYK+Cm8XedNm25L/cjGPiHQlIC/ruqaresIIe5NsbEQAggggAACCCCAAAIIIIAAAggggAACCCCAAAJ9LUCAe18fXnYOAQQQQAABBBBAAAEEEEAAAQQQQAABBBBAAAEEEEAAAQQQQAABBBBAAAEEEEAAAQT6XcAHBlXNbDm/ZK++/bK9m3vnyN0OBrjvBY7p/z+MdmlX+Fi/27N/CCCAQDsFStWqqShHMCjtqP59AY/VjQ3b3MrXFlVAm0IlfdM/GnABbOGw+1YwyN0HEqmP5dzKiXcnGN6uTgjpPTElKyKAAAJ9JzA5NmZjoyPWzUGffYfODiGAQFMCekZWWLHCffOFginoXcG/agplVnElNT1bu2W2C7aZz7sQz+Dzb7Mhy0c+2++/C/ht783T0BBAoF8EFIKu64iCgI9rug5dm59zM7WJyN57/GFNV6md/eJu79/+wAV5Z4cztUBvXa9UsC04R9CoLxWAGx8bNf2tpu3qGqh5BzX14+cU9HW3vvPLTtfnZCJh1WrV7i0tuWt3v7ZYLGZ61s6kU24XFeAe5/7Rr4eb/Tpjgd1KxXQJVGEMFcigIYAAAggggAACCCCAAAIIIIAAAggggAACCCCAwGALEOA+2MefvUcAAQQQQAABBBBAAAEEEEAAAQQQQAABBBBAAAEEEEAAAQQQQAABBBBAAAEEEEAAgT4R2KlUbD9bzH5+46f2P977sW0Vtx7bu3Qsbd/6t9+xqyPXD93z5DHhQH1Cxm4ggAACXSXgg9f8oBS8pdytsO393agpBK6+KXxSYWrBpqC1sZFsLcg9GASnsDdt+6QBbPXh7QT0dtVpxWAQQACBcxdIxON25dJs06Gl5z5gBoAAAgMj4APcg8+vT167Wtv/nd1dF9ipvxs1Bb7rWVjtpCHuwaJ8CkhW07O7AuQJcR+YU5EdHQCBVgLcxTF/ccaGksljry2+sFvw+uE5QyFzc8WN5gj8Mgo8VyELBb+raR3NQfgCFvqewovLlYqbT/DtvZu3uuqohUIhdz32+yGPlfUNW9vYcEHu/dgi4bBNXZiw4XS6tnvxcPjQ+aN+NGCfEOi0gP+dG3OdnZamfwQQQAABBBBAAAEEEEAAAQQQQAABBBBAAAEEul+AAPfuP0aMEAEEEEAAAQQQQAABBBBAAAEEEEAAAQQQQAABBBBAAAEEEEAAAQQQQAABBBBAAAEEEDhWYLdSMQV/+bacX7K/eeuv7dbGjQPrPjPzSfvj639qk6kpe2Ph9dpnn55/ziaHpiwaCln0sKTgY0fBAggggAACpxEoVqoHgtKCfTUKdC9Vq1auVF3Impq/DxwWxq4wSAXBKUzXB3tpHd1DiqWS3b57z3zwWzP7UR/erj5uLtxpZlWWQQABBBAYIAEfiNxtYZ8DdAjYVQQQaCAwOzVlmXTKGgW4K7R94f7isc/GCnGfmhh3oeutzqcEn/0383kXFq8wZT1j63m91f44yAgg0L0CCnBv9L7sC0kER65rgcK5FayueYD4EfO09UXdVPxBi+tvtcPCh3XN0rVL1zDftF5wblnB7bnVNTfu4Lu/ro+aO+iWNjUxYSPZYdMeaz5jdX3DVjc2jr1+d8v4TzqO8dERG8kMWywWdV3okCfC4ZN2x3oIINBAwM+Z6iNdm3VdpCGAAAIIIIAAAggggAACCCCAAAIIIIAAAggggMBgChDgPpjHnb1GAAEEEEAAAQQQQAABBBBAAAEEEEAAAQQQQAABBBBAAAEEEEAAAQQQQAABBBBAAIE+E/AB7q+992N7auJpuzZy3b76q39vW8Wtx/b0+Y++YL97+I69m3vHfaYw91ee+4GZVS0ZifSZDLuDAAII9I6A6nDslCsuaEyBkQpuTA0lbSiZdGGOvsXCoVogmwLbFFSmgDatX65WLV8omELcGzX/jwhUrEOhkGo+PLLZoEqt4wPc1IULSqs+HmaUSiYtnU7Z2vqGC32jIYAAAggMpsD1y/MWjUTcvUn3KBoCCCDQDQIqbKTn7GAgpwpOKJxT32umKfxYz8VqvkDScevpeV3P3+45vFSy5dyKKcC99qwfjdq1+Tn3jJ2IEMZ7nCefI9ALAj5Ivf76op/14Lu+L+Sg93Y1vefr/b9RU0G3UqXqQt4jgdB2v2yj4GEFtys0fmwk6wpPqKn3QE1Qdw30we36PHid09cKR9d16zxbKBRy+6EQc/13qVy2ws6OG/dusXieQ+vIttOpISuVyqY5m2AbTqdN50o8FnMFWf0cT0cGQacIDKiAv5b6udr6n8MBZWG3EUAAAQQQQAABBBBAAAEEEEAAAQQQQAABBBAYOAEC3AfukLPDCCCAAAIIIIAAAggggAACCCCAAAIIIIAAAggggAACCCCAAAIIIIAAAggggAACCCBwngIK11EqjrJ3FLBzVFOolw/iOWZRK1eqLmzn27/+hgtmVyj7cn7pQPcKdv/YxMdtMjVty/kHtc8+duFpF/qukBeFvdAQQAABBM5PwIep59bWXPiYbwp1y6RSNjkxXgtzDIY/1o/4sJBcharPXZxx96D4/jVf9xp3f1KA/O6uC49XMNFhLRjernuHxqzwyZsLdw6sou1oe8FQzPOTZcsIIIAAAuclcGlm2tJDQy7sU6GfNAQQQKAbBHyAe/C5Wf/gNvgMftQ4Ww1v19O2npsr+8/duh5qW42eu2enp9yzf7Oh8N3gyRgQQOBogfoQ9/pgdM0B6OdehdzUgoXbGvWsUOGjpnFVHE7XHT+3oO1NTYzXgtvr+6wPbtfnGouulQp71xyCrl+deL/XbLRC5VfWj39OVJj55Pi4C77XeLa3C7a2sWHbOztW3b++9tK5qH2PxqIWDu0F6uueoEB6vy/RaNSuXpp1AfUPHuYOFMdTcPvFqUl3nJIU/Oilw85Ye0zAz7/q5/PGwp0j50x7bNcYLgIIIIAAAggggAACCCCAAAIIIIAAAggggAACCDQpQIB7k1AshgACCCCAAAIIIIAAAggggAACCCCAAAIIIIAAAggggAACCCCAAAIIIIAAAggggAACCLRDYLdSMQXs+OaC3C10INDdB7cHFmt60z7AvdEKz3/0BXv+yS8e0lfVkpFI09thQQQQQACBzgjo2q+gtcNCgXzQpA9zC4a4ax0Fq6nlCwVTGGWj9uS1q7UQeH0eDHDX10eFuAfD2xPhcG3d+hA3HxSv/t6//QHhRp05XegVAQQQ6AmBkeFhm74wYZv5vN17cLDIVE/sAINEAIG+FLh+ed6ikYh7Ztazcyut1fB2FUvSM7d/1tazs565D2u+/0go5EKcaQgg0B8ChfJeoTRdA/QP/BVC7t/fk/H4flC6wts1W3zy5uefFcq+uZV3heD8tup7bRTc7pephRCYmYqL6jJ2++69I69fJxn17NSUZdIpW3+0aQ8ePmzYhcLKpyYmbCiZcJ+riJyKYDza2jrJJrtiHYXij42MWHY44wLbQ6GQVStV29retuWVFRear2OnZ2mF1d9/sOQ+8204nXbP2PFIhKKsXXFEGUQ/C/iCm80UvuxnB/YNAQQQQAABBBBAAAEEEEAAAQQQQAABBBBAAIFBFSDAfVCPPPuNAAIIIIAAAggggAACCCCAAAIIIIAAAggggAACCCCAAAIIIIAAAggggAACCCCAAALnIqCgnuXtJfvdw3fsYxeetsmhqQPjUDhPfXB78Hu31m/Ym3f+p/3ZU39xYL1/evcfTJ/d2rhhW8XGwTXBAHf1qSAwBcH4RibYuZwSbBQBBBB4TMCHAuXW1lwgWbD5YHRdvRORvbD23UrVhXmpLedWrFypuPCztfWNhmGUPgQ+qnvA/m3AB0puFwpunZ2dXRe0q5A3BUiqJRJxy6RS7r/9ugpw07YV+lYslmpD1fYT8ThhvZzfCCCAAAIujPSJK5ddMQ8V9aAhgAAC3SCg65KuT60WG2olvF3PyqXqXiE/XQNXNzYee75vZKFxXZ+fs0g4XHvm7wYzxnC0gN7j6uf09MYWZcKNU2dfQNcChasf1vSefZLzJVgsVAUj9I6ugHP90RxCo3ZUcHtweT9/oO914llOcwwXpyZdeLmaAtnvLy0fGPKl6SlLp1Iu5Hy3WLS1jUduOY2nl1sykXAB7Jo78fP/uoZoHmhlbc0UWj93ccYVG9ExXVxadnMsvinQfjQ7bPHwwTn+XjZh7Ah0s4AvjqHnOc2/0hBAAAEEEEAAAQQQQAABBBBAAAEEEEAAAQQQQGBwBAhwH5xjzZ4igAACCCCAAAIIIIAAAggggAACCCCAAAIIIIAAAggggAACCCCAAAIIIIAAAggggMA5C5QVnlOp2i9u/Mx++O733WgmU1P21MTT7o8PdP9d7rf22u9/ZApc/9jExx8b9RsLr9vtjZsHQtxffftl0/ePasEAd7+cAtwVDkSW1DmfHGweAQQQCAgosGunvBdEpkAgBQMFmw9Qi+2HdPll/TKLyw9doPphzf9DAt0DfPC7X1YBaDcW7hwIQvPhllqmUaGRow7ecWPhwCOAAAIIDIbAH1y94oI5b9+9Zzu7u4Ox0+wlAgh0tYB/xn3v5q2mx6mQ3SuXZt3y8XD4yLkUPwekZVUkSc/FClNupinAXdtRMaXjttNMfyzTWQEFZoctVAvrr9+aCm+pYJbOCb3DqaAibXAFgiHuOhd0XuiMiB1zTTlKzIcKN6PabHC770vXoWvzc+5LXcsW7i82s5mmltGz4fXL8+4ZMb+9bUOJhCuskd8u2FIuZ+OjI7WCcrp+riu4Pb9lpVK5qf67faGJ0VEbG8m6fY6EQ1beT+K/92DJPS9Pjo+74nxqKtR3f2nJ2ajJbG5mxoaSCUvuF/fr9v1lfAj0g4AKNLf7WtgPLuwDAggggAACCCCAAAIIIIAAAggggAACCCCAAAL9LkCAe78fYfYPAQQQQAABBBBAAAEEEEAAAQQQQAABBBBAAAEEEEAAAQQQQAABBBBAAAEEEEAAAQS6RkDh7Qrl+Zu3/treWvxNw3GlY2nbKm65z1569rsHAtw//y9/UltHge/fevY77uvl7SV78Vdfbmk/tX4wIJ4g95b4WBgBBBDouEAw1E0Bawp89C2VTNrcxRkX8qbrt+4t9e2o4HS/vtY1q5q2peB2hYapbebzpsAw32YmL7jQNBX8iCpUbL8gibsH5VYsO5wxhVk2Cnd///YHB8LgOw7HBhBAAAEEulLg6twli8di7n52VJGRrhw8g0IAgb4UePLaVbdfrQS4a3n/bKxn6fgh1fD8/I+esZdyKy1d9/RMroJN/vn6NKHOhx04jU/B0RTza8+p7cPZ1ZvezPw51ahwFoH87THv9V70Tq33cL1Dq3TbYdeSZvYzWADuqOVbDW5XX8Hrkb7Ora1ZbnWtmWE1tYwCyJPJhBUKBbu/tGyZdNrGslmLxWN7cxQqOlep2PbOjq2srVthZ6epfntlobmZaRtKJl0Yuwo9+OJ8CslXcPvo8LD7TE2B7veXl213t+i+Tg8N2dTEuCXiMVfog4YAAmcjQID72TizFQQQQAABBBBAAAEEEEAAAQQQQAABBBBAAAEEuk2AAPduOyKMBwEEEEAAAQQQQAABBBBAAAEEEEAAAQQQQAABBBBAAAEEEEAAAQQQQAABBBBAAAEE+lZgt1Jx4Tx//ssv1ELaj9rZYID77Y2b9vU3/7K2eDDA/dW3X7Y3Fl5v2U1h8d/7w7+3ydSUKQsmQdhLy4asgAACCHRSQPeMYqXiQgDzhYILVVd4mZpCHRX0pVYslVwo5MTo6IHhHBWS+8SVyy6MzYeuq4/tQsEFtatpWwpyV8ukUjY7PeVCHmP7KY/+nqZtaDkfMhkcgPpT8BgNAQQQQACBqYkJG80Ou/BJ3Rv8/QwZBBBA4LwEFOCua9Ltu/daGkIw0Dj4fOw78YWY9HytZ2pto9lWH5as9fT8re20q/lwefWXjBD62w5XBbiXAkW1fIC7juf1+blaoSzM26FNH/UCwZ/pRjonCW73/fgQAv91O5/j/DzDdmHHlnK52rVyOJO2yfFxi0YiLrD94eqq5bcLPXfgI5GIVatV9yfY/NfpVMoFsMeiUTcvEw2H3fyPmuZZJsfHTH349mhryx48zNWeoS+MjdmIiunFoq7YHg0BBM5GgAD3s3FmKwgggAACCCCAAAIIIIAAAggggAACCCCAAAIIdJsAAe7ddkQYDwIIIIAAAggggAACCCCAAAIIIIAAAggggAACCCCAAAIIIIAAAggggAACCCCAAAII9K2Awh3qg9gb7ayC1beKW+YD3LXOS7/+qwOh7z7AfXl7yV781ZdbNvvU/HP2+SdfILy9ZTlWQAABBM5eYEch7lVzgWYKgVQYZCqZtLmLM24wubU1y62uHQh196MMBrEHR56Ix93yChX0TSFhqaGkC3GvD1/3ge8KeQyGUt5cuONWbxQ2eZJAzLPXZYsIIIAAAmcl8JErly0SDrvCH7o/0RBAAIHzEohGoy5Y+6QFhxS4e+XSrHsG9gHrekb2zRdhev/2By0VrFC/+qN+VUBJkbyJNoas+6BnFdHQNsKhkMX3CzSd17Hoh+0eFuCufQsGYAe9fUGsRvvfqDBAPzixD+0X0GVH1xtdf5ZzK5ZIxN18wfZ+4Ln+W39O03QtUti6b82EuENsNSYAACAASURBVGu+ITjXoHWCxXtCoZB95PK86e+l3IqtP3p0YIi6RutaqGt0r7Z0asjNrWhfqvvB7NoXf6uIR2MWiYQtFomYLsM6huX9sPfdYnEv2D0QzK4A9/tLyzUO3YMSsZjFI3vXchoCCJyNAAHuZ+PMVhBAAAEEEEAAAQQQQAABBBBAAAEEEEAAAQQQ6DYBAty77YgwHgQQQAABBBBAAAEEEEAAAQQQQAABBBBAAAEEEEAAAQQQQAABBBBAAAEEEEAAAQQQ6EsBBbAoKOsXN35mP3z3+0fu4/MffcGW8w/s0/OfMYW514e3+5X1WSqWtuV88+GHweB29aOAmHggvLcv8dkpBBBAoA8EgmGLC/cXXZi7C+yKx93erW5s2Nr6Ri1IUvFdCgbz4e6NCOpD3BXspkD2sWzW1jc3DwSszUxecOFjCqgsVxUuVjUFvm9sbta6VsDYtfm5A5vS51qOhgACCCCAwFAy6YqHqB11f0IKAQQQ6LSAnncnJ8ZPHOCu8elZWs/jappXqdrevE+w1T8vN7tffnztDPIOvk/cWLjjrsfah2goZFFC3Js9NA2X8wHuevfRO9N7N2+55XyAtYoF6L/lLG+9S5WqVRfYXB9s7YOrCdc/1SEZqJV3yhX37q/zTudZMCi9HRCHFWvTvERwW7qeZIczLuxdcwO+aRldc4LLXpqeNgWc62dGAe7tHnM79vs0fejn99LMtOnZ17dqtWr6o7aXtx6yiLsmKIDdbKfy4efu+hEyV8jP31UePMzVgu51TK7NXbJYNMK8/mkOFOsicAIBAtxPgMYqCCCAAAIIIIAAAggggAACCCCAAAIIIIAAAgj0gQAB7n1wENkFBBBAAAEEEEAAAQQQQAABBBBAAAEEEEAAAQQQQAABBBBAAAEEEEAAAQQQQAABBBDofgEflPXaez+2137/oyMHrAD355/8ot3euHloePtJ9vhLT33F/uj659yqCoHxATEn6Yt1EEAAAQTOXiAYuqiQs818vha8qNEogF0BaBOjo7XBHReQWx/ifljIpIIIFeKu+4eCBn3Ye1AhlUza3H4wb/D7Gue9B80XGzl7WbaIAAIIIHBWAgpMVjCxmu4NukfQEEAAgbMW8AHpxz0rHzcu/4ysLN5EJGwK9WzHc7Av1KQ+Xc5voOmdQEWVWm16ht+t7I1P7wy51bVa8ScF0J+gy1aH0LfL+/e0O/cXTQHsvsiVzg8FtE9NjLsgZ4W3q8BjMOZf6+QLhZqNgpl1/BWA3c4A/77FP8cd08+Ugvjj5/jDo3NJAe7bhYIpUL1TLXhe+m3o3Nb8geYBFNzui8vpcz9voP+uv87q52L6woTr5tadu25uoR1NPzPt6us041F4+8TYmI2N7D3vBtt+brv7VsRCpmX96RO8f2g5FXzQOaZrhtrD1VVbf7TpUt3TqZS7rsQjEQpwnOZgsS4CJxAgwP0EaKyCAAIIIIAAAggggAACCCCAAAIIIIAAAggggEAfCBDg3gcHkV1AAAEEEEAAAQQQQAABBBBAAAEEEEAAAQQQQAABBBBAAAEEEEAAAQQQQAABBBBAAIHuF9gLyiqbWchefftle2Ph9QOD/tT8c/bxiaftlbdfNh/grgX8spOpKfv03HOP7ejvcr+1d3PvHAqgIHjflreX7Kuf+JoL/1IIGA0BBBBAoDsFdM8wq7owr/qm8C4FBKot51ZsfXPzQIi7vl+pVEwBa2rNhFIGQ9wbBbPXh7yr30ZB7/4fKOhzBchpDD7ETSGGWqdR03IaMw0BBBBAYDAErs3PuWBaXfsVNqoAUBoCCCBwlgIXxsZsfHSkqWfl48alIkcKJNaze2U/aDe4zvu3P2jpWVfXR10nG83d+KDw5AnndOpD3De38jY7PcU80XEH+YjP/THRvUz3tOB7jWz1fjWi82P//az+fa0+wN0XBfCbVIizbwp0bz26/xQ7x6qHCriiZpWK6ZVdBRDOqylAvlSptuVadtw+NJoXCK4jC52jKlSgppBj/TzcWLhT+7nQz4Gubwohf7i6ZuuPHh232aY+19hUTE79rayuNbwWN9XRCRYK+XmbatUi0agrVNQovF1dNyrK4TcZDHBXUQDdU/z1RcuUymXTNbtcLlsyEbfU0JDFI2FnTkMAgbMTIMD97KzZEgIIIIAAAggggAACCCCAAAIIIIAAAggggAAC3SRAgHs3HQ3GggACCCCAAAIIIIAAAggggAACCCCAAAIIIIAAAggggAACCCCAAAIIIIAAAggggAACfS3QKMRdwe2ff/IFU0C7wthf+vVfHQhwF8i3f/0Nu7Vxw/7xsz95zOe1935sr/3+R/b1Z75pdzfv2E/f/x+2VdyqLffPf/Ivtf/WslNDU6ZtxsIhAl76+mxj5xBAoJcFgsGKyusLm8K7rBboXh+8uJRbeSzE3e9/MwHuWtaHsSkM7Pa9+y5gTeGB2eGMpZJJ152CwVyAfKlkNxfuPEY8f3HGhvaXfe/mLbeeQtR8qw9x1+fjY6MWCYcfCzvs5ePH2BFAAAEEjhbQPefKpVm3UKPAW/wQQACBTgv451YVRFrd2Dj15nRN84WL9Kys51sf2N2o8NFRG9QzsoK//fp+/iYY5HvSAHdtt/5dQt/Tc7+e9bUtWvMCCs5WgLbaZj5v29uF2vmk4/fElcsHimvpfSi3uuaOrc5B/d0owH1qYtz1p+MSbAoK5xA1f3w6tWTwZ/G8f252K1UXVl5/HnVq3/21TiHtZauq7py7dkTCB4sL+J+N+vmIuZkZSyYTls9v2/3lZas2KHrR6tgVoD59YcL9vCjgfGllxUqlUqvdtLR8MpGwuZlp9zOsfdAfjaMW5u5KuDqeA03fizX4OfbXZfUTi4RdCL7WVZGA/fp9j41PfSnAnat2S4eOhRE4tQAB7qcmpAMEEEAAAQQQQAABBBBAAAEEEEAAAQQQQAABBHpSgAD3njxsDBoBBBBAAAEEEEAAAQQQQAABBBBAAAEEEEAAAQQQQAABBBBAAAEEEEAAAQQQQAABBHpVIBjivpxfcsHtvvkA9y899RX7o+ufc99WGPsvbvzU8qW8fWziaXtm5n+vBa8rRFeh7Pnilv3ZU3/h/n7x9S8fGeD+xsKv7JXnfuDCXRKRcK8yMm4EEECg7wV2ypXHwr600z7QXRfycqXqlskXCvZg+aFdm5+ruSiIciSTcQGCCglspsWiURdAptB2retDI/129bfuY4eFUCqg0K+jAHf15wPgfbC7ggh3dnZtaChZC4ZXv2cVONeMA8sggAACCHRewP+jNm2pvsBH57fOFhBAYNAFfIB7u55B9Qx8fX7OPQtvFwrmCyzpaz3/3nuw1BK51tN1ciybdevVBwGfJsDdP9PvViqub41Pz+0KoI+GQy44mNa8wE6lYj6DWkWwbt+95wpeKUx6ZvKC60jnhN7J9N7mmy+gpXMj+H337hXem6/z55RfhwD35o9LJ5bUPKyCyX0o93mHt2sf/bxBs+/83kXPXjpPW2mTE+PumhQOhSx+TCUBBRzr5+HGwh33t4LNh9Mpm5mcdMV7HjzMWWFnp5XNH7psJpWyi9NT7jqpPhUMXyy2tm+tDET7MnPhgg1n0rXVgldN+UT2v1GumiuC56/j+kx0OneCzZ9Xugb7ZbXebnnPzjf9l9bV1VvbqO+nlf1gWQQQOJkAAe4nc2MtBBBAAAEEEEAAAQQQQAABBBBAAAEEEEAAAQR6XYAA914/gowfAQQQQAABBBBAAAEEEEAAAQQQQAABBBBAAAEEEEAAAQQQQAABBBBAAAEEEEAAAQR6TiAY4q6gFWWzFCtVU6D70vYDe2ri6QP79Nbiv9qrb/+tfXr+My6oXevoj8K23lx43Z6Z+aSlYmm7vXHTUtG0/fzmT+0XN35mX/3E1+zT88/V+npr8TduOd9/LLzXDw0BBBBAoPsEdF9QYFdube1A4LmC/nxzwV3VvQA5haCp+c+13vZ2wQWlNwpzU6CgQtt809c+bP0oDYW83Vy489gi2u6VS7O17yvA3bdgSK++p+1qe74dFgjffUeFESGAAAIItFNA9w1/31rOrbiiIzQEEEDgLARU+Eih5e0KcPfP4bquKax74f6iu75dmp6yh6trB567W9k/jVEh4CqGFHzeb0eQ997c1F6Iu57HpybGXXB4O/puZR/7YdlgiLvC2HVezU5PmYKl1XR/032uvvl7oD+29Z8rLDuZSFg0GnHnAMfmfM4WvW8rYNsHcQdH4QO5w7Y3v3uWLfgz3Op2W30H17msc1rtuAISfi5jdX3d8oUdy2bSNpRIWCQScWHkS7mcrW08anXIDZdXf9MXJmrzC7vFoiuYob871VJDQzY7NVkrtBAL6+h/2DTV7r/WueMLPPglgp/77+ncqp+j39U5tx9+75dTMdYzPs06xUi/CPSsAAHuPXvoGDgCCCCAAAIIIIAAAggggAACCCCAAAIIIIAAAqcSIMD9VHysjAACCCCAAAIIIIAAAggggAACCCCAAAIIIIAAAggggAACCCCAAAIIIIAAAggggAACCJxMQCE7PrDlsMCd7VLe/vv/+ltT8Lra9/7w7+zqyHUX1KJwGB+0VT+C1977sU0OTdXC27W8AmN809dRwttPduBYCwEEEDgjAX9vUJjf7bv3altVqGIqmbTJiXEXOunCu0KPh4IpwF3B7Vq+sh/MGBz6k9euuhDBaCxqI5lMLXxM/SmETgFiWq8+TFeh8AolrG8KZFe4pG+HBbgrvF1hcQojDEfCLpx+M58/I1U2gwACCCDQTQL1xT/aGaTcTfvJWBBAoPsEnrhy2T3/6jn7sPDsk4xaz8QjwxkX4N7OpvBkPYPrPUAhygqKVpj3SZvCqCtWNb1z6Jm/sLtryXjcmZy275OOqRfX23M0i4TMSiqstT/5pnexidFR966mbx1WBKvZffb/ENwHPGtOjxDnZvVOt5zeixVIrqZrhX/HTg0lXai+3sl90zHRMdLxOau2P7Ta5vRzrfOyUdPPuvZB15LNrXzT1z5dF67PzzVV4EE/D7vlvcIQ9a1cLrvgdv18tKvp2jg5Pm6x2N5x2N0t2r2l9ge4DyUTbuJFx3tsJOsKdPgCq5043K5IX52j5mnindhYuw4G/SAwIAIEuA/IgWY3EUAAAQQQQAABBBBAAAEEEEAAAQQQQAABBBCoEyDAnVMCAQQQQAABBBBAAAEEEEAAAQQQQAABBBBAAAEEEEAAAQQQQAABBBBAAAEEEEAAAQQQOGeBRgHuby3+q7369t/aVnHLjW4yNWWvPPeD2kgVBtQokGd5e8lurd+wZ2Y++dheEdx+zgeazSOAAAItCiiwS8FdNxfuuNC/YFOImgLTFVjWqPkA98M2qQD3YKsPH1OREN2fmg3T1VgUWOlbowB3H97eIgOLI4AAAgj0sYD/x23aRQWLKky5/p7Xx7vPriGAwDkJ+AD34DNru4aiZ2I993aqzV+c2QuOPkVhvkbhwPXvBuqfdrSA5uUU3K4mrvrcbL1j6Y1OixxWLECFuRQGrfeuw1rwXumX8UHhHKXOnaXB8PbD3q9VUCH4Th494wD34N7Xzy9vFwquOIOKsCm4/aTPV3MXZ1zxiOP2Lbj9cqViu7u7bvv6e7uwY7vFYtsPlq6HyUTcwqGwmzt5tLnlAuLbta1IJGJTE+M2nE4fGLt+7hKRkxfROA4ieG3Zm6vZK7RHQwCB8xdQgHthZ8c+uHf//AfDCBBAAAEEEEAAAQQQQAABBBBAAAEEEEAAAQQQQODMBAhwPzNqNoQAAggggAACCCCAAAIIIIAAAggggAACCCCAAAIIIIAAAggggAACCCCAAAIIIIAAAgg0FggGAm2X8vbf/9ff2luLvzmw8B9f/1P7s6f+ova9RsFQ+vDVt1+25fySW+6/PPNNS8fSprB3Rbwo8IWGAAIIINA7AsVK1XSPUNiaAtCCbTm34r4/ls2aQv/qWysB7rqnxMMHw8cURKjQsHyhcGSYoN/ulUuzLnjQt/oA91g0aovLD3sHn5EigAACCJyZQPAeonvbwv1FF+ZOQwABBDol4IsZdSLAvVNj9v3qmVvXzdMECPv3jNWNDfcMr3Bm3+oLO3V6f3q5fx+yrHuWCmzVN71nKbxdwdKy1jtcffOB/Eedi/4fgms7udU1Gx3Jmt6v1HS8CNs/+VlUH7qvnnTc/FytzPVcoueT+hYsYqZj4P4XMvezedYtGJ6uAhLrjz4sIqF9aDT+ZsZYCyEImSUanOPBPnY1f1Gp2Mr6uj3a2rKKvi6Xrbpf5CC4bDQSsUQibpFwxEKhkFtGy27v7DT9DJhMJOzS9JQpZF0/Bzpm2m/NhZTqCuA1s6+NlnFF8/5/9u4ltrE2z+/7n4cXUTfqrlKppLcu804HcLsBbxqZ9CIOMLsYiTdx4HiTeDrZzARxspgBGg7QvQjaQLJIZzGzcQI4m+7FuzICA17MC0xvBgmcRS9mBujKO2+9VVLpfqVulMRL8Huoh/XoFCmRIinx8n3aNVUlkYfnfM4Rec55Xd9nfNzF06tzWvh77N0Nqus9uvrz3d3XeagLz0NgmAUUcC+WSvbth7VhZmDbEUAAAQQQQAABBBBAAAEEEEAAAQQQQAABBBAYOgEC7kO3y9lgBBBAAAEEEEAAAQQQQAABBBBAAAEEEEAAAQQQQAABBBBAAAEEEEAAAQQQQAABBBDoNYFqZKfkIjD/51//7/Zvvv3Xn63i//wf/m/2auqNizKpe6NwzFUsanh2fWZ/s/9X9me/+V/th0u/Z3/49/57F5dRlFevUbaKpYi499ruZ30QQACBugI+qljvmwqhK8rmh6KLy88WaxE/ff0hAXf3WaFwWqXiIoN+vFtbt+s7AmiKFX758gsXqtPz9Fg9J1y/hwbjODwQQAABBAZfYGJszH2O+aHArUK3DAQQQKBbAgq4x89Zu/Va3ViuJnDSRE4auk/k48U6j49PzBR/fZ2vX5bKLpL8zfsPdSeE0r2kVCK6CRZ3YwsGY5k+4K5rr8vLq9pnmW69xZvVjY63ZgPu2t9hSNwfAwTcH34sKTiu69/48D9P+nr82ltf04QH8vcTmOlnrhr3fpqh6/jrsu76fj7uCtDft7Z+sgg9biQZ3Rmml6M8C5eXtr613TDCLqbx8TGbnsxZNjvi7m/7cXV9bTv7B3Z+cXHfqrnvz0xN2dz0lJs8QfusWC7b4XHeDo6PXDy+3TE+OmpLiwuWjCI3Oepj3lOXZ2jT7rbwfAQQ6JyAAu4a/TgJUOcUWBICCCCAAAIIIIAAAggggAACCCCAAAIIIIAAAsMnQMB9+PY5W4wAAggggAACCCCAAAIIIIAAAggggAACCCCAAAIIIIAAAggggAACCCCAAAIIIIAAAj0oEEbc/+w3v7C/WPu6tpb/8Zv/1P6r7/83pqbNSBS5r7s4T6VsFRca+hS7+ertr+yr3/7S/vT3/w9bGPsUQfQL82GvHiRglRBAAAEEAgEfcFe0SzE4xQE16gXk9HVFy5YW5k0RXA2FbxXArTd8iE3LrYbOqssOE2en5+d2enZu+l3Rt7uGAnYrz5dqD9HrKlCo5zIQQAABBBC4T8B/jvjg7X2TkNy3PL6PAAII3CeggPtFoeCC2P04dO6vfxzsI+7+rpDO5/1EfndtlwLueqyfqCk3MeGuJdx1ha4/bp7sr0X60ajddZaPjyg3anP7gLuuvXTNNDc97SLPySjhIvkamshKx1l4TSVrmYfjrhCs9vN5oeCW5YdfBvf5Hrani5WKuw6WaXjdKmv9fCnYre+HAfR0KuXC7f6au1cmOtC2hBfzJau4CQTaibfL4OWLZTdJXDPHmCYZ1W2Fi8Kl7ezv3zpW/R4azWZtfmbGRrMjdXea1vfd+kcrlTTJ6d0jkUi4ePv0zf7SButndmNnx87OmwvA3/ca2v5MOm2pKHIGDAQQQEACBNw5DhBAAAEEEEAAAQQQQAABBBBAAAEEEEAAAQQQGE4BAu7Dud/ZagQQQAABBBBAAAEEEEAAAQQQQAABBBBAAAEEEEAAAQQQQAABBBBAAAEEEEAAAQQQ6EGBehH378/9wH76o5+7tVU8SCEoDT1WgR7FpPy4KJ7bH/75H9ir3Bv7R//eP3FfVsR9YbQaclekl+BMD+54VgkBBBCoI1D9TKhG//T+Xbp5v1cYfXt3zwX86g3/jwT0vXqxd0UF9RgNBRn1qeKX3Uq0PXzt8DUVXdM6KhLfKDbPDkcAAQQQQCAUIODO8YAAAo8pMDk+bs8XF/o64O69FFdWyFth5HDcF3H38WpNvKT4uEYYcR9JRsFUgY+5d3rntXycPX4vTXfhdP0kISWjNfGWhq6DFL3OJn3+3uyyrIkXb0fcFf9efvb5hIt3BdzrqXz58ovPXq939Hp7Tfy1tvbZ+48b7vrVj/Da1n9Nj9O1chjdbyZq/hgK1fvDZXfPQNf3uk+sY7KdeLvWW8eojlUtM3NPvFw/D/7nQM9VgP0wf2JHx8e1+9Z63322MO+W12gcHB/b3sFhU2xajpvEYmrKPb5UKtve4YEdn5w29fz7HjQ7PW3zM9PcS78Piu8jMGQC4fvdTjBppj4jisFnyZCxsLkIIIAAAggggAACCCCAAAIIIIAAAggggAACCAyFAAH3odjNbCQCCCCAAAIIIIAAAggggAACCCCAAAIIIIAAAggggAACCCCAAAIIIIAAAggggAACCPSLQDzi/vdXf98UcdeIB7QuS2X7lG83++rtr+yr3/6ytqkKuSv+Pp4ed19T/F0ReAYCCCCAQH8I+OCf3r+TUcKuy2U3gYeGAu4KuYexOb9V33v9qraBPqKuoLrijvpdQx8HflmXV1cutq7fHzJWny99Fo1UMO7btXUXjmMggAACCCBwlwABd44PBBB4TIGZXM4W5mYtf3rqzoEHYeh9VNvkz/XVSFZgvNEkfrqk0D0lXUu8W1uvEfjz+kwU1a4XFCsdxskAfcBdOLofp6GvyUN31sL7cR4wjL3rWkvXXP6aTnHXje0d99DXqyum+H44Wgm4+wg8EzU+7KfX30+tN+GYIvxvVldcHF/XsvFr5FQq5fad/xl52Bp07llXirUHk3uGS25nQjXdO/DB+ma2Vce7JjTQ71qfoiZ2u762/cMjd69gOjfpTDX0vqMAezKZrK2uwscfNreaDiBrWZqcbmYq55ZRL8bfinI6nXb7NRlFNjY66uL1qWRkGSazaIWRxyIw8ALx/x7nN7hSqdi79Y9Nv4cNPBQbiAACCCCAAAIIIIAAAggggAACCCCAAAIIIIDAAAoQcB/AncomIYAAAggggAACCCCAAAIIIIAAAggggAACCCCAAAIIIIAAAggggAACCCCAAAIIIIBAfwuEEXdticJQPhYVblmhVLr5rtlF8dz+8M//wM6uz9xDwnj7r9e+NoXgCbj393HB2iOAwPAJKA54fVNZz0QJFznTXxVy98HAw3zeRdHCUHo8qK44pY+vKeaozxUfb98/OnLPb2d8+fKLWozNL0dxQkUKGbcFFIXTP+Q4PM4/OJiPKQIIIDBoAmEsVdvWic+mQTNiexBAoHMCPuA+SO81eh/VNcCnyZqqk/fp/zaKr1/dTA71/uNG7bzUX0foOSUFyBUtr1RsGEPhYcC9UbBdcW9dh/mot6610ombSHW57O7lyU/L2t0/MF27aejaTIHscPiAuw+Hx494RbD9ULRagWntJ+0bRvMCur7WdXYY1K+55nLuunZifMz9LF0UCra2uXVr4f4f5TcTNW9+rVp/pI4rNyrVn9FGY31zy03+9pDhI+7V95HqpA73Dd1nKFY+TTxX7/Hbe3uWjJI2PztT+3arE2okEgmbn5mpBdwVhf9u/aMponzf0D5OJZPu5zabyVgmk7ZUMuWC7VEy6SLuuvfS7Dbf93p8HwEEBkPAf374z36/Vf4cgIj7YOxntgIBBBBAAAEEEEAAAQQQQAABBBBAAAEEEEAAgUYCBNw5NhBAAAEEEEAAAQQQQAABBBBAAAEEEEAAAQQQQAABBBBAAAEEEEAAAQQQQAABBBBAAIEeFAgj7vWCTMrRFIrXlkgk3dp/9fZX9tVvf1nbEgXcf/ajn9u/+ut/abvnO/bTH/2cgHsP7mdWCQEEELhPoFAq1x6iXlryJtKn6JxCgBqKBirC7oOA/h8KKOanx/mhiTz0d31FwaGt3b22I+IK2718sXxrM+rF8O7bzkH/vg+3K9aouNy7tXUXbby+LrpQMQMBBBAYdgH/2SWHViOew27H9iOAQPMCimy+Xnlhiv+GQe3ml9B7j4zH2+NrqOiyYtPx4SeLCt9z4xNB6frBx6GHLeIeBtzr7XV/Tq/vhVFv/V1xfI1sMnJ/1mWbzv/1HD9er66YrhH88AH3hblZOzrO33qsHlMv+q7lM5oX8Me89oMmLggnQQv3o1+ivv/t2vqtx/VKwD28TxAKKNZ+dnZuuckJSyaTLmoe3049XhMAyEH3BRqN8JgLf/51PGtKOb0/hEO+7n5DxXXl6w4Fjj9sbLp1W1l6VnvM3sGhHRwfN70z9cr6WZnO5dxzTs7ObHNn1/1Z7+8jmbSbwqJweXlrmVOTk+7nVQH3ekPbqfdMBdyb6NU3vb48EAEE+lug+t/qyu79NP65EJ6HXV9f2/uNzbrvu/0twNojgAACCCCAAAIIIIAAAggggAACCCCAAAIIIIAAAXeOAQQQQAABBBBAAAEEEEAAAQQQQAABBBBAAAEEEEAAAQQQQAABBBBAAAEEEEAAAQQQQKBHBRSGuK6UbaROaMuvcqFUsovihf3hn/+BnV2f3dqS8fS4+9r3535AwL1H9zGrhQACCNwncF2uRtDiw4fF9Fnhv68A2/bunnvoyvMl02PKN8F2fU0TgmhomYoOrW1utR1wj4cE68WM7tvGQf5+GG7326nQfjKKXIRRQ/HAu8J5g+zDtiGAAAJeHfpSmAAAIABJREFUQOG7N6srpt/5LOG4QACBbgiE8fZBmihC55thCDy0U8RZ55y6DNC1gaLkmhDKh5cVgQ6vC+IB93rXIP6aohv7qJeW6QPuF4WCjWazn62aJsPScaTh/6F2Kqoa+zGSjOyyVHbn+jrnv7VvJibchE5+aEIuXc9pWQq4+8m5Gj1HgenMzfVdL7n16rq4ScyCydH8esYncoiH9RttjyZFeEp+f59A6x+/lixcXd0ZD1b4fCaXs/XNLVPwXUMTs+m9QMegzsUW52Zr16veQD/7+t91uezeT3S8h8MHjhVp11BIXX/W737o79t7+y6wPjM1Vfv63uGRHbQwsVkmnXYTyfll67mH+RPLTYy7qLsC7VfX1y4W79dHL7aytGRjo5//PGsV77r/3qvHNeuFAAKPI3Cl+6iVipsI03/2h68cRtz1Xloql917T7FUcu/Req9mIIAAAggggAACCCCAAAIIIIAAAggggAACCCCAQH8LEHDv7/3H2iOAAAIIIIAAAggggAACCCCAAAIIIIAAAggggAACCCCAAAIIIIAAAggggAACCCCAwBAL+JjUV29/ZV/99pcNJQi4D/FBwqYjgEDfC/gImjZEwZ8oWQ1/+0ijUmiK94WhdkXYxrJZ0/dcqO7qyj1eQaFOR9z9P0rw0BvbO3Z6ft737p3agHoRTO0PBfI0FIRUSJ+BAAIIIPApgCuL/aMjU8yWgQACCHRCYFDj7ffZ6BpAQWqfTw6nhVJ8WZ1lPxmUrjUmxsfceerO/oELOOv6IT4Ubh70iHt4DabrG4XWQ4v4OXz8msib+aB7PBLuvx+PhSv6qtepF3z3zwkn0NJ+0P5g3C9wVS5b0NavPeHs/MI+bm/X/j4xNmbLzxbvXeBTB9z1c6uIu0L/zYaB9X6gbfPXoj7g7o9f3UfQsnS8+8d4CB9vl6OGJoGIB9z1dU0KoXDxyempC6rrTUaTy4WTTOg4V3g9DLvrnE/nfs2O+ZkZm53+FIAvXF65ux/ZkRG3CIXo9w4O7eTs9mSnr1dWLJ1OffYy+inShAsMBBBAIC7g32/vu38XRtzDZdz3PMQRQAABBBBAAAEEEEAAAQQQQAABBBBAAAEEEECgPwQIuPfHfmItEUAAAQQQQAABBBBAAAEEEEAAAQQQQAABBBBAAAEEEEAAAQQQQAABBBBAAAEEEEAAgc8ECqWSmSXsu+Nv7axYDdL8v1v/j/2bb//1rcf+cOn37I9/+M8bxnWgRQABBBDobYHLctnFFcOQreKKLsie+hQf88H2+NZs7e65CKBi4p2OuMdjhW/ffdfbmI+8dj7grhjcZakauwuHj+Y98mrxcggggEBPCugz6s3qivusUnjz3dp6T64nK4UAAv0lMKzxdu2l2j8gTriOsps8SJHmmVyuFiSPX0P4kLICzv76we/xKGGmcPUgjzDenj89NV1Lxa954pOM+FB+3MXb6vNMn2vx4WPs9a7jGj1HyyDi/rAjsFipmCbD9EMh8ePTUyvHrtNmpqo/H70eyFcs/a7Yf6ikYyY+KUM84K7H+6+FP//xeLse1yjgflWuVOPph0d2fHLiViE8XuvtuUqlYgdHx00H3EezWVtZenYrAB8uVzH3nf19K1xefvZyq8vPbfQm8v7pfS1hGb25MRBAAIE6ArqXp0+O9x833HvuXUOfHdmbCRsX5mbdZBia1OJv33/AFgEEEEAAAQQQQAABBBBAAAEEEEAAAQQQQAABBPpcgIB7n+9AVh8BBBBAAAEEEEAAAQQQQAABBBBAAAEEEEAAAQQQQAABBBBAAAEEEEAAAQQQQAABBIZTQMEhhYfi409+/c/su/y37ssLY4v2j773T+w/Wv199/dGcZ3hFGSrEUAAgf4RKFUqdh2E5vyaK66mOFpucsJF0XzMPZlImJ7jxzfvP5jidPEIm76v5WoZChHpMa0OAu53i/mAu6J38X2ogOba5lar5DweAQQQGGiB8HNF0VzFcxkIIIBAOwL+fMzHuNtZVr899/Xqyq0Jn3x8VIFRRarDkHu4bd4qHnEfhoC7v992en5uG9s7jiWcYMRdQ9WZZGRpYd5dk8XHfYHt+D7yz9/dP7DDfL7hIbfyfMnGsllLJMxGBjyq36mfu6ty2epcVjdcvJLemoirV4ef6O2u2L+OXYXb/bGZihJWrlScg45v/Yzr3MsPTfCgYy+c/E33F65KZdPdAn1fx12je8xatiLu4XGfSCRsaX7eJifG3cso2H5yemYXlwVbnJtzfz88zjcVcNeytG7ZWITdr//J2ZmbdEHLrDemJift2fxc7Vvax5lkZOTbe/UoZ70QeFoB3cfT/VV9Huu9sZWh99+XL5bdedgwnoO2YsVjEUAAAQQQQAABBBBAAAEEEEAAAQQQQAABBBDoBwEC7v2wl1hHBBBAAAEEEEAAAQQQQAABBBBAAAEEEEAAAQQQQAABBBBAAAEEEEAAAQQQQAABBBBAICYQBocUx1HM/W/2/8p+9pc/cY/8L7//X9s/ePMP3Z8VoVGgR8EdBgIIIIBAfwr4932Fg/SrXvxbAcaFuVm3gXrfV3ww/rh4xL1UMRdwe0iMSK8zjAF3xZcUbWxm+GBolKiG8sKhAL8CeAwEEEAAgU8CCt39zherpkDnfdFb3BBAAIFmBPz52LCde+m8X+FQP+rFQ/Wem81k3ENGs1mbGB9zQWeNehH3YQq47x8d2f7hUc0vft0Tn2RE1wiKscfHfSF2f3z65+nOna4a7voM9LF44u3NvAPcfkwrAXc9U8d8rw4fFo4fiwqs6zpTP8s6VvS7NiMdRW576oXsdf+gVK64Y08Tu+m9QZOQ6V6yfx05HJ+cmCLo8YB76KrlK6C+d3hkyWTk4sXjY2Oma2J9fWNnx87OLxzr/My0jY2OmsLrirjfNxSin5+dsVQyeeuhpXLZ9g4O3ftWvXi7gu/6NTc9Zcngudo+bXsP7+b7SPg+Agh0ScBPpqn3xG/X1h806WX4GV8sFu3k/LzlEHyXNo/FIoAAAggggAACCCCAAAIIIIAAAggggAACCCCAQIsCBNxbBOPhCCCAAAIIIIAAAggggAACCCCAAAIIIIAAAggggAACCCCAAAIIIIAAAggggAACCCCAQK8J+JDOn/3mF/YXa1/b9+d+YD/90c/davrYTq+tM+uDAAIIIPAwgctS2UXVGgUofcTdh/9Oz89tY3vn1ouFEfdsMrJCqey+32rUUlG3mamczU1P15b/9t13D9uwPnmWgnGK4DUbvPexpkwU2bVCeIlEwwB/nxCwmggggEDXBcJIbqufTV1fOV4AAQT6TmBYA+4+8u132Lu19YaTECn4vPJ86bN9q4i4AuQ6719+tugixyPJqO+OgVZWWJNgaZLEeMBdBm9WV5yFhgLZ+owKRzh5kyLSum67y13PjQfcdR9P69DoucTbW9mbg/1YRdMVS9fP6drmlosL++NDP7d+cjddg2aCEn0YcFfAXMecho8V68/+frKbTKBYMruZFFTHvd4vwueFgff7xDWp2cb2tp1fFNxkPdO5nM1OT9nV1bWtb266477R0OO/WH5uI+m0+zn0P2N6vCZY29nft4uL6gRpUTJpqWTkwvGjIyOWSqUsGUXul56rn2K5aLOIt9+31wbn+/qZ6cSkDH7Cgk4sa3B0B2dL9F7oP4e1VbqnqnurDxnhZ7ze/779sPagEPxDXpvnIIAAAggggAACCCCAAAIIIIAAAggggAACCCCAQGcFCLh31pOlIYAAAggggAACCCCAAAIIIIAAAggggAACCCCAAAIIIIAAAggggAACCCCAAAIIIIAAAo8q4EI6pbLtXuzYH/35j91rK96uiDvx9kfdFbwYAggg0HWBMKimcJrG9u7erRCjjy+mbkLh94X/fKxN0TVFz95/3GgqJqTXUcRR6zExNlbb9m/ef2jq+V3H6sIL+Hi7Fq0gniLu9w0fa1IoX+O+AP99y+P7CCCAwDAIKKz5O1+surBn/vTUtnb3hmGz2UYEEOiSwLAG3DWxU3RzDnp9XXTvp42GJnjSuX06lar7EJ3zZzOZavg4YabJiQZ11Au463pH8dZwghFtv66dFM/2w18v+Mm09D09ptHQ47XM0F3XZ4oD69qv0VB0emSA98GgHlvd2K7Lctl0qOhY0y8dU+Go9/OqgLuy5TrW4vFyXa+mooQLtGv4+87uz5WKOzfzQ4/R9xUlDkf8cfHtPr+4cPcR9OoKrGdHMu4hB0fHtnd42JBpOjdpC7Ozlooit456XR9ZLpXLVihc3vw8VlywPTsy4n62tM5aawXbk4nq74zhFNDxovfWZJQw3TN76PCTJ2gJ+jnQMUXM/aGaj/c8/9mq9456x0A83K7zpv3Do4aT3zSz5ppIQ+djGoXLS/uwsdnM03gMAggggAACCCCAAAIIIIAAAggggAACCCCAAAII9KAAAfce3CmsEgIIIIAAAggggAACCCCAAAIIIIAAAggggAACCCCAAAIIIIAAAggggAACCCCAAAIIINCsgA9LffX2V/bVb3/pwu0KuCsgMnIT6mp2WTwOAQQQQKB3BIqVymdBKR//DtdSUdswxhgG3NWjUpi9XvxWkcaXL5ZdaErhqmrEzVyUXHHyu4bCjXpuvcCjonFrm1sDF3EP4+33hRhDuzDg7gP8F4WCM7pvjGazpscyEEAAgWEUCCO579bW2wrnDaMf24wAAp8EhjXgXu8Y0DWAzuEVI2/0/dzkhJugqVHMXc8b5Ih7POCusL08dN0lty9fflGjq3edtbQwX4to3zXpk79u8wvThE9X5YqLUstXodl6g3g7725xAR9x19d1fKQTOpaq1/f1flZ1aLWSrtY9hbsmFIivT7lcrp236T2nlaEJD/Teo/j6eeHCzi+q18OKsL9eWbF0KmmZZHRr/V10uVJxIftw+Li2AttttLpbWX0e2+MC/v3dr6YmAnhoyD1+f66dmHurP5N3MWtZ+lkgKP9JKR5mD/10DGjf+ckg9L1OhNv9a/hzUP292XuBPf5jxOohgAACCCCAAAIIIIAAAggggAACCCCAAAIIIDC0AgTch3bXs+EIIIAAAggggAACCCCAAAIIIIAAAggggAACCCCAAAIIIIAAAggggAACCCCAAAIIIDAIAj4W8k//7T+2s+sz++Mf/o/2w6V/39JRwhSoYSCAAAII9KeA3t8VV9f7eTgKpWqITaNeLD0MuCtE5D8n6sVvFWF3Ecco4ULvfsSj8HHBhblZm8nlXATNR9K0DB9NG7SIexhvl8X65padNxlWDwPufl/En69QuyJ1+jU6+unP+0dHtn941J8HMGuNAAIItCmgyUJ+54tVF+xsZnKRNl+OpyOAwAALEHCv7ly9r75ZXXG/K066s39Qd9IlXR/MTOVctFyP1QjP+/2hMqgR93jA3f8j7Oti0XRN9b3Xr24F1r95/+GWo87pX6+uOKb7JiAJY++Z6FN0m3t6A/yG1KVNU8RdY+TmZ1aX94q4d+Ln1C/LvRfc/B9/H+Dq+tpFifV72d1TqNjZRcGiKOHeQ4rFkj2bn3Pnc/eNo3zeBdvnZ2cslUza1t6enZ5VJ5vQe9LC7KzdFdzW5Af+roaSzASs7xMfvu/793e9nyejqPYZp/ffVo8XP7GBjn99VoaTFfiJEustUz8mOlLD391ndMLcf8tp97/n+J/XdoLyT3lk6Oe4VNEkJp9+nuWp7dHbiPu9iZ9vOSjcHk4+oX11fHLqJmPRe4rua/rzHG1zt8Lt3pOA+1MeWbw2AggggAACCCCAAAIIIIAAAggggAACCCCAAALtCxBwb9+QJSCAAAIIIIAAAggggAACCCCAAAIIIIAAAggggAACCCCAAAIIIIAAAggggAACCCCAAAJPIqAAhWIhv1772v70N79w6/CzH/0L+ztzf9eyyWpki4EAAggg0H8CPiqlNY/H+/S+72NP+n65XLbD47yL2+rPPuDuw08+WFQvOu7D5ApFBf12B9Yo4u6Xr8dkooQLK+k1tJ76XctR9EjPH4QRj7fX2zZFGlOpVN3NXZybvRXJ9/srDLXXe6Ii+O8/bgwCIduAAAIIPFhgcX7Opicn3eebArkMBBBA4CECBNw/qYXntjrf1Dm7flfAdGpiwnKTE7citAqlKpjcblD2IfvtqZ4TD7iH1z/yUnRd10+RVSewqjfpkh6jmG8z5/NhxN1v80hSS2cg0J6Ars11jOq6vd3h70GHy6lUKra2uWlX10X3ZT8p2dnFhel7irbrdz9x3F3rcHZ+YQfHxzadm3ThdwXhP2xsuufrZ1DnhCPptGX42Wh3Vw7188PJCHb3DyxKRjY3Pe1MGkXc9TPkY+ghnl+WYuAb2zvu+NexOz2Vc3/WUHhcP36a8CC8jxcuRzF5XeuEAfjq/bzq81sd4Tb65/ZyzN2H7H20PdxeBc/lEkbW4x7xuLu+r89xP5mDbI9PT+3oOG+yDoeWq5C79pcmT4x/v1X78PH+3FNf0/uY3t+ur4vufikDAQQQQAABBBBAAAEEEEAAAQQQQAABBBBAAAEE+lOAgHt/7jfWGgEEEEAAAQQQQAABBBBAAAEEEEAAAQQQQAABBBBAAAEEEEAAAQQQQAABBBBAAAEEELCrctmFcv/k1//Mvst/60QIuHNgIIAAAv0vcFkq12JD2pp6k3IoRqQokUJqGooSKRqlsfJ86TOEegF3xYrerK40jCHFI+56vOJrPkZVT/qx4+0KZGkomtXpEY+3y/jbtXVn7YdiUgoz3RWU0mMVzPIBqXA9FfNKuP+Zqc2lQL+GYo+KaTIQQACBYRaYyeVsYW6W98VhPgjYdgQ6IEDA/TZieI6r89qd/QMrFosukjoykrHRbLbu+b4L0d6cs+rstQNN6A7s3c4vIh5w13n+ly+/cC+kuKuuhbTt6SgyXbfpa+/W1m+tiA/5apKtZkYYcdd1gQLuDAR6TSCcaM79PFwX7d36p2Nf7x3zM9N2lD9x1+eKFmssLSxYbmK84eb4eHsymbTnC/PuelvvSydnZy4CvzQ/bxPjYy7ePkyTSfTa/u/F9dERpsOslc+jMHCu+y767NN7sEa9iLs/7vUZqIkLw6S6v3eniabC+0T6nFXAI37vTJ8Xus+jXxcXBStcXdWep/XQJCqaTMXfX/Lh9WTsde/aF3779PlzeXnlfnb8fTM9rxdi7uWK7mVqIslPoXX/Gato++nZuZ0XCrdMNZGDXHSe4ieLuCvuruUcn5w+WTA9DLhrXdY2t3rxR4h1QgABBBBAAAEEEEAAAQQQQAABBBBAAAEEEEAAgRYECLi3gMVDEUAAAQQQQAABBBBAAAEEEEAAAQQQQAABBBBAAAEEEEAAAQQQQAABBBBAAAEEEEAAgV4R8DGOv9n/K/vZX/6ktloE3HtlD7EeCCCAwMMEfBxKIfRSuWyK1ypSplBUfIThKR9OV9RIAXfFpRRD8qNREDyMBSqy5qNI/nlhxF0RXa2PhsJTCj2GQ/Gp3f2Dh234A56lWJOC8vWiiQ9Y3K2nhGFLH1/XtoURxjDeHu6emwZ7LSKm3aA4uw+1a99U/357XJUrbp/tHx3Z/uFRu5vA8xFAAIG+F/CfadqQehOR9P0GsgEIIPAoAgTcP2fW++vys8VaJFbXATrv9wFaRVKzmYyNjmarYfdMNZgajuoERAlLKez++aXKo+zbbrxIPOCu13i9unJr+7W9Cv1q8iVNqBWf+Ooh66X9ochuo2u/hyyT5yDQaQEd82F0+W8/rFmpVHIvMzkxbs8XFtyfFV/X9XOxVLL5mRmbnZ6quypX19e2vbfvYu8vni2aIu56P9rc2XVf08/E4tysZdIp9zPHQCAuoIi63jdTLXwQFSsVNyGiv/cS3v+JR9zjExfo3pyfSOC+zwAtN51OfRZrv28v6rhXzD0Mr2vz9Lr3TWKgzyStV3hfSZ/pWtZTxdx1j0ypdh9tD7c/DLY/dBLDMO6uZedPTt19wqccBNyfUp/XRgABBBBAAAEEEEAAAQQQQAABBBBAAAEEEECgOwIE3LvjylIRQAABBBBAAAEEEEAAAQQQQAABBBBAAAEEEEAAAQQQQAABBBBAAAEEEEAAAQQQQACBrgr4QMif/eYX9hdrX9dei4B7V9lZOAIIINB1AcWnlF3f2N6x80LBBcoVSwwjUX4l/GMVONPjNXzsthpSTNhVuey+7gPv8Q3wEXR9XYGn07NzU2hIgSc/FCRUrF1heD96JTL+vdev3Cpp++XQztA2T01M2PRUrhZolKPiXgpJKYLvRxhv9/tGUapipWw+4K7H+rCl00yYRTfZ9nhbzAfE4q/TzvbwXAQQQKDfBfT5p2iu/4xicot+36OsPwJPI0DAvb57eD6rRyh2qnPqRgFVvSe7mPtIxl1z6M86f9b5civh3Kc5Cpp/1XoBdx9X90vxAXc/oZau2zTRSDvDT5ZV77qvneXyXAQ6KaB7FbrG9devm7u7dnJ65l5icnzcni9WA+4aCr3v7O1bFCVsanLSvWdo6BjX/xSa1i9F3BVr1/c1id3ewYFdFC5tbHTUFmZn3ORn6Si6N1zdye1kWf0j4P8biY5LHSfNdNz9e7fi4Ws3790+4u7f372A/0zQ/SYfVNe9Nh3H+p6O4Ub329pV9PeoFHP3Pz9aZjXkbu6en4Z+LvXzpnXx96Ma3bO7K+au5flQfLvrXl2f6np9mlqyeq4RRtv9xDHtvl6vPZ+Ae6/tEdYHAQQQQAABBBBAAAEEEEAAAQQQQAABBBBAAIH2BQi4t2/IEhBAAAEEEEAAAQQQQAABBBBAAAEEEEAAAQQQQAABBBBAAAEEEEAAAQQQQAABBBBAAIFHFVD0QtHe3Ysd+6M///Gt1/YBd8WzFNFiIIAAAgj0l4CCSwpQKWKkkFQyimrh9GzyU1RdWxU+9vA47zY0nU6ZwlM+pOjDVPpeo6iUIvGKQfnAk/48MT52C65cKlsUvP7FRcEF5p96+HUPI/atrpMClApiyc0PhatkeF2uBvUVZPTbWy/e7gN2er5iVBoKY4WRrfh6hXF3PV9DkfhG0cxWt4vHI4AAAoMg4Cfq6JWJQwbBlG1AYNgECLg33uPxiLseubt/4CZGUmT1ruH/cfIwBNz9tn66VjDL3Ex4danrhUr75/H+umYk6ad8GrafVLa3nwSq96ZLdnp2YZs7O+6aWde/er+NXwPrvUT3NfR9hacVvtbw97fD7da1cKlUskQisnQqaakGk9n1kxXr2l2B8J6XXqnZz6RCqTrZ4dt339VWUNcdjQLuuiekCQaWFuZvHeM6ZnXvrtshcv1c6b6VJh30Ey5W7ykpkv7JWOuTPzlt6nPcB+JHR7O1OH34OeeC7laNut83tA5Ktftoe/j4MNg+LPe7CLjfd8TwfQQQQAABBBBAAAEEEEAAAQQQQAABBBBAAAEE+k+AgHv/7TPWGAEEEEAAAQQQQAABBBBAAAEEEEAAAQQQQAABBBBAAAEEEEAAAQQQQAABBBBAAAEEhlygWK6YQq9fvf2VffXbX9Y0xtPj9tP/4Of2auqN+5piUs0ENoack81HAAEEek5AAXcXZy8W7d3aui0/W3QxpXohKh9xj29E+NjwMWGI3D9Hy1YI6ug4/+Aou8JP3Q5W1dtR3kbfk9V9oUm/DB+qmp7KWTqVcl9Wk0pBuWSUcH/2n7f6nuL3+4dHtSidnq/wnP5XrJRdMEvbr8cc5qsxfT+0fP1ScEsRfAXj68XdiRP33I8iK4QAAj0g8GrlhWXSaTc5huKIDAQQQKBVAQLud4vVi7jrGYqsagIjP3FT/Fx/mALuOn9feb5kitnqOkH32nTdoOGvtRpNltXs8frlyy/cNYKuMfyym30uj0PgKQR030ITnq1tbLr3i0QiYQuzMzY1Oen+HB/6ku5Vh9+50uR1N5OZ6T3m6vrasiMjtadmIsWjm6hHPwUAr9kzAproNmiYu2Msfc9/F/HHXniPrF7A3T8unGzPf/49Vrw9Du3v4el3/3ndbLT9rp2m5fmYu79PpsdXP/eqIffw80k/uz7YHvrrvlwYbX+Ke4VPeXDGz6u4jn3KvcFrI4AAAggggAACCCCAAAIIIIAAAggggAACCCDQOQEC7p2zZEkIIIAAAggggAACCCCAAAIIIIAAAggggAACCCCAAAIIIIAAAggggAACCCCAAAIIIIDAowj4KMk//bf/2M6uz9xr/oM3/9D+s+/9F6aIu4ZiGqmbAO2jrBQvggACCCDQEQEfAFTgSKFahY/erK64mF+jiTn0nJvmWW0dfOSsYoqqVVNKW7t7LkTejbEwN2vJKHKv8ZjD/6MIvWYzAXTFFxWrz01M3LJK3oSoFG1XH85HqcKIu56g/eLDilLV9zUUZNK2NxuQ9y8ext3j4ffHdOS1EEAAgV4V8OFlBRIVTmQggAACrQoQcL9fLB4b1flw/PpC78OnZ+fVqHuhYIMecNd5vT+313WOm4zpJkAdFy2Uyu5L37z/cO+kVjr/L5Wrjw+jtuE+8BF3XWpoAke9rrLXTNJ4/7HMIx5PQMemrocVXdev0ZERSyaTt1bAH7M6fv1Eaf4BupLWvQofcN89OLTR7EhtwjM9rt4kdo+3hbxSvwj4SRB39w9qAfL7jh9//Ib3keIBd70HX5XLdSeS0nu2PiOeMk6ue1P6fGr1PlQz+1WfVWHQPXyOfq5vboXVvhwG23W+MCxD+0ATS4Yjq/OFKLplw0Rkw3JEsJ0IIIAAAggggAACCCCAAAIIIIAAAggggAACgyxAwH2Q9y7bhgACCCCAAAIIIIAAAggggAACCCCAAAIIIIAAAggggAACCCCAAAIIIIAAAggggAACAyegaIgCGb9e+9r+9De/qG3fz370L+zvzP1dU7BXoafEwG05G4QAAggMh4CfpEORWkWPwkC5ouJ6j2809PmgYLt+VwStmhavjm7G27X816srpsAz9CxcAAAgAElEQVSTAvGPGXFXUMrHkhStere2/hmPwklTExM2PZVz66ghRXmGETkf/dL345+nYchd+0DGCucr1rV/eGTE14fj55OtRACBxxcIPwffvvvu8VeAV0QAgb4XePli2cW31ze3XHycUV9A58yK3cvKX3e489061xbhEgYtsByfwCmulU1+irL674Xx4PC6IB7X1d91PIbXTZoIS9cTuq6YyeXMTYyl65REwoWD40PXKQTd+SnuFQFNXlCpVNz1dcIdm9XjU3emNRFEo7sX4bW3tuXk7Mw2d3ZtYnzMFmark8Pp50XPH6nzM9cr28969IaAD62fnp/bxvaOC48vLczXjqG0jqfYwVgvzh4PuF/dTDDA+YPdirnrM0z338Jo+1OG7J/yKAyvVRuth5wIuD/lXuK1EUAAAQQQQAABBBBAAAEEEEAAAQQQQAABBBDojAAB9844shQEEEAAAQQQQAABBBBAAAEEEEAAAQQQQAABBBBAAAEEEEAAAQQQQAABBBBAAAEEEECg6wI+3v4+/85+9pc/sbPrs9pr+oB7pk6QpOsrxgsggAACCHRMwIfMfCDqy5dfuOiUH4qXxSNoek482K7HKxKkSOXp2bmLwXdqjGWzt+KXijwqROjHY0bc46+tWJeiXRpaz9zkhOUmJmrrpqBcMlGNt4fDuys6pRCVlquhWHv4WB9u9/F2RZg6adupfcRyEEAAgUER8DFbbc837z+4wC0DAQSGS2A0m7VsJvOgCXMmx8ft+eKCe+/QBEk6z2PUF9D5r6KsPnobnzxKk0PpmsNPGuWX4mPjw+zqQ8C6LtBxpuGD+Pqan+BKcXZ9rvmhyae8t64rfNxdprre0NjdP7BSuWxjo1nTz4KfkCr0v2uSr2HeL2x79wWKN8eprq51pyJ2mV13BS7Lir6be1/WUZ4/ObWDoyN3nCvc/mLpmY2MjFSj8ATcu78TB+QV4pMh6j1Y76+KuWvEJxvRsafnaPhJohRwjw/i258fILLlmqz6Of9mdeXWPVu5cJ9wQN5U2AwEEEAAAQQQQAABBBBAAAEEEEAAAQQQQAABBGICBNw5JBBAAAEEEEAAAQQQQAABBBBAAAEEEEAAAQQQQAABBBBAAAEEEEAAAQQQQAABBBBAAIE+ESiUyrZ7sWN/8uv/7la8XatPwL1PdiKriQACCNwjoFCfYuL7R0e2f3jkQuKKkF9eXrn4VDykqMXp80HDB9svLqrh9m6N16srptigHz5EqLiai2BdXblg0WMFncLIlrb77Ozcpqdytbih1suFJaPEZ/F7bUMYb/ehJf+PLfR9Rd8VRdRy6j22W84sFwEEEECgOhnHyvMlR+EnN8EFAQSGS2B5cdEmxsdc8Dd/emL7R8dWbCLEnkql7PXKC0skEi6CfZjPDxdci1ur647V50u3QqRRwkwTBTLuF/DxYF0nKUQtSz8plL6m8Lr/PPNL08RX+rrC7Lp2CifuctcpxeKt6y59zT9eQXdNVMU+un/f8IjeEPATHWhtKpWKm2ju6CRvF4XLWyuo+x6afEPv3fEJ1XpjS1iLXhQoliumCQXiAW0F3P1EGbqno2OqVLHaJBl6n9U1hn6vF3D39+Z6cZtZp6cVCCca0/Gjc9Od/QMmeXza3cKrI4AAAggggAACCCCAAAIIIIAAAggggAACCCDQNQEC7l2jZcEIIIAAAggggAACCCCAAAIIIIAAAggggAACCCCAAAIIIIAAAggggAACCCCAAAIIIIBAZwUU6P2b/b+yn/3lT+z7cz+wn/7o55+9gMJaijcxEEAAAQT6U8AF0EtlF2NXTDwcCqcr2DeSjG6FyH3A/e2777q+0T6ku7W7ZwoOavj10p8fO96u13z5YtnFEX1A3iMovJ5MVOPtjcZdQXYtU6EvH17U8sp1gmBdR+cFEEAAgSEW0OeePmc0ws+eISZh0xEYOoHfffXShXzDcX19bVt7++6cudHw54in5+e2sb0zdG4P2eAw4i7ypCXM/X7H+fRDXmcQn+OvKxT7VTDYXZ8kFKo20zGov+szLT4UfY1/PYy53/XZp9gwAfdBPJoGb5v8RHXaMh3fmzu7dnZxUXdDNWHHwuys+7nIJplAYvCOhu5tUaP7O5ocQ/d29N7sh957NWmiv6/VvbViyYMmoAlaNPFKOHQv9P3HjUHbVLYHAQQQQAABBBBAAAEEEEAAAQQQQAABBBBAAAEEAgEC7hwOCCCAAAIIIIAAAggggAACCCCAAAIIIIAAAggggAACCCCAAAIIIIAAAggggAACCCCAQI8LlFXzNbOr8ucBdyXMFITyjyHg3uM7k9VDAAEEmhBQwF1v/fEge25iwkWnFFBMB7N1PGbA3a+DYlfv1tZdiFBxTI2niLfrdZefLboQlwLrlUrF+SSjxK3IfT32u+Lt4eN9oN4H3A/zedvdP2hiT/IQBBBAAIFOCChQq6EorkKLDAQQGB6ByfFxe7644M4zFWHXP4h1531RNepbKpftOH9ie4eHt1DmZ2ZsdnrKdM6qoKaCwYzmBMKIu645iLc356b7crpv54e/ZvPXdvGl6HLO38vT9/zfFRM+PM6bArE6zv11V721IODe3L7hUU8r4K+73Xt2qWQbO7t3Tr4xMT5uCzPTlkmn3eR1DARaEbjrPo/OH3QeofdYwu2tqPLYUCAMuOszWkPnmRxXHCcIIIAAAggggAACCCCAAAIIIIAAAggggAACCAy2AAH3wd6/bB0CCCCAAAIIIIAAAggggAACCCCAAAIIIIAAAggggAACCCCAAAIIIIAAAggggAACCPS5gAK+ij358Tf7f2U/+8uf2PfnfmA//dHPLZVIWCpKuEiUwk8E3Pt8h7P6CCCAgJn54NT65padFwq3THxMXCEzTeKh4QPu37z/UDdOqfDf4tys5U9OP1teq+D+HyHEn9fNePvK8yW3Xadn53Z6fn5rG8eyWVuYm3Uh+WYCk/pcLVcqVqpU3Oemlru2ueWioPVGOpUymWuyFIm755XL9u3aOiHQVg8eHo8AAgg8UODNF6uWSiZdaHFrd++BS+FpCCDQjwKaKEjnefrZ97FVndv6CKvO1TQqFXNB4K29PdPXFNfUqHc+3Y8Oj7nOBNwfru1j7eGEW7p+0PWdhu7Z+ci7rl381/U9XdvpUf5Y9/tBwev1rW0Xco8PAu4P31c8s/sCOp6vb+5X68+abG1ja/veexKatE6Td6STkbvvzUCgVYFmJ+trdbk8HoHwHEkTBDW6l4gUAggggAACCCCAAAIIIIAAAggggAACCCCAAAIIDJ4AAffB26dsEQIIIIAAAggggAACCCCAAAIIIIAAAggggAACCCCAAAIIIIAAAggggAACCCCAAAIIDJiAj46cX5/ZX6x9bf/qr/8lAfcB28dsDgIIIBAK+Mjf/tGR7R8e3cLJTUyYgmZhFNB/TtSLqCtwqYClIkMKjyvy3s7Qskaz2VuLUExQ4SItv9ND661wZzgUcb+4KNj4+Jgp4K6hrFs6iiyq03eLR9v9suSlQOJdwSXF4WdyOReHL5YrLqqoUW/fdHrbWR4CCCCAgLlJOvQ+rKE4sybdYCCAwPAI/O6rV24inUYTFelccHoq54Lufijmrudwvtb6cUK8vXWz8Bk+yK5rh3Ao7K7JF3UNp5a7Iu6KuWtiqaIOWDP3PV0HumuNwyN3/GoygpIC2A2uswi4t7e/eHb3BPxx7l9Bx/rWzq6bkO2uMZodseVnzywZRZZNRt1bQZY88AJE3Ad+Fz/6BobnSJpc5W8/rD36OvCCCCCAAAIIIIAAAggggAACCCCAAAIIIIAAAggg8HQCBNyfzp5XRgABBBBAAAEEEEAAAQQQQAABBBBAAAEEEEAAAQQQQAABBBBAAAEEEEAAAQQQQAABBJoSUL5JsScF3P/o6x/b2fXZZwF3RZ7UeUpGCRexZSCAAAII9JeAAme+8+ff9xUWVxjdD8WC9LXXqysu5jeSjGrv+WGc6vA4b4f5vHuaj7frz/nTUxcsb2f4145cfLDi1kcx3W7E2/16+mh9vfXWZ56PIdb7vo/h++9pffMnpy4cp/D8fePLl1+YIviKMMpYz9d+IAh6nxzfRwABBNoXiL//xz8X238FloAAAr0sMDk+bs8XF9w5232TBencODc54SZ80LkbEz60vmfl9mZ1xflp6NpEUXH9YrQnEF7raUn6uzfW/b5EImGZqBpw9xH480LBNrZ37rzOIuDe3n7h2d0RiF+D617Bxs6unV9c1H3BdDpt2UzGsiMjNjE2aslk0jKppKV47+nODhqipWqyDL3f6jzi3dr6EG05m9oNgXBCS84zuyHMMhFAAAEEEEAAAQQQQAABBBBAAAEEEEAAAQQQ6G0BAu69vX9YOwQQQAABBBBAAAEEEEAAAQQQQAABBBBAAAEEEEAAAQQQQAABBBBAAAEEEEAAAQQQQMAJ+DDvV29/ZV/99pefBdxhQgABBBDobwGFpcJAog9NrW9umeJ9SwvzLjq1f3jkouyj2axloqgWfdfWK/530wJ0ob9SuexC734oAKhweTtDkUB11DRpiIYiWM2E0Nt5TT03jPgqpu4jiHcFJcNwnILrCre3sq7+Nf1raHkyVEC4leW0u+08HwEEEBhGAU2Woc87HxKWQSc+x4bRkm1GoJ8F/ORBrUxEpHM4hTU5X2t9z+s9d2piwsXw9T7sh86HlXG/a9JAd3mg/5Nw/4/xQAER6lpQ11sufL29464H6w0C7g9E5mldE/D3r/0L6Bj+uL1jhctLS2pitHTaMum0e38ZHRmxVDp16/1CE8WloogJSru2h4Znwf5+kI5BTTqo+zgMBNoR8Pdid/cP3Ocyx1Q7mjwXAQQQQAABBBBAAAEEEEAAAQQQQAABBBBAAIH+EyDg3n/7jDVGAAEEEEAAAQQQQAABBBBAAAEEEEAAAQQQQAABBBBAAAEEEEAAAQQQQAABBBBAAIEhEVC0qVypmIIjCtVqnF2f2X/79Y/tVe6N/fRHP7eUC9uQxhqSQ4LNRACBARbwwXbFyRVI1Pu+vqYoULFYdAFzRcgbBdz1MaGAe3z42LqiVd+8/9CW4Fg2ayvPl2rLaCWk2dYL3zw5jLjH4/X1ll+48dja3TOta6tD26pt1mu5/dMBw1bXgccjgAACwyiggPDLF8tuEhJd6ugz8TCfN8XyGAggMFwCqVTK3qyuuI1+6DndcIl1bmv1Hjw9lbOJsbFbk0LFz8M/3bvSJE8Vd4/qrkmWOreGg72kMISta0BdC8aHAu4azVwbDbYWW9cLAv4eRrguZ+fndnx6askoadO5STfJg87zksnI/a472rpnoSkidM6nvyvizkCgHQHi7e3o8dxGAj7g7ifaRAoBBBBAAAEEEEAAAQQQQAABBBBAAAEEEEAAAQSGS4CA+3Dtb7YWAQQQQAABBBBAAAEEEEAAAQQQQAABBBBAAAEEEEAAAQQQQAABBBBAAAEEEEAAAQT6QECRkTDarlXevdixf7f5f9t3+W/t76/+vo2nxu3V1BsC7n2wP1lFBBBAoBkBH3DXY33EPfyavn5XwL1YqVixXLHLqysbyWRqL6n0maKKnYithwF1vcC7tXW7Lhab2byOPaaViLsPuL99913Lr69g5evVFReT02QpCih2wrDlFeEJCCCAwBAK+Ak0FPDUhFb6bHv/cWMIJdhkBBB4vfLC0um0m0hnbXPLvR8wHl9gJpezhblZ98K6vlCk3b9Hu/tXKjffRJf19WSD/rK+R5q5+f3nI8R6hib22tjecT8L7poxlbLlZ4u1az8i7s278sjuCVyVNQlpdRZS3SvQe3Y2M2KpVNJ9rRpp97H26u8MBDopQLy9k5osKxQg4M7xgAACCCCAAAIIIIAAAggggAACCCCAAAIIIIDAcAsQcB/u/c/WI4AAAggggAACCCCAAAIIIIAAAggggAACCCCAAAIIIIAAAggggAACCCCAAAIIIIBADwoowKsQ7/n1mf3F2tful8LtGt+f+4H99Ec/r621orIKZzEQQAABBPpbwMfaFeSLoshF3PU/fd2PuwLu/vmKqpfKZZsYG7OJ8TH3u4Zif6fn520h+X+AoIU8Zcz8U9jXTKHCeiOMdn3z/kPL261ApUKV+oxVj1IROsWDiYa2TMkTEEAAgZYE/PuvOsDqfxJtbomPByMwUALE23tnd/rrAB8P1/VKMpFwkw/q2uOiUHDXLuNjo7WVrtxEnBM3YXd9Q8/RdY7OrXWVo3tajLsFlMLWtZ44dS2ytbtnM1M508RW4fC2eCLwVAJ+Urn464eTPvAT/1R7Zzhel3j7cOznp9pKAu5PJc/rIoAAAggggAACCCCAAAIIIIAAAggggAACCCDQGwIE3HtjP7AWCCCAAAIIIIAAAggggAACCCCAAAIIIIAAAggggAACCCCAAAIIIIAAAggggAACCCCAwC2BQqlk59fn9kdf/9jOrs9q3/MBdzWu0onI9DvxGw4eBBBAoP8FfIBdkXBFgRRFjBLVuKHe5xXu89F0Hw1SvFxzeOh7l6WyC/rp+eHQchRx13PbHf51tRwfk293ma0+f2lh3sUK9fk3Uife7mKQFXMTobQT/f3y5RduH8hY++a6WDTF8RkIIIAAAt0T0Pu73uc1/GefQrWd+Azr3lqzZAQQ6IYA8fZuqD58mcvPFt01xfHJiVvI1ORkbWFH+bztHR65c+f5mWkXGo+PTDplo9mse2/XBEmauFB/0bk297Sa2y/X5YoL5jca/tqwuaXxKAQ6K6Dr8Cv9XAdDkwroF/OOdtZ6EJem9zYdK/HhJgmpVBpO3Bc+3k8g0M59oEG0ZZs6JxDeE9XENWubW51bOEtCAAEEEEAAAQQQQAABBBBAAAEEEEAAAQQQQACBnhcg4N7zu4gVRAABBBBAAAEEEEAAAQQQQAABBBBAAAEEEEAAAQQQQAABBBBAAAEEEEAAAQQQQACBYRRQzErhka/e/sq++u0vawQ+4K74jeJMDAQQQACBwRDwAfe3776zkUymFnGPb51C4hrpVMp9DujzwIeqdvcP7DCfd/FERas6PV6vrrjX1XiqgPv3Xr9ykceRZPUz0Afby1YNt/vRTrRLcUpFKhUQU0NMn8lylS8DAQQQQKA7AuFnn5/AxE9c0p1XZKkIINCrAsTbe2/P+Gjp2samRcnIXjx7VlvJ3YNDOzw+vnOlM+m0fbH83F2naOh8Ph0p7Ey+vZW97SPuqUTChfALpeo1X3h91MryeCwCnRLwAXfdn9DPtaZmINzeKd3BXo6/F6b7L/pc8EPhdr3nadz130H8/TA9rp37QIOtzNZ1QoCAeycUWQYCCCCAAAIIIIAAAggggAACCCCAAAIIIIAAAv0rQMC9f/cda44AAggggAACCCCAAAIIIIAAAggggAACCCCAAAIIIIAAAggggAACCCCAAAIIIIAAAgMuUCiVbjJM1Q39z/+v/8R+uPR79sc//Od3hksGnIXNQwABBAZSwEerzgsFt33bu3u1WLr+rv/P/6PZ7K1t9wF3/9zLqysrlcuWzWTs8DjvouOdCrnnJiZsaWG+9vpPHXBX6zEMtmvFtP3yu7gouN8fuu3aTm2v4mGKhul13q2tm4/nD+QByEYhgAACTyigoO/LF8vuc0/xRhdsLBbt/ceNB7+XP+Hm8NIIINCGAPH2NvC6+FRNoqSM7rsPa5ZIJOzVygv3u8be4aEdHN0dcB8dGbHV5ee1NdRTdS1Dvr29neYD7vHwcXtL5dkIPExA7xH8TD/Mrtef5SeabbSemmDvofs+XLZ/L/Pxdt3T0b0dTbIXj7jHw+26/6X7YA+9D9Tr+4D1e3oBAu5Pvw9YAwQQQAABBBBAAAEEEEAAAQQQQAABBBBAAAEEnlKAgPtT6vPaCCCAAAIIIIAAAggggAACCCCAAAIIIIAAAggggAACCCCAAAIIIIAAAggggAACCCCAwB0CCpGUb8Kxetj/8u/+J/vDv/c/2Hh6nIA7Rw4CCCAwYAI+wu436+2770xBWx+fGslkXNxWQ8HDSuUmepgwuyyV62roue2G3BUy1z88UFQ3HLv7By4Q/9hD8Ui//Xrt/OmpnZ6dtxVsj2/D69UVt72KSmq/KAyviDADAQQQQKA7Avq8+/LlFy78qPinht539f7LQACBwRNIpVI2PTlp42Ojpj/7ESUSLgquc9i1zS3eA3pk1+u8WOfHmijqWxdwN1uaX7CJ8TG3hg8JuOt5mixJsV7GwwV8wN1P7PXwJfFMBBBA4G4B/36j83N/n0rn8LpX1e4kEn7ZWgOdC7j/HhKcC/hJ9hRx1/cVfddw97wIt3PoPpIAAfdHguZlEEAAAQQQQAABBBBAAAEEEEAAAQQQQAABBBDoUQEC7j26Y1gtBBBAAAEEEEAAAQQQQAABBBBAAAEEEEAAAQQQQAABBBBAAAEEEEAAAQQQQAABBBBAwAvEo776uoIlCjQxEEAAAQQGS8CHqxRwH8tmXcT99PzcbeTC3KzN5HIujqVf6h365KH6Vfq80LgoFGw0m63BKGq1f3jUcnB9+dmiTYxVw4zx8W5t3a6LxUfHV8DdRbssYZroZP/oyG1bp4YP5buAqJmVKhV7qlh9p7aJ5SCAAAL9IKBJSvQerKEQo957GQggMDgC07mcO68cGclY8o57GcTbe2+f65pk5fnSrUmNZqembH52xq1sMwF3vb9/sfzcBfo1KpWKJaOEpSOd1TMeKqBrR/mNJLk/+FBDnocAAs0JKJoevwej+1VvVlfcfSu9Dz30/fy6XHH3Xvyody7gI+56DOH25vYZj+qsAAH3znqyNAQQQAABBBBAAAEEEEAAAQQQQAABBBBAAAEE+k2AgHu/7THWFwEEEEAAAQQQQAABBBBAAAEEEEAAAQQQQAABBBBAAAEEEEAAAQQQQAABBBBAAAEEhk4gHnBXuFZZ2bT+wEAAAQQQGCiBeMBdEfVv19ZdoCqMY2kSj/BjIAy4nxcKLv7ux0NDmIql1xuXV1f2/uNGx9wVdNS2heur14iP3MSEKdqleL0+A2WlbfM+nVgh/48sUlHCSuWKKSH2VLH6TmwPy0AAAQT6RSCMMuZPT21rd69fVp31RACBOgKT4+OmX9nsiKWSyVuP0CRAmnDo/KJgxdiEQPreU0wSxE5sLODPj88uLuzj1rZ74Nho1laWltyfmwm46xh4vrhoo9kRt++1j3V8ZJKRO7dnIIAAAgj0vkC9ezD+M8Lfp7lvK3SPRa328H7WVbli5UrFTeKkyV42tnfcpCHxoUkNXbz9OO9+ZyDwmAJhwF3XqrpmZSCAAAIIIIAAAggggAACCCCAAAIIIIAAAggggMDwCBBwH559zZYigAACCCCAAAIIIIAAAggggAACCCCAAAIIIIAAAggggAACCCCAAAIIIIAAAggggECfCoQBd8VNFO1lIIAAAggMpoAPuCuQnowiW3m+ZKfn5y5gpeEj5lEiYZnYRB5hxN3rPDTergC8XltDgcV0KlUD390/cGGtTo16oXi9prY7f3JaC3e9Xl1x6zGSjEyZx+tyxUqViu0fHdn+4VFHVufli2VTUF6BeC0/tO/IC7AQBBBAAIG6Av7zTd9U3HdtcwspBBDoY4Hw/E7no5pg6PTsvBbv7uNNG7pV9xNsHBwdu1i7RjqdthfPFt25uc7F9b37xvzsjM1OTdlF4dKO8nlbmJ2xTDpl6ah6bs9AAAEEEOhtgWK5YsXYPZhwokF/rya+FYq2K9Cu+ze6b6Whe1qpmwk89N8+dA9Ik+cxEOhVAR9wD8+HenVdWS8EEEAAAQQQQAABBBBAAAEEEEAAAQQQQAABBBDovAAB986bskQEEEAAAQQQQAABBBBAAAEEEEAAAQQQQAABBBBAAAEEEEAAAQQQQAABBBBAAAEEEECgowKKmCQs4SInBNw7SsvCEEAAgZ4T8FFyhS4VJV+Ym3XrqIC7YuIaYWQ8eRO88hsSRtzDeLui5IqyazQTX/f/2KAe0Nbunotrxcfl1ZXpNVsZE2Njtvxs0UUbw03xUS8tS6+lZeux2l7F1TUuS2VT+2t9c8tFQdsdClAqEq/1UEZSn7va1vzpabuL5vkIIIAAAvcI6HNKn28a+iz55v0HzBBAoEWB0WzWxkdHbXxs1D5u71ixzvlai4t88MN9wF2TEuk8jtG/Av7aY31r284vLmobsry46I61nf0DOz45uXcD9Vg9R8eDnqOJO6YmJyyTjNw5PgMBBBBAoPcFNOmgztW/XVuv3f/x94/C+zXaEt1TCaPt7j7O1ZUp+u4nCdS7v+7rcO+l9/f9sK+hD7h36h7ksHuy/QgggAACCCCAAAIIIIAAAggggAACCCCAAAII9JsAAfd+22OsLwIIIIAAAggggAACCCCAAAIIIIAAAggggAACCCCAAAIIIIAAAggggAACCCCAAAIIDJ2AQicKoBTLFReVJWw1dIcAG4wAAkMm4CPu4WaHgSwfDdL3s8nolk74XIXHFcZSuF2/azQbGvKvESUSVq4op3X/CCPz9z+6+ggF6mdyORdlj3++VWNfduv1R5JKq5v57VSMfnf/oNmXu/NxikguLcy79dA2a6sVEG41St+RlWEhCCCAwBAKfPnyi9rnFe+/Q3gAsMktC0zncm6Cm0wmbalk8tbzLwoFW9vcanmZnXqCD7i/ffddpxbJch5RQNcOOkefmcq59+VKpWJ/+2Ht1nmxrjHGRkft6CRvxWLp3rVLpVL24tmiW97mzq4lEgl37j2STlk6qp7jMxBAAAEEeltA/32iWKnY/tGRm3RQQ+/rb1ZX3O+ZKDJNtafH+aFoe/7k1E1K6CcD1P0XRS4UctfX3q2t9/aGs3ZDLaDJxnSfVMc4kxMN9aHAxiOAAAIIIIAAAggggAACCCCAAAIIIIAAAggMsQAB9yHe+Ww6AggggAACCCCAAAIIIIAAAggggAACCGVX0twAACAASURBVCCAAAIIIIAAAggggAACCCCAAAIIIIAAAggggAACCCCAQG8K1Iu4K3alSHoYcFdsXPFzjXrPCbeulZCnoptaqoLpWq6Gjyrqb4qrh0PBre3dPTsvFFoCfb264oJd8RB9fCF6Pb1iKpFwr6110msqnNSpwPrys0UXQdVrKEimAP7W7l5L28ODEUAAAQQeLhB+vjU74cjDX41nItBfAqPZrOUmxi07MmKZdNrFr+ND53qFqysX3tb4dm3disXik2woAfcnYW/7RePhdneNUSy6CZN0LdLuULBd59u7B1rehc1OTdl0btIF3FM31zTtvgbPRwABBBDorkChVHb3YXSe4e/H+GCFf2V9XRPuKdzuo+311kohdz22E58x3d1qlj6sAmG8XZMWaPICBgIIIIAAAggggAACCCCAAAIIIIAAAggggAACCAyfAAH34dvnbDECCCCAAAIIIIAAAggggAACCCCAAAIIIIAAAggggAACCCCAAAIIIIAAAggggAACCCCAAAIIIIBAHwj4ILvrc1bc/3MB95mpnCniqZGJIlPrMB5vjxIJ9/XIqjHycqVizcZwx7JZW3m+ZGEcXq+lcHqpYm5ZfihyriBXq+F2PV/hdgXctX0jUdT0HrkslZ1Fs9vT7IJ9aFTbrW2VNRGxZvV4HAIIINC+QBh+1AQa+oxhIICA2eT4uD1fXLhFoRiqgu2Xl1fuPOzy6qr2fUWyFURtZfKeTjsTcO+0aPeXp3Pzly+WTRF3DQV19w6P7Cif79iLK9iu9/qTszPb3tt3kxG8eLborgsySV25MBBAAAEEel3A338K78nos+PN6opbdYXbD4/zHZtsr9c9WL/BFvDXqIfHx7Z7cDjYG8vWIYAAAggggAACCCCAAAIIIIAAAggggAACCCCAQEMBAu4cHAgggAACCCCAAAIIIIAAAggggAACCCCAAAIIIIAAAggggAACCCCAAAIIIIAAAggggAACCCCAAAII9KiAwlj6XyoR2VW5XAtgKY4VxtsVNPfBdv3uR7li7nnNBjwVT1yYm7WJsTFLRwkXcVcAvuTWozoUDD06ztvx6WlbQa6ZXM69ViqRsFS40sG+8NF4/6VKpboeCoLt7h90bK9pe5efLZrC9wrUK1j5zfsPHVs+C0IAAQQQuF/ATyCiR+4fHdn+4dH9T+IRCAy4QBhv1/nPxUXBBdt1rtJo+Ely9P1v19atWCw+uhIB90cn78gL6n3YnRNHkTvGdvYPOjqZxvjoqFu+Jhz4uLVt5UrZpnM5m5+ZsXQUNbwm6MjGsRAEEEAAgY4IuHtTFXP3TMLzEX2GFK6u2rpP1JEVZCEIdFDAx1g6PYlkB1eRRSGAAAIIIIAAAggggAACCCCAAAIIIIAAAggggMAjCBBwfwRkXgIBBBBAAAEEEEAAAQQQQAABBBBAAAEEEEAAAQQQQAABBBBAAAEEEEAAAQQQQAABBBBAAAEEEEAAgYcKKGKukLpi7vqzHz7gftdyi+WKC7Arkri2uVU3pKXIpwLmuckJG8lkaosbSUamFnyhVA2E5k9PLX9y6qKhnRiKN+p1G22HtlXbHB8KyL//uNHRKNjSwrzlJiZqAXdt69buXic2k2UggAACCDQpoGDwly+/cI9uduKRJhfNwxDoS4Ew3q7zEp2fNDv8PxwtaSKfi4Kb/EY/V48xRrNZW32+5F7q7bvvHuMleY0OCui9WOfGOk/31wCdOi9OJZO2tLBg6XTKtvf27fziwvS11efP3deaub7p4KayKAQQQACBBwjoHpHuMem+DAOBQRcg4D7oe5jtQwABBBBAAAEEEEAAAQQQQAABBBBAAAEEEECgOQEC7s058SgEEEAAAQQQQAABBBBAAAEEEEAAAQQQQAABBBBAAAEEEEAAAQQQQAABBBBAAAEEEEAAAQQQQAABBJ5cIOyZR6qrNzF8+D0ecVecUXHNMNquRUaJhAvGa/k+oq7o5+7+Qe3VxrJZm52Z/uzVy+WyC5/r9/vG916/cg/JJqPPHhrG2/W6Wnc/FHDXr06O16srppC9tlnGCpGFr9nJ12JZCCCAAAKNBV6+WHafS0QhOUqGXaCdeLvsdJ73ZnXF/e6H5gEqFq/t5Ozcjk5OrNjh86lUKmUvni3Wzi11vvZubX3Yd2Xfbv9MLmcLc7Nu/fWe/HF7pyPHzPzMjE1P5ezoOG97h4du+TNTOdPXU1Fk6WYvcvpWlhVHAAEEel/gqlx290b88BP8NbpH1PtbxBoi8DABAu4Pc+NZCCCAAAIIIIAAAggggAACCCCAAAIIIIAAAggMmgAB90Hbo2wPAggggAACCCCAAAIIIIAAAggggAACCCCAAAIIIIAAAggggAACCCCAAAIIIIAAAggggAACCCCAAAIxgXoR99zEhC0tzFs82h4+1T9vY3vHTs/Pa99aeb5kiriHQ9H2tc2tpsLnE2Njtvxs0YXi45HGMN6uGHz+9LSr+1OhYAWDfbyd2GhXuVk4AgggcKeAPpf0+aTx9t13aCEwlALtxttDNJ3nTIyPufO20di5W6VSsYvCpTvHO8rn27JeWVqysdHquaHOCfcPj0wTADH6W0DHj87ZNdGRjpfNnd1b1wQP2brx0VF7/mzRCpeXtr655RaRSiZtdfm5ex1dHyQSVv39IS/AcxBAAAEE2hKIx9vD+zaN7hG19YI8GYEeFiDg3sM7h1VDAAEEEEAAAQQQQAABBBBAAAEEEEAAAQQQQOARBQi4PyI2L4UAAggggAACCCCAAAIIIIAAAggggAACCCCAAAIIIIAAAggggAACCCCAAAIIIIAAAggggAACCCCAwFMJxCPuiuQqpJ6JIhcvrzd8uOub9x9cjFNDAVAF3PUcZRUVXG8l3q5lLMzN2kwu5+LtioH58djxdr1u7R9WmFnFzMVGd/cPnmo38boIIIDAUAv4yUWE8P7jRlOTggw1GBs/kAK/+/qVC1drEhtNZtOpEUVRNeQ+mnXngIplaxRLJfv2w9qDXubZ/JzlJiZdcFtj/+jIDo/ztfPGBy2UJ/WUgI4bf93QzrHiN0qx9qWFBUulku74VshdY2py0hbnZi1xczBlooRFwXVCT6GwMggggMCACvh7QJdXV+48QZ8BI8moNqFGvXtEA0rBZiHgBAi4cyAggAACCCCAAAIIIIAAAggggAACCCCAAAIIIIBA+N8MEpVKRf//jBkIIIAAAggggAACCCCAAAIIIIAAAggggAACCCCAAAIIIIAAAggggAACCCCAAAIIIIAAAggggAACCCAwoAJhxH0kk3ERLsW4Go1CqeziuYro+qF4u+KfCr+XrWLFcsXFOvcPj5pWe7264mJg2dhrlytmLghWLtva5tajhHtfvlg2b6F/WPFubd2ui8Wmt4UHIoAAAgh0TkDvx3pf1ljf3LLzQqFzC2dJCPSJwOT4uD1fXHBrq8C1Qu6dHgqyvlldcWFWnXNdtPizpol4ZmemLRlVzyO1jjoX5Byq03uqN5bnz/9bPedvtPbzszM2PTlpe4dHdpTPu4cp3D45Me4medJnQXyip96QYC0QQACBwRDQvZeKVW5NqKctCyfV0981kUYqmExD92vi94gGQ4StQKC+AAF3jgwEEEAAAQQQQAABBBBAAAEEEEAAAQQQQAABBBCQgP9vBgTcOR4QQAABBBBAAAEEEEAAAQQQQAABBBBAAAEEEEAAAQQQQAABBBBAAAEEEEAAAQQQQAABBBBAAAEEEBgCAR9x16YmEwkXR6w3fLjrMJ+3o+O8TYyNWW5ywgUV9RQF3BU8v6wTeb+LUeF2BdzVABu5iX6Gjy9WqlF4RcEUFFXMvZmh9dJzWhl+XfxzCJG1osdjEUAAge4I/O6rly7k26lQcHfWkqUi0F2BMOLejckMlhbmLTcx4cLtOt9qdoxms7b8bLEWbtfzFW5nsoVmBfvvcZq4SQF3nZP/7YcPVtEFQJtDx9HC7IwdHB3b6fn5raUtzM7azFSOgHubxjwdAQQQuEvAT56nu0GpKHEr5B6PuMeXo3tEu/sHACMwFAIE3IdiN7ORCCCAAAIIIIAAAggggAACCCCAAAIIIIAAAgjcK0DA/V4iHoAAAggggAACCCCAAAIIIIAAAggggAACCCCAAAIIIIAAAggggAACCCCAAAIIIIAAAggggAACCCCAQO8KKLxVrlRcdKvZUShVo+iKsDd6mg+9K9YYBaF1hdfTiU/PuyyXXcjx3dq6XReLn62CIumpVKr29YnxMZvJ5SyVSDRc56tyxW1T/vTUtnb37t0sRUj12gqItjIULtVz/VCETDEyBgIIIIDA0wm8fLHsJgshDvl0+4BX7g0BP5lBo3Osh66lD3Krw61lF+ucv8WXrXO51aVnlk6n3bd03rW9u0e4/aE7oY+ep3i7jpmjfN52HiHYOz8zY7PTCrhHt4LCfUTGqiKAAAKPKqDPc0XXI6veE2rm1pAPuPsVjYfcr8pl02M0oVJ8nJ6dtzx53qOC8GIIdFCAgHsHMVkUAggggAACCCCAAAIIIIAAAggggAACCCCAAAJ9LEDAvY93HquOAAIIIIAAAggggAACCCCAAAIIIIAAAggggAACCCCAAAIIIIAAAggggAACCCCAAAIIIIAAAgggMNwCPrqlQJdi7M0OxbgU+Rq54zk+2KVlKtqeTCTcr3gmvlipWLFcsUbxc/8PF+Lrdlc8Xo+9LFXXUQF3hdwbDQXYFWJXWKzVgPvys0WbGBurLbrTgdRm9wePQwABBBD4JPBsfs6mJiftolCwtc0taBAYSoHx0VF7sfTMBVLff9zoqIEPcmuhpXLZLi+v7PT83AW640Ph9qX5eRsbzbpvaWIfRbzvOjfr6MqysCcV0ERMr1dXrFKp2Dfv37tJmzo9UsmkzU5PW7FUNEWBJ8fHbW56yk0gpQmfmgkRd3qdWB4CCCDQTwLxGLvWXfdtEnoPvflLPO7un+M/z3VPxT9PkwMqCK/HvH33XT9RsK4IdFyAgHvHSVkgAggggAACCCCAAAIIIIAAAggggAACCCCAAAJ9KUDAvS93GyuNAAIIIIAAAggggAACCCCAAAIIIIAAAggggAACCCCAAAIIIIAAAggggAACCCCAAAIIIIAAAgggMOwC8UhXNtl8wL0Zu8tyuWG0PXy+Oo6KrTcKjPp/uKD4oo+G6fmKgt01/PYpFKqAr5YfHz7erq8/JOC++nzJRrPVIGk3AqnNOPMYBBBAAIHbAitLz2xsdNQFojWJBwOBYRR4+WLZRjKZhhPkPNREUWxNXqMgu86BFOgOR7FUskLh0k7OztxjchOTbiIfnY8d5vN2eJx3f2YMh4A/1+7m+3F2JGPLi4uWTCbd+fhF4dI0gUE6nbIokXDXDJpEioEAAgggUF/A3zu5LhatWCy6CTB0DtFoVOPu5gLt/j6Kzgd078aH3P1zCbhz1A27AAH3YT8C2H4EEEAAAQQQQAABBBBAAAEEEEAAAQQQQAABBKoCBNw5EhBAAAEEEEAAAQQQQAABBBBAAAEEEEAAAQQQQAABBBBAAAEEEEAAAQQQQAABBBBAAAEEEEAAAQQQ6EMBRdMVT1ekS7Gt9BPFDcOQ/DfvP3wW9fT/cCF1E2BshbpYqVixXHExR0Xcw2BoGG/XMtsNuJ+en9vG9k4rq8djEUAAAQS6IPB6dcV9ru3uH7hgNAOBYRT43VevXFy13rlVJz30s6aQ+8T4mI1lsy76Gh+Kd+8fHrlzTsbwCOjY0PtxpVKx79Y/dnX/T+dytjA7Y4lEwkqlkp1dFCyZjCybybiwuwLu+nXP/E/Ds3PYUgQQQCAQ8PdkLgoFd9/ED3efKJVyMfcoGdU+58O4e/w+SjzkTsCdQ23YBQi4D/sRwPYjgAACCCCAAAIIIIAAAggggAACCCCAAAIIIFAVIODOkYAAAggggAACCCCAAAIIIIAAAggggAACCCCAAAIIIIAAAggggAACCCCAAAIIIIAAAggggAACCCCAQB8KKGyuwLmi5optKmqoiPtjjjDevrW7Zwp8xkc7AXct66pcsXKl4pat11BsTMucGBtzYdPIElaqVOy8UHCxX8Xemx2rz5dctFTjIQH4Zl+HxyGAAAIINC/wvdev3IPXN7fcezsDgWETmFHMem7WnmJyGZ1nKeSuoLvGTovnVsO2rwZ5e/1kSfEgcLe2eW562p3j+3F2fmFX11c2NjpqmXTaopvJoHTNw0AAAQQQ+CTQKOB+l5GPu5fK5br3UHzIXfdgGAgMswAB92He+2w7AggggAACCCCAAAIIIIAAAggggAACCCCAAAKfBAi4czQggAACCCCAAAIIIIAAAggggAACCCCAAAIIIIAAAggggAACCCCAAAIIIIAAAggggAACCCCAAAIIINCnAoVSubbmardnouhRt8RH5BVOP8zn6752uwF3Rer1OhrXxaIpJKahdqO2V99TwF3j+OTEtvf2mzYIA+4b2zsulMpAAAEEEHg6Ab3Hv15dcSvwzfsPbpISBgKNBDQJi2Ln42Nj9v99993AQOlnQD8LjSbHGZgNZUN6VkCTQ71ZXXGTRK1vbdv5xUXX1zWRSNji3KxNTU7WXkvx+POLggu4j4+N1iatSkUJI+Pe9V3CCyCAQJ8IPCTg3iebxmoi8OQCBNyffBewAggggAACCCCAAAIIIIAAAggggAACCCCAAAII9IQAAfee2A2sBAIIIIAAAggggAACCCCAAAIIIIAAAggggAACCCCAAAIIIIAAAggggAACCCCAAAIIIIAAAggggAACrQv4gLp/poLmCrk/1vCvv765ZeeFQt2XbSfg7kNk4YKjRMJ8pl5xdz8UeNw/PGq4HvVWLgy4v/+4YZdXV49Fx+sggAACCNQRGMtmbeX5kgu3K+DOQCAukEqlbG56yibGxy0ZTFzz9t3gBNy/fPmFC1UziQHH/1MJjGQy9vLFslUqFdM58tX19aOsiiLty4uLppi7rml0LVAslmz/6Mity8xUzrRu+p6uCVKa0YmBAAIIDLmAJrS7LldM90TWNreGXIPNR6CzAgTcO+vJ0hBAAAEEEEAAAQQQQAABBBBAAAEEEEAAAQQQ6FcBAu79uudYbwQQQAABBBBAAAEEEEAAAQQQQAABBBBAAAEEEEAAAQQQQAABBBBAAAEEEEAAAQQQQAABBBBAAIGhFrgqV6wcBMyFoYThSNLnzbvP0+2Au7bgslR2EcdkQtuXMMXJ9MuP/OmpC7dfF4stb3AYcB+k8GvLEDwBAQQQ6BGBhblZm8nlCFD2yP7opdWYn5mx3OSEpZLJ2mrpsz+dSrm/9/Pn+HQud4t6YXbGnfv08zb10rHDujxMwJ8nn56f28b2zsMW0sKzNGnB0sK8TYyNmbrs6UTCdMavKHGxVLLd/QMXcX+2MO8mb9B1TyZZ/Z2BAAIIDKOA3iN1T8bfHznM5917JQMBBDonQMC9c5YsCQEEEEAAAQQQQAABBBBAAAEEEEAAAQQQQACBfhYg4N7Pe491RwABBBBAAAEEEEAAAQQQQAABBBBAAAEEEEAAAQQQQAABBBBAAAEEEEAAAQQQQAABBBBAAAEEEBhagaty2cqfOuY1h1QiYanocVKG8YD7SCbjoovpdMq2dvfcOvl/uNDOeilUX6xYLVhfLpdNcbLD47zpzw8dPkx5eXVl7z9uPHQxPA8BBBBAoEMCK0vPbGx01L3HE6DsEOoALCaccEXRdgWl8yenps/v771+5bbw4OjY9g4P+3JrJ8fHbWlx4bMQNQH3vtydA7PSmhzh9eqK2x6dJ+vnrVtDExZo8g5dN+jPGrp2SEbVyZvcNUepZEf5vI2OjNj42Jh7TCZKWHTz+G6tG8tFAAEEelGgePPeqHXTudH27p6dFwq9uKqsEwJ9LUDAva93HyuPAAIIIIAAAggggAACCCCAAAIIIIAAAggggEDHBAi4d4ySBSGAAAIIIIAAAggggAACCCCAAAIIIIAAAggggAACCCCAAAIIIIAAAggggAACCCCAAAIIIIAAAggg8DgC1+WKixlqKHEYdtz/f/buJTaybb/v+79eZLFYLL6fTXY32+eeAJIF3IkDQxMJuBkEShyNJNieOILiiQQId6IAMQLYBmIHiCYXAa4mjhBnlrEMCBroAlIGtoI7uYAtD06OmodNNt/FRzUfVcWqvYPfIhfP7uoi68GqYj2+66LBPqy9117rs3ft10X//vrv8US8qwPRthWWWFWYYhi6IFWFtyvo0be9wyP3++cEuPvARj8/BZPlz86tcHnZkfn5QFiNU+OlIYAAAgi8rMC7jXVLJpMuvF0h7jQEJKBg58X5ObspFm1n/+AzlFw2ayuLC+53F58u7fDkroBMvbYwO2tjqZTtHfXfNV/H/eu1VUsmEm7ouufZ2tnlAEDgRQX0vdP3r1gq2Ye9/a6NJRGP28x0zjLpCQvDwFKplHuu0PNGMnb3rOOef6pVK5bKrtCHctsTsZilelS4qmuTp2MEEECgBQEV8bsNAnde9IXt9I6EhgACrQvE43H3LvOpNj2VNT1v7O4fUCShdWLWQAABBBBAAAEEEEAAAQQQQAABBBBAAAEEEEBgaAQIcB+aXclEEEAAAQQQQAABBBBAAAEEEEAAAQQQQAABBBBAAAEEEEAAAQQQQAABBBBAAAEEEEAAAQQQQAABBEZBwIe3l8plN12FDSncMLgPdNfvknGFHSrK/flNAWGKB1P32kZtWHz0v/3WFLB+cHwXoNpqgLv688Htvj8FtiqU7LpYfP6EIj34APf8+bnrn4YAAggg8LICX2++dQMgIO9l90M/bl3HxmOh5tlMxoW4K4RR90fbH/cepjA1OWlzM9OfhTOGYWgnp2d9WSRgbWnJspMZN/5vtr7rx13BmEZIQM8Zb16tmb4z/9932z2buba7vDBv6fHxh5B2PR/oOUhjqVSrFlO4eyLhAtwV5E5DAAEEhllA70kqkUJ+KkKngke6N6IhgEDrAnpu0DvBRgHuvmeeT1s3Zg0EEEAAAQQQQAABBBBAAAEEEEAAAQQQQAABBIZJgAD3YdqbzAUBBBBAAAEEEEAAAQQQQAABBBBAAAEEEEAAAQQQQAABBBBAAAEEEEAAAQQQQAABBBBAAAEEEEBg6AUU2lUJQ1NIeqlUtsX5uYc5K7RU4UPNBhkqnL22PRbW/hSsj0xUd9Hwdq3TbIC7xqJgRv3xTX0pWL1boWQ+wH3v8MgUgEZDAAEEEHg5gVQyaZsb624ABFe/3H7o1y3/4O0bF9j87fYHC4Lgi2Hq/kfXdYUx3t7eWql8a5OZjEVznXVfoeNsIp126+u+6ePhkVX6LPz0qzev3Tz4HvTr0Tg641JhhFw2ayqmtLN/0NOJq/DC/MyMjSXiDwHtPsS9Wq2676++y4l4zFLxuBHh3tPdw8YQQKCHAnr/o/dAano3cnh80vHidj2cDptC4MUF9Nygexz91LPCU/cQ/r2pCkT5QpovPgEGgAACCCCAAAIIIIAAAggggAACCCCAAAIIIIAAAj0XIMC95+RsEAEEEEAAAQQQQAABBBBAAAEEEEAAAQQQQAABBBBAAAEEEEAAAQQQQAABBBBAAAEEEEAAAQQQQACB5wkUq3fBpbv7B7a+uuL+fnB8YtNTWRdkOJ5oHGKoEKJynQDU6MgUTuT+lO5+qvnt6e8Kc0wmky4MVa02vF2/aybAPToWhbKeFQp2dlGoG9D6PLnP11b4fXpszI7ypwQxdRKWvhBAAIE2BBQSrCA9BVNu7ey20QOrDLPAm1drLmRR9z7XxWLdqep+ZG15yS3nm+5VLj5dukItPvg9m8m4Y00h6Wqn5xd2cnbWN3wEuPfNrhjpgUSLavQ6tFTfzcW5WRceP55IWDySrOpD3MP7ok8q7NBs8aqR3qFMHgEEBlKgFATma9zpXkbF52gIINCagJ4NMum0TUyk3U//DJC4v4d4qrdSVWUuKTDWmjhLI4AAAggggAACCCCAAAIIIIAAAggggAACCCAwfAIEuA/fPmVGCCCAAAIIIIAAAggggAACCCCAAAIIIIAAAggggAACCCCAAAIIIIAAAggggAACCCCAAAIIIIAAAkMuUAlCq4ShC0xXEJHCzvX3rzffmvINFeDeqPnQdAXlVioVt7j+7sPa64WjKuhIAe6xmLkQMQWtH+dP78IVx8fc32tbMwHuPpBe66tPGgIIIIDA6Am8e71hyUTCFQfZ2T8YPQBm/KTA8sKCK1STPz+3/Nn5o8sqkFHh7Dc3RRfarnubek3L6R5lNpdzH1erVds7OnbH30s3Atxfeg+wfQnoe6R7/Jc4Jys8fmVx0SYnxi0V/7IwlQ9x93sqGYtZMpryzi5EAAEEBkjgNghdoQqFSddr5SC04D7FXe9LdB/ki9IM0DQZKgI9EXBB7em025beU0YD2/0A9H2L697hke+cXy767lVFM2kIIIAAAggggAACCCCAAAIIIIAAAggggAACCCAwugIEuI/uvmfmCCCAAAIIIIAAAggggAACCCCAAAIIIIAAAggggAACCCCAAAIIIIAAAggggAACCCCAAAIIIIAAAgMsUBt67sPVFfqVaiLA0Ae4NwpCjRJFt6HgxGYCHRsFuPswMh8GP8C7hKEjgAACCLQpoBDtxfk5t3Yr16U2N8dqAygwNTlpq0uLTd17tDI93dvo2FNBHLXLq2vbOzpqpYuOL0uAe8dJ6bAFARU3mM5m3fciDEP7sLdvpXK5hR6ev6i+j+sry6Yg97FHnmuiIe4EuD/fnB4QQODlBMpBYHo/o6b3OfpTe+qLnvNUnObw+MTqFd17uVmwZQReVkD39HOzMy6wvba5wHbT9+rL79Zjo9ZXslQNXLGE9zu7FE142d3L1hFAAAEEEEAAAQQQQAABBBBAAAEEEEAAAQQQeHEBAtxffBcwAAQQQAABBBBAAAEEEEAAAQQQQAABBBBAAAEELFepxAAAIABJREFUEEAAAQQQQAABBBBAAAEEEEAAAQQQQAABBBBAAAEEWheIBngdHJ9YKpW0+ZkZF96uwK9G7TkB7gpJrIR3CWPfbH335KaeCnCvBKHrR6GQ2x/3Gg2ZzxFAAAEEhlBAYcHvNtZNP9X2Do/s8vp6CGfKlJ4r8PXmWxee+O32h+d29cX6/n5FHyi0WvdWn66uOr6dZjokwL0ZJZbptIDOwSqmMTudezgfFy4v3Xeh1y2bybiCDal43JJPFKbS85CeJ/Ts89RyvR4/20MAAQRaEfAB7rrH8ffDeqOj81rtux1fAE/9qwhe/uycYOlWsFl26ARqg9t126Dvjf6n1kR9y7om/rt2nD913zUaAggggAACCCCAAAIIIIAAAggggAACCCCAAAIIjLYAAe6jvf+ZPQIIIIAAAggggAACCCCAAAIIIIAAAggggAACCCCAAAIIIIAAAggggAACCCCAAAIIIIAAAggggMAAC0RD3H3Y13gifh9T9PTEnhvgHlho6kPB6wpg921lceEh6FHhYxurKzY+NubCxxT87pvfvsatPm4rlQHeEwwdAQQQQKBdgWhw9k2xaDv7B+12xXp9JjA9NWVTk5MuWPS6WHSj0z2D9nM7zQeb1957tNNXvXVSyaTpPmYinXYf35RKtrO336num+6HAPemqViwAwL1gtsrlYqdnJ1Z4fJlihioKNXczLSNJeINC1MFYWgqK9VMAasOcNEFAggg0HEBH+Cu4ni5bNamp7IP9yLamM5v+qMgahXAqwZ35z21/Pm5C3GnITBqAvWC25OxeNuB7VE//66VYpOjdlQxXwQQQAABBBBAAAEEEEAAAQQQQAABBBBAAAEEHhcgwJ2jAwEEEEAAAQQQQAABBBBAAAEEEEAAAQQQQAABBBBAAAEEEEAAAQQQQAABBBBAAAEEEEAAAQQQQACBARaIhrgrHl0B7o81hX2pKUj9uQHu6kf9HRyfWOHy0vWr0FMFjil4LBrerrCxlNLGIq1YDdx/7R0e2eX19QDvAYaOAAIIINCugAKzNzfWH1bvVjB3u+NjvecJKAhdhVwea2GoYjChWRhauVKxMAifDHtXX+ozeu/xvBHWX1v3Mkvzc+5e5vb21rZ2P3ZjM4/2SYB7T7lHdmM6/+pYn53OuWNdTQWVjvOnL3pvnkgkbHl+3rKZCRtLJDoSxDqyO5mJI4DAQAhEA9z9gHWOnpnO2XQ2+3COjk5G72AU3E4hvIHYxQyygwLdDG73wyxVVbLSbHf/4KEIVQenQFcIIIAAAggggAACCCCAAAIIIIAAAggggAACCCAwgAIEuA/gTmPICCCAAAIIIIAAAggggAACCCCAAAIIIIAAAggggAACCCCAAAIIIIAAAggggAACCCCAAAIIIIAAAghEBXyIe72gdC2noPWKEtsjTctqvfz5uQv+aqYpKGl9dcUFwMdiZrdBaGeFggt69OHt6ufb7Q8usHV8bMzqjamsgNbw+3Wb2TbLIIAAAggMn0D02qEgSgVz04ZL4Adv31gsFnPFXhRG6puC2FtpCntX8311+1iJFqLpdYg7Ae6tHBks26qAvof6h8UKb/etfHvr7uevbm5a7a7jy6dSSXu1tGzp8ZSN3QfLd3wjdIgAAgj0kUC9APfo8HS+np7KuiI2BLf30Y5jKD0V6EVwuyakd6d6h8qzaU93LxtDAAEEEEAAAQQQQAABBBBAAAEEEEAAAQQQQKDvBQhw7/tdxAARQAABBBBAAAEEEEAAAQQQQAABBBBAAAEEEEAAAQQQQAABBBBAAAEEEEAAAQQQQAABBBBAAAEEEGgsoDB2NR/MrtAh/V3BQ2pBELiwdbXZXM4UTKrWSoB7NpOxteUlF+CeiMesVA3spli020rlsxDIUrn8aHi7D0PSMtsf9xpPjCUQQAABBIZSwBcF8deo9zu77lpFGy6BtaUly05mHgq+1M5O9yPpsTH362QyaQpvVnNFYO7vVfR3f9+iz3p1D/FSIe4EuA/Xd6BfZlMvuL1YKtnJ2bld90Fwu3dSQPGr5SVLJRKWisf6hY9xIIAAAl0T8AHuKk6j0GgaAgh8L9Cr4HZtUW9P9Z5Tz6Q8m3IUIoAAAggggAACCCCAAAIIIIAAAggggAACCCCAQFSAAHeOBwQQQAABBBBAAAEEEEAAAQQQQAABBBBAAAEEEEAAAQQQQAABBBBAAAEEEEAAAQQQQAABBBBAAAEEhkhAQe63wV1oe7Tlz85dWLuaAklnp3MuyF2h7vqsUVN46sbqiltXYYoKhy9WHw/a1ef1Qhc1No1R4as7+weE9TaC53MEEEBgSAXWV1dMgXxqrRQTGVKOoZ2W7h/evFpzxV62dnafPU9/zFwXi8/uq5kOOhXiPjU5aYlEoplN2uLcrMViMftm67umlmchBJ4SqBfcflMs2fHpqSnAvV+avmtjqZR7RtH3JR6LuaJRd3GqzTV9b4h8b86KpRBAoH8EfJE7jUj3S3o/Q5B7/+wfRvIyAr0MbvczLAehBWFox/nThwKYLzN7tooAAggggAACCCCAAAIIIIAAAggggAACCCCAAAL9JkCAe7/tEcaDAAIIIIAAAggggAACCCCAAAIIIIAAAggggAACCCCAAAIIIIAAAggggAACCCCAAAIIIIAAAggggECbAtHwdgWzT2ezLnDdt8vrazs4PnkITVcgkj7X759q9cLbtXw5CMxnxY/F4+6/1R4Lb/fbiIa4b3/ca3O2rIYAAgggMKgC2UzG1paX3PA7Few9qBajMO53rzcsmUjY7v6B9Sp4vZOuzw1xn0inXRGcVhsB7q2KsXw9ARVQ0L282tX1jQtuL9/e9hWWxrcwO2OTmcwX4wrD5gLcXXh7zGw88uzTV5NkMAgggMATAjrTKchd73T8/TFB7hwyoyqwOD/nCk6qxWNmyVjc/exm8+9TVWyS95TdlKZvBBBAAAEEEEAAAQQQQAABBBBAAAEEEEAAAQQGU4AA98Hcb4waAQQQQAABBBBAAAEEEEAAAQQQQAABBBBAAAEEEEAAAQQQQAABBBBAAAEEEEAAAQQQQAABBBBAAIEvBBT1VaoGD2G4CkNcWVx4CG3UCgrK3Ts8skQ8buurK3ZTLNrO/sGjmo+Ft2sFBYxVwtAU3q4wpWI1aBje7jdUCgJTNhnhpBzICCCAwOgJbG6sWyqZdBPXNalRIZHRExquGS8vLNj0VNYKl5eukMwgtueEuK8tLVl2MuOOc4VCNtsU3EpD4LkCX2++NYWg636/WCo9t7uOrq/nkals1uZmpl2Rh3pN5w0FzruAdvsyvTW00K07NTlpyUTcPZfQEEAAgUEVIMh9UPcc4+6UQLTQl3/X2Km+n+pH71L1/RvUglO9MGIbCCCAAAIIIIAAAggggAACCCCAAAIIIIAAAgiMsgAB7qO895k7AggggAACCCCAAAIIIIAAAggggAACCCCAAAIIIIAAAggggAACCCCAAAIIIIAAAggggAACCCCAwNAJ3AahVcPQBaQq8FCBowpxVwhStOmzXDZrQRDYt9sf6jo8Fd6uFQKlG5m58HY1bTvl/6OBbDkI3PoEuA/dIciEEEAAgScFZnM5W5yfc8s0KiIC5eALTKTTNj8zY5mJ9JP3HIMw03ZD3H/w9o0Ln97a2XWFdGgI9EpA9/JvXq1ZtRrY336of7/fq7HUbkdj0z9wnpyYcN8PPZOoyEGxVHYFH/S52snZmZ2eXzw5TAW4v15btbFUkgD3l9qhbBcBBDoqUBvkflYo2HH+tKPboDME+k1ABb5036J77l6Gt/vilINcbKrf9iXjQQABBBBAAAEEEEAAAQQQQAABBBBAAAEEEEBg2AQIcB+2Pcp8EEAAAQQQQAABBBBAAAEEEEAAAQQQQAABBBBAAAEEEEAAAQQQQAABBBBAAAEEEEAAAQQQQAABBEZaQEFfpWrgAkIVFOqb/wcE9XDqBYo2Cm9/LjIB7s8VZH0EEEBg8AQUxvduY92F8qkRaD14+7CZESu0XUH9k5m7YGbfSuWy7R0eDXSIeash7lOTk7a6tGia+/bHvWb4WAaBjglk0mlbX12xYqlkH/b2O9bvczpKJBI2nc3a7HTO9HcFtyu0/bxQcOeGsVTKFmZnLJVKWRCG9uny0g5P8k9uUs8tr5aX3LpjTRaTes4cWBcBBBDolUA5CN25UPdPKnJBQ2CYBRTermt6MhazZI+u5/4dqu5H3u/suvsSGgIIIIAAAggggAACCCCAAAIIIIAAAggggAACCCBQK0CAO8cEAggggAACCCCAAAIIIIAAAggggAACCCCAAAIIIIAAAggggAACCCCAAAIIIIAAAggggAACCCCAAAJDJFAJQ6sGoSmE6OD4xAqXlw+zy2YytrK48BCc6z+oDQOLhrcrMykVj9v38avtYyl4rBqaCyDT+NS+2fqu/Q5ZEwEEEEBgoASixUTOCgU7zp8O1PgZ7OMCyWTSlubm6oa2Fz5dutBRhTMPQ2slxN0HUdbekw2DA3PofwF/zi1cXtnB8XFfDHhpft6mp7JuLAqWPz2/cAUOdA5RqLueV3zhB4Wo6rvTKLSYAPe+2LUMAgEEuiBQrAYuUPrb7Q9d6J0uEegfgcX5OVcASu8gx+6LffVidL5Igp5L9XxKQwABBBBAAAEEEEAAAQQQQAABBBBAAAEEEEAAAQTqCRDgznGBAAIIIIAAAggggAACCCCAAAIIIIAAAggggAACCCCAAAIIIIAAAggggAACCCCAAAIIIIAAAggggMAQCESD2zUdBbfnz86/CEtVwKFC3PXTt/z5uVs22taWl1yAom+JWMyS8VhLQe5BaKaodh/aHu1fQYw3N0UCkobg2GMKCCCAQDMCqWTSNjfW3aIKony/s+t+0oZH4Aebb919goLadR+i4PZhCW2v3UvNhrh/vfnWrargVY734TnWB2UmuufPZbNW717/peYwk5tyYzovfLKr62tX2GkinXbh7RPj458VmqoGgV18+mQnp2dPDncslbL1lWUbSyV7Gvr6UoZsFwEERkOgGoZ2G4TunkrFLGgIDKuA3j3qHaRaOhHv2TT9d0yFZLY/7vVsu2wIAQQQQAABBBBAAAEEEEAAAQQQQAABBBBAAAEEBk+AAPfB22eMGAEEEEAAAQQQQAABBBBAAAEEEEAAAQQQQAABBBBAAAEEEEAAAQQQQAABBBBAAAEEEEAAAQQQQACBzwQUlF6+D8F9LLg9uoJCRxXo6APab4pF29k/cIvUfqbAR4UsKng3HrOGoYgKYfSB7WFkowpw9aHt+klDAAEEEBgtAR8krFkf508p4DGEu39hdtbmZqZtVEIQG4W4z8/MmP4Bp+579g6PhnCPM6V+F9hYXXHh6B/29q1YKvXlcFX0YWJiwhLxu8DWMFT5p9DisbilUklLJpLu+SQIqnbx6dKdXz57ronFLDMx4Z5tkol4w2eVvkRgUAgggEAdgXIQuiIXuofgHQqHyLAK6F3jm1dr7lo/Fo+79469aqVqYHpvubt/YNfFYq82y3YQQAABBBBAAAEEEEAAAQQQQAABBBBAAAEEEEBgAAUIcB/AncaQEUAAAQQQQAABBBBAAAEEEEAAAQQQQAABBBBAAAEEEEAAAQQQQAABBBBAAAEEEEAAAQQQQAABBBCICvgA92gQezNCX715fR+IGNi32x9coLvCDxWc5JsC4RX8qFClx8KUqpHQ9uh2o4HtCnCnIYAAAgiMpkAmnbb11RU3eV0PtnZ2RxNiBGbt7y0Ojk9M9xDD3p4KcX+3sW7JZNJGxWLY9/Ugzu/rzbdu2H/7Yceq1erATCEWi9n42JjN5HKWmUg/hLsHQWDnhU92cX9u0fPJ3PS0TUykLR6LWSIWs1Qvk18HRpSBIoBAPwsoQDq8r353Fyd99996z6Lznt7V0BAYVgGFt+uan4zFLNnDa3glCK0Shu55RffqNAQQQAABBBBAAAEEEEAAAQQQQAABBBBAAAEEEEDgKQEC3Dk+EEAAAQQQQAABBBBAAAEEEEAAAQQQQAABBBBAAAEEEEAAAQQQQAABBBBAAAEEEEAAAQQQQAABBBAYMAEFDUWDjRTxVaoG1mqAu8Lac9msm73C1hXgrqbwQ/WvPn1TjpIC3Os1LacxKJQ3Gto+YKwMFwEEEECgCwIK5NtYXXkoDrK7f2DXxWIXtkSX/SCgoi/a3wocfb+z634Oe6sX4q7fKcye4NVh3/v9MT8db/rHwucXBXc/rqZw882NdasGgf3tAIX/plIpm5nK2lQ2a8lEwmJ6NtGDSGguaDUMQzdH/ZlIj1s8Fjd9rOcX/aEhgAAC/SLwWDD7fVa7BT61/YkBEy7dL3uTcXRDQM+JCnB/6n1jN7br36GO0vNKNxzpEwEEEEAAAQQQQAABBBBAAAEEEEAAAQQQQACBURIgwH2U9jZzRQABBBBAAAEEEEAAAQQQQAABBBBAAAEEEEAAAQQQQAABBBBAAAEEEEAAAQQQQAABBBBAAAEEEBh4AYW3V8PQxhOfh6kXq4ELMtza2W16jgpsX1teelhekYep+F0Iopq2paBENYW3+99HNxCEZuUgcMHte4dHTW+bBRFAAAEEhl+gNry91UIjwy80nDNUEKP2falctp39g5EMcb8ulmx6KmsErw7nMd5Ps4oWENC4dMzlz85dgPv66or7Hm5/3OunIdcdi8Lap7KTNpvLWTKZfAhuT0ZC2fVU4p+FLAwtHr8LbSe4ve93LwNEYCQEPjtHNTlj3Rur+cIU+vvNzZe/a7I7FkNgoAR0zV+cn3MFJKPX+25PohyEroDCcf7UzgqFbm+O/hFAAAEEEEAAAQQQQAABBBBAAAEEEEAAAQQQQGAIBAhwH4KdyBQQQAABBBBAAAEEEEAAAQQQQAABBBBAAAEEEEAAAQQQQAABBBBAAAEEEEAAAQQQQAABBBBAAAEERkdAQe1qqfvAQj9zhagrTP2bre9awvjqzWtT8KOCD9VnbdP29GsFuNdrt/eB8gfHJy4wkoYAAggggIAEasPbRynMe9SPAIUvb66/slgsNrIh7v4Y2N0/sOv7cNZRPy6Yf+cFdJ5VMSaFtSuINB4JO1cYsH5/dXNjHw8OO7/xDvWYiMddcHsum3XXDc1BfxTm+uWTyd1G9cwTWkhwe4f2Ad0ggMDzBOoFtxPM/jxT1h4NAd3DqLDkYwUju6Gggph6jzkoBW66YUCfCCCAAAIIIIAAAggggAACCCCAAAIIIIAAAggg0LoAAe6tm7EGAggggAACCCCAAAIIIIAAAggggAACCCCAAAIIIIAAAggggAACCCCAAAIIIIAAAggggAACCCCAAAIvIlAJQquEigczF2w4Fglc90HqrQaFriwuuMDE2kB4P0Ft8y5Isf6US9XANKJvtz9YENyFy9MQQAABBEZbgPD20d7/mn00xP3y+tr2Do9GAkVFcTZWV1wQtQK0t3Z2R2LeTLL3AtHzbKVSsZ39AzeIxblZm8xkXAEFtdPzCzs5O+v9AJvYop4xlhbmbWpy0o1XBaWSsZhFcuib6IVFEEAAgZcT8GHQGoHeh5wVCnZ2UeDdyMvtErY8QAK+oGQ6Ub9gZDem4t9htvrutBtjoU8EEEAAAQQQQAABBBBAAAEEEEAAAQQQQAABBBAYHAEC3AdnXzFSBBBAAAEEEEAAAQQQQAABBBBAAAEEEEAAAQQQQAABBBBAAAEEEEAAAQQQQAABBBBAAAEEEEAAgREXKFbvAtIVCJpKJm08ETefq+7D3Q+OT6xwedm0lP+HBQpLTD6W0v5Ib0FoVg4CG6Vg1qZhWRABBBAYUQHC20d0x9eZtkLc322sW6lctu2PeyMD40Pcr4tFO86fjsy8mWjvBFR8SUWY1HScfTw4tPC+yJN+p+/e0tysZSYy9vHw0G6Kxd4NroUtTaTT9mp5yRLxuKXi8UcLRrXQJYsigAACPRVQMTsFQqupaIve1dAQQKCxgJ4Z37xa+6I4ZeM121/CvzfVO1O9O6UhgAACCCCAAAIIIIAAAggggAACCCCAAAIIIIAAAs0KEODerBTLIYAAAggggAACCCCAAAIIIIAAAggggAACCCCAAAIIIIAAAggggAACCCCAAAIIIIAAAggggAACCCDwggKVMDSFDSlo6Pqm6EIbE7GYpe5D132Yev783PJn502PtJ0Ad20rCEOrhqEpsKzV0PimB8eCCCCAAAIDJUB4+0Dtrp4M9gebb12xmW+2vuvJ9vplIwpxVyg1Qa79skeGZxyzuZwtzs+5CV1eXdne0fFATi6RSNja0qIpxH0sHnMBrjQEEEBgEAVug7t3I62+ixnEuTJmBDol4O9nVEhSBSW73XyxhSAI7P3OruknDQEEEEAAAQQQQAABBBBAAAEEEEAAAQQQQAABBBBoVoAA92alWA4BBBBAAAEEEEAAAQQQQAABBBBAAAEEEEAAAQQQQAABBBBAAAEEEEAAAQQQQAABBBBAAAEEEEAAgRcUUHi7Qtyvi0XbOzyydxvrLhh0PBF3o/JhRDfFou3sHzQ90mYD3GtD2/0GLq+vXYA74UdNk7MgAgh0WSCTTrvQZIKT24dW+LTC2HVNabYR3t6s1Ggt99Wb16bjafvjnpXK5dGaPLNFoMMCKuCUy2Zdr/mzM8ufX3R4C93tLhaLmYLb9QyTmZiwhdkZ93cFuNMQQACBQRHwhez8eMPQXIA7wdCDsgcZZz8IrC0vWTaTsbF43HpxG1AOQleI8jh/ameFQj8QMAYEEEAAAQQQQAABBBBAAAEEEEAAAQQQQAABBBAYIAEC3AdoZzFUBBBAAAEEEEAAAQQQQAABBBBAAAEEEEAAAQQQQAABBBBAAAEEEEAAAQQQQAABBBBAAAEEEEAAgdETUDD7bTVwAe36o7a7f2C5qawLcEzFY5aI3YUeFquBCyze2tl1YakKRGwUYNxMgLvCyG6V4H7fFNp+eXVt+tlqcLuCJ4ulkp0XPnV8Z8pDQZAfD48Iie24Lh0iMDgCmxvrlkom3Xmg8OnSnasanQsHZ3bdH2ltELsPw7+5KT4E49cGuxPe3v39Mqhb2FhdsYl02t27qAgNDQEEWhfQff3S/NxDePtRPt+Ve+nWR9baGjO5KZvJ5UxB7vH7MPdeBbe2NlKWRgABBOoL+MJ5j/nkz88tf3YOHwIINBD4evOtWyJ9X5Sym2D+nabeD6ioFA0BBBBAAAEEEEAAAQQQQAABBBBAAAEEEEAAAQQQaFWAAPdWxVgeAQQQQAABBBBAAAEEEEAAAQQQQAABBBBAAAEEEEAAAQQQQAABBBBAAAEEEEAAAQQQQAABBBBAAIEeCig3vRwEn21RAajH+VN782rNhR+Oxe8C3LWclv92+4MpMFXLNApLbSbAXX2X7kPk9w6PXBhyO202l7PF+Tm36jdb37XTRd11FNS8vLhgmXTafX5WKLi50xBAYLQEdC5QyK3OjbWNMPfmjgUVwlChDTVdWlzxkO/rd3zWSTTYfXY65+zd9aJctp39g5YLfDQ3QpYaNIG1pSXLTmaMQNNB23OMt18EdG7Vfb0KZYRhaB8PD+36ZjCLISzMzdrc9LSj1dOLnmOS8Zj7Ow0BBBAYBAEVtlMYtN6J6J63tgXVwL2PoCGAwNMCvsjTeCLe9fsA/z6TglIclQgggAACCCCAAAIIIIAAAggggAACCCCAAAIIINCuAAHu7cqxHgIIIIAAAggggAACCCCAAAIIIIAAAggggAACCCCAAAIIIIAAAggggAACCCCAAAIIIIAAAggggAACPRCoF+B+dnFhx6dnLqRYYY4+8MiHiQVB4IJ0mwknajbAXSFl6l+B8Oq31aZgZRc4H4/bTbHown070eZnZkxz8K1weWkHxyed6Jo+EEBgQAR0ftF5QOHjClLUeVGBsIlYzAUs6o8PISdE+vGdquB2GarJL9ru/MK7QPf7D+oFuxPePiBfmh4O0xdv4frcQ3Q21bcCug9eW16ywqdL03eiUdP1TOdm/dT9/Yf9AyvXCQxu1E8/fJ6Ix21hbs6mp7KuQIjC26NNJUBqf9cP42YMCCCAgBfQPbCCoHU+fr+zS7EiDg0EniGg4o56TkjdP7c/o6snV60EoVXC0N138a6wW8r0iwACCCCAAAIIIIAAAggggAACCCCAAAIIIIDA8AsQ4D78+5gZIoAAAggggAACCCCAAAIIIIAAAggggAACCCCAAAIIIIAAAggggAACCCCAAAIIIIAAAggggAACCAywQG2A+97hkV1eX7sZKWhXoY4KO1QQYhCGpuV962SAu/pUWJm6PysULKgGD9tRIHKjtr66Ypl02i2m9Y/zp41WefJz9bW8uGAKbvaNYOZnkbIyAgMnEA1urx28L2zhf++LUHCe+HI3K1B4Y3XFBQQrTlfB9wq5a7UR3t6q2Ggsn0wm7d3GekeLt4yGHLMcNoHouVZzu61U7PD4xBVHqtd0Tta5WetVKlXb2t21sI1zcz846lllJpez3FT2s3v32H2Iu649vvBKP4yXMSCAAAJRAd0V611LNbz7yfMExwcCzxfw7zOTsdgXxcOe3/tdDxRd6JQk/SCAAAIIIIAAAggggAACCCCAAAIIIIAAAggggAAB7hwDCCCAAAIIIIAAAggggAACCCCAAAIIIIAAAggggAACCCCAAAIIIIAAAggggAACCCCAAAIIIIAAAgj0sUAlCF2QroJxi6WSnZ5fuMBHNQU6KhRVP+u1Tge4+wDk2m01CmSfzeVscX7uYbWD4xMrXF62pa65Ls3PufB63+ShYHsZ0RBAYPgFngpu1+wVBKsA92jzxTCCILCd/QPOF/c40YBgFQKJ2/fh7QqnvLmpHyxc7ygrlssmXxoCtQJfb751x8a32x/AQWAkBaLh7Qph1x9//64AdwW5+/t7Aek+V/e7WqZcvrXtvb2BDW/XfHTdXlqYt/T4uF1dXVvp9tb0fJCiUF2RAAAgAElEQVRMJtzxkIrHXPEQGgIIINAPAj6wXc8PCmyPljXS/cz7nV3uefthRzGGgRbQc+ibV2uuGOXYI+80nztB/w5A91hbO7vP7Y71EUAAAQQQQAABBBBAAAEEEEAAAQQQQAABBBBAYIQFCHAf4Z3P1BFAAAEEEEAAAQQQQAABBBBAAAEEEEAAAQQQQAABBBBAAAEEEEAAAQQQQAABBBBAAAEEEEAAAQT6X6BYDVw42GOBwwo9SsTjtra89FmQe7MBRf4fFiRjMUsqOalBUwBStJXvw3oVoH55ff3F2gpsdKFM8bgplzEMzbY/7rUVnhwNs/QbUhD8Uf6UALVGO47PERgSgZXFhYcCDjpj6byl0NdSELjzi2/6nQJho+02CE2FKHRO1XkoGpY7JDwtTUPnVHmqxV1wbmg6x8tFYcIKFaYh0AmBr968dvcBCnAn5L8TovQxSALR8HYFAavAUvn21uamp212OmexWOyze/3oufny6sr2jo4HabqPjnUmN2ULs3N2dX1tKvgxPzPtzguEtw/F7mUSCAyFgJ4TVECv5pWH3RSL7r5YhY24Px6KXc0k+kRARZ7qFV/r5PD8O4DnFJLs5HjoCwEEEEAAAQQQQAABBBBAAAEEEEAAAQQQQAABBAZTgAD3wdxvjBoBBBBAAAEEEEAAAQQQQAABBBBAAAEEEEAAAQQQQAABBBBAAAEEEEAAAQQQQACBgRRQWEJtiOJAToRBI4AAAggg0CMBhYdVwtDy5+c2kU5bJp1+NPxcAe7ZTMaFHylwrNlwolYD3GunrrBfhbg/Foi8vrrixq2Q5ep9GNo3W9+1JKgQ+OXFBdePb9qe5lgvNL6lzlkYAQQGRsCH2kaD26ODbybEvRwopPwuQHeUAxijQfgKu1dgpZrOqTq3ErI9MF+LgRjo5sa66Vo+6t+7gdhZDLKjArXh7R8+7rnwdt8++zwI3DlY1zo1FSnS+XhY2lgqZRurK5ZIJCwMQxdcT3j7sOxd5oHAcAjobrhUDdxkzgoFu7q6HunnheHYq8yinwV0X6B3neOJuHuX2Y3mv9fNFrnsxhjoEwEEEEAAAQQQQAABBBBAAAEEEEAAAQQQQAABBAZfgAD3wd+HzAABBBBAAAEEEEAAAQQQQAABBBBAAAEEEEAAAQQQQAABBBBAAAEEEEAAAQQQQACBFxFQWKsCZeu1eMwsGfs8ckHBrmpj8fiLjJeNIoAAAgggMIgCxepdMLrCGxXQrvZY+OlsLmeL83NumVaCibSO1tW1WyHr7TQfNF8ql13AvG9+TOpW9wCaz02xaDv7B01vZn5mxvSPH6JNfXw8PCJguGlFFkRgOAR8CLTOJ4+drhqFuPvz1agGSUfDgnXGV4CuAu11rcmfnbuwShoCnRbw4YzNFpfp9PbpD4GXEIiebxVYvntw6O6D67WN1VWbSI8/fHSUz9t54dNLDLtr20wk4ra8sOAKTqkR3t41ajpGAIFnCKgArQobqYie7o1pCCDQPQH/PrLb9wT+e32cP+V5t3u7k54RQAABBBBAAAEEEEAAAQQQQAABBBBAAAEEEBhqAQLch3r3MjkEEEAAAQQQQAABBBBAAAEEEEAAAQQQQAABBBBAAAEEEEAAAQQQQAABBBBAAAEEuiegAHcfyl67lfFE3KLxr1pOy/vw1u6Nip4RQAABBBAYHgGVSSlV7wqgKJA9lUy6v0dDh3PZrBUuL93vx8fG7M2rtQeAZkJStf7K4oJb57mBSf56r/BfhSJpvBqPwit1b6C6L1rGf95oT2XSaVteXHiYt5YnYLiRGp8jMLwC/nzV6JkiGs6mfziVuD8HeRkC3OOmMG1dM3xT8Q1dM/SThkA3BBZmZ21uZpow1G7g0mffCugeeGl+znT9UjsvFOwof/roeF+tLNvEeNoOT07s09VV386r3YHJQ4WZZqdzlojF3LMHDQEEEOg3Af8eRu8e3u/sUjSu33YQ4xkqAf+M/5yCks2A8L1uRollEEAAAQQQQAABBBBAAAEEEEAAAQQQQAABBBBA4CkBAtw5PhBAAAEEEEAAAQQQQAABBBBAAAEEEEAAAQQQQAABBBBAAAEEEEAAAQQQQAABBBBAoC0BH+D+n/P/yf7Fv/+f7Lf+i39sv/X1P/oshEnLVMK78Ha1RmGLbQ2ElRBAAAEEEBhigXoFUxTgnkwmTf8gQCHp32x99yDw1ZvXLjDdt6dC3DsZ3u63V7wPnN87PLKZ6ZwphD0Zj5nCmHxocqMAd81Jc/Nhl75vAoaH+EBnagg0IbC5sf5ZQYfHwl99MYlvtz/Yq+Ulm0inXREJHxM76gHuop6emrLlhXmnriIgChRWSCUNgW4J+GPupli0nf2Dbm2GfhHoS4HZXM4W5+fc2C4uL+3w+KQvx9ntQSWTCVtZWLDMxMSzC0d1e6z0jwACoy3gC0Llz88tf3Y+2hjMHoEuCvhClHpW17tDPeN3q/G97pYs/SKAAAIIIIAAAggggAACCCCAAAIIIIAAAgggMBoCBLiPxn5mlggggAACCCCAAAIIIIAAAggggAACCCCAAAIIIIAAAggggAACCCCAAAIIIIAAAgh0XCAa4P5HP/9f7Kc/+hPLpCZdCFMYmlXD0O5z2227sGVvcpsEuHd8L9AhAggggMAoCPhrrgqh6O8K2Y2GtCsIVRFHuu4uzc+ZApDisZgFuiCb2XH+1Irl8mdU6bGxhyBJXbs7FZJUGzgfLd6iewMFJqnVC5Z/LLhdyxOcNgpHOnNE4HEBFYNYXlx4CHB/LLxdZ5hSNTAVfNj+uOeKQczPzHwWFEuAu7lryOb6uiUScVPBjcvraw4/BLou8PXm24fvZtc3xgYQ6COBlcUFV5hI9+Y7e/vuezBqbSyVcs8pExMTd+8GY3HrYkbrqPEyXwQQ6LCAf6bQu5f3O7sUOuqwL90hEBVQkRsVu1HTu0y9o+xGjDvfa447BBBAAAEEEEAAAQQQQAABBBBAAAEEEEAAAQQQeI4AAe7P0WNdBBBAAAEEEEAAAQQQQAABBBBAAAEEEEAAAQQQQAABBBBAAAEEEEAAAQQQQAABBEZUQNmrimdXCOt/zv8n+5v8f7Tf+voffaHx84P/165uL+3nB//B/vDv/c8EuI/o8cK0EUAAAQSeL6CgoWoQWuU+lL1Rj8lYzAUflYPgyUU7Gd7uN+TDkfXf44m4+7XC230AU22I+1PB7beVih0en9h1sdhoynyOAAJDLvDVm9cuePyx8HZ/rtE5xhd9yGYytra8ZDonJpUYa+aeYXRO2t0/GOlzi0Lx11dXXCAlwZRD/uXpk+kpwF3tm63v+mREDAOB7gtEw9s/fNyz8u1t9zfaZ1tIj4/b2tKiJZNJ914wFY93JZi1z6bNcBBAYMAF/DMDxeQGfEcy/IEQ0LOpgtxVkFJNz+56hu9043vdaVH6QwABBBBAAAEEEEAAAQQQQAABBBBAAAEEEEBgdAQIcB+dfc1MEUAAAQQQQAABBBBAAAEEEEAAAQQQQAABBBBAAAEEEEAAAQQQQAABBBBAAAEEEOiIgA858J1tF7ZsYWLJJlOT7lcKbVdg+88P/tr+yS//U/v1jR89bFdBTWPxuyBXGgIIIIAAAgi0JhANRm+0psLbx+IxU9GVSlg/xF0hyPrTjabgeI1BgUt+3NqSAt0VnOxD3C+vr00By2p+JAqrVytcXtpR/tSFC9MQQAABH4L7VOGJchBaEIa2/XHPSuWyqUDE5sb6Z4WkitW7c8rWzq6pSMQot6WFeZuZmjKdi/cOj0aZgrl3WWBjdcUm0ml3Tf92+0OXt0b3CPSHwKiHt8diMZueytr87Kwl7guwKJC1O08f/bHPGQUCCAyPgN5LlKoBxY6GZ5cykwEQUPDJbC7nCrfp/0tMxu5+drLpfQBFzDopSl8IIIAAAggggAACCCCAAAIIIIAAAggggAACCIyGAAHuo7GfmSUCCCCAAAIIIIAAAggggAACCCCAAAIIIIAAAggggAACCCCAAAIIIIAAAggggAACHRHw4e1Xt1f2Z1t/6vr8L1f+vmVSk7Y4sWS/8+f/0PSZ2u/98McP4e0Kb1XTj24FxXZkgnSCAAIIIIBAHwvUFlF5aqi69iogsR9aNHjeBy9HQ9w1SoW9h6bgZXNBSgfHJy5QmIYAAgh4AR/G7otB1JPxYWzRgOiv3rx2wbEqIOHPRyoQofPMqDcF471df2XJRMIFuHPeHfUjojvzX1tecsVadH3f2T9wxRVoCAy7gA9vD1VUZG/PyuXbYZ/yZ/NLJBI2PzNjuamsew+oP0/VjeJd4UgdHkwWgYER8O9g8ufnlj87H5hxM1AEBllAz/26j1LxJ7VOv9/07wT4Xg/yUcLYEUAAAQQQQAABBBBAAAEEEEAAAQQQQAABBBDovQAB7r03Z4sIIIAAAggggAACCCCAAAIIIIAAAggggAACCCCAAAIIIIAAAggggAACCCCAAAIIDKRAbWjsX+78zP74Fz+xt7l39s9/9V/bZGrSfvvf/QM3t2h4+1g8bn2SHzuQ7gwaAQQQQAABL1CqBhaa2XH+1OKJuOWyWVOwkS+UEpVSIHqz11/1qQAjNQWsd7pFA9zVe+J+G0EYWhjeFXep6C9mdlMs2sfDIxfySkMAAQRqBXwgri8GEf1cp7FyEFhtOPvG6ooLf9NziT5X29rZtdtKBWAzy6TTtr664s6773d2Of9yVHRUIJlM2ruNdcLbO6pKZ/0uoIIFKlygdniSt4tPn/p9yB0d31gqZcsL8+7aq3t/FZXyzxsKtI/VSXKvd13v6KDoDAEEEGhDQOcuvYfhPrkNPFZB4JkCup/S87+Kjvn7iU4VfFHhN94LPHMHsToCCCCAAAIIIIAAAggggAACCCCAAAIIIIAAAiMmQID7iO1wposAAggggAACCCCAAAIIIIAAAggggAACCCCAAAIIIIAAAggggAACCCCAAAIIIIBAOwI+vP345sgWJ+5CqNR+fvDX9kvzv+LC29UU4E54ezvCrIMAAggggMDTAj6Y+PL62vYOj9zCPpQ4nYi3xeeDFKv34ekKglfAYieb+tZ9RKOmQLT82bmdFQqNFuVzBBAYYQEVrdjcWHcFKhTIHm3+meXg+MSFuPvm//GUwt50TqoNeB9hzoepL87P2WwuZ9FrDC4IdErgB5tvXejiN1vfdapL+kGg7wUU4K7g0VK5bB/29k3B5aPQJsbHbWVp0RWZ0rU6FY+7gk0qoFKpVKxYKttkZuKLEHcC3Efh6GCOCAymgH/GyJ+fu3cWNAQQ6J2Awtv1PK9nVTUVq9Q9w3PfXPpCk7wb6N2+ZEsIIIAAAggggAACCCCAAAIIIIAAAggggAACCAy6AAHug74HGT8CCCCAAAIIIIAAAggggAACCCCAAAIIIIAAAggggAACCCCAAAIIIIAAAggggAACXRbwISXbhS27vL20X57/FReUEDQIn1KgYoczYLs8U7pHAAEEEECgfwXqBRM/J8DdhxVFZ9zp4EQ/Zm1DYWdnFwVLj43VRb6tVEx/aAgggEAjga/evDYFudUWr1A4rOpFfLv9wVQUwjcF6CpIV88m+pzwxfrCm+vrlkolbXf/wK6LxUa7gc8RaFpARRcU5syx1TQZCw6BgK5Tb16tuWP/9OLCTk7PhmBWT09hIp22V7rexuOmwlCJ+5eCt0Fg1SC0o3zerm+KtrK4YFrWt04/gww9NBNEAIGeCqj8RqkauOeL9zu7nz1n9HQgbAyBERbIpNOmomPj9+8UVXxS9xrPacXq3TuDrZ1d3kc+B5J1EUAAAQQQQAABBBBAAAEEEEAAAQQQQAABBBAYEQEC3EdkRzNNBBBAAAEEEEAAAQQQQAABBBBAAAEEEEAAAQQQQAABBBBAAAEEEEAAAQQQQAABBNoV8EGIf/yLn9jv/fDHpliE8UTchR/qs0QsZtWaMHfC29vVZj0EEEAAAQTqCygwTMFh0WDidgPcfbC6AsjOCgUXgKSA405dv3VfoG2olcplOzg+cT9pCCCAQCcE6p37fLCizjXbH/c+24zCcxUg7RsB7vX3wvTUlC0vzLvrwnH+tBO7ij4QcALLCws2PZWleALHw8gJKGx0fXXFzfvjwaFd3dwMrUEykXDFUtLj4+YD2XVtVtEoPRtcfPpkx6dnriDk0sK8e/bQ+0U9fzwzf3VoTZkYAgj0j4B/h8JzRP/sE0YymgIKRpnN5VyxGNWJScbaLyLtC1sWLi/de0saAggggAACCCCAAAIIIIAAAggggAACCCCAAAIIIPCUAAHuHB8IIIAAAggggAACCCCAAAIIIIAAAggggAACCCCAAAIIIIAAAggggAACCCCAAAII9IGAQkDuYk6fbmNKJehx8wHu17dXlklNfhbuqjH3fkQ9BmBzCCCAAAIIvLCAL5pyeX1te4dHD6N582rNha+nE/GmR+iDxxRyvLN/YApx92HIKtDy3Ou6718DItys6d3Cgggg0ILAyuKC5bLZz55LfOGIx847CnBXkDvnpsehfdD9TbHorg80BDolMJFOu3sNjq1OidLPIAn4f8Cre+73O7vu3nsY29z0tGmuiXjc/LtLf20u3966APtKtWKzubvlFOROePswHgnMCYHhFPDFoob9XD6ce49ZDZuAnlv1TkDPGGq+cEw78/TFMrd2du22UmmnC9ZBAAEEEEAAAQQQQAABBBBAAAEEEEAAAQQQQACBEREgwH1EdjTTRAABBBBAAAEEEEAAAQQQQAABBBBAAAEEEEAAAQQQQAABBBBAAAEEEEAAAQQQ6F8BBRpd3ZZsLDHWcJCtBLQ27KzJBXyAuxZPxGIuEIGGAAIIIIAAAr0T8AHu0WBiH2Aci5mNx5sLcK8X3q5Z+GDj595nRPs/OD4xhcTTEEAAgccE4vF4W0G2/h9DRYPaKkFolTC03f0Duy4Wv9ikP2fqA4pLPH5M/mDzrSvk8c3Wdxy4CHRUgGOro5x0NmACvljS1c2NCzIftqaCUq+Wl1yhFB/KHoZmpfuw+uP8qZ0VCqbr/trSomUmJj4rwjJsHswHAQSGU8C/7+BZYjj3L7MaPIFsJmNry0vu+VUFKdtpvthM4fLS9B6ThgACCCCAAAIIIIAAAggggAACCCCAAAIIIIAAAgg8JkCAO8cGAggggAACCCCAAAIIIIAAAggggAACCCCAAAIIIIAAAggggAACCCCAAAIIIIAAAi8s4MMG/6+/+T/su4v3dUfz3//df2pvcpuWjMdcIIGC1HvVfID7c4IQejVWtoMAAggggMAwCtQGuL95tWYKSvStmeD1x8Lb1cfX94G9CjzSthSCHIahpeJxa7Zuy1P9axvtBjUP4/5kTgggYKZAdZ3H2in24IPakrGYez5SaxTgnstm3TbVCF18/Ah8t7FuyWTStj/uUYSDL2pHBfyx9ViRhY5ujM4Q6DMB3QfrO6CfBycnVvh02WcjbH848XjMVhYXTddmXZN1bQ7NTM8GgVLczezy+touCp8stNDWlpYsmUjYWLMPGe0PjTURQACBjgjoXKb3JIHd/wwCe7+z21Yhqo4MiE4QQOBBwBdqixZ3a5WnVNW32x4tBtdqfyyPAAIIIIAAAggggAACCCCAAAIIIIAAAggggAACwylAgPtw7ldmhQACCCCAAAIIIIAAAggggAACCCCAAAIIIIAAAggggAACCCCAAAIIIIAAAgggMCACCv+4De4CAv7lv/9n9jf5/1h35P/iV/9X+6X5vxv5LLRkPO6CkbrdfID7WAshrt0eE/0jgAACCCAwSgLRAPdUMmkKIo62RgHuT4Wrq7/NjXVXICYWiz0ELfr+m7n+N+pf/3Dh+qZohcvhCascpeOPuSLQaQEfsqZ+gyCwvcMjuy4Wm95MJp229dUVi8diDwGwjQLc/blOGyHA/XHqjdUVm0in7Th/ameFQtP7hAURaCSg0ObsZIbvXyMoPh9aAf8PeU/PL+zk7Gxo5pmZSN+Hssdd8Se1ahC6glC1rVKtuvD254SsDg0cE0EAgb4VqA1sjw70tlKxm2LRzi4KFDvq2z3IwEZJIPpOU0Up22nVMHSFZ/ROQsWmaAgggAACCCCAAAIIIIAAAggggAACCCCAAAIIIIBAPQEC3DkuEEAAAQQQQAABBBBAAAEEEEAAAQQQQAABBBBAAAEEEEAAAQQQQAABBBBAAAEEEHghgWh4+1/t/Mx++oufPDqSt7l3NpmadJ//0sKv2H/77jdtIpkxs+4HuSvAPWYxF7BEQwABBBBAAIHeC/gAdwUdx++DEaOjeCrA3YerK2hs++OeC0uONh+E7H+n5fJn5+4/FbKspluAuMXuftYUj1E4o4KTS+Wy7ewfPPSvECX9gwWFzavPrZ3d3sOxRQQQ6DsBH96uJ4tEPObOH2oHxyctFXn4evOtOyepyISaD3BXGPzl9XXdeatYhc5NBLg/fljM5nK2OD/n9oX2CQ2BTglMTU7a6tKiCz3V/QINgVET0LlV59hhCnDXNXVtecnGx8ZcQRUVg9L1WEGooZ4RqlX3jJDN6P3lXdP1fyyhJwsaAggg0H8CPsjZj8wHtqsgne5h9N80BBDoLwH/juE5BWJK1bsi2wpwb6W4XH9JMBoEEEAAAQQQQAABBBBAAAEEEEAAAQQQQAABBBDopgAB7t3UpW8EEEAAAQQQQAABBBBAAAEEEEAAAQQQQAABBBBAAAEEEEAAAQQQQAABBBBAAAEEnhBQMLryChuFt9frQmHuv/HuNx+C3KPhhZ1GV/Ar4e2dVqU/BBBAAAEEmhfwAe4KC6vcB4ZNpNOuA4UfjifuAoxrmw9v97+vF5CsgHUf1F4b2KvPZqdzLpQx2qKB7tXQXEijDzmKBrc/td3mZ8+SCCAwTALRc45/xtC5Sq2V0PCv3rx2BS18AQsftvhUHz7YjQD3x48oncMVdE/hjWH61vXPXFR4Qe2bre/6Z1CMBIEuC+hapX/Eq/B2tePTMzu7uOjyVrvfvcLa52dm3LNCMh63ZDxmQRiarukqGHV6ceEKqqTHxh+eNTQqFYNS2DsNAQQQ6FeBYvWu6J2K0BHY3q97iXEh8L2Af4Z96v1oIy//PkHh7Xq/SUMAAQQQQAABBBBAAAEEEEAAAQQQQAABBBBAAAEEagUIcOeYQAABBBBAAAEEEEAAAQQQQAABBBBAAAEEEEAAAQQQQAABBBBAAAEEEEAAAQQQQOCFBHyA+2//u3/Q9ggU5P6//dr/bosTSw/hhW13xooIIIAAAggg0JcCPsA9Gjr88I8BzGwsEXdB7tFWCUKrhHcBigqO9K02hMz3o88fCzXW+pl02iYm0u5nbaC71lU4fGYibQpnjjZCgPvykGJQCLyoQG2Ie8xidhsEphh3BabtHR65c9dTbWN1xVTIwge4a1mFLWq9b7c/1F01m8m4oNmLT5cuLJ5WX8CHbMux0X7AEIFWBN693rBkIvFQ9KWVdVkWgUEU0HVHxUN0L61rXKHwyQ7z+YGaSuJ+7LXXAz0PvFpZtlQi8fAsojmWq4HdVqv28eDQyre3Lrx+bnr6Yc4Kek/GCHAfqIOAwSIwYgK+EJ6eSVSIgoYAAv0v4Iu1qUhcos37DP//1/oClf0/a0aIAAIIIIAAAggggAACCCCAAAIIIIAAAggggAACvRQgwL2X2mwLAQQQQAABBBBAAAEEEEAAAQQQQAABBBBAAAEEEEAAAQQQQAABBBBAAAEEEEAAgYhAJwLc1d3v//DH9msbP7KxeNziZCBxjCGAAAIIIDB0ArUB7gpMVHixwiAVTKSAomjzyyto8f3Orn315vXDxwotVti6bz7kSP/9WIB7Lai2uzQ/90VYu19Oo1FeksahbRGUPHSHJBNC4NkCtSHuOpeVFOIempXKZXfu0M/Hmj93RZ+BykFoQRi6AHgFwRM+3txu0jl9Npd7WFgh9/odoZXN+bFU8wJrS0uWncw0fb/RfM8siUB/CaSSSVucnzMFuKupoJEPNO+vkT4+mlgsZtNTWRe+Xirf2nXxxm6KJTcXhbovzM26+dUGpaqIVLlatePTM/cMMDczbfMzMw8bqvfsMigmjBMBBEZDoBqGphD32ncnozF7ZonAYAro3mtzY90VtxxPfF/EspXZ+HepepegEHcaAggggAACCCCAAAIIIIAAAggggAACCCCAAAIIIBAVIMCd4wEBBBBAAAEEEEAAAQQQQAABBBBAAAEEEEAAAQQQQAABBBBAAAEEEEAAAQQQQACBFxDwYQDHN0f2+3/xu88awa9v/Mh+74c/tmQsZkkS3J9lycoIIIAAAgj0o0A0wP3y6vrJ8HaNv1QNLDR7CN9982rNFPquICP9fmtn14UvqikIfiKddn9vNsBdy/p/jPCUl7ahbdEQQACBegL1QtwVlqjQRIWv+yD2euv6c1A0ONaHLSr4XQFuR/lTCkg0cegtLyy4kN7a1so1oYnNsAgCNjU5aatLi3Z5fe2+3zQEhlFABTF0jVIhjDAM7fTiwvJn5wM1VV1DVWxB4e2JROJh7Cqyclu5tWoQ2HgqZclE3BWTjDb33FKt2uXNjZ2cnlkuO2lzkQD32sD3gYJhsAggMDICxWrgnke+3f4wMnNmoggMuoAv8vacew1fdJtiZoN+NDB+BBBAAAEEEEAAAQQQQAABBBBAAAEEEEAAAQQ6L0CAe+dN6REBBBBAAAEEEEAAAQQQQAABBBBAAAEEEEAAAQQQQAABBBBAAAEEEEAAAQQQQACBhgLlILQgDO2Pf/ET+8udnzVc/qkFFjNL9tMf/Ykpu702OOlZHbMyAggggAACCPSFgA9wV+BpJp12gZAKY0/cF27Rf/kaLj78+KxQsOP8qRu/DzHyAe6Fy0s7OD5xn21urLugY7VWwnof/jHCfSi8Xz8KdnNTtOtisWuGclBIZrTJSOHNNAQQGAyBeiHulTC0ik58Zu5cpXNWbctmMra2vJrYvU0AACAASURBVPRFESuFLfoWPdcNhsbLjPLvvHltiZoAXo3kpli0nf2DlxkUWx1aga833xKIOrR7l4npnlqFk3SPqkJGOodW7osm9btOLBaz9Pi43d7emv6+MDfrii7Ub7pGx2wsrmcQPWF83/SJnkdKt7cuuH4slbK5mWm3gJYcS9w9x9AQQACBbgv481EiZpaoOVc12rZ/r0KIcyMpPkegfwR0H6Z3nLrPGE98XmCm2VH6968UpGxWjOUQQAABBBBAAAEEEEAAAQQQQAABBBBAAAEEEBgdAQLcR2dfM1MEEEAAAQQQQAABBBBAAAEEEEAAAQQQQAABBBBAAAEEEEAAAQQQQAABBBBAAIE+EfAhAMc3R/b7f/G7HRnVT/+rP7HFiSVLtxlM0JFB0AkCCCCAAAIIdEXA3zs81rm//lfD8C4wsVx2gZFBcBdkrJDzxfm5z1bf2tl1wZIKUvWtlQB3HwqfisdM29UYHwta7gqKmUWDn/02Lj59ssOTfLc2Sb8IINAFgeh3WWFryfuKFDqfqdULYh8fG3MhuWoqYuWLWPhCWfq9P891YchD06VChr9689rNR9eA2qbwXRoCnRR493rDkomEbX/co+BKJ2Hpq28E/D/Y1X22jnN/P943A1SQeixmuo5qjNVq1Q1tMpOxXHbSjvJ5q1YDV9hjdWnRMhMT7nOFH+ta68PXdYV+LBBZzwblamBX1zdWDao2PTX1MP16oe/9ZMNYEECgdYG7kg791fy7ET8qvbdoNsQ9+v7lqQB3hUXrTzeL1vWXKqNBoP8Fou8qm/3O186qHAQv8o6z/3UZIQIIIIAAAggggAACCCCAAAIIIIAAAggggAACoy1AgPto739mjwACCCCAAAIIIIAAAggggAACCCCAAAIIIIAAAggggAACCCCAAAIIIIAAAggg8AICPlTwj3/xE/vLnZ91ZAS//8Mf269t/Oiz8MKOdEwnCCCAAAIIIPDiAj5ATCHGhU+Xbjwz0znLZjKWjMVc2LFC00rVu8D22lDUTDpt66sr7rPd/QP3U4GNapsb6w/zazbAXSFlWk8hbeOJuFXC0CpB6PpUYHKv2trykjPw7aZYNIUNE6DWqz3AdhDonIDOU/pHThPptOvUB7nr3KLzm77X/vzltxoNfvch7gp9V2BjvdD3zo12eHqKGn6z9d3wTIyZ9K3A2tKSZSczdpw/tbNCoW/HycAQeI6A7pN1v3x8emZnFxfP6aor6yq8fXlhwYKgamcXd9/D5YV5C8LQvtv96P47Ho9ZejztQtwV5q4QVAUgN9PC0KwUBBaGoQuLj7ZW+mlmWyyDAAIvL1CsBu7ePX5f6EE/mztbdH7sem7Q84DOZyqgoXsNFbRT0SIf4q7nC73D8M8cqUgxqGh4e6N7leh7luhM9MzCO4nO71t6RKAZgdr3lc2sU7uMPw/0+h1nO2NlHQQQQAABBBBAAAEEEEAAAQQQQAABBBBAAAEEEOidAAHuvbNmSwgggAACCCCAAAIIIIAAAggggAACCCCAAAIIIIAAAggggAACCCCAAAIIIIAAAgg4AYWaHN8c2e//xe+2LbKYWbLr2yu7ur1yffz6xo/s937444cQ17Y7ZkUEEEAAAQQQ6DsBHx7kA9YVPvZuY92FkKUTcTfechCYlnssZOzrzbduuWhAb23gmALOdvYPrFQuP2mwsrhgCv31oWx30Wd3rVdhZZr7V29eu21qvJo3IWl9d+gyIARaFogGufuQVxWn0HmmXsB4bYi7wtv1p1fnopYn2GcrRAthEODeZztnSIczNTnpAqEvr69t7/BoSGfJtEZdQAWGdH5VgPDWzo5V74ss9YOLAtUV1q7rp5pC1tX0+2KpZPvHJ/qlTWWzNpObsmQi4e75E/GYe+fYTFOP1fuCKrUPDNrOWJNB8M1si2UQQODlBXyx2uhIXiLQXc8ACm9XU3G3g+MTV2RORSs2VlceQtx12vMB7n7MvjCeVr9VAYr7oneHxyePvmd4LMC9XuGpl99LjACB0RHw7yx90YZ2Zu7PazqPqDgcDQEEEEAAAQQQQAABBBBAAAEEEEAAAQQQQAABBBAgwJ1jAAEEEEAAAQQQQAABBBBAAAEEEEAAAQQQQAABBBBAAAEEEEAAAQQQQAABBBBAAIEeCvggkT97/6f2b//m37S95V+e/xX7J7/8P9i//A//zIW4K9D9pz/6E1MG0lj8LsiVhgACCCCAAALDIeAD3Gtn40PGKkHoAsgUUqYA9nrtzas1F1xWL8Bd9w8KSlbYWaMQ91QyaZsb659tQiGsl1fXLoxV6/eiRUObfbB9L7bLNhBAoPsCvkCDgh/HE/GHAhWPBYxHzwc6L+p8yHmh/n6Sra4FCpwcHx8zhQz7RoB7949ttnAnoKIyul/4dvsDJAgMrYDCgifSabv49MkOT/I9mWciEbdEPGHl29tHt6drwKuVZUslEm6ZaCGm65sbu/h0aXMz0+5aoabnhFQ8/pDD7jv2Ie3R9f1n/tmiJ5NmIwgg8OICuvfWOwmFHCswXfeZOv9Fm3930a3B+rBl3V/kz87trFD4bFPREHf/gQo+6d5YYc/6qWcPne90DtO7Ef3/OGrqS33WvuvwAe4vWdiuW570i8AgC/j3lv59Qjtz0bdfheR0Ttva2W2nC9ZBAAEEEEAAAQQQQAABBBBAAAEEEEAAAQQQQACBIRMgwH3IdijTQQABBBBAAAEEEEAAAQQQQAABBBBAAAEEEEAAAQQQQAABBBBAAAEEEEAAAQQQ6G8BH/7xRz//V/bzg79ue7AKcP/nv/qv7buL9y7E/e+t/H37vR/+2PWXThDg3jYsKyKAAAIIINCHAo8FuOua7z9TmNj7nd1HA9QVWFYqlz+bnQ8c8wVgFE6kkCIFmV0Xi3UlFG6msOSXCG2PDmhteekheJig5j48aBkSAs8U8N9xFaeqhIE71z0VML44P2ezuZwrRqGwxacKWjxzaAOzem1Yu64DCrOrbQq207mfAPeB2bUDP9B3rzcsmUjY9se9L+5NBn5yTACBe4Fo0aMPe/tWLJW6bqNrp+7vj/KnLkj5i/N9LGZL8/M2nc1aKhEz/a8cKb6kAPfzT59sLpez8fFxt3o8FrNUPOZ+1jYf2ux/H4ahBWHolk3E45aM3a1PQwCB4Rbw7yT0jmDv8OhhsjofKcRAYe7dDnD3RXO18YPjk7rnQN0LL83PPYxP50q9I/Eh7r6wkR+r5nUb3L0jUYjz4fHJZ+9Jou9TkrG4ewbRsjoP6n2K3qvQEEDgZQT8u0vdw+gdQTvN/3+5x/nTL4pCtNMf6yCAAAIIIIAAAggggAACCCCAAAIIIIAAAggggMBgCxDgPtj7j9EjgAACCCCAAAIIIIAAAggggAACCCCAAAIIIIAAAggggAACCCCAAAIIIIAAAggMmICCkRT+8Tt//g/t6vaq7dH7AHd1cHx9ZIuZJdfXcwIJ2h4MKyKAAAIIIIDAiwn40HUFpSkw7bHmA9wVJjkznbP82bkLeFTQowLcFWikcKJGocc+vF2B8S/VFLD21ZvXD5snwP2l9gTbRaB7AjrXKHRN5yZFITYKcPcBilpeoYmjHkiuAEqd32ubsuviiuyN/FQwZSPf7u1peh5FgbWlJctOZowwxFHc+6M1Z19cROHtO/sHpoDzbraZ3JQtzM6aTvJHJ/kvAoz1PPBqZdlSiYSN3Rd/LN8XcNK4rm+KdpTPu4JQST0z5KZc4Sa1sUdC3H24qdb5dHVtt5VbV2RJ24opyD0Ws2RcUfE0BBAYZoFiNXDnjm+3P3w2TR9i0O0Ad220mRD3p/aBzl16/tD7BhWf0HlPzZ/n3N8rFffepfDp0hWqWF9debTLpwrjDfOxwNwQ6AcBX0hH3+LxNgte665N71wbFczsh/kyBgQQQAABBBBAAAEEEEAAAQQQQAABBBBAAAEEEOi+AAHu3TdmCwgggAACCCCAAAIIIIAAAggggAACCCCAAAIIIIAAAggggAACCCCAAAIIIIAAAgg8CCjMZLuwZX/4V3/wLJVogLvviPD2Z5GyMgIIIIAAAgMn4IPEzgoFF4L6VNtYXbGLT5cuMFXBZKVy2RRopHAy3UNUgrvA40EIGfNBzX6+BLgP3KHLgBFoKOALNShwTWHjjQLG/fLKWVRMrAIcB+F81hCizQUUPqnQXYVPysSHtis8WOU35Km/R6OEv9n6rs2tsRoCrQlMTU7a6tKiC0BVARoaAsMmoGvSdDbriibpfltt9+DABaR3u83kcrYwO+PC03Xvf3J25oJH1WZzOVOovK6tqbiuDGYqNOmvBXo+2D86dgHFmsPS/Jzp++rbYyHulTB0zxJqKgZ1dX3j1p/KTloykXDXokT8LsydIPduHwH0j8DLCJQDFVwKbfvjnnvX4FsvA9y1zadC3P157Sh/+nBe1DrzMzMP402lkvf30CpcEX/4vU5xOtdpjr7p3Ko+fdP577r4/Xm+VCo/WWTvZfYUW0VgdARU0EzvP/Vdvq/H0PLk/XtX3ju2TMcKCCCAAAIIIIAAAggggAACCCCAAAIIIIAAAggMnQAB7kO3S5kQAggggAACCCCAAAIIIIAAAggggAACCCCAAAIIIIAAAggggAACCCCAAAIIIIBAvwr4AJE/e/+n9m//5t88a5g+wD0Zi7mgJQUQKAiJhgACCCCAAAKjIeDvKxSOtrN/8FkAWT0BBbhPpNMuVFE/fVN4u5pCifSZ+mq3KaBSgY/dbgpgUhCTbwQpdVuc/hF4GQF/3tJZSs88jQLGNzfWXVCuzms6p43yueGrN69doKTC6nS9UNhkNKxde1Shk7qGKGiSgMmXOcZHeatfb751x+C32x9GmYG5D6GAAtIV3u5DfatBYOeFgp2eX7jCGb1oCnFfnJt1FVA+XV5a/uzcKtWqpcfGXIB7enzcBanrPaKuEX5UGt/VzY0FQWjxeMw9MyQi4cRaZzzxfVixn4umVboPife/03NF4fLKxlIpF+SufhTirjB3NcLce3EksA0EeifgCzmosJwKzPnmC0foO+/fPXR7VPVC3HVO1rPF+NiYu/+NvkPRPUlt02uSaIC7/1xB7ip8Ua+N8rNHt/cp/SPQjoAKmqmw2XPOP7pHKlUD99zyfme34bvXdsbJOggggAACCCCAAAIIIIAAAggggAACCCCAAAIIIDAYAgS4D8Z+YpQIIIAAAggggAACCCCAAAIIIIAAAggggAACCCCAAAIIIIAAAggggAACCCCAAAJDIKAQQQWI/NHP/5X9/OCvW57R//lf/982mZr8bD0FuCfvg1db7pAVEEAAAQQQQGAgBXyAkAa//XHPBZA1aj4IObqcAtQUZKQwIvW5u3/ggnzbaQpGykyk7eD4pJ3VW1pnfXXFMgqUvA+dJCitJT4WRmBgBKLnLQWm6Xz3VJEIFXZQgQcf4P7cohQDA1UzUF/kQufIaHC7PIrlsgtr13WjmWvHoBow7v4X8EUGmr2P6f8ZMUIE7gR8ELCuVyenZ/bp6upFaGZyU7YwO+uC5Iulkp2cnVm1Gtjc9LRNTmYegtR9kZRmBvlUgLsCjaPx9JVKxfaPT9y1JpedtMW5OYtFCk/qVWYqFlfGPA0BBIZAwIemX15f297h0cOMdA56t7HuzkXpOgUgujX1aIi7QuVzU1kX3u6bzk2FT5duXApaUNP/z+Kb/lqvWO5jAe7NFtbr1nzpFwEE6gv4Z47nnH/8/6/Lu0eOMgQQQAABBBBAAAEEEEAAAQQQQAABBBBAAAEERluAAPfR3v/MHgEEEEAAAQQQQAABBBBAAAEEEEAAAQQQQAABBBBAAAEEEEAAAQQQQAABBBBAoIcCCjNSyMfv/Pk/tKvbzwOcFMxe+7vo0BYzS/bTH/3JZ6NVkIiCReqFiUQXVIASeUg93NFsCgEEEEAAgS4L+HsKha0rdL2ZVi/AfSwet9BCUxjRc4OONzfWLZVM2tbO7pMBy82M9allFBS/srhgCn2Mx2JWCUIjROm5qqyPQP8JRMMe/eganV/8P5JSgatqoLOb2Tdb3/Xf5Lo8Ip0jda70RS6ee37v8nDpfgQFXq+tWjKZtGQiYQpVPSsURlCBKQ+rgALcq0Fg7z/sWBhGI817P+NoiLu2rvEoRF3vCBPxmMXd3+6ul481faZiIGrJWNzdg7u+albQPXklCOzq5sYur66tWq264HgltK8sLNhkZuKLTei95hgh7r0/MNgiAh0Q0P/HobIN7mfkXKeiS99uf/hsCw/36D0uRFsONL7Pz1Yq9FQJQ6t3em424NmHOftJEt7egQOKLhDokoB/NvYFLNvdTLEamM5v73d23U8aAggggAACCCCAAAIIIIAAAggggAACCCCAAAIIjJ4AAe6jt8+ZMQIIIIAAAggggAACCCCAAAIIIIAAAggggAACCCCAAAIIIIAAAggggAACCCCAwAsJ6B/5bxe27A//6g8eRqDg9t/Y/O/sN979pv2P/88f2PH10aOjU4j7b3/9j+3XNn7klvGBSwpxr9eqocKTQhfcpxBDGgIIIIAAAggMh4BC0hTirla4vLSD45OGE/MB7gotUuCYmu4RFGim/1IQvALh22k+VL2V8bSznWigs5+HgpO2P+59ERqvMPnxsTG7vL5uZ1OsgwACLyzgzyt30bLmQtJqwyBrh5hJp219dcWd23Rm06muUej7C0+zK5v/6s1r0/nS2z3n/N6VAdLpSAvo2NQx6puu03uHj78HGWksJj+QAi7AvVq1v/2w0xfjrw1x1+vB1P01opkB6hp8GwQu7Fj332q3NeHHuu7qo9tqYIWrazs4Pn7oWvfk6yvLlkql6m7Ohbi3MJ5mxswyCCDQHQH9fw3VmsB2bUn36XqXcHNTdD8VaB5t0ed4FWFrp2ktfw5qZv3akPXoOgpqL92f1/R7nYPU6v3fJ37O369/H1ofBLazf2CJeNyK5TKBzs3sFJZB4AUE9F7wzas1VwBy7Bn/H6krVBNSQPIFdiGbRAABBBBAAAEEEEAAAQQQQAABBBBAAAEEEECgbwQIcO+bXcFAEEAAAQQQQAABBBBAAAEEEEAAAQQQQAABBBBAAAEEEEAAAQQQQAABBBBAAAEEhllAgUelatXFrv/xL35iPz/4axfc/t+8+03LpCbd1PX7v9z5WUOGRkHuPrj9LprVTAHvBLg3ZGUBBBBAAAEEBkpAhWF8aybE3Qe4K6xM9wo+xF193BSLLnys3ba5sW4KZ/StW4HJi/NzNpvL3YczmwufP86f2lmh4DatMWQzGctNZV14u1q3xtKuFeshgEBzAj6MXRmPCo1t5jzlg6GVyxazmDvXjVp4uQ+o826EYzd3vLFU7wSWFxZseir7sMFmijP0bnRsCYHnC/RbgLtmNJmZsGxm0jLpcRek7gs9NhOjrHeLKhyla7FvYRhasVS2alC1sVTK/VEwqn5/W626a2/59vZh+cmJCZvK6t2n32LortPj42NuXY2nlWDm5+8lekAAgXYEooXkdI/5WGB7vb59mEE72/XrKGi9mfzlp8LbFdU+lrgLbPch7npH8ljzoc3Rz3XvovcntUH1z5kb6yKAQPcE/DvL8cRdkbN2m38Py3vGdgVZDwEEEEAAAQQQQAABBBBAAAEEEEAAAQQQQACBwRYgwH2w9x+jRwABBBBAAAEEEEAAAQQQQAABBBBAAAEEEEAAAQQQQAABBBBAAAEEEEAAAQQQGCCBu5CTuxD369urh+B2BY/os7/a+Zn99Bc/aXpG9YLctbLPVDq+ObLFiSUC3JsWZUEEEEAAAQT6W0BhxNX7C73Cy6NNIeYKM3+sRQPcoyFkCl47OD4xhZC103LZrK0sLrggNYUvKiytmUD5VrflQ4m1norTVMLQBTpr7LWh7b5v//ltpdLq5lgeAQReWEDFGlS0QQFrOtvlz88tf3becFQ+nM2fJ3SO0DlplFq0qAbhcqO05wdjrn/nzWtLxOOu+Iq+52rbH/cIQR2M3ccomxDoxwB3P2zdTy8tzNvE+Li7d0/GGoch1xZ+Uki7rqsnp2fu+SGdTtvy/LyNjaUedI7yeTsvfGqolZlI29rSkiUTCRtrJpW5YY8sgAAC3RZQQQf9/xi9LJLkCzupUESnzxUKcR+PNw5w7+V8u70P6R+BURPw7xZU5FrvCdpt/l1qN955tjsm1kMAAQQQQAABBBBAAAEEEEAAAQQQQAABBBBAAIHeCRDg3jtrtoQAAggggAACCCCAAAIIIIAAAggggAACCCCAAAIIIIAAAggggMD/z969xUZ23Xe+/9eNlyJZ7G5e+8Jmd0eWAUkGlAHkyAowMk7nYRCP45cjw9KLbSg+D1IQy8A4gJ0DWAJ8AaIBogxGejiOztgv8sB6sg0HfnADUoCxk+mHCMduAVLkvrEvbLLZJKt5r9vBbxVXabO6ilVF1r2+y2l0i9y19tqfXbVq7V2p3x8BBBBAAAEEEEDABZz4EHeFnCo0QJEBW5msLW4s2IsXnq9ZqTjIXUHwv7z8c3vh8a/bmdFzbh+HCSaoeUA8AAEEEEAAAQQaIhAMXi+1gw+vXC27Xx/g7sOQFbioYGMFuB+mKWBZYUixcMgFuG9nsi5s+aNr1w8cCl9qPKeOT5uC23wos7ZRMHssGn1gc/38zuJd29jaOsyh8VgEEKizgAo+pNPpql6bfm5RvprqVdy6s1BxvvIFJTRszUcKna02+L3Oh9rS7lRUQxaa5zUX0xBoF4HBgQHTekTv0you4F+zvVhooV3OCeOov0A7B7jraMPhsE2Pj9vwUNwdvMKQFYocbFrLq1iU7mHqvVSh7Zls1v29vbPjikb5Aknqb2RoyCaOHXV9q6ngit5/K7XgWPy1RKXH8HsEEGitQP6zjaxbzyvUvFnN38/oC1cuPFHPMfl7MAS411OVvhBoroDuG6rImVY7/ZHyBRuqGZU+x1WjUFo1WmyDAAIIIIAAAggggAACCCCAAAIIIIAAAggggEB3CRDg3l3nk6NBAAEEEEAAAQQQQAABBBBAAAEEEEAAAQQQQAABBBBAAAEEEEAAAQQQQAABBBBoEwGFHSlo0LdwIAtJQSfKRgrGIyn4RD9XgLuC3A/Snph+0r75xN/aV3/1JfvOZ77vwtsVXKgQpOKmfSmMSeHuNAQQQAABBBDoDAEfHpZcW7Pk/TU3aIUc9/f1uX9XE+Cu7RTarrBUhfuq6fHqp7gpnFEhjfu14XjcTkxNFtYcqWzOBT3WM4zVB7zmly0ht4Yp1XQ8CoxcTiY744QySgR6TEBzzezJEy70dWU1aatra2ULPRQXnagUkBYMb9f1j/6nayzNl5qPeqn5eVnHXE3wfS/ZcKytFfCva60v/Hu1XrvxwYGee5229kyw90YKtHuAu45dwenjR4/akcSIo9C9Qd0/1FJb9wtTCmt39zVztpNKuffScChsA/39+qmlMxn3OK3J19Y3bHt72xIjw67PUChkSyurdq+KAHdtOzIUt8mxcYtGwi5MnoYAAu0tEJwjmhlq/vE9gVBT5wp/Dya4dmnvM8ToEECglIDuW+o6+bBFIIL3ZXvtPgPPLAQQQAABBBBAAAEEEEAAAQQQQAABBBBAAAEEel2AAPdefwZw/AgggAACCCCAAAIIIIAAAggggAACCCCAAAIIIIAAAggggAACCCCAAAIIIIAAAg0R8OGlvnNFEMXCYSuXReS/+P/Ge6/ZO3MXah7TmcQ5e/mp71s8NmTvL/3eHhl7zAUv9UfChb58aLtCVX3s6UDg9zXvlAcggAACCCCAQFMF9B6uNYZCTxUgpqYARgWiKhi5UoC7tlHAkALcg02Byj4EPvjzSoHJfv8PzZ52axwFIWm9odBk7UPBwYdtOr5zM6fccSpYUga7Oe7KjyysaWSi8HYfSn/Y/fJ4BBBojICKRRxNJAqd+4IUG1tbe3bo5pVw/lpGr+uPrl0vO6Di8HbNFbre2c5kbXNry+ZuzzfmYNq410+cmXUhur0YYN/Gp6Xnh+Zf18WFBeIDA1Y8B/Q8FgAdK9DuAe56b9VrTu+dw0PxgnNUAe4hhbfn7xhmMhlbvHfPBbRHIhE7NT1tsVh0z3nR+/PivWVL3r9vsVjMJo4dtfjgoN1bWbWlKgLco9GITRw7ZiNDQ65fFWDRezgNAQTaT0BTQzqXKxRTU0GmO4t3m/L+rXsVuufh7wmUKlbbKDF/D0b917NIXaPGS78IIFBawN8zKFfwuhY33WfQaqmae6a19Mu2CCCAAAIIIIAAAggggAACCCCAAAIIIIAAAggg0N4CBLi39/lhdAgggAACCCCAAAIIIIAAAggggAACCCCAAAIIIIAAAggggAACCCCAAAIIIIAAAh0qsJXJ2EZqw3555eemcPUnpv/EHYkCkaIlUtx92Om7cxfs9fde2/eo1V889nHI0lBsyF58/BsuvF3tb979ur3ypz+wwWjcBR8p+igY2h7sXAHuu9lM7sfKSSIqqUOfdAwbAQQQQKAnBLYyWVNYmoKCfPMh7tdu3iproMDk1bW1BwLO/ZcK3DolHHJrFe2jUmBycEc+AN4XhvFhRgpcPmygug979msarVW0dtHaRk3hzApSkwkNAQTaX0DzleaMWHRvCKxewyurSTdPqSno2bfiEPbBgQEb6Ouz/v4+V3zCF6AoDn4tNV+2v1B9Rnh8csIF4ha/X9Snd3pB4GACU+PjNjoy7MJeb/RgYYWDqfGoThNo9wB3//5Q7BpW8ZNAwcedVMoVY0pnMi6YfXRk5IFTsZJM2ur9/Pv2+FGFtw+44iEKfb+7smw7O6mSp0/bjAzFbeLYmEUChSV1PzJ/X1JB7mYaEw0BBFovsJP9OLhdo2lmkHkwvF0zQl8k3PTPLghxb/1zkBEgUA8BX0zqsEWt/ZxAsbR6nBX6QAABBBBAAAEEEEAAAQQQQAABBBBAAAEEEECgcwQIcO+cc8VIEUAA1Tu0BQAAIABJREFUAQQQQAABBBBAAAEEEEAAAQQQQAABBBBAAAEEEEAAAQQQQAABBBBAAAEEOkTAf4E/GMb+xPST9ld//A0Xqq6wkVg4bMU57goYXNxYsBcvPL/nSBXY/sj4Y/bo2KfskbFPmQLb92tf/MXnXWi8D3H3276/9Ht7ZOyxPQ/VWPLxp/lWLmC+Q+gZJgIIIIAAAl0v4MPTFNa+vbNTOF6FIu8Xlq7gM22jlk6nXaivfqYgZd8Ukq4/O9msC0afqzJc1Yes+/DkVDbnAtaXlldcSOtBm8Y5PTFuCmtW31qzpHcrz2j8dxbvHqr/g46LxyGAwOEEhuNxOzE16a6LVDhC80WwqJTmjfjAQGEn+m/NB8Gw9uAIfD+av4LNF5P48MrVww24Ax+dGB5286da8ftFBx4OQ+4igU+cPeNe+ypEQ/GVLjqxHEpBwAW4Z7P2h2vX21JF7w0q8KHrBl0bKEzdNwW4q/mfrW9sWCqdsSOJB8PbtZ0C3tc3N9378+kTxx84XoW7J+/ft62dHRcOr6YCLpNjYxYfHHRh7aWaLyrVloAMCoEeFNCrdyeTLXyGoPfvxaV7trax0XANzVNHRxOmgnT+fobW/JonmlnigRD3hp9qdoBAwwW0BtJ1cnHht4Ps2N9rUFGqw9z3PMi+eQwCCCCAAAIIIIAAAggggAACCCCAAAIIIIAAAgi0RoAA99a4s1cEEEAAAQQQQAABBBBAAAEEEEAAAQQQQAABBBBAAAEEEEAAAQQQQAABBBBAAIEuFvChpa9e/J5dnP+XwpEqeP2Fx79hT0z/iftZcVi6wlIVXPjqxe/aRHyqbGB7cfC7+lJwiQ8+VIC7mkLcn/nkc3Zx/rduHH9+7gv2zMPPPiB/LXnF4rEhmxicJMC9i5+XHBoCCCCAQHcI+OCw5WTShaZV22aOT7sgdDUFNiqcXeFFClz0TWsMrSm0lllaWXEB7NU0H8asxyoISesZrWsO2zQGhTj7cfuxa1w6fhoCCHSugALcNXf4ayJfoEFz3H5NQY0KllU5irD+3ie50V9f9WJQtAIuH5o97Shrfb/o3GcVI+8EganxcRsdGbbk2prNL97thCEzRgTKCowdOfLA7/SFXa21P2rTAHe9h0Z2g9v7+/tsenzchSJnczlbTd53AevDQ/GqzvpK8r5tbW+b+lG4crm2ub1t99fW3H6OjY4WQpgVdK+CVP2xmEUiEfdwwturomcjBJoqUOr6XuHtKuLQrFYc5K5rgL7dAnXNGgMh7s2SZj8INEbAF7HUfYS+/W4kVLF7Px8ovF0h7jQEEEAAAQQQQAABBBBAAAEEEEAAAQQQQAABBBDofgEC3Lv/HHOECCCAAAIIIIAAAggggAACCCCAAAIIIIAAAggggAACCCCAAAIIIIAAAggggAACTRbYymRsI7VhX/nVl0ru+YnpJ+2v/vgbNhiNu8BBHzaSzuYsXSKw0AcThq26gEIf4B7cucLjXz//pgtq9+39pd/b2x+8ZZeWfueC3hXuXhwq32Q6docAAggggAACVQhsZbKWSqdNocTVNh/gHgqZFS831JeaAht9URiFsSmUrZrmg4KD65odpbxZ+SBm9+t9msakoHaFvPoAd/3s2s1bLhSThgACnS2g+Wb25AkX4tof0ZXOx01haPqjuarasPZSGr6wlgLVFKzWa+3U9JTFBwddOK7mThoC7SLwibNn3Gu+F4srtMs5YBz1EfDFSIp7UzD5H9o0wD041mgkYscnJ1xBp7v3lm1tc9PGjoza6MjIvkB6/VZYylcEXkkmbfX+muVyOTs5PeWuQwhvr8jGBgi0RMCvqVV8xd872Nzcasn6WtcOKkSnQlC+gFwzUQhxb6Y2+0Kg/gJnZ065NUfxPYiD7Gk7k3XroV6933AQMx6DAAIIIIAAAggggAACCCCAAAIIIIAAAggggEAnCxDg3slnj7EjgAACCCCAAAIIIIAAAggggAACCCCAAAIIIIAAAggggAACCCCAAAIIIIAAAgi0nYAP8Xh37oK9/t5rZcenQPUXHv+GPTH9J4UQdwWZ7mSzVm1ge3Hneqz6KBXg7gPa/WPeeO81e2fuQqELAtzb7qnEgBBAAAEEECgroHD0bC7nAnkVzFtN8wHuA5Gw+QA2/ziFDR0ZTbgQNN+qCVVV6JEekxgZdsGPauq/uLko95zGbKbodY29uG1ubdnWzo4pCE7H5IPhfLiStlegvILlaQgg0B0CRxMJmxg75q5/+lQBos7NF8iaX7xrCpzstZYYHnYBl2rVzOm95sPxtk5ganzcFWjR61KvTxoCnSrg38dUXEjPZ7/E3U6lLHn/ftsfltbyR0cTtpNK2UoyP96B/j7r7+u3SCRskXDE0pm0ZbM5F3aq161C3xWaHCxAqXX+vZVVS2cyrg8VjFKTh7YfGR6yvlhsj4fW9Vrz672K8Pa2f6owwB4X8CHFH1273hbF1BTirvsbugfRimK0hLj3+AuCw+9ogY/vQXxcWPugB+TnAhWL031VGgIIIIAAAggggAACCCCAAAIIIIAAAggggAACCHS3AAHu3X1+OToEEEAAAQQQQAABBBBAAAEEEEAAAQQQQAABBBBAAAEEEEAAAQQQQAABBBBAAIEmC/hA1MWNBVvYvGP/9eL3bD21XnYULz7+kj09c74Q4n6Y4ZYLcFdY/Ovn37R4bMii4ZApyLA4YP4rj37N/vzcX7Qk9OQwx8xjEUAAAQQQ6EUBHxK0nEza4tK9BwgUaKYgyWDzAe5aC6hlsjlTjLrvw3+5QL/TYxXOVq4p8CgY2u63U8/9uwHuGqMLbM/l9xNsCmdXYKMPa1fYUammYGfty7ellRVbWl7pxVPOMSPQtQKzJ0+48MVYOOQCYevZ/FzZq3OHAnFVBENN7xWa72kItINANBq1c7vPTYoLtMMZYQwHFdD7l97HMpmMXblxsy2CjWs9lkgk4sZfqSmAfebEcYuEHyzWpMcqwF3vtwpzDzYVaRkeitvk+Lgr2FKq6fpEIcw0BBBoPwFfcLbdiqlp/tU9Dt37aMR1RKUzEQxxV5E5+dAQQKAzBFTkTAVkdHu0b3ddo89M1bQcCVnI/a6a5j+TVYB7uXub1fTDNggggAACCCCAAAIIIIAAAggggAACCCCAAAIIIND+AgS4t/85YoQIIIAAAggggAACCCCAAAIIIIAAAggggAACCCCAAAIIIIAAAggggAACCCCAAAIdJLCdye4JKX3jvdfsnbkL+x7BN5/4v+2J6T9xYQHVBgOU6jAY4H4mcc5tcjV52Z6YftK++cTfuv9W7oCPUnrxwvO2kVq3//PhZ+1z577gfk9oUgc92RgqAggggEBPC2xlsqYgdAWfFrcTU5OmELFg8wHuwZ/p8ddu3nJhk/GBATt1fNr9enNry+Zuz5f09UFH/pfBtYV+pgB3/Uzj8039bQUC27XfSm04Hjcdh5pCnRWQRiBSJTV+j0DnCfjwW418YLcARL2OwgdOJtfWbH7xbr267ah+zpw6aQrd3W9e76gDYrBdI+DXJeWK0XTNgXIgXS/w0OxpFyB89cZN20mluvZ4Bwf6beb48bLHp6JNKhayev/+nm2mxsdcSKqC3eVU3ILhqV2Lx4Eh0MECvlit1tJaU7dTC94zOOznKrUel1w0f+nvcvdlau2T7RFAoHkCwRB3BbbrnuODa5SQaeWyX6i7gt/Tu2sgCqY17/yxJwQQQAABBBBAAAEEEEAAAQQQQAABBBBAAAEEWiFAgHsr1NknAggggAACCCCAAAIIIIAAAggggAACCCCAAAIIIIAAAggggAACCCCAAAIIIIBA1wv4sMCL8/9qr1787r7H+8wnn7NnHn62bgHub3/wlv35uS/Yf734Pbu09Du374n4pH3x4efs6ZnzhbHod5ODU+53arFwyAWk0hBAAAEEEECgPQUUDKRY9Ggo5AKCFJSoAPbtnZ3CgGPRqJ2dOfVA2LlCkiNFoYkKGvNh6gpUVACl2tLKii0trzyAEAxvV1iZ1ju+qR/t268nFOCucWl8tTb1M3vyhAt51NpEx6ldfXTtugubpyGAQHcJTIwds6OJhHu9aw6pV9O8oQJbvRxeLlf5qjGH1uuZRT/1EIhGo3Zu5pR7X788d4P393qg0kdLBFRwSCHCd5eX7d7KakvG0Oid6vU6OXbMHWew6R1bhSDV3HVKLmfJtXVbvHev8JqeOHbMjo4myg4xHApZXx3f+xttQf8IdKPAx9f1+fsNasoy1lpaxRfa+VrchyQ0uxiE7nf4z1EU/NyOAffd+FzlmBCop0DwHqeuSfQ67u/vM90/1R/dmyxuWrco1N2vf3Z21z8UnKznmaEvBBBAAAEEEEAAAQQQQAABBBBAAAEEEEAAAQTaU4AA9/Y8L4wKAQQQQAABBBBAAAEEEEAAAQQQQAABBBBAAAEEEEAAAQQQQAABBBBAAAEEEECgCwQUFqiAk6/+6ku2nlove0T1DnD3O3pn7oK98d5re/arsPavPPp/2RPTf1L4OWFJXfBk4xAQQAABBHpCQMGICm5XU1Si/rWcTNri0r3C8StYUUGSG1tbLsS9lqbgdwUUqT/1G2zBYCP/c4W2J9fWLHl/zYUbab8+gFmBZgcNTVZ4u/rzx6j9aV9X5m7UcjhsiwACHSKgYg163Wv+6QuHrZ45roeZizqEb99h+qIe2ohgyW44o91zDD7AXUek93dfUKZ7jpAj6RWBxPCwaZ28sblpN+bvdOVhxwcH7cTkhCuu5JvW6bHAe7YuUVK5rCvwtLW9bXfuLrnX9bHRUTt2ZPQBF73X6zGqI6n3fhoCCNRXYL9Qdu3JB7NXs9e1jQ27dWehmk1bso0vpFHvYlD7HYyuMdT0uYqKV3C/oiWnnp0icGgBreF0H3Xu9vye4pju9R0O20Bfnw0ODriCc34dFLxn4T8D/vDK1UOPhQ4QQAABBBBAAAEEEEAAAQQQQAABBBBAAAEEEECgvQUIcG/v88PoEEAAAQQQQAABBBBAAAEEEEAAAQQQQAABBBBAAAEEEEAAAQQQQAABBBBAAAEEOlgglc1ZJpdzIeoKUy/X6hXgrn1pn8Gm/f740g9tNnHW/XgoNuQC3BXkrkZ4ewc/wRg6AggggEDPCQQD3P3BFweF+S8J6PcKcFeQe7XNB58Vh8IrqGhi7FihGwW4KbRdf/umIKOHZk+70PX+SNgOGpqs/Wh/xa3dQ+OqNWY7BBAoLeCLT/g5pB5OujTayWZdoQmFl/dq+6PTMxaJRHreoVfPf7sety8aU7zmaNfxMi4Eygn4QhmZTMau3Lhp2Ww+1Lfb2tiRI3YkkbBIJB+2rgD2aOjBois72ZwLM85ksra0smwD/f2mkPviFguHTP/LWc4VgKIhgMDhBUrdL9ivV91LSKfTbpOtnZ3C/LW5mb+HkMlmHwg0Pvwo69+D7kXMHJ92ReCioZBF61kNqsxwfYB78NeViiXFBwYsMTLswqKDBTHUh947SgVI11+LHhFA4IE1STS6bzGp4H3K4oJzmgu2d3bs2s1bwCKAAAIIIIAAAggggAACCCCAAAIIIIAAAggggECXCxDg3uUnmMNDAAEEEEAAAQQQQAABBBBAAAEEEEAAAQQQQAABBBBAAAEEEEAAAQQQQAABBBBonYAPDLw4/6/26sXvlh1IPQLc8/vKmLnY1L3t6uplOzN6bs8PfXC74t6JSWrdc4Q9I4AAAgggUIuAD2RbWlmxVCpt+kKAQiMVFKTAIDUFlw0ODLh/K7xdIe5qPij1wytXy+7Sf8Fgc2vLhYf55gPRfHC7gt5KtdmTJ1xomgLctzNZK+6n0rH6AGe/nd+PjlHHvLS8UqkLfo8AAh0s4ItI1Ct40c+Zi0v3TCHRvdp84JyCIT+6dr1XGTjuNhLwhWH0Pq81TLcGXrcROUNpsIBfZ2v9rPVvt7bjkxM2MjS05/B0fzEayheI9M2//+Zy+SKToRIB7QpwJ7i9W58pHFerBPxrzwez+2Ju2d2AYY2rU0LZazXUfQjdC9G9i2bMLz60WdaRcL6whf5dXDRK9zJUxELB7fq3b8qY93V4CW+v9WyzPQLNFfDXLlq3aH7xjYJxzT0P7A0BBBBAAAEEEEAAAQQQQAABBBBAAAEEEEAAgVYLEODe6jPA/hFAAAEEEEAAAQQQQAABBBBAAAEEEEAAAQQQQAABBBBAAAEEEEAAAQQQQAABBLpaQOGliiv66q++ZOup9ZLHetgA91Lh7fkApZClclnbzUsyZQuELWTKTSIkqaufdhwcAggggECXCvhANgURK5DYhx0Hw4kfmj3tQst8IJgC3BUkpmBJtWoC3CttV47XhwQr0CiVzT0Q4O6/wFDN6VEgvUIwT05NukB6HYcPoKvm8WyDAAKdJ6BQQxWC0BymQhCKRtO1TjqXM4XA6me1tJ1szrK5XM/PHwq0lKvarTsLpmIcNARaJRCNRu3sqVPuvgTv7a06C+y33gJ+Tb68mrTFe/fq3X3b9Kc1+fGJcdPruLjp2iMayl+DqGVyOdO1Sz7C/eOm+5HRcIhikm1zVhlINwkEA9xV/Exrvm4vkqJ5aUBF5Pr73H0DXU9oGort3hNp1PlVgHu5gnW6llFxOoW2x3eL62kc+rwmsvu5jK5vdL4Ib2/UGaJfBOonoHlF91Q1twTvSVAwrn7G9IQAAggggAACCCCAAAIIIIAAAggggAACCCCAQCcIEODeCWeJMSKAAAIIIIAAAggggAACCCCAAAIIIIAAAggggAACCCCAAAIIIIAAAggg0CUCO9msC18r1xTw0heuLZCtS2g4jC4WUHipQoveeO81e2fuQskj9QHuCjBS6HotTa+pVDYfEv/jS/9o66k1e+Hxl8wsZ33hiAtO2tbvcwpSyock0RBAAAEEEECgMwW0ptDaQk2h7QpMV/OBvD5UyBdtUSiYfqcAsemJcbdttQHu127eMoWo19IUUqYASwUzaqwKI/vo2vVCF9UGuCfX1mx+8e6eXesYuj18rhZrtkWgWwWOJhJubstftoRcALtvmltUIKLa5otp7TfvVdtXp2/3R7OnLRIOmy8A0unHw/g7V0DFBFRUoNR7feceFSPvVQEF8x47eqQQ0LuxuWU35ue7mmNocNBOTk+VPUbd2/dv1XoLT+maIJdzwcW6L1nD23hXO3JwCDRCIF/46OPP4HT9rBB3FZeo9dq+1PgUkK6mvppxba71gu4D+KZ9at5VWLt+pz/FTR+tqAyU5ppGFrAtFeCusSm0XfdF/Lh15RIJK7j948IVurrRdYraQe67NOK5Q58IILC/gL+GCa5zKBjHswYBBBBAAAEEEEAAAQQQQAABBBBAAAEEEEAAgd4SIMC9t843R4sAAggggAACCCCAAAIIIIAAAggggAACCCCAAAIIIIAAAggggAACCCCAQEsFfID7teQVW0+t7xnLI2OPuVAFAtxbeorYeQME0tmcKTz17Q9/Ym9/8FbJPTwx/aR984m/db9TIGGt4SI+oP3q6mV75bffNvVXKsQ9YgS4N+AU0yUCCCCAAAINEwgGtu+3Ex+CGgxQz5nCEs2uzN0wfXEgMTzsuqg2wF0B6uq3lqaQsodmT5tCyhTSqPH7cHn1o3B3jTEYeKSfFwfTK2DYN4WyKZheIXGpdLqW4bAtAgh0qIAPR9Pw9bpfWl5x85jmglqulxSsqLlDwYi93o5PTtjI0JDz1PsCDYFWCOg5qOeiAlgvz91oSvhrK46TfXa/QHFwey6Xs/vrG3bn7l3Tv7u5RaNRmzk+7d6TSzXd34+FFZ/8cRNJjfUqu5mQY0Og4QKahfSZhK6zfdOaWEHuCnQvF77uA9o1x6kNDub/9v8d7Gvu9nzD38c11/gxlULzYe3B0PaG4+7uwAe4676J7rUouD04L+rzHf0pVbTChz4vray46xwaAgi0v4AvNBcsKkfBuPY/b4wQAQQQQAABBBBAAAEEEEAAAQQQQAABBBBAAIF6ChDgXk9N+kIAAQQQQAABBBBAAAEEEEAAAQQQQAABBBBAAAEEEEAAAQQQQAABBBBAAIE9AgoxKNVe+c237dLS7/b86qef/wUB7jU+f3wAR8hKB0HU2B2bN0igmgB37forj37N/vzcX7hR7BdK6Purfrg56wtH3OtLz5law+Gr3w9bIoAAAggggEAjBPyaenNra0/3CjZXYLqaAtg+unbdBRyPHTni1hIusG3352dnTrkwMb9duXH6x+v3ClFfXLpX0yFpTApeVnh7JGSWyuZcCLxCzaYnxl2wmcLV+nfHrc61jdYoGpu2U6BcsPnQtoMEytc0eDZGAIG2EdBcooIPCjT0hSQUHHnq+LQLhO2P5Oe+/ZoKWKiInJ+DKm3f7b/3BT50nAq0V4gnDYFmC/zR7GmLhMN7irs0ewzsD4F6CDx89ozrRmHtq/fXbPHeva4PbvduuqaYGh+3+G6wcynPaDhkURLb6/FUow8EDi2ga213vb2b5a7rbl1zp1LpsgHtpXbqg8jVjXLhtZZsdIh7qQB3zS2631AqGP3QWDV0UOqzT38fZL/PX1ToV/dqKDJVAzabItAGAlr/6N5q8H4EBePa4MQwBAQQQAABBBBAAAEEEEAAAQQQQAABBBBAAAEEmihAgHsTsdkVAggggAACCCCAAAIIIIAAAggggAACCCCAAAIIIIAAAggggAACCCCAAAK9JkCAe2PP+HYma/ncjY8Duhu7R3o/iIAPDlTRAhUvCLYziXP29Mz/YZ+e/oxNxCcLv1LYR1+ZFJLaA9zNhQrEwuGWB5scxI/HIIAAAggg0OsCPuD81p2FQri5gtsfmj3taBQOpkA2/f7oaMIGBwZcgLsep9B3BZ8rZEitUpDxxNgxO5pIuG31WAWy1dL8430xGl0P+IC4UuHtClf2QXLlAuN9aFulsdcyTrZFAIHOFPBzjOY9zTP7NX/dpEIUml9oZp84M2uhUMiWVlZcOD4NgWYKjAwN2fHJCQJLm4nOvhomoAB3rXGvzN1wBZN6qel95EhixAb7B/I3HHNmkUjEBgf6Cwy6p6l7mzQEEGgfAX2O5Iq8KX29RPNL67B7YVvhNVxqyb2dzTYsxF33OnQPQHOs/q3CTr7tV/S22dL+s09pRcIqYKcyy/s3yeszPTUKKjX7jLE/BA4voIKVmpP6dotS6p4mxRgO70oPCCCAAAIIIIAAAggggAACCCCAAAIIIIAAAgh0igAB7p1yphgnAggggAACCCCAAAIIIIAAAggggAACCCCAAAIIIIAAAggggAACCCCAAAIdJuDDCN5f+r29/JtvVRz9Tz//Cxcu7b/4XPEBPb6BgjYUyrmRWrd4bMil5YRDYacSCeWDPGntI+DDSRXgriB3Bbd/84m/3RPa7ker10E0VD5s3QcRXl29bOvpdfewd+cu2DtzF2woNmQvP/UDm02c5fXUPqefkSCAAAIIIHAoAb/uCwaYKwx9emLcrfm0dnDrwq0tG+jrcyFnPsBdIb2pVNptqxYMgS8elB53buaUe/xuFqN9eOVq2bHHolE7MTXpQt4VrqamoHj9fCCSX5f68Hn9W8vT/t2QI4W2pxT6Fui9XGC8D3BPpdMuJJOGAAK9K6D5SaFpmmcqBTjuZHOWzeXsxu15Nz/SzM3Zw/E4IXM8GVoi4NcIKiyjNQ0NgU4V8IWUMpmM/eH6XKceRl3HrfdlXzDKrft3e1eIe6WCK3UdCJ0hgEBVArrH4OPGK9REKttfI0LcfXi7D21XMHIwwN3fZ6jqIBu8ke51+Psx1exK1yXpnK5PjGJK1YCxDQJtKODvT+r/j0Fzp58Hda9S9yxpCCCAAAIIIIAAAggggAACCCCAAAIIIIAAAggg0N0CBLh39/nl6BBAAAEEEEAAAQQQQAABBBBAAAEEEEAAAQQQQAABBBBAAAEEEEAAAQQQaLqAQhgVMK0QCLWL8/9qr178bsVxEOBekWjPBtuZfODlixeety8+/Jw9PXN+z+8VHkFATm2mjdxawRwKcVd4u0LcFeD+d0//wz67zFlfOOJCAIqbD3D3P1d4++vvvVbY7HPnvmBffvQv3X9XCjVs5DHTNwIIIIAAAgjUT2Ark3Uh6R9du+469SG8WipEwyEXlO6b1g+KYFc4mALb+/v7bOzIkT2PLzUy/+WCaChkimNXwFgwNF7BjJNjY5bJZkzhqwqFV5C8QtUU4q7fK1hZQY19u4sYHz5fHN6udZGa+ldImwKFSwW4K6xNAUnaRo1QpPo9p+gJgU4V0HyhObBSAThfRGu/QhSdanDQcfviH8ynBxXkcQcViEajrkhMcC1z0L54HAKtFvBz6c5Oyq7evNnq4bTF/gcHBtyavbgFrwHaYqAMAgEE6irgP6OqR8Gk4vD2tY0Ni4TDpvlF6wf9vp0C3CtB6n6KbtPoU7zA7RoKKVWC4/cItLGAvxfrP3/39zyXk0lbXLrXxiNnaAgggAACCCCAAAIIIIAAAggggAACCCCAAAIIIFAPAQLc66FIHwgggAACCCCAAAIIIIAAAggggAACCCCAAAIIIIAAAggggAACCCCAAAII9LCADyEQgTLbfXD74uaCvf3BW/bO3IWqdAhwr4rJbeS/FB4M7n507FPud/HYkH3xk8/ZbOKszojFwmHTl8lprRfwAYK/vPwz20it2yPj+XNW3CYHp2wiPunOX6kQd73mUtl8gH9xePtnZ87bC4+/5LokvL3155wRIIAAAgggUC8BBbRrDahAdgWZKSxdXwZQgKRvWvFp3aeln7bVmkGB54mRYRfgHgxjLx6XwtAUrKq/FeCudYZf1/vHxQcG7NRuMKMPcPf9KMQ9k82atileg2gN1LcbwO6L2uhx6ndh6Z49NHvadVMc4F4c3q5ttF89joYAAr0rcDSRsImxY654hearcs1ff1H44WMhzfF+zlXAnILmaAg0Q+DE5KQND8Xdc45ww2aIs4+zjFtfAAAgAElEQVRGCpydOeXW4vOLi5ZcW2/krjqm74H+fjt94vgD461UbKVjDpCBIoBASQG/3j5sgHtxeLt2pvseur/gW7sHuJcLbNf4db9kY2vLNje33N8KpKchgEDnCQTnKh/iXlxws/OOihEjgAACCCCAAAIIIIAAAggggAACCCCAAAIIIIBAtQIEuFcrxXYIIIAAAggggAACCCCAAAIIIIAAAggggAACCCCAAAIIIIAAAggggAACCCCwR0Dhi2kXDKl4x49brcHt/pEEuFf/BPPBGC9eeN4WNxZKPvCZTz5nzzz8rPud/yJ59Xtgy0YIBANLq+1fcYQK4VfgkW8+wHU9tW5/deF5099qhLdXq8p2CCCAAAIIdJ6AL+CjoK+52/MuAExN4ZEnpiZNYedqCkrXumE7k3WB6h9du+6C3hXgvl9Yr/oYjsfLwig8TfvQ/oJN60yVlQleEgxEwmX78etYHcfluRtun9MT4277YIB7qfB2bbNfCH3nnVVGjAACBxGYPXnCzUf9kbDtV6rMXzcdNlDyIGNs58eoEIfCMDWvqygIDYFmCHzizBlXYIaCCs3QZh+NFPAFjbTO1vOZEN68dl8sZjPHpy0Siezhr1RspZHnir4RQKDxAvUIcC8ORNbnjfrEUfcyJseO7Slat9+9hsYf7f57yH9emnWF9HzTeltF6HivaPXZYf8I1E+geM5Sz7pnS8HJ+hnTEwIIIIAAAggggAACCCCAAAIIIIAAAggggAAC7SpAgHu7nhnGhQACCCCAAAIIIIAAAggggAACCCCAAAIIIIAAAggggAACCCCAAAIIIIBAmwoUB7crsP2duQtutIsbdwr/rnX4BLhXL+aDMb74i8/v+6AziXP24h+/ZLOJs2aWc0HgIQu5L5PHgong1e+aLQ8poKIHLoGklhYyiyrpLNC2s1kXlHp19bK98ttv2xPTT9oLj7/kttC5VZgqDQEEEEAAAQS6RyBYCCYY4p4YHi4EoPvwdi01FODuA9H9lwbKhfUqRF0B7lo9hEP5taLC3hUSr2AiPd4HxOv3Wsz4UDIfoBYMKau0zPTrmFQ6nV+77IbC67i2doPpB/r63L6Lmx6jsEwaAgj0poDmi7Mzp1wQdH+JOSKoks7mXNG5/YpX9KJi8H1DwZgESvbis6C5xzx+9KgdOzJK0YDmsrO3Bgmo8JDm0UYWFfIh6JlMpkFHUf9uSwW4E95ef2d6RKDdBOoR4O6LM+nzDN1LUBEmfy/Dz7k6bv1O9zzavRUHuesextLyinvfoCGAQHcIBEPcdZ9UhSc2trZMxeNoCCCAAAIIIIAAAggggAACCCCAAAIIIIAAAggg0L0CBLh377nlyBBAAAEEEEAAAQQQQAABBBBAAAEEEEAAAQQQQAABBBBAAAEEEEAAAQQQqKtAqeD2tz9468CB7cWDI8C9utOlQM1UNmtmIasU4O57fOaTz9kzDz/r/lNBGOpDfxPiXp15u26lYFYFtL6/9Ht7ZOwxN0zC29v1bDEuBBBAAAEEDiegEDOt4XxT4O7yatKFq6v58Hb9Oxj2Pr9412KxqI0dyW9XHNar0KFzM6dcWLr6UOiQAo996NDUxHghYN2vM3z/KjCjYMaDNB/irsfmI+ErNwU2i6CRgZmVR8EWCCDQSoGjiYRNjB1zc09xkavicfm5amllxYUm0vICPgRf/9Z7BGGSPDMaLXDu9IxFIxG7dWfBhbjTEOhkAR80nMlm7frNW+YLEtXrmEZHRmz86BFb39y0haUlywarJNVrJw3oZ6C/3xWE0mtda/tIFe/TDRgGXSKAQJMF6hHg/vDZM4XiTPnPvvJ3BxSGHB8Y2HNEnRLiHjwOFcbTmlt/0xBAoHsEgiHu/qhUcLLea8PuEeNIEEAAAQQQQAABBBBAAAEEEEAAAQQQQAABBBDofAEC3Dv/HHIECCCAAAIIIIAAAggggAACCCCAAAIIIIAAAggggAACCCCAAAIIIIAAAgg0VKDRwe1+8AS4Vz6NweDOf7r8c/vRpR9WfpCZTcQn7fXzb7pozFg4XAjBIMS9Kr623Mg/FzbTG/ad//Ut+7un/8E6JcCkLUEZFAIIIIAAAm0u4Au3bG5t2WBRiFkwvN0fRjAwLHhoxWG9ClocjscLxX3S2XyAezAsLRwKWV9RUPtONvfAzw5K6Meq/YQV6B5SqHuoECavfv0x+uB3BQ4vLN0zhTknRoYLIfPVjoFA52ql2A6B9hLwwbn9kbALiN2v+QB3zZtzt+fb60BaPJqzM6fcvElBjBafiB7YvdYsM8enXZChAg1pCHS6QDCsUwWVrtU5xH2wv9+OT05YKBy2hbtLdn99vSPIFOB+anrKBbgXXzd0xAEwSAQQOJCAD3D3D1ZIudbdmh+rbQpwD36uUXwvo9T9jmr7bsV2wc/wuO/QijPAPhFonkBxiPtyMmmLS/eaNwD2hAACCCCAAAIIIIAAAggggAACCCCAAAIIIIAAAk0VIMC9qdzsDAEEEEAAAQQQQAABBBBAAAEEEEAAAQQQQAABBBBAAAEEEEAAAQQQQACB9hVQuFkqm7VcmSEubi7Y2x+8Ze/MXaj7QZxJnCOAeh/VfGiFQi9CpvPwxr+9ZpeWflf1eXjx8Zfs6ZnzJbcnxL1qxrbZ0Aer+vD2q8nLRgGEtjk9DAQBBBBAAIG6C/gQYoWhKSQyPjBg+iKAD3JX8HlU4edFacalQtzXNjbs1p0FN0YFtyvAXQ9TGLKaX2f4g4iG8303um1lyge8ab2qY1OoezqXNXkcthFafFhBHo9AawQUBK25r9ogR80tfu5szYjbc68qfjExdsyFa3507Xp7DpJRdYWAL7qgIEMFGtIQ6AaBRoa4h0Ihmx4ft5HhIctkMm7dvrm93RZsKvyhYgzBJovhobgdGx21vlisUBSqLQbMIBBAoOECwbByrSsvz92oKbxdAywOcNfP/L2Matf8DT/QKnYQvP+i6w8Vz9PfNASaIdDf1+dee8Xv083Yd6/vQ2uhh2ZPOwaur3v92cDxI4AAAggggAACCCCAAAIIIIAAAggggAACCHS7AAHu3X6GOT4EEEAAAQQQQAABBBBAAAEEEEAAAQQQQAABBBBAAAEEEEAAAQQQQAABBKoQCIa3X0tesfXU+p5HvTP364YEt2snCm9/+anvWzw2RMhLiXMVDMH4p8s/t7c/fOuB87PfKZ6IT9rr598sbOLP7+LGHRfqrjBMBWHQOkfAh7gqxP+V33zbDZwA9845f4wUAQQQQACBWgX8erA4/FQB7EdHE3uC3PuKU9wDO9vOlC7WFAxFKw5wP2hgml+vVDpW378/RoW7KvBI4VP6o6DIw7TNrS3LZPMBzqlU2tLptG3t7NQcKneYMfBYBBCon4AKWJw6Pm0qXLHffOf36Oe9D69c3TOIxPCwmwdU1KIXm+bWszOn3KHfuD1vG1tbvcjAMTdBQKGsaioUoNccDYFuEWhkiHt8cNBOqshSKGQ7Oym7cWfe0ulMS+m0Lj+SSNi9lRUXDqv34ZHhYTs2mrBYLObGpqJLKv7U+NJPLaVg5wggEBDYye4tsFa85q4Gq1SAezWPa6dtguHtSysrtrS80k7DYyw9IODX3Fpv657X5uaWuw/m7oUVFV/pAY6mH6KKY+oerZrua+r+LQ0BBBBAAAEEEEAAAQQQQAABBBBAAAEEEEAAAQS6T4AA9+47pxwRAggggAACCCCAAAIIIIAAAggggAACCCCAAAIIIIAAAggggAACCCCAAAL7CqRzOVOgYrDlcjnTj96du2Cvv/da0wQVLv7qf/xvhLeXEM+HXiqcJ2SLmwv2xr+9ZgrsrrW9+PhLLqjdt6url+2N9/7BhmJD9p2nvu9CdRQIpAh3hezs1/QcUain/kfoe61nor7b+3AUBbjreUGAe3196Q0BBBBAAIF2EvABxFfmbpQMXlIQ8fTEeMVA4/x1wN4LgbDlgxZ9q3eAu8KjFBhV3BR6qSBINa0rtb5UiLvClG/dWShsrpDhqYlxU2izbyENN+f+zzXtQ+HDhLS307OWsSDQOIGZ49OucEU1BSb8dVNw/vRzpkZ47eatknNU40bfPj1/4sysuxdAwFz7nJNuG8nU+LiNjgxbcm3N5hfvdtvhcTwIWKNC3BWOriBQBbmrrd6/bwtL90z371vRtB4/OT3l3jNuzt9xf5+YnCgEt2tp3hfRVQUNAQR6SUCh5X5acv82s14NcNd538rkC9X08vVFLz3/2+lYdW9t9uQJ9z5caqUQDHVXkUOKd9X/7AXvMah3XfvoGoiGAAIIIIAAAggggAACCCCAAAIIIIAAAggggAAC3SVAgHt3nU+OBgEEEEAAAQQQQAABBBBAAAEEEEAAAQQQQAABBBBAAAEEEEAAAQQQQACBsgIKBE/nsg+Et/sHNDu8Xft9dOxTLkRcwTR9FcLDe+3U7mTzAZs6Lz+69ENbT63XTKCA/NfPv7nncT++9I/2y8s/K9gHfxkJhSxW4jz44HYFcfimzQhxr/mU1O0B+YD/rAtvV4g7Ae51o6UjBBBAAAEE2krAv+crnFxBYKXaxNgxO5pIuHWc1nOHafUOcFc41Nzt+ZJDUui8Qo7UtK7U2kbto2vXTUGRR0cThd/r5/7YtEb2q9KllRVbXk26EHcaAgj0hoAKOpw6Pl3VfQQVhtB17I3b8y6oLhislkqnTcHuvdoU8qewv/3m6V614bjrI+CLLei9eml5pT6d0gsCbSbQqBD3+OCAnZzKh6YruP32wqIrdKQWjURcePxOKtVwjUg47MLkVThF75saw+jIiHsP9o17xA0/DewAgbYX8EWTejnAXdccuvbQNYeuPWgINEvAX+NGQ/kCjbpf5u6b5cyy9mBBd8LF639mtC57aPb0no4p5lB/Z3pEAAEEEEAAAQQQQAABBBBAAAEEEEAAAQQQQKDVAgS4t/oMsH8EEEAAAQQQQAABBBBAAAEEEEAAAQQQQAABBBBAAAEEEEAAAQQQQAABBJogkM7lTGGMau8v/d5ef+/vbXFjoQl73n8XPsDdf7G85QNqkwH4oM7FzQV78dfPH2pUn505by88/lKhD4V9K/Q72IZiQ/byUz+w2cRZF4ypP/piv5q+5O+D2zWetz94yz537gtuWwJ6DnVqDv1gH4yiQH6dE87HoUnpAAEEEEAAgbYT8OHDi0v3bDmZLDm+szOnXOD5QCR86PFr3Rcs2hMNhd0ao9bm17OVgoGDIe7KgdTaU+GQOh7fdK2g32UUPrVbUCi5tubCYLUtDQEEek/AB0Or+MN+c5QvSqE5NJPNmuYc3zSnrqwme3YeOTU9ZfHBQQLce+/l07QjJsC9adTsqMUCwRD39c1Nuzl/59AjCodDdmJy0s3TaplMxhS4qjZx7JiFwiFbuLtk2l+jmsLjx48edUWV1FRQKpVK2/BQvLDLcsVAGzUm+kUAgfYU8J9TqBhbrcXVHj57puWfa/h7IIctiOcdCMhuz+dpt47KF3Xc79rYh7rrHqMaz9H6PxtU8GY4Hnefr2tO0VyoEHfuW9bfmh4RQAABBBBAAAEEEEAAAQQQQAABBBBAAAEEEGiVAAHurZJnvwgggAACCCCAAAIIIIAAAggggAACCCCAAAIIIIAAAggggAACCCCAAAII1CCgL/seJDxA38VO57KmvzfTG/bTD94yhT23SyPAvfSZ2MnmXDjlG++9Zu/MXTjU6VIw+yNjjxX6+Jt3v25Xk5cf6FMB4F9+9C/dz5XRmf8af7754HY/lmDge7NDw/VcPkiI6KEQ2/TBPhjVD6/Z56JNWRgWAggggAACXSWwncmX1bkyd6Nk6E9/X5/Nnjxh4VDI+tpokVRtgHtieHhPoLI/eQpsV3C7jksBzD5QTYHwCm7f2NrqqvPMwSCAQG0C8YEBO3V8uuLc5+cihc5qvgxe72oeUT/7FciobVSdtbUvoFGp0EZnHRWjbScBAtzb6WwwlkYL+Pelza1tm7t9uy67O5JI2OTYsUJfuVzO9EeB8WoqTDK/sNiwEHet06fGx0xB7mobm1uWzmRsZCjufhYL54uA0hBAAAEfXK7A4uXVpCs+V22QeysD3HWfQfcbgp+F+QLHB7m94q89dOyX525UbcAzCIHDCPg1dzVFHYOfKRLifhj1Bx/r72/qPqZWaulczhW/mbs9z1xQX2p6QwABBBBAAAEEEEAAAQQQQAABBBBAAAEEEECgZQIEuLeMnh0jgAACCCCAAAIIIIAAAggggAACCCCAAAIIIIAAAggggAACCCCAAAIIIFCdgA8R6I/kw1mqbfpysMIH1N5f+r29/t7f2+LGQrUPb8p2BLg/yOy/QK/Q9Bd//fyhz0MwwL1cIPxnZ87bC4+/5PalgAo957T/N/7tNfezS0u/e2AcrQhxl00qm7VaXwuHRqyyA73mfFN8UTNCjHZf4oX9HiRYpMrDYzMEEEAAAQQQaLJAMHj42s1bJfc+MXbMjiYSbRegWCnAXcFG+jJDLBp1x6U1TDQUdutQraH037qW8eurVDrtQpbXNjaafBbYHQIItKuAD6rrC4fLFvkqLnqlbRUwGWwKmNT80mtt7MgRNw8T4N5rZ755x0uAe/Os2VPrBT4OcN9yQZ31aPHBATs1Pf1AV9FwyBXfTKkAaDZrtxYWXLh6PZuKnug17MPi1beKjSqUVPvui4Td3zQEEEBAAvpUJFh4rZYg91YEuPvPmfynOcm1NVcUY3R4uDDvaY7TfFvrZzyam3Vfo1evMXhFNF9AryE9X6v93JQQ98adIxXY1BpKRW7krLlA9zFv3Wmv/9+MxgnQMwIIIIAAAggggAACCCCAAAIIIIAAAggggAAC3S1AgHt3n1+ODgEEEEAAAQQQQAABBBBAAAEEEEAAAQQQQAABBBBAAAEEEEAAAQQQQKALBPwX/vWF32rDAvSlYD1uM71hP/3gLfvl5Z+1pYRCwxUeHg2FXBgCzWxH4Tu5nF2c/xd79eL3Dk3iA9zLhbefSZyzl5/6vsVjQ+5L5ZlcPpCn3PbBAQVD3Bt9DvOhAhkzC9lAjcUMDo1YZQdbmb1BgLW8ZqvcBZshgAACCCCAQA8J+OsABQsr/KtUOztzyoWgt9v6qFyAe7ng9uClgL+W0fEq+G1peaXs8ffQ04FDRQCBIgHNJ9MT4+4+ia69yjV/nabw9pzl75X4prDG+cW7PWmr4h8qAkKAe0+e/qYcNAHuTWFmJ20iUM8A90g4bEcSCTs6mtgToJ7L5Sy0ew/dB7inMxm7fWfBNre36yaha4tTx6cLhZaCHTf6/m/dDoKOEECg6QJaYbvCErtFbqstwtaKAHdfLE7ByrrforH6pmuM0ZFhGxwYKPxM1xu+0Fw1sP76Q4X4tnd2qnkI2yBwIAGFhSs0XAVW+mr4jL1S0cUDDYYHmV8P+kD97WzWNCVS0IEnBwIIIIAAAggggAACCCCAAAIIIIAAAggggAAC3SFAgHt3nEeOAgEEEEAAAQQQQAABBBBAAAEEEEAAAQQQQAABBBBAAAEEEEAAAQQQQKCLBbYzWVP4gf/Cb7WHqpCAq6uX7W/++evVPqSp2/nw9lDIrD8cbuq+23ln/ovzGuM7cxdckPphmgLc35n7teuruCmA/Tuf+b6dGT3nAvTDFrKdbNYWNxfsxV8/X9Vun/nkc/bMw8+WDeHX8dSQG1Byn8Hwdm3QiIDSQIbfgcer15zsZP2fz33BBqNxFySo/1VqhzWq1D+/RwABBBBAAIHOE/DXAVfmbuwJFPNHEg6H7aHZ09aO62m/plUA+9ZuYJnCIPVHTWufaCi8Z92l4HYFqflo5aWVFVteTboQdxoCCCBQLKDwdgUsViqcpdC02O584wumqa9eDm/X8dczbJhnJwKlBAhw53nRSwL1mlOH4oM2NTZm0d01s+4oZnYLGsViURfsrp9pvazw9pvzd+oaDqzw+BNTky642N/N9GvzSu+3vXS+OVYEEPhYwM1H2Zzpel5NYegqwqa1dqXm507dH1CxpWY1H+B+4/a8bWxtldyt7l0cGU3Y6PBwoZiG5sW+iD5F27/5onTqW/ugIdAoAV/U7CAFVvR5pu63fXTteqOG15P9+vsU/pz4gg4qHFfNvNiTaBw0AggggAACCCCAAAIIIIAAAggggAACCCCAAAIdIkCAe4ecKIaJAAIIIIAAAggggAACCCCAAAIIIIAAAggggAACCCCAAAIIIIAAAggg0JsC/ov+/uhrCUpRSJkyE776qy/Zemq9rQAJb9//dARD3Bc3FuynH75l75YIYK/mpJ5JnLOrycslN/XnIRwKuQD2dC5r2rdC40sFvpfqZL8Ad4XBZ3M56wtHDhyKHgxv30itWzw2VNcA9+KgUB2j96g1VF1fxH9/6ff28m++ZXJ/5U9/4ELcq2kKKKl1f9X0yzYIIIAAAggg0LkClcKUfNhZJBRyAcbt1ILr2eC4SgW3a9t0LufWjWoKNFLgm4LfaAgg0JsCmt9U/GG/Ag4qYKFCFrUU+PL3WNY2NuzWnYXexN096nqFDfc0Ige/rwAB7jxBekmgXnPq8ckJGxkacuHAKraZyeUD3G8vLNp2KmWnpqZMQe5qCm9f39ysG7Puh06Nj9vI8JDp+kJ/VFZWS3SNpb2uNup22HSEAAKHFMhfz+c/V1JTaPm95ZWywejaRnPmsaNH3N9qzb6nUU2Ae5BFIdkKY1Coe7Wf4+Q/GzMjtPmQTzAevq/AxNgxO5pIVP28DHbmn6MfXrmKch0FdI/i3Mwpd6+iPxJ26yhZq127eauuhXfqOGy6QgABBBBAAAEEEEAAAQQQQAABBBBAAAEEEEAAgSoECHCvAolNEEAAAQQQQAABBBBAAAEEEEAAAQQQQAABBBBAAAEEEEAAAQQQQAABBBBolUAqmzMFjL394U/smYefdUEp+sJvNc0/9tWL37OL8/9SzUOasg3h7dUxFwdfHDbIvXivn505bzoXek5FwiFLuy+Qh+zi/L/aqxe/W90gzaxcgLv/8n++o4OFuAfD2xUq/9mZP7NHxh6rKaCv3IEUB7creF1tKDZks4mz7t+1BrkHA9z1eIW4f+Wxr+1reSZx1oXSVxv8UfWJYUMEEEAAAQQQ6HgBX5DpytyNkmHm/ssAClRUMZ52az7ALTiu4px5H5ymbTa3tlxwuwLfaAgg0NsCmt8URKfAQ4WtF7fheNxOTE3WHPboi0ssray4+aa/r69nA9TqFTZc6Zl6JJGwlWSy0mb8vgsFCHDvwpPKIZUVqNecqvelU8enLRoOu9B0vW+lMhlbvLdsa+vrduzIqB0dHXXjmLs979bPB2mhUMgG+vvdvU/fhuJxG02MmD556IuECWw/CCyPQaCHBaoJci8Obi9V4K0ZhLUGuGtMfl1T7ec4/rpDBak+una9GYfFPnpQwD8vaylq5pl2svlCijduz3Mfrs7PHd3LULi+1ll9riBPzvT/s6H5QCHuFKysMzjdIYAAAggggAACCCCAAAIIIIAAAggggAACCCDQJAEC3JsEzW4QQAABBBBAAAEEEEAAAQQQQAABBBBAAAEEEEAAAQQQQAABBBBAAAEEEDiIwHYmazkz++qvvmRfefRr9vTM+ZLdREIhixWlIfovBP/T5Z/bjy798CC7r/tjCG+vTBoMsSy1tYLcX7zwfOWO9tlCweIvP/V9Fxyup40P1/zxpX+0X17+WU19lwpw9+Ht785dsEtLv3NB8Qpxj4TC7ovqtTaFt78zd8FefuoHLsC9XNOx6LWgL8WXizB1wUfZ/OtKTWP86YdvmVx9e3TsUy6Y3u/L96u+92sKcFc/f/PPf23rqfWqDtMfU7XBH1V1ykYIIIAAAggg0BUCviCTAoyTa2sPHJPCixVi3KnriGCgWbmQ5q44kRwEAgjULOC/7KQHKsBdc4TCznybnhi3xPCwuw9S6TotuPNggHvy/prNnjzh+r08d6PmMXb6A+oVNhx0UFi7+u3vi1k0GjUFBKut3l+zO3fvdjoZ469RgAD3GsHYvKMF6jWnat6cGh+zkaEhi4QVpZ6zTDZny6tJ20mlbHRk2AYHBiyXy9nN+TsHDlxVULyuJWLRqHNXf9q3Zu1YOOzuF9MQQACBgwiUCnLXujsxMuzWiWqtCm73x9OMAHftS58XKahZRfloCDRC4DAB7v51cOvOQsmiaY0Yby/1qXsNWm/5exbee3tnxxaW7u2hSKfThLr30pODY0UAAQQQQAABBBBAAAEEEEAAAQQQQAABBBDoWAEC3Dv21DFwBBBAAAEEEEAAAQQQQAABBBBAAAEEEEAAAQQQQAABBBBAAAEEEEAAgW4X8AHsF+f/1V69+F2biE/ai49/wx32UGzIZhNn3b9Lhbd7GwUEXF29bH/zz19vORfh7fufAgWKZ3M5U755Opeza8krhRDws6PnbDAaL3TwxV98/sDnU8+d73zm+3Zm9Fyhj8XNBXv1f3/PriYv19zv6+ffdM9NHxwaDG9//b3XXH+fO/cF+/Kjf7lnf8HA9P12+s7cr114u5qKGATHHXycxjAxOFn4Uakw92B4u15XP7r0/+wJbi8eR3GQuw+hz4fEPzjqbQXD58y95l757berCnEnwL3mpxwPQAABBBBAoGcE/PWAwtsVXlzczs6ccqGLAxGFO3Ze88WqbtyeP3D4ZOcdNSNGAIFqBIIB7tpeIeu+0INC0BRUFw6Ha57/ggHuCsBViGS5ObaacXbyNtWEDcv43OlTdvXGLVOoXLDJ72gi8UBYe3AbhdPpfOk6+d+vXu1kLsZ+AAEC3A+AxkM6VqCaObXag9O8eXJq0hXCKNf0vnhnacnur1VXQLK4H/9eqpD4yO5NTt3q3K8oZrXjZzsEEEDArd/d51zZQvFg/azVwe0ag+6zKEhZn8fVci/Cr2ui4ZBFKxT69ftRUb7lZNIWl+65ezdHRhO2vr7B/Q9eInUTOEyAu58GNRAAACAASURBVL/nuLSyYkvLK3UbEx3lBfzaUOur/t37tr5QZ7ERIfo8axBAAAEEEEAAAQQQQAABBBBAAAEEEEAAAQQQ6AwBAtw74zwxSgQQQAABBBBAAAEEEEAAAQQQQAABBBBAAAEEEEAAAQQQQAABBBBAAIEeElB4QNbMcgrzNrM33nutEGAthmAA937h7drWB0p/9VdfqipMuhHMGu+XH/2afXbmvCnXoD/cmQGTjbAJ9qkvbut8S0cB7q/85tt2ael3bpNnPvmcPfPws4XNDxPg7oP0fWcKMn/jvb8/0PND51T9+eANH8jx7twF8+Htfj+v/9mbhYD1tz/8ib39wVt1Jz2TOGdPHH/SPj39ZKHAgXaSzyEKFV5Tpca332DU7+fO/YV9+vhnCkH6PiBer8FgqzXE3Qe4+zHuNw4Fg5QKjq87JB0igAACCCCAQNsIqCBTKp22K3M39oxJoboPzZ7u2PW1rnm05l3b2DAFFdEQQACBoMCJqUkbjsctFtZ1XP4aWU1zhoLQNAdWuh9SStQHuGteVYiimuZX/XevtWrCho9PTNjI8JC7lr5y4+aeEPfxo0ft2JHRApvC2t2f7fzfG1tb7nf+XK7eX7M7dx8sRtJr7r10vAS499LZ5lirmVOrVYrFonZ8YtIG+vv2PETve/qjAqB6X7x7b9nura5W221hO83dR0ZGLBKJWDQcdu+1NAQQQKBRAlp/Kyi6XFHcRu23uN9gcLt+t7m15QpEVXsdkBgetumJcdet5s3iz4WK97ejz3lVqPnmLbc21mPVh/Y7d3u+WYfNfrpc4DAB7v7auFcLmjXjqeFf9/psV8Uf1HQ/1Det51SU56Nr15sxHPaBAAIIIIAAAggggAACCCCAAAIIIIAAAggggAAChxQgwP2QgDwcAQQQQAABBBBAAAEEEEAAAQQQQAABBBBAAAEEEEAAAQQQQAABBBBAAIF6CijEW0ECwVYcvq4w6Vf+9AcuSLpSUIDv79WL37OL8/9Sz6FW1ZfG+sLjX7czo+c6NlyyqgM95EY649sZxfYrbDwfxHN19bK98ttvu2B1heC/8Wf/byE8/KAB7j5w3Q/3x5f+0X55+WcHHv3r59+0ifik6Wvn/llbLhw9uO9GBbgHD0Tj+vT0Z1zhgNnE2cKvag1vD/ap8/DE9JP2uXNfCPSp8JF8eKC+f+9fc5vpDfvO//qWXU1e3tfXB7hXOgky7o9Q/KCSE79HAAEEEECg2wR8cZjigGEfEnmQAONWG/m1r0KKFGZWbWBaq8fN/hFAoDkCvkCF9jawew2kjLNULuvC3NUOOvf5kDp/JL0cVldN2PBDZ05bOJS/Di0OcY9Go3Zu5lTFwDm/H527f796tTlPIvbSFgIEuLfFaWAQTRKoZk6tZijRSMROTk9Zf9/e8HY9ti8cdvce3XtZJmNrm5sHKoTkw0QP835azbGwDQIIINAuAvrMVZ/bqClAfWl5pVBsqJYx1hLiHizGp8JRZ2dOFfZPgHst6my7n8BhAtzVr56nFBVo3HNM9zZ0zay/9RmvPv+PhPJ/+3mpl+9JNE6enhFAAAEEEEAAAQQQQAABBBBAAAEEEEAAAQQQaIwAAe6NcaVXBBBAAAEEEEAAAQQQQAABBBBAAAEEEEAAAQQQQAABBBBAAAEEEEAAAQRqFvDBz9eSV+zl33zLBXeXa8Uh7touGPseDemrwFb4AvA/Xf65/ejSD2se02EeoODsrzz6NYvHhtyXkfuUMEMrKRAM7heTgs10PoMh7s988jl75uFn3eMPEuCuQPNX/+N/c+djcXPBXv3f36sYLr7f6SoOg39/6ff29gdv2aWl35V92Ot/9qZNDE5aMwLcG/1U02vwc+f+wj59/DOFYH0fZF9teHs1Y3zx8Zfs6ZnzFYs1VNMX2yCAAAIIIIBA5wn4dWJxwNjoyLApPCwaDplf+3fK0RWOaWXFBafREEAAgaCAD0YsFdKezubctbKK2R2kFQe4q4CECmTs1xS2poIT3dYmx8bsSGLEHdZOKmWryfu2nEwWDnNocNCFCG/v7Lg/Oi/FIe6fODNroVDIGe5XjKMQ5L28YksrzPvd9lwqdzwEuPfKmeY4JeAD3Ld3Unbt5s0Do/hwdb3L6fb+bt6w688XctX7YCqbtZ10xm7O33FzdLVtoL/fRoeHLTEy7ObvgxZEqXZ/bIcAAgjUU0CBx3vLX+/tXXOn5rVSTQWU9dhK69Zy49U8v7G15dbEmquD83LxY3wws+bntfUNGxwccO8TaoRl1/MZQV/1CHDXte5H166D2SCB4Xjcrbv0t29+ltKcdOvOgq1tbDRo73SLAAIIIIAAAggggAACCCCAAAIIIIAAAggggAAC9RQgwL2emvSFAAIIIIAAAggggAACCCCAAAIIIIAAAggggAACCCCAAAIIIIAAAggggMABBWoJb/e7UID03z39D+4/lV0WDHTRf/eFw+53W5msKVxbofDNaEOxIfvyo18zBXyrdWKoZDOc/D70BW2FR2yk1u1q8oo9MvbYnt37EHf98K//w3+x/2/xPfvl5Z8daIhf/w//xfoiA/bGe3+/b4GAajp//fybplD4aoLbfX9PTD9pj459yi7O/8u+Qe/V7L9dttHzXcf1uXNfsNnEWatneLt85awv8/dH8q9nGgIIIIAAAgj0loAP/ip31FrzHzDHuCWQPjy5mtDklgyQnSKAQMsFTkxNunAzH1RbzwH5OcjPm/rv+cW7llxbe2A3ClmMDw7awEC/LS7dqykgt55jbkRfweDJ4v4V5i6PkaEh6+/rc8euYHcfKhwMcZ89ecJtU87Q9+2DjTPZrP2BcMBGnNK27JMA97Y8LQyqQQKxaNQ0J6rox435edvY3DrQnlxxjZFhi0XC7n7gTuCGfzBsXQVNdjIZu3N3ye6vly8CGxxENBIxvccqxN03AtwPdJp4EAIINFlA90V8IadKu9bcqc8ki4Pc/b0VrXO1dq21aV2zsHtNUCnEXXN3VlWaSzSFZc/dnu+qa4taLdm+fgJ+vX3Qa+edbNb9/xYowL0bi5bVT/rwPWmNqPscw0PxQpi7rq3//eq1w3dODwgggAACCCCAAAIIIIAAAggggAACCCCAAAIIINAUAQLcm8LMThBAAAEEEEAAAQQQQAABBBBAAAEEEEAAAQQQQAABBBBAAAEEEEAAAQQQKC9wkPB239tPP/8L908f4P7jS/9oZxJn7emZ8+5nCnRUgLtCwH906YduWwVuN6opVP6Fx79uZ0bPuZCZ2D6BkgpMKA5RaNS42rlff/7f/vAn9v7d39l3nvp+YbjrqXV7473X7Grysi1uLLTNYSic/7Mzf2Zvf/BW1wSx1wNXz381na96tBcff8m9lg8avlCPMdAHAggggAACCLReQEFl5ZqCyTqpqXCRjubG7Xnb2DpYsGUnHS9jRQCB2gQUavbQ7Gn3oIEGFLHyAe4qkKVMRQXWlSso4QPLNRZtc+3mra4ItSsOb9dxKYQ9GCQXPGvBML/iEPfR4WHTF9OqCcL04YI+EL62ZwZbd6IAAe6deNYY82EEjiYSNjF2zL1XXJ67caD3DM3RU+NjLsBd981Tu8GqGpeW/brXrtW/CyLOZG3l/potLC1VNezBgQE7OT1l4VD++sEHHHfW1URVh8pGCCDQRgJaf6dzWYuGai8+VxzcrjVn8v6DhZf84SZGhk3zaH7ODFk0FNpT8M7fjwjei9je2XEFiyo1rWt0raK1s9p+Ie7lbuHkLGf6PFDvE1s7OyV3qXslNASqFdB1nH9uHuRzRF9sgHt01YrXZztf4Ezzj59T6tMzvSCAAAIIIIAAAggggAACCCCAAAIIIIAAAggggEAjBQhwb6QufSOAAAIIIIAAAggggAACCCCAAAIIIIAAAggggAACCCCAAAIIIIAAAgggUEEgncuZAhmvJa/Yy7/5limwu5bmA9z9Y175zbddoLYPfvbB7sE+v/iLz9eyi6q3Vaj3Vx79msVjQy4coa9MmGT+mLNmFnJBNPpSea82F7aTzdlGat1evPC8O/8vP/UDe2TssQKJwvdf+e23a35uNNJ0Ij7ZVoHyjTzWVvWt19MLj7/kQpkULkhDAAEEEEAAAQQ6XUDXPboWWNvYsFt32qc4Uae7Mn4EuknAByE26l6BwhRVRkJhjmoKcNfPSgXWKUheIY2+7Td3xaJRF+IYjoSrCoBs5Tnzodoaw+bWls0FQiJ1vMPxeCHMvVQwezDE/fqt2zZ78kTZEPzgcfpzm8lm7Q/XrreSgH03SWBqfNxGR4ZdwRbCSJuEzm5aLqA5UWGqK8mkLVQRCFw84PjggB2fmDC9r0RC5j430F10VR0Jufvt+QBkX5BkfWPT5u8uWibjtirb9NiJY0ftSCJRsehqyxEZAAIIdJWAL2Csg6o1YNqv1bUOV8i6iipVapqDJ8eOmYpWqOm6QgUrCsUvSqSr11KMaGllxZaWV1zfPqChlmsX/5lgueNQmLNCnWkIVCtwmBB3f59ufvGuK8pFa46AD3DPZDL2h+tzzdkpe0EAAQQQQAABBBBAAAEEEEAAAQQQQAABBBBAAIFDCxDgfmhCOkAAAQQQQAABBBBAAAEEEEAAAQQQQAABBBBAAAEEEEAAAQQQQAABBBBA4OAC/svRb3/4E3v7g7dq7uiZTz635zHvzP26EKztQ9y1gQLVc7mc5cys3gHuQ7Eh+/KjXzMFTqsprEB/inPZg8HtwUHXEm5QM1AbPyAY1PDGe6/ZO3MX3GjPJM7ZK3/6AxuMxgujb8cQ9zam7fih+fB2s5z1hSMPvJY6/gA5AAQQQAABBBDoOQFdh2zvBksqFCqVejB4TUFoNAQQ6G2BE1OTLkC81nDHg6r5onrBIEb1pTFoLMVNwZHLyWTJ3T189oxls1n76Np1O5pI7Al/d/NeFYGTBz2OWh4XDHDfL6hPYe6RcLjkuIMh7tq3goGvzN2oeIxnZ065UOLN7W3LlQjP3O84lldXbX1zs+KhKjz53sqq3V+vrUBixY7Z4EACnzh7xgWmliqScKAOeRACbS6gEFXNQ2rXbt2y7e3aQnj7YjE7PjnhQuD12tEaWmHwagpfVwixipDo5wpF1nvLrYVFV5Bjv6a59+T0lKl/HwLf5pQMDwEEukRA9wE0Z/m23+eBWh6mslmL7Rar2K/YUiUerecnxo65taeanz+Ll6CpXFY1Mlx4tdbGwaa5WP1o/X9yarIQCu9D1v2auNZrl1LLYH1eqD8qdqfAehoCtQgcNMTdf05dfD1cy77ZtnYBH+CuRwbto9GopdvkvkHtR8UjEEAAAQQQQAABBBBAAAEEEEAAAQQQQAABBBDofgEC3Lv/HHOECCCAAAIIIIAAAggggAACCCCAAAIIIIAAAggggAACCCCAAAIIIIAAAm0scNgA90qHFgxx99vWM8BdYeMvPP51OzN67oGhKDRegTIKcg+GNLy7G1T+9G7gux7YayHuCmhQ+IRaMLzdIxLiXumZ3b2/f3TsU/adp77vIpoIb+/e88yRIYAAAggg0GsCCphUMNR+TaHHCj+mIYBAbwooMPyh2dPu4Aci4aYg+GtzBd/O3Z4v7NOHMZYahA9sLP6dAnsVnKffDw/FbezIkcIm7RRe7QPcfdj8QaGLjao5xsTwsOlxtbb7a+t2e3Gx4sPGjx61Y0dGXQjnlRs3CL+rKNb4DSbHjrnQ6Y2tLRfiTkOgFwT8F3YVrn795i3L1LC+jUTCNjk2ZiNDQ45qa3vbbt5ZcAHECmDvj0RcCLGaC3DPZGzx3rKt3r+/L+3Q4KArTKLCHH3FVVd74aRwjAgg0BIBv9ZWIPnS8oqbhzSfaRqKhsJ7CtcGPzPTYFVsIp3Lmn5ezTqz3AFqTvbFlTR7ag7V55HBtp0tHeJ+buaUKVDZ36fQ9Yra9s6OW/Pr2kU/q8e1C0HaLXmKdtVODxLizvOuNU+BYIC7RuDvMWhO0bqvUmGe1oyavSKAAAIIIIAAAggggAACCCCAAAIIIIAAAggggAAB7jwHEEAAAQQQQAABBBBAAAEEEEAAAQQQQAABBBBAAAEEEEAAAQQQQAABBBBooUCjA9x1aF959Gt7AtZf/s236nLEChl/5pPP2WR80tZT63v6nIhP2sTgpPuZgtyzu2GNL1543jZS6/bfz79pQ7GhPQENCk0oDk6oy0DbsBMfRvFPl39uP7r0w5IjlO9XHvvant9dXb1cdvs2PEyGdAABhbcrxF0BJeQpHQCQhyCAAAIIIIBAWwpo/aum6wIFRAWj3BV+lry/ZqtrawS4t+XZY1AINEfAh3s3u8DbViZfOOLDK1fz9zDCYVNYo/7W/KTgaYU+KudRtzYUyKuAteKCEz7QfHHpnpvPfB/q8zChk/XW9wHuxaH1B9lPMMS92mPUF9n2awr11HNBLZfL2fziXbu/vveeU6nHDw4MmI7Nt1QqZVdu3DzIYfGYOgs8dGbW3Rus9jlS593THQJNF9D7h4p6aD7LZDKF++KVBrKxuenC2I+OJgpFQJaTSdP7Snxw0I5PjFtfNGqxcMitpVPZrO2k0nZrYdEFve/Xjk9O2Eg8brFIuGfuv1fy5vcIINB4AV/ITeu55NqaW19r/Tgcj7udaz7T2j8Y3q7t/FpQMeua7w67htB+VVTG9xssPu0VSoW4+wCGUlK6RlAIc72uXYJh97fuLDT+5LCHrhSoNcTdv0b1nFOhBVpzBHyAuz4D1mvfF4V4+OwZNwAVlyPEvTnngr0ggAACCCCAAAIIIIAAAggggAACCCCAAAIIIFCLAAHutWixLQIIIIAAAggggAACCCCAAAIIIIAAAggggAACCCCAAAIIIIAAAggggAACdRZoRoB7nYf8QHcKcX/7g7cKP1fwuEKo31/6vQtpf2TsscLvvviLz7vQ92cefrZuwQaNPr5G9F9NgHsj9kuf7S2g4Ha9dvSlfQW40xBAAAEEEEAAgW4QUOBaJrs3uF3Bxwo4VnC7gopoCCCAwImpSRfm6IMcmyWyk825cF0FQ27t7LgQcAXfqV2Zu2GJkWEXpBsN5QNzVYRC4XbFwYoKeZ8YO1b4XTDw8bChk/W0qGeAu8blQ9zrdYzeTdbyT6fTVR3+H82etkg4bAo7ds+jaNRW76/Znbt3q3o8GzVOwL82fDBh4/ZEzwi0j4AP5qx1RArsDIdDdnJqyj10eTVpi/cU4D5gxycmrD8atWg4Xyx1J5t1hUU01y0sLe27q5PTUzY0OOjey/R4GgIIINAMge1M1q2fP7p2fU/xI7820BgUgK71tZoPeveFnfwY67XO1BpfQe4q/OP3rTnRz4rBEHf9Phgkr9B3jVPXKgq99q2e1y4qLMV6qRnPzO7eRy0h7lpL6Oms6y4VKqM1R0DXqir2o+ISvlDc0spKoYCPRkGIe3POBXtBAAEEEEAAAQQQQAABBBBAAAEEEEAAAQQQQKAWAQLca9FiWwQQQAABBBBAAAEEEEAAAQQQQAABBBBAAAEEEEAAAQQQQAABBBBAAAEE6izQDQHu/+M//U/78aUf2jtzF0zh7S8/9X2Lx4bs7Q9/4oLdFUqt0HYFuX/1V1+y/37+TRfs3h8JF4IR6sza9t0p3mE7kzGzkL3x3mvOjoaAwtv1elF4O1lKPB8QQAABBBBAoNMFFG6mP4FsMxdsrNB2/U1DAAEEggIPnz3j/nMg0txiVulcznRvRsHfCtz14e0ai0LU1HyAuwIefbDj4tI99xjffFivClQopFL9KJRNTWHv7TLv1TvAXcenEHfN7RtbW4d+UivE7tzMKRdmV21oXfExBe1vLyza/fX1Q4+LDg4n8NDsaXdOfTDr4Xrj0Qh0hoDeF6ptQ0NxU6Dx1va23VtZtanxMYtEIi7IVwHuA339dnQ0UQhwV3iwDzzeSaXs5vydfYNXo5GInTo+bX2xmAtwV5A7DQEEEGiUgD7/0vq6XOEj7VfrNRVwUpCxWvEaIRjiXq8Ad3+8Kvajwkt+3wqR1x99JuPX+tpWM6XmTP1Ozce267h0fGr1vHbxgfcfXrnaqFNDvz0iUG2Iu4oG+OvXHqFpm8MMnqNSg8rlcvbvV6+1zXgZCAIIIIAAAggggAACCCCAAAIIIIAAAggggAACCJgR4M6zAAEEEEAAAQQQQAABBBBAAAEEEEAAAQQQQAABBBBAAAEEEEAAAQQQQACBFgp0eoD7E9NP2jef+FtbT63b1eRlO5s458Lb1RRKrnBy3xRM/cj4p+yZh591gQexHk+oVr7DTpYQ9xa+/Npq13p9KMBdLwsFuNMQQAABBBBAAIFOFMi60HYrBErqGBQ8qWDf1bU1FwxFQwABBEoJKMC9FddD+Wvzj+cm5TPqmkwBipqzNHcpVFdhtwpwDG5/7eYtN8f55kPoFdauYEjf1I/CyIPbtupZ0IgAdx2LwrnrNcf7L7ul0mm7MndjXyqdGwVwat86H3qMmv85wXeteqbt3a8/H9Wc0/YYMaNAoLkCweIVKh4SHxi0wYF+NwjNYwppVwh7fyzq7qvvZLK7813IItGIqajISqCoSKnRK6hYYcn9sZjFIuFCIHFzj5S9IYBANwsEg9t1nHrfv7N4t2yRH819KgS0tr5hybW1B2h8iHu9A9z9jrTm1D58kLti2iNuvZ9zc6QPbi91znT9ELL6fs6pPnWtUXyN0UnPmcGBAUun0/sWFemk4+nksVYKcffXtZtbW+5aldZcAc07vphEuT1TzKG554S9IYAAAggggAACCCCAAAIIIIAAAggggAACCCBQSYAA90pC/B4BBBBAAAEEEEAAAQQQQAABBBBAAAEEEEAAAQQQQAABBBBAAAEEEEAAgQYKdHqA+4uPv2RPz5zfI6RQg0xOUQ1mixsL9tMP37J35y7YZ2fO2wuPv6TYGeuPRExhCL3eUlkFXObsWvKKffPdv+51jp4+foW3K8RdQYE9Xtugp58HHDwCCCCAAAKdLLCTzbmgMzUfeqzg9nYILO5kV8aOQK8IKPxc9wn6I80vaLWVyQe4K7y9f7eglr9f4/19gLv+W9fxup4vDqOePXnCFJTn+tp9YH5WzM+L7RDi3qgA93o+T4NBxjJTqGCpFo1G7eypU+683bqzYArODzZ/rHofUhAmrbUC507PuADq+cW7JUNaWzs69o5A6wWCxStSqbTFBwceGJTei3TfUEVGVpL3LZVO2cSxY+796Ob8nX0Dc/X6U1ByfHCQ+4+tP92MAIGuEtDaWIXc/P0AzUlLyyt1eb9XwLoCwTfKrAfrAakQ5cTI8J4CTD7AvdxnNVrj6/ZHPT/L8dcfpda19TjOevehsPaBvj7r7+9z10D+Okj70fnS/aBSwfz1Hgf9lRfYL8TdX9OqcIxer7TmCuiaV9erwddN8QgIcG/uOWFvCCCAAAIIIIAAAggggAACCCCAAAIIIIAAAghUEiDAvZIQv0cAAQQQQAABBBBAAAEEEEAAAQQQQAABBBBAAAEEEEAAAQQQQAABBBBAoIEC/gv5l5Z+Z+/f/d2ePW2kN+yXl3/WwL0fvOuh2JCtp9btf/yn/2lDsbj1hSOFzhRYkM3lA82CQe4T8UkX3q5t6xlqcPCjaO0jg+HtL//mW86T1psCCm5XgLteFwpwpyGAAAIIIIAAAp0osJPNuuuATgkb60RjxoxANwoo+E/t5NSkKcSsFddFKkCh//nwdu+sec03H+Lo/9uHvitg3Dd9SSs+MGA+7N3PiwoQV4B7Jpt14dX6d6taJwS4y8Z/4S2Xy7ngx6WVVRfeGWw+EHw5mbTFpXsPkAaD4O+trNrd5eVWsbNfM9NrXc8/hboqUL+VrwNOCALtKBCcs8qNL39PPeReR7cXFi2Vybj3z1g0aov37rlQ9+IWCoXc7wf6++3YkVEXthsLhyiu2o5PAsaEQAcJKMA8k81ZereIm4auNe/yarJjQ7s1VyrIXaHx+nd+xjWLhkOma4FGt3YO1NZ71OjwcMmwdu8iIb3naP0eLGK1urZmK6vJfYuMNNq2l/svF+LuP6PmHl7rnh2lQtx17as5SI0A99adG/aMAAIIIIAAAggggAACCCCAAAIIIIAAAggggEApAQLceV4ggAACCCCAAAIIIIAAAggggAACCCCAAAIIIIAAAggggAACCCCAAAIIINBCAR/gXjyEjdS6vfybb9vV5OUWjq70rl94/CX79PST9ssrP7dnHn7WBRco9KVU05f0dYz5IHfC272Rgi0V5HYtecUIb2+7p3jTB6TwdoW4K7yd4gZN52eHCCCAAAIIIFAnAR9U/NG164Sy1smUbhDodgEFlj00e/qBw2x2iLvuWdQayugD3EudI4U8KsTdz4sKF9/Y2rKJsWN2Z/FuS8MLOyXAXc+N2ZMnCuGZck6lUnZ/fcMFsZ+YnLThobgLClWIfrkw8OF43E5MTTrzK3M3uv0l1fbH9/DZM+5caa1AQwCBBwX8l331G3+33Yfg6mfhUD54PZ3NusD25Nq6TRw7aqMjI24+vDl/x9KZzJ6OY7GozUxPW3Q3jNgXGcEfAQQQOIhAvnCzijjnZye9r69tbLjgds1Dndy0/vRrSq0hFeauv/2cHGvw5zf+c0N5KlS7nZqKVJ06Pl0Ykg9rVzlivTcVf65VXOT7/2fv3mLjPO88z//rwINIijpQpCiZtCS24wBxvNBiV9sZN9A2oFwsOujJTbsxzk3S62Qu7EHHDbQDJGlsHGDaAToDjNMD+2KT7CY3ziKem6SRYC6igd3AujPjizXWUYAoDkWJlEiRongunuqw+D3Fh3pZqmIdWIe33vo+gUKJfA/P83nPb5m/v2bU89Dq2nrbBvyHaXtU25dgiHtPIu7uJfyzqp6R9KxEa41AMMRd4e0q+KZnJjUC3FuzTVgrAggggAACCCCAAAIIIIAAAggggAACCCCAAAKlBAhwZ99AAAEEEEAAAQQQQAABBBBAaHaFrQAAIABJREFUAAEEEEAAAQQQQAABBBBAAAEEEEAAAQQQQKCFAi7WfC+FJR98kP/Hj65/36ZWJu23i79pWe8uDk5YX1c+nCDYXr78NzbcN7L/LYW3lws68+OMWjh1LSFvgvNBDO/c+Im987u3W7aNWXHrBRTcrgD3ZgcUtn7k9AABBBBAAAEEoiawu1e4SWFDCh2iIYBA8wRODQ6agr9KNR2TYQtlUxiiArgHBwZctxUoG2z6Z7l3Dc0TfnRNKlZXqvkQQ//s794DZLNuGy0uL9vi0vKBWfV9her1dnfb0upqQ4fVLgHuHkEup04MuvBMv4/r1Zn2D5kqvP2wsFBfJEDz/H5qqqG2LPxwgeP9/XZuZNiFvIYtlJRth0BYBILFK1ToMWc50z22b7ouJmIKXc25oPaZuTlLxBM2NnrWTaL78I3NTRfonsmkXcD7sd5e07k/33KmAOIwX1/Dsi3oBwIIPBTQWSiz97zvz0i6/1Jou67rpQrptJuhAsoLA8a7kklXhMkHuTe6CIaKRMn21p27oeNTqLTuwXsOee4s1um0PvvO6oqWb9pftO/ouYjWPAG9M9C+7Iuya1+jsFLz/A9bk+7/9Mzr3xMQ4B6O7UIvEEAAAQQQQAABBBBAAAEEEEAAAQQQQAABBBAoFCDAnX0CAQQQQAABBBBAAAEEEEAAAQQQQAABBBBAAAEEEEAAAQQQQAABBBBAAIEQCCgIPBjGoi699eEb9u70tab2rr+r3zZ2N9w6FeD+2jOvW19X/yF9yFlvItHUPoZlZTvZrAtiryTAvrDPPsRNIf3f/pdv7JuHZWz0o3kCr175O7sy+sc17UfN6yVrQgABBBBAAAEEygv4e1yCWctbMQUC9RZQoOD5sw8LrRUuP2yFFRRQNjE+diB0vjdROoC+3l7NXF5hiLvCGJPJpPX19lpPT7cLblcwpG8Liw8aGuLebgHuwW2l/Xzw+MB+gGalVn7MCnvf3Npq5uZnXQGB8yMjrmhDpdsNPAQ6VcBf030xkMKCIQoPVghuOpu1dDrtAtt1LVFQe1YhuZmMu67oZzNz96y7q2v/HkGlUhQMX1AzpVOpGTcCCFQoELyfVWEohW8fVkCnwsWGajLdmyvAXa3Ys5POzaPDZ9zzi86lKobRiILV25msO8ffnJ4JXQGuJy487sZf63Ob9qNgIfOZ2TlLcW/etOPAF7bS/tuTiJsC3FXkTfsaLVwC/ljTu4OonWvDJU1vEEAAAQQQQAABBBBAAAEEEEAAAQQQQAABBBCoToAA9+q8mBoBBBBAAAEEEEAAAQQQQAABBBBAAAEEEEAAAQQQQAABBBBAAAEEEEAAgYYIKIgla+ZCVtSaHd4+3DdiC6l5+4c//d6BQHGFuH/7T75jx5J9LtglYbED/UzEYi54utOaD2/34z4sxF1btJjQjrZ5LmeEuHfa3nNwvM+NX7WXLr9inXosdfbWZ/QIIIAAAgi0VkD3ownd49cxwdGHjX1867Zls3rCoSGAQLMEBgcGXKigmo5rPYfqeVQheQpaVBBhWJrC5hWCGGwKlI3q6wUV7NN2KNV0Gtb2Uqihzp0KalOYXiNaOwe4ew+FD2r/0X5dSfO/PLeytm737ofnOKik72Gd5nh/v40OD7tA/MXl5YqC8QkiDOvWpF9hFLg0PuZC2PXOWVcPvUPWNWL/POju3/Pf03Goa4buAwpbanPTzeuvuQqF747qxTaMG5I+IRAhAf+ZWNgKQ9WLWOHtCnH3rViweCIedwUzfFNBjWSdz6m+2HfYnt80Zv8cUWuAu3fzBQFkrBB3WvME9L5A9wu6v0jncqZHVELCm+df6Zr886vC27V9aAgggAACCCCAAAIIIIAAAggggAACCCCAAAIIIBAOAQLcw7Ed6AUCCCCAAAIIIIAAAggggAACCCCAAAIIIIAAAggggAACCCCAAAIIIIBAhwvoF9Z3s1kXyHJY+/8W/l/797/+3+uqpZD2bz3zun0w92tTmHRhoPiV0c/Yq1e+6dbpA+B8BzoxdNoHVbw3fc1+Mfnz/YD7whB3BS0omF+tq0QQnQ9xI8S9rrt02y3szc/+0IaPjVhPIl407L/tBkSHEUAAAQQQQCD0ArpLVdi6Wj3v6f39bVRD3UK/YelgxwsMD522U4ODLghdgehqW5msC3a9OT1zqI+C3E4cHzCFXFcajF0LuEJkFeBe2Op5LqqlX42cxxe3cO9VYmZ68vNfc5Z/dxB8H7S5vW3Td2fr3iUFn0+Mj5m+KvB3ukMCExXGqVDOdCZjk7en6+7aaQtMJpN2aewxiwUKwMh2aXnFllZXS3I8eemiK1CgIi80BDpZQL/Qu7SyWrTYka7F+rnC2wvv031RFoWtqgiT7uR1/VC4p4LaB48fN4ULK1BY9wEKZg2Gvmt5ChrWz2kIIIBANQL+XKLPxip5rqhm2WGY1t8r6typZxK916ikBZ+5Kpm+0mn8s4Oe3xpV1KnSvgSn8+Hf9Si85T9nVYB7sbD8WvrHPOUFHu7re/cK2Zy7f19YfFB+ZqZomkDwuZ2A/aaxsyIEEEAAAQQQQAABBBBAAAEEEEAAAQQQQAABBMoKEOBelogJEEAAAQQQQAABBBBAAAEEEEAAAQQQQAABBBBAAAEEEEAAAQQQQAABBBBovMCOCwTIB3YphKVUU2j4mx++UbcOKbz9tWdet76u/gPLDAaK93f12//1v/7fB36uYIJkLO7CYDqt+WCBtz58w96dvmYy/PaffMeOJftMIe5qheFr+i4h7p22p1Q+XhVOeOnyKxaPxay7Ew+qyqmYEgEEEEAAAQTqJKBAR92zKkhVwUBqhQWJalmVHmt0v6wgycWlZVtPpWpZzJHn6enuNgVT9fR0m4JmyzWFVanPNASiIOCD9Xyg4LaKxeXMBbgfFgA4fm7UjvX22uLysjt+G9GCQWQKkNW5yDc9N6uoVdSazosq16fQ9uDjni/65gUUmi8fBdyr6bx0WBh2LU7+l8g0bycFuGu8Cg9Xu3Fzqha60M0zNjpqW9vbLpReTdfbdDrd8H4Gw9u1z+qcosBpHzatQ3p1fc0Wl1cO9EeFJVRgQvOoyAsNgU4W0LGgc/3de/P795/FgtsVtl7u1bs+U9B5YHl1zd339h875t4t6h2jrjOFIcT+Z53sz9gRQKA6AT3fq7Szzh/+s7FG3KdW16v6Tq1CP3p/4Fvhc0owsNwbaNp6BJkXG4k/f+v+TteKsDT/LFHPd0cKb1eIO615ApfGx9y9u/bfqBZlaJ5m49bkjzc9X6Uzadve3rH1zU1b39goWgSocT1hyQgggAACCCCAAAIIIIAAAggggAACCCCAAAIIIOAFCHBnX0AAAQQQQAABBBBAAAEEEEAAAQQQQAABBBBAAAEEEEAAAQQQQAABBBBAIAQC+oV8/XE57oF2a/WmXb//kV1f/Mh+u/iRbexu1K23pcLb/QqCIe5PDT29v95vPfO6Cx3TL3d3YvOhlAupeXv52ouOIBji7k0Utv/TG2/bXz75BXt2/GpRKoXpyDJbsO217P8+9y/23vR/tanVyU5k7rgxv/nZH9rwsZED465HEEbHQTJgBBBAAAEEEKhIwIeO3bpz1waPD5iCVdUSsdh+UaKKFlRkou2MoorzTQHxCh1b30g1LMxdgccurL27244d6z0QvFbpGBQmq1BZGgJREbjw2Hl3TOiYVtP7huB+rpD3whBlH3DdyAD382dHXGitP9dsZRQI+bA1KgQxTNtV7xQUXK/3AGoKUp/fKyKh85m2nQL1dP7UOfqw0P1qxhUMz/frne6gsES/783OL9jaRv3erVWzDeo17aWxx6yrq6vk4nKB/SubydhuOh/yvpvete2dXfd3FS3Rvldt8+suLACg8OkTxwdcEQjftA7t25rWF4jgelutONNHUUDXZ53r1RSCrPO8zlFqumzrWlguuN27+JDfza1tN29vT48p+F3hw/4dtp9W76BVYLTSZUfRnjEhgEB1AsGw8t5E/MB5JSrXdL1LUIC7b/45JVgEI1h415s0+jNS/15FAe6tKoxXuLfoOU7XK11jdK05Snt4/dqyTnomOYpZveb1hZW0r+vtnR5L9dxJUcN6CddnOcF3A4VL1POeCvgQ6l4fa5aCAAIIIIAAAggggAACCCCAAAIIIIAAAggggEClAgS4VyrFdAgggAACCCCAAAIIIIAAAggggAACCCCAAAIIIIAAAggggAACCCCAAAIINEBAv6Sezub2Aw4bGdge7L4CxxXE3t/Vv/9trVuh7fOb8/bb+x+54PDCwHgFuXd6gLvAfEjDWx++Ye9OX3OGPhD/g7lfu+B2hbD79vLlV0qGuJfbrQhzLycUjZ8/N37VXrr8yv5gCG+PxnZlFAgggAACCIRRQJHBCgNTOJNCmtQUWnZ2+IwLDVY7aohyvkBVvlCRbwojVpDrUYPSFXrpAtt7ul1QrO9z0FoBa4oT0x8FUhUWytK0Gn9qa8s2N7fcV/WPhkBUBBT2pcBkHS86DnQk6tjzoe0Kaw/+Oxhc2KgAdx/4p/70JPIF4bazWRcY51s9ikiEdRtqmLvZg8Hti0vL7vwTbD7oWt/Tz2bqFLLuf4HMrysqoZuVbm8fVKiCInfnH76vqXT+sEx39swZF5Sua9bS6ur+Ndz3LxigXk2fM3vXQIUB7uyFvGsdwf3z1OBxFxyv66eCNotdN3VN1r6m413nIbVMJuP+HovF7Ob0TN2KElQzPqZFIGwCvtCK+qVgXt2PDg+ddt2s5p2gC2nPZNx1XseYv47q3zuBokpabqPDhsNmTH8QQOBoAjt796263us67s9NweIQYQoXP9pozS6Nj7l3C3pO8dHkPmQ8+PziPxs86juTcv31zvKfnJ4JxfsK/8wYDLQvN45SP/cB9QSH1ypY+3w6np+48Ljbz7UttZ/ruUJFZWjhE9D26t0rWKn3O/pT+B5Uz3C/n7oVvs7TIwQQQAABBBBAAAEEEEAAAQQQQAABBBBAAAEEIiZAgHvENijDQQABBBBAAAEEEEAAAQQQQAABBBBAAAEEEEAAAQQQQAABBBBAAAEEEGgPgcLg9vemr7kg8OuLHzVsAM8/+YJ96szTB5bv11vpSglwz0v58ASFq7987cVK+R6ZbrhvxGSqP9o2w8dGDl2W1vfdD/7ehevToiXgCwD0dfVXFdQULQVGgwACCCCAAALNEEjvFZFSOJMPf9V6FQqkXzBQyK1avQLJCsPcqwkNVp9cWPteWJH+XthiMTNFrOmrC6pWcHyR0HYC25uxd7GOMAko1EsBsT5EeTedduHJagpwV/Mh7sFw70YFuA8ODNjo8JkD5xcFmusc4VtUw2V9+KPGqe2g868Ce4s1H+Dug/frEXitfWBifGx/XwiG94dpn21kX3Qd0fGQzmRs8vZ0I1fVsGUf7++3cyPDbvmVhF1qzIm9EHX9Pb5XOCH4/WQyWbQQSqlBVBoiqn3uxMCAnTwxuL98FXX5mGDBhu0fLLi9BHxRCd9rHVu6LuhaqVZpiHu+OEjWvasuF96u++WkLrQ0BBBAoAIBH1Suew73TBGLWffeOcSHb9fjPrWCrjR8Ev+cUqyYlO7j9f1g0zm3GadT/6yk64PC8ks1PfepGE8zitLpOfKoz2x+XISGN3zXLrkCPZf7ew5NVM17utb1mjV7gWCouwpn6fluaXnFFpaWQEIAAQQQQAABBBBAAAEEEEAAAQQQQAABBBBAAIEGChDg3kBcFo0AAggggAACCCCAAAIIIIAAAggggAACCCCAAAIIIIAAAggggAACCCCAQCmBYEjZ1977akMDuRUM/dLlr9rFExOPdOeDuf9m3/3g31e8oQhwf0jlAyy+/f436ha8X0mg+1/+059XvL2YsH0Env/kF0xFFhSklCwIBGmfUdBTBBBAAAEEEGgHAX8fu7i0bApqLmzFQpaPOq5geLGWVUk41PDQ6f0w+eD6FRwXN9sPbFd4GoHtR91CzB9VAQV5KRDch7gXG6fCvBX6d2yvQEK9A9x1TlGItAL6gueXnkTchbendRDvtaOGAYZxO/r3PwpUnF984ELzD2v+F71kIZp6BBsGA/oVIK8gzmYEPIZte1waH3P7+uT0jKXT6bB179D+KGj90tiYu/ZVcg2tZXCy0R81nTN6err3/97bnf+79mEVRKmmKVTw/NkRt899fOt2NbMyLQKRFdAx9sSFx13xId3b+mImOkf747DSEHddR3Ul9eHs+X8/vLbG9oLbiW6P7O7EwBCou4DuQVUcQmeSGzenzN9D9e7dv+v+NgoFgXS+1X2yD7LW80nYzpU+LF8B7r4AlH926zvW657h/HVD22R1bd1SW1uP7BMap94BHbXp2uXCo/cKA1W7PF8cu9KiQNUun+krE1BxxLFzo27iRj1bVNYTpjqqgI5/naNzuZz9nmJZR+VkfgQQQAABBBBAAAEEEEAAAQQQQAABBBBAAAEEDhUgwJ0dBAEEEEAAAQQQQAABBBBAAAEEEEAAAQQQQAABBBBAAAEEEEAAAQQQQACBFgn4EK+plUn79r98wzZ2N+reEwVCKxi6sC1sztsHs7+2d6evVRUeT4D7Q8lGBLgHt5MP9Pbf+/H1H5j2leuLH9V9P2GBrRfw27s7HjcF9dEQQAABBBBAAIFGCQSLSSkkUiFehYHC9Q5x96FjwTGVColSGJiCXhUopZZQYHvMTOGTZjkXaExge6P2DpYbRQEfnqyx6Sjy9aJ0TOlYyj3MeHXD1/lgZW3dNosE/xX6+ND3wu/7eYPnEoUOKvhZ4WJqCv3zAX76dxSfhYLh7dOzcxUFXwdDfbVpjhp6reVNjI/th/grvL3aAO6oHBejw2dcQOeD5RW7v7TUVsP6owuPu0II7RqW+uSli0fel9tqg9FZBCoQ0P2urtEKXtf1WdeMwlZpiHsFq2MSBBDoIAH/zBwcss4zerYu14Lh7f6+wxdX0/zZXL5ExM3pGdP7hHZshcHtGkNYC+sGA88V4B4MbPf2el+iZzp/FdF2WV5ZtZX19f2iTSrqpWD3o4a4aznqQ60B7jtZvdPJERoeggNHz+XF3geGoGt0oUoB/5y7tLxiC232nFvlUJkcAQQQQAABBBBAAAEEEEAAAQQQQAABBBBAAIGWChDg3lJ+Vo4AAggggAACCCCAAAIIIIAAAggggAACCCCAAAIIIIAAAggggAACCCDQ6QKNCnG/ODhhL13+ql08MbFPXGtoe3AbEeD+UMMHuCsE/60P36j7rlwY4P7bxd/Ya+9/ve7rYYHhEPjWM6+bjq8ohhaGQ5heIIAAAggggEBQIJ3LWToQEnnj5tQjQPUKcc/kci6QUoHOCoXWLzEoMG1pddUWFh8cWG9Pd7cLb9fPlS3XE4+7nxf2V99TALECyDY3t9xXhRzTEECguEDweO5JxF1QrG/b2ewjIe76WSVB3z58tnCtOqcE16mff3zrto0MnXbfT8ZiLiRRbSuTdUUa9CwUpebfGehcpfD2as5RPoAtvheSWargRSVepwYHTaGbajrn6tzbqc0XM1CopUJH26VdeOy86fqofUnHZTs2AtzbcavR50YLqFjR2LlRtxpdExWMrGtHYWEVQtwbvSVYPgLRE9Czvp6hC1vhc0Dhz4uFt2sa3YfofsS3di0oo/4Hz736dzs8hwSL8Pk+64lOzwrBYsB695JRwbvAtte2Wt17D6Pg9ZnZOff+pNbmn1Nq+Rwr+G5Iz0e01gqo0Fc1z6it7S1rP0zAP+dmsln7w63bYCGAAAIIIIAAAggggAACCCCAAAIIIIAAAggggECDBAhwbxAsi0UAAQQQQAABBBBAAAEEEEAAAQQQQAABBBBAAAEEEEAAAQQQQAABBBBAoFKBeoe4P//kC6bw72D78fUf2C8mf1Zplw5MpzD4vq4+9z0Fwn/pqa+0RahBTYOtYiaFWexkM2YWs0aEuPd39dtrz3zHLgxecr0iwL2KjdNmk35u4vP2xae+fCCktM2GQHcRQAABBBBAoA0FfGizgtVLhWcp9Ffhv2rlAroUD6egMIVPBtt2Jmv6WTAoTAHOChILNn1P4c4KkdIyFFZZGNyuedY3UgS2t+H+RpdbL+CP52IhhTof+CNXx6sy/4oVWSgcRTCkXcv1dSEUOK5wP9/WUykXHn5pfMx9qzcRrbD2QpejhLdrWT5Y0ge4K2RR59Ba2sT4mCWTSVdEg6BEsycuPO6uM8UKl9Ti2+h5zpw6ZadPnnDhipPTM20bskiAe6P3FJbfjgL+F3t933XO79b9byB4OerXy3bcbvQZgXYQ8OcRPT+rcI0KpOm+/bCw8lLh7X68Omf5pkBwLbddmzw0Hpmo6TnIF9II65i0TQsD20v1Vc9zmazC3HPuXUywHfWe0l+7aiku4t8NVVIoLKzbgX4hEEYBX/Dr3v1FW1lbC2MX6RMCCCCAAAIIIIAAAggggAACCCCAAAIIIIAAApEQIMA9EpuRQSCAAAIIIIAAAggggAACCCCAAAIIIIAAAggggAACCCCAAAIIIIAAAgi0u4AP95pambS3PvyeTa1O1jQkBbcrwN1Mv8wfdwGKC5vz9vKvXqxpeZrpPzz7n+zxwYsH5j8s6KHmFbXhjM0McSfAvQ13kAq6PNw3Yt/903+0vq7+sqGoFSyOSRBAAAEEEEAAgYoEFOSlQlK+lQrQGj83asd6e91kCjXrisdd6FthCy4vGOSVv1/O2vbOjmkdpVowKF7BaWoKKPNNwXOLS8ttHRJX0YZhIgQaLKBQ9VLhjTri/OG9lcm64+3m9MyhPVIQtgKxNV9PIu6O98Chuz+vzgEKStT0yVjMBSRGucmv3Hmv3Ph9CJuktG20LWoJylRwtlqt85frZ7v9/PzZERvo63MFBVSkIMzteH+/nRsZdl0MFkEJc59L9Y0A93bcavS50QKFAe7B+22/7ohfLhtNzPIR6FgBH+AevH/wz/al7sWDoe8qxtQJTc8nujfs6e52wy1XtK4dTfSuJpPLF9vzrZbiUIWh99U+0/lC5pUUCWtHZ/qMQKsE/P3kUd8/tKr/rBcBBBBAAAEEEEAAAQQQQAABBBBAAAEEEEAAgXYSIMC9nbYWfUUAAQQQQAABBBBAAAEEEEAAAQQQQAABBBBAAAEEEEAAAQQQQAABBBCItMBONud+iT61u2E/uv59e3f6WtXj9QHuCk30v5T/1odv1LQsv/LXnvmOfWro0/t9UXBMIhZzf2gKPsiHUqppm8m7nq2/q9+0DTZ2N+y1979ez0WzrBAIfOuZ1+2poac7IsQwBNx0AQEEEEAAAQTMrDC8XSilgn6CIW8OL2buvsU3RYApiEvPMdm9e2IFNAdD3Lcz2ZLhw5pWgWl9eyHxesZQ/3wjuJ1dFoH6C/hgcB1vOlaLNf9+olRxh+A8PhA7/x5C54P8T/VvBUE+PKLz7xJKrbP+I23dEhXgvrm1ZdOzcwc6oXPd6VMn7cHSsik48bCmoH0F7uuUq9NiLWGHWt/YuVG3mhs3p1oHEqI1e9ewB9wlk0m7NPaYxWKxtgibL7eJCXAvJ8TPO1HA/2JvtSG4nWjFmBFA4HAB3YMHP68rFuCuAG49B+gZvFhQebF5ouqu+8HB4wNueP5dRBTD24PbT89kmWzOMpZzzxaLy8uuSF6xdmpw0Pr7+x55jvHfqPa65T9D1TujyemZ/XdHUd2/GBcCjRDQeWugv8/WN1Kmd6VqKj6h83oul7M/3J7m2GoEPMtEAAEEEEAAAQQQQAABBBBAAAEEEEAAAQQQQCAgQIA7uwMCCCCAAAIIIIAAAggggAACCCCAAAIIIIAAAggggAACCCCAAAIIIIAAAiESSOdyLuBM7YO5X7swcAV3V9p8gHtyLyhtYXPeXv7ViyVn//L/8JL9j8P/k02tTtrUyqRdX/zIbq3efGSdCpjWsn2QuyLeehLxSrsV+ek2drctEe9y42xUiPvzT37BBfvToiPwuYnP2xef+rIL5OuJczxFZ8syEgQQQAABBMIrECw+tJtOu44qyE2tWICXD3DvLXLvHwyCV1Dx3MJ9FwaneYIh7n46BQxpGt8UNKTgZ7/+oBrB7eHdh+hZ+wkM9PW5Ig3+mNfx+cSFx91ASgWq++O2ktBwH4itZSmuXecZH9KuAg9+PXpP0Sll4AoD3HWe0y9wyUptZnaubIC7ttPE+Jg7n6op8PDjW7er2gH9L42FPay8qkEdcWK//yu48vdT4Q21n3h83JKJhAvnC147jzj8ls1OgHvL6FlxiAV8QRVdH4MFkkLcZbqGAAIhFND9tu7ddZ+diMcsbrH9gsOFxZgUzD08dNpUw0mB5cEW1QB33fv5YnN+vP4e2f876uHtwe2spzMV2TvsmeTS+FjR9zTVBrf79fp967DQ+BAeWnQJgZYL6D3CyRODdmJgYP+9gDqldzsqwHDqxKALcb93f9FW1tZa3l86gAACCCCAAAIIIIAAAggggAACCCCAAAIIIIBA1AUIcI/6FmZ8CCCAAAIIIIAAAggggAACCCCAAAIIIIAAAggggAACCCCAAAIIIIAAAm0noHyz3VzWFCa1kJq3737w9y5gvZK2H+Aei5nC4N+58RN753dvl5z1zc/+0IaPjTzyc623MNR9+NhZe+2Z162vq9+FsSmcjZYX2M7mt5dv5dxxQ2C4b8S++6f/6I6nTgoIYcsjgAACCCCAQOsF9LyRzmVdyHJhS21t7X9rYfGBjQydtmO9veYD3BUOl58tH9KsIDSFBink2TeFBxWGuCsgTPPdnJ5xQUMKMdayfTCxn5fg9tbvH/QgegIK/VIIX/D4Upiyb8WeR3ywn45XHbeHNR+IrTcEek2gdwX648PbOym43TspwF2h6fOLD6yvt9cFqwXPd5UEuGtZCthU0GY8FrNsLueCvLUdK20+HHg9lbK79+YrnS3y03mX2fkFW9uovGhis2B88RR2toayAAAgAElEQVTtQ9Ozc4+EjjarH/VcDwHu9dRkWVEQ8L/UWyxEOQrjYwwIINA8gWCRtuBaS903+vuMwjDuqAa46x5E98LrGyn3Ve8w/DlYzyl6bum0Tzp9sS5ZTE7PHLjX1Psc3Svrua4r9jDkX9erWhsB7rXKMV+nCuid6eDxAfcuwbf8MRizXM6/l83/hGJtnbqXMG4EEEAAAQQQQAABBBBAAAEEEEAAAQQQQACBVggQ4N4KddaJAAIIIIAAAggggAACCCCAAAIIIIAAAggggAACCCCAAAIIIIAAAggggEAFAgo70y/Sq/3o+vftl5M/LztXtQHu/V399tLlv7Ero3+8v2z9Yn4wjLxwpYS3HxTRNsoovLIA7eVrL7oAfhoChQI67r71r163iycmrDAoBS0EEEAAAQQQQKAZAnrK2M0WD3HX+n3Ymw93U4C7D/ny/dvc2nLTKeC5sPnQLx9K6edV8LACjSfGxw6EGRPc3oytzjo6WWB0+IwrnKCm483/XYGFesYPNhWDy+wXa3hYeOEwv/0gyHjMPeN0elOA+2Gt0gB3H74vUZ23F5eXXdGMSpsP6q92vkqX367TKRRf4fgK8rw7H673NiqaouNJgZq37twteo1tR3ftiwob/P3UrXbsPn1GoK4CCuMcOzfqlsl7wbrSsjAEOlagMMT9sKI/ur9UQLeKCwULOUU5wD24Y+hZSGMf6Ovr6MK6/vNnFfHTs4lvvoCUwu3r9VxHgHvHnpoYeBUCOjefPDFoJwYGHil2WWoxer76w+3pSBT8qoKKSRFAAAEEEEAAAQQQQAABBBBAAAEEEEAAAQQQaJkAAe4to2fFCCCAAAIIIIAAAggggAACCCCAAAIIIIAAAggggAACCCCAAAIIIIAAAgiUF8gHHSr4K2YfzP3a3vrwDdvY3Sg5Y7UB7n5BV0Y/Yy9ffsX6uvpNwWBd8bj7Uc5ypvAH/5Xw9kfpffhA8Cep3Q370n/5N+U3MFN0nMBTQ0/b3175pinEXbmGPXvHWsdBMGAEEEAAAQQQaJlAsFCUAmIVXubDgdWpYNhbMMB9J6tng5wtLD6w7Z0dU9DXYU1hrT7AXdNtZ7IugDgYHq3vEyzcsl2BFXeQgALbFeJe2FScwbfC4PZgYQWFzZ4+ddLS6bQ7R6hIg8L9fOvt7n4kBLKDeB8Zqt4T5N+p2H5hPhW7kKna6tp6xcHc58+OuIDJas+XwYDgw0I8O3E7+WD8MAaKnx8ZsYH+vshdG/39xPLqqivkQkOgkwV0733qxKCpmIS/D1dQroqq0BBAAIFaBYIh7uXu/XRvqXvM4PN6lAPcdXaNx2L79+XeOBhgX6t7O8+3nc26Yt56t/Ngadl9vTQ+ZrpX7knk3xPVoxHgXg9FlhFlAV9grNgYVTwzk82697C7u2n3TmZrZ8eFtus+Ul9pCCCAAAIIIIAAAggggAACCCCAAAIIIIAAAggg0BwBAtyb48xaEEAAAQQQQAABBBBAAAEEEEAAAQQQQAABBBBAAAEEEEAAAQQQQAABBBCoWUDBC7u5/C/SL6Tm7bsf/L1NrU4WXV6pAPfhvhE372FNgdIvXf4buzL6x26yZCxmCo/p5KawtZ1M1gXal6Lw4QPffv8bdn3xo07mYuxlBJ5/8gXTMaqmUCYVRKAhgAACCCCAAALNFtjJZl2RpqXVVdvYSNnYudH9LhQGvfnAVYV3KYBdAcQ3p2cq6nJhgHu+OFU+1Ng3BQ1NTs8QOFSRKBMhULuAD+LTElw+rCvUZuYD3PV3PdvqOFXTsb64tOzCwRTcrjBw39ZTKfdvhYUVtk4PQSz08Odbha1Nz87VdK7zAZtadjUFL/wvjGm+mdm5skU3at+72nNOf0zoGqT9PCxt4vFxSyYSduvOXRfSF5XmCwroFPOH27drOhaiYsE4OksgWEyj3MgVLqz38bwuLCfFzxFAoJRANSHuvkiQ/xwwqgHuFx4774pP+c9j9LwjJ33t9GcX//mnf0uje09Z1bvwMAHunLMQOFzAP7tvbW+7Ym87u7v7Ie3YIYAAAggggAACCCCAAAIIIIAAAggggAACCCCAQHgECHAPz7agJwgggAACCCCAAAIIIIAAAggggAACCCCAAAIIIIAAAggggAACCCCAAAIIHCqgsEOFCigkXGHhxdrnJj5vX3zqy7aXx2bv3PiJXRy8ZFdGP2NvffiGvTt9razyc+NX7aXLr7jpfJhb2ZkiOoE3V7RddzxRNECHAPeIbvw6DkvFEf72yjftqaGnXVKiCgIoMISGAAIIIIAAAgi0QsCHuqW2tuzB0vJ+gHtheLv65gPcFeqWzuWqCg9WgLvueBT+7ptC4IMR7tWEEbfCinUiEAWBwYEBGx0+sz8Uf1zq/ULhc0lhkLufSWGymjZYhEEFqXiuKb6H6DybzuWLZWxubdmde/NHCqx+4sLjLjC/mnOmP3+rhx/fIjC7cEsND522U4ODtrK2bvfu3w/Noa5rp4qbaJtFrek8pPORjgkVNKAh0CkCPiS50vHq2qqiqrw5rFSM6RBAIChQaYi77i0nxsfcPaaCzPVsoD9RK/yj8em+WMHkFK0ufqxou+tzTv+uRtcgWdWrEeBeL0mWE1UBH/YStfNvVLcX40IAAQQQQAABBBBAAAEEEEAAAQQQQAABBBDoXAEC3Dt32zNyBBBAAAEEEEAAAQQQQAABBBBAAAEEEEAAAQQQQAABBBBAAAEEEEAAgRAKKFzhYKThwU7qF93VFOCuIPfCpqDotz77f9qxZJ/7kQLcR46N2LPjV92/Kwlxf/6TX7Dnn3yh48MMJK2Ayc10as+zeIg7Ae4hPJBC1CWFtiu8XcemMi8UhlK/6IsQDZSuIIAAAggggEBbCexk88HCCgMeOnnSioW3a0A+ANgXiLo5PWO76XRFY73w2HkXkqZ5VcBGAdAKBlMAtIIp9fdqwogrWikTIYDAIwKXxsesK5l0xRSyRULbi5H5IHfF+CVj+eNXzQdCEt5eekeT3c5esYrV9XV3fj1q8+G/K2trdu/+YkWLUxC422YRDQOvCOGQiXR90nUqncnY5O3poy6uLvMrUF7B8uuplN29N1+XZYZpIToPyVxBqqnNLZu7f9/SFd5ThGkc9KVzBHSe2N7ZOfKAte/rWqzW6cVSj4zJAhBAoCKBSkPcB/r6TPeZvumcpyIrun+MUvOFe3iGOXyr+iD37kR9P8OKeoC77m9VsIv72iidNZo7FgLcm+vN2hBAAAEEEEAAAQQQQAABBBBAAAEEEEAAAQQQqFWAAPda5ZgPAQQQQAABBBBAAAEEEEAAAQQQQAABBBBAAAEEEEAAAQQQQAABBBBAAIEGCWxlyocjKLxdIe7Fmg9g188U4P7u9K/szas/3J/0sBB3hUxr2r6uPutNJBo0wvZYrIIlFVggw9Tuhn3xqS+70DoFcAcbAe7tsT1b0UsVQtDxqKaQUgWE0BBAAAEEEEAAgTAI+HtdBbPNLz4whQwXaz7AXT+rNlBWAa0jQ6dtcGDALdqHpen+ORmPmZ57tP7J6ZnIBcSFYRvTBwQkoONvdPgMzyNN3h38ObZeIZj+l782Njftzty9sqPp6+21sXOjbrrNrS0XxEl7VOCJC4+7MPEbN6dCweOvuQuLD2xpdTUUfap3J3RO0r2B3NXW1jdsdmGh3qtheQjURUDn3t3ddMn75GpW4sODeT9YjRrTIoDAUQQqDXH3hYLqdd96lD43al5f0IoiGo0SPny5/jNU3d/qPjdKzRdgyuVydnPmDiHuUdq4TRwLAe5NxGZVCCCAAAIIIIAAAggggAACCCCAAAIIIIAAAggcQYAA9yPgMSsCCCCAAAIIIIAAAggggAACCCCAAAIIIIAAAggggAACCCCAAAIIIIAAAo0Q8L/Mfmv1pv33uV8fWMXFwQm7MvrH7nsKcFeQe7AN943YxcFL9uqVv3Pffnf6mgtwV4j0U0NP70+qEHfNO3xs5MD8V0Y/Y5+b+LwlYzEXqtipLWdm25msbaZT9tKv/jeT+7eeed0FuCdjcYvFzLwOAe6dupeUHrcKIfztlW/uHXM564rHXWAiDQEEEEAAAQQQaLVAOpcz3b+qKTxdAVqLS8sluxUMcL97b96FuFfbgmGtwdBKfx+9uLx8aB+qXR/TIxBlgZ7u7v3gYz9OBXSXaj6ssCcR33+GjbJPmMZWzxB3H8iuYM1bd+6WHab/ZTFNqAIdcwv3y87TiROouIGuUQ+WV+z+0lLLCXyg/M3pGdtNp1ven0Z1oCuZNO2jvsCLAi9VTGZlba1Rq2S5CNQkoP1Uwaw671ZzTPoCGsGVJuJx0zVcjWtyTZuDmRBAoAaBSkLcVVTlsbMjdufefCQKqxUW39C598Jj5y0ei1l3B3/mWcPuU7dZ/Oet7VrA73h/v50+ecIdI+mCe/Q/uvC46RqvRoh73XaZjljQQF/f/r3hsWO9pmf+mdk5Sx3yfqcjYBgkAggggAACCCCAAAIIIIAAAggggAACCCCAAAIhFiDAPcQbh64hgAACCCCAAAIIIIAAAggggAACCCCAAAIIIIAAAggggAACCCCAAAIIdK7AViZjqd2UvXztRdvY3TgA8fLlV+zZ8au2kJo3H8TuJ1BQ+/NPvlAR3NTKpF08MVFk2pz1JhIVLSOqE/mgtV9O/tx+dP37LohbAe4PW8664wkX6O6nLRaoH1UfxvWogELb/+fRz9j/MvoZUyEENWW2d8cJSmR/QQABBBBAAIFwCOxks6YANx/cvrSyWjagzQe4K7RSgbK1NoWmKShXX1XWRgVudC+9lcm6PkxOz5TtS63rZj4EoiSgY0jHpYIWg00hX5ubWy7sywe6KxxZx12wcEKULNphLPUMcX/y0kVLZzI2eXu67NCDxTcoklGaS6F558+OuGDmo1zjym6QCiZIJpM2MT4Wir5U0N26TOIDVbWw6dm5/XNXXRbOQhCog4D/xdtKi2f4Vep8fVgjRLgOG4dFIIBAxQKVhLhXvLA2mFBh7brH0P2ditX19HS7Yhxd8RhFdlu4/fxzUbs8m/jQ9u6ubvc5n5qes3XP6pv2q+Gh025f08/0/E2Iewt3sjZbtd7p6LndF/hR9wlwb7ONSHcRQAABBBBAAAEEEEAAAQQQQAABBBBAAAEEOk6AAPeO2+QMGAEEEEAAAQQQQAABBBBAAAEEEEAAAQQQQAABBBBAAAEEEEAAAQQQQKAdBNLZnKVzOXvnxk/snd+9/UiXf/rn/7T/vV9M/sz+842fuKB3H+CugLa93yl/ZF79svluNqt4afczBScGI6b1c83fyc2HWlxf/MgUzD7cN2LPjX/WkfQn++3PJv61meUsEYtbJpezW6s37bX3v/5I2H4nG3bC2IuFtmvcOnp0DCV1cNEQQAABBBBAAIGQCPgA949v3a44LN2HANcjZEvhRCNDp12olZoC1HI5c8899Vh+SJjpBgINFygV4h5csYLcu5JJ96cnQVGphm+UQ1awnc26c50CgBX4p6IVtTQfRlnuHK5z7RMXHt9fBSFwh2v7oOUbN6dq2Sx1m+fMqVN2+uQJW11ft7mF+3VbbpgX5ItMhCFAP8xO9K11Av4Xb9WDpdVVW1h8sN+ZoZMn3Xl9PZV6pIM6r+iVoIo60hBAAIEwCARD3HUuW1lfr/meNAzjOawPpYpo9CY4J7dy2+XMbLsNCvjpmSsY2i4zXetV+ElNxQfT6bT7+x9deNwS8bi7d9c9vIqnEeLeyr2s/dZdGOJ+685dd39JQwABBBBAAAEEEEAAAQQQQAABBBBAAAEEEEAAgXAKEOAezu1CrxBAAAEEEEAAAQQQQAABBBBAAAEEEEAAAQQQQAABBBBAAAEEEEAAAQQiIBAMRfDD8SEBPqC93DBTuxv28rUXDwSDXxycsH949nv7Ae36xfeF1Ly99eEb9qkzT9vzT77gAmIOy47O9y3joqaTBE0X3Qw+4FIB7gpyD7bnxq/aS5dfcd8ivL3cXtz+P1dQ+7f+1et28cREycEoqj0ei7ngdnLb23+bMwIEEEAAAQSiKODvb6sJqVX41MnB4zY7v2AKWK1H0zIV5K6gIt07qSCSAo0VhFVrsHE9+sUyEGgngcIQdxWP0jOJnvWzuZzpPYGajjEVS6C1VsCHuB+lWIUPBCwVyK5z6qnBQTt1YtCdX30jBO7wbX/+7IgLZNR1bm1jo2U7ig/o9wGQLetIE1d8aXzMFZlQYYPNra0mrplVIXC4gD+f6hdvg82ff3UN1jGrpntXBbuub6T2w9wJcGcPQwCBMAoEP6/UuWtpZdUVp4jSM3hfb6+NnRt1n9PoGUifw+p9g/7dzTNRy3fL3b3tEdYCU8f7++3cyLBzCl7bdYz4ZzHds+re9Vhvr6ngob8X8MeTL1qYy+Xs5syd/bD3luPTgdAKBEPc2W9Cu5noGAIIIIAAAggggAACCCCAAAIIIIAAAggggAACToAAd3YEBBBAAAEEEEAAAQQQQAABBBBAAAEEEEAAAQQQQAABBBBAAAEEEEAAAQQaJOADERTC3tfV79ZSGOCu8O+N3cMDon4x+TP7YO7Xbn6Ft3/rmddNgdI+iM3/0rt+riD34b6RsgHumtb3jwD34juA91F4u0LcC5tC3D838Xl77f2vl92GDdrFWGwTBILh7Yo9jBVkHyomkdD2JmwIVoEAAggggAACRxaoJcD9yCstsYDC8GlNpoAshV4R4toodZbbjgJDJw+Gx3Z1JV0xBQXGKaDQNwUU6rnENwW4K8hdYYXEt7d+y/v3C0cJcFfxCwUHFi6jWHC79oWs5SyXM6umaEfrpZrfA++6vbNjCrtvVfvExQsWi8Xs41u3IxWkWsrTu+t8dnN6plXsrBeBRwSChYb0Q70317XU3UfvFRzy4azKAtb53Tcf5q5l6GcqsEpDAAEEwiKwk9W94cNCT+qXzlu694hKUzGj4aHTB4pW6zSte2Ly21u/lX1h87AGuPuCSguLD1xxg2BT0SEVH1JT8cH03jO5ns/0M388qRjTQH+f6V5A+102l30EXkVf7t2/3/oNQg9CI0CIe2g2BR1BAAEEEEAAAQQQQAABBBBAAAEEEEAAAQQQQOBQAQLc2UEQQAABBBBAAAEEEEAAAQQQQAABBBBAAAEEEEAAAQQQQAABBBBAAAEEEGiQgA/o+u3ib+xTQ592a/EB7j50XcHgCgivpBULb/fzaV27WcVz5ZsCYioJJNB8mkthNLRHBXzIZTXbCcfoCBwIb4+Z9RC8FJ2Ny0gQQAABBBDoQIEwBbiLv1iIu98sqa0t29zcMvd1a6sDtxZD7lQBHRcKNFaYotqTly4+QqGf6U9yLyiuMLy9U+3CPO56BLhr31CooM6J07NzViq4PRmPufB+vXciHLv8XiHHJy487gIWfz81VX6GBkyhggzj50at1SHyDRhayUUqAFNhlw+WV+z+0lIzV826ECgqoKIoCv3VufawpvOqD2r17/kzuZwLctdX3whwZ0dDAIGwCOQDzPX/+WIUwba7u2s3Z+6EpatH7ofCtBWcXenno0deIQuoSiDsAe6fuHjRFXBWcSFd7wub37/885j/ue7lz40MWzKR2C+25actBbSytk6Ie1V7T/QnJsQ9+tuYESKAAAIIIIAAAggggAACCCCAAAIIIIAAAgi0vwAB7u2/DRkBAggggAACCCCAAAIIIIAAAggggAACCCCAAAIIIIAAAggggAACCCCAQEgFigW4K0gr7UIS8oHpX3vvqza1OlnRCJ4bv2ovXX7FTVsqoM0HwxNQUBFp2Yn8NlTIvkLcaZ0jQHh752xrRooAAggggECnCIQtwF3uh4W4B7fL3MJ9W11f75RNxTg7WEDhsQqRVUC3QtqLBbgHeQhvb4+dpR4B7hqpgsZjsbhtbm9Zb3e3C3FXS8RipvdNagpG9CHCi8vLtri03B5ILeylgvF1PdJx14qiIWfPnLETxwdsaXXVFhYftFCiOavWfqtQy4G+PrfCtfUNm11YaM7KWQsCRQRODQ7aQH9+fww27aulAt113tU1uLD5MHdFJXdXUl2VLYIAAgg0QWArk3WfSOrcpfOUzlFRvO/w93S+wEYTaFlFFQJhDnA/3t/vQtgPK6ikAi4qQqQ2OT1j6UDIu+4l9Cxf7vkr+A6MEPcqdp4OmTQY4q73QR/fut0hI2eYCCCAAAIIIIAAAggggAACCCCAAAIIIIAAAgi0hwAB7u2xneglAggggAACCCCAAAIIIIAAAggggAACCCCAAAIIIIAAAggggAACCCCAQBsK+ICuhdS8DfeNHBjBe9PX7Kc33jb97LB2ZfQzLuDdT1dJiLvWq0ZGTH12Gh90qQB3BbnToi9AeHv0tzEjRAABBBBAoBMFwhjgru1QSYj73Xvztp5KdeJmY8wdJuBDBxUcpzBpBXbvptNu/z8xMOACuxW+qMd+wtvbZ+eoV4D7+LlRO9bbuz9wH9yufUJhnCrqp6b9R0Hgqa2t9kFqYU994OL6Rsruzh/+nq4R3VQQpAIhO+1a591lqvOcznnBIMxGWLNMBCoV0P2pCg2UCnDvSeSvxzQEEECgHQT8uwD11T9LqGiNrr3t1HQffFixHRW/0vh0jqaFTyDMAe7+OVzPUCpuUKrp3mBwYMDth8Hjp9IA98J3YIS4h28/bXWPVOTq/NkR93x0c3qm1d1h/QgggAACCCCAAAIIIIAAAggggAACCCCAAAIIIBAQIMCd3QEBBBBAAAEEEEAAAQQQQAABBBBAAAEEEEAAAQQQQAABBBBAAAEEEEAAgQYJ+ICu4OI/mPtv9qPr/0fZ4HbNo9D3//Dsf7JjyT57d/qavbMX+F5JiHuDhtSRi/XbUeHtCnGnRVuA8PZob19GhwACCCCAQCcLhDXAvZO3CWNHICigcHYFtvumEG79WVpZNQV36+e+Ed7eXvuOf69w1KBMBQkrzE1h32oKcNefdC5n2Vw+vH1xedkWl5bbC6jFvZWrQhtzuZz9fupW03vziYsXLRYzu3FzqunrbvUKC/fpe/cXbWVtrdXdYv0dLqDr7cjQaRfQWth0rCocuDtwTe5wLoaPAAJtIOCDs7PZ7P4zxVHvS1sxbAW0q6lI0ebmVv7rXsGivt5eG9MzUyxm3VS3bsXmKbvOsAa4H+/vt3Mjw67/CsxWcHappucwFV9SS2cytpFK2eLyih3v67PhodMVP4tVUsiwE58Nyu5EHTCBzmM6n925N+/2LxoCCCCAAAIIIIAAAggggAACCCCAAAIIIIAAAgiER4AA9/BsC3qCAAIIIIAAAggggAACCCCAAAIIIIAAAggggAACCCCAAAIIIIAAAgggEEEBhXSpZXI59+e96Wv25odvVDRSBUm/9sx37MLgpf3pFeS+kLpnV0Y/YxdPTLjvE9xWEeeRJvJhlwpwV5A7LZoChLdHc7syKgQQQAABBBDICxDgzp6AQLgFBvr6XDi3ArlzpkDu4v3lHUC4t2Op3m1lsu5H9QjiU6iwwoWDof4Kr5xbuH9o4GB7yjWn1wpiVCDj5PSMpQ8Jbax3b3xgZDuGqNbLojAseyO1aXfu3avX4lkOAlUL+BDgSmbsTTwsrlLJ9EyDAAIItELAFxNaXV93xaFOnRh09z3Ts3Ot6E7N6/QB7oULUJC7wun1PJWMxSxJgHvNxo2cUZ+R72Zzpv1Qzy1haGdOnbLTJ0+4rlTaLwVznBocPPAspkJQsVis4gB3rU8h7nqmK2zHenvr9twYBmP6UFpAz0HaD3zTeXl0+Ix7plcxARoCCCCAAAIIIIAAAggggAACCCCAAAIIIIAAAgiES4AA93BtD3qDAAIIIIAAAggggAACCCCAAAIIIIAAAggggAACCCCAAAIIIIAAAgggEGGBrUzGzGL28rUXbSE1X9FIFdT+6pVvlp2WALeyREeawAdcKLxdIe606AlcHJywly5/1RVGiMXMeuIEMEVvKzMiBBBAAAEEOltgO5M15UHXIzy4syUZPQKNERgeOu2C4PzzvZ5D07nsgSB3hbvr57T2E9jJKpQ/ZzOzc6aQyaM2hb0pfFNh7ssrq7a0unrURXb0/P74W1lbt3v3mxcoeX5kxAb6+6oKe4zqhgoWJshkMnbr7mxTw/Sj6sq4qhfQ+fWxsyMlZ0wmky74mGty9bbMgQACzRPYyWRdoLR/dlAxoWAosM51Cj0Pewv20we4a0x6t6HnJd1fB1t3PG48LoV3q/r3Ugqn1v7Yyubvw9WHhcUHVT9PqWCA7uP11RfWWlxetsWl5SMNy+/nvLs7EmNbzOxDXgo7e+fevG2kUm0xBjqJAAIIIIAAAggggAACCCCAAAIIIIAAAggggEAnCRDg3klbm7EigAACCCCAAAIIIIAAAggggAACCCCAAAIIIIAAAggggAACCCCAAAIItFQgnc1ZOpez96av2ZsfvnFoX/q7+u0vnnzBPjfxeTedAmGS8ZhlFEZwMI9gfzn6Oa1xAjvZfHCeAtwV5E6LjsBz41ftS099xfq6+i0ei1k3x1J0Ni4jQQABBBBAAAEn4O9lt3d27Nadu6gggEAIBS48dt56urutN5EvJqX3B3qPUNj0zJKMxQgmDOE2PKxLep+zm80R1B3S7dbX22tj50YtncnY5O3ppvVy4vFxSyYS7tqsa3SnN50DR4fPuHOhmgIwFYRJQ6AZAtrvBo8P2Obmliu0USrY+PzZERfWSkhwM7YK60AAgVoE9AShoGzfFHiue1E9WoQhOLvSMen+7PSpk64AkpruEVTwRZ+EdgWC2l2Qu+XHx2c7leq2Zjr/TLS6vm5zC80rmlQ42ktjj1lXV5e71qsf60cMy/Zh7tvbO1UHwRf2zQe4T07PlC1mpAJwiUTC7i8ttWaDstaaBRT6PzE+5sL/NwMF3nZ2000tKFbzAJgRAQQQQAABBBBAAAEEEEAAAQQQQAABBBBAAIEOFCDAvXKxUx4AACAASURBVAM3OkNGAAEEEEAAAQQQQAABBBBAAAEEEEAAAQQQQAABBBBAAAEEEEAAAQQQaJ3AViZjZjH7y3/685KdeGroaXvp8is23DfySBBB63rOmhX+oOBLhbcrxJ3W/gIqlPDFp75iCnBXZQSFfqhYAg0BBBBAAAEEEIiSQDC8fXp2rmQYZZTGzFgQaDcBhXY9ceFx9w4gEY/tB7crUG5pddWWVlatt7vb9EtAx3p73fD07KIwRlp7CPggTYWz6VxMC5+AjkEdizduTjWtc5+4dNEd9+0UptpoHG2DkaHTLqBV58CPb91u9CpZPgKmkGAFs2v/800h7j7M3QdrdiWTdml8zB23PXsFV+BDAAEEwijgP8/yfdN5S/ejCqtWeHZYmq73xfqj87EKXOm8qwB3nZPVSoW4h2U89KO8gIoLaF9s5j2371VS1/GxxywWi9luOm13782HroiSD3BXn3O5nO3s7tpGatOW19b2A90V3K7iBom9+xYVobp9d7Zs4Hv5rcMUzRLwAS+bW9s2PTvbrNWyHgQQQAABBBBAAAEEEEAAAQQQQAABBBBAAAEEEDiCAAHuR8BjVgQQQAABBBBAAAEEEEAAAQQQQAABBBBAAAEEEEAAAQQQQAABBBBAAAEEqhXw4YnFAtwVJv0XT75gn5v4vFssYWzV6h6cXgEV9c6y89tPAe4Kcqe1r8DFwQl76fJX7eKJCVNme1csXvf9pX116DkCCCCAAAIIREWA8PaobEnGEXWBgb4+FxzrWzC4XX/3bT+wMGbWEwiZjbpPVMbXyrDCqBg2chz++HqwvGL3l5Yauar9ZZ8fGbGB/j4XXKpAVVpeQGHaY+dGCXBnh2iKgMKDdfyrxWMxF5aqYNnCtp5KuW/pmp2MxSxZ7xfPTRktK0EAgSgL6DOxfDR2vuVyZhn9X6CF5Z5D596+Y72uYEuxUPnhodOmkGq17Z0dW9/In4PVTp0YdAU3FEqvorycjttrr/bvqZod4H68v99d7xXern0qrAUOdZ9x7Fivux/u6e4+sHF1j6KmMagphF5NhQ7Umvkc0157Xbh6q/PXxPiYO49RyCtc24beIIAAAggggAACCCCAAAIIIIAAAggggAACCCBwmAAB7uwfCCCAAAIIIIAAAggggAACCCCAAAIIIIAAAggggAACCCCAAAIIIIAAAgg0UcD/Yvpf/Zd/Yxu7GwfW/ObVH9pw3wihA3XaHgpGU+hOVx3TGxSAoW04tTJpb334PZtanaxTb1lMMwWeG79qX3rqK9bX1U+hhGbCsy4EEEAAAQQQaKpAOpezdDbnAp1u3bnrQlBpCCAQTgEfUFgquF29Jrw9nNuuml7tZnMuRFPBmfOLDzgvV4PXhGmDhRQU6qhttLm11fA1f+LSRfcucGZ2zlJNWF/DB1SHFRDgXgdEFlGRQDC8vdQMykgtyD+2nkQ+OJiGAAIIhElAz/96D3BY0/sBBQa3svnnmmAfgiHu/j5AP9fHe/pcruQ5mhD3Vm7Kmta9lcm/m2pmgPuZU6fs9MkTbr1hKWJQCZ4CvnU8FAa66zheXFp2Y9E0CgvxBQ/SmYzdvjtr6b1w90rWwzTNFfDhLptb2zY9O9vclbM2BBBAAAEEEEAAAQQQQAABBBBAAAEEEEAAAQQQqFmAAPea6ZgRAQQQQAABBBBAAAEEEEAAAQQQQAABBBBAAAEEEEAAAQQQQAABBBBAAIHqBXxY1zs3fmLv/O7tAwv46Z//kykQpicer37BzHFAIBhUkahziPtONmfZvRAMbUNtS1p7CPR39dsXn/qKKcDdLGdd8bgLcKchgAACCCCAAAJRFVAwlgKhJ6dnCAqO6kZmXJEQGD836oKbl1ZWix6rhLdHYjO78MndbNaUQamA8Lv35l2RDVo4BBR+ODJ02hTo7Fsmm7X1jQ27d3+xYZ08e+aMnTg+4M4BCnGnmQuqHDs36s6HH9+6XZTkWG+vDZ08WfRnd+fnue9hRyoroGP+1InBotP1dHebijqo9Sby7+p1DtcZXK+F61kwtGxHmQABBBCoUMB/LqZQ59W19Ufm8kHPrboH1frPnx1x1/liTSHu66mUXXjsvHUlk+5cq/+pqLJa9yGfndaxjnOF2kxWq4DeU6lI0nST7nvPj4zYQH/+mr6w+MCWVldr7XrL59Mx1NvdXbTok44rvTdIJpOunw+WV+z+0lLVfT7e3+/C7ru7uu33U1NVz88MhwtoG06Mj7ngfRXT4H0AewwCCCCAAAIIIIAAAggggAACCCCAAAIIIIAAAu0jQIB7+2wreooAAggggAACCCCAAAIIIIAAAggggAACCCCAAAIIIIAAAggggAACCCDQAoFMLmf6c1gwQDXdciFdmaxt7G7Yv7v2ovuq9tTQ0/atZ143hQzUa13V9Ctq025lMraZ3rT51D27MHjJuZrlg7qTsdjev0uPOr/dH/68cJ50LmdpFxoRs6mVSXvrw+/Z1Opk1BgjNR4dY1986st28cSEK5TQFYuX3Q8iBcBgEEAAAQQQQKAjBXyA2+Lysi0uLXekAYNGoB0EFN6loOJijfD2dtiC1fVR74X0ykFhbQpto4VLQMfjiYEBO3li0IWH+pba3DJdTxU4We/2iYsXLBaLuQB3Bbl3eqskwP3U4KAND50uSrW8umrziw86nZHxH0FABQS0Hyo8mOKPR4BkVgQQaKpApc//hz17NKrDKoyh5xp91ecz+hxU98SFTfdBOv/GYzHr3ktl1+dx+nSP83Gjtk5zl9vMAPdLY49ZV1eXe9b2BQKaO9rmrs0XadB9slo6k7Hbd2ctXaZoWDC0PVjz+sZNAtzrvQV9sMvm1rZNz87We/EsDwEEEEAAAQQQQAABBBBAAAEEEEAAAQQQQAABBBooQIB7A3FZNAIIIIAAAggggAACCCCAAAIIIIAAAggggAACCCCAAAIIIIAAAggggEB7CyjEezebT/HuScT34r+PPiYtU8t+58ZP7Lf3P7K/+OQLLsBdLRhKcPQ1deYSfEiFfH85+TN77ZnvuBB33xQMsZf7UBLILyM4QWFgjwtby2Ztbxexd373ttumtHAJ6NgKHmMK+dC2pCGAAAIIIIAAAp0ioHAshVVNTs+UDIjuFAvGiUC7Cfjw9vz7Av1//lkmESPAsN22pe+vfyek8/L07Jxt7+y061A6ot8KEB08PmCDAwP741UQ4uraut1fWqqbgQ8j1/5w687dui23XRdUTYC7AvV96L0C97WtFFKp+x5acwXknwwUPdDatU+XKlDS3N5VvjbtQ7r+Umi1cjOmRACBcAj4z7V0XVxeWbX1VCoUHdN1/fzZEVO4dPDzGd9fnW/1ff95rDrdm4iHou90or4C+jx1J5t1BZH0LHSUptDxcyPDZReholl378131HOXjjndy/j7sgfLK488u5QKbdd5Q4UWdF9HgHvZ3auqCXQOnBgfc+dCFXLTvklDAAEEEEAAAQQQQAABBBBAAAEEEEAAAQQQQACB9hEgwL19thU9RQABBBBAAAEEEEAAAQQQQAABBBBAAAEEEEAAAQQQQAABBBBAAAEEEKiTgMLT87Hs+ZaMPRrmHAxvLxX4rGnU9PNqmubazmQPzKIlJOOxqpdVzXo7ZdqtTMaF2r187UVbSM3vD1tB7p8a+rRVE+D+7fe/YcN9I/ZXn/63dizZdyBcwi84nctZOqvtGbOplUl768Pv2dTqZKdwh3achcHtCgFJxsqH94d2QHQMAQQQQAABBBCoUcCHoi0uL9vi0nKNS2E2BBBotkAwvD24bopSNXtL1G99+fcHORfU1mkhgvVTbM2SFLJ3YmDATp4YdGGGanotqPBJXV/19ajtiQuPuzC/uYX7trq+ftTFtfX81QS4F97feEcFuCvIndY8Ae2/4+dGXehnsaZznw+q1LbZ3c1vn0e+34Ttpj6qv9rX1I4d67VEPH6g75W8Q26eLmtCAAEEygsEP9fU1CqgoTDm9Y1Uy8LcfVEM9UefgRZ+Hqs+q7C1PiP1/S8splx+5EzRLgI+wF33urrnrbUpmPzS2JiV+3hehWQUFN9uxWRqdQnOp/schYioUJSailApyP3E8QHr7uo+YBc8T8hK93PHensJcK/HhggsIxjgfmfunm1sbtZ5DSwOAQQQQAABBBBAAAEEEEAAAQQQQAABBBBAAAEEGilAgHsjdVk2AggggAACCCCAAAIIIIAAAggggAACCCCAAAIIIIAAAggggAACCCCAQOgECgMM1EEFBig4wLfCaXoScRce4Jt+wTydy5q+qtUSJrCbzbkwAoLb67uL+F/+f2/6mr354RsHFl5LgPs7N35i7/zubbs4OGGvPfO69XX1uzCJ7sD+opX49ervt1Zv2qvv/XV9B8bSKhYguL1iKiZEAAEEEEAAgQ4S2MpkXWCVwkw7MbiqgzY1Q42IgIK9evcCcPV3hbnrK+Ht7b2BfUGNmdk5S9Uh8Lu9Ndq39wp8Hjw+YAok9U2BiKtr63Z/aanmgSlccXjotAuzvjk9U/NyojDjUQLcffGLlbV1u3e/9mDQKDi2YgyFIe7+Fap/j15Nn44S+K5CCwp31Vf96enJB7br2qqvhzX1WZ8GBD8vqKbfTIsAAgi0WkCfPeq864tQqz+tCHMPFqSq9HNU9bvg47dWc7L+Ogr4z1KPWmBw4vFxSyYSrujRUYLg6zi00C5K99U6FnVfFGyFoe3BnxHg3rjNOdDXZ+fPjrhz8se3bjduRSwZAQQQQAABBBBAAAEEEEAAAQQQQAABBBBAAAEE6i5AgHvdSVkgAggggAACCCCAAAIIIIAAAggggAACCCCAAAIIIIAAAggggAACCCCAQFgFgsHsP77+A5tP3bNXr3zTzHLWm0i4bheGtxeGo6VzOVPglpqCui8MXnJ/rzR8wNtoCdlczoWv0Q4XkFVuLyy/1JTBMKCdbNZ88Hpw+sMC3LXdFczut4ZWt53JmFnMvvbeV21qddL6u/pNy9A21/qSsfh+kITWqd1C+8Rr73/dNnY32KxNFiC4vcngrA4BBBBAAAEE2krAhwYfNSSrrQZNZxFogYACnRU4u1mncO5gEC7h7S3YoHVYZb4IYP6lRi6XM/2NAPc6wIZgEQqF9kHu+nt+G5s7/hcePLDtnZ2Ke6lARYX5DZ8+bXpVuLD4wJZWVyueP2oT+gB3jSuTzR4Y3vpGygWz+8D7wnsbH4qoUP3J29NRownteHT90y+qLi4tmwJBFfzZ0919oPCICprqf3qn6ltW3ykIGa51kLr+KgxT6z2s+ffIrmTrXli7picwuFZ55kMAgTALtCLMXc8wCijW9VyfuXXFH36WFmYr+tZ4Af8Z/FHeTZ0fGbGB/j53rz09O0eRwgo2m45J3afpmUX30rpXO6y4IwHuFaAeYRKdH/XMktrctJm5e0dYErMigAACCCCAAAIIIIAAAggggAACCCCAAAIIIIBAMwUIcG+mNutCAAEEEEAAAQQQQAABBBBAAAEEEEAAAQQQQAABBBBAAAEEEEAAAQQQaJlAMJj9rQ/fsHenr7m+vHz5FXt2/KolFd4dM1OQzGY6ZceSfe7nPpg9H7iVD+nWz3/6u7ftF5M/s+c/+QV7/skX3LTdhBA0ZPv6sMnDFt6TcJE7bvuUC3AvDNt/uG/kXJCED9X3Yf1TK5P2tX/+qlu9Qty/9NRX3D6j4P/ueMKF/usP4e0N2fxlF0pwe1kiJkAAAQQQQAABBJzAVibrApo+vnUbEQQQaJCAQmMVdqaANAXKuT/bO7a1s1NRqLvmd3968l97u7vdsghvb9AGa9Jig8UAtUrCBpsE38TVKIBPYe766tvu7q4tr64VDWI/OTjoQk17urssmexy7ySDTUHUN6dnmjiCcK0qGOBe2DMF5Cuss1SAu6Z/4sLj7tw5OT1j6XQ6XIOLYG9kPTE+5sz9OU5B7gqnVOtNxF3xiu1MPoy/8Jqm9/F6t1pNy4et6//y8+3VW3V/13d1TKlUZ/DvBLRXI8y0CCAQRYFiYe66L51buF9V4ZnDbPQMMzp8xj3L6Fzcs3dtiKInY6pewH/eW2uxouP9/XZuZNi929L9YDUFk6rvbefOQYB7Y7d98N75ztw929jcbOwKWToCCCCAAAIIIIAAAggggAACCCCAAAIIIIAAAgjURYAA97owshAEEEAAAQQQQAABBBBAAAEEEEAAAQQQQAABBBBAAAEEEEAAAQQQQACBMAuUCm9Xn4f7RuzNqz/cj3tROPu3/p+v28UTl+yly6+4EJhkLG4K21L77eJv7M0P/6MtpObt4uCEvfbM69bX1U+YWgN3AP8L/bK/vvjRgTVpG1wZ/eN9/8MC3J8bv+q2aTwWs+69xJ7gvuEXrDD/5N7PFQavZb5z4yf2zu/e3l93MLhf02v/0D7x8rUXGyjBooMCBLezPyCAAAIIIIAAAtUJ+HvbGzenqpuRqRFAoCqBYIh74YyFoe5dyeR+WLsCi4s1wtur4g/lxP5dRbBzhLiHclMduVM6phXkPjgwYPq7ml4pKnQ8kYhbMpm0RJEgU+0Pqa0tV/DBnyeO3JmILcD/EmQlAe4KjtU2WFlbt3v370dMInzDGR467QL19c5V79KDYerqrQLcd7L6/sOQ9mCBTV9kSIH7CmQt1lQcYaC/zxVJ8EHxmk7XSL3GPSz+Xe9uaQgggAACBwXyhYlVACN/BlXhjcXl5SMx6XlGxTsoQHUkxkjP7D/vnZmdc/e+pZrumYdOnrB79xf3J9H3Lo2NucIAKjqwur4eaatWDo4A98br655W50sKbTbemjUggAACCCCAAAIIIIAAAggggAACCCCAAAIIIFAvAQLc6yXJchBAAAEEEEAAAQQQQAABBBBAAAEEEEAAAQQQQAABBBBAAAEEEEAAAQRCJeB/CTzYqbc+fMPenb72SD9fvvyKPTt+1Xx4+9TqpJvGB37r7/rZT3/3tv1i8mfuZwp+/4c//UfrJ7y94dvdb8vCEHWtWP4K4FeIfk8i7kKxFEz5y8mf24+uf/+Rvr352R/a8LER694Ly9K0ato3FMD+6pVvumUp+Kdrb5rtTMbMYva1975qft/w+8dfffrf2rFk3/56Su1jDUfqoBUQ3N5BG5uhIoAAAggggEBdBQhwrysnC0PgUAGFuF947LybJl8fLGa5XO7QgFk/bdxiLpROQbhEzkZjRysW4K6REeIeje1bahQK5VOYu74G22467bb95uaW+3pYeGW0haobnf8lSPnpfNrd1eUWoLBZhc4Gmw9E1PemZ+dcgD6tMQIqVHBpfMwtXEHtajrnpXP5ophqeg+r+1Btu3sL923s3Oj+9L64pkJYFcZaSSsV5l5qXt+vSpbNNAgggECnCQSLHOu+ROdifa2lPXnpoptNBZIpnlGLYPTn2c2qcEDODgtwzwe1P2axmJ6hzVbX11yQ+8Tj45ZMJFxwe6X3DNEXbcwICXBvjGvhUvXOSO+OllZWbOHBUnNWyloQQAABBBBAAAEEEEAAAQQQQAABBBBAAAEEEECgZgEC3GumY0YEEEAAAQQQQAABBBBAAAEEEEAAAQQQQAABBBBAAAEEEEAAAQQQQACBMAv40O+FzXkXzP3u9K+KhrdrDApj/+6f/qO99v43DgR062cKcX9u/LP25of/0S0n2Hzwu8LYfCB4mE3atW+HBbhrTM9/8gv2/JMvWCIWc8EQ25mspXY37OVrL9rG7saBYftQfk2rP4Vh7wqEf/XK39mnhj5tZjkX4q6sIfVhamXSvvbPXz2wvIuDE/baM6+70Hc17SNaL63+AgS319+UJSKAAAIIIIBAZwkQ4N5Z25vRtlZgdPiMDQ4MuCD2nr3iYL5HCrTN5nKmcmI+oF3Pnd35pHdaBAVKBbivp1K2urZu+kqLroACrhXkvr2dD2vP7hUTjO6IGzMy/0uQ++fSbNZW1tdteWXVBYMXNn8e1vcJcW/MNtFSFcbe19tbNKxX577dvf1d1zkf1uq3pQqV6P2rplNYcCabtYXFB1UFB1cS5k6QcOO2P0tGAIHoCOxkdT7OV95QYRSFZBe7vh42Yh/gTuGM6OwX9R6Jfy9VKsA9GN6uewOFWwcbBbDqvUWKL88HuM/OL9jaxsHP2ZvTg+ivRffPuo9WYao/3J7mGTH6m5wRIoAAAggggAACCCCAAAIIIIAAAggggAACCERAgAD3CGxEhoAAAggggAACCCCAAAIIIIAAAggggAACCCCAAAIIIIAAAggggAACCCDwqIAP/f7l5M/tR9e/X5ZIwd2FYd+FMxWGdRdbqGJnFPpN7lpZ8oonKBfgrm335tUfuhD1nkTcha1ncjl758ZP7J3fvf3Iet787A9t+NjI/veLTedD4TVRMhaz7F6Y0LvT1+ytD984sEyt/7VnvmMXBi+57//4+g/sF5M/q3h8TFhe4FvPvG4KcFfTsZWMcYyVV2MKBBBAAAEEEEDgoIAPyro5PVN1EBuWCCBQuUAwNLgrni8e5psiEV14+16Iez4i0dw0mpYWTQEf4K7g7ngg0H9za8sFS9MQQKC8gP8lSIXJKlR2aWW1bNAhIe7lXY8yhc5nE+Nj7rwWvN7p2pbZez/rr3MqVHH33sPiqBceO/9IKOvS6qoLcK+1KeRVxRIU6r6zs2tLKysuGFONMOFaVZkPAQQ6SUCfq+3qxnWvKSzbFxuqJMydAPdO2ltqG+thhQWD4e2615tbuG8qhKR7QBVH07OUnp20X9IaK+AD3LUW1XVIp3dtbSNly2trli5SOKmxvYne0nXvrHth7d+zCwu2tk5IfvS2MiNCAAEEEEAAAQQQQAABBBBAAAEEEEAAAQQQiKIAAe5R3KqMCQEEEEAAAQQQQAABBBBAAAEEEEAAAQQQQAABBBBAAAEEEEAAAQQQQMAFePugAQVuK3i7Hk0h7t/+k+/YsWSfW9xvF39jC6l79uz41cDic9YdTxDiXg9wM9vJKtwuZ99+/xt2ffGjokv90lNfsT+b+NfWHY+bsvG2M1kXyP/vrr34SDD/c+NX7aXLr+wvp1TQuwLDX73yTRcMrxg9H1tRKsRdffD7QT33uToxtu1i/PbSdu0iuL1ttyMdRwABBBBAAIHWC/hnJB+E1foe0QMEoikQDJnTCPU8GVdhsFxu/7mycOQqRkZ8ezT3B43KB7gvLi+7kDYFEKoR4B7dbc7I6i/gjxvdx1TTCHGvRqv6aRWarpBPBVEGi2D6JSm4fX0jZfqq4FXfdC5UcKUvaqEw1lt37lbfgTJz+DBhvTNWo1ZK3YlZIAIIRFAgncsXSVZws2+VhLkT4B7BnaHOQyoV4F4svD24at036J5D9xO0xgvIuq+31wb6++xYb++BFWayWdvc3LK1jQ33h1a9wPDQaTs1OGhb29t2++5s9QtgDgQQQAABBBBAAAEEEEAAAQQQQAABBBBAAAEEEGiJAAHuLWFnpQgggAACCCCAAAIIIIAAAggggAACCCCAAAIIIIAAAggggAACCCCAAALNECgV4q5AaAVtKxC8lhYMcVdI+NTqpE2tTNqPr//AXr78yl6INyHutdgWzuNDzhSU/9r7Xy+5yOc/+QV7/skXXIC7gngU3q/tf9Qg9f6ufnv1yt/Zp4Y+fWDdxULcNYHvh/5+WOB8PWw6ZRlvXv2hDfeN7G/bThk340QAAQQQQAABBBohsJXJuvDMyemZAyGajVgXy0Sg0wUKg9zloeDD1NaWCzw7dqzXhXYlYjHrIlE20ruLf7fhC2j4QGkC3CO92RlciAT8Mad7oI9v3Q5Rz6LRlWCIu7/Wra6tu5DV3XS65CAH+vrs/NkRd086PTvnrpH1bj5M2C/Xvzuu93pYHgIIIBBFAeW363O2SsPcCXCP4l5Q3zHpnZTajZtT+wsuF95e3x6wtGoFVGwnGOau9xy+qchDOr1raxspW15bs/Qh933VrrdZ0yugXverzeq7LMfOjVoul7M/3J7m3WyzNjTrQQABBBBAAAEEEEAAAQQQQAABBBBAAAEEEECgDgIEuNcBkUUggAACCCCAAAIIIIAAAggggAACCCCAAAIIIIAAAggggAACCCCAAAIIhFegMMRdPX3p8iuuwwpc/8Xkz2rqvELc/+HZ7x2YV6Hev5z8+f732zGETV7qd1jaTjZn2VyubBh6YYB7pcHvlY4zGMzu5ykV4q4CAdo/fnT9+5UunulKCMhSx2s8FrNuAg3ZTxBAAAEEEEAAgSML+EJHC4sPbGl19cjLYwEIIFBeQAFnCrdVcLtCahUQ1tvdbfqFHoWh9STiFp6n8PLjYYraBHxY4dzCfVOQuwKltW8otJiGAAKNFVCxjOGh0y4g/Nadu41dWYcuXde5weMDtryyemhoeyGPzoWpzS13XmxE07VWTWGZuv4S4N4IZZaJAAKdIHBYmPvde/Pu3E+AeyfsCUcbo56JCu/HPnHxgsViMXcvoGclWrgFdM8XDHQP9jaTzZrOBypU1i7t0viYJRMJuzlzp+Eh7nr/c+Gx8+49wOzCgq2tb7QLE/1EAAEEEEAAAQQQQAABBBBAAAEEEEAAAQQQQAABM/ffew6dPGmxnEq10hBAAAEEEEAAAQQQQAABBBBAAAEEEEAAAQQQQAABBBBAAAEEEEAAAQQQiKBAMMQ9P7z8fyqT2k3Zq//817aQmq9p1D/9838yZZ13xeK2m8ta8L/AacfwdiHol+e74rFQhLhXE8Le6AB32Qz3jdhfPvkFe3b86v7+osB+gtprOnzKzvSpoU/by5f/xrkTaFiWiwkQQAABBBBAAIGKBPQktJ3JunC1m9MzFc3DRAggULuAD2vv6el2Ie76E2zt+u6gdpHOndO/41CIvwKkdR4eHBhoWGhx50ozcgQeFVBQos6/d+bu2cbmJkQhElCQpc6LjW7+l2jD8t670eNl+QgggEAjBXyYe1o3uGbu3QIB7o0Uj86y9Rm0wr2DRawUjhr5PwAAIABJREFU/E+RnfbcxrqPU5i7ivgM9PW5//ri9zen2mYwel8zfm7U9VcxK40OcZfXxPiYK+T38a3bVd8D63lGxwoNAQQQQAABBBBAAAEEEEAAAQQQQAABBBBAAAEEWiNAgHtr3FkrAggggAACCCCAAAIIIIAAAggggAACCCCAAAIIIIAAAggggAACCCCAQJMFHoa456w7nrCs5UzhAtcXP7Jvv/+Nqnvz3PhVe+nyKxaPmXXH427+7Ww+xL2dA9j0y/NqYQiz2cnmLJvL2Xc/+Hv7YO7Xh24jH+Du+11N+Hu1Gz8Y5K59R/tQVNrFwQmbWp1syXAU2P7U0NP2qTNPu6++tfPx1BJIVooAAggggAACCJQR8PfZd+/N23oqhRcCCDRAYHT4jAvnLtf0TsEs5p7B3V9pkRbYzeZM76dmZucstbUV6bEyOATCItCVTNql8TEXyvj7qVth6Rb9aLKAQkXPnx1x11oViqQhgAACCBxdQMXhFNh8Yy+wWUHcar2cZ4+OG8El+M9tiwW4F34vgsOP9JD8+4+VtXW7d/9+24xVzwh6VlABCn0Nhrgr3H30zJB1dXVZanPLZubm6jIuH+yi97F6L1tJG+zvtzNDpy2ZSFi7GVcyPqZBAAEEEEAAAQQQQAABBBBAAAEEEEAAAQQQQKBdBAhwb5ctRT8RQAABBBBAAAEEEEAAAQQQQAABBBBAAAEEEEAAAQQQQAABBBBAAAEEjiygkCxFouUD0sx2slnTL4z/+PoP7BeTP6t4+T68XTPkQ9YexqwpcDzpV1DxEsMzoQ9wLxxbK4bkt08lIekKVX/z6g/dluiKxy1nOVMw2m8Xf2Ovvf/1hgD3d/Xbxu5GQ5bdqoW+9sx37N3pX9m709fq0gUF6//2/kdFQ+4VFv+pM/nQ9iujn3lkffFY/lhNxogxrMvGYCEIIIAAAggggMCegA/NUniwQoRpCCBQf4HKA9xj1t2KB+76D5klViCgQoLpXM5W19dtdzftimhs7+xUMCeTIIBArQLDQ6ft1OCgra1v2OzCQq2LYb4ICFx47Lz1dHe3dfHVCGwGhoAAAhES0OeJweBtAtwjtHEbMBT/LkrPQnMLD0O+td8Q4N4A8CYtcr9Ykpn9fq+YQ5NWfaTVKKB9/NyoZbNZm5yesZGh064In0Lc0wp07+o6sHx9X/vt2sbR/ruAeDxuE+Njpq8f37rt1l+qBYPbg9MQ4n6kTc/MCCCAAAIIIIAAAggggAACCCCAAAIIIIAAAgjULECAe810zIgAAggggAACCCCAAAIIIIAAAggggAACCCCAAAIIIIAAAggggAACCCDQ7gI5M9vOZCy1m7JX//mvbSE1X3ZIwfD2wom74/H9cPiyCwrpBMEA92AXWzG2agLc1deXL79iz45fPSDbyAD3kG7CI3VLAe6fGvq0vfXhG3UJcffLu774kf3n3/1kP8jdB+4HO+sD2+OBIgtHGgwzI4AAAggggAACCJQU2M5kTc9DN6dnbDedRgoBBJogoNBYBbvrq5oKwiUoWNUE+fCswge4+x7p/KvzMA0BBBoncGl8zBQsqWBGhTHSOlfg4thj1r0Xxsk1uHP3A0aOAAL1ESgWxk2Ae31so7oUv88sLi/b4tLy/jAJcG/vLe6L16UzGZu8Pd02g/HPCMH9MViIT8HqS6urtrq2bioINdDX58aW2tyymbmjFcP04S4q6Hb33qP/bUphcLvvy+bmlp0/O+LC32/duUsxuLbZ2+goAggggAACCCCAAAIIIIAAAggggAACCCCAQFQECHCPypZkHAgggAACCCCAAAIIIIAAAggggAACCCCAAAIIIIAAAggggAACCCCAAAI1CaRzOVOAlgKmv/3+Nw5dRn9Xv/3ZxOcPTPPU0NMu8DoeM1PIebs3H+D+3Q/+3i6emDA/vnYIcA+Ggiu4Xdt0IXWvLkHk7b5dK+2/D1zX9PUIcQ8uT8v0Qe4qhKCwfYUV6o+OHxoCCCCAAAIIIIBA8wQyuZztZnO2ur5ucwv3m7di1oRAhwoMnTxp+gUeNRWv6uYhqCP3BBXOyOn/zCydy5pCDBcWH7hgOBoCCNRfQEGLCjlst0DJ+kuwRAkMDgy4a7EC/f31OMl7SXYOBBBAoCYB/9lqMPyYAPeaKDtmJv8eigD3aG3yU4OD7v5KoeK5XM69Y1zb2Aj1II/19tr4uVFTMLqKPOmrbwprd4HpK6sHvq/nCgW8a5zZXM6WV1ZdgHotY9UyJsbH3LI+vnV7fz2lgtuDffHBMDOzc5ba2gq1M51DAAEEEEAAAQQQQAABBBBAAAEEEEAAAQQQQCBqAgS4R22LMh4EEEAAAQQQQAABBBBAAAEEEEAAgf+fvbuNjeu68zz/r2LxQSWaskSRomTSktgZG7BswPNCnUQNtI2VF2g47fiVPLHfJEE6C2w82+N+4cbaacDyomNj4wFGPQMbi3Uy7bxxGvG8kd325EU0Iw/QihMNsAJsGbDikJRIiU+iRFFk8aGKVYvfKR76slgkq8h6vPU9gCKLvPfccz7n1K17b6V+BwEEEEAAAQQQQAABBBBAAAEEEECgaIGldDY0azuB1W+e/LkpOLwaAedFdzRnB/9l+Xz1PPPBU+7Hpx58zk498GxV+ufHRWHyF8c+Kai7zz/6ggsGf+/KL+29L94taB82+kogN3B9O6+JoGdufcHfKbO9tan+Fz1g/iCAAAIIIIAAAvUqoMWb8oUV1Wt/aDcCtSigQC4Fg7W2tLjmNUezi1hREFCO+yLnYSYCAmUVUMiiQrunZ2ZsYupWWY9F5fUjoDmxd0/H6nuz3pVjvD/XzwDSUgQQqAkBLYytEPdgiDAB7jUxNDXbCD9ntICVFtfZd+8ea2lutkgkYvMLCzY8OlazbadhmwtocRxddysYXSUxv2AjY7U7nkf7et2CPrmLCWw1znq+o34qzD23KLxewe76e2kp6X69sLjo5vry8vK6oHcf8DKbSNjs7Jzt79xnsaYmt58LkJ+ZWRcir98R4L7VKPF7BBBAAAEEEEAAAQQQQAABBBBAAAEEEEAAAQTKJ0CAe/lsqRkBBBBAAAEEEEAAAQQQQAABBBBAAAEEEEAAAQQQQAABBBBAAAEEEECgTgQU3q6w8GJDvx/vO2k/evQFi0bMBZzXU/Hh7fOphA3eGVjX9NMXXnI/q2aAu29jIjlnpy+8bEMz69uZ2/Ddzbst3rzbJhMT9TQcNdPW7x37oR3Z07+mPe989nZB9vk68a3+p+2ZB5+zXbH1X2YnuLBmhp2GIIAAAggggECDCiTTGdM1t8KzFAxEQQCB4gQU3qVgrY1KMLxdme2tdfbcoDgNtt6OgD8PFxsct51jsQ8CjSagc3B/X6/p7yuDQ43WffpbgEC8rc2FYPqwUYLcC0BjEwQQQGBFwC/APDg8YslUyv2UAHemx2YC/t4ndxsFWM/cnTX9Talvgb0dHe7aStffCjIfm7y5Lri8kj08sH+/O9z4zZurh9V1nxbZ28mClgpw37WrzdpWFurTgn3qcyHFB71bJmNNK4Htfr/Ngtv9NgS4F6LMNggggAACCCCAAAIIIIAAAggggAACCCCAAAIIlEeAAPfyuFIrAggggAACCCCAAAIIIIAAAggggAACCCCAAAIIIIAAAggggAACCCCAQB0JbCfAXUHhP/3z/2hd8W4X3q4Q93opwfD2V/7lpU3DuasZ4C7PYIj7hwNn7aPB920uOVcv1HXXTgW4H95zdLXdHw+fs/PD53bUD71Wnux/2v6y/+nVIHe9XFqbCvsy+44Ozs4IIIAAAggggAACGwpkzGxxOe3C1hS6RkEAgcIFFNClPzOzs3l3Iry9cMtG33JhObsIAAHTjT4T6H+pBTra262na78tJZM2NHK91NVTX4gEFDba1blvtUcsuhKiwaUrCCBQNgE9S9AzBX8Nq/ufrx2+3x2vjc9+yuZezxX7OaM+KKx9di7h/t5sUbR67m+jtr05FnPX4ApKz2TMBkdGLLWyyEMlTRTevueednfIO3dnV0Pcj/b1mtpYjkXUdB5cE+reFHXB7lsFvRcS3O7tCHCv5CziWAgggAACCCCAAAIIIIAAAggggAACCCCAAAIIrBUgwJ0ZgQACCCCAAAIIIIAAAggggAACCCCAAAIIIIAAAggggAACCCCAAAIIINDwAsUGuCuQ+pVvvmZH9vS74HYFuFerKOC8SakyRZRUOmOpTMbeuPgTuzj2yaZ7VjvAXY3zIe76b4W3f0SQexGjXdymp0+8bg91Pry603tXfmnvffFucZVssLVeN6ceeM6e7P+2xSIRi9XTqgclEaASBBBAAAEEEECg9gSW0hlLZzJ2Y3zCBWdREECgMAEFvSr0S6+d3EJ4e2GGbJUVWEqnTc+lCHBnRiBQWoHegz0Wb2uz0YlJuzvHYpCl1a1MbXo/LWeoq+bHvr33unmioifsel5Z7LP2ymhwFAQQQKC6AvpcUR9F+nOkFiGaX1iw4dEx1zC/GIZ+38xnP9UdrBo9un/+NDl1y27PzNRoK2lWqQQOHei29njcFpeW7Or1G6WqtqB6fHi7riN1PamiEHctwNd3sMddXw4Mj5T1OnOzhgZD3WOxWFELGRDgXtAUYCMEEEAAAQQQQAABBBBAAAEEEEAAAQQQQAABBMoiQIB7WVipFAEEEEAAAQQQQAABBBBAAAEEEEAAAQQQQAABBBBAAAEEEEAAAQQQQKCeBHyA+2Riwibmx1ebPnRnwH5x+WdruhIMb1dYQWsVw9vVMAV9Ray4QAQf4P7qhZft8tSnmw5VNQPcFdyusfFB32q3fqaiIPf/cuWX9uHA2XqaajXfVh/grnwN2fvXxMfD5+z88DnX/sf6TtqRjqPrXhuFdO5Y5yP2yonXCHAvBIttEEAAAQQQQACBCgj4eyGFF03dniZEqwLmHCIcAkf7el2A+5dXr60J/SK8PRzjW8leEOBeSW2O1SgCOj/rPK2niH8YHGqUboemnx3t7aYvvWoctcDQ9J0ZSywslLR/WohFYcMqBLeXlJbKEEAghALJwGdzOmcqpF2LRCsMeWzypuuxvz9qbYq68yoFgVwB//wpOG9QCq+Ano309/W6APVKhvYHw9u1wERrS4v1dO130JmMFqKI2NT0tHsGWo+FAPd6HDXajAACCCCAAAIIIIAAAggggAACCCCAAAIIIBAWAQLcwzKS9AMBBBBAAAEEEEAAAQQQQAABBBBAAAEEEEAAAQQQQAABBBBAAAEEEEBg2wL+S+P5KlBo9VuXzrhf1Vp4u9rkg74UmNCs1O0CSr0EuC8up13Qkor6lxvk/vnUZ3b6wksF9JhNChV48fjf2fGer6/b/L0rv7SJxLg988Bz1hXvdr8PvjYKqT/4+tFYxrQCAgUBBBBAAAEEEECg6gL+/kANUTjm+ORNS6ZSVW8XDUCgVgUUAHb4vkOueQosVACdCuHttTpitd0uAtxre3xoXX0KKJhbAd2zcwm7MTFRn51owFYHg9tzu69rUwW535mdXbNwSrFMPsRTf6voebqeO1MQQAABBPIL+PD2xaUld/7d1da2uqEPQY63tVnvwR7TR5QtVV70mnGsbYGF5bTNLyyYgrUp4Rdoj8ft0IFu09rsgyMjlirzs8bc8Hadt1R0jelD3HUeGxge2dH1ZDVHjgD3aupzbAQQQAABBBBAAAEEEEAAAQQQQAABBBBAAIFGFyDAvdFnAP1HAAEEEEAAAQQQQAABBBBAAAEEEEAAAQQQQAABBBBAAAEEEEAAAQQaWEDh4OlMxoW0KMQ9WDKWsWQ6bWYRuzj2iQ3dGbDjPd+wI3v6TZkurTUSQuCDvtT2QkPctxPgrrqDWTaKtSlnuM1yRv4ZuzozaPHm3da1Kxsa7tuhPhDgXvoXr0LWT5943Q53HDWNscY897URPKpeG+9cftsmE5uHYQXD2wudp6XvHTUigAACCCCAAAIIbCSga75kJu1ClRRmNHV72m7PzACGAAJ5BBQKrHBgldlEwm6MTxDezkzZtgAB7tumY0cENhQ42tdrzbGYCwdVSCiltgVyg9sVAByLRF0QsJ4R649/PqnrVL336lq12AWHdJzuzn3uPTsaiVhLgYuh1rYerUMAAQTKK6DAbZ1vr16/4Z4VKKxdwQQKch8ZHXOLwCkYWedYFsUo71iEoXa/cPeVwaEwdIc+FCCgAHcFuStMXeeRcpZ/deSwRSIRdxwf3u6P50Pc/cIT5WxHOesmwL2cutSNAAIIIIAAAggggAACCCCAAAIIIIAAAggggMDmAgS4M0MQQAABBBBAAAEEEEAAAQQQQAABBBBAAAEEEEAAAQQQQAABBBBAAAEEGk5AWe0KAFf4i8pGgdIKhllKL7sQd19qKbw92L5Ecs4Fnbe4AJrNh3Q7Ae65NeoYOla5iv8S/6sXXrbLU5/a430n7dSDz60Gueu4BLiXRz8Y4l7IEc4Pn7O3Lp3ZdFON3akHni14kYFCjss2CCCAAAIIIIAAAqUX8PcKqllBbAqmVkgbBQEEvhLwwcD+J4PDI6ZQstaWlppa8I0xqw8BAtzrY5xoZf0I6Fx8+L5DtpxO2x+vXqufhjdoSxW0ry+4KlTTl1g0YrHgSqJmlvs831+rTt+ZcYHumxUFtiu43R8jX/0Nyk+3EUAAgU0Fsp9Bpm1mdtbGJm+u2VZB7gp21/vt1w7f737X1lS+zwwZqnAI+HuffAHb4eghvcgV0HVYf1+vW0BnO2V0YtLuzs1tuWssFnPH0XlJz2jyFV0L6rqxnp9zEuC+5VRgAwQQQAABBBBAAAEEEEAAAQQQQAABBBBAAAEEyiZAgHvZaKkYAQQQQAABBBBAAAEEEEAAAQQQQAABBBBAAAEEEEAAAQQQQAABBBBAoNYEcoNe5lMJm03OulDwzULc0ytB7+qPAl5qoQTD2xWe/XjfE/ZQ58NFBbi/c/ltG7oz4LqTSCZsaCb738FyrPMRe2j/I2t+piDucga4K1g/mc7kDWhXkHtX/IBrz2Ri3BQeTim9gELcn+x/2rp3dbvKJ+Yn8s+Nzofdz3ND3Lvi3aZFBeaS2S/V+wD3QhYYKH1vqBEBBBBAAAEEEECgGAHdayQzadNt0NT0tE3dni5md7ZFINQCPhg42EmFfymMrJYWfAv1IISscz7E8Mur1+o6SC5kw0J36ligp2u/C+q+c3fWxm+uDZut426Fvun5gtz1vF7P4nOfxvtnxx5FQZ0Kcr8zO7vuPKr3bS2yovpVT3MBi5+GHpsOIoAAAgUKpDIZtxj2Zs8F9nZ0WFfnPhbvLdC00TfziwZqscCtFmBpdKsw9b89HnfXY9spmUzG/jB0dctd9+/da/vu3ZN3wYktd66jDQhwr6PBoqkIIIAAAggggAACCCCAAAIIIIAAAggggAACoRMgwD10Q0qHEEAAAQQQQAABBBBAAAEEEEAAAQQQQAABBBBAAAEEEEAAAQQQQAABBDYSWFhOu18puP2fB87aRwNn3b9Pn3jdDnccrZuAgdzwdoVnqw/FBrh7JwVtn77wct4A93yWv3rqg7IFuLuwyHTaFLb/6oWX7fLUp0zoGhXwoey+eT7E/UhHv50+8Zr78Yd6nQ2+78LgFfxPgHuNDibNQgABBBBAAAEEcgR0Pb64nHYhmAPDI4QKM0MQWBHwX8LJBSG8nSmyXQEtYKcw4sWlJRseHeN8u11I9kNgReBrh+93i2ro+iWVSuFSZwIau717OkyBwPpvlWCQu54dK1A4uOBqsIszs7N2+86MO6f6UGFfR3ONLMxaZ0NCcxFAoIEF/HXqyOiYJRYW8koc7et1i2S0NkXXLbjRwHR0fQMBvwgLiwUyRQoR6DvYY7va2mx+YcHdK29WDt93yLRwz9jkTRfiHtbin0kp2H5haclmZ+fs9sxMWLtLvxBAAAEEEEAAAQQQQAABBBBAAAEEEEAAAQQQqCkBAtxrajhoDAIIIIAAAggggAACCCCAAAIIIIAAAggggAACCCCAAAIIIIAAAggggEA5BRTgfnVm0E5feMnmknOrh9rdvLtuQtzzhberI8UEuPsvyGs/hdm/8i8vFRzern3KFeAeDG//ePicvXnpTDmnA3XvUMAHuCv8SMFJmYzZxbFP7FjnIxZv3m3mYvgjpgUCJhLjdmRPf1EB7poPCmOKEa60w5FidwQQQAABBBBAYHsCPqyNYK3t+bFXeAUUCHvvng4XVBhRNyNmrSshs+HtNT0rpwAh7uXUpe5GEmiPx+3QgW5LplI2ODzSSF0PXV/zBbnrEaGeF7pn2gsLNnV72jruabeO9vZ1/dcc0Pu0ip5dKgSeggACCCBQnMBSOu3Ou3pP1Xk1t8Tb2qz3YE/ZFnwurrVsXQ8C2c+40wUFctdDf2hjeQV0Ladgdl0Xjk5M2t257P+3457du23PPffY2M2bqws2/asjhy0SiWx4vipvSytXu+53FA6jsPpg0Tl6YWHRbt254xYyoiCAAAIIIIAAAggggAACCCCAAAIIIIAAAggggEDpBQhwL70pNSKAAAIIIIAAAggggAACCCCAAAIIIIAAAggggAACCCCAAAIIIIAAAgjUqIAC3D+f+swFuOeWYIh7NBKxWCTiQgdqqQTD29WuYMi5D3AvJJBGYdupdGZb4e06bjkC3Alvr6WZVlhbfIB7vq39PNQ8S2XS2URDMxeW5EPZtwpO8kEO2k71URBAAAEEEEAAAQQqK6B8zMXltKXTaRseHSMAqLL8HK2GBRQephAxhYkVcg9ew12haTUgoHtfPafRvbLKbCJhN8YnaqBlNAGB+hNQeLtCDRXsrQVoKOEQUEC7vgSr910f3J5YWFjtXE/XfhfirseHeq6vxUt1SlVme3MkWnPP+MMxKvQCAQQaQUDPA3SFemVwKG93/flXi/DqM1UKAoUI6LN6FtspRIptJKAF9Lo691kmk7E/DF11KP5n+u/E/IK77u872NNQ80rXxbva2qx9d9y0mIaeU/kiq4WlJZudnbPbMzNMJAQQQAABBBBAAAEEEEAAAQQQQAABBBBAAAEEECiRAAHuJYKkGgQQQAABBBBAAAEEEEAAAQQQQAABBBBAAAEEEEAAAQQQQAABBBBAAIHaF9gswF2tV4j7i8f/zh7qfNh1phaC3BXk5bOrl/QPF5dg5v7TzJ4/9wObTEzY430n7UePvuB+3xJt2jSYJhuqnbE3Lv7ELo59UvTAlSPAXY1YTKdduM754XP21qUzRbeLHSoroDn3eN8Taw56dE+/7YrFrbUpuhLZnv11Mp1x4UnBslXQoQ9w1z6EuFd2bDkaAggggAACCCDgBfx1HCHuzAkEsgIKxVIwWGtLiwuGbQ2EZGGEQDECucHtCjFU6PTM7Gwx1bAtAgisCOj8/LXD97snp3/YIGgWrPoWUDhlMLg92BstrKL3Zv8MMfhMvb57TesRQACB6gnoM1UtnKEF3fIVLZ6hEHd9ltrCIrzVG6g6O/JSOu0+4/7y6jW3YCAFga0E9AxGYeWp5WVbWkpac6zJmpub1+2me+mxyZtbVRfK3+s6efdKmLuuiYNFzxoS8/M2fnMqlH2nUwgggAACCCCAAAIIIIAAAggggAACCCCAAAIIVEqAAPdKSXMcBBBAAAEEEEAAAQQQQAABBBBAAAEEEEAAAQQQQAABBBBAAAEEEEAAgaoLKGxAYeenf/uS+ztfeeXEa3ako9+FufsSi0YspmS2ChcFXiswsa0puu7I/ncfD5+zN1fCzgsNcfcB7q9eeNkuT31adK/KFeCuhhDiXvRw1NQOpx58zk498OyawPXsXFUIQ8Q+n/rMPhw4a//2X/+NC3rfLMTdz3HfQULca2qoaQwCCCCAAAIINJAAIe4NNNh0dVMBwtuZIKUSCC5yRnB7qVSpp9EF9nZ0WFfnPltYXLRrN0YbnaPh+h98j+YZYsMNPx1GAIEyCPgFdrcKRD7a12vNsZi1RKObLixdhiZSZZ0K+HuhkdGxDRdmqdOu0ewyCegco8V6dL0XLItLS6Y/WkxCReHtLIhm7pyswPv2lUB376Z11mdm7xLkXqZ5SrUIIIAAAggggAACCCCAAAIIIIAAAggggAAC4RcgwD38Y0wPEUAAAQQQQAABBBBAAAEEEEAAAQQQQAABBBBAAAEEEEAAAQQQQAABBFYEFODuy/nhc/bRwPs2NDOwxkfh5LklnVmyeKytoo7B8OqNgg8Wl9OWMbPnz/1gNZC+kBD3Wg5wFzIh7hWdaiU9mBY+eOuJ/+zC2TVvU5mMpTMZm08l7FdfvOvC21W0SMKrf/b6hiHuCgdR6Lvmty9aQ6E158v5JW08lSGAAAIIIIAAAghsKBAMcVcg0rJboGfrMr+wsPVGbIFAHQgQ3l4Hg1RnTfTPPhQ4Nzw6ZukCz6t11k2ai0DFBBTq2NrS4l5PXH9UjL2mDrRViLueN0Yrv0ZrTRnRGAQQQKBQAX22o88Sp6anber29Ia7KTi5p2u/RSMRa+EkWyhvQ2/n59bk1C27PTPT0BZ0vnCB9njcWltb1uyQTKZcYLsCyxWYonOVFkijrBWIt7VZxz3tq0H3BLkzQxBAAAEEEEAAAQQQQAABBBBAAAEEEEAAAQQQ2J4AAe7bc2MvBBBAAAEEEEAAAQQQQAABBBBAAAEEEEAAAQQQQAABBBBAAAEEEEAAgToV8MGDvvkKcv/F5bdtLjnnfqQAd+W4NK0EDcSUGl3hEgxv16HVhlg04sKs9TtfFDqjcOyPh8/Zm5fOrP58oxB3hS1ob/VIX5B/9cLLdnnq06J7JyPxKKC7XIUQ93LJlr/eUw8+Z6ceeHb1QJ9PfWZvXvoPq4sM+F8EQ9zd6yzwUltemat+W8Lbyz9uHAEBBBBAAAEEENhKIPdeaqvtFfSuICUKAmEQUCihwgm5NwnDaNZOHwhxr52xoCX1LaDQxqN9vZbJZOwPQ1fruzO0fkd1Q7ObAAAgAElEQVQCmgsK81eYu56n+2f7Pix2o4VSd3RQdkYAAQRCKODv/0dGxyyxycJsPsBdBK1N0eDHPCFUoUulENBn20vptHtepOdGFAQQqIyAD7rXeVuFIPfKuHMUBBBAAAEEEEAAAQQQQAABBBBAAAEEEEAAgfAIEOAenrGkJwgggAACCCCAAAIIIIAAAggggAACCCCAAAIIIIAAAggggAACCCCAAAKbCCj4XF8KDwagKy9ageZDdwbs1d++7ELcFU4eLG1N5Qsp36i5C8tp96s3Lv7EXjz+49WwdP+l9nz7PfPBU2t+/K3+p+27x/5qNfxdv1xYXnbx7b7ftRzgrvb6IDM5XBz7hPldJwK7m3fbW0/8Z9faX33xrn04cHbDlgdD3DfaiIDEOhl4mokAAggggAACDSGg8Et3E5WnLFvGhf+4a/mlJbt6/UZDmNDJ8Av4YGD1tBrPCMIv3Jg91DOeZDrtTqk6Zyq8UH9TEECgeIGuzn22t6PD7s7O2ejkZPEVsEeoBNrjcTt0oNuaIhH3R9evWgRVRf9uXlm4NVSdpjMIIIBAiQUUsK3r1cHhEUumUnlrD4a369yqcywFgUIE9Dn4/MKCDY+OFbI52yCAQAkFCHIvISZVIYAAAggggAACCCCAAAIIIIAAAggggAACCDSUAAHuDTXcdBYBBBBAAAEEEEAAAQQQQAABBBBAAAEEEEAAAQQQQAABBBBAAAEEEGgsgXyh7V7Ahwn4EAKFuL9z+W071vmI2+TxviesK95dlXA2H+CuUPY3n/i5de3KtsMHuH88fM6GZgZdQLsvuQHu6scrJ15bDapRSI0LWwyUWgtwT6Yzrr0+Q0fjp5+pv29eOtNYk7fOe/t430m7PPWpTSYmtuyJXmfduw6sbhdv3m0/evQFUxA84e1b8rEBAggggAACCCBQEwL+2j3YmCuDQzXRNhqBwE4Ferr2m8IJY5GIxQh93Skn+1t2ccFUOpN3PYx0Ou2CDAlzZ6ogULjA0b5eUxDhwPCIpTYImS28Nrasd4F4W5v1HuxZ0w2dUzVHotFoVZ7317sp7UcAgcYS0Ody7vPVdNq+vHotb+cJb2+sOVHq3i4uZxey4rlRqWWpD4HCBQhyL9yKLRFAAAEEEEAAAQQQQAABBBBAAAEEEEAAAQQQkAAB7swDBBBAAAEEEEAAAQQQQAABBBBAAAEEEEAAAQQQQAABBBBAAAEEEEAAgVAKKAjLB5ZPzk9YIjlnhzuOur5GzKw5Gl0NCl9Mpy0n23zVRMHplS7BAPfnH33BHus7aS3RbDsUOP/elV/ae1+8awrJVtC1ykYB7rltf+PiT0x1KiT7rUtn7PzwuaK796unPnB2vk1FV5BnB31RX1/Y19i0BswXlpdtLpmw7//6O6U4DHXUuIBC21/55mt2ZE8/4e01PlY0DwEEEEAAAQQQCAposSlfdM+iQhAXcyQMAgq0UjCwSjWeD4TBkD6sFVAYpv7kO4cS3s5sQaB4gfZ43A4d6HbB7QpwpyDQ2tJi3Z37ViEWlpZscuqWdXXus70dHW4xFi3KQkEAAQQQWC8QDG/faFEhwtuZOTsV8IurX71+g4WrdorJ/gjsUGB9kHvGrt0Y5bW5Q1d2RwABBBBAAAEEEEAAAQQQQAABBBBAAAEEEAifAAHu4RtTeoQAAggggAACCCCAAAIIIIAAAggggAACCCCAAAIIIIAAAggggAACCCBgZj7A/aOB9+2dy287EwWen3rwOeva1e3+HY1kw1oURq7t8xUFulSqqAXK8PKBhwpl9yHt2XZG1gS4+z4pxD03wL0r3m1/e/zvVkPrte3Hw+fszUtnnMGpB561ycSEPX/uB0V3rxwB7j4UQo1pikSsecXd/1zB8xfHPim6rexQPwKEt9fPWNFSBBBAAAEEEEBgMwG/IBUB7syTMAjE29qs92DPmvvUMPSLPtSOQCEhmbXTWlqCQO0J9HTtNwXJ3pq+Yzdv3669BtKisgroy7G72toKOkZTNGoKd89dQLSgndkIAQQQaBABf206MztrY5M31/Wa8PYGmQhl7qb/DP/G+ITNJhJlPhrVI4BAIQIKcteCR1oga3l52f54bbiQ3dgGAQQQQAABBBBAAAEEEEAAAQQQQAABBBBAAIGGESDAvWGGmo4igAACCCCAAAIIIIAAAggggAACCCCAAAIIIIAAAggggAACCCCAAAKNJeC//P3elV/ae1+8u6bzuUHuCgtXaHg1i/Ljl9LLZi5CJlsUyq4g9jdP/tyFzMciURfgriBzBZr7ov6cHz63pvnHe75hLx7/8ZqfKaxdoe0+wF2/fOvSmXX7buagkO1//It/cu1piUZLQqbg+sXltE3OT1giOedC5xWcr9D65UzGFBjhw+dLckAqqTkBwttrbkhoEAIIIIAAAgggsG0BAty3TceONSiwt6PDBVjp/rSSC7zVIAVNKpPAYjrtFvNTcKECDCkIIFC4QDQatf6+XtPfLBxTuFvYtvTv1cX0qxY+DyimvWyLAAIIVFJAn9fpc7uR0TFLLCysHprw9kqOQriP5T/7nZqetqnb0+HuLL1DoM4EDt93yC16dOfurI3fXL+QR511h+YigAACCCCAAAIIIIAAAggggAACCCCAAAIIIFAyAQLcS0ZJRQgggAACCCCAAAIIIIAAAggggAACCCCAAAIIIIAAAggggAACCCCAAAK1JLBZgLtv57f6n7bvHvsri0Yi1qJE8iqVYHj751Ofrbbi9IWX3H+/+cTPrWtXt7U1Rc0HeymwXeHrGxUFYp8+8boLQ1dRvb6+Ix399uqfvW67YnEX6K5g90KLD4ZX4L2CbkpRFNCuL+urP5enPrV//9h/cm1TQLwOsbC8bHPJhH3/198pxeGoo8YECG+vsQGhOQgggAACCCCAwA4FCHDfISC714RAcyxmB7r2W7ytzbWHoNeaGJbQNsI/65mZnXUhacGyuLRk6XQ6tH2nYwjsRMAHyS4lkzY0cn0nVbFvnQsoZPLQgW7T+7dfCDXfo2sFEpfmiXadg9F8BBBAYBOB7GeWaUumUnb1+g13LUp4O1OmlAJ+js0vLNjw6Fgpq6YuBBDYoYCuqxXirqL3AD2ToCCAAAIIIIAAAggggAACCCCAAAIIIIAAAggggIAZAe7MAgQQQAABBBBAAAEEEEAAAQQQQAABBBBAAAEEEEAAAQQQQAABBBBAAIFQChQS4K6OK+T8oc6HV8PCK40RDG9XgLmC2XPL84++YI/1nVwNjPPBXh8NvG/vXH57wyYHQ9yDAe7aIRji/rcf/zsbmhkoqOvfO/ZDe7L/2yULr1NozuJy2ibnJ+z532SD5H1IvMJ0Wpui5gPef3H5Z/bhwNmC2slG9SFAeHt9jBOtRAABBBBAAAEEihEgwL0YLbatNYFoNGp7Ozrcl21UIhGz5kh2cTEKAuUU8M96/DEUmDk+edMSCwtbHlaBxfv27LFINGJjkze33J4NEAiLQO/BHrfQxujEpN2dmwtLt+jHNgX0Ht7Ttd/a43FXQ3DxFT2D1ucFWkSURVm2CcxuCCDQUAL+c7nbMzO2uLjkzq+559aGAqGzJRfQsyPd8wwOj5S8bipEAIGdCfgAmuXlZfvjteGdVcbeCCCAAAIIIIAAAggggAACCCCAAAIIIIAAAgiERIAA95AMJN1AAAEEEEAAAQQQQAABBBBAAAEEEEAAAQQQQAABBBBAAAEEEEAAAQQQWCtQaID7sc5H7JUTr1k0ErGWKiSyFRLg7gPNzTLWEm1ywXH6YntuKHu+OeBD3OeSc3b6wktrNlGIu0qh4e3a9qd//g92ZE+/tTVFSzLlfAhEbni9D4pvikRMf5bSaXe8jULuS9IYKqmoAOHtFeXmYAgggAACCCCAQMUEdO2u+xwFvU1O3arYcTkQAjsVUOBrV+c+Uxi2SiwasZgS3CkIlFlAgcJ6PqKSTqdt6va0O4cWWhRgrSBrlZHRsYJC3wutm+0QqFUBnauP9vVaJpOxPwxdrdVm0q4qCHS0t1t35z5ToLueK+utXJ8V+KKfKcSdggACCCCwuYAWX/7q7Ll2YQzsENipwFI6Y+lMxm6MT9hsIrHT6tgfAQRKLHD4vkPW2tJid+7O2vhNFoorMS/VIYAAAggggAACCCCAAAIIIIAAAggggAACCNShAAHudThoNBkBBBBAAAEEEEAAAQQQQAABBBBAAAEEEEAAAQQQQAABBBBAAAEEEEBga4GNAtwVDH54z9E1FSjEXaUlGnXh6JUuhYS4P9530n706AvmQ9wVilhIgLv6oqDsUw88Z+9cfntHXVM9//gX/+RCb1qjOw9wV/CDAiAm5yfs+d/8YF3b3njsP9rhjqMuNE/D4sPMPhw4ax8P/7eigud31HF23pZAV7zbHu89aR8Nvm9aQCBYCG/fFik7IYAAAggggAACdSOgBadUCOKqmyFr6IYqBPhA135TCLYKwa4NPR0q3nkfXKgDK7Rd4e0Kcc9XNEcTCwvrfhUMcFf4oc69FATCLrC3o8MtujE7l7AbE8z5sI93sf1T2GRP134XOhksesbcWqKFSYttE9sjgAAC9SaQ/ewye12qhS90n0RBoFQCfhEr7l9KJUo9CJRWQNfRCnHPZMz+MDRU2sqpDQEEEEAAAQQQQAABBBBAAAEEEEAAAQQQQACBOhQgwL0OB40mI4AAAggggAACCCCAAAIIIIAAAggggAACCCCAAAIIIIAAAggggAACCGwtsFGAu4KjT5943QWD55ZoJGIt1UhwNzMfhLBZKHswxN0sUnCA+9ZahW1xvOcb9uLxH5cszE6B7PqC/luXztj54XPrGqEA8H//2H+yXbG4C9fPWGY1xF0bTyYm7PdjvyXMvbDhq9hWj/WdNM1VvzDCRwPvr1k8gPD2ig0FB0IAAQQQQAABBKom4O9vFEJ89foNS6ZSVWsLB0ZgI4FoNGoKANYXa1SUR9gcqc7CboxS4wnouZUWrFMops6Zg8Mjm54rtdDA0b5eW1xacufVYAkGuOvnwbq03662NpuZnW08ZHocagG9HjS/h0fHbD7Pwgah7jydK0hA7/N6j2+KRq09Hjf9mwDigujYCAEEEFgV0Od4+tiU8HYmRTkEtMi3Fvve6l6oHMemTgQQ2FxA18+HDnTbcjptf7x6DS4EEEAAAQQQQAABBBBAAAEEEEAAAQQQQAABBBpegAD3hp8CACCAAAIIIIAAAggggAACCCCAAAIIIIAAAggggAACCCCAAAIIIIAAAuEU2CjAXb0NhrgreEDh4LVQFpbTW4ayfxXibltuW+o+fe/YD+3J/m/nDbpRELu+ZJ9bIpY/2EHb6ov5k/MT9vxvfrBhU31ovKsnGrFMRmH364/lw9z/y5Vf2lxyrtRdb5j6NMYT8+N2cewTF5BfaFHY/pNHv22P9z3hXl++zKcS9sq/vGRDMwPuR4S3FyrKdggggAACCCCAQP0L+HuyfGHD9d87ehAGgZ6u/dbR3u66oiDtmBLcKQhUQMAvcuHXENS/rwwObXpkP1+npqdt6vb0mm1zA9wV1j42edNt4/fTvwlxr8DgcoiKCLS2tNjh+w4RJlgR7fo/iP8CbTUXb61/RXqAAAIIIIBA6QX8c6N89zilPxo1IoBAMQL+WcJSMmlDI9eL2ZVtEUAAAQQQQAABBBBAAAEEEEAAAQQQQAABBBAIpQAB7qEcVjqFAAIIIIAAAggggAACCCCAAAIIIIAAAggggAACCCCAAAIIIIAAAgggkExnTKHiv7j8M/tw4Ow6kFoMcS8kwF0d8SHun099ZqcvvFSxwf7pn/+DHdnTb21NawPv5TybnLfWprY1bVH2XesG4fh+fN66dMbOD5/btA8+OL6Qjr564WW7PPVpIZuyTR6B0ydet4c6H3a/GbozYOdHzm0a5v5Y30k3H491PrKuNsLbmWIIIIAAAggggAACS+m0KZj49syMTU7dAgSBmhFojsXsaF+va0/uPW7NNJKGhFZgKZ1xi9MFy2YB7j6sOplK2eDwyDoXH+Cu5zC+Wr+dn+faiRD30E6phuuYDxO8c3fWxm9mFyugIJBPwJ8/eb9nfiCAAAIIIFB7An6x743uc2qvxbQIgcYR+Nrh+y0ajdrC4qJduzHaOB2npwgggAACCCCAAAIIIIAAAggggAACCCCAAAIIbCBAgDtTAwEEEEAAAQQQQAABBBBAAAEEEEAAAQQQQAABBBBAAAEEEEAAAQQQQCB0AgoUV0D45PyE/e3Hf21zybm8fay1EPdCA9zVGYVmP973RMUC3GX1j3/xT5YvlN2HMios/7He/8WFvG8W3q72Ly6nTV/M//6vv7Ph+AQHLV9AuH4fb95t//Zf/43tisXd5gS47+zl7APcI2ZufHzxYe76W+V4zzfc/NO8UNH2TVH9r1kqnTHC23c2DuyNAAIIIIAAAgiESUD3OSo3xidsNpEIU9foSx0L+PDfWCRisZV7mTruDk2vIwEtaqHnKAopnF9YsI72dtf6zQLcew/2mELaNwpg9wHumspRi1gqk7Gp6WnTQgWqvykScYscqhDiXkeThaZuKODDBL+8es3S6ex1BgWBoMDejg7r6ty3+iO91+s9n4IAAggggAACtSXgF7fimVFtjQutaWyB9njcDh3odgh6bjE8OtbYIPQeAQQQQAABBBBAAAEEEEAAAQQQQAABBBBAAAEzI8CdaYAAAggggAACCCCAAAIIIIAAAggggAACCCCAAAIIIIAAAggggAACCCAQOoGF5WUXKV1ImHcthbgXE+CuQTvS0W9DM9lA7R89+oLNJWfto8H3bTIxUfIxVf0KjVfoV3NOuJ0PcFe4dyHh7T6s7OLY7+yNi3+/47bK4dU/e92FuBcy5js+YEgrkOMrJ15zoewt0ahlLOPC2INB7rld13zQH00Jv3CCtjk/fM5+cfltF86v+l755msFzY2Q0tItBBBAAAEEEECgoQX89b8CViembrkQd8JWG3pKVL3zCrU+2tfr2tHWFK16e2hAYwn4gEIfpO4XE9gowN2Hsy8uLdnV6zfyYgUD3HU/r+dLOs9Go9n5HVykbWZ21oW4UxCoVwEfJqhFEAaHR+q1G7S7zAL+S7P+MMFnmGU+NNUjgAACCCCAQBEC/rNFPStSiDsFAQSqL+CfU6glBLhXfzxoAQIIIIAAAggggAACCCCAAAIIIIAAAggggEBtCBDgXhvjQCsQQAABBBBAAAEEEEAAAQQQQAABBBBAAAEEEEAAAQQQQAABBBBAAAEESiSQTGdckPRHA+/bO5ffLqjWWglxLzbA3XfuWOcjLnhbpRwB5j68XfUrCCwnv918gLt+H4mYta4EhG2E78forUtnXNB3KYrCx0+feM3euPgTuzz1aSmqbKg6nuz/tn3v2A9dn6ORiAt30+tI5erMoHXHD7iAfDfGZi60PZY7Ecxc4Hsqk3ZbJZJz9uHAWTve8w3C2xtqNtFZBBBAAAEEEEBgvUD2OvGrpYEUzDU7lyDMnclSFQH/RZp8C5RVpUEctGEE/IIWucHTCkfbKFRdiw1o0YGR0TFLLCzktcoNcPfPXYIbK7h96va06dgUBOpZwIcJ3pq+Yzdv367nrtD2Mgu0trTY3j0dptD/4IIWTdGIxfQQm4IAAggggAACNSGwuJx2i0lrcR7uV2piSGhEgwscOtDtrqFVCHBv8MlA9xFAAAEEEEAAAQQQQAABBBBAAAEEEEAAAQRWBQhwZzIggAACCCCAAAIIIIAAAggggAACCCCAAAIIIIAAAggggAACCCCAAAIIhEZAgdMKqZqcn7C//fivbS45V3DfaiHEXQHuwfLMB0/lbb/a+ubJn1u8efe635c6wD1feHtuO30jCglv17b+i/jf//V3ihqjrQZTIe4qQzMDW23K71cENJc0xgpZN8uYotszLiYh4l5H733xrgvZ13ZP9j9tf9n/9GqQezGIhc6NYupkWwQQQAABBBBAAIH6EtD9msKL/UJBvvWEudfXOIahtf6LNApvzbcwVRj6SB9qU8AHqy8uLdnw6Jil02ufA+W2uqO93RRWHQxMU1i7SjDMPTfA3T8fc89glpbsxvgEQYi1OSVo1TYE/KIGX169tuVraBvVs0tIBXQ+bd8dXw2ibGuKhrSndAsBBBBAAIH6E/CL/k1O3bLbMzP11wFajEDIBPZ2dFhX5z7XKwLcQza4dAcBBBBAAAEEEEAAAQQQQAABBBBAAAEEEEBg2wIEuG+bjh0RQAABBBBAAAEEEEAAAQQQQAABBBBAAAEEEEAAAQQQQAABBBBAAAEEak1gYXnZBU9vJ8Rc4d+nT7zmQtGboxFrUuJ0hcvSSnCXQg1VNgpwP/Xgc3bqgWdNTcysbOubup2+b9TNfOHt2lYB7onknA3NDLpdj3QcdW4t0ahFt2BT39TPi2O/szcu/n2FhTlcUEBz/sXjP7auePcamPlUwv554Kx9NHB2XcC+D3I/1vnIppgPdT7sfq9AxLRl3NygIIAAAggggAACCCDgBQhzZy5UU6A9HrdDB7L3QYXcx1azrRw7fAJ6JqJnIwpWH5u86f5WiUajbl6OjI6t/vvwfYesORazq9dvuO20TX9frwtk3yzAXRUspbVoRvahkY4zMzsbPkx61HACrS0tptdFannZBq4NN1z/6fDOBfoO9tiutjYjwH3nltSAAAIIIIBAqQR016LFvwmKLpUo9SCwMwF/36VaeF3uzJK9EUAAAQQQQAABBBBAAAEEEEAAAQQQQAABBMIjQIB7eMaSniCAAAIIIIAAAggggAACCCCAAAIIIIAAAggggAACCCCAAAIIIIAAAg0tkExnTCGAHw28b+9cfrsoi1oIbw82WAHpKpenPl3Tj1989jObnB+3N0/+3OLNcWtranJh6D7wXRuXKsB9o/B2HUPt+3zqMzt94SXXvtMnXjcFdhcSfOfH6a1LZ+z88LmixomNSyfwZP+37XvHfriuwo+Hz9mvrrxrk4mJbR9MgfCaoyqEIW2bkR0RQAABBBBAAIGGEdgozD0XYGp62qZuTzeMCx0tnUBHe/u68Oq9HR3W1bnPHaSQe9nStYaaEDDzz0bS6bQNj465cHb/BS+Fs88mEqv/VvC6AthVFPCuBQgU8r5VgLt/tuS9CXFn5oVBQOdtnb/v3J218ZvZ1wUFgWIEfIB7tRZwLaatbIsAAggggEAjCej+RfdHX1691kjdpq8I1KzA1w7f7xaRI8C9ZoeIhiGAAAIIIIAAAggggAACCCCAAAIIIIAAAghUWIAA9wqDczgEEEAAAQQQQAABBBBAAAEEEEAAAQQQQAABBBBAAAEEEEAAAQQQQACB8gj4IPPv//o7NpecK/ggtRberobnhmz5ziSSc/b7sU/s8b6TFotELBaNWMbM0plseL2C3EsV4P78oy/YY30nLRrJhtkFSykC3IfuDNirv325qLEqeFDZcEOB3c27TeH8x3u+sWYbBfK/98W76xYNKJZSwfDPPPCcxZt35507xdbH9ggggAACCCCAAAKNJbBRmLtCvAaGR1yYFwWBYgRaW1pMYa3BELh4W5sd6NpvzbGYq4oQ12JE2bZUAql0xlIZPdUxtzjF3j0dLhxNwewKce/v63W/u3r9hiVTKRda7Rcd2CrA3detYPjgeXNi6pYLi6cgUK8CR/t63blb1wSpVKpeu0G7qyigRV26O/e5821TJOKuASgIIIAAAgggUH0B/zn/4PCIu/+hIIBAdQX8AnJ6hqDnEhQEEEAAAQQQQAABBBBAAAEEEEAAAQQQQAABBBpdgAD3Rp8B9B8BBBBAAAEEEEAAAQQQQAABBBBAAAEEEEAAAQQQQAABBBBAAAEEEAiJgP9i9zMfPLXaI4WzH95z1P7n2Cd5g8JrMbx9o+FQkGFSCe2uZKytqWnNpr7/pQpwV+UbhbjvJMBd9aof6g8h7pV98Wm+v3j8x9YV71498OT8hAtuPz98bkeNUZ0Khj/W+Yibn7Fo1C0yUM2iILzVl0wRDVGrFeBEflMRaGyKAAIIIIAAAgiUScCHEE9NT7uA41IUBb/GYjEX/EooWClEa7cOhbMevu+QC/u9Mjjkwlr1JRoFYatEIxFr4cK/dgewAVoWDHEPdnc2kbD2eNz8uU8LEWgu+7JVgLue27DwRQNMoAbron8daG4HF+VoMAa6WwIBLeTSe7Bn5Vpg/eKlJTgEVSCAAAIIIIBAkQL+3kiLWel+iIIAAtUV8IvI6fmpFtCiIIAAAggggAACCCCAAAIIIIAAAggggAACCCDQ6AIEuDf6DKD/CCCAAAIIIIAAAggggAACCCCAAAIIIIAAAggggAACCCCAAAIIIIBASATyBbi/efLnq2HVF8c+sd+PfbIa5l5P4e1+iHyIu4KxYzkhc+UIcNdxXzz+d3a85+vWEo26QGsFYutYF8d+Z29c/HvXtNMnXreHOh9e3aaQKbWYTlsmY/bGxZ+YxoZSXoHgfNeR5lMJ++eBs/bRwNm8ixsU05on+79tzzzwnMWbd7s50hyNWnWj27OtX1xOm1/yoJj+ZLfNuH4oyJ2CAAIIIIAAAgggUD2BcoQQ+y9RlDIUvnpCHHkzAYWzKqRVRYHXB7r2uzB3leZohOt9pk9VBfzzFd8I3X3qWY9fvM8HsOv3fQd7TOHVvmwW4K47ci1oxjmuqsPLwcsg4AMEZ+cSdmNiogxHoMpGENBiLv6cqvOurgcs8CSTdV0aYRbQRwQQCJuArp9ZlLf+R9V/Bs59TP2PJT0IhwALaIVjHOkFAggggAACCCCAAAIIIIAAAggggAACCCCAQOkECHAvnSU1IYAAAggggAACCCCAAAIIIIAAAggggAACCCCAAAIIIIAAAggggAACCFRRIF+A+/OPvmCP9Z1c1yoFhh/rfMQFTtdbaJu+wJ4vVNr3//zwOZtMjNvnU5/Z5alPdzwipx58zk498OxqOKZn3RsAACAASURBVLuCENSGty6dMR1LZVsB7stpS6QS9t3/+m923EYq2FwgN7z94+Fz9qsr79pkYmdhV13xbvvRoy+415ICz2PRqGlxgXKWdCZj6UCsUjQSyRsWn0pnXGCdFhpQSH0x5ciefvvusb9yu+i1lg1yoiCAAAIIIIAAAghUWsBf0yVTKRufvGmJhYWSNOHQgW5rj8cJNy6JZu1W0tW5zxT2m1t0D9HCNX7tDlyDtEzh7UktbBfor38+pYUrVHxwYU/Xfutob18js1GAu27JtVieD3/X39spCmpTwLGCjoNt2U5d7INAqQQO33fILWQwPDpm8yW6JihV26in+gI6T7bvjtvY5E13DsxXguHt+X5fb58TVF+dFiCAAALVFQheU/tFqKvbIo6+EwHdG2lhZl3n6XqPggAC1RXwAe6ZTMb+MHS1uo3h6AgggAACCCCAAAIIIIAAAggggAACCCCAAAII1IAAAe41MAg0AQEEEEAAAQQQQAABBBBAAAEEEEAAAQQQQAABBBBAAAEEEEAAAQQQQGDnAvkC3FVrMMRdGW0KsvIBWWEKZfH995LvXfmlvffFuzuGzQ1w15fn5ff9X3/H5pJzrv5iA9wVAK8geAWJv3npzI7bSAWbC+xu3m3/15/933Z36a6bE6UI9tcR/dzQ66o5Gs0bpF6qsdGcUYCnf+0qWF0/U9Hx9e9gmLufp8+f+8G2guoVev/in/7YunZ1u/pjkaj7m4IAAggggAACCCBQOQGFsaUyadPfKgpwn59fH+KukM7bMzMFN8wHwPpw5IJ3ZMO6EVCIq0Kvc0uYngHUzWDQ0LwCS+7E9lV8u5Ym84uH+cUr3Lntzozpi18qWswilUq5/56YumWLS0urdcfb2qz3YM/qv3dyfguGt/tA+J3UxxRAoBQCzbGYHe3rNcIDS6EZvjoUzN7f1+sWndC58sb4xJpzpO+xFndpa2lZBYjFYqa5pcI1QvjmBT1CAIFwC2gBX103+0KAezjGW4tZ6T7oy6vXwtEheoFAnQoEFz6auj3tFpijIIAAAggggAACCCCAAAIIIIAAAggggAACCCDQ6AIEuDf6DKD/CCCAAAIIIIAAAggggAACCCCAAAIIIIAAAggggAACCCCAAAIIIIBASAQ2CnBX974Kcc9YS7TJ9VhR0Ap9rvfi8wkUZu3iv1b+LkeAu6zkfHHsd/bGxb9fpSs2wF3h7WrvGxd/YhfHPiloCE498KypT5TtCXTFu7cVZL7Z0XLD/bWt5mOpgs41nxXAsZxJm63Ew1+dGbTDHUdXmzU5P+FC1n3RsRV8p/m10wUCFHz/o0f/xo73fN2dMRRSH4ZzxvZmEHshgAACCCCAAALVE8gNcg+2RMFew6NjeUM6N2rxA0ePuF8RSFy9MS3nkYPh0wrx0z2sCsGs5VSn7lIK6F5Yz03SK4uW+boHh0dcMHG+Egxw13lxYHjEBR/mFi1u0HFPu/uxAuAnp26t2ST4+omt3NzrvpzzZSlHmLq2I7C3o8MUvp2Yn7eRsfHtVME+IRfIXchC57fcBX40h3Se80Vh7gqn5Boh5JOjRrqn59U8W66RwaAZdS2QvVbOLvSm611d0+5qazMC3Ot6WFcb7z/r3+zeJxw9pRcI1LaAFkXU84P5hUUbHh2t7cbSOgQQQAABBBBAAAEEEEAAAQQQQAABBBBAAAEEKiRAgHuFoDkMAggggAACCCCAAAIIIIAAAggggAACCCCAAAIIIIAAAggggAACCCCAQHkFNgtw15F9iLvyp/RF/rAU3+/c/pQjwF0hI/rz1qUzdn743Oohiw1wX1xOWyKVsO/+139T0DD86NEX7PG+k+uOW9DObFQ2gWCAuw6SymQD5nb6GlMdKYVvrITVzacS9t+v/cY+HDzrQujffOLnq6Htr1542Sbmx+1Pe77p5kgw3P35cz8oSWj9t/qftu8e+yvnqJAdhTpREEAAAQQQQAABBCov4ALadE+i5bhWwtqKDW9XaOfh+w65xhNIXPkxLPcRFcKq8W2OxUzh07FIxBaW0wSzlhue+ssioOcvCnJXmZmdtbHJm3mPo3nfd7BnNZR4s3ObD2FTRQqDn7o9bbOJhAu/DIa36643e+RsyReEXJZOUykCGwhojiuc9frYuM3Nz+OEQF4BH/Tvf5lYWLAb4xOrC1rkni+1HeHtTKZKCOi5ud5Y/eIolTgmx0AgjALB6+P5hQW7Pj5he/d0WOe99xLgHpIB1+JROmfq/Vv3KRQEEKi8gILb9exgOZ02LaaQb3G4yreKIyKAAAIIIIAAAggggAACCCCAAAIIIIAAAgggUH0BAtyrPwa0AAEEEEAAAQQQQAABBBBAAAEEEEAAAQQQQAABBBBAAAEEEEAAAQQQQKAEAlsFuOsQv3rqgx2HS5egqSWtwvdbge3B8vnNT+3y1Kc7PlYwpDuZTrsAr+//+js2l5xbrbuYAHcfsPDx8Dl789KZLdvnw9u1ocK7FcpNqQ0BPzeCwW6J5JzFm3dv63WmuaFwBh8SNzk/Ye998a5dHPtkzXxTULvmhYoC3IPzvCve7cLc1QbtW6pypKPfXvzTH7vgeOW3xyJR9zcFAQQQQAABBBBAoLICyjLWPZAvCjWenUsUHOzVHo/boQPdbncC3Cs7dpU4Wu/BHou3ta1ZeEn3GVqIiYJAPQpoATzdIyu8XYHruUVBagpWU/i6iv49kBOwpt8ptFhFixt03NPuXie+aB+FI+r86Lfzdd2ZnbWZu7O2uLRUj3y0OSQCmpdfO3y/ey38YXAoJL2iG+US0HWezmfBc5xCYBXmrhIMcd/pIpTl6gP1hk9A7+e6HiXAPXxjS48qJ6CFjXRvpxK8l/chCVq4m89sKjce5TqS/wz59syMW0SKggAClRXwC7tFolEbGR0zLZZBQQABBBBAAAEEEEAAAQQQQAABBBBAAAEEEEAAgawAAe7MBAQQQAABBBBAAAEEEEAAAQQQQAABBBBAAAEEEEAAAQQQQAABBBBAAIFQCDR6gPszHzxVlnH0Id0KF1G4tkLUT//2Jfe3Lz/983+wI3v6rZCABB+y8MbFn7hg7s3K94790J7s/7Ypay9iEUtnMvbWpTN2fvjchrtpe5WPBt4vi0cjV7q7ebcd7jhqxzofceOtUHMFpqv4sHWNzfOPvmCP9Z00RSQqmCbq/uSXU9yG5tVyRiGc2Y0ujv3OPho4u+kCBG8+8XMXpp4b4F7O8VH/f/To39jxnq+7w6hPmpfBv7c6fiqTseVASD1BUVuJ8XsEEEAAAQQQQGC9gELcFerlw9u0hYKNFUA8fWcmb8ixr8V/gUL/LjbAXYGfe9rbTYHGCjymVE9AIdS5YdZdnftsb0eHu39sXQmrrl4LOTICOxfw4YXF1JTvvNZ3sMd2BQLbfX16rUQtsuZcqt/pXKrQdv1NQaAWBDra291CBVpI4Or1G7XQJNpQwwLBgPZgM6duT7trP5XgNjFCtWt4NMPRNP95CHMtHONJLyovoPt/v7h0KpWy6+MTaxYXIsC98mNS7iMuLKfd/f7g8Ei5D0X9CCAQEAheIwevnUFCAAEEEEAAAQQQQAABBBBAAAEEEEAAAQQQQACBrAAB7swEBBBAAAEEEEAAAQQQQAABBBBAAAEEEEAAAQQQQAABBBBAAAEEEEAAgVAIEOBe5gD3SDbUS4HbKgrqfu/Ku3bqgefscYV1FxiS58epkODt0ydet4c6H3bB8Kp/cTntguOfP/eDdXM2G679gh3v+Yb7XSEB8aGY+GXqxGZh7fkO+bcf/zsbmhlY/ZUP3/c/yA1zVxh/KmMulF9lPpWw/37tN/bh4Nk1iwNs1D0FxyeSczaXnCuTwMbVfqv/abewgALkc8tGoe4Kbk+5kM+I6+vgnQHzxoS4V3wIOSACCCCAAAIIhEggG+T+1XWluqaA19t3Zlz4cG7Q+qED3dYejzuBQoNgFWCkYPC9ezpc4Gexwe8h4q6JrsTb2qz3YI8b3xvj2YXFfLiv/ru1SZHUFATqX8A9g/EPYQLdCT6b0Y8137WZzncDwyPrzns+wF33ngrA9MXdp0e1LFn256qX81v9z5sw9sC/d49OTNrduco/Bwqjadj71NrSYjr36bpNi0v6RX8SCwvu2kHnS/+lWkK1wz4bqtM/zTn/3upb4OeafqcFTbXoqRbN5bq1OmPEUetDIPu5SvYCdmZ21iambq271iXAvT7GsphW+s+RtXCPnttQEECgMgJaNEvP17SAwtjkTXfQ+YWFyhycoyCAAAIIIIAAAggggAACCCCAAAIIIIAAAgggUAcCBLjXwSDRRAQQQAABBBBAAAEEEEAAAQQQQAABBBBAAAEEEEAAAQQQQAABBBBAAIGtBRo9wP37v/5OycOsg6HoClFX2JcPGAlmiBUa3q5R9OM0dGfA5lKbhy4d6eh3Idf+2EtpBZ9k7K1LZ1yAvC/a7sXjPzaFeqtcnRm0Fz/+660nDVusEZDjqQefNf3tLYMb5Asn13xIpjMuTP30hZfXhLhr7BSof7znm3a85+t5tSfnJ+yjgfft/PBvSj5/yz286p+sHtr/iPv7yJ6jeUPdfTsU3P7PA2fto4Gzq319/tEX7DEtgKCNVlL3InpBKUgvoj9E+JR7HKkfAQQQQAABBMIjoHC33MBjhbzNziVc2LfK4fsOmUI9fZDxZmHFucHt2l/hYQoxIkSsevNG4e0KcVeI1PDomBtPH9Kqq2cFYXIdXb3x4cjlFVB+pZ6r+KJbRi1ZsFn4ug9wV3CszpO5xS8qtrCc3jAEvry9onYENhbQe/HXDt/vNrgyOAQVAgULaMEehf+r6NlyKpN2gdqTU7fszuysu3bQNYSuG3R+pCCwUwF9bqGFpfyCAbn16frULbiS816snxPkvlN99g+jgP88UItuKLhd9/b5CgHu4Rt9H9yv9+zbMzPh6yA9QqAGBYILIwabx0IKNThYNAkBBBBAAAEEEEAAAQQQQAABBBBAAAEEEECgagIEuFeNngMjgAACCCCAAAIIIIAAAggggAACCCCAAAIIIIAAAggggAACCCCAAAIIlFKgcQPcs6HmCkR/9bcvlyQEW8HUTx79tn2r/2mLN+92w+RD1P2Y+SB3hU63RqMFD6Ufp4J3UABfJBtG5mPGPh4+Z29eOuOqeLL/2/a9Yz9cU92rF162y1OfFnMItl0R8IHi+qfCY4Kh7blICj1SkIIPnXnvyi/tvS/ezWuZG+b++dRn9uHAWbs49kmo7POFuu+O7bYPB99fE9we7HTQPBejmfDJUM0POoMAAggggAAClRHQdaruH4LhiclUyoW47+3ocOvmtDRFbXE5G4KcG0aUL7hd2yk4bOr2tAs4plRHQMHtCnBXUYD79fEJF8rfHIutNkj3jwrBpCAQRgGdt/yzEeUN61mNfqbz0sDwSN7zU26Au8IvZ+7OuuDirs597r7f16O6tUjFRgGZYTSlT7Ut4EO49T4+ODxS242ldVsK6DpM556JW7c2vJ7au6fDopGoaZGdnRb/xVmd52KRqFsAQ3OpSQuVRqPu2aeevVEQ2IlAKr2yiNRKJXpP1n3Hrra2Ndeo/hi6hlUYtV4LmqP+OpYg952MAvuGScAvGqw+aeG0G+MT7ty9USHAPUyjn+2L7kl0j+MXbQtfD+kRArUloOvinq797hrZF13HqLCIVm2NFa1BAAEEEEAAAQQQQAABBBBAAAEEEEAAAQQQqK4AAe7V9efoCCCAAAIIIIAAAggggAACCCCAAAIIIIAAAggggAACCCCAAAIIIIAAAiUSyA1wP9b5iD3U+fCa2k89+NxqMFWJDlsT1Sym05bJWElC3OX24vEfrwa3q4MKD1EwmErUsqHelSg+JN6Hkyn0WwHhCmdXUPaPHn3Bjvd8wzVFTdJ22ub0hZcq0bzQHsMHivsQt3wdVTCNwttVZP7OZ2/b0MxAaE0q0TGdn0498Kz94vLPbC456+a3igIo3QQPFPearESjOAYCCCCAAAIIIFDnAtkgd1tddMjd06yEFet6Vte1CoVTiPtGwe0KYVSgsYIYKdUVUHi7QtxVFOKncdP4KPjyQNd+9zsC3Ks7Rhy9fALJlYBYHUG3iVpMz9+bK+hYC0zkK7kB7n5bvyCCf8ajxS/8a4ug7PKNIzUXJ6AgwY72drs1fcdu3r5d3M5sXVMCCoHs7elx569MJmN3Z+fWBLnvjsetZ3+nNTU1uXYvLC7ZyNjYjhfOOXSg27QQgJ6laXlQf64jvL2mpkfdNkbzSZ9LqeheYXYusboIin//1ftu5733umvXyalba+4p9F6sOar7EPf+vrLQFM9963ZK0PAdCgQ/d9rs+jZ4GALcd4heo7v7hau+vHptx9cCNdpFmoVATQs8cPSILafT9ser12q6nTQOAQQQQAABBBBAAAEEEEAAAQQQQAABBBBAAIFKChDgXkltjoUAAggggAACCCCAAAIIIIAAAggggAACCCCAAAIIIIAAAggggAACCCBQNoHcAHcfhpx7wM1CqcvWuApU7L/M/uqFl13A+XbLkY5+++lj/7DJ7hlriTaVPcRdQYsKJ/Nl6M6AvfE/f2KTiQlTGxUy3xXvXtfOnfZ/u25h2i84B3LDD4Oh+vOphP3jZ/+vnR8+F6buV60vwQD3DwfO2uN9J1dD3PM1SkFTsShB7lUbMA6MAAIIIIAAAnUnoMB2Xc82WfY6SsXfRyYWFqytpWU1PNF3bn5hwa6PTxAYVuBoK3xSgerlKj7I19ev8H39Ubivika1ORot+/1qufpHvQhsJBAMiPXh7dp2YTntXnMDwyMbvva2CnDPd8wb4xMsWsF0rAmBrx2+3703Xxkcqon20IjtCbS2tNj9hw658HaFXCtQXcUHube2tpi2UdG1VywWc4uzpDMZuz427n4WLAqD1/t/Idccmj+H7zvk6suGx2dramvKBmZTENiJgA+bVjD77ZmZNVXp/VdlYuqWte+Or1loRcHt+/beu7owka5hdX+i570UBBpRQNe6qUzaLbKhc7uuRXWPXkghwL0Qpfrbxi9epcX0ZmZn668DtBiBOhbwi70tJZM2NHK9jntC0xFAAAEEEEAAAQQQQAABBBBAAAEEEEAAAQQQKK0AAe6l9aQ2BBBAAAEEEEAAAQQQQAABBBBAAAEEEEAAAQQQQAABBBBAAAEEEEAAgSoJbBTgrsiLSEThFwpzywZgrGT1Vaml5Tms738wwFwB5wo8L7Yc63wk7y4KlH6s76Tidcoa4u5CGiyjw7iAxa9i3M0ujn1ix3u+4drn40z0e/VbZSfh9cU61cP2px54tuhmPtn/tO1u3u0CY5pXXizZAI2MC05S+WjgfXvvyrs2l5wrun52yC+QG+CurRSmr7EIlof2P2J/2f+07Yplw66C44QtAggggAACCCCAQHECurrVYlj5Sr4gxuJqb7ytuzr3mdzKWY729boQ1mAh9LKc4tRdCwI+wDAY3u5DYxVoqDBkhRRvVrRAm+7rp6anXYisD2XTPgpHViCyLwrMHBkdq4Wu04YGFtC8PnSg25KplA0OjzSwRH13XecmvXc3RaMu4FrXCXof15da/QIs6qHGWb9TwLv26e7ct/r76Zm7NjE15SB0rurt6bF0Ju3mRSEh7gqHV5h28DxJgHt9z6taab3/TEZzUXM4WDTnFDwc/LnmvOa+v5bVo/dYhMWHamU8aUd1BIKLOes9QK+bQs7tvrU+JCF3MeLq9IajlkrAzwvd62hOUBBAoHICul7RAoq8/ipnzpEQQAABBBBAAAEEEEAAAQQQQAABBBBAAAEE6kOAAPf6GCdaiQACCCCAAAIIIIAAAggggAACCCCAAAIIIIAAAggggAACCCCAAAIIILCFgA/LUMD3W5fOmEKog+HVCsNo2SLMqp6RgwHu++Pd9swDz9l8KmGvXPg/SxayrfD25x99wTEpIK+lKboaol4qOwWFL6WXA/HshdX8zAdPFbZhg231q6c+2FaPg6HgPhROFV2dGbQ3/78zNjQzsK162Sm/gELaX/nma3ZkT7/94vLP7MOBs5tSaXud43yQe9jPb8wbBBBAAAEEEECgnAIKNF5Of7Vw1OLSkgsI09+U4gQUVKngZ4VDl7oobPpA1/7VwEsF9Cl6X4u16f6FgkDYBXRvHgusSLiwnHbhlgPDI+51kRtOnOuxUYC7D2XLXRzh6vUbnAfDPqlqvH/d+zvt3nvusemZGZso8+IgNU5R1837k8P3u/D2fAGQPsh9cXHJhbvnFoVHKshdwevJZNImbt22Q93d5t/2l9OFh7j7IEodQ58RhHGB17qeKHXaeL0Xb7TIhBahUBi1CsHtdTrANLvsAn6RIl3T6h4y33vBVo3Qe8nh+w6594rWMnxmudXx+X35BPz9zpdXr5XvINSMAALrBHz4zPjNKbtz9y5CCCCAAAIIIIAAAggggAACCCCAAAIIIIAAAgggsCJAgDtTAQEEEEAAAQQQQAABBBBAAAEEEEAAAQQQQAABBBBAAAEEEEAAAQQQQCAUAgr+TqbTljFzgeUfD5+zudSc69uRjn473vN1F8wS1hB3H+CuvivcWSWRnLMX/8df22RiYkdjrOB2BcJ3xbtdPYrGU2hYqUPyguHtHw28vzp+hTT+vS/eLWSzhtpG4/Wto0+7UPCHOh/etO/Z0KJs6KH+V2OrCEsFxOk1pcUAfvXFu1sGizcUcIk6GwxvH58btf/jv/1vBdesfb937Iem16jGMBaJFrzvZhtuFWKl12q+stV+JWkclSCAAAIIIIAAAiUWUIC7rntVFBin4DgFyFGKF1CA9K62Nitl8LMC+bo695lCMFWikYg1RyMlX0ys+N6yBwLVE/ALrWmhidm5bDhsa2vL6utErxGV4K1bJmO2nMnY1PS0O89pUYSOe9rdghUqezs63GtNwcjaNl/YcvV6zJEbTUAhrH9yf59FIhG3SEEqlWo0glD0118X6Fw1PDq2resrXQccOtBtrS0tqyY6b8V3tblQbIW4/7HAYFdC3EMxrWqmE3pPVfj0Zu+XBLfXzHDRkBoTyH4WmL3nLsUCaj4oIbgwcY11meZsQ2ApnbF0JlPS5wvbaAa7INBwAuV4ttdwiHQYAQQQQAABBBBAAAEEEEAAAQQQQAABBBBAIJQCBLiHcljpFAIIIIAAAggggAACCCCAAAIIIIAAAggggAACCCCAAAIIIIAAAggg0LgCCs1QeIbKxbFP7K1LZ1yg+/OPvrAachzGEHcf4O5HXuHtpy+8bEMzAzueDP/P//qO7WvrXFNPqcPwg+HtGrPzw+d23G4qWCughQyO7DnqFjQoJNTd763FEN65/LZ7HVFKK7CT8PZgS/z5rVSt2yjoROdWH+qfe6xSnxNK1RfqQQABBBBAAAEEJKDrmHxr0CgMTPciCmxXGKj+VgD5ZmU2kXAhc5T1AsGgVoW477R03nuv7d3TYQryVRx1czTqFi6iINDoAovL2QUMt1N8gLteV8HFKhSSfLSv173WfN1fXr22rcDl7bSLfRDwApqbmotN0ewidQr+nl9YAKgOBR44esS1uhTnEv8lWF2vKTBbxV93TE7dcovwbFWCAe7aVp8RcF2xlRq/30jAfw4VnJPaVuewPe3tdu+eDtN7q4qeteoP8435hIBZuRZQ07WDXnOc28Mzy/xCGXqP13s9BQEEKiPgz6dXBocqc0COggACCCCAAAIIIIAAAggggAACCCCAAAIIIIBAnQgQ4F4nA0UzEUAAAQQQQAABBBBAAAEEEEAAAQQQQAABBBBAAAEEEEAAAQQQQAABBAoXUABfMp0Ns1LotALBFeYe5hB3BbhHXMxWNpzwvSu/tPe+eLdwtE22PPXgc3as85HVLRQ6fbjjqAscKUUYPuHtJRmmbVWSG+oerESvnY8GztrlqU+3VTc7bS5QqvB2f5TvHfuhC+bfaTnScdTizbtdqFDzSqpQbnD71ZnB1UD/Up8Pdtp+9kcAAQQQQAABBHIFdF+osOONikJhr49PuJBiH2C80bYKDFVIIyW/gA9S1W99SPR2rOJtbXaga/9q6GUsErEYiZfboWSfkAroOUq+okBMLUyhonPb1O3pdZslUynTn3zFv4ajkYirR4tVLKez50+FJrJ4RUgnVA11KxjerjmsRVUymYz98dpwxRYTONJ7n7U0N69TqXQ7amhYtt0UH+BeqvBHXacFz1+6Xug92GOpVMoGhkc2bWdueLvfmKDfbQ9vKHfUO6gWr/QLBOfrpD6BaW2Kml9Qd3B4ZHVeao4evu+QC3FX0fNVXcOy/lAopwudKlJAry99bhtcQE2Lo5Wq+PcE/xotVb3UUz0B/yxH9yClWCCuej3hyAjUl4Cu4fUc4I9Xr9VXw2ktAggggAACCCCAAAIIIIAAAggggAACCCCAAAJlFiDAvczAVI8AAggggAACCCCAAAIIIIAAAggggAACCCCAAAIIIIAAAggggAACCCBQPYFkIGzj/PA5F+Qe5hB3SStgRIFdpQxwzzeCpXIkvL16rw+OXD2BUoe3l7InCvU/feI1F+KeWz6f+swtDBEM9dfiDq+ceG11UwWkKJxIgX9kbJZyZKgLAQQQQAABBLYroPsj3Sfdnpmxubn1AXGJhYU1Vfd07TeFfOp6pimSvcdScBjh7VuPQDDAXVsrZK2QwGeFr/rSFI1aa0uL+6fGQIsKEXq5tT1bNLZAcCFDLUah4Had84ot/ktmuqcLhtfuZEGGYtvA9o0rEAxv9++5/j15KZm0oZHrFcEJtkMH9O9jem9aWFy0azdGK9KOMByk1AHu+UyO9vW6BV+2uubY29FhXZ373DVFZGWRCtXHIjFhmGnF90HX9sHry9zgdr2X5ruGjcVibr4p+F8B7vlChf31sK5h9X5KQQCB7KLT+rxWJbiAWqltDh3otvZ4nHN7qWGrWN+iFmvPmAUXy6hiczg0yX2KGwAAIABJREFUAqEX8IthVPL+K/SodBABBBBAAAEEEEAAAQQQQAABBBBAAAEEEEAgNAIEuIdmKOkIAggggAACCCCAAAIIIIAAAggggAACCCCAAAIIIIAAAggggAACCCCAQD6BbEB42v1KIe4qj/edNGVntEajoUOrVIC74HYa4k54e+imHx0qUEAB7qdPvG6HO47a0vKS/c35/90mExMF7l3+zXJD3PMFt/tW5Aa4B1tHmHv5x4ojIIAAAggggMDWArof1L1HoYFfCmVUGKi7lolGXIB7MpVy+1M2FwgGViqgL1+oZW4NPhwq9zqyORplQSAmHAIFCPjnQNp0NpGwyalb7py1neK/ZKZAY0VsKmxTIZvDo2PbqY59GlTg8H2HbHk5bdMzM25OFlLyhbdrP/1c7y0KT9fCBFpMoBIl2B69l41N3nTt0M+3CgqvRPuqeQxdIxVadE2lcmVwqNBdit7On7c0126MZ5+taZwU2J5b9u7pcL/TAjFppcES4F60dxh20DWqrvNjKytPBhcBVnC7FkC5fWfG9N+5RYs8aWEJ7ar7C22r991g8de2mmctrG4ZhilDH3YoEHyNlXtRIL3v6DpE5/rWpigLge1w7Gphdz9/dC2mBX4oCCBQXgF/rZOYn7ep6TvuYKlUatvPGMrbWmpHAAEEEEAAAQQQQAABBBBAAAEEEEAAAQQQQKCyAgS4V9aboyGAAAIIIIAAAggggAACCCCAAAIIIIAAAggggAACCCCAAAIIIIAAAgjsQEDBUcsZMwVJFZN9EQxx1+HDGt6uvlUywF3HKyTEXYE4GrdsLI5lgxAjEVtKL7t/zSXnbGhmYM3MGLozYL+4/LMNZ8srJ15b87tEMmFvXfoPri4KAvUgUOsh7ts17Ip325/2fNMtlKGAel98MJJe+xQEEEAAAQQQQKBSAroHWVxOFxQkHmyTghkVWqR7T92Hqp6R0TFLLCxUqul1eRwf4N7WFLWldMaFo24W0qeAveV02hSoqqBVBe2pKFBT9hQEENhcwC9QoZBZhRoWGpa9Ua3+S2Y+mFb1DgyP5A2xZWwQ2Ejga4fvXz2fZ9wiAIubhrlvFN7u61d4u8JYVbSYgBYVqERRu/7k/vvdc2S9vlR0fdDoi7o8cPRI0fzlDHD3C+9orv1h6Kprm3526EC3C/7fqPjznK43fJB30R1jh7oS0GdEyXTaXddr/FtWrjsXlrNB7Qpj10IR+YLbfUd1XtA5zhdtq/OSFnoIFn9NrGMU8zlWXYHSWAS2EAi+5hT+e318Yt1rpRyI/npWn0M08wIsB3FF6/Sf7wcXaqloAzgYAg0m4M+hwW4Hr7MbjIPuIoAAAggggAACCCCAAAIIIIAAAggggAACCCCwRoAAdyYEAggggAACCCCAAAIIIIAAAggggAACCCCAAAIIIIAAAggggAACCCCAQN0I+HByRYG3RJuKCr/wX/IOc3i7BrLSAe46Zr4Qdx/arr99cHuxE+388Dl769KZvLv96qkPVn+eSM7Z6QsvrwuBL/Z4bI9ApQXCGuLuHXPD3BXB2dqUDeWkIIAAAggggAAClRBIZTLuHmly6pYLZSy0KPhTYbEKafQBnwpvV4g7ZWOBtQHuadN9+Mzs7GrwbXBPBbZ3de5zv9M2QXPC9phlCGwt4MPbFRqr8NjNAme3ri27hQ9C9tsrKFt1UxAoRsAHuCtosz0eX901GOauxTt8UdB2UzS64fuFtvPvGZrnCoDNLfp5boByMW3Ot+09u3fbwe6uNYHtR/t63etkdGLS7s415iKSCnCXta6tCi3lXgBHc0hzbfzmlN25e9fibW3We7DHNU8Lyeh3wTB3XWfoGZWuEwlwL3QU63s7f0+gXuh8oWt8LTik4j9P2WzRoWDv/XzT50yZTLa+3BB3PwejkYi1ECBd35OH1m9LIPia073exNStklyrFtoY/37NIgqFitX2dn6hjXIuCFPbArQOgcoJ6DldW2ARJF1D67rpy6vXKnoer1yPORICCCCAAAIIIIAAAggggAACCCCAAAIIIIAAAoULEOBeuBVbIoAAAggggAACCCCAAAIIIIAAAggggAACCCCAAAIIIIAAAggggAACCFRZ4KsAdzVkeyHuYc/L8EaXpz61z29+umbEEqmEfThwtiyj6EPcFX6THZ1smU8l7Pejv7Xfj31iF8c+cT8LBr43R6MuMCe3LKbTLgBF+wzdGVj3+1MPPrda/yv/8hLh7WUZVSqthEDYQ9y94ekTr9tDnQ9bczRiCsqiIIAAAggggAAClRBYXE67e5PB4REXwFpMUUiRAskVVOTL1O1pFwRfiqDkYtpSD9sqqPJA134XbOtD7zcKb1d/FAqlQF6Ny9XrN5y1zAlvr4fRpo3VFihHeLvvU0/Xfutob88+cyHAvdpDXZfH9wHuCtnUe6jeH9p3x12IdvA9Ndi5zd4v/HY+NHkrlFQq5d779fdSMmWZTNruziVW5/RW+/vf99/fZ7GmptWFRvRzH8qs6wCFGDZiUYB7rZ0bNLc0P3RNoWu+YIC7wuNbYjGLxWJrhkuhvlp2VM+fY2H/wKARJ+pKn3UuSKaziwrpdauFg/bu6bBdbW0WDHZWOLB+PzA8suV1vt4j9V7pn28uZzJ5Q9wJkG7gidfgXV9KZ0wLO+s1peB2vcdXugTfB3SO12IdlPoVSKYzpnPtjfEJ0wJBFAQQqJyAfz7QyAtYVU6bIyGAAAIIIIAAAggggAACCCCAAAIIIIAAAgjUugAB7rU+QrQPAQQQQAABBBBAAAEEEEAAAQQQQAABBBBAAAEEEEAAAQQQQAABBBBAYFXAB1T5HyhbRUEblK8E1obcf/XzRHLOTl94uaxB5z6YPV9oe+4Y+W31c4WdKEQhN0LBh7hvNL46DuHtzP4wCDRCiPuxzkfslROvudd5axPn7TDMW/qAAAIIIIBArQv4+8edhIzmC3FXEN3tOzOmQNCNikJjNwqMV3C5guDDEgKvcLx9e+91YanBslkYr0LeFWrpiywU6kt4e62/qmhfLQiUM7xd/Qu+Pndy/qwFK9pQHYFggHtuCxS03drasubH6eW0Wxxlq6L3CQUv5xb9vK0lW6dCmQspCpZdXl62TCZji4tLLmg2MT9vqeVlF/ze1tpqB7u7bHFpyS0yEixacETHuT19xyZv3y7kcKHaphYD3AXsw7IV4K7zWO/Bni3d/ecK5LdvSVWXGyjsV6G/Kno/uz4+4a6//Reqg4tM+s9Upqan3XX6ZkXnHJ3n/DNOHyysuodHx9x5w4e88/lVXU4dGr1NgeBrTq8DhW0Xu4jaNg+ddze91rVgmF88hiD3UupWti4/t3S9ODl1q7IH52gINLiAzqN6jnl3bs4U4k5BAAEEEEAAAQQQQAABBBBAAAEEEEAAAQQQQKCRBQhwb+TRp+8IIIAAAggggAACCCCAAAIIIIAAAggggAACCCCAAAIIIIAAAggggECNCyheI5PN2LBUJm0reRvu35GIWSvh7etGcCOzdy6/bUN3Bgoe8c+nPit42+CGCmm+PPVpQfs+3nfSTj34nHXt6nbb5wtyD455xjKmL+rrZwpv/+nv/77gYxXUIDZCoIoCjRDifvrE6/ZQ58MWDEiqIjmHRgABBBBAAIEQC5Qi4Fjh7Qol77in3fTf7j5U96gFuG0W/qjgUwXaKeCx3kPcfZCTSBRQ6e/fNgtv17Y9XftdsGWwEN5ewMRik4YXCC5M4YNoy4HiX6MEuJdDN/x1bhbgXqneK8BbfxTa6gPj/UIjsZXfFdKWkdGxdQu2+EUO9Mz6j9eu1f17eSEOwW1qNcDdf0n27uyc3bl71wW4F3Ld1sYig8VOgbrYPrjIbe51uRaSOHSge93CQQvLafd6Hhge2fJ1rf1Vjw+EDoa4K7T6QNd+dw7SIgEsEFAXU4ZG7lBgs9fcDqve0e5+8ReC3HfEWBM76xytBQG0UAsFAQQqJ6B7KF1XLyWTNjRyvXIH5kgIIIAAAggggAACCCCAAAIIIIAAAggggAACCNSgAAHuNTgoNAkBBBBAAAEEEEAAAQQQQAABBBBAAAEEEEAAAQQQQAABBBBAAAEEEEAgG/y2lF5eicjLiiSScxZv3v3/s3e3sXFdd57n/1UsPhUp6oEmRcmiHhi3MohirLHb6ri9QGys8qIRI/GgMfasHWCS2TwAk6A7aaCdQeIMbGM2DuA0MHbS8UxPJ92d3e10ttP7IkknPdMTZeQs4rjXs4GzjpKO202JIiVSpChSJbJYJKvuXfwOdagiVSSrivVwq+p7AkMSeR/O+ZzDe29Vhb+/C1/pJFxl22XiQ0PKXUuPffd95e5a8n75Qe4KNFGwiW/BrcD2wNaC23179pXPEt5esjQ7RF0gP8RdRRSeeeUzUe9ySf1TgYenH3iOa3hJamyMAAIIIIAAAuUI+AC5dCZjCl/drimcXcFual0dHdbd3eWC2/3XNu+roHEVltqqKVRs/kbK5lKpOzbxwUf6RjOEuPtfSPEFevLdr85cc+NXUG5+a4vHXWhmfqNAWzmrnH1aTcCHt+9UIGG3Lrom6mdUwbML6bQpiJaGQCkCUQhwL6a/us/rvq/mngXa4m7d++B3BTmr2Eqh5osc3FxctMnpmWJO1zTbRCHAXdeoqZlrG0K2fbC+3kuevT5nA/0HXEC33lPOf2zTM4taNgytzWIugJvWfALLOc282djlK+6ZO7/pZ99dp/I+h1j7LKr4AHcfAq/j+ufgzZ/HUJyo+dYVI7pTQD87vvi27pt6btRr8Kg1gtyjNiOl98e/Fip0XS/9aOyBAAKlCOj5PwxD+4eLY6XsxrYIIIAAAggggAACCCCAAAIIIIAAAggggAACCDSdAAHuTTelDAgBBBBAAAEEEEAAAQQQQAABBBBAAAEEEEAAAQQQQAABBBBAAAEEEGh8gfzw9u+PfscWs4suvP3c+A/smQe+YMf6TrgAFh+40vgjruwI5KewmnKawmvUCgW4K3z5/Owb5Ry2qH3+8n3fdcHOPlwnP7BdBxhLXXAB/gPdg3bxxqg9+5PP2uLqYlHHZiMEoiIwkBx017Ot1q4POW/GAHfNga7h7+h/53q4UVTmhX4ggAACCCCAQPMJLAeBC+ycmb1eMEzdj3j40JB1d3XdAaBQx7jFXPijXl9tfoWloPZsNmuZlRUX9qrQdoXV7e/rs1wQmEKWN7f1X+Awc8erdhBztWfVj0dFuHz+aSYXuNMqwG/uRsp6e5IuGHe7RpG2as8Ux290gVqFt+v6pdBj3y6MT5iudTQEShFolAD3Usa0eVsFwY4MH3HFXlrt50QBjj7cfnMw9m5MS9nX92FzULCC3RWsvV3Lf2Yp5Zxs2zgCKrSkMPXtnrNPDB9xz+9dt4oE+8B3rSkVLymm9fX2moo5qBUKcffHLuZYbINAowno9XE273NI/dxsLqwRxTFtDnJ3n0fGY5ZQRTFapAX02bUKxu30/k6kB0HnEGhQgWN3H3bv6701dmlDAaUGHQ7dRgABBBBAAAEEEEAAAQQQQAABBBBAAAEEEECgbAEC3MumY0cEEEAAAQQQQAABBBBAAAEEEEAAAQQQQAABBBBAAAEEEEAAAQQQQACBaglkcjkzi9lLr79g58bPbjhNT3vPeoh7gl+sr/gU+LC9zQHuDw2fsY/f9yk3H5qXSrdH3/6EPXry8Q2HVWD7+WtvuND4X8y+4QKvj/eN2PMPvui2I8S90rPA8aopoOD2R08+YfpZ2m7tNnuAux8fIZ3VXG0cGwEEEEAAAQQksFYYLHDhQmOXr2wZQrw5wD0ei62HkeeC28HtCoFML2VcaLuC2tUUEqrgRoXVKbROgUYKNtI5R8cn7gg28udS2Ln6p/0KBb03ygwWCnBXqJovDKZxKNxVAZkKy1NTwS49C+YsdAH7aj70slHGTT8RqLWAD5admJxav/5Uow/5YbSNXmCiGj4csziBVghwl4S/B2aWl+3SlcnicJpgq7cdO2ptt+7ps3PzNjs/X/NRKcDdt/w+6DlMz2XbFY4hwL3m01XzE64EoSu+tF0Yuw/713pYC6IO3bO89imlbRXirmddfXZFQ6DZBFQgQa/3fHEzvdZT0a5Ge027Ochd88TnzdFerf79naVMxsYnp6LdWXqHQJMJ6PlazzyT0zN2c3GxyUbHcBBAAAEEEEAAAQQQQAABBBBAAAEEEEAAAQQQKF6AAPfirdgSAQQQQAABBBBAAAEEEEAAAQQQQAABBBBAAAEEEEAAAQQQQAABBBBAoEYCChH/xezP7ZlXPlPwjD4AOBGLEYRR4TkpFODuw9v9qSod4q5Q9mceeM6S7T3uFApq//SPftdm0oUDU/LD3glxr/AC4HAVF8gPbs8/+FZrt9kD3GXwzANfsHf0v5OgzoqvNg6IAAIIIIAAApsFfJi4AtcVfFyobQ5wL7SNAh0VEKqAOjUFvinASAHuCmt/a+yS+7rC2xUaOjN73eZSqTsOlR84mr9fo85coQB3jUVh0wrCV7Sfgtbym38d78L1Q8LbG3Xu6XdtBXxg4Wo2axfGJ4o6ua5RKjpRTKCmrmU+8Fg/12q6Rikc0V/3ijopGyFgZq0S4K5nAd33VaREPysKFG2Flv8MpPHqGUuh17pm1KrpeUrR2PkBwj54+8TwkfVrmJ7FFCw82H/AhU5qn9itQjIqHkNrTgF9vrHT/dI/w6qwkAKptyq+tJNQ/nVA21KUaCcxvt+oAipykF/cTPc8vT72hc0adVwEuTfWzPmiVnr/pZbPHY2lRG8RqLzA/r4+G+g/4MLbFeJOQwABBBBAAAEEEEAAAQQQQAABBBBAAAEEEECgVQUIcG/VmWfcCCCAAAIIIIAAAggggAACCCCAAAIIIIAAAggggAACCCCAAAIIIIBAhAV2CnA/PXS/PXn6KSPAvfKTuDnA/XZ4e2gd8TZbDQMLNwXwFerFdgH8+ds/OHzG/uWpj7rwdgWmqCk0Zadg9i8++CU71nfCbb/TtpVX4ogI7CywObhd4ZW/nD1v3/z7/90+d/+/tY62joJr1we455/h6uKk/c4PP7bzSRtkCz9G/cR3tsUbpNd0EwEEEEAAAQQaVWA5WHsNoxDP+RspF+iY3xTo2d6ecGHsPsC4Ix534eO50CzIewGkfRXmvre314W4qykceWrmmvlfzlDY8djlK+un0HG7u7tscTFtRw4NrX9d/VHQeyO3rQLc88eksD8F6fuWH+Cu14D+dWAjO9B3BGohsBKoIEJos/PzLjBzu6brmgLc1XR92i7EPX/bzccsN9C2Fh6cI7oCCtduhiIlxQj7n5+dwqKLOVajbbN3zx47eFe/67bmW9caPSPVommNKX+9PR631VsFYXwfFKgfb4u74Pb8cNfDBwfds55vev4gxL0Ws1Xbc/jnzp2es5NdXRuey7cqvrRd7/VaQIWg/OsHbcvnVbWdb85WXQG9gtPrOH1e55ueKfUcuvk1dXV7Uv2jbw5y1+cWiTivVasvX9oZVm+tx51e35R2VLZGAIGdBPxz08rqql2cuLzT5nwfAQQQQAABBBBAAAEEEEAAAQQQQAABBBBAAIGmFSDAvWmnloEhgAACCCCAAAIIIIAAAggggAACCCCAAAIIIIAAAggggAACCCCAAAKNKbByK3Tl+6PfsT87/8d3DOJ434g988BzLvBbISuEvVV2nvMD3DeHtysYR80HIG535mtLM/bxH/wvW26i4PbHTj5hCrlW86E5/hfwx1IX7JlXPmOLq4sFj6F18PyDL65/jxD3yq4Djla+wFbB7V95/d/ZTHraHVjb/LuH/n3BEPfNAe7NFt7uZX0Rhi4C3MtfbOyJAAIIIIAAAkUJKDtcrzN9U8B66uaCCxn1wXMKXjx29+H1bRTWpgBG3xRap0DIQsWsrlyddsfx+09MTlk6k1l77us/YPv7+tzfFSLqQ9/17wvjEw0ffFdMgLvGqsg/H7Dqgy01L/41ZlETyUYItLiAfo6Wc4G7lqhIxFbBmYUC2X3IoYLXdH3q7upyml0dHe46paYrXn69vmYN6GzxZVT14ftQb91jdX9shab7v54jJqdn7OZi4fcxm9VBYekKsE4kEm6IO4VmV8rBB7ir4I6aAob1nKbmC+tsPlehsG0+W6jUjETnOP6zJd0n9cy/VdN6uOfYUfftpUzGxienShpE/nrS86yvVUSAe0mMbBxRAa1nvf71we169tT1fXNhjIh2f1fd2hzkzn1iV5wV31lrUp8hb3Wvr/gJOSACCLj3MX3BmuXlFRu7crtgJTwIIIAAAggggAACCCCAAAIIIIAAAggggAACCLSaAAHurTbjjBcBBBBAAAEEEEAAAQQQQAABBBBAAAEEEEAAAQQQQAABBBBAAAEEEIiwgA/YUBfPz75RsKcn+kYIb6/iHPoA95def8E+ft+nXHxXR7ytYLCegnFyQbgh4Ou1qb+z16Z+Yq9NvVowfL1QcLvCEdUUtqNfwN8pvN0P/9G3P2GPnnx8XYMQ9youDA5dlMAHT33EHh55xG2rn4xfzp63/OD2/INsFeLe095jT//mc3Z874g1a3i7HJ554Av2jv53GgHuRS0tNkIAAQQQQACBXQr4ELpAIex5x8oPc9eX9QsWCj/2LT/IXcHJ2levXvR1BYcpzE4BtQpAVnirDxJToOnhg4Pua2rKgs8Pfy8nKHKXBDvurmDnA/v33bGdxqjwZ41F23R3rwU/q2mc+k8BqsWEsftw1fxw/B07xgYIILAu4EOKFY6tn0f9OTs3v6EYhcLVFLKmn0td8XStUlPwpgpK6DqVf53bzEtwOwtuNwJHhg5asrvb3Te0llqh6WfxyKEh90zw1tilVhjyHWPU+OWgNjs/765L1WwKcHfPV6ZiMLcLvKpYjK54WwXJ+wBKhRAPDdzljtHZFnfHoTW2QP7nFHq+V4D7Ts0XXyi1qFJ+kOnmorQEuO+kzvejLOBD231Bgmw2a9fm5t3zpu5xrdT02tc/UxPiHq2Z12fYrfzMFa3ZoDfNLpD/zKN7wsXLV1ruftDsc8z4EEAAAQQQQAABBBBAAAEEEEAAAQQQQAABBEoTIMC9NC+2RgABBBBAAAEEEEAAAQQQQAABBBBAAAEEEEAAAQQQQAABBBBAAAEEEKiSQH54+06n4BfmdxIq//s+wH3tCIXD2xWIknWBDWvxNjuFtmubYoLbtV2x4e1+hF988Et2rO/E+oAJcS9/7tlzdwIqePDQ8Jkdg9vzz7I5xP2L/+3z9uSvP9X04e0yIMB9d+uNvRFAAAEEEECgfIGdwtxXs1kXvq7mQxn1dwXaaV+9HtXffSiy74lCxEbHJ1yAqUJBFXSkUPNELG7ZMHD7+halYFv1U79YomDnQk0eCmnfrhUb4F7+rLEnAgh4AV9MIl9EQdkLi+n1a0/++2bbvd+ma5Suc2q+KMX45JQp/JbWWgLdXV2m4iK7bfccO+ruf6UGIu/2vPXeXyGvMpybv2Ezc3P17k5Nz69xHxkacsVqfCGbanegN5m03p6k6U+tNzUf5q5nNLWJySlLF1jT2kfXuL49vda/b597VtNzDK3xBDTTviCs730pRUj0vK7n3FIKDhQKb1+/PweBtVnMFXqiIdBIArpu6mfJv1zV88CNmwstU4hlq7kixD2aq3hFhfRUCPzyFV6zRHOK6FWTCJQS3u4KO7a32+LSUpOMnmEggAACCCCAAAIIIIAAAggggAACCCCAAAIIIFBYgAB3VgYCCCCAAAIIIIAAAggggAACCCCAAAIIIIAAAggggAACCCCAAAIIIIBA3QUUDHArW6WovpCBURRTWRvdDnC/M7w9P7h9KZu2vx79tn1/9Nu2uLq45bmKDW6fWZq2b/3qG3Zu/GxJ/VYA9mD3wQ37TC9dtZn0dEnHYWMEdiPgw9tXciv2e+f+VUnrLz/E3ffh6uKk/c4PP7abLkV+XwLcIz9FdBABBBBAAIGWENgqzF2Dzw9v34zhQ8Pyvz4ze90S7Yn1IPRELObCTAsFvb81dikSvgqbPzhw13pAu0Kf1Tb3WV+Lx2Iu5DRua3/SEECgtgIK18yFev/sdsBmoR7o2pMfHrtVgLsPLdb1TM0fV8UoCHGv7dzW+2x7enrs0OCA60Y2l3NB7gq+zmSWSwrGVMifAtwViKwA91ZpCizUL2j29fa697f/8dIl089RK7R6hLfnu2rN5Ye553/PF9bZPBc+bH8hnXZFd3SMzdfNVpi7Rh7j5uB2zfFcKmWpmwvu+lNs09rROii26Wf9yKEh99ys5+KOAg/E+vxE64mGQNQF9HPkni3zgtv18zB/I1Ww+EXUx1Ot/hHiXi3Z8o/ri+npuq/3YGgIIFAdARW21LNSNpu1i5evbPn6ZuDAftu/d6/rxOT0jN1c3Pr/M1KdnnJUBBBAAAEEEEAAAQQQQAABBBBAAAEEEEAAAQRqJ0CAe+2sORMCCCCAAAIIIIAAAggggAACCCCAAAIIIIAAAggggAACCCCAAAIIIIAAApEXWAtwvzO83f9SfLHB7X6gf/m+77q/KvxQAWI+viQbhKZAk3KD2yMPSQdbRmA34e0eKT/EvRXC2zVuAtxb5keEgSKAAAIIINAwAvlh7gpl9GHmhQag1016bROLxSwIQxdkpMBIBbypaV9/PP1bwWID/Qfc94oJGlOYqMIhl1dWquKn4+uXSfb39bnj+xBK/7rPf43A9qrwc1AEyhZQcQX9nG5ues9FXy9UeGJzgLu2CSx017COeNwdavM2hLiXPUUNuaNC13Vf0H1M957NTV/PLC+7oOPF9NKW4X137d9vB/bttdTCgk3NXGtIi1I6rfDvvj29Lrjdt1wQ2NjlKy7osNlbvcPbN/sODdzl5kLXNj3X6JqoNXvl6sYinz7AffP+uh5SoCbaq1bP1vo8Qc/earo26XozdyNV1aIJ+lnXelfbv7fPXS/VFNR8IdWaAAAgAElEQVTelvd5R7T16B0CawKFCiDoWjk7N19SAYRW8iTEPVqzrTW8nAvceyV65qIhgEB1BPwzswpQFipOlV/YJr8HhLhXZz44KgIIIIAAAggggAACCCCAAAIIIIAAAggggEA0BAhwj8Y80AsEEEAAAQQQQAABBBBAAAEEEEAAAQQQQAABBBBAAAEEEEAAAQQQQAABBCIhoCDCQoE1K8FaOMqnX/6kXUyNFt1XBbgr/MaHgvkdfYD7s6981s7PvlH08dgQgSgJVCK83Y9HIe6fuO/37JlXPhOlIVatLwS4V42WAyOAAAIIIIBAlQUUHhnaWlCygsPyo5T12icRi1s2DFyAu4Il1QoF4hbqpgJvFaCnoCTtMz45tesQd4WZKtR0q6aweY1F41DYadxiBJhWeQ1xeAR2I5Af4q6g4vYdQoc3X6d0bhXYU/5tfqEK/z6Nvq/AY12LaM0vMLB/v+3ft9eWMhl3z1EwcVdHh3V3d5lCixVa6sOKpZFeWrKJqavrMLpX7e3bY3t7e62trc19vVXWz8kTx9cdFHB/ff5GS/3c3HP8mAtKj0Jgv3/WiemieOvBzD+fqYiOiuf4tlWAu3btbFsL5qZFU8Dfz/R8rbBprb1atN5k0g4fHCx4Kt1PFeROQ6BRBNYKOJsL49W1sdoFEBrFZad+EuK+k1Btv78cBO61zIXxCQoP1Jaes7WQgH9mfvPCxTtGPXBgv+3fu3f9fqLnMhWy8u89bhfirteWhQLhW4iWoSKAAAIIIIAAAggggAACCCCAAAIIIIAAAgg0sAAB7g08eXQdAQQQQAABBBBAAAEEEEAAAQQQQAABBBBAAAEEEEAAAQQQQAABBBBAAIFKCyhkUKGDm5uCHWaWpu0TP/hw0ad8aPiMKeB6uwD3c+Nn7aXXXyj6mGyIQFQEfHi7+vP/TP3E/uC156LStYboBwHuDTFNdBIBBBBAAAEEthFQ2Ln+803B58pvVLiymsKPFch+98FB6+7q2jEU/dZuLoDMB74r1KgaIe56jRaz2IbwZiYbAQQaR8BfZ/ID2Av1Xtvpf/76om1UsGGr/Xw4/Oz8vAvHpTW3gMLz7jl21A1y7PKVLQuG6J6k4NKB/gPu/nT9xg23T35ou/69vLJiqZsLdmNhoSVC+RTgHoahXZy43JLhoQq0VrB1PQLctQ59kRytPf37xPARc29px8yFuvq2+VlKYe+D/QdcYQI9t6noqIqWZm8VsdnputrcV4Xojk7P3LpH6flaRSJq3XSt1JrxYe0q4eTvrfqagtxpCERdQGt2JQjq9nMUdZ+d+keI+05Ctfu+f82i91tqVcyjdqPjTAhEQ6BQgLueuY/cKjipXqoImH4O/XN5fgHJzSHuet2g15N6zViPZ7loqNILBBBAAAEEEEAAAQQQQAABBBBAAAEEEEAAgUYXIMC90WeQ/iOAAAIIIIAAAggggAACCCCAAAIIIIAAAggggAACCCCAAAIIIIAAAgggUGUBH5Dy/dHv2J+d/+OizubD27Wxgm8UEJbffFiEvkaIe1GkbBQxgYHkoD128gl7cPiM61kuzLm1/Ec/+3LEehrN7hDgHs15oVcIIIAAAgggUL5A/mucmdnrNpdKuYP50KOutvi2B/evu7SRf/2kr20OHt3f12dtbW0uQFffK7blBynt1Jdij8l2CCBQX4G1QhI790HhxL7p3ZnYpvdobh9hLZCWAPedTZthi6OHD1lXZ2fRAdzJri4X2JfffGi7QpXzA7WbwWenMSjAXffht8Yu7bRpU34/vwDAhfGJqsy/zuFD4vMRZb957fnnLQVpZ/OrVtjaNW11NWtDA3e5/RTCq2thR5vK7+RfAdf+ThR39JbsSqD7U+gCP3W9qXXT2tGztP+cQ2tMof++bVccpdZ95XwIbCXg123+a1W0ShMgxL00r2pt7d97qUcRmWqNieMiEDWBzQHuAwf22/69e1039RpIBd/8+575fd8c4q6CV74QmLbTfno2pyGAAAIIIIAAAggggAACCCCAAAIIIIAAAggg0IgCBLg34qzRZwQQQAABBBBAAAEEEEAAAQQQQAABBBBAAAEEEEAAAQQQQAABBBBAAAEEbgmsBIEL19rcCoWml4vmA1I+/fIn7WJqdMvDPDzyiH3w1Ec2fH+7fuQHHBY66GPffV+5XWY/BGomoCD3Z37zC6Y/1QhyL46eAPfinNgKAQQQQAABBBpHwL++2Rx8XGyA+9qz5Fp4sl5Hqa0GCme+HeKucNyR4SOmQNNSgve0vYLf+/b0WnsiYQS4N866oqcIbCewOUB2u20VcKgwte1aIhZzgbQEuDf/uvP3JoXvjY5PFF0QRL+I6AK1by64EOVWC23PXxmtHuAuCwX6K9i/mgGqx+4+bHM3Uu4cvsk+v/lAb61NBWnrP71nruYDJhUcubnpaastHjNd+2jRFsjkAne9UbGAejStrcMHB93a0nM6Ae71mAXOuVsB/znf2OUrrpgFrTyB/BB3FQ3RdYG7SHmW5e7l3yeZmrm24fmg3OOxHwII3CngXy/q2UvP/HovUW0pkzH97G33OjA/xH3zkbkHsdoQQAABBBBAAAEEEEAAAQQQQAABBBBAAAEEGlmAAPdGnj36jgACCCCAAAIIIIAAAggggAACCCCAAAIIIIAAAggggAACCCCAAAIIINDSAj68fSx1wRZXF9ct3tH/ThcY0NkWr4iPAlJmlqbtEz/48JbHU3j1F9/9JUu2Jy1+K/TGB+Zs1wmFE2bDtUAd33wgPQHuFZk+DlIFgZ72Hvv1ofvtN4but9ND96+fIbTQphen7CeTP7Zv/PLrVThz8xySAPfmmUtGggACCCCAAAJrAoUC3PPD3coNTc8PcVdA6eYAZoUm6b+lpYz70/09k1mfFoW3K3hJffGt3L4w1wggEC0BHyA7MTll6byf+1J66cPVfPgkAe6l6DXmtvnh7eOTU4S4ljmNBLibe7ZQwLraW2OXii4EUAq5/+XX/GucQuP19nPcYhaEejduY9NzTqHCoR3xuGlrfU8FcnzT++gdbToaLYoCui/pfjeXSrkCRvVq9xw76oooaX3lB7j7UPd69YvzIlCswHIucNfLNy9cLHYXtttCIP91vjZR/TVdC/TZKPeS6i8bv5ar9exR/RFwBgSiL+BfM/qe+qJIeh4rpvn3GbSf9lFRST1HcQ8qRo9tEEAAAQQQQAABBBBAAAEEEEAAAQQQQAABBKIqQIB7VGeGfiGAAAIIIIAAAggggAACCCCAAAIIIIAAAggggAACCCCAAAIIIIAAAgggsEnAh5Xkf/nl8bP2lddf2LClD0Zuj8dcaMBumj/n90e/Y392/o+3PNTTDzxnp/rvtUQ8ZokizqmgHB+Yo6Ad7ef76oPpCXDfzcyxbzUEFNz+8fs+RWh7BXAJcK8AIodAAAEEEEAAgUgJbA5wzw91222wow9x9wPWay6VwdJrqrz80Q0ePsy9LR53AasKk/MlvvT6i4YAAo0vUIkA98MHB603mTS9h6RAY13LZufnbXZuvvGBGMEdAj6Ib3llxRTerkA9WnkCBLivuSnAXc8Z1bpu5IfE58+UHmUUyK7mA9l9KLt/fzo/xF3bbn780fb6T89SlSqEWt5qYq/tBNaL2F6+UteCE0MDd7lCSrpfas3oc5PdPuMz8wjUSkDB7Qq9VqEv3f9puxdoTyRs396+tefoRGL9gIS57952uyP4e7uK2125Ol3dk3F0BFpYID/AXfeOqZlrrmBkKU1FlzIrK24XFcLJ5nI2emm8lEOwLQIIIIAAAggggAACCCCAAAIIIIAAAggggAACkRIgwD1S00FnEEAAAQQQQAABBBBAAAEEEEAAAQQQQAABBBBAAAEEEEAAAQQQQAABBBDYWsCHLPgtCoW363sKUleguiL5dhM+owAbBQUuZdP2+y//js2kC/8y/MMjj9gHT33EheD44JzNo9gc2K6xbG4+cJ4Ad34Koizw6NufsEdPPu66+NrUq/bF1z4f5e5Gtm8EuEd2augYAggggAACCJQp4IPEFIo7M3vdFIocj8crFuzoQ9wLBUX611sKkywU7E64ZJmTym4IRFxgqwB3BR7rWrRV07Vpb2+vKfjwxPARt5ne09G1hGDviE/6LrpHePsu8ArsSoD7GooPWFcxgNHxiaoUBVDgo65b+W2rZxsfyO6L1ei65q9xlV0BHK0WAv7zEN2bxi5fqfgpFSza05O0+RupHUNJFdKs53utPX3uor7p8wwaAo0g4D/rq1axjUYwqGYfdS/s29NLmHs1kW8d278vojDp1MJCDc7IKRBoTQG9dnRFmubmbS6V2hWCnreOHBqy9NKSTUxd3dWx2BkBBBBAAAEEEEAAAQQQQAABBBBAAAEEEEAAgXoKEOBeT33OjQACCCCAAAIIIIAAAggggAACCCCAAAIIIIAAAggggAACCCCAAAIIIIBAiQLLQWAK5fvE2Q/fEah+euh+e+/I+90RFeKu5kPRSzyN5Ye3P/3jz9jF1GjBQwwkB+2L7/6SJduT1tnW5sJL8pt+mT4IQxdokt9+MftzOz/7hv3i2hu2uLpoz/6PX7DuRNL1V+dWuM5j331fqd1mewRqIvCJ+z5lDw6fsSAM7Es//QN75cr/XZPzNtNJCHBvptlkLAgggAACCCDgBXyYmP93pYPTdXwFkhYbFUloKWsTgeYWyA9wX81mXWjkvr191p5I2JsXLhYcvELYhgbuciHLC4tpG+g/sL4d4e3Nu14ODQzYnt4eN+/VCtluXr3CIyPA/bbL244OW1tbmytgs9uAx0Laumb19fbe8a1y3/dutbXayOP1z9bVWlu6X/pCJulMxlI3F1xxE10r1fT97q4uS3Z3uXusCgnoObw9HneFT2gINIqA/1m6cnXarXFa9QS2CnOv9HsD1RtBtI+8nAvc581vjV2qStGYaI+e3iFQOwEF0Oi5SO8z7Lb5MBuFwauQCA0BBBBAAAEEEEAAAQQQQAABBBBAAAEEEEAAgUYVIMC9UWeOfiOAAAIIIIAAAggggAACCCCAAAIIIIAAAggggAACCCCAAAIIIIAAAgi0pEA2DE0BXV8//1X73ui37zDwwdL+G8oR6WyLl2y1EgQuRP3TL39yy/B2HfTpB55zYfEKEUzENqaW+GNou/zAdgW3b27H+0bWQ9x1FP0C/rnxs/bS6y+U3Hd2QKAWAv5nLQxDe/GnXyTEvUR0AtxLBGNzBBBAAAEEEGgYAR+OR0Bbw0wZHUWgYQV8gLuC1xUWmd8KBbgrAHmw/4ALoNU+atovHou54ntq1QrJbVjkJum4AoiHDw0xxxWcTwLcb2P29fTY0OCAC3i8MD5RQeW1Q+napRB3/55x/gl43qo4d6QO6IN6ta4qESBaaHAKcFdQu28Kb1eYu762+d6q+6WC2zd/DhIpNDqDQAEB/1kdode1XR6bw9wLfY5a2x419tn0mbXWsooQqBgBDQEEGkPg8MFBVwhn7PKV9fchGqPn9BIBBBBAAAEEEEAAAQQQQAABBBBAAAEEEEAAgY0CBLizIhBAAAEEEEAAAQQQQAABBBBAAAEEEEAAAQQQQAABBBBAAAEEEEAAAQQQaCABxWkpuOTijVH79I8+WbDn+SHu5QYC+ECHx777vi11Hh55xD546iMutKQjvjEk3ocWjqUu2DOvfMYWVxd3VM4PcfcbE+K+Ixsb1FFgPcTdQnvx/yXEvZSpIMC9FC22RQABBBBAAIFGE8iFoSlQlIYAAghUU8AHuOscuuLouqPrj9472hzg7gOQN/dHl6rOeNztp/dy1Ahxr+as1e/Y/fv2mX6RUG1icsoFFNPKFyDA/badikK87ehR0/WkGsGMOv49x46696B1nfPXKt8DhWp36Ju0phKoVVDvQP8B29/X50LZdRfU/dA3rem4xdy6Y4k11fJqucFkckHVimy0HGYZA1aQ+7G7D7s9VXCbO1YZiGbu/q9r9NTMNUstLJR3EPZCAIGaC/hiOYWKzNW8M5wQAQQQQAABBBBAAAEEEEAAAQQQQAABBBBAAIFdCBDgvgs8dkUAAQQQQAABBBBAAAEEEEAAAQQQQAABBBBAAAEEEEAAAQQQQAABBBBAoB4Cy0FgyhH5xNkP20x6umAXfLC0gkcU4l5q2y7A/fTQu+y9I4/Yqf57zSy0zra2DYEDPlyllPB23z9C3EudKbavt8BXznzNBpKDthqs2ge+99v17k7DnJ8A94aZKjqKAAIIIIAAAggggAACERVQgLtiZn2osQ9hX8pkbHxyar3XCo0cPjRkCkFWAb4gL5xWwcf+bSOFe6pdGJ9wIZ+05hM4fHDQepNJC4LABW0zz+XPMQHut+2OH7nbOtrbXZiqQlWr0RR8q2uZgtpz4caQbZ2vUIHRavSDY9ZOoFZBvbom6tqokPb2WzdEfb6h8PbSP1WpnQ9nQqBYAf95XTWv0cX2pZW382EOFB0pfxWouLle+7w1dsk9y9IQQCD6Ar4QUzaXs9FL49HvMD1EAAEEEEAAAQQQQAABBBBAAAEEEEAAAQQQQGAbAQLcWR4IIIAAAggggAACCCCAAAIIIIAAAggggAACCCCAAAIIIIAAAggggAACCDSYQDYMTSFdXz//Vfve6LcL9l7h6k8/8JztNsD9mVc+s378geRBe+zkEy6sWk15JolYfD3oy2/oAyHOjZ+1c+M/sPRq2i6mRotWVoj76UP3b9j+tclXSzpG0SdjQwR2IfDx+z5lDw2fsWyQtX/76ufsl7Pnd3G01tqVAPfWmm9GiwACCCCAAAIIIIAAAtUX8KGGE5NTls5k1t67icddeLuCj1XgT+8TFWp6n0nvNxHuWf15qvcZRoaPWCKRsOWVFRf0TwBmeTOiAPcwDO0fLo6Vd4Am2at/3z7TL6hWez35X4Ldjk1Xt/b4ne9VNwl1yw1DRUV0fRodn6jqdcoHi2r9dLbFW86ZATe/gH/Gm5m9bnOpVPMPOMIj9MVItnsmj3D369o1/7nzQjptV64WLmxe1w5ycgQQKCiQ7OqyI4eG3OumCxOXLUuhOFYKAggggAACCCCAAAIIIIAAAggggAACCCCAQAMLEODewJNH1xFAAAEEEEAAAQQQQAABBBBAAAEEEEAAAQQQQAABBBBAAAEEEEAAAQRaUyA0M4Vy/WL255YfsJ6v8fDII/bBUx/ZdYB7IeGtgtv9tv4X6f2/t+tna84go24GAf8ztpJbsd87969sJk1oRLHzqiINzzzwnCXbe6yLYKRi2dgOAQQQQAABBBBAAAEEENhSIBeGthqEtpTJuFBu3wb6D9j+vj6Lx2LWoTd0tmg+/P3C+IStEqrW1CtNYcUjR4fdmiCwv/ypVmGE7q4uu7m4aJPTM+UfqIH31PjloDZ2+YoLca9WUxGKwf4D7vBaw/r3Vq09HrO2LYpVVKt/HLeyAv6eVqtrlA9VVoD71nfKyo6RoyFQK4GVILQgDKt+na7VeBr5PLp36XqjxvWmtJnU6xzdG6ZmrrnnVxoCCDSGQH5BOYW462dYr59oCCCAAAIIIIAAAggggAACCCCAAAIIIIAAAgg0ogAB7o04a/QZAQQQQAABBBBAAAEEEEAAAQQQQAABBBBAAAEEEEAAAQQQQAABBBBAoOUFMtsEuD80fMY+ft+nzCy0jnibbZPPtaWjfhE+VFL8pqZwp52Op91ySnE3s2wYbhs03/ITCUDDCjz69ifs0ZOPs75LnMH88HaFaSlUi4YAAggggAACCCCAAAIIILA7AR/OuZBO2/Lyis3Oz1tvMmmHDw66MFqFRG7VskHo3r+pVVDu7kbK3pUQyA/e1lqZnZuvxGFb6hjtiYQLYVUoYbXDy4uF1bwODdxV7OYWBIFduTpdVtEGVwhg+Igb/8zsdZtLpYo+byU29L8Um38sFbCQgRoh7pVQrt8x/D1tYnLK0plM1Tvii52wbqpOzQnqIOCL9Lx54WIdzs4pNwv4+xefjRS/NnxRc+3x1tgl9/xCQwCBxhLQa5S+3l7X6flUyqZnrzfWAOgtAggggAACCCCAAAIIIIAAAggggAACCCCAAAJmRoA7ywABBBBAAAEEEEAAAQQQQAABBBBAAAEEEEAAAQQQQAABBBBAAAEEEEAAgQYUUID7THraPv2j37XF1cX1EZweut+ePP3UrsLbK8mhfhZqz77yWTs/+0YlT8WxEKipAAHupXMT3l66GXsggAACCCCAAAIIIIAAAjsJqIbeyqYgwwvjE+vh0h3x+JbF+FTAb/VWET7ts5rN7nQ6vt8kAv379rlfLFRTiLfC/2mlCezv6zMFP2ezWRsdnyht5ypsPdh/wPb19ZV05DAMbWLqqin8vJQ2fGjIhaVr3Wj91KMpBHJzYL36k+zqcsHyiVjMEhQOrMfU7Pqc+kxB9yPdl2rRtGaOHBoyApVroc05aingg691jR+fnKrlqTnXNgL3HDvq7lNd2xRYAvC2gF7n6OUKRYdYFQg0tkD+s3tmedkuXZls7AHRewQQQAABBBBAAAEEEEAAAQQQQAABBBBAAIGWEyDAveWmnAEjgAACCCCAAAIIIIAAAggggAACCCCAAAIIIIAAAggggAACCCCAAAIINIPAchBYGJpdvDFqz/7ks+sh7j5UOioBNZsDxG5lghkB7s2wClt7DAS4lzb/hLeX5sXWCCCAAAIIIIAAAggggECxAgrn1HtEaqvh2vtFyysr1tnRsW2AcX54e2phwW7cXLAgCNy+tNYQOHxw0HqTSTfvCnZl7kufdx9kPp+6adOzs6UfoIJ7HD18yLo6O4sO5Ff4vELodc2YujZjNxduFwlVt/b09FhHe7vNpVJujfjmg+sVsD12+cqG71VwOEUdSsHbWscKwvVN/d3b2+u+RiB3UYyR2igbhpYNQrfuZmav16xvJ08ct5iZdRKoXDNzTlR9Af+sR/B19a1LOYOKjyjIuD0ec/cp2tYCKjSldUwRAlYJAs0hoPco9PpJz+m5XM7Grky6Ylg0BBBAAAEEEEAAAQQQQAABBBBAAAEEEEAAAQQaQYAA90aYJfqIAAIIIIAAAggggAACCCCAAAIIIIAAAggggAACCCCAAAIIIIAAAggggEABAR/iPpOetumlq26Lwe6DNpAc3Dagq9KYClS5HeFz59HjMXP9UVOgu0LcCXCv9CxwvFoLEOBevDjh7cVbsSUCCCCAAAIIIIAAAgggsBsB/76LjqH3YzryQo3zj5sf3u6/rvDuK1enTaHMtNYRGBk+YolEouZhyc0irBDCY3cfXiu0OTFR15+fe44ddWGIb41dKjpUXQGyCpJVm52bd+vgwN69tq9vz3oousaWWc7Y9RspF7B49PBh01u9Cm+PQuh/fhCkX1cKK1ZxAn1vu2ths6zDZhqHv49dGK/tz5N+jrVeughwb6bl1PJj8eHXer5bSKdb3iMqAP7ZgfvT9jPiX6+oiMzo+ETRzzZRmWf6gQAChQX0ekUh7roWhmFoUzPX7ObixkJS2CGAAAIIIIAAAggggAACCCCAAAIIIIAAAgggEEUBAtyjOCv0CQEEEEAAAQQQQAABBBBAAAEEEEAAAQQQQAABBBBAAAEEEEAAAQQQQACBIgV8iPvmzRWYntBv/1e5+QCInU6jwDB1hwD3naT4fqMIPP3Ac3aq/1779lt/ZX/+y683Srdr3k/C22tOzgkRQAABBBBAAAEEEECghQXyA9y3CqFVYT1tl98U2jwze72F5Vp36D7AnXDX8teA/wXNldVVuzhxufwD7XLPkyeOuwB5BV+X0hTiPth/wAW2K0QxdqsQ51Im446nIHR9L78pIF2B71Fp+UGQvk+6pvXt6V0PcU/E1t6fpkVXIDSz5VzgCgOoQECtWnsiYSeGj7jCBJ1bFD6pVV84DwKVFNDPk36uSinsUcnzc6ytBXzRiM62uHFrutPJ3w/0nYnJKUtnMiwnBBBoMgEVkdLrELX5VMqmeT+iyWaY4SCAAAIIIIAAAggggAACCCCAAAIIIIAAAs0nQIB7880pI0IAAQQQQAABBBBAAAEEEEAAAQQQQAABBBBAAAEEEEAAAQQQQAABBBBAoCYCPrw9vbpoz7zyWbuYGr3jvKeH7rcnTz/lwnEU4k6Ae02mhpNUWUDB7QpwXw1W7QPf++0qn61xD094e+POHT1HAAEEEEAAAQQQQACBxhTw77v4QnpbjcIHevrvv3nhYmMOmF7vSiCRSJgC3MsJ/d7ViZtwZ4U/KwRa4enyrHXbu2ePHbyr3xbSaVMYf6mts6PDhg8Nud10DIWz549D4Yq9PUkX5q5g9/HJqVJPUfXtFeKuIEj10bepmWuW7O5aD4fc6dpY9U5ygm0FVoLQgjB0BUVUWKRWbaD/gO3v63MFcVUYl4ZAMwhkg9CyYWiphQXTtZAWLQFdc3TtaYvFrJ3qIndMjn9NE7WCMdFaRfQGgcYX0GsMPb+r3VxYtMmZmcYfFCNAAAEEEEAAAQQQQAABBBBAAAEEEEAAAQQQaFoBAtybdmoZGAIIIIAAAggggAACCCCAAAIIIIAAAggggAACCCCAAAIIIIAAAggggAAC1RMIzUxhX2rfevMv7Fu/+saWJ3vy9Ofs9NC7XPhJYAphMXv2lc/a+dk3qtdBjoxAFQUU3q4Q92+/9Vf257/8ehXP1NiHfvTtT9ijJx8nhKSxp5HeI4AAAggggAACCCCAQAMJKOwwZtsHQebC0MLQTO/qKChXbezyFVteWWmgkdLVSggcGhiwPb09LihZgcm08gV8APR8KmXTdbD0c7mb4GsF0OeCwIJg7T3fQq2YbcpXrMyeCoFUGKRvCi5ub09Y/7597ksKylVgLi1aAro3qWCs7kW6J9Wy+QIMnW1xY2XUUp5zVVMgc+vzu3oVFqnm2Jrh2Co6cs+xo24oXW3xZhhSxcbgi4dHtWBMxQbKgRBAwAn4QlK6LvK+BA2SsngAACAASURBVIsCAQQQQAABBBBAAAEEEEAAAQQQQAABBBBAIMoCBLhHeXboGwIIIIAAAggggAACCCCAAAIIIIAAAggggAACCCCAAAIIIIAAAggggAACERZQEPtKkDOzmL30+gt2bvxswd72tPfYS+/5E+tOJF0AiqLBtO1M+ur69ucm9O/pCI+WrjWTwHtH3m89iZ6yhpRs77GHRx6x1WDVPvC93y7rGK2ykw9w74jHLU76UatMO+NEAAEEEEAAAQQQQACBOgoo8FDhxMU2Bb7r/R0FNo9PThHiXixck2yn4FCC8iozmcmuLjtyaMhWs1lTWG6t28jwEUskEjYxOWXpTKbWp4/c+fb39ZlC9X1LLSy4ufEh7oTlRm7KXLFYfW5Q6zWs0NBjdx+2eCxmHSXcP6MnSI8QuC2QDULLhqHp2qciFrRoCviCIxQWuT0/vpiHXpuMjk9sW1QmmrNKrxBAoBwB/+yezeVs9NJ4OYdgHwQQQAABBBBAAAEEEEAAAQQQQAABBBBAAAEEqi5AgHvViTkBAggggAACCCCAAAIIIIAAAggggAACCCCAAAIIIIAAAggggAACCCCAAALNKaCAr2y4FvSl9sXXPm+vTb1acLCnh+63J08/tS2EQt2/9eY3CHJvzuUSmVENJAftK2e+tuv+fPutv7I//+XXd32cZj3Aqf577fdPP2Uq4ECAe7POMuNCAAEEEEAAAQQQQACBRhXQWzkKew/CtTd1ljIZF/CpgGNaawh0d3XZ8KEhF9o/dvlKawy6yqP0gfhvXrhY5TPdefhfO37MYrGY1ePcNR9skSfs6+21wf4DrkiBmsJg1fRvAtyLRKzRZrofKbR3LpWymdnrNTrr2mkIUK4pNyerkUAmt3a9U0ERnu1qhF7GaXqTSTt8cJACErfs9KpExTzUal3Mo4zpYxcEEKiwgArqqLDO7Ny8zc7PV/joHA4BBBBAAAEEEEAAAQQQQAABBBBAAAEEEEAAgd0LEOC+e0OOgAACCCCAAAIIIIAAAggggAACCCCAAAIIIIAAAggggAACCCCAAAIIIIBASwmsBbffDvmaWZq2b/3qG6YA9u3ak6c/Z6eH3mUxMxcodLvpWLf/RZB7Sy2nmg/24ZFH7IOnPmLXlmZsOn21rPOvBiv2+VefLmvfVtjp0ZOP26Nvf8INtS0Ws/Z4/s97KwgwRgQQQAABBBBAAAEEEEAgugI+KFc9VKjn1Zlrls5kotthelYVAYW3K8RdYckKTabtXsAHQdfaVIHkCo9XIYbxyandD6SJjqAQSK11H+Luh0aAe3QmWZ8LrASBux+pmIQP2q9VD33hBZ1P72B2tq0F/tMQaFSBbBC6z+9SCwuuOA8t2gInho9YeyLhrj2t/imK7gW6Jyi4WQHONAQQaC2BZFeXHTk0ZGEY2j9eGq/5M2FraTNaBBBAAAEEEEAAAQQQQAABBBBAAAEEEEAAgXIECHAvR419EEAAAQQQQAABBBBAAAEEEEAAAQQQQAABBBBAAAEEEEAAAQQQQAABBBBoUYFcGJqCvtSKDW73VD3tPfbSe/7EuhPJHfW++Nrn7bWpV3fcjg0QKFXg+Xe/aMf3jtiTL/+OjaUulro7228joJ/x3z/9lJ3qv9fMQmuPx12AOw0BBBBAAAEEEEAAAQQQQCA6Aplc4MLQpmevu3BPWmsK+NDiickpAvwrtAT6entNIe61DlLv37fP9EuiCuJXeDxto4BC3DUv+tM3Atyjs0qWc4Hp04YrV6dtIZ2uacd6k0k7fHBwwzkpRlnTKeBkVRDQc57ahfEJVxiBFm0BH/KQiMcs0cKfpfgCU7V+hor26qB3CLSegC+IlV5asomp8oqwt54aI0YAAQQQQAABBBBAAAEEEEAAAQQQQAABBBColQAB7rWS5jwIIIAAAggggAACCCCAAAIIIIAAAggggAACCCCAAAIIIIAAAggggAACCDS4gA9vX8qm7U9//h/t3PjZkkekYOd33KVw5+3bufEf2Ex6eqfN+D4CJQkMJAftK2e+Zuls2j70N/+8pH3ZeHuB430j9uTpp0zGyhnpiMeN6HZWDQIIIIAAAggggAACCCAQPQEFexKOGL15qXWPCHCvvHg8Hje5hmFo/3BxrPInKHBEhZLffXDQEomETc1coyjDFuqam+FDQ+sh7p1tvG9VkwW6w0myQWjZMHTB7Qpwr2fTGhkZPmL6U+9rxnljs57TwbnLFPA/UyrQo3sCLfoC7YmEnRg+4j5L0b2pFZv/7FkFpkbHJ1yhKRoCCLSmQP7z2NjlK7a8stKaEIwaAQQQQAABBBBAAAEEEEAAAQQQQAABBBBAIJICBLhHclroFAIIIIAAAggggAACCCCAAAIIIIAAAggggAACCCCAAAIIIIAAAggggAAC0RLID29/+sefsYup0Wh1kN4gUITAwyOP2AdPfcR+fPlle/Gnf1DEHmxSjMB7R95vHzr1UbdpWyxm7SQcFcPGNggggAACCCCAAAIIIIBAzQUUlKtwTwLca04fuRMS4F6dKTl292EXEl6twEGFGu7d02u9yaR1dXZaTFX0brUL4xO2ms1WZ2BNcFTZDfYfsL7eXjcaQrrrO6mhmS3nAhfUq5+XKKxdrY2hgbssHotZB+9v1neBcPayBFSkR437QVl8ddtJBUa6u7pa8r7k7wXCn5icsnQmU7d54MQIIBANgf19fTbQf8CyuZyNXhqPRqfoBQIIIIAAAggggAACCCCAAAIIIIAAAggggAACZkaAO8sAAQQQQAABBBBAAAEEEEAAAQQQQAABBBBAAAEEEEAAAQQQQAABBBBAAAEEdhQIQrOVIGdmMXvp9Rfs3PjZHfdhAwSiJvD8u1+043tH7MmXf8fGUhej1r2G6M+jb3/CHj35uD37ymddIYeP3/cpOz10v5mF1h6PuwB3GgIIIIAAAggggAACCCCAQPQEVoPQVKBPbXllxVI3F2wulYpeR+lRTQQIcK8Osw8cvLmwaJMzMxU7Sf++fbavb4+1tbWtH1PB1wo6XVrK2EI6HYkA7IoNuMwDyT/RnnDXN13nCjUFQmo7NRUh5L2sMrF3udtKEFoQhjYzez1S9yJfhIG1scsJZveaC6hAjwr1pBYWbGrmWs3PzwnLF/DFI1qxOO5KEJg+f56dn7fZufnyEdkTAQSaSsA/j+m6oOsDDQEEEEAAAQQQQAABBBBAAAEEEEAAAQQQQACBKAgQ4B6FWaAPCCCAAAIIIIAAAggggAACCCCAAAIIIIAAAggggAACCCCAAAIIIIAAAghEXEC/QL8aBLYW82WEuEd8vujebYGe9h57R/877R3999rDI49YOpu2D/3NP4eoTAEf4P7181+19554vw0kB02Z7R3xuBHdXiYquyGAAAIIIIAAAggggAACVRTQezrZcC0c0TcFP49PTm0ZcFzF7nDoiAgQ4F6diejs6DAFDuZyOfvHS+MVO8menh47NDjgjqew9vkbKRfeTrst0J5I2InhI+tfWM1mnVV+mHuyq8sU4K55UmvFsNworBmFTCtseimTcfeiKLWhgbtMYcoEuEdpVuhLMQKZXOA2uzA+QUGPYsAito1/Lutqi0esZ9Xrji8uFcV7QfVGzZERQKAYAT2zHzk0ZGEY2nzqpgtx13sYNAQQQAABBBBAAAEEEEAAAQQQQAABBBBAAAEE6ilAgHs99Tk3AggggAACCCCAAAIIIIAAAggggAACCCCAAAIIIIAAAggggAACCCCAAAINIKCAr5UgZ7Ypnvml11+wc+NnG2AEdLGVBPID20/132vH945sGP6PL79sL/70D1qJpKJj9QHu/qAEXVWUl4MhgAACCCCAAAIIIIAAAhUX8MHtuTA0/ad25eq0Czamta4AAe7Vm3uFiCtM/K2xSxUNGlSAu4LcFV44dvkKAb0FptCHb2/+lsLc9Z/CINXiMbN2ihFW74dghyP7oGmt4+WVlbr1Y/OJfVioilR2tlCIcmQmgI6ULaCCCCqMkFpYsKmZa2Ufhx3rJ9BqxSP0mkQB7nqmGR2fqOjzUv1mkTMjgEAlBTY/17viTItpwtwricyxEEAAAQQQQAABBBBAAAEEEEAAAQQQQAABBEoSIMC9JC42RgABBBBAAAEEEEAAAQQQQAABBBBAAAEEEEAAAQQQQAABBBBAAAEEEECgtQTyw9sv3hi116ZeLQiwmF20l8fP2uLqYmsBMdpICBzvG7EHh/8nKxTYng2yNrU4aW9ce91+eOlvbSx1MRJ9btRO5Ae4E97eqLNIvxFAAAEEEEAAAQQQQKDVBHxIoh+3ws8ujE+0GgPjzRMgwL16y8GHDc7OzbuAwUq2kaPDlmhrc8fV8Wl3CmwV4q4tFcyt4HYFuNPqI6DAXt2ToriGjxwaciH/7fGY6X1PGgKNIuCLIujZTs94tMYT6OzosGN3H3b3p454vPEGUEKP1z53DtweUSvkUcIw2BQBBKosEI/HrTeZtN6epPszv6kYnYrS0RBAAAEEEEAAAQQQQAABBBBAAAEEEEAAAQQQqKUAAe611OZcCCCAAAIIIIAAAggggAACCCCAAAIIIIAAAggggAACCCCAAAIIIIAAAgg0kIB+iX41CCwsss/p1UX73ui37fsXvrMhyF3h2hdTo0Uehc0QKF1Awe1PP/Cc23Elt2JXFibs9Zmf2n8Z+xubSfML3KWLFt6jp73Hnn/3l2wgOehCjBRmREMAAQQQQAABBBBAAAEEEIi2gN7fyYZrIYlqYWjuvR4CE6M9b9XuHQHu1RNWwODhg4O2srpqFycuV/REft4I6d2eVSHcviUSCVOou97F6mxr7lDcii62KhzMFxNRwLTuQcGtAN8qnKrkQ2rNKMBdue2dTR6eXDIOO0RaIBuElg1DSy0s2NTMtUj3lc5tL6AAdwW5617VrJ+86DXIcm7tdYnWq9YtDQEEENhJYHOYOwXpdhLj+wgggAACCCCAAAIIIIAAAggggAACCCCAAALVECDAvRqqHBMBBBBAAAEEEEAAAQQQQAABBBBAAAEEEEAAAQQQQAABBBBAAAEEEEAAgSYQUMBXsS0IFRKhX7qPWX6Q++mh++2h4ffYM698pthDsR0CZQk888AX7B3977QfXvpb+w8/+3JZx2Cn7QWePP2U6Wea8HZWCgIIIIAAAggggAACCCDQuAI+QJegz8adw0r0nAD3SihufYyTJ467b7554WLFTtTT3W13Dx205ZUVF35NKyyggEcF4GazWVO4o8Lb+3p7XSFCvadFq5+AQnv1kcPE5JSlM5n6daTAmRXerhD3jnjcqFkZqamhMzsIZG6FYVPYo/GXyv6+PhvoP9DUn7+sBIHps+e5VMpmZq83/qQxAgQQqLmAXmcR4F5zdk6IAAIIIIAAAggggAACCCCAAAIIIIAAAgggYGYEuLMMEEAAAQQQQAABBBBAAAEEEEAAAQQQQAABBBBAAAEEEEAAAQQQQAABBBBAoGIC/pfvdcDF1UXrae+xX8z+nAD3iglzoK0ETvXfa08/8Jzlwpw9/tf/FKgKCzw88oh98NRHTDlXnfF4hY/O4RBAAAEEEEAAAQQQQAABBGopoLDPIAjsrbFLtTwt54qQwK8dP2axWMytAa0FWmUFDh8ctN5k0i5PXbXFpaWKHHz40JB1d3XZ1Mw1UwEGWmEBhXArjHt2ft5SNxfsxPARU2x7ZxvvZ9VzzawGoamASBRDexXwr6B/BbcrwJ2GQKMIZAMVVg7dPUH3BlpjC6gAiQrsqHU14T3L3wcW0mm7cnW6sSeL3iOAQN0ECHCvGz0nRgABBBBAAAEEEEAAAQQQQAABBBBAAAEEWl6AAPeWXwIAIIAAAggggAACCCCAAAIIIIAAAggggAACCCCAAAIIIIAAAggggAACCCCwewGFrygsIrx1qPTqoiXbe9y/CHDfvS9HKE7gmQe+YO/of6f98NLf2n/42ZeL24mtdhQ43jdizz/4opmF1hFvc2FGNAQQQAABBBBAAAEEEEAAgcYV8AGKhYKgOzs6rC0et3Qm07gDpOfbCmiOj9192JYyGRufnEKrCgL7+/psoP+ABWFouVyuImdoTyTccQjd357TB7ivZrNuQ7m1x2PWpqqEtLoIBKGZK/waBDY6PhG5ohEK+dc6UXg773vWZYlw0jIFVJBH7cL4hPlrXpmHYreICKiYhIpKNNt9y7/2WF5Zcc+eFA+KyIKjGwg0oAAB7g04aXQZAQQQQAABBBBAAAEEEEAAAQQQQAABBBBoEgEC3JtkIhkGAggggAACCCCAAAIIIIAAAggggAACCCCAAAIIIIAAAggggAACCCCAAAL1EljOBevB7S+Pn7XppWl79OTj690hwL1eM9N6531o+Ix9/L5PWS7M2eN//U9bD6AKI+5p77Hn3/0lG0gONl1oSBW4OCQCCCCAAAIIIIAAAggg0BACKsSnIMWFdNpm5+ZNgcfd3V3uz3g87kIVxy5fIQy0IWaz9E4O9h+wfX19Njs/7+afVnkBhUErFLrSLbWwYCq8QLtTQKH5KjyhAhRHDg1t2ECh3IkY4dz1WjcuvD00u3J12t13otQUlKzAZAX8KzCZhkCjCKigcjYMjftCo8xYcf3sTSbt8MFBi8di1tEk1yT/uoPXF8WtAbZCAIHtBQhwZ4UggAACCCCAAAIIIIAAAggggAACCCCAAAII1EuAAPd6yXNeBBBAAAEEEEAAAQQQQAABBBBAAAEEEEAAAQQQQAABBBBAAAEEEEAAAQSaRMD/8n16ddH+7Pwf20PD79kwsos3Rt3XaQhUU+B434g988BzlmzvsV9d/4X9mx//62qermWO/eTpp+z00P2EGLXMjDNQBBBAAAEEEEAAAQQQaAUBBekqUHertryy4kKi9Set+QQULK6A8YnJKRd4TUOg0QW0ng8O3GVdHR2uKMFA/wEXajw9e91UsEAh3WoK6FZQN612Aj5kWsHtCnCPUlPBkpHhI65wiW8dcYL+ozRH9GVrAV9Y+cL4BAV3mmyh+Oe0zra4NfodK/81h4pD8dqiyRYrw0GgDgIKcA/D0C5MXLZsNluHHnBKBBBAAAEEEEAAAQQQQAABBBBAAAEEEEAAgVYVIMC9VWeecSOAAAIIIIAAAggggAACCCCAAAIIIIAAAggggAACCCCAAAIIIIAAAgggUIKAD1rZaReFuD/zymftYmp0p035fgsIPHn6c3Z66F12fvYNN1qtDwX6q00vTdtM+qr7+1jqgi2uLpYtQnh72XTb7vjwyCP2wVMfMeVadeYFGVXnbBwVAQQQQAABBBBAAAEEEECgVgL5YYrxWMwUXasCfaGZC1Ycn5yyYJuA91r1k/NUR0Chd2pvXrhYnRNwVARqLHDPsaMbQrj96RXinl7K2NDAXe5LhHPXeGLMzH+uoPB2hbhHqfUmk7Z/b5/rUmdHh1tDrJEozRB92U5gOQgsDLmXN+Mq8cEPiXjMEg1cdMS9rsitFYxSYSjdk2kIIIDAbgX0XK/iTIS471aS/RFAAAEEEEAAAQQQQAABBBBAAAEEEEAAAQRKFSDAvVQxtkcAAQQQQAABBBBAAAEEEEAAAQQQQAABBBBAAAEEEEAAAQQQQAABBBBAoAUFig1wF42CuJ8lxL0FV8mdQ/7T3/qm9bT3lGRRatg74e0l8Ra98W3XpHXE2yweK3pXNkQAAQQQQAABBBBAAAEEEGgAAYW467We/lxVCOit8PbZuXnLBYEtZTINMAq6WKpAT3e33T100AUpK1CZhkAzCOzv67OB/gPbDkUhuArDpdVWQMVBVoPQZufnTfeXqLbhQ0PW3dVFgHtUJ4h+3SGwEoQWhKFNTE5Zmme2ploh7YmEnRg+4sbUyCHuK0HgXmfMpVI2M3u9qeaIwSCAQH0FCHGvrz9nRwABBBBAAAEEEEAAAQQQQAABBBBAAAEEWlWAAPdWnXnGjQACCCCAAAIIIIAAAggggAACCCCAAAIIIIAAAggggAACCCCAAAIIIIBACQI+wP1bb/6FfetX3yhhTzZtVQEFgD//4It2cyVlH/7PH7Cjfcft3rv+O8dxz76Ttr9rLVTpcO/d1hHvcH9Plhj2fvHGqA0mD7r9fnX9F/ZvfvyvW5W7ouNW6P7Tv/mcHd87Yu3xmLXFCLeqKDAHQwABBBBAAAEEEEAAAQQiIpAf3u67tJrN2tWZa4SBRmSOKt2NQwMDtqe3xwVpKlCThkCzCBw+OGi9yaTFYzEXary5EeBen5nWfUYhvioKMj45VZ9OFHFWAtyLQGKTSAn4z+xUjEVFWWjNJaDCJAqAiMfjruBSIrb2Z6M0Fe5QAQ8KBjXKjNFPBBpPgBD3xpszeowAAggggAACCCCAAAIIIIAAAggggAACCDS6AAHujT6D9B8BBBBAAAEEEEAAAQQQQAABBBBAAAEEEEAAAQQQQAABBBBAAAEEEEAAgRoIEOBeA+QmO8XDI4/YB099xH4281P7/KtPlzS6geSg/cbQb7p9hvcctaGew+7vW4W9E95eEu+OG58eut+ePP2UC7zqaKRUkB1HxgYIIIAAAggggAACCCCAAAL5Anq/R+GKPupYIYtTM9csCAKgmlRgZPiIJRIJG7t8xZZXVpp0lAyrlQTaEwm3pvfu6bW+3l5TUHs2DF1BQl3ffNO/VaiQVnuBTC4wFQe5MD5R+5MXeUYf4K414v4XM2O1FInHZnUR0PVNIdmz8/M2Ozdflz5w0uoK6P6mgOLuri53okQ85u5xUW66/+r1hZqeM1W4g9cVUZ4x+oZAYwsQ4t7Y80fvEUAAAQQQQAABBBBAAAEEEEAAAQQQQACBRhMgwL3RZoz+IoAAAggggAACCCCAAAIIIIAAAggggAACCCCAAAIIIIAAAggggAACCCCwg4B+QX43Tb/+r0AbNf2efXDreDruufGz9tLrL+zm8OzbIgJPnv6cnR56l/3Rz75sZy/9bdVG3dPeY4uri1U7fise+EOnPmrvHXm/C7Xy14JWdGDMCCCAAAIIIIAAAggg0JgCehsjuBVJzmua7edwJQjd+z4KVpyevW6phYXGnHR6XbTAyRPH3bZvjV0iULNoNTaMsoD/BVnfR72fpfuAChOubCpGoeBbBeDSaiuwHARuTt68cLG2Jy7hbD7A3e/CWikBj03rIqDP7nSNU/GdK1en69IHTlobgf19faZ7XTwed4Ul2lyhCRWZiE6xifzgdr2umEulbO5GimfN2iwRzoJASwsQ4t7S08/gEUAAAQQQQAABBBBAAAEEEEAAAQQQQACBmgoQ4F5Tbk6GAAIIIIAAAggggAACCCCAAAIIIIAAAggggAACCCCAAAIIIIAAAggggEB1BRTYoOCG3bXQOuJt7hArQe5WDIDdij4zF5b92tSr9trUT+y1qb/b3anYu2kF/vS3vmkKV3/su+9r2jE268Cef/eLdnzviHW2rQWC0BBAAAEEEEAAAQQQQACBRhDQ2yG5IDRf2E6vZ/S6hnanQC4MbfXWG0jLKysu+HM1m4WqBQTednTY2trabHZ+3mbn5ltgxAyx2QX8L8gql13vZPlgW407kwvWh696pZ1x7gn1WA+63+i+MzE5ZelMph5d2PGcfb291t6esPZEwvR3Atx3JGODCAjoGreUydj45FQEekMXqimga5NCiru7ugqeZq02Scz0Zy3D3Qlur+asc2wEEChWgBD3YqXYDgEEEEAAAQQQQAABBBBAAAEEEEAAAQQQQGA3AgS470aPfRFAAAEEEEAAAQQQQAABBBBAAAEEEEAAAQQQQAABBBBAAAEEEEAAAQQQ2IXA5qD1tV+wL7/58PaXx8/aufGzZR3ovSOP2Omhd93aV9Fntzvl/5afD+/D3L8/+h27mBot65zs1HwCx/tG7PkHX7SbKyn78H/+QPMNsIlHpNB9he8TdNjEk8zQEEAAAQQQQAABBBBoQoFsXnC7Hx7hq4UnOt9qLpWymdnrRa8Ihdr27endsH02m7Xp2esWBLeDkos+IBvWXKA3mbTDBwfdfI1dvkJwf81ngBNWWuB2gHvMhW7nv8eeH+C++bwd8fiGbSvdL453W8Dfd3S/0X0nyi3Z1WVHDg2590bbYjFT8H/sVihylPtN31pTwF/j3rxwsTUBWnDUnR0d1haPW3d3l8Xjcevq6LBEYq34xFZN98VErLL3PILbW3DxMWQEIi7gQ9yDMLTRS+O8PxHx+aJ7CCCAAAIIIIAAAggggAACCCCAAAIIIIBAIwoQ4N6Is0afEUAAAQQQQAABBBBAAAEEEEAAAQQQQAABBBBAAAEEEEAAAQQQQAABBBpeQGHrK7lVS8Tb3VgUBtK+iwT3/PD2r7z+Qtk+A8lB+8qZr5W8/xdf+7y9NvVqyfuxQ3MKPDzyiH3w1EfsZzM/tc+/+nRzDrJJR3V66H578vRTu74mNSkPw0IAAQQQQAABBBBAAIGICag43moQWH6xOXUxHotZxy7eZ4nYMCvWnVwY2uqtioKr2axdnblm6Uym6OP7X0TzOyxlMnb56jThaEULRmPDY3cfNgWAphYWbGrmWjQ6RS8QKFNAhSUG+w+4IFt//W+Lmel6t7mAqr6vYO5EPObe+6LVRkDzoM8vSi0aUpvebTyLro3Dh4bW11P+d/VsoVWjxwtC3esxO5xzs4D/XPDC+AQFWVge7tluu3D3ShQuIbidhYYAAlEWUKEyFSybnZu32fn5KHeVviGAAAIIIIAAAggggAACCCCAAAIIIIAAAgg0oAAB7g04aXQZAQQQQAABBBBAAAEEEEAAAQQQQAABBBBAAAEEEEAAAQQQQAABBBBAoLEFfKjCzNK0DXQPusF0tsVd+Ec5rVLh7f7cT57+nJ0eetcdXVlcXbTvX/hOwS6eG/+BzaSny+l+1fdRILX6djE1WvVzcYI1Ab+G/uhnX7azl/4WlgYS+NCpj9p7R97vCkoQZNVAE0dXEUAAAQQQG9W1QwAAIABJREFUQAABBBBoQQEFkSugNwxDF0Ku91WS3d3uz45dvM/S7JQKu5ddEK7F3itQVwFnQRBsO3QFoe3b22fJri63nQLRtB+t8QTaEwk7MXzEdXzs8hVbXllpvEHQYwTyBBTermvU/r19LsBWTSHbhQLc9b1ELOZC3Gm1EdDdZjkXmIp+jE9O1eakuzyLrpNaS52dHWt/dnSYvpbfdluUd5ddZHcE3POcnoUnJqdKKsgDXWsJDA3cZSp2olZuiDvB7a21ZhgtAo0qoNcDCnFXsToVN6EhgAACCCCAAAIIIIAAAggggAACCCCAAAIIIFBJAQLcK6nJsRBAAAEEEEAAAQQQQAABBBBAAAEEEEAAAQQQQAABBBBAAAEEEEAAAQQQKCCgoJjVILC1WKy1Npa6YOevveGCkncT9FHp8Hb1bSA5aF858zVLry5asr1nw4jOjZ+1l15/oaHmWWPROJ595bOEuNdg5nrae+wPz3zN9Odj331fDc7IKSop8Py7X7Tje0d2VVSikv3hWAgggAACCCCAAAIIIIDAZgG9z5INA8sFoQueTi9lLBfkrH//fovHYhSkKnLJKPBTwZ9qCjiTpQLP8oPZFVjbt6fX9vb2mgKS1RT0PjVzzRbS6SLPxGZRE9jf12cD/QfcnCvAnYZAMwmoyITWtw9y19gUHK5/6zqm3HYF2NJqK5DJrRUJefPCxdqeuAJn07rRvU9/an0pGFRtN0V5K9AtDoGAZYPQFKw9M3vdFeShIbCVQLkh7gS3s6YQQKDRBO45dtQ9s701dmnHInWNNjb6iwACCCCAAAIIIIAAAggggAACCCCAAAIIIFBfAQLc6+vP2RFAAAEEEEAAAQQQQAABBBBAAAEEEEAAAQQQQAABBBBAAAEEEEAAAQSaXCA/vF2h7Yuri+6/Pzv/H+35d3/JhVzvJuhDQVsK3Lp4Y9Se/cln3bEr0RTiPpOetoeGz9hDw+/ZcMhz4z8wBbk3QlP/P37fp1xXZUOIe3mzFovF3I5hmF+GoPCxPnTqo64wgdbkp3/0yfJOyF51EdD16E9/65um2dZ1iYYAAggggAACCCCAAAIIRElAr0gV2q4gQb0+TS0sWmphwXVx/94+Fz7eHo+5Qnm04gX8e0t+j3QmY0tLGevtSW4IQNb3FWA7Pjnlgr9pjSmgMLu3HT1q+jFReDtz2ZjzSK+3F9A6Hz40tH4Nu3J1ej10u4v3vOqyfHwh2gvjE65oSKM0raWR4SM2PXvdPXP4X8jeTVHeRhk7/Yy+gD5/1M+WwtsV4k5DYDuBUkLcCW5nLSGAQKMK+Gvd7Ny8K05HQwABBBBAAAEEEEAAAQQQQAABBBBAAAEEEECgUgIEuFdKkuMggAACCCCAAAIIIIAAAggggAACCCCAAAIIIIAAAggggAACCCCAAAIIILBJQMHq2SA0BYy9PH7WvvL6C+tbPPr2J+zRk4+7UDGFi+2mVSvEfTd9isq+XznzNVMYvW+EuJc3M7+2/+1ux3+Y+9W2BzjVf689/cBzlgtz9rs//JgrAkBrHIHTQ/fbk6ef2tBhQq0aZ/7oKQIIIIAAAggggAACzSyggEoFCQYKbzeza9ev23zqpqngmMLbD+zda4l4fNfvsTSz4XZjyy9AuNV2hLc3x+o4fuRu62hvd2F2CrWjIdCsAvkh7go33t/XZ3obviNO0cJ6zLn/DGNicspUKKRR2pFDQ5bs6nLdVUC2fiFba2s3RXkbZez0M/oCeiZezgW2lMm4Ajs0BHYS2Bjirs+mN34+Hdja59pqevbX/XPuRsr9nYYAAgg0goAK+x0+OOgKBqlwEA0BBBBAAAEEEEAAAQQQQAABBBBAAAEEEEAAgUoJEOBeKUmOgwACCCCAAAIIIIAAAggggAACCCCAAAIIIIAAAggggAACCCCAAAIIIIDALYH84HZ96fuj37GLqVE7N37WbdHT3mN/eOZr7s9KBX0Q4n7n8nto+Ix9/L5P3fENQtxL+1FVAP6/eMeHbXjPUfvC3z1rV9OFg0C0np9/95dcYP7Xz3/Vvjf67dJOxNZ1F/jQqY/ae0fev96PRCxmiV0WmKj7oOgAAggggAACCCCAAAIINLyAQgQV3q62kE67AFWFcan19fbaQP8Ba4vHjQJUu5tqCeeC0HIWmrhlnLq54A6qvysc1Lvv7kzsXS8BBVjr52V5ZcXGLl+pVzc4LwI1E/Ah7lrvPrSWEPea8W84kT4z0WcYjVQ8QtdLXTdjMXP3Rd94z7Q+a4izFhbI5AJCalkcJQnkh7gX2pHg9pI42RgBBCIocPLEcderNy9cjGDv6BICCCCAAAIIIIAAAggggAACCCCAAAIIIIBAowoQ4N6oM0e/EUAAAQQQQAABBBBAAAEEEEAAAQQQQAABBBBAAAEEEEAAAQQQQAABBCInECjcKgjMZ3m8PH7W/vLNb9hMetr+8n3ftZdef8GFuD/69ifs0ZOPW1ssZu0VDEf2Ie463/TS1Q0+v7j2hn3/wndM4eWt0E4Pvcs+dOpjLkzct8e++75WGPodY9R6G0oesv966b/Yz2f/v5IMFMr+lff8ia3klq2vY6999Y1/bz8Y+08Fj+HDvy/eGLVP/+iTJZ2HjaMj4Ob8zNcs2Z60rra26HSMniCAAAIIIIAAAggggEDLCQS3wl5dsHguZ1evzboAd986Ozrs8MFBa08krCMes7gSVmm7FtD7WytBsH4chTiOjk+Y/qQ1roCCrN929KgLIlaYtULcaQi0goDWvr9+DR8asu6uroq/L98Kjrsdo7+3aC7GJ6cifw1SgRiFHKupQEz+vZGCMbtdDexfSYFlfSYZElJbSdNWOJaKU8Tb4ncMNcgFdmNhgef+VlgEjBGBJhXwz3BLmWUbn5xs0lEyLAQQQAABBBBAAAEEEEAAAQQQQAABBBBAAIF6CBDgXg91zokAAggggAACCCCAAAIIIIAAAggggAACCCCAAAIIIIAAAggggAACCCDQdAJrAR45M4tZfnC7H6gC3NW+fv6r9s9OPm4KSe5si1ulo8V8iHshYIW3f3/0200b5K7Q9tNDv2m/MXS/Jdt7NhCkVxftQ//pf266dbfTgHwAezKRdJsuri7Y9y58x/5mtLgwf19sIBfmrC3WZpOLl+1/ffVpm0lvLBBwqv9ee/qB50zb/e4PP+aKFtAaU8DPeSIWs0QFC0w0pga9RgABBBBAAAEEEEAAgXoIuMD2ILRsGLrwwMX0kl2/cWND2GtbPO7C27s6O609Huf1SwUnanOBQsK+K4hbx0MdP3K3dbS32+z8vM3OzdexJ5wagfoJKMxdIe4qAFLp4qr1G1XjnNl/dhH1EHetD60TrZeOeNz8W6S6P6p8r943pSEQFYGVIDQVPZqYnLJ0JhOVbtEPBBBAAAEE6iJwYviIK/J3YXzCVrPZuvSBkyKAAAIIIIAAAggggAACCCCAAAIIIIAAAgg0pwAB7s05r4wKAQQQQAABBBBAAAEEEEAAAQQQQAABBBBAAAEEEEAAAQQQQAABBBBAoAYCuTA0hYqpZYPAhbe/9PoLdm78rPvaQHLQHjpyxv1docj5rVoBMeqPwhrUYnnx8Oqr/lNTkPu58R+YQs3z27mJsyUFbz84fMadwY+3BuR3nELB4erH5tB2+cpBI17Kpu3pH3/GLqZG69HFup7zsX/yAftnv3Y7uN6vWK2NCzdG7Ttv/V/24ys/KthHhb//4ZmvuWIDq8GqhWFosVjMJm5esrfm3rRscPuXnt916AE70N1vf/XmN+0vf/XndR0zJy9fwAX+n/maJduT1tXWVv6B2BMBBBBAAAEEEEAAAQQQKFNAr+VdcHtoLmxrenbW0ksZ95o0vw30H7C9vb3W3tZm7RSfKlN7691WgsDNgUJ2p2evW2phoeLn4IC1E9jf12f6mVleWTEF8tMQaGWB/BB3FS8kjLu2qyHqIe5aH8fuPuyCP/V8oc8ZaAhEWSB7q+jRlavTtpBOR7mr9A0BBBBAAIGqCvT19trQwF22lFm28cnJqp6LgyOAAAIIIIAAAggggAACCCCAAAIIIIAAAgi0ngAB7q0354wYAQQQQAABBBBAAAEEEEAAAQQQQAABBBBAAAEEEEAAAQQQQAABBBBAoAICCkNX2Eh+yw9v19cVLv70A8+tb6Koj7UA7Zh1tsXz4tV33yEdVUEN6tdyLmPdiS7riMc3HDh/m63OqDD2b735jW2D3BWY/tjJJ1xAvdrmce9+NMUf4ZkHvmDv6H+n20FhKsps058+CKaVw9sVxv3Se/7U2uPtdnlhwv7i7/83O7n/n9h/f/DX7eie485MQe65MGc/v/Yz+z9/9ef2j/P/sI6vogOPnnzcrVl9/eKNUbtv8H+w/u673DZBqKIFt5tW9GI2bf9t6lX75t//H3Y9M1v8RLJlJASePP2UnR663wVXKcCKhgACCCCAAAIIIIAAAgjUUsAHUCqsXUHTUzPXbGV19Y4u9PX22GB/vyXa4tYer+z7K7Ucb1TP5d9T8f2bnZ+32bn59e4mu7pcuL7+ozWGAAHujTFP9LJ2Av6XankPrHbm+WeKcoj7kUNDpvtctQrw1kecszazgP+scvPzWjOPmbEhgAACCCBQSGD40JB1d3W5b12fv2HX5uaAQgABBBBAAAEEEEAAAQQQQAABBBBAAAEEEECgYgIEuFeMkgMhgAACCCCAAAIIIIAAAggggAACCCCAAAIIIIAAAggggAACCCCAAAIINLuAghB88+Ht52ffcF9SuPVrU69uIDi+d8Q+dOqjLlRccWKxmA/MDq19l+HIK0HgAto3h7IrsHxhdcEGugfdeTeHuKuD2ieXFz7v/p03Nm2jIPdz4z/YMJ6B5MENwe3536xXiLsPcO9qux1WT3i7WXciaf/y3o/ZQ0fOWCaXsT/62Zftx5f/f/buBLzO6673/W+P2hos25plW5btOM4hA03aOk1zAAfSA7ktpXBv00sC91AoPUDCbcOQ0gFowlOSQwMkLW04UHqawiENDVNbWnqgpkkDIanbxk3ikNGTZGu2ZA1bW3t493n+S36dbVmy9pb2KH1XHj+ypfddw2e9e3iXsn/rGwoGgqoL1bkA9ys7XqvXdLxWOzdedGYzgYCmk1M6NPa0RmdH9cM73uyOTXspfaP/EX31yJdk1/SlrVe449PZ3KA225SgThdtuljdjVt0crpfn3/hQT1+8rElnxYseL+jodNda5TKC/iB/fY8Vbdg84fK944eIIAAAggggAACCCCAwFoWsCWKdNaT+5rOyAIoT09NLTrkaCQiC+UKhUKKBm0jNzafKtW1YfNh609+IKgF2rZs3uSCbfsHBhVPJErVNPWWQODiHb0KBAI60tdP+H4JfKmytgS2dHaoqaGBTQwrOG1n1/ATCfUNDFawJ682ffbD1qyPVsV80In8BPz3a9PxuE4ODed3EkchgAACCCCwBgWCwaDs/ZxtYGYlncno+MkBpdl8bg3ONkNCAAEEEEAAAQQQQAABBBBAAAEEEEAAAQTKL0CAe/nNaREBBBBAAAEEEEAAAQQQQAABBBBAAAEEEEAAAQQQQAABBBBAAAEEEECgxgQs3DztZV3wuYWi52Sf5zWScCCg8CoD2xc2lMh4ri9WrD8W3P4Ph7+grxz+gvueBZv3Nu9cMsQ9tz4/4CEUsOAznR1rXoPLOcjC7P/6hc/JD7Uv9PyVHL8wwH09hbdHghG11LfptR2v1yUt36MtjVvVUt+qWKhe4WD4LOcL4/+h//7knZpNz55DPB/mHtOO5p26ov1KXdH2Gu3atNuFvGezngIBt+2Au7Y+efA+fWvwybMB8NFQ3YLpyiqVSblzbNOCq7vfqGgwoq/37dffvfx5jcSHZYHtl7VeoUvbrnBfrTw39qzuePwDK5l6zimiwN6ua3T73g+57R3qQqEzgf5FbICqEEAAAQQQQAABBBBAAIElBGzNxd8kbyY+q4GRYXlLLLxY+PTWzk411McI3S3DFZUbCGpBaBbc7hcC3MswAUVuYlt3l5tDP5C/yNVTHQI1I2CBju2tLa6/uZuC1swA1lBH7Xccs1US4G6B/hbsb6UuZOviFARqR6CaHku1o0ZPEUAAAQTWqoDd93a2tykSnv//JU5NnNbo+PhaHS7jQgABBBBAAAEEEEAAAQQQQAABBBBAAAEEECiTAAHuZYKmGQQQQAABBBBAAAEEEEAAAQQQQAABBBBAAAEEEEAAAQQQQAABBBBAAIHaE8gNbvd7bwHnhcZ3BM8EoxdTwAIZcsvPfvUnNZOaOfutxkhj3iHufiCXnRwJWmR3QOlsVl7WIusXLyOzwzp6+og6GjpcUHxuKWeQe26A+1oPb/+p73mntjf3akvTNjVFmlxIeygQViabcYEyXtZTIpPQ5NxpTcxNaHzulIZmBvTtoQM6cvqVC15+Nud2zdhc9jT3ysLhre6sPJ1KjOnA4BNKpBN5XcKhYFhXd12jd1xys7obtyqZSSoWfjXkLbeSsdlRPfzig/pG/9eV9tJ51c9BxRXY0bxLd1x7lxoijYoGg2c3hihuK9SGAAIIIIAAAggggAACCJwrYGsO82sP0lwyqYnJKU1OTyt7gbWIjtYWbWpuzmuzOrxXL5C7XmS1zW8kGHDrRQS4r9633DU01tdra1enUum0jvT1l7t52kOgKgSam5rU1d7m+sI6WOWnpFpCp+uiUfV0d8k2K+G6qPx1QQ8KF/B/X/jikaOFn8wZCCCAAAIIrEEBe19nQTq2eZOVxNycjp8cWIMjZUgIIIAAAggggAACCCCAAAIIIIAAAggggAAC5RIgwL1c0rSDAAIIIIAAAggggAACCCCAAAIIIIAAAggggAACCCCAAAIIIIAAAgggUBGBhWFTK+nEo3373Wn7eq5XOBBQeD6xquQl6XkuyCyf8o4vvfW8wxaGuOdb18KK/LD2o5OH9dzoM7KvuWHx7Q0durrrjbqu5/qzYe7HJo/o9kffk0/XV3WMH+AeCgRkgfvx1IzuePyDro9rpZjvH153v+pCdUqkZxVPx3XahbSf0uDMoKaTkzLvqeSUC3CfTcc1l5nTXDrhjq1UaYps0P932c/p9Z1XuwD3+Qy+Vy/oUCCkYCCkieSEPv3MH+ubA/9eqa4u2a4far9j4y6113fIvlrguZU718B1ZuP78BvvcuOy5zV7fqMggAACCCCAAAIIIIAAAqUUmA9ut03IsvI8T5PTMxqbmFAmk7lgsxa629ayWZFQSHWhYCm7SN1nBPw1NVsGCwfmN/xKe/PB+wS41+Zlsrt3uwsoPnbipNs4gYLAehKwkO7erVvckAnpro6Zr4YAd3tOtPB2uz5YH62O64JeFC7g/y7RNmixjVooCCCAAAIIIDAv0BCLaUtnB/fBXBAIIIAAAggggAACCCCAAAIIIIAAAggggAACqxYgwH3VhFSAAAIIIIAAAggggAACCCCAAAIIIIAAAggggAACCCCAAAIIIIAAAgggUM0CftiUBXsfnTxSUFdH4kP6/IsPaiQ+rBsvuVk37rmpIgHuFs6dG5hug7i09XI3FgtXt2DpxQLc7ecW0PyZGx5yIVtSwAWkLVaff2xv805X74HBJ/WVw184L6x9OUA/zH04PqQDg08sd/iqf+4HuFtFtRrevr15hwu///bgN3Vo7JnzTO7+gXt10caLlEgn9MChP9PxyaOaTc+eCWpPnHdtrBq1iBUEAgHtbL5Idl1YYHs2J8A97aV1ZcdrXfj/t4ae1J989xNFbDn/qsz/x3e/XW31bYqF611QfmOkSQ3hRoWD4SUrSnsp/e4Td+jQ2NP5N1ZlR96+90Pa23WNbAOESJk2pqgyArqDAAIIIIAAAggggAACeQjY2op/PxdQQLb3U6HbP9l6RCYrt/la1kLc02lNTE1pYnLK/ftCJVZXp47WFsXqoooEg+4ehlJ6AZsVm5rc20UC3EvvXsoWutvbtaGpUZPT0xocGS1lU9SNQFUJWDi3hXRbWLetgeW+jthrHMtilZmuaghwt0DPpoYG1kcrcwnQapEEUp69z2aDnSJxUg0CCCCAwBoT8AN1bBMz28yMggACCCCAAAIIIIAAAggggAACCCCAAAIIIIDASgQIcF+JGucggAACCCCAAAIIIIAAAggggAACCCCAAAIIIIAAAggggAACCCCAAAII1IyAH+D+3NizuuPxD+Td73de9m71bpwPM7fSUd/pQqjDgYDCZUp0SXqerP9HTx/WTHrG9eOzz/6ZC1X//Fu/5P5tgd+j8WF98uB9S47NjrUuWzCNBTl85fAX9cChTy16/D37Pi4Lcbd673z8g3l7lfvAHc27dGnb5XrLzre5eanV8PbXdFylX3nd+xULxfQfpw7p9w/cpZnU9FnOt+/5Sb3jkp+Sl/X0F8/9Tzd3uSHo5XYvdnsdDZ1672tvVzgY0R2Pv98F06+k2PXw4Wvv0sMvPuiM8i23XHmbvn/bde5wC8jPZNMunG5hObP/wdlvhwJh1YWiCgZCuvfbv6cnBx7Pt8mqOc7flMJyD+uCwarpFx1BAAEEEEAAAQQQQACB6hOwtYlU1jt7v2T3SMGARbnLhbnb360sFqueG9xux2QyGY2fnnQB0ulMJq/Btrds1qbmZoXPBO/mdRIHlUSAAPeSsJat0tZNm2QfJpxNJNQ3MFi2dmkIgUoLtLe2aHNzs1sjj55ZB0vbZiL2Aqf575Vpyb/SFFXVfqUD3BtiMW3r7nLvZVgfrapLg84UKOC/PxsZO6XxyckCz+ZwBBBAAAEE1raAbeK0q2eb28zJAtwtyJ2CAAIIIIAAAggggAACCCCAAAIIIIAAAggggEChAgS4FyrG8QgggAACCCCAAAIIIIAAAggggAACCCCAAAIIIIAAAggggAACCCCAAAI1JbDSAPc7rr1bl7Zeft5YKxHg7nfi/oP36ZG+/e6fD9zwkBoije7vFrRugetLFf/YulBQcxlPI/Fh3br/XYsebkHYH933sbzqLeeF4Ae2X9Z6hS5tvUKNZ8bu9+Gzh/5MXz78hXJ2adVt/dSl79Rbd/2EC2dPeUmFg2E91v+I/sd3/8jVbeHm9/3gHysUDOvfT/6r/ug7f6BMNr9wu1V3rowV/MJrfllXd71R//PZP9G/nfhGwS374e3+NTE2O6qvHv0HfemVv3O2S5W37Hqbfuayn3eB+IcnXtbfv/zXSntphQKhC/bBjre5urzte3Vdz5sUCgT10PN/qb9/+eGC+16pE/Z2XaPb935IUlZ1odCiIYuV6hvtIoAAAggggAACCCCAQHUK2GZXttHcInteuQ7Ph7kHZNtDWRCq/TuTtT/zZ1hYuwW3n56akuctfa+22OgtdHrzxmZFQ6GybapXnbNQ+V4R4F75OVhND3bv6HUbLvQPDCqeSKymKs5FoOYEerduUV3UNmQMyDYX8Qvh3ZWbykoHuG/p7FBTQ4MiwYDb/JaCQK0K+L8HHZuY0Nj4RK0Og34jgAACCCBQMgE/VMfC2y3EnYIAAggggAACCCCAAAIIIIAAAggggAACCCCAQKECBLgXKsbxCCCAAAIIIIAAAggggAACCCCAAAIIIIAAAggggAACCCCAAAIIIIAAAjUlkE+Ae3tDh67bdv0547JgZvt+LGTRY+UtaT9AJiv5f88Nb7feWGj1Hdfe5ULcLbzdQtyXKrdeeZv29VzvgkgsPM0Cat736Ht1dPLwoqfceMnNunHPTcvWW2oVG+ONl9y0aGC7Be0EzwTCpbzsBUPpS93PQuu36+pXXvd+7d50sVJeSo+ffEyHRp/W23a/XZ0NXbrnwO/q4Mi3dc++j2tb03YNxwf1wcd+TdOp6UKbqonjr93y/Xr3996iF8ef191P3llQn3PD2y1iJ53NKHvm8XP49Mv66xcf0sHhb59Xp83BPT/wcff4sZD3Tz51rx478UhBbUdDUe3b9kP66Ut/VnWhmL5y+Iv6y+c/q4yXLqiech+c+9wRDQbd44iCAAIIIIAAAggggAACCOQjkBvink6ndXpq/j61LhpRJBJRNBJxIe5+sfuz+OysJqdnNDM7W3Bwu19PY329OtvaFI2EFeUmJp+pKtkxBLiXjLbkFXe1t6m5qUmT09MaHBkteXs0gEC1CUTCYVmIezD46nq/rTHzulK5mapkgLtdDzt7trkNZ2zjWwoCtSxAgHstzx59RwABBBAoh4DdA+zq2ebuBSzA3YLcKQgggAACCCCAAAIIIIAAAggggAACCCCAAAIIFCJAgHshWhyLAAIIIIAAAggggAACCCCAAAIIIIAAAggggAACCCCAAAIIIIAAAgggUHMCFwpwtxDnG/fcrOt6zg1vzx1kJQLcLbgktywMb/d/ZkHM77z83Xrg2U8tGcZux+7tuka37/2QLJAmFJAs8NzCph849Kkl59NC3z//4oMuGL0SJTdk2tr3A9uDmg9uzy1Jz5PN81JOlej/Um2+edeP6Scv+WnFwvVKeyn9y/F/1oPP/7kS6Vl939br9PNX/KLSXlpPjx7UG7u/TzOpaf3ht/+7nh19upqGUdS+dDR06kPX/I4Lr/+3k9/Q/mP/WwMzJzWeOHXBds4Pb09rcGZQz45+19X1Pa2XKZP19Gjffn3plb/T6OzI2fo+fO1duqz1CmWV1dHTh3XH4x/QbHp2ReN6fdcb9IuveY82RDfosf5H9Jln/9TNWzWWxkijPvzGu7Rj4y6FgwGFc4IVq7G/9AkBBBBAAAEEEEAAAQSqSyCTzbo1hYzn6eTQsGYTCRfYbn/cfXswqIiFrEciCgaCmp2bc8f4G22tdDThUEjdHe1qiMUUDdnKAKVSAgS4V0p+de36QcWe57mwulS6ujefW91oORuBpQU2NzervbXFHRAKBNyGp5TKCVQywN3f1II10srNPy0XT4AA9+JZUhMCCCCAwNoV8IN1LLzd7ospCCCAAAIIIICoUgXcAAAgAElEQVQAAggggAACCCCAAAIIIIAAAggUIkCAeyFaHIsAAggggAACCCCAAAIIIIAAAggggAACCCCAAAIIIIAAAggggAACCCBQcwJ+cIGFNFtgeTwV10x6+pzgdotpsaAO+29hKUeGi/XRU/Zs0xaGZeXOxz+omdTMBcPZ852QB254SA2RRtWFgprLeC6Y/db978r39LIelxvebiE6FqbjFwuL86WCZ4Ld/Tm2MT3S97UL9vWR/v0VCaW3zQJuufI2FxpuxULa/+X4P+nPn/u0kpmk+14kGNW7rvgFXdfzJhd0Z8f81Qv/S194+W/K6l+Jxm7Y+aN6x56bVReOyct6Lmz9O8MH9K2BJzUYP6nTc6fd9/2SG95u30t5ST09clB/+9LndWzyiKKhOn3f1n360V0/rs2xza6+fz72VX31yD/oR3a8RT9z2c+7quxq+sRT9+qx/q+vatgXb75Ev/q692tT3WYdnzqqu5+8UxNz46uqsxQn20YOtqEDAVWl0KVOBBBAAAEEEEAAAQTWtoDdi6c8Txkvq5FT45qYnCzrgDvbWrWxqckFuFtYPKUyAi7AP5tV/8Cg4olEZTpBqwUL7Ni21W2sMDYxobHxiYLP5wQE1opAT3eX6mMxt6mh/T6AUjkB//XENnrpGxgse0d29253G8/YZRAOzH+lIFCrAgS41+rM0W8EEEAAgXIK2Hu/XT3b3HtAC3C3IHcKAggggAACCCCAAAIIIIAAAggggAACCCCAAAL5ChDgnq8UxyGAAAIIIIAAAggggAACCCCAAAIIIIAAAggggAACCCCAAAIIIIAAAgjUpIAfXOB3/rmxZ91fL2293MW1W1BLbkB4pQbpB5bktv+OL721aN259crbtK/nelkgesYC47NZFxB/aOyZorVRjIqWCm+3cDALtn815n6+NZtDC26z8Sz82WL9uf/gfXqkb38xulpQHbfv/U3t7XqDO8eC2a0PDxz607Ph7X5l2zb06D1X/bq2N+/QkwOP6+NP/YEyXrqgtmr14J0bL9LFm/foks3fo12bLlZrrFXBQEhD8UFn8dTwAQ3Hh7Wlcat+4+rfVkOkQV42o7lMUl879lUXdD+ZPH3O8DsaOmXh8D/U819cqPuL48/rok27VReKufD2/qnj+tBjv65EZvWhc1uatuq/fe+t+p7WyzUwfUIfeeK3XXB8tRTbPODD194lyzmsC9r2BxQEEEAAAQQQQAABBBBAID8Bu9+2e/K05+n01JQLcM9m87kLz6/+fI7a1Nys9pbNigSDhO7mA1aCY2zGbVNAz/N0uK/ffaVUv8CGxkZ1d7QrlU7rSF9/9XeYHiJQQgE/wD0WKu/amD1/kg/+6sT6vwux1xELb69EeGZdNKqO1hYX6G/Ffsdgvzthnkr4AKTqkgkQ4F4yWipGAAEEEFhjAu2tLdrc3Ow2NrMNzigIIIAAAggggAACCCCAAAIIIIAAAggggAACCOQrQIB7vlIchwACCCCAAAIIIIAAAggggAACCCCAAAIIIIAAAggggAACCCCAAAIIIFCTAhaOkrH0Agsby2Z19PRh9/cdG3ep3EEtywHmhrhbPx849CnFU3EdnZzv82rK3q5rdPveD7kgknAgoKTnufB2C3GvlrJYePvC4PZH+/ZreHZ4fg6bd50NRc8dQzBgAfXnj+rA4JP6yuEvlD20vjHSqM/c8JALf/Gynl6eeEn3HPiIJuYW/1Dwazterx/e8WZ98uB9mkpOVsv0lLUf2zf0uiB022jBHqstsRYXc3QqMaa2+nZFghFnaQHpn3/hL/WN/q9fsH9XtL1GP3HxO/Q9LZe6UHgX+q+s7n/qPj3a/y9FG1tztFk/+Z/+q67f/sMaTYzos8/+mQ4MPVH2YMPcAbU3dKi9vsM5vvOyd7vHv21cQUEAAQQQQAABBBBAAAEE8hWw8PaU5ymZSunYiZP5nlbU4xrq69XZ1qq6SFhRNqUqqm2+lfnrVhZyZmFnlNoQ2N27XcFgUP0Dg4onVr+BXW2Mml4isLhAuQPcbW3bnjutWDi4FYsIX89Lc75JJcPbc6+OhlhMne1tioTDZ+epGjb85TGMQCECBLgXosWxCCCAAALrWWBLZ4eaGhq4P17PFwFjRwABBBBAAAEEEEAAAQQQQAABBBBAAAEEVihAgPsK4TgNAQQQQAABBBBAAAEEEEAAAQQQQAABBBBAAAEEEEAAAQQQQAABBBBAoPYEEhnvnE5XW4C7dS43xN3v7P0H79MjfftXDf7ADQ+pIdLogustwN1CHSzA3YLcK1EsWPrS1it02Zk/9m8rFmZjISlznqfsmSB2C27//IsPaiQ+H97uFwtHt3D6vV1v1OVtV6g+3HDOzy20/cDgv+vA4BOaSc1UYpi6rud63XLlbS40POWl9fXj/6w/ffqTF+xLIBCoaOh3RaCWaHTbhu26vO17ZSHs2zfskF0nycycnhn9rv72pb/SKxMv59XdhnCD/vPWffrpS9+pWLheI/Eh/eojv+zqKmYJBoL68d1v19v33KSkl9RnD/2ZHuv/utJeupjN5F3XjZfcrBv33HT2eALc86bjQAQQQAABBBBAAAEEELBN8Sx8NuNpLpXSicEhpTOZirhYsGpXe5vqY7Gq25CvIiBlbtSWZ+Yynixw93Bfv/tKqX6BjtZWbWreoOl4XCeHzl1Tq/7e00MEii9QrgB3W3dPZ+fX3xcWW/f2w9yLP8Lqr9H/vUS1bCphG1zYdVEXjbpgfTaJqf5riB6eL0CAO1cFAggggAAC+Qn49wMvHjma3wkchQACCCCAAAIIIIAAAggggAACCCCAAAIIIIDAGQEC3LkUEEAAAQQQQAABBBBAAAEEEEAAAQQQQAABBBBAAAEEEEAAAQQQQAABBNaNgIWD5JZqDeOwEHf7z4of8lKMEPc7rr1bl7Ze7oLO/EAHC2+3EPdylKUC2/22LSDFAmzsjz/2pGfBcAHlO34Lc7dA+KOThysa2p7refve39Terje4ccXTs/rT735Sj514pBzka66NzoYuva7raqW9lB4/8ZimU9MFj7El1uoC1g+NPa0nB/694PPzPeHq7jfql6/6VUWDEX358Bf00PP/Sykvle/pRTvOD3C3R5U9tHIfY0VrhIoQQAABBBBAAAEEEEBgTQp42aySXlaZTEYnh0c0m0hUbJy20VlHa4s2btjgwlVtDYFSPgF/w8G5ZFLTM3FNTk8rla7MRmXlG3Vtt2ShxBdt3+7WAo709TNftT2d9L4AAfvArG32sViJWUh3MFjSjUByN2i1183BkVFZn5qbms52qRo3li2AeMWH+puB2GvJsRMnV1xPsU7MDW+358q6YLBYVVMPAmUVIMC9rNw0hgACCCBQwwJ7du5w/xfOSwS41/As0nUEEEAAAQQQQAABBBBAAAEEEEAAAQQQQKAyAgS4V8adVhFAAAEEEEAAAQQQQAABBBBAAAEEEEAAAQQQQAABBBBAAAEEEEAAAQQQyEsgk83KQl9yy8Mvfk4Pv/BgXufnHpQb4G7ft0B7q/qRvv16+MUHNRIfLrjOfE/Y0bxLH933sXMOt7C1oAIKBuzP4jX5wRP203xD3PPtUzmOa4w06jM3PKT58OyAxhPj+sgTv61jk0fK0TxtVFhg96Y9+s1rfkeRUFR/fPBj+tcTj5a9R36AezgQUJiEw7L70yACCCCAAAIIIIAAArUqkM3OrxukMhmNnhp3gd2VLo0NDdra2eE2popwf1O26fADd3Mb7B8YVLyCgf5lG3wNN7R9S7didXUam5jQ2PhEDY+EriNQmEBdNKrerVsueFKpAtT950vP81xw+3Q8frYfXe1tZ0Pc7TXM38S0sNHV9tF+uP3I2CmNT05WfDB2rfR0d7lQf95bVHw66MAqBAhwXwUepyKAAAIIrBsBe8+3u3e70pmMDh/vWzfjZqAIIIAAAggggAACCCCAAAIIIIAAAggggAACxREgwL04jtSCAAIIIIAAAggggAACCCCAAAIIIIAAAggggAACCCCAAAIIIIAAAggggEDJBCzE3f5YAIwFqBUrwH0+1CFj0eKu76UOcv/8W7/k2gkEpLpgcFkv6186Ox8yP5uO6xNP3asDg08se141HXBdz/W65crbXABM2svo+VP/oY995x6dSoxVUzfpSwkFrt3yA/pv33uLvjX0TX36mT/WbHq2hK2dXzUB7mXlpjEEEEAAAQQQQAABBNaEgK0/JDOe0p6n4bExTU3PVMW4QsGgtnV3yQJX60K2JRylHAL+epS15a9RWfiuBbjPJZPl6AJtFCjgb3aQSqd17MRJWZg0BYH1JOCHpZd7Q8PlAsr9ftmGptF1uBHJXMZzv+N4+djxqnleIsR9PT0zrN2xEuC+dueWkSGAAAIIFE+gIRZza0q2jmH3yRQEEEAAAQQQQAABBBBAAAEEEEAAAQQQQAABBAoRIMC9EC2ORQABBBBAAAEEEEAAAQQQQAABBBBAAAEEEEAAAQQQQAABBBBAAAEEEECgggJ+CMNXDn9RDxz6VME9uePau3Vp6+WKhc4NT097WReUXsogdwsxtzDzfMPb09msrF9WDgw+qfsP3quZVHUExvnw77zs3erduNP9M2D/2eAWlPZYh9oa2mVhQRaW//W+f9ann/kfSnvpguePE2pToCmyQb/zfb+ncCCsu795pwamT5R1IAS4l5WbxhBAAAEEEEAAAQQQqHkBuxO3AFovm9XY+ITGJiaqakxNjQ3a0tHhNkqLrMPw20pPxvwa0vx6zWxiTn0DA5XuEu0vInBR73bZhgcnh4Y1HY9jhMC6EwgGg9rVs032tZwbfuQTUL6zZ5si4XBZ+1UNF4BtAGLvL6zYBiATpycr8vzk7G0jmGhU9fUxxaJRd534hfcX1XC10IdCBQhwL1SM4xFAAAEE1qNAc1OTbEOlyelpDY6MrkcCxowAAggggAACCCCAAAIIIIAAAggggAACCCCwCgEC3FeBx6kIIIAAAggggAACCCCAAAIIIIAAAggggAACCCCAAAIIIIAAAggggAACCJRTwA9hsDbvP3ifHunbX1Dzt+/9Te3teoOkrCLBoAs7yy2lCnIvJLzdxmhh8vZ1Nh3XJ566VwcGnyhonOU62A/Ez6c9k055KX3y4Mf0bycezecUjllDAv//Vb+ma7d+vz7z7J/on47+Y1lHduuVt2lfz/Uu2HDhY76sHaExBBBAAAEEEEAAAQQQqAkBC1e1kNXZREJ9A4NV2eee7m7Vx+q4zynj7Fjkrq0b2bXhl2q+RspIU3VNdbS2alPzhqp+DFcdGh1akwL+B2fLFcjtB5Tbpgm2ecJSZXNzs9pbW9yGn+F1thGJGdlrif9Kkkqn3WYxFqJZytIQi6ll86bzwtr9Nm0abIPW3K+l7A91I1BsAX9DZNt4yR5TFAQQQAABBBA4X8C/PxgZO6XxyUmIEEAAAQQQQAABBBBAAAEEEEAAAQQQQAABBBAoSIAA94K4OBgBBBBAAAEEEEAAAQQQQAABBBBAAAEEEEAAAQQQQAABBBBAAAEEEEAAgcoK+EEw1ouVhLjfeMnNunHPTW4QS4XXLBbkbm2tpBQS3u6HTFg7Bwaf1P0H79VMamYlzZblHD/A3cLZvaynQCCobNbCzDLntB8IBNz3p1NTet+j79XE3HhZ+kcj1SPw/duu07uu+CU9O/pdfeKpP1QinShb5z5zw0NqjDQoFgqVrU0aQgABBBBAAAEEEEAAgdoUmF8PmA9vPzE4JC8nrLuaRlQXjap36xbZ/Xg0FHRfKaUVyN1U0FoaHBldMnDXgnITyaQ8zyttp6j9PIFgMKiLtm+X7dl4pK9fFo5MQWA9C+zZucMNPxYKlpzB3wDFwtstxH2p0tXepuamJgUDAUXXWYC7bzK/iWvWvc+YSyZ17MTJks6P/yFqa4Sw9pJSU3kFBHLfo9ljyR5TFAQQQAABBBA4X2BLZ4eaGhrUPzCoeKJ8v6tnLhBAAAEEEEAAAQQQQAABBBBAAAEEEEAAAQTWhgAB7mtjHhkFAggggAACCCCAAAIIIIAAAggggAACCCCAAAIIIIAAAggggAACCCCAwDoSWG2I+47mXbr1qtvU27xTUlaRYNCFuS8suUHuD7/4OT38woMFKRcS3m4VJzKeZtNxfeKpe3Vg8ImC2qrEwbkB7hY0f++3f0/PjT2rulDMdWc+yD0ruSi5rOYycy7onbL+BNrq2/UbV/+2mqPNuvubd+ro6cNlQdjbdY1u3/uhJTdrKEsnaAQBBBBAAAEEEEAAAQRqQsBfa7DQx6HRMSXm5qq6351tFoDbqHAwqMg6DcAt9wQlvfmwXQsFt3DwpYp9WM3K2PhEubu47tvr6e5SfSym8clJjYydWvceACBQzgB3W9u2jStePnZ8SXg/vN2W4uuCpQ+Vr/YrYC7judXzF48cLWlX/Q9R2/sF+4+3DSXlpvIyCtjjxx5HVi60uU4Zu0RTCCCAAAIIVK2Af79c6veeVQtAxxBAAAEEEEAAAQQQQAABBBBAAAEEEEAAAQRWJUCA+6r4OBkBBBBAAAEEEEAAAQQQQAABBBBAAAEEEEAAAQQQQAABBBBAAAEEEEAAgcoI5Ia4P3DoU3kHQlvAuF9uvORm3bjnJvdPC3BfKvAskbEg8oDe9+h7dXQyv+DpQsPbrQ8WcmP9u+PxD1QGtcBWcwPcE5k5ferp+3Xk9CsKBubDd7LKaiY1rbHZ0QJr5vC1JmCbJdx57d3uevjdJ+/Qyemlg+6KOfZbr7xN+3qud4/txTZpKGZb1IUAAggggAACCCCAAAK1K5DNSnOep3Q6o5FTpzQ1M1P1g4mEw9ra1aloJKJoMEgYaxlmzA9wXy4g1ELR6qJRHe7rd2HGlPIIWHC72Zs59uUxp5XqFrDnod6tW1wnY6HShqV7WSnpeRfcPIHw9vOvF/91pX9gUPFEomQXlP8har+BUl8PJRsIFSOwQMCed+z5h41buDQQQAABBBBYXsA2d7LNT14q8eZBy/eEI2pFoCEWU/OGJqVSaXe/Yptess5VK7NHPxFAAAEEEEAAAQQQQAABBBBAAAEEECi+AAHuxTelRgQQQAABBBBAAAEEEEAAAQQQQAABBBBAAAEEEEAAAQQQQAABBBBAAAEEyiKQG+KeT4P3H7xPj/TtP+fQHc27dOtVt8kCpi1yPBIMnhf07Ldz9PRhve8b771gUxYW/Y49N6u9oUOBgFQXXD4cxwIm0tmsvGy2JgPcLag9oICSmaQzTHtphYMRhYIh/e2Lf6W/eemv5GUJLMvnGl2rx9z0n/6r3rb7/9E/Hf2K/vy5T7trpBzlMzc8pMZIg2KhUDmaow0EEEAAAQQQQAABBBCoUYGUZ/eynsZPT2p0fLxmRrGpuVmtmzbKwtyjwUDN9LsWO+qHE6fSaR3pu/CmZLt7tysYDGpsYkJj4xO1ONya7POu7T0Kh0JaLmC/JgdHpxEoUMDC221DA3suKsfGhv5z5FLPe4S3Lz6B9juBtJfVyNgpF0BdimKhi+2tLW5jESv2dsE2fqEgUOsC9v7dfnc3HY/r5NBwrQ+H/iOAAAIIIFBSAbsvsLWKdCajw8f7StoWla8NAbtmbEMwW3PMLRbgnkgmNTubkK2RWai7/aEggAACCCCAAAIIIIAAAggggAACCCCAwNoXIMB97c8xI0QAAQQQQAABBBBAAAEEEEAAAQQQQAABBBBAAAEEEEAAAQQQQAABBBBYwwIW0JDNLj7AjF792WLh7bln3XjJzbpxz03uW6FAwAXb5JakNx+w/vCLn9PDLzx4XoO5we1L1bHwpNzgdvvZc2PPuroPjT1TEzN2Xc/16mjs1o7mHepu3Ho2pL2joUPRUJ0Ldf/fR7+iB//jAc2mZ2tiTHSy+AKbYy2689q7FQgEdc83P6LjU8eK38giNe7tuka37/3Qoo/nsnSARhBAAAEEEEAAAQQQQKAmBOxe3+75Z+JxDYyMyoKIaqUEAgF1d7SrqaGhLAG9teJSin7660LLhYNbsNXOnm2uC3YtHe7rr6lrqhR25aizffNmbd60UbOJhPoGBsvRJG0gULUC5Q5vd893WSnpeYtuXEF4+9KXiu82OT3tNp8oZrHXI/vwdHNTk6vWftthm9ey30sxlamrUgJ+eLuFhdrrfi29f6+UGe0igAACCKxvAdvUZ1t3lwvaPnbiZNkx7L2prV01b2hyG93ZBizlKv5mRjZ2L+MpnkgonU678HHK0gLmtrm5WclUSslkStFoxG2aZ8HuixU/yD2VSjtj511Da6xcCwgggAACCCCAAAIIIIAAAggggAACCCCwvAAB7ssbcQQCCCCAAAIIIIAAAggggAACCCCAAAIIIIAAAggggAACCCCAAAIIIIAAAjUjYFnuFr5mwe4WgGJlufB2f3A7mnfp1qtuU2/zTklZF2hiYe5+SWQyLurkfY++V0cnD7tvLxbcHg5adPnSZWFw+8jssO5/6r6SBLc3Rho1k5op6fyFAiE1RpoUDobVUt+qu77vD9z4jd8C3B96/i80k5ouaR+ovHoF3r7nJ/UTF79D/3T0K/rc83+hZGau5J216/7Db7xLOzbuIsSw5No0gAACCCCAAAIIIIBAbQv4wdwDwyOamint/XMppKKRiAvhshClulDwgusRpWh/vdQ5l/HcOocFnVkI1VLFAsm2dHac/fHYxIQLJ6OUTsDCw3b3bncNLDc/pesFNSNQHQKVCG+3kV8owL2nu0v1sZhszTycs9ZeHWKV70Ui47nwyCN9/UXpzGLB7Waf+3uOojREJQhUSMB+92cB7hYIaq/7hK9WaCJoFgEEEECgpgRs3chC3LPZrIZGx2QbCJW65Ia2232KX8r1Gm5rBXYvktv2wjHb+o69l5ibm/9qf2xjuPVe/MB/u15eOd53XhB7Y329u8erj9UpGo26UPfF/v8om+tEMqnZ2cS8czJ5wTW19e7O+BFAAAEEEEAAAQQQQAABBBBAAAEEEKh2AQLcq32G6B8CCCCAAAIIIIAAAggggAACCCCAAAIIIIAAAggggAACCCCAAAIIIIAAAssILBbabqccmzyiz7/woA4MPlGQ4Y2X3Kwb99zkzrFgk0hw/uOGfjDE0dOH9eUjX9Q79tys9ob5UC47brng9txO+HX53zs09oz++oXPFTXE3QLpbSz3HPhIQeNfzcG3XnmbC7U3i1Qmo68e/bKbAwLcV6Na2+fesOMt+ulLf1b/eOQf9PCLDyqZWTrorhgjzQ1vt0youmCwGNVSBwIIIIAAAggggAACCKxBAdsAzgLcLZypf3DIBVnVWgkEAmpvadGm5g2E45Zw8vx1nLhdKwODS7bU3tqizc3Nbi7SZ8JFD/f1nxd2VcKurruqt3V1qqG+XuOTkxoZO7Xuxs+AEfAFKhXebu1fKMDdght39mxz3YyFWKdbeMXOeZ7s7cfLx46v+rWiddMmbd7Y7AIUrdjvNQhu5zliLQn4zzU2JjZtWUszy1gQQAABBEop4Afq2JqXrSFZsXtnu4cudlkqtN3anonPKhqNyDYitCBvey0vVbF7I9tcz/pja38DQ8OuXQsdj0TC7vuBJULH3f3NmeBx66eX8WRrQekzAe+l6nO11Gv3Er1btzgjC/s/PTWVV9fsvI1NTc7Y5tk2mvTvSxZWMDgyWpZNBPLqOAchgAACCCCAAAIIIIAAAggggAACCCCAQN4CBLjnTcWBCCCAAAIIIIAAAggggAACCCCAAAIIIIAAAggggAACCCCAAAIIIIAAAghUn4AFrdmHLv1ioe2P9O3XNwf/XSPx4RV32MLPb73qNvU275SUVTQYkuW4L2yv0OB2v0MW/GVBXsFAwPV/qYi4ew78bsEB9NaG9f/D197lQuzvePwDK3Yo5EQLs//k9Z+Wfew3EgwqkUnpq0e+rIde+Asl0olCquLYNSSwc+NF+o2rf0svjb+gTz19vyaTp0s2OsLbS0ZLxQgggAACCCCAAAIIrEmBlGf35p76BgaVmJur2TFaeLWFWNv9eB3huCWbRz9k1wLcLbxrsdLT3eXCqmwe7PqyNZ9SBaOVbKA1VLGFslmwmIWrEZRfQxNHV4suUMnwdhvMhQLc7ednN7c4swlq0QFquEJ7rbDfFVzotSWf4TU1NLiQSithnPMh45gaE7Dfoc1lPNdrQj9rbPLoLgIIIIBAxQQaYjFt6+5y7R/p61dzU5MsYMfK5PS0e01dbVkutN2C4m3jRL/s3tHr/h+ZUm3CZu+Lu9rbXHh4Kp12475QsU34QqGQ6mN1ikQirm9LBY9bPRbqbvXOzc1/tT+541utZ6XP9+/dbJ30+MmBVXensb7erZOZbzQaVSjPeVl1w1SAAAIIIIAAAggggAACCCCAAAIIIIAAAkUXIMC96KRUiAACCCCAAAIIIIAAAggggAACCCCAAAIIIIAAAggggAACCCCAAAIIIIBA6QUsFCbleS74fGR2WF85/MVVh7Yv1usbL7lZN+656ZwQ90TG00qD260NC2SxYJb5Mh8ObyOxQPeF5eEXP6eHX3iwIFA/vN3CrJ8be7ZsAe7W7kf3fWx+TKGQ5tIZfXfkO/qDb92tuUztBuEVhM/Biwr83g/cp2goqt8/cLdOTPeVRInw9pKwUikCCCCAAAIIIIAAAmtWwO7NkxlP8dlZnRha+QZw1QBkgVxbu7oUDgYUsd3nKCUR8AOKLxQAtmfnDte2BbhbyCjB4iWZClepBart6tnmvhKSXzpnaq5+gdzwdluzrsTrwHIB7rmPV3t+5JXq1evK/13B2MSExsYnVnzB7ezZJgvPjAaDbiNaCgJrTSDpeW6ziFKFva41L8aDAAIIIIBA7nvwodExnZ6acigbGhvV3dHu/m6b050cGnZrF4WUQkPbc+v2N2Kz71nb0/F4IU1f8FgLY7cAcitT0zMaGBlZcd0WOh6LRl34eCQSdg50gisAACAASURBVO+1A8HF72XMz8LwizmWFXd8mRNtHOHw/Hjcn8i5/7bTs9msXjneV/B1kU+fL9re4wLz2ZAnHy2OQQABBBBAAAEEEEAAAQQQQAABBBBAoLoECHCvrvmgNwgggAACCCCAAAIIIIAAAggggAACCCCAAAIIIIAAAggggAACCCCAAAIILCuQzr4adm7B7Q8c+tSy56zmgOt6rtctV952Toj7Sus7N7zdr8WC219NVbFA+gMDT+iRvv06Onm4oKZyw9vtxHIGuFt7fuB9MBCQl81qKjmpX97/bs2mi/fB24JAOLgqBN7z2l/XVR2v1yee+gN9e+hA0ftEeHvRSakQAQQQQAABBBBAAIE1LWB34S4E0suqf3BIs4lETY+3ddMm2QekLLTXwnsppRHwA4qt9sVCxvwQMgvODSjgNvBbbSBvaUZS+7VagNqWzg6FgkHNJZM6duJk7Q+KESCwQgELKLSgQiu2JhsOBMoe4L1cgLv1ze8nAePnTrRvZ2GP9tqykuJ/SNrmP0p6+0oIOafKBWxDZHtftZrHSZUPke4hgAACCCBQdIFt3V2yDf9m4vHzNi60AO+d27YqEAi4e2p7H2qb1V2orCa0fWG9/jqWBZ/b/fxybeeD09XepuamJneobYxk6zGlKnb/ZSHk9bE6RSIRhUMh15S9V7Fg8kID8YvdT1ufsj9LBbQv1Z6tl2Y9TyOnxs8G/he7b82NjerqaHdzbnNfaatij4/6EEAAAQQQQAABBBBAAAEEEEAAAQQQWMsCBLiv5dllbAgggAACCCCAAAIIIIAAAggggAACCCCAAAIIIIAAAggggAACCCCAAAJrTiDpZV0wuAWCf+Kpe3Vg8ImyjLEYIe6Lhbc/2rdf+3qu12pC232AheHt9n2r/5MH7yuLkd/IPfs+rt7mnbLMuFQmrfc/9is6Pnm0rH2gseoSuGHHW/SOS35K/3D47/W3L32+qJ0jvL2onFSGAAIIIIAAAggggMC6ELCN4VIZTzOzsysOS60WKAuJ6u7ocKFRdaFgzvZw1dLDtdGP3PB2CzcbHjvlBpZOp88GjVlQmAWGWXauHW8hVCcWhPHW+mYB1TCbmzduVNvmzW7daXJ62s0FgV/VMDP0oZICFs5nzz/21Ypt5hEO2lYS5Sn5BLj7H+QlwP38OUlkPPdaMjk1fc4P7TUjvswmM8FgULt6tsm+8j6gPNc7rZRXwA9vt/dffQODvOaXl5/WEEAAAQRqVMB/753JZPTK8b5FR2Eh7tu7u2Rf7Z7aXmft9Xaxkvue036ezWY1E5/V+OTkijdF3L6lW7G6ulVvymZ96+nucvdC1i8LUJ+amSnrzFmge1tri7v/Mkvrg4W5V6KYx+7e7Ys27Qe0ZzzPrWclU2klk0klkskVz+NKxnjR9h4XgG/F7oPsupubS7p7H/s7azwrUeUcBBBAAAEEEEAAAQQQQAABBBBAAAEESi9AgHvpjWkBAQQQQAABBBBAAAEEEEAAAQQQQAABBBBAAAEEEEAAAQQQQAABBBBAAIFVC1gITMrzZB8qPDZ5RB898BGNxIdXXW8hFawmxH2x8HZr+87HP6jh2aFVjyU3vN0CrLJZuZD7W772c5pJlfcDqtaXj+77mH10V2kvowf/47P68pEvuA/MUtanwO5Ne3Tb696nVyZe0p8+/YmiXZOEt6/P64lRI4AAAggggAACCCCwGgG7M01mPBdSNDAyosTc3Gqqq/i5DbGYujvaFQmHFbXkcErRBXLXpBZWPjYxobHxCee/aWOzLLTLZmGxFRD/2KJ3cB1VuLWzQ40NDW7EI2OnXFgcBQEE5gX8D8rmeliIe9gWi0tckp7nNq640PMcAe5LT4Lvt/CI/oHBZQPc/c1DbJYtwJ2CwFoS8H+vZiGex06cPLtpzloaI2NBAAEEEECg2AJNDQ3a0tnhqj3S17/s6+eObVsVjURcaLZtkGYbpS0sVp/Va2HbFk5erM3pdu/oVTAQcPf2do9faMndyMrLZnW0/4QLJq9EsSB8W7PwN9WyAHezKncYuX9/YO1OzcQrEtC+nH9jfb3aW1vc5gE2/wtLbqi7XY/2bwoCCCCAAAIIIIAAAggggAACCCCAAAIIVF6AAPfKzwE9QAABBBBAAAEEEEAAAQQQQAABBBBAAAEEEEAAAQQQQAABBBBAAAEEEEDgggLprAWBz0dffeXwF/XAoU9VTMwPcbdMtGgwv0CUxcLb/ZB1C3A/NPbMqsaTG94eCgSUVdYF5txz4Hd1YPCJVdW90pNvvORm3bjnJteX7wwd0L3f/qiSmdoOxVupBedJAQV0z76Pq6W+TX/z4kP61xOP6vTcxIppLLj9zTt/TG/Z9TY1RBplj6e6PB+PK26UExFAAAEEEEAAAQQQQGBNCNj6gm0QZyGzpyZO1/yY7INRLRs3KhoKytYEKMUXSLo1qXMj2d13zoQVB4NBzczEXfiUBXXl5ujbMXashU1ZcBplZQJm3Lt1iwvKtxCyvoFBzSWTK6uMsxBYowL+B2XtteCcV4OAShri7oeP22PSHptLBRQS4L70hXfmVx9nD/A3sn352PFzPO25cDHfrvY2WVBjIb+zWKMPA4a1hgTscWHPL1YsvJ3X/TU0uQwFAQQQQKDoArYW0byhyYWs232zlaHRMZ2emsqrrc62Nm3c0OSOXbhZmh8In81m9crxvqIGklu/7V7fysmhYVnoeb7FNjS0YHl7j1wtay4WSL59S7fCoZAbhvXL3seUM8TdD9sfGB7R1MxMvpwVPW7jhg2y+ayri54X6s5miBWdGhpHAAEEEEAAAQQQQAABBBBAAAEEEEDgHAEC3LkgEEAAAQQQQAABBBBAAAEEEEAAAQQQQAABBBBAAAEEEEAAAQQQQAABBBCokIAFs4eXCRezkCwvm9VsOq5PPHVvxQLJc4k+/9YvFRSGsjCAxeqyMdn4VxvgvjC83cJ5rN4Dg0/qngMfKdnMbo616HvbrlQsHDuvDQsmm8sk9K7Lf8n9fCY1rff8yy9oKjlZsv5QcfUL/PSlP6sf2fEWeVlPfVPH9Ejffn135DsaiQ/n3fmFwe0WgxcOBBXOTcfLuzYORAABBBBAAAEEEEAAgfUmYPeryYyn2bmkBkdGlEylaprAAqE629vUWF+vulDw3MDemh5Z9XfeDxW1MFELHLOgMQvJsnUZmwu/zGU8F+DePzCoeCJR/QOrwh7Wx2La1tWpQCDgwlsvFBBdhd2nSwiUVMDCCt1as+epEgHp/tp9Po/NSvSvpPglrDyR8RYNoTTDsfHFN8X0gxoJcS/hxFB12QTmf8c0H94+ODKqyenpsrVNQwgggAACCNSKgN0L2PvD3NB263vG8zRxetJtXFhIad20ydVnxV577TXY2tjVs819LSQQfiXt2j2NhZ1b6PlyxTYvsk2MrExNz2hgZGS5U0r+821dXWqon/9/Z2ws45OTGj89Wdbwdpun3b3b3TrUS0eOlnzMpWygu71dG5oa3XW81D1QKdunbgQQQAABBBBAAAEEEEAAAQQQQAABBBA4X4AAd64KBBBAAAEEEEAAAQQQQAABBBBAAAEEEEAAAQQQQAABBBBAAAEEEEAAAQQqIJD0PFnYVSgQUGSJ8GU/5Gpkdlh3PP6BgoKeSzmkQgPcF+tL2lt9gPvC8HazNFcLu7/laz+nmdRMyRgubb1cH7rmTkWCURfIbSWggLLu46CvlmBgPkTo/d/4FR0+/XLJ+kPF1S9g18JVHa/TD23/YV206WLVhepcqP+hsWf0xMnH9fyp51zw/4XKHdfeLbv2CG6v/vmmhwgggAACCCCAAAIIVKNAyu7FPU8jp05pYnKqGrtYUJ9idXXqbGtVLBo9JzS8oEo4eEUCfoC7f7KFszfEYuesc9n1lslmXWjXyNipFbWz3k9qa9mslo0bHQOO6/1qYPxLCfR0d2l47JSaGhtkoYvRYNBtPlqO4q/x57NJBQHu+c2I//oyHY+7zUH8EgmHtbNnm15cJIjRNhKx68ACG+13LfZ7AgoCtSzgP7fw2l/Ls0jfEUAAAQRKLZAbYm6h7dMzcZ2amMgrAH2pvm1obFR3R7v7sa1zWBC5BcQn5uZ0/ORAyYa0fUu3bI3LNoayEPflyp6dO9whFuxdaFD9cnWv9OfWp0oFt/t99q+JfB1XOtZynLe5uVntrS0EuJcDmzYQQAABBBBAAAEEEEAAAQQQQAABBBDIU4AA9zyhOAwBBBBAAAEEEEAAAQQQQAABBBBAAAEEEEAAAQQQQAABBBBAAAEEEEAAgWIJ+OELfn1LhbjPh5VkXDT4/Qfv0yN9+4vVhVXVUw0B7gvD2y2YxXe958Dv6sDgE6saYz4n/9rrP6A3dF/rDk17ac2mZ9U/fVyhQMiFuYeDYTd3zdFm/fF3P6anRw7mUy3HrAOBXZt26/u3XqfXdrxerfVtSnlpPTv6XT1+8jF9d/g7iqfjiyr4Ae6x0PzGABQEEEAAAQQQQAABBBBAIF8B227MNopLpdMuDMpClWq9WGCrBbjX19UR4F7myVwY4O4379+v5v78SF//qgLUyjy0qmjOQoi3dnaoPhZzj1ULp56cnq6KvtEJBKpNoKu9zYUqWsCifa3WAHcL37MQvnAwoDAB40teRumsbTaTPS+ocEtnh5vfhQHuhLdX2yOS/qxWwN8AZ+EmBqutl/MRQAABBBBYawL+++uBkRFNTc8UbXhh2zho21YFzrxnz2azeuV4X8nX0Xbv6FUwEMhr8zY/wH2xzY2KBlFgRdan2URCfQODBZ5ZvMP9e4aB4RFNzRTvmiheD/OviQD3/K04EgEEEEAAAQQQQAABBBBAAAEEEEAAgXIJEOBeLmnaQQABBBBAAAEEEEAAAQQQQAABBBBAAAEEEEAAAQQQQAABBBBAAAEEEEBAFsielZfN6tjkET3w7Kf0vqt/U/XhhrM2wYBcyIxfckPcCwU8OX1Ct339Fws9bdnjCwlwT2QuHAg3k5rR0cnDOnr6sEZmh91Xs7HvL1UWhrdbAL4Fu5jrgcEndc+Bjyw7hmId8JkbHlJDpEHTySl97Du/r6dHnnLh7VlZNB4FgQsLxMIx/cC2H9S+bddrS9NWF/5vj4OvHfuqHun7FyXSs+5asmt+X88P6bqeN6kx0igC3LmyEEAAAQQQQAABBBBAoFABC0O1e+eh0VGdnlobQdAWcm0B7hsaG12Ae6BQFI5fscBiAe4WSGzBxFZsswB/ZWQumXQBXmth04AVgxVwooURb+vqVCgUktkNjoy6rxQEEFhcoLmpSRbi7pdqDHBv3bRJ9kFeK7YRqa1nUxYX8MOr+wcGXSi/lYZYTNu6u9zfc0MqCW/nKlprAv71z3untTazjAcBBBBAoBQCPd1dbtOzl48dL/p6g4W4927pdvflQ6NjOj01VYohnFOnvbft3brFfe/k0LBsM5elCgHu58vYGuHu3u1uLeqlI0dLPl+lboAA91ILUz8CCCCAAAIIIIAAAggggAACCCCAAAKFCxDgXrgZZyCAAAIIIIAAAggggAACCCCAAAIIIIAAAggggAACCCCAAAIIIIAAAgggsGKBpOfJQq5+9qs/6ULKLZj5nZe/29XX3tCh9voOLRbins5eOAjdzs9mdU5s+Gw6rp/5x/93xX1d6sRCA9zjLqT9yHnVWRB1b/PORZtZKti9vb5TH772LhdibTE3gUDABbdbeW7sWRfefqHw92JjXNdzvW658jZX7VRyUn/4rf+uQ2PPFLsZ6lsHAle0vUY37PxRXdF2pYKBgJJeSmOzo9pUt0kb6+YDnqzYz6JnAvHWAQtDRAABBBBAAAEEEEAAgSII2H2zbSiXSqd1tP+Esmfuo4tQdcWr6G5v14YmAtzLPRF+gLuFEGeyWbdGYyH6VmyjANswILcQRJrfDFlg2/YtW2TZzhbWZuHtBN/nZ8dR61fAD+rzBaotwN3C5S1k3grh7ctfp/7vT3KDOC3I0p4frfgB7oS3L2/JEbUlYO+nLMDdXvePnTjp3rdTEEAAAQQQQGBpAQsxt/Wtl44eKxmTbcQ0NjFRsvoXVuxv/LTc+wEC3M+fEn9jL1t/svdStV78APd8xjE5Pe3WjygIIIAAAggggAACCCCAAAIIIIAAAgggUFoBAtxL60vtCCCAAAIIIIAAAggggAACCCCAAAIIIIAAAggggAACCCCAAAIIIIAAAgicI+AHkLzjS289T8ZCye+49m4Xau6HkxfC5weZW3D7Pxz+gr5y+AsrCjO3IPkb99zsAuUXK5e1XnFeyPxS/UxkPBesfsfjH1j0EGvj6q43yoLQlwpzX87A6n/4hQcrFpz+x//lM2qNtblu9k/36X2Pvkdpj3CN5eaNny8usLWpR2/q/RHt6/khNUU2uIMstD0UkCwYj4IAAggggAACCCCAAAIIFCpgYZAWCjk8NqaJyalCT6/q49taNstCjaKhIPdMZZwpP5/d1qIssH1hKLGtf9k9rP2Z8zy36SAh7stPkB/QtVYCx5YfMUcgUByB3IDvagtw7+nuUn0sptiZTS6KM+K1W4v9PsGCq4/09btB+kGM/ogtwJ3w9rU7/+t1ZP7GODZ+Cxy19wEUBBBAAAEEEFhawN4P2j1AMpVyGxWupbJ9S7didXXu/cBSQeQEuJ8/41s6O9TU0KCB4RFNzczU/CVRSIC7DdbunwrdACgSDjunQs+reVwGgAACCCCAAAIIIIAAAggggAACCCCAwAoFCHBfIRynIYAAAggggAACCCCAAAIIIIAAAggggAACCCCAAAIIIIAAAggggAACCCCwEoELBbhbfbkh7oXWH0/N6MtHvphXcLu1Y2Um9eqHF/3gdgtTX64EA5KF4SxXlgtwzz3fD3N/864fU3t9hwuxDwcDLuQrK7mwudxS6eB268sP9rxJv3Tle5V1PZTufvIOHRz+znIs/ByBZQWu6b5Wv/r6D7jw9qg94CgIIIAAAggggAACCCCAwAoE7F46lfGUTKdd8FN2wb31CqqsqlM2b2xW2+bNioSCClf5ple2cmD81s21cpeX9rLylF12jYgQ9/weNn5A12wiob6BwfxO4igEEJD/IVlbQgsHgm7z0XIUf62/f2BQ8URi0SYJcM9/JvwQa8/zlDgTYB2LRhXM+T2EvZcxU/vews1D8m+JIxGoHgF7fziX8VyHBkdGNTk9XT2doycIIIAAAghUqYC/yY+9btrr51oru3f0uv9HYLlimxtVS7FQ+UqtZdi9we7e7e7/2HmpikzKMTd+cH0hjwULbrd7aHscjYyd0vjkZDm6ShsIIIAAAggggAACCCCAAAIIIIAAAgjUvAAB7jU/hQwAAQQQQAABBBBAAAEEEEAAAQQQQAABBBBAAAEEEEAAAQQQQAABBBBAoJYElgtwL8dYLmu9QrdceZvuP3ifDo0945q00Hb7Xm7J/VCohaCtJPimkAB3v+3cEHv7WGrAfTg1KwtwsVINwe3WDz+83f5uAe53PXGHvjtCeHs5ruG13kYoENL73/Bhvab9KheCt5LH3lo3YnwIIIAAAggggAACCCCQn0DSyyqVTmv41ClNTb+6iVt+Z1f/URY21NnWqkgw6DaBq6bib0PnZefXNOyrfW8tbdRlAe6hYCCvQHo/xH1sYkJj4xPVNFVV0xcC3KtmKuhIjQnURaPq3bql7M+vywW4WzDezp5tTjMWWn4z1BpjL3p309ms7HVlYQkFAmc3d7XXkNZNm2TfswB3CgK1LuA/j1hwpgVoUhBAYH0JbGhslP05OTy8vgbOaBFYpUB7a4vs/vnE0LBm4vFV1lZ9p9v9jW1atFx5+djx5Q4p288rGeDuB/rPJZNu88r1VPzwehvzkb5+twa8VMkNbveP4T3oerpaGCsCCCCAAAIIIIAAAggggAACCCCAwGoFCHBfrSDnI4AAAggggAACCCCAAAIIIIAAAggggAACCCCAAAIIIIAAAggggAACCCBQgEAlA9wtGP3te27SW3a9zfX4zsc/eDbA3b73M5f9/JIjWUmIdMrLumCVA4NP6p4DHylAScoNcfdPrJbgduuPH3ifzWZ1OjmhP/rOH+qZ0YMFjZGDEVhKwILbP3jNnQoFgooSRMSFggACCCCAAAIIIIAAAisUsHtyuzefTSTUPzDowsPXWmmsr1dXe5ui4XBVBLlmLaj9zCZ0fmD7QnO7zbN1lrVQ7JrKNz7XMnltXYwA96VnngD3tfCoYAyVEtjdu12hYFB1ZQxKXy7A3V6fLEzQNkettk1GKjVPF2rXXlPsdXSx103bKNaKBTJWIqy/Gr3oU+0L+L9Dm47HdXKI8Oban1FGgEDhAvaaZkHNtoGDhehSEEAgPwELN6+PxWQB5p43/z6RUlmBcga4W2h5Qyym+vqY+2rPo1YGhkc0NbP2Nq9cbma3dHaoqaFBk9PTGhwZPe/whcHtdstla8VmZ1/7BgaXa4KfI4AAAggggAACCCCAAAIIIIAAAggggIAkAty5DBBAAAEEEEAAAQQQQAABBBBAAAEEEEAAAQQQQAABBBBAAAEEEEAAAQQQKKPAhQLc37zrx9QYbnS9OTp5RAcGnyi4Z+0NHdrbdY0e7duvmdSrH068rPUK3XLlbbKf+yU3wN0C03c07zqvPQsq39dzvQsWKyRH2g+eODZ5RHc8/oFz+pLvoHL7ZGM5Onk431NLepwf3u43cuT0Yf3eN39HpxJjJW2XyteHQCgQ0u17P6SrOl+vumCooMfd+hBilAgggAACCCCAAAIIIJCvwFzGU8bzNDAyopn4bL6n1dRxFjbU2d6mukikIhtgWSh5bmC7j2cbvgUCi0ebr6UA90IuFgLcl9ciwH15I45AYCkBPyw9FAiUbUOPCwW4W6jgrp5tsq+xMobKr8UrxN+Qxsb24pGjqkRY/1p0ZUyVF/B/j2bh7RbiTkEAgfUncPGOHfJvGy1A14J0KQggsLyAhYXbustLR48tfzBHlEWg1AHutv7X2NhwTmB77hpcMpVymz2tx2L3nHaPZOVIX79S6bT7+2LB7ZNT0xoanQ95tzmzDRBsIwQKAggggAACCCCAAAIIIIAAAggggAACCCwvQID78kYcgQACCCCAAAIIIIAAAggggAACCCCAAAIIIIAAAggggAACCCCAAAIIIIBA0QT8UJf7D96nR/r2n63XwtUtGDy3LDxmqU74oe3XbbteOzbOh7AfPX1Yd/77B93f377nJr1l19vc3y3AxstmlZWUG+C+sG4Lbbf+WPC7lUIC3IsR3l408CJXZNafvP7TZy0z2YykoJ4be1Z3P3mn5jJ8sL7I5Ouuuis7Xqf3X/1bCgfDFQkfXHfgDBgBBBBAAAEEEEAAgTUq4IedWnD7wPCwWwtYi6UuGlVnW5vq66KqK0NArjnOh7bLhYW5/+zfnucCkuaSKWW8jAtJampoWDTEnQD3CY2NT6zFy3HVYyLAfdWEVLCOBez1oKe7ywWmlyvE/UIB7v4Hd8OBgMKF7Iy6judwsaHnhrcPjoxqcnpaWzo73GtsIb+zgBWBahTwr+/xyUmNjJ2qxi7SJwQQKKHAhsZGdXe0u3tJe/9i95dH+k8ofSZ4t4RNUzUCNStgjxXbuMneC1pg99H+EzU7lrXW8VIGuNt82z2AX+z50ubf1jwnpqZ43pTO3iPZ/ZKtudn9aHNTkyOzFeHc4Hbf8eIdvW7d0gLc7bWIggACCCCAAAIIIIAAAggggAACCCCAAAIXFiDAnSsEAQQQQAABBBBAAAEEEEAAAQQQQAABBBBAAAEEEEAAAQQQQAABBBBAAIEyCljIV9Kz0O+AHjj0KRe0fl3Pm86Et2cVDgTdB+gsuMGKf8xiXbSw9tzQdjsmEJg/0k63uhsjTbLQcfu2BcVYvdaHR/v265MH7zunWjvuzTt/zPWnMdLofmbnhYIBWdBMPmUth7f74//Bnjfpl6587zkchyde1sef+n2dnOZDwvlcJxyzuEAkGNGvvO439LrOq13wYDDPxx2eCCCAAAIIIIAAAggggMBCgbmMp3Qmo4GREcVn1+5mYxaU3tnWqob6esVKGOBu6ylpb35DPAs1mg9szyiVSimRTCqZSipzxnxjU5M2Nm9QOBRy93W2rmKrKv759vdyhM1X26PCDykdmyDA3Z+bnT3bXNj/wjKbSKhvYLDappD+IFD1AuUOcV8qwN2CJXf1bHNhrKV8bar6CVllB+11M22/z/A8WXj7dDzuarQgQgvuJBx/lcCcXnEBe19p79l53a/4VNABBCoi0Lt1i+y9i73GNTU2uEBqu7+0EHcKAgicL2CPEXsPaO+xbXO9E4ND7jWUUh0CpQpwtzUTe760eZ+YnNSp05MEti8y5eazu3f7OT9ZKrjdP+ii7T0KhULqHxhUnMdSdTyQ6AUCCCCAAAIIIIAAAggggAACCCCAQFULEOBe1dND5xBAAAEEEEAAAQQQQAABBBBAAAEEEEAAAQQQQAABBBBAAAEEEEAAAQTWokBuiPur48sqGrRgr/nv+KFW+YzfMp5DFggWmA8EszLneS7E3Yp9PxIMyA+UOTD4pO458JGzVe/rud4FyF/WesXZ7/n1+f3Jpx9+ePtMaka/vP9dsq9rqWys26Q39f6Ivm/rPnU1divtpfXi+PP656Nf1cGRbyuR5gPCa2m+KzGWqzpep197/QcVC9cpWsiDrxKdpU0EEEAAAQQQQAABBBCoWgF/TeHUxGmNjo9XbT+L0TELSW9vbdGGxsaSheQ6z4w3v1aTSmkmPqu5ZFJzqaRSqfQ5w7DA9p7ubtXVRV14u63H+Gs1FjBmaye2jhMNBosx/Jqow9z8DQWtwwS4z0+bXbPdHe2LziFBrjVxadPJKhWw4Lqe7i4XiGrPw6VcY0tk5jf0ONzX7776pSEW07buLrfWv56e74t5Sfi/azBX29DCXnf9YiGOtgEGvsUUp65KCViAu/0qIexQpwAAIABJREFU78UjRyvVBdpFAIEKCVy8Y4e7N3z52HHXA//9y/RMXCeHhyvUK5pFoPoE7P29BbdbgLuVmXhcAyOj57z/rr5er78elSrA3d/sIj47q/7BofUHW8CIt3R2uMfJcsHtfpX2ulMfi2lk7JTGJycLaIlDEUAAAQQQQAABBBBAAAEEEEAAAQQQWJ8CBLivz3ln1AgggAACCCCAAAIIIIAAAggggAACCCCAAAIIIIAAAggggAACCCCAAAIVFrAQdwvu8ouFySzMa7Zwq5xDzu/xmeB2Pwhs4QFJL6twTr1+gFs8NaNPHrxXl7Zeoet63qTGSKM71eoJBQPunJWU3GD6R/r26/6D962kmqo6x2LWLmu7Qjfs/FFd0XalIsGIJubG9czIQf3byW/ohVPPay5DcHtVTVqNdmZzrEU/vvvt+pEdb1E0FFrx47BGh0+3EUAAAQQQQAABBBBAoEgCttKQzHhKW+DpyQElU6ki1Vyd1QQCAbW3tGhT8wbVhYJnw9KL1Vt/LcWCY0dPjWtmdvaCVTc3NamzrVXhYNCFty8stnaSVdZttrceih9KamM1w/HTk5qcnl4PQ192jLu298g2IOgfGFQ8wdrSsmAcgEABAueGuJcmRN1/fbDntMGR0XN6R4B7AZO1yKHpbFZpL+teN8w2N7zdP9wC3C3I3V5PwzmbpayuZc5GoPwC9ns8+10h7wfKb0+LCFRSYHNzs9uIbDoe18mh+bB223zGwnTtfQxhupWcHdquJgELo7bwdntcWBkeG9PE5FQ1dZG+nBEoRYC7PU/a82XG8/TKmc0uAF9awB4ntkY6NHru/elSZ7Rt3qyWTRtdeLu97lAQQAABBBBAAAEEEEAAAQQQQAABBBBA4MICBLhzhSCAAAIIIIAAAggggAACCCCAAAIIIIAAAggggAACCCCAAAIIIIAAAgggsI4E/GCZ3CFbyIn9WSRX7IIySc+TBY8tVWo5xD0Wrtferjfov/T+X+pt3qFgIKjh+JCeOPlv+tbQN3Viuk/JTHIdXTkMtZQCOzbu0m9e8zuKheoVCUUUDQbXTZhfKV2pGwEEEEAAAQQQQACB9ShggacWfGpB2SOn1kf4zqbmZnW0tigatLWN4gWj+2so6XRa/YNDeYXh79i2VdFIpCRh8rV4Pae8rMzRsw0FBgYXDeGtxXGtts8bGhvV3dGu2UTCuVAQQKD4AhZet7WzQ/WxmFv3tvW2YhZ/bfzYiZPnPbcR4L46af+9zIUCrS3M0wIdLcTdCkHuqzPn7MoJ+BsWENZcuTmgZQTKKRAOh937Ewtrt2IbleRucGWvb1s6O9zP7D7B7hcoCKxHAXsvb8Ht9pjwi/1vKS8dOboeOWpizMUOcM99Pjzc1y9bm6MUV6C5sVFdrE0VF5XaEEAAAQQQQAABBBBAAAEEEEAAAQTWtAAB7mt6ehkcAggggAACCCCAAAIIIIAAAggggAACCCCAAAIIIIAAAggggAACCCCAAALnC1hwloWghIIBhVcYbGYfkJ3LeIqnZnR08siSzI/0fU0W5F4rpbW+Td+/9Tpd3/sjaom1KpGe1XNjz+rxk4/pP8YOaWJuvFaGQj9rSOC1nXv1G1f/lixm0DYLsMdloRsq1NBw6SoCCCCAAAIIIIAAAgiUSMDu1ZMZT6lMRsdPDqybcKNSBLj7YZqpdFonhoaUTKYWnbVwKKRYXZ2CoaALkW3dtMnd04W5qXNetnZk1+XCYMISPQRqptpd23tk187JoWFNx+M10286ikAtCljwY3NTk1t3i4aC7utqi21qagHuc8mkLMB9YSHAfXXC+QS42wejLdTRD8D1W7Sgfl6CV+fP2eUV8J9P7P2AvS+gIIDA2hXY0tGhpsb5MGrb4Gp47NQ54e3+yP3wj2w2qyP9J9bNff3anXlGthIBe48XOrMBU319zK21ZDIZvXK8byXVcU4ZBCzA3e6PbPMJe45bTbH1td6tW2RB/kOjYzo9NbWa6jj3AgI2bzZfLx87jhMCCCCAAAIIIIAAAggggAACCCCAAAIILCNAgDuXCAIIIIAAAggggAACCCCAAAIIIIAAAggggAACCCCAAAIIIIAAAggggAACCBQs4AeZffbQn+nLh79Q8PnVeELPhl7d+Z/vVl2oTuOJcT1/6jn964lH9NL4C5pJzVRjl+nTGhAIB8N69xW3aF/PDykSDCtCwtAamFWGgAACCCCAAAIIIIBAZQRSnm3Y5mlsYkKnJk5XphMVaLU+Vqee7m4Xmr7SjeoWdtuC8C1uKp3JaGBoWLNzc4uOLBwOqb2lRY319S5YykpdkQKCK0BZ1CaTXlZe1uLbpbHxCY1PTq46xKuoHaxQZRsaG9Xd0S7bHOBIX3+FekGzCKwvAT/E3ZbdLOB7tcVeb22T1KU2pyDAfXXC+QS47+zZ5jZOWVhiodXP7+p6z9kIFC6QsA2YeF9QOBxnIFAjApubm9XW0iJ/T3W7Xx8/feF7oy2dHW6jklQq5ULcKQisZwH/vXwyldJRHg9VeylYELgVe09jm9JYmPtKi4W3W4h/fHZW/YNDK62G8/IQuHhHrwKBgAtwX23wfh7NcQgCCCCAAAIIIIAAAggggAACCCCAAAI1LUCAe01PH51HAAEEEEAAAQQQQAABBBBAAAEEEEAAAQQQQAABBBBAAAEEEEAAAQQQQKAyAknPk5eVbt3/Lo3EhyvTiSK2urVpm+7+gXsVCoT0SN/X9PXjX1Pf1DHNZRYPaCti01S1jgUsvP1tu9+ut130fysWjqkuFFJgHXswdAQQQAABBBBAAAEEEFi5gAVlW2C2BbwdPXFS2TPB2SuvsXbOjEYi2rFtq0KBQNE2xbJgXguQNde5ZEqj4+MuOGqxsqm5WR2tLe5HFspXV4Rw4NrRv3BP/RBeO8pCvCzI3b4uViwoajUBX7Vitmt7j8Kh0JLBz7UyDvqJQDUL2IYaFpaaWzZvbHYbbRTjtcLClu0563Bf/6IhdwS4r+7qWC7A3cIcLdSxWIH8q+stZyOwegH/9222sctS75NW3wo1IIBAuQXqYzFZEHvozP3hdDyukbFTeT3O7T1LT3eXCzA+PTWtodHRcnef9hCoGoHdvdvd+/jZREJ9A4NV0y86cq5AOBzW9i3dbr3Diq3/2IYVhZb21hZ3L5fxPL1y7Hihp3N8gQIXbe9RKBRyr0+28SIFAQQQQAABBBBAAAEEEEAAAQQQQAABBJYWIMCdqwMBBBBAAAEEEEAAAQQQQAABBBBAAAEEEEAAAQQQQAABBBBAAAEEEEAAAQQKEshKmst4OjZ5RLc/+p6Czq3Gg7sau/XRfR9XJBjR3730sP7+5b9WkuD2apyqNdenizZdrPdf/dvaWLdR0WDIhQ5REEAAAQQQQAABBBBAAIFCBew+PeVllc5kXDjS+On1FbhjAe4W5BoOBosW4G5zYK4WImth7hbUOzE1pYnJKaXPBJAHAgHZn+amprMB7sEzIfLc3r16Fec6LnVtW1jpyaHhNR/gvqGxUd0d7S600UJaKQggUDoBe27uam9btIFIMOCC3FdS7DXBXnMnp6fdRgyLFWvX2idgfCXCchvS2AYq/QODiicS51VigY7/h717gZL0rO87/697dVff790zPZdGSIsuIMCKZeFFHMshGAwkzgob7I3BAq+RbKxdG2fBOSuRA7KDsrFMIk7WhmA2G8Ein80BB443YbJSEgvksWPZSAoaSXNR9/T9fq3uqnprz+/pfnuqe/pSt+6uqv4+tuhhuup9n/fzVlfVW6K/j8KO4WDAwkWex+Jmxr0QOBgBPafouUXvhRR4ZiCAQHULKGJ8orvLxdc1tEiVwrg7vabtdaT+giVanO3ly1eqG4XZI1CkQEN9vVsIQUNxaf0sMSpboLez0xobEm6Set4bm5jMa+EK3T73fGuxLP/zt8o+4uqeXUdrq7W1NLuD0PWtrnMZCCCAAAIIIIAAAggggAACCCCAAAIIILCzAAF3HhkIIIAAAggggAACCCCAAAIIIIAAAggggAACCCCAAAIIIIAAAggggAACCCBQkEA6m3UBs6++8CX79sVvFnTfSrtxU7TJvvATf2DxcJ1969X/x5586QlLealKmybzqVGBt3b/LXvg9getKdZkUertNXqWOSwEEEAAAQQQQAABBA5WQIFThU4VdVtcWraxqSkXGz9OIxIJW39vr0XDIYsEg1Zcknd3MT/Wq1sovje3sGBmAUvU11l9vM78dqz2q4C7grLlnkMtnE8va6bPlJTGd/+p/9gwHRwZPRaP24FT/RYOhYhi1cIDmmOoCoHciLueq0P+s3PAig5/r3me6flMizBoMYbtw4+3a3+xYLAqnCppkv7isXstdNHf22N18bhFg0EWxKykk8dcihbw32sSpi2akDsiUDECfV1d1pCod/PRdfn41HRJMVwtVKaQu66XVnZY1KRiDpyJIHBAAoq3K+qdXF2114ZHDmgvbLbcAom6Ohfe16KHei5UGHy/RWoi4bBbnDEYDNrY5NTGZ2/lnhnb20mgu6PDmhsb3LeuXB2u+cUVeRQggAACCCCAAAIIIIAAAggggAACCCBQrAAB92LluB8CCCCAAAIIIIAAAggggAACCCCAAAIIIIAAAggggAACCCCAAAIIIIAAAsdUwI/UPHDuPptYHq9qhYd+7BG7peM2e23+in3me5+2hbX5qj4eJl9dAm/pvsN+5U2fsPZ4q0UIuFfXyWO2CCCAAAIIIIAAAghUgIAWV1MQWzGkqdlZm51fcCH34zYUtDvZ0+3C2NFQ+QPu8pSqvBXYzB26lNMeFW7nsi6/R57CxynPc6YKeCnkdRwWHWhMJKy3q9MFnxV+ZiCAwMEL3Hj2zJadaIGNsL/qRhG71/OXPhtXQFUh1e2DeHsRqNvuktp4rdVrw/zi4nUbVNDxhtOnXIo/FiKQX7o4W6gEAX/hgt2eWyphjswBAQT2FmhtarKOtrbNxb10fT4zN1/ydY6229ne5hZrGx6v7n8nz2MIgUIF/BCOPud69bXBkn+eCt0/ty9d4FRfr8VjMbchvbfXoha7ff7jL1ixvLJiQ6Njpe+cLRQkoGssXWsNjYzaMguGFGTHjRFAAAEEEEAAAQQQQAABBBBAAAEEjo8AAffjc645UgQQQAABBBBAAAEEEEAAAQQQQAABBBBAAAEEEEAAAQQQQAABBBBAAAEEyiKQzHh2Zf6SffLpT5Rle0e1kVvab7OH7nrEZdhmV2ft0//5N2xyZeKopsN+j6HA20/+hP3Srb9sDdEGi1L6O4aPAA4ZAQQQQAABBBBAAIHiBHJj4opBj01O2vJKsriNVfm9opGIKZirIFQoEDjwxbEU71XE3YXbAwEXkGXkL+DHj3UPxbsU6D0uY+BUv1tkYLco8XFx4DgROEwBP+Cu52p/+Q0toqjXi2LGXnFx4u3FiG69jx+x3muhi4b6euvr7jqU1/zSj4gtIJC/wGpmfXGbC5cu538nbokAAhUh0NHaam0tzW4uWqBqYmraLdpUjhEJh+1s/0m3UNvLl6+UY5NsA4GqEPDf82myWjhJi5wwqlPAX4hCs9dz4/DYuK2urW05GC1UodtlPM9evfJadR5olc+agHuVn0CmjwACCCCAAAIIIIAAAggggAACCCBwKAIE3A+FmZ0ggAACCCCAAAIIIIAAAggggAACCCCAAAIIIIAAAggggAACCCCAAAIIIFA7Agq4vzj1vD38zKeq/qD+6F1ft/pIwh3HN176N/bHF75e9cfEAVSHQG+izz72xgfsDe23WCwYtjAB9+o4ccwSAQQQQAABBBBAAIEjFvCyWUtns5bxsrayumqj4xOWzmSOeFZHs3vF27s72q0uHndB9UgwSFD9aE5FXntV+F7x453G0MioLddwkK0xkbDerk4XK7s0OJSXFzdCAIHCBfp7e1wAeXpm1j2n+AH3cCDgXjv9UWzEXZ+Le55nr2yLCvq/pKvtx0K8FhV+5tbv4QfyFb6dmZ/fspn6eNyaGhusqaHB/X2x57DYuXE/BA5aYM3Lmt7n1/p7ooN2ZPsIHIWAAusKrR/UQk2nT/RZLBolYn0UJ5d9HomAHu96Xx8MBm1scsrmFhaOZB7stHwC4XDYTvX1ukXtNKZmZm1qdtb9OTfWf3FwyNJlWgCjfLM/Hlsi4H48zjNHiQACCCCAAAIIIIAAAggggAACCCBQmgAB99L8uDcCCCCAAAIIIIAAAggggAACCCCAAAIIIIAAAggggAACCCCAAAIIIIAAAsdOoJYC7g/c/qDd3X+PO4fTySn75NO/Zgtr/BLwsXtQH/IB9yR67Vfe9Al7Q9stFgoGLUq8/ZDPALtDAAEEEEAAAQQQQKA6BRTATntZ09fllRUbm5i0jOdV58GUOOtIJGI9HR1WF4+5eHs0GCxxi9z9IAXUbU9nr3+sqqespHKtx0oHTvW7UNlBRR0P8tyxbQSqRUDhVAVOFXrUUMBd0W8NvUYojJw7Cl1MUQF4vQYrLK7AeO7QPhWZVGyS16TiHzF+IF/hRoXyNRRsb21ucrb+UJC/0PNX/Ky4JwKHI+A/x+y0gMHhzIC9IIBAsQJaMGanBV6K3d72+7U2NVlne5tls1m7NHSVuHG5YNlORQrkvq9eWFyykYmJipwnkypOoLez0xobEpvXa1p4q6+7i1h/cZxlvRcB97JysjEEEEAAAQQQQAABBBBAAAEEEEAAgRoVIOBeoyeWw0IAAQQQQAABBBBAAAEEEEAAAQQQQAABBBBAAAEEEEAAAQQQQAABBBBA4KAEaingfkfPnfbJO37bAoGAeVnP/u8f/hv7ty9/w7IuH8ZAoPwCXfXddv/tDxJvLz8tW0QAAQQQQAABBBBAoKYFFI1V2FFhuJm5eZuana3p493r4EKhkJ3o7rZ4jFButT8I/Md1LQfcE3V1dqKn21LptF0aHKr2U8b8EahoAUW+FVL3I+7+ZOOh0hf5WM147hNj/Rzr53n7IOJe2kPDfz3Q+5v5hcXNcLt/LgMBM4XbQ/oDA4EaFNBiN2ueZ4vLyzY8Nl6DR8ghIVCbAh2trdbW0mzzi4tusaaDGLnvMYi4H4Qw26wkAcW8G+rrbS2VsstDVytpasylTAL6jETnWf/7HH9okcqh0bEy7YHNFCNAwL0YNe6DAAIIIIAAAggggAACCCCAAAIIIHDcBAi4H7czzvEigAACCCCAAAIIIIAAAggggAACCCCAAAIIIIAAAggggAACCCCAAAIIIFCigALul+cu2m/9p18vcUuVcfc/etfXrT6ScJOZTk7ZJ5/+hC2szVfG5JhFzQn85o982u7ovdNCgaBFgwSHau4Ec0AIIIAAAggggAACCByAwJqXNS+btXQ6beNT0y7seFyH4u2K80YjEdMlVTRYepT3uFpWwnEfh4B7a1OTdba3uUUXpmaO78ILlfB4Yw61L3BQAXc/rLySTNrgyOiOkLlxVUXGI3zuV9ADTv/OQWM5mbT6eHzzvrLUP3AWxMmNq1RAPwd7Pc9U6WExbQRqWuBs/0mLhMNu4YWDvE4n4l7TDyMObkPAD99o4cKLg0NuAUNG7Qqc6uu1eCxmGc+zV6+8VrsHWiVHNnCq38KhEJ9dVcn5YpoIIIAAAggggAACCCCAAAIIIIAAAkcjQMD9aNzZKwIIIIAAAggggAACCCCAAAIIIIAAAggggAACCCCAAAIIIIAAAggggAACVSuw6nmWzZo9NXjOvvjcY1V7HP7EH7j9Qbu7/x4Xgslks3buyv9r/9d/+4ol00nzTMearfpj5ACOTiAQCFo8FDN97W88Zb/+lk9aW7zN6kIRC9BvP7oTw54RQAABBBBAAAEEECiDgKLqGoFAwMr99l7bVqpKXzNe1pKrqzY6MWmpdLoMM6/OTQQDAevv6zUFevVnxXHL7V6dMtU7awLupZ87BSPD4bDF9XMRDFosFnUBSQYCx01gt3h7ORb7SHlZ97mxXofnFxevoyXeXtqjzX8t8Lei13Z9Vh+m2l4aLPeuOgEC7lV3ypgwAnbj2TMuMv3KIcSHibjzgKtlgYb6euvr7nKHeOXqsK2urdXy4XJsGwJa8G5hedktWMk4WoFEXZ2d6OnmZ/BoTwN7RwABBBBAAAEEEEAAAQQQQAABBBCocAEC7hV+gpgeAggggAACCCCAAAIIIIAAAggggAACCCCAAAIIIIAAAggggAACCCCAAAKVKFBLEfd39N9j99/+oIu/+fE9RdsXUvN2Zf6y/XDqRfvL8T+31+Yvu+9ns55ljah7JT4uK21OJxr67Rdv+ai9of1mCwcjFgqE3BSVYYwHwwTcK+2EMR8EEEAAAQQQQAABBPIQ8LIbUXVdH+r9fTbrAu5qjConnvt1r81pO7o6WN+G/rTxz0YU3i0mpoXGPM/m5hdsanb22C8w1tzYaN0d7c44EgwSb8/j8VrpN/GjvRNT0zYzP1/p0y1qfgqSdba3uZ/hqZnZgrfhouzRqIU2vkYi68F2hdv1z07jwqXLBe+HOyBQ7QL+L8rudBxa8ENB8GKHospaQOXS4NB1myDeXqzqtfutZvR5u7nXd52nUs5V6bNhCwgcjYCuDdY8z1aSSRscGT2aSbBXBBAoSMB/n3+YP7dE3As6Rdy4SgRyF2IaGZ+whaWlKpk500SgtgQUcFfIXQsoaCEFBgIIIIAAAggggAACCCCAAAIIIIAAAghsFSDgziMCAQQQQAABBBBAAAEEEEAAAQQQQAABBBBAAAEEEEAAAQQQQAABBBBAAAEEChZIeVnLZLN2Zf6SPfzMp2wpVX2/SNtZ32X33vghU8A9d+iYTjedvc5EWb3FtUV3zD+cfsGeHfme+zMDgZ0E3nbi7fYLb/iItdd1uKhgbiNKUcdwUP/JQAABBBBAAAEEEEAAgWoQUFRUC3oprJjJeubpmjiTsdW1lHlZz4WVI5GIhUIhtzjYetA9YMFt1wLXQu1aHGw9/u4WChOC/qztehnLZDy3Xe1jeSVpSysrxz7eHg6FrKez0+rr4hYLEW+vhp+bfObox0o9z7PxqWmbX1zM525VdZt8Au4KsSvKXh+Pu2Orq1v/6v/3/Q5YzyV6vtA2NAi47yfG92tRYHvAfXsIXHHwYoa/0MROizAQby9GdOt99O8Y9FrAZ6WlW7KF6hbw3xMVu+BLdR89s0egOgWOIuAuqe0R95cvX6lOQGaNwLbH88zcnE1Mz+CCAAJHKHDDmdPuM23ekx7hSWDXCCCAAAIIIIAAAggggAACCCCAAAIVK0DAvWJPDRNDAAEEEEAAAQQQQAABBBBAAAEEEEAAAQQQQAABBBBAAAEEEEAAAQQQQKAyBao93r493O63exTMe3rwnD3+3GMO/kzTgJ1pPrvxdcBubr91ywlRYu/ZkWfsn/3F71bmiWJWRyIQD9fZP7j5PvvJ03/H9BiJBIMWzq23H8ms2CkCCCCAAAIIIIAAAggUI6CQogLr63FRBdY9W0ulXFR9cXnZVtfWNjcbi0YtHtM/MfePou4Kqynm7o/NYLun7SnSnrVkctVF29PptKXcP+t/ZmwVaEwkrKu9zRS6jhZb4QW1IgX8z5k0uVeuvOZ+zmpp5BNw3x6e3un49bzgnjNWVy2dSttyMmkZz9vyPHTD6VPueYeAey09gjiWfAV6OjusqaHBPYfo50CfxykKXupYzXhuoZVLg0PudTp39HV3WUN9vQvc8dpUqjT3R+B4CxBwP97nn6OvToGjCrhLKzfivpJM2uDIaHUiMmsEzOzGs2fce3h9HsBAAIGjFUjU1dmJnm43iStXh7d85nS0M2PvCCCAAAIIIIAAAggggAACCCCAAAIIHL0AAfejPwfMAAEEEEAAAQQQQAABBBBAAAEEEEAAAQQQQAABBBBAAAEEEEAAAQQQQACBqhGo9ni7oB+4/UG7u/8eZ66Ij4vwZbfG23NPSCKSsHeffZ+9Z+D9Vh9JuCj3f5t6wf7gr/+FDS9drZpzx0QPXuD1rTfZg2/9Leus6zLloSLBgAs4MRBAAAEEEEAAAQQQQKB6BBRpVbBd/2Sz5qKtXiZji8srNr+4aIqj5TPC4ZDVxeMWj8YsFAq66LLCrwrAp9MZU8ydkZ+AIvh9XV2WqK9z11khrrPyg6vwW6X1c+bpU5ZrY2hk1IXJa2kUEnB3QfaN54ql5RUXsUuureUdtfcD7rUYwq+lxwTHcjAC9fG4nezt2dx4OQLuei+gz8O1aMvw2Ph1E1cwXuF4Au4Hc07ZKgLHSSDtZU3vjaZmZ21qZvY4HTrHikDVChxlwF1oirgP9J90Xyempm1mfr5qLZn48RZQwF0fkb18+fLxhuDoEagQAQXcFXJngZAKOSFMAwEEEEAAAQQQQAABBBBAAAEEEECgYgQIuFfMqWAiCCCAAAIIIIAAAggggAACCCCAAAIIIIAAAggggAACCCCAAAIIIIAAAghUtkC1xttvbr/VXpx6fguuH3FX802/EKzvP/zMp3Y8Ae/ov8fuv/1B970LMz+0f/ncF2xocbCyTxazO3SBn73p5+1nbvxZC9h6TFBRQQYCCCCAAAIIIIAAAggcnoCChwof6q243pfra1B/yvOtuR9t1wJfGgonL60o2r7kgjX674yjEYjHYtbX1WmRcNhioeDRTIK9llVAP2armfWfKV1Da3E9/d2FS7UXbPPDjgoqKqy4fSi42N/bY7FotOTwoh9w1z4UnJ5fWHRfGQgcFwH9LGnxFI1yBNzXPC38mXXx9t1+lvx9ssDIcXmUcZwIHIyAH3CvxcVsDkaMrVaTgN4PLywvWzqdrqZp7zvXow64a4K5C9hcHBw6MmNZpDMZW1ha2tNNC7MNj1+/KM6+2NygpgVOn+hz18O1+HlATZ84Dq5mBfzXt90WMqvZA+fAEEAAAQQQQAABBBBAAAEEEEAAAQQQ2EeAgDsPEQQQQAABBBBAAAEEEEBDsS+1AAAgAElEQVQAAQQQQAABBBBAAAEEEEAAAQQQQAABBBBAAAEEENhXoFri7Yq1n2kesDNN+ues+7PGA+fus4nlrb8Q7kfclQhbSS272yyldv7F8sd/8svWWddl3774TfvqC1/a14sbVIbAj5+42wZabrCv//Bf21pm7UAmpcfaz/53P29v7f5bZpa1SDDo4nMMBBBAAAEEEEAAAQQQODwBxdd13arIesbzTEHkYEAZd7OA3p9vxNzX4+4bf6dIe1ZhVv/r+v2Ta2u2uLRsyysrLn620XM/vIM55D3JJ6uVzSp4dLS2WEtTk0VDIQuzWFYFn6nCpqafW//ndM3z3M9iLQbbFKJTkC6VTtulwaHrkE729rjwop6PLr42WNJiEZ1trdbc2OieA/2h5zVFt2bm5m117WA+GynszHNrBA5OQAt9nO0/6XZQasDdX2hit59d/yj8cKreX7DIyMGdW7aMQK0LEHCv9TN8PI9Pi6r0dXdZKBi0uYVFG5ucrCmIkz09Vl8Xdwu+DY6MHtmx+bEQfRby6pXXjmQerzt9yp3nkfGJHSPujYmE9XR2uM9ndrvNkUycnVaEgL8gkq6X9d6bgQACRyvgf06lRQi1GCEDAQQQQAABBBBAAAEEEEAAAQQQQAABBNYFCLjzSEAAAQQQQAABBBBAAAEEEEAAAQQQQAABBBBAAAEEEEAAAQQQQAABBBBAAAEXpFMgQh207fHpSo237xZr3346J1bG7dE//5xdnr943Zn2I+76xpMXvmZPvvTEjo+Gd/TfY/ff/qALvP/yv/8fLeWleNRUsEB9JGEfve3jdmfv2yxrnv35yPft//ibf27JdLKss9bj4u/f+HPWXd/tonORQNBot5eVmI0hgAACCCCAAAIIILCvgKLPac+zlOfZ5PSMpTNpU7o9HA5bNBLe+Bpx79kVNVYwTH/WcAF3z7O1VMpWkqsucpxKpVwE/jiM5sYGa21uNgV5FJ2TR6UNnalTJ/pMEeyoC/NX2gyZTzkEajngLp8bTp9yzz9Xrg5viagrYtjU0OAIFX3Uz2E5hn5eOtvbrC4WW1/EYmNMzc7a1MxsOXbBNhCoWAE99lubmtxn3JESXjTS2az7vDyfnxv/Z1mLjCgcz0AAAQQKFfDfCw2NjNpymd4PFDoHbo9AuQR0LX6iu8tdw/kjncm4xYpKGVrUK5PJ7BgIL2S7ml9LY6NNzswUcrfN2+r+p/p6LRwKuc8TxqembX5xsahtletOfgA7n5i85t9QX+8+/9CidaUOve/S+y9/bA+0+6F7//taVErXRQwEfAH/vTSvgTwmEKgMgd0+w6qM2TELBBBAAAEEEEAAAQQQQAABBBBAAAEEjk6AgPvR2bNnBBBAAAEEEEAAAQQQQAABBBBAAAEEEEAAAQQQQAABBBBAAAEEEEAAAQSOXMAPt2eyWVNaJhYKbpmTH6q5Mn/JHv+rx+zdA+8zRatzx6PnP2fnR79/aMdypmnAHrrrEUtEEnvuU+F2BdmfGjy35+3+1x99yN7c9VZbSS3bA+fuc5H23NFZ3+Xi7be03+b++o8vfN2+8dK/ObTjZUeFCbyp8832gZt+3gZabrCwC6oHbTWzZrOrMzaTnDYvm7lug6FA2AUeNTLZjK2kl21oYdBenn3JfjDx17aYWthyn9ZYq/3MjT9rP3HqnRYKhCwaDJkCTQwEEEAAAQQQQAABBBA4XAFd02rRMQXc5xcWbXxq6roJKKoWDocsGolaNBKxiKLuobCFQkFbW0vZ4sqyrawkLVWGcNnhHn3pe+tobbW2lmYXnVPobXpuzoXsK2k0JhLW3dlhkWCwpBBvJR0Tc7leoNYD7r2dndbYkLCZ+Xm3YIJGbuiwnPH27bpNiYR1tLW6xSzyCVHz+ESg2gX8AKTi7dsXKi3k2BRv12fj+YQk/V/SLXWfhcyP2yKAQG0J1Pp7odo6WxzNXgJ9XV3WkKh3N/Hj5l3tbW4xo4uDQ3kHw+vicUvU1Vmivs69jw0F1//9dTabtZcvXyn6JOj6Uu8V/EWOtIDbwtJy3jH39ft3usWcFSIfnZjcskBT0RMr8Y7yHeg/6Zx1vaHrDg0/1q5gezQasVAwtGUh6unZubyPfbcpvu70KXd+tE9d42go4q7hW+uxoO+3t7SY1o17+fLlEo+Yu9eSgP9eWouN6ZqVgQACRyeg1xEF3PW8/cqV145uIuwZAQQQQAABBBBAAAEEEEAAAQQQQACBChQg4F6BJ4UpIYAAAggggAACCCCAAAIIIIAAAggggAACCCCAAAIIIIAAAggggAACCCBw0AK54XZ/X+pPRzd+Ad7/Oz9U88LUDzYD5ma693qs+vzos/bo+c8e9HQ3t58bb9cvx2sqmk3uUGz+2xe/uW+4XffR9h6+6xGr34jBf+aZT5uONXfc0XOnffKO3978q4nlcRd6Z1SWQDAQtL/3+nvtp8681xqiDRYJhi2sB0nAzD2OvczGY2X7I8YsGAhtHowC714260LvyXTSZtdmbXJ53AYXXrOhhdesLlJvP9H/t+1U02kXb1e4vZQYVGUpMhsEEEAAAQQQQAABBKpLwL9mTa6umgLIirnlOzYuKfO9ec3dTsG6zrZWa9kIrOkAMxlF1eZsbmHB/XmvEQqFTBE4BX0WlrYuhFZOrBM93ZaIxy0aClrQfRDAqEWBWo+WxqJRO32izy0UcWlwyJoaGlzMUEPPW+lMxjKZjA2PT+QdtSzkceDH4gm4F6LGbatRIBIO29n+kzsuVFro8RQScO/r7nKvifpsnTUeC5Xm9gggIIFafy/EWa59Ab3f7Ghr24yD633nzNy8u170F1eZW1i0scnJHTF0XVofj1s8HrsuMq476H20IuEKyxa7+JG/gJm2p/i63jdoe/7YL+aeG6efX9QCctPu+CplyO9kb4+bjq4vtsfa/Xnq2OWp9y7+bV8bHinoOsQPw2ufCvZrQTidl9zrHH9/+p5C99qnrol0baTA+0F+jlAp54R55CfgX6/q50qPFQYCCBydgP/zuLi8bMNj40c3EfaMAAIIIIAAAggggAACCCCAAAIIIIBABQoQcK/Ak8KUEEAAAQQQQAABBBBAAAEEEEAAAQQQQAABBBBAAAEEEEAAAQQQQAABBBA4SIFMNmspbz1qt5xashemnrc7en7UxWV2C7ivzydr4UDQ/fK97r+SXrb7v/tLtpQ6uFBbrkNuvH27j6LtTw2esz8f/Z4psJ7PyI2365jU+VP4/Y8vfG3LMd1704fs3hs/aH929T/Z1374r20tk7TZ1dl8dsFtDkmgv/GU/cLNH3GLDERDUYsEg9dF1bdnHBVp1znX3+tnwh8KAob1eHARNX3Ps5SXNm/jazgYtkgwYpHgerydfOAhnWR2gwACCCCAAAIIIIDANgH/2nYtlbKh0bGCYmNgmovVKe6mr9FgwPQxQXrj2khBt4npGVteWdmRSvH33q7OzeDb7PyCjU9NlZ01GonYmZMnXLg9wvVX2X0raYN+tHRmft4mpqYraWplm8sNp0+5QKSCdH683d+4fuYUxlLU8CAGAfeDUGWblSjgB2L1mlHqgouFBNz9GGk8dC0CW4k+zAkBBCpXILmxeNKFS5crd5LMDIEdBOricdNCJoqrayj4qvfzue9rFQrXbRQVv/jaoOk+ibo6S9TXmULg/n1zN6/od3JtzVZWki62ru1tRmWXlm14PL9/F+xv82RPj9XXxd1/1fx03aGhuSlArq+7xdw1x1N9vRYOhVywXeF2haYrcfjhkNzrDPmtrq45x+VkcnPaCqnrvZO+akzPztnkzMyWw1JYX8cdj8UsGo2YPgvY6XwNjYxubtuPuMtqamZ201ob9s+h5nLl6nAlEjKnIxDwFx/QZ1D6fI+BAAJHJ6DPivUzmftaeXSzYc8IIIAAAggggAACCCCAAAIIIIAAAghUlgAB98o6H8wGAQQQQAABBBBAAAEEEEAAAQQQQAABBBBAAAEEEEAAAQQQQAABBBBAAIEDFfADd4qv/7uL37TvXPym+WH0vQLuYUWtdQMzW814Lm796PnP2fnR7x/ofP2N7xRvn1gZt+9c/FZB0fbcyd7Rc6d9+NaPWWdd15ZjUNReIffvXPqWC7k/fNfv2M3tt9rv/vln7L+O/cWhHC87yV/gJ0+/y95/w89Ye7zTYqGIizNtPFSv24gfZdcjeD3OnrG1TNpF37OWtbSXtlAgaNFg2AUCFfbXWA+9Z13QUEPbLzUClf8RcksEEEAAAQQQQAABBBDYLqD36Ao+pzIZGx4bs+TqGkjbBBSfUwA9N0Knm4RCQYuGIy5SF4tEXHxNoVt37WNmCtbqs4NsNuvie1Ozs7a2ltqy9Y7WVmtrad7yd7rt+OSUi/KVa2gf2pc+j9DnEozaFdD1tn6mNRRDVOS81kZvZ6c1NiS2HFYmk7GxySn3s3aQg4D7Qeqy7UoR0IIkZ/tPusUWY2UIqRcScL/x7Bn3OWJsI15bKSbMAwEEqkdAAXcFqwdHRqtn0sz0QAV0HdSYqLeFpeXrotqF7tgPpivC7Y/k6qq7dlNIW4+9Qoei5ie6uzbj324RsKnpLYHw3G36ixnpWn77pZ3i7G4eG7H23Mh47jb813pdq758+UpeU94eX9eiSbttf7eYuz9nzVHXKfpayUMB9XQ6vetxbp97bvRdtloAe6dIe+799JjJeN56XD+Vvi5oL0s/vL/zOTQbGh0t6rFXyfbMrTgBP+Cu54JLg0PFbYR7IYBAWQT812stslHpr3dlOWA2ggACCCCAAAIIIIAAAggggAACCCCAQAECBNwLwOKmCCCAAAIIIIAAAggggAACCCCAAAIIIIAAAggggAACCCCAAAIIIIAAAghUs0A6q0B11hRvf+jPPmWX5y+6w7ml/TZ76K5HXJQ6ui0yo4BWbgw7tRFyOz/6rD16/rOHwtFZ32Wff/sXLBFJuLnoF8dX0iv2m0//mk0sj5c8h3f032P33vSh60Luirf/6rn77F/c82WLh+P24H/8FRtbJp5RMvjGBn564O/aW3v+lr0yc8Femb1ggwtXbHjxat6bb4212s/f/BH7sb4ft1AgZNFQyEXVtyf99Bj24+te1rOUl7ZM1rOl1KKNLA3b1cUhe2n6RZtembKuRI/97dPvsjNNZy0cDFskGCTUnvcZ4YYIIIAAAggggAACCByOgCLjujZNe54Lhiv2zFgXiEYjVheLmQJ99XV1bmEqV8dTcW5jBDZqebp2yo235xrq5qls1gXZPM+z+cUlm5mfNy+TsdbmZhdv97eTez+F8CanZ0wxwFKHtn+6r88dk0K85NtLFa38++tRqoi7Hn+KRClgqsdfrQz9XPb39rjDURhxcmbWZubmDuXwCLgfCjM7OWKBns4OU7B0p8+4i5lavgF3Pzip19zobqtKFjMB7oMAAsdKgID7sTrdux6sH22PRCKbtykkVq475cbaY7HoviHu3Mno+k9jdWOBtN0i731dXW5BMA29Xx+fmt73utx/ndZ9FP9O5gTbFW3Od5w+0eei8bpW2C8835hImPara0tdXyjenu++tsfc9bmDjrOWrk9yzWUqK331x/ZIu6LwOm+lGvjnUPvRY25xacktasU43gJaEEkLnL362uDxhuDoEThCAS0CqoC7nudfufLaEc6EXSOAAAIIIIAAAggggAACCCCAAAIIIFCZAgTcK/O8MCsEEEAAAQQQQAABBBBAAAEEEEAAAQQQQAABBBBAAAEEEEAAAQQQQAABBMomsB5u1y/dB66Lt2sn99/+oClirvh1ZI/IjELYCmkpAH//d3/JFDg/jHEtML+ea1PA/asvfMm+ffGbZd39J+/4R3ZHz49ubvPpwXP2jQtP2OP3fNlmV2fsl//9Pyjr/o77xn7lTZ9wj7tgIGhrmTUbXx6z1xYu2w+nX7RXZ1+2oYVB91jbPpRoP9v8OvvIrb9sr2t5vUWCYQsHA+7x65KEWTNPyfaNrwq26zGTTK+4AP/w4pBdmHnJRpeGbWxp9Loof2u8zf7+63/WfvzE3RYLxywWjFgoeH0Y/rifP44fAQQQQAABBBBAAIGjEvAXFptbWHABNQXtjutQiC4SDlskErZEfb2Lt4dDIVNwRyFZ/bNb+Fwd972+n1HAXddVG74K3qVSaUvU17kAnmI++p72lzsU+ZuZm7eFpdI+M4jHYi52HQ4G9/ys4rie+1o+7tWciPvoxKSLLdbKUAhrcXn50OOPBNxr5RHEcewloNfDvu4uFx7Va58WZiylp+6/3xgaGTUtULLbUDRewdNwIOA+o2QggAAChQps/ru3ZNJFqRnHTyA3iO4fvd4z6jVNr28j4xN7Xl/pvV5ba8uOsXZdt+n9tF7LFGbXf9d2g6Hg+rVkOOyuH3PD3XudAV0ebqwJZlOzWpBoPq+gt7+vvV5T8znz/vvadCZjS8vLbrGxnULuiuFr4TGNUuPrsqmla5K9nLUwTTki7XvtQ4+35oYGa2luco8/f8hYn/HsF+bP53HCbapPQAF3Pb+8fPly9U2eGSNQIwL+a6zeg2jREwYCCCCAAAIIIIAAAggggAACCCCAAAIIbBUg4M4jAgEEEEAAAQQQQAABBBBAAAEEEEAAAQQQQAABBBBAAAEEEEAAAQQQQACBGhXIDbfrEP0g+cTytV+2e8/A++0Xb/mo+2X7WDC4p8RqRllss0fPf87Oj37/wNQUbL+5/dbN7XfWd7vQt/I32v+LU8/bw898qqz71/YVstcelLfTfh44d5+daRqwT97x2/b85N/YP/7eb5d1n8d9Y531XfbO0++2e0690xqijVs45lZnbXRpxF6c+oG9NPNDG1m8aslM0rysZz95+l32rjPvscZokwv5+cFBnTP9YreC7ZlsxtJe2qZWJm1iZcKuLg7ZD6desOGlIRtdGrW0l9qX/20n3u4i8Q2RRosGQwSY9hXjBggggAACCCCAAAIIHLyAouKpjGcZz7PLQ1fd1+M2FE/XdZAico0NCVPo3EX3FGvf+J76sXvF2XPNtuTvs7oq1v8p3L5+K5nnDgX/FN1bWFwyRfMa6uuttblpy21S6bRNz87a3MJiUadHx9HZ1mYtTboeKy3AW9QEuNORC/jhZD2WLg0OHfl8yjUBxQr1M3TYw49wab9TM7MutslAoFYFFFNXVL2YoLoWJtHiJbmvffsF3P1f0NXCqFpgkoEAAggUKuAH3PX6rNdpxvESaEwkrLer0x20gqmLS8vuq94z+ouE7PeeuC4ed4tfaSiCrfsr1u4W4UqnCwJVwFtjr8i7tj8xNV3wtguayC431rXv2f6TW76rS9Z0OuWuUxV0b29psfq69ePQPGfm58uxa7ZxAAJ6vDU1NrjHuj/0Oc/i0pKNTU4dwB7ZZKUKnD7R5553Llwi4F6p54h51b7Ayd4e0/Myr521f645QgQQQAABBBBAAAEEEEAAAQQQQACB4gQIuBfnxr0QQAABBBBAAAEEEEAAAQQQQAABBBBAAAEEEEAAAQQQQAABBBBAAAEEEKhYgXzC7Zq8QukP3fWIi5YrUK3A227DD0icH33WHj3/2QM5ds3nf7jpg25eu42V9LL95tO/ZrkR+lInc0fPnS7SLodwIGjyU+z+8eces3tv+pDde+MH7U9e/bf2r1/8V6XuivvvIHBDy+vt3QPvtx8/cfd131Vofc1L2fDCoA0tDlpnXZe9of1WCwbWFxvQY1ZR97SXsZSXsvnVOZtKTtnVxUG7MP1DG1y4Yq8tXHEx90JHV323/W8/9lnrqOu0WChMgKlQQG6PAAIIIIAAAggggECZBRRVXfOyls1mbXBk1JKrq2XeQ+VvTrH0hkS9i+mEw2E3YV3KK9Ye2oi273UU61H29UC7Infuq/5v48+7fyaQtUwmY2uplM3MzdvyysqWmyq2vj3irhtMz87Z5MxMwbDRaMROdHVZNBKxWGjvxeYK3jh3qBqBNc9zCwmMTkza/GJxiwFUzcEe8EQVjj/Z0+0WfNBQzFOu+spAoNYE9Bqp8Fy+AXc9z6yH29dfHzUUu1WcdnZuft84rYK5Cuey4EitPZI4HgQOT4CA++FZV+KeXn/mtFuIa6dYqt7DDfSfNH29ODhk6T1i7IqaK25+HBYCkIde7+vq4u6ros/bhwL4w2PjLurOqHwBndPmhgZraW5yj2N/jIxP2MLSUuUfADMsWcB/T60F3ApdeKLknbMBBBBwAjecPuXec1y5OsznRTwmEEAAAQQQQAABBBBAAAEEEEAAAQQQ2EGAgDsPCwQQQAABBBBAAAEEEEAAAQQQQAABBBBAAAEEEEAAAQQQQAABBBBAAAEEakQg33C7DrezvsseffsXrD6SsEhQobc96u2miI2ZwllPXviaPfnSE2UV2x5u10zcfHKmlFGkz8y++sKX7NsXv1m2/Z9pGrCH73pkwyFoKS/j8ncPnLvPReIfvut37Ob2W+1//4tH7NmR75Vtv2xoq0AoELJ39N9jP3X2vXaq6czmNxUhVJzRjydtd1tJr9h0cspenX3ZLs6+YpfmX7WXZ14qKti+fdu/cPNH3Hzioaj7GWEggAACCCCAAAIIIIDA0QnommA147nrA0WHKzXgpfBeoq7OmhsbXURO8dfJ6WkXhi1mKJqjaHtjImF18ZiL6Gj41826ZtrvckV7TnnZHecgTxetzWRcDDCVzqz/OZO2tbWUZTzPhbOynrfrdZl/XNsj7pqj9r20vGzD4xPu3OU7OttarbW52cLBgAvwMo6ngP9ZlB6DirgxShdoSiSsu7PDRUI1ZubnbWpm1hS4ZCBQKwKFBtyTmWuPfy0Wsbi07F6/8x1+MDfOgiP5knE7BBDYJpD2sm5h4eMQ3ubkbxXwg8UryaRbpGyn0dPZYU0NDTa3sGhjk5O7EmoxEW1P7+sUez9O7++2B92FpHg7Eejq/InTezmF3PVZiD5HePnyleo8EGZdkID/XDc0MsrCCwXJcWMEyiOg11IF3PX+4ZUrr5Vno2wFAQQQQAABBBBAAAEEEEAAAQQQQACBGhMg4F5jJ5TDQQABBBBAAAEEEEAAAQQQQAABBBBAAAEEEEAAAQQQQAABBBBAAAEEEDh+AgpapXJiak8PnrNvXHjCBch3GolIwh76sUfsTPOAC6EpiLbXyGSzpoCEUmvlDrgr2n3/7Q+63Wsais/5sfbtc3px6nl7+JlPle0E5zqEgtqvYj0B++Jzj9lTg+fcfr7yrq9bPBy3B/+/j9vY0kjZ9s2Gdhboqu+2d555t73z9LstFopZyMUJFRRcv33aS9v82pxdmnvVRdtfnX3Fnp/8G0t5a2Ulvb3rrfaJt/ymNUQSFguFctcSKOt+2BgCCCCAAAIIIIAAAgjkJ6AFxXSt6MeGC4mB57eH4m8VCYctHo+5uJiiebqOcVfZG4FkReMmpqbzjsFGIxGrr4tbfbxuM9qu7a3H2gOm69dCkuZrXtZd766urVlyddVF7NLpjPuqv3eWGyF337VY347WVmtrad7E9CPuyysrNj41bWup1L7Q4XDY+ro6LR6LWSy0YbnvvbhBrQroZ1+fCWjhBoWVGaULKMp1sqfb/Yxp6LlgbGKSSF7ptGyhQgQKCbjrc28tcqLnF71OFRq79SN3+lw7urHISoUwMA0EEKgiAT/gTrS2ik5aGaaqRbp6uzrda8+Vq8O7xsa1MNjpE315hawHTvVbOBRiMYAynB82cfQC+SxwcPSzZAblEvCjN1pgTAuaMBBA4HAFWpuarLO9zX1+rUVQGAgggAACCCCAAAIIIIAAAggggAACCCBwvQABdx4VCCCAAAIIIIAAAggggAACCCCAAAIIIIAAAggggAACCCCAAAIIIIAAAghUsYACMwrNaOwXbvcPU8F0hdMVfovuEW/PDbfrvgqo/9Hzf2iX5y+WRexavD1r0WDIbdMP0Z8fffa6/Tw1+N1do/TFTOihux6xW9pvcw5e9vp4u7b5jff+ic2uztgD373PUt7+obli5sF9rhd4fetN9r7X/Yzd1PYGd24W1xbsB5N/bRdmfmgXZ1+xseXRA2NrijXbb93xj2yg+QarC0cstBFdPLAdsmEEEEAAAQQQQAABBBDYU8APGi4sLbkQejqTOVIxhfYaEvWm0Hom47lgezgcMkVc/ci6LrWVWdd1tSLpqUzGlpaXbXpu3tLp9Jb5K3IeiUQsFou6aHuiLm4hLSS17VrELXpmhQXcZafr7KWVFRubnDRPi7NtfIZwUIj+Lypp+/LQolyK7ydX12x6dtbNZa8h3672NlMYf6/PLA5q/my3sgQUb1fEXZHxS4NDlTW5Kp9NUyJh3Z0dm881RPKr/IQy/U2BQgLuWuTEy2ZdOFcLnRQ6/H3p88PIPoukFrptbo8AAsdHgIB7Yeda1wu6XtKYnZ8v7M4Vcmst/KUFdXTNp2tcLVS211DAXSH3kfEJ03XxTqO7o8OaGxvct3hfVyEnmmmUJKDPBPTY12ctV0fH9v0soaSdcWe3KKHCzcUOnS8tyFfs0PNXU0ODW1hJz2EMBBA4XIGTvT2m69t83pcc7szYGwIIIIAAAggggAACCCCAAAIIIIAAApUjQMC9cs4FM0EAAQQQQAABBBBAAAEEEEAAAQQQQAABBBBAAAEEEEAAAQQQQAABBBBAIG+B3Lj6xMq4ffGvHrMXpn6w7/3fM/B++8VbPmpqqMWCwV1vrziWIlkaCrc/+dITeW1/3wls3OCOnjvtk3f8tgu5bY+3K0T/+HOP5bupom734Vs+Zu8eeJ9zWI/XBeyLzz1mTw2e27I9BdynVibt49/9SFH74U6lCZxuOmvTySlbWDv4CEc8XGc3tNxoP3n679iP9v6YRYMRwkulnT7ujQACCCCAAAIIIIBAyQJ+vHktlXKxumLiqiVPYiNEXl9XZ02NDRaPxSys6+mAEu3rYz3cvv7V/zt/vwrDpl3IXRHzVRdx17UI2SEAACAASURBVHHotuFQyJqbGt02FbvaPnS9mhtcd9t3+9JXBd011v+8/qdrQ/tVmFbh9NHJCVtbO7xFyXIj7uFAwHTVrZD9WjrtIouz8wu7nhaFB5saEhYNBVlQqxwP3hrYxqrnmT66uXDpcg0cTWUdgmKIiofqOWhqdtamZmYra4LMBoEiBBR+7OnsML3+hPeIquu1aTVT2gIRrU1N1tnetu++ijgM7oIAAsdIwP/3cUMjo7acTB6jI8//UBVtb2tptmgkunnts9u9dd2RO7xMxlLprYuALSdX3OJW/shmPZtbWMx/QvvcUoF2Bddj0YhFwvonZMFQyIKB4Jb5rySTNjiy/4LF/mvbbosaEW8v26ljQxUm4L/X0mLfr1x+rcJmVxvT0TWhFtHT84yeY3RNqIh6IUPPd/29PS62X+pYXlmxodGxUjfD/RFAoECB150+5RYp1c//+NS0edveTxW4OW6OAAIIIIAAAggggAACCCCAAAIIIIBATQoQcK/J08pBIYAAAggggAACCCCAAAIIIIAAAggggAACCCCAAAIIIIAAAggggAACCNSyQMrLmgLuGt+5+C178sITtpRa2veQb2m/zR6665HNaPpu/Ro/FnFl/pL90fN/WNZwuz/Je2/6kN174wdd3EbhuZRiXGZ2GPH2RCRhj9/zZauPJFxgT42G5dSSPfzMp+3y/MUtjgTc931YVfUNlFa8uf1We2Pnm+3OvrdZb6LPHY+ih4oFbg8vVvXBMnkEEEAAAQQQQAABBKpMQNeIa5n1a8WrY2O2tLxyoEeggLGiU34MXZfdmUzGXSAoZFUfj7sYlb7vX8vme82wHjBfD7krgKMgveJ9kUjYBdm3D8XXk8mkLS4vWzqdsVAo5OJ/ChZGo5GNgPu1WHxu1D20EZFXlFbxQkV3Co1vlQO6o63V2pqb3XVVSBffWXPHryD99NycCySm0+ktu5J/b1enxaNRi+4R3S3H/NhG9Qj4n1MRcD+Yc+ZHEQm4H4wvWz18AcXb9bodDQbdZ7+7Db0mpb2szczP28TUdFETVbxdP0P77auojXMnBBA4NgK819n5VCuCrqjw9mi7rpEUGM0duk7TtUS5x/YYvK4PdX22fewWaN9pPgok6zrIDyXr635DxzfQf9Jdj14cHNpyHUW8fT89vl/tAgqD6/lgZXXVLey3/XOEaj++o5y/nlPku/35s5CQe268XZ91uc/RShjJ5KpNzMyUsAXuigACxQg0NzZad0e7u6sWHh0eG3fvVRgIIIAAAggggAACCCCAAAIIIIAAAgggcE2AgDuPBgQQQAABBBBAAAEEEEAAAQQQQAABBBBAAAEEEEAAAQQQQAABBBBAAAEEqkRAofE1T7/0GrCJlXH74l89lndcvbO+yx59+xdctDwSDJiCbjuN3Hj7w898Kq8wfDF899/+oL2j/x4XnfOynjumw4i3+3M90zRgn3nb71hduN7F5BTT2yniTsC9mLNbPff5hZs/Yu973c9cN2E9LvVzkm+MsXqOmJkigAACCCCAAAIIIFAdAi7eroW+smbTs3M2ecDxpkg4vB4Oj8V2BfLD7btdT+cjq+v6VHb9uHS9sX5NnHXXpAqbL62s2PzCoi2vrLi/322Ew2GLx6JWF4tZPB53sS1tS0Pz0z11/5m5eZuYLi5Km8/x7HcbBRdbmprczfxrLC1K5x/Z6uqazS0u2sLSkot86ZecXAg3HHKRfAYCEiBqerCPAwLuB+vL1g9f4IbTp1zgNh7aGvfdPpPNz8GvDrtAXaFDkXjF4jViLARZKB+3RwCBHAHe6+z8cBg41W/hUMh9U9H2xaVl91ULYuUzdI2nf3KHu27a9vqghbpyR6kx+NxAu/6cSl0LtpcSQvUXKNFcl1eSNjo5ae0tLdbc2OCmPzoxeSQLd+VzLrgNAqUI6Of49Ik+9/5OQ5+dKBSuRf5mFxYIuheJq+fDvu4u9zyp56krw8PW3NDgPpfxrfcLuefG2/X8rOAzAwEEqldAnzefOXli/fNqz3M/08vJZPUeEDNHAAEEEEAAAQQQQAABBBBAAAEEEECgzAIE3MsMyuYQQAABBBBAAAEEEEAAAQQQQAABBBBAAAEEEEAAAQQQQAABBBBAAAEEEDgIgdx4+3cufsuevPBE3nH1RCRhD/3YI3amecAF0MLB3SNoycx6+OAjf/pzdkfPnfbU4LmyHo5C8oq339J+25btHkS8XYH4veb/4Vs+Zu8eeN9mMG8lvWwP/dmn7PL8xc25EXAv6+mvuI399Ov+rv3CGz5iKW/NxQ2DgaCFg2ELBUKmH5NIMEjEveLOGhNCAAEEEEAAAQQQOA4CinynPc8FzQ8jAKVgVX9vjylUo9C4hubgj/2upQs5J/5WtZdMNuv2o3CsgnvFBGS17672dhfuU2AnsBGFX0kmbWh0zMXNjnJ0tLW6KLvm5cfvddy5Q3PUsSv+pdvttfDcUR4L+z4aAaKmB+uu8Kd+wXBqdtamZmYPdmdsHYEDFtDriAt8BsyiG5HPnXapV6HVjOdee65cHS54Vrnxdl6zCubjDgggsE1gzcu6fz8xNDJKJHPDRtdlA/0nTfFgPU/nG20/qAfXXjH4cgXa95u7gspaIEuvQdsH8fb99Ph+tQtooYVEot70Ve/3tn+eQNC9sDMsR8Xb9byykly1wZGRLRvQZzj7hdyJtxdmzq0RqCaBU329m4uc6nMifV7EQAABBBBAAAEEEEAAAQQQQAABBBBAAAFzn53rf2cVyB71/yKTs4EAAggggAACCCCAAAIIIIAAAggggAACCCCAAAIIIIAAAggggAACCCCAAAI7CuTG27/43GMFR9UVTFfMXCG36A7xdm0/vRFPUyRCQ/vR/T7wJ+8t21lRLP0DN37I6iOJLds8iHi7dqD4eq6XQvZLqSW3b/358Xu+bPWRejML2E7xdn8bUyuT9vHvfqRsDmyo8gQUbF+PHHrWFm+3X3vzb9gb2m8h4l55p4oZIYAAAggggAACCBwDARc1z3i2srpqI+MTls5kDuyoFatK1Ne5wHg8FnMLOMVCQdOV8VrGc181drueLmVibh+eZ56XtcGRUUuurha1OV3LnO0/aeFQyM1f281kMnZp6OqRhw79A+pobbWWpkZ33aXhf93pgFlMq6iHQU3fiYD7wZ3eunjcLV6hMTE1bTPz8we3M7aMwCEI6PW8s73NLWCqxVd2G/osPO1li3rcE28/hBPJLhA4ZgJ6PtLzEq/F1058d0eHW6BK703kwrgmoJi84hB+yJ14O4+O4yagz3EUIK+rixN0L+Lk576XnZmbs4npmV23slvIXYsg6TpS52JxeflQFl4s4lC5CwIIlCCgRWNamprcFvRzrvcbR72gTgmHw10RQAABBBBAAAEEEEAAAQQQQAABBBAoiwAB97IwshEEEEAAAQQQQAABBBBAAAEEEEAAAQQQQAABBBBAAAEEEEAAAQQQQAABBA5OIOVlTQE7xcd/9dx9mxHyfPbox9vVq4kFgzveZT0Q7+34vXIE3Dvru1wM/pb229w+FL7LZrMuKndQ8XbtRwF3DUXcO+u77T1n32ePnv+cvTD1A3vg9gft7v573Pd3i7f72yDgns8jrbZu0xRrtv/5Lf/Qbum4jYh7bZ1ajgYBBBBAAAEEEECgwgX869NUOm3jU1O2tLxS0ozD4bBFIxF3HeoPdzWaNReaamtutkgk7L4fCgYtFFiPiyuiqOtwf4QCAYvssCBaKZPzQ42z8wvuWIsdjQ0J6+3s3Lx7xvNscnrG5hYWit1k2e8n0/q6OqtTJD8QMJ0O8WoRLYXzE3V1bp86S5Fg0F2HMRDwBQi4H8xjIVFfbye6u9zG5xcXXYyLgUC1C/R1d1lDfb1FN15L/IVLty9q6j+vXBocMr3nyHfEolE7faLP3VzvC/T+gIEAAgiUKuBfA/F6fE1y4FS/W6DqytVhUyiYcb2AQu56XVJUlYHAcRbIJ+g+v7hkY5Nc72ihI0XZ9b/TmJyZNQXc8xnbQ+7+fYi356PHbRCoXgF9XqtrbH2Wq+vm4bFx3pdV7+lk5ggggAACCCCAAAIIIIAAAggggAACZRAg4F4GRDaBAAIIIIAAAggggAACCCCAAAIIIIAAAggggAACCCCAAAIIIIAAAggggMBBC/gR98tzF+0z3/v0dRF3RdLfcXI9SP7i1PMuUp4bb1e0ZrecjB+HuDJ/ybR9P2yubeUTcD/TNGD33vRBF0ffPu7oudPF0usjCRdoC2+E8A463q55+AH33Dn91tO/bkvpRXv8ni+7v94r3u5vYzo5Zb/yHz580KeY7VeYQEusxX71zb9hb+y83cUD9TPEQAABBBBAAAEEEEAAgYMVWPU80zXq1MysTc/OlrSzSCRiXW1tFotG3AJi6/+xPnR9qsiX+ydgLsDqR95TG3PYvK2ZRUO7X1MXM0kvm7U1L2v6enlwyNKZTDGbcffxY7X+BhTQGhmfcEGuahgK7J/q63UB/XI7V8PxM8f9BQi4729UyC2amxqtvaXFRVE1iMUWosdtK13gxrNn3BT1OV46u/46qxEPXftcT3+zmvFceE5h4EKG4u2K5RJvL0SN2yKAQD4CySKfl/LZdrXdRotwDfSfdKFQLbTBQAABBAoR2C3oPreweGwj7jLpam+zpoYG91nR0OiYrSSThbC62+aG3Im3F8zHHRCoSgG9LzvV22P66nmejU9Nu8+RGAgggAACCCCAAAIIIIAAAggggAACCBxHAQLux/Gsc8wIIIAAAggggAACCCCAAAIIIIAAAggggAACCCCAAAIIIIAAAggggAACVSmwU8Rd4fZ7b/yQvaN/Pd6u8Vfjf2Fzq3Pu7xSli+0Tnva3u5RaskQkscVmv4C74u0P3/WIC7R/5plPu3C8P7R/ReQ1FG5XDE8hvMOIt2ufCrgrWp91ewzYkxe+Zk++9ITde9OH7N4bP+i+s5xatgfO3XddEN8/Bm1jdnXGPv4fPmKZbPFBvap8wDFpa4232f23/7q9sfPNLuhIxJ0HBQIIIIAAAggggAACByeQyWZN16eKwIxNTpUcIG9ubLCu9nZ3LRrQxfG2ob8JKeSe8720l3XB16WVFQsGghaNRiwaCrlQa7mGrlBdkNrLutC6oleljO6ODmtq0KJp63McHhsveZulzKfQ+3a2tVprc7NFg9ci+oVug9vXtgAB99LPbyQcdj9nel70nysUr56Zmye8VTovW6gQgfp43E729uw4m9yAu/9Z+MTUtM3Mzxc0ewXi9WobywnCF7QBbowAAgjsIqCFJXSdcOHS5WNt1JhIWGd7m1toRs/Req5mIIAAAqUIaPGd/t4et4DfcYy467h1/HLIeJ69dnXYLZBRyqiLx4sKwJeyT+6LAAJHK9Db2WmNDev/WzIWAjzac8HeEUAAAQQQQAABBBBAAAEEEEAAAQSOToCA+9HZs2cEEEAAAQQQQAABBBBAAAEEEEAAAQQQQAABBBBAAAEEEEAAAQQQQACBYyrgqcKwbaiztlcOzr9POuuZ/nx57qJNrIzbHT13btnSSnrZ6sL17u8KibfvdCq++Nxj9tTguV3PUm68XTdSvF0Rd41r8fasRYMh93eHGW/X/q4F3M1Z/dbTn3ChdkXv/+nd/3zTyQ+773Sg2oaGIu5fef4P7HvD/+WYPmqP72G3xdvtf3rTr9ntnW+xUJCI+/F9JHDkCCCAAAIIIIAAAgctsLoRNR8cGbXk6mpJu9P1dU9XpykAmG8Y3MtmbU0B93TGLg8NWTgctp7ODovHYi7UWq6Eu8Kxac+z2YWFsgQJFWY+239y0+vq6JgL0FfDUEisq73NmhoaympcDcfOHPMX8APuQyOjtpxM5n9HbmkKWuuXBxXY84dCWwq3K+DOQKCWBPxflNUxrSSTNjUzuxl0zw24+5HkS4NDBcUrFb08faLPtKYLizzW0iOHY0GgMgR0HaLrkeP4fkfXXe0tze6awF9oxvM803Uh71cq4/HJLBCodoHjGnHXcfd1d5k+N0ql0nZleNj0/MpAAAEEihFobmy07o52d1e9R9MioqUuCFHMPLgPAggggAACCCCAAAIIIIAAAggggAACRyVAwP2o5NkvAggggAACCCCAAAIIIIAAAggggAACCCCAAAIIIIAAAggggAACCCCAwLEU8CMM2w8+HAhYWPWXbUOxdj/avheYwu3/7uI33U3uvfGDBx5v136+8q6vWyKScPNWWEJzVcBdgfT7b3/QzI4u3n4tIL+u9uj5z9n50e9vEt5704eck+a4nFq2B87d5+Lu24e2o9t21nW5b02tTNo//YtH7NXZl4/l4/e4HrQi7r/8xgfszV1vtVAwSKTpuD4QOG4EEEAAAQQQQACBAxPIZLOmsPni0rKNjI/bDuueFbTveCxqvZ1dFo2GLRYM7ntf7U+Ljum6dnh83M1Do7EhYd0dHRYJBi2ywzX7vhvedgP/OFOplA2NjpUtctO7EavXtfnI2HjVBNwVEevqaLdEXZ3lxnULdeX2tS2g5wb97Ggo4D49M0vIfY9TroURmhsbrL2lxfRnDQW1/HA7wb7a/nk5zkfX39uz/vltznPEjWfPuL/zX2P0Oq9FIRSbu3J1uCAuLYhwsrfHdvscv6CNcWMEEEBgm0Baizxls26Bp5n5+WPho8W2OlpbLBKJbB6vnp+10Mzi8jKR4WPxKOAgETg8geMWcdd7V8XbdU24kly1wZGRw8NmTwggULMCWnjnzMkTFgwE3Hs1RdxZbLFmTzcHhgACCCCAAAIIIIAAAggggAACCCCwTYCAOw8JBBBAAAEEEEAAAQQQQAABBBBAAAEEEEAAAQQQQAABBBBAAAEEEEAAAQQOSUBxGEVizo8+a5fnL7q93tJ+m93cfuuO4RfFGhRt0Hhx6nl7YeoHmzPtquuy8ZVx99+XU0v21OB3XYDcD5PvF5LJjV9tP/wvPveYPTV4bl+Vb7z3T9xtFMDx4zcTy+Mu4F5J8XbZPfzMp7Ycj8Lzf/DO/9PCwYgFLGBffeFL9u2NAP5OB54bcv/e8H+x3/vLf7KvDzeoLYH2eId99I0ftzd3/YiFibjX1snlaBBAAAEEEEAAAQSOVMCPp2e8rA2OjFpydbXk+bQ1N1tbS7NFQ6EdF0vbvgNdI6c9zwVnro6ObX5bgfHuzg5T+CoWCtr1y64VNtXVjGcZz7OJ6RmbW1go7M573Fohsr6uThe+H52YLIth2Sa3x4bqYjEXyI/FInmF9g9jTuyjMgW2L3BIyH3reaqLx62+Lm51sbjVxWMWCKw/W60kkza3sOji7QwEalGgqaHBmhob3KHFo1FLrq1tOUy9frvvhTYWM9hYEEKvlYX+XPi/iKvFTPXZOwMBBBAop4D/79j03KTnqFodin62tzSbnr/99yuKfyrYrnC7Au4MBBBA4KAEjkvEXc+xPZ0djnFmbs59BsVAAAEEyilwqq/X4rGY26QWUZuanS3n5tkWAggggAACCCCAAAIIIIAAAggggAACFSlAwL0iTwuTQgABBBBAAAEEEEAAAQQQQAABBBBAAAEEEEAAAQQQQAABBBBAAAEEEKgGgWTG23GawUDAosGArQfYdZtrQZenB8/Z4889tnm/nYLruVGqlfSyfeOlJ/aMi+dO4sO3fMzePfC+HYPw/u1yw/DbDyDfeLvulxtw13/3A/VHGW8/0zRgn7/797cc1gPn7jOF5f1xuumMPfjWf2gnGk66v3rywtfsyZee2Pch55+r/zp+3n732X+87+25Qe0JKOJ+3xs/bm8h4l57J5cjQgABBBBAAAEEEDgygUw2a2uZ6+PppUzoZE+P1cdjFg0FTdfoew3tXwF3xQKHRscsk8ls3jwUCllnW6sLDJYacPcXUpuenbPJmfLHsxJ1dRYMBmxhabkUukO9b2MiYZ3tbRYLhy0SJIZ7qPhVurPjHnIPBoOm6KB+dhTKikbCpr/LHX4EVQGtVDpdpWeaaSOQv0BrU5N7Ldlr+AF3//PrV668ZvpZKWQogqn3A9Gg3lsUck9uiwACCOQnoH/nqMVXtKhVLQ7F28+ePLEZbtf1l6LtircX+pxciz4cEwIIHI5ArUfcdXynT/S5Bf4mp2dcwJ2BAAIIHIRAV3ubtTQ1uU3r/ZwWIeI93UFIs00EEEAAAQQQQAABBBBAAAEEEEAAgUoRIOBeKWeCeSCAAAIIIIAAAggggAACCCCAAAIIIIAAAggggAACCCCAAAIIIIAAAghUnYBiCsupJbs8f8k667uss67LHUM4oHj7erhdAfZLcxfd31+eu2h/9MIfbjlOPwquUFkoELD1cNz6fV+cet4ef+73tsTH90LSHB59+xesPpLYMyST9rIuLr99FBJv1323B9wV0VIERxEbDR2H9rI9Wn+QJ/qW9tvsobseccl87fs7F7+1aX5Hz4/a33v9B+x1La+3gAXsyvwle/yvHrPL8+vnZ7/hn6vzo9+3R89/br+b8/0aFWiv67CP3vZxezMR9xo9wxwWAggggAACCCCAwGEK6LpN147pjGfD4xO2vLJS8u4j4bCLVYVDQYsEgzlLqm3dtPbtuYXX1hdfG5uctMVt8XNtq7ery+KxqPnx12ImqP2seVlLrioSP0rMZgNRkZ+O1haLhkIWpoZbzEPr2N7nOIbc9bymGN/2ofip+2d1/WtybY3nmGP7k3F8D1xhdQXWNfQ5u/4vd/gvMfo8Xz8nV64OF4zV39tjdfF4Se8HCt4pd0AAgWMlUMsB99x4uwKfWmhGz8cMBBBA4CgEciPu+hxoePzaQvBHMZ9y7rM+HreTvT02v7joYsoMBBBA4CAFtKBoX3eXW6BHiwgOj43zHu8gwdk2AggggAACCCCAAAIIIIAAAggggMCRChBwP1J+do4AAggggAACCCCAAAIIIIAAAggggAACCCCAAAIIIIAAAggggAACCCBQ6QIpL+tC4DsNBdgUWX/0/Gft82//gou4+0Ph9n938Zv2nYvftKXU0q6H+fBdv2M3t99qsVDQtC9tU/f9xktP2LcvfrMgHoXLFTBXQH6v8NlOAfdC4+2a2PaAu/7Ot1rLHH68Xfv3A+4+nELrZ5oH7D1n3+fC9v548sLX7MmXnijI1w+4z6/O2SPPPmwX514p6P7cuHYE1iPu99tbun7EQsHA5qIFtXOEHAkCCCCAAAIIIIAAAocjoMXFUlocbSVpV8fGyrLTtpZm62htdYukKeLqX6tms7rmNtOSafpz7rX+0sqKC8zo73OHQq0nurssEgptbqvQSWqL/jXyyPiELSzt/hlBoduu9tvrl5rampstGgq688VAoFCB4xRyv+H0KQsGg6bo6cpK0gWxlpPJQsm4PQI1K9DZ3matTU27Lmy6vnBq1mbm521iarpgB/9nsJQFXQreKXdAAIFjJVCrAffceDtB4WP1kOZgEahogdyIuyaaSqVsYWnZJmdmKnre+02OgPt+QnwfAQTKLaD3eqd6e0xfV5JJGxwZLfcu2B4CCCCAAAIIIIAAAggggAACCCCAAAIVIUDAvSJOA5NAAAEEEEAAAQQQQAABBBBAAAEEEEAAAQQQQAABBBBAAAEEEEAAAQQQqFSBNc9zgbfdhgLul+cu2rsH3rd5k+9c/JY9eeGJPcPt/o2/8q6vWyKScGEZ7evK/CX7/PnP2sTyeEEk7xl4v/3iLR819c5iweCe990ecP/qC18qOBavHewUcNff+zGc86PPurj9YQ7fQftcTi3Zh//058yP5Pvz+Mwzn7YXpn5Q8LTe0X+P3X/7g+5+Xtazl2desq88/weE3AuWrI07tMfb7WNv+lV7c9dbXWhQP8MMBBBAAAEEEEAAAQQQyF/AD5unMhkbm5g0RdTLMU719Vo8FjPlwHWNvP2a3vM8S6XTlkqlXQBZf15cWnILqmlEImHd07KeZx1trdbU0ODi7cUGxv1r8IXFJRudnLwuEl+OY67WbfR1d1lDff2usd1qPS7mffgCxyHk7sejh0ZGCbcf/kOMPVaBgP+LsvqMbmP9li2z9l+PRycmTQHhQoYWT3A/gwHjM8BC4LgtAggUJFCLAXfi7QU9BLgxAggcsoAi7noPqc8lcodi7pMzs1W5AB8B90N+ELE7BBBwAv5zDwF3HhAIIIAAAggggAACCCCAAAIIIIAAArUsQMC9ls8ux4YAAggggAACCCCAAAIIIIAAAggggAACCCCAAAIIIIAAAggggAACCCBQsoAfcP/An7x3x23d0n6bPXTXI5vfe3rwnD3+3GN57bezvssev+fLLvwStICls1n74nOP2VOD5/K6v38jbefRt3/B6jdC8DsFanI3qFiNsnQKrU+sjNsD371v89v33vhBu7njNvffv/r8l+zy/MVd57JbwD3lZd22iw2lF3Tw2278+bf/vp1pHnB/658LP+Cu2J7mVYxxrvUHbvyQ3d1/j/srP+T+5R/8yz2tSjkm7lu5AqcaT9unfvRha6/rsKCLuCsRyUAAAQQQQAABBBBAAIF8BHQNnMp4trC0bGNlCpuHQkEb6O+3QCDgQulrqZRlMp5lMhlbTaVsbSPYntFibZ7nbqN//FEXj9uJnm4Xb19dS1k0ErZIOGyxUHELNmnLqY2F4eYWFt1xMtYFQsGg9fV0W30sVrQvlghsF9geci8m1FyJqi1NjdbV3u6mduXqsFt8goEAAlsF9gu4+5/zXxoccou3FDL8GJ0+X9aiLgwEEEDgIARqLeBOvP0gHiVsEwEEDkJAi/Uo4t6QqN+Muetzo1evvHYQuzvQbRJwP1BeNo4AArsIEHDnoYEAAggggAACCCCAAAIIIIAAAgggcBwECLgfh7PMMSKAAAIIIIAAAggggAACCCCAAAIIIIAAAggggAACCCCAAAIIIIAAAggULbBXwD0RSdjn3/4FU0DdHw+cu88mlsfz2t8dPXfaJ+/4bQsHAuZZvwCFvwAAIABJREFU1hSZ2uv+2s9yasmWUktbtq+AvELy2k44z4DMmqf9XYuZn2kasPtv//XN+Ll28NUXvmTfvvjNXY9lt4D7akZHY7Zb9D4vnCJu5Afx/bs+ev5zdn70++YH3KPBoOl8nh991h49/9ki9nDtLtrX9pD7K7MX7F/+9T+3qwuDtp7IZ9SyQDgYtjt7f9w+fOtHrSHSaJFgiIBTLZ9wjg0BBBBAAAEEEECg7AK6dlRAdWxyypZWVsqy/abGBuvp6HDbWkkmbXxq2oXatfiWQu57DcXbezs7TKFBDT/sHg4GS3qvr4XEtNCZ5nF1bNzNi2EWj8Wsp7PD4tGI6XqdgUA5BfQZmz4D0qj2iHtuvL3aj6Wc55htIZAroMVW9IuyTQ0N7jVlp4/IFUbW+w4F3AsdrU1N1tneVtDn74Xug9sjgAACtRRwJ97O4xkBBKpVQDH3E91dps+IqnEhPgLu1frIY94IVLcAAffqPn/MHgEEEEAAAQQQQAABBBBAAAEEEEAgPwEC7vk5cSsEEEAAAQQQQAABBBBAAAEEEEAAAQQQQAABBBBAAAEEEEAAAQQQQACBYyaQzq4HuDPeeop7pxj5h2/5mL174H2bMk8PnrPHn3ssb6l7b/qQ3XvjB10ITjG3iZVxe+C79+16f0Xaf/GWj9pnvvdpe/fZ9f121nfbO/rvsUDALJZn8MyPWPn70xw0l9yhY/nGhSf2jNHvFHCXlSJ8L049bw8/86m8LYq5oSLqubH89wy83/loKHT/4T/9OfdnP+AeDwXd3DTHj/zpz10Xwi92Drkh97SXtk//5//FLs9fKmZz3KdKBFpirfZTA++1d535aYuHYhYJhVzAiYEAAggggAACCCCAAAL5CfhR8/nFRRdw92Pp+d1751vpHfnJ3l6ri8fcDSamp21mbj6vTYZCIevt7LT6uri7RtdHAv7nAvrvoRLf7+uaX8eseLsi7oq5H/fRmEi4GG4sHC4pkH/cHTn+3QVqJeJ+49kz7iCJt/NoR2B3Af+XZHWLnQLu/vOB3nfoZ6nQ4W9/tzh8odvj9ggggMBOArUScCfezuMbAQSqXSAWjdrpE33uMC4ODlk6na6aQyLgXjWniokiUFMCBNxr6nRyMAgggAACCCCAAAIIIIAAAggggAACuwgQcOehgQACCCCAAAIIIIAAAggggAACCCCAAAIIIIAAAggggAACCCCAAAIIIIDADgIKJeSO7QF3xdQfuuuRLbd54Nx9ewbPt+/GD4v7Aff9AvD+Pi/PXbQzzQNbNldIPCbtZV2I7jsXv2U3t9+6ZVv5hNv9He8UcPcjfE9e+Jo9+dITRT22FGK/++RP2KN/8bldPc80Ddjn7/59e2HqB/bHL33Nff38239/81hk9Fv/6dfd/nOdFevRHL/43GP21OC5oua3/U6ay8N3PWL1kYR9f/jP7Pf+8p/YevafUQkCoWDY2mJtFgvFbGhxsOQpva7lBvsHN3/Ubmp7g4UCQRcaDJYYcyx5UmwAAQQQQAABBBBAAIEqE9DiWhnPczFzRc3LMcKhkA2c6t/c1NTsrE3NzOa16WgkYr1dnaZIlxb/0tB1s0Lu4WDASl2uyQ/H6liHxycsk8nkNa9avlFHa6u1NDVaVAtiBUsVrmUpjq0UgVqIuCvgrueOwZHRUii4LwI1LdDU0GD6RdlIOLxjwN3/PHxiatpm5vNb3CUXrL+3x+ri8R23XdOwHBwCCByqQLUE3Ls7OqwhUb+rTTAQdItOF7toxqGiszMEEEBgFwEtONfa1GSra2t25epw1TgRcK+aU8VEEagpAf+5p9qeM2vqJHAwCCCAAAIIIIAAAggggAACCCCAAAIHLkDA/cCJ2QECCCCAAAIIIIAAAggggAACCCCAAAIIIIAAAggggAACCCCAAAIIIIBANQr4AXeFyDW2x8jf0X+PddZ3bx7axPJYwUHwr7zr65aIJCwcCLgw3H5R8e3ReOXNQoGACyHoa77DD9Zsv/1nnvm0C6HnO3YKuKe8rAuk57Otu/vvMQXjtw8/uL5X0F7+99/+4OZdNW/5OIas+3/zg/oKrH/mbb9jdeF6F4XT8Svw/pnvfdqWUkv5Hu6ut/Pn+1fjf2m/++xnKjbeHg6G7V1nftr6Gk7Yv3r+DyztpUo+9kreQDAQsp5Er73z9E/ZnX1vs0gwYn/4N1+074/8WVHTjoaidlvHm+yXbvsV66jrdD9zkWCw5JBjUZPhTggggAACCCCAAAIIVLGAv/CXgn5jk1OWVSW9DKOrvc1ampo2tzQ9O2eTMzN5bVmLMnV3dlhjImGxUPnf5/vX4ZqP5sUw6+3sdOHHSCjoPhdhIHBQAtUecSfgflCPDLZbawL+L8rutNDpmueZngsU31RQrtBxtv+ki8P7i7wUen9ujwACCOQjUA0Bd8Xbmxsb9j0c4u37EnEDBBCocIFgMGgD/SdNX0fGJ2xhqfT/TcFhHDIB98NQZh8IILBdQNfLum7W4H0gjw8EEEAAAQQQQAABBBBAAAEEEEAAgVoVIOBeq2eW40IAAQQQQAABBBBAAAEEEEAAAQQQQAABBBBAAAEEEEAAAQQQQAABBBAoScAPuH/gT95b0nZ2u3NnfZc9fs+XLbjRKFNAxg+O73af9wy8337xlo9uflv3VZCm0HEt4J61QCBgauXtFUvfbfs7BdxXM56Lp+/npvi6IuxPDZ5z4frc4QfR9Xd7mWyPuOv2CrSLVCH53GPKjbgrzOdlyxdx9+f7if/4yza6NFLo6Ti027fG2+w3fuRT9rqW19tfj/9X+2d/+bu2lik8WHRoEy5hR1313fZTZ99rd/X999YSa11/nFvWkukV++Jzv2/PjjyT19bj4bgNNL/ebmh5vQ203GBv6nyL1YfrLBIKERjMS5AbIYAAAggggAACCCBwvYC/8Nfg/8/encBJWhXmwn9q33rfe6Z7NoZ1QAEdBTQBheQm+IkxEaLkSyQSYwJeQROIogkQA95PsmASSG6UiCaCOpr7iZH45cqNoLI4KJPgADMMPUv3TK/Ve1dV1/r9nlNzeqp7qrurqqt6fU4yvx663/cs/1P11nvesZ/T24tobHrJRF6PB82NDQgFArPqGhoewfBY4WHpDH9nCLzH6Shqk7TFBsA1MsfMdehrx7qRSqUWO2VD/LyhrhYNtbVmfUVzFQlUUsCGuKfTaRw6eqySTZW9bgW4l51UFa5TgYUC3PnMOrWE9z/fh9xrxFfCs/h1yq1hSUACFRBY7QHuueHtfYNDJpxTRQISkMB6FqipqkJbc5O5j3xtjawj62tqzDMyBSiv51emxiaB1SkQ8PvR2d5mOqdr0OqcI/VKAhKQgAQkIAEJSEACEpCABCQgAQlIYGkCCnBfmp/OloAEJCABCUhAAhKQgAQkIAEJSEACEpCABCQgAQlIQAISkIAEJCABCUhAAhJYpwKFBLgzhH0wMlCSwO62S3Db7k+aEOhkJoPB6ABu/t6N89Z1Kqw8A6/ThVSGcdT8e2kB7mmGnTsciKfTiCYjuOl7H8BUYqqoscwNcGcoHcNwXgr/DHc9/Yl567Lh7faAuSHuuQHuiwXLzw1x97mcJsDdBsnnBsBfe/b1uPas9xkz+vHPkbEu3P3MHUWPPXdwtr+/+++/hdHpkaIMl/vgs+rPwcfe+HE0+BsxEOnDPc/ehd6p48vdjYq2t6P2DHzk4tuwqWqzaYeh/q6Tof0MTYwlY/ibF/4CLww8j2Q6mbcvHqcHF7fuxjVn/Co6qrfA5/KBWwMw/J/BgvyqIgEJSEACEpCABCQgAQkUL2DXjclUCoe7e5DhjmJLKFWhIJrq6uHxuM19Om/VGdTMwoCtaDQGBjYPjowsGpzu9/nQ0dYKt8sFbxkDxRncHk9nEE8kcKRnfa2/ljB18Hm9JgjN7/WCa3kVCVRawG4esdYCRxXgXulXhupfLwLzBbjbDRwmIxGc6C/+WT4/r7Zu3mQ2Yi3lWfx68dU4JCCBygvYf9c6ePhI5RsrsgWFtxcJpsMlIIF1I8AwYoYSj01Mon9oaFWPywbOs5P9Q2GMTUys6v6qcxKQwPoTUIj7+ptTjUgCEpCABCQgAQlIQAISkIAEJCABCUjglIAC3PVqkIAEJCABCUhAAhKQgAQkIAEJSEACEpCABCQgAQlIQAISkIAEJCABCUhAAhKQQB6BxQLct9XswJ2X3Yu9fc/iwX33F21ow8QZLM0g8YWCym3YO0xgu8uExbDwPJ5famGAHIPkvrT/C/hO17eKrmZugDv7wzCsPQcfxZ4Dj+StLze8nUHYPJ4l9xwbiM6R8ae5IexzK80Ne+fPWKc1tXXPPYdBOzS0wV1LDXG3ffjQ/34/RmLDRTsu9wnnN70Of3LpPabZoeggvrz/ITzb+6Pl7kbZ22PAOgPqb3nDbWgMNMHtcJrXQ26xr9FYMoqnT/wQTkc2JDCTSePJnv+Do+OH8frmi/GOHe/C9todcDlccOe855byfiv7gFWhBCQgAQlIQAISkIAE1qCAvScfHZ/AQDhc8ggY1l5XW4O66mq43S64HM6ZjZu4SVpuSSSSONbbu2iAO4PbN7e1mmBxfxkDxZPpjNm4LTw6ivDIaMljXo8ntjQ2oLa6Gl5Xdv5UJFBJARviPB2P4+jxE5Vsqqx1K8C9rJyqbB0LzBfgzs9gfhYPhocxMj5etEDQ70dHe5sC3IuW0wkSkECxAvbf7Hp6+xCJxYo9vWLHK7y9YrSqWAISWAMCdjMfdrWruwfJZP7NwVd6KLnh7Xz2xGdQKhKQgARWQkAh7iuhrjYlIAEJSEACEpCABCQgAQlIQAISkIAElkNAAe7Loaw2JCABCUhAAhKQgAQkIAEJSEACEpCABCQgAQlIQAISkIAEJCABCUhAAhKQgATWlIANV9vb9xzu2/tnp/Wd4e13XXYvgp6Q+dn3u58oOsTdBri7nY5sgExkwASV5yv2WBtOXg5MG5rHwOrbnvxISVXODXC3bnc/fQf2h188rc7c8HYbop4Nz0oBcOD2J2/BkfEu2EB0t8NhQu7mq48N2GNzc7oZ3M3/ZthFNgJ+drE/53fLEeJu+/CZH9+NF/qfX9SSoeHpTHre4/jz3zrvAxiPj+FfXt2zaH2lHPA7F/w+fnHb1ebUZDqJv//Pv8ZTPf9RSlWr4pwt1VvxjjN+BW/dfDncTnfe8HbbUfvazyADhr7b8vLwftT7GtASbDXfZXA735+KEFwVU6xOSEACEpCABCQgAQmsEwG7BhscHsbIWPEhqmRg0HpzYwOqgkEwyJ337fzKe3duUpbMZL+aNV8iie7eXiRTXHcuXFhHS1MjGHrlcznzrgW4RmU7tr3F6mQvzJjTaRMYHU8kFjtlQ/2cobhtLc3wul3gcwIVCVRaIJ5Og4+LVlsw6kLjVoB7pV8Vqn+tCWxqbYEz5zOD72eW+QLclxqIrAD3tfYKUX8lsHYFlrrhRCVGrvD2SqiqTglIYK0J8BlUfU0NlnMzMD6bYnv8s1hRePtiQvq5BCSw3AIKcV9ucbUnAQlIQAISkIAEJCABCUhAAhKQgAQksBwCCnBfDmW1IQEJSEACEpCABCQgAQlIQAISkIAEJCABCUhAAhKQgAQkIAEJSEACEpCABCSwZgSygeJpRJMR3PS9D2AqMTWr77nh7S6HA2lkwFy4I2NdmEpmj40kInhw31+ddm5uRVd0XgkGmjOknIFuDJV+cN/9Jgx+brHB5zb0vByY0yn2HAuGoy/WTjEB7jfs+iCu3nGNqZJhdw5HNhbbdTIdm4F2NLz9qVtKCnD3u/IHvXGMDJbnV1rnBr2zTX7fBvux/bufuWPBectnYsf2wsDz+Mxzdy/I9rm3/08E3AEcHDmAp48/hZ/070U8NW3OYW9cDhc+fPHH8JZNP49vHfomvvLyw4tNQ0k/b/Q34q/e9vfwu/0z5//b4W/j4f2fR+Zk0GFJFS/zSQxuf/eZ12F325vhdflOBq87wPfmQmUm1j8Ds0kA3392Dhjwr+D2ZZ5INScBCUhAAhKQgAQksCEE7Hqbg52YnELv4GDR4w4FAiZk3eN2m/Wdx5kNWrfraq7vzF5egAm5Ot7XX1B4u1mrOhyoq6lGc0MD8m2gZsPnbadtkDv7MV+gO5ca0+kUUukMXjt6rOjxrvcTaN7S2IDa6moT4J67Zl/vY9f4VkbAbuoWHh1FeGR0ZTpRZKsKcC8STIeva4HccEo70IOHj8Dn9aKzvc0Eu8/9PLHPwXlcKUUB7qWo6RwJSKAUAbteGp+cRN/gUClVlPWc3OBN9of9UpGABCSwEQV4j7mjs8Pca3KDvuGRUYyMl7YpYaF+XAfaEonFsmHu09lA99xQd4W3Fyqq4yQggeUW2NzWCj7LZ1lLz+GW20ntSUACEpCABCQgAQlIQAISkIAEJCABCawdAQW4r525Uk8lIAEJSEACEpCABCQgAQlIQAISkIAEJCABCUhAAhKQgAQkIAEJSEACEpCABJZBgOHtDEm4b+892Nv37KwWbeg6v8mAaAa6sUyn0ybEnSWSmMJdT9+BI+NdC/Z2V+MFuPOye03IG+thkMxgZAA3P3HjzHmXd16J6866Hs3BFvO9coWZMdCcodVPdj+BB/bdX7JqMQHud132GZzXeP5MsF5uo7RkeDnd9xx8FLThsQxcZz/vfvoO7A+/eFo/rSGj+vwu16yf2+B2G8xtf0jv3CD3uQF8pYS4M9T/s5d/DtOpafzm4+9Z0PPLv/x1+N3ZX1Jk4bgnpsdxYOQV7Bt4Hq9veQPe1HaJ+dljr/0L/vmlL+atzwTgZ4AaXy3GpksLHLtm56/h/z73hllz8uyJH+H+n34W6Uy65NfFcpy4pWYbrj3rfXhD65vgdrpBDs7rYsHt+fqWDW9Lw6Xg9uWYOrUhAQlIQAISkIAEJLCBBWxwMglSqTReO1Z4oDnXQA11taivrTXraN77c0nOdSRD2+0mTalUCtPxBCYjERMwmE4XvrYJBgKoq65GVSg4a83P/tq1Y2x62gRlud1ueD0euFwumO3EHA6ztmLf2C+7NsmGMKaQTKXRdax7A8/+/EOvDoXQ1twEt9M585xFUBKolIANRl1LwVEKcK/Uq0H1rkWB7Z0dZhMXPk/nc2M+kz/c3YOtmzeZQM25G7Dw/oDP3aOxGLp7+0oasgLcS2LTSRKQQIkCsVQaiWTSXNtWupyxdQtcTicGw8MVDype6bGqfQlIQAKLCfCesLW5ydyLmudaFQ5ytwHuvJ/Nt205Q92TySQY4M7CDcq4zlWRgAQksNIC3GCto63VPDc316c1tIniStupfQlIQAISkIAEJCABCUhAAhKQgAQkIIHVLaAA99U9P+qdBCQgAQlIQAISkIAEJCABCUhAAhKQgAQkIAEJSEACEpCABCQgAQlIQAISkMAyCthAtr19z+G+vX82q+WbLrwVDHBnarbH6ZwVFG1D6KLJCO780ScWDW+3FTMAncFuDGa3bX+/+wkMRvpxRedVM8HtDH5zO7NhcEstM6E1yQhu+t4HMJWYKqpKhpXvbnuzOefas683X/0uE1cHGwyfL3DdBrjbgD0ew3LTRbeiOZANqLeFQfYMrV8owD3kCeFvr3wI/Do3mCc3FJCB+t85/JgxZX9tW7lB7gzvYoA3bdj2g/vuzxsYvxDUA1c9ZOr+4x/djgPDL8976MO//DUE3UF8af8XcF7jBdjVeD6CnlDe47/56lfxtVe+MvOzSza9FRe1vAFn1O5Ec7AVAXcAPxv6T/zpM58qag5zD/67q76IxgCD8hxIpbOhhwzLv/fZO5FIJ8CQxIzdnaDkVsp34vbaHXjPWe/DxS274XK6THC7xwQklv7usEGPpddQvvGpJglIQAISkIAEJCABCaxngXiaG3fZO3Cgu7cX0dh0QUMOBQJobWo0welcv3CdzHUc13MMzYpGY4jEopiKRpFKpma1U0gDXq8HbU1NYMAM10FcYnCtznVCbnj78b5+k5zFFboJivW44ff5zHkM8XK7XCbk0OtymnWKAtwX16fZ5rZWY+hzZc1VJFApAQW4V0pW9Uqg8gIMp+SGH/Z5ut2IlRur8DMkd8NV2xv7nHgpgXEKcK/83KoFCUjglIC9th06eqyozajKbbippcVsbLWUDTDK3SfVJwEJSGA1CPCelAEtlQ5yZ4C73dCDbbHdgD/7/MmGIlsPhbevhleG+iABCVCAz9drqrMbS3Ct3jc4ZL6qSEACEpCABCQgAQlIQAISkIAEJCABCUhgPQgowH09zKLGIAEJSEACEpCABCQgAQlIQAISkIAEJCABCUhAAhKQgAQkIAEJSEACEpCABCSwZAEb4MQQ9txgcwaE33npvdhWu8OEiDG8nSExLAyAYWg54+eKDW/n+Tb0mwHoNlg9dyDlDG639drAPAaIf6frW0W7MVj9gSsfmnXeTID7SY8jY124+5k7ZoXD5wtwZ1A4fa8963pcveOa0/qyUID7nZfdi12NF+QN5plOZcPY9xx8FI93fWtWPxjCP1+Quw3lY0do842DjxYccH/Drg+aMTzf92N8du+n53X94i991Yz5um+/c+YYhuLvarpgJtB9MDqArTXbMRDpRywZnQlrz1fpvsGfmrD1UssbWt+EP3rTH5vXtMfhRCKTDVTsm+rFAy/8FWp8tQjHhtA1eqjUJspy3s66s/DuM6/FRS1vhNvpNv3l62Mpwe1l6ZgqkYAEJCABCUhAAhKQgAQKEsi35h0dn8BgOGzWb4sVr8djQr69swLcM2ZdHk8kMDAURiQWW6yaeX/eUFeLxro6uJwOMEKcaw6uN7hOTKbTiMXjONE/gFQqlbcOhmcxuL26KoS6mhp4XS6z2ZgNcOfX144eW1UbZJWMVYETG2pr0dRQb8L5udZTkUClBBTgXilZ1SuBygts7+wwQZncYIWf0zbkmC3nC2/n9+3z3p7evpLvExTgXvm5VQsSkMApAXvd4tpjMhJZEZqA34/O9jYTIH/0+AkTIKwiAQlIQAKzBcod5M5rL8PZuckdNwoMBvzmOswNPfIVG+qeTKUwNjGh6ZGABCSwogK8fnW0tc5sMLGUTdRWdCBqXAISkIAEJCABCUhAAhKQgAQkIAEJSEACCwgowF0vDwlIQAISkIAEJCABCUhAAhKQgAQkIAEJSEACEpCABCQgAQlIQAISkIAEJCABCQCwod/37b0He/ueNSYM1mZQOAO3GQrDcBiW3OB2/veT3U/g6wcfwWBkoChLG2puQ2cYImUL88rKHVnGfjP84ej4Ydz25EeK6mvuwbft/hR2t715JkCbNux6JgMkM2kTUDc3xH2+AHdbL8PYb7roVjQHWmaami/AnQHs1571PtDId3JO7El2jJyTB/bdP+8Y5wa5M1iPQT/seyKdDYCfSkyZAPjHDz+2aJA7Xyufvfxzpr1Xhl/CngOP4sWhfae1ny/Afe5Bdny5348kpnBk/DAYek/bN7Vdgss7r8S+gZ/g3ufuKnkueeKfvfU+nFV/jgkXZEAhNyXgPA5Hw3A6nHA4HPjR8afwyMtfRiIdX1JbpZx82aafw61vuN2cquD2UgR1jgQkIAEJSEACEpCABFZeIMn1aCpt1he2JJMpHD1xHKlUuqAOtjQ2gAFZnpPh6DYUngHufYNDiE1PF1TP3IPcbjc2tTSbgCyfi/Ht2WLDE6PT0+jtHwBDsQopDJoPBfzmGQLHGz+5ydjQyAjGxieQShc23kLaWi/HMHhsW8fmbABvzhysl/FpHKtHQAHuq2cu1BMJFCPAz/+25qZZz+htgHvuc/vcOnOf8zL4kgGYpRQFuJeipnMkIIFSBey/ca1k6OUZW7eYzakGw8MYGR8vdSg6TwISkMCGECgkyH1uODthfD6v8eH1dr6SyWTw6pGjG8JRg5SABNa2gN0AiKNYygZqa1tBvZeABCQgAQlIQAISkIAEJCABCUhAAhJY7wIKcF/vM6zxSUACEpCABCQgAQlIQAISkIAEJCABCUhAAhKQgAQkIAEJSEACEpCABCQgAQksKmBD2fb2PYf79v6ZOZ4B3zddeKv5uwkQYxIMcDLcOpu0zuMf3v8PRQe32w7ZoG4bHr5oR5d4wDSDyTPAnoOPYs+BR0qubXfbJbht9ydnubAyW7+tODfEfW6A+/e7n8CDcwLWGZR/7VnX4+od15gqSM6gnbufvsMEl7Mw6J2h+oyM97lcp4Xc2yD+m5+4saB54Tz/9vm/i4A7aOaYc81iXxP8e6FB7jdfeKsJVbdlKjGJHx5/Ev/4s39AJpMNCHr4l76KoCeE6779znn937HjXaCxDWs/Mt512ljsa2c4Fjbh6v/y6tcWDZmfr8EdtTvxmZ//SzCmkGGF5nVuwv7TcJwUziCD/qk+fP3AV/D0iR8gfXI8Jb+ICjyRYYe37/4U3tD6plnzU+DpOkwCEpCABCQgAQlIQAISWCUC8XQG04kEkskkGOhiy9HjJzAdL2yjKK/Xg00tLfB6PGYzLy7fWC8D0cMjoxgeGytptLXV1WhuqIfb5YL35NrfrgkZCn+8fwCpAsPb2QGGdzFs3gbN564v4/E4RsYnMDE1VXKQbEmDXAMntbc0ozoYhNflNJuLqUigEgIKcK+EquqUQOUF7C/BcsNP98nPaga48yn93A0+2RsbgMy/j09Omo1eSi0KcC9VTudJQAKlCNhNqqKxGLp7+0qpYknncL1VFQpipdpfUud1sgQkIIEVFJgb5M7w9dxNDBfqGp+LcbOhRDJp/qRTaTQ3NpiNBLuOda/gqNS0BCQggcIFtnd2gJt0ruRGRIX3VkdKQAISkIAEJCABCUhAAhKQgAQkIAEJSKB4AQW4F2+mMyQgAQlIQAISkIAEJCABCUhAAhKQgAQkIAEJSEACEpCABCQgAQlIQAISkIAE1pGADVI7On4Ydz39CROCzeB2BnszJNzjdM6Eetth23PY1gwhAAAgAElEQVRyA8pLIbEh8bnBM6XUU+g52ZCqFACHCU9niHqp5YGrHkJzoAX+k4Hfth4b4m5Czw8/Bhrt7XsWNsDd63TO9CFfiHtucD5dGCRuA9wZ8P63Vz4Efs0Xem+DeZ458QN898h30BpsRzg6iBeH/nPBYW6r2YG73/IZE+LOiDgGxTEHiOHlrJN/WAoJcmffrui8yoTQ04eFv6DdNXYI/+vQHnz04tvhcroXDHAvZE5sgLs99h9/9j/x3cP/WsipeY/5yMV/gLdsvty83unOkvVk8Hw2xp2h7YxFenXkAP75pS/i4MgrJbdX6In1/gb8zds/D6/Le9prrdA6dJwEJCABCUhAAhKQgAQksLICNoSQYehcXgX8PrPG4PeHR8cwNDJScAeb6utRX1sDt9Np1oVcMybTGRNwxTB4Bl4VWzraWk2oPIPDuakXQ+HTmQxi03H09PUVXScD5hlG7vd6TZ3Z9VR2oyzWy8IQriM9x4uuu9ixraXjfV4vtmxqn5nbtdR39XXtCNgA98lIBCf6B9ZEx8/avk0hqmtiptTJSgrkC3DnM3q76Wpu2/Z9znuCgfCwCXBfSqmvqTEBmnxezGfbKhKQgAQqLWA3Kj54+Eilm5pVf2tTE2qrq8wahWsrrrFUJCABCUigOIG5Qe75wtntRoaRWGzeyrkO5HX4cHdPcR3Q0RKQgARWSIDP1zvb28y9ZFd3j557r9A8qFkJSEACEpCABCQgAQlIQAISkIAEJCCBygkowL1ytqpZAhKQgAQkIAEJSEACEpCABCQgAQlIQAISkIAEJCABCUhAAhKQgAQkIAEJSGCVC9gg9sHoAG5/8iOmt3deei+21e4wAWsMs2YwS75iz90fftEEjJdSdjVegDsvu9cEhnvna6iUihc4p5gQ9+Zgiwmzf7zrMRPCnltsgLjb6ZgJ/LY/tyHuuQHtNsCdge+5ffjS/i/gO13fmqn6gSsfAttlhrgL2TA+ewytaMZAvbnhPIzAi6cYLw481/sM6v31aPQ3meDvbx36JpKZpBnHfIUh7hzTrsbzEfSEZg6zQe4M2cvG7J0Kct9z8NEFZ4d9ZSD95WYzgNnlum+/c0kzy7rPa7rAeJzXeD6++so/4V9e/XrJdbYEW3HPW/8cNb5a+F2UzxaOO5VhqD1j3Bk4CCTTKUwlJvHD40/iawe+gkhiquR2FzvxLZt/Hh+5+A/hcTjB15qKBCQgAQlIQAISkIAEJLD2BOxmW1ORqFlYhAIBc3/P4PVobBp9g4MFhwMyGL06FDLrE4fDMSsQ/diJXiSLDBlk2HpHexu8bnc2ED6d3cSLYfM9vX0z9Rejzn41N9SjrqbmtM3HWD/XufFEwgS4q8wWYIC7Db7nsxIVCZRbwG4owXoZ6tw3OFTuJspenwLcy06qCtegQL4A9/mGYQPcw6OjCI+MLmm0DOBsa24ydTC8XY8nl8SpkyUggQIF7IZSDFG3Ib8FnlryYbnh7d29fcvWbskd1okSkIAE1pkA7zl575lbFOC+ziZZw5HABhDY3tkBj9uNcqzHNwCXhigBCUhAAhKQgAQkIAEJSEACEpCABCSwxgQU4L7GJkzdlYAEJCABCUhAAhKQgAQkIAEJSEACEpCABCQgAQlIQAISkIAEJCABCUhAAhIon0BukPieA4/g6h3vQsgTMkEsDGRZrEyfDAxngDuD3EspX3/ntwtur5T6851TSIj71TuuwXVnXW/CzF8K/wx3Pf2JWVUxZJ1h64xT87lOt5ob4p4b4M6KbGgdQ9Bpz8KwcwbGW//cftKXYeXMb/PlzA2D9Rh+l7Hp6oAJFD8xdRyJVALnNu6a6fdvf/e9mCogbJzt7G67BLuaLsDWmu3zsuf2faG54Wvqis6rQNPmQIs5dKkB7rY9G6T/lZe/hG8d+saSXiKs69073wOfyzsrIJ+0ubF52fDFNBLpBAYi/SbE/Sd9Pzb/Xc7idDhx84W34q0dV8DvdJm5V5GABCQgAQlIQAISkIAE1p4AAwiTqRTGJ6fgcjlNADvX3MlMGolkCn1DQzDh7osUhq1vbm2Fx+M+7chMJoP+obAJZC6mNDc0oK6mGh6X06wrZ8Lb+/qQ5qK0xBLw+7CppQUet2vW84V4Oo1UOoOh4RGMjI+XWPv6Pa22uhpN9XUzgfrrd6Qa2UoK2HBn9mEthLgrwH0lXy1qe7UIrESAu8LbV8vsqx8S2HgC/Dcv/hvaYHh4WdYMCm/feK8xjVgCElhdArn3nbk940brh44cXV2dVW8kIAEJLCAQ8PvR2d6GdDqNru4e81VFAhKQgAQkIAEJSEACEpCABCQgAQlIQALrRUAB7utlJjUOCUhAAhKQgAQkIAEJSEACEpCABCQgAQlIQAISkIAEJCABCUhAAhKQgAQkIIGSBHJDm1iBy+GYFV69UKXZIOuMCW9niHsp5YGrHjKh3v48Ieil1FfoOfOFuDOYnSHqDDFnOTp+2IS35ws+v233p7C77c0mjI6h63NLboh7S7AV5zWePzPOfAHuDIRn+26nA+6Tad25/QQy8LlcM2HijNKbSkTBY46MH8a+gZ/ivwZfwFh8DMl0Am2hTbjz0ntmunXf3nuwt+/ZQonMcexPNtD9UuxqPN8E2ueWYsP7WReD6h/Yd39R/ZjvYBvgznFxfEspDocD/+Pn7se22u3wOJ3mvTBfZjrtOYeJdArJdBJdY4fw5ZcewmsjryKDwkIOvS6vCchvDbZhS81WtATbwNBFFoa31/rqcGb92fA6PXk3CVjKWHWuBCQgAQlIQAISkIAEJLB8AjbAPRKLweV0Iuj3m3t8rqnjqTRGxsYwNDK6aIdamxrBgO/5ynQ8ju5eBq8XFgzDNdD2js1wu93wOBxguHo8kUBPXz9SqdSi/VnoAKfTCfaXYfUcK9dW9hnCZCSCvsGhgvu5pI6ssZNdLhc2t7Yg4POZZw3ayGuNTeAa6u5aCnFXgPsaemGpqxUTKCbAvRzBxwpvr9hUqmIJSKAAAXufshwbzSi8vYAJ0SESkIAEKijg83pN2DGfI+X+by7s/87icHcPEslkBXugqiUgAQmUV2B7Zwc8bjfCo6MIF/DMv7ytqzYJSEACEpCABCQgAQlIQAISkIAEJCABCVROQAHulbNVzRKQgAQkIAEJSEACEpCABCQgAQlIQAISkIAEJCABCUhAAhKQgAQkIAEJSEACa0TAhqh5nA4TWl1MmU6lTVx1sUHeto27LvuMCTafLwS9mL4Uc6wdM895cN/9+H73E7h6xzW47qzrZ0LKFwpv53m72y7Bbbs/uWDovf3lYts3G1Q/N8CdQek3X/hRY8HidGRD3BkMb8Mq5s5PNsA9ZkLE//aFvzwtnN3lcOHLV38dbocbDocTj3c9hof3f74YptOOzYa5X4JdTReY8HEG23/4iRvzBtwvqaECT7YB7jy8d+oEHnn5S3iu9+kCzz79sJ/reBtuPP9D8Li8cDtdcDtcZg4YN5jvrZHOZJDMMMw9hfH4GP79yOP47uF/xWRiclblNd5atIXaTSB+Z/UWE9Ze56tDg78R1d4aeF0+M+c2wJ1Bik44zXvL7/KYUH8VCUhAAhKQgAQkIAEJSGBtCnDjM65BZzZscjrgc2bv9xngHolNo29wcMFAKoa+bN28Gc6TawOuH1yO7MZSuVtITUUiON4/UBBUVTCITa0tZk3LOhiI1R8OY3IqUtD5ix1k6+falmsaPj9IplI4MTCAaGx6sdPX/M+5rvN6PPB6PYjHE0gkEuAacqHCAPdNLc0mwN3tdGotuOZfBat7AGslxJ0B7tyg4ujxE6sbVL2TQAUFiglwt8/rSw27VHh7BSdSVUtAAgULxFJpsz7htaxSReHtlZJVvRKQgAQKE2BoO8PbGeKeu8E9zy7HpkSF9UJHSUACEiivQMDvN9c2brLa1d2jTUzLy6vaJCABCUhAAhKQgAQkIAEJSEACEpCABFZQQAHuK4ivpiUgAQlIQAISkIAEJCABCUhAAhKQgAQkIAEJSEACEpCABCQgAQlIQAISkIAE1r6ADULfH37RhLgXW2wAdynh8cW2ZY/PDW9nAPmR8S6E3CFsq90xU+Weg49iz4FHFm3igaseQnOgBTaYPd8JuSHu8wW42/MYkE6T3CB32uSL72bu21QyinBsBB9/6ta8IeqfuuTT2Fm3E0FPFY6MdeH2p25ZdEyFHsAwcvY35KnCd7q+VehpZT0u5Anh6h3vwju2XzMTvH98sgePvvJl/Lj3mZLaOrP+bFzc8kac07jLhK37XQF4XO5TYe6O2fPB+D2G8MVTKTA68b8G92EyMWHOSyMNj9ODBn8Tqr3VJqjd6/SAQX4M2GdI/Hzh8Ow8553BjCoSkIAEJCABCUhAAhKQwNoUMCHt6TRyc7sZmM51HgvD3ePJJAaHhzE+OTXvIO0vv9gDuE5gHQyAnxsJ3jc0hPGJ2ZtKza2Ya5LNrS0IBgJm87BEOm1C1Y/3988EzS9VnEFc2zZvAsPnXU6HCZsfHhvD0PDIUqte1efTluH1dTXV8Pt8Zv3HkkwmMRWNYmJyCpFYbNYYaMRzqqtC5hy7HvS5nKt6rOrc2hdYCyHuDHA318tkEuGRUYxPLnx9W/uzohFI4HSBQgPc7Xt6KZse7Ny6BfwMX+4NVzXvEpCABHIF7L+rHTp6rCKhlwpv1+tNAhKQwMoLtDU3gZsH8RmXd85m5nzWxY2JlnJfu/IjVA8kIIGNKBAKBLCptRV8JBweHTXPslQkIAEJSEACEpCABCQgAQlIQAISkIAEJLAeBBTgvh5mUWOQgAQkIAEJSEACEpCABCQgAQlIQAISkIAEJCABCUhAAhKQgAQkIAEJSEACElgxAfvLs4PRAdz8vRuL7ocNcGdgnHvOL+YWXVkBJ+SGt+c7/Oj4YTzwwv0m1L2QMtN/p8OE3s1XbNjEYgHu9nwGo99w/gextWb7vGE5uQHud/7o4xiOhU9r/tfOei/e1nklWoJt5me//d335g16L2Ssq/mY+YLc//nlL+InfT8uqetNgWbjf07DuWCo++aqTgTdQbhzw9zhML94ycL5SGTSSKSTcMI1E9JnG+dxrpPH8xTGwCubvaSp0UkSkIAEJCABCUhAAhJYMwJmsyemqeYUrn3t+pFrVIawM5C4f+j0NR1DrGqqq5HJZEPgQ8EAgn4/3K7smoP1s3A57XI4TRD75FQEvYODCwaxez0ebNnUDvfJgPBEMmXan4xEymbL/jU31KOupsbUmUylcLi7Z6ZfLpcLtdVVGBkdOy2EvmydWMaKvF4PaquqTQg754cld1MuzpV9JSSTKcTi0+A3vB43PJ7sRl/ZuXSY+TRfl7H/amrjCqz2EPfmxgbUVVfPvEcU5L5xX6sbeeSFBrhzYxjeW/QNDpW82QE3TeAnkjYR2civOI1dAisvYK9nJ/oHyrpG4cgU3r7y86seSEACEmBwOwPcF7rvtP/7it6BQUxMzb/poTQlIAEJrBaBFj7DOvksPBqL4Xj/QEU2I1ot41U/JCABCUhAAhKQgAQkIAEJSEACEpCABDaWgALcN9Z8a7QSkIAEJCABCUhAAhKQgAQkIAEJSEACEpCABCQgAQlIQAISkIAEJCABCUhAAmUWsCEKD+67H9/vfqLo2pc7wH1uB23/+f09Bx/FngOPFDWG5mALHrjyoYJCbfhLxj5nNn4tmc4gmcks2Ka18TqdJrxtbskNcP/TZz6JwcjArEMYQP7ec34Tb2jdjSpPlQmKu2/vPdjb92xRY1xLB+cLcj8y1oUH9v0Vjo4fKXkojYEmnFF7Js5pOA87689Ee2gzgp4g3E433A7XTLge54SRfPF02gS028K/MaTRtYoS2/l6YLgj+8l+LcP+CSX760QJSEACEpCABCQgAQmsVQG79rP95304w9s9J2/A+d8McDfh5j3HZwW6eNxuNDc0mNB2FgazM+S7KhScxcGqGMDMtSM3lWI4+NHjJ0ydcwvPr62uRn1tDVg/1wIMep2KMPR9qOyBMo11deAv7rAMDg9jdHwCLqfThJwzrIt9GAgPlxwyu9KvCwa1cz6qgkEE/P7TNvJi/xjE7nJkN/FioXdumPt8Y+B5Xi3UVnqKN0z7uSHuI+PjGAwPr6qxO51Ocy3JDXJfjf1cVWjqzLoSKDTAfTqVNs+ADx09VvJnOgPc+fHD+woVCUhAAislYDdj5kZX3JSiXEXh7eWSVD0SkIAEShfweb3obG8D13n2npP/vs77WK5NMzkb4LGVSDSKnr7+0hvUmRKQgAQqLMDrGTdL5aapLOHRUYRHRivcqqqXgAQkIAEJSEACEpCABCQgAQlIQAISkMDyCijAfXm91ZoEJCABCUhAAhKQgAQkIAEJSEACEpCABCQgAQlIQAISkIAEJCABCUhAAhKQwDoS4C/RMhRmMDqAm793Y0kjW8kAd4Zs85eAj44fxgMv3I8j411FjYFh4e856314x453mfPmC1rPV2mlA9y31e7Ajef/HjprtiLoPhXu93jXY3h4/+eLGudaO/jyzitx3VnXg+H6LKPTI/jKS1/Ckz3FbzCQb+wN/kacVX8Ozm3chTPqzkRrsA1BTwhup8uEuTMAkWF8DBjh/zGkj7ntDGlkAN9qKNn3bgqJdAJOZMOYvC5PNlTQkRs9vxp6qz5IQAISkIAEJCABCUhgbQrYcHZ+tYUrAo/L3oVnv8uNxZLpNMYmJk2QusPpgMftQVUwAL/PZ9YRrMMEWGUyJuDKFhvebtekXItwszCGHDLs0Ba3223qqwqFwKAshqhn1ycZJFJp9A0MYioaLSs0g+JbmxpNnQyTHwiH4XV7TCA9+2DHMR2Po6e3D6l0uqj2GZzOepY7DIdrJobxMLSdfWAIvVlHzVnvJZJJM0YT4O7Mrged4FxyvrMh7rHpaVOXy+UyY48nEkgkksZI4blFvRx0cBkEbFBqNBZDd2/faTXy/cb360oWG+ReX1NjusHNKla6TyvpobY3hsDWzZvM65wbn/D5IjeJzFfse3gyEsGJ/tkbfRYqxfc529NnUKFiOk4CEqikQCyVNptRdHX3lLwpRW7/Nre2mvts1sl7Hd1DVHL2VLcEJCCB/AJc0zG8nfedCxV7jeZx861RZSwBCUhgNQiEAgFsam0xz4Z5n8n1eCQWWw1dUx8kIAEJSEACEpCABCQgAQlIQAISkIAEJFBWAQW4l5VTlUlAAhKQgAQkIAEJSEACEpCABCQgAQlIQAISkIAEJCABCUhAAhKQgAQkIAEJbAQBhp6zMBSGfx7cdz++311cODbDtZsDLbii8ypc0XnlguEzlTDNDW+/6+lPYCoxVVQzuxovwE0X3noyJDwDj9NpgrsLLZUOcGc/Lt30Vvz+62+B3+2f6daRsS7c/tQthXZzTR23rWYHbtv9yZngds7pNw9+Df/a9b8qNo56fwPOaTgPfD0wzJ2v66A7BJfDaQIRbXg7Xxn8+zz5ShXrX76KbXg7vz7e9W1MxMfwuuaLsKlqM0LuEDwuD9yObMjgaujvsuKoMQlIQAISkIAEJCABCZRRwAap5lbpcTpOWzsyyDueziCVSiGdzpgNoBjoPTsQnHfws9ecvF9PmeOz3+emYvwrN1qbikQxMjZmQsKDAT+qQyETNM6gLK5ds+vXbLuTUxH0DQ2VJRTRjpUhsy2NDTMh7Qwz5/gYVm77wC5kMtlnC3MD5xebBoantzU3mcMOHT222OFl+Tn7TcO6mmoE/P6c4HaYYHaOg4Vh9TQdnRiHy+kCf3Ep6D+5Lj95DI9kYP7Q8Aga6mpNKC/D24/39Zt6N7e1mtB3zqmKBJZLgM/7+LwsNxyPr92a6iqzYQHfA6slMJ3vEQZkMdSPfVKRwHoV4OeD/bzjGBcKcLfPmxkWxxD3Ugrf8x3tbeY+gfcsKhKQgARWUoAbXZWyVsjX5+0dm+HxeBTevpITqrYlIAEJAObelve4tnBNx2dG/Do9ferv/Lm9N1WAu146EpDAahXg8++6k5sM8lp1vH+grM/YV+u41S8JSEACEpCABCQgAQlIQAISkIAEJCCBjSmgAPeNOe8atQQkIAEJSEACEpCABCQgAQlIQAISkIAEJCABCUhAAhKQgAQkIAEJSEACEpBAiQJzA+gGowO4+Xs3Fl3btWdfj2vPet/MeQuFzxRd+QInMIwqkU6DYWlHxw+j2PD2kCeE95z1Prxjx7tMKwy59pYQZrMcAe4MDKfzO3Zcg4A7aPo7FB3ETd/7QDlJV1VdN194Ky7vvBLpTAqf+8mf45neHy5b/2p9tTiv8QIThn52/TloDbUxst0EKHqc7mwgOmPcHXNjF5eti+Z1P51Kma+Pdz2Gr7z8MJLpJDxOjwmi3912CV7fcjGaAs0nX9seuBzZ17mKBCQgAQlIQAISkIAEJFCcgA0ctGflC2+3P0tmMrCbpfF7mUzG3LfbvzPMiptEmWD3k99PpdMm5IoB7gxGZ/28d4+n0ognkiZI3O12mUBwFhvcbpewJjQ+nTbBMpFotLjBLXB0bTXD2xvnBNBnT2AfuP63SwwbGB2LxXBiYND0ebHC8W7bzADG7LgOd3cjkVz8vMXqne/nbrcb1cEgqqtC8Hm9ZlycA46F3vx7wsxfxszH4PCwCdDnHLK0NjWitrrahPcwpD07N0mMjI2bUHuG6zc11KOnrw+JRBJsb+vmTfC4XCU9byh1nDpPAvb9yOC8SCxmQtvt9cPq8HXc3dtnwvVWsjBM/owtneb9OBgexsj4+Ep2R21LoGIC2zs7Zr0PFwxwz2TAZ87h0VGER0ZL6pMNyVyuZ/UldVInSUACG0Yg995kKRu2KLx9w7xkNFAJSGCVC3B9yQ3C5ga1z9dtBbiv8glV9ySwwQW2dWw2z+RZlrIO3+CMGr4EJCABCUhAAhKQgAQkIAEJSEACEpDAGhJQgPsamix1VQISkIAEJCABCUhAAhKQgAQkIAEJSEACEpCABCQgAQlIQAISkIAEJCABCUhg5QVsAN2T3U9gIDqAl4ZexP7wizMdY8D5VGJq0Y7aAHcGnjHszIRbVzgj2oams3MMr95z8JGC+moHs6vxAtx04a1oDrYwTg8ehueVGGy9HAHutt/XnX09rjnj10xIdzwdxx//8HYcGe9adI7W6gE2xD2emsafPvMpHBx5ZdmHUuWpws76s3Fh88U4q+Ec1PrqUO2phtvpMaGLbofLvN5toPtydTCeTptQyO8e/lc8vP/zSGfSpzXNvr+14wpcuumt6KjqhM/lh9/tNSGLCnJfrplSOxKQgAQkIAEJSEACa12A0d0MUrch7KVs/mXXjQwFHxkbM+HmDEZ3u1yGZ3R8AtFYDAxMDwYCZm3NJSpzw227PM6Epjuza29bGDbOAHcGtzPA3YaNL9W9pqrKBJYzVDm35OuD/Tn7YfqTSKBvcAix6ekFu9He0myCpdkG+z02MYmBcHipXT99bRQMoramGgwMs+OZG4LPTe44T/TOZ9lUX4eGujoT3s6A6XyBugxs93k8mDoZos/57Wxvg9/rNaH8KhJYLgEbkprbHq9d3NiNr327qeNqCXHnxgi83rA/Xd095quKBNaTAD9T25qbzPM4u7HLQsHq9j08PjlpPk9LKfU1NWhubDDPAXnvoCIBCUhgpQWmuSFzBmCAeykbyCi8faVnUO1LQAISKF1AAe6l2+lMCUig8gI7t24BNxhUeHvlrdWCBCQgAQlIQAISkIAEJCABCUhAAhKQwOoQUID76pgH9UICEpCABCQgAQlIQAISkIAEJCABCUhAAhKQgAQkIAEJSEACEpCABCQgAQlIYI0IxFIpRBIR3PDd957WY4abX9F5JY6MdZlQ95fMn5/lDUm/bfcnsbvtEnidzooHtzO8JsGQBwCD0QE8+ML9s0LnC6HnuDg+llKC9+a2YYP4GCTPIO18xYbcz2fE0IqpZBTh2Aj+9JlPYjAykLcexvT94rarccP5HwT/nkwn8akf3rZhQtzvfuaTeHXkQCHTXLFj2kObcH7T6/G65ovQUd2Bel8DfG6/CVB0O12zgtw5R+XKR+JrxEZG8u/JTBqJdBI3/NuvI5FOLDheBhSe27ALb9/yi+a96nP54HG6Tgt+rBiaKpaABCQgAQlIQAISkMAaFrBBx3YIPqfThKsXW+zakcHEA+FhE3K+qaUFoxPjJsCd61OGuleFgqdVzea4nszXrg1NP97XPxMcXmzf5h5fHQqB4epzi8/FravmL9wojuO0/WQw42B4GJFY7LSTAj4fOje1I5VOI5FIwuN2mdT6144eW2r3zfk+rxccBz29Ho/ZvM3p4OZt2WcBdhx8vpBivzMZ05fR8XEMj47NCsK3v7DE0F0G+fDnhRS2s3XzJgW4F4KlY8oqYMOf+V40my7kuXjYjR25sQSDVFc6NH1HZwe4CcJkJIIT/fmfi5UVSZVJYJkEGALH1ze/8nOUz/W4MeNiweqxVNps7tLd21dST+1nFzcQKXXj0pIa1kkSkIAE5hGw66pSNqdQeLteVhKQgATWtoAC3Nf2/Kn3EljvAnYDND4jO9zds96Hq/FJQAISkIAEJCABCUhAAhKQgAQkIAEJSAAKcNeLQAISkIAEJCABCUhAAhKQgAQkIAEJSEACEpCABCQgAQlIQAISkIAEJCABCUhAAgUK2KCEJ7ufwAP77p91lg1vz1fV3ED39+/6oAl6Zw4UQ+wqWWzYHdtgWPqeg4/kDZRfqA+nwtsz8DgZ3FZC6t6cBrKhWCkADjy47358v/uJ07pQrgB3Vsww7l8789fx9i2/gHp/I+KpOO780cc3SIh7HHc9/XEcGn21ki+1gut2O904u/5cvLHtzdjVdAGaA63wubxwOlwmYJ//z5DFcrzObLBabuemElP47TwbMCw0APb1N859PzaFNpvwQoY4MVRQRQISkIAEJCABCUhAAhLIL2AD0vlT3tvzHsws7kwAACAASURBVLrUYte1DALv6e0zIe4MDZ9bGBpTW1N9Mnh8/s3HzNo+lUYsHsexE72ldmvWebnh7VwqMGjWlsVCYLlu4aZrqVTKrIncDGUHEJueRnhkdFbA/I4tnXA5nRgaGcV0fBqNdfUI+H040nPcuCylVAWD5peMGOI+t3D2uK62s5jOZMA/NBwdG8fE1NSsU5rq69FQV2u+Nzg8jJGx8YK7pgD3gql0YAUE+NZd7GplnzVwswWGRK9kiDvfr9zwgIXXx3wbP1SASVVKoOIC9pdec+8h+PnNz1f3AvcU06nsVo4HDx8pqY+23eXYdLWkDuokCUhgQwpwcwreb3R19xR137G9swMet9tsDjUyXvj9+IZE1qAlIAEJrEIBe2/KDQwHwuFV2EN1SQIS2OgCO7duMRuv9Q0OgRsOqUhAAhKQgAQkIAEJSEACEpCABCQgAQlIYD0LKMB9Pc+uxiYBCUhAAhKQgAQkIAEJSEACEpCABCQgAQlIQAISkIAEJCABCUhAAhKQgAQkUFYBG9B03957sLfv2Zm6bXh7biA7A2UYUs7ImNzgNntSpcPbGVQTPxlYMxgdwIMv3I/94ReL9sgNb/c6XVhC5t5pbS8W4n7Drg/i6h3XmDDvfO1yjFOJGMKxYdz19CcQjg4tOD5Gzd180Uexu+3NCLiDJsj+7qfvWLYQd4/Ti0Q6XvQcLOWEmy+8FZd3XmkC6z/1w9uWbazF9LnOV4/zGs9Hra8ObaF2XN7xdgQ9IRPyyECmxYLTFmqL79l4OolnT/wILw/vh9vhxsj0MJ458cNiumiO9bq8+K3zfsdsvuBxeeBxOBcMjCq6AZ0gAQlIQAISkIAEJCCBdSKQux61Q7KbIJV6f29C3NNpTEQi6B0YzCvV2d5uwsxt4TqS68ncwr6xLgam9w0MYjISWbJ6TVUV2pqbTD1uh8M8B0ixv8kkXC43XC7Hgpu3xdNpJFNpE3Q+FY2hpiqEmlAVPB63qTMeT2AiMgWP24Pa6ipEolETisMQe4akN9bVgWFeQyMjRQU6zh04666rqYHX651ZhzE0n39s4d8Z5M4yORXB8NjYacHxzY0NYJg+j2WfiglvZ70McGdQvdvlgrecDyGWPNOqQAKnBFZTiDuvP7wOJZJJHO7u0TRJYM0LMPxtR2eHCYHzuZyzng0utskCP1P5zPno8RPgJgvFls72NgT8/nmfRxdbn46XgAQkUA4Be99RbDAmr2e8rukeoRyzoDokIAEJLK+AvSfmM5jXjnUv6XnP8vZcrUlAAhtJgM+A+SxY95sbadY1VglIQAISkIAEJCABCUhAAhKQgAQksHEFFOC+cedeI5eABCQgAQlIQAISkIAEJCABCUhAAhKQgAQkIAEJSEACEpCABCQgAQlIQAISKFIglkohkojghu++d+bMfOHt+arNDXTnz31zQuSK7Mqih2fD0dPY2/ccHtz3VyasvNhSyfB225f5Qtxz2/a5XHlDvBnYMzY9ifH4OO74wR9iPD626BCv6LwK79r5q+io6gTP33PwUew58Mii5y31gHfseBfe1HYpDoy8jJfD+3Fk7DWMxkdnBeEttY35zrch7gdHXjEh7qu9dFRvwYcv+ih21O408+6ZJ8B/sXHYYMbpVBz37b0XLww8v9gpBf38sk0/hw9c8CHUeGtNgDsDGlUkIAEJSEACEpCABCQggVMCXP9yQ7F4ImEC0quDQbjdbricTricDrNZU7F30TYUPplKmYDi9Jyd0nxeL7Zu3nTaNLCt3GI2WUtnEInF0NPXv+RpqwoF0drUZMbGkHoWs5FUIoGB8LAJXK8OhcymZPlGzXFxLAy56enrQyKRNHXQq7aqCqzf4/GYUHMGovPY4319iE1nQ2ntuM36J5lEKpUya10W9saErZ9Mu2Xw++DwyLxj5rF+nw+uedbguSeyHRrOLc0NDairrUEmnTbh7sOji6/T59bhcbvNXCrAfckvT1VQYQEbFG2uJ719FW5t4ep3bttqrhPh0VGER0ZXtC9qXAJLFbC/8Mpnbnz2VkwxG75kMjjRP1DSJi02wN3vmr0BTDF90LESkIAEyi1g/72PG1Nwg4piyvbODvD+utjw92La0LESkIAEJFB+AXtPPD45aa7hKhKQgARWq8DOrVvMBmy631ytM6R+SUACEpCABCQgAQlIQAISkIAEJCABCZRLQAHu5ZJUPRKQgAQkIAEJSEACEpCABCQgAQlIQAISkIAEJCABCUhAAhKQgAQkIAEJSEAC61qAAXQMYXuy+wk8sO9+M9ZCw9tXAsYGOpQaUF5KeLsNqWeuztyQvIUM5oa4W1umzHmdLhN0l6/E05yTJB7vegz/9NI/FsTMAPd3nvEr2FazDexvqT4FNZZzEAPc37/rdzCVmGRcIPwuvwmePzZ+FMcnu9E7dQJHxw+ja/QQEulEsdUvePyuxgtw52X34rXRV/GJH3ysrHVXqjKnw4kPve7DeNuWXzBNMAhxsdeUDT5MmbTCbGQhww1TmTT+9oW/xI+OP1WW7p5ZfzbuvPRe+FxeeF3OooMny9IJVSIBCUhAAhKQgAQkIIFVLGDWaskkBoeHMT45Ba/Xg9qqahNGzqBzt8tpgoaLDXLnmpzrOAadR6KnwsO5ZGxvacmGnTsd4JpgbsB7LhdD4AfDw5iYKn6js9x6GHTe3tyMYMA/s2axzw7YBsNjuTbpaG+fCWDPPd+Eq58s0VgM3XkCoL0eD2qqq1ATCpkw9rGJSQyNnAph5/c629vh93mzq6A5wfb8lm0nnU7j0NFjFXvlNDfUo762Fql0GqPj40WHSDOwHQ4H6muqUVtdDa/LVXRwb8UGp4olMI/AdDpt3nYrHZzOa0RbS7PpJTe54DVYRQJrUcBu4sHwt1JC1O3ncKnvSQW4r8VXjfosgY0hYO85GODOIPdCS8DvB69tvDfgPYKKBCQgAQmsfgHeC+/o7DDPc1471g0+z1GRgAQksFoF6mtq0NzYoPvN1TpB6pcEJCABCUhAAhKQgAQkIAEJSEACEpBA2QQU4F42SlUkAQlIQAISkIAEJCABCUhAAhKQgAQkIAEJSEACEpCABCQgAQlIQAISkIAEJLCeBZKZDJLpDI6MdeHuZ+7A+3d9EAw5Z96az+lcdUNfaoD7XZd9Buc1ng+vk8F68w/Phrbza25hGJ/b4Vjw3NzjbX9fCv/MfHuxtjkf0WQckUQEf/TULRiOhQuagyu3/De884x3o6O6wwT6/dvhb2Mg0o8tNdvQP9WHZ078wISpl7tc0HQh/vjST5sA98nEJNwON9xONxwOJzKZtAltjyYj6Jk4hscPfxsHhl8uWxdsgDtt73r6E2A4ui2ZDOPkZ89d2RouQ0U/3/E2fOj1/x0ep8eEO7qdjlmB6adC2zNmPvkndzwc63RqGn/9kz/H8/3PLblHHqcX//3ij+HN7ZeZ98ZiofJLblAVSEACEpCABCQgAQlIYA0KTKfSiMRi6B0cQjInRNjn9aK2ugqhYBAM67Yh7rzPL6Twfp/h8KMTExgaHjFrAxPw6vehtanJrBd4n87CsHcezzZMmGsyiUg0Cgarx+MJTE5NLXklxHD19pZmcFw2ZJZrlEQ6jVQ6YwLiB4dHUBUMwuPh+s9hAtZ5DMdfU1U1M+zxyUn0DQ7Ny8C2QsGACXCfG9wV9PsRDASy9VvKDKPjM0in0qivrQHD5jknPXlC4guxX+gYtttUz/D2GtO3kRLC21l/TVUIjfX1M68NzyLPI5bab50vgXIJxFJpE6TKQNWVLFs3bzLXo0q911dybGq7/ALm89PnQ8jvh8PpxNjERFGBwOXvUbbGtuYm8/nI58qF3h/k9sU+Y56MRE5upFJcT8/avs2cUEp4fHEt6WgJSEACxQnYDSoWWzfMrbU6FDJrltVwr1LciHW0BCQggY0rYANgir3mb1wxjVwCElhpgZ1bt5jn9Hy+zWuXigQkIAEJSEACEpCABCQgAQlIQAISkIAE1qOAAtzX46xqTBKQgAQkIAEJSEACEpCABCQgAQlIQAISkIAEJCABCUhAAhKQgAQkIAEJSEACFRFgABxDEqYSUwh5Qqs2vJ2DL1eAe76wmnyh7YPRAeztfRb7wy/iHTveZQLYWYoJcmfg1WBkwJzXHGyZNygnG1SRxmujh/DVV/4J/zn4QsHzzQD3a89+L+p89XA6XLPOiyaj6J06jmpPDW5+4saC6yzkwIA7gPvf9vc4On4ED734d+iP9Jkg9bbQJmyr2YEz68/C65svQkOgCUF3EEfHDuOuZz5hXmtLLTbAnfWYePNM+mSVDNh3YiI+jk/+4A/RF+ldalMVOb850II/2H0HdtSeMVP/qUxChjIyAD9pgvef73sW+wZ+akL5U5mkCWycTsWQTCfL0rcz68/Gpy75NDiftti+8LXuKTB4siydUSUSkIAEJCABCUhAAhJYhQJcr8VTaYyMjWNoZCRvDxlmXl9Ta8LcGf7N++hCNkdi8DnrTqRSJsCdvxDjcbtn2vA6ucY5FQbP47nXWDydDVfu7u07Lfx8KYQMSm5pbAAD1H2uUxtl2fU46x4eHcvrwED2bR2bZ5oPj4wiPDq6lO7Me27npnYT6tw/NISJyaWvMdmQ0+lAKBBEXU0NfD6vcef6a2R0rKRx8HXQ2tiImupsqH2hr4mKgKlSCRQpwE0reL05ePhIkWeW93AGZTEwi+XQ0WNlvd6Vt6eqbTkFqkIheN1uE9bOz19u6MFNROYWbvJ4vH/AbHaykqUcAepL2VSB7a/WDVtXcl7UtgQksDoEeH3jhkld3T0Ff87bDV4Gw8NmoyUVCUhAAhJY3QJc1+3o7DDPy1471l3w9X51j0q9k4AE1rvAji2d5lmDNg1a7zOt8UlAAhKQgAQkIAEJSEACEpCABCQggY0toAD3jT3/Gr0EJCABCUhAAhKQgAQkIAEJSEACEpCABCQgAQlIQAISkIAEJCABCUhAAhKQQJECNsR9tQe5LDXA/YErH8obop4NT2csFWBD27/f/QSOjHfNkmRo+LVnX2+C3Jlp7XWeCrObj5zhE7klX3i89edxfVMn8MC++3Fg+OWCZ/FNbZfixgt+DzW+WoxPj6F74hhGp4fhcXqxuboTW6q3mrru23sP9vY9W3C9hRz4e6//CHbWn4lvHvwanjnxw9NOaQm24VfPvA5v3/IL5mdsn/1YaskNcJ9bF8OZ/p+9f4qf9j+/1GYqej5/Sf2GXb+L85suMKHztoxNj+JnQ/+Fp3r+A8OxMFLplAmpr1T5b9vegbdtuQoBdxCMhWRAIWPxg54Qar11cDmdYGikigQkIAEJSEACEpCABDaqAMPSk6k0TgwMLhoCy/BvBqAXE9Y9s7FaJIJAIDAT2M678NwQ9Vz/eJobP2XQPxTG2MRE2aaGoejNDQ0IBWYHuNs+JpJJ9PT2gV/nlvqaGjQ3Nsx8u29wCOOTk2Xrm62IwTnbOzuRTqdwuOf4koO/qoNB1NXWwuf1gKFiLFxXRmPTGJ0Yx+RUpOAxMATe5XSZeqqCQRPIbwvn0+tymnWXigRWu4B9z/P9HonFVrS7Z2zdYp5NrIa+LARRHQphKhpd8jVpRbFXUeO8jgb8fgT9Pni9XnCTEL4O7HU6nc5u6GieY5n/z8za8ITP3ewfbnYSm55ekdHZTQgKfZY8XyeXsqkCA9yX2v6K4KlRCUhgQwjYe45i1g5nbstuTHG4uyfvumRDwGmQEpCABNaQgA1/4TMiXu9VJCABCax2ge0dm+HxeMwzHj5TYIi7igQkIAEJSEACEpCABCQgAQlIQAISkIAE1qOAAtzX46xqTBKQgAQkIAEJSEACEpCABCQgAQlIQAISkIAEJCABCUhAAhKQgAQkIAEJSEACFRVIpjNwr/KQ5qUEuF/ReSVuuvDWvGE1sVQKgKPggPP7Lv9rbK3Zjnxh7HMnia65JZ+xDeCJp+L4+oGv4Dtd30Iqwz4VVpoCzbh6xzXwOD0m+P3o+GGMxEbQEGjEdWdfDwa8szzZ/QS+8OLfobN6K3omuxFLRgtrYM5RDD+q89XjDa1vwrt3XoumYDN+2PMk/uaFv8hbH9v78yv+xgSRu51u3P30HdgffrGktuc76YZdHzQGDNn77N5P4yf9e8taf6Uqc8CBoCcIn8tvQvxSmTSmU9OIpaJmLMtRGB4fdIfgc3lnmmM/0pkUPvbGj+O8RgbMOxTivhyToTYkIAEJSEACEpCABFadAO/KuWZj8CsD3JN5gstzO80A3/aW5pkAd57PdSEDZnlfzTXh3ABv/oyB7PkKA9zzBX7b9XE0FjP9Spl17dILA9wZQB/0nwpwt6GKsek4+oeG8gbWcGztrS0IBQIznTjRP4DJSOHh54X2vqGuFk319aZutlFqYaju5tYWExDM9VcylTLzPBWJYnJq6uTmVsXVXl9bAwbZu93uvCe6T74GiqtVR0tg+QWSfE+kMwiPjiI8Mrr8HchpsbO9zbxPiwl2Xe4O25BuXksGwsNl3VhjuceyWtrbsqkdfp8vb3f4Wcxrdva6HUcikTABvvxjPw/5/LKtuQn8XGbA+7He3hUJcefnaUd725KfrdmNW44eP1FUcNyp9gvbjHS1zL/6IQEJbBwBu65hKCavcYsVu94q9PjF6tPPJSABCUig8gLbOzvgcbtx6OgxbXhVeW61IAEJlEGAG6GxFLsGL0PTqkICEpCABCQgAQlIQAISkIAEJCABCUhAAssqoAD3ZeVWYxKQgAQkIAEJSEACEpCABCQgAQlIQAISkIAEJCABCUhAAhKQgAQkIAEJSEACElgegVQmAwbH7Tn4KPYceKSoRh+48iE0B1vgdTpNiLstNoju8a7H8PD+zxdUpw0L9zgdcDnyRekVVI05iBF9MQYAOhy480cfxyvDLxV+cgFH/t7rP4K3b/kFcySDwfcN/MQErx8ceQXfOvQNvDDwkwJqmX3Ihy/6KN66+XI4Ha6ZH/RN9eKW//MhZMyITi+/svM9+OXt70S9vwGDkQHc/tRHMJWYKrrt+U6467LP4LzG8/H/HvoGHnn5S2Wrd6NX5HV58SeX3oOz6s8xr3W+5lUkIAEJSEACEpCABCSwkQTsOpQhxsOjY4tutJQb4M6odnN+KmXCwF1mPZpdR7rmBLlzbcrC43JXVQutOxnmmkqnMTg8gtHx8bJMCwPcW5saTWguNy2za+ZobBqDw2ETlJuv+H1ebNm0aeZH6XQax070Ip5IlKVfuZVs3bwJXo8HQ8MjGClx3Axb7mhrNeOMxxMYHhsDw/C58Vh6njD9QgZCu9rq6lmHMtCZYfNVoZCZe6/WVYVQ6pgVFrBhqkvdKKEcw2hrakJNddWqCJOfbzxbNm+C3+ud+Yzgte94/8Cim36Uw2c91sHQ8c3tbYjH4yZ0nZ78XIknkiasnX+3n5ULbYDIaz03/eDGGiyck0i0tA0tS3WuCgaxqbUFS93AgxsqcGOFYjcysAHueq5X6gzqPAlIYDkEpnldzywekMlNkjrbWuHxeDAYHi55LbAcY1IbEpCABCRwSoAbK9VUVenarReFBCSwZgRsgPvBw0fWTJ/VUQlIQAISkIAEJCABCUhAAhKQgAQkIAEJlCKgAPdS1HSOBCQgAQlIQAISkIAEJCABCUhAAhKQgAQkIAEJSEACEpCABCQgAQlIQAISWAcC8XTShEq74GAetso6E5hOZcN57n76DuwPv1jw6K7ovBI3XXirCW5ngLstNohvMDqA258sPFB8d9sluG33J5ccaM2xJNJpTMQnsbfvOTy47/6Cx1Togec27sKdl94LpyM77kgyguHoENqrNsPlcOHHvc/gz5+/t6DqPE4P3n3mdfi/zvgVHBx+GQeGX0Y0GYXb6UbX2CH81+C+eevxuny45eI/xOuaL4LP5SsphH+hTtoA9wf3fQ7f7/5eQePRQYUJMMSdr6Ez6882r3n3nKDJwmrRURKQgAQkIAEJSEACElibAgwwT6bT6OntQ3R6etFBVFeF0N7cbO6duYJNJlOYmIqYAO9QwA8GvLtcrmyQ+8lNwezjC4a3JxjgnpPgvlDgKo9niDv71cug4FRq0f4tdgAD3Bmsxa8Mm2VYLMNzB8LD5ut8heHKDFm2hcf2D4WRSCbhcbtN4DrDuqLTMYyOT5jw3VIK69re2WFOZbDvyMQEItGYCfQttDBIv6OtDT6f15gd7+vHdDx/MH2hddrj5ga4M1h4cHgYiUQS7S3NcLtcCnAvFlXHr5hALJU279VDR4+tWB/YMMO3mxsbzHX0RP/AivYlX+ONdXUmJNxcwxMJ8+zS5/HA4XCY6x2vAbmFnwEtjQ1mAwlee3gNm4pGTdj7QmHkq27gFeyQ3aiDG5RMTE0htYTPN4a48/Mp4PeBf+/u7Vvw86zcw7K/6LrUjUDtc2zbv0LfmzbAfakB8uV2UX0SkIAEcgXsNW58ctJsVDG3cA3VVF9ngtttOdzdY9YaKhKQgAQksPoF7KZG3JjpSM/x1d9h9VACEtjwAgpw3/AvAQFIQAISkIAEJCABCUhAAhKQgAQkIIENI6AA9w0z1RqoBCQgAQlIQAISkIAEJCABCUhAAhKQgAQkIAEJSEACEpCABCQgAQlIQAISmC0QScbhgBMOh9OEdTMQzcnvKMx9zb9UGJrHEIfHux7Dw/s/X9R4HrjyITQHW0x4e+5rIWbCfxxFB8KHPCF88Ze+elogfFGdApDOANOpJEanR/HF/f+AZ0/8qNgqFj3e7w7gD9/4CZzTcB76I314Obwf9f4GvLH1zSZIiuX73U8UFB6/o3Ynbjj/g2gPbcID++7HvoGfLNp+7gFvbH0Trj/3BnRUd5pv3/7kLTgy3lVUHfMdfCrA/X4zHpXyCvhcfvzxpZ/GmXVng2GHZjsAB0ygo4oEJCABCUhAAhKQgATWqwBDeLmRGIMBjx0/gVQBoeMMF2RQNwuDeMcmJjEQDs8Q+bwe1FZXoyrIIHfnTIg7n18kT4bFM9A3GouZ43j/7XOd2ohsrjUD3BlCHh4Zxcj4+JKngsHt7c1N8Hq9pi72hSGKiwWch4IBbG5tnWmffeIYuO5knTa0nt/rGxoygealFLfbDQb70iu3cG7Yx6lIFNFYFMlU+rTAX57B0EfOD/uUSqXR3dsLBoiVq2xqaUFVKGiqY5hzeGQEI2PjJsC+o70NXobZ6yFVubhVT4UF4um0eXa10gGpduMGXj8Yvr2aCgPBz9jSaa73QyOjJmycGzVwMwdeZ3gN5DWGwfP82trYCG54YZ/J5Y6F1wxzHZuKmHo2aigtP0fbWprNNZzhjqVu+JFrS29uTsK6OVfLGeLOdrmBydzn0sW+jvle5Hsytxw8fGTRauwv2irAfVEqHSABCaywgN04pqu7x1z7ed/fWFdrrqH2c5PfH5ucxOjY+Ib9nFzhaVLzEpCABEoW2Ll1i9lQqZB72JIb0YkSkIAEyiSgAPcyQaoaCUhAAhKQgAQkIAEJSEACEpCABCQggVUvoAD3VT9F6qAEJCABCUhAAhKQgAQkIAEJSEACEpCABCQgAQlIQAISkIAEJCABCUhAAhKojADDzhKZNBxMFjZhWQzozsDr8pjA4bkBX5XphWottwCD2xngPhgdwO1PfgRTiamimvj6O79tjvfnhN4tJRCedd13+V9ja832WXUW1SnzysyGAU7Ex/Gl/V/AUz3/UWwVBR3P8HaGtr82+ioiiSnceMHv4ZJNb4XL4TLvFPZjz8FHsefAIwvWd37T6/BrZ/46nA4X7n3uTkynpgtqP/eg3zzvA3jnGe8233op/DPc9fQniq4j3wkKcC8L44KVBN1B/NGb/wRn1587E5jic7q0QUbl6dWCBCQgAQlIQAISkMAKCTBMlwHpYxMTGAgPm9DXxUpugPvoOM87Fd6eey4Dvetqqk2YLMPNbbEB5wwX39TagqDfbwLc59s6yfaRob89vX0FhcwvNAYGDjNsll+TyRR6+voKCjhnqGJnexv8Pt9p1bPvLgbUZzIm1L1/KFxQnfP1k22xHdoE/D4Tjp5ryFliuGOGabdmxcviADPfeRzPL3d4e0NdLXweL4IBv2mDr5XB4RGMngzVZwDlts2bTCC/Z87mcou9pvRzCayUgNlUIpMxmziMT06uVDdMu6s1OIvXPV4vxyenTrve8/peX1szE+TO6wKvP8lkEhNTEUSiUXg8bnjcHni9Hrhd/LvLhBrawtD36ek4IrGYmYNCPodWdKJyGqdLVTBoNhlhIH1uEDtD+blJSW6QvblGO10IBgNmnNyQo39oqGzDoSuv1fU1NabO4/0DZg4qXfgaCSzyWV5sH+zmCoeOHls04N7+oq3H6TCfxSoSkIAEVquA/Te7sfEJc0/NjZdy10jcGGul70dWq536JQEJSGAtCNiNjQbDw2XZgHAtjFl9lIAE1q7Aan0OtXZF1XMJSEACEpCABCQgAQlIQAISkIAEJCCB1SqgAPfVOjPqlwQkIAEJSEACEpCABCQgAQlIQAISkIAEJCABCUhAAhKQgAQkIAEJSEACElgGAYZ9M8SEQS/xdBzHJ7pR5a1Ga7DNtO52OuBWWMkyzET5mmDIOSPX7n76DuwPv1h0xXMD3JcaCM8O3LDrg7h6xzVYavgN+zKdSiKdSePW//h9DET6ix5foScwsH1b7Q7ccvFt5v1gQ5KOjh82QeqLBePX+erx3nN+E5dsegv+4Ps3IxwtPkQp4A7gL694EDW+GnicXhNc/52ubxU6hHmPU4D7kgkLqqDGW4Przv4N7G67BHw9MEhSG2MURKeDJCABCUhAAhKQgATWoIBdOx7v7zdBsoUUG+A+MjZmArwXK26XC/W1taitqUYsFsOJgcGZMNam+noTNut1Oua97+ZamWGH8WQSA0NhTEYiizW54M8ZuMt2GSbMQPhEMllwfaFgAJtbW83xNrSd6wXnybzYWCqN2PS0mWiIAwAAIABJREFUCYNmKHE5C/sb9AcQCgTg9/tMUPp8hW2f6B8oWx84h52b2sFAYlsGh4cxMjY+899cf5+xpXMmmJnPpVxOu/1gOSVUlwTKJ2CvgSPj42DI3kqWndu2mutgIYHVy9XPUDCIza0tiERj4HueG2nMLQzuNhs8eL3mORyfVw8Nj5hrtQ00Z7A4rx/84/V64fd5zd+dDicyyJjrGY/h+bwm8zoai01jMho1YfCrIdSdfeOmGsFAwGysYcdrxujIXusmpyImqJGhvI11dabf3IQkt5iPC4fDbPYxPDpmxlrOQse2pibTR/69u7ev7G3M7e/2zg4zn7kbiy51TNxchnb8nGa4/0LF/qKtV5uHLJVd50tAAhUW4N5L/LddW/gZMjY5idGx8aLWJBXupqqXgAQkIIESBbi5Ezcq5Lrp6PETJdai0yQgAQksj4AC3JfHWa1IQAISkIAEJCABCUhAAhKQgAQkIAEJrLyAAtxXfg7UAwlIQAISkIAEJCABCUhAAhKQgAQkIAEJSEACEpCABCQgAQlIQAISkIAEJLCiAgwvG49PIJKI4JuvfhUT8Qm884x3o9ZXiypPFRr8dSb052SG2Ir2VY0vLMC5ZGDU412P4eH9ny+Ja26AezKTQTKdwZ6Dj2LPgUdKqpMB1rft/iRcDocJcV9KYV9iqQSe6f0hvvBff4docmmBe4v15eLW3bii80qc13g+qjzV+NnQf+Ivnv8MosnFAwl/Zed7cP2578f/eO5u/HTg+cWayvvzt26+HL9x7vvRGGhGJDGFm5+4cdHw+MUa+uzPf86E03/2x5/GkfHDqPZWo97XgIZAE5oDLQh5q/Afx/43Xht9dbGq9PMFBC5qeSO21GzFJe1vwfbaHfC7GCi2tNe/wCUgAQlIQAISkIAEJLBaBWYC3Pv6MRVdfL3EcTCslyG24dHRoobl9XhOCxRnEG5HW6vZhI6b0c1XGOTKUN+B8DAmpqaKanfuwQwjZ7ux+DTi8eJD1hnGxVAudtfDwOGcBioZ4J47DgYJm2c+edYqDLy1oclLgso5mcG8He1tJqCXgcT94TDGJyZPqz4b1l+D6qoq8O8sfKbAuV3Kqorxx2yXXxl8uVjh3LBdFQkUIsD37WoI2NvR2QG3211QYHUh41rqMX6vF5vb20y4+kA4jNHxiXmr5LWopqrKvE8nJifNe7WQwhB0hp3zmsy/2+tG7rmpVArR6WmzYQRDz1ei8LrPPs59PsTx8rPJ5XLlvSanUmmk0qm8AfQMb1/q59l8FpyPtuYmVIVCvHhWPMSdoW+85PoW2Fik2Hnjs2Q+3y4kwL2zvc3cmyjAvVhlHS8BCayEAO87WLjh0/jk6ffTK9EntSkBCUhAAuUT4L0x1wmvHjlavkpVkwQkIIEKCCjAvQKoqlICEpCABCQgAQlIQAISkIAEJCABCUhgVQoowH1VTos6JQEJSEACEpCABCQgAQlIQAISkIAEJCABCUhAAhKQgAQkIAEJSEACEpCABJZPgEE4Jyb70Bfpx91P3zHTcGf1Vtxw/gexs+5MhDxBE1yisnoFbFjeYHQAtz/5kZJDvucGuPP1MZ1K48hYF25/6paSAEKeEL74S181oXRLfR2xPwzeiSRj+KeX/hH/fuTxkvpUzEn1/gZcvf2duHrHu5DOpJFIJ/C1V/4J/98ibV/YcjHuePPd+PqBR/CNg48W0+TMsYym++gb/wjnN73ebKiwt+9Z3Lf3nqLrcjlc8Ln9eGPrm/Dhiz5mxvDdw/+KGm8tany1qPXVocHfgKA7BLfTbQLqfzqwF9848Ch6p04U1J7T4TQ+67FwHhhaVcj46PD/s3cf8JHWdf7APzPP9MlMkkmvm122F5pLW7ogRcUKnnh3HndYTtGz3MnhHwt6KooNVLCieDYUPUXFU4+VKiBtF1gWWJYt6T2T6e155v/6/mYnZHeTzUwyM5nMfn4Ys5s85fd7P888eZ5fdj7fM9rOwWtXvB51znpoZgvE32mxq+A/hv9V4hnCMVGAAhSgAAUoQAEKZJ9JeweHEMkxwL2QahIMvKKzQwUES+Gw2SK3pwLcx8cRDC0swH2h/ZdnjM7WFthtVhXgLoG+4qgbmYBxCcIfHB6BblTOc5YKcG9uhtVqwfjkJCR4+Egh8bJcdZUHHrcbFoumnsvESeYXJPJ+tqx+CWcXxUxgu/z55eB2+UI2FFrOlJf/ljmi08PsZV+2BRaiW+h5wvWXjoAEqcr5vHt/96J2OhtCvdiBrg67HU31dSpQXQpCSGh6/9DwjCHkhQRT1wmzWe1Xrq9S9MOiWWCzyefMdUSOUygcwUQgoEL3S9EafD5UezLh9LF4AvFkAolEAtFYPHOdP3Btctht8LirYLfbYOg6QpEoQuFwxu2QghKFLrIxk4NY+mqqUev1qm/3DQ0X5ee8HK9lba0FmT+ePo5sgPvI2Lg63kdqyzvaVYERh8bfg5TiNcF9UIACCxOQ5xr5+ZpLgYqF7YlrU4ACFKDAYghkn+vk+bIU9/2LMUbukwIUqAwBBrhXxnHkKChAAQpQgAIUoAAFKEABClCAAhSgAAXmFmCA+9xGXIICFKAABShAAQpQgAIUoAAFKEABClCAAhSgAAUoQAEKUIACFKAABShAAQrkLCABULOFhM22kWyY1GLlQcn+R6PjGAwP4eN/vfqggGIJIr6g69V486q/Q52jFtoRQtByRuKCRRFIGAYkoExC+J8de2Ze+3jv8R/EOR3nqXWnB9XEDUMFnl219UqMRIbnte1Dg+HntZEDK2VC5XX0h/rw4+duw+ODf1vI5nJet6WqDZev+UdIMLuEoe/x78b1f7sOgcTM4T9uaxVuvfAnuLdnK27b8R3E9FjO+5q+YKe3C/+88V1YX7dRYsRzPsZOiwsnNm3GsfXHY23dejS6mlWQeLYl9AQiqTCGwoN4fnwnRqMjSMNAi7sNr1nxeom3Q3+4H195/PPoDuybte8nNL4Cl66+XAVg7Rp/Hn/ad1fOoe/zAlmElcT+5JYtSBkJ3L3/TxgMD8zYCzF/+4YrcVb7uRiLjuDZsR3oDXbjxKaTsM63QYXji6uEADLMfREOJHdJAQpQgAIUoAAFKFA0gcUOcJfnka72NhW8ajebD824ffk5yEgjmUphuAwC3KVTVS4XmhsaYD4w3yLPuxLEGI/HMTI+rkJ+K6mpAPeWZnWc/IGgGqMKJZ6jSQBzldsNl9Oh1pWgfgkVzjxbZQLa5f+mB7XLdsVSBbinDRWQnNJ1pFIpdQ5MtUN2L4HubpcLTrtdzYMttBDdXGPj9ytDIHsNDIRCkOD0xWyNdT7UeL0Y8/sxNuEveVc0TUNzfT3cLqcKGpTXXTgSVUUbdF1flP5IcLtcRyQUXYLlrZoFZs2sriWJZBL+yQD8wWDR+ibXq2M6O5THZCikCojIfme7/snyEuSeTB5yvSpaD4+8YemPHFOnw66uvT0Dg4jF4wXtjcvhUD8fZL5MCrEUqmVfm3O9HuRniwS4S0a+3EewUYACFCh3gXwKVJT7WNg/ClCAAhQ4XKChzqeKKA0MjyAYXtwChDw+FKAABY4kkA1wZ8EJnicUoAAFKEABClCAAhSgAAUoQAEKUIAClS7AAPdKP8IcHwUoQAEKUIACFKAABShAAQpQgAIUoAAFKEABClCAAhSgAAUoQAEKUIACJROQUCg9jZwDRrKhXBK6LetmA31nyieZvqylACHqsk8JpJIoFAmEHo/7VYi7BLjHUtGDzCRw+J82vANntp0Dj60q5/GVDJ47UgJx3VBBZW/53SXzEnk5vD0Nm1nD9PMwlU5DwiB++Oz3cNeeO/Pe/knNp+IjJ11bsAAeCd6RPsnrZjw6imse+DAm46UJpDKbNKz1rcObVv0duqqXQwK779z9K/zPiz9HypgWAAfAaXHihrO/hr5gD3714u14cWJX3nbZFU5o3IwPb/5P2DUHRiMj+Mj970c4efCbtWsdPnR4lmF17Vos8y5HraMWNrMN0VQUMT2KSDKMhJHEvsk96A31IJ6KqQD3UCKEcDKkrglG2lC7vHLTe1QIuV2zYyDUh6888XnsnyHE/dUrXodz2s+Dx+ZFKBlEnaMeVs2Gh/rux23PflftuxLayc2n4fJ1/6jC7eN67MAx/8VBQ+uqXoH3nfBheG3V2DG6Hbc//xP44+PqKivX0WWeLqyr24C2qg6s8a2Dz1EHq9kCuaab5Wqc+R8bBShAAQpQgAIUoAAFlqTAYge4S/DqsrZWFYR+6DPtdNBEmQW4S9/amhpVYLgE+Uog7ph/EtFYLKdg86V2sshx6mhpgcWiqfH1DAzkFVIvQf0Svux2OuByOlWYu3xNPmR7KrT9QGC0rhsqIDmlSwCyjmQqiVQypeYS5mpWqxWtjQ1w2GywawzyncuL3weShswLp1V4u4S4L2aTkD8J+wtFIugfml8hxvn0X4K9G30+eKrc6jUpLRyNYnR8AvFE+RSjkL553G5UezwqkDzb/IEAhsdkHqfwrbWpURXskGt8d//MRQELv9fCblHcmhvqUeVyq4oZhQ5xz563FpPMoxVuhkx+DyKFT+cKcPdWVanxFTpAvrBHgVujAAUo8LJA9vpWDsVjeFwoQAEKUKDwAtn7UwlvlxB3NgpQgALlKpANcJf+SdFMmQOKxxOIxGLqzzJXy0YBClCAAhSgAAUoQAEKUIACFKAABShAgUoQYIB7JRxFjoECFKAABShAAQpQgAIUoAAFKEABClCAAhSgAAUoQAEKUIACFKAABShAgUUVyIaUSSf0tA77gUDemTolGVGyvHxIXJQES2UDbbLLZwPaZVmJ5JZgKQlBljVcFjcWGmIiQdyptAE9bcAiQd0wIZgMYSw6iv+49/1qPzO1S1dfjgu7Xg2fo5Yh7ot6xh2+czliEuC+c2wHrnvoo3n3rsu7AjecfZMK35kp6C67fQn+vvr+D+S9/auO/yDO7jhPnTcSgrPQlnkNZQofSHtx4gV8+uGPqWDtUrVmdwvevOrvsK5uI2rstSq8/BvbvoIdo09PdcFqtuIzZ3wRcT2Ou/b8Bn8beHje3ZMA8P/YfC021G9Soep37PoZfvPiL+GyuiB9eUXTyah3NqhQ8DpnPcwmM4LxAPYF9mLP5G7snXxJBclHUpGc+/Du496H8zovVNeEwfAAvvz49eieFuJ+/rIL8YaVl6lw8scHH1X7ka+trFmt9nFvz1Z89+lbkDTKJ6Qr58EfsuBprWfgH9ZdgQZXkwrqN9I69ky+hJue+KLy2VC3CRcufw06Pcvw/PhzuPHJG1Rg/kxNQv9Paz1d2a6qXaPOW4tJOxDmfnDxhPn2l+tRgAIUoAAFKEABClCg1AKLGeAuBfGaGupVIK88cdo0VSJpxlaOAe4WTVMB7hI0Ho5URhGs2c4/CVzvbGuFZs6Eok8GgyowWebH5tMkfNntdKm5NQlojyeSKrRd1/X5bG5qHTl/Wg4ELhdqLmNBHeLKZS+QLay4e3/3ogdTSZD6ymWdKiRrf19/0e00TUODzwdvlVvNKuupFKLxOALBkApwL+dms1ohwYjyIYUlegcHEYkWdn5RCkF0tLYgpesq4F8KdCzVJueWr6YaErYurW9oGJECHePsm1xtZvNBhUUXapUNOBZ3CZ2frUl4u5wHhd7/QvvP9SlAAQocSSCmGyX7ec8jQQEKUIACpRWw22yqUKHMcezr7Svtzrk3ClCAAnkItDQ0wG63wWKxQObpD20Mdc8Dk4tSgAIUoAAFKEABClCAAhSgAAUoQAEKlLUAA9zL+vCwcxSgAAUoQAEKUIACFKAABShAAQpQgAIUoAAFKEABClCAAhSgAAUoQAEKlLuABEhHUglYzFYYaQOTcb8KwW501R8WVC3B6ZFUVIWxe2zVKmD50JYykioIWr6X1FMH3txkUsHcEs68xrdOBZhIkMjh62ai1+X78pYok/w37b1R8j3pbzARhl1zwHTI/pNGEh9/8GoVwjxT89i8+JeN78bpbWcVLIi73I/vUulfNijvD3t+i9ue/W7e3b5iwzvx6hWvO+JxjRsGJE/tqq1XYiQynNc+fnDR7XBbXXBoWl7rzbawnMvyepJxZ9svXvgJfrnr9oJsP5+NbG46BW/fcKUKUZdX4NPD2/D5Rz+tijlI+94FP8ZEfBy3P/8jPDH0WD6bPmzZruoV+MKZN6oXuLy+JZRdwvezRSAkWPz58Z14qP9+PDv6jApdn60gQ64dkbG9dsUb1OLDkSF84dH/Qm+wG6/svAAS8C7h9P+793f46XM/VMt4bdX46CmfhPRV+vj9Hd/Gn/f9Idfdle1yEuB+Vvu5aHA24pnRp3Bh12tUcL2MXz7kzxIR+a2nvo6H+h/IeRwnNZ+KC7pejS7vckiwu2Yyw2GxFqTQQc6d4IIUoAAFKEABClCAAhQogMBiBrg31dej2lOlRmEzm2YMiskOsRwD3AvAv2Q2cWiAezKZwsDICGLxeNmNwWG3o725SYXN27XD5+HKrsPs0IIFVPi4IcU2ZX5VZjVya9nrXygSQf9QfnNmue0h/6VWL+9SK+3auy//lWdYQ8IDqyXo3FMFCfE+tEkRBt3IhMj6A0EVUm4YRkH2XeyNyLxaXU0Nqj0edez39PQWtO8SuihB8aPjE5gIBIo9nKJvX45/c309pICG/FlC0QtxDW89UDSjGAHqEnA8V4C7FD2Q8Th4vS/6OcQdUIAChRPIFpAp1M/7wvWMW6IABShAgUIIyHOdPGu9uG9/ITbHbVCAAhQoiYDMr7gcDoa6l0SbO6EABShAAQpQgAIUoAAFKEABClCAAhQopQAD3EupzX1RgAIUoAAFKEABClCAAhSgAAUoQAEKUIACFKAABShAAQpQgAIUoAAFKFBRAkYaCCbD6A32qXDmYCKAJnezCvbdULfxoHAnWTZhGCpwWcKOd4w+jU31x+E9x39AmcRSUdy157d4enQbjqlepQKB9wX2YH9gLxJ6Qi3jsrhw28U/V+FBMwVHSRCJtGgqooKApakgd5OEl2XC2yWE6OnR7RgKD2Bd3QZ0eJYddEwkdPqxwUfwp31/wLOjTx92vCRA/r9Ov0GFC1tlo2xlISBh5ql0GrdsvxH39mzNu083n3crGlyNRwyoye7jh89+D3ftuTPnfUhA9UdOurYo54yc0zJueX2FkyHc33uPCnGX12Ipm9VsxetXXopTWk5TQe7Sr/t6tiKQmMRla94GCdb/2XP/jYSReS0vpL3z2Kuwuelk2DU7BiMDGAoPYigygJf8u7Hbvwv+2MRUePxC9pNdV+LKrtz0rzin83zYzDaMx8bQE+xGi7sV1fYa/HjnD3D3/j8etM+VNavw4c3XoMbuU9evq+//NxX+vpTbqS1bcHbHeapIxpcf+xw6vcvwmhWvx7ENJ0AzWbBt+HH8Zvcd6A325D1MzaTBa69GW1U73rbun9BW1QavrYoh7nlLcgUKUIACFKAABShAgcUUWMwAdwmF8dVUQ8LBpcmchcV8ePiy3M8nDQNJ3cDw2BiCofBikh2V+7ZYLJAwYwlFlxaJRlWAu35gTqucUGQ+rbmhHh63e87CAOXUb/ZlfgLq+qAbyEaOy6ynZjbBMr065iybTh4oMjg4MopAKDS/DhR4rWwY9d6eXiRTqXltXcKsvVVVqkCGBLgfqck+JKA8GF6a11UZa0dLswpaTyST2N/XPy+zQ1eq9XpR76tVc4X7envL8lo3n4HK9bGloR5uV+Z3EIUIcRd/p8NRlAB1+b2JnKPyepipyfktP5tmK5w7HyOuQwEKUKAUAlKcSn7G9A4MIhKLlWKX3AcFKEABCpRQIHuPvHt/d0GLTJVwCNwVBShAASWQT6i7zK8tlaKAPLwUoAAFKEABClCAAhSgAAUoQAEKUIACR5cAA9yPruPN0VKAAhSgAAUoQAEKUIACFKAABShAAQpQgAIUoAAFKEABClCAAhSgAAUogANB5uk00uk0zCazCuSVcA6zxJ1n/jdny4R+pTEYHsBAuB/3dN+NRlcTzu18lfqsmcywa9rUtrLh179+8Rf49e47EE/FsaF+Ez5+2mdU4PKvXvw5nhx6DMFEEO2eDkjM2FhsFBOx8am+SF9vf+2dMwa4p9NA3DAQSYbxtW1fxumtZ6GreoUKc5dwYI+tSgUpSwjR/+z6OfzxCfzD+n/GyprVM471r333Q4K6Zbnpra2qA1899xaYTSYVXsVWHgJSHEBCzK++7wMq+D+f1uVdgRvOvmnOY5oNo8o3JP6q4z+ogq8l8F9C9Ard5LWYCQrUEUoE8ezYDhXi3hPcr17jpWxSlOFVXRdjTe06eGxeFWouI/7Uw9fixYkXCtIVp8WJE5tOQqenCy9MPId9k3tUqHqx2zuPfS/O67xQFYQQ18m4H1u7/4xf7bp9xsD4S1e/Fecvuwg+R50qXPHZRz6BwIFgfYvZgtaqNqyv24Q/7v39vLsu27aYrRiODOa0DbfVjTpHvVp2Ij6hzpe0+gkwdzun43yc1X6usv7Gtq+oFRwWJ85ufyVCySB2ju046Ho99xZnXkLC+S9c/hqs9a2Hx+pUr0s2ClCAAhSgAAUoQAEKLAWBxQxwFx8JBK/2elTYsAS5y7OLupueNs8jj4jyBCDPNBIEs1SDhpfC+TBbHyUkVwLIJCxZjsPQ6FjZBF7P1GebzYplrRI4L/NgmdB5tsoTkDm1lGGoD38wqC4UdrsNTrtdnavybG6RueMZntHlmpLQDXVteam7B7qulwXQ8o52dS0cGB7J+1rnrXKjxuuFw25XY5HQLAm/jsbiCEci6s/yNTVHdOD7lRCsJeHhDT4fHHYbxv2TGJ04eF58PgdWgvTFZiIQxMTk5Hw2UbbryGtDiqdISL20vqFhVZRjvm318i61qkMr/LU2fuA1umvvvhm7J2NoqPOp4i+5FG2Y7xi5HgUoQIFCC2R/9zwyNo6JQGkLGxd6LNweBShAAQocLiD3qHKvOp/nOnpSgAIUKHeB2ULdx/x+jE34y7377B8FKEABClCAAhSgAAUoQAEKUIACFKDAUSjAAPej8KBzyBSgAAUoQAEKUIACFKAABShAAQpQgAIUoAAFKEABClCAAhSgAAUoQIGjXSAb2CFBURI0c2jLhrnL55m+L8tn3hRvoD/Uh+7APtQ6fCpwd3qTsGrZhoQARVMxxPUErn3w31Xou4SxX9D1avzLxnfjnp678c3tN6lV5et2zQ6bZofFZFEh7tnmsrpx20W3zxjgLkFp0VQSNz5xAx4dfHhqHY/Ng1W1a3F8w4kYigyqEOnd/l2waw589owvot3TOePpMBYdxY92fh8P9T9w0PdXVK/E58/6qgrilkButvIQyJ7Tb/ndJXl36IoN78SrV7xuzoD1bEj8VVuvxEhkOOf9/OCi2yHB2cUI35neCQmMktelnjYQTUXx+NCj+PWLd6A32J1zXwuxoISTS3D5pasvh8fqwYP99+EbT34l56DwQvShWNu4fO3b8cZVlyFpJPGHPXfiJ8/9cNZdmU0aPrXleqzxrVPLPDrwCH7w7Hew1rcOm5tOwSktWyBW39/xbTw3tkOdU5FUJKeuS1GKi1e8Dm9Y+Wb0BXvwuz2/wfNjzyKUDM24frO7BVtaz8TJLaehvapDJThKEPuTw4/hvp6t2De5d87j89a1/4gTGl+B3f4X8d2nb86pn/NdaGP9cfjX496Pemc9nBZrTkVF5rsvrkcBClCAAhSgAAUoQIFCCSx2gHt2HBJYXOV2we10wWLRMoW95IHxwByPzPPEEwkVAiOf2UorIAHYjfV1KmhfmgRC+wMBhMLhHMtrlba/srfGOh8kUMhiNnMurPT8Rd+jXLt0I41oIoFYPI6R8Ql13ZBriZynEmJus1ph0cyqUISaL1ZP6mlVKFPW1Q35k4SZp1XA+fhkAMlEYtHO6drqatT7aqVahfLrGxxCJBY7oqUUV6itqYbbmSkmJ2MSh1QqhVAkomziiaQKI6/k5vVUoamuTg1RQhJl7PNtjXV1qPZUqQB9KRpSiU1C3Jvr6+F0ZIod9A4OITrHuTabgwS4y+urGMUysvPaswW4tzY1osrlUvvmrzwq8UzlmChQuQLy+2e5xgVCoYr9WVO5R48jowAFKDC3gDyTNjfUq2cKeT5howAFKFDJAjI3taytVc097enprfg5qEo+lhwbBShAAQpQgAIUoAAFKEABClCAAhSoVAEGuFfqkeW4KEABClCAAhSgAAUoQAEKUIACFKAABShAAQpQgAIUoAAFKEABClCAAhSYUUACnvvC/Sqw9649d6rAnWNqVsFhccJpcaDO2aAChn2O+qn1JZInnAwhmoqoIB4JWZdQHgmKfn5sp/reuroNaKvqUIHE0mQ53UhBQowzy0uIewSf+Os12B/Yq5b9u7V/j1NbTsfD/Q/ia09+CT5HHdbWbcDFy1+rln9y6HH86sXbM2FjAI5rOBHXnvqpGcPTU+k0eoP9uPHJG7DHv/uwsVvNVhW6PL1JCPKpradDgol9Dh/MMKMv1Iu/9t2PP+77vQrBPrTZNBskkFtG6LbYVaAP2+IKyNkhAe47x3bguoc+mndnbj7vVjS4GucMWI/pBkaiw7jq7itz3ocEt1+35Xos8y4vWei/IcFbElqhJ2E2a/jBju/gj3t/n3OfC7Vgjb0WXdXLMRQewkC4r1CbXfTtXNT1GnQH9+OF8eegp/Uj9keuc1ed8EGsrFmtronRZBQGDAyG+1XxCIfmQEKPq+D2rz/5ZTwz+tSc46t3NuAdm96jClNkil3YkDQSeGbkKXxj21dUiLvT4sT6uk0qcH1D/SY0uVrUdXog3I+9ky+pfSyvPgad3i7Vh1AyiKeGt+GJ4cfwzMg2BBPBadd/Ey5a/hq8efXl2D3xggqcH44MzdnPhS4g/b7m5E/AZXEyIHChmFyfAhSgAAUoQAEKUKAkAtnj55m9AAAgAElEQVQAdwkKDkcPn08oSSem7cSiabBYLDh02kKmWHRdRzKVKnWXuL8DApqmqYBkCdqXJqE8/mAQo+MTZWmUDSh2OR2waRo0cya+m23pC2SvWxJSPjEZwEQgcNigpOiDBDvLG/Ak1F3+nolvzzSZh5L1Zf5WgqayTb42NDpW8uthNog62w/pl/R1b0+vuvZNb3JuV1dVqeB2uWZmmywn1/HJYGjeYdxL+exo8NXC6/GoeW8p9JFIJBGJRhGNx3P+2SE/f5a3t6nzon94GJHokQP0l7KXvCZaGhrgdjnVMFK6rsabSCZV8H8uge7yGpNzV7ZlL0KCejbAvXdgcMZiBiuXdaoA+mIXIF3Kx5l9pwAFyldAfncnP6/29/WXbyfZMwpQgAIUyFtA7k87WprVcyYD3PPm4woUoMASFZAAd7nujfn9qgArGwUoQAEKUIACFKAABShAAQpQgAIUoAAFykmAAe7ldDTYFwpQgAIUoAAFKEABClCAAhSgAAUoQAEKUIACFKAABShAAQpQgAIUoAAFiiogIV3hVBy/fenX+NO+uzARGz9ofxIGvK5uI67Y8E60VrUd9D1/fEKFDkdSUdjMNsjfhyOD6A7sVyHwJzZtRq2jToW1S6ixfG50NaHB2Ti1nZgewy3bvoonhx/HGW3n4LUr3oB2Twd6gvtx87avYkXNKpzZdo4Kg5cmwe7feuprKki91uHDG1Zeigu6LoZDs6ow7Gwz1LgieGzgMfxw5/cOG9dcqF5bNdb61qsQ7790/58Kmj9Sk35saTsTHVWdsFsyfWFw1VzKxft+NmzqD3t+i9ue/W5eO9pQtwmf3PI5FUhkO0I4TnYf9/Vsxc3bb8xrH4sR4i7BVFKsQfq9Z3I3bnj0MxiPjeXVby5cGAEJapcgcmm9wW4V0i7FBk5rPUNd06QZaUOdu3MF7W+sPxb/vPFdcFurVCGM58aexRtXXaaC3FNpHf+z6+eqiIYUDPDaq1VRCokpi+txPDn0GJ4bf3YqfL3OUadC4Dc3nYxqew08Nq8Kg5+MT+LpkW14amSbOmeOazgBFy+/BKPREdz+/I/w/PjOwsDMsRW5qv6/U6/D6to18NqqDrrml6QD3AkFKEABClCAAhSgAAXyFJDCcvIcJoHFgVBoqhhdnpvh4keJgMxDNDc0wOmwq8DeUCSCwZHRsh296m9jA1yOTIi7pQgBw2U7+ArtmLpm6QYSqZQ69yRoeq4mAVLVnirYbXYVTh2ORlRQtYR0y9yoZtFQ4/HCW+VWYdCjE35MTE7OtdmCfN9ht6sAbM1sViGuEvAnfaut9qoAeml9Q0OIxRMqtL2m2gub1ZqZlzEMxBIJxONxtY5Y6IZRkH4t1Y1IiLvHnTmO8pFtcqwl4F7Om3g8gUgsinDk8KIlErTodDjgDwQwMj5R8T8TxajG64G3qkoVA1CFDqb9/kLOJ+WWSE6dn/Iakma1WtHZ2qLOXbm02qZ5F+r8kfsTVQB3hgB3ua63tzTPOT9eqL5wOxSgAAUKLSAFnuV3Yrv27iv0prk9ClCAAhRYJIHp4e3RWBw9AwOL1BPulgIUoEBpBWTuTULcZa5qT0+v+sxGAQpQgAIUoAAFKEABClCAAhSgAAUoQIFyEWCAe7kcCfaDAhSgAAUoQAEKUIACFKAABShAAQpQgAIUoAAFKEABClCAAhSgAAUoQIGiCyQMA+OxCXzkvn/DZNw/4/6qrB58ePM1kKDgbBsMD+Dzj35aBbbrhq7CRySsRf6b3iS03WzSoBsp9T0JEZZw4S2tZ6rFUkYS3cH96Av2IpQM4sSmk9DkalbfCyQmMRYdg4RdS/B7ykjh6vv/Db3BHvX9S455owoRbnI1qpCo6YHpElI9Eh3Dnbv/RwUgS4B8sVudsx5vX38lNtUfB6/dA4vJpEJO2EovkA2guWX7jbi3Z2vOHejyrsB1Wz4Hl9UNq9l0xIDo5IEw9Hz3ke3MYoS4y76l3wPhAdyy/SYVGs62OAJyvZBrpxS+yDabZsdNr/wW6h11SOhJ/Hn//+KHz35v1g6e2rIFV2x8F3yOOjw68DC++8wt6jp++dq34/xlF6pQd7n2aSZNXX/3T+7FA3334qH+B+YsalFlrcKprWfgrPZzsbJmNTRz5jouxTMkXF6uuJ/52yewb3JPSQGlwIIE1ndVLz9igYWSdoo7owAFKEABClCAAhSgwCwC2QD3aCyGRDKF0YkJFdbKRoEjCUhgL0ymJXGuZEPc3U4nLGbzYfNzPNJLR0AVKtQzoeUTkwEVdp5rkyA9CZOS8OmZrnES+t1Q51Nh1Pv7+tVyxW71tbUqqF1CrSS8XYLjs4H0VosFtdXV8HqqDp5PNoxMCFYaCIRDqohCMpmq+KDxXI+FHGcJ9pZjbbFYYLVaVDB5tsn1QJbJBpWndF2dD/JhNmtw2G3KV86BZCqV626X9HJiIUU57FabCmW3WS3QDoS5y3lmMmd+f5B1k8GKm7xWsmHvUihW5qkL3bLz51KsQYrMTG/ZN9fK71zkdxxsFKAABZaaQMJIw5ilSMVSGwv7SwEKUIACUPfLUhBKnkWKEd4u25VnFIYi82yjAAXKVUAC3OVaNeb3Y2xi5n/beWjfs/N18rsJNgpQgAIUoAAFKEABClCAAhSgAAUoQAEKFEuAAe7FkuV2KUABClCAAhSgAAUoQAEKUIACFKAABShAAQpQgAIUoAAFKEABClCAAhQoKwEJ6egL9+Ml/27c+MQNR+zbK5pOxn+e/PGpZb711Nfxl+4/z2s8F3a9Gldueo9aVwJIkkZKhbP/beAhFTgsIe4ztf5QLz54T2Y9addtuR5rfevh0LTDgtKzIdXffOrreHb06Xn1cz4rNbtb8Lpj3oQTGl+Bans1XBY7Q9znA7nAdaQwgZEGrr7vA9gXyC1genp4ey7BONl9XLX1SoxEhufV41KHuEt5BXnd94cHcOsz38T24Sfn1W+uVByBKpsHnzj1M+jwdMAEMx4e+CtuevKLh+2s3tmAt2+4Ehvrj0M0GcHv9vwaf9p711QBDbkOXbr6cqyr24AnBh/F06PbsXviBfhnKdIx12ikiMcxNauwoX4Tjq0/Hj2hbvzupV+jO7BvrlUL/n0Jjn/Xce/D2e3nwmGxMUSq4MLcIAUoQAEKUIACFKBAIQWyAe7ZbUpAqgSlslGgkgQkDKitqRFOh2POYniVNO5KGovMoSUNQ5XlzCcIKleDGq8HDT6fCm6X8O5iNgm9bm9phtNuh24YCIbCGB0fVyGu05s6b5ub1HLSJKhPrtH+QLAkAfPFNCjltjNhYFY47HYVJCbh+PJZvj5TK8b5VcrxFmpfNqsVDocdNotVBeFn3bKh7dP3k8s89Xz6pYo2GOkZX/MSjinXdLtmPqjIwXz2w3UoQAEKLIZAtkjFyNg4JgKBxegC90kBClCAAgUSyCe8PfsskvlsUvfbsr58WCyaKpKUKZ4EmE0HP7NIIaU93T0F6jU3QwEKUKCwAnJdkxB3mb/a09N7UMGJbFC7QwruWTPzMvLn7NzMrr2l/3c9hR09t0YBClCAAhSgAAUoQAEKUIACFKAABShQzgIMcC/no8O+UYACFKAABShAAQpQgAIUoAAFKEABClCAAhSgAAUoQAEKUIACFKAABShQEIFsQMcj/Q/ijl23oye4f87tntKyBWe0nY2WqjZcc/8HVej6fNpFXa/Fv2x6t1rVZjZPBQTd03O3ChtOGAlIyLuExk9v9/feg29s+4r6ksVswbdf9UN4bN7DgkQkkCem6xiLjuATD12DsWjpw9EkhP7t669EvbMeTosDFrPEDrOVSkCOfyQZwRV/fGtOu5Qg9RvO+hoaXI2qqIDVPPfRiukGRqLDuOruK3Pax0wLbajbhEvXXA75nDmvTUUNpJaoKl0VbhjA95/5NrYNPz7vvnPFwgvYNQfec9z7cULTZjg0B3aMPYP/evhjB+3ohMbN6vq4vPoY7JncjT/v+wO2DT9xWGckdL3R3YTeYDcSeqIgnZXrboOrCYH4JMLJUEG2OZ+NtLhb8ffrr8DxDSeiyupgkYz5IHIdClCAAhSgAAUoQIGSCKhnMAkNTgMS5p5MJtE7NKw+s1GgkgQa6nyo9XoZ4L6ED6oEOav54mQKvUNDBb1OSaC6y+HA6PgExicni6bkdrnQ2tigQvki0SiGx8aPGMaumc2w2WyQi3QsnkD6kJD3onW0gjesZlRNJoit1WqF1aLBbJagRCjjWDxO5xmOv5yz8qFpmioqIF5VbjfcTmfOc9X5nlZSuEEKlB4aqi8BbyuXdarfZUiAOxsFKECBpSiQvcaxgNZSPHrsMwUoQIGXBaaHt8tXI9HYnEHs8/FLplKqqNLA8AiC4fB8NsF1KEABChRdQALcJZw9FIlArluHBrXP1gEGuBf90HAHFKAABShAAQpQgAIUoAAFKEABClDgqBZggPtRffg5eApQgAIUoAAFKEABClCAAhSgAAUoQAEKUIACFKAABShAAQpQgAIUoEDlC6SMtAoOk7Z9+Enc+MQXEElFchq4BPhKMLA/PpHT8ocutL5uEy5bcznW121UobsWkwnSn2AyhI8/eDX6Qj1qFa+tGq/sfBXeuOoyOC0u9bWBcD/+4973IWlkgs4+ffoXsLp2DRyaFdm8bRlVQjfQE+zG1u4/4649d86rn4VYaWP9sTip+TQc33gCWtwtsJo1FbjCVlyB7Pl9x66f4Y4XfprTzj5y0rU4qfnUnANxsgUQ7uvZipu335jTPqYvdGhwu5y/FpN56jzOe4M5riCvD/EZCA/iu0/fgqdGnsxxTS5WCgGzyYxLjnkT3rTqMrgsLozFxvDZRz6pCmxICYhXr7gE53VehCpbFZ4e2Ybbn/8xRqMjpeha2e1jjW8dPn7qZ+Cw2GA1m1kgo+yOEDtEAQpQgAIUoAAFKHCogISkpnQDQ2NjCIYYBsUzpHIEJKi5pakRLoddPZ9x7mtpHls1p2oY0HUD4UhUhTonClBsQuZ/21ta4LDb8OK+/UUL766vrUVttRdS2DMeT2BodFSFWbFRYKkKVElBgqbci43mO85suHE0FkPPwODU6sXeb7795PIUoAAF5isgRZjjiQT29/XPdxNcjwIUoAAFFlHg0PD2XLoi97bZJs+D058Jo9HZvycFx6TwWErXsac78++V2ChAAQqUm4AEtkuI+6HNkPk8+d1DKoVQOIJYIgG5HkpxNrmWMsC93I4k+0MBClCAAhSgAAUoQAEKUIACFKAABSpLgAHulXU8ORoKUIACFKAABShAAQpQgAIUoAAFKEABClCAAhSgAAUoQAEKUIACFKAABQ4RkDetZ9uLEy/g43+9Gkb65a8VC6zDswzXnvop1Dp8KtBJmuTIj0RHVJD8t576+mG7PqVlC9557HtVoLu0b26/Cff1/kX195Jj3ogLll2Mdk/rVDhUNlhbgrt/vfsOpIzFDepxWd34h3VXYEvrmZA/S2C9JZs2Xyzoo3y7MV1HNBXFe+/+F4STc4findNxHt57/Ach2fr2A+flXITzCYnPbvM1K16Pf9rwDvVX2ae1BMHt08cjYVxDkWHcvO2r2Dm2Y66h8vslFjixcTP+85RPQCLJ/XG/ui7uGH0K7z/x33Fy82kIJgK49Zlv4aH+B0rcs/LanRQT+cJZN6LD0w6b+eUiHuXVS/aGAhSgAAUoQAEKUIACLwvIfIUUnJsMhjA8NkYaClSEgMlkQoOvFt6qKlg1DVbOeS3p45ot/CfXKwmu8wcC8E8GVCj6fJvb5UJ9bQ00TStKEJ7FYkF7cxOsVqsq7jbun8ToxPwKj853jFyPAsUQsFotWN7ennPB0fn0QX5PdGiAe0OdD7Ver7qesyDHfFS5DgUoUC4Ccd2A3MEwsLJcjgj7QQEKUCA/AbkvddhsKoQ91yD2/PZw8NIdLc1wOhwYGB5BMDz3vzFZyL64LgUoQIH5CjTW+SBB7tOD2mfbFgPc56vM9ShAAQpQgAIUoAAFKEABClCAAhSgAAXyEWCAez5aXJYCFKAABShAAQpQgAIUoAAFKEABClCAAhSgAAUoQAEKUIACFKAABShAgSUjYKQBCeCRD2mPDPwV3336FhUIXOzWVtWOq074EJZXHwPNpKkQc+lGKm3gL93/h1/u+hnGoqOHdWN59Qq874QPQ8LfpW0ffgI3PnEDIqkIZJuvPeaNOKfjlXBqNkhGlIwxpifVNu986VcYCg8We2g5bX9lzWoVOL+hbiNqHLUqyJ2ZVjnR5bVQvsHqXd4VuG7L51S4vs1szvmYyCtIwh9GIsO4auuVefVRFr7q+A/i7I7zpIQBbGYt5/3mvaNDVkgamdf/3wYewree+lpOAfcL3SfXz0+g07MMXzrnGyp0LJKKYmv3n1DvbMBa33qMRkfw450/YPC+FD+ACVef/DFsqj8WbquTgVL5nWZcmgIUoAAFKEABClBgEQTkOVIC3KPxOPqHhlU4MhsFlrpAbXU16mqqYTkQ3i7PsmxLX0AFuMsckmGooDwJRZ9vgF1rYyNcLqdCkTB4uQZGolGkFxAKnxWu9lShsa5ObSsai2PM70csHl/6B4AjoAAAm9WKrva2oge4y2t8b0/vlPmytlYVBufQMgV42ShAAQosVYGEkVZFaHoHBhGJxZbqMNhvClCAAhQokUA2YObQ++MS7Z67oQAFKFBwgVVdyyDFN1nQqOC03CAFKEABClCAAhSgAAUoQAEKUIACFKDANAEGuPN0oAAFKEABClCAAhSgAAUoQAEKUIACFKAABShAAQpQgAIUoAAFKEABClCgYgQkIEzeoJ4JnE6ogHOLyYInhx/Dlx77HPR0aQLDNtUfj/ce/wF47V5YzVZoJrPql4E0vvL451Wg9EytwdWID5z4EayuXau+/eLEC/jMIx9HNBVVfz+lZQved8KHVICvhKLLOCVg6IWJF/D7l36Dh/ofKJtjWeeox7uPex/W1W1QBg7NWrLg7rJBKGJH5NxOGLo6N95797/MGU7utrrxydM+h67qFaqggJw/+bRsGPot22/EvT1b81lVLZsNcZe92ksQiCPhW9FUAprZgi8/dj0eHXw47z5zheILOC1O3HbR7TCpa6SBcDKEuB7H/sBefO+Zb85Y6KL4vSrPPbxp1Vtw0fLXoN5Rp17DbBSgAAUoQAEKUIACFCh3AXmOTKR0jIyPIxAKlXt32T8KzCnQ3FAPj9ut5jXMec6rzLlxLrCoAjLHqhsS5J4JcfcHg5gMhmAYRl79avD54HY5p84PkyqgmJnDlW3JtnVdRzyRQCqlIxqPqb/r+pH309rYALfLpULmJ6VvgSALY+R1ZLhwuQtYrVYsL3KAuxQolddiNszNbDZj5bJOyOXcbmaAe7mfI+wfBShwZIFsweeRsXFMBIpfyJzHgwIUoAAFlq6At6oKMr8h98ZS+CPKwh9L92Cy5xSgwJTA6uVd6s8McOdJQQEKUIACFKAABShAAQpQgAIUoAAFKFBMAQa4F1OX26YABShAAQpQgAIUoAAFKEABClCAAhSgAAUoQAEKUIACFKAABShAAQpQoGQCmUBrA+m0gV3+F1T4+f7APuydfAndgX0l60d2R15bNU5vOwtntZ+LLu9yRPUotg8/iZu3fXXWIPkWdyv+ffNH0enNvLHo69u+jAd6753qu02z4Vvn3wav3QPbgVARGXcgEcbjQ4/ia09+qeTjPNIOLWYLzmg7G29YeRl8jlp4bVUMcS/AEcqGtwMm5Bqo/t7jP4hzOs5ToVG2eYQ/Z4oiGBiJDOOqrVfOaxRfPPtrWOZdDkcJAtwlKHAoMoyt3X/Gr3bdPq/+cqXSCNxy/vdR72xQO0voCdz+/I9w1547kSnFwZYVaPd04Lot16PaVl2SIgiUpwAFKEABClCAAhSgwEIFpLBWQjcQjkTRPzy80M1xfQosukA2wN2mmaExwH3Rj0cxOiAFOGVOST4nkkkMjIwgkUjmvCurxQK73Qb57LDZoWkaLBYNNqv1sG2k02mYJNxd9plKYdw/eVixC1mvvaUZFk1T6w+NjqkAdzYKVJqA3WbDsrZWdW21zmPuOhcP+d2RzKtLmJu8RhvqfKhyuYq6z1z6xWUoQAEKFEIg+ztyKZw1ODJaiE1yGxSgAAUoUIECDG+vwIPKIVGAAuoZf3lHuypI0TMwSBEKUIACFKAABShAAQpQgAIUoAAFKEABChRNgAHuRaPlhilAAQpQgAIUoAAFKEABClCAAhSgAAUoQAEKUIACFKAABShAAQpQgAIUKKVAKp1GykhjINyPG5+4QQVNh5KLG2hjggmratfggq6Lsdv/Iu7vvQeRZHhWltNaz8C7j30fXFY3RqMj+Le/vAspI3XQ8hLg2+XtQo3dOxWGHtd17J3ci2se+BCMtFFK9jn3JaHzVx3/IUj48HJvFyxFCmCZsyMVskDmPJdjnHt4uwS3S4C7CVhQ8LMEWEkA3w+f/Z4K2M63ybm7vm5jSQLcxSmSjMEf9+O/Hv4YhiJ8k16+x6tUy3/kpI9hQ/0m9Aa78dUnvoCxKMNFZrP/6CmfxLENx8NlsanXMxsFKEABClCAAhSgAAXKWUBKMiUPhKVOBkMYGuW9fjkfL/ZtbgEGuM9tVClLyByzXL9GxsfhDyxsfllC2uXDbDbDoplhs9rUnzX50DTYbVYV8C5/1nVd7W8yFIKv2osarxeGkSmEMREIIBaPVwoxx0GBKQF5fTT4atX5LuHtxSqQkQ1wD0UiKrhdmsyvWc1mFp3l+UgBClSEQEw31H3D7v3dFTEeDoICFAAcdjvkOTQai8MfCCCeSJCFAvMWYHj7vOm4IgUoUOYCtV6vKtLGAPcyP1DsHgUoQAEKUIACFKAABShAAQpQgAIUqAABBrhXwEHkEChAAQpQgAIUoAAFKEABClCAAhSgAAUoQAEKUIACFKAABShAAQpQgAJHu4CEgsVSCTw7thNfe/JL8McnliTJB19xNba0ngnd0PHDnd/DH/f+/rBxvGrZxTi383ysqV2jwtAlZESCtSfifnznqW/g0cFHym7sJzefhtPbzsSZ7WfBYmLs8HwOkASS60Yacq5Lu2X7jbi3Z+ucm+ryrsB1Wz6nigLYFhhGI/uWYgH5hMdP72ApA9zTaSCRNpDUU6pwws+e/29Mxv1zenGB0guc0rIFNfYade2aiI2XvgNLaI/v2PRenNVxLqqsTl5Ll9BxY1cpQAEKUIACFKDA0SxgpDMh7vI8KWFjI+MTSMsDGxsFlqAAA9yX4EGbZ5fVvJJhQIKeh0bHkFLzYYVtEuJuNplUcLvDboPHXQWr1aL+jnRahb6nUikEwxF1/SxGHwo7Im6NAvMT8LjdkDe4OmxWFaZerN8eSGEGmWPPNvndCn9XMb9jxrUoQIHyFEgYaRjpNPb39TPkuTwPEXtFgbwEJLy9vaX5oHujZCqFickAQuEwdFXwnY0CuQkwvD03Jy5FAQosTYH62lr4aqox5vdjbIL/LmxpHkX2mgIUoAAFKEABClCAAhSgAAUoQAEKLA0BBrgvjePEXlKAAhSgAAUoQAEKUIACFKAABShAAQpQgAIUoAAFKEABClCAAhSgAAUoME1AAsCATJCNBHpI8MZwZBi/fek3+MOe3y5JqzW+dfiPzf8P1fYaPD2yHTdv/+qMYcZVVg/euOpSXHLMG2HXNDV+eUN+KBnFIwMP47Yd30UoGSwbg3pnA/5h/T+jraodx1SvUKHzbLkL6Ok0JFwmGy1zX89W/GLXTzESGc5pIxLg/qnTr4fT4oJmMsG6QH957SWM+YW4lzLAXXCmBwU+MvBXFXofS8VycuNCFCg3Afl5965j34cz2s6GXbPDoZnLrYvsDwUoQAEKUIACFKAABWYUmP5sNjE5qUJUZB6DjQJLTYAB7kvtiC2svzLfHE/pGBweQTgaXdjGclhbnvurPVWo8Xphs1pVePv4ZECFt7NRoFIFpJBBa2MDXA4HbJqGBU5dH5EpG+BeiDnySj0eHBcFKLC0BeTeRa51I2PjmOD9w9I+mOz9US9gtVqxrLVF/VuYWDyORDKlij7Jc4I0KYyXLfQUTySOei8CZAScDgdaGhtUoTB1ngBTBQDkvlv+3jswiGiM/16C5wwFKFBZAh0tzeoayAD3yjquHA0FKEABClCAAhSgAAUoQAEKUIACFChHAQa4l+NRYZ8oQAEKUIACFKAABShAAQpQgAIUoAAFKEABClCAAhSgAAUoQAEKUIACFDiiQMIwVDizvPlQQj10I42eYDduevJL2B/Yu+T0HBYHrtvyeayoPkb1/SuPfx4SOD1be2XnBfjX494Pm1nGn3kDprwxfyI2iW9s+yq2DT++6AYSMLyiZhVObdmC09vOUm8R9TlqYTnQ30Xv4BLpQPZczze4ffrwJMT9hrNvUq8Vm3nhoc/zDXEvdYC7GEgmoBhGUhE8NbJNvbbYKLDUBJrcLfjwK65Bk7sZTosTUrpEijFI4BQbBShAAQpQgAIUoAAFloJA5jnSUCFjEiY4zhD3pXDY2MdDBCQIrcrlgk0z83nsKDg7stetcf8kRicmSjpiu82GRDKprplsFKhkAV91NWq8Htit1gUXHp3LKVMUWH6nNNeS/D4FKECBpSmQvXeRYN6egcGlOQj2mgIUUAIOux2drS0wjLR6FgmGQjBrZjjtDrhdTvV9i6apZZOpFCYmAwiEQnx+OIrPHwkubm9uUgJSNFHXdXU+aJo2da6wwMdRfIJw6BSocIFlba2QuTQpUhFhkYoKP9ocHgUoQAEKUIACFKAABShAAQpQgAIUWFwBBrgvrj/3TgEKUIACFKAABShAAQpQgAIUoAAFKEABClCAAhSgAAUoQAEKUIACFKDAPAQkrDxlpCH/yf9MJhO2Dz+Bz/3tunlsbXFXqXc24MObr8HKmtWqI3smd+OjD3z4iG+wPav9XLzvhA8fFDZCP/gAACAASURBVOCrp9NIGmk82Hcfvvbkl0o+KM2kYWXtamyo24Su6hVodrWo0PYaRy18Dp8Kbs+GzZe8c0t4hzHdQCQZxhV/fOuCRvGLS35XsAB36Ui+Ie4NrkZ8ZPO16txwaAsPkc8HQ64VCUPHUGQQH7rnPTDSRj6rc1kKLKqA/Gy45Jg34sSmkyCFMSbi46i1+yBZU/YSv5YWFYI7pwAFKEABClCAAhRY8gISIJWQuZx0Gv5AUIWQMZx4yR/Wo2oAEoYmoWjyLMY5rqPj0Md1A8FwBP3Dw0fHgDlKCpRQQEJHO9taYdXMsJo1BquX0J67ogAFKldA7l2kXsWuvfsqd5AcGQWOEoHGOh9qvF5IUYbBkVEV1J5tTocdHncVXE4HrBaL+rIEdkvxhunLHSVUR/0wXw5vNyEUDiMQDk/Nt6XTBloaG1WIe+/gICLR2FHvRQAKUKDyBFYu64TZbGaAe+UdWo6IAhSgAAUoQAEKUIACFKAABShAAQqUnQAD3MvukLBDFKAABShAAQpQgAIUoAAFKEABClCAAhSgAAUoQAEKUIACFKAABShAAQrMJZAJj345hDllpPCLF36C3+z+5Vyrlt33X7Pi9XjTqrfAY/MiEJ/Ef++8Fff33nPEfp7Zfi7ef8KHYTGbVDC6tGwQ2jOjT+G/Hv5YScYpwfkSJNzp7cLy6mOwzrdeBXS7LC7YNRs0kwRaZQL2M71ky0cge57vHNuB6x76aD6rHrZsoQPcM+ecvA51ACbcsv1G3NuzdWq/Eti+vm6TCvSXD/l7tpU6wF2KG0zEAtgf2ItPPXztghy5MgVKKXBG2znq50OzuxkWsxXPjz+HLzz6KXzkpI9hfd3Gg4p4lLJf3BcFKEABClCAAhSgAAVmE5DnxJmamhMwQQVISYi7NAlxHx4bIyYFloSABLYv7+iA1SJBw2bOcy2Jo7bwTsr1KhaPY3TCj1AksvANcgsUoIASkPuCutpa+GqqD/odB3koQAEKUGBhAlLoW34n1j80zHuXhVFybQqUhcCKzg4VSDvhn8T45ORhRfAkvF3Cu2u8HthtNvXvRbr7+hniXsKjJ/8OpsrlQjQeR2payH6puiAh/m1NTeoOOxgOYWR8QoX5T28dLc3qPOkdGEQkxgD3Uh0b7ocCFCidwKquZerfJbKIUenMuScKUIACFKAABShAAQpQgAIUoAAFKHC0CjDA/Wg98hw3BShAAQpQgAIUoAAFKEABClCAAhSgAAUoQAEKUIACFKAABShAAQpQYIkLxA0DPcEeDIb68fTodtzTfTfi+tJ7w2GLuw0Nrga4rVXoDXajN9SLdPrlcPqZDtO5HefjPcd/4KBwk1Q6jaRh4Cc7b8NvX/qfohxds8msgtrX+tbj+IYTcUzt6gMh7Wb12a7ZVWC7hFqplpbw9qJ0JaeNZnPjFrELOfVztoUkZEHCFu7Y9TPc8cJPF7StYgS4S4emh7jftedOdR4fGtguy6nzAiZ1bsifS9nEsD/Ujz/t+wN+v+c3pdw190WBeQu8fuWb8ffrroCe1qGZNPxhz2/x6ODDanvyGrtszdtU2JVdM897H1yRAhSgAAUoQAEKUIAChRTIPsPOtk2ZH7CZzSpwTJ7TUrqBkfFxBEKhQnaD26JAUQSq3C60NDTAqpmniikWZUfcaFkJyHUtkdKRMgyMjI0zCLWsjg47U2gBmbet9nhUSKg/EIA+rYBuofflsNvRVF8Hh80Gm8aiGIX25fYoQIGjVyD7TDYRCKh7FzYKUGBpC8g9U2drC1K6jsGRUUSi0RkHpGkamuvrIWHeDHEvzTGXoGCnw46mujpYrVYYhoF9ff0lC3GX/csx91S51TxbMBxW1/2Z7uHlHJJzqbt/QBUoY6MABShQaQKrl3epITHAvdKOLMdDAQpQgAIUoAAFKEABClCAAhSgAAXKT4AB7uV3TNgjClCAAhSgAAUoQAEKUIACFKAABShAAQpQgAIUoAAFKEABClCAAhSgAAVyEJA3oQ+Gh9Ef7se3n/oGhiODOaxVGYv863Hvxys7L4DVbIJmMqkQ7bieRHewGzc9+SUVBF+o5rA4sapmDdb41sGu2VDj8KHF3aI+PDavChaWQG6T/Kc+Z5oKYzN0WMyaCrYqVZC7hLbLG5PFRE8bkiGvwuXFqsS54Qs+BGIo5/kXH/ssHht8ZEHbK1aAu3Rqeoh7tpOLGdh+KFRMN7Bn8iXc+MQXMBgeWJAjV6ZAsQUsZivOX3Yh3rTqLai21SBpJPG9Z27BvT1bIa/jQ1v250Cx+8XtU4ACFKAABShAAQpQYC4BKSyXMtKIJxIqEEoCxuSh3GLRVFCU3WZTz+bSZDn5fvfAIJLJ5Fyb5vcpsOgCbc1NcDscsGmZeTC2o0dAFc1M6UikUkgmU0gkk5gMBpFMpY4eBI70qBCQn9OtTY3QzGZVrGBiMqB+pmebBINKuHvaMDI/4xfQmhvq4XG7VXi7/H6DjQIUoAAFCicgvxOT6/f+vv7CbZRbogAFFkVA7r1aGurhdrnUPEv/8MisAeFyD9fc0PByiHt/v3p+YSusgDg7HQ7U+2pVcDvSaei6oea+5N+o7OvtK3qIuxRdkv1LXyQ43h8IYnxyUv350CZ9bW1sgMlsxr6e3gXfxxdWk1ujAAUosHABq8WC5R3tiMZi6Bk4ev7d6MLluAUKUIACFKAABShAAQpQgAIUoAAFKECB+QgwwH0+alyHAhSgAAUoQAEKUIACFKAABShAAQpQgAIUoAAFKEABClCAAhSgAAUoQIGyEIimUojrCbzjz3+PhP5ymEhZdK5InWh0NeFTWz6POmf9VIC7BH0HEkH85LnbsHX/n5FWseULb+d1XogrNr4Tds0+tTEVzG0ywQzTrIFV8ubUqJ6UJWCS8HaYVIi7VqQQ9UxYu4S2y8hl7CboaR1j0VHVb5+jTgXJW81LKxAmYRgqHP2qrVdiJDK8oANazAB36Zj0U/zVuVFGmTvZAMFHBx/Glx773IIMuTIFii1Q6/DhLWvehpOaT4XXVo3JuB+ffeST2BfYo3Z92Zq3odHZiLM7zlMFKSTgSjKuGHRV7CPD7VOAAhSgAAUoQAEK5CKQff4aHhtT4VHZJvMCEqSyrK1VPTNmniHTCITCGBrNPLezUaCcBSS0eEVHu5rXkrmlMpr2KGe2kvdNZgTTam4wM3dZyOMk846ZucfMsCS8uqd/gCHuJT/K3GExBWq8HjTW1U3tQsJ/+waH1Hy7w2ZHQ51PBbinUikEQqGDftbn0y+5J+hsa1WBkw7NnM+qXJYCFKAABXIQiBuG5Aljb08v71Vy8OIiFCg3AXmOsdvtcDudcLmcqhiePN/IPMro+PgR78FsVqsqyCP3WxL4ziDbwhzdbGh7tadKhbfLPJc0KeolRY/Eur62RgXtG2kD+3r7ixLiLoHxEugv54dc6COxmNp/JBqddaAtjQ2ocrvhnwxgZHy8MCDcCgUoQIEyEqj1etV8BQPcy+igsCsUoAAFKEABClCAAhSgAAUoQAEKUKCCBRjgXsEHl0OjAAUoQAEKUIACFKAABShAAQpQgAIUoAAFKEABClCAAhSgAAUoQAEKVLqABJdHUjF89pFP4PnxnRU7XAnyXVFzDFbVrsXq2jXYWH8cNJOmQtEtZhPiuoFUOoUvP/55PD74twU7eGxeXLr6rVjrW48OT4cKcJe3oeYazp0w0vDH/Xik/6/oC/Xi9Ssvhc/hU9uQ/i40bFiykuRNytngdglr1w0dkVQYL/lfxLOjz+DxoUcRSgRQba/Fqa1bcPHyS1Qgsuxb+lDIEKcFg8+ygZhuIJIM44o/vnVBu3Bb3fjBRberYHWb+egIxZFQLbk+ZNsXH/ssHht8ZEGOXJkCxRRo93TgPzb/P7S429Qb/3dNPI/r/3YdwsnwYbu9bsv1WF+3caqIRzH7xW1TgAIUoAAFKEABClAgV4Hsc1jf0BDCkcPDo1obG+F2OdX9roQfSyishMOyUaCcBSyahiq3S4Uay3ySzMWxlaeAzBXKnGS2yTymVuCiZxKGmjxQRFIKUEwGQ+WJwV5RIE8BCWbvaGlWAaEyf66KFkihgoFBaJoZNV4vPG632qoUSpCgyNGJiTz3klm8rqYGEhZvs1jU3BYbBShAAQoUVkB+NybX8cGRUVVwg40CFCh/AbkXq/Z41LOn3WqdCgiX+y55zpECOrF4AqFwWIV2z9YkuF0C3G02G0ZGx+APvlxcr/wVitdDVTjIbocEsOuGgaHRMRWQL/ekw+MTSCaTh+18ttB2wzAQTyYRDIURjkTU/JY0OYbNDfWokhB3w8De3j51Py3B7haLBYlkEqmUrubB5PsS/p5rkztmmZOo9nrUvbiuGxif9KvCiLKt2ZrL6URrY4M6n6SoR7avue6Xy1GAAhRYCgL1tbXw1VRjzO/H2IR/KXSZfaQABShAAQpQgAIUoAAFKEABClCAAhRYwgIMcF/CB49dpwAFKEABClCAAhSgAAUoQAEKUIACFKAABShAAQpQgAIUoAAFKEABChxNAhK/I284l6AcyUqSIBH1JnRDx5/2/y9uf/5HKuy6kppNs+PYhuNxdvt5OLbhODg0CTqTEWaCTbJBRNmg6use+ih2ju1YEEGDsxGXrXkbzmg7GzbNAovJrIK/c22SkxTTU3h27Bn8YMd3MBDqQ72zAZetuRwnNp0Ml8UFq1lTxy/f7RrIhrYbMNKZcPOhyAB2T7yIFyaeQ3dgH8Zj4+rraUwPbDKjraodH3jF1WivaofFnAm/F79ybeKYMAx1POW4LqTJ8bxs9eXK/GgJxZHXRDQVR1yP4+H+B/DfO29FQmcw4ELOI65bPAG53l60/DXo8q6AXPfv3v9HfOfpm2fdoSx3w9k3SWQWHJpWvI5xyxSgAAUoQAEKUIACFMhDIBvg3js4hEj08AB3m9WKZW2tKjgqEAxhcHQ0j61zUQqUVkDC2iQczeVwwmLRIOev3Ww+MC9X2r5wb7kLZANLp9ZIp2E2Z+YAZV6sEDOB2Wsdg6FyPy5ccmYB+XkoTUIYi9nkzaMSGBmJRFVgZbbVVnvVHyUAUq5zNR6PCpeUOXv9QDGEUDii5tndTpcKcs82CaycCASQTCXV9TGZTKnQyoY6HzSzpkJGJ4NBhA+5H9A0Dcvb26CZZZ5ay+v3A8U04rYpQAEKVJJA9veLEt4uIe5sFKDA0hBY1bVMzZfIvaGEe0djccQTccTjCUTj8ZwGIYHkEmQroe97untyWqdSF5J7U6cKbffA5XRkQvHl3xclk5iYnERTff3U0CPRGEbGx1UYuhQ0kqB3p+PAOoD6ugSvy3JyfztbMUIJ0O9sbYHc88rzoj8QxDGdHZn7fdl/Oj11jGWbcm8uoe5y76wC3vWDA97lOdbpdKK5vk7da8s6UkRMru+y/FxNijA1+DLnQ+/AIIsozgXG71OAAktSQIrRyTWb83RL8vCx0xSgAAUoQAEKUIACFKAABShAAQpQYMkJMMB9yR0ydpgCFKAABShAAQpQgAIUoAAFKEABClCAAhSgAAUoQAEKUIACFKAABShwdApIjEnKSCNl6DBgIGkkVaC5tGgqglu234S/DTy05HHqHPVY7VuLTfXHY0P9JljNFnhtHrisLpiRCT1PpcUhE+wiASoSP6SndRX0/cL4c/M22Nx8Ci5YdjGOqVmFWkf1vIKNJCgpkori1me+jXt77p7qi8VswVrferx17T+iw9MJh+bIBKmbZw5PktHJm1llmBLcntRT6pjLx2Tcj93+F7F9+AnsndyDgXBfTmOWIPl/2vAOrPGtg9fmhc1sUfsvx5YNg7pj189wxws/nXcX3VY3vnHerZDPdk3OoMpu2UIPKcPAUGQId+25E/f2bEUsdXh4YGVLcHRLRWBd3QZcdfyHUOesRzpt4LtP34J7pl07ZxvHFRveiVeveN1RVZhhqRxT9pMCFKAABShAAQocrQJzBbiLS3NDvQqyGh4bV6FZbBTIVSAbdDzb8oUOQM6+2Sq7P5k+splfDi/Otd9crvQCUhDxwLSpmlvMnjsyJ5YpKJlfUclDRyDhdwkjjfHJSYyOT5R+gNxjRQjIz0IJU5Qsx6EiFjSpcrnQ2tSozCTkcdw/iWgspn4WS8iZvD4kOFJeK1K4Ql4fucTJS7ikBE1KkKQEtsfiMZjMZrgcjqnjI6+R8Qm/CozMNgnQbKqv43xWRZzFHAQFKFDOAjHdUEG/u/d3l3M32TcKUGCagMyXeKqqkEgk1JyJ3LPl0yyahpbGBjgcDoyMjsEfDOazekUt2+DzqRB2uT+VG27DSKvfwUqxoulN5qXU/eyBYtly3cw+P06FtsdiCEdmD22fvj0Jf5cAd2kvdfegralRhQrL+vKveqQfUjhJmvRFnlFl/xLunv03HNkQf3UPLQXJNE3dq0ejMVVAaaaCibMdPBmX9MFht6uiAPv7+tXPBjYKUIAClSQgBWPl+ivFLaQInRTZkGseGwUoQAEKUIACFKAABShAAQpQgAIUoAAFiiHAAPdiqHKbFKAABShAAQpQgAIUoAAFKEABClCAAhSgAAUoQAEKUIACFKAABShAAQoUXEDeo5hUgd5pFdj++OCj2Nx8MpwWF8LJMH6562cqrHmpt/M6L8CprWeosHO7Zldv5jSbzLCYoAJUpEkIkYQRTW+D4X58+fHrsT+wb14EG+uPxeVr345ObyfcVhcsB/aVz8akX3FDx3Njz+LLj38OwcThbwyuslbhwuWvhYzT55CwFrMKUc+OLRvarqclpF9HykghpsfQH+rFC+M7VUD9nsmX4I/PLyBJLM/tOB9vXPUW1DvrVUD+bCHy+Yy90MtKEL6E333xsc/iscFH5r35y9a8DZetvvyoCMXJhgVmsR4Z+Ct+sOM7mIiNz9uPK1KgmAKaScPN598Kj82jArs+9uBHsC+wJ6ddSlGGm8+7FS6rW4UIlmktipzGwoUoQAEKUIACFKAABSpDIPtM1jc0jHAkMuOgHHab+nosnqiMQXMURReQ8OEarweYoyRdSk9hZHwCuq4vuE+yTwm+k7kqK5+3FuxZ6g1IVHRCQkvTaRVMPRkMquKXDocdDptNBeTJtKeEuctHvsUOswHuYxN+jPn9pR4e91chAjarVQWry+eJyQDGJibUOSs/JyW0UX5OHqkwhQR0mrWZi0rIWS1hjXabFW6nEy5npghutmXm3zOB7YVoct2VbWbC3M1TAfDd/QOIxeNTu5DvS2i9hLhzLqsQ8twGBShAgdkFpNiMXOslrFdCLNkoQIHyF5B7wJXLOtW91ODwCEKzzKvMNhIJ6ZYQeKvFgn29fUdteK3cc67o7FDP8xLgGwiGVCEjcan31So+uXcV3+HRMRWk7q1yw+1yqWdDWScSjSEczS20ffrxaG5oUNuSdWV+oqutVe1rf38/EomXixjKvbzNZlXPqeqzyaTCh6XJfbz0w2azqc9SOMk/GUAgHM47fF22W1dTg9pqr9pH3+CQ6hsbBShAgUoSkJ+dqhjGtCbFKmKJhCp+IffCDHWvpCPOsVCAAhSgAAUoQAEKUIACFKAABShAgcUVYID74vpz7xSgAAUoQAEKUIACFKAABShAAQpQgAIUoAAFKEABClCAAhSgAAUoQAEK5Cggb1ZNGWmEkhH8aOetuHv/n1Sw+RrfOpzYeBL2Tr6Eh/ofyHFr5bvYSc2n4sTGzdjcfAqq7TUHOpqGxSQBvRJ0nglwTxqGCjc3mcwYigzi4f4H8ed9f8B4bCyvwXlt1Xj/if+Otqo21Dnr4TBbVIjRfJqEjqfSBm7ZfhPu69l6xE2sqD4Gb179VjVOaWaYYMh/aUOFK4WSQQxHBvHk0OPYNvwE9gf2zqdLs66zzNuFKza8E+vrNqnxSiCXhDaVS5OAfjnO+yb3IJwKz7tbXd4VkKBnuybCldfkuiAhgbqRRsJIIJAIoCewHz/a+QP0BPdX3oA5oooRkPD2N63+O1y6+q3qDfqffvha7Bh9Oq/xndNxHt57/AfVzwYbE9zzsuPCFKAABShAAQpQgAKFF0il02repm9oCOEIA6EKL3z0bdHtcqLR51OBarM1CSGTFgyFMTQ6qoIqF9Ik1K2ztUWFplnNmYBvtqUnIHNqMkeZ1A2EwmF1TZLQPqfDDqfDoYLc5RirEOwDQe65PlZnA9wldHtknEUDl97ZUR49djkcqlCEnIfSpNDAuH8Sct2rcruRNgwMjIxOhTTKcnLeyvlrtVpUAOX0pgrAWjQVECkhjxJIKcUoskGQM41aCrjKJU5eLzK/evD2MsUN5Hyf66oqAe4mVezCpIrCyv2A9GP3/u6DQuil7411Pjjtds5jlcdpyF5QgAIVLJB9NhsZG8dEIFDBI+XQKFBZAm3NTaoAj9zLDU67F8xllPJsLAWC5D5zYB4B8LnsYyksI894yzvaVVd7BwYRPVBQyON2q/tvNX8QDmNIfKfdA2cKfZnmXRRO7rtlLkG2kS3EJH+WfcnxyKepgHdrJthdnmMlVD6XJsvLc4KmmWG1WNXzrzxbSJElFiDLRZDLUIACS1VArvFSvE6K4sl18NBA9+njknD3noFBFjlaqgeb/aYABShAAQpQgAIUoAAFKEABClCAAosswAD3RT4A3D0FKEABClCAAhSgAAUoQAEKUIACFKAABShAAQpQgAIUoAAFKEABClCAArkLyBvOI8kYHuy7D9/f8W3IeyolZMRs0pDQ4yr8e6k3CWTv8HTi/GUX4ZUdr4JVs6pw30yYENSf5c2kEkIUS8UwGZ/EPT3/h/t678FYNL83f26o24Qz2s/GKS1bUGPzqDdvzjeWSoJe4oaO3mA3rrn/Q0gayZwOxcb6Y/Ge4z6gwuMn435sH34CD/bdj+fHdyJpJHLaxnwXEstL11yON628DGazpkLyJZyrHFpML9y5LGFj5TKuQtqq4HZ1TcgEAz49sh33996DbcOP53z+FbI/3BYF8hG4bM3b8Orll8BtrcJvdv8SP33uh/msPrXsdVuux/q6jQwWnJceV6IABShAAQpQgAIUKKSAFHWTZ7Tu/gHEDgRkFXL73NbRJSBhOxKu5rDbVSCwzItlm/xpqqBbOq0CjgsRvCP7aGlshNvpgEUzq/2yLV2BbAFMKRQpQeuTwdDUYCTU0OupUmF22XNL5s9k7nX6uTbT6OU6J9c7CdweGs2vkObS1WTP5yuQuYyYIL/ImB6EXlvtRYPPd9Bmo7GYCmeU4DEV9hgKIxKLqWWq3C4VfJ4NIctMYWevUWkVwp5tEuAeCIZQU+2d9Xw+dL5YzulsD+V78jqQrcv5LtvObF7+P/N12b+ePhDwfuCXNGYAFrNJFU6QoEy5Lk9v8iZWn9cLuyVTOIGNAhSgAAWKJyDXbikULT9bDr0eF2+v3DIFKLAQAbkHbGqoV/daEuA+PDaed5h4g68WNV6vWj/f0HApthOLxeYs3rOQMZZiXSkA19XehrSRxv6+PlXcSFo2wH2m8PZC9MtXXY3ammr1722kyTyFNJkjkxD2YjSZN5Gwd6vVCpvVApvVBpvNqr6mit3JRxoY8/sx7vcXowvcJgUoQIGyFThSqHs8kVD3yNlrddkOgh2jAAUoQAEKUIACFKAABShAAQpQgAIUKDsBBriX3SFhhyhAAQpQgAIUoAAFKEABClCAAhSgAAUoQAEKUIACFKAABShAAQpQgAIUmE1AgssTKhBMV2Hftz//Y9zf+5eKCG4/dMytVW24fO3b8Yqmk2AxS4j7ywFCugqqNyGcDOORgQfxq10/x2ge4e0SeP+qZRfinze+W715UzOZYVtgcLmEvEio/De334R7e7bmdRJL7IvXXo1IMlL00PaZOra6du3/Z+9O4CS96zqPf6ueOrurq+9rpntmMrlIAiEhB0m4Icixyq5yKLoeiyvitciygLugKCuw4gEsZmGVrIoIKioiiAgYIAQIEAi5zzl6+r7vuuupff3+3TWZzNV3dVX1549tZ2ae+j////t5+unn+XfX96f/fOUv6VDysHO2sPPzhciUQ8IszGanomZODd3ZEOZZNt7iod3q7nfk9XYMskVfBb+gI3OP6e8e/aTumbx7R/ZFpwhst8Bl7VfonTe+R8FAUI/NPqq33/HmTe/Crlvve94HXYhWzPM23Q8vRAABBBBAAAEEEEBgKwL2jFZYDXA/emLwZEDWVvrktXtboKezwwWshYLnLrZXLhowMzevqdnZLYO1t7SoraX5vPvc8k7ooKICdm3KrYZJT83MngzDLg/CwrAtFLuxoUGNDXEXdGdrguVCmqevD1qYtRUYtbxqC8GbniUEr6IHtEZ2lmhokL1hMxIOuxGX7IRZbVZQwELabU3ZQjJPb7atC1s8pZX/biVYXbLPpzY7J4sugF1KZ7KamZ9z53VTIqFIKKRwMOiC2O2j3CLBoOur3Mr/spG1brdG7n4msPLq8lp5tlDQwtKSJmeeuC7b19a+7i43rqi3EmpJQwABBBDYWQH7GZpdoR89dnxnd0TvCCCwZYHujg41NyXcfaMV8bHn23Lw+EY6t/vL3s4OV/Tn6ODQuoNprbCQFRiamZ3TVA0Hfdt9dHd7uyvWZffdA0NPBLg3xONKJho1MTUt+52j7W5WfM6z4PRTOrZjuFMFDjtaW9WUaHTPsKc/O9jcs9mc0tmMUumMLKiYhgACCCCwInC4v09W7MMK5g2dVngOIwQQQAABBBBAAAEEEEAAAQQQQAABBNYSIMB9LSH+HQEEEEAAAQQQQAABBBBAAAEEEEAAAQQQQAABBBBAAAEEEEAAAQSqSsCCrV1Yjl9U3s9rOjOtv3jgo7p38m4X5lzLzQuGdHHLJXpu3wt1IHlA3Q09aookZYHrFs7rl3zNZmb04MwDOj5/VHeOflOTqfE1p+wFPHU2dOmC5gt1Ucsl6mro1v7Efvd3iXDDGaEva3Z42gYW0pYv+RpaBMDPngAAIABJREFUHNRbvvZrNRmoHw5G9Nqn/LRefOhlingRhQNBhU5JsbHzzqIO7A29Fkxj77614HsLe99IsM1Gbdn+7AIW0raUT+mWH7xf3xn9FkwI1IxAR7xTv3Xju9UWa3dj/sUv/YwrxrGV9nNX/IJefvgV7lpu1yQaAggggAACCCCAAAKVFjg1wP2x4wNPCqut9FjYX+0LJBMJdXe0KxgMyEKGz/aU44o8Fn1l83kNjo6tO5juXDoW3t3b2SkvaEUOgzotH7n2UffwDCxcOl/0lUqnNTw+cVYJCziMhsMuUNuC/SLh0EqY++r5Z+eDZfzZenTRwlBLJddXLp/fw7J7Z+rhUGgljHGNC4Pv+24bK0Bh4e1nu3ZZF3YO2TXM+iw3+3vb/tSinvZn68+WeuxKeLYlH9t+JcDdzvGMZufnlSvk1dPZqVgkokjIUygQcAG+p4at29+duva9laOZ8323JmVjzJdKLgRtZn5BS8tPrHdZgYyWZNNqoDxrV1vx5rUIIIDAegXKxY5Gxie0lEqt92VshwACFRQIhTzt7+5WNBJx94czc3OanV/Y9JqK3Tv29XQrFotpYmpK84tLa86mHN5uG9pzzsDIiHK52nzOaW9tVVtz0t1DF4tFDQyPbCoIf020Xd4g0digfV1dbhTlkPh0JuOKOVlY+6kFpHZ5qOweAQQQqDoBW+u78EC/+15hxefGJqeqbowMCAEEEEAAAQQQQAABBBBAAAEEEECgegUIcK/eY8PIEEAAAQQQQAABBBBAAAEEEEAAAQQQQAABBBBAAAEEEEAAAQQQQOAcAhbgbm88LzcLcv/X4/+szzz+95rPztWkW29iv57Zc6Oe3fc89SX6XWh7MLASDm7B7ZliVplCRt8e/aa+PPAFHV84tq559jUd0FM7rtTl7U/VU9ouVzLSrGAg6Pq2YBVvi3kpFt6e84tayM3rj+76PT0888C6xlWNG1nQvQW4v/TQv3Ph9lEv4pwsoCnn55Uv5pUqpNw5FgqG1d90wAXgbFfYTTWaVOOYLJQoU8jpjuGv6SP3fKgmCwZUoytj2lmBUDCkA02H9Kz9z9XLLvhhdw35nW/+Dz0wfd+Wd9wYbtQtL7pVDeFGFzRIhvuWSekAAQQQQAABBBBAYIMCtkKT930XDvv4wAnCojbox+ZPCFiA+sG+/S48OxK0wOIzF67sfLPwdgu4GxoblwWVbaWFQiEXcmeBy1YUy9bLaPUlkPNLLtjuyInBNa9Pdg42J5vU3NQkC+4uNwvBszC8xeVlF4Kaz9d2IdH6OsI7NxsLHbdzwcLWzxWEePKK4cLWAy743z6frfCnXb+sn+JqkdryyG2N2V5j30tduHtwfYVDLTzdFR71SxqdmFAmm5Vd0/r39Sp0lj7sa8H6t7YT17tM0dfSckqTMzPKF1a+RiwU7eD+fS68PeKt2NAQQAABBHZeoPyz9NmFBU1Oz+z8DtkDAghsSKCpsdEVLrN7JSsMNTUzq+V0ekN9nG3jjtZWta6GmNszUC6XUyabc8/NVgCtsHqPZq8th7dbISIrMmSB8vbMc2JkdMvj2I0OLAjf7jut2dxP1GGAuz2j7uvucqH/ds9tgf80BBBAAIGNCZz6/cIC3C3InYYAAggggAACCCCAAAIIIIAAAggggMB6BAhwX48S2yCAAAIIIIAAAggggAACCCCAAAIIIIAAAggggAACCCCAAAIIIIBAVQlYaLiFOJ/elvNL+sfH/06fPfLpmgp1vmHfs/SLV/6qMoW0uhu7FLTQdskFn6ULaR2Ze8yFVX9/4i7NZs7/JvuOeKee1nmVnt55tQ4lL1A83KBIMKLGcIMsoNxasVRcCYIJeIp6trfNNesj6/vKFXP647v/yIXL10O7sOVi/YeLXqVru69XoVTQcn5Zo8sj7jg8NP2AhpeGnN27n/MHinkxRT2PcK8KHXgLJMoWC7Kv/l//yhs0tlybbyCvEBe7qbBAMpLUjfue44o7lFRSwbdztaSVUhzSRS2XaH9TnxLhJv3dY3+tv334r7ZthM/vf5F++apfdyFYFnJIQwABBBBAAAEEEECgkgL2rGahs/liUccGh9YMSK7k2NhXbQn09faoIRY7Z8E8Ww9w64K+r7mFRRdYtpVmQcv7urrUED/3PrfSP6+tDoFygOnoxKQLYF9vi0WjLhjPQhVT6bQLVqTtHQFbY2lraZGFuFug+lrB43aeWbNVGQsqX8/qjK2vW5i7ZZqvvMIC1u3/rwSsr9XsZyR2TbRmfeXzeRe+ade0swW0n1oY13oPb2MhQBuGBcpb8JkFoJWbfR0dsEB5CqGudTj5dwQQQGDbBaywhoUxDwyPbHvfdIgAApsXsOB2KxJkhX3s+cTC2y1wfDuaBXxbeEg8FlMwEHT3mfY84+5TAwG3n1wu7/7etrHw9qnZWWVzeXW2tSoajWpmdk7Tc3MnX2P3c9ZDaovF07ZjfufrI9HYoJ7OTnffXrQA95HRk0WFdnrfleq/u6NDzU0JV7hpcGTUPTfQEEAAAQQ2LmCFVHq7Ot0Lh0bHqv573MZnyCsQQAABBBBAAAEEEEAAAQQQQAABBHZCgAD3nVClTwQQQAABBBBAAAEEEEAAAQQQQAABBBBAAAEEEEAAAQQQQAABBBDYUYF0wd5U6rng8JyfVWM44QJyLSz3+xPf1d88/FcaXBzY0TFsV+c27v967W/omb03yTJZvMBK1K8FuKfyGd0+/FV9eeALOjZ3xAUBn69d13ODntpxpSyAfF9i/0kXC2y3VvDzzsxaQ7jRhZDHthDgbgExFs722Nyjescdb9kukqropyHUoJde8MPqaujRnaPf0D2Td6tUsqPyRHv2/ufpl656o8LBkKJBz73RmbazAhYCNJOe0WeP/qMr1EBDoJoELAjhN65/p67oeJo8F4pw+kXBru8BPTLzkH7zG2/d9qHfcvOt6ox3bem6vu2DokMEEEAAAQQQQACBPSFQDnBPZ3MaHB0lwH1PHPXtn2QykZAF2VlQ8umFqSx02IUUByTLSM4XCrIwbgstO1drbIirvaVFoVDoZJBy0fe1tJxyAXXWWpNJF24X8jyKYW3/Ia2aHm1FNVv0XTjixPSMC/OjIbCWgF2LLMDdAhIjnqdQMHDO1XkLT7drVDl43db419vKK/7lV5z+57X6KYfAu8/+yvq1u46eJUT+9MK4Nk6b1/pHe+7RlMPhrdCBXZ8tMNjzPLU0NbnrrF3X1wrBX2uu/DsCCCCAwMYErAi33TtbgLtdl2kIILD7AvYM2tne5tZNpufmNTs/vyNrKHYfZsWoIuGwYtGVz1bAzBUmCq78DNPuHadnZ11xNGvlAHS7NxyZmJQXXCloFA6H3RhPDI9UbVErm8/h/j53/2nN7o2Hx8aVrvLQ+Y2ckXZ8eru63KLI8aHhugun34gF2yKAAALbIdDV3qaWZNIVMxkcHeN+eTtQ6QMBBBBAAAEEEEAAAQQQQAABBBCocwEC3Ov8ADM9BBBAAAEEEEAAAQQQQAABBBBAAAEEEEAAAQQQQAABBBBAAAEE6k3A3myZLuSUKqT137/+XzWRGldjuFGXtT9Vl7ZepoXcvB6dfdgF5NZCS0Sa9LbrflOXtl3mwtu9gFQoSZlCxs3j97/7HqULqXVN5U9/6C8VDzcoHAy77f2S7/oZXhrUwMJxHZs/ooGFY4qH4nrpoR/WtT3PdKEp9iZcC4+3Vv7zenZogS85v6hvjdyhD37/99fzkrrb5mev+AW98MDN7hwMb1PYTd0hbcOELKPNQoAyxZw+8/jf6VOPfHLNggbbsFu6QGDDAq+8+Mf1Ixf+qCuScbaWzqf0y//2Oi3nlzfc91ov+LkrfkEvP/wKdy3aSFDYWv3y7wgggAACCCCAAAIIrCVgz2y5YlEW4D40NrYj4WNrjYF/r22Bxnhcvd1d7lnm9NDhciiwhctZ2Jw1C4+bX1x0Ydxnaxbafmj/vpV1rtW1LwtFttdlcjmdGBl1oXX7u7sUj8UIFq7t02ddo8/bOmahoPGpaS2l1rfWuq6O2ahuBex609rSrOZEQnELvFwj5dzWyosqKbp6nao0jF3jin5JvkoKBc4elm6FDE4tEWtTsnWk7QhWL1+r7TqbSmc0u7CghnhMjbG4YrHIrrlU+jiwPwQQQKCaBMrX5lQmo6HRsWoaGmNBYM8K9Pf2uGfQ6dk5Tc/NVdTB7m+j0agLc7ePdDajxaUn/7yyq73dFTCyZs/Sdm9nH/bfVkjNgsPP1+LRqNLnKbS2UxO24HZbA7DPhUJRuUJeUzOz5y36tlNj2Wi/NuaIFZ47z3NEyFspLmXHbWJ6+mTo/kb3xfYIIIAAAk8W6OvtUUMs5sLbLcTdwtxpCCCAAAIIIIAAAggggAACCCCAAAIInEuAAHfODQQQQAABBBBAAAEEEEAAAQQQQAABBBBAAAEEEEAAAQQQQAABBBDYNQEXKlIqyYK+7I2fUsmFia/8v7M0CwTz85rLzmk6M613fuM3XEh5ucVCMRX8gvuopXbjvmfrDU//NcVCcQUVULaY1ZcGvqBPPfpJpdYZ8tscbdEtL7rVedw+dJsenL5fj80+oqn05BlB1+b0igtfqef0PV9dDd2OaiXG3Y7A6jGQBbes/L39SyAgN7bV/3PHLef7msvM6iP3fEh3T9xVS+TbNtamSJN+/Zq36bK2yxXzIgqtleSzbXuu/45WgtWsEIEFt2fd54dmHtAHvve+HQm/rn9RZlgJgfZ4h3768tfp+p4b3TXYrqmntk898gk9MH3fjgzlUPKw3ve8D7rQrchp1yL7PlsO8NqRndMpAggggAACCCCAwJ4WsOe1XNHXcjqtkfGJ0+6C9zQNk1+HgIWt93S0qyEeP6MglQudLPoueNsC7izoPR6PKeR5yucLGhgZOWvBAAuda0k2nQwxtrUteyayEO9MNusC3KORiPb3dCvseYp6K8HwtPoVcNcp34Kl0xoaG6/fiTKzbROw9ZX21lYXYBkNeWsWy7O1F1td344w9G2bxCkdlUN8y39lIe/bvZZdLsJp+yo3+7mPFeag2OBOHFX6RAABBM4v4AptrYZQjk1OaWFpCTIEENhlgcMH+l0xMSuqYM+m1dbsWbu3q1OxaFS5fF7zi0sqFovu+dr+bnF5WXY9OVtrt4DxSFijE5MVn5aFoB9cLeJmz/s29lpoti7R09nhgtnP1yxA31omk9WJ0dFamBpjRAABBGpG4HB/n2x9mqJHNXPIGCgCCCCAAAIIIIAAAggggAACCCCwawIEuO8aPTtGAAEEEEAAAQQQQAABBBBAAAEEEEAAAQQQQAABBBBAAAEEEEAAAYvxyPu+C3AvNwu7XcwtuIDmfDGnUDCsUDC0EiO+GuxuoeQWjPvxB/+sLhCDAU//5Rlv1k37nuPmM7I0pHd96x2ayUyve35Xdl6tt173Dg0uDuj3vvM/NZedXfO1US/qQuOTkaR6Gvepu6FHbfF2dcQ71dPQq7AXVme8S14w5PpaCXMPyN4gasdpYnlMt/zgA3p45sE191XPG1zQfKHedM1b1d3Yq0iQMJqtHmu7HFjwX/myYOfaw9MP6jNH/l7fH//uVrvn9QjsuMDNB1+qn3/aG3TrfR/Rlwf+1YV3VardcvOt7rodOyV80L7H2vdaC8ra7mCuSs2L/SCAAAIIIIAAAghUt0A5FHZuYUET0zPVPVhGV1UCtsbU0drqwuC8YPBJxahc8cCi78LiToyOqVBYKdhogXBNjY1ufWpq5sz1LwuV6+vpXunPc+UI3VOZBXgX/JLSqwHuyURCXe1tLsA9TEG+qjovdmowGSsGkM9reGxc+dXzaaf2Rb/1IWDXie6OdoWCwZq+Tqz8HMYK6ZZW1ocCtsa/c8fIrt92vbX92uXV1sxpCCCAAAKVFyisXo9tz77v6+jgkPtMQwCB3RO4+NBB90wyMjHhipJVY7Nn6mgk7Io+lOvyxGMxF+xuAe9nKwjR0daqtuZmzczNaWp2ruLTKge42y3u8eERt45Q7c3C2800HAq559NsLnfeIZf8kiZnZlTkOl7th5bxIYBAjQlYYZULD/S7tWb73neuQiU1Ni2GiwACCCCAAAIIIIAAAggggAACCCCwAwIEuO8AKl0igAACCCCAAAIIIIAAAggggAACCCCAAAIIIIAAAggggAACCCCAwMYEVoK+7A3jARVLRd0x/DV98fjn9fjso+4NMl7AUzQUUygQkl8qKlVIqeBX5xtaNzbzla1tfj9zxc/r2p5nKlfM6TfveKuW8osb6urmgy/Rz17xC3po+gF96O4/dCH4m2lRL6aIF1ZDqFFe0FMy0qzmaIsLBO5q6Hb/3ZvYp3Q+rY89eKuOzD22md3U3WssfP/1V/6KGsKNiq6Gg9XdJCs0IQv2yRZXAiQemLpPnzv6j3pw+n6lC6kKjYDdILA1gdZYmyuoYcVH/vCu92pseXRrHW7g1T93xS/o5Ydf4ULFLJDLwttzvoUUrIRzEeC+AUw2RQABBBBAAAEEEFi3QDnAfXJmVrPz8+t+HRsiYEHsFo58ati6qZTPqUKxqMHRMeXz+XVhhcNh7evqlAWhWWCwBQdbYHGx9ESIeyab04mREbffZGOjIiHPPT/R6l/AAqyz+YLmlxY1vQuhgvUvXH8ztIDKg/v3yQIhy9eUWpylK2BRsp9D2Eflrne2X1uTokZGLZ41jBkBBOpB4NSft9l8CKSsh6PKHGpZwILR+3t7tJxOa3xquiZCxk/1toB2Cyaxa8uJ4REXRG/Nwttbk0n3ez1WKKJcfK2Sx+pkgHsgoIHhkV0Zw0bmWw5vj4TDymSzrsgYwewbEWRbBBBAYHsF7Lps6z/WzlaoZHv3Rm8IIIAAAggggAACCCCAAAIIIIAAArUqQIB7rR45xo0AAggggAACCCCAAAIIIIAAAggggAACCCCAAAIIIIAAAggggECdCViYh4XoLBeW9bXB2/RPR/5B0+mpOpvluafzgv6bFQwE9cjswxpaPLGhefc09uqHDr7chfZ+d+xO/cUDH9VUenJDfax345Zoq5oiTUoXMppKT6z3ZXW/nQU1//Tlr9NLD/3wSugYqTSbPub2pu9Msajl3JLe8OX/pFwxu+m+eCECuyXwggMv1s9c/vP620f+Sv9y7LMVG8ah5GG973kfdMFYwUBAhdXiKDYAAtwrdhjYEQIIIIAAAgggsOcECHDfc4d8WyZsQWUH9vUquLqOYs8w5WaF3WytcGJ6RvOL6ytyaP3s7+5SPBZzAcVW2Mqa9ZOz6larzQLch8fH1dfTrVgkovBq0Pu2TIpOqlrAFTkrFpXJ5V2IPw2B9Qi0NiddIGUkHHIh7jQEEEAAAQRqSSDr+7J6Gr7vu3trC3GnIYDA7gh0tLaotblZcwsLsgJ4tdhcIbREQvlCwYW4t7e2yu6XrVkA+ZGBjf2ey3YZ2O9nHOrb79YXLBy/mq91kYgVnutSObx9aGzcXaNpCCCAAAK7K2CFRnu7Ot0ghkbHlMpkdndA7B0BBBBAAAEEEEAAAQQQQAABBBBAoOoECHCvukPCgBBAAAEEEEAAAQQQQAABBBBAAAEEEEAAAQQQQAABBBBAAAEEENi7AhalVPRLShdzGl4cdCHudwx/bU+AWDD6XHZzb9S9svMqveLCH9OVnVfrjqGv6RMP/8WOBbjviYOxyUle3XWt3nztf1fEiyjqBfVE7NgmO9yjLysHuFshgzd/9Vf3qALTrnWBqBfV+1/wYS3mFvRHd/0vjafGKjalW26+VZ3xrpP7G1g4poPJCwhwr9gRYEcIIIAAAggggMDeEyj4VpTP1+jkpJaWU3sPgBlvSsAC1C1s3QLUQ6cVwnNB2y5ssqS5hUVlctmVQLMnctjP2GdTolGJhgaFPCus9+SQZevL+rTgnanVoLx9XZ2KhsMng943NQleVHMCVkDUip0dHx5RPp+vufEz4MoLWAhkR2urWpoSCntBVyCChgACCCCAQK0IFEp271PS5PSMC1yORiKanpurleEzTgTqSqC/t0exaLTqA8bPh+55nuxZ2uZhz+j253JLZzIaHK3cz0NPH6cFuIfDYflFX0upZS0sLimdra5C8dFIWL2Et9fV1zWTQQCB+hLo6ehQsinh1pAtxJ2GAAIIIIAAAggggAACCCCAAAIIIIDAqQIEuHM+IIAAAggggAACCCCAAAIIIIAAAggggAACCCCAAAIIIIAAAggggEBFBSxnycKXAmcJOvFX30RezmLKFNL6/e++R/dN/aCiY6ylnYWDYb39hnfpUPMFagg1usD7TzxEgHulj2EwENSPXfzjevWlr5UXsKAwgnw2ewzKAe4D88f01tvfuNlueB0Cuy7wykt+Qs/Z/zzdP3WvPnrfhys2nkPJw2oMN7r9LeeXdV3vDXr1Ja8lwL1iR4AdIYAAAggggAACe0/AApGLpZIGhkeUzeX2HgAz3rBAW3OzOtpaFQwEXID62VZRbJ0wZ6nrq2uJp+/E1hbLa4ypdNoFtYU976wBy3Z+uuDuQlEnRkaUaGxwgcyRkOeelWh7R6B8LswtLGhyZtadQzQE1hJoiMXU29WpkF1jgkGx9LuWGP+OAAIIIFAtAnanky367jnNwtutWZj77MJCtQyRcSCwZwQOH+h3z8BDY+PKVFmw+EYOQjwWVXdHhyLh8MmX2XPVzNz8rhaIsMJLnW2tSiYSblwWML+4nNLE9PRGprdj29r4LMTfrsV2TbbzoFgs7tj+6BgBBBBAYHMCF19wyK1VHxsccgWQaAgggAACCCCAAAIIIIAAAggggAACCJQFCHDnXEAAAQQQQAABBBBAAAEEEEAAAQQQQAABBBBAAAEEEEAAAQQQQACBHRewN4dbOI4FL63mLp0MZlorIiddSOkD33uf7p743o6Ps9Z2cFn7FXrNpT+lK9qfdnLo3xr5uv7ywT/TVHqy1qZT0+Ptbzqg377pvWqKJBX1gmcNHqvpCVZw8HadyBSLLvT6d+/8zQrumV0hsL0CbbF2/fzT3qCLWi7Rr/7bLyjv706Q5asv/UkC3Lf30NIbAggggAACCCCAwGkC5QB3Qk04NdYjYCFvFlrmeZ4iawQhl9cUZf9xWs665W7beqO1xeVlNcTjCgWDbl3mbM3C4G3NwULlGhviLmzOtrUAPVp1CpzlsG95oNanXbMsgMkC3BeWlrbcJx3sDYGWZJO62tvdNYPinXvjmDNLBBBAoF4Esr4vu222MGMLELbPVnyLQMp6OcLMo1YELj50ULl8QaMTE8rl87Uy7LOOszWZVHOySelMVrFoxIWSHx0cUqEKgm5Xgtzb1Ny0EuQ+PD6u5VR6172tGFT/vl6FQyEtpVIam5xy12MaAggggEB1Cezr7lKiocGtGdq1moYAAggggAACCCCAAAIIIIAAAggggEBZgAB3zgUEEEAAAQQQQAABBBBAAAEEEEAAAQQQQAABBBBAAAEEEEAAAQQQ2BEBC2q3ECULxckU0hpdHtHg4gkV/KKSkWa1x9vV33RQwcCTQ5XShbRGloZ0IHlI4WDYBd7+yT236GtDt+3IOGux03ioQf/zWe+Tr6Jao61qibXKU0CFUknfGf2W/vyBPyXAvYIHNhQM69eveauu7b5eEc9TiOCvLelboFqumNMXjv2zPvbgrVvqixcjsNsCP3Lhj+rHL/2P+uTDH9M/H/3MrgynHODuBQKyjyDZhLtyHNgpAggggAACCCBQrwLlMOSi77uwrmKxWK9TZV7bIBAIBNTVbkFqTQoHV55RNtvs3MsWfRc8aaHsHa2tCnnnDnC38HYX4u77snG4EGaK8G2Wf8deZ8epaAGjq+vKdorYuqcXDGxbwUR37hSKWkqlNTE9rQLXrR07nvXUsV03rPiEhVPatWMr1696cmEuCCCAAALVL2A/Py6UK6yvDtfCg0fGJ6p/8IwQgToRsAJmh/v7lM3lNDo5qXy+UPMz84JBxWJRdbe3KxAM6sjAiaqaU3dHu1t7SKUzGhobq4qx2bOEPVNYyLwVohubmHS/T0VDAAEEEKgegVAo5L5n2xqy/byDYhvVc2wYCQIIIIAAAggggAACCCCAAAIIILDbAgS47/YRYP8IIIAAAggggAACCCCAAAIIIIAAAggggAACCCCAAAIIIIAAAgjUkYC9ubC0GrKT9wsKBjw3u2PzR/SN4dv1/fHvaiw16rZ5dt/z9R8v+zk1R1tOCtjf3z78FX3yoY/pRQdfoldf8lqlCyl99L6P6OtDX6kjqa1N5TWX/pRedclPuE7MzNKLyhFG3x27U//nBx/Ucn5pazvh1esWuPngS1xAc2usReFgcNvCpNY9gDra0AIk8n5Rtw1+WZ946M+1mFuso9kxlb0o0Bnv0hue/mvqauzRu+/8LY0tj1acoRzgXt6xBYxZUCINAQQQQAABBBBAAIHtELAcwLzvywLcj5wYXFmnoFWNQDmo3AZkgdghz3MBa4tLy7syRgt46+nsVGNDXNEthqfnfQv6LmlyZkaZbE69XZ0Ke57r91zNti9nV9pjEQHMu3IanLFTu2wUVZL7vHo9sY0sWN2C7ey8tQD3cmGy7Ri1nT/5YlELS8suxJ2GQFnAzrdzhfo3NjSoo7VFsWhE0eC5rzVoIoAAAgggUE0C5cJHp49paHRMqUymmobKWBCoWwF7rrnwQL97LrfiCek6+dpLJhKyoPRcPq8TIyu/B1QtzdZDLjp4wBVwG52YdIHp1dAIca+Go8AYEEAAgfMLHOrbr0g4rMnpGc0uLMCFAAIIIIAAAggggAACCCCAAAIIIICAEyDAnRMBAQQQQAABBBBAAAEEEEAAAQQQQAABBBBAAAEEEEAAAQQQQAABBLYkYKFH9kZTC0AqlnxNpsb12Nwjenz2MS3lF3ViYUAnFo/LL/ln7KcxnNCPX/pTumn/c5SMNJ/899uHvqJcMauntF2u2eyMPv0oEnXpAAAgAElEQVTYp3T/1L1bGmc9vfjfX/Qq/dRlP6tcMaeR5WHNZqZdwFHez7mg/G+PfbOq3hxbT/anz8XCmd907dt0QfKwYqEwwV9bONiFUkkL2SUdXziqD939R5pOT22hN16KQHUIeAFP//6iV8pC1P/wrvfqrrFvV3xgz+9/kZ7ff7Pbb2dDl+y6RYh7xQ8DO0QAAQQQQAABBOpSwJ7jbD3I1iQs7PboicG6nGetTioei6mzrU0Wmm7V5gqFgkKhkAvDfuz4wK5My4LTOtta1ZJMKhIMarO1peycy/m+Cr6vY4ND8rygejs7FY9GzxvgviuTZqfnFSgH8dtGFvaXyWa1uJzScjrtzlkLS2pvaVaisdH1Y+dMKBBQMLC1wmQWK5gr+rLPw2Pjbn+0vSVgIZotySal0hl33tmfEw0NiseiGp86e6i/XcMsoNKCKiPBrZ+He0uc2SKAAAII7KZA1vfdc5s1+/mAPcdZeLuFuNMQQKAyAm3Nzepoa1U2l9Pw+IR73qn1ZvNpTSZdSLqtC+VyeRdObx8W6m6/R+T7Z/6eUKXm3dXe7u7584WCUum0lpZTyuRyKhaLlRrCWfdjRe32d3e7f5uamdXM/PyujoedI4AAAgg8WaAxHtf+nm73/cPWnmkIIIAAAggggAACCCCAAAIIIIAAAgiYAAHunAcIIIAAAggggAACCCCAAAIIIIAAAggggAACCCCAAAIIIIAAAgggsGEBe4N3yf1PWs6nlS1m1Rhu0kxmWl88/nndN3WPjs8fVbG0vjc+Hm65SC859O/03L4XyMJul/PLemD6Xt058g0NLp7Q0OKJdfe14cnU2Ava4x168cGX6kcvfo1GFof10fv+jx6cuZ/A9l06jr/49F/Vc/a/QPFQVOHNpo7t0tirabcW1pUp5tx14913/pZShVQ1DY+xILAlget6btBbrnu7/vTeW/SlgS9sqa+tvrgx3Kjfvum9Opi8gBD3rWLyegQQQAABBBBAAAG3LlTwV0LcCTOpvhOiqbFRvV2dZx2YhcVlMhkVdyFIrbkpoe6ODreOYuGRm2nl8G0Lgzs+NOzC4vp6exT2PALcNwO6C6+xY1coyZ2DaQttX1pWKpNWPn/2EMNIJCw7p+3DQt3tzAlt4RyyKbtrl1/S4vKyC+zezWDBXTgEe3qXVsiiq6NdFshlAZrTs3NqbW5255Z9PxsaGzvneruFvPd0dSocDLpzcHNXsT3Nz+QRQAABBHZBwIpv2bObNSukVCj5sj+OjE9oKcXP5HbhkLDLPSpwsG+/ouGw5hcXNTE9U/O/42GFjZoSjQqHQvI870mFtuw53YLSs7m8MtmMK9Rl996Vbof69rv7fGtWNMzGtJhKKZPJuuuf/V2lW1tLszpaW90z6ODo2K64VHrO7A8BBBCoNYELDx5whVG5X661I8d4EUAAAQQQQAABBBBAAAEEEEAAgZ0TIMB952zpGQEEEEAAAQQQQAABBBBAAAEEEEAAAQQQQAABBBBAAAEEEEAAgboUsFAbC7excPZHZh7UvZM/0ONzj2pocVAzmRl72+Om531RyyX6qct/Tpe1XaFHZh/S+77zu1rOL226v3p84fU9N7qg++t7b9T3x+/S733nXatR+vU42+qe0wXNF+rdz/4DhYKeokFPm8wcq+5JVmB05dCI+6fu0f/+/h9qLjtbgb2yCwQqJ3Bt9zP1luvfro/e+2F9aeBfKrfjc+yJEPddPwQMAAEEEEAAAQQQqCuB8jqRBTAPjozW1dxqfTLJRKN6Os8e4G5hxQ3xuCZnZpTJZis6VQs/3tfd5YKPQ1tYTCmvJ8zMzbs5dLW3udC4qBes6HzY2cYFbG3ZAkQtKHthaVkLS0vK5fNrdmRB2dFoVC3JJhfAZx8WxO0FtOliADaOXLGosckpwkvXPAL1sYGFb3W2t8nCJsvNQhstYNJaJpvT0OiorMjA2Zqdc3ZtjceiinjBTZ979aHJLBBAAAEEakXAvqtli74brt2DBwMB5XyfQly1cgAZZ90IhEIhXdC334WGD42NV/x5fKcg7V46GokoFo0oEo7ICnBFVkPdy/fZdn999MTgrhTOsjG0t7ScDJsvO4xOTLqCXpVsjQ0N2t/d5c4BC2+v9JpMJefKvhBAAIFaFrBCG1ZwI5XJaGh0rJanwtgRQAABBBBAAAEEEEAAAQQQQAABBLZJgAD3bYKkGwQQQAABBBBAAAEEEEAAAQQQQAABBBBAAAEEEEAAAQQQQAABBPaCgGWW5Eu+/JJ05+g39PEH/8yFthf8tQN21uuTjCR1w75n6eGZh3Ri4fh6X7ZntvvJy35W13Rfp32JPv31w3+pzzz+93tm7tU20d++6b26vP2pLujAQsdoGxewwK5ssah0IaX3fPu39djsIxvvhFcgUOUC13Rfr7de/w7det+H9cXjux/gblyEuFf5ScPwEEAAAQQQQACBGhLIWaE/39f84qImpq2wH61aBCxc2EKGLdS83PzVkMbldFptzc0uNHt8akrpTOVC3C2w7nB/nws9Dm9hPaUcQmkh4IVCwYXFhT1vS31Wy7Gr53FYYHph9TycW1zU7PzCpqYbtyD35qSsIIC1UNCCtOXCSDfSyueRheaNT00rm8tt5OVsW4MCFpYYj8UUWg1ft3OyHNVuIYp2DlhBknOVqbXCAT2dHYpFo+58i2zhOlaDfAwZAQQQQKCGBTKnBLjbzzUtwN1+5m+FbKygDg0BBCojYM/iHW2trnDQ8Pi4isViZXZcwb2Ui29Z4SR7drP77ONDw65oxG63/d3damyIu+B0C1C3sVWytSaTrqDUciqlkYnJiu+/knNlXwgggECtC1x8wSHZ97Rjg0NV8T2s1j0ZPwIIIIAAAggggAACCCCAAAIIIFDrAgS41/oRZPwIIIAAAggggAACCCCAAAIIIIAAAggggAACCCCAAAIIIIAAAghUUMAvlbSYX9Y/H/2c/ubhj+uJaJMKDmKP7+odN7xLF7VcoqKKev9dv6f7p+7d4yK7M/0b9z1bb7rmbYT0bIHfridZ33c9vOfOd+qeybu30BsvRaB6BcoB7p9+7FOu8Ea1tFND3CPBoMgbq5YjwzgQQAABBBBAAIHaEsgWLfSvpJGJCS2n0rU1+DofbcAC0kMhRaMR9zmfL7jAdsu3bmpsVGtzsxOw0DIL37fPlWg2rosOHpAXDLqw9Y3FbT95hIWShYGXXOCZFwwoHAi6+dGqU8AKPtj1wkL7RsYntiUsPRwOq6WpScmmhDun7PBbIKkVCFhvs3MoXywqk8tpyAL81vtCtqs5geamhDpaWxUJhU4We7DgWitaa2dMcfV6MjQ2ftZrohUMSDQ2qDEeV2i1YMRGiwbUHBoDRgABBBCoG4HTA9zLhWysyNPRwSHZZxoCCFRG4IL+Pnc/OTw+oVS6/tZSgsGgOttalWxqkqoovN0Kvx3cv8+tIQwMj7g1kkq31uakOtvaZIX1xiYmXVFEGgIIIIBAdQrs6+5yxSOt2JEVPaIhgAACCCCAAAIIIIAAAggggAACCOxtAQLc9/bxZ/YIIIAAAggggAACCCCAAAIIIIAAAggggAACCCCAAAIIIIAAAghsSMACdpbyKX1v/Hv66H0f1mJuYUOvZ+OtCXTEO/WHz79FUS+q4wtH9f7vvU/jy6Nb65RXb1igLdaud9zwP9XX1KdwMLihQKgN76xOX2ChELmir9nMrD579NP67JFP1+lMmRYCUjnA/fahr+iWu99fVSRXtD9N77zpPRSjqKqjwmAQQAABBBBAAIHaErAAdws+HhgaJnSqhg5de0uL7A1F5Wbh+xPT0y5Ye6ebBbgfXg2ri3grgdubbeXQSStIZWs0W+lrs2PgdWsLlEqShe3btcLOsdGJyW0PyrMgPgtxj0ejioTDLgzRC8g9767nvCiHy1uw/FIqtfak2KLmBKxwRVdHu8KeFY8483phP/uwMP+i/QwkldLM3PzJIgOe57lCAS3NSbcWbMUCQnZurefkqjkpBowAAgggUK8C5QB3uz+KrFZ0za9+75uem9P07Fy9Tp15IVB1Av29PYpFo66wlQV511Or1vB2txZxoN/dy0/NzGpmfn5X2MsB7hbcb8/GBLjvymFgpwgggMC6BEKhkFvHpuDRurjYCAEEEEAAAQQQQAABBBBAAAEEEKh7AQLc6/4QM0EEEEAAAQQQQAABBBBAAAEEEEAAAQQQQAABBBBAAAEEEEAAAQS2T8DCdvIlXwMLA/rEQx/T98a/s32d09N5BYKBoF5+wSv001e8ThY79M2Rr+sj93xImUJ9vaG3Fk6DZ3Rfq1+56k1KRJrcsbDQHss5sM+0tQUsXM3CkGazc+46ctuJL679IrZAoIYFygHuD0zdp3d96+1VN5Pfvum9urz9qYoEg+5aRkMAAQQQQAABBBBAYCMCVpwrlc1qcHRMJVs4olW9gIWWWZCxhYZZ6LW1dCajxeVlzS0s7vj47bGjr7dH8VhU0aC35QBkCwa3NRkeZ3b80G1qBxaKbcGgFtyeSmc0OTurYrG4qb7W8yI7r1qSSTXEYrJzPXxKkPv5Xu+XpJzvu6+FEQvR28ExrmcebLO9Am3NzWpualIkHHLh7eda/ygXG7AQRXfuFgqu2EAkHFE0EnavCwVYP9neo0NvCCCAAAKVEngiwF3u5wHWygWRCKWs1FFgPwisCPTv61UsEnEB3vVUQKpaw9vNfF9XpxKNje7+fnB0VMWivyunIwHuu8LOThFAAIFNCxzq2++KRU5Oz2h2YWHT/fBCBBBAAAEEEEAAAQQQQAABBBBAAIHaFyDAvfaPITNAAAEEEEAAAQQQQAABBBBAAAEEEEAAAQQQQAABBBBAAAEEEECgogLFUkmpQlbjy+MaWDiqv33kExpdHqnoGPbaztpi7frZK/6zruy8So3hRkkBfeyBW/W5o/+41yiqYr7xUIOuaH+qrum5Xk/vfIY7JuFgWKFg6GSAT5Aw93MeKwtWW86n9dXB2/Tn9/+JiqWdC+2qihOGQex5get6btBbrnu7+175xtt+seo8rmh/mt5503tk160ICe5Vd3wYEAIIIIAAAgggUO0CBLhX+xE6c3wWat3e0qK2luaT/7icTmtscqpiodU9nR1KJhLuGYQ1lNo7h9Y7YivgZ+tAFoQ9NTOruQqGHFmwkr1pzooVWLOA//Aa55uNNV/0NT03p5m5+fVOk+2qXKAxHldHa6ti0fBqePva5R7sZyAW6l8oFmVh7q4QQDAoL0ixiCo/3AwPAQQQQOA8AmcLcLfNy/dsC0tL7pmAhgACOy/Q74qaxZTN5ZTJ5lw5hZN3mqu3qxY0XkvPJbbW0NnWpuZkk1Qq6fjQsCuIVA3Nitcd3L/PDSWdzWpqZkbpTHZXhlYOcHfrMFY8zN+dIPldmTw7RQABBGpQwNaV9vd0ywoezS8taWFxyX3/piGAAAIIIIAAAggggAACCCCAAAII7D0BAtz33jFnxggggAACCCCAAAIIIIAAAggggAACCCCAAAIIIIAAAggggAACCGxZwAJMCr6vxdyS7hr/tr42eJsemL5vy/3SwZkC3Q09+tGLX6Pre56pZLRZfslXqpDWb97xFg0unoBsFwXsTcj9TQd1edsVuq73Rl3UcrEiwYi8YEhRL+iCoWhPFrAQiHQxq4GF4/rdO39LqfwyRAjUvcCN+56tN13zNjfP13z2R6pyvr9903t1eftTFQkGRYZ7VR4iBoUAAggggAACCFStAAHuVXtozjkwC0y3NxO1Nq8EuC+nUhqfnlGhgsFq5TczWaC2RxG82juJ1hhxSVLeL7mCAC4cb3ZOmezuhONZUF+isUGJhgbZf9vpFgqsFA44fe3Oxm3XNAtKnJ6bl4WY0mpbIOR56uvtUSQUUtgLbvh6Yz8HKZXk1kooNlHb5wKjRwABBBCQygHudg9kP8c8tZX/7djgUNUELnPMEKhngX3dXe4Z5XzNCmBNTM/UDIM9b1nArd2DD4yMKOuC6aujXdDfp3Ao5AZTWi0wNlvBAmOnKpwMcE+lNTo56QKBaQgggAAC1S1wuL9PodXvIzZSK1CylEoR5l7dh43RIYAAAggggAACCCCAAAIIIIAAAtsuQID7tpPSIQIIIIAAAggggAACCCCAAAIIIIAAAggggAACCCCAAAIIIIAAAntHwMKYs35B+WJOXx26TX//6F9rPju3dwB2eKY3H3ypbj74Eh1sOqSwF1ax5Muihf7hsb/V3zz8cZVksUK0ahG4Yd+z9Porf0WJcEIxz6uWYVXNOPySlC7mdGTucf2/+/6vjs4/XjVjYyAI7KTARS2X6N3P+QN3/X7XN9+u+6fv3cndbarvV1/6k3r1Ja8lwH1TerwIAQQQQAABBBDY2wIEuNfe8bcQ4rbWFrU1N2s5ndbE1HTFQxotqK63q9MFKluYNq1+BGz9J1/yVSz6Wlxe1szcfMXPr9M1rQhjLBJRZ3u7opGw7M/nKh5ggd35oq98sajBkVEVisX6OTh7bCaRcFhdHe1qiMXOebz3GAnTRQABBBDY4wLlkHZjiJ0W4F5wxdtLLohyZHxij0sxfQR2XsCegoPu6/CJ5+FgMOieW+xZuej77nnEikvVSovHYurp7JAXDOrxgRNVNexYNOKsO9taZeOcnJnR7PxCxcdoR7uro0PNTQktLac0ZgHuVjGKhgACCCBQ9QL2/aM1mVRjQ9ytLZYbYe5Vf+gYIAIIIIAAAggggAACCCCAAAIIILBtAgS4bxslHSGAAAIIIIAAAggggAACCCCAAAIIIIAAAggggAACCCCAAAIIILA3BSzUpuAXNZ6a1F3j39YdQ1/Tdb03qDXapj+5949V8At7E2YLsw4Ggrqq6xoXptvf1KdoqEGl1Tdu/vHdf6Tbh76yhd556U4JHG6+SL/zrP+leCimSJDwsVOd7fTN+EVNpyf1iYc+pjuGv7ZTh4F+Eag6Abuev/na/65QMCQv4Gk6M6Vf+tJ/qqpxEuBeVYeDwSCAAAIIIIAAAjUlQIB7TR2uk4Nta2mWhRtPz87tSrh2NBLRgX29CgWDLliZVh8CFjyXswR3yYW3j01OnVzTrIYZWpDg/p5uxaLR8wZ6W4CphbhPz825AHpa7Ql4XlA9HR0uvD3keVxnau8QMmIEEEAAgR0QOF+Au+0uW/Rd6fCh0TGlMpkdGAFdIoDAWgIW3m4FzxaWljQ+Nb3W5lX17y7AvaNdnuftaoC7BeHbs5+F67qn01MC0i1g3sY5Mz+vqZnZivrZGkxne5sa43G3390Kka/opNkZAgggUKcChLnX6YFlWggggAACCCCAAAIIIIAAAggggMAaAgS4c4oggAACCCCAAAIIIIAAAggggAACCCCAAAIIIIAAAggggAACCCCAwJYF7I2Ped9XtpiTBfVEvajr8/NH/0l/8cBHVVp5ayRtHQLhYFhvue4dekrbZYqFYpLsjaUlPTB1n/7igT/VwMLxdfTCJrsh8MIDP6TXX/nLinghhQKEj5WPgX31W6Cfff6Te2/Rlwe+sBuHh30isCsCB5oO6mWHX6Hre25UIpJQQAFlChn90pd/Tsv55V0Z09l2SoB71RwKBoIAAggggAACCNScAAHuNXfI3IAtUK1YLO7a4C1Q7XB/38lgZVZRdu1QbNuOLfS84PsqFIqaX1xy4efV1iwI0QLzIqGQol7wnMNza91FX7lCQSMTk8pks9U2FcZzHgG7vvT19CgaCVMkgjMFAQQQQACBUwRODXCPBIM6vY6SFW3P+yUX3m4h7jQEEKi8wMWHDroiWCPjEzVXSGG3A9ztOaC7o90F4Ft4+/ma/U7T1MyM5hYWK3KQW5JJWaiLBcsXikVX7CyVTldk3+wEAQQQQGBnBQhz31lfekcAAQQQQAABBBBAAAEEEEAAAQSqSYAA92o6GowFAQQQQAABBBBAAAEEEEAAAQQQQAABBBBAAAEEEEAAAQQQQACBGhawYJuiX1LWL8gLeG4m89k5/f53361HZx+u4ZlVbuhP67hKL7vgh3Vhy0Vqj3eoWLJQ/Ky+dPxf9OnHP6WlXGXeQFq5GdfPniyU+XVP+0W9+ODLFPNCZ4Qe1M9MNzaTleIOJS3kFvT98e/qlrs/QEGHjRGydQ0KJCPNuq7nBr3k0MvVFu9QOGjBcDEV/Ly+OPAv+vtH/7qqwtuNmAD3GjzRGDICCCCAAAIIIFAlAgS4V8mBqMFhXNDf54K0LTySOng1eABXh1xeE7binulMxgXgLaVSVTmhvp5uxWNRhT1vzeKL5QDTdCarobExF6JIq34Bi2ns7e5yoY1eIKDw6cm01T8FRogAAggggMCOCawV4G47zvm+/JJceHS13tPtGBAdI1AFAocP9LuQ74npGc0v1tbvhqwEuHfI84J6fOBExTRPD263cPZMJquif+6idb79/sLSknuG3ckWCoVcqHxjPO52Y/ucnJ5R0fd3crf0jQACCCCwSwJrhbn7xa1d/33f1+zCwi7Njt0igAACCCCAAAIIIIAAAggggAACCBDgzjmAAAIIIIAAAggggAACCCCAAAIIIIAAAggggAACCCCAAAIIIIAAAtsmUA5rtjdFlttnj3xaf/ng/1v3PrxgSEW/sO7t62XDroZu/drVb9bFrZfKCwRdyPVMZsbZ3TnyDRVL536Dab0Y1PI8uht69CtX/7oubbtccW+lgMFeb3YVsCC/pfySvjL4ZX38wT+TX9ram9H2uinzr16BQCAgC25/Rtd1emrnlbqk5dLV8PawcsWs/nXg8/qHR/+m6oLby6IEuFfvucXIEEAAAQQQQACBahcgwL3aj1D1ju/g/n2KhsOy5yn7CEoK7fGwZVtLsaDwYI0k2lu4pws6LxaVzeU1MT2tbC5XlSddNBLRgX29LtQ74tnZtnazANN8oaiZ+QXNzs+v/QK22FUBu450trUqmUi40Es7zhboTkMAAQQQQACBFYH1BLjb/d3KPVBBxwaHoEMAgQoL2L1sT2eHMtmsK6RQKNbO74hYaG1vZ4eCnqcjAyd2vAjW2YLbU6m0pufmquK51PM8HejtVTgccsdxbHJKqXS6wmcUu0MAAQQQ2C2Bc4W5b3U8FFraqiCvRwABBBBAAAEEEEAAAQQQQAABBDYvQID75u14JQIIIIAAAggggAACCCCAAAIIIIAAAggggAACCCCAAAIIIIAAAgicQyDvl1x4j7XHZh/R+777u5rPzq3p9eOX/kdd3HqJPnzP/9Z0emrN7Xd7g4AFrW9TIPULD7xYr7jwR7Uv0a+Cn9d4alx/cs8f66GZB3Z7mux/HQKXtz9Vb3zGW9Qeb1MkuL4QqHV0W9Ob5PySrJjDnaPf0Ae+9z7C22v6aDL48wn0NPbqhw6+XM/svUnt8Q4F7H+BgLKFjP7p6Kf1+aOfqdrg9vK8CHDnHEcAAQQQQAABBBDYrAAB7puV43Vtzc1KNiUUDoXcM1Q4GHDh2nu12UpqtlCUAisO5lHNzQW329qP72t+cUmTMzPVPFz1dnUq0dDgQr3Xe55ZgGne95XLF3RsiADTqj7Akro7OtSUaHSFIMJBwtur/XgxPgQQQACBygucGuBu3y9D57j3tgB3uw+ysOGFpaXKD5Q9IrCHBezZ+HB/nyycfHJmVvOLizsehL5d3BZUu6+rUxZcbkHlvl1IVpsVKltKpbS4vLyl3Vmxs0gkopZkUk2NDW4twX4foZqC28sT7OnocGseFsY/NDbunp1pCCCAAAJ7U6Ac5u6ts6jk2ZTse14sGnXfT44ODvF9ZW+eSswaAQQQQAABBBBAAAEEEEAAAQR2WYAA910+AOweAQQQQAABBBBAAAEEEEAAAQQQQAABBBBAAAEEEEAAAQQQQACBehSwt2IW/JLsf5OpSX32yD/qtsEvKlPInHW69iaTp3c+Q79y1ZsUC0X1vu/8ru6buqfqaMLBsDriXbqw5WIdSB5Uc6RZ//j432l0eWRLYw0GgnrVJT+h63qeqYPJw/rWyNf10fs+osXcwpb65cWVE7j54Ev0s1f8ZzWG4i4kaK83C/FKF/Kazczobbe/UUt5Ah72+jlRj/N/4YEf0rP2P1cHmg4qHoorHIy4oIB0PqXPHftMTQS3l48LAe71eIYyJwQQQAABBBBAoDIC2aKvfKGggeERFQmjqgx6nezFgtc62lpdoJkXDLqCeNuxomJrEpYTZ+sz29FfpbhtPdUFoq8WxTQfC3GvxjmUi3fa1/7E9LSWU+lKMW1qPxaS1NfTLW8Twd62xm0h7sPj40qlz762valB8aJtFSi/QdLKaoa97bmWbOsA6QwBBBBAAIEqEHhSgHsgcM6fZ7rCQkX/nOGQVoDJ7gNpCCCwMwJNjY2uAJU9Gy4tL2t6bk75fPV/zUUjEfV2diocXinSZs2uJ/Zf9jmdTrsg84006yfkeUomEmpsiMv2Ue7bAmztGc18srncRrrd8W2teNi+7i4Xvm8hu8Viccf3yQ4QQAABBOpf4MC+XhfibkVRRsYn6n/CzBABBBBAAAEEEEAAAQQQQAABBBCoMgEC3KvsgDAcBBBAAAEEEEAAAQQQQAABBBBAAAEEEEAAAQQQQAABBBBAAAEE6knAwpLyfkEDCyf0taHb9MXjn1exVJRf8t00A4GgQgFPN+1/rv7Dha9Ub2K/UoWU3nHHWzS6NKxgwFPeP/PNlhEvout6btA3hm+vCNclrU+RBfVe3XWNmqMtssB1axZQnymkdd/kPfrYg7dqInX+N5w2hBqU9/Pu49RmUUyvuvS1uqb7Whfg/vov/gzh7RU5stu3k9df+at6Qf+LFA+FZQFbe73lfAtwT+vDP/jf+ubI1/c6B/OvQ4Gru67V66/8FSUiTYp6UTfDdCGlzx2treD28qEhwL0OT1KmhAACCCCAAAIIVEjAgv0siGs5nVY6k9Hc/MLJAOoKDYHd1KiAha5ZKF1jPN9TxVEAACAASURBVO4Cl0NbXE+x4PZiSSfPPwuEr7UaexbQZ2sq5WYrTBbiXk1rTeVAc8uZH5ucdIFB1dzsPOtsa1NLsslZehs8z9wxKfqaW1rS5PSMC+CjVZdAc1OT2lqaZWGykSr7eqkuKUaDAAIIILDXBdYb4G5O5YI9Fow8PTvn6Ox7rYUSWICyFfCiIYDAzgl0tLaqtTnpwsotqNyKZk3MzFR1ELg9vyYSjfKC3hPPtIGAmhobXNisrRkNjo6dF83max8W1m6h7fY6K/hmz2H2KGa/Z1QoFFxfC0vLVRfcbpOzwPn+3l4XZD8+Na35xcWdO1HoGQEEEEBgTwkEg0FdeKDffa+0APfyumxDLKa21hYtLC5pYWlpT5kwWQQQQAABBBBAAAEEEEAAAQQQQKCSAgS4V1KbfSGAAAIIIIAAAggggAACCCCAAAIIIIAAAggggAACCCCAAAIIILAHBSzSZjozp8nUhB6bfeRJAvFQgxrCjbqi/WmKheIn/20mM60Hp+/XDya+5z7PZmbUGG7UoebDem7fC12IeraY0R9+970uRH0nW8SL6pUXv0Y3H3yZYl5UYS9ycneW9xMo2fymNZ+d13fH7tQ/H/sn2btHQ15YzZEW7Uvs16Vtl7mAXwtq94Ih+aWiUvmUBhdP6JGZB3Vp2+V69v7nqTXW6sLdf+P2N+3klOh7BwTefO3/0LU91ynuRWouHGy7OSwwLVssaCo9pf9y2+tPFmzY7v3QHwK7KWDh7TcffKkbQjqf0ueO1WZwe9mQAPfdPJvYNwIIIIAAAgggUNsC5WC/8ixGJia0tFzdgc61LV4/o2+Ix7Svu9sFake8oDZbDs/yzl14u79STMACbKzVYoC7jdsC3C00/NRm4fahCqbR295tDLaWWd6tDSlf8mXemWxWY5NTyuWfXKSyPGYLE4qEw2673W52nnW3tyscDivmrRTl3Giz61w2n9foxKTSVTCnjY6/nrdPNDS4QhD2dW+FDiykf7PXknp2Ym4IIIAAAgiYwKkB7nYPbt83z9XsftCKdVlwtAUuW5C0hSlbOzXUHVkEENg5AXuu2t/dpXgs5gLMZ+cXNDU7u3M73KGeO9ta1ZJMuufDswW42728FYawa0yiIa5QKORGshLavvKsn0pnlEqn3Yf9uVqahcvrlCJhds20589kU8LN98TIaLUMlXEggAACCNSJgBUy7O5od/fptj7b0pyUBbhbs0B3C3anIYAAAggggAACCCCAAAIIIIAAAgjsjAAB7jvjSq8IIIAAAggggAACCCCAAAIIIIAAAggggAACCCCAAAIIIIAAAgggcIpAobQSPHRa9tCa0esPzTyg+6fudeHvN/TepKd3Xu0C0K0dnz+qt9/x31zg+emts6FLQftfICgv4LltMsWM5rNzGz4uiUiTfuP639LFrZfKBjy0dEIPTN2nnsZ9uqT1Uhc87wWCJ+fynbE7lc4vu6D3S1qfovZYx8ngKHsb/Olx8wu5eRX8vLzAyrzuHP2mbr3vwxseJy/YXYHre27Urz3jzYqHYopUMFBrd2d95t7t/M4VfY0uj+ivH/64vjny9WobIuNBYFsEfu3qN+s5fc93fX3q0U/qU498Ylv63a1OCHDfLXn2iwACCCCAAAII1L6ABWdboLNb95E0PD6u5VS69ifGDHZcoLOtzQVB2jJKOLj5AHcLlnTrEfm8Kx4Qi0Zlod21GuBuX0sW4u7C6E85CpUIp7a1WxeGv/r1bPssr3PZ+m7BL2lxadmFBuYLhTPOEQvda21uVqKxQdls1gWeF4rFHT+XzreD/T3dLsQo7AVlQfibaeVjMr+4qPGp6c10wWt2QKAhHneBluWiDbaLShc72IFp0SUCCCCAAAI7ImDPbDnfVzaXc0HJdg9u98vna3bvZ/eAp7eB4RHXDw0BBHZWwIpiHdjXKwtyX1xe1vjk1BnFvnZ2BNvTu4WZtDU3K53JamhszN2/hzzPBbY3NsTdNcn+rhzYboG0VkDL1pZSmbRyubMXDtue0W2ul3AoJJuXjf3Uy6Q9cq78XUlHB4dU3OXn4c3NjlchgAACCFS7gN0f2Bp4udn3TrtfsPb4wAkX7k5DAAEEEEAAAQQQQAABBBBAAAEEENh+AQLct9+UHhFAAAEEEEAAAQQQQAABBBBAAAEEEEAAAQQQQAABBBBAAAEEEEDgHALlt3iXo3LszeJ5fyVk6Vyt4Bc0k5lScySpeLjRvSk1W8zqs0c+rc8e+QelC2k1hBt1Wdvluqb7eiWjzUqEE+qMdysRSSjmxd32D87crw987/eUKWQ2fHze/4IPa3+iT3/10J/r9qGvKF/My2KULm27TD928Wt0KHmBoqGYAippIbeg5fyykuGELPzdgo5sfvbGTfvsl1bmawYWMG+fbXzZYl5+qag/vvv9unvirg2PkRfsrkAy0qz/dt3/0FPaLlPU854UsLW7I6vs3i3IYTmf1qcf+5T+6cinXXECGgK1JNAQatBFrZfqivan6q7xb2tg4bhyxScHkUS9qH732X+gA00HXaAAAe61dIQZKwIIIIAAAggggMBOCZTDnYfHJ7ScSu3Ubui3jgQsZKavp9uFy3iBgMKbLIiX9X3l8wUNjo6pUCios71dLcmmmg1wt0NsAeoWmHn6mqmtI5qTrTduZyuHttta7ant1ONi2+T9kuYWFjQ5M+sC6crNggVbkklFI2EXHuTC9ySN7PL1IB6LqrerS2HPU9Q7f0DpWp6Zoq9UOqOxyd0PpV9rrHvl3xvjcfV0dcpbDajaajGIveLGPBFAAAEE9qZA+V5uem5O7S0t6wpwNym7B7I7Ty8YcPenVsTn2ODQ3kRk1ghUWKCrvc09Z9mz19zCouzrtxYDWTtaW13xNgszt8Jr0WjU3cO7wHb7PRp7pi8UlMpkXFE2KxBx6vNmhdnX3F0y0aiOtjYXQm/t1LGWi0tZ4S8rAEZDAAEEEEBgJwRsPf3CA/3ue9D07JxmFxZ0QX+frMDI2OSUFpaWdmK39IkAAggggAACCCCAAAIIIIAAAgjseQEC3Pf8KQAAAggggAACCCCAAAIIIIAAAggggAACCCCAAAIIIIAAAggggAACuyuQLZ4/wN1GZ2FBFsBib+C0N4fPZmb05YEv6Mj840rll3VV1zW6qusZ6kscUNgLrYZnPzmU5/ah2/Qn995yRhDvemb/vud+UIeaD+uXv/w6TaUnn/SSvkS/Xnb4R/TM3pvUGG5UOBhe2b/9v5IFLvmyEPqcn1Mqn9JibsEFtse8mPY39a1uH3Db3Td1j95z5ztdODyt9gTsHHjTNW9TOOhtOnSs9mb9xIituMJSPq1HZx/Vh3/wQU2mJ2p5Oox9jwlYQY2ndz5D1/U8U0/veoaaoy0aXRrW/VP36qHpB3Rk7jF3be5u6NFz+1/otmsKNykQCBLgvsfOFaaLAAIIIIAAAgggcHaBciDg8Ni4ltNpmBBYl4CFffd0dsgCwC2Y3NYAN9rs3MsVfU3OzLiwt2RTQhYQFwkG3XpiLTdba7HiCKcHq5eXHi0cbqVIpC1FBmR8652y9Wl2to/ySqQF5S0uLysaiSjR0KBQMPikNS5bx83kcrIwukw260KBmhIJtTQlFAqtrMlauLx9tnHPzM1ranZ21w7B/p5uNcRiCntBhTZxbp06cAuvt7lbcKKFItF2X6CxIa7OtjZ3/bBzLuKtFEulIYAAAggggMCZAvbzdbs/s0BHu/+2+0e7X16r2T2jbVt+3rMwSOuDhgAClRFIJhLua9aaPatNTE2r6PuV2fk27aUcZmLdudD2UsnNwQpkpdJp91ELc7LnX1traEo0niFjwfoWQJ9Kpd1nC6qnIYAAAgggsJMCthZrxUzLzb5HtbU0aymVckU1aQgggAACCCCAAAIIIIAAAggggAAC2y9AgPv2m9IjAggggAACCCCAAAIIIIAAAggggAACCCCAAAIIIIAAAggggAACCKxTwMKBLGDpzLjykrxA8GRwe7m78pvD7c9z2TkXgu4FPZVKRTWE4isBQatBRVnfV6kkLeUX9bEHbtVXB/9tnaM6c7PXPe0NemH/i/Vb33irjs4fOWODcDCia3uu16suea26G7oVDHjK+3nlilkX+G5B1sfmj+jY/FGNLY8oXUgpEW7SjfuerRcffJlaYq3KFjL62IO36ssD/7rpcfLC3RWIejH9zrPeq8PNFym6xwKDLMAhU8xrIbeg//Xtd+no/OO7ezDYOwLrFLBYuWt7nqlXXfITuqD5QpVKvgtlLwd+lb8/WSEOv+QrFAzJwt5XCnUEXMjApx79pD71yCfWucfq3OzVl/6kXn3Ja+si4LA6hRkVAggggAACCCBQ/wLlNZuhsXEXvkU7u4AFbttzxOnNAsDsWWN+cXFP0YVCnvZ3d7vA8M0GrpumBYtbmOTC4pIs1Lm1uXnT/VXjAbBTxgI37etsPc2eWcvh7rZWatGc9mdrFti+Ety+0pMF5S0uLTu/QrGo5qaE2pqb3fanh+qXv85tO/s6tzBBO5+91fD9cgC/9Z3zfReoPzKxO4FBVhzgwL5et15s89hqsLebU7GoXL6g48PD6zkMbLODAsFgQD0dnUo0NrhQ2XCQ8PYd5KZrBBBAAIE6ELBiNHYvNzQ6pr7ennUHuJenXn69hUFaKCQNAQQqJxCPRdXX0+Oe0TLZnEbGx92zW620zrZWtSSTLth8OZVywe21FnBuz74dba0Ked5Jdgttt+uhPfdyXayVs5FxIoAAAvUtcMkFh9wEHx84Ifs+RUMAAQQQQAABBBBAAAEEEEAAAQQQ2F4BAty315PeEEAAAQQQQAABBBBAAAEEEEAAAQQQQAABBBBAAAEEEEAAAQQQQGADAhYYZGE+0kqIjgXqWOCKxa2sZgo9qbdySJCF6KYKS2oMNbowXc9C2y28/ZStLdQoXyxqYHFA//eeD+nI3GMbGNmTN/2hQy/TKy58pf7f/R/R98fvOmc/HfFOF4CbiDS5wPZHZh5yoe0WIn+u1hpr0ysu/DF5AU//cuyzGl0e2fQ4eeHuCzy//2b98lVvPCPgavdHtnMjKBdisKIKf//Y3+gLxz63czujZwS2SSAeiuvKzqtdEY2uhm41R5sVDzW43tP5lOLhlf+2Zt+XrGULWUVDMfff9v3LmhXo+D93f0APTN+3TSPbnW4IcN8dd/aKAAIIIIAAAgjUkwAB7uc/msFg0AWVR8IhzS0uanZ+4WSIigWBWaBZJpfT8Nh4PZ0Wa87FQrZ7OjsUDYddMbzNNltfzOTyml9ckucFXQD56eHjm+27ml5nT6L2PFrwS2cpiCktLi8rHArLwq1DodCT1krLAe42HwtdT2cybnsLm7MQd2tNjY3qam93hufys7B8e72NpdynreOGAgFXjLPcMkXfhbwPj0+ctWjBTruW3zAXMouzLTRvYgAWXJov+hoYGVY+X9hED7xkuwS6O9qVaGhQJBSSHeOtBvRv17joBwEEEEAAgWoVsPtlK0hzbHBIF/T3bTjA3d0DSnr02PFqnSLjQqCuBcKhkPr39boA8Xyh4NYOaiUEvfzceLZidrVw0JqbmmTPH+VnaQtrtyJohLbXwtFjjAgggMDeErD7fLtnGJuccsU6aQgggAACCCCAAAIIIIAAAggggAAC2ytAgPv2etIbAggggAACCCCAAAIIIIAAAggggAACCCCAAAIIIIAAAggggAACCGxAwAUOlUouuN0CftYKWrGQHHtNORTIXneuZm8iTxdyGlse018/8nHdOfKNDYzsyZte3XWN/sPFr9bXh76irw7epoKf33RfvLC+Bdpi7frgCz+iqBdV1PPWPKfrQcNCw+zr2L4+PnT3H9XDlJhDnQtc0voU3bT/Obq661pZ4Y1wMKyJ1Jj+9fjndefoNzSZmtCh5GE9v/9Fuq73BnXGu84QseD2Tz3yCX118N/qQosA97o4jEwCAQQQQAABBBDYVQEC3M/Pv6+7y4UNl5vv+y5svFAsqq2lWV4wqEKhoGNDw7sSdr1bJ48FoXW0tii6GsK82XHYukSuUHQBaplsVh1tbW6tMeJZmcj6bCvrqk8UGLNZptIZpbMZd265EHcv5EJ77CMU8uQFPRfW7sLbl5ZOFicrC5XfZGZ2FuB+tmZf6xb+aftfKW22Eghvr1kpzrlSoNNCPtPZnManppTN5Sp+ECyIviXZtK1B/u46V/Q1s7Cg6dm5PfW1WvEDeJ4dWuGHvt4eecGAosHNF36opjkxFgQQQAABBHZa4NQA9ksuOLShAHe797MAeLvXHhmf2Omh0j8CCJxDwILQLcQ9Fom457rJ6RnCWStwthzu73fP0/YMOD03V4E9sgsEEEAAAQQ2J9DR2up+1sB9++b8eBUCCCCAAAIIIIAAAggggAACCCCwlgAB7msJ8e8IIIAAAggggAACCCCAAAIIIIAAAggggAACCCCAAAIIIIAAAnUnYMEyFjBjzYJlaLsrYEdivUfBHbWSXID7+VpuNei9vM2x+aN62+1v3PRE9yX69GMXv1oTqQl98fjnNZed3XRfvLD+BX75qjfqeX0vciFh9X6NseCqbLGgh2ce1O9/991azi/X/wFmhjUt8Ny+F+rnn/YGV2Qh7+f1lRNf0mePftqFtp+rnRrmbtvUU3B7ec4EuNf0ac3gEUAAAQQQQACBqhAgwP3ch6GpsVHdnR0q+b4WlpYVjYQViURcaLsFsJ3aLNDd/sbWwLLZrEYmJus6JLq3q9MF20e9oAv+3mxzXkVfuXxeC4tLamxoUDwWdZb1HOJuXhaoaV9/9uH+7Puamp11Ie4WrF5u3mqhwWAwKAvO90srQe7ZXF7FYtFtZgE/7S0tCntBhdZxPDJF352rmUzWnbXxWOyM83lyZkaLS5VfL7LzygonnC+MfqPnm801V/RdIL19bdr5Rqu8gH1993R2KOJ55yw0UPlRsUcEEEAAAQSqW8Du2+weZmB4RBbgbvfJdg++nmYF1u1ec2xyirDo9YCxDQI7LNDT2alkotH9ztPc/IJm5ubOKM61w0PYM923JJPqam9zxdKGxsb2zLyZKAIIIIBA7QrYvb61xwdOuHViGgIIIIAAAggggAACCCCAAAIIIIDA9gkQ4L59lvSEAAIIIIAAAggggAACCCCAAAIIIIAAAggggAACCCCAAAIIIFADAv+fvfMAj+wq7/5/5k6v6l1bvbbxumFwBxtYwGCCSYAEPhJMNzXBXwIJ7QNTAsH0YkIAhxLCByTwGTAlBmPj3vu6bN9Vl0bT+8y98z3vGV1Zq5VWI2lmNCP9Xz96dr2695TfOffqnjO6v9eUrOgleUGhBLtVg2YRQVATNJ5NrIhA0SihOEdOJCclC0lc+cd3IJ6PVVTG/IPcNg9evv3PsTmwFTcd+QPum7h7ReXwpI1BQObJZ577BTg0h5IIrZfbi7wELteW9Ej6JYKwvFFE0TDwz3d9FLunH90YA8xeNiUBn92HN556BZ7TfzFKKOHJ6d34+J0fbsq+1KLRFLjXgirLJAESIAESIAESIIGNRYAC98XHe/umTSoZYTSeUGJtEWi7nE60BvxwOp1ASVYpT4dI3eUYEZrHk0klSlyP4bDbsamvV4nsqyFZzxuG2qsQabmItZ0Oh8K2ESTu0k/ZDpV9G7kWpf9DY+OzYva588dm0zDQ0wPhLxIfEXmmMhlksjm0BPxKqF+pwF1J84tFxBIJRGLxmXkdgM/rma0yHI2peV/vEGH9tsEBaFbZx7JWbX9OGBf0EkKRsOozo/4ERKLY0doCh02rKNFA/VvIGkmABEiABEigsQiYyY4keY88I0oilIDPp34/wmFdWuJuPmcfHBpGoVhsrM6xNSSwQQnINSzXskQilcJkaBo6Ja1Vnw2yprTZbDgwNIwi739V58sCSYAESIAEqk9g6+AA7DYbky9VHy1LJAESIAESIAESIAESIAESIAESIAESIAFQ4M5JQAIkQAIkQAIkQAIkQAIkQAIkQAIkQAIkQAIkQAIkQAIkQAIkQAIkQAIk0JQERESjzwh5RGpkt1iUCOl4IQKfYsnAdCaMPw79HolcHDs7TsOJrSehxdmqZC6aqInXi225KUd29Y0WcZC8iH7P+F341iNfh81iQyQXVvKm1cRLtv4Z3rTzCiX+/d3B6zGUOIJoLoLJ9ATGU6MoGIXVFM9z1xmBj1/wGZzQehK8NocSrjVziLhd7reSCMFhdSrzmUuzK/GVSBvkyvrwre/DvuieZu4m276OCQSdLXj9KW/C2T3nQRJyPBZ6GJ+48yPruMfL69qWwDZcdcGn4bF7layFSW2Wx49HkwAJkAAJkAAJkAAJlAlQ4L7wTOjr7oLX7YHIEkcmJo7ZnxKRu03TjjpZ9rDk3+WFH/n76MSkEmyvt2hvaUFrMFBVCbPMQ0nuOH8XUPYwROK9EdY7Wd1QYs3h8QkUCsfuV4q4faCnW0noZM9K5pjs/ciX/L/stduslorE2MI6k88jHIsribvEXJGg/L8pCl2L+SuierfLqRIEaFXanzMFqKl0GqOTU6vec14LLs1cp8zPrvY2BH0+lWigWuPazEzYdhIgARIgARJYikA5IbOBSDyOqemwOlzWKZK4R36WStLmxcJ89pGkP4dHRpeqit8nARKoIwG304mB3h61hpNrdGR8AkVdr2ML1ndVkjhK1h7pTBbD4+Pru7PsHQmQAAmQwLoh0NHairaWIJKydzkxuW76xY6QAAmQAAmQAAmQAAmQAAmQAAmQAAmQQCMQoMC9EUaBbSABEiABEiABEiABEiABEiABEiABEiABEiABEiABEiABEiABEiABEiABEqiYwNMi4RQssMKu2ZUkxW7V4NBEv75wyMvFed3AVGYSu0OP4kdP/gDpQgont52C8/uei7O6n60ENX67Hw6tLK9pbuVyxUjXzYHy8rleMpDIp+C0ufDG374WOT1btf61uztw1fmfQZu7Xcnb47kYMsW0krjLVyQbwaH4AYwkhihzrxr15i3ogr6L8NbT34GgI3Bc8UGj97BglFAw5EXvEvZH96kEBkFHED3eXiV6VmK0Ugk/2/sT/PSp/6S0qtEHdIO1z2Kx4rn9z8PlO9+ifr6LwOCu0dvwxfs/u8FILN7dne2n4f1nf1jJ20XSQvEZpwYJkAAJkAAJkAAJkMBKCZgC99HJSSRT6ZUWs67Oc7tcSpRdLOoQLiJUW06I4Fxe+tF1HQeHhpVgez2EiCJFhOZ2u9T+a7UTSQkl3SjvV8wN8XdLEtBmT7S31BwQgXu+UMDIxOSiAvf+nm7YbTa4NKuS3Zt77uYcq3R9KMfnijriqTQmQiHVNBHcyfjK+lLuC7J3v/fQ4aWaXZPv+71edHe0w65pVd2fyxkGcvkCpsIRiMidUT8CmtWKwb5eOO12de+okpe/fh1gTSRAAiRAAiSwBgTkuVgS70xHo5iORFULtg4OqOfBpZ7FFzp3DbrAKkmABBYhYLfbMNjbqxLDFWcSecl6kLF6AtsGB1TiswNDw4otgwRIgARIgASahcCJW7eopu47fASGYTRLs9lOEiABEiABEiABEiABEiABEiABEiABEmh4AhS4N/wQsYEkQAIkQAIkQAIkQAIkQAIkQAIkQAIkQAIkQAIkQAIkQAIkQAIkQAIkQAJCQEmCjZISdCcLCdw5ehtuHb4ZLpsLmwPb8OoTX4OAw7ugeFQkNCIhFqHMQ5MP4N8e+RqmM2WhjBki535W99k4r/c5OLH1JNitdogMREQzlJk29hw0xzevF9TcuGX4JvzmwC8Rzk7XpOFBZwsCjgA2BbZge8sO9Hr70e3pRqurDV67T9X5iTs/jMdCj9SkfhbaHAQ0i4ZPXPhZbAtuh9vmgLUJM0LIPTdvFHH/xL34zcFf4snpxyHz/5U7/gov3nLprPgqb+gIZ8L4l3s+jsPxQ80xQGzluicg9+O3nvZOnNl1Ftw2D6wWq3pu+NqDX1j3fV9OB6+64DM4pf1UytuXA43HkgAJkAAJkAAJkAAJLEjAFLiHwhEUdUkEBhSKRWSy1UuuV2v0XrcbPq9HJX+aG+IBLxQKiCYSFQtPTIma7C+GIhFEYvEVNX+TiIodDiWJHp2cWlEZ9TpJuHncLgCWBaXWIm4P+HxwuZywWa2wWq2wWVATobrsA+cl2+OckL0Zuwif6wVkjeoRgbvM1+HxCXUNzg+73Y6B7i7InyJwP2quz8jcl5PcNDcjjD84PAKH3a6SDog43WG1oKAE7sD+I0MqEUG9Q+bY5r5e1S7nvL6upi1yvxNxvUjcx6emFuS8mvJ57uIERDS7ZaBfXcualUl4OVdIgARIgARIoBIC8nmfiNiHx8aRzmbVM3lPZ4f67FIE7scLeaaWZ+vDI6PLTkhVSdt4DAmQwOoJyLpHkjLI/oMk1JMEcozVEWgJ+NHV3o50Jovh8fHVFcazSYAESIAESKDOBLZvGoSmabPP/3WuntWRAAmQAAmQAAmQAAmQAAmQAAmQAAmQwLolQIH7uh1adowESIAESIAESIAESIAESIAESIAESIAESIAESIAESIAESIAESIAESIAE1gcBkaGIayeeTyCSDWNP5CncPnIL9kSeRE4vC6A8Ng9EQLoluFW9ZCyCmflRlkgZGEuN4c7RW3HT0B8wkTr6RTvRffT6+nFu7/kY8G1Ch6cTfd5etLnalMRdJETrXfDTbLNGxjWr5zGcGMbu0KO4f+IePD79GPRS7YVAMhvcdo+StgcdQUgSgNef8mZ0ebrx870/xY+f/I9mw8n2VpnAX570Oly2/S/gtblhazKDu8gYMnoR+6N78a1HrsGROWL2s3vOwz88+4NwaJq6J4qISyTu1zz4Jdw6cnOVKbI4ElgZgR2tJ+FD514Fj90LuV/Lz/4v3X/1ygpbx2eZAvf50r513GV2jQRIgARIgARIgARIoEYETIF7NB5X8mYRWqbLUwAAIABJREFUiGVzOSUdXwtx83K72RIIoKOtdXZfsSSLXVGRz+wzyv9PR6MIR2NLFt0aDKAtGFSSFBHYr4aBx+VCf0+3qnNsKoRkKrVk/fU8QARxIgL3etxKNO92OhWzZDqN8amnE2iKHL+zrRUORznJna3Ge62mpDIaT8DldKi2Wa0W2C2yd1xPQvWvSwTueRG4j43PJlOY2wqZlwM93YqJSM1Xi0OkngVdx9DoGHxeL/xej5oHSuCuErKurfCzr7sLMv8cWjlZa7UibxjQjRJS6QxyhTwy2RzSmUy1imc5ixCQuTXY16v2WuU+wiABEiABEiABEliagClhNwXuInqWpCjl36s4/vkqOVCxiINDw0tXxCNIgATWhICs8bYNDkD2LUTeLtJxxuoICE+bzYYDQ8MoLpAYbXWl82wSIAESIAESqC0B8+eY+fxf29pYOgmQAAmQAAmQAAmQAAmQAAmQAAmQAAlsHAIUuG+csWZPSYAESIAESIAESIAESIAESIAESIAESIAESIAESIAESIAESIAESIAESKDpCBRLJYhsR2IqM4kf7L4Wd4/dsWA/3nb6u/GizS+Z/Z7dajlGyGJK3AELnpjejX99+CsYT40tWJ7FYsX24Al47cmvx+mdZ84cU4LNYoVmpch9rSeTjKXMDQMiCMrjPx7/Lm449BuUUJ4vaxWbAlvw+Yu/hmgugituuHytmsF6G4RAt6dHic4luYRzRnbeIE1bshlyfYmU/dN3fwyPTD101PFdnh589PxPodfbo8QO4nYQ+cMPH/8ufrn/50uWzQNIoB4EBnyD+ORzrobH5sV4egz/cPO7UTSK9ai6qeqgwL2phouNJQESIAESIAESIIGGJmAK3EXuJzJAiXy+gMOjo0oi1sgh7d0y0K/aKRLmTC6rkpVJyL+JeFyk5NFEApOh6UW74rDb0dPZocTYcl4un8dEaFrJtFcTUqbP44FuGA0jThRmIusWwbwI0kUYNz9iiYQS3vt9Ptg0TR3rcNiVdLmWie5k6HK6oeTlh0dGRMOP7vY21V7ZwxCR93rVPpvXoQj0xyanFr32JFmBSjJgsUD20VcTag9J1zEVjqA1EIDNpsFp01TZ0p68bmBobFwldFiLkOQM7S3BGUnp6vo6t/3ysYUkjDXvbnLNT06HIfOeUTsCAZ8XPZ2dat5WU8hfuxazZBIgARIgARJYewKSeEaeXfYcPISAz6fWLFaLRSXcOV6Yz5bxZFI954iQYGo6vPYdYgtIgASOItDV3o5gwI90OoOxqSkYhkFCqyDQEvBDmIoIf3h8fBUl8VQSIAESIAESWBsCFLivDXfWSgIkQAIkQAIkQAIkQAIkQAIkQAIksP4JUOC+/seYPSQBEiABEiABEiABEiABEiABEiABEiABEiABEiABEiABEiABEiABEiCBpiUg8hORoGSLeeilIq558Mu4Z/zOBfvT5mrHa076azx34PlKqGSzakoGJC8fSxilknoxWcoUmYr8mSwklPj7rtHbkClmFizXarGix9uLbcEdOKF1B05qPRn9vgF47V4lLpbyq6d9adqhqlvDzTmR0/PYH92HByfvU3Lp/dG9dWvD8Sp6y2nvwCVbXoZQZgrv+sObG6JNbMTaEnjLae/E8wZ3wWd3NZVUyJQ5/J/b/hFPRZ44CuKAfxAfOOdjRwncc4aB/9j977j+wHVrC5y1k8AcAm/c+Ta8YNOL4LS58H+f+AGu2/ff5DOPAAXunBIkQAIkQAIkQAIkQALVImDK/eaWl8pkMDI+Ua0qalbOYG8P3C4X4okkJsPhY2RnfV1d8HrcEHGhCNnnh+wPdrS3IejzqW+JxD4SiyORTKo9ydWGyNH7urvgcjgaQhDt83qUzEyk7BKy/Wp20xQqy3yQEGm3y+lEIpVSQnsl+NY0ODXrarEseL65dyj7wCIUj8Ri5TYC6O3uUiL8SmSVNWlcHQoVcb2I/ofHJ44rTBcemwf6IUkHVivCliSsBd1AMpWG3+dVvXRYrWrv3PzeWgrcpY8yXz1uF1xVnnfm1S3zXTdKKBR1ROIxROOJhk9cUYfpWJMq2ltalDzWnGM1qYSFkgAJkAAJkMA6I5DVDbXG2Xf4CLYODqjENvI8vtTvOBSMkkrIMz4VQmswoMqQ5zoGCZBA4xCQ/QKRtErI/ks6m22cxjVpS0zp7cGhYbW/wyABEiABEiCBZiNAgXuzjRjbSwIkQAIkQAIkQAIkQAIkQAIkQAIk0CwEKHBvlpFiO0mABEiABEiABEiABEiABEiABEiABEiABEiABEiABEiABEiABEiABEhggxIQ2Y5I3EXY/eMn/wO/O3Q9isbCL8n5HQG8dOvL8aLNL0HQ2aKIiUBIXj5OFzJw2USgbFXydlOelNfz+OX+n+Pne3+KolE4LuUWZysuHnwBzu25AFuC21AqGXDaHLBZykIaRu0JiPSnaIiAv4RvPvRV3DF6K3J6rvYVL1GDzLdTO07Hq3a8BgP+TTiSOIz33fyeNW8XG7D2BE7rPBPvPOPv0OnphNNaGzlZtXsp992cUUQqn8Jbb/gbGCXjqCoG/ZvxT+f8n2ME7j/YfS1+feAX1W4OyyOBFRHYFNiCt5/+t9gS3AK71aHK+MZDX8bNQzeuqLz1epIpcKf4bL2OMPtFAiRAAiRAAiRAAvUjIHtteVlQzolQJIJwtCzQrlVYlSjaovb75kbJMCqSp7cFg2hva0WhUMDoxCTyhWP3B3u7OuF1i8A9hcnpowXufq8H3R0dsFisMAwdiVQa09EodF2vape7RBDv9ysx9FQ4XNWyl1OYtKGjrRWa1aqSZ2rWcnJLkUIeLxLJFGKJBAJ+HwI+36ql4QvVNVfenslmlcRcEnmaISL5gZ5u2DSrkj+vtzD3TWWOzJ+nC/XV6/Ggv7tLjZ+jAoHn8ZjnCkVMhqbV3BAhqEPTYLNaYEo/h0bHkMmt3R5uZ1srWoPBmkq/zc8xioahkjdMTq/ddbre5vbc/nR3tKt7YSXS2fXMgX0jARIgARIggeUQkGd1eT6OJZLo6exQCaclic9SIcmB5GlaEjE5HQ5VBgXuS1Hj90mgvgQkWVUw4Ec6ncHY1NQxCenq25rmr60l4FcJwNIZ2VNgwormH1H2gARIgAQ2JgEK3DfmuLPXJEACJEACJEACJEACJEACJEACJEACtSdAgXvtGbMGEiABEiABEiABEiABEiABEiABEiABEiABEiABEiABEiABEiABEiABEiCBVRIQ+UlWzyORT+LByfvwbw9/HXppYQlSq7MVHzn/Uxj0b5qtdTw1ion0OETw3u8bgFNzzX7vqfATSgp//8S9yBYzFbXUarGq8nd2nI5ndZ+NrcHt8Nl9Sg6vWaCkUYzaEJC5kDcMHIkfwkdufz+yxeyKKpIx3Nl+GiwWCw5E9yNZSCy7HLfNjfN6L8S5vReg3z8Ih+ZAiyMIi0XDk+HH8dHb/2nZZfKE9UfAbfMogfu5vecreZVIERo9RK4Vy8dx6/DN+O5j3zqmuRS4N/oIsn3yc/5D512FE1p2wGF1KMFIupDCVXd8CIfiBwhoDoE37nwbLt12mRL22ZX4knhIgARIgARIgARIgARIYGUE5gvcRZw9NjmFZDq9sgKXOEsk3Jv6+mCz2RY9UkSDw2Pj0I2F5eIOmw2bBvrVXp60NZFKLViWKXCPJhIIhSPqGJFUi/za4SgnjMrmckrYLH/WIkRAHQwElAR9qsZiaJumKdG5pmlHSfBluWDydlgtR+2BLiVwN/k47HYljVyNNHwxvkoWbhhIZ7MYmwodI9F3u1yqX7L2Ebl4M4Upz1yqzXLdHRoeQaG4cALU+eebMuxKJZ7zz5ekDUVdRzKVxngoBLfLqUTpPo9HJTIslEpqDo2MTyCVqWzvfak+ruT7Pq8HfV1dKulALce+nESg3Ge598l9ZW4SgZW0nec8TUDuTZIkQJJAUODOmUECJEACJEAClREwP1sX+bpI2CUBViU/R83z5tZCgXtlzHkUCdSLgKzZRdAqIWsuWQszVk5Adgm2bhqErDsODg1XvK5eeY08kwRIgARIgARqQ4AC99pwZakkQAIkQAIkQAIkQAIkQAIkQAIkQAIkQIE75wAJkAAJkAAJkAAJkAAJkAAJkAAJkAAJkAAJkAAJkAAJkAAJkAAJkAAJkEDDExDhSVHJXgCjZOB7j30bj00/gulMCAUjj6LxtJCmy9OND5zzUQzMEbj/av/PsT+6D8VSUQm3z+45d1bifjB2AA9P3Y/HQo/gkamHlsXCZrXh5LZTcNHA87EpsAVemxdBZxA+h1dJmptLA7Ssrq/ZwaYM7EBsHz5/76cRykytqC0XDbwAf7Hj1UgVknh06mE8FXlCzZFEPr5keSJu3xzYilPaT8Wze85Fn7cf3pkxL5UAvVTC3shT+PBt71uyLB6wMQic13ch3nXmlfDY3BDBWSOHiKZECiZz+BsPfQUjyaFjmkuBeyOPINsWdLbgvWe9D6d2nAHJlyD3Zcrbjz8v3n3mlbh4cFdNBIqckSRAAiRAAiRAAiRAAhuDgKwliyLPlgfwmcgXCkpeLBL1WsSmvl4lIJTQ9XmJHi1lubjICWUvKRyNIhyNHdOMLf39cDjsStwubV0s+nu6IfLvdDqDyelpdLS1we/1qMOln5FYHPFkshbdnC1TRNsiLZa2TkyFVKKqWoVI1kV0vpgcX/Y9RYRt5qgz9xIWao/IsvUZsbqwkmSKMm4rFYYfr8+ynyEy8dGJSWQWEOm3BgLobG+D3WppigR7c/sqCS3V3rhR7uP8UDvRFiCVTqtEAsuJrQMDsNtty+Yi+/Vy3cs1LrJAs10+rxe9nR2wzVx/cg2GIhF1naxViIBvy0A/JPGDCPxruTsn41Q0DHU/HJmYQDpDiWK1xt3tdKKtZSZBgGatVrEshwRIgARIgATWNQF5JpEEM9PRqFpPSCIqRwXJXFVypJn1nflZCwXu63qqsHNNSKCrvR0tAT/k2pQkZsUKE3k1YVfr0mSX04nB3h61z3N4ZLQudbISEiABEiABEqgFAQrca0GVZZIACZAACZAACZAACZAACZAACZAACZAAQIE7ZwEJkAAJkAAJkAAJkAAJkAAJkAAJkAAJkAAJkAAJkAAJkAAJkAAJkAAJkEBDE5CXg0XyMldKJCJWvaRDBOrxfBxPTO/Gz/b8GC6bC88bfCGeO/A8BBxB1a9YLop/uPk9iOfLkib59z/f8Wq8bOsrlDBIhPDJQhLjqVF87PYPqHJXEi6bGye0nIgXb3kpzuk5XxWhWawQSZEIo+ZKYeRlZ3nfWb630SIvBhuUIESk/5USUGeV5EXxsiBdROsPTT6Af3vka8jrlYvApMbLd75FzZGgI6hEU0VDh9WiIZlPYF90D/449HvcO3bXMXNBpO2XbrsMZ3aehRZXK4ySDofVPisIlnIsFqtq528PXY/vPfatjTa87O8iBPyOAK486/04tfMMuDSt4nm/FkBN6dqjoYfx5fuvXjCpAQXuazEyrLMSAp3uLrx+55txVtez4dSc6tmB8vZKyAHX7LoWnZ4uOLXaiuwqaw2PIgESIAESIAESIAESaEYCassHkoRREjCWlMxZpOgiElssRIre09mBaDyBSOxYwfpi53W0tUJk3IViUcnZc/myGHxuyP+2+APweNxK5F4QyfTkFAqFgjos6PdDpOgSIuY6nmheBO5et1sdKwJtqUv6F0skEUskjhXI12AApa3SZrMNE6FpJXOvVYi4zOf1wONyQYTuwtAMIV3GXd7bK++vHa2Ul/1QzSL7o7L/WpZGmkfI8SKNrHRfsNI+isA9k8tjaGxM7c/ND5NhJcLKSuus13HCV4TpMubTkajq3/w5L3NTkhlUIvcXCbbX7YHVWhbqS8hWdaVyczPJpq4bSlKenSPMl3Z1trWiJRCYxSP3gZGJSXX9rEXIXOvu7FSJFxyateYCf1OUOhUWcX3l97a1YNNMdfq9XrQFAyqhRqMnyWwmrmwrCZAACZDA+iZgPkeOT4XUs1hfd5f63YWlfpaaCYTkeV6+5P9l/SVrp7V6plvfI8XekcDyCezYslmtC2U/IxSOIJ3NLrgWXn7JG/MMWSe3t7QgHIupdTeDBEiABEiABJqVAAXuzTpybDcJkAAJkAAJkAAJkAAJkAAJkAAJkECjE6DAvdFHiO0jARIgARIgARIgARIgARIgARIgARIgARIgARIgARIgARIgARIgARIggQ1MQLw/yUIWmlWDZtFQKokg6WlZ0FxRjYjc7VYb3DbPUcREDXT1PZ/C/RP3zP67lPXSrS/H8ze9CL3ePiWCl/jfN70TI8nhVRH32D3Y2X46Nge2YEtgG/r9/ej19sKhOcRhpQQ6BaOohLJBZ1CJjOQl6Y0QMp7ycreI0gtGHh3udtV30TWVte5lvZD4lZ4WDYmcSEdezyFVSCJdyMBmtSvh/gOT9+N3B69fFrrnDjwfl5/yZrS7WlUdCv1MZQZKCGfDGEuO4lD8IA5E9ym5f9Eo4MTWk7GtZbuaLz3eXjVnREMvCQDkfAMGwplpPDB5L24buQVPhR9fVrt48PomIPccSe7wplPfDpulnLygkSOrG3h06iFc89CXEc5OH9NUuQY+eO7H0O/thzaTiEGSM/zoie/jun3/3chdY9vWKQFJovLMrmdh16ZLcFLbyXBpLsrblzHWIm4Xgbv8THTOkTIuowgeSgIkQAIkQAIkQAIkQAKzBExBoPxDvlDAZGhaScTmh9fjRm9n56yEWo6RY0UKeLywaRq2Dg4oaWAoElUC9cVCRGYtAb+SvWua7C2WMBkOI53Joru9HdIGidGJSSTT6UXLaQsG0Rosy6hlG0lk1SKdT2cydRv5gM+HrvY2xUu+RNR9aGS0LvJ4kdcLK5Em22y2Y/Yy54rETcHj/K0P2RcUAbmEfRlJHZcDWO07prMYHh8/5jSZN10d7fB5PE2ZuMoUgsu8C4XDSoq/0hBh+2Bf77HjODM2S+1Vl/e3S+paFRFoaoHrQHhvHpB9o/JevpxzZIlECSvtT6XnSUICueeIpL7We3PmeIUiEYSjFLhXOkZLHScvQcq90G2313wMl2oLv08CJEACJEACzUJAntvk2WR4bFytywZ7e2aSoVhVAp+Fwkz2LM/28uwukTMM9Rm+iKKHxsYpcW+WCcB2rlsCkmRNEjJI0jUzZI0WiyfKiebWKHlWswKXfY3+7i643W4cGhpecm+qWfvJdpMACZAACWwMAhS4b4xxZi9JgARIgARIgARIgARIgARIgARIgATqT4AC9/ozZ40kQAIkQAIkQAIkQAIkQAIkQAIkQAIkQAIkQAIkQAIkQAIkQAIkQAIkQAIVEJAXg2O5BIqGAZ/DJ6pt3Dl6G05o2YFOT7cqQYTfFiwtQr5/4l78+2P/hqn0xFE1n9x2Ct52+rsw6N+s/v3L91+NO0ZvraB1lR3S7enBy7a9Auf1XYgWZ+vsSalCSsnIuzzdqg9KGrMBJO6mwOtI/DAemLwHf7btL2bk+SX1wvdc2ZMJS8TtWT2LRD6Ox6d3Yyw1oubCUPwwDsUPIJaLVjYYAN5+xntwTs/5CDgCSlAkL6s/HSX1b/KfCJCOViAp1bs6VIbJFCSJ2F1k73eP34nbRv6E8eTorIS+4kbxwA1BQATurz/lzbh022VKhuBocEGyCM/2RvYqIfujoYePGSO/I4APn/dxlajCabWr60IEEL/c9zP88InvbYgxZScbh8CO1pPwllPfgW0tJ6h7sGaxqvu0JEq56o4PqZ8VjOMTkGeVN+x8q5KfbYTnEc4HEiABEiABEiABEiCB2hIwxcVSiwjT5SsSj2M68vQejsftQl9Xl2pIrlCAQ6TgVqsSjE1MTyOVWlimLns3Im8XGbuIrCenj006tlDvRFjd0doCj7ssbBexvOxDOex29f8iQx+ZmFRi9oVC2qakaLIvZJTUcSKQr2dIe5VAXdPQ2d6m9rHGJqeOK56vRftMgbz8KWJ3aYtIumW/w2ZZXAJZi7bML/N4AncZ6+6OdjWOTu3pBKH1aFe16sjpBlKZLMZDIRSXSHRwvDolIUFHWytM2f7TqTQlOYC5C7p4CUrerutIpNKYCIUWPdDv9aKns2N2zzcUjiAcWzuZuZn8Qearo8bJFWcF7mvc52rNvUYpR+ZtwOuFy2Hn/kWjDArbQQIkQAIk0PAE5BlZkikdnBESS0IjkT4f7/NKSbwkH6Ob8nazk5S4N/xws4EbkIDsV3S0tiLg86p9FQnZr5DEddFEAplsVu3LMI5PQPY4tm0aVHstew8dJi4SIAESIAESaGoCFLg39fCx8SRAAiRAAiRAAiRAAiRAAiRAAiRAAg1MgAL3Bh4cNo0ESIAESIAESIAESIAESIAESIAESIAESIAESIAESIAESIAESIAESIAENjIBEcE8EX4cNw3diL9+xhvgs/uhG0WFRLPalExGJKMFJUt6WuIuwm+b1Q6rxYq8nkcoM4kHJu7Fz/b+VEnT54eI1V994mvxvMEX4u2/f8OCx6x2HHx2H05u34kB36ASud89fgfiuRjO7HoWdrafhlM6TkXA7lPSnPXocReRrl4CsnoOOT2PL933WTwZ3o3nDjwffd4+xPNxGDAgkuucCNuLGTUO0VwU0VxEjaN8yfdKJUMNd6UvmfocfgQdLTiz6yy86sTXoMURUHJ2kejsjTyFh6ceRJurTUn8e319cGluNQbSFovFqmaWCIHlJVe9ZCCnZ3EodgD3TtyNR6YewmR6AjLnGCRwPAJvPu0duGTLpZAZJQkbauyIWvVgSLKF8fQE/nD4Bvx8708WLO95g7vwplOvgMfmUSIuuc6//uAXccvwTauunwWQQCUEtga344WbL8Ezu54Nv8MPr80NeSKgvL0Sekcfc/VFX8GW4DYlMVw6Lc7yy+cZJEACJEACJEACJEACG4uAKS6OJZKw221wO51q3VgoFDA6OQWHw46ejo5ZsXs4GlNC9h6Ra88I1kX2Ph09NmnfQE8PRP6ezmQwOjmpZOrLiaDfh862tlmp2dxzi7qO0YkJZHP55RS5JseKFFvk2LGESOzDa9IGqVTkcFv6+2Cz2dRaQpJCyf7mWsXxBO5ejxvd7e1w2G0Nn1hvMX55o4R8sYixiUlkFkk2sBR7kZf3dHUq+f5K1oDl69tAMp3BRGhaJT9YLOS6H+jtUfcAiWQqra7btYwTNm9SCQdqLfEX6anaX5sKIZ489jOJtWTQzHV3trWqex8F7s08imw7CZAACZBAvQlIEiBZNe05eEhVLWuJgM+n5OyLPbvLM99i3zuexF3KleDzT71HmfWRQJmAJH2TJGsuh2MWSaFYVHsHsXhCJc1jLEzA5XRisLdHJfw7PDJKTCRAAiRAAiTQ1ARqJXCXRLmSEEpCnjHkS36nNpdv/M9UmnpA2XgSIAESIAESIAESIAESIAESIAESIIGGIUCBe8MMBRtCAiRAAiRAAiRAAiRAAiRAAiRAAiRAAiRAAiRAAiRAAiRAAiRAAiRAAiQwl0C6WMTu0CO49rFv4iPnfRId7s7Zb4sGSJt5qVjEPKVSWbI9khjCDx6/FkbJgN3qUP9WMApKCC6y7sXCoTnxos0vwa8P/KLug3BK+6n4m1PehH7fANw2N1yaVvc2VKtCeflbxLkFQ1djIr4mEemLeN0CK/ZEnsSv9l+H+yfuqVaVx5QjYqCAI4jNga3odHei29uLbcHtGPRvQru7Q8mkCkYReyJP4bP3fBJFowCrRYPH7kGrsw093l6c2Hoytga3od3dqcYkq2dxOHYQu6cfxePTjylpezKfUPOLQQJLEZBr/Mpn/aNK3tAIMrOl2ivfl+s4UchgX2QPPn7nhxc8Re6bn37O51XyA6Ok43DiMD57zycQya6dOK6SvvGY5ifgtfvUz+yze87DgH8QXrsHFpSTCKgEHYaOD9769zgUP9D8na1DDzo9Xbhm17XqZ7bTaq1DjayCBEiABEiABEiABEhgvRMQabHIi0XUnE5nlECsrSUIkWHJvo2E7Bsl0yklgBbBh4R8ry0YVMfK37O5HIbHJ2a/39bSAnkBxtB1HBwemf335fK0aRocdvvREveZZIH5fEFJRxo9RL7d29Wp5GsHh4bXtLnCsqO1FR6PG1aLRX3Z1J5g/UXuxxO4B/w+dLW1wa5pSlbZjCHXlsjTJ6anEU+sTAou12F/TzdsmnXBNaCZE2EhRHLdirBThDySOCCTzS6JUa5nmR9qv8kw1HlrKfTc3N8Hp90Oh6bVLMGi7E0UdAN5XcfI+AQFRkvOksoPoMC9clY8kgRIgARIgARMAlm9/PwmQmK7zYatgwPq88qVJrSRZx2RwktI0i1JviUh8naRw0swiQ3nHwmsLQFJtibrsIDPO7v3IeuxdCarZO7pbFYl1WM8TUD2o2TPKRyLzd7XyIcESIAESIAEmpVALQTurYGAShRzvJBnDAlZfxi6Qcl7s04gtpsESIAESIAESIAESIAESIAESIAESGBRAhS4c3KQAAmQAAmQAAmQAAmQAAmQAAmQAAmQAAmQAAmQAAmQAAmQAAmQAAmQAAk0HAGRPImMJpSZwnV7/wuX73wrnJpTtbMsjxFVa1kQLuIaCRG1/+fj38NvDv6y4fqzVIOkb3//7A/imV3PgktrPnmqEubOjJnZ1/IIlcX6Q/HDuGnoD7jxyA1Kpl/NEHnvGZ1nYXvLDmwJbEO3t1u9bFosiUTegM2qwaW5oFmsSuyb1XNK5v/F+/4F8Xx8waaI/L/N1YY+3wDa3e2YzkzjQGwfYrnyC+gMElgOAZ/djxdteQl2bboEAUdA3ctkXtqs5lWynNLqc2xZvqAjU8zgDb99zaKVvnLHX+HSbZepa+5Td30Uh+MH69NA1rIhCUhCkAv7L8LrnvEGtLvKEhB5JigncSlHupCCx+7Fu298C6bSkxvykBA8AAAgAElEQVSS03I7/bJtr8Abdr5V3ZNsayBYXG57eTwJkAAJkAAJkAAJkEDjEyiIZFrXcWhkFMUZGbpI04MBP4J+PzSrFYlUCqFwBEVdP6ZDHrcbXe1tSrIugvJQOAybzQYRhMhm4MRUSJ2/0WPLQD+EqwiiM7ncmuIQ4b7b6URXR7uSQkriTVlf1FvifjyBe2tQROItsGvWpl37lPdfS4glkpgIhVY05u0ziRA0i0WJ7GU9LetqQ3ZxS+U9Xgn5nhwzN8zkDMsRcoowfqCn+yhpYCQeRyQWX3EShhV1fOakzrY2JTF02W3H9G815c49V8ZIOEZiMXWfoxaxWmQBCtyrx5IlkQAJkAAJbAwCpmxdEu8MjY2jr7sLPo9nwWe9SonIM7f8eoYk5ZHnQom58naznOU8M1ZaN48jARJYPgFJqieyVZfDMXuyJK4Tkbt86TMJGZZf8vo5Q/Y0+ru7IPtRkiSvGRL7rR/67AkJkAAJkEAtCFRT4C6JYWQd4XG5VFMTyRSMUgkOu03t+crnARLy90pCJO8ieJdEUGZy30rO4zEkQAIkQAIkQAIkQAIkQAIkQAIkQAIk0AgEKHBvhFFgG0iABEiABEiABEiABEiABEiABEiABEiABEiABEiABEiABEiABEiABEiABGYJyAu/mWIemtUG3ShiOjuNFmcrHJodNotVSdvlmIJRVCL3gpHHUOIIbh+5Bb87eD300rHip2bAe8Xp78ELN18Ch7X+cqPV8JEXMkRIM5UJKSG6CKrdNg9cNrfS7B+M7cevD/wSt43cDKNkrKaqY86VFykv2/4qvGzbZbBZbXBYRYxdfilExPEicC//qVREar7cN3EPvvvYtyhjr+pIsLBKCPR4+3DRwPMgsmS5PsqiLOtMqoNKSqjvMXmjhLyex/v/9F6MJIcWrLzL043Nga0IZ6exP7q3vg1kbRuGgIjbJcHJ6095M2TOyb3fbrUdJW7/09CN+OmeH+GvTnwdLh7chT8euQHffPhrG4bRajp61QWfwSntp8KpNe79aDX947kkQAIkQAIkQAIkQAL1JSBbMCL0E9nVgaHhoyqXZ3kRhnk8bkTj8eNKwpwOB7o72pXEXc6TL9nfEXH15PR0fTvVoLX1dHYo+aJI8IWn3WZX+2AiPxGJSr1Dxqy3q1MJW2wibiln4axrHE/g3t3RgaDPC4dmrbtYvloQ5PrKGYYa49GJyWVL5TRNQ19XJ0TgZyZJlb1dWWDLn3KNybUmsh0ZPWE1dxRNMblc22ZyhqX6JkkG5Fr2ejxHHSpyHrmep6P1FfUE/T60BYPqXlSLOVr+3EL2pIGDwyMoFApLIeL3l0GAAvdlwOKhJEACJEACJIDy71TIM7Ik0Eml0hjo7VHPd/J5wErCTCgk6z2RHEuY8nZ5ljwyOqaSOklyJwlK3FdCmeeQQG0IyDqvo7VVJbQyBauSNC+TySKaSEASPZR/r2bjhfCQxGOSgGzfocNqfcwgARIgARIggWYmUC2Bu3z+IJ9DyM9K+fk4NjGJVCZzXDR+r1clnnU4HMeVvMuaQpL1itCdQQIkQAIkQAIkQAIkQAIkQAIkQAIkQALNQoAC92YZKbaTBEiABEiABEiABEiABEiABEiABEiABEiABEiABEiABEiABEiABEiABDYIAVMEI8IhEYBLiIjboWlKeCxhHiN/PxDdh0/ffRXi+VhTE3rTqVfgpVtfruQ5NhHlzPS1UTslryzKOMjLGelCCneN3Y4fP/lDJfnZ0XIigs4WJX++a+wO5PTavWjxzjPfi+cN7sJUehKjyWFkihmI7Hd+yMumo6lh/Gr/dUgVko2Kle3aAAQ63J34wvO+DpfmhEsTEV1jdrqoru0cfr73J/j53p82ZiPZqnVPYHvLDlzYdxHO6n425Npx2ZwLitvlZ4DE2T3n4f1nfxjRXARX3HD5uudTjQ6++8wrlfTeYRWJYTVKZBkkQAIkQAIkQAIkQAIbmYDsE+V1A5l8HkOjY6tCIXtjbS0taAkG1D6ZSKtFCLhRhWLzYYoIpaOtVclQ5obwmZierqvEXfYD+7q64HG71kzeLgxEbp7J5tQ8mR+Dvb1wu5xNnbzKlIOL3GZsKqQEe8sJ6X9fdzc0a3nvVOaKrutKupPOZJHOZNReb2dbG0R0btesap/aDHNPfv+RIXVeJSFnt7W2oL2lZfbwudew1BeLJxCOxSBS91qHCPm62tvgcTnVOrjaIYwKM0zHJqeqXfyGL48C9w0/BQiABEiABEhgmQTks76iUVJJcySJj8flUklszN+5WGZx6vCcXk5WMzw2DpvNpoSOprxd1mwSg329lLivBC7PIYE6EZC1oaz7ZH1khiTpknVZNJ6oUysaqxq5l0lCinA0hlAk0liNY2tIgARIgARIYJkEVitwF2G7yMhaAwFVcza38J77MpulDpc1xGBvj0oEKyHJpqYjRyf5lO+JPD7g96ljhsbG67J3vJL+8BwSIAESIAESIAESIAESIAESIAESIIGNRYAC94013uwtCZAACZAACZAACZAACZAACZAACZAACZAACZAACZAACZAACZAACZAACTQ8gVg+rUQx2WIGHrsXTs2pRDG2OVZRedFYXjiWEHH793d/B7cO39zwfTteA8/tvQB//+wPwCjpyOtZtDgDM/r6xuuWjE+mmMdQcgj7Intx09DvsT+6F0ap9pKd+TTO6Hwmrjj9PTgcP6gk0/uie2bF/3OPlYQADBJoFALX7LoW7e52JXBvVGGySMGyeh5H4kfwibs+gmR+Y76s3ShzZiO249Ktl+ElW/8Mne5OaFab+plo3sn/NHQjfrrnRyp5x/z43kt+rJ4f3n3jWxb8/kZkebw+SxKUd5155THPWuREAiRAAiRAAiRAAiRAAishoCuBu454MoWJ0PRKijjmHL/PC6fdgUQqpSTujDIBkagE/X4lJZcQaaLX41Frp2g8jqlwfYRjIm8X4YqI30QEKULItQqRSYo8e3RiUs0VYSRScJFV9nS0KymMU6u+tLse/ZX9WJGDy7pYhDmjk1MQwd5yoqO1Fa3BAJKpNNLZsrRdZPDzw+lwYKCnWyUHcGjW2T1qU+B+YGgIxWJlAncp2+f1KMG/kJfd40gsjkwui6DPB4/brRKC6oah5q3IemoZMid6Ozvh9bjhqsFcUJJU3VD9kX7Gk0kUK5Td17Lf66VsCtzXy0iyHyRAAiRAAvUiYP5OhQjcJaGOPKmv9nlY1nwqaU2xqJ6v58vbzb5R4l6vUWY9JLByApIsb2BmPS/XcigcURLVjRiyn9LX1anubYeGRzYiAvaZBEiABEhgHRFYjcBd9oYlsYn8KSGf88QS1f+dQVmfiPBMQn7+Tk2H1fpCpO1m3eaQyF4/Je7raIKyKyRAAiRAAiRAAiRAAiRAAiRAAiTQxAQocG/iwWPTSYAESIAESIAESIAESIAESIAESIAESIAESIAESIAESIAESIAESIAESGC9EZAXfo8khmGFFaFsCP2+AbQ6W48SxUifRYSizwhrRFvzZPhxfO7ef25qwXCHuxPve/aHsLVlO0SLU8nL03OV5PVQI4nQuVgykC3mUTQK+H/7/gvX778OeqlyYU+156xm0fCKE16FC/svxs/2/Bh3jN5a7SpYHglUncDXd30bcs27NTss9bh4V9gDU+zw3ce+hd8e/NUKS+Fp9SJwYf9F6PP2496Ju3EodqBe1Va9nh5vH1578t/gnJ7zYbVYoVmsFYnbzYa8+8wrcfHgLvzxyA345sNfq3r71luBnZ4uSFIJcSw6rM0pMlxvY8L+kAAJkAAJkAAJkEAzE5B1pAjcJ6fDSlzMqC+B3q5OeN1uxJJJJTypdYgMW0TfIm+X7Y25su9a171Q+XlDxNllmaTI58zQrFZomgb507GGgvm5bTb3WS1YWnqvpOBygpLzJzAVDh/Vv2qznivxm5tYNW+UVOLVwyOjy0qmYLfbsHVgAFKunJ+QBA/T00quL3OnrSWo5q2I3GXcRJa3kFi+Wv2U68TvlcSxT8vpq1W2lCNjJZ9ziMQ9k80pwVEyna5mFRu2LHkJUsT/Trt9TZNFbNgBYMdJgARIgASajkBWPzr5us1qUclcVxtmuYvJ283yKXFfLWmeTwK1JeBT0vIuyO9chSIRRGPx2c9ka1tz45Uu69HtmwZVIrg9Bw81XgPZIhIgARIgARJYBoGVCtxbAwF0trepmiR56JGx8WUnEV1GM2Gz2VRyWBG3zw1ZZ0gSU0kU3NXepvaNKXFfDlkeSwIkQAIkQAIkQAIkQAIkQAIkQAIkUCsCFLjXiizLJQESIAESIAESIAESIAESIAESIAESIAESIAESIAESIAESIAESIAESIAESWBYBUdBki0Vk9ZwStholHT67F/Ii8fzXiAtGSYnE5TvyMuF4agy/P/Rb/PbQ9dCN4rLqbZSD/Y4APnzeJzDoH4RTc8BusS4pdhYOBaOIolGEQ3MoCY78Jx4i0c9U4f3ro/CIeCaWS+Lx8G58+5FrEMnWXgRVyfj0evvwwXOvUvPg03d/rJJTeAwJrCmBLz3/G+jx9sKtrts1bcpxK5f7ck43cMvwTfj3R7+JdHHlsqk+Xz9evPlS3DJyEw5E9zVup5u0ZXLv/4dnfxBndJ2Fp8KP41N3fbQpe3J655nYtekSyJ9eu2+2D38auhE/3fMjTKUnl+zX2T3n4f1nfxjRXARX3HD5ksfzAOCaF16LTncXXBoF7pwPJEACJEACJEACJEACqyMggmcRLw+PTyxL8Ly6Wnm2SaCvuwtulwuhcERJo2sdDrsd3R0dcLucqirZmxQh5FrtdcheqQjCFwvZZ9aqvWG6TMjSvmIJR7VzsYRa0hOzT7okRgiHlfy8ViEiHJFjt7e1Ktm9xFyBu+wNS3uSqTTCsZiS6FQSMidF9C/zQ6Ko6xiZmEA2l589XUTuIuNxOp0Ym5isqfC8o7VVSePtNZwPMnaSTEDk+xIicp+ORJDOZitBxmMWIRD0+9He0gKbTVOfG1VDQEvYJEACJEACJLBeCZjPbmb/5EmskgTylfDIGQbkMaeSxD6UuFdClMeQQP0JeJW8vVNVvNHl7cJA1sP9Pd3wuFyYCkcQicXqPyiskQRIgARIgASqRGC5AndJYCKfLcjPQYlYIomJUKhKrVm6GNnvaw0G1GdK4WgMqUxm9iSRvG8d6KfEfWmMPIIESIAESIAESIAESIAESIAESIAESKAOBChwrwNkVkECJEACJEACJEACJEACJEACJEACJEACJEACJEACJEACJEACJEACJEACJLA0gYVeIhaJiil2mVuCiE8KRlngnswnsCfyJEKZEH594DqMpUaXrqwBj7iw/yK884z3wq7ZlXzdbrUeV3ZklICsXsR4ahSJfAJbgtuU+D6v56BZrHDZXLBZNWhVFLnLGKWLedw9dge++sDnZyl2e3qwKbAFIqG/Z+xOJAu1F0TNH0IRuIsg+ov3fgYH4wcacITZJBJ4msA7z3wvLuy7CG6bU8miGjlEwnAodhA/euL7eHDy/hU19dSO0/GXJ74OO1pPUveHf33oq3hw8r4VlbXSk9w2t7pPPRV+YqVFNPR5Ts2JT1z4WWwNbodRMvCuP7wZ4ex0Q7d5buM0i4aLB1+Al217Bbo8PZD+SCxH3D63PFNI/v3d38GvD/yiaTisVUPffeaVuHhwFxxLPHusVftYLwmQAAmQAAmQAAmQQHMQEE1xXjeQzedxZHQMpeOItJujR83Xyv7ubng9btVwQ0kVS0psosJiQTabw/jUlBJoVytk7zYY8CPg88HpcKhiZavDZjn+3ma16p9fzuL6dhyTJHQ5bZB9UdmPVYkzVRLN5cV8cbvIaOLJpJLieDweaBaoNZkZcrzI0qU/mWwWo5OT0HVjeZVWeLQIemT82luC0DTtqLPmCtylLUWRkhuGml+6cWx75LLX9eKsnF3KdthtKrGAMLNaLUpsLkK8aDw+W5cw7e7sgN/rVaI8+X6tQvra09mh2qPVWAJujruwEgl/rlDA1HQY+UKhVt1b1+XK/Szg80JE7k67HTZNU0kZGnx7dV2PCTtHAiRAAiTQuAQkQbP5bFxNebv0OC/PgyVgz8FDFQGgxL0iTDyIBOpGwOt2K0mr3CNEkiprMO7hAC2BgEosJut1SVDBIAESIAESIIFmJbAcgbvP41F7pbKPK3uZklxzrkC9ERjMlbjLXvnQ2HgjNIttIAESIAESIAESIAESIAESIAESIAES2IAEKHDfgIPOLpMACZAACZAACZAACZAACZAACZAACZAACZAACZAACZAACZAACZAACZBAIxJQ8pc5YicRb9isi8twRGAj4pxbhm/C7w//Fq3ONgwlDmMkOdyI3Vu0Tc/qPgcv3/4XOKX91KOOcWqicV845EVKEdinChl85Lb3YShxBDarDe2uDvT6+rDJv0WJkk/rOEOJ3F2abUER/kpAZXVdSYF/vven6PX24xntp2JbcPtsUSPJIXzu3n/GaHJkJcWv+JwzOs/CS7f+mZLZf+uRr6NgUIKzYpg8seYETmg5Ee955t+jy9MNp2ZvaIm73GcT+TTuHb8LX3vwi8tms2vTi3HF6e9RwrgSJPGGFclCElfd8QEciR9ednkrOUGSW0iSh5PanoHLf/OXKymi4c9x2zy46oLPYGtwm2rrD3Zfi+sPXNfw7ZYGOjQHLj/lLXjBpherRCTyNZWZxOfu+WccWmFCjp3tp+FjF3waeknH3/3xCkylJ5uCxVo18nmDu/CuM6/EXDHfWrWF9ZIACZAACZAACZAACTQvAZF7iMA9mclgdILP4Gsxkh2trQj6fUq2IvI1GRMRY8v/S4i4/dDwiJJvVzNE8iJ1Oxx2VWxZ4L5wYs5q1luvskROmTdEen/0bq38n+x3KDH5ImL3ueJ2GZN0NotkKo1kOq3GQbNaIS92iVRc5ObCTbbIZZ9cjo8lkghFwjCkEVUOkbX7vR60t7QcI243q5L545hjx5ZWiAxUZORK4D7TLFHNS1+kzNmkAQu0V4qSvoQiUYRjsaOOECl3V0e76vfw2NisBL7K3Ybb5UR/T8/sfnk9kpnJeIq4XnClMxk1riJCqva1WG1WjVqeJASQhANOp1PNO5mjCyUCbtT2s10kQAIkQAIkUGsC8uwhv3thhiSTlt+9qFYsV+Au9a5E4i4/8yXhkSQ+KhSL1Wo+yyGBDU9AnqG3bhpUa9npaFRJ3BlQSek29fWqNe2+w0e4XuOkIAESIAESaFoCpsBdPUcXFn+Ottttal9aIpvLqcS8jRgicJc+SchnT7K3ziABEiABEiABEiABEiABEiABEiABEiCBtSBAgftaUGedJEACJEACJEACJEACJEACJEACJEACJEACJEACJEACJEACJEACJEACJEACCxKQl4nzehFFQ75yaHO1HHVcWVxTFuKIVFjeOz4UP4gHJ+6Fy+bGVHoCe6N7sC+yR0lb7VaHEnhki9mGJK5ZNPzNKW/CM7uepWToptxGXpQUgftiIfL6sdQYdk8/hn996CvHHGaz2tHu7sALN70YIjYf9A/CbXNURWIiL3vH8gnsj+5F0NmCTncnPPbyixxmHIodwBfv/xeMp+r3UoewfOHmS/CqE1+rJNOPTj3UkGPORpGAEOhwd+LtZ/wtds4kbvBU6fqsFV1J3DCcGMJHbns/0sXKXoJy29xKyP2qE18Dj80Dh9UGzWpRwoisnsNwYhhfvv+zGEuN1qrZs+WKnFp4y33irf/zN4jn199L6PMF7pLM5H03v0f9LFyrkHFvdbUhb+QXFah3eXrwj+d8BN2ebjisTvVz8N7xu/GNh76EVCG1qqa/cefbcOm2yyA/k/7xlveuqqz1fnKnpwvX7LpWPV+JuI5BAiRAAiRAAiRAAiRAAishIPt2haKOaCKJqXB4JUXwnFUSsNtsEOmKCNtFKy7KRvk3kauLabsWYja/z4uOllZomlXVK2JI+Zrj/F5lrxrjdNmLlj2N+Rp1kZib4mhT5v60wLy8fy2S7kw2h1gioeTdInWfG8LNlO+b54psPxSOKFllLUKkN4M93bDby9J9M0SMmc5klaBd5O7y/bmCc1PWOR2JIpVJq716CemjJA9oDQbLIncRtZegErSaIX+T8wu6gbGJSSWzn8+hNRBAW0tQ/bMIg3L5fNW7LyLQwd6e2XKljSLOr0eYMlWV8CKfRygSUbwZKyPQEvCjs60Ndqv1qLm2stJ4FgmQAAmQAAmsHwKScMd84qzFvv9KBO5Ct7ujQz0zSoxPhY561hVxsnx53C71p3yZIYJGOZ7Jb9bPHGVP1p6ArOV7OjqQyxcwPjWFfKGw9o1a4xbIenxLf7/aV5kITas1PIMESIAESIAEmpGAKXCvtO2N/nNv6+CA+pxD1gVMHlzpqPI4EiABEiABEiABEiABEiABEiABEiCBWhCgwL0WVFkmCZAACZAACZAACZAACZAACZAACZAACZAACZAACZAACZAACZAACZAACZDAqgiIwEReKhbZz9zI6saC5ZZKIgTOIFlIKmn4D3Z/B4fjh/COM/4OO1pPxE+f+hHuHrtjVW2qxcl+RwAX9D1XCevP7DoLO1pPgt/hh8fmPKbvZv3CRV663ht5Cl+47zMIZ6eP27RndZ+D9539IYi2yaFpi5Zbaf+kft0ooVgyYLNYlYxJ/i1v6LDgaenrvugefPLOjyBTzFRa9KqP2xY8AZ+56Iu4a/R2fOn+z666PBZAArUgcH7fc/DKHa/BoH8TrBYr7Nay2KyRw0zc8LuD1+MnT/3nkk0Vafdl21+JC/ufixZnGxxWEbc93UeRVWWLBRyM78c1D34Zo8nhJctc6QEibf/kc67GCS0nqiK+8sDncPvILSstrmHPmy9wl5+i77v5bzGUOLxmbd4a3I4Xb34pBgKbsDv0KO4Zu1MJ+/WSJGnR1TXw5lPfjpPbT1FiQYnv7/4Ofn3gF1Vps9fuxdUXfxWd7q6qlluVxjVgIde88FrFynWcBDIN2Gw2iQRIgARIgARIgARIoIEISMLBXLGo5O2J5OoSMjVQt5q+KT6PB33dXRAh+OGRUSXmrlbYNA2Dfb1KnrJexe1zWYmsXPY0ROZuRjaXUyJyWdXaNJsS2WuaBmEjITK8aCKuJN3HE06K9Ly9tVUJLUX2PhEKQWTqtQqpb3N/n5LJZ7JZZHN5JewrFosQKb3st7cEAuhobYFdsyrBuewPSf9FlDM2OaWOmRsdba0QAbuULd+T786Vv6s9ZN1AMpNRAs75c1FE9iJvbwsG1bnTkQjC0eon4XO7nBjs7Z1tuuxZyd5VvULE9iohgK4rFiJIoox0ZfRlzvR0dsDndsMhSSQafI91Zb3kWSRAAiRAAiSwPALmM5t5liSNr/aTzkoF7tKmuRL3SDxelra7XMd0Up4n5XnYMZNwSJ6XJqfDNUtwtDzKPJoEmp+A3Bf6e3vgdjrVmnBkYvKYNV7z93L5PZD1hd/rVeu1g0O1+x2G5beMZ5AACZAACZBA5QQkWajsgS4V8sw9HppWe8KNGu0tLRAxmqwHDgwNcx+1UQeK7SIBEiABEiABEiABEiABEiABEiCBDUKAAvcNMtDsJgmQAAmQAAmQAAmQAAmQAAmQAAmQAAmQAAmQAAmQAAmQAAmQAAmQAAmsBwKmwH08NYpINgKP3YNebz8cmuOo7onE/b6Ju/HSrS9H0Sjg43d8GCIUb+R4+fZX4q+f8QYluLHPiNEXaq9IciLZmJLR3jJ8U0Vdev7gC/GCTS9SgniXZquKyEQkOubL3vIieLqYxWR6Qo2Fy+bGw5MPqjbG89WX7CzWaYvFgg+c8zHoRhG/P/xbPDh5f0V8eBAJ1IPAJv9mvObk1+PsnnMhCiu5zm11lEOtpo8ilsrqeWSKOVxxw+tRMAqLFndK+6l4+xnvUSJoh2aH3bqwGMIUSIwkh/HBW/8e2RokexBB/ptOvQIv2vwSWC0a8npe3Rv+84nvqcQZ6ynmC9ylb7879Gv86InvIVvMHtVVp+ZETs/VpfsfPPcqPLPrWbN1hTJTeHjqATU/tgS3I+AIqO/Jv199z6dwKH6gqu3a2X4aPnbBp6GXdPzdH6/AVHqyquWvp8KuuuAzkOt3rlxvPfWPfSEBEiABEiABEiABEqg9AUk4mMnllNi5luLp2vekOWtwOZ2w2TSVIEv2yGTjTtbFLX4/7HabEmFPR6NV7ZzIFnu7OuFy2NVaYqOESM9lj9YwSkqAHk+mlMQ9m80q4Z3NZlNSexGh5/N59WclITJql8OBXKFQVdH+YnXL+JlizPkydjlHvt/f3aXmjwjcJUmDyHyOjI4pmd38ECn6fDHQXDm6SMtF4C7zcL6YXcScIowP+H1qz1lk8nIvkT+rHR63CwM9PbPFSn0iNq1nyF6bzKF8oYiRiQnk8vl6Vr+u6pIkFSJZtGuaSpTJIAESIAESIIGNTsD8fQrhIM9w1fosUp7lzEQ0JuM9Bw+tCPdcibsUoBLI6zokOVIqnUEilZoVM8qz9UBP96zIXZ67J6Zqm+xoRZ3iSSTQhAQk+djWwQHV8lA4jGg80YS9qG6TvZIEr6tT7auIwJ37W9Xly9JIgARIgARIYDkEZC2wbeZZZXRiUiUWZZAACZAACZAACZAACZAACZAACZAACZDAWhKgwH0t6bNuEiABEiABEiABEiABEiABEiABEiABEiABEiABEiABEiABEiABEiABEiCBZREwXzj+3mPfxpHEIVhgxSVbLsVZ3WfDZrUtWFZez+Htv38jUoXksuqq98HbW3bg08/5AtLFJFqdQSzkGpEXo2O5BO4dvwffefQbyxLwXjTwfLz7mf8bRkmHS7NDE5FTlSJvlJAt5vCDx7+DseQo3HYP0oUU9kaeWlYbq9GcnR2n48WbX4qgswUfv/NDSkLEIIG1JKBZNPzlSf8LL9h0CRIhF4UAACAASURBVFqcLSqBgk1J1Kp3Ddajf6Zw/SsPfA63j9yyYJWSNOOSLS9Dh7sDHrtLiSGOF3nDQKqQxiNTD+GrD3z+uGL4lfRx16YX482nvQNOza5STkhyh73Rvfj8vZ9GNBdZSZENe44pcN8c2AyZc5Ik4PHp3bhr7HbcN343tga345ye83BK+2nQrJq6Vz8SehB3jt4OSYpSq5Cfz1ee9Y9w2VyqChmDvJFXEkHNYlM/u+8dvxvfeOhLSBVSNWnGG3e+DZduuwyS3OV3B391VB3RXBR3jN5ak3qbqdBOTxeu2XWtkuTVW1rXTJzYVhIgARIgARIgARIggcUJmGJmkX1NhcNEVWcCIv4ui0xE3n505UrmDiCVTiMciyOTPTrJ12qaKtLtvu6uDSdwF2ay4zhX5C5St0gsjmQqVbGwfTXs63GuJBrt7uyACLLVml7XMT4VQiqTOaZ6SSAgsncRAM4PM1GY7CGL+F1kOyLelJD56fW40d7SoqScspUbikQQjcdr1sXOtla0BoOz5a/FWljmj+y1iax/bCpU1euyZuAatGC5/23fNKj2Wrmn0aCDxGaRAAmQAAnUjYAk3JG1mXrOqsJ+vylsN8uUcuW5V8SJ8URyVUloWgPlBL9SViWC5KDfj672tnKyKgDTkWjVE1TVbaCWWZEkhxIZhPS5ElbLLJ6Hb2ACcj3J+kiSacncGhmfqEkSrWZCLEzU+sJqxdR0GJEark2biQvbSgIkQAIkQAJrQUASzcizsKwZZE+ZQQIkQAIkQAIkQAIkQAIkQAIkQAIkQAJrTYAC97UeAdZPAiRAAiRAAiRAAiRAAiRAAiRAAiRAAiRAAiRAAiRAAiRAAiRAAiRAAiRQMQFT4H71vZ/CAxP3wigZGPAP4g0734YzOp+5YDnXH7gOP9h9bcV1rOWBL9v2CogAWeTHIlmfK3GXV63zuoGR5DA+e88nMbYC4e75fc/BZdtfiW3B7XBo2qxAWt7jFtmvLn+WSkr0ZBU9fgWSaWlXTjcUtt8c+CV+tvfHSOQTa4kRrzrxtXj1ia/FVbd/EE9FnljTtrDyjUtABNWndpyBV+14Dba3nAC71Q67pi0pNW9UYiJpEOH6n4b/iH9/9JvIFI+Wdb3uGW/ABX3PRbu7veIkEaasKpaL46ahP+AnT/0QeT1fFQRdnm687fR34fTOZ8JpLcvDRDCR0wv46O3/hH3RPVWpp1EKMQXuPd5u+B0+1ax4PoVcMYu90afQ5e5Gl7cbcpyoLYpGEYl8HAdjB7A/tg+Phx7FnsiTVZfo++x+vOvM9+LZPeficPwQHJoDvd6+WWzf3/0d/PrAL2qK0Wv34uqLv4pOd9cx9UiykTf+7rU1rb8ZCn/3mVfi4sFdsFstVU3w0gx9ZxtJgARIgARIgARIgASqQ0DWi/miyJ2nkM5UTxBendat/1JEMNbX1QW73aaEJqbU0Oy5rANFNq72F/MFJNMpJFJpFAqFVcERsXdnWxucDhtE0r0RQ5jqM6JMYZzJ5RCNxZXkfD0klmxrCaKjtVUN7XQ0qqSRC0XA50N3R/sxc0+OlUSiNqtF7SFLAoHRySklg5f52hYMwu/1qvNMYWAtpZTSH5HFz71GqiE3Xe7cp8B9ucSOf7zc/7xuFxw2jfsa1UXL0kiABEiABJqIwNzP7KXZ1djvl8/VRApvGAZiyeSqpe3VwNnf0w2v262KkufGianQbHKgapTfSGWY4nZ51paIJ5MqoRKDBFZDQJJvBX0+eNwu2ObtH1COWk4yNtDTDbfLhaJexIEjw6vBzXNJgARIgARIgARWQWDH1i3qd9xE3i7PKQwSIAESIAESIAESIAESIAESIAESIAESWGsCFLiv9QiwfhIgARIgARIgARIgARIgARIgARIgARIgARIgARIgARIgARIgARIgARIggYoJmAJ3kbeL8FVksyIMfvn2v8CAf9Mx5fxp6EZ859FvIqc3hzjKAgveeOrbcE7P+Qg6A/DYXEqirkRApRJiuQTuHrsT33z4qxUzm3/grs2X4HUnXw6Pza1EuiJrzxaziOVisFpscNpcyBTSMEo6PHYPAg4/NIv1KJm8WaaI33WUUBSzM4BYLorv774Wt43cvOL2VePEnR2n4UPnXoX/3vNj/Gr/dSgaq5NRVaNNLGNjEWhztatr+aTWZ8Dv8MOpOZSoSl4qauYQ0ZZIuEW6/Wjo4dmu7Gg9Ef/8nC+oRBBOq9wvltfTnGFA7if/9dSP1HVbVsqtLv78hFfjJVv/TCXEcMxkwyiWyverf33oK0oYv55irsA94PCpMTCTa0g/5f+1maQcMjrCW3joJUnAYVFSuYemHsCtwzfhvol7kJ0n6F8pK5vVjr866XWQ8Xho8n587cEvYJN/Cy7d9go13ofiB1Za9LLO29l+Gv7ypNfNniNS982BraDAHej0dOGaXdeq+5NT25jCxWVNJh5MAiRAAiRAAiRAAiSwIAHZsxOBhsjzdKOc6I9RfwIi+BOputfrgdPhUGtBkY+ZexKyhSfjI6JxXcYsk0Y6k0E2m1ty3ETyJuVrmgaH3abKd9jtsFqt0KyWDStwN0dZsVXr7LLgUhIZROJxJSxv1pC5I/L21mAARV3HwaHhRaX0nW1yXFB1VfpsGCV4PWWxpoRI3IVNMpXGeCik5mZXR7uar7InEYnFEYpEaooq6Pejs71tdt8qXyjMJjxw1Xk9TIF7dYda5lpnayucTofam2SQAAmQAAmQwEYkIKJ1ed6SkI/FqpVgSdZ68ny77/CRhsEqYuW+7i5oMz/3RWw+OR1W7VwPMV/cLus387NXeSavZcKj9cCPfTiawELCdjPZmPyZyxeQyWWRyWRVQrL1ch2tZh7IGliS1UkcHhlFLl+dBPSraRPPJQESIAESIIGNSKC7owNBv08lbBoeG9+ICNhnEiABEiABEiABEiABEiABEiABEiCBBiNAgXuDDQibQwIkQAIkQAIkQAIkQAIkQAIkQAIkQAIkQAIkQAIkQAIkQAIkQAIkQAIksDgBU+C+NKMS/uPx7+JX+//f0oc22BEixnnR5pfi8lPeApfNoV6uFslutpjHnaO34Wd7f4rR5PCqWn1655l4xxl/C5FMhzJTeGTqYTwaegj7InsQy0fh0twY8A8qkbzI0Hu9fXDanNAg0ifAFBJJI5QIWMmWnxY2Pzh5H3785A9xMLZ/Ve1c6clWixVvP/098Ni9uH3kFtw1dvtKi+J5JLAsAi6bC+f1XojLtr8S/b5BJUiwichsmULzZVVax4NF/JAu5tQ94+p7PjkrWt8U2ILPX/y1VQkhsrqOidQ4rtv3M9x45H9W3as37nwbLux/LtrdbbDN8Jd7V94wcPfYHfjy/VdDL+mrrqdRCpgrcA86/GosROggsZRQX4n7SkBWz6pEHnk9j0emHsSNR25Q0vXVhFwLL9/+SpVI46o7PoiJdGO8UCdC949d8GkK3AG8+8wrcfHgLtitIvlfXvKF1cwNnksCJEACJEACJEACJLB+CJjJsiZCIcQSyfXTsSbviYjVAz6vEnDL381nflkbGyhBN0plkbthIJfLIyUi91xOCd9laWDTbEpubbfb1N81zQqbppXXmVZr+TjZEZxJGLYR1xNm+jlzJWUm4RS25vei8biSkzejZNHjcqG3u0vtK4QiUURisUWvioHeHsjxModEnimSQJG6S8gcMUNkgPJ9kafL3HS7nAjHYpiORGt6xbUEAuhqLwv4zJiORtHiD6i5Lcn/lto/qWYDKXCvJk0oeWtPZwe8Ho/a25D7HYMESIAESIAENhIBebaYm9RXfr+gWj8OTTH86MSkStrVSCHPd/KcJ2E+Z4rMvVljIXG7PCfLc/hgXy/cTiekf+NToWbtIttdBwIyTwJ+n1qf2Ww2tR4zhe2yB5DP55UENZPNqb/LnoD5/To0rymqkIR1m/v7VFslMdvUdLgp2s1GkgAJkAAJkMB6JLBj6xb1OYQI3OUZhkECJEACJEACJEACJEACJEACJEACJEACa0mAAve1pM+6SYAESIAESIAESIAESIAESIAESIAESIAESIAESIAESIAESIAESIAESGCDEZCXh+XlP1Pws9zuixDKFNKKIkh+OV/+zYyiUYRRMvD93d/G7w//brnFN8zxHe5OfOo5n4PfEYBLcyiZ7v7Yfnz9wS9iPDVWlXZubzkBm/xbMZYawUhyGIl8/JhynZoLJ7WdjPN7n4ML+i+C2+ZWzOP5OMLZaSV/z+lZbA5sRZenG3arQ5Uh43DD4d/gF/t+hkh2bV5m3BTYrCT40pZ/uecTVWHGQkjgeAS6PD34Xye/Huf1XgDNalOyIJu1fJ9aTyEC9FBmGjce/h/8bO9P1D036Azi2y/+oRJdifBqJSH39qxewIHYAfz3nh/jgYl7V1LM7DlvPe2dOKf3PHS624+SUovAIpqLQhJN/PDx7yGeP1Y+1unpxl8/4w3QS0X8at91OBQ/sKq21OPkhQTuy63XTM6hlwwlNhfZ+pH4EdX/e8buRCg7VfEL/JJI45ItL8PFAy9Ah6dTyduHE0PLbVLNjqfA/Wm07z/7Izi751yVMGaFl2/NxokFkwAJkAAJkAAJkAAJNAcBWScWdQMHh0eg6+snUVZz0F+6lW6XC4O9PWp/Qp77TZe27KiWE3rJfmt5z7ZY1FWyNhG0ixBZwpRvl9cL5X0O+bspb1/ZLsDS7W70I2RPWkTtC8X8f5XrIhyNKfFbM0VfVxe8HveSgnWZI1v6+2CxWiFiT5G4m3PH63bD5/XA7/XOziXhMTYVgnyvJeBHOpvByP9n70zg46rK/v+bfc9km+xp09KNFqRQCsgiKIqACy6AoIi48ar8RVBRAZe6gYILiCAqqLggguIrKvKCIAgUaFkKpXRf02af7LPPvfP/PGdywzTNnplkJvk9fPoJTe499znfc+bOPWea79PSljM0pcV+FPt8Sl5ohMgKm9ra1PclB5vVol4f0xWZAvemtvZBZtN1/dl4HRGeVlcE4LTbVUFN2ZdlkAAJkAAJkMBcIWBI1o3+Oi3Ze66R9YK0L/J2edbLt5BnvLqqSthtNpWaSB1b2zvGLKAkzw5yrjw7yPrH5XKqNVAsHs+JIF3WZUaIWNsIue7Q78s6zRC3Gz+TfBfU16m/7m7cP2b/8m2cmE/uCXjdbvU8nFlASxVsi8cRobB9wgMg9xW3y4WkpmHXvvz5jHvCHeEJJEACJEACJFDgBCrLy+H3edVzvkjcGSRAAiRAAiRAAiRAAiRAAiRAAiRAAiQwkwQocJ9J+rw2CZAACZAACZAACZAACZAACZAACZAACZAACZAACZAACZAACZAACZAACcwhAvKLvUldg8lkHhD9mGAxifBnaiIN+QXWcDKupOIvtK7D33bcj7Zw4f9j/auPX4OVgWPUL1iKYPj+bX/Cg7v/PiMzxmq24hdn/BZem09d/0B/o5LxiljeYXFgScnhWF52BBYWL0KVp1qJ5xv79uKxfY/god3/mJGc5aIipX1D4Ch8/emvYHfPzhnLgxee3QSk0ME5i96Pdx32XvV6kDuaLUOELPco5fMyQYnEp3bHm3mWUjNDROs6gNs23IS1B55Ucre7zrpXFZywWyyT7qNIICLJOGJaHDes+zY2d26adIcvWv5RnFJ7KgKu8oOETTIWCV2HSMrlvnD35ruwpXMzEnocdosDJ1SfhA8v/yj8jmL1vV++chseb3x00nlM14nZELgbuWZK/JSMzgTs6dmF9S3PYX3Ls9jbu3vEbslrQN4Hjgocg/ct/gBsFht+t+lXeGjPzL0XDJcsBe5pKt848TpUuCoRcFeo+5ONcrPpesnyOiRAAiRAAiRAAiQwawjImjcuMr9QGM1tbRheZz1ruluwHZFfHCr1+2ExS+G1Q2WORkGvwcKZJhPkKNm2lZ0MLhUOHXqZ9wav8U6MRDKJlvZ2iDy8EEL2pUWEKcK/sUJklxaLBfFEYthDpS2RVhZ5PKq97r4+OOx21FRWqOP3NO6fMM+xcpKfi5y9xO+H3WpV++yqgGAshrZgp/oq0s7ykmIUeb2qKOFUP6sYT05yjOyBJXXJJY4DbW1IJpPjPZXHjULAZrOhOlBOiTtnCQmQAAmQwJwiIM/yUlTLiKkUWx4JXFRLt79j7z7oGdfKJ9B+nw8VZaWD8moRoPf29w8raZfn0JFC+if9HCsmImQfqy3j58OJ2zPPra+phsvhUP1qae8Yb7M8bg4QEHm7sbaS7so8bu0IKnG7SNylYBtjYgQymUrxCiliwSABEiABEiABEpgZAosXNKh/iygCdxG5M0iABEiABEiABEiABEiABEiABEiABEhgpghQ4D5T5HldEiABEiABEiABEiABEiABEiABEiABEiABEiABEiABEiABEiABEiABEphDBERI0hPrx/aurdjRvQ3FzhLUeuuU5NVv98Nssig5igjdRaQyVHAsv6yqpUSKfKj6WMTw/YkQfvPqL/F003+VVHw2xFWrr8Wy0uXQUzpueemHeKV9w4x269wlF+K8pRcqadPGjg347rPfULkZYTFZYLPY4bK64LF50RpqUfLjmYyVFcdA8n6xdT3+uetviGmFIUeaSWa89sQIHFO5GuctuRAL/YuU1EzE7SJBlpD7VlLdu1LqdSOScwmLSY5Jy9wLNUQGEdWS+L89/8Sftv4B4UQI33/TTaj3zYPb6piS2E14yX1d7jO3vXQzgtHJCQhOqn0TPnXUZyGCfavJdJDEXbjL2MSSCUSSEVVw4vH9j+Ht889WhSiMeKLxMSWpN8YuF+OlpP8mM6LJyJSaz6bAPTMRmbVpqZimChGYTWY0h5qU1H5j+wb0xXsxr6gBS0sPV+9Z84sWwG62qdku3FpCTbjyP5+ZUt9ycTIF7mmq977r9cIwckdyWA4VOeaCP9skARIgARIgARIgARKYPQREQCzrqwOtrQiFp7aumT1U8q8n8rxfVRGACMhk78JKI3tWBknWy4b83mhQxHgiduvrDymZTL4KLrMCYIqNiPS9uiKgxO4ioOwLhabY4sGn+7weVAcCg8VkZZ8ioeno7OpGV2/v4MEetwu1lZWDx8nrRV4iuZK5G3tfkkBnTw86Oruy2u+53phI3KvKy9S8Gm5PcK7zYf9JgARIgARmHwGjsJAUC7JZrepZX94DsxnyuZ08w8gzm8jD8zlqqyrhcblGTVGe2ZOaporoCDdZy0ohIhGkyzPgaLLmuuoquJ3OcSOQz4tTuq4+N9bkmpqm1giJRFJdU74XjcfHtW6Q8V1QX6euvbtxv8qdQQI+j0etq4ZGd28v2ju7KG+f5BSRu2hDfZ26r8oaX+4LDBIgARIgARIggZkhUFleDr/Pq/bbReLOIAESIAESIAESIAESIAESIAESIAESIIGZIkCB+0yR53VJgARIgARIgARIgARIgARIgARIgARIgARIgARIgARIgARIgARIgARIYI4QEIlTMNKJ9ki7kmivb3lWyduXlx2JowLHKOGr0+pUMvCknoDTYofIW17XuKcQ10UUboLdbDpInCKCnP5EBH3xPnz+8csQSYZnDdWPrPgEih3F2NK5WUmSZzqKHSW47Ogr8Ibyo5WE/7rn1iCUyO9f0LaarThzwTuxqvI4/H3H/Xix7fmZxsjrzxICAVeFmlvyJy09tg8WoDAKTojwWu5Jm4ObsLlzk5JZv7H6ZCU5l2IHVpNFSdxFBFBo3jSRc0eSSezs3o7fvfYrbO3cjK+98Ts4rPgwFNm9U5bTiwgilAjjuea1+PWrv0B4kvf20+rfiguWXQSPzQOP1QWL+eACIdKPhK6ra9ktDjU7pRiFREekHdc/900ldx8tSpylSOgJ9Mf7JjW7l5cdgWMrj0MoGcb92/40aVm80+LEN0/6Hqo8VfDbfVmbU/IeboS858o8jiVj6I51DY6L1WSFy+aGx+pR7+cyp+U/kXm8FnwVa9ZePSk22ThpddUJaChacEhTAXclTqs/XRUfuOShC7JxqYJsQ0T2lxzxSSXeT8//dLGD7KpdChINkyYBEiABEiABEiABEhgHAVktxDVdCehEHifrYUb+ErCL1DhQDqfDoYpkFnJhuXykbOwHyVfjtSCvjXAkosTk0dj4pIz52Ldc5lReUoISfxFCkUhWhXhmsxllxcWqbRGYGgXqevv60dbZeZAgU46tqaiA2/W6iFMKnOVibZyWt+tIJDUl+e/oorw9F/PLZrOiqjwAl8MOK4tW5AIx2yQBEiABEsgTAvK5jfw7itiAAFwKmNjN5qx9RmR007hOoQgThUN1oFw9Aw6VtAurkaKmskIVvRJJvcjqh0ZJURECZaVKiC3P+lMVsk9mGolk3uVwHJRjkderBNMsHjUZooV9jqxl5tVUw2qxwJRRuEH+P5FIYH9LK0X/UxjiUr8f5aUl6jW/fc/o/2ZgCpfhqSRAAiRAAiRAAuMgsHhBg9qvFYG7rEsYJEACJEACJEACJEACJEACJEACJEACJDATBChwnwnqvCYJkAAJkAAJkAAJkAAJkAAJkAAJkAAJkAAJkAAJkAAJkAAJkAAJkAAJzGICSoaii+IVSOpJxLQ4Xm5/Eb/ZdAeCkUN/0VVkrxXuKlTJH28t6rz1WFyyBJXuKljNtkFSIni3WyxKuCKRbj+FA/0H8HzLOiURTl91dsSSkmVKINwZDeZNh06oPglXrPoSzCYz9vXuwd2b78p7KXq1txZfO+Hb2Na1BTe9cEPesGQihU3gsOLF+PyqryDgrlASBEN6lhYYJBBJRLCzZzse2fsQXu14BZFEWP3StBRCqPPNw5vq3oylpYfDb/fDbrHDZraqdtLi68KIuJ5SxTP+0/hvPLznX/jw8o9hccliBFxlWZHAicQ9nIxib+9ufOPpr0BLaZMCI/dSKYhR66uHy+JU7yNDJXVyLRFoCXvjXeS2DTfj8cZ/j3pNGbvPHv0FtIVb1XvQZEIk4h9YehFEBC9tPLj770ilpGjJ6yHvhVLgZLRwWV34zsk/QLmrLGsCd5F+yJw+NFKwmMzQ5V03lZ63EsPJGmda4H7r6Xeq1+lIMdcF7sJlzYnXQwoJGJELuctkXhs8hwRIgARIgARIgARIIP8JyDpKBO7ZFi/nf88LN0Of14PKsjJVPFME1YzcEBgqc1eCx6SGcDSC7t4+xBOjr/Fzk1V+tipyTRFlypyMxmKHJCkSShHyiOxcJJnCcqSQvTeLxQKb1QK3ywWPy6UKFsg+kIyJnLmvqUnJ9DNDzqupCMDjdqtv56LAgfGZicjbRfTZ0dWtpJuM3BGQohUyt+xWK6wW8+DnSrm7IlsmARIgARIggeknYHyOIxLDuuoqlYAzR8/5MU0+FYIq3pVIJqe/s9NwRYfdjvm1NUqEvmPvvoOuaLNa1c/k2XHP/gMzxkDyWFBfp3KTsdB0HQsH/t7U2kaZ5TTMk3y7hFoHmc2AfF4r6yWTCfXVVbBarOjq7UFHJ4tGTXbMhO1h8+ohovzWjiB6+iZX0H2y1+d5JEACJEACJEACrxOoLC+H3+dVz+pdPb3o6u1lASNOEBIgARIgARIgARIgARIgARIgARIggWknQIH7tCPnBUmABEiABEiABEiABEiABEiABEiABEiABEiABEiABEiABEiABEiABEhgdhOIJCPoiYXULwaKUNZhcaI51ITbNtyEPT27EdOiIwIosvsRcAewwL8IR5YfhSWly1DmLIcIVnvi3ah0V8JpsSlZrPyCcELTsb17O7Z0vobfbrpzVgnc83GWiKz4+2+6GbXe9C8F98V78eDuB/C3HX9Rsv58jWuOXwOL2arkyHt6duVrmsyrgAjYzDa8b/H5eO/i81RBA7knxbUEosko9vc34qHd/8DGjpfVa2S4kF/2XVpyOI6pXK3udVWeajgsDki7VrMpKwL0XONMy+p1hBIhvNT2PHpi3Ti6YhXqffVKdJWNMMTqj+57GL94+aeTvsdbTBa8d/H5OHfJBYPjJTkOzVKuF9MSagy/+tRViGuHisMy+/Xuw96Pi5Zfgh3d23DNk1+YcJfrffNx3pILcULNSYPn3rf1bjyw834k9ARWVR6H0+e/HQv9h+Gv2+/DQ3v+eYjc3TixzFWO60/5Ebw2D9xWpyoIMJUwpB9PND6KxxsfHWyqwb9QCfFFdW83W9R15P1YxB2RZBg3rPvOQZeV+bGnd2buuw1FC3HDqTerZ4j7tv1xWBxd0U6sbXpyKqgK/lzh5LF58I0Tr1N9ocC94IeUHSABEiABEiABEiCBaSMga6iEpuFAaxsi0ZH3+6YtIV5oXATKS0tQ6vervQz7VBeP47ri+A+S9eUUl7Pjv9g0HCn9EX+eFDswBOLhSBT7W1qm4eqFcQkRros8XUTuo8nZpTcivu8LhdDT168k6Jkh53vcLridToh4U0L4qzIF8llCKjVqsYnaqkp1rsUsr4vsFjeQPTQRt8scEHl8a0cHJf7TND1lLlSUlar5JUUrZtP9ZZoQ8jIkQAIkQAJ5TECeMWVNJmuxYFe3Erjn8hk/qaeQTKXQHuxUssTZGosa5iuOIkPvD4cHuyl85Xkx2N2teM9k1NdUw+VwqIJAItMvKy4eTEdykxwZc5uAz+NBVaAcsXgCLe3tXH9MYTpUlpehyOdDPB7H3gNNU2iJp5IACZAACZAACUyVgBSpkX0+CYrcp0qT55MACZAACZAACZAACZAACZAACZAACUyGAAXuk6HGc0iABEiABEiABEiABEiABEiABEiABEiABEiABEiABEiABEiABEiABEiABEYlIL+8K0ISTU9BRMUSInbd2b0dL7e/hBdbn8f+vn3jkvE6rS7M883HURXH4J0Lz4HP5lGCYwm5Rk88hGCkA9c89UVEkxGOTI4JvL3hHbjkiE9ChMhGvNK+ATeu/w5iY8iOc5zaiM2/IXA0Tqp9E/SUhl+8fOu45t1MbxRnNQAAIABJREFU5crrFg4Bubd96PBL8Ob6t6piFY19+/Cv3f/AM01PTui1UOIsxarK1Tiu6kQcGTgKZphhMZuVBD3fpUIia+iJ92Jv715s6nhFicjnFzVkTQAnoq24piOuJ/CffY/gjo0/m/AEkSIgb6w5GWc0nIVKd7U4u2Azm4eV5IvsIpyMIalruPrJK9HUf2DE65U6y5Qw3WPz4u+7/oo/bfn9hHKrcFfisqOvxLKS5YPvk3pKR2u4RYn/ZV6I1F/+yPfDiTB29ezAC63r8ELreiXMNyLgqsCFh1+ME2tOgc1smbJAP1PefuuGmw7p12n1p+MzK68YlLgLN/kjknQR0OdLXLLikzh74bvx2L6HcfvLt+RLWnmbx1Wrv4rVVcdT4J63I8TESIAESIAESIAESCC/CBhFvUQWt7txf34lx2xGJSD7GXVVlXA6HLCapShd+vDh9yBMUy4QNp7hkPkk+7w6AItJ/uT7jsh4enXwMcYeh3xtbG5GJDp60biJX6Fwz7BarXA7HcPOQpmvLqcjPV8tFrWHIn8SiQRiiSSkzKtTidfT0nVD2C7zSYV8HZhPo8ksbVYr6qqqYLNZYTWZBj9/mCpV2S+R/TO5Vwa7e5RkcyxR/VSvyfNfJyBzJlBaCp/XQ4E7JwYJkAAJkMCsIyCFdeWJZ39zC0pLipVcXP4NhTzL5CKMYr6xWS4xrqmsgNftVgjl2U2eIeXvgbJSJBJJ7N4/8+tfeXZdUF+nchRxpdlsRn8oDK8nnXc4GlUCevkZY24SkDnSUFerOt/S3qEKYTEmR0DWovNqqtXJO/bu4+tqchh5FgmQAAmQAAlkjYDsJVcHyqcsci/yetXzPoMESIAESIAESIAESIAESIAESIAESIAEJkKAAveJ0OKxJEACJEACJEACJEACJEACJEACJEACJEACJEACJEACJEACJEACJEACJEAC4yYgv8QrfpSU/JcCEnpCiX47wu3oiHagLdyqJO57enajOXRgVOGxyWTGEWVH4kvHfQ0uq0PJRY1I6Cl0RIK489Xbsa75mXHnxwMnR8BmtuPdi96L9y46D3aLiHXSsTm4Cd959mtqnPMtzCYLzph/Fs5beqESDD+0+x/5liLzKWACp887A12xLrzU9vyUBUz1vnn41FGXY2HxogERtzmvJe4iw+qIdqE11IrHGx/F2xrOxAL/Qjgy7tFTHVpDCBFOhHD/9nvxwM77J9TkafVvxceP/BTsFrsSwIm4wjyKvELeUxK6hr9suwf377gPmp4c9nrvXPgeXLzi4+iItOPOjbcrsfp4w2v34WNH/A9Orj118BQR5kl+SV1HMqWrIhmi2JDvSbppOWICoUQIG9s34Mn9j2N791a4rR6cu/RCnFB9EpwWh5LTG/K98eYjbRvnjCVvN9rMlLiL5k+KtHzm3x9T+eVL3Hr6nQi4K3DZox9He7gtX9LK2zzOW/pBnLfkQgrc83aEmBgJkAAJkAAJkAAJ5BcBKd4YT2ro6etHe2dnfiXHbMYkIAJsEZDZbbbBomIilTYKcUoDsna2mtJfcxmy7pe1+KBwO8vXVmL4FLIm5J4KC5F5S18j0Sj2t7ROeR9pKrkU2rkyV51OB7wutxK6i6RSRSoFi0XKIab3T4z5qorN6fLJxOsh96qunt5hu26z2VBbWZF+TQBK9j3VEHG77PMkkhq6envQ3ds31SZ5/gQJiLiyvLQEPo8HziyM6QQvz8NJgARIgARIIGcEjOfK/nAYIlQvKy5Wz0LZ/HxuuORjuq7+3cfeA03qurMx5DlTngtdTudg90SELmulPfsPqMI8+RD1NdVwOdL/ViMciaj1hcflggjoJVfJWSTuInNnzD0C1RUB9Qwsr9MDra1IJrW5ByGLPa6rrlJFMjq7e9DR1ZXFltkUCZAACZAACZDAZAlMReQu8vaqQDm27d4z2cvzPBIgARIgARIgARIgARIgARIgARIggTlKgAL3OTrw7DYJkAAJkAAJkAAJkAAJkAAJkAAJkAAJkAAJkAAJkAAJkAAJkAAJkAAJTDeBtNA9BS0lItrX5SkJPY6tnVtw3XNrkBxF/l3jrcUPT7tVSW0zZRvSVkzXsCW4GXdu/Bn29e2d7q7NyeutKDsSb2s4C6sqj4NjQOR+79a78edtf8xLHktLD8e3T7oBvbEerG16Ev/d/x/s7NmBVErPy3yZ1Nwl4LV5cdnRV2JlxSrYzFbYJ2rjnkZ0cv8NRrvREmrBn7b+Hh9c9hEln8+2EElEa1EtgbgWx7VPfRGNffvG3ct3H/Y+XLT8o0pQnln8Y7QGYpqOcDKM37z6S/yn8d+HHFrhrsS1J3wL1Z4atIZacNdrd+D5lufGndMnjvy0un+aMvT8Imq3mU1KfCHiDRFtyPcyQ95HlfxL7ltK6B5HNBmBz14Ei8ms+jdRr56wTei6EpzJO7P8XSTst234MdaP0afXJe5jd/38v79r7IOyeERD0ULccOrN6I514dKHL85iy7O3KUPgbjWnCx0wSIAESIAESIAESIAESGA0AlL8KRZPoKWjA5FobExYIsETMfKgdFntE+pIJJJIahSJjQkwBwc47Ha4XU5YLRaI7MTlcMJqtagryYpA1gZD16XZTsNY58o62AgRDcrfLGptYlZfp7JCSWg6ZIbly1pH9hxkP0UEiyJyZ0yMgNxHKsrK1NyVpatRqG+4OSJ7HErkPjC/unpEttd9iDhf9kTKS0vh9bhhNcucM6s9mqmEUSBP0zQcaG1DNDb2fXIq1+O5wxMQaWVpsR8uh33c+4JkSQIkQAIkQAKFQECeKeWZuaW9Q4kHJaQAzdSeYMbuuRTyks+punp70R6c3YW8hgohg93dCHZ1jw1pmo6QQjUL6uvU1XY37h8Uy8uae35tDeTnEpKz5M6YOwQMIanstTS3tXPdmYWh97rdqjiCpuvYuXf8/04hC5dmEyRAAiRAAiRAAmMQmKjI3XhWkmYpcOf0IgESIAESIAESIAESIAESIAESIAESmCgBCtwnSozHkwAJkAAJkAAJkAAJkAAJkAAJkAAJkAAJkAAJkAAJkAAJkAAJkAAJkAAJZIWAIXSXX/RN6Bpu3/ATPLH/sWHbrvXW4fylH8JRFUfDZ/MeJFAR/0o8pSvp7caODfj2M1/LSn5sZHwEPDYP3hA4GlazFeuan0VMy1/x0HsWnYdaXx2K7EXw2LxKBr2ndxeea16LbV1bDpH3jI9A/h9lNplR5amB1WRBU+gAknoy/5Oe4xlKwYHLVl6BKk81nJa0PC0fwxC4H+g/gF+8ciuuWPUlzPPNz4kkQq4VSsawoe1F/PSlHyOSDI8LSZHdj5ve/DO4bW44LVYlKh8rDGH81q4t+MNrv1H3h8z4wLKL8P7FHxj81out63HD+u9AH2dBiGWly/H5Y7+CYkeJakMyspnNSjI/npD3T5GPRZIxVdTEarYoqd14zzeuIf2M66Kxy7ywtJ7+u4jc17c8i/Utzwwrc5f7/1WrvzqelLFm7dXjOi5bB12y4pM4e+G78di+h3H7y7dkq9lZ3c7qqhNw1eprVR9FVJdrUeOshsnOkQAJkAAJkAAJkMAsJyDrs7imoz8SQVNr25i9FeFyid+vhMvqedNqVXswIhPr6+9XQmXGzBKw222oKg/A6bCrtaUhxc5VVmpdq0sRsbRc25SxVu/s6VFFyzxu14D03wSbyTSu9fzQfOU6UrRM1r/5stZRrx89hZ6+PiW9lL8zxk9ABDuBslIlWrePQ1IqdEVwKiES9daODlV8wgiP241Kac9qzUrhAplrUngvqemquEV7VyfiGdcbf095ZDYIBEpLUeT1wGGzslhdNoCyDRIgARIggbwgkC70m1JSZinKJMLu6dzTj2q6koWLNHwuhDwnlvh8aO/qyrvu1tdUI6XrqjjU0KgqL0eRz6u+HY5G1dpdimUxZjcBWdvPr6lRBR5a2zvQFwrN7g5PU+/kk3MpmCD3g8bmFkrxp4k7L0MCJEACJEACEyEwHpF7prxd2qbAfSKEeSwJkAAJkAAJkAAJkAAJkAAJkAAJkIAQoMCd84AESIAESIAESIAESIAESIAESIAESIAESIAESIAESIAESIAESIAESIAESGBGCYikJ6Gn8ELrOiXK3d/feFA+NrMNn3zDZTi59lTYLGnRRqZU1DhfTuqN92DN2muwv2/fjPaJF89fAvW++Tim8lgcUfYGzCtqgN/hx7aurfj1qz/H7p5d+Zv4FDI7o+FsHF1xrJLrb+vcgs2dr2Jf715oKRE3M/KRgM/uw6dXXoFVlauVwH2cXu9p74rcf7tjvdjZvRPfX/ctJfNeWXFMzkQR8l4RSkbwu02/wiN7/zWu/la4q/Cdk2+A1+aD3WKDfZyWc5FfhBIR7O9rxNee/tJg4QMRwn/5+K9hcfHSwetL8ZFbX/rxuPIxwYTV1Sfg40d8CiXO0inJwUQKpiOl3hMnOkcy5e13bboDp9WfjvlFC1Rb0uZQf9ze3t246onLx9XHfDjo1tPvRMBdgcse/Tjaw2MLJfMh53zIQebBZ1ZeoVKxT6CoQD7kzhxIgARIgARIgARIgASmj4CszRKahrZgJ3r7+0e9sEgzaioCcNrtg5JuQ1ctAvfmtnaKr6Zv6A65kojTS/1+lBb71fjImtBqnvgaczxdGJS2Q8Tt6TNE5B+ORGGzWZWsXSIWjyshmqxzKwPl8Lrd6vuyJyy5TSQMWbpxjhR1G+++wESuM9FjRXopIj0RuMvrgDE+Ak6HA9UVAVUEQsZxPEX6pGWZB8mUFA2QHY+0yL0/FILb5VL3JqvFAovZnJW5L/fHpK5D0zQ1j0Vuypg5AvNqqtUY2y2WCRc+nLmseWUSIAESIAESGJ2APEuqZxxdV/L2yTwnT4WxFCOS56v9zS1KDM6YOQIy/vIcO9Izp8flQm1VpUqQ4zVz4zRdV5Y1/YK6WiUZ7+3rR1swyIJhWYQv+yblJSVqD2N/S0sWW2ZTJEACJEACJEAC2SQwkshd1k9SGDQzKHDPJnm2RQIkQAIkQAIkQAIkQAIkQAIkQAJzgwAF7nNjnNlLEiABEiABEiABEiABEiABEiABEiABEiABEiABEiABEiABEiABEiABEshbAiJNEbFJS6gZmzo24mcv/2Qw11JnGS4/5otYWno4LCaLaH1gNZnTstoBX09MS4tXgpEOPNP8FNa3PIfNwVfztr9MLH8IeGxe/OC0n6I93IqfvPgDdETa8ye5LGQir593HvYeHFOxWomrW0ItKHeVo9hRir5EL3Z178CDux/A5uCmLFyNTWSbwKePuhyn1p8Ol8U6eL/L9jWm2p5IzjsjXdjY8QpufvFGvGPhOfjIik8oIZLIn7Mdcq+Xe768VkU6/lzz2lEvYTVb8fEjP43T550xeJzDYh637Dyu60oq9/Def+Gezb9FVIvivYvPx1kN74RI9lPQ0Rxqxs9f/ileG+N9x2V1Y1np4VhediSWlx2BhcWHwWKyKlY28/hzygbTTHn7bRtuwuONj8Jj82DNidcriftwIf1bs/bqbFx+Wtq49a13IuCqwNef/jK2dL42LdecLRcxXsfyrGWboBxxtjBgP0iABEiABEiABEiABEYnIOsyEbg3tbYpEfJIIfKw+uoqOOx2te6RZ0xZR0oxMJEb729pVbJuxswQEAl2RXkZ3E6nEmGLHD2zaGY2shKxoybFx1IptX8rIWMficYQioTR2x9SEnefx6PE3Ea0tHcMFgfwetxKkiaCd9kOnkieQwXu0r6sc7Ldz4myEummFD/o6OpGkoLvceET8U5VoBxuhwPWAdn6uE4cOEjmnxK5DwhHRZyflraL9DJ7c0LaT+i6Kkwh9zjGzBGQ96BF8+ep+5vsBzJIgARIgARIYDYQkGcNWVMZkavP40ZjJes5+bcd8jwrz+2M/CawZEGDSrCrtxfdPb0sMJTfwzWl7KoDAfi8HrXPcqC1jWvNKdE89GSLxYwFdXWqcMaOPXspx88yXzZHAiRAAiRAAtkmMFTkbrQf7OpGib9IvacPF1znZHsk2B4JkAAJkAAJkAAJkAAJkAAJkAAJzC4CFLjPrvFkb0iABEiABEiABEiABEiABEiABEiABEiABEiABEiABEiABEiABEiABEig4AjIrxiLJDeWjOGhPf/E71/79WAf3hA4Gh874n9Q461V39NTelribrZC/RN6E5R0ReKV9pfw1IEnsLd3D3b37Cw4Dkx4Zgjc8fbfq4n0640/x9NN/52ZJHJw1TpfPU6sOQWLS5YiGAmiJdSEA/37UeYqxzzffNT75sNt86An1o27N9+FHd3bcpAFm5wKgYuWf1QJ0Z0W64yLxUbqh0j7euI9+PnLt6jiGTK/RDwv9+5cyZ9FDBHTkkjoCXz+8cvQHm4bEbPX5sX5Sz+Et84/E/YBjhORtKn3p4EiIf/c9QBeaF2Hzx/7ZbisLlhNViWfe2Tvv/DbTXciph0sLWwoWoClpctxeNkKLClZpoTvJpihpzTYzFbYLXYl5lcFSaYyUSZ47nDydqOJoRL3b669BpuCGyd4hfw4/LT60/GZlVegNdSMzz52aX4kVSBZyDz49Zn35KwQQ4FgYJokQAIkQAIkQAIkQAKjEIjrKWiylxePo6OrC+FIdMSj59XUwOkQgXtakGzI/qKxOJpaWyESZcb0E/C63agMlA+I29Ny/WzUb5J1sgjZZe0pJTfVV5FmJ5KIxmPoC4WV9F/XdXWcERaLBbWVFZCvIjTv7u1DXyg0+HMRMYvEXWR0aeH2+HJOr4FlP/n1kDW4FBTIRn8nO3IUuE+MnIx/RVkZ/D6vmrP2KQ6eKiKRSkF2ZKQgQDb3ZWRWy+cV8WQSB1pbIfc6xswQKCsuRmmxX73eZZwZJEACJEACJDAbCMhzZGY4Z6hIieQhz/Q79u6bDVhndR8WzquH1WIZ7KOs43v7+tEfDlPmPotGvsjrVQWvZI+lua1dFZRiZJeAFJWbX1ujGt21r1HtizFIgARIgARIgATyn0CmyF3k7cHu7nTRxxEE7tIjStzzf1yZIQmQAAmQAAmQAAmQAAmQAAmQAAnMFAEK3GeKPK9LAiRAAiRAAiRAAiRAAiRAAiRAAiRAAiRAAiRAAiRAAiRAAiRAAiRAAiSgCBjiJhFI/+KVW7GnZ5f6vsfmxdKSZTi87Ai8reEsuK3uEYnFtRjWtTyL55rXYlvXFnRFO0mXBMYkYDXb8Puz/wyzyYztXVtx7VNfHPOcQjhgoX8RrjlhjRJbS2GDv+64D9Hkwb+k67X5cO6SC/D2hrPxQut6/OD56wqha3MqxzMazsYlKz4Jp9UGq5i+8yzk3i0StFfbX8b31n1LCdXltfT2hnfgo0dcquRXdos5qxIsA0FCTyGha3ii8VH8etMvEU1GhqXjdxTjPYvOxdvmnwmPzTkpEb4he+tP9KEn1oMaT62SxaUGRHSSw//teRDhZFgVGznMvxjziuZD5PFyffkj718ilxMlmPii5KsM6UyMqogWRZ5316Y78M9dfzuEW6bEvZAF7tKxW996JwKuCnz96S9jS+drefYKyu90bjz1J5hftAAzJX/JbzrMjgRIgARIgARIgARIwBAUJ3VdCd9E/tbd16cEfkOjxO9HmQh0LRYlcZeQYmAiuhL5u4i6GdNLQOTtInYTQYnsN6hCZ6a0eF1LQX1vMtsQhhRbF8G/tJXUlLRdiQETSSSSCcjPRgqRCkpOkodI5zIF73KOSLw9LheKfF64nU51rMwpEXqPtL7OLMxmXFfatZhFAq7Kg85IUOA+Mewl/iIESkvVnorIuGdiP2UiGRufd8i9sTUYPGQuT6QtHjs5AjabDfXVVeq9J1f7k5PLjGeRAAmQAAmQwOQJyGdj8pxhhDzPzlSNEiOXptY29bzPyG8CLqcTJUVF8Lhdal1lBMWU+T1u481O1sYL6+vU4W3BIHr7Xy+GNt42eNzYBGQfRUT5PX19aO0Ijn0CjyABEiABEiABEig4Aj6PB9UVAZV3S3uHErkzSIAESIAESIAESIAESIAESIAESIAESCCTAAXunA8kQAIkQAIkQAIkQAIkQAIkQAIkQAIkQAIkQAIkQAIkQAIkQAIkQAIkQAIzSsCQAO/o2qZE08+3PDeYT8BdgQuWfhin1J2mvtcX78Ur7RvQFDqAeb75WFS8BKXOMvWLplpKw+bgJvxh82+ws3v7jPaJFy8MAiJb/sGpP4XVbFUi6Fs33FQYiY+QpbwOzph/No4ofwPKXQH87rVf4bXgqyP2yW3z4Eurr0VS1/DAzvuV7J2RewIOiwPLSldACk9IwQm5dw0Xb6w5GZetvBJuqwPWmTIwjIJDRODRZAz3bPkd/rHrfwePPLHmFFyx6ktKAGfI+bJN1ZAFhpNR/Grj7fhP47+HvYTI08857P14W8OZ8NnckxZZpMVbIiIUqUFKycLEkZFMpbCreweC0Q4cVrxYvR8ZIUeKRE6GbjSZXLbZjNWeSOLCiRAueeiCEQ81JO6/efWX2BTcOFaTefvz0+pPx2dWXoHWUDM++9ileZtnPiYmxSPOXvhu9RpWMkcGCZAACZAACZAACZAACQxDQNZE2oBEMBKJKlGYCN0zQ/Yq6qur4XLY1VpK1khSVErWlLF4HCL8G3oOYeeOgIjdRDomEnd51jee92VMkqn0ule05rYJFmRL6nJ+SomqQ5EIwpEoojH5E896Z0T0LhL3Ur9f7QlLwTTrwNp7uItlii7jiYQ6xG5LF8ubzv0WQ7UpKyxZm/eHwmjr7ERyyGsm68AKvEGR5lRVBNS8LBQRt9QpkH0keV01NrcgGosV+CgUVvpyX6goK4Xf54N9oMhDYfWA2ZIACZAACZDAoQTkWVIKYRkhz7EzWfzZKFgj8nZZ0zEKh4Ahc/d63IhEo+p5lVHYBGRMpXiRrHeb29oQi6fXvYzsEXDY7ZhfW6PWeDv27M1ew2yJBEiABEiABEgg7wiUFRdDRGxc6+Td0DAhEiABEiABEiABEiABEiABEiABEsgLAhS458UwMAkSIAESIAESIAESIAESIAESIAESIAESIAESIAESIAESIAESIAESIAESmLsE5BeO45qOlnAznm1aqwTsRnhsXnz7pBtQ56tX3/rL9j/hr9vvRVyLw2V14eTa0/D+JR8YlOYm9QR+/ML3sT5DAj93ybLnYxE4ofpE/L+jvwCLyYyfvPQjPNP05Fin5O3PRUzzjgXn4KLlH0VXtBP/2PVX/HPXA2Pme3z1iRDJsYiuv/vs1xFKhMY8hwdMnIDD4sQxlcfihOqTsLrqBFhMFnTFOtX9amvn5mEbXFmxClcccxW8dq+SDeVbxHUdcS2Jp5v+i9s3/ESJ6IsdJfjYEf+D46rfCKfFOmlh+nj6KjKsmK5hV/dO/O61O4ctVnCwwN2lROqTDVVsREvCJv2CCSmI1D0FLZWWE9rNNkjzIhST1+PkrzTZDMc+zxBqjKdghUjcpchDe7hwxRsNRQtxw6k3KzCXPfrxgu7L2KObvSOEmxTQuWr1tTktxJC9jNkSCZAACZAACZAACZDATBKQtZmIu0VilUgk0N7Vjf7QwXsLxUVFKC8phs1iGSz0JeuphKahu7cPHV1dM9mFOXdtEWJXixBbLVxNauwkRKSv67qSm4tsf7xyc0PeLm0caG1DKByeFqaSp/xClMjolchdhOyyHh+yIJc5KnsYEsGubiS1JEr8ftXP6ZA7C11hLHnIV+Eq87+3vx8dkg8F7iPOF5Hk1ddUq/0c+0ABiGmZXFO4iIx3Wt4OaJqGrt5edHb3TKFFnjpRAnJf8Hu9cKh7WT7u0E20RzyeBEiABEiABOT5Qj6PSj+3p5+NZv49TooSSezYu0+tIxiFRWDJggYK3AtryEbM1u1yoa6qEolEEk1K4J79QmqzBNWkuyGCfBHlt3d2oqund9Lt8EQSIAESIAESIIHCICDPylzrFMZYMUsSIAESIAESIAESIAESIAESIAESmG4CFLhPN3FejwRIgARIgARIgARIgARIgARIgARIgARIgARIgARIgARIgARIgARIgARI4BAC8uvG0WQCkWQM1z33dWzr2qqOeefC9+DiFR9X/98ZDeLyxy5V8vbMmFfUgE8c+WksK12uhLpX//fz2NWzg5RJYFQColc+a+G7cOGyixHXZN6twc7u7QVJTUTLl6y4FItLlqIl1IR7t/4Bu3p2jrsvZy54Jy5e/nH8/rVf48HdY0vfx93wHD+w3BXAkpJlSth+eNkK+Ow+yLyzmC2qaICIFkQ+/r1130RPrPsQWktLl+Pyoz+PSk9VXogYhiYo9+2YpqE51IznmtfiT1t+j9PnnYEPHv4ReOweJdbKtT5CJIHyvrG/rxHXPPkFJZHPjCK7H+9ZdC7e1nAmfLapCdylXelzZp/ElZHWZYi0/eCf5eP0j+tpqeKN67+L9S3P5mOKWctJJORrTrxOSegf2/cwbn/5lqy1PdsbOm/pB9FQtEDdu8QBI69lBgmQAAmQAAmQAAmQAAmMRcCQeMsaqWdAym5I/KxWK2oqAnA6HHBY0mtFQ3KclKKOHR3oD02P9HusfsyFn4vwcV5tjRKYS4jcTQTT/eEwLGYz6qqrYLdaYbeYxyyEZogkU6kUDrS2IhyJTjvCIq8XleVlSuIuIYJ0EblnhsglpZ9twU711e10oqayQq3lHTle8xjF1Ix8hJXkKgL39mAnNMouh50zMhdrq6rgdNiVhFsE/YUQmQUNRM4v97hILKrGmpF7AjabFXWVVbDb0vewwpg1uefCK5AACZAACRQ2gcyCRNPx/DpeWsZaoKW9Qz3bMgqLAAXuhTVeo2VrCNylgNT+llYK3LM8tCJuF4G78N25rzHLrbM5EiABEiABEiCBfCTQUFerPj/hWicfR4c5kQAJkAAJkAAJkAAJkAAJkAAJkMDMEqDAfWb58+okQAIkQAKgKD2eAAAgAElEQVQkQAIkQAIkQAIkQAIkQAIkQAIkQAIkQAIkQAIkQAIkQAIkQAIDBERmE9OSeGTvQ9jQ9iKCkQ58ZuXn0OBfiKSexJ0bf4ZH9z18CC+zyYzzl34I71t8Pnrjvfj0I5cgoSfIlQRGJVDprsLbF7wDZza8A3t6duEHz1+vigQUWhTZi9T8X1mxCh2Rdtyx8TYls55ICIvvn3ozNgdfxf9u/zO2dm2eyOk8dgQCZzScjXMWvR/lznIl5hJpu8imlDjIBIjQKabF8VzzM7j5xRsPaUUE1Fesugq13joluMvHEOFeXNMQ1eL46/b7cGr9W1DtqUEqpcNhsSr5c64jruvQ9BT+sv1PuG/r3aqQhxFem1cJ5d9Udxq8WRC457ovuW5fhHXhRAiXPHRBri81o+1T3j41/CJwP2/JhYONOPP0/jO1XvJsEiABEiABEiABEiCBXBCQglEi8ZOv0VgcHV1diETTQm+/z4uKsjJYzWYlY5YwxNZy/O7G/UqGxZgcAbPZPChkH60Fs9mkjvN5vHA5HerQ1o4O9PS9Llz0eTxKiC4C7dH2Iwxho4ybSPhD4cjkkp/kWT6vByJD97rdkJwNgbs0J1NMRPXGtoTswchuQVswiO7ePnXFirJSFBcVqb0aY05OMpVRT5Pic3L9odHaEURvX1/GLkYurl6YbcpYVgXK1bjmenyySUjuafJHCv4ZYfzvvqZmRGOxbF6ObQ1DoK6qSt3bRN5eKNJ/DiQJkAAJkAAJjEVAPgczHiel4Op0fPY2Vk7yc0MsH45Gsb+5ZTyn8Jg8IiACdym61tjcQuF3Ho3LZFJ5XeCuY38Lx3MyDEc6R/Za5tVUq32UA61tCIVZfDCbfNkWCZAACZAACeQrgZKiIgTKSlXR26bWtnxNk3mRAAmQAAmQAAmQAAmQAAmQAAmQAAnMAAEK3GcAOi9JAiRAAiRAAiRAAiRAAiRAAiRAAiRAAiRAAiRAAiRAAiRAAiRAAiRAAiQwPAER2rSG2xHXYtjWuRUn150Ki8mCTcGN+PYzX4We0g85UeTTFyz7MN4QWIn/3fFn/H3nX4mXBMYkIPPlrAXvwtEVx+KhPf/Ab1795Zjn5NsBAVcFLj3q/2FF2ZF4eM+D+PO2e9CfSEuoJhrvWXQujgocA5MJWLP2momezuOHIVDhrsRnVl6Bw0tXKGmYbYhUQQROMU1DJBnBT178IV5oXXdQKyJCv+zoK7GkZBnyWaBs9ENZ6TNC/ja0z7mYKGmJvI5kSsON676DF9ueH7yM2+rGVau/imVlh8NlseeN1CIXHMZq0xAjPtH4KG7dcNNYhxfszylvn/rQDRW4i8iQ0rOpc2ULJEACJEACJEACJDBXCMgaTWTVSVVsS0dHZ5eSXNisVlSUl8HlcCgpuLGCNCTgPX19EKE1Y+IERChWVlyM4iLf4MlKGp1KHSQ1F9m5hMixM2XnLe0d6O1/XeAux4hsX6T7mcJ91aQSNaaF5GqsNQ1tHUE1xtMZkn+R1wv5hSirxTJ4aRFayv6y5DhcZM4zaaO+ugpOhwNWswlW2RTLQajXwzD5xOJxNecp9T4UusflQm1VpdrHkb2l3IxMDgZ7oElj9kneco+T+6EUtOjq6c3dRdmyKsgghRkKSfrPYSMBEiABEiCBsQhkytvzca8+pulqXSAFuRLJ5Fjd4c/ziIAUTJI1FSXueTQok0yFAvdJghvHaX6fTxW4k/ub3OcYJEACJEACJEACc4eAFDyS2LF3n3pmZpAACZAACZAACZAACZAACZAACZAACZCAEKDAnfOABEiABEiABEiABEiABEiABEiABEiABEiABEiABEiABEiABEiABEiABEggrwiI0DimJZRIyGa2ilYI31v3LbzYun7YPO0WB46tPA7ziubj6QNPorFvb171h8nkJ4HFJUtx8fKPYUnJ4VjX8gx+9Pz3kFZPFUbU++bj/KUfhM9ehO5YF375ym0IJQ6WbU2kJyaYcMGyi3Bq/elK4N4SaprI6Tx2BAIi2f/cqquwqHgJbGYLRK6QGSLVjiQT2N2zE1996qqD5mCZsxwXr/g4Tqg5Ca4MGVk+wjYEfZmvIDOghEk58p8dhEE8aBEtgdeCm7Cta4uavyLGP7bqeBxfdSK8NpeSsc3liOtpgd2N67+L9S3PzkoUAXcFbnzTT+C2efDYvodx+8u3zMp+5qpTQ8XtxnXkpSMSRAYJkAAJkAAJkAAJkAAJTISAUURK0zT0hcKIRKNwOOwo9fuVKNtYo6miXLoOXU+hsbkZ0Vh8IpfhsbL2NpuV7FpE5EZkroClqJyErAmH2/kSibiIzTPDZrOhpiIAh92u9jLkP1EzSht6StzwKSUwawsGEY5Ep30cZN+4tNivxPXDrV2UZD6V7nNmdPb0qKICRridTlRXVgyI6s05KfwmvETgboyJrLG0gdwocR9+6tRUVsDrdqu1aKFv5xiFD+U+KMUOpLAFI/sEXE6HKjwh96zZMG+yT4gtkgAJkAAJFCIBo9iV5J6vBUqMYkXtwU509bJYTaHNM0rcC23Ehs+XAvfcjKMUi6urroLsj+w70ARZvzNIgARIgARIgATmDoGGulrYbTYMVwB37lBgT0mABEiABEiABEiABEiABEiABEiABIYSoMCdc4IESIAESIAESIAESIAESIAESIAESIAESIAESIAESIAESIAESIAESIAESCCvCIjgScRNIgYSGdC92+7GX7bdM2qOZpMFDosDekpDXI+r8xgkMBqBMlc5vrDqaiwqWaIOe6F1Hf6y/U/Y0bUt78GdPv/teM+ic1HprsL/7vgz/rjld0ilpi7/WehfhGtO+CaebXpKseiKduY9i0JIsMRZimuOX4P5RQuGFSyIgCGha3h03/8pEb8RfocfFy//BE6uOxVOs2VaROiFwHOkHIVjX7wPMS2u5O1SAMRpdcHvKILNbB4UpRVyH6eSe1TTEU6EcMlDF0ylmbw+d0XZkfjGidfN+n7mahAyBe6RZBht4VZ136LAPVfE2S4JkAAJkAAJkAAJzH4CaXG1Dk1PKdGV/BEps8Ui+3ivr9NEsi1Fp+TnTa1tSgzOGD8Bu92GuspKWK1SCBMwiSzcLPuqInc3KWG+hOyWytp5qNRcmPeHw4dcsMRfhEBpqdjakbkpEU8k0Nndo87RZ0hGbTabECgtg8/jhnmg4NRwUstMkbvk2t7ZiZ6+gwsgigheFRawWGCfRlu4UWgtHImgub0DUuyAkS5IsKC+Tn2V+0Shh1H0MJpIqPsbpX+5GdF5NdXpghMW8+A9LzdXYqskQAIkQAIkMD0EMuXt8jjvyNMiq+liNbp6xtl7gMXBp2d2ZPcqlLhnl+dMtEaBe26ol5eWqL2CcDSK/c0tubkIWyUBEiABEiABEshbAiVFRQiUlarPQWRfl0ECJEACJEACJEACJEACJEACJEACJEACQoACd84DEiABEiABEiABEiABEiABEiABEiABEiABEiABEiABEiABEiABEiABEiCBvCNg/FJyXIvht6/9Cg/veXDYHM0mM5aVrsBxVSdgvn8Byp3lcNnceHL/4+qc1nAL9CyIrfMOEBPKCgGHxYmzFrwTIi53WJ0od5Wr+fLnbffgxdb1SOiJrFwnm41YTBZ886TvochehM3BTSrX9kh2fknEarbhwmUfRrkrgPUtz+KpA09kM/U53ZbH5sGaE7+H+UUNh0jc03IDkXSZcO1TX8T2rq2KldVsxdkL3o2Lln8UdrNZSZQZoxOQAiCZ9TtEaiECt7kewkXeV59ofBS3brhp1uKgwH34ob1kxSfVM5LEXa/egT29uyD3pM+svAJum2fwpApXJQLuCoi8/RtPX62OESG+hHMWSPNm7cRnx0iABEiABEiABEigAAgk9RSSA4s1EWqbTaZD1rmGzLovFEJLeweLM45jXEXc7vd64XV7YLOl5e3DhXWIxD2u6UrmLsLwpKahPdiphGTDhUjcfZ70ukGO7esPQcYoH0JkzbVVlUq8LiH7JlbT8PsnMv9kHvb09aG1I3hQ+iKAr6uqhNPhUOJn4TVdIUVMk5qu5vxwEv3pyiOfruNxu1ArBQmmeSxyycCYf60dHYcUEMjldedK28VFRSgr9sNutcI2ja/fucKX/SQBEiABEph+AsZnOsaVM4tfTX82Y18xpuvqszkRuLNYzdi88vGI6kAAPq9HFehqbG7hOObjII2SEwXu2R8w2WNpqK1VDcu9TQrZMUiABEiABEiABOYegSULGlSnd+zdN2PFbOcedfaYBEiABEiABEiABEiABEiABEiABPKbAAXu+T0+zI4ESIAESIAESIAESIAESIAESIAESIAESIAESIAESIAESIAESIAESIAE5iQBkQiJTKg/0Y9/7f4H7t36h0M4uKwunFx7Go6tOh5LSpbBbXPDhLRgJ5VKYUvna3ihdR3WtTyDllDznOTITo+PgN9RjLfOPxPvWXQuHBYHemLdePrAf5XAfEf3tvE1Mk1HFTtKcP0pP0JUi+CeLb9XovVsFilYXLIU5y65AK3hVvxq4+3T1Ku5cRmRIX/7pBtQ55t3iMTdkDE8uu9h3PHKbdBSInQHzl74boh8WeRDFJHPjXmSi14aIsQb139X3TNma1DgPvzIrjnxeiwvO0L9MJQI4Qfrv4uPrPgEGvwLhz3BmCcGT6mBIEUkpk9hOFtnKPtFAiRAAiRAAiRAAnObgIjbpbCU7PlJZBYqk5/Jnl5aZq2hub0d4cjwQvG5TfH13ouwuLykGCIfl31QEe3FEglEozElY08mk3A5HQiUlqpjRIZtMad3TvUUFGtN19HR2YW+/n7IGIwUpoHCaHKdfAgRrc+rqT4kFdk3GU7eLH3TUoDsvYjAvS3YeVCBABHAl5eWwOvxDFtcIJd9lpxkD7ynrx9twYPF8rm8bj63XRUoR5HXC4esQ2fJQtQoVtvb369k/YUe8hpUBQ8slomJi0xSvtKkzonGY4hEY1NGYbfZ1P3AYjbDxgKYU+bJBkiABEiABGaewFB5eyF8PmgUq+nq7VXFoRiFSaCuqgpul5MS9wIcPgrcsz9oxrq0t68fLR2Fv4bLPiG2SAIkQAIkQAJzg0BDXS1k/1H2dGVvl0ECJEACJEACJEACJEACJEACJEACJEACFLhzDpAACZAACZAACZAACZAACZAACZAACZAACZAACZAACZAACZAACZAACZAACeQlAZHryC/8JrQk7tn6ezy1/3GUusohguljKlaj3BWA3+GHy+qEw2IblLdLZ0QHldCT6I+HEElGsK9vLzZ1bMTL7S+hsW9vXvaXSc08AZ+9CG+sOVkVBDi8dAXK3QHs692De7b8Dq+0b0BCT8x8kgA+vPxjePO8tyKWjOEHz1+Hnd3bs5aXyMU/vPyjCEY68ItXbs1au3O5ofcuPg/HVb0RTqsLtd66QRSZYjFRoMU0Ha3hFnz1qS+iJ9ajjltVeRy+dNxXlYBIZGsMEpgMgaimI5wI4ZKHLpjM6QVzDgXuow/VafWn4zMrrxg8aG/vbqxZe7WSug8XBk/zgMC9YCYCEyUBEiABEiABEiABEshbArL2FZGx7PkZcmZDUChiQhGLy99j8TgOtLQqmTtjeAJupxNejxtJTUc0FkM8kVCiPfmTGV63G1UVASUmT/95/acJWStGo0ocnkgkCwa19LumouKQfJWkXvZOTOninkJC5prMK/m7pmno6OpGKBJRInuH3Q6X0wmP2wWb1QoR1Yvk3moyH8Qpl2CMIqbhaAwt7e1IJAtnHHLBxWIxo6G2VonBHRZzLi4x7W1K3YOY3MtMJjW+ew80TUx6Pu0Zj3xBKQYhRSH8Pm9WspL7Vmd3N3r7h9+XGOsick+rqayACCut6rXLvdOxmPHnJEACJEAC+U3AKLRkZCnvbfIel+9hrOkocM/3kRo9P3nWWzR/njpInlllXc4oDAIUuGd3nGSvQIpEyXp9xx7+27Ls0mVrJEACJEACJFBYBEqKihAoK0V/OIym1rbCSp7ZkgAJkAAJkAAJkAAJkAAJkAAJkAAJ5IQABe45wcpGSYAESIAESIAESIAESIAESIAESIAESIAESIAESIAESIAESIAESIAESIAEskFAJDsidmoKHUBj3z4lN6nz1aPSUwWHxQHRuIiYZzg3h/xCnSHpiWpRtIXbsKXzNTT27lNCd5FeR5LhbKTJNmYZASkOcEbD2ThrwbuQ1BPY07sb65ufwbPNa9EZDc54bz+w9EN4/5ILlHzq3m1/wP3b7lVFC7IRVZ5qfOqoz6I51Iyfv3xLNpqc8228+7D34cLDL4bFZDmIhdy3BuViAxK7qBbD9c99C692vKyOXeA/DNef8iPYzBaIzI5BAhMlYIgznmh8FLduuGmipxfU8RS4jz1chsR9LHm7tESB+9g8eQQJkAAJkAAJkAAJkMDkCEjBRtnPk32NuFgKhwmRkrd3diKeSCrxNmPyBIq8XlSWlylBuewspB3nIsxPy/T7+kNoDQbVeBRC+DweVFcEDklV7Zqk/e3Q9fROmfRZQtN19Pb1IxKLwWa1QNoQKZuEIbe3yLkDjKaTg+x9JzQNLR0d6A/N7b1qkenXVlaq+0Oh7oOpl9HAPJR5pATuA4UV5LMNEf1I4YRCCqvVArmPSEEIu80Gm0WKHKTvJ5MJQSRckrquXqdSQELu98JlvPchEYxWlJXCI/J2q0UVBWGQAAmQAAmQQCETGCpvL6TCqvI8K59FyXOOiA0ZhUmg2OdDRXmZKjq0u3F/YXZijmYthcnqq6vU2EkxPCmUxJg8gbqqSlUkqqOzC509PZNviGeSAAmQAAmQAAkUPAG/z6c+W5HYsTf9b9cZJEACJEACJEACJEACJEACJEACJEACc5sABe5ze/zZexIgARIgARIgARIgARIgARIgARIgARIgARIgARIgARIgARIgARIgARLIewJK4qHrkF9cTqV0JTK2mCcmCDFk7gldU+2YTWZEkhG8FtyIxxsfxcttL0Ik7wwSyCTgtDpxdMWxeFPdm5VIuz3chm8/+1XEtfiMglpZsQpXH/8NJdva0b0ND+y8H882PZ2VnETg/rljrkJbuBU/fuH7WWmTjQDnLHo/Llj2YSVxF3eYKjyR9jkp4ZGESNOimoa/7/wr/rT190jqSVR5avDD034Kh8UOOwXunEqTICAyRJlbN67/Lta3PDuJFgrnlIkK3L+4+hqsPfAk1jY9mdedlDw9Vu+IOX7zmWsmlP/qqhPU808oERr1PArcJ4SVB5MACZAACZAACZAACUyQgOzVJQdEfyOdmkxqiMZjiESjiERjSkJGQcYEQQOwWa2oq65SXw3h8lBVe1dPD9o7uybe+Ayc4fN6UB04VOBupCICaBG2KzH7gNRZ/t4fCilBuwifLRaLYiF7zGaYMJNbLiK7jGuSXxjN7e0zQDR/Llni9yNQWqLGxm6RkSmcGJSSp3Q1pzI/vzCkpjI3O7t7EOzuLpiOibTd7/NCpJAWs1ntaU70s5mROmsU7zUk7qFIGL39IUgBj+FCXs9Ou10VX7DZrPB5vbCazQU3Vwpm8JkoCZAACZDAtBKIaenCJkY4LYVTnCQ+8O84KDSc1imT9YvNr61Rz1ldvb1oD3ZmvX02mDsCVosFDXW1ar0bCkdUcTDunUyOt6x7ROAu/Hbua5xcIzyLBEiABEiABEig4AlY5TOVqkpVzFJCPqNqae9QBXMYJEACJEACJEACJEACJEACJEACJEACc5sABe5ze/zZexIgARIgARIgARIgARIgARIgARIgARIgARIgARIgARIgARIgARIgARIoCAKGgF3EO1MRtxjtaCkgoSUQ1xNI6gkc6N+PjR0v44Ed9yNGkXtBzInpTNJldeODh1+ME6pPwi833oZ1zc9M5+UPuZbD4sQtp/8CxY4ShBMhNIeacO1TX4Se0qeUl7y63tZwJt592PvRH+/DV568ckrt8eTXCYi4/aLlH8U7Fp6jREe2EcxgInDf1b1TyfNbwy0IuCpw/Sk/gt/hh6OAZA0c+/wgIDLEZCql7hOXPHRBfiSVwyzGK3BfVrocXz7u6/DYPKogx5WPf1oV6MjH+NRRn8Vb5p0xamqvBV/FmrVXZz19CtyzjpQNkgAJkAAJkAAJkAAJZBAQca8UnBoulFjbZIIoDI1DRJ4lAneRXIciEfX/IkNmjE2gprIiLS03mxRXCRFKDw0RkPT294/d4AwfUeT1oipQDqvsraSg1r2ZIbL/WDwGn8ejRO0jzbF82WeR7EXgHkskcKCldc5LYGplvrrd6jMAm9k8o3L98U51kfAPfU3J/LQOFm0ERGwqIfcvGed8D7fLiUBpGRz2tKRI+pItcfvQvgs/2cMyXsl9oZCShiY1DSJL8rpdEJG80+EYLMogbQhem6kw5ki+jzfzIwESIAESmFkChgDdyMJeIM9ARr5ReZaNx7H3QNPMguTVJ01ACuUsmj9PnS/jKOPJKBwCMn6BkhL4i3wq6e7ePlU0StO0wulEHmQqHOurq1Qhg6bWNvSHw3mQFVMgARIgARIgARKYbgJSPFaKyErI51Jtwc6C+NxkujnxeiRAAiRAAiRAAiRAAiRAAiRAAiQwVwlQ4D5XR579JgESIAESIAESIAESIAESIAESIAESIAESIAESIAESIAESIAESIAESIIE5TkDkPiIGyYx/7noAd2365Rwnw+4PRyDgrsBlK6+EiLjv2Pgz7O3dPaOgrjn+mzii/EiVj8lkxhef+Cz29e6ZUk5Fdj+uWn0t5hU1wG6x4dOPfAzdsa4ptcmT0wTsFjsuWXEp3jr/7UrebgjThvIRSUMoEcEtL/4Qz7c+hzJXOa4+bg3mFc1T0iqRV4lof8D/RLwkMCwBeWtL6KI6BNojbbjtpZuwKbhx1tMaj8D9i6uvwerKE2DKeBG1hJpx+WOXTgufE2tOwdqmJ8d1LTn2c8dcpXK9b9sfhz3nnQvPgRQZuemFG8bd7rguDoAC9/GS4nEkQAIkQAIkQAIkQAKTISCyY00VoksLxcORKKKxGIqLfLCYzYPi5sxijCJ9NyKRTCIUDqOnr59yuVEGQOTtIj6WJZCIII3CmDEtvWbMDE3X0djcjHg8MZkhnbZzirweVAUCSuAu+ysyl4y5IYK64aTt0u+h/bWbTZBioTMdSuCu60hqOprb2tRrYa6HIXEXDuLpl3EeaS8tH1hlvp6isTjsNqsSjRtFAmR+GoL3ZFLD7v3787YAhUjS5T7scjphNZthtVhgMck45P61IiJ3JXPXdCSTSbUfYpYiDKmUur68N6gCvwP55D6jfJhdzIEESIAESGC2Exgqb88sAlMIfTcK2XT19qoCLIzCJFDs86GivEwVk9rduL8wOzFHs5bn9sqyMtgHCi9JEaRgVxd6+0N5u+bI16EyXgeyFtnF10G+DhPzIgESIAESIIGcEfD7fAiUlcBsMqtryBon2NWtJO4MEiABEiABEiABEiABEiABEiABEiABEjAIUODOuUACJEACJEACJEACJEACJEACJEACJEACJEACJEACJEACJEACJEACJEACJDDnCCgxzoCoKJIMY33Lc3hs38PYHNyE1CE6nzmHhx0egcCR5Stx6VGXYUtwE257+eYZ/aXXk2tPxadXXo6ElkBLuBnXPPkF6Ep8Nvl47+LzcO6SC+CwOBDT4vjr9ntx//Z7p9zu5DOaPWdWearxzRO/hxJnKZyW9C/6DA0lKNLlDpTCI3sfwq9f/QUsJiu+edL1WOhfNHh4ockbZs8oFkZPZA5JgRKJB3c9gPu23Y1QIlQYyU8xS0M4Lq+hx/Y9gp+/fMtgi8tKl+PLx30dHptHfU+E6A/u+htuOPUnCLgq1DPA7RnHTzGVwdNFwn5i7SlYXLwUxc4SVYBhPMJ4KRry49N+poo/3LXpDvxz19+GTekdC8/BR1Z8AnEtjosefH+20lbtUOCeVZxsjARIgARIgARIgARIYAgBWbaIrFBWL7F4HPuamtU+S0VZKUSUIaJeqykt3TbEzYbMXYpWyRpajpc/mqYjHI0oQVkkSvm1oBbxcVWgHD6PR0nb7ZbX5e3yc0O0OHRiylg0NrfktZSkyOtVfTOE0iLHFvl/d2+fkrcHSksGuxWORNT/u12ug7oq0hURbOeDxN0Yi3A0iqbWtrxmP503spKiIni9HjjtdjWfZR4ribdIvfPI3C33spjcy1IpyBiKuLS8tEQVTjDuXTJHjQICIlTcd6AJ8jWfwma1wuvxwOdxw2GzwWKRe/D0FzkQTkrkPlB4V2TtMvoy5krenk/QmAsJkAAJkAAJTJFAuqjV62WG5L1Onk8LKYw+yHNsfzhcSKkz1wECRR4PKgPl6pmbIv7CmxaLGuarZ2SRjvf0h9AXCiGRyO+ibPlIWeb/vJpqOOx2dPX0or2TBSnycZyYEwmQAAmQAAnkgoDVakVdVSXsNptqXj5jagt2snBwLmCzTRIgARIgARIgARIgARIgARIgARKYBQQocJ8Fg8gukAAJkAAJkAAJkAAJkAAJkAAJkAAJkAAJkAAJkAAJkAAJkAAJkAAJkAAJTIyA+D9EEiUhouT7tt6N7ljXxBrh0XOOgChivvbGb6PcVaGkyE/uf3zGGFS6q3DTW27H7u6deHTf/+HRfQ9PKRezyYyrVl+LVZXHQdOT2NmzAzeu/y56Yt1Tapcnpwn8zxv+H06f/3YlbhIBe6Z+QSROWgpI6jqiWgRbOzfjjo0/Q1u4VZ375vq34oOHfwR+RzFEXeewWCgr4sQ6hIC8ryUG5IftkTbc9tJN2BTcOKdIiZz9khWfxKn1p6t+aykNjzc+Cp/dh9WVJyj5xN7e3bj1pZuwp3eXOqahaCFuODVdkOPmF2/E2qYnp8RsOGG70WB4QKTvtnnGlLj/5C2/gBR+kAIzN67/zqg5rTnxeiwvOwKvBV/FmrVXHw0wmZ4AACAASURBVHKsyODbw20T7hcF7hNGxhNIgARIgARIgARIgAQmSECKTyU1HdF4Ao1NTUpw7HI6UBUIQGTCEsPJx+X7mTJ3WVfLn3Akiub29jkvwBbxY0W5yNvdSng8VN5uDFNsoLil8XeRmociEbR2BPOaoUjpqysCg7MtnkigLRhU4y/rvoX1dUrkLuu81o4ORGNxdbyI2AzRu/yssrxMSdxt5rQUfKYiLoXYNA0tHR3oD1F6mTkOMn9dTie8HjfcThesVosaY/GapkXuMy/0lvtYQtPR29+vxD4ytyTP2spKNeeGhhQVaGnvyBuBu/AsLvKhxO+HdWDP0WI2KXk7gwRIgARIgARIIHcEhsrb5Z3XMUIB6NxlMfWW5d9byOdTO/buy+s1xNR7OjtbqKoIQATuElLMS0T8iWRydnZ2lvZq4bx6VQCvo6tLFTWT9QhjcgRK/X6IdEXWSCxKMTmGPIsESIAESIAECo1AdSAAnzf9PCyfj8j+ruzzMkiABEiABEiABEiABEiABEiABEiABEhgJAIUuHNukAAJkAAJkAAJkAAJkAAJkAAJkAAJkAAJkAAJkAAJkAAJkAAJkAAJkAAJzEkCMV1HLBnH3VvuwiN7/oWEnpiTHNjpiRGYX7QA7zrsvVhcshQ/f/kWJcydrvDYvFhasgz1RfNx1oJ3odRZhlfaX8IN67+DuBafchqn1r0Fn1p5OTqjnfjh+uuwq2fHlNtkA8CRgZW48pgvwWv3IQUdVpNFycEk5Feoe+P9cFjc6u9SFOCerb87SLY8zzcf157wLSVwF3n7TErFOJ75SSApsreBX8h/cNcDqsBEaEAWnp8Z5zYrEZafv+SDgyJ342r3bfujKtgyNN6x8Bx8ZMUn1H30ysc/PSnZuYjbP7fqKmSq40TYvin4Kl4LbsSmjo1KGi/C+DUnXofRJO6fOuqzeMu8MyAi/i89cfmYYyn9/cGpt8BldeOmF24YlNBLv85dciHcNjdufmHicnoK3HM7T9k6CZAACZAACZAACZBAek0s4kKRV4s0vC8UUqIsj8ulZMJOh1393W5Oi5pHCpG3Kwl2Mon9La0QofdcDeFVacjbzcLOPGIROBEtJlNp4aIheZMx6Ojsyhu59HDjKHI6EbLregoyLbp6e5W83QiRrpWXlqj50NTWpgTuIqYWSXVfKKzEhBJupxO1VZVqbsk+zWhzLFfzSRP5t55CfzispN4iiWEcSkDmtUj5ZcxE4C+FHkS+L3cFkY3L/w1stU0rPrmHxTUdmnzOEI8PzsMin3ewCMVBCclrTd35oO53nd09M3a/EqYiJxJhp4jmrRYzrGYz9x2ndQbxYiRAAiRAAnOVgPEMaDz75UNRoYmMhVGYWvohIc9Bew80TaQJHjvDBKRgWn1NtVonSRjFiLgemeGBmcTlaysr4HK51Dq+u7d3Ei3wFIOArJFKi/0oLS5Wa01K3Dk3SIAESIAESGD2EvD7fAiUlcBsMqtOymcMwa5u7s/P3iFnz0iABEiABEiABEiABEiABEiABEggawQocM8aSjZEAiRAAiRAAiRAAiRAAiRAAiRAAiRAAiRAAiRAAiRAAiRAAiRAAiRAAiRQSARE7CSy1meb1+K3m+5Ed6yrkNJnrjNIYHnZEbhy1ZfxROOjuHfb3VmRp4/UnSpPNSrd1ahwVyiBt89eBI/Ng3m+BtR463D9ujVKDJyNKHcFcNXqa5VYeM3aaxCMtGej2TnfxsqKVXjf4vOxwH8YHBaHEiEZAneBkynfvvWlH+OJ/Y8dxOzMBe/ER4+4FFaT+aDz5jxYAlCSvYSuK/WXyL5ve+kmbApm534wG/AaIvcG/0Lc+tJNSqA+Uly1+qtYXXU8WkLNuPyxSyfUfSVvP+YqJZZc3/LcQcL24RoaTeKe2daXnvjcqDlntp0pof/jlt8qcbu8VxghMsabX5yYxJ0C9wlNAx5MAiRAAiRAAiRAAiQwSQKGfD2RTCrpX6YwLlBaokTuYwnc5dJSqDGeSCrBliHonmRKBX2aiMtFYC6yMZvZPC6ptRQE0/S0VlrGo60jqAR+hRoiwKyprICu6WjrDCKZ1EbsisjAqwLlAxL38fHKJhfZnxb5d09fH9o7uwZF+tm8xmxrSwT+TqcDRR6vKvIgYncZc6vZBOsohR5ywSFTviqFKJBKKQmmeUCEKemIXF6+GiUoZC9HzpN1eiQaQzgaQSwWh9wDNU1Tr0GjoEIucpY2rVYrSoqK4HG7YLdaIUxlv3ImJPi56iPbJQESIAESIIF8JZD5/NDY3KKKvsizqzwrOCxpeeB4w3h+l+cLeR/PZQFouUZa3G6Uo4F6fpFCRN09ver/GYVBQAr4VAbK1Wdasv5uC3YW9PqvMKjnLstinw/lZaXo6+9XhfEYUyMwVOJ+oLUVoXBkao3ybBIgARIgARIggbwhIPuidVWVsNtsKqdINKqeh+fyZ0p5MzhMhARIgARIgARIgARIgARIgARIgAQKhAAF7v+fvfuAk6Ss8wb+667OcaYnp81LWpIEkSCg4B2mU+8M6HtnRO8ODJyYwDvFU/EId4J46nkmfD3k5OQUXhMCAgoCS1pwl7RsmLATenLnUNXv5//M1DA7O7PTMx2mw+/R/cyyU/XU83yrurqqZvr3r5IdxWFSgAIUoAAFKEABClCAAhSgAAUoQAEKUIACFKAABShAAQpQgAIUoEDxBOQDxhJOlDUMGDkDX3viOjx04IHibYA91bzAP53+JRWm81T4Cdz+4m1Fm6/H5sGZXWejL9KLi0+8FBLgLi2eiWHf9F48M74Tz4ztRO/0XkylpvDSx+SLM4Rzes7Dm7e8FY8NP4If7fp+cTqt816sFiuOaz4Bb9ryVhzbfPyiwXNmiLsELD8wcP+cWJO7GdecfYMK7ndarSrwiY0CIjA/+P+Xe27Hrc/fjFgmRpxVCkjY+TXnfA0t7lbc03snvrXjxrx6mh+4/o0nr8e9fXfntd5iIe4SOP/Vc78Jh+bATTu/g1/s+XlefZkLXXnGVyAFRswmof63PnczJIhdzu0rDXFngPuK+LkwBShAAQpQgAIUoEABAhkJsc7lMDo+gfGpKdWTBDKHGoIqjNyxTBC5BBemGeCu3JobG5Wb1WJRzx/ybeazUglmTKZSKghfBVJXaZP5y0OU+QUBlppKSyiEoN8Hm2ZVx1o5m7q3l2M3m0V4bByxBIPh8vWXYD0JPHW7XOq417Tyh7jLeUdeM+qcNS+sXY6/w736ZBUpmiA/n5jfJMBdwoISqRTiiQRS6Uxex3C+ZjabBjnefR6PCuyUMUvByBWcKvLdFJejAAUoQAEKUGARAblukOsHaf2DQ4gnk+rvEuAu788LC0AvhmgGqUtpX/M6xFxOrj+kqE0xg9zlPk3+zN+WFHuKxuIqvJ2tugTaW1sgAe7S5LpzKDzKsMrq2oWHjFbuiTb2dKvw0aHRMWQymSqf0doPX55HtTc3wef1IhKLYXAkvPaD4ggoQAEKUIACFChYoKOlBX7fzLUwCxkVzMkOKEABClCAAhSgAAUoQAEKUIACdSvAAPe63fWcOAUoQAEKUIACFKAABShAAQpQgAIUoAAFKEABClCAAhSgAAUoQIH6EpA4FAkjklyUWDaO0cQoBqMH0BvZj9te+G+k9XR9gXC2BQn0+NfhjZvfosJyv/TQ5zAUGzykP82iwWVzqfDtZncLIulphBNhFca+WJPQ3rO7X4Ue/3rsn96Lvzvho2qxXWN/wtef+DcksgkkswnoudIFaB3ReBQ+cNzfwWa147J7LynIiCu/JLAusAEffdknsC6wHi7t0DAwCT+QwLrrH7sGDx74vVpRjoeLjrsY5/acB3uRAxe4b6pXQEIyMoZEcwAS0P2NJ67HzrGnq3dCFTRyCVW/5pwb8g46X214uznlhSHu8u9StGP70MO4dvuXViwjAfDXnXMjopmoCm6fHyZ/yYmXrjjEnQHuK94FXIECFKAABShAAQpQoACBpG4gk82i78DgXHB4c6iRAe4rNNU0Des7O2Cz2RYtILdcdxIoLvecEqQ/NjG53OI18X0JZ2uTcDaPB3brTAh4uZo8p5YQT1WEIJNRAYoSoM+2MgEJce9qa1WFH2T/2cpUAVH2m+xDVS9gZUNWS8+sn4PEuEo/8nc9Z8z9XULWZZlkMqWOCwnZlPOkfF1Jk/NB0OdDQ8CvgtulWIEYqUIHbBSgAAUoQAEKFF3AvEaQd3sV156D+iq/pyBNrvkkBN1scg2zqadbXcssLF5l/n6DGdw+v/yLXBNICHwikURjMKAK20grNMhdxqnnoILbzSbbmpiaVqHt+RRJKjoqOyxYQI4xuS6UJsffyNg492XBqpXRgexbuc6XoHGzMERljKx6R2EGvEpxOxarqN79yJFTgAIUoAAFRCDo96OlqRFWy8zva05MT6ufffC+hscHBShAAQpQgAIUoAAFKEABClCAAqsRYID7atS4DgUoQAEKUIACFKAABShAAQpQgAIUoAAFKEABClCAAhSgAAUoQAEKVJWACsHRZ8Jw5FPSEt7+u7678NCBP2Ag2g8jpz4+zUaBFQn82YbX4aLj/h6/2fcL/Hz3TzGaCMMCC5o9Lej0dmNDcBOODh2DLn8PAo4AplPTeHHqBXz7qX8/JMTdoTlx+WmfhxVWjMSH1XLvP/ZvMZEcx6fu/ximUuUJzWr3duLjJ38aXf5ufPK+j+JAdGBFJlx4cYGtjUfin17xRXjtEgZ2aDhSNpeDhKTd8Pi1eGDgftXJOd2vxgePvwROzQHnIqHvtK4/ATlG5FiR9ss9t+PW529GbImCEPWnU5wZv37Tm/CebRepQhnf3vF1da2wWCs0vN3sc36Iu/ybhPJ/6r6Prnq/Sn/7pvcsOuaVhrgzwL04xxR7oQAFKEABClCAAhTIT8C8L56KRBAen1BBxvJhl1AweEiI4cIe1XM/w0A6k8XA0LAKwq7HJoGPmtWK1qYQPG43NKtF2a2kmc9QE6kUBsOjyNSJpcvpRHtLMxx2O5xWqwrkLnUTa92QcMycCvPMZLIYnZxANBYv9aZrsn+P24XO1vKHuBcTc34B2rm/myHvxkyRi2xWR1bPqr8nkinouq7ChmYK186PdAWsVgv8Xi+8Hg/cTiekwIMEt8u5oQyHeDFp2BcFKEABClCgogQkTF1aTv1vthDL7Hv2we/Ghw47PDauAgMXNo/Lhe6OdvUeLUWF5Lca5P3d3JYsL+/5Es4s14uJZFJdD8xv0ofcQ60myN0MiJdrU3MO0r8EF09OTR+yrYraIRxMXgJHbNyglltYQCCvlblQRQtIMSu3243R8QlMLnJ+qejBV+Dg5NnKRimqYbFg9/7eQ+6zKnDIHBIFKEABClCAAosISPEiuU5yOhzqu3IPJUWMVlock7gUoAAFKEABClCAAhSgAAUoQAEKUGC+AAPceTxQgAIUoAAFKEABClCAAhSgAAUoQAEKUIACFKAABShAAQpQgAIUoEBFCkjeiBm5PhMoMhssYpG/rbzJB44zRg6JbAI7R5/Cfz7175hITay8I65BgVkBp+ZUAe5HNx2LoLMBWSOjjq9IehopPQX5/sbg5jmv7UMP4z923Ijp9NRBhn5HQIW1n9l1NnZPPo9HBv8Iu2bHW494pwpu/+zvP6FCfcvROryduOyUy7EusAHfeeobuHP/r8qx2ZrfxsUnXopze85T4e3avBQwCUSQkDoJYZB23far8MjQH9HsbsGnTv1HrA9uVMFh8gFhtvoWkGNFAgnlXPCNJ67HzrGn6xukhLO/9pyvYX1go9qCBLn3Tu9TRToePPB79W/FCm83pzA/xP1T931syQD2YkzZDHHfNfYnXPng5YftkgHuxRBnHxSgAAUoQAEKUIACKxFIGYYKJx6dmFRBgY3BQF4B7rINWVfXDRwYCSOeSKxks1W/rM/jgc/rgd1mU8FiTglqng1ulwD3RerIHTRnFSSey6nnrXLvKX+XNj41pQLg6qUFfD60NTepcGsJzSzFkxgzEFM9954Nx5RgzOloVP2REPdiNwnzdzkcyOq6CvzMLgj6LPb21rI/r9uNjtYWSODewmdwazmuQretwltnw2HN42Z+n7Jv0+k04okkpPiC7GMJtG8IBOYCiuR5pI3B7YXuisOur4JvkVMh+WwUoAAFKFC9AmYgu8Szq/Lv6vw+08yf5R1udhIGKEHrco2n/mSkAEsWumEsGxTY0hRCYyBwUPfSn1zDxWJx9TWftjDIPZ915i8j16USEi/3ZGy1I2AGuD+/d1/tTIozUQJy3d8SakQkFlMB/WyFCch9ZVd7G5KpFHoPDBbWGdemAAUoQAEKUGBNBOQ5f9Dvn7mPMwwV3C73OWwUoAAFKEABClCAAhSgAAUoQAEKUKBQAQa4FyrI9SlAAQpQgAIUoAAFKEABClCAAhSgAAUoQAEKUIACFKAABShAAQpQoCQCSV2HnjOQ1pMqMMciISMWG2xWG6wWq/pv9e9q62YoxkzAkPrOvKB3M4goa+SQNbLoi/Ti2u1fwmgiXJKxs9P6EQg4ArjslCtwdNM2NWk5vvojvRiJD6vg31d0nKmOVWnPTzyD7UMPwWrR1DH46NDD6nsfP/kzOK3jDLWMHJO/3fcrbA0dieOaT8Tuyedw7farEM/EyoLa6Arhs6d9AesC63HzMz/EHS/+r5oH2+oFNjdsxSUn/gO6/d1wapo6W0lQlwS3Z3MGjJyBwegBPHDgPty575fQDR3vP+5vcUbn2XBqdhU4xUYB9f6Vy+Gmnd/BL/b8nCAlEvDavfj+BbcghxweHXoEp7afNrclM8xdAtfl3P2NJ6/HvX13F2Uk0ueG4Mai9bfUoMxQdga4F2W3sRMKUIACFKAABShAgSILqOKLuqGCCSempyHBg43BIBxWy7KFzaRoY9YwVMhgeGxchVXXS/N6PCp43KZph0xZgoQltPlwTT2fkOThBU3CyvqHhlXAST00UWpvbYHf61VmxQ5hlqJs85klyDMSi6vgGAnmLFXb2NOtwv2lJZJJDI2OliQovlTjX2m/8nroaGmGTULctdIE8a90TMVc3nylzi8CIIUb5Pwpr1X5/tzPTdTr36qOZWaKF3MvLN6XeS6VU64Uz2CjAAUoQIHKFDCvx+RnAGZY+8zXmf8+XJP3WvO6zQxTTyRmQtWTs8HthcxaitD0dLSr4HcJUJdrN/n7apvcTzUEA3PFnZbrZyoSVfdT9XL9v5xHrX2fAe61tkdfmo8Ub+pub1eB44PhcE3f75VjL7Y1NyPo9+HAyIg6F7NRgAIUoAAFKFB9AvJ+HvD75n6jXO7fxicm8y6KVX0z5ogpQAEKUIACFKAABShAAQpQgAIUKJcAA9zLJc3tUIACFKAABShAAQpQgAIUoAAFKEABClCAAhSgAAUoQAEKUIACFKBA3gLyAemUbkA3svjhru/BbfPAoTmQyxlwai74HX60etrQ5G5WfUpgu2bV4HcEYLc6ltyOfPR6JvYd2Dv1Ir762DUYih3Ie1xckAKLCTg1J7Y0HolwfBiTqQmk9ZdClzYGN+Ps7lfh1PZXoMHZCLvVjucmnsEPd35XhbW/qud8vO3Id6nCBNIyRhpPh3fghNaTVH///uT1eG78mbLBaxYNXzzrGsi4f7nn5yrEnQHuq+OXc5YE+L9m/WtVMLPH5p4LY5dguaSeRiQ9jd/13YXf7vslJpITKi7i5LaX429P+DAanA1zge+rGwHXqiUBOWYkjOsLD16BnWNP19LUKmour9/0Jrxn20XYN7UHn7r/Y5BAdzl/n9p++kFh7sUMby8nQL4B7n97wkdwbs95kPcEaS6NwWPl3E/cFgUoQAEKUIACFKhnAbn3yej6TACirsPn9eYV4C7PEtP6THhxLB7H0OgY9LoKcXejs7V1roigeQzlE0S+VIC7BEYmUikkkykV5FgPzWG3o6ezQ4VcOosY/m2Gt0ugXnh8QoViSpEBCd3XZDuz6dqpVLroxQdCwSAaG4JzwZ0SOjoUHi1paPxaHyvrOjvgcjpViHY91EVUYe7yVDEHdQ40cjl1TGkWQGNye9kOx7SRU/YSACzB+WJfD8df2YC5IQpQgAJFEDB/zrJUV3KdJNdpEpqu/mSykKI7+rzg9iIMg11QYE0EGOC+Juxl2ajH7UZ3exuyWR0Dw8M1fa9XalAppCFF0KwWC3bv71XX9mwUoAAFKEABClSvwMIgdyn+K8WD2ShAAQpQgAIUoAAFKEABClCAAhSgwGoFGOC+WjmuRwEKUIACFKAABShAAQpQgAIUoAAFKEABClCAAhSgAAUoQAEKUIACJRMwg4OeHHkc//LIF1SAu4SoSrNaJPzChpCrCa2eVlgtGiSHRD483eHrxJGNR6vgY5fNjbSegsVihcfuVUHJ/ZFebG7YCo/Ni+fGd+G2F37CINyS7UV2bArIMdjh7cSbt/wVzu05HwPRPvzshZ/CbXfjuOYTcWLrSSrY3WzjyTFkjSxuf/GnuHPfr8oO+c6j3o1zel6NA9EBXPXQ55HNZcs+hmrfoAQ+v27TX+Co0DFzAcg2CU6aTe2R4K6MnsEdL/4MP372h3PTlbDkT7/8c9jWfCw8NidDlqr9QCji+M2wt/f9+kLEMrEi9syu5gv8+3nfRYunFZ974NN4dnzXQThmmLv4bx96qCrhlgtwXxjcHk6MoMUt11pQwXdsFKAABShAAQpQgAIUKLWAkZPidjNB7GZzWCUEd6Yg4+GarCPrSh8SPj4wPKICGOuleVwudLa1QgLHzCZu4ne4tlSA+/x1Xti3v26CyxoCAbSEpAijFRKAX0iTYzI7W5BN+pmcnsboxKQ6LiVkr7O1ZW5/STDc6MQEJqaKHyAjx0RjIIDGYEBtT0Km9/UPqEDSWmzNjY1qrg5tJkSbjQLlEJCCxPKal0INdpttpkCD1QJ5JsxGAQpQgAKVIWCeq8cmJ9WAEomk+qqKR9XRfUNl7A2OotwCDHAvt3j5tmcGuOu6gf6hoYoOcLfZbHA67GqMEjhfac3rdqOrvU1d0/ceGKy04XE8FKAABShAAQqsUmDLhvXqZ0z9g0OIJ2fuA9koQAEKUIACFKAABShAAQpQgAIUoMBqBBjgvho1rkMBClCAAhSgAAUoQAEKUIACFKAABShAAQpQgAIUoAAFKEABClCAAiUT0HM5JLJp7J3ag+sfvwbh+EjB25JQZKfNBYfVAYsKLnKgxdOGlJ5Ef6QPiWy84G2wAwosJ2Cz2vD1874Lp+ZELmcgbaRVUHsym8C6wIa51fWcjn979F/WLCC41dOGC4/6G5zc9nJVQOGZsZ3LTY3fnycgRSW+/Wc3IeAIHuSSMdKQuB4J8lGFJwDc/uJtuPmZlwLc/+qId+Cvtl4Ip2aHvcCQMO6U2hJI6gbimRje++sLa2tiFTQbM9y8lp0PF+B+46u/jTZvh9oju8b+hFufu1kVubnkxEtxTs956sOMywU/VtDu5FAoQAEKUIACFKAABapYQALYpYiV2fINcJflcxIAn8upQo8SuHVgJAxdr7xQsFLtHrfLBYfdDk2zwu10weN2wWa1HvYZgzyn0AV9NmPYfHYh/yRB39Je7O2rG0cJON/Y3aXClyUAvBjRyxLiLkH50uR4jCeS8PtmipVKtrN8K53JqACZbAmPV5fTie72NhXiLtsbDo+q14r8vZaaz+NBW3MTHDYbn6/V0o6t4LnIq1tCgeW1JMURWkIhVURAvcYBVQyCxQQqeAdyaBSgQF0ImOdqCQ3eP3CgLubMSVJgvoAZ4L63rx+ZGi3kVK97vBoC3G02DX6vF0G/X+2m0fEJROOV9ztabc3NCPp9ODAygmis8sZXr8c4500BClCAAhQoVGDrhvXqd8Z37+9l8a5CMbk+BShAAQpQgAIUoAAFKEABClCgzgUY4F7nBwCnTwEKUIACFKAABShAAQpQgAIUoAAFKEABClCAAhSgAAUoQAEKUKDSBDJGDvun9+Omnd/BjvATlTY8jocCBQm8cfNbcEzTsTi++URoVhusFiuMnKG+SotlovjRru/j7t47C9pOoSuf3nkWLj7xUgxE+nD57z+OnIodhwqfl9B5CZlnW1rgwqP+GpsbjlBe85s4prIpHNF4FDx2D54YeRQ3PHYt4tk4JDj/y2ddB7/DD7fNXpSAMO6j2hAwg0UkVPvKBy+vjUlV4CzMoPJ7eu/Et3bcWIEjLHxISwW4HxU6Bv985tWqoM01j3xJBbfPbz954x2QmhIO68x7FRsFKEABClCAAhSgAAVKLSDB4WlJEIdch1pUQaF8mzxblAKR0sLj45iYms531Zpazm6zobW5CV63e8WGAiH7QCxFck9vX0mDxSsNvrOtdcZNsxY1dFkCnmeOzJkmoc4Sni/Ww6NjmI5GS0rhdjnR1TYT4C4tN/s6keAa8+8lHUCZOpdjX/ah2+mA3VqcEP4yDZ2bqVIBec9J6wYisRiGwqNqFk6HQ4W4e1wuVRBCs86cT1izs0p3ModNAQpUvYCcq+XadmJ6GuGx8aqfDydAgZUKbOjuUsW+4smkKhzFVjsClRzgPhfc7vPDbrep4FS59xwMhysuIF2u1+V1IvfLtXaPXDtHO2dCAQpQgAIUWLmAvLdvWb9OFTGSYkZsFKAABShAAQpQgAIUoAAFKEABClCgEAEGuBeix3UpQAEKUIACFKAABShAAQpQgAIUoAAFKEABClCAAhSgAAUoQAEKUKCoAvLh6fHklAo1/voTXy1q3+yMApUg4NJcOKPrbLxh05vQ7V930JAkEuubT96Ae/vuXvOh+h0BXP+qb8Jlc+OxoUdw067vqDG9sutcTKencF/fPQxxX2YvSSi/ZtHUB5HNJh9IzhgZ/OXWt+PNW96KcGIEX33sGvRH+vDZV3wBJ7S8TIV32VYQTLfmBwsHUHIBySxMGwZ+ued2/GDnf5Z8e/W47GyOAgAAIABJREFUAa/di+9fcIsqVvGOO/6iZgmWCnC/8dXfRpu3A7c+/2Pc+tzNh8yfAe41e0hwYhSgAAUoQAEKUKCiBcwQd6eWfwBzNpdTgdjyjFHXdRWKHU8kKnqepRxcwO9De3Pzqp41SNC4BBLXY4B7wOdFa1MT7JoGexHTluX4zM4WJpD9Ll3LfyaSSQyOhEsekq9pGkLBoArOk6ZC23NQ4Xm11iTA3Tcbwr+SAhC15sD5lEdAXtepbFaFAo9PTs1tVJ4LS4C73+dVX6W4gGa1qCD3/MuSlGcO3AoFKECBWhcwizwdGB5BNB6v9elyfhQ4RMAMrpRvSBEDuW5hqw2B+QHufUODSKczaz4xM7g94PPBbrer35fIZrOqOJ/8fWh0tOIC3KWIm9xHptJp9B4YXHNDDoACFKAABShAgeIINAYCaGkKqftAuR9kowAFKEABClCAAhSgAAUoQAEKUIAChQgwwL0QPa5LAQpQgAIUoAAFKEABClCAAhSgAAUoQAEKUIACFKAABShAAQpQgAJFE5BgpZSexT29d+Fnu2/FSHy4aH2zIwpUmoCEe0sY+ms2vBabG7Zi//Q+3PHi/+KBgfsqZqjvPOrdOKPrlWh1tyGRjSOWiSGlpxDJTCMcH8GPn/khxpKjFTPeahrI0aFt+PBJH4dTc6r9Lvv/itOuVMFddmv+wXTVNGeOdfUCEgIlIW837fwOfrHn56vviGsuKfD6TW/Ce7ZdhH1Te/Cp+z9Ws1KLBbgfFToG/3zm1eo8f/Fd71fn+oWNAe41e0hwYhSgAAUoQAEKUKDiBeR5oQTdLtck7F3umyQMW4Lbp6JRTExNq7/Xa7NpGhqDATRKYPdsYPBKLMQyY9RngLsEnHe3t6uw5ZUUEMjHV45puc+XYHxpEqI+MjaOqUgkn9ULXkaCG1WguXpdSaEDYybIvcaafFhOwuodmhRYXP4cUmPT53TKLCChwIl0WoW3T0eji269IRBAc2ODCqyU16AU8eSxWeYdxc1RgAJ1LZCaLUy0e38vDMOoawtOvn4FzPBKeQ3sHziATDZbvxg1NHMpFNTd0a4C0qUwWCKVWvXsJGzd5XQglUojnVl5EPxiwe2ZTAaj4xNIZzNoa2qCw27H8NhYRQW4yzW6FHEL+n0YCo8uek0fDPhVkTBZtn+Iv8u26oOMK1KAAhSgAAXKLNDV3gYp1DI2OYmxickyb52bowAFKEABClCAAhSgAAUoQAEKUKDWBBjgXmt7lPOhAAUoQAEKUIACFKAABShAAQpQgAIUoAAFKEABClCAAhSgAAUoUKUCEnKRNjK45pEv4YmRx6p0Fhw2BVYm0OJpxTuO/D+4r+8ePD26Y2Url3jpJlczXr/5TTh/3Z+r1+Z0agrPjO+EzWqDhADf3/873P7ibUhmEyUeSe11r1k0fPGsa7AhsAmjiRGk9TTWBTYUPRSs9uTqc0by/igBb1948ArsHHu6PhFKPOt/P++7kPPx5x74NJ4d31Xira1d92aAu57Tkcwm1UBcNhfknHTr8z/Grc/dvOjgGOC+dvuMW6YABShAAQpQgAIUOLyAxE5LGLbcM0mLxGIqQDeVTtc1XUuoUQW3m81hnQkMXkmr1wB3Cb63WGfC2yQIrxQB4IsdtxJoxwDFlRyhh1/W7/WirbkJdk1TBQzYKFBKAQkFjiUSGJ2YRPIwgZlyfgn4/Wjw+yHhlnJo2mYD3Us5PvZNAQpQoN4F5NpLztVyjyCh1WwUqGeBDd1dKkA7nkyif3ConilqZu6yP2W/SmG7ZDKlioPJs5GVNulH7qFcTieyuq76mI5E8wpyXyq4PTw2rq6TpUkxsa62VjgdDgyNjlZWgDuAztlw11g8gaFwGD6fV4W9iodcx6vCZxYL5O4ymU6jl+8nKz3EuDwFKEABClBgTQQ29XTDZrOpa1+5BmajAAUoQAEKUIACFKAABShAAQpQgAKFCDDAvRA9rksBClCAAhSgAAUoQAEKUIACFKAABShAAQpQgAIUoAAFKEABClCAAkUTSOhpDEQG8ZnfX6rCjNkoUC8CEpwrYbqV2JrdLXjL1rfhd7134cWpF9QHUzWrDe8/9kPYGNwMI2fgXx/9CiaS45U4/Ioe00dOugyv7DpXjTGHHGwWKwOlKnqPrd3g0oYBCc57368vRCyz8g/cr93Iq2PLZqh5PBPDe399YXUMepWjNOe6cPVENo6L73r/kscXA9xXCc7VKEABClCAAhSgAAVKKiDB7dnZ4HbZUDqTUc8tdMPA1PTqAstKOuAydt4cakRoXoC7BFhrDHDPaw/YbTa0NTfDYbdBkzD3eW4StGwrYhi4FB6Q41iC9iQ8ZmR0jCHuee2l5RfyeT1oDYUg+1NC+BnhvrwZl1i9QFI3VMBleHwc2ezyz/k9bpc6R0tIpoRBalarOrfwOF39PuCaFKAABQ4nINdcUih3YnoaEibMRoF6FpAQ7S3r1ykCeT3I64Kt+gUaAwGEGoIqJF0FuadSqrhdIs+Q0vnh7fJcxbwP1nUdk9MRjE9NLYqUT3C7uaIUlVvf3aWufwdHwojG4xUF73DY0dXWpu4hpanAdvV7HEA2k0Uqk4Z4eD0etQxD3Ctq93EwFKAABShAgSUFtm5Yr65tdu/vhWEYlKIABShAAQpQgAIUoAAFKEABClCAAgUJMMC9ID6uTAEKUIACFKAABShAAQpQgAIUoAAFKEABClCAAhSgAAUoQAEKUIACxRCQYNpwYhQvTLyAa7Z/qRhdsg8KUKBIAk3uZowlRg/qbWNwE9519HtwXPMJ+MKDn8Uz4zuLtLXK7EZC63M5CdEu3gd53rDpzXj3tg/MTdjJMKnK3PkVMCoJgaqHcPG1or7kxEtxTs95uKf3Tnxrx41rNYyybNdr92JDYNMh25LCAPum9yw5Bga4l2X3cCMUoAAFKEABClCAAnkKSBiZBDDORGm91ObCtXIz4YxjE5N59lh7izU3NiDU0DA3MQa457+PJYhtXWeHCm+f3yRYuRRB4CoMTooRGDMB0EPhg5/B5T9yLmkKuJxOyIfl3E4n7JrGYGweGiUVkNdwSjdUsOXI2Fje25JzSjDgR0MgoILc5b8lxH2lxTby3iAXpAAFKFDHAlL0Sa63xiYn6/oeoY4PAU59gYDc78g1swRoHxgeoU+NCEh4e1MwiMaGoAofHxkbx1Qksuzs5oe3ZzIZDAyPqPvhllAj3C6XCjqV40SKjpltJcHtso7T4UBnawvsdjuy2azaRiqdXnZs5VpAQuWzuq6uyzvbWlXIq4Tgp9MZJNMpVaRJxi3Po2TZ7o72mRD3VAp9g4OYV1uwXEPmdihAAQpQgAIUyEPALF6UyWaxt68/jzW4CAUoQAEKUIACFKAABShAAQpQgAIUOLwAA9x5hFCAAhSgAAUoQAEKUIACFKAABShAAQpQgAIUoAAFKEABClCAAhSgwJoLyAen90zuxdOjO3DTzu+s+Xg4AApQYHmBtx35LrztiHfiG09ej3v77l5+hSpe4v3H/i0kGu7W53+MaHr5DzrnM9UTW0/CB4+/BM3uFjisVobz5INWh8tIgZO0YWDX2J9w5YOX16FA6af8gwtugcfuxSV3fwDhOIMqFhNngHvpj0NugQIUoAAFKEABClAgPwF9Nrx9/tISemuxAFaLRYVpZXVDhZSFxyfy67QGl2pvaUbA55ubmQQCS4j7Sprcj2YMQwXl7+ntU2Fm9dAkhG1Dd5cKbDNbqcLbzf7FWIoSiLEct/ND9hwOuwqNY8tPIODzoqmhQQUDynEvgdgrO/Lz2w6XooApYL4vSdEQCQZeaZNzTUPAj1AwqIIyGeS+UkEuTwEKUGB5AfPnLAyrXt6KS9S+gNzvbOzpVhPtHxw6KJS79mdf+zP0uF3obm+HhJQODA0jnTn8vaTTYUdrU5MK9Jdlew9IGPlL5fI6Wlvg83hU2H94bFzdJ/u8HvW8Qe655L8l9F2+F0skFgVubQqpokXSr4S2yzVzLL74suXeQ5rVqsbmdjlVMTUV4u6wq+dL6UxWhdcv1uR1ZIa4i/XI6NiS8y/3nLg9ClCAAhSgAAVeEpDnxBKqxntBHhUUoAAFKEABClCAAhSgAAUoQAEKFEuAAe7FkmQ/FKAABShAAQpQgAIUoAAFKEABClCAAhSgAAUoQAEKUIACFKAABSiwKgH5+F9KN3D3/t+ocOTx5Niq+uFKFKBA+QSObDwab9j8ZpzWcQaGY0P4wh+vwGgiXL4BlHFLZ3adjY+d9Ekksgn866NfwVPhJ4qy9U5fNz560mXYFNwM52w4T1E6Zic1JZCVALdcDr/cczt+sPM/a2pulTIZsxgFQ/KX3iMMcK+Uo5XjoAAFKEABClCAAhQw75Eki1ximeWrBGuZAc0SpJvMZDEdjdZtgLvT4UBnWyskUMxs4mO3WpVXvq2eA9zNQEOxKnV4u7k/pPhA2sip0LzBkbD6KiFyraEQhsfGkUgm8911dbmcBAe2hBpVkKDVaoVtNry9LjE46bIKyHM7eW+S120kFlv1tiW8PejzIeD3wWGzwabO2TPvc2wUoAAFKFC4QFI3VBDv7v29hXfGHihQxQI9nR1wO53q/qJvcKiKZ8KhLyawrqsTLodDBaWPjk8glckgt0gIudwzSWi7hJe7nI5Fw9ulf5umqcB/CV9PJFPQNCscDkdewe3ybEIC4B12uzr/TkWimJiaqpjicPLMpKUpBI/bra67U+kMBoaG8h6frK+evUiQvRRly2YPG2TPI5YCFKAABShAgfILyHWMvGdLoRb5mREbBShAAQpQgAIUoAAFKEABClCAAhQoVIAB7oUKcn0KUIACFKAABShAAQpQgAIUoAAFKEABClCAAhSgAAUoQAEKUIACFChIQIKVMkYOv9p7B77/p28X1BdXpgAFyiPwDyd/GkeFjkajK4SMkcGv9tyBHz3zg/JsvMxbufacG7EusB6xTBTfePIGPDr0cFFGIMHw79v2IQScATisGsN4iqJae53I+6O8T0qBk1ufu7n2JlgBM/LavfjG+d+DS3Pjw/dchHB8pAJGVVlDYIB7Ze0PjoYCFKAABShAAQpQYGkBCdJN1WGAu4SQyB8JYWsJhWC3z4S3T0eiyCGHoN+v/ltCrc0wYAkoO1yr9wB3cRIvCQYvV36yWaAgGo+r4DcJu5NQvUKDoWv9nCGBgK2zwXuyr2xWC7Rlju9aN+H8yidgPrvbP3BABWUW2vxeLxqDAXVOl1B3OQ9p1vKdhwodP9enAAUoUKkCUihHCuYU63xdqfPkuChwOAG5vjCLVfUPDiHOIlE1dcBIEHl3e5uakwSuS6C4ITf2izSr3DPJ7ydYLUuGt5urtTc3w+/zzvynxYJMJrNsULkUCejuaIdsPZVKY3xqErF4omK85T67vaVZhcuLkzxL0axWFeLePzQEXdfzGqvNpkGu330erwrClyb380MjYTV3NgpQgAIUoAAF1k5Aisms7+pUhWT29PWrr2wUoAAFKEABClCAAhSgAAUoQAEKUKBQAQa4FyrI9SlAAQpQgAIUoAAFKEABClCAAhSgAAUoQAEKUIACFKAABShAAQpQoCABM5jm6dEduP6xqxFJRwrqjytTgAKlFej0deFfzr4eXptbhR2MJUfxzSe/hh3hJ0q74TXo/djm4/G507+stiyBZ9dtvwrbhx4qaCQ+hx9v3XohXrXuNXBqDjg0mwriYaPAQoG5AKjpvbjywcsRy8SIVCKBtx35LrztiHdi19iflDXbwQIMcOcRQQEKUIACFKAABShQLQL1GOAuAeMHBarN21kjY2OYnI5APjgUCgZVGLnZXJr1sLtVwsbSuqFCx/b09SGbzS/ArFqOlaXGKaGGG7q7VHibvcyhyfPNk6mUCm+XMLm9ff3Vzlqy8UtYXkuoETYpYGCxlH2flWxi7LgqBOQ1mzUMJNNZ9A0OIptn0ONyk5NzdUPAj1BDgzoXsTDBcmL8PgUoQIHlBeQ+QX4nQYrkTExPL78Cl6BADQr0dHZAgrUTyST6BodqcIb1PSUpACb3Rytpct8px4IEvi/VbJqm7pHl3nR0fAKxxPJB7E6nA+s6OlS/I2PjmI5GVzKski0r19lejxttTU2qWJLMf2B4RD0rkYBXufZOpzPoW0GIuwx2Jsjdh1AwoPqNxGIMcS/ZXmTHFKAABShAgfwEutrb4HW71f2f3AeyUYACFKAABShAAQpQgAIUoAAFKECBYggwwL0YiuyDAhSgAAUoQAEKUIACFKAABShAAQpQgAIUoAAFKEABClCAAhSgAAUWFdBzORUuIeEpSzUJgE4bOYzEh3F//+9w63M3q6BkNgpQoPIErBYrzl9/Ad637YNwaHbEswn8bPdP8dPnb6m8wRY4IrvVjo+cdBle0XHmXE9XPngFdo09vaqe5YO/R4WOwXu3fRAd3k64bW7YrBZoDG9flWetr8Tw9vLuYa/di+9fcIsKEvjwPRchHB8p7wAqfGsMcK/wHcThUYACFKAABShAAQrMCdRTgLuEgkmQmtvlQnNjA6zWlwLZE8kUovEYovE4Mpms8vG4XWjw++F2uaFpVji1mVDgxZpkt+mYCbmUVk8B7jLfdZ0dcDkdsFutZX1uI+5yDMszdbMNhsOIRFnQbeFxKse7FCVoDAZU2J48Y2OBRL4ZlFtATpFpQ0c0nsBQeBSGYRR1CHKODzUE1XneYbfDarXAbrEc9udtRR0AO6MABShQQwIz52xDXR8fGObz/xratZxKngJSqGpjT7daun9wCPFkMs81uVi1CMg9kuzn+YXblhq7/DxU/qQzmZJMT8awoatTFdoKj09gsgIKZ0g4ezDgR0MgoILapyIRNTYzvF5C2Nd3zRRzS6XT6B8ahr7CAk0SoN/W3KSezzDEvSSHFjulAAUoQAEK5C1wxMYNalkpjiqFaNgoQAEKUIACFKAABShAAQpQgAIUoEAxBBjgXgxF9kEBClCAAhSgAAUoQAEKUIACFKAABShAAQpQgAIUoAAFKEABClCgDgUkwEdyh5cKH5YPQmcMAxLQLgHuhwsqllAa+dC0BRbc/uJt+K9nfjD3Qbk6pOWUKVCxAsc0HYs3b3krTm47BdmcgX1Te3Dt9i9jNBGu2DGvdmBeuw/XnHMDWtytc118a8fX8Lveu1ZcZKLB2YjXbHgtXrfxL1Rwu8OqQbPKGY+NAocKMLy9/EfFxSdeinN7zkNaT+Mf7v17Brgv2AVXnvEVyPnfYbXCyhNX+Q9QbpECFKAABShAAQpQIG8BM8B9KhrF6PhE3utV24ISCiYfBpJCe+r5rKbNTUHCx4ZGRxcN/ZYA4NamEDxu95IB7vJMVxzlma7ZXuztW3FwWbWZzh+vBN03hxpVQL6jjDdB8rxd7M0mYXr7+geqmbIoY5fwO6fdDpfTCafTCbfLqYIJpcktqt3KQOuiQLOTFQuon2vpBianIxideCn8ccUdHWYFOcYdDgcaAn74PB4VKGlTz2fkuC/mltgXBShAgdoXSOqGKraxe39v7U+WM6TAAoGezg64nU4kkkn0DQ7RhwIlFwj6/er5QzyRxMDwcMm3d7gNyP1jS1MIXrdb/R7a8NjYos9M5BnA+u7Vh7jL5bnf50OrhLhbLDMh7uFR/u7bmu59bpwCFKAABepRQK5BpGgLC3jV497nnClAAQpQgAIUoAAFKEABClCAAqUVYIB7aX3ZOwUoQAEKUIACFKAABShAAQpQgAIUoAAFKEABClCAAhSgAAUoQIGaFJAYmZRuqLnJh9AknF0+gDY/L0JCfiSUPaWn1J+0nkSrp00Fvi9cVvoxQ9yT2SSeHHkMX3v8Oug5vSb9OCkKVKvA353wEZzWcTr8jgB0Q8cPd30Pv9jz82qdzpLjlrPZlsatkNBiu9Uxt1xfZD8Gov0HnZs0i6YC0+R/vZF9+OnzP0HGSM+tc0TjUXj7ke/CtqbjoFltKlRqqcIXNQfJCa1YgOHtKyYreAWGty9PKOevz59xlbp+K2d44fIj4xIUoAAFKEABClCAAhQ4WECeL6ayOqajMYyMjdUsj9PhQEuoUQW3S/iYtJmvFhXINz41pcIp5zeLxaICsGU9FYStWZcsLGfem5r9vri/96BA95qFnZ2YWHV3tKuAw3I+x5FdmJrdb5lsFhOTU5iMRJbllvGax8GyC1f4AnJMy/Etf1zyx+VUgdUyR2nmVwmulntUecbGDOsK36k1PDwpuJDRDYTHx1WIe6mbFO+Q4EkJlpQmP5ezzb42Sr1t9k8BClCgFgTSxkyRov0DB5BKv/RzvFqYG+dAgcMJSEGkLevXqUXGJicxNjFJMAqUXEDu4zb2dKt71cFwWAW5r0WT5x/tLc2QgnZZXUffgUHI/fZSrZAQd7lflecIbS3Nc0XHpNDT+OTUWkyd26QABShAAQrUrcCWDevU73L2Dw4hnlyba5C6xefEKUABClCAAhSgAAUoQAEKUIACNS7AAPca38GcHgUoQAEKUIACFKAABShAAQpQgAIUoAAFKEABClCAAhSgAAUoQIFSCEgYkgT5zG9mkLsZTCwfgE7qWeyd2ouknkDWyODIxmPgsrnmQt8XhhjPDwe6p/e3+PZTX4eROzhsqBTzYZ8UoMDyAi2eVlx11r+iwdkAefU/PboD//LwF5AxMsuvXEVLtHs78I4j/xov7zgddqtdBUHJfOWctlxLZhO44g+XoT/SB5fNjbdseRtev+lNsGt22CxWFarDUKnlFOv7+1L4RN5er93+ZWwfeqi+Mco0+5+88Q61pUvu/gDC8ZEybbX6NiMFLY5pOhYOqxUSlMdGAQpQgAIUoAAFKECBShRQBSV1Q4Vy9A8NV+IQ12RMElgWagjC5XDCKoU4rVa4NOthx2I+p02mUspyYSD8mkykjBsN+n1oCc0EJZezkJXpHonFMBQeXTaY3evxqFB+aZFoDLFEArLPqrEF/X4VTi3B7BLyp249Z4vBytEqOdXyZG3mKxsF1l5AXq9ZI4f+oSFVPKMcTYIwfV4PGgNBOBwzz66l0AQbBShAAQosLyCFN+S8HR4bx8T09PIrcAkK1JBAW3Mz5B5HmtxnTEejNTQ7TqVSBdqamxDw+VSRveHR0bINUwqCaZoVdpsdEqQi9/Xq2cbgUF6/82Gz2bC+q1MVE5OCH7KevqBI3sLJyDYaAgF4PW4VFi9N7s9HRsdUcDwbBShAAQpQgALlEQh4vWhvbVEFW/b29Zdno9wKBShAAQpQgAIUoAAFKEABClCAAnUjwAD3utnVnCgFKEABClCAAhSgAAUoQAEKUIACFKAABShAAQpQgAIUoAAFKECBwgWyhoGsClRfLOBHApLScNmcKmRFQt4l7zipJzEUG8Tjw48gko6oQPbNDVuxrelYhNxNKnRlph0aMvHo0MO47tGrGOJe+K5jDxQoSECzaHjD5rfgTZvfAr8jgKyRxeV/uAz7pvYU1G8lrdzibsXfbHs/Tms/AxbLTBiUzWJRITjLNYl2l4C4tJHBlQ9erha/5MRL0enrVn9n4PFygvy+KSDh7RLivnPsaXzhwSsIUwYBM8D97Xe8sQxbq95NbGs6Dp8/4yp1jVfO8MLqFePIKUABClCAAhSgAAXWQmDu/pzhHAfxS9hvR0vLzPOO2SBseVaxXDPDxCUQf3B4ZNnAsuX6q6bvS+Bbe0szXA4HnMuE3RdzXuZzAQnM39PXf9jgfNmvbU1N0DRNDUFCz6WIQTabRTQeRzyRQCJZHWHuUlRgXWeHCrqTZ3GSR22Gtcvcln86V8y9wL4okJ9AWgLcdR0v9vYtW2whvx7zX6oxGFBFJvicJn8zLkkBClDAvM6S66QDwyzmyiOi/gQ621rh83jUPcbu/b31B8AZl11A7qvlPk/CzyUEPZ3JFH0MM2HtGuw2+WOH02FXX62aVRWvk3vJqUgUI2NjK9p2Q8CP1qYmtc6BkRFEY/HDri+vrY7WVvU7JlLcaXh0rCTzXdEkuDAFKEABClCgDgU29nTDbrOxaFEd7ntOmQIUoAAFKEABClCAAhSgAAUoUA4BBriXQ5nboAAFKEABClCAAhSgAAUoQAEKUIACFKAABShAAQpQgAIUoAAFKFADAvKh5kQ2Dc1qO2g2WSMDm9WuQtZHE2G4bW547V5YLTPBMdIS2QSeCj+BhwYfxAsTz2JTcAte1noyTmk/TYVBH67d23cXfrjze4hmIjWgyClUg4CEles5vRqGWrYxbmk4Ah856ePo8nVBzgV37vslvvv0t5CDRKOtvh3TdCzsVjt2hJ9YfSdFWvOsrnPwoeMvgcvmgt1qzSu4ff6mJXRbbJ4d34lNwa3QLFY4NDts1pfKVBRpqOymxgXMY0kC3CXIna20Agxwz9/3yjO+AjlvsyhF/mZckgIUoAAFKEABClCgcAEJpNZnHz+Ywc6H61VCxzO6jr7BIaTS6cIHUAM9zASJtUCzSkGm5YPb50/ZDHFX4eCGoZ4EmUHwEkgWicVqQOjQKbicDhXW5nY6yxrgLiMxzdPpjPKVgOhMNqPC2GU/SPN7vWhpCsGmaSrs3GaxQvaOPJuS14wsp9bLZJFMp5BMplSInATnLdVkvwZ8XricThV0J8HQiVQK45NTJd/HZjievMbtMiE2ClS4gFkwJJXJYF//QNlHK0GV67s61TNsvmbKzs8NUoACVSyQ1A2GV1fx/uPQCxPo7miHx+XCdDSqAi3ZKFBqAbnHlGtWCVENj41jMlKc3/mSfpsbG+CwO2C32+buX+Xfpcm1uhQ2k8D4yemIKm62kibPAeT1Iv0lUykMSEE7/fC/PyT3zz2dHZDr9Fg8gYHh4ZVskstSgAIUoAAFKFAEAfN5WT7FUYuwOXZBAQpQgAIUoAAFKEABClCAAhSgQB0KMMC9Dnc6p0wBClCAAhSgAAUoQAEKUIACFKAABShAAQpQgAIUoAAFKEABClBgtQLqg2571dKiAAAgAElEQVSGhCbNBMX0Tu/Dz3b/Dy7Y+AYMRPtVoHOTqxnnr/8z/NmG18GpuQ7alIS8PzT4AG7a+R1MJMchscYS/i6ByVkjq4Kcz+w6G2878p3w2f1z644lRnH7i7dh5+hT6I3sX+3wuR4FlhSQogPnr78Ap3e+Emk9hd/1/ha/67uLYrMC7zr63XjzlrchlzMwlZ7Ch+++CGm98BC0j550GU5oOQlPjDymQuGfn3h2zcz/fMPr8d5jPwin1aZC11fazNBtCbWXKDS7dSZAi40CKxWQsDU5niS8XULc2UorwAD3/H23NR2Hz59xlQrxc/AElz8cl6QABShAAQpQgAIUKEhAwqyzs6HTEp4l16NyOWrFzNeFTZ5dZgwDI2PjmCpSOFhBE1jjlcUs6PehJRSCZrWu6lpe9oEKBV8wF/GVEPdabF63WwWkuxz2FYfeF+phBkPLVwlilz8SvJ6T5/KGLgn6cNrtKqROmrwMZgoIWuRbankV5A4Jczcgj/IltCYzG2AnIXYSDi8FDuTfNE2D2+VEgz8ACa6X15jqCCh5uKME+Xk9HjQG/LDb7Sosn4/TCj2CuH45BORnZBndQDyVQv/gUDk2edA2pIiDFOawWeRnbHzVlH0HcIMUoEDVCqRnr2v3Dxxgsaeq3Ysc+GoFtm5YrwKpDwyPIBqPr7YbrkeBvAWk4FhDIIDGhiASiST6h4pz3Sz3jhu7u9QzClW8bPZeN5VKqyJk8t9yr2sWQMt7wLMLtrU0I+jzqf8anZjIu6iZ3N+ukyJLVisGw2FEorVZ8G6lnlyeAhSgAAUoUC6BrvY2yHN9Fiwqlzi3QwEKUIACFKAABShAAQpQgAIUqD8BBrjX3z7njClAAQpQgAIUoAAFKEABClCAAhSgAAUoQAEKUIACFKAABShAAQoUJDA/xP2hwQfxo13fQ7O7Bb3T+xHNRFTfHrsXnzzlCmxrPv6Qbf3XMzfh57v/57BjkEDnz5z2OWgWbW45I6djIjmBJ0YexW/2/RL7p/cWNA+uTAERkGNsc8NWnNtzHo4KbUObtx16TsezYztx2ws/wbPjuwgF4FU95+MDx/+98vrv536En71w+NdwvmiXn/Z5vKz1FGUeSU/jyZHHVZD7i5Mv4NBYsHx7Xd1y7zzq3Xjj5rfAbbNDmw2pWklPKlAuZ0CzWGFXoVlsFFi9gFkQQALcJcidrXQCZoD79Y9dgwcP/L50G6qRnq884ys4pulYFWDIfLAa2amcBgUoQAEKUIACFKhwAbk/yuqGCliUoGkV4C7Xo+qa1ALNIs93XroLl1DdtG5gKhLFyFhthosvtcsCPp8K4LZYrCroO5PJwmGfCch2SOB3AcWYVHh7Tv1fhblnJVRc1zE2OYXJ6emDhiShgC6HAw6HA/FEQgWnVVsTy+ZQI5w2m3rOU+5mOi90Xxii/9K4crBaDg3oN4P3JdBdnrUZxswTN/n3TCajgt1lfzkdDvWaMl9L8jrK6roKd0ymUkWfvgTbSQC11+NWwe0S7CfbXgvrok+OHdaFgJwD09ksIrH4mhSyaAj40drUpIpyqKILbBSgAAUokJeAnL+l4FN4bBwTC65h8+qAC1GgSgV8Hg8621rV9f/u/b1VOgsOu1oE3C4X2lua1XWqKsRntap7ULm/lGcEhTa5f13X2aGeNQwMDat719WGtS82FhlzT0c7XE6neq4iwfP5PteQ+9z21hZJlocUC5ECamwUoAAFKEABCpRH4IiNG9SG9vb15/3eXZ6RcSsUoAAFKEABClCAAhSgAAUoQAEK1IoAA9xrZU9yHhSgAAUoQAEKUIACFKAABShAAQpQgAIUoAAFKEABClCAAhSgAAXKKCAfrksbOewIP4HvPf0tDMYOHLL1s7tfhb8/4aPQrLa57w3Hh/DRuz+UVzDzUaFj8PFTLkeDs+GQvpN6El/84z/ihYnnyjhrbqqWBCRe+zUbXou/2voONDgb1QdHZwoEbMeRoaMRcjUjmU3gpp3fYaAvALfNjfdu+yBObn85fvLczSpkvRjtc6d/SQXoS0EGr92PkKsJiWwcfxrdgV/v/QX2Tu9BLmcUY1PL9vGZ0z6P45tPgMfmWFXojRmItZrw92UHxwXqTkCC1SSkUMLbJcSdrXQCUsDj4hMvVYUkPnrPhxCOj5RuYzXQ87am4/D5M64qKPixBhg4BQpQgAIUoAAFKECBMgqkdAPJdBoHRkZUcJYEdUm4toTXyvMcaS7NOjcidT+l62qd3gODZRzp2m4q6PehJRRSwWhmkwAz00j+zWaxwFaEMHLznlX61A1DBeVHY/GZfeF0wu/zwu/xqLFUa5B+qCGIUDAIh6YVxawYR4cEr+dmg9hf+rv820ux7s55r4WF25xZJwd50qb6mf27LCfPs+TQkIA93cghYxiIxGIYCo8WY+hzfUhQe8DvU69hKSowv7FQWFGp2VmJBaSYp7zPSPjv5PRMYeNyNTmvyzmqqaEB8ppnfHu55LkdClCgFgTM69hoPK6ChNkoUC8C3R3t8LhcmI5Gi36NXy+GnGf+AkG/FBsKqRUkXF3dZ+oGxqYmEYnG8u9oiSXluVBPZ4cKR+8dOPR31QregPx+jMulQtzlvlmeR8XiSwfPy/X5/PvytuYmiEE2m8W+gQOqcAIbBShAAQpQgAKlFZBrj4ZAAIlkEn2DQ6XdGHunAAUoQAEKUIACFKAABShAAQpQoG4FGOBet7ueE6cABShAAQpQgAIUoAAFKEABClCAAhSgAAUoQAEKUIACFKAABSiwegE9JyEuORV2OpYYxb899i/YM7n7oA7P6Hwl/u6Ej8Blc6t/zxhpXP3IF/FU+Mm8Nxx0NkCC4P2OANw2DzSLhv7Ifjwx8jgGYwN598MFKWAK+Ow+HN20DS9rPQVSJEACwydS47hz369wf//vEM/E1LH23mM/iFPbT8OTI4/jocEH8PDgg3WPKEH3HznpMsTSUXz9ya8iraeWNBHXRlcIXrsX7d4O7J3ag71TLyJrZOfWkX1xzTk3ALDg2099Hf2RPpzeeRbO7TkfzW4J0E/iqfAT+OGu7yGSni6pvwT63/Dq/0CrpxVuzY7Z/LeSbpOdU2A5AQlwlzARCXCXIHe20glccuKlOKfnPMQyMbzv1xeWbkM10vOVZ3wFxzQdC4br1cgO5TQoQAEKUIACFKBABQuoIpK6gelFgqTbW5rh93pht1oPCtiWkGpZR9Z9Yd/+Cp5d8YYmwWASECZNQtrl2a0Z6S3BvnarRQW5FzPkV3yzEgA+u6FUOq3Cybwez0ETk+X29Q+o71VTa2tuRsDnhUOzqnDzSm/z93e+YzUD3WV5CdSTZr5+soaBwZERxBPJfLs77HJy/EmAjphK2N7CJsZynLJRoFoE5LldPJlCeHxCBUOVs9ltNjQ1Ns68nhjgXk56bosCFKgRgaTcKxgGdu/vrZEZcRoUWF5g64b16p5QChdIAQM2CpRSoDEQQHOoEZlsFoMjYVitEnAOZDIZVQSu0KYC3Ds6kMlmsL9EAe4berrhsNnU60XmMD+gff74pXDdus4ONbdEKoVEMgUpXCbzl+t2KXYnAfBsFKAABShAAQoUR2Dzuh5omrZkZ7zeLY4ze6EABShAAQpQgAIUoAAFKEABClBgcQEGuPPIoAAFKEABClCAAhSgAAUoQAEKUIACFKAABShAAQpQgAIUoAAFKECBFQkYyEE+U6cjpz5kJ603sh/XPPJFjMSH5/o6ue1UvHvbRQg6gtg7vQf/+8KtKoyZjQJrJXBi60l40+a3qgB3iayKZ+P49b478N/P/tchQ7JbHbjslM+okHdp127/MgOUAVx03N/j+JaX4ZGhP+KWZ/8vmlzN8Ni98Ng8aPG0osXTBglmXxfYAJ/dD6/dA58jgInkOB4YuA/39P4Wo4mwMpXlv3zWdcjoGXz1sauxe/J59e9tnna8ovNMvGb9ayGh8X8YuBff2nFjSQ8bCe3/j9fcBI/dpYLfGBdVUm52nqeAhOBJGJSEt0uIO1tpBa4952tYH9iIfVN78Kn7P1bajVV57+f2nIeLT7xUhRgyYK/KdyaHTwEKUIACFKAABSpcQILIJYx9fHIKY5OTc6N1OZ3obG1RYVgSsL3wPn6m8ORMcHg6k6nwWRY2vMZgQAX5SgC3XJ/LdXrWmAlXl0xuKbxUyucc8nxYtiXe0mSbEiIv/zND3senpjA6PlHYRMu8dnd7GzxuFxxWDfWUKz5XuFXXMTw6VrRwx862Vvhmw/3leDQD583dygJhZT7AubmCBczCixLkODk9jUgsjmRq6YKnBW9wXgfyHtgSaoTH5Vr0PbCY22JfFKAABWpRQALcJVR4b19/LU6Pc6LAogJbNqxX94xD4VFMR6NUokBJBcwA91gioYoGFLuVOsC9ubEBoYYGFTa/f0AK0ulLTiEUDKqwdmlybyAFQuSPFEyw2Wzq3yUAPhKLFZuB/VGAAhSgAAXqUiDg9aK9tUXNfWFRRXnvLsW1R11Cc9IUoAAFKEABClCAAhSgAAUoQAEKLCrAAHceGBSgAAUoQAEKUIACFKAABShAAQpQgAIUoAAFKEABClCAAhSgAAUosGIBMwRp/ooS0PxPD3xqLsTdoTlU+PXeqT2IpKdXvA2uQIFiCXT71+G1G9+Al7WeooLGJ1MTuOPFn+Hu3t8cdhN2qx0fO/mTar2nw0+q5bcPPVysYVVlP2/c/JaZYHVXI16YeA42iwaP3QePBLXb/dCNLGLZGNJ6CtF0BFPpKfX3DYFNaHa3YCDaj/9+7r+wa+xpbAhuwhWnXQnd0HH9Y9ccEpDf41+vAuPXBzbgs3/4JAaifSUz2xjcjKvPvp5hxCUTZserFTDDoCTAXYLc2Uon4LV78Y3zvwcp6HBP750lLxxRupmUvmex+v4Ft6gQSKdmLf0GuQUKUIACFKAABShAgboVkGeQ6WwWI2PjB4VddbS2wO/1qmtSm9UCFVE+m1IuoeESQi1FsYZHRzEVqb1wOk3TYNM0BHw+BHxeyH+b4e1ysMj85U85i9RJILfYSyigGRgv/yYB/BKQ2T80XDVh+larFT0d7XA5HMve85jB9RKcXwtN9pm87mRfSvjcxNQ0JqamVHDdaltXWyu8Ho8Kwhcn8/Vp9sfiYKuV5XprKSDvMTPHck69PqRYSDKVViHu8WQS2Wy2ZMPzut0qJNLtdMJRTxUmSibKjilAgXoSMAvnSoC1BFmzUaBeBNpbmtX9o1yn9A8O1cu0Oc81EmgI+NESCqEaA9wddjvWd3WqAHYpajYViRxWcV1nB6TAUnh8HLKu/F2+SpM+pMm99f6BA1XzTGSNDhtulgIUoAAFKJC3wOZ1PepnIixOlDcZF6QABShAAQpQgAIUoAAFKEABClCgSAIMcC8SJLuhAAUoQAEKUIACFKAABShAAQpQgAIUoAAFKEABClCAAhSgAAUoUE8CEkyRNXKQQJf57anwk7h2+5eQ0lP1xMG5VrjAZ17+OWxrPg6pbAp39f4Gtz53M/ScnteotzYehS+eeTXCiRE8MHAfbnn2R3mtV2sLWS1WdPq6cG7P+Til7TS0edsRz8QxnZ5SQe1jyVEMxwYxkZrAYPSAKuQwGBuYY1gf2Ih3b/sAjg5tQywTxb19d0P6/PMNr8NoIoxrt1+1aED7yW0vxydOvQL9kT58+aHPqfD9UrTXbfoLvGfbRXBYrSpIio0ClSJgholIeLuEuLOVVkCKTVxzzg3qg/Q3PH4tHjzw+9JusIp7/+Sp/4hT2087KCSyiqfDoVOAAhSgAAUoQAEKVKhASjeQymRUEIeE4kpzu5zoamuDhGxLW3gXP/955eT0tAp/r6XmcbkgAfbSxEACwSTE3rbgeYbcT1ZCrq88R5ZA8LHJSYxNTFbFrpDANTF22u2HDUeW4GaZm4TWS4B+LbX5z/9T6TRGxsaQSK7smb8cm61NIQT9fkUjBcBMs/lW8jyuxvhq6VDgXJYRkPcc3ZgpmiF/l2dKEuYeicUQicZUAYtit6Dfh6aGBrgc9kPO/cXeFvujAAUoUGsC8vsN2VyOQX+1tmM5n2UF7DYbNvZ0q+X29vWX5Bpl2UFwgboRCAWDkACTeCKBgeGRos/bDFmX624JRi9m29DTDYfNpq7pB0fC6rViLFHQTLNasbGnB/I4Zvf+XnUvIE0K7jmdTvjcbrjcLtWf3Ff3DQ7NLVPMMbMvClCAAhSgQLkEpKigz+tRRU7WsgW8XrS3tqj3abm2ZaMABShAAQpQgAIUoAAFKEABClCAAuUSYIB7uaS5HQpQgAIUoAAFKEABClCAAhSgAAUoQAEKUIACFKAABShAAQpQgAI1JiAfPUvrxiEh7lc/8kU8NvxIjc2W06lWgUZXI646698g8SmfuPfDiGfjK5rKX259Oy486m/w6NDD+P7ObyMcL/4HTFc0oDIvHHQG8ep1f4YzOs9Gp68TuqFDzxnYNfY0frX3DgzFBlUAez5NAtsv2PgGvHHTW+B3BKBZNaSySdz6/I/xiz0/X7QLzaLhS2ddi43Bzdg/vRe3v3gbHhi4P5/N5b2MzWrDh1/2cZzecRacmsbAqLzluGC5BNKGAQnekwB3CXJnK63AuT3n4eITL1WFPj56z4fq7ryfr67pJEUvai2oMF8DLkcBClCAAhSgAAUoUHqBpG4gnkhieHR0LmAu4POivWUmwFyaxGab2eUqKiun/q9aeHwCE1NTpR9ombYgoXuNwSAaAjOB2NKq4ZpcBfGn0xgMj6qvld4CPh9aQo0qZG2p+x0JIk/LzbqEs82G6Ff6vFYzPgmol2BqaVIQQV5TZihdPv25XS50t7fNFRqQ16t0J8Gp0hxWiwrAZ6NALQjIKUF+YiaB7nKOkCZBUtPRGKYiEeh6fkVll7NobWqChLg7NBYjXc6K36cABSiwUMD8eQsDrHls1KPA+q5OOB0OTMh1fY0VOqvH/VmJc5YicxKo2hRqVPd50XhchaAXu0lwbGdrqyr013tgsGjdS5EkCV6RpusG0pk0kqk0MtkMslldBblndV2Fu0vBMilW1tIUQjweP2xQvc2mwWF3IJFMruh+umgTY0cUoAAFKECBVQo0BAKQ0Han06EKlJhtKhJVP7Mpd5NrDXlu7/V45sYjxX+no9FyD4XbowAFKEABClCAAhSgAAUoQAEKUKBOBRjgXqc7ntOmAAUoQAEKUIACFKAABShAAQpQgAIUoAAFKEABClCAAhSgAAUoUKiABFCkDAMWFZP0Uvvl3tvxgz/9Z6Hdc30KLCvgtfuQyMZh5Iwllz2z62y879gP4Y8HHsB3n/7msn3OXyDobMQ1Z98ACTH/6mNX4+HBB1e0frUv/PL203FcywnY2ngkWtytkAD27UMP4+e7f4qBaN+qp7chsAnvOOqv0ePvwa/3/j/8vyXC280NnNJ+Gj5xyhUqjG06NY2nR3fgv3b9AOOpceQOs+/zHaDb5saXz7oOXb4euGzagjNavr1wOQqUTkDCnyRURMLbJcSdrfQCl5x4Kc7pOQ+xTAzv+/WFpd9gFW7Ba/fi+xfcos6ZTs1ahTPgkClAAQpQgAIUoAAFKl1Asm/l2ePkdAThcXkGMBv4bLdDguc0q1WFPy9s84tO7t7fqwK2aqFJUEpbcxNsNttB05GAcQlxr+QmYd0Z/aV9WcljlbE1hxrR4PfDoWmwLXKMmffp5jxqPYR8foi7hFGPTUyoQOp8m8flQmdbKyRgJ58m95iVfUTnMwsuU88C8j4kPz+Tc4VuGOqPvHYymawKsZTgRgl+XG3ramtVQVUOq5XFSFeLyPUoQIG6FZACUXJOlgB3s0lgr5yb48lk3bpw4vUhIMHa7a0t6h5Z7pXZKFAsAbnX80twe0MQ2my4ayKVwvjkFOKJRLE2o/qR8NiOtla4nU4MhsOIrODedLmByBxCs3OQZ07zmzyTkut6uY7PZrPqWy6nE1Jor29wEIlkarnu+X0KUIACFKBARQvIzx3kmbjb7YLDblc/f1nY5L5JCnbKj2pe2LevbPORezYp7Gu32+e2Kfd18pxtOhKtiqKxZcPihihAAQpQgAIUoAAFKEABClCAAhQoqQAD3EvKy84pQAEKUIACFKAABShAAQpQgAIUoAAFKEABClCAAhSgAAUoQAEK1KbAwpCa+bN8YeI5XPfoVZhIjtfm5DmrNRfQLBpev+lNOLvn1dg3tQfPju/Cn0Z3YCQ+fFCYe5unHW894kKc3PZy3PD4tdgRfiLvsUtY+T+feTU6vJ2YSE7gM7+/FFlj5oOY9dBes/4CfPD4S5BDDtF0BD/f/T/4xZ7boedWHywz381lcyHoaEA4MXLYAH5ZR/aFBOn3BNarQDI9l0M4PoI/DNyL23ffhng2XtAuCTob8PXz/hNum0uF3rBRoBIFJMBd3nslwF2C3NlKL3DtOV/D+sBG9T7zqfs/VvoNVuEWPnnqP+LU9tMggZFybrZZGBxWhbuRQ6YABShAAQpQgAIVKyDXmBIcHR6fwMTU1Nw4JRxrXVenCteWa9GFTUJz07qBaDyBAyMjFTu/lQ6sJRRCYzBwyGryrGQxh5X2X+rlJSxT13X0Dw1XfKBKR0sLfF4PHJp10XD8+YHmcgTKcrUWOC7PIOS1JK/DmdIJUEUU4okkpqNRRGL5B7jLulKAoKmxEZrVovozw9xzhvSfU0ViNc2q/t1ptapCjmwUqAWBmdfRzOtJjn05D0q4owRZTsdiqyoy0tPZoQIrWeygFo4QzqEaBcz3Rb5VVd/eM3+/Qa5lhsKjagI+j0cVmpEmAe7jE5MMcq++XcsRr0Bgy4b1sFos6jUgrwU2ChQiMBfc3hiEZtXUPaMEt8ficURj8YKKFi01rhYpuBYIqMIb8nyhVE1CbCUsXgqS2e02OB0OVVBP5mxeA1gsFjVnKYhgFh0s1XjYLwUoQAEKUKDYAvK8Vp6By3udvMfJ+9r8JgHpqXQaicRMsSv5u7T2lmYEfD5MRaIYHp25rypFk/FJoVWH3TH3rFgKEUlou1xnyFc2ClCAAhSgAAUoQAEKUIACFKAABShQbgEGuJdbnNujAAUoQAEKUIACFKAABShAAQpQgAIUoAAFKEABClCAAhSgAAUoUOUC8sF0CZuQDzlnDR0Wy0uBx0bOwK/23oGf7b4VU6mXgpWqfMocfgUKvOvo9+DNW96KtJ5CX6QP4fjMhzM7/d3ond6HZ8Z24tXrXoNWTxtGE6P47B8uW1EA+5ld5+AjL/sHjCVGcW//Pbjt+f8uWnh5BXIeMqTz1v05Pnj8xTgQG8An7v0IjCIFt5sbkgB3K6x5h6+/vON0XHbK5SocWD4vlDUMABb0R3rxw13fxY7wk8jl5N9W3rY0HIGrXvmvsFkssC0S/LbyHrkGBYovYAaLSHi7hLizlV7Aa/fiG+d/D26bB/f03olv7bix9Butoi2Iz+dPvwobgpvUeTk3m1zEc2kV7UQOlQIUoAAFKEABClS4QNbIIZvLYWBoGLFEYm60KsC9swMOm23R4HIJ15bnBhJIt9KQ6UomaW0KqZCyha0aAtzlnjaTM2AYORXsMjI2VsnU2NDdpY4vKRKw8FHRwsKmEn4oAfq1EuIqge3yujPv8SRsOpXOqNeSvA4lJEf+rKZJ0J2mwtkP1pKfNYijHOMet5sB7qvB5TpVIWCGucvrTJr8dyqVwnQ0hkg0qv57uSYhkt0d7XDa7SrAnY0CFCidgPnzcHlpyjufBLPOf5XKu5kUJpHnoWzVIWDeX5jB1XJtsqmnW4XxyjWfXOdJk3DC4fAoJLBwsSbLS2ihWZCm0NlPR6IM0i4UkevnLWAGbspx3j84lPd6XJACCwUCPi+aQyF1j6eKfSWTkPOZ3DeWKszc7XKha7boxp6+/lXfmxayN+cHuzvsdiTTKUxORwrpkutSgAIUoAAFyiIgP1uQUHSn06GKlCxsEtCugtpTaVUoZan7Ifn5zMaebvX8+IV9+4o6dimY0tTQAK/HfdAz5Pmh7at9Nl3UgbIzClCAAhSgAAUoQAEKUIACFKAABepWgAHudbvrOXEKUIACFKAABShAAQpQgAIUoAAFKEABClCAAhSgAAUoQAEKUIACKxdQYTuGDuuCEGWzp/v67sY9vb/F8xPP1lXY9coluUahAm894p14+5HvUh/+7I/2QYJkG5yN6tiUljWysFk19f1bnv0R/nf3rXlv0qE5cPXZN6DL160C3H/0zA/w4uTzCMdH6uK4Drma8IbNb8ZrN74RT448hqsf+WLedvksaLfa8fYj/w9OajsFv+u9C7/Z9wtkjMwyq1pw/au+iQ5fJ1yzHyKSoAUJu5HCEY8Pb8f3/vQfGE2E8xnCQcv81RHvwDuO/GsVtiWhZ2wUqFSBtISk5aAC3CXIna30AhsCm3DNOTeo95IbHr8WDx74fek3WgVbmB/eLsE28sFMybZJZOMq8F7+TQpusCZGFexMDpECFKAABShAAQpUsIAZsCihchIcYjYJCJGAbZvVekiAu1yXZnQDaV3Hvv6BNQnzKhWphKt0tbcd0r0Uo6vE4ND5RUBnioHmoOuGCqccnZgoFVPB/WqapgJo5BmRQ7MeEswu4eZybJqt1opYybM2KYIgTcL3xiYnoRcQ2p7vDpFQ9/bmZvh9Xga454vG5apWQF5h8lqT5ylSJFlecjkjh3gigelYDMlUasn3r1BDEI2BwJJFTKoWhQOnwBoJzDzXnAlmN4Pa5V/Mt3p5LmwWL5H3w6yuQ4qbyPWCFFKQEFcJcZfrBv58aY124go2a/6MZW9fvwoj7Gxrhc/jmSvwrIrXS9Gh3EyI+2Lh1hLa3iOFNByOFWx56UXDY+OYmJ4uSl/shAL5CJiBm7Ks+VrIZz0uQ4GFAqrwmd2ufoYqAeaj4+MHFToptpgEzXa0tcLtdGJQCvZFo8XeBPujAAUoQAEK1IyA3Ks2+P1wu13q/QmwSBkAACAASURBVFoKrixsEtIu9z2JRBLJdHpFP0sxiwJJsdbh0dGC3OQeqyXUCK/cm80LlpdAeXk+LeHtS4XJF7RhrkwBClCAAhSgAAUoQAEKUIACFKAABVYhwAD3VaBxFQpQgAIUoAAFKEABClCAAhSgAAUoQAEKUIACFKAABShAAQpQgAL1JiAfXJdgmqSewkRyAgFnAC7NPccQz8bxh/77cMuzP0Q0ww/K1dvxsRbz3dJwBK565b8iradx4xPX4fHhR1Voe4evC8c0HYutjUdgU3CLGto///EfEUnn/+H3Vk8b/uHkT6v100YKsUwMHrsXmkVTxQl2jDyOZ8Z34rnxZ9Zi6iXZ5gktL8Omhi04ovEonNh6spqrRFY8Nrwd1xQxwN0Mb/+LLX/5/9k7D/jIrvLsP5pe1btWW93XFRfAGGwwweBgICTko4T2GSfBhmASQgghtFBCDYQ4CQHyJSSUAEkICTU4obl33Nf2Fm9RbzOSpt6Z7/e8oyvPatU1kkbS8zqKtNK9p/zPmXvPucP8X9Sgxur48aEf4huPfgVjmdF5+/aMjmfh9y94l0kwKFtnUP6VLwIZJ2ti5Rvu+YtF8+H4vuLUV+H8tovsnIBHsuFFw9OB60KA0hAKRihvp8RdsTYEfnX3S/H6vW/CZG4Cb/jBK9em0iqupVzeXt7Mh4YewCfu+BCuPfftuLD96VQewe/xSFxUxWOppomACIiACIiACIhAtRNwBe5H+/oxMTk53dxQMIjuzg4TLbrPB9w/UoibdQqYSKVwrK+/2ru45PZRMFkXjyMSDoHCa0b5c5IlF7gKJ5iYuCzpngmKHQeTqTQoheEX/82IRUtSluT4hEnC1zPIs6OlBTS2k7OHAvcZWaksQcBUcjW3rTyGx26moMA9XyhgfGISvYODJuSrdFAaVBuPIRgImhzI6/UgGo7A46mRwL3SsFVeVROw5BZFV+heRDaXs6+xRPIEeRavU7uZYIIJTLx65lLVA6vGVRUB9y7mytrZOEucYNJ2JlMoJZpxf+aahD/ze27qNWni9rxjaxgeyzt/MBhAPBpFOBSy9QyTC3lrsOnWBVU1mCtsTNopmPiP0mqu9yhw5zIuOENmmLE5AMyUq5fL23mefyqp+FKa5Qriuf7pHRg0GaFCBNaawI6uTktCwOQBnOcKEVgOAYphd3Z12rMJJmrrGxxaTjGLPodi1/raWnumcKS3b9Hn6UAREAEREAER2EoEmurrweR/7nsHbt+5D6IQnbJ2Stv580rCTQrEfdNjBw8uqyi2tTYWhd/vnz6f7eQeieL2lbZxWY3SSSIgAiIgAiIgAiIgAiIgAiIgAiIgAiKwAAEJ3DVFREAEREAEREAEREAEREAEREAEREAEREAEREAEREAEREAEREAEREAEREAE5iXAD6JTGOsUHOSLDh4c/CX83gB21u5COp9Cz8Qx/PDgd3FP/93IF3KiKQJrQiDqj+Gjz/404oFafO2RL+NHB79X0Xr5QZamUAue2fEsnNd2AfbUn2RJC5yiYzL4fSOP4m/u+6wJfTdyxPwxE7Zf1v18dMW2GU+/129yisFUP7756Nfx0yM3VqyLrzn9DXjhrhcj6A0eVybF+Dfc+xn0jB+dt64bLv8SmiMtCHm9ZtcogGINyrMcPDL8EN5/8x/Pez7HdVfdHly56yqc3XIeYv44fB4vfDUe+GZIuSrWaRUkAhUkwPsx5zwF7hS5K1afwGXdl+Pac6/HwbH9eOfP3rb6FVZ5DRe2PwM763ZbK1vDrbi0+3L7uXxOUnr/m6e+GmFfpOpkklWOV80TAREQAREQAREQAREoI5Bn0rZCEf1DwxhNPJWYr7Wp0STmlNdS4l4eFE9n83kMDI+YQGwzBp9tRMJhNNbVgjJ7/psie4rcqyE4BhTp89lSKp0xIQwF/LMJV7o72hEIBDA8OoqRscUnX1yNflK+yva4wbk181kR+8X+lUfQ6zGJ62aKkqi+JHEfGRvD0Mj8SReX0/eA34+uttanBD20/dQw3WMpyWKVTOfldE3niMCyCPB1V0pWyutnqQjKfZmQhNdHx3EQjUTAeyAfY/N1ohABEZidQEnMzreQSu8f2evJFbTPOMXeA89mkc3lkcvnkMnmTNrOnxeTv4T3rbCty+oQCgZAwTfXZFxDbLb1wUafb26CXO4RuL9gQgyO12zJnd1jeR0+dPSYSd9nyttnSt8Xw8d9f4flMdmUhISLoaZjVoOAm8CAZTORwGbdO68GO5V5PAF3LvF6OTgyetyzm0qy4n6d+0fG/sNHbJ2sEAEREAEREAEROJHAyTt32PsF3GuYqD2TteQn3INUOtpbmlEbi2EsyUQug4sqPhoOo7mxAQF/YPr5L+/rlLYzmagSXC0Kow4SAREQAREQAREQAREQAREQAREQARFYRwISuK8jfFUtAiIgAiIgAiIgAiIgAiIgAiIgAiIgAiIgAiIgAiIgAiIgAiIgAiIgAtVMgJ9ppySJYhoGxdV39d2Orz78j/B5/Di9ca/9ezA1UM3dUNs2KQFPjQev3/smnNd6AbJOBu/46VvXpKevPO21ePnJv4nDyUP4i7s+jiPJJ9ek3kpUQpEuky5QWuGt8eK0pjPw5nPeZtJ2/puv558f/QkeHLx/+rhK1FteRlesG685/fV4WtuF4BiWRzqfxsdu/+C8UupndT0Hb3vaH5oAg6IaXp8ok2KfHhp6AH92y3tmbTL71xXvBqXCZzWfg9pAHQJev4nbvRJpVHqYVd4qEnDFIZS3f+vRr+GZnZdYEouJDZ5MYhWRrbjo68693iTl3378W7YG2uqxs3Y3zmg+E3ubzsIZTWch6o/a9XdmAg0ed91512NH7S6TFfk9HrtuK0RABERABERABERABERgsQTc/Q/ltQNDw8g7jskxG+vrbG3JNWb5EpNPMLNOAZlcDkd7+1ZFSrLYtq/VcWTR3NBg1S1V4u5qyCu9THcl+pStJJLjzL9nMndKYsolaxQRuwI2ylM5ZpTJrFdEI2F0tbXZMydvDeCZxSDu9o1JArweD4J+Pyhw3yxRPidKSV2LNmbH+vsxmar82LQ1N1kyBr6e3QQEnI+zsWd7gNLzQIUIbHYCvP/xebcz9f4cxVu8jvL16PV6Z5UNb3Ym6p8ILESA7xU5TPo7i3XdXYdwLUJ5XTqbQc6E7cevTRaqY76/83Uai0ZsrRoMBOxQidxXQrTy5/J/88AkGZRVc6woHZ4tYY9bs3s8pYeUrTPRD8eWS8SlyttLiaj5XiZMpHi4p1fy4coPsUpcIoGm+npQMMFYSOK+q3ub7cd9Xq9dP7lvS2UyyOZyyK+CDHSJXdHh60zAFZUsde/IhHR18ZhdD8fGx5HN5mbtCeddR2srwqEgegYGkdykyfrWeRhVvQiIgAiIwCYgwPcJ+H4B12rcc6x2+H0+cJ243CiXtis5y3Ip6jwREAEREAEREAEREAEREAEREAEREIG1JiCB+1oTV30iIAIiIAIiIAIiIAIiIAIiIAIiIAIiIAIiIAIiIAIiIAIiIAIiIAIisEEIPPVh94K1OJVPoX+yz75T2n4keRjfP/CfSOUnN0iP1MzNRGBX3R68/fx3IhaIwwMP3viDV5nUZLXjlaf+Fl64+yrccuwX+KeH/h6TG0CafF7r+big/ekI+8JIZBMme6G0vSncjN11e5DIjOEDt/zJmiZj2FN/Mj58ySdnSNwp2CiYIPm7+/8DhWLp2jMzPnf5F9AabkXQ5ysJD6aG/baeW/CpOz9y3OGUxHfFtuF521+Ai9qfaX2mBEri9tV+paj81SSQLRRA4Qel7ZRnf3Pf1/DNR7+6mlVu6bJvuPxLaIm04robr8bAZP+WYzGbsL0cAuXtnH9MKjBbvGHvNbhy90vsT/MJcbYcWHVYBERABERABERABERgUQQokM47BUykJk3q5cqeA54Tpdl8lknBdmJ8Ar0DWyPhpN/vNwl6wO83mf1CMnE+Q3FQNLkp95UMV57tCrQXNTDzHMQxcBOClh/mFAoYn5jEaCJhwtTudkow/aDwlO1JZzI40ttnz63WIyjk3NHVabJVyvBnhpsggG1PZ7Mm/Zzr2PVofyXqTOcdE9Oz+zWosXHkF8eG4lJKGysZkXAIHS0tCPh8szJ366JslRJVjorPQ8G+LO6VHAeVVb0EeN3h9ZGvQ7tmF4v2Gp3tGlW9vVDLRGD1CPBl4d6rilx/FApIZ7LI5nNw8g5yTknYzjUk1xeWCGEV1xlc03BNxvtbNBxGOBSydY5E7qs3B5ZSsvu+yoHDR9DS1GhruYUSIGWm3oPkHPIwedQy5O3uHoVtTYyPmyhbIQLVQmAxEnd3n+S2ma8HXku5IrekT7mcXWsnUymTulvwmlstnVQ71oRAV3ub3fuYpIJ7R+6b5wrKXmtjMdTGY+DPvD+XnhdMYDSZPEHk3tLYgPraWpPR8pmBQgREQAREQAREYHYCJ+/cYXvQIz29YCKqtYj2lma7ry82uFZg0lfK2+dbLyy2PB0nAiIgAiIgAiIgAiIgAiIgAiIgAiIgAmtNQAL3tSau+kRABERABERABERABERABERABERABERABERABERABERABERABERABERgAxCgDIIfqyz/YKUJfso+2H5X3+34+/s/j4HU1pOZboAh3NRNDHlD+L9n/Q4u634+CkUHX37o7/G9/d9Zkz5/6JJPIOKL4CsP/wPu6rtjTepcSSV+TwA3PP+LqA82IF/Iw+vxmoCJwQ/D/uzI/+Bv7/scnGJlBUzztbkt0o5rzr4OZ7eca1cZf40HXk9J1lUSKBTws8P/Y4wpnJ8Zz9n2XFx33tunz8s6pQ+K391/h/VlLDNqp3TGtuH5O67AJV2XoS5YZ/2mPJh1SfO0klmlc9ebAO/RfK24wUQSlItT6K6oLAGK2ylwzzpZ/Nb3fr2yhc9S2tVn/S5esPPKOYWF47kkvnj/3+DWYzeteltYwWXdl+Pac68/ri4K2ylrf2jw/jml7TMbt7fpLLzzovcg7IuYCJBJNGbxIa5Jn1SJCIiACIiACIiACIhAdRFwE0jyGYXt1W29WGPJ1xjlwkMeQwFmwHuivJ3HUhyedRz0Dw0hOb7590cUnbU1N5kc1JLVzSG25h6yYNL2kmCPHPN5x8RqHk8NKIH3eb32vIR8VyrHduub6UctSeOfkqdanTbWbBfHz8HIaAJDo6XnOpUOSjoZFAw6M0TkFHIyOUBjfd2ciac4F/kMijJzlsHjF5J+VroPq11euXzflbjz2R3HZzUSI1AoRIF7LBpBwPPU6768n+XXAPf3m437ao+ryt8cBNz37Hi917PtzTGm6sXyCUyL26ek7UwwwvtzcmICmWwOBcdZVVH7fC2nvJYf2OYrNRgM2KFce7lrNb2Glz/uKz0z7RRMEEiBOwWDFA0ulIyn/L2YlcrbB4aGMZI48T3PlfZL54vASgksJHFvqK21pAe8lvE6m0pnLDFGOBREKBhCIOCf3r+7beHfeV0eHBm174rNT4B7OyZE43MKClmZrGJmcjYew/sk991MDMDgsbxnRiNh+7crch9LjlsCMZa3rb3N/rb/8BGbewoREAEREAEREIETCbhrOj7zP3T0mBCJgAiIgAiIgAiIgAiIgAiIgAiIgAiIgAisEgEJ3FcJrIoVAREQAREQAREQAREQAREQAREQAREQAREQAREQAREQAREQAREQAREQgc1IwD4UXyia9Gc4PYw7e+/Avf134vbeWzdjd9WnKiRAKfdrz3gjdtXtQdAbxJ/d+qfYP/r4mrTUU+PBV3/135HMJvAHP3kLEtmxNal3uZU0hZrx9I6L8ZKTXm7y4ffd9C6E/WHsrjsJTeFm/OzI/2IkPbzc4pd8ns/jw6/seBF+45RXIeaPmRhspsSX1xjKsPh938gj+Px9n8Ph5JPTdfEDvBRHffZ5n0d7pB0hn8/+5p7zwOAv8cX7/xov2fNyXNp9Obw1Xvs7JWYUwClEYLMQKCU7eKo339z3NXzz0a9ulu5VTT9cgfnBsf1458/etqrtCvnC+NIVXzFRwcHEfqTzqelEOt4aD4LeMDpjXQh6A7ij73Z8/t7PgUL31QwK7K879+1LFrbP1qaoP4prz307Lmx/OrVF8Hs8KxZDrmbfVbYIiIAIiIAIiIAIiMDaEMgUCsjl8ib28vp8Jn6bKXJ29z8USnMdOdfuPuMUkMpk0DMwYGVu5qDsrL252WR5Xo8Hfgp9ZwHjyq/Jl6IzSitT6TTGJ1P2M09hWfFYFBGK4FmW17Mqz1C4hy0J+5/azAY5ntMC91KCvoNHjpq0zev1mNyNgk2K3nr6B0ycvtSgKL6uNo76eK0lCHAlcsXCU+lLWT6THlJoz+dHfI40M7KFojEjO+5pKHAPeDZfciqOT97YnBgDwyMYGavs89CGulo0NzTAx7k3g3u5NDWdyRr3UDBoDZtL+L7U+aHjRUAEREAENg4BNxlN3k0IUyiY+DWRHLc14HqH1+tFR2uLram47uK6amZwhVF6b0zvV63leLlrisT4uEmFOTYn7dheWgvPkRzKbR/XRQ6K4Lp1KeEmxuFcYJ2cqwoRqFYC80nct3d2IOAPIJVJ41hf//R+yvZQXg/8Pr+t0f0+JgXz2u8CgYAlCRscHsFwhfcP1cpQ7QJ8Ph92dnXa/n00kQD3j25wjjTW1SESDqHG40E2m7VrIyWzDM6X5sYGxKNR+zefCfBvFLgH/H70DAwiOT4uzCIgAiIgAiIgAnMQYJLX7o726aRVAiUCIiACIiACIiACIiACIiACIiACIiACIrA6BCRwXx2uKlUEREAEREAEREAEREAEREAEREAEREAEREAEREAEREAEREAEREAEREAENjUBE7kXixjNjGFwchA33PsZHEocmLfP2+LduKDt6Tij6UyTST82+ih+fOgHmMhNbGpW6lzlCOyo3YXfPPXVeFrbhRiY7MO7f/4HGM+t3Qc1T2vciw8+68+RL+Txhh+8Elln/YUQUX8MbzzzGjjFAvone/Hw0IMm/fXUeHFJ16U4o/ksNIQa8JFb348DY09UbjCWWFJdsB6/ffZ1OL/tIpMTm7jXw59ODF5fKDagtCvjpHF7z632gW9GoViw/p3ZfA7aox3TUi07xymgcFxxRZM/eSkxW2J7dbgIVDuBcokZ2zqZm8B1N16te2qFB+66c6+3ZBDffvxb+OrD/2ilUzzQHduOizouxtkt56It0o7/PvR9fGvf15dU+zM7L8FvnvoaOAUHH7jl3XjVaa/F5duvwN39d+Lv7vscaoP109cup+jYvYf3vxfvfhnqQw2YzE3iC/ffgFuP3bSketf74F/d/VK7l4d9Ebs+zxT0rXf7VL8IiIAIiIAIiIAIiMDaEeBentL1iVTK5F2RUBjBYMDWiFwrusHnA9zvz7e/d/dIo4kk+oeG1q4Ta1wTBfe18Tia6utASSiZUDY+23MPV97OJuYdB5lMBqPJJCZMQH58cJ9DWXpjfT2CAb89t5lNYl6J7rryVZZVXofb3slUGo7jmJyeoja2jZHOZDA4MmoSN3JgUMbOvs0VlNO3NjWaUNAtx/Z1trd76izXKc/fUajqlu8e4c7VyVTK2hEMBo1XaAHhZyV4rVcZc4ncDx09Ni3Zq0TbKOTrbGtFKBBAwHt8ggaOS46v/ylRLwX6Nu+nBKozrxWVaI/KEAEREAERqD4CbgIYN6Ep7/2jYwmMJZMmeK2WoDCvs7XFJMaM8gSsJ6y9wMREJ645qqUvm60dlLBT/D80OoqhkVHrHtcfsUjkhL1HJfruJqDi2oXCa1dQXImyVYYIrBaB2STubrIDzmHK2Ll3ny+4Vuf6nuIK7pe49+wbHJx3z7Za/VG560OA11VeX7mHY/Kv8YlJu9bWxWMmeOdev29oGOMTs/9vxMpF7u4ens8IjvT2rk+HVKsIiIAIiIAIbCACe3Zst+em3IMogdQGGjg1VQREQAREQAREQAREQAREQAREQAREYEMRkMB9Qw2XGisCIiACIiACIiACIiACIiACIiACIiACIiACIiACIiACIiACIiACIiAC1UWAHz4fSo/iidHHceOTP8RtPTfP2sA99Sfjjy56L+qD9dN/H0kP44O3vgdHk4erq1NqTdUR8Hv8eFbXc0xsu7NuN+7svQ1/fe9nkCvk1rStF3U8E39wwR8jnU/jo7e9H48MP7Sm9c9W2QXtT8f1T3unSacoN0/lUyYD5gdayS3kDeNvf/mX+PmRn6xrW89rvQC/f8EfIegNIuDxwrMIo7orVCgWC6Aoyw071aTsJUGZK3d6SvxekLh9XUdbla8VgUyhAFcyxzq/ue9r+OajX12r6rdEPTdc/iW0RFrx4dvei5PrTzVhe2dsG5g8o1B07LpbA4oNfXgycRB/ec8ncWSBdQ3F7a887bVojbTZ9ZrnMilJQ6jJmL7/5j/G46P75uTbFduG1+29Gqc37oXfG7B74ufv+yuM55IbZkx21u7GdeddDyZm4XWccsjF3Bc2TAfVUBEQAREQAREQAREQgUURcIXdFK5T6hWNRNDW3LSsRD9MBMfyegYGkBzfnMkiKcNraWxAPBqdeu5TEt1bok0mwpsSgXKNXS5vHx4dM2N5OBiakqCPmPh8tqDgpau9DRSfr6bEfa4Jkp1K6Of+nSJ1nz3zgkk3KYHL5/LHPSSizG0kMYZc2e8pGmyoq0VDXZ3J2AuFgkkDKRNksr+lJpJyeQ4MD6NQKFrZFN0Hp0Tii5rwG/SgmSJ3CuyP9PTaWFQi+AyTCQk4VnzGV568wS2/XOQ+s07uJfmE0P3OZ6SLeOxYiaarDBEQAREQgVUk4K5veB/if3mnACZS4X1/YnKyqsTtLgau03g/KxezWyKiItcy7MWJwXsWE9rMdv9bRbxbrmg3GQ+F6gcOH7H+18ZiaG9pXtbeYy6AHOsc37dhoqpsFoe5ZqqiJANbbuDV4SUTmClx576Qe5/BkRHYvnKRwfN2dHXavpP7h7HkOPj64+tBCQ0WCXEDH+aKSzj+2VweAb/PepMYH0f/0PCczyPKu+yK3DmXuP+spoQtG3ho1HQREAEREIFNToCJTOtra03eTom7QgREQAREQAREQAREQAREQAREQAREQAREoPIEJHCvPFOVKAIiIAIiIAIiIAIiIAIiIAIiIAIiIAIiIAIiIAIiIAIiIAIiIAIiIAJbigA/dD6QGsYjww/j3x77Bg6MPXFc/3fV7carT38Dzmk5b/r3TtHBLwfuwZcf/HscHZfAfUtNmCV2tj7YgGd0XIzLd1yBtkg7fnDwu/jqw/+4xFIqd/hHn/1pdMS6cF//3fjqI19G30TPnIV7a7ygqDceqMWtPTeBSQsqHc/edhnefM7bTGDxyNBD2DfyCCipivnjGM8mkcwl8F9PfLvS1S65PHK47ty3I+wLLkmSRcnBfD6o2aRMPEeipiUPkU7YgASyhYLJX37zP6/agK1f3yZ7ajx4/zM/gpoaD2YmiShv2elNe+2fXLdQ1k5peyKbQM/4MfRN9uDo+BHE/bV4esfFaI922LX43/b9C/71sX85oYPP6HwWXnXqa9EabUfWydp6ad/Iwziv9ULsqN1p5d/Zdxs+dcdHrZz5ggk6Xrjrxbhy10tQH2pAKj+Jj9/xIbsPbKR4w95rcOXul1iTfTU18HpKiTkUIiACIiACIiACIiACW4MApes5x8HBI0dNrs3Ys70bFJUHPBQyL351uNkF7uFQEB0tLfD5fCaq9td4LJnfU8nsSnsIVwLKfzExHoPSNP7k8hxLJtE3ODTnJKMora2lGZFQaFmy85XMXraTe10PakxmWj4DKHA1iWvZdql85zSRSmFkLGHPxRrr6hAKBqwplAQe7eszyTf7RYl7YIlJpNgmimMPHT0Gv9+PjpZmBHy+JT3jWgmXajjXTbTItvD1Ojg8YgK+SgTHalt7O3xej43NXFEuRU2l0/Z64HylBH5mTAvdbe4zF6T2m5UYK5UhAiIgAqtNgNd63u/53jNlrbznpNIZk7ZT4F6pBCKr0Y+utjZEI2GEvCfey0xIP9WvqSXacU3gvYrPR5ey/l2NPmzmMt39Qu/AoHWTH6znupCriOAsY7ZUFuUJlLhGcutZajk6XgTWm0BzQwMa6+usGbwGF5wCjvT1IZ8vS6S1iEY2NzZYYrCA3z+9Zh8eG7N9hGLzE6DAn+PPyGZzlmxP8v7NP+7qoQiIgAiIwPoTOGXXTmsEE1cxgY5CBERABERABERABERABERABERABERABESgsgQkcK8sT5UmAiIgAiIgAiIgAiIgAiIgAiIgAiIgAiIgAiIgAiIgAiIgAiIgAiIgAluSAD8wP5xOYDI/iS8/9CXc3nOLceiMbcN7nvFBNIdb7N9ZJ4Ph9BD+9/CNJnBPZMcwODmwoKh0S0JVp3FS/Sl469N+HzF/LXVT+OQdH8XDww+sKxnKfin9pdT3sZFH8ZWH/xGHEgcwmZ+wdvlr/IgGori48zl4wc4r0RHttN8/NPSAyXUnc6XjKhWnNZ6B3znnLQh4gnjfze/CYGqgUkVXtJyLO5+Nq8/6XTQE60zApRABEVg5AQncl8/wsu7n49pz34aMk0a+MN+HFmvs+s5kHX0TvXa9fzJ5CP2Tfcddb5lg5EW7rsLztr8AAW/Ajvub+z6LwdQgzmw+G6889bVoKxO333LsFyZrZ6KNlkgb3nXRe8GEJR+45d12b1lsbI/vwBvP+h2c3rgXY5lRvOXGNyFXyE2fflbzOXh05GETxldr7G06C++86D0I+yLWRN4ivFOyIt0tqnXU1C4REAEREAEREAERWDkBSiwzTgHpTAZHevtMsu31eEDJl0mZPTUmsVxsUITJPdJYchx9gyUp42YISqcb6mpNSE4xOdfK/qnnKiV5ewFOoYhsLodMNofaWHRa4k56zpQEtZwFjz3a2zev3JakCAAAIABJREFUwIVj0NLQgFg0YhL30hp9bYgulJhvZrorPpemXNwV1ZfLvCkc7BsYBOXujNamRtTF40sS01MYnykUkJyYMNlgbSxmQsOAt8Rlq4UrP2W/05ksRsbGjM1KgnO7vbnZ5lvQU0pOMFu4CQtsXAeHMD45adcNSvV9Pi/CwSD8vtLPJmSdKsiKK/uZkvgtOHQrGSKdKwIiIAKrTsBNPlNK1lK0tSGv86OJ5IYQvkbDYbQ0NSIcCMyb4IX9nF67zEJVSS5Xb6q5+4/yGkrifM+K17nl8vaBoWGMJBKr1xGVLAKrRIDr51AwaNLt2njMpOtMpDEwNITE+PLW+yyLEotYpPT+D/f/h3t67TrP+sKh0PT1fpW6pWLXgQD3zO0tzVbz4MgohkdH16EVqlIEREAEREAEtiaB7Z0dtqYbGh3F0IjuwVtzFqjXIiACIiACIiACIiACIiACIiACIiACq0lAAvfVpKuyRUAEREAEREAEREAEREAEREAEREAEREAEREAEREAEREAEREAEREAERGALEaAoaSg9gnv677Kv7fGdJnDf27wXtQEKuIHR9CgyThZj2VE4Bcdkpbf23IRvPPpV5ArVKxfdQsNYNV2ldPa525+P89suwuMj+/Cpuz6Gydx4VbTP5/Hjw5d8Ai2RVhwcO4CeiaOYyJba5vP6EfFFTNS7LbbD5nXYFwbFAN949Cv4wYH/qmgfmBzhtWf8X5zUcAo+e9cnsG/kkYqWX6nCKHB/w5nXoDnUKIF7paCqnC1PQAL35U+BT176V9heuwP/+cS/43Dy0FRBJxriCkUHI+lh9E70YCDVP2+FXo8Pz+v+Fbz0pJejMVQSE4xmRtAQarQENgfH9uOWnpssyQ2T2ZRHR7QLz+p6Dr6172tL7lQ8UIsPXvznaI914h8e+AJ+ePC702X81eVfxIGxJ/AXd30c7Eu1RtQfBaX6l3Vfjh21u6abyRHxTMncvVvPi1itw6V2iYAIiIAIiIAIiEBFCLiSw+HRMQyPUSRSY1LshtrakpDZU2Mi8qUEhfCUmPcMDGwI0edi+9bS2IC62lpbG1M6TbEn/8sXS/L25PgEBkZGTILX1dZqErySjLJ0HOXjbvAYilAp3KY8b76gUK+5oQGRcAher2dKbrl2IvfF8uFxs8lQ83kH/UMlybcbLkv/1BxbTB35KUF8T39pXjXV1yMeiyLo9Sx5ji6mvo1wDN8H4GuYQkeypyCf82pySpS/nD6QKSXuTBjgJimYrZxsoVTvwPCwJWwADftTNnbOb0rbeQ2pYeIBj8cSQgT9fgT4FSh95+8Da5WRYDkwdI4IiIAIbCECdj+hsH0qQ0sun8foWAKjyaStbTZKtDU3IR6NIuDzLjoJEfttSWhm6SSTxDCh0VLXwxuF13q1001EUylxO/vhlsmkA70Dg8etPdern6pXBOYjwPVyMOBHMFCStYdDQVsjMziPeR1mgiUmRioUHBzu7UU2+1Ti4KXQZV318bgluGA4jmPlW9I2r3e6KCY9YPIDxcYn4MrbeW870tOLVDq98TulHoiACIiACIjABiLA9wa6O9ptzXXg8JEN1HI1VQREQAREQAREQAREQAREQAREQAREQAQ2BgEJ3DfGOKmVIiACIiACIiACIiACIiACIiACIiACIiACIiACIiACIiACIiACIiACIrAhCPDD5iOZBPyeAALegH24PuD12gfM+SG9sUwSYV8EnhrPcf35m3s/i/89/OMN0Uc1cvUJxPwxfOBZH0NbpA0HEvvx/pv+GE7ViWdr8I4L341zWs41yVgpiibG4lynMJdi4PsG7kZXvBt/dvHHMJgawHee+Hf8z5M/qhhEvs6u2vNyPLf7+fjxkz/Atx/7VsXKrmRBErhXkqbKEoESAQnclzcTKFr/5yu/BaeQx1v/57dN0F7JaI924IW7Xozndv8KfB6vJfr4xdGf4LZZxO2VqveKnVfi9XuvQTKXwFtvvAZZp5QU54tXfMWS6DBZDpN8VN+99EQCTI5yUfsz8cpTfwtBXwiFYsHushSGBD3Hrx8rxU/liIAIiIAIiIAIiIAIrD0BV3R4uKcXecdBbTSKhro6eD01oFx7OW5llplzHAyOjJhMerME18KxSAS1sShCwSA8BqfGnruOJZMYGC7J2xmUvHe1tyMUDBhLyj/5J0rIGYVi0STbBbOkln7HP+XyOYxPTCKbO17MR9F1LBpBXTxuUj+W7zOZe3XqRN15lc/n0T80fJxAk33ppOA+GITf6zE2CwUJ5ZyCiWX3Hz5ikkEKWlkGBe5bPTif8sXSvKLscWIyhZHEGNKZpSdqpTiys63N5OqhOdiyHo6xK+zPZrM2l2s41z0eJJLjGBsfNzHkzODraHr8QqEtLeDf6vNW/RcBEVh/Aq6wnd9tfVIo2D2biTmYYGYjidtdmju3dZWShCxDvD6Th1smVypcz1Xrumv9Z9LSW2Ar4CLXzEs/d7Yz3PdoKEc81te/qZJIVYaQSllvAhSocx3MhFyhQBB+vw8Bnx9en9fWz9PXm5oau/6WvrK2/2yoq7XESU8e6wH3V8sJrr8bphK12d5zagPK724CXzeJBZNl8XXE15NiYxKQvH1jjptaLQIiIAIisPkI7Nmx3dZ6XFuVJzfdfD1Vj0RABERABERABERABERABERABERABERg7QlI4L72zFWjCIiACIiACIiACIiACIiACIiACIiACIiACIiACIiACIiACIiACIiACGxqAvT/pJ0ciigg6CnJgvhhaH4A3f0w/vEAipjITeIzd30M9w3cs6nZqHMLE4j4o/j1k/8PLum6FIeSB/Hnt33A5K3VGi3hVtQG6xD0BqyJuUIe49lx9EwcPa7Jz99+BV59xuvt48gfu/2DeHT44em/v2jXVWiNtCGdT+Ob+7665P6e3XIe3njmb+NI8hA+deefVyUqCdyrcljUqA1OQAL35Q3gc7Y9F2857/dxd/+ddj1eDSGQt8aL81rPR2O4CXf23o7h9NDyGrvIsyil//CzPoEddbvwo4Pfw01Hf2ZJQz5x6ecQD8StlAcGf4k7+25DKj+JsfQoUvkUDo8/ifHs/GLLmD+O+lADPKjBsYmjyBdWV55x5a6X4KUn/zri/lrkCzlrJ5P/hHxBBEzkWSG7ziLZ6jAREAEREAEREAEREIHKE6CgLesUTN72xJOH0VhXh/rauK31Al6uPJcXfCaZdRwkJyfR0z+wvEKq/CyK1MmKglBKTgeGh+y5a3mQY0dbK6LhsP3aJO58UjvjuJld7RscMiH8bEFpfG0sbhI/v89nZforZb6sEHOTrRcKcApF9A4MIjkxcVzJZNfS2GACeiYJWMw8ozCcc9WdU2Ta1tKMgM+HQJX1v0IYl1yMK1PPFzjHiiZ5NJH72NgJCQHmKpyCyPq6WkRCoek56/MwTWZJssqrhTMlip+rDAofB4aHkUrPL/6NRaPoaGk2iZHGcMnDrRNEQAREYFkE3HsF1yKW9GMq8YfjFJDKpC2JTCqdtt9v1Gisr0N9PA6v12trWr43ztUGH2UuZs3Bftt9dOr99HIOPJ/3RZa72LI2KseN0m7OZa47OWO5BmFSKiYiUIhAtRCgqD0cDCEaCVvyKV6bKHN3g4m7uG7OZDKYTKdPTOTl9WBnV5etxZ/sWb7APR6Loi4Wt0RKMy9gbA9/X94uvo64l5NotFpm0tLasat7mz0vGBkdw8DIyNJO1tEiIAIiIAIiIAIVI9Da1Ij62lpbU1HirhABERABERABERABERABERABERABERABEagcAQncK8dSJYmACIiACIiACIiACIiACIiACIiACIiACIiACIiACIiACIiACIiACIiACEwRoKjdNDhTH0znh85zBaqC5o6Dif343N2fwuHkk+K4hQlcuesqXHXSy5Fzcnj/ze/GcHpw09B4/d434crdL8GNh36EHx78L4ykR7Crbg/edPabUReoMynu53/5V7it5+Yl9bkl0ob3PfPD9gHn63589ZLOXauDJXBfK9KqZysRkMB9eaP9yUs/h+21O/GZuz6Om4/9fHmFVOFZTAbyur1XUwtkrcsVsvDUeOH3+O3fhaJTWofRuGGynxqk8yl84JY/wYGxJ6Z7FPXHUB+sxwXtT8c5LedhW3wHagO1llyEInoe+4ujP8Wjww9hNDNaURLXnH0tnrf9Bdaug2P7cWvPzdg38gie1noBXnbyKyxZiiTuFUWuwkRABERABERABERgXQjwOWHGKSCXz5soLhIKw+etgb/GY5LLlQTLzeRyJnCnTHGzRjgUMtHpXEGMdbVxNNbXl2R5M4ICdq+xrkG+WDC5+3wCd/d0PnvqaGlBLBopCferSGJuiQEKBWSyORzp6UXecY7rNQWEAb8Pfq9nSmoPUDo+n4iez7P5nJuim4lUajrZQNDnM5Gq4ikC5G8JXKdE7vl8HqPJJBLjE3BmjIV7FsXtlDpyPlOozkQBNSZsB0p4mRi2JPrld4/HMytylj8+mbIEBHknj3z++LEvP4n1dLW3IRQMIriChBEaexEQAREQgfkJ8L5QuoZPJeKYyiTDRB/ZbNaSffDeyrXgZgne1+riMUSmkuiYcH1queCrYWLKxfWU9738LIlLeP5SyllcbTpqqQS43uEakZEYHzfZtEIE1osA92dM7hUMBOx7OByy74xioWB7omwub2tkrpl5zU1nspZwYL7kxpRwb+/sWLHA3eXCNXi5wL08X0coELA9AZNluaL5xMQEejdpUrb1mitrUS8Tcm3raLe59djBQ2tRpeoQAREQAREQARGYg8Apu3baXw4cPmLvwyhEQAREQAREQAREQAREQAREQAREQAREQAQqQ0AC98pwVCkiIAIiIAIiIAIiIAIiIAIiIAIiIAIiIAIiIAIiIAIiIAIiIAIiIAIiIAJzEOBHmHOFkghooRhI9eMjt74PR8ePLHSo/r4JCVzWfTlevPtlaI204RN3fAT3D967qXrp9fjw0Us+hbAvgsn8pMl1A54AOmPbkMwmEPFHMZYZNaHw1x/5Z360elH9Z3n/74Vfs2Nf+V8vXdQ5a30QBe4U1dcHaiW4Wmv4qm/TEnBFcn9972fwk8M3btp+VrJjAW8QX37RN5Bx0njrjb+NRHasksWva1k+jw+/c85bsT2+A02hZoT9EZO3U7z+0NADyDpZhHwha6O3xoumcDPqgvVwCnn83S9vsHvv3qaz0F27c1rY7hTzGMuMYTQzbKIOHhMLxOGp8VjSkf7JPtxy7Oe4f/A+W7uNZ5MrYvDFK/4ZQW8I393/H/j+ge9Y3W5ctefX8H9OfQ0CkriviLFOFgEREAEREAEREIFqIODuZcrbQhE4JZcrjWyhaEKSodFRjCZWtj5daVuq4XwK/ericdTGoiasdoOkKa9m5CkJnXpwOzgygkRy/AT5eXlfWGZ7SzPi0aiJ0OcToK8lg3KB+9HevuPEND6fD7u2dVnyQ7aX//F5NSMwh8TblXNScnjwyFETjO/o6gTLKiWWWsvebZy6TOReoHi2JF7PZXMYSSQwPjlpokhGNBJGbSwGCv4oZTd5+xRP7j3JnmHJHjIZTKbS8Ho9qK+tnRUEBYH84mufdfA7Rf4UVRackrgyl8tZeayLYsvO1lZ7RumrwHVn44yOWioCIiACq0/AhO1M6MFr81R1vEanMxmMJcePux+sfmvWpwbe35oaGhAOPbX24vqD66alBFlyvTLznUKtQ5ZCcWnHkvV8o1Qubx8YGrY1jkIE1pIA9zMlabsP0XAEgYDfhO1cU/P3DP5/7mFSmQwymaz97K6TF9tWltltIm7gyZ4eMDnTagbX6EwSxgQYTO7E/hQcB0f7+q3988nmV7NdKnvpBDrbWsGEJtz/MRGaQgREQAREQAREYO0J8Pn17u5tVrEE7mvPXzWKgAiIgAiIgAiIgAiIgAiIgAiIgAhsbgISuG/u8VXvREAEREAEREAEREAEREAEREAEREAEREAEREAEREAEREAEREAEREAERGDdCfDDzBknD0+NF2knjScTB+1nV8rkq/GbjLNvshcPDt6P/9r/beQLuePa3RnrQl2gHg8PPzhrfyhk9dV4TYqt2JgETm08HW972h8i4ovgvw/9AF95+B82ZkcWaHVzuAUfvuST8HsDJtBl/PfB7+OmYz9FbaAe15//h8g4Gdx09Gd4ZPghHEk+iVQ+hWwhi3Q+ZSLemREP1ILSW8Zrv/cbJumttnhGx7PwlvN+H2FfsGrEXtXGSO0RgaUSoMAlWyjgwaH78YGb3z3v6VF/FBO5iaVWsWmOp3C8I9qJ6857O06qPwW/HLgHH7r1vZumf+UdoaSd19zX730Tov6Y/emzd38Ct/XcbNJ1BsXuTB7yol1X4dnbLrP7Ee8vrrB9JDOM4dQgHht5FAcTBzCQGgBNHdtrd2J33Uk4qeFkNIaa7ItrMPLNOVk8Ovww7uq/A3f33YlEZtTWfYuNM5r24k+f+WE8NvIIPn3nxzCaGTnh1JLE/bcQ8PqnhIlLkx4tti06TgREQAREQAREQAREYHUJZJzjRZSVlIBzj5TN5dE3NIyJST0ndEfS6/Wa5I8yPIrXg4HAtMh8pmSVcj4KVsfGx+cU9VEO2NnaYoI9n8dTFc96ygXuh3t64TjOcRO5pbERdfGYCbxdESp3FLMJ3E3O6RSQzecxMMy5lDJ5eHNjA/yr1N/yNq3uK3Dxpc9sE+eKSSMXUQSfWZAjvyhVp4R9MpUyeTrFtiZtnxK3szzWVSiUjncKBSTHJ5BKp+2L/26oqwXHkFESu2fh8dTYXOb5rhOXkkkqg+37lNid5+dyJbl7Np+zyvhhOsrbKXFXiIAIiIAIrIyAXevLEnC4wvZMLofJyRRSmTQc58T3tlZW68Y4mxL37o4OWystVeDOHs6VJF0S98qPv/t+C5cGHCv+7xjKVwluEiquJ3oHBk1OrBCBtSDg9/ls30UpdjAYgM9b+t8XPLUuziCVziCTzdoXZe0rFZ6vtcC9nCNF7i0NDfD7/QvinUil0NM/MJ0oasETdMCqE+B8ZeIz7vUOHT1mc1IhAiIgAiIgAiKwtgSYiIfvAyTGx23vohABERABERABERABERABERABERABERABEagcAQncK8dSJYmACIiACIiACIiACIiACIiACIiACIiACIiACIiACIiACIiACIiACIiACMxCIFsoYjg9jJ8d+V/8676vm4x6sbGrbg9+45RX4vy2i0wO+u3Hv4XvPP6vGM+NmwT+tMbTcXHns7G3+Sw0hprx7499w45RbCwC22t34Npzrzcp7O09t+CTd35kY3Vgia29uPM5eMt5b7c5/aOD38XfP/B30yWc1XIu3n3R++D1+KZ/R3H7SGYEDw89YHLcYxNHMZgaQDKbsGNaI+342HM+A1+ND2/+8RsxnB5aYotW/3AK+t954XsQC8RNurscUcXqt1I1iMDGI+CKD6+78WoMTPbP2YHLui+3v1P2vpXCFbe/6axrcVrTGSYq5zrkQ7f+qcnJN2tQLfPOi/4U57ddaOK6D93yp7h/8L4Tuhv0BvGyk16B89ouwOBkPx4ZeQgHxp7A/tEnkFogKQ5l7lyn7ardjZMbTkV3fLsJhZiUh3IQ3oseH92HXxz9KR4f2TerkL28Qb/3tHfgovZn4jtP/Bu+8ehX5hyaF+95GV512mtNQl8SFUm2t1nnsfolAiIgAiIgAiKwOQm4YsTy3i1XaDkbIe6RJtMZHO3rk8RtjilEefa2jvapv04puosUYJfW1vwN1/SjiQQGhk9MrOQWaxL3tlaTcS9H4k4JJgXalVzSU+CfLxRxrK/fZOHlwfa2tzSbwH66D7MI3CkHdxMBjIwlkBwfNzY7tnXB7/WawL2Szu+SQB8mKTepeQ1OEIaux9WAr9X8VCJJPsfjfyVBbxFeT42N3WKCx+eLJek65xVZumJUlsv5xjFj2UweQBnqaCKJbO6pBK+UVHa1tZmwMpfLYSKVhs/nNYmlSfg9nqcE7lPztzSPAeqCXaG7ze+pNvDnSiaPWAwLHSMCIiACm4WAJd2YkraXvpeu4XnHMVErk3akMhlbi61UIrzRmVFku6t727IF7u7aLDsjARJ/H/CUJOOKyhDIcx5zAVQW7prFTVJAMTbXmRISV4a5SjmRgM/nA68b0UgY4WAIfp/X1s+2Z3Acu87yO+ci18tMUsTfVfp6y/X39q5Oa+CTx3rmTOy1WmPIPjNRU20sZuv82VJIcW9AVmTT09dv9x1FdRBwxSWcpwcOH6mORqkVIiACIiACIrBFCHA9ubt7m/WW92HejxUiIAIiIAIiIAIiIAIiIAIiIAIiIAIiIAKVIyCBe+VYqiQREAEREAEREAEREAEREAEREAEREAEREAEREAEREAEREAEREAEREAEREIEZBPhh53Q+i6PjR/D5+z6Hx0cfWxQjvyeAl538G9hVtxs74jvRGmlDvuggX8hhMDWIe/ruxK76PTip/hT7wOZEbhwPDT2Af3n0n9E70bOoOnRQdRCI+mP4wwv/BJ3RTiRySbz753+ArLP5P2B7affzUB9swH88/q8nDERHtBMvO+k3TIZbH2o0SS3n/mRu0pIXOEUHWSeLXCGLkDeEiD9qxz4y/BA+ctv7q2NgZ7SCr9OXnPRyvPSkX0fYF0HQ4zPZk9QSVTlcatQGIuBKRb63/zv4hwe/MGfLrzv3ejRHWvGBm9+9gXq3sqbGAjG89bw/wNkt51nCDK4VfnL4RvziyE+wf+yJlRW+Ac4+u+VcXH3m78JBAX9z72dXXVhPifue+pNxXuv5qAvWozHUBN7jyd4pOLY+u7XnF7i77w70TfbZeJTHF17wT/B5fPiLuz6OXw7cMy/hF+9+GV51+uvg9/hMnqikIBtgQqqJIiACIiACIiACIjBFgHuYbN6xf5VEzjUIeD0VeT5AcRsF7onxCfQNDor5HATIfc/2bng8nukjKFf1eGpsbU1xZUngnsTA8PC8HFnW9s4Ok+stRcRfkqQXbdwrKUSnXJNi+HQmg96BweMk4GxrY30dGuvqpmX1vhkicjfBACW0gyOjSE5MGKeO1hYT1S+ljwtNQOpBnQLl5iVRKKWL7uvCfW14a0qS8fUIciRPN9xWuL/ha5c85msdj3X/7opPXRGqWy6PyRUKIHsKUSlwnxl18Tjq4rFpKXAkHAJ/Z/L2JVw/WAdl7qXvZLt+fNdjTFWnCIiACKyEwExpOxOPMPg9k8kiMTGOdCa75pLflfRpLc7lGmlHV+eK1xBughnemjkWvA+X1lGSuFdqHN21D9eQTKpTG4/ZGtcNStsP9/QqSVSlgKscI8A9WMAfQDwaQTAQRCDgL72+p74KhSJy+RxS6YythflFcbu7d1gtjNz7dLW32b7w4JGjJolfj+BejJJ2fi/fj7Bd3BNEw+Tmt78PDY9gaGxsPZqpOmchYMlLfD70DQ5hLJkUIxEQAREQAREQgTUi0N3RjnAohMT4uD0fV4iACIiACIiACIiACIiACIiACIiACIiACFSWgATuleWp0kRABERABERABERABERABERABERABERABERABERABERABERABERABERABKYIUISSL1K+UsTh5GF87PY/Q/9k74J8KO+k5PkVp7wKnhqvffjcRC5OHjU13lnPn8xN4HP3fBp39d2+YPk6oHoIUOp61Z5fw6tPez2G0kN418/ehkQ2UT0NrJKWtEbacVrj6dhRuxPdcX5tRywQN7E7GVI8dP/Affjwbe+1D1JXc5zZfA5efdrrsLNuFwLeAHwma6vmFqttIlD9BNJOARO5CbzxB6+cs7E3XP4ltEwJ3B8cur/6O1WBFrZF2vCpy26A3xtAOp/GF+//a/z8yE8qUPLGKIKCj0u3XW6S858f/YkxWKvgPer0xr04peFUnNxwGhpCjagL1NlY8L7FJCSPjTyC23tuwd39d2Jv81n43XN+D48OP4y/vPuTGE4PLdjUK3e9BK854w0mfffWUOIu8d6C0HSACIiACIiACIiACFQBgeyUqNltCuXUfPZXiaB4POs4GBwZMfm4Ym4Cna2tiEUj9hyJMjU+TWqorZ0+gWLAY/39yOXyC2JkOe3NzfB5PQiUSeHnO5H1UbbPWKqEe6EGuYnOKDakEDyXzyMejZq8PeD32+mcd5S3l888V95OJj39A9MicXJpaWosJRuo0FylzNxE+YAJGIdGRjGRSpl4sDYaRTwWtbZyX8fg8zO2d62ixMIxES+F6pFw2AT2bnB+uELT2aT2PJ995H8LzQk+yswVC8g7BRw6eszGa2Zw7FhnPu+goa4OtbFoxefNWrFVPSIgAiKwkQjwPsX7ojN1XXfbzt8xYQ7vEZOpVNW/L7WezCslcGcfuHawpCeFgt0vQ8FgxZPhrCer9a7b3afsO3BwuimUD8ciEfj8PgwMzZ/YaL3br/o3BgFeEzinuLamrN3rLf1vX+xa6zi2NyiJ2nPTP6/le//cjzQ31KN+am/IuvcfPmJtq8ZgeztbW+x6yJ/T2SyOKNFCVQwV5/i2jnab248dPFQVbVIjREAEREAERGCzE/D5fNjdvc26eeDwkVmfs252BuqfCIiACIiACIiACIiACIiACIiACIiACKw2AQncV5uwyhcBERABERABERABERABERABERABERABERABERABERABERABERABERCBLUyAH+7nB8qT2XETc//w4HftK1+YW/7zol1X4fk7rsCO+A54PTUm1MkViiaDT+UmEfFHZyX67499A1975J+2MO2N1/Wnd1yMF+56MXbV7cEn7/gIHhi8b+N1Yh1aTPmtz+NHzB9DZ2wbsk4G+0YeWYeWLK9KinyvOetanNVyLoLeAPweinfXTkK1vFbrLBGoXgK8R1KM9tf3fgY/OXzjCQ2luJ0Cdwbl7R+4+d3V25kKt2xP/Un44LM+ZteDwGBKAAAgAElEQVTM/z74ffy/B/4OTrE6RRMV7npVFdcaacMZTWfi5IZTsbvuJHTFu03k7oUHqKlBoVgSN3It9619X190289rvQAv2vVinN50JgIeP7weL3w1MLGiQgREQAREQAREQAREoDoJMAFVecwmf15uyyldzOTy6BscMpmoYm4ClK5T4k6Z2sDwsMlcutrajjuBUtbB4RETB84XXo8HHa2tiIRDJjhf7Hqc+1juZxmVlrhnCgU4DudDDj6vF5RvMihC5/PmmTsGJiDNFoomRKW8nTJ1O97rRXdHB/x+H4IeD7cvK4pSwtOiJTwl+5FEwuTts0kZ2WbKymORMCjfqWSyg4U6Yc/iCwVLhjAyljCRfDDgR1N9A6KRMJ449KRJHfmBNAbb5j7bc/vn1kHxPLnPFSWBe9Hm2cGjx2wMZgbrp5CxtanRZPyVni8L8dDfRUAERGCrEeA9ml9Tt2nrfjqTsfUV75GZTNbuZYqFCVRS4M7a3PcCeN8sFIp2f+Z9kglT1jDXy8Id34BHcJ9CcTYTyihEYKUEbP1qa+hAKRlSOFRa03s8cGyv4thrmMvkvOMglc4gl8vZvoxfs62JV9qm+c73+bxonlrrs1H5fN6SJ40mE5iYrO69NVlzf9tcX2+MGeUJuVaTm8qen0BnW6slLOCzBSZXU4iACIiACIiACKwuge6OdoRDISTGx9E7MLi6lal0ERABERABERABERABERABERABERABEdiiBCRw36IDr26LgAiIgAiIgAiIgAiIgAiIgAiIgAiIgAiIgAiIgAiIgAiIgAiIgAiIwFoR4Ef4TcjjOOid6MFNx36Of9339VkFqhQ7/97T3oHTGk5H0OeHBzX2wdWsU8B8KoCeiWP4m3s/i0eGH1qrbqmeChB401lvxrmt52P/2BP49J0frUCJKmKjEKAq69dOfgVevOfXEPGFEfDwQ+snCrQ2Sn/UThFYTwIU6VBUOJec/bLuy3HtuddPN5ECdx67VWJ33R782SWfgN/jx41P/ghf+OUN08LwrcKg2vrZHd+BM5vPBgXs22t3IOqPYSI3jk/f+efLSkhyftuFeOGuq3B2y7lcOSLk9VRbl9UeERABERABERABERABwESflGRTjEgZMwXVlZRNUro4mU6jb2DQpHdbOSi5pihwLJk04erMoORu9/ZuE2H3Dg5iMpVGe0uzydXKg+ce6x8wgd98EQ2HQTkbn+1wTBcbJk2fEsBWUsqdmfEseS5xO9tZEskXkM3lTVg+PjFpzScjCsPr4nETkFNEvtxwk5yyLgYFjf1DQ/ZaWCgoeexsb0M4GFwTibv7jIFNzeayGB4dQ3JiYrqZfN26ry8KKcmIYqCZ84avxbpYzCT4wXn2aCRCGS3fOzh8rGfWhAG8Xrjz0+ZJBWT6C3HX30VABERgKxLgPTlfLK3ZeO+nJJz3Kl7T0+mMSYcVSyPA+3d3ZwcqlbTIvW9yjLhO43qFwuIAE9asYK2ytF5tvqPd9Y9Eh5tvbNe6R9yHUSYeCgTstcnXaHlwHZ2duq5yD7aY/cBq9oHta6yvQ308bnt0Bq/9TOJE6fZai+RX0lfu29gX7j/YLzdZ1kbqw0r6X43ncu+4o6vT5hbnO4PrCz6DUIiACIiACIiACFSWANeeu7u3WaEHDh/Z8u+PVJauShMBERABERABERABERABERABERABERCBpwhI4K7ZIAIiIAIiIAIiIAIiIAIiIAIiIAIiIAIiIAIiIAIiIAIiIAIiIAIiIAIisCYE+OFnSmrSTga/OPozk7j3T/ZN180PUr7qtNeBotnGUIMJadxz5mrgeDaJ99z0hzg2fnRN+qBKKkvgd8/5PZOt/vTw/+BfHv3nyhau0jYEgXNanobXnvFGdMW7TeIuwcSGGDY1sgoJuHK66268GgOT/ce18Lpzr8el3ZfbfZX34blE71XYrYo1aVfdHnxoSuL+o4Pfw5fu/1sU500NU7GqVdACBCjWP6vlXIS8Idzac9Oy5fpBbwgfv/Qz6Ih2IuT1irsIiIAIiIAIiIAIiEAVEqCkOV8oYGhk1AReJldboRjb7Wa5dLF/cGhaCl6FGFa9SXXxGJobGuD1epF3HBzp6Z1Vik2ZKMWCifEJDI2MwGTczU0m1i8WiyZpzeVy6B8aXlAsyLq62toQCgZM1r1Y1bk7bi6USkncOdcoNvVwftWUEoTOFm5SAXIaSyQxNDo6fVgoGDRpeNDvn1dAvtCAch+eL5R2oBQ2joyNYSw5bowXGyZxb2s1UTr39qv5/IzsXNE827eQyJRtq6uNm6ydEna+vlPpNPj7poYG1NfGF5TWunVSRHu0rx+O40yj4Ri2t7ZYcgHJ2xc7Y3ScCIiACCyNwHSikUIBDpNq5HMYGh2z+/9CSVyWVtPWO5rrie2dHXb/9taUEsQwFrtWmo0YlxCZQsHEyq5wmeXNlzBl65FfWo/zU+u1gaFhkz4rRGAxBGJMmhUK2hqdeyj39ci1LPcXuVwe2XwO+Vze9gEUo/NvbgKrxdSxWsdQct7S2GiyeV6X2KbJyRRGk0lMplKrVe2ql8trbkdLM/x+v9XF+1jvwOCC+9lVb9gWrsCVmJQj2Hfg4BYmoq6LgAiIgAiIwOoQ6O5ot3XpQs9yV6d2lSoCIiACIiACIiACIiACIiACIiACIiACW4eABO5bZ6zVUxEQAREQAREQAREQAREQAREQAREQAREQAREQAREQAREQAREQAREQARFYdwKuBCCVT2P/2BN4701/NN0mitspcG8KN5pYh3KWcsHNbI3PFXK4/n9+FwOp42W1695RNWBRBF5z+htwXusFeDJ5EDfc8xdwik/JeRZVgA7aFAROazwDv3/Bu9AQbJBgYlOMqDqxHgRcwcj39n8H//DgF45rwg2XfwktkVaEvB5kKXYpAu/86dtwMLF/3qbynJZwKw4lDmAiN7Ee3aponac0nIoPPOtj8NZ48fE7PoQ7e2+raPkqbH0JRHwRvO/ij4Cy/oCntI5UiIAIiIAIiIAIiIAIVA8BPhPMOgVkcjkTqDE6W1vh93kR8HjmFGzP1wPubQooibr5MyObzWFwZATpbMbUmMUCj4AJLrdCxGNRtDQ0wOfzTXeXosCjvX0mDSwP8qewjyLxkbEEkhOlfR/F22YVJd9iAelMdkF0XH9T/l4biy1J4M6CZwrD55K42zizfRSyL9Aidz545jmwXB5PkeKx/gETj7vBvrQ0NiDgW17CQRO2T4nkHadg8hzOzaWI28u7Sclie0sLIuHKStzZRnIiVzfYdgp8+axhfGISx/oXfvbOeUNNfcGFz7HyerFrW5fNKUrn59qnlViVnlekMhkcm5K4U4JJib7k7Qu+BHWACIiACCybAK/1vObzWpzJZDGcGENyfOM/C142kAqfSIkw74W8/7vydltvTSUxWmhNM1dz3CQ07t8lcF/ZwLnrUSY+mixbD66sVJ29mQhwXRsNh0FBONfjFLYzbI9SKNj+xP05lc6YMJzJsEzaXkV7Ue4pKJWIhilu55qfSbvySE6M27q/GuTyK503FJcy+RXHxJXqKznDSqmu7HzOuUgoZFJZJgg40tu3sgJ1tgiIgAiIgAiIwHEE+F7A7u5t9rsDh4+c8D6AcImACIiACIiACIiACIiACIiACIiACIiACFSOgATulWOpkkRABERABERABERABERABERABERABERABERABERABERABERABERABERABBZBwCQATkma9Mk7PoK+yR6c33YRXrLn5Yj4oydINylx5wen54qvPvyP+Pbj31pEzTqk2ghcsfNX8extl5m44MO3vQ/pfKramqj2rAGB52x7Lq4+682I+yPwzWfWWoO2qAoR2MgE0k7BROtv/MErp7tBCTsF7hQxBD0e5KcEbB+4+d14cOj+ebv7ilNfjVec8ios5tiNwC3si+BLV3wF3hoP/uhnb19QYL8R+qQ2Hk/gRbuuwuv3vsmkgJSASuKuGSICIiACIiACIiAC1UPAlWWPJZMYGC5JrBvr6kweR4El5c6LCRNLTwnbXbkcy+KXK2djORRy5x3HZHQmpcvnTFxCkTYlepTsTYu0ef5iKq/yYyi57mhtMTko94DUnLuMKOPrHRw8TmRPMXY8Gp2WifYNDoHjs5xgnS2NjaivjduzHSbnXGy4cn9L/JnPm3x+Nol7lnLZYtHKL5eNL7aemce5Cc7c31NyP5F66tkk52ZDbS0CXu+Sn1e5SUzzhYJJQIdGRpHOMKnAyoJs2pubTH7nStFXViKmE72RqbcG0/soE8M6BSQnJ9HTP7DsalqaGo0jg+PKueKhTLGsLv7tOIl7OoO+wUE0NzZI3r5s8jpRBERABOYnwOt8ztZQJYHv8OioJXRRVJYA73s7ujqnC7V7occDSpS5XlrJe2Ll759L4L6ycXPXhfsOHFxZQTp70xCgaNqE0+EQQoHAcXtNd+3q5B2kMmlLAuVK26sVAK9FzQ31qHfX5TU1JpkfTSSQGJ9YdpKpau0vBfvc71K47ybP4L6MiaK2SnK3ahsbV2bCxGZuUr9qa6PaIwIiIAIiIAIblUB3R7slStF9dqOOoNotAiIgAiIgAiIgAiIgAiIgAiIgAiKwkQhI4L6RRkttFQEREAEREAEREAEREAEREAEREAEREAEREAEREAEREAEREAEREAEREIFNQoBC9nyxgIyTwVh6BGknhW2xLoR8oVkFPHNJ3Mcyo3jHT98KfldsPAIXtj/DBO7tkQ584o4PYyDVv/E6oRaviEDAG8Ab9l6Dy7ovR8QXkGx3RTR18lYnwHsr75d39N6Kf3jwCxiY7LfX1rXnXj8tRHSPmUvK7h5fznK5Avczms7Ezrrd+N7+71TF0Fxz9rX4lR0vwr39d+Mjt72vKtqkRlSeACXubzzzt03/J4l75fmqRBEQAREQAREQARFYLgH32R5F0MmJCSuGUrWd27pMqEaBpddD5fiJQbEzJaOUwLOcmUEx9miC4vEi/D4/gsEAAn6/SfYouXaFbTPPo+CdwnBK3Slzo/SdEjt+p8h0WvC+3E6v4XmxaAQdLSV5e3mwD8mJSUxMTpbE9eRXLNpx4VDQBO6RcNhOmU3gHgj4EQoETT7u8mAZZDQzWF53R4f9eqkSd3d+sB6OC2X0JnG38SuNPwXuVvYKZacso1wa7/ZjpsCdPOPRCPxez5KF8dYfp4BUJovewQFLJFCp4OumdUri7vN4Fp38YK76XWEpx9dei1OCfBP7VkDgzjIj4RCi4QgCfh8C/gC8XircS7J4fnGMS7+psfcMONSZTNZey+XzoFIMVY4IiIAIbGUCXArkeS+fup9zXTaWHLc1kGJ1CLhr0tKtrgZ+nxddbW2lZ/Zez6zr38W2xH3eL4H7YomdeJybeJ6vgUNHjy2/IJ25YQlw72jC9nAIwUBpL2l7Bl4nCwXb+zAZGMXf/KKsnXsrp+DYXrLa943cP1Dq6fV6rd3J8QmMT+0PN+ygLaLhvPYykVRDXS08ljCuxsaPEnfu/xWVIcDXTG08Znv4voHBOdlK4F4Z3ipFBERABERABGYSYMLP3d3b7NdHenq1ztEUEQEREAEREAEREAEREAEREAEREAEREIFVJiCB+yoDVvEiIAIiIAIiIAIiIAIiIAIiIAIiIAIiIAIiIAIiIAIiIAIiIAIiIAIiIAInEuCHoXP8kOuUc2k+SZN7dt6k709JmtL5FL70wOfx08M3CvEGJXBKw2m4pOtSPK3tQnzizg/j0NiBDdoTNXu5BLrjO/C2p70DO+p2lqRcyy1I54mACNg9lfdW9075k8M3IuqPgsky/FMCtrRJ9mpw3Y1Xm+B9tpgpcV+uwP0bV/2nFb/c8ys5pJ4aD/75ym/B6/HhT37+Djw+uq+SxausKiPwol0vxhvP/J0pibsX5uZQiIAIiIAIiIAIiIAIrCsBVy554PARk9+5QZlac0ODiaO5bKPIkiJ3honCi6Xv80VifAJ9g4PT4jwra0oKXSq3Bj6vF36/Dz6vD6FQ0P5OkZ0reC8Xn7M6k/MVC8jnHeSdvInec3kH2VwW6Uy2qiR9bHtbcxNqY7HjMFGEPjg8YsJ8/q2pvn5anD2b1J4SPwr2KXgPBAJorK8zCdvMIBseS+H7zIhGImhvbirx9niWtBanoJ1jPTI2ZtJEiuUp9+Z+ls+E3efIJvSekp06/GVNad4sJRYSuJNPV3sboqHQdF2LLb/03Lto87xvaAjjE5OLPXXRx5nEvanJJJMrlbi7AneKHCnh9/m4hyrp1PkaGJ9I4Vh/ZZJull6HfoSmkizw5wBfh17WybEuCfuzFGHa04unJP6LhqMDRUAEREAE5iRAaTvfa6WQmOuE4dExWydUu3x4Mw5pZ1srouGwCdz5Hvlyg/dLjim/B/QQdMkYuZTkWogxkkhgYGh4yWXohI1HgLL2aDiEUCiEcLC0N3TXvnwxUfzN6yJl5/zi/o+JpsqTWm2kXm9rb0MoGLS+DI2OYmIytZGav6K2cmzr4nHUxqIIBQKWRIP7ND6XUCyfQLm0nXtTN+aSxvJ5RHtLsx02MDxie36FCIiACIiACIhAZQgwYU1LU+N0YYnxcQyNjB73HkxlalIpIiACIiACIiACIiACIiACIiACIiACIiACJCCBu+aBCIiACIiACIiACIiACIiACIiACIiACIiACIiACIiACIiACIiACIiACIjAuhDgh8n54VdX0LRQIyjwoXg2V8jihwe/h+88/m9IZPXhvoW4VfPfKe++YueVeM625+Iv7vo47um/s5qbq7atAoFnb7sM15x1LWL+CHySS6wCYRW5FQm4Ip5yxWHI6zGRC6V3THxyw72fmRdNucT9E3d8GHf03rpklK7A/cGh+03ivp7xprOvxQt2vAi/HLgHH7r1vevZFNW9RgQkcV8j0KpGBERABERABERABBZBoCRGdOgFNxH6ZDqNyVQamWzWBKKUdUcjYcQjEZM7LxTU61H2TFUly6aUpH9o2KTrCwWfQ1LIx6C8nT9THk2xNP8dCPjtZ/f3PI71uVI/PstkmwsmP3WsTsehBDVvP6cyGWSzuYWaUbG/s12UrPODQeTIRyvk7D53paRveGzMJPaU1lGK7gYZurpQ61exaCxNsB0ITHNyn98+xQLIOwWMJpIYSybhOI7x8fl8JsVvaWyw7xSSLkWszjZnnILNC0r5gwG/9c0dL86ZkoTfa1J1lu0mBqD4dCnPlRYSuFMw3tHSAorplipDJcecU8B4KoVjfZURn882YUzi3tyESGhlEndX4E6JodfrsYQKlFlyfjAo9jWx/yoE+8B5w7lJsSLHlMJ+V0bLMV2+0nYVGqwiRUAERGCDEnCTi3ANw69EMomRROkerlgfAhRId7a22Lom6C2tTZcbHF8mtVnKWmi5dW2m82zNNpUhiFJrSg4Vm48A1/P8ikUj9r1cNs3euvu7XC5n+xDK2pm0K5sr7e82elDcvq2jHcVCAU8e69myIs94NGr7HCar4t61d2DQ9r6KpRHg3nxHV+dxryMK8XkvI9fZBO4Ut1PgznsVE8xJ3r405jpaBERABERABBZDgM9XO1qawX2mGxK5L4acjhEBERABERABERABERABERABERABERCBpROQwH3pzHSGCIiACIiACIiACIiACIiACIiACIiACIiACIiACIiACIiACIiACIiACIjAOhDgB6mPjvfgSPIwvvPEv+GhoQfWoRWqspIEgt4gXnbyK/DSPb+O//fg3+G/D36/ksWrrA1A4Lpzr8cl2y5D0OOTXGIDjJeauLEIuCJ32s6CHo8lQaF68Lobr8bA5PwSuXKB+z8++EV8d/9/LLnzrsCdJ1LgTpH7eoSnxoN/uvJb8Hl8eM8v/hCPjTy6Hs1QnWtMgLKIN5/ze7i0+3L4PR5Q6KgQAREQAREQAREQARFYHwKu0BqUrlumqaIJQ/OOg3Qmg1wub5b0YCBoIufZwpW2U1Duisdd6WIiOY6BkZGKSkgpCvd6vCa0NmG432+iafd3rgje1UtTJs//KxQLmEylTEDOvq1mxGNR1MfjJXG7xzMtmScrirDJxxW5D46MWHsorquvrbVmUfLJ43g83ZX5IqWupWSbbnCMxicmTK5tfZ4+nvL8IiZSKZPDU3xvUSwaJx5LEfdSBO48nYnHcoWClZtOZxAMBqzNDMrQwyHOkRgCFMR7Sn10xZsBCvkXueyfKXCnuPFob58lF2DUxWMm+HPrWco4sj35QgEjiYQJ6lYzXIl7NByelp8vtT5X4P74oSdNUsmxa6yrQ31t3JIbJMcn0DOwOgJ3t61MntDd2WFzeSnjuNS+6ngREAER2IoEyu+VTMoxMDRsazDF+hPYua1r6t5XWmMp1o6AmwSIax+KnMcnJ9euctW0agQorOS6ktLySDhkwvaZibi4D+W484t7gHQ2i0wma9dFiqg3g7S9HPD2zg6TbScnJtE/NLRq7DdCwdwzM0kX95Qc+yeePLwRml1VbXRl7Hy9jCWYDCZhr5mTdmy3ZxLlAnf+u7uj3V6HfHbA/XZqar9dVZ1SY0RABERABERgExGQyH0TDaa6IgIiIAIiIAIiIAIiIAIiIAIiIAIiULUEJHCv2qFRw0RABERABERABERABERABERABERABERABERABERABERABERABERABERABFwClOqknRxuOvpzJLNJOIU8buu5BftGHkFJRaTYqASes+25+J1z3oIvP/j3+OHB727UbqjdyySwq24P/uiiP0V9sAEBr1eC3WVy1GkiUE6Ad0WKeabvoVM/8nc/PXwjbrj3M/MCK5e388DlyNd31u7Gxy/97HQ9lLeznPWIa86+Dr+y44X45cA9+NCt712PJqjOdSAQ8obwur1X4/k7XmhiSgnc12EQVKUIiIAIiIAIiIAITBEoF4e6AnA+z6M0nOI0p1BANpcz8RflXhSmu6I9CsDLpe3lUHk+5dNjySQGR0YrKnBfzOBRNk3RO4V4pXb7TBTItufzeRNBjiaTyGZziyluScfEohG0NTWZYHu2CHhqpqTspQ3hwPAwRsYS1raWxgaTuFMTGvB67DuDR1Kgzn+78neOS9/AIGrjcRPdcWxMFj91/My63bI4zlyHL1VFyjZQ4E6RfCabxWQqbYw5T/qHhk1y2trUhHAwgKDXY33kHGBwrlDqvphgPRmndB7L5liVC21bmhpRZ6L4pT+ryheLyDsFk0Gyzast8qeYp725CZF5JO7TTwjKH6NPoco6BRv7/U8ePk7o21hfh6b6eusH5flMZsADKetbDbFlQ20tyJ1zh/NXIQIiIAIisHICvK8zqQiv3bwnMUEK73uK6iDQ0thoSWOCPu+Sk95URw82XivctSbXkFxrUt7O74q1IUDB+mwRmeP34fDSji8vm9e68sRUlLNT1J7OZmyPwXHf7NdD7lF3dHWaNHtgeGTV9yVrM4tWVks0EkYLE3UFAvb6T4yPr6zALXQ2n3vs6t5me8cnppJ/ud2fKXDn3KO8nc8OmLDv0LFjq7KH3EL41VUREAEREAERWBKBmSJ3Psvdf/iI7sdLoqiDRUAEREAEREAEREAEREAEREAEREAERGB2AhK4a2aIgAiIgAiIgAiIgAiIgAiIgAiIgAiIgAiIgAiIgAiIgAiIgAiIgAiIgAhUPQET3/DT1FMxkZtA78QxUAj7tYe/DKfoVH0f1MDZCVy+/Qpcc/a1+N6B7+DLD35JmLYggYs7n403nfVmxANxk28pREAEVkagXGA3s6TrbrwaA5P981bw/os/ijOazkRNDUV2wMGx/fjALe8G773zBaXtl3Y/Dxe1PxMtkdYTDn3nT9+Gg4n9K+vcHGdH/dET2uep8aJQdPC1F38b1Aa+7+Z34dHhh1elfhVafQQi/iheddrrcMXOKyVwr77hUYtEQAREQAREQAS2GAHKwN3neuXCcGLg35wiUCiTiZr8uwYmcp4veE62UFw3gftsbaPgvKGuFnXxWng8NSYFTI5PYHhszCT1lYhYJIKOtlaTo1OSTnQmXOfXlMicMnM+T2UMjYxiZGzsOMZtzc0mDKUn2z8lZC9vW0luScl+EZQdUgBP8Vo0HEZDfR28nuOf3wT+P3t3At7aVZ8L/5W2ZsnzbB+fISEJJARCICEMJYFAy1AoLQ1DLm1pKS2XtMzpJYFC6OWjAy2kbQKFwlfodwtt034t0NIWCCW0hBkCGSAhnJxzfDzKsmTZkqxp6z7vkreP7GMfy7Zka3jXQ54zba291m9vaa+9hd+/2236qkVzguSdOSWSS2b8DJ9lCCPH3hkJrwued/ZbbfEmp6jAfDyOhcTiWcMeGx5COBCA13LvKlDVCXHP5vP7EgzK825kcAAMxdxowGcEnC+PpfN0vfJQOX/3k1MT64ogdETCGO7vN+YM+eGvPMd4PpycnKrFoV7XB+dw5NCYObf4fLBGp1PNx6kOJSABCTSDgHMdZ5EcFhJhERcWK1FrLIHuzg70dncj4PGY67dafQUqvzfh+4HhzfUoSlPfWdS3d4YuM3B5Ywts8fd+/862r8fonRB2HktzT8l7xHwB2XzO3L/wM5DrV3Ov1GYFLMaGhsDA8oVEwhQ8UysLMNSe5zrvL1nESq06gUMjw2CxBRYD4P15ZasMcDcFxgb6zT8vp9KYmjv3d9LV7V1bSUACEpCABCSwGwFelw+PDIO/xhIJ8z2BmgQkIAEJSEACEpCABCQgAQlIQAISkMDeBBTgvjc/vVoCEpCABCQgAQlIQAISkIAEJCABCUhAAhKQgAQkIAEJSEACEpCABPZBIFu01wJmNu7uo/d+CJ8/8bl9GIV2UQ+BF57/8/ili38NX564Ex+859Z67EJ9NrCA2+XGyx/9S3jheS+G3/IqpKKBj5WG1jwCThDJyeQj+Ph9f7k2cAawVxOg7gS4M4CvHKZY2jLEnUHtzz/2ou1H710AACAASURBVC1D27OFFfztg/8H35z52rbB8TsR5n5f/KhfxOWDVyDsjSC2Mo/ESnxdFwyX43YDwUH8IHoP3vP1393JLrRtkwsErABe8ZhfxvOOvVAB7k1+LDV8CUhAAhKQgASaX8AJcGceO+8zNmubBUtvN/PKAHeGiDVSACNDqLs6O9Dd2QkGU3NsqUzGhIVnc7ntprblvzNUe6ivzwQrroW3s++VFaTSGTAI1O/1mtBxE4AOmH0nlpbAIPRCobDW9/jIMIJ+Pxiqv1VYPkPcnSB1Bh8ygC2zsgKv14OB3l4T6u3hf3UIHXXOG86BwYuz8zETgs+wvaH+vtVAcZjiY/S2LMvMzc9A+m0yUBn8z/PnxOnJTYP1jx4aM44Mt9/t1JyCpBwzA0JzuZwZMxvDIyuLFuz6hKh4IY/J+MgIfB5r3fuMfkW7tBbo77zEthliaRtA+v34xMl1oZadHRET4L5Z+/EjJ7Z8Vr/bufi8XjAUkO8XBbjvVlGvk4AEJADz+Zw3QcZAOpPBXGyhZkVk5FtbgY5wGP093WZt49vtgqO2Q2rZ3pziPZxgMwcXNlPAurm/qwhM57rT5KujZAruOs35O7vIzy3b/LWX9zNut1kvc0unkJDTp7OW5nrWtosmiJv3Krzv4b9lsznzucciFu3aGNw+3D9giorxnoc+amUBFkRjwDjvqXmPubi0JJptBBjczns1vicfPnHyrK2dAHc+6+DnFN+r85sEvQtaAhKQgAQkIIH9F+C1mQVsuFY+PnG6ob5D2X8N7VECEpCABCQgAQlIQAISkIAEJCABCexdQAHuezdUDxKQgAQkIAEJSEACEpCABCQgAQlIQAISkIAEJCABCUhAAhKQgAQkUEcBE9JTLK77YV5ndwsrMfz5996P++d/UMcRqOt6ClwxfBVuvOLt+GHsfrzr7rfVc1fquwEFhkLDeNuT34nRyCH43dauQ7EacGoakgQOTMAJcH8gdh9uufumHY+jMsCduTFOsN3njn8GH7+/HAjPYPTrLrwe14xfe1b/DI6PeCPoCw6Yf2Nw/D889Cn86/FP73gszgu4v2cf/hlcNvhEjEXG4bN86/oq2hvCJ1wusECEEwTyzq++DT9auH/X+9cLm0+Ax/4XL3w5rrvoenNt2SootPlmphFLQAISkIAEJCCB5hOoJsB9N7PiM0MWfWQw9tRctCHDSRkqzlB1BnSaIPdSCcuplAlT3UljuFxvVyc6Ix3weKxyYHoJJpSb4awMsGc4OwO8/b5y8DizwhncTX/ul8GGhULRhBqyDwZms3ndLhP4vlXja4sl9sVQxZL51QS3W5YJVORae7vA9J3MtXJbBjrmS7aZB0MYE8kkUpkVEzzOf+M4OA8GFHbS2OMxc+GcnGZC7EultTk65002l8epycmzgsh5zI6OjcLn8Rjnc2XBl8fHGMpyCQKKVIbZOyHuDMhxQhPZI7dfSqUQX0yuC03frRNfx3OEofwm2HPDoDm6ivxMzMViJtCfjZs6BRQq998ZiZhgw80aixEwlL5YLO5lyGuv5XFkKD/3Wa+CADUZqDqRgAQk0OACvN6x+Ao/15fTaUzPRWt2nWnwqTfl8HjN7u/tQUcoqGeXdTyCTkEi7oLhwixI1CjN7/eZNdzGFuB6bovCV40y9s3GYQLTV4tIrfv3UgmZlSxyhfymw+f9STqzgkLR+Z6nMuCdIe3lYHa16gUY0sl7o1Q6bdbtamcEeO/B4hldHR3mPvH4qQnxbCPA84nXrMnZOXNObWxOgDv/nqaTM7Om8JuaBCQgAQlIQAKNIeBcy5u5mFVjSGoUEpCABCQgAQlIQAISkIAEJCABCUgAUIC7zgIJSEACEpCABCQgAQlIQAISkIAEJCABCUhAAhKQgAQkIAEJSEACEmhogYJdMmFEG9tSbgkfu/dD+M7sN5EtZht6Dhrc1gKP6r4Q7/2pP8Gp5Am89a7fFlWbCbzyMa/CC85/MfzuciiWmgQksHeBWge4MxCRV+Eb7ny1GVxlcDvftXzvMsyPP5R/z9x3kbOzuHL4KcgU0nhk8Tgu7nused25gtwf3Xsxzus6f93ku/zdWwa2Oxt+P/pdfObhf0IJ9llwDMVjEINdsnGfCr3s/cRq0h7e+qSbceXIUxTi3qTHT8OWgAQkIAEJSKA1BOoV4E4dFpxiUCDDRxYSiw0LxvC8wb5eREIhc+/08ImTVY2VIemRcNgEwDOY3e12weMqhzwWbBu5QgFTs3Nr4fVHD42ZQPPKUHbezzlB7uVI1zPPX/goxsviV1U8kikHwZeD3J0XbBf+XtUkt9mII+bzYe6Xc2YAvhN87vN5jWkwEDABhW4Gy7vd64LXc0Xb3DHy3ywX713LdjxfeN5sbAyDHx0cNCH42z2rcu6/nT42Kx5VGRpauS8GuDPIv2Yh6ADGR0cQ8PvNbipDLnlvvLHNzsewuFQOcd+shYNBjAwObBoeenJyygSg1qpFwiEMDwzAcrvgb8Kw0lo5qB8JSEACexFw1lss2LKUSiMai21aoGMv+9Brayvg9Xow1NeHUDCIgHV2iHdt99Z+vXENmTcFiJp/7lsV3Fk3s9XgdLMG3CREnSHoXHeatTzvCFbXh4aHa3wWezL/FeByuWFZblimUFP5exYWgiraLAZVXmeyoFI5sL3cF4sVmUJPG7jL25bX8ma/G/99w7q1+Y/Wwc+A9wOHR0eM+4nTk2uFpA5+ZI0zAoaR04jnLgPuk8vLjTO4BhuJU9iL7/FHJk5vOjonwD2fL+Dk1JQpuqAmAQlIQAISkEDjCHDtwxB3XqOPT5zWtbpxDo1GIgEJSEACEpCABCQgAQlIQAISkEATCijAvQkPmoYsAQlIQAISkIAEJCABCUhAAhKQgAQkIAEJSEACEpCABCQgAQlIoF0E+EPD5eDYEmNYzbSLpSLujd6Dj937F5hNz7QLRcvO83DHEfzxNbdhJjWNN3/5dSjYhZadqya2XmA4PIq3X/VuDIWG4HdbVYWFyVACEtheYC8B7kc7z8O7nvpehL1h+Nxuc/1l2Nz9sXsRTc/hmvFrzQCc4HZrNeTDCcRzRsfw9nd99SacSB7HJX2X4rqLrl8Lcv/E/R/Fvx7/9NpEnjr6U3jD5TeuBYZsNsNoZg4PzN9rQuCff96LzCb/eeoL+ND3/2x7EG3R9gI3XvF2XDF8lULc2/5MEIAEJCABCUhAAgclUM8Adz475P1IvlgEA6lT6fRBTXPb/TpBetzwoUdObLo9A+RMCLnHg2DAb8LJ+Tq3213+exefjfK/kgnim5ieQaFQfpbG1zKEjoEsDBLn/Rpf44Qk0qoy1Ls8AG6z7dDXbVAOwSwnYbL//WrOecQAfCc83MvQ9tVgSSeg3W2KeZ0ZlbHakNzJ0Z88PbkWfF85h/7eHvR0dsLH0Mpt5rcxwJ39eEzI5ZkeuQ3HzPFxLMvptDmuy6k0Zubnax6Yw6DNjQ/ZeNyDfj+GB/phWdba4LYLceeGNB7s7wMD3Z221fm7m3OBRQrGhofMeetzl89ZNQlIQAIS2JlAuRC2jVy+YIqcnKtAx8561tb1FhgZGEBHJAy/xRWM2nYCXFNxHbfdGo39cM1sgsOdIvENFuRenomzqi7/7kw4evnfuG7brBCP4+SEo/PPJqCdBZ7yedh26cxykA4siFQsmBB2hrSbHVU0U/CpWDT3Fwpe3u4sbPx/H+jtRU9XpznWDHDXMd38mI0NDZp7bZ7/x09NNP6BPYAR8l6bYa+8J+Szh8zKyqajOP/IYWQyK5iamzuAUWqXEpCABCQgAQlUI8BrOp+/sqBpLH52UdNq+tA2EpCABCQgAQlIQAISkIAEJCABCUhAAoAC3HUWSEACEpCABCQgAQlIQAISkIAEJCABCUhAAhKQgAQkIAEJSEACEpBAQwvkbNv8ILHLVQ6STWQX8fkT/4Z/eOhTsEt2Q49dg9teYDA0hNuu/ShimSjeefdNiKZnt3+RtmgJgV++5NX4maMvQNDjM+FWahKQQG0EdhvgzmD0V13yGjMIBqB43a7VIirrx8W3q5+BcBWNYSh52waD1r88cSe+Nf11E95e2dg391EZ4F4Z3v65459BqpBa9xpeE5zweIbL3/LU9yLkDePOk5/Hh3/w57UBUy9tIaAQ97Y4zJqkBCQgAQlIQAINKlDPAHdOmUGOOQaXrgaaM3iwERvD4cZHhk0IY2UANv/MEGv+eygYML/6vN61sEYGrPO5CYOtGUROz8xKFrPz82cFkHdGIuiMhNdC3+nA15fDzc+EuTeiTzVjYrgeDXjMy3PjvMq/nuvJUqFUAsNtncZz5fjE6bN2yT7GhocRCvjhs6xtw+05jCyfXW9oTlA+jy37rIzIjC8umjDFlWzWHMf9bB6Phd6ubnR1RNbOr+1C3Hlujq6GGzpjnY/HsZBYrMnQB/v60N3ZsfYcoiadqhMJSEACbSJgQplX1wb5fAHR+IIpEKLWPAIsHNPb1WWet+trsq2PG9dcXM9xDcj1Fb+7ONfazynyxEDzpVTKBJuXNhT0OdCzxFUuklsOZz8zE64hGZBsQta51jXzdJm1JP+NQdy81+Hv+dqzizMd6Ky08wYR6OrowGBfrwns5z1jeovQ7QYZ7oENIxQMoq+7C8FAADPReSSXlw9sLI26YyeAhPetE9PTWw6ThluFuzfq3DQuCUhAAhKQQLsJMLydIe68p+BzcRX5abczQPOVgAQkIAEJSEACEpCABCQgAQlIoFYCCnCvlaT6kYAEJCABCUhAAhKQgAQkIAEJSEACEpCABCQgAQlIQAISkIAEJCCBugjwh5KdH13mD2anC1l8P3oPbvveB5DK6wcp64K+j512+rpw67P+ArliFr//jXfjZPKRfdy7dnVQAkc7j+GmJ9+CnkAP/JZ1zqCFgxqj9iuBZhVwAtxPLB7H73zlDdtOI+wN43WXvRFXDF9lYuW8brcJTmMoIIPx2Hgd9rjLYYEM//NtCHDnNtmibYJEfvXfX45Ufn0QO//9uouux3UXvgL//PA/4JM//AQqw9s/eM+tJvh9q6bw9m0PozaoQoAh7k8afjI8LrcJ+VGTgAQkIAEJSEACEtgfgXoHuHMWDC9lUSkGGp6cnGrIMEOGmjHAnfdNC/GEudEK+Hzw+/0mwN1pDE/J5fNgEGskHILH7Tb3Ybw9o2Uqk8H8QhzZXG7TA2i53WAgSzAYQNAfgNfrMf0z5JFB5ybQHeVfm7U5geg7mUJliHs8mUQ0tnDW9Gl0bPwQvJYFn0Wl7ZsTqr/9luUtuO9YPHGgITksEjAyOACvx2PeK1NzUaTSWwf+8nziueuueBYwF1tAIpmsdtqbbsdxHBoeAs/Zar33tEO9WAISkEALCTDQOl+yzfqA64aJ6RkUV0OfW2iaLT+Vns5ODPT1wucur9PUzhao/J6C/8rnuvz+YqtWLvhjYyWXx+LSMhaXlsprugYvZlQZ0q7zQAJ7FWCRJBZt4nk/PTen4h5bgA7396OzI2KKJhw/NbFX9pZ6Pe/9zhs/BJfbjRMTp82zFjUJSEACEpCABJpbgAHufM67nE6b9SF/VZB7cx9TjV4CEpCABCQgAQlIQAISkIAEJCCB/RdQgPv+m2uPEpCABCQgAQlIQAISkIAEJCABCUhAAhKQgAQkIAEJSEACEpCABCSwBwH+oHYyl8L/98Bf4Ysn/30PPemljSDQ4evEbdf+JXLFHP742+/Fgws/bIRhaQx1Fnj5o38JL37UL5oQss2CoOu8e3UvgZYXyNo2GOLDUHSGo2/VGIzOUOuB0CBzHOB1lYMB2RjIzsbg9nMFojh9O6F1W4WxMyCe+2I43JcmvoBnjT/HBAjuLLz9P/DhH9zW8sdPE6yPgMftwd+84P+HCy4ELHd9dqJeJSABCUhAAhKQgATOEtiPAHfu1LknYTh2LJFouCPh83gwPjZqwqrZeG/E/4oMns/nkc6smNCUol2EbZf/jaHZQb/f3DuVUEI2l8dMdH7L8PaNk2Zwu9/vQyQURjDgh2VZ4N4ZxrYW5t7gYZa1PJAMcc8XbeN3amr6rK7pc974uLkP5n/VxqjuJMQ9vriI+XjiwIsMMNi/v6cHoUAAp2dmtz2nNg9xjyGRXNrVIeI5ONjXi45wGF7LDY9Ca3flqBdJQALtKcBi17z28FeGU8cSiwpvb9JTIRIKYXRosLz20LVw3VHk9xtcu/Fego3rMoa3bxd0z/dGwbYRXWCxmd2tU5r0dNKwJbBOYKC3F92dHWadz/dCcnlZQhsEhvoZdN9h/vbhk6cUYFrhMzzQj85IxJw3fAahJgEJSEACEpBA8wvw+S5D3Csb14pOmPtWBWObf+aagQQkIAEJSEACEpCABCQgAQlIQAISqJ2AAtxrZ6meJCABCUhAAhKQgAQkIAEJSEACEpCABCQgAQlIQAISkIAEJCABCUhgHwTsEpCzbTwU/xE+/P0/RzwbRzqfgl0qB82qNZdAt78HH3rOX2Ept4RbvnoTplKnm2sCGu2uBF77+N/GMw8/B5aLAe7VxmHtald6kQTaVmC7EPfnn/civOqS1xgfBrQz/MRpvNYyHLCa4PbK1/D6/K2Zb+B933rPpu7XjF+L1132xrV/20l4+xdP/gc+ovD2tj2fazFxxi/+4dV/iiOdRxG0rFp0qT4kIAEJSEACEpCABKoQ2K8Ad0Y75oq2CUSfnosilclUMbr93cTn9SISDpmiQgxqz+cLyBcKKBQZ2n72s81wMGhCPRngzu1OT8+YX3fbQsEgIqGgCc1mWLnTeO93rsByhmfyjpGBmc38FMecIzbPkRKOn5o4yzzg9+Pw6MiOQ1SZK8p7cLZi0cbC4iJy+TwY2s97awby8xgzLJ3nJ0PcG6HxePr9fmRWVqoajglxHx1ZF5w6F9tdiDvD4xko6bWsdc8jqhqINpKABCTQpgK8jjnh7cViEQuLSSSSyQMvCtKmh6Mm0+bagwV7vG63WX+olQW49izwS4rVtt1a1dmO9x28H9iqWI98JdBuAgzh5r0f70Vm5+eRWckagnAoaO5Xcrl8u5Gsm68T4E4f3h82W3OKYnk8HiQWk6YgXC2a1+PBsfFD4KfwTxRsXwtS9SEBCUhAAhJoGAGuH3q7usx3FF6vd92zfn4/wfWEU2h2s+8rGmYiGogEJCABCUhAAhKQgAQkIAEJSEACEjggAQW4HxC8disBCUhAAhKQgAQkIAEJSEACEpCABCQgAQlIQAISkIAEJCABCUhAArsXYNBOfCWBRHYBAU8IfssPwGWC3OczUcympxFNR02o+2IujonkSUQzc1jOp1BS0Pvu4evwykv7H4/ffcp7cDL5CG686/V12IO6bESBV1/6Wvz0kefB41ZIUyMeH42pdQQ2C3EPe8MmRP2K4avAmHaGw+wkqP1cOtmibX6g/1f//eVI5VObbuqEuO8svP3f8ZEf3N46B0YzORABhl7+9hPegqeNPgN+y4IykQ7kMGinEpCABCQgAQm0ocB+BbiTlqGmObtkQhun5qLI55s/kI6hewxQm4nO7ym8vfLU49rYhMmHQiashcHcjAz1We6zAtoZnskQTTYGfjd7Ib68XQLPSYbhpzcEl3d3dGCwv8/MkXPdSXP65bk3OTuHwh6C9ney3/3etjMSAYMOeQ45bXY+hsWlpaqHwvPt0PCQKSLgd7uxQ+qq96MNJSABCbSCgBPazksxi4DwGlYqlRCNx5FcWm6FKbb1HLge4zXR7/Wes5hOOyE5aypnztWGtzvFnLK5PGKJBJZSm38/0U6WmqsEKDDY14fOjghQKpn3BYtLsZASryVcw0cX4m0JxfBS3tcw4J7F3yZnZpvKgfdlg3294DycxmJvDHJfXF7etEBctRM8NDJsio/x3GiU4mPVjl3bSUACEpCABCSwMwEWkO3q6EAwGIBVsa5gL3zOvZxKm1B3/l5NAhKQgAQkIAEJSEACEpCABCQgAQlIAFCAu84CCUhAAhKQgAQkIAEJSEACEpCABCQgAQlIQAISkIAEJCABCUhAAhJoOgG7VA5kshk9y7CCtRmUTGh7tpjFUi5p/p6h7icWj2M5vwTL5cFcehbx7AKKdhGJbNyEvTNktmAXms6hFQb800efh1+/9HX46uRX8KfffV8rTElzqEKAAe7POfI8+NyWCaVQk4AE6ifghLh/a+br5np4zfizMRAaNAFpXpe7piHWTrjKduHs3H80PbflpI92nodbnvpehLxhfPHkf+AjP7itfkDquY0EXHjZRdfjJRe+HF63q2aFC9oIUFOVgAQkIAEJSEACuxLYS4C78wyQ9y+MFq8m6Jlh4/mijeTyMhgs3ezNBKe4XCgWi3WZCoO4h/v7TZC7CWivCHF3wttz+bwJ7OZYvFZzF+Pj+Zgr2ibYcyGxuGbK+THAj0F4/k2C7KvBZ9HRol3CfJxBd8lqXtKU2/R0daG/p3vXIe4jgwPoCIXgcbv1XLApzwANWgISqLeAE9rOdRCvW2z8LpTXYwanLS2nzO/Vml+ARXrGVgPcNyuk0/wzrH4Gzj3Dme/8YdYJnmpuAAA469ZmDGKuXklbSmB3AgN9vWCxKvP/qykBbjfvrV3mWrKwuGiuK/y3dmqhYBB93V0IBgLm3jAWTzTF9HndGBroNwHrbOlMxhzHjkhkLXTVtm2zXuCcGOq+k8Z+GeDO/y/WwydO7uSl2lYCEpCABCQggSYXYGGY3q4u8z2B1+tdV+iV37WwwKyaBCQgAQlIQAISkIAEJCABCUhAAhJodwEFuLf7GaD5S0ACEpCABCQgAQlIQAISkIAEJCABCUhAAhKQgAQkIAEJSEACEmghAf5YaeXPljLa3flRUwa2F+wiiiV79W9d8Lq9cLvcyNt5fH/uuzi5dAKnkidwemkCk8sTJgxerX4ClsvCzz3qJXjpRf8D/+99H8bnT3yufjtTzw0loAD3hjocGkwbCDgh7s5ULRevgbUtnsCAlbzN66YLd03cidvvuXXXstdddD2uu/AV+O7st/CH3/zfFVfzXXepF0rACDxu4DLcdOW74Le8CgrUOSEBCUhAAhKQgAT2ScCEMZZKJvDDxzDybRqf7fHp3VoBx9WHfbyPYcC4xbC5c/TBZ4HZom1CzE5OTrVdEN12vpv9uxNe3hFm6BtMsSMnNLZo25iemzMBfz2dXQgFA01dEIlBdDw/GFI4M38mdMZjWRgdGkTQ718XYr8TT/ads0ugWTQWw3IqbYLvWrH1dXejt7trXYj75OwsUunMOafb1dGBwb7ecjGAbd7LreimOUlAAhLYSsAJbee6iddgBunyerKykkV6JWOuW/yzWmsJMCBvoLcXXR27LyDT7CI89/m9As/7yuZzl9f+1TS+ln3kCgVMzc4hm8tV8zJtI4G2Ehge6Dch33xXLaVSKBZtdIRDxoAB5onkUlt5MFyjMxw24aSnp2eQXlnZ1/nzeMzFFsCw9Wob78E4bjauCWbmomDRCqeFg0EwrN/n9a79HeeVWEyaQPdq2pGxUfh9PkzOziFV5Wuq6VfbSEACEpCABCTQfAJcW/BZLgPd2R6ZOL3j4jDNN2uNWAISkIAEJCABCUhAAhKQgAQkIAEJnFtAAe46QyQgAQlIQAISkIAEJCABCUhAAhKQgAQkIAEJSEACEpCABCQgAQlIoKUFKn/eu5yXUw51d8LeGaLDoPalfBILmRjmV+aRWIljYSWGxWwC0UwUCyvzWMotIZVPIVfMtrTXfk7ucOdRPP/YC3HVyNPx+9+8BQ8u/HA/d699HaCAAtwPEF+7blsBJ8SdoScMP6llyzOgbjWU7nPHP4M7HvqkuWbutjkB7v/447/F3/3ob3bbjV4ngbME+oL9+NNnfhgBj7/m7wNxS0ACEpCABCQgAQlsLsBARSfA/VyFpJzA0vK9RckUacwXCiaAkeHaDBFjyCXvZhji7tki0JH7y9k2MisrmJie0WGpUsAJce+MRNZewVA4htk5IZiRUMiEnNejKFiVw9zzZs75wTmdYsD/ao9ejweHR0fAX/dyz8wAdz5vZvBuZiWLxFLShJrzz63U+D4c7O8zIT5Oi8UTJvxxq8b38aGRYRMouJNQ1lZy01wkIAEJVAoUGdRuitasFq6xbbP2YREaXjtWslkUisUdhbtKuLkEuP7q7+lGT1dXUxfI2a26KfRknynGzn64xuA9Q7Xh7XwN+8gWCoguxJFcXt7tcPQ6CbS8AEM4A34/FhYXzf0J77F5f8ffM+B7fiHe8gbOBA8NDxkLPmN4+OSpfb3WhgIBc18UTyYRjS1sa87thwb6zb0q2+LSMmYripFt7MDj8WCgpweRSHit+B3XFwxyX1xe3nKufBbAYHluy4BWNQlIQAISkIAEJECB8ZFhBAMBc681Ez1TEFU6EpCABCQgAQlIQAISkIAEJCABCUigHQUU4N6OR11zloAEJCABCUhAAhKQgAQkIAEJSEACEpCABCQgAQlIQAISkIAEJCCBswSYoWOboASUQ3ZMfM+ZgNtcMYfp1CTum/8Bvjf3Hfw4/iAyhbQk9yBw7eGfxtXj18Jv+fGO/74ReTu/h9700mYSUIB7Mx0tjbWVBBjizpBDhu3VojFgJW/b5noZzczhg9+7FffH7t1z106A+zemv4o/+fYf7Lk/dSABR8ByWfj48/7OrD0CllswEpCABCQgAQlIQAL7JOAUfNrqXqSyKBSDtRket5RKIZcrPyviHQxDyBhu2dURAcMutypOxQDtXKGA2fkYUmk9u9vpIR4dHEQkHDLhsdNz0bXwdvZjud0maI5Bf36rHKbfbI1PfHm+FWwbPzlxci3A3Qmr4z2zZ49Fz0wYqQlxL+ukMhnEF5NIZzLNxrU2Xr7neru64PFYZi48PxwzbpTPFzA5O2v+fqs21N9v3r+1MG5aSA1cAhKQwKoArxMMnXYai35w/ZPNZZHN5sAiKmrtIcBiHc0vRQAAIABJREFUKEP9fU1dIGenR8op8MTv4ysbl2Belxs7+fqCfeSKNlZyOVO8qdWK5uzUVttLYKcCoWAAo0ND5t7u5OTUOdfzO+27Ubfnvc35Rw6bZwoHEVbOe2qGsrOxYFp6ZWVTKobLD/b1mvsuc89VKJjPuUKhUDVtX3c3ujo7TFE8Ntu2zXqDIfAbG8PbGRLPfbAgnpoEJCABCUhAAhKgAL+XOW/8kMFgkReuSdQk0CwCXFP3dHaaAgQ6d5vlqGmcEpCABCQgAQlIQAISkIAEGltAAe6NfXw0OglIQAISkIAEJCABCUhAAhKQgAQkIAEJSEACEpCABCQgAQlIQAISOAAB8+PiJf6vHOPOnx8vlopYzi9jYWUB8ZW4CW938YfI4cLE0ilkiyvo9vfA4/bALtn40qkv4JHFnxzA6Jtnl9c/5ldwxdCTTdjvx+79i1Xt5hm/Rrp7AQW4795Or5RAowhUBix+7vhncMdDn0Qqn6rJ8AZCg7j92o+Zwh43fPHVSGTjNelXnUiA67Y/uvpPcbjzKIKrgRVSkYAEJCABCUhAAhI4WAE+e2PoYqFYNIFxDCw9V/Ciz+sFfxAmEgqZQHGvm6u8cmMYZM62Tfg7A9wZTqa2cwEGuK9kc5sGw/X39KC3u8u416o42M5HuLdXMDCXwbnHJ06bOQb8fgz09iIY8MPndmOP+e1rg9sY5M7iBAuJRXN+Nltj0AmNGMDOoNSlZQb+ucyf2RjqPh+Pb/neDQYCJvyfZbR8TRr+32zHbLPxri9Z2woz0hwk0HwCXKvkS1zrlENUGSLLNdCJ05MKnm6+w1mTETNUd3x0BF7Lgsft3nMhmZoMqo6dlIvCrg9u5+64rmQRnZ0UCHLuIzLZLBYWF7GcUvGmOh46dd2iApZl4ejYKPjr1OycCfdu9caCZEfGRs00OV/Oe78ag9t5X+Q0hkjyOcjGZxcMbWd4O+/D+HxkLraAxaWlXQ+T92MsFsLnKedqLCgzMT296/3ohRKQgAQkIAEJtKbA+MgwuJ7gmoXPgePJpL57ac1D3TKzcoLbe7o6zZo6Glsw562aBCQgAQlIQAISkIAEJCABCUhgrwIKcN+roF4vAQlIQAISkIAEJCABCUhAAhKQgAQkIAEJSEACEpCABCQgAQlIQAJtI8CfJ2ekO39lUI3z4+Wlkm1C291uywS6s82lZ8FA2/848a8m/F3tbIHXPO51uKjnMfiv01/Gp3/yjyJqIwEFuLfRwdZUW1IgW7TNNTCamcMHv3erKcRR63bDZW/E1ePX4isTX8Jt93yg1t2rvzYV4Drtty9/C542+lPwW56aBTO2KaemLQEJSEACEpCABGoiwADHfLFogj9iiURVfXaEwybMjCFzlUHiDOVmOHcunzcBZ+lMpqr+tFH1Agw5Hx8ZMSGbtG/G5gSH8hyx7SI6Ix0mvN1rueFx1X5OJsjdPvMsOZfLm3O9mYLcLcuNwb4+8L1HoY2xqwxMZUA9G4OIk8vLa0HEbrfLnDMMSmzm4P9mPNdNQPSG7zP4tmWhAjUJSGB/Bfi5ye8VC7aNIguJrK59GCTl9XgQXYgjoSCp/T0oDbQ3BuqODA7A7/WaAkU7DTJvoKlsORS+B7ge4rpoY+N8d7MGc9Z00YUFcy+hJgEJ7FyAa/RDw0Mm1PD4qQlTUK3VG4vBjQ4NmmnyviwWr+45xG5cGNjOsFOnsVgazXndZ2E0fuYzSJKBkmxcEwwN9IOvY+Mzjam5aM0CUnmch/r64PFYm05nJjoPhsqrSUACEpCABCQggUoBj8eDkYH+tXWNE+Re7fc50pTAfgqwGBLD9Li2dhq/u2DhJDUJSEACEpCABCQgAQlIQAISkMBeBRTgvldBvV4CEpCABCQgAQlIQAISkIAEJCABCUhAAhKQgAQkIAEJSEACEpCABNpegKELeZtRKGcCfhjaPrF0Ch/49h9gOqX/8/dmJ8lzjjwXTxt7BlYKK/ijb73HhOCrtYeAAtzb4zhrlq0p4ISiPBC7D+/71nuQyqfqMtGB0CBuv/ZjyNt5/NYXX414Nl6X/ajT9hN42UWvxC9c+FITWMfQSTUJSEACEpCABCQggYMTYHwjC0Qx8GNydg6ZlZWqBsOw077ubhMy53O74F5d1zn3K6VSyYRJLy4tY3Fpqao+tVF1Ai6XC+eNH4LHhOe7m7IoEp/l5uwSMitZ+Lwecx7VK7y9UpVFQXmOOsGlPEcZNsogd56zjdx43Bng3tURMe83hoAzhHWztpLN4tTU9No/8f060Nvb1KH/jXxsKsfmBETz0PBulwGcDInm37PgBY8jjx8/N9UkIIH9E+BHfN4Ugi6/L+diMSwtl5+pMsh1kJ+RloVTU1PI5vL7NzDtqaEEAn4/ers6EQoGTaCv5XaZa2crfGI7RZY2gnNuu11P8n2VMwURbDwycbotQqcb6oTVYFpGoLuT99ZdJrS7cg3fMhPcZCIMcjwyNgqX243F5JK5LterHRs/tC44kvvh/ejDJ06aANTxkWGz69PTM+bPDP1g42fbzFwUKRWlq9ehUb8SkIAEJCABCexCgIVoWAjHCcZmILZT1HMX3eklEqi5wPBAPxjgzsZ7HBYoYsEqPhfnswMVK6o5uTqUgAQkIAEJSEACEpCABCTQdgIKcG+7Q64JS0ACEpCABCQgAQlIQAISkIAEJCABCUhAAhKQgAQkIAEJSEACEpBArQUYgJK3S+aHLZ2WLqRxz9x38JEf3I50ncJtaz2P/e7v/O4L8KzDP43LB5+E3/vaOzCdmtzvIWh/ByTw6kv/Jxjg73Nb8Cgw6ICOgnYrgd0JMFyRV7t3330z7o/du7tOqnzVDZe9EVePX4uvnP5P3Pa991f5Km0mgXMLXD70JNx4xTvgd3t0DdLJIgEJSEACEpCABA5YgM/TGGbN8GoGKTD4ebsAhe7ODhMkzVYZ3l45lcqQSIbDT83NIZ2pLhz+gEmaYvdD/f3oDIdMiDuf6zRbsKhTOMDB9q4GpO4XfmWQuwkfzeewnE4jl8ubYgZsfM7M90MjBbv7vF4cGhk2x90Eyq4eeP7CefC9zHFHF+JIJJPl96jPi6NjY+b3Acu9X8RtuR8G6vOzr7Ll83lkstnyMbMs+L1e+CwWXmi2d21bHlJNugUE+I7kZyPfn3w/xpNLprDMxs92rm1Y6IJrIIafNdJnfwschqaaAj+vOzsi6OnqMp/VHlOAEk3zuc1zvnwpKpnvELjm4e821nzhVYhrCYbU7+aK5Hwvz6DA5HIKsUSiqY6zBiuBRhIw63u3G8lUCguJxUYaWl3Hwmsvi8JxjcznBcupdM33x+BIBkgyjD2Xy631n0gumSJebCODA+gIh9ftm4XoZufnaz4edSgBCUhAAhKQgARqJTA2PIRwMIhobAHx1efAtepb/UhgNwIs0sviAqFAwLx8ei66tuZmgDuL5el83Y2sXiMBCUhAAhKQgAQkIAEJSEACGwUU4K5zQgISkIAEJCABCUhAAhKQgAQkIAEJSEACEpCABCQgAQlIQAISkIAEJLBHgc3CUb4z+03c+p0/QraY3WPvrfvyoCeIaw//DF726Ffiz7/7J/jmzNdad7Ka2TqBX7nk1/G8Yy9UgLvOCwk0mQADhxiw+EDsPtxy9011H/1AaBC3X/sx5O08fuuLr0Y8G6/7PrWD1hfoDw7g/c/8IEKeoAn8VJOABCQgAQlIQAISODgBJ9TUhD2awMcSCoUCstmcCR1mgDWDGdk8HguRUMgEnLJtF7rN/vjMjvuYi8XAkDS12ggE/X4M9PUi4PebDk0Ap8uFZlpeO8XJtjuPaiO2eS8MOy+uBp/z3C/nnZbgMuHoLmRWVjA1F0WxWKznMHbUN4/52NCgCTrkMXcC/J3nBbl8HqenZ1BYHXNvdxf6e3rMdh6Fhu/IutqNnRBb2q9kcyjaRfD3LFrBMGgWBWA4ZWckjIDP15RFF6q10HYSaCQBp1hHvlg0n+/zC3ET3r5ZY8jU+MgwvB7PWoh7I81FY9l/AV5vef0MBPwmvJ3XXK5ZGq1xLXNmHV8uQLO+lMjZI+Z6YC/B7c79A3tOZTKYnJltNBaNRwJNI8B77GPj48jn8ibEnGvIdmrhUBAsTsZ7sVg8geTyck2nf2z8kLm2sziL81xjsx086shhcC3AtfsE76UKhZqOQ51JQAISkIAEJCCBWgt0dXRgqL/PFCWdmp2rdffqTwI7EuCam+Htfp/PrO0fOT25bk3NYgMsOsA1OdfmahKQgAQkIAEJSEACEpCABCQggb0IKMB9L3p6rQQkIAEJSEACEpCABCQgAQlIQAISkIAEJCABCUhAAhKQgAQkIAEJSAAwYbb8gfHK9qVTX8DH7v2QCZ1V21rg2Ueei9943A34l+P/jL++/2OiahOBywYvx/98/BvQG+yFz+1G48VOtMmB0DQlsEMBJ+Du3XffjPtj9+JVl7wGR7qOmV7umrgTX564c4c9br/5DZe9EVePX4uvnP5P3Pa992//Am0hgW0E3C43Pv68v0PACiBgueUlAQlIQAISkIAEJHDAAk5wuw2GPpZD3Bk4bAIgGehugqBdsCw3PJZlgq2rDd0u8PV2CfFkEtHYwgHPtHV2z0CMjnAYoVAQPo/HhHkzXJQh3QwYbYbG84JDbYTx8ry3GXda8XiZ74eibZtA7um5ubVA9EawZYD/yNCgeT86IaymwKltm4Bivt/YeE709fSgp6vTFM/in9VqL+AUl82sZLGQSJgw242Nx4Ah7n5POXhfTQISqK+As/7geoZhZvxsdApbbLVnXluPHhoz6xyGyMYSifoOUr03hQCLF/EHwBlCxk9vBp/vd0GU8lqdy5SSWatzzbLhK3FjyYIzXLv4vN6zbJ2x8xq0m6uQ2a9Z19sm4Di9smIKlfD9xfsFNQlIYHcCvV1d6O/tMe/d6dk5895qt9YZiaC/p9vcii0kFrcstrLRhddtfjbzv2AwgOTS8roAePY7PNBfVUhkMBAwn51bFXppt2Oi+UpAAhKQgAQk0BwCFx47ar7HefjkqeYYsEbZkgJcj7MoIgsisRDSqS0KIl1w9Ih55rbZPU8qlV77TqMlkTQpCUhAAhKQgAQkIAEJSEACEqipgALca8qpziQgAQlIQAISkIAEJCABCUhAAhKQgAQkIAEJSEACEpCABCQgAQlIoB0FNga484fYGTT7Tz++A9PLk+aH2tU2F3jW4efgtY9/PU4mH8GNd71eTG0iwPDcN1x+I5488lT4LQUHtclh1zRbQGClaK/7vL7lqb+Pi/sea2Z2x0Ofwh0PfrLmsxwIDeL2az9mCqLc8MVXI5GN13wf6rD9BN7z9Pfhgu4L4bc8cO8mNaj9yDRjCUhAAhKQgAQksG8CzGBkMORmAZFcujG8vdogaPaRs21kVlYwOx9DLq9Ci7U4kOFQEB2hEHL5gnnq2d3RAa/XYwI5/SqSVAti48pg7qJdQnolg5n5mAkgaZTW1dGBwf4+c8yZB873bTaXw+TM7FpIMUNTGBquAPf6HbUcg/OLRSyl0sZ/JZs1/21sR8ZGTbgkC2nqHrh+x0M9S4AB0/y+kL+ymAKD2PnerLbxs5Uhsvz8nJ6LmnBqNQlYbje6OjvAMHd+ljPEnUHotS7IYQoprYazm9D2yt+vFlZyiisxRN0pupRKZ0yoOsOHOcaOSHjtoO01uJ3jMO+rom2udwyZXkqlTFDydkURdOZIQALbC/T39KC3u8tsyPc0CyPwPcZrGIsytEvj9ZcODGVnCClDHTOZFfMrr+Mbw9oDPp+5Vm9sM9H5tRD3Y+OHzOtOTk7taC3QLuaapwQkIAEJSEACzS9w/pHD4P2q1jvNfyybdQYsmjTY12vW5vzu78TpyS2nwpB3Fk7aquk8btazQOOWgAQkIAEJSEACEpCABCSw/wIKcN9/c+1RAhKQgAQkIAEJSEACEpCABCQgAQlIQAISkIAEJCABCUhAAhKQgAQaQKBYKtX0h9vZX4H/FQvIFrPwWl5YLg9yxSxOJk/grtN34p6572E+M9cAs2+cITC8nSHu6UIab/rSaxFXMG/jHJw6j2QsMo6bn/wu9IcG4XdbCg+qs7e6l0AtBBjg/kDsPtxy902mOyfA/d1334z7Y/fWYheb9nHDZW/E1ePX4kunvoC/+P6f1W0/6rh9BK4YvgpvedJN8Lgt+JRe1z4HXjOVgAQkIAEJSKBpBZzSiLupvcMg1cJq2OPcfMyEQKrtTsDj8aC3qwvBgN+EdDKsk+F+HssygZ0MEvUpwH13uFu8yjl/05kM5mILxvygGwso9PX2mOB+F9PbVwMfowsLSCSX1oanAPf6Hil+F8FAW4ZtlkM2beTzecSTyXU75nE4OjYKvn9ZYGE3n6P1nYl6l0BrCPA7wrxts6yFKaQwHZ0378mdNlMgo6/XhFPPRudNeKyaBCjA8HaeHx3hkAnJ4+c7H2vu5XO9HNpuruQosfjA6jWdAcas0GIC2wsFE4SWLxRRLPL3BfN3DFM32wFmXcjw44DfbwKLuVYwIfNu167Gt1bIZnXdzvdUIpk0BUs4JjUJSKA2AlzL83OlqyMCr8cL2y4XSnDWl8nlZeTzB3//UZvZbt2LZVkY7u8HC5VV2/j5x3D3zErW3A93dkTMSxnizjY80G/+nUGQahKQgAQkIAEJSKAVBcaGhxAOBhGNLZz1PLIV56s5NZZAT2cnBvp6zaAWl5YxO19eh++0sQAtg/e0dt+pnLaXgAQkIAEJSEACEpCABCTQvgIKcG/fY6+ZS0ACEpCABCQgAQlIQAISkIAEJCABCUhAAhKQgAQkIAEJSEACEmhLAROyvhqiwB9q967+gHstMPiD7jZKJgiKv69ssUwUnz/xb/j3E/+CTCFTi901dR+dvi5c1PsY/NyjXoILex5tQu/f9dW34fjiw009Lw2+egHGNvz8BS/FL1zwUgQ9fngVoFs9nraUwAEJHFSA+0BoELdf+zHEVxbwm1/4lQOavXbbSgJulxt/+IxbMd5xBAGLoUKtNDvNRQISkIAEJCABCUhgo0DOLpngawbQRRfiAtqlAANluzs7t3w1l9UMiFarrYAT4s7zlyHuBxlcypBHhpowpJXHm3/ms3AGnEzOzJrAYacpwL2250Flb/zuIVcsmu85GJLrBOnzc+7E6cl1O2aY7lB/H4J+H3xuvT/rd1TUczsLOJ/TDLWejyewlErtiePQ8LAplsL3diqdwUw0agJ11SRAgY5wGP29PSYovVaN5xfPX15HeE3PZnPlguW5fFXrjtGhQVPMh43XJY/Ltevnrfx6ncUQuO/0ShbZXBbLqfS6NUat5q1+JCCBsgCvN36/H53hEMKhkAkk59+ZNf7sLAqFM2v8VjVzwjZm52NmipFwyBSlYMGMyrB2Fk7KbFJcxQl+5Gu5Pe+FGN5OQzUJSEACEpCABCTQigIsBMRnjsvpNKZm51pxiprTPguwcB3/4/cg52osltQZKRdQisUTiCUSexrpsfFD5hkL+2F/ahKQgAQkIAEJSEACEpCABCQggXMJKMBd54cEJCABCUhAAhKQgAQkIAEJSEACEpCABCQgAQlIQAISkIAEJCABCbSFQGVwOyf8QOw+XNz3WDN3j7v8w+SVjdtXNjfKP2zuhLQ7/8xXOVvy9+UA9zOvjGXm8Y3pu/Hfk3fh4cRDbWG91STD3giuGH4ynjzyNBztPAbLbSHoCWGlkMEn7v8ovjb13yiWWv8HgNv6JNgw+d5AH978pLfhUd0XrAboKkFX54cEGlnACXC//Z4PYCA4iFdd8hoc7ToP7777Ztwfu7euQ//7F34WeTuHv3ngEwh5w2v7KqGEXDGLB2L34icJFQGp60Fosc6vHHkK3vzEt8HjtuBTgnuLHV1NRwISkIAEJCABCawX4LO6QslGvlA0Ae7bBUDI72yBIEOgB/rh93rNs9TKxkeh/BsTJC28ughkizbyxSKm56KbBgbWZacbOmWQI4N5+INobDwP+N5i6Ot8PI74YnLdKxTgXr+jUiyVwMBoE+a/+r5jUCTDJCcrApMYPGMC3Af6zfuTBRb0Hq3fcVHP7SngFFRYzmRMyFMtgloZmsuQbn7m+nxe8/5dyWZNIJqC3NvzPNs4a54jDEx3zo+dqvDykS/k1wLbi8W9FQhgwYHRoSETdLzZd+7Vjs8Jby/aJSwkFpFYWkKxojhMtf1oOwlIYG8CDE3k+tFrWVhKpzG3Gmq+t14b+9UBvw+HR0exsLiI+V0WfasMced6gAHuahKQgAQkIAEJSKCVBS48dtQUr3n45KlWnqbmVkcBfofQFYmgsyNiwtujsQXEk+u/Z3B2z21ZQC4UCJi/4ncley2iyH48Hg/OGz9k+lQRpjoebHUtAQlIQAISkIAEJCABCUigRQQU4N4iB1LTkIAEJCABCUhAAhKQgAQkIAEJSEACEpCABCQgAQlIQAISkIAEJCCBcwswdJbtrok78fcPfRLR9ByuGL4Kv/WEN5kQcQYgOOGdJnDBPvuH1bmNG0Ayv4yAFYTbxT+VW6aQhuUCAp6QCa4p2Hn8cOEBfOqHf63gdm8Yj+69BBf2XITH9j8ew+FR+C0fTiwex2cf+TTum7sHqUJKp3CbClw++CS85Yqb4be88LnPvKfalEPTlkBDC/Bayutn2BteF6K+XwHu58K5b/4H+L2vvb2h/TS4xhLgOu7/efof41jX+fBZ1lnFfBprtBqNBCQgAQlIQAISkMBeBZzAYwaKMIQhXyjstcu2ev1gXx+6OiLwWW5YGwphthXEAU2WAe52qWSCgTMrWRNMwt+bAO9tGsNduzs6wQB2FkHbbbMsCwzyZ2is110O68/ZJWSyWczMRc96TynAfbfS27/O+Tyr3JIBtwzRZ+gk21B/H3gM8vkCeru7zN/x+w9+x6EmAQnURoAfwfwuMZvPm4CpVCZTm45Xe2FwFUPcO8Ih8DOYRRompmdqug911twC/ER3mcI6O/ts5/qhmjXETnRCwSBGBvpNiDufte60XiZXKLmijVy+YK5li0tLO9m9tpWABGoswMJd46MjZu3P++dcPl/jPTRWd1w3HxkdwUouh/jiIlayuV0N0AlxV/Djrvj0IglIQAISkIAEmkigv6fHPHPUs4omOmgNNFQWpWNoO3+tbI9MnN70uzsWKmV4O5+V8XnGI6cnUajhd3zOOl6FmBroJNFQJCABCUhAAhKQgAQkIAEJNKiAAtwb9MBoWBKQgAQkIAEJSEACEpCABCQgAQlIQAISkIAEJCABCUhAAhKQgAQkUFsBhs4+ELsPt9x907qOB0KD+J0r3oEjncfMj7d73W4ww6Rgl8AglM0atzv7X0oIWFY5SMe28f257+KOhz6FH8cfrO1Emqi3Dl8nfvniXzNB+SFvGMVSEfGVBfzbI5/FnSf/A+lCuolmo6HWS4AFFN5w+Vtx2eAT4bcshYDVC1r9SqAGAk4xlMquvjXzDXz8/o+YYPd6tusuun7T7i/puxQX9z0Wxxcfxtu+8qZ6DkF9t6DAaGQMNz/53egPDijEvQWPr6YkAQlIQAISkIAENgoUSiXzzI8hDJMzsygUi0KqQiAYCGB0cMAEgDPAfWcRoVXsQJtsK8AA98rn0SxEkM6sIJ5MmpCcc7XOSASDfb0mzNu0KkLfz+qvIvTbCQHns3MGrTJMfn4hftb7SQHu2x7WXW9Ae36WsZgCzwv+OZNZwXwibsImGWhz9NDY6uEumeBNNo/bpeJlu1bXCyVwtgCLWPA7wdn5eSwuLdeNKBwMYnigH/zy8sTEaRQ3KUBdt52rYwlUKcBrzfjIsAlT22nBH1MYvcRiCAUsJBTeXiW5NpNA3QX4nua94EIigfl4ou77O+gdDPT2IuD3YSmVRiKZ3PVw+DnIZw5qEpCABCQgAQlIoJUFLjh6xDxzPD09g/Q2z6db2UFzq16A62SGtndFIme+qwBMELvH4zFraBZC2tj4Ot6b8PsGbntqeqam4e3O/o6NHzLP1Vn8eTY6r/O6+kOrLSUgAQlIQAISkIAEJCABCbSVgALc2+pwa7ISkIAEJCABCUhAAhKQgAQkIAEJSEACEpCABCQgAQlIQAISkIAE2lMgZ9vgD38zZPZ933rPpgivuuQ1eP55LzL/xiATRhHxh8X5OjaGv3954ou4ZvzZJih2Y3PC3xmWwv8+98hn8PH7/rI9wQGMRg7hFy98Gc7rehQivk48HH8Qn/3JP+H44k+QUXB7254XW038gp6LcNOV70KHr0NBYDo7JNDAAhsD3O+auBO333PrgY6Ywe7XXfgKc31521feeKBj0c6bU+BQx2HcdOU70acQ9+Y8gBq1BCQgAQlIQAIS2KFAfrVo43I6jem5KEq7CbPe4T6beXOGto8ND5kwzu2a2wX4nJDw7TbWv+9IYC28vQQUUULRLpngbp6/qXTGBHfncvl1fZrAfZ8PXR0RdITD4PFh8dK9tsoAfwbLF2wbU7OzyKxk13WtAPe9Sm/9eqf4rNddDnDn51pyOYW5WMwUp42Ewhjq7zurAx47FWGo33FRz+0lwPddvljEympRmHquJxieywB3fq6enJxEoaACNO11tjXPbLlmDPr98HmsqgqGcBnOEjXOdS0aW8Di0lLzTFgjlUCLC/Ae8PDoKDLZFfD92eqh5AG/H8P9/VjJZTETnW/xo6vpSUACEpCABCQggd0L9Pf0oLe7yxQWnZie2X1HemXLC/BZFgPbGdxe+R0Tg9j5PHs+HsfIwAA6ImFzz7G4vIyezs41F7dVfj37yeXzOHF6sm5mDJE/MjYKa/U7FBYmaIf7oLqBqmMJSEACEpCABCQgAQlIQAItKqAA9xY9sJqWBCQgAQlIQAISkIAEJCABCUhAAhKQgAQkIAEJSEACEpCABCQgAQmUBZzw9pPJR3DL3TchlU9tSXPF8FX4rSe8CUFPaG0bBrff8eA3nsz+AAAgAElEQVQncX/s3rW/e+PlN+Kq0afD7VofeGO5XLBL5fCcT/7wE/jnh/+hLQ9Dh68Tb7j8Rlw68HgsZGL4X195E5ZyiyjLqEngbAHL7cFrLn0dnjn+bHgtd1XBDnKUgAT2X6AywL0RwtspoAD3/T8PWnGP4x1H8LYrfxd9wX74LI+uQ614kDUnCUhAAhKQgAQkUCHA54X5QhGJpSXE4gnZbCHg9XpMeIbP6wXDwBlOy6d7DNdgYG2xaMOy3CZ4w+vxgM9GGSittj8CBRYSXQ1yZ5jv6ZkZE2LCxuMxOjS4LhSlHseHhUxzRRssiDA7Pw/bqYYKmFCVvu5u9HR1wseCqUwWV9uzgDnuTLwtlQP5neDb5VQaU3NzCAeDJhCn04T2u2C5+B3JmefyPA9YwFZHY8+HQh20sQDfUlxLpDMrpnCC89lbL5JwKISB3h7znmYwWr5QqNeu1K8Edi3Ay/zoUPUB7ryeFYo2WHkkny9gYXFR4e271tcLJVA/gbGhIQQCfqRSaczMt36o+eHREYN5amq6fqjqWQISkIAEJCABCTS5wAVHj8DlcuH09AwYcq0mgY0CkVDIPKPmr07j90t8hh2Nx813TE571JHD5ruERyZOm2denZGIKWRY2RaXls33D/vRGCDft/ocjvtLLi+b7xH1PG4/9LUPCUhAAhKQgAQkIAEJSEACjS+gAPfGP0YaoQQkIAEJSEACEpCABCQgAQlIQAISkIAEJCABCUhAAhKQgAQkIAEJ7EKAAQp5m/ElAENmP37/X54zvN3ZxUBoEL9zxTvMthuD27lN2BvBu576XoxFDsFyueFyubGcW0K2mEWXvxtetxd2qYg3f/kGTC1P7mLkzf2S/uAAbrzi7Qh4gibg/i3/eQNydq65J6XR74vAWGQcNz35nRgIDSHgtpjZoCYBCTSYQGWAO4f20s++8MBHqAD3Az8ELTOAI53H8L+u/F10+3sQ8ngVLtgyR1YTkYAEJCABCUhAAmcL8LlhwbaRzRcwH49jKbV1wcd29WNoe39vjwnY4CMahsY6hStptpBYNDTcjqGyoWAAPssyIe5q+ytgAlBthqAWTWgOG8PbeWx4PBjgzcZQnVofHT57Z4B70bYxNTu3LrBHAe61Pw/4HsyXSnCDgfjl9yVD/HkO5PN5zMUW0NvdhYDfD8vNrcrNBL5XtPV1Fs6cFfzdducIe+Lb3IJLz29rf4jVYxMI8D3A7x5z+SKmo1Fk9iGozAlwd8LRFBjVBCdKmw6RQc/BgN8U/nHWH1tR5CuKi8QSCRVVatNzRtNufAG/14vDY6OmmNeJ05PmnqOV28jggFlLz0Tn9+Ua38qWmpsEJCABCUhAAq0p0N/TY54/8nkIi8yptYdAKBBAMBDYdrJuy42uSMQEsjstm8thfiGOVCZz1utZHPjI2Chs20Z8Mbn275FwaK04LQsn8l5kv9tQf78Joefzcmd88WTS/F5NAhKQgAQkIAEJSEACEpCABNpXQAHu7XvsNXMJSEACEpCABCQgAQlIQAISkIAEJCABCUhAAhKQgAQkIAEJSEACLSvAn/nO2fzhUZcJb7/9nltrNte3POlmPLr3YqQLKXx96qv4zuw3TVD5hT2PxnOP/Swsl4UfLTyAW7/7R+YHWdutvej8X8ArL/5VpPMpvPUrr8d8eq7dCDTfXQowfORnz3sxXv7oVyJg+eFdnyS0y171MglIoFYCOdtGRaaK6VYB7rXSVT+NIvDC838eL73oeoS9QXgUPNkoh0XjkIAEJCABCUhAAnURYKBxvmiDIainZ2eRzxfqsp9m7NTr8WB4oH8tkIOPaCrvB09OToGhG2wM4mDAhs/jgc86ExjdjPNu5jEzBNWc04Xyeey1LHgs977c13C/DHFPpTMmzNh5Jq4A99qeUQxppzW/cvC53SbAnd8+OAHudGd4jGVZZscMltnNtxM8h7YKcWcxW8sqh+/wntmj57e1PcjqrSkEWDAjVyxiPp5AInkmWKqegw8Hgxjo6zXX3FNTUygUWjs8t56W6ru+Al0dHaYAEIuIsDnrEnNdqXjWyj/zesXrVCqdxvTcmfVDfUeo3iUggd0IjA0PIej3Y2ExiYVEYjddNM1rujs70BEOI51ZAYtLqElAAhKQgAQkIAEJrBe44OgRUyiUhUTT+1DUTv6NIeCE01U7mkKhgORyyhRQPlcbGRhARyS8bbeLS8uYnZ/fdrtab8BncWNDg2vflfH5O4uoJpeXa70r9ScBCUhAAhKQgAQkIAEJSEACTSKgAPcmOVAapgQkIAEJSEACEpCABCQgAQlIQAISkIAEJCABCUhAAhKQgAQkIAEJVCdggmps20SU3PHQp3DHg5+s7oVVbvVHV/8Z8sUc/vnhO/DtmW+iVBGDMhgawkBwECFvGN+a+XqVPbbWZi+76JV4yYUvQ3xlAb/5hV9prclpNnUX6An04s1PfBsu6LkIAcuCW+G5dTfXDiTgCORshoCVzA/abde4HcNVFOC+nZT+vdkEnnHoWXj1pa9Fhy+0L0GHzeaj8UpAAhKQgAQkIIFWE2AgMoNYMysrmJydM+HH7d68Xg/Ghobg83rXUdAmkVwyYbWF4pngWG535NCYWT+rGN/Bnj1OiLszCh4P59na9nf6ux87nw/weTwLIszMRZHKZExnCnDfvelmr+RnlXF18biWt+Bf8XPMZqq7U0x2i+c6fAlfyyc6Gwv0sS8+62FI5UJi0Rw7/lfZisWi+bvRwUEEfN5ykQAFuNf2IKu3hhfg+42fdbl8HqempvetiHMwEMBQf58JvD41ObUWit3wYBpg2wnwuwWuI4MB/9p1Jbm0bMLbnTUJr1m8Jo0MDZoCQEupFKIL8X17P7XdQdGEJVADAb/Ph0Mjw+a9OxuLYWk5VYNeG7OLgN+Hnq4usKjZ6ZlZPSNozMOkUUlAAhKQgAQkcEAC/T096O3uMt+nTEzPHNAotNuDEHDC6Vay2W3vB5bSaTDAvZrGooUbv4va6nXxfSqkuNn+PR4PDg2f+d6MBetmo/MqYlDNQdY2EpCABCQgAQlIQAISkIAEWkxAAe4tdkA1HQlIQAISkIAEJCABCUhAAhKQgAQkIAEJSEACEpCABCQgAQlIQALtLFAOby8HmXzwnlvx5Yk7a8rhggsfeOaHEM3M4cPf/3PMZ6I17b8VOnv8wBPw9qt+D9liFq/74q9hKZdshWlpDvsk4HV78Zwjz8MvXfJr8Lk9Cv7aJ3ftpr0FyoGF5cInO22NFOD+k8TDuOm/3rTTKWh7CawTuHr8WvzqY1+DTl9EAe46NyQgAQlIQAISkEAbCPApYo7B04UiTk/PmEDWdm0+nxfdHR3o6uhYV9iLYe3LqZQJb9/Mh9szVNbHwOed31a2K3fd5s3ibCbMe7U5h4RB21YVBdt2OzA+l88VbaTSGUzNzZluFOC+W82zX2dC8os2rA3Hkc90iizIVxHs7gS9b+yF54LX7TYB7s42DNplTLv5LCwUTCA1w2fO1RjU1NURgd/jMePR2752x1k9NbYAv3rkmiGby2EutmDCyvareb1eDPf3w+/3YSYaxXIqvV+71n4ksGMBhh4z1IznLcPVorGFTfsYHuhHOBjC4vISFuKJdeuXHe9UL5CABOouwAD3UCBg9sM1/0IigUw2W/f97vcOnHuY7s4OnJycautnBPttr/1JQAISkIAEJND4AodHRxDw+02RGwa48xmJWnsIOOF0yeVlzETn22PSm8ySRRZHhwZhrRY/Ta+smOceei+07SmhiUtAAhKQgAQkIAEJSEACbSigAPc2POiasgQkIAEJSEACEpCABCQgAQlIQAISkIAEJCABCUhAAhKQgAQkIIFWFHDC2zOFNP7qvo/UPLydZk6A+1x6Bh+850+RyMZbkXJPc3K7LNzy1PdiMDSEuya+hE/96K/31J9e3F4CPsuHl1zwcrzw/J9HwPKC4VJqEpBAfQQqg9t57Qx6QmZH77775qp3eH/s3qq3rdeG1110Pa678BWYWDqFm/7rzcgVWy8wol527dKv2+XGe57+Pnzs3r/AicXjKJaKW079GYeehd98/A0IWH5zDdJVqF3OEs1TAhKQgAQkIIF2FTChxUUbK7kcpmbntg0ubiUnhmtGQiET5szQFQZP8O+cxuD2dIbBfItbhtYx3G5kYADhUBB+y631c4OcIAwYdiLc1wLcGdRdxwB3EzDOYghFG9Nzc0hnVsz50N/bi56uTvjc9d1/g9DXbRh8huME8zt3qjSvDOsvP0Z1nTMA11txHJxzw+lnJV/A1Fx021Dqof5+RPieV4B73Y63Om48Ab5PWPggXywiurCAxaXlfR9kb3cX+rq7TSAUiy2oSaCRBbi2HBseMoFmp2dmzLqgsnHNefTQIXBpEl9MIpZImABANQlIoLEFhnnvFwyAb17eWyyn05hfiLfcfTSLFXHNOzsfw+LSUmMfFI1OAhKQgAQkIAEJ7LPA0UNj8Hm95h6OBe4Y6K3W+gIKcF9/jHs6O9HX27P2nQvfB7F4ouXujVr/zNYMJSABCUhAAhKQgAQkIAEJ7FxAAe47N9MrJCABCUhAAhKQgAQkIAEJSEACEpCABCQgAQlIQAISkIAEJCABCUigwQTydgkMcGcA7bu+ehNOJI/XbYTvftofoNPXhe/PfRef/NFfKyh2E+mnjD4dP3P0BRiNjOE3Pv/LdTsW6rj1BA53HMGNV74DQ6Eh+C1LwV+td4g1owYRsEsAA9143fyX45/G545/Gn/13L81o3vpZ1/YIKOsbhhOgDu3TuYW8fWpr+Jvf/R/sJxXqEJ1gq29FYPtWFjmMX2PNROdXJ7Abd/7AB5ZPA57kyD3Jww+Eb926WsxEByA1+2BZYJIWttIs5OABCQgAQlIQALtLMBA1mzRNqFsDBsplZzY69ZW8VgWRoYGEfT7N50og2njyUXkcvlzQjCc89DwELyWBQZDqzWGgDmLS+Z/pjEcdT+ODp/PsyBCNpdHdCGGfL6Anq4uBbjX4LRgcDRD3NmKxaL5rHK5XOY/c7hLJbCggvPnrXbJe1yPed36LXjsGOA+Mz+PVDpzzhEP9feZ4g8McFfxzRocXHXRFAJ8D+aKRSSSS5iPH0xhZ6/Xg6NjY8br5OTUlsVVmgJUg2wLga6ODgz29Zrr1sT0zLoQs4G+XjDsjE0B7m1xOmiSLSTg9/nA9SDvBdlWstmWKyzCOR4ZG0ViaQnRNnpO0EKnqaYiAQlIQAISkECdBVjshkVv2Gai8wpxr7P3QXfPImxcH/P5M9fH8WTyoIfUMPvne6GzI2K+f2FRAz7joI+K1DXMIdJAJCABCUhAAhKQgAQkIAEJ1FxAAe41J1WHEpCABCQgAQlIQAISkIAEJCABCUhAAhKQgAQkIAEJSEACEpCABCSwnwJOeHs6n8Itd99c1/B2zuua8WfjNx53Awp2Hrffcyu+MX33fk63KfbldXvx2se/Hk8d+ym89vOvwmIu0RTj1iD3R6Av2I8rh5+CTl85nIHN5XIj6Ani0b0X40jnUfjcCgDan6OhvbSrgBPgfsdDn8IdD37SMPz9Cz9rfm22APewN2yuzc8/70UYCA6aOdglGz+OP4h/evgO3Bv9PvJ2rl0PddvP++lj1+D1l7/FFCtYzi+vnSPlIPf3rwa522tOfiuAa8avxQvO+zkMhAbhhgtutwULUDBd259NApCABCQgAQlIoBUFGFrMZ4uz8zET4t4uLRwMmkBNr9e7bsqpTAaz0XkUisWqKBjMyfA+hrczGFpNAs6zegaUMMyRoS4Md/S5WRxL58huzxCGtzNAmi25vIyibaNk817WMS2hMxKBx+PZchc8Jjwem71fdxLg3t/TYwKaFOC+26Op1zWbgFOcIp1ZweTs7IEOf2RwAKFAwFynGeKuJoFGFmBRkUMjwwj4fKh8/7CQ0NHxQ2vrAgW4N/JR1NgksLUA39vjoyOmgFCrhXZyTkcPjZn7mYXEIrI5fceo94IEJCABCUhAAhLYKMDvF7pXC3PxeSXXhGrNLcDny8vp9Fnh4wxvZ5GjVizeVIsjxmfuYyyYHAiY7vgc/vjEaYW41wJXfUhAAhKQgAQkIAEJSEACEmhAAQW4N+BB0ZAkIAEJSEACEpCABCQgAQlIQAISkIAEJCABCUhAAhKQgAQkIAEJSKA6gZxtg7klJ5OP4Ja7b0Iqn6ruhXvc6nH9T8DbnvxOHF98GF+b+m/86/FP77HH1nv5zz3qJXjZRa/Elye+iI/84PbWm6BmtGuBV178KrzgvBfDcjEOd30rlorwuNzwWdZa/NCud6QXSkACWwqcK8D9d+56Q92LodTr0FzSd6kJ3756/Nq1XSzllnD31FfwyR/+NVYKGZRQDjxTa30Bj9uDjz/37+CzfPjE/R816zWeH9dddP22Qe5BTwjPOvwcXHfhKxDyhg2Wx+VSiHvrnzaaoQQkIAEJSEACbSbghE0zBLWdQtn6e7rR29297mgzZGUutrCjUInBvj50d3bAb7H0kZoEYO64GXZctNfffSvAfe9nx0rRNu/PxaVlJJJJ5AuFdZ1GwmEM9/eZkHanFYtFE/a+tJwyr+3v7YFnNcS98sXVBrgH/D6MDA7Ca1nwWm4Vbtj7YVUPDS7Az7Rc0UZ6ZQWxeML8epBteGAA4VAQltttgqAKGz4HDnJs2rcENhNgYZGjY6Pm2pRcTmEuFgMLgXD96DQGuEcXFgQoAQk0oQDfzz1dnTCFwOZj4NqzVRrvdX0+L9LpDBYWF1tlWpqHBCQgAQlIQAISqKlARzgMFptj2833CzUdjDrbs8DwQL955sxnYE4b6OtFT2cn7FIJD584ued9tHIHfAZy3vgh8xz+4ZOnWnmqmpsEJCABCUhAAhKQgAQkIIG2FlCAe1sffk1eAhKQgAQkIAEJSEACEpCABCQgAQlIQAISkIAEJCABCUhAAhKQQPMKHFR4uyP2zPHn4Ncv/Z+IZxfw4R/chnuj9zQvZh1GfnHfY/GGy2+E1/LiTf/5Oixmz/wf++uwO3XZRAIjkTG8+FG/CJ4jQ6HhdSO3GI7rcsGl1K8mOqIaajMKbBbgzmDr1132RlMM5d1339y0Ie48HmFvGNeMPxvPP+9Fa0HdpVIJD8V/hH/88d/i+3PfU5B7M564OxizCy6866nvNdeaB2L3mUI/lW3zIPcPmOI8PFec9tYrbsaVw09Z+7PX7VJA3Q6OgzaVgAQkIAEJSEACjSzAVV/etlEo2jh+asIEULRLOzw6CgYxO41h0LHE4o4C97weDwb7+xAJBk2Au5oEKgU2BrkrwH3v50fBLiFXKCCdzW4ZkNnX3Q3+oCBbPp/H4vKyCW9n8I7L5cLRQ2MmfJ3FM90Vz1+dAPfpaBTpzNkB1XxtOBg0gbuhQAButwtetwo37P2oqodGFuDnGN93fH9EF+KIH3B4q8eyMDY8BJ/Xa4LbHzk92ch8GpsE1gQi4RCG+vtN4YH5hTgsy0JnJGzW3ulMBguJxbOKkohPAhJoDgEWZzg8OmLe1yzQwHVnq7RgwG8+uxi+eGpqulWmpXlIQAISkIAEJCCBmgvwmeHo0KB59sgiuRPTMzsqElvzAanDXQscGRsFv/dh0UCugyOhkDm2bO1WBHk3iHwv8NndcjqNqdm53XSh10hAAhKQgAQkIAEJSEACEpBAEwgowL0JDpKGKAEJSEACEpCABCQgAQlIQAISkIAEJCABCUhAAhKQgAQkIAEJSEACZwQYOstwJYYn3DVxJz5+/1+asNmDaE8cvAJvueJmzKZn8KVTn8dnf/JPBzGMhtyn3wrgZRf9Dzxj/Fn4/InP4e8f/JuGHKcGtb8CHrcXASuAgdAALuq92ATrXjXytNVBlOBzrw8P2t/RaW8SaB+BzQLcOftWCnF3juYlfZeaeV09fu3aAf7m9Nfwx99+b/sc8Dac6dPHrsHrL38LMoU03nrXbyOa3vyH484Ocj+N2773fpxeOoWeQC8+8MwPwXJZ+Nzxz5iCAGym2IibEfFqEpCABCQgAQlIQALNLMDQyFzRRiabNaEi7dKCgQAODQ+ZQBW2pVTKhEEzkGMnLRwKYqC3FwGfDwznVpPAZgJOkDvvo3SW7O0cMUUnijacdypD2RkEw2AkpzFEc7i/D5blQTyZRCqdXlekrLuzE12RCEIBP1igzGkMqM7k8piYmTXB75Ut6Pejv7cHDI9mcDTvh3k81STQ6gIMb+d3kbxOzsUWdnydrKUP39uDfb0mOKtQLGJiahrFHV63azke9SWBnQhwzTnU34fOSMScv6enZ5DbcK3ZSX/aVgISaCwBp4DQciqNqbnWCik8//C4Cad/+OSpA10HNNYR12gkIAEJSEACEpDA2QIejwfHDo2thbjPROfXPbOUWXMIXHjsqBloLJFAcmkZDHTnM6lYPGH+Tu3cAiMDA+iIhBGNLZhn82oSkIAEJCABCUhAAhKQgAQk0JoCCnBvzeOqWUlAAhKQgAQkIAEJSEACEpCABCQgAQlIQAISkIAEJCABCUhAAhJoSYFy4GwRgMuEt99+z60HPs8rh5+CN1z+VpxcOoF/ePBT+O7ctw98TI0wgJ8auwY/e/7PYzA0iGhmDr9z1xsaYVgawwEJPPvIc/G4gcsQ9kZQtIsomaghF4KeIA51jCPsDcNvwtsV/nNAh0i7bTMBBhAVSiV88J5b8eWJO9dm/7rL3mjCzk8mH8Etd990YAVS6nE4+Dlz3YXXmxDuBxcewP/++u8iVzwTclaPfarP/Rdg2LrH7cFHf+Zv4Lf8+MT9H8W/Hv/0tgM5O8h9ArliHse6zsMDsfvM+4HbvOqS1yDkDZv+FOS+Las2kIAEJCABCUhAAg0twMDibKFoghQYQLFV47MKhr23SmMQc09np5lOOpPB5OzuQvZ6u7rQ290Fn8U1uJ7ntMr5oXk0tgA/i/J2yRS3ZVtOp5FIJrGSzZmAfAbqBAJ+2EUbqUzmrMnw3xmy2dPVaQLceV/L71z4eViwbUQXFpBILpXveS23CYsOB/lfAF6r/OxWb/fGPkc0utoI8D3Bggks8jI1F0WxyO8lD64F/D4MDwzA6/FgOhoFQ3LVJNAsAgw/7u/pQVdHxAS3n5qaVhBysxw8jVMCVQiMjwwj4PcjvpjEfDxexSuaZ5OxoSGEggFT8G0l+3/ZexMwSavy7P+ufeuu3reZ7tmAAWZAQB1ZNA6CSRAEExVFjEqCC4qy/BPIZzSfaAxGSCL4idG4oYmA4BJECYnsGkRHBQPDzuzT+1rdtW//6z7Vb0/1NlPdXdVdVX0/XH31TPf7nvOc3znvWszviVdO4spUBERABERABERABFaAAN87UvjNdxcsFst7qPzCkyuQkrpcAAE/C/92tJs9OH8sHupxu819MJ/jFUcmsKmrEyxmsPdgt9b+kXFpCxEQAREQAREQAREQAREQARGoWAISuFfs1ClxERABERABERABERABERABERABERABERABERABERABERABERABERABEVhdBIwwIZOTPt/1wu246/nbygbA6zvPwodP+hjimQS++8yt+Nne/yyb3JY7kVZ/Oy446q3Y3nWWEacyDk7sx9UPfWS5U1F/ZURgfXAjPnTSR3F0/THmGLYiSwGaLSt5exnNlVJZHQQSmawRELK4xp7QLjPoapa3W7O6telEfOqM6/Hc8DO4/vFPIZaOrY4Jr8JRUtJut9lhgw31nnqc2HIyjm04HhvqjkJboB1eh3dKvL6Q4c8UuXPfTz/2N9g59JRphoUAzt30Fpy38YIpkbvTZpOwciGQta0IiIAIiIAIiIAIlAkBPhel0mkjMI/GZj8b2Gw2Izp2u13oXqTkfDmHGvD70FBXZwQpvE+GpXg2wuXJdzGTf+b7mNDEBAaGhhctp1/T1ooanw9uh10F+eaYaEqxU9kMZrr/ORXmSYbfbbmZUojAQgnkPivJGpkO3+9Q2E6tOyXTlGfOJW+3+qgNBNDR2mL+ap88U1hCeJ4bLDklZTO58wmM7F2FNxc6S9q+UgnweEikM4glEhgaHS0LWXrA70dLYwMowt6z/wDS5rNShQiUPwFeQ1qbmxCsqTHJ7uvpQTyuoqrlP3PKUAQKI0DJI58LeV3q6R+oOsk5z10sWsYCRyyapBABERABERABERABETgygQ2da+F2ucx7y/6hYfM5hKL8CbDob0tT47RE+d75pT17yz/5Mslw88YNZt2/tHdfmWSkNERABERABERABERABERABERABEpBQAL3UlBVmyIgAiIgAiIgAiIgAiIgAiIgAiIgAiIgAiIgAiIgAiIgAiIgAiIgAiIgAkUlYAlJ2OiXn7wJD+9/oKjtF6Ox13e+AZed9DH8pm8H/v2Zb6I/0leMZsu+DWqGmv0t2NxwHLY0nYA2fzsocQ+4a9Af7sWD+36Gx7p/jnBS/xij7CezxAmurenCX7/mk2gPrJnqiWIhj12irxKjV/MiMItA3Ii9gHfcc775HaXU153xObDYAq+xvNZWY+QL3P/ul59EMpOsxmFW3ZjsNgecNgcavA04sflkHNd0AjYEN6DR22Qk6hS5z4xIMoxrHr0CA5H+RfGwRO7c/7rHPj6rDUvk/uZNb4HP6YfDZjNCO4UIiIAIiIAIiIAIiEBlEEhls0ik0ghNhNE/NDRn0hS1UeBOkXvvwGBZikaYm9fjMVJMCtwddrvJd+adqSVntgY6Hg5jYHgEqVRqURPGPoyIxemExzH7fnxRjVbZTpRr8502iwRQ2mEF2XGejLx9Uqifk7pjzrmrMiwaThEJ8DyWzvDtai64ziiXpHDaFM2cJ7ju2pqbkc1mzJrzeTygrN06d+QKbh46i/BR123XcV7EqVNTZU4glckikU6b6+TY+HhZZGsJ3J0UuB/sXvT1uywGoyRWDQFeV9pbmlHj95tr1MG+PsQkb18186+Brg4Cm7q64PVwcSEAACAASURBVHQ6zDVzZGys6gbNZ21KOBi9/QMqoFJ1M6wBiYAIiIAIiIAIlIoA3z3W1eYKeZXrZyulGnultsvnd37ONDY+MTV3ew92I55QEbZC5jTg82FtexsmIpGKKAhdyJi0jQiIgAiIgAiIgAiIgAiIgAiIwNwEJHDXyhABERABERABERABERABERABERABERABERABERABERABERABERABERABEShrApa8PZqK4FtP/2tZytstgP/6R99BNBXFPS//CPfvva+suRYjOa/DizPXvRGvansNjqo/Bn6nH5lsGs+NPIvvP3c7nhl+uhjdqI0qIjBT4k7ZLaW3ChEQgeUlEEtn8MzQ09PE1PkS97teuB13PX/b8ia1DL1ZAveDE/tx9UMfWXCP/+c1n8K64Pp593tw33/j+y/cseB2tcPcBNwOD65+1bU4tnELAs6AkcnNFVzLA5E+9Ef78czgU+iP9i1a3D6z/RZ/62HbstYU95PEXStZBERABERABERABCqDAN81Gnl7OIzBkVGk0+lZiXvcbnS0tMDtdpnfUXS+r6cHqdTsbVdq1BQutzQ2gFJXysAZFC3bQTE4JiXuuZ9nKHrO5kTPlLcPDo8guUh5O9trCAbR3NhgRORuFTKacwmwcBq59w0OIZVOgfCNsN1uB9eX1+uBy+mcJt23hO5O+2wJ/0qtM/VbvgR4PFM0zWPbnKfSaezv6UEyWVhhBp43XC6XOY+43W54jMQ9N162a4Wedct3DSiz4hNgYYRkKo2JSBR9Q0PTCnAUv7fCW/R5vUaETYE7712qUZJbOA1tWSkEWpsaUVdba4THfQODCEejlZK68hQBESiAAOUUfC7kPei+7p6yuWYWkHrBm/B+meOsDwbROziI8YlwwftqQxEQAREQAREQARFY7QT4TMj7KEZoYsKI3BXlS2D92jXmc4vd+w9gTVsrJsIRUyhUURgBfp5YWxPAwNAwRkKhwnbSViIgAiIgAiIgAiIgAiIgAiIgAhVJQAL3ipw2JS0CIiACIiACIiACIiACIiACIiACIiACIiACIiACIiACIiACIiACIiACq4NAMk9AsmdsFx4+8ACeGXwae0K7yg6Aw+bAd8/7AV4efQn/+JvrMRIbLrsci5UQZe1v6HojNtYdhbZABzwODzg//9P9KB7d/zAiqYlidaV2qpBAZ00XPnH6Z9DobYLbbpfAvQrnWEMqbwJ0cCUyGdy768e4defXpiVLifslWz9gfh5OVp+IIF+2zcIwd7/0A/zoxbuQ0xgePlr9bfjS2V8/7EZ7Q3twzSMfO1JT+n2BBE5ufSX+5tRPT21dSlF7gSmBx8iWphOwpelEcD1tqNs0bVenzQbKFhUiIAIiIAIiIAIiIALlS4Bi7Ug8jp6+fiObmys629vh83pycm3ACJLHxsfRPzSM7KQseSVHaESuzc1wuZzT0qBgzkGJu226ANwqkJlIJpck16PQnpK+2poa04cK8829Cqznboq0dx84MO9SIUOvxwO/zwuf12fWHEPC7JU8uiqnb+u4ZsY8tnv6BxBPJBY0ABYR2NC51hQXsJ5leYpLZTJT7fAR12V3mAIRChGoZgLWuZvX+T0HDi6p0EmxObldLqxtbzOFPyjDHh0LGRlUJu9YLXafak8ElkLA7/WaNcs40NuLaCy+lOa0rwiIQJkRsI5x3nsODI8gGouVWYbFS6c2EEBHawsi0Zg5nylEQAREQAREQAREQAQKJ2DdS3EPStz5+YreZRTObzm33Lxxg+nuhd17lrPbqumrq4OfKXpVrKBqZlQDEQEREAEREAEREAEREAEREIH5CUjgrtUhAiIgAiIgAiIgAiIgAiIgAiIgAiIgAiIgAiIgAiIgAiIgAiIgAiIgAiJQtgRSmSwyyILihPygVPaZoaewc+ipshG6H9t4PD5zxufx84MP40tP/HPZMl1KYg67Eye3vBKvW7sdJ7WegoCrBtRBxdNx/OXDl6M/0reU5rXvKiLwvq3vx7mbLoDLZpfodhXNu4ZaHgR4bU1ls/jykzfh4f0PlEdSy5gFpdsXHnuxkXAzciL3H+KHL37vsFm89Zh34KLj3gNKxO96/rZp21LizfPaCyPP4ZO/uGYZR1PdXX30lKvx+s6z5iw2sJwj55p5dfupcwrb6a+jdJEiu5mSzOXMUX2JgAiIgAiIgAiIgAgURoCvGBPpDEbHxzE0MjqnwL0+WIvWpiYj0abQmPd88UwG6XQGgyOjGA2FCutsGbbyuN1G+k0JOP9MsStFzOYLMN95r5rJZpHOZBGNx3GgZ+HSObbfWF8HivqMJH6yIJ+EznNPMp+5E6k0xsYnMDBceJFPzmFzQwMCfh88LB4gYXZJjyIK0Cv1OY7nMha/5bGdTKVwsLfPSNwXGlxz69euMbvxnMcCd/wsJplMmnYpsqY4mtu5dcAvFK+2ryAC1v0BjyOK0UdD42WXPY/Dutpac93n9Z7CM+Y6MlY+9yVlB00JrQgB3n+2NTchWFOD4bExDA6PrEge6lQERKA0BHiMswAQnwn7h4YQmqi+YtD55PhItqGrM3fdHQsZIaNCBERABERABERABERgfgIUWbvd7qkN7LZD77lZAGh/T68k7mW2gPi5T2dHO9LpNF7et7/MsquMdJxOJzZOFkrtHRjUc0NlTJuyFAEREAEREAEREAEREAEREIFFEZDAfVHYtJMIiIAIiIAIiIAIiIAIiIAIiIAIiIAIiIAIiIAIiIAIiIAIiIAIiIAIiMByE6A4hEKSmUJ3ilSve+zjy53OrP6ueOVf4fQ1r8Ntz34H97z8wxXPp9gJvHnTn+CPNrwJte46I7b56a67jVD1U2dcj/XBjQgnJ/CXD38Uw7GhYnet9qqQwKUnXoY/XP8muO0OCdyrcH41pPImkJgUfF37yJXYE9pV3smWMLt8kXsmm8F7//MdSKTj8/bI6x33+fbOr5trYH7w5/w9oy/Si1ueuAnPDe8sYfbV37TP6cOX3/gtBFwBrPRave6Mz00J/yVsr/61pxGKgAiIgAiIgAhUNwFL0ErhKQXu6Uxm2oApKu9obTFi1HyBNt9J8lkqFo+jb3AIFI2UUxipusNhvih49Xooc3fB6XTkCg7Z7Ua+EY5G0T9UuFCc4g7KYtme0+EwX3Q4U/SsmJ8AxdqxRMII/8fDCxMacg1ScuOyq+hhqdZYvvycfeQXO7AjV/SgnCOXf8aI1iOTx/Ri5O0cY0MwiObGBlPsIT94bpwIhzEejiAYCCBYW2ME7jyfKESgGgmw4CWPq4HhkbIq1DKTNa/zvCb7vT5zXPKI7BsaxrhkstW4LCt2TB63C61NzeD33QcOmntQhQiIQPUQ4PNKZ3ubKfbT0z+wqCJClUYj4Pejsa7OPDiwIBqLHClEQAREQAREQAREQATmJsD3jS1NjfPi4WcrFFyX22csq3k+rTnj50csFKpYHIHaQMB8vsjiTyxUoDW+OI7aSwREQAREQAREQAREQAREQATKnYAE7uU+Q8pPBERABERABERABERABERABERABERABERABERABERABERABERABERABERgTgIUlCQyGZSDwN3vCuALZ37ZiF+//tS/4PcDT1TNrFGg+tZj3onjm7ZiQ3AjHj3wkJHXxicltxSrUmyak7iHcfXDH8ZobKRqxq+BlIaABO6l4apWRaAQAvE0S6EA77jn/EI2r/ptLDn3P//2H/B49//MO95vnnMbaly188rELzz2Ypy38QLwnoBBkfuXn7gJz0rkftg15LA5sKn+aLjtHuwc+t+pbU9pfTU+fuqnMBDtx+X3X7qi69BaIx4HVX4KERABERABERABERCBSiZgCdzjySQmwhFEYlHYbXZkkYXb5UKN3w+fxwOXwz5LUk4pd8pIjSPoGRgoewwulxMel9tI3ClnpjwzGk8gmUweMXdK4IM1NQj4vHC5XHDYyQNG3ryQe+IprV0WWE3eZz53R2IxI8tfqKSDfLvWdMDrdsM9Kcw/4oRpgwUR4GcKaR7P6bQ5LliggUUJKEY2hQrs9lx7tpzcvVhxuOPHOlaO1B9dkcyfOXNtcY2xsMRiw5LKzLU/RTPDY2OgpJPnRqfdBudqOpAXC1X7VRyBNIu0pDOm8MaB7h7z3rQSor2lGX6fzxRbWEhxlkoYm3KsbAIs/tNUX49UOoV93T2VPRhlLwIiMIsAj/HmhnqEwmEMz1EUrVqRtTQ2oj5Yi9HQOAZHRiRxr9aJ1rhEQAREQAREQASKQuDo9etMUVmK2kMqOlcUpqVsZE1bq3n/y6LHQ6Ojpeyq6tvuaGlBbU3AvLunxJ3v2BUiIAIiIAIiIAIiIAIiIAIiIALVRUAC9+qaT41GBERABERABERABERABERABERABERABERABERABERABERABERABERABFYVgVi6PATulJd/9nU34hcHH8EPX7wTA5G+qpgHp92JD7zicryh641IZ1L45tNfxc/23jdrbDMl7lc9dBnG4vqf+atiEZRoEH9x4mX4o/VvgttOKdKR1EQlSkLNisAqJVAu185ywU/x+oWb34XHuh/FTb+9cc60mnzN+Jc3fguRZBiX3HfRvKnzenjuprfMErn/y5NfxDNDT5XLkFckD4raj2o4Bic0vQJbm1+BNn876jx18Di8U/lEUxHc/dIPzNeHTvoYzuw6G/fu+jFu3fm1FcnZ6vSG19+MDXWb4HVMSvxWNBt1LgIiIAIiIAIiIAIisFQCVlGr+dqhZNk9x7uKVJYC9yzSmQwO9PQuWMy91LyXa3+n04n1azqMzJquZgqbKbcuJCiXZskwfqcAl2J8FuFkGEH2pAS+kLYqdRsOl2tsPBxG3+DQogQdfp8Xa9vajEjcpfdmRV0KFDWzGAPFKbv27TfrlAUOKMz3+33we33wuF3mZ6WImRJ09p/MZMDSCJzqwx1rVgEKs08yhYN9fUgUUJDhcONgoYeNnZ3zbpJKpcw5z4jtHVyPdlPIQSEC1UKAxRASmaw5lnhM8diqlDACd68X4UgUfUNDlZK28lwFBNa2tZriAgPDw0Z0rBABEaguAvXBIJrq63IC99ExUxBpNQTvh1uaGk1xI4otJSJdDbOuMYqACIiACIiACCyWQEMwaO6dkqkUdu8/sNhmtN8yEOD7JRbzZXCuOGeKpRHY1NUJfs7GZwYWMVCIgAiIgAiIgAiIgAiIgAiIgAhUFwEJ3KtrPjUaERABERABERABERABERABERABERABERABERABERABERABERABERABEVhVBMpFQrup7mh88vTP4MF9P8OPXrwT4WT4iPOwpmYtzl73xzi+6QQ0+5oRio9hKDb9f9iu9zSgyduMieQEdo+9jH9/9lsYii7P/9TdVbsel2x9P9bWdsHr8OKffvMPeGrwyXnHlS9xp+D2iocuQ0gS9yOug9W6wSVbP4A3bTofLptdAvfVugg07hUhQHFeIpMpCyn2igCYo9OtTSfiU2dcj8HoIK5+6DLE0/FZW731mHfgouPegx29v8KNOz57xNTnE7n/6++/hKcGf3/E/Re7AQVzWZoSVzDsNjuObtiMVzSfgi1NW42oPThD1J6fHu8Z9oR2o8XfihZfq/kV54BFZCh9v/aRK7EntGvFRsS8bjn7G0Zc6bFL4L5iE6GORUAEREAEREAERKCIBChwtqTiM5vlfR8Fyvl6Yt5hG3G72S+L8YkJDA6PGKlxNYbL5cLGzrWGgdthn8aC4zVi9izV7DAc+SdL2J7Pg4LsVDptvij1C/h8sBv5syVzr04JtCUIp8xwcGTEIPG43QsW/q9b02Gk4m6HwzBTLJ1A7ljOIJFKY2B4ZF7posvpRMDvR2NdHZxOx9I7zmuBAnfrHMO1wnOLkcgD5h3pfAJ3I2/PZMyxxojF4xgJhZBIJBe8tmYOqD5Yixp/AKl0Ts7DdwsOu92c4yLRqMnO5XQYkY/b5YTTljuOFSJQyQRy17AsEumMEVNRMj0aClXMkHicrmlrNdeXiXAE/RK4V8zcVXuiFBxv6Fxr7vn2dfeY65VCBESgugjkC9xHRsfM895qCV53WaQilkhgYGhYcsvVMvEapwiIgAiIgAiIwKIIHLNhg/n/bCiwVvGbRSFc9E58Ju/qaDfvjfIjEouZ4sRW5Mvb9/f0IhqLLbpP7XiIAOXt5jM2m03rXwtDBERABERABERABERABERABKqQgATuVTipGpIIiIAIiIAIiIAIiIAIiIAIiIAIiIAIiIAIiIAIiIAIiIAIiIAIiIAIVDuBlJGbUJJkwzNDT+O6xz6+okPOCdz/Djt6HzcC995wz2HzOabhWFx8/PtwfOMW2G2HJDA5XcuhmK6LAh7e/wC++fRXEEuV9n+WZ36U1Z7S+mqMxEfw6cc+fsQxMevZEvcPGTG9QgQsAhTyuu1uvPO4P8ObNp5vtF9Oux1O/osdhQiIQMkJUAzGa+i3d34dP911d8n7q5QO7jz/HmSyGVz6X+9GODkxK+3rzrgeW5pOXDC3uUTulJN3TxzAb/t24Gd7/xMjseElY6I0nYL5C456K2KpKO7b8xN87/nvrojM/bbzfgin3TVrTJaofc/YLgxE+8HvFLPnF705s+tsXHjsxVMid253+f2XLpnPUho4b9Nb8L6t7zciPV2rlkJS+4qACIiACIiACIhA+RGYq/TRTHH7lGA5m0U4EjVyV0ouqjncLpcRb/JVjXuyiBGF7ZS1Z3BIfk9Be+6L72nTSKVSRtROgV88njA/y2Zy0nvuz3YpgK4NBOBw2I2o2lWFFujkpOw/Goub9UJZSnNjA/oHhzAePnLRT2ttBWsCaG5shMfprEpOK3EM8X1IPJk6rLzdyotrlAL3hrq6oqbK50rrNWgyzSMqJ0w3x8jkcTFXh9b7HP6Ox1k8kUAimTTidwrp+edwJFLUXPMbo9C9raU5V4iBA8gy79wXj2XzM4UIVAiB/IIIPHa6+/rNMVRJ4fN6QckWj82x8QkMDC/9/WIljV+5li+BhmDQ3L/wstDdP4CJBdz7lO+olJkIiEA+gdUscCeHtuYm8Dps3UNodYiACIiACIiACIiACMwmQHk1C8Xy8wOKwfkuUzE3Ad5b8rMVFhgsRuTL200x3slCxPw5gwJ3fsYleXsxaM/fBj8H62ht0TFQWsxqXQREQAREQAREQAREQAREQARWhIAE7iuCXZ2KgAiIgAiIgAiIgAiIgAiIgAiIgAiIgAiIgAiIgAiIgAiIgAiIgAiIgAgshABlSelJqxIFqxS3R1MR/GTX3bh3193T5J8LabdY23bWrsPfv+4fkcmmsXPoafzghTuMmHSmkH1dcAPevvkiUPje4G3EC8PP4X+6H8V4IoR0Jm3ksfnBv7PNk1pfiTeuPwe/7v0lfvLyj7A3tKdYqc9qh1Lts9f9EVoD7Xh+6Fl87tfXzcrrcJ3PlrhfhlB8tGT5quHyJ9Dia8Xpa16HbR2nGRlROpMy4mK/K4DzNl0An9NvZEOUFEn1U/7zqQwrmwCvp5TJ8Rp17aNXVvZgipj9dWd8DluaTsAXfvt5/LL7F9NapkjtW+fcAb/Tj2sfudJIxxcalsidgnKeE/PDEro/0f9b/NeeezESG1pQ8+3+dvztGX8/q13eJ927+8e487nbZt2PLKiDBWy8IbgJN2y/GZS1s+jMfKL2IzVpidx39DyOW3d+7Uibl/T3N7z+Zmyo2wSPrlEl5azGRUAEREAEREAERKDcCFA6zneRLCBJycjQ6JiRb1OcXO1hCdw5zpyUOSdhp6g9J3LPGkF7PJlAMpmTtifTKaRTaaQnZSDzMaLUs7G+3gjcKbJmoaRqC+u5m6wYfKZkkNnB/j6kUoWvoTVtrajx+eB2OFCFqJZ16lmAIJFOIxKL40Bv72H75jHQ2tQIr8dj5MhWGNn6UrKm8Bw5WTuPo/GJsDlmXC4nfG43vG6XkaHPDPabZjGEyV9wC2sr/i6Zzh17+7t7TAGFUgXzbAjWmXOiWd82oNYfgNvlhOsw8vlS5aN2RWAxBKxzNI+VsdA4hsfGVqQA4mJy53Hv9XpQV1triinw+pJIptA3OCgR2mKAap+SEPD7vGhtajKFexjRWAyDIyNgYRuFCIhAdRBY7QJ3h8OB1sZG+P0+7DvYXTTRZnWsDo1CBERABERABERABABL3k4WFLePjIUwEYmYd4qrNShp53tmj9tt3gU7nU543W5T/NWKYrCaJm/PZrH7wEEjh2e0NDSgob7OyNv5MxbbZVCwz2d3RfEJdLS0oLYmYBqmoJ+cI9GY+V4sYX/xs1aLIiACIiACIiACIiACIiACIiACRyIggfuRCOn3IiACIiACIiACIiACIiACIiACIiACIiACIiACIiACIiACIiACIiACIiACK04gQVnSpMC9nMTtFhiH3Ynvnvt9RFMxjMZH8OLI8zgwvg+hxBgoZnXZXah1B3Fc4xZsbX4FHDaHkbz/+OUfFsTWbrPjE6d+Bi6HC/fvvQ+PHniooP0WutHr1m7H2za/E82+Vjy072f45tNfXWgTZvuZEvcrH7oMY5K4L4plpe60pmYttrWfjle1bQMLF/icPiMosoLr4Y7n/g19kT685ei34sTmk41wxGXPCbwUIiACpSOQoPQrm8VdL9yOu56/rXQdVVDLFx57MS7c/C481v1z3PTbG6Yy31R3DN6++Z14dfupRkp+yX0XLXlULf5WbG060XxtaT5xXqH77weewH27f4LheYTuvDe46Lj34C1Hv82cXylL//ITN5n8OB4K6Rnh5ASu/9V15t6k1HHpiZfhjzech3t3/bgo4nXeT4ST4VKnPW/7nKtbzv4GeFny5P3DyRVLSB2LgAiIgAiIgAiIgAiUnABfP6YylLezAF0G0WgMQ6Ojq0qMSuHmujUd0+QhyWQS4WgUE+EIovH4omW3a9vaEPD7jKTaNYeRnO9/+bzKV0jcplLfEHH9cB1Nvs4265bC6/6hYYyNjxe8jmsCfiNB9Tidc/IquKFVvqGRnGeyiMUTGAmFDjsHTqcDlFI21NbC5XCY50GuQ67NNLJwwGZk+paYPx/tpLPf7JMfpgBClqUQcuuA4uhYIoHB4RFTcM3v9YLFDdxuF9z2uQtc5q+lmX3mit9m0TswiNDERElnm6IhIxay5UT0dTU1RkLjdDjgcTrmFNCXNCE1LgILIJAyx1/GrF9e24dHK0fe7nK5EKwJoMbvN2JsnoPCkagRY1PwpRCBciJAIV1dbQ2CNbWw23PXCx5vPO4UIiAClU+gvrYWFFOEwmGMjI6VtIBQudKqDQTQ1txkCsFQSGoV7yrXfJWXCIiACIiACIiACCwnAb7nrAvWThX2svqmxJ2fL5T6/eVyjnVmX3zPS1n7fJL2mdtTas93x3znmv++mYzIiswKjcPJ2602jtmwflo/krcXSnfx261pbQWL3eXL+tlavtC9mo+JxZPTniIgAiIgAiIgAiIgAiIgAiJQvgQkcC/fuVFmIiACIiACIiACIiACIiACIiACIiACIiACIiACIiACIiACIiACIiACIiAClJoAiKczRkx6+f2Xli0TKoW2d56F16w5A0fXH4OgOwibjcKVQ8aWTDaDl0ZfwOd+dd2ChaTnH/WnePOmP8Evu39RFClqPsgmbzOuetW16KxdZ0Tb1z9+Hf538Iklsc6XuI8nQrj0v969pPa0c/kTCLhq8PrON+CMtX+ADcFNcDvc09Z//ggoJxqODuH2576D50eewxu63giucRY74BHjdswtKyp/CspQBCqDQCydBhVk1z5yJfaEdlVG0iXMkjL1T51xvZGl//szt+I17afiFa2vhN/pn+p1R++vcOOOzxY9iyML3WPomeiGEbrv+QmGooPorOnCx0+7bkr+TmH6XS/cNu3egmP6yClXmW2+88w38ZOXf1T03Gc2ePNZX0VHYA1u3PH32NH7eMn7K3UH5216C9639f1w2m0qLlJq2GpfBERABERABERABMqAgBG7TlaQTCSTGBgeQXgBgowyGEJRUqB0s6OlxYilx8MRjE9MGJnEUoOCio2da+Gg6HmO9z5EzyKe+UGJO7/mcL0vNZ2S7m9k30bafUi7zT9RIH6wrw9p80x+5KC4pbW5CRQEsqiUah4emdlcW1jH9tDIqJEszidYdDmdWNveZmTklLfnFxmgAJ5zysKTfEZcSOQXhqCUZ3BkFKHx8an1waIGa9razDtRfrF9rvtCw/r8JBKNom9wqCjHa6F9czueM6a4LTD3hfSjbUVgsQRyRRxyRaJ5fWexg1g8vtjmlnU/r8eDxvo6BHw+I9ji+Yvi9oHh4WU/1pd14OqsKgi0NDWaAiUMFhrYe7C7KsalQYjAaicQrKlBc2MDxifCGBlbnQJ3u81mntNcThcGR4YRjVXGfcVqX7savwiIgAiIgAiIwPITmEvm/tLefeA70mqMro52I3DPD0vSziK5iWQKiUQC45EIUjM+c+G7H95n812rFfxchhL30bHQYd8DFSJvZ5stDQ1oqK8zzUvevvwrkMcDi/ZyjvOF7hS4832lQgREQAREQAREQAREQAREQAREoDIISOBeGfOkLEVABERABERABERABERABERABERABERABERABERABERABERABERABERg1RKwBCuUk96682sVwcHr9KLB04gz1rwep3acjmZ/qxFT3/X8d/HjRQpUG72NuOWN38RgZAAfe/ADReOwpekEnL7mdXjd2u2Ip+P4219cg4HoQFHap8T7hu03I5QYwwf/+72gwF5R3QROaX0V/uToC3F809Z5B0oBERVEyUwa48lxPDu0E0fVH4NmX4sp2eCw2acJkqqbmEYnAitDgNIxysf2jO3CtY9euTJJlFmvd55/z6yMWDxmR8/jeHj/A8smui9E6O52eEyBDOb35Sduws6hp+aked0ZnwOv83c89+/44YvfKznx28/7ERx2wWZvoAAAIABJREFUJ/78vosWXKim5MktooMbXn8zNtRtmlMuuYjmtIsIiIAIiIAIiIAIiEAZEaBXO2PKRgL8syXbphCDsoSRsdC8kucyGkbJUjHyiBkC8mJ0ZglM3Hb7NCm79YxKmUk0FjOic0qt3S6XEVnQl23J3IuRx3K1Yenbc+/Bskim04jG44jHE8bUna/oNpLvVArxRNJIXNKTEhvKPNat6YDTrvdli5k3Ht8UN8dTKQwMDSMcjZpjmyJkri1K8t1ul5Hkc73xy+Wwm/XG+cmXr7N//oxid0obreA2lqt/ptudv+P6jidTGA+HMRGJgqL1mVHj9xtJM8Mzue4LKXBp2s9kwc9QePywD0rclzt4vNYHg/B7vaYw50IE9Mudq/pbPQQobGchDXON4fU9HEZofMJI3CshGuvqUB+szRWKtgGRaAz9w8OzBF+VMBbluPoI8Brb2d4GFiFgsOgA768VIiAClU2A99Cd7e3wetwYG5/A0MjI1HNLZY9s4dn7PB60tTSbom8s/qYQAREQAREQAREQARE4PIGNXZ1gAc0DPb2IxGJVicv6/GM0NG4Kic6UtBc66OaGBgRrAnA6nVO7sDAan6spdM8X4Bcqb7ca2rSuCz39A+ZzGMXKEuA8W58JSOK+snOh3kVABERABERABERABERABERgIQQkcF8ILW0rAiIgAiIgAiIgAiIgAiIgAiIgAiIgAiIgAiIgAiIgAiIgAiIgAiIgAiKw7AQSmQwoWrj2kSuXTZ667IMssMPvnf9js+Wf3/cuRJLhAveafzOK2//ihA/B7/JjKDqEKx784JLbzG/gzK6z8ZGTr8LvB36H6x+/DtlJMVZRO1FjZUWg1h3EZ197Azpq1s6ZF9VGlnzIyIvSaSMh5tpw2R1w2DBNgFRWg1MyIlBlBBKZrJEY3fXC7bjr+duqbHQLH44lO18Jafvhsp1P6M7CNne9cNthRenWmL733L/jByUWuG+s24TPv/5m7A3txjWPXLHwCSjDPSj153XL47CXYXZKSQREQAREQAREQARE4HAEDgmVD72NomDZ/Jz/TUpdKXLmF82o4xNhjIZCFSN2rcQVQBkthRQuhwNOu82wT1Ogb97/ZjE4MorxiQnzZ8pc/D4favw+UGJOEQkl5hRkU56dLz+vBBZ8v03JdjqdzqVLGy/Xn/lLbnEa0XAmY7ahYJiyXkpamurr4HA4MFN8XwnjXukc+dlCMpU2RQEoQSFXri2Xywm3yw2P2wU319ekkJ3fKWi31pdVXDZ/HFyDLhY5QG7OUpncPM7cl7+nuD+Rorw9gpGxMSORPlxQ5N7S1GhypASdueSHVRSA/XJNsWf+mWp5intYAGB/T8+KYPf7vFjT1mbYSeK+IlOgTicJ5Iqy5I5PfvG4D01e4801vwKC54LWpiY4nQ5zLegbGkKyQsTzFYBXKS4DgZqAH+3Nzeb+jcfdSCiEoeERfUq8DOzVhQiUigCP5/bmJgT8ftPF0OgohkfHStVdRbTLQls8x/UPDYNCTYUIiIAIiIAIiIAIiMD8BDpaWlBbEzD3kUMjo1WJyhK4F0tSz88GWhoawGdsFlOygu+5J8IRI8Jnn/z8hPeluw8cXLQ0vionpAIGxcKyHa0tJlNJ3CtgwpSiCIiACIiACIiACIiACIiACACQwF3LQAREQAREQAREQAREQAREQAREQAREQAREQAREQAREQAREQAREQAREQAREoGwJUKUQT2dAmerl919atnkuV2JfOvtrqHXX4c7nv4tf9/zScFlM1Lhq8PZjL8ZJLSejxdeKB/b9DN96+quLaeqw+1x+8lXY3nU2vvHUV/Bfe35a9PbVYHkSOGvdH+Kykw7Je/nPR/hvSOywwZEnQGL2RkyVhcTt5TmVymoVEIgZcZwNN+747GFF4IdDQWF3uAhFRVYatyU7f8c95690Koftn0L3gLOmoKI2yylwZ0GYcza+GRTL37rza2XNsNDkbtz+RawPboRXAvdCkWk7ERABERABERABEVgxAvSxpicl2PmSdiNoz8sqQ9FyNmN+RhEqpa7pdMaILqKx2Irlv1o6pkikrbkJXo/HyK4pnKZoN5FIGLEnpSMzw2G3G0kgJSU+7me3G7E13zHxeyXFlFB4clXyXRn93Iek3JaQOzcq8uEXx2yNe6bQu5LGv9y5cm1RoJ4flOMb2ToAri1+5S8jS+RuzinmveXhZc+cH0uew7actkNzSrF7LJHA2MTEguSWXO9r21qNCJ2ieJ6xLGG7tS44DsrgeQ5LpdJIZ9IIR2MlEfQ4HQ4jvI/G4tNYMr+ZdHxeLxrqgqB8mmu10o7R5V6j6q84BKx7gPzjhNd/Fm6IRKMYHR8/VDyjOF2WvJW62lrUB2vNPcqB3t6S96cORKDYBHjfEvD70FRfb4rQ8PrK9dw90I/YjOtJsftWeyIgAsUlwOO5o6UZPp/P3J/yHpRiwdGx0GQhoeL2V0mtUbZICSm5HOxb3P+3U0njVa4iIAIiIAIiIAIisBQCfNfBzwYmIhF0V+m9U7EF7vm8Az4fmhsbjKx9ZkjevpSVufL7SuK+8nOgDERABERABERABERABERABERgIQQkcF8ILW0rAiIgAiIgAiIgAiIgAiIgAiIgAiIgAiIgAiIgAiIgAiIgAiIgAiIgAiKwLAQsqXM6mzFi2WqSgS4F4DuP/TOcs/E87Bp7GS+Pvoh9oT0YiA6gP9KLkdhwQU3XeerwruPeh23tp8LvCuCbT30FP9t7X0H7LnSjW87+Biia/bN734ZEOrHQ3bV9BRP46ClX4/WdZ02KhmxGZFRZSq0Khq/URWABBOaSmS1gd7Ppt3d+HT/ddfdCdyuL7TcEN2F711l4Tfvp5nrFKHeB+0LALafA/eY3fAUdNWtx446/x47exxeSZtlue822T5r7JTdlibqIle08KTEREAEREAEREAERSGWzoCg5PyhVplgulU4jFo8jmUwhmUqa7/yZYmUIUP7X1tRkJHcMSvOHRseMYLeQcLtc4D+Cohx6Sppts8E5o2BgIW2t1DZcq1yzFJlScD3fo4YlIs7Ju3PZ5oTeFITrAeVI80ehczKbmWJn8SM6UuczHgX6088cuYIP5itD+XsGlN/EE4lpckqX02lEOfxdOBLNyfUddnhcLiOEp8Sd71viqRSGx0IYDYXMtoUG2zpq3TqzuRHemjxyCyCVShnxbXyyAIV1XltI+4XmwWMsWFODgM9r5LsDwyOIx+NwOB3we72oranB0MioOcdawX0oYuJ+lLer4EChtLXdQgnwvMgj1iqMwSIGyVTaXON5rY/EoqboAIsdVGJQ3NRQV2cKTOw92F2JQ1DOImAI8PpRV1uD+mAQLAjCwiP7untMgRqFCIhAZRBorK8z1yReU/ncFpoIT7v/q4xRlCZL3qs3NtSjvrbWXK/5DkIhAiIgAiIgAiIgAiIwP4HNGzeYe6bd+w9UJaY1ba3msws+++45cLBkY2xuaECwJgCn02neO+8+cLAkhT1LNgA1PIuAJO5aFCIgAiIgAiIgAiIgAiIgAiJQOQQkcK+cuVKmIiACIiACIiACIiACIiACIiACIiACIiACIiACIiACIiACIiACIiACIlDVBChaoNjEkrZzsJFk2EhA73zhNgxE+qt6/IUMrtZdi8tOugLHNW6Bx+ExggqPw2t27Y/04Zfdv8CjBx7C/vG9cza3sW4T3n38Jdja/ArD9ubf3oj/HXyykK4XvA1FuBS4R1NRXPKf7zS5KlYPAbvNjv97+t/j+MatcFFcJPPt6pl8jbTiCFAcx1O0JSmbbwD8R18zz+R7Q7tx69Nfw86hpypm3HNJ25n8aHwEv+vbga/8/v9VzFiOlOhyCtxvP+9HcNid+PP7LkI4GT5SahXx+wuPvRgXbn6XEc5RPKcQAREQAREQAREQAREoPwKWvJ3Sj7HQOCKxmBGAGJnx5DNMKcTG5UeicjKiXIQSQIp1ewcHkUwmF5y8JQOlDIUibUqjKc9z2LDs9+5zvfGc6+mBQnauV0vGfiSBez4U87w+uZ65n55Ojrxkkhl+zpCbHT7PzSf55xbczhLmWy2zuAC/xsMRI3DPDwrbAz6f+TllPFx/fp8XHS0tRubOoOByIhJB3+DQkZOdsQXFO5u6Oqd+ynZCExOYCEcW3NZiduB46oO1qKupgcvlmiqWwLFSuMtCCtY4KafvHzpUWJa5t7c0G8E7RfZ6J7yYGdA+hyOQO14xeczmKhtksxmEo1FzjFAsy6IHlR7mWGpugs/rxf7uHsRmnIcqfXzKf/UR4P1LR2sLPB4PRsZCGAuFphVHWX1ENGIRqAwCHo8ba1tbzTM2r7MjoVBlJL6MWQb8flDUOTQ8guGxsWXsWV2JgAiIgAiIgAiIQOUROGbDevOu8aW9+6qysBffmfK9Lr/PfG9aitni+yMGi34qKp9AvsTdGs3Q6KgpoqoQAREQAREQAREQAREQAREQAREoHwISuJfPXCgTERABERABERABERABERABERABERABERABERABERABERABERABERABEVjVBGLpnFTBkrb/uvdxI29XzCZQ72nAUfVHY1v76Tip5RTUeeqNIH0kNoSh6BC+/tS/zJK4d9auw7uPfx82NxyHRDqBT//yb9Ab7ikZ3jO7zsZHTr4Kzw8/i7/9n2tL1o8aLl8CLDjwd6+9Ee2BDngcjmUXaJUvGWUmAuVHgOKjZCZTUKkNStsf3v8Aft37y4orrrK16UR86ozrpybAkrb/4MXvVdxYCllFyyVwv2TrB3HupvPBtXHNI1cUklpFbLOt/TRcs+0Tks5VxGwpSREQAREQAREQgdVIgG7mxORzTCqdxtDICMYnwpJBlvFioPS6qaEBXo/byHZ7+geWJGpxOh2gxJ3SPK/bbcQoDn7ZYITupRadU/pNUXhOE26p3HP9UlxNcbgRhGeySGUyRipsZPN2u8mPxaJKnWMZL4eSpcZ5SUya8o/EmTLoRCqNZCqNTDYDFqUMhSfMuYTim4WUJG0IBlFbE4DL6cTw6BhGx8dzxSQWGCxQcNS6rkPvLkLjoKiFUvhSh9fjQV1tDfjd63LB4bBPrVGu9fxgPsOU8I6Pm+OYebc0Nhi5PRlofZd6tlZH+0bWjulFFniMx2IxU7QlEo0hkUhU5bWfx2JLU5MZ377u0n2WtzpWkka50gTMNaKhwVwneS/E6yPvi1h0YTwcNsfyYq6ZKz0u9S8C1UqgrrbW3NdZRXtYfGt4dNQ8wymmE+A5jQUq+GRHgTuLQClEQAREQAREQAREQATmJrCxq9O8NzzQ02ve61RjsLBlZ0e7GdrB3j7dQ1fjJJdwTDMl7hK4lxC2mhYBERABERABERABERABERCBRRKQwH2R4LSbCIiACIiACIiACIiACIiACIiACIiACIiACIiACIiACIiACIiACIiACIhA8QhQwkDh0jNDT+O6xz5evIZXUUudtV344Cs+iuMatxiB6pee+AL2hfYY6cw7jn03zljzB2j1t2Ln0NP4zC8/UTIyFLe3+FqxpflEUJT77Z1fx0933V2y/tRweRM4vnEr/vo1fwufyw/PpJyqvDNWdiKw+gikJ+XtHDmvH+FkeE4ILKpSidL2/MFYAve+cA8+8/gnq1Lanj/e5RC4v2fLX+D8o/7UdPvlJ28ycv9qiQ3BTbhh+82w2wC33V4tw9I4REAEREAEREAERKAqCFAjTIEr5ctG7prJIJ5IYCISwWhocdLkqgBTpoOg1K6xvg7BmhojaKGgk+IJSq6LEZSCUuReE/DD5/EYMahjUqBeKpE71x6F1lx7ua+c3NrusMPpcBjpNfum3p0C90QyiVg8bnIjBwrenTbp24sx//ltcBYS6UMF6igRp0h/rkhxDtM5sT6FlCEWgMjkiswuNtwul5HTDo2MLrYJs242rusyxQgYo6EQBoZHSiq2ZV8N9XWoq6kxInbmwPXJ52EruN657q3g8UtBJQtouN0uUC7D45C8yV0hAoslYF3jzfWd1/p0Gql0xqy1VDqFcCQ6tfYW20cl7MdjsaOlGX6fD/2DQ6YohEIEKpUA740og66tqTFD4HHN+0FLDp1MpTARjmAiEkYymarKogyVOnfKe/URaKqvR0NdcOr4JIFYPIGB4WHJyedZDpR0Njc2mOe9/qHh1bdoNGIREAEREAEREAERKJDAmrZW8/6w2qXUlsiNz70v79u/5HfOBeLVZlVEgMViW5oazbESjcbQ2FAPPnfwM9Dc+5OI1lUVzbeGIgIiIAIiIAIiIAIiIAIiUFkEJHCvrPlStiIgAiIgAiIgAiIgAiIgAiIgAiIgAiIgAiIgAiIgAiIgAiIgAiIgAiJQlQRSmSwoTJHse2nT63V4cfWr/9qI04djQ3h2aCfGEmM4oekV6Ayuw/17/hP/9sy3jDioVGHJYq323/XTP0U6kypVd2q3Agicu+kCvHfLpXDY7HA77EZgpRABESgPAlYBFWbzyP4HcMuTN5VHYiXKwhK4V2PBmEu2fgA8384Vtz37bfzHS98vKlUbbLjw2Ivx9s0XmXarTd5uwbrz/HvMdcvjkMC9qAtIjYmACIiACIiACIjAEghQIEwhtn1SzEwJBt8rTvqzjSi7b3BIcrklMC7mrhSWH7Wua5oAcGx8An2Dg8XsZqotn9eD+mAQAb/fSKgZh5N4LyYJS97Ofbv7+o0sIz/qamuNXMPqf3wijMGRESPGbm1qhNfjMc8Yeke2GPqH32emZHw+ztYcUrI4ODyCSCxW/GSW0GJHa4sRojMolecxMzw2ZoS3xQyKc3m8+H1eeFwuuJ05eftM6f1MMT5z4M+ymZws35LNcz8WJ9DaLuYsrZ62WB/AXOOzhz7B4vqfiESN1DkSja06MRGlZpSbkcPuAweLfg5YPatLI11pAkbg3tRorm2m6FI4gnQmDY/bA967OZ3OqWsHr80HevtKWrhkpXmofxEoRwJ8blu3pgMsSMQ/s1CPw+4whXr4jM1iIuV2z1xOHLs6Osw7iu7+flOIQiECIiACIiACIiACIjCbAN+btzU3mffpfK9ezdHV0Q6f12vupfccOFjNQ9XYSkDAErjznaBV/G5mN5K5lwC8mhQBERABERABERABERABERCBAghI4F4AJG0iAiIgAiIgAiIgAiIgAiIgAiIgAiIgAiIgAiIgAiIgAiIgAiIgAiIgAiJQWgKJTMZIlq595ErsCe0qbWeroPWPnHwVzuw624ja46kYnHYnvvCbG7Cj7/GSj94SuD89+L949MBDeHj//SXvUx2UP4ErXvlXOH3N6+C2OyXxKf/pUoarhEC+vD2WjuG9915Y9SOvZoF7wBXADdu/iBZf66x5/H9P/BN+fuDhos/vH6x9Az56ytVG5lGtAvcbt38R64Mb4ZXAvejrRw2KgAiIgAiIgAiIwGIJJDKUtR8qTkhhMGXBlLgzojFKH3slfVws4CLv53I6sbGrc1qrlNpR3FnK4HMKJRcNdUEjTndOiqWX2qcl/qY4g4UCxsPhOZukQJ7i3XAkYoQ0zKe5oSGXj81mpPKK4hLgeYHnByvmK8bFLZKTn0cMjYxiaHS0uIkUobWagB9tTU1m7TKSqZRZR2OhcSP9KUZQpsv1GKypmTpGHPPI1/OZHa5vytt5rClEYCEEeOymsjDXdn7F43GEo1EjbOd65/l2NQeFXx63G9F4HAd7+1YzCo29ggmw0Af/IXvA58fB/j4kEoeuZSwc0lhfj/q6oCkiwmve/p5epFISIFfwlCv1CiMQ8PlMoSmKAXm9CY1P5ATuDgca6+uQTmfMcw8LLCjmJsACFcHaGnPf0tM/IEwiIAIiIAIiIAIiIAJzEOD95tHr15l7Jj73scBXtQbHuqmr09xjj4ZC6B8artahalwlIGAJ3Nk0jxd+jjESCpnPvOqCtabwVn5I5l6CSVCTIiACIiACIiACIiACIiACIjAPAQnctTREQAREQAREQAREQAREQAREQAREQAREQAREQAREQAREQAREQAREQAREQARWnEAsnUEkGcYl91204rlUQwJ2mx0XHftnePNRf4rxRAj/38MfQTg5t0yo2OO1BO63PHETHjnwQLGbV3sVSsBhc+BvTvs0tjRuhcfhMhJ3hQiIwMoRoM+MsjJLa7ZarsHVLHDnarLGl8lm8O2dX8dv+n6FRDqOsfhYSRYb7zfectTbcNFx76laifs12z6Jbe2nwm23Q5eukiwjNSoCIiACIiACIiACCybA94jpTMaIH+2UBTudoBSSEgMKHyk3TaXTC25XO5SGgMftwvq1a6ca59zt3r8fmTzRdml6zrVKEXZTfb2R3y5VLm3J29PpNAaGRxCamDhs6g6HHS6nC3W1NaDI3uvxGGGLni9KM+NWkVir9fnmm5J3nisisRh6+wem3o2UJqvFtUqBbWtzk5Gr8898k8pjx5z7kimwCALX4WKjPkhxe8AcFy67HfOJ2+dqn4LtZIalY2cHn5vZnt78LnZmVtd+vAzwvMp1zes2v4+NjyMciZpjVJEj4Pd60dTYAK/bjX3d3Yjnia/FSAQqiYDf5zNFGWaK2SmIXtvWau6TeG3bc/CgkUUrREAElodAaxPvOQOmiMr4RNhci/MLBvFelM/cPD55rVbMTYDvJhrr6lEfrMW+7p6iFV0SbxEQAREQAREQARGoNgIbOtca+fRqkLjznU5nR7uZQn5uxYKFChEohABF7RQCWuL2ufY5ksz9SJ9fFZKHthEBERABERABERABERABERABEZhNQAJ3rQoREAEREAEREAEREAEREAEREAEREAEREAEREAEREAEREAEREAEREAEREIGSErAksTabzYgvqe/IF2Dy95Sr7Oj9FW7c8dmS5rLaGt9YdxQOThww8tblCkvgftNvb8Bj3T9frm7VTwUQaPO3429Ouw6t/nb4HE4jH1KIgAgsP4F8efve0G6sD25cNUVUql3gztV0ydYP4NxNF2BPaBc+8fO/QjKTLOkie0XLKfjEaZ8GdXJcT9c8ckVJ+1vuxi889mJcuPldcNltcOi6tdz41Z8IiIAIiIAIiIAIzCJAqRzly5TKDY6MGhl2bcCPgM9nZK9Do2NIJkt7D6xpWRgBCqLXr10ztVM8kcDeg90La2SJWwf8PrQ2NsLlci363t6StzOV3oEBhCYKK5bp83rRNSlp4b58ruDzhaK4BPLnhy3zvSM5zyTNc0g8ncFoiOeQEWSzc2nIi5vbYlsL1tagvbnZrBmOIzWZK3Nm7iNjoYKa5nmSQiQrWExg3ZoOUJi72KIGM3nnJ6Ln54KmZVVvxKXM9cx1xKDMmcfk6Pj4tLW6qiHNGHxzQz0a6urAayilsAoRqCYCXo8ba9vazHWJRX6SqcUXKKkmLhqLCJSaAI85PqdQnskYHB7B8FhpigGXeizl0j4LVXS2txnJ4tDoaLmkpTxEQAREQAREQAREoOwIbOzqNAVPV4PEnQJ3itw51pf27iu7uVBC1UFgLpn7gZ5eU8RWIQIiIAIiIAIiIAIiIAIiIAIiUFwCErgXl6daEwEREAEREAEREAEREAEREAEREAEREAEREAEREAEREAEREAEREAEREAERyCOQL4mdCYYSFbpq6GigqOHbO7+On+66W/wqnIAE7hU+gSVO/71bLsU5G98Mr9MFp0S4Jaat5kVgNoH86/Ij+x/Aw/sfwKfOuH7VCNy3tZ+Ga7Z9As8MPY3rHvt4VS6RgCuAG7Z/ES2+Vnz/hTtw5/PfLdk42/xt+Kczvwy3w23k7WQaThYmMSxZUkVu2FozvGZRbKcQAREQAREQAREQARFYWQLJTBapTAb7e3oRiy9fwcKVHXVl9z5T4B6Nx7F/BeSzlKSsbW8Di4wuVDCdL6vu7uvHRCRS8KRQREMhDR8n+FyhgoYFoyt4Q6tAbP4Oc82x9U4klkigp38AiTIv9uD1eHKi9cl3qJbsmhL6aCxmCllMhOdfi06nEz6PB06nY0r2zvXPf0jYWFe34ONg5oTMJ3HnWnfb7QXPnzZcPQS4dlNZgN8praJAiGt4PBwu62IK5TBDPJ7bmpvAoiCjYyFTxEEhAtVCgIV22ltazD3Si3v2VsuwNA4RKGsCfEZb09YKh91u7omHR8cW9IxT1oNbweR4r93Z3o50Oo3RUEiyxBWcC3UtAiIgAiIgAiJQ/gRWg8S9vaUZwZoaMxl8H813YAoRKDWB1qZG1AeD5nmEEneFCIiACIiACIiACIiACIiACIhAcQlI4F5cnmpNBERABERABERABERABERABERABERABERABERABERABERABERABERABERgksBMSexPd/0YW5tPxJamE7G16QT4XYFprK595ErsCe0SvwohcGbX2fjIyVfNm+1Nv70Bj3X/vEJGozSXi8AVr/xLnNbxWvidbgmrlgu6+hGBea7Ltzx5kzmP83w+Gh/BB//7vVXLqsXfigs3X2zGyqhmgTvHt7XpRCPmT2VS+KuHP4ru8MGSzO07jn033r75IgxE+3HtI1dUnbyd0DYEN+GG7Tcb2aIEdCVZRmpUBERABERABERABAomkAUQT2eMuJ2yi2QqVfC+2nDlCMwUuFPW293fvyIJUWbd0dYKp8NhZOqFFGmyJNXZbBa9A4MLlqxQ4nfMhvXmPRil4ioLVfypT2Qy4GcRVtB3zue3maxZACKaSKB/aBiRaLT4iRS5Ra6dtW1t8Pu801vOZsHh8hzI44ki95nnQ7fLZfblug1HIxgJjRuRZLAmYKRBLGjA9biUggI8NtKTMu78BAs9toqMS82VMQEen2a9ZDJIpTNIZ9IYG5/ARDiMVDpdxpmXV2q8nna2t5mk9hzsNse0QgSqgUCN3w/Kxex2O17au68ahqQxiEDZE6Ask89EvFfs7h+oiHvjsoc6mSCLUrBYUiKZQt/gYKWkrTxFQAREQAREQAREYEVIrRL5AAAgAElEQVQIbFrXZe5LQxMT5t17NYXk7dU0m5U3lqPXrzPvWShwp8hdIQIiIAIiIAIiIAIiIAIiIAIiUDwCErgXj6VaEgEREAEREAEREAEREAEREAEREAEREAEREAEREAEREAEREAEREAEREAERmCQwU95OSezMoBDTErpvqNuIy++/VPwqiEDAFcC3zrnDZJzJZpDMJAGjjrEhm83gc7/+NJ4d2llBI1KqpSZgtznwmdf+AzY3bIbH4ZSwqtTA1b4I5BGY67psydsT6QSufvjDGIisjECvlBM1U9xOxRmvTbc8+YWqHG8+y0u2fgDnbroAzw8/i+se+zjS2eJLndx2N75z7l2w2+y4/IFLq5bpneffY65ZHoe9lMtVbYuACIiACIiACIiACByBQCabRSKTNbJiCpgpm1OUP4F8gTvl+32DQ4gnEiuWeMDnQ3NjA5iXw2YDZd9zBX/MJZaidDidxsDwiBHJLDQo4aaIxuWwwzWHVHyh7Wn76QSs8wJ/ynVF4Y/L6YSbVbjygvL2RCqFcCSK3goSKfq8XiNs5jrKD+tvHH9oIoyB4WFkMhmzCdd2W3MTvB6P+ft4OIzopKSlIVgHp9MxVVBgKQJ3noF5Hp55JqY6f77jSut3dRGYOodOXq9TqTRGQiGMhULg2lUsnEBXRzvcbrcR7bKYjUIEqoHAYgXuvDbymudxu8DzS7gCirNUw3xpDJVNgPfK9cEgeNzxnjCdzmDPwYN6ti7ytLKQEgsqHejtVeG5IrNVcyIgAiIgAiIgAtVFYEPnWnPfRHn7Yt69lysNydvLdWZWT14NwSBamhqNvJ0Sd4UIiIAIiIAIiIAIiIAIiIAIiEDxCEjgXjyWakkEREAEREAEREAEREAEREAEREAEREAEREAEREAEREAEREAEREAEREAERMDIvIFkJmPEHY/sfwBzydsFqjoIXLPtk9jWfipuf/Y7+NFLd1XHoDSKkhE4sfkkfPjkK9Hmb4VrhkSpZJ2qYREQgTmvy6tB3s6pv/WcO+B3BbCaxO3WkmehlRu2fxEtvlb8828+h8d7HivJ0WCtpWq+57tx+xexPrjRCNzncTuWhK0aFQEREAEREAEREAERmE4gnc3CSJiTSQwMDUvSWCELhAIWiliSyaSRt1MYsdJBYSH/MRVzMzGXSDjPQE3h9/hEeNFpr1+7Bl63Cy47xdmLbkY7ziDAzx+S6Qwi8bhZV5yjte1tRuLuttunWKcyWSPipzh6eHTMCPkrKfw+L1qbmg6tVwBOu80UIODYkqkUYokEJsIR8721qXFK3s5xJhJJuFzOWRJ47q93tJW0EionV8rZU1l+VsgCGBlTQGAiEjHFBFR8ZWnzyKIOLY08xt14ac9eifCXhlN7lwkB3pe1tTSb4iIv7tk7Kytew1iUxO10wckiLS4XHA47HLzWszgOr4cstjM0bM4zChEQgbkJBPx+tDc3meOGhX/4PZ3J4GBv34oW2KrG+aoNBFAfrDVcWXxOIQIiIAIiIAIiIAIiMDeBYzasN890u/cfqKrCNxu7Ok2R0dFQSPeDWvwrRuDo9evMcx8F7uXwudyKgVDHIiACIiACIiACIiACIiACIlBkAhK4FxmomhMBERABERABERABERABERABERABERABERABERABERABERABERABERCB1UxA8vbVNftndp0NilsPTuzH1Q99pKDBO2wO1Hsb8Adrz8RPdv0HUplUQftpo8on8Jaj34a3bb4ItS6fEQwpREAESk9gruvyapG3k+6Fx16MCze/C33hHnzswQ+WHniZ9fCtc+4ARe68RvNaXYrwOry49U3fg91mx+UPXIqBSH8pulnRNq115LTZjCRPIQIiIAIiIAIiIAIisDIE8p9vKGCmCG0uSSOFH+aLXu68VK2/Ux4rgezyzSFlnBvXdRkxYCweX76Oj9CTx+1GY33dLKl1/m6ZdAahcBiRaHRJea9tawMl3G7KRvVObEks83emlD2WSIKC/Wgsbo7rjtYWUJhIznx8S1MiPVlstrt/AOFIpGj9L1dDFNS2t7Qg4PdNdUnxOsfIwhY8N6YyGSSTKSOw9Xk909Y1ufCcODN4bLr1jLtc07gq+jHC9iyMDNZ8pTMYGx/HeCSMVKqyCieU64TxWGahCr/Xi70HDyKeSJZrqspLBAomQIF7OwXudjuGx8ZyhVjcbiNodzgcUwU1rXt4Hge8x+eVjfsweK3v7uuXkKxg6tpwtRHgs8+6NR2z7gl5XPFaPTA8omfkIi4Knpv4rBmsqTGyRBahU4iACIiACIiACIiACEwnwHtUFj5lcUoK3KspeB/I51y+q921rzT/r1Y18dJYSkOgIRhES1OjeVfC5xKFCIiACIiACIiACIiACIiACIhAcQhI4F4cjmpFBERABERABERABERABERABERABERABERABERABERABERABERABERABFY9AQpTKArhP5l+ZP8DuOXJm1Y9k2oHQCks5bDpbBof+dmfYyQ+MueQKXWtcdfi7cdchNd0nI5Gb5PZbiDaj798+KOIpZYmQap2ztUyvqtedS1ObT8dPqfbCJQUIiACpSWw2uXtpMvr1C1nfwN+VwD/93/+Gs8NP1Na6GXU+obgJtyw/WaMxkfxwf9+T8kyoxbzL1/9cXN9r9b7P+t+h5cujyMnBVKIgAiIgAiIgAiIgAisHIFUJgu+h2SEo1EMDA0bIRolaZRiUAJpxUyBu/XzcCSKnv5+UDarKD0Bl8uF5CqW1rU2NSFYE4DH6ZDAvQjLjUetOQ9kMojG49PkI06nE2vbWuF2uaYJKlnsgecKSnMqLbweD9a0tRqhLcMIaycF9Xwmz4LS7JzIfSHBp1sWFVCIwGIJcMlR/Mq1l8GhNcgiK5Qwj4bGJYNdLNzD7MeiICzosK+nB7FY+RRGKcFQ1eQqIRDw+cw9PGXtMyN3jskilUqZ+31+p9wvV7wgi4DPbyTJ/N2eAwdXCTENUwQWRoBizM72NnOM8fmZxxGFklaBHx5nPQMDmAhXXqGjhZFY3q19Xq/hPjw6hqHR0eXtXL2JgAiIgAiIgAiIQAUQaG1qRH0wiNDEBHoHBisg44WluLGrEy6nE739A6ZIrEIEVoLA0evXmc9OKXCnyF0hAiIgAiIgAiIgAiIgAiIgAiKwdAISuC+doVoQAREQAREQAREQAREQAREQAREQAREQAREQAREQAREQAREQAREQAREQgVVNgHIQClMoa4imIvjJrrtx1/O3VQ2TFn+rGctApL9qxrTQgVy4+V3z7nJm1xtBRnc892/44Yt3TtuOwtM/2/IXeGXrq9HgbZz6HcXtjBZfK4ZjQ7jqoQ9L4r7QSamw7SkT+vz2m7AhuAEeuxM2CdwrbAaVbqURkLz90IxdeOzF4HWsL9yDjz34wUqbykXne96mt+B9W9+PJ/p/g8/96tOLbudIO9ptDnz4pCuwvess3Lvrx7h159eOtEtF/v7yk6/C9q6z4bLbJFysyBlU0iIgAiIgAiIgAtVGwIgcs0A6kwFFsRQPuJwu+LweUzSO7yHMq4f89w9Zah75lZPMUuLeOzBg2lCIQCkJNNTVoam+Dm6HA05VNVwSah776SyQSKWM3GdsfMJIW/ODovNgbQ3qamuNJIfB4zwSjWI0FEK0AoXHXo8bzY2NcNjtyGQy5jvH6TACdkrcp8f0Ux9/O/tlrNtuV5HNJa3G1bczr53WNXTqO4/JdBqJJKXKScQTCYTGJ1QgpYTLgwUdWKxmX3cPYnEJ3EuIWk0vEwHKpXnNdrucSKbSZl2z4AqL//AaT8k0BdMzgz9vbmhAQ10QE5EIuvtW7+f4yzRV6qYCCbDoT9eaDrDIUTQWMzLxVDplRJkel9uI/Hgdp2Cc13BF8QjwHNXV0W6KTrCoDfkrREAEREAEREAEREAEDhHY0LnWFOGkvJ3veastWDSJxcpYQGnX/gPVNjyNp0IINASDaGlqNJ+hUuKuEAEREAEREAEREAEREAEREAERWDoBCdyXzlAtiIAIiIAIiIAIiIAIiIAIiIAIiIAIiIAIiIAIiIAIiIAIiIAIiIAIiMCqJEBZQypL4VHuH00/sv8BI+0MJ8Pm7xSHPrz//qm/Vxqkbe2ngnLybe2nYSg2iL96+KMVO5alsr/ujM9hS9MJh21m3/hewyg/1gTW4gtn/YtRZlHavqPncTy8/wHsCe0C5e5sd31wI0Ziw7jyoQ8hltI/XF3qXJXr/nWeOlz/B/+MNn+bkd/K316uM6W8qoHAXPL2S7Z+AOduugCJdAJXP/zhiilKYknIDzcv3975dfx0193zbsLrzVf/8NtwOzzYP74PP3jhDjzW/fNqmOrDjuGabZ8E72WOxKcYIL7xx99FrTuIax+50lzjqzE2BDfhhu03G7kdJXcKERABERABERABERCBlSfAN5LpDEXuWSN15LsGm91m7tcO996B+yUyGWQyWSNzHhgeWfnBKIOqJlAT8KOtudkI3PleTLE4Aiwkm8zkZNGUsPcODhqZ+XwR8PkQ8PPLPyVyp5iS0uO5RLCLy2p593I4HKDM3ev2gMJbl8tpvs8MLjOHLfcOluc8qwBvbrssHDa71uLyTl1F9maKnmSBDLXt/J7NmGIIvH7y7zyOYom4kS3H4wnEk8nDHpMVCaEMk5bAvQwnRSktmQBFxxRJ87pe6DWa23e0tJhr/cG+foQjkSXnoQZEoJoI8BhZv3YNeP8Yj8dxsLdvzgIr8xVJqCYWKzUWFlyprwua55ee/oGVSkP9ioAIiIAIiIAIiEBZEjhmw3pTsGv3/gOm6E01xuaNG8xz7kt791Xj8DSmCiHAdch4YfeeCslYaYqACIiACIiACIiACIiACIhAeROQwL2850fZiYAIiIAIiIAIiIAIiIAIiIAIiIAIiIAIiIAIiIAIiIAIiIAIiIAIiEDZEbCEHxSmMJ4Zehq3Pv21WcLOC4+9GOduvAD37rob9+7+cUXIz1v8rTiz82wjbuefrdgb2o3rHvt4RYyhFAvmzK6z8ZGTr0I4OWEkueOJ8Wnd2G029EV68bu+38zq/jOv/TyOa9yCu164HXc9f9u038+SuD/4IcTSkriXYg5Xuk2H3YkbX38zuoLrjihSW+lc1b8IVDKBueTtHM+3zrkDfqcfH33w/RUjb2fexRC4s53b3/wfcNgcU1ObzqaxL7QHd7/0g6qVuXPOeZ294sEPoTfcXbJl3eBtwlf/8FZTqOXy+y8tWT/l0LBV0IZCUDkXy2FGlIMIiIAIiIAIiIAI5AiwuCQl7lQVOwssGmc9OyWSSew52F2wKFLMRWAxBCjYXtveBo/TKWn2IgDyeOVnEYlUCuPhCMbGx0ERe6FBEZDDbofP6zUyIMqmqyWssTm5tpxOuN0uUFzvdrngdjqmJO7WuZIs+TzL9/kKEZiLAD/143U1bYTtuc8AreDxE4nGEIlGEY3FkEqnBXEFCEjgvgLQ1WVZEuC1rqujHTa7HXv27UfqMEVdynIASkoESkiA94id7W3m/nciHEH/8DBSVSrFLCHGojTd3tIMv9eL/T29VSsmLQooNSICIiACIiACIrCqCPB9OYsNMQ709CISq87/X3g+gXtDMIiRUGhVzbkGu3IEJHBfOfbqWQREQAREQAREQAREQAREoDoJSOBenfOqUYmACIiACIiACIiACIiACIiACIiACIiACIiACIiACIiACIiACIiACIhASQhQhpT7B9A2I+qkuH1H7+Nz9kVp6C1nfwN+VwCRZNiIv8tV5L6t/VQjbd/Wftqssax2ebsF5FbKf10B/ONvrseve35Z8PrqCKzBTW/4CqKpCC5/4NJZEvx8iftobAQfe/CDiEviXjDfStqQMv9jG46Fx+GS+LaSJi5P2pOFJe2hFu/wwS25jSWFOtL2FYakLNOdT97Oa9s12z6BvnCPOceWS7BQyt+e9lkMRQexo/eXuHf3PbNSswTucxUBsWTaD+77b5zS+mr8rv83+OGL35slqL/spI/hrHV/hB29vzL9bGs/HbzuW2HJ3P/60avKBc2S89gQ3IQbtt+MkdgwLvvZJTh07C656VkNsMALC73cu+vHuHXn14rfQRm1aBW0cdhski6W0bwoFREQAREQAREQARFYDAFKaROZrJFA7z1YuoJHi8lN+1QfAbvdjnVrOuB1u+FWNagFTTDF7cl0Bsl0GrFYHAMjI5JPHoYgZZ11NTUIBPyo9fngctiP+A5vQROijauOAB3tGWTB94q8Npq/ZzNggRN+JZMpxJMJxBNJpFOpWVL3qgNSAQOSwL0CJkkpLguBmkAAa1pbTGGWfd09y9KnOhGBSiHAa4Xf5zOFyijEXEjxo0oZY6XkWRsIgCKP8XAYwyOjU5+0V0r+ylMEREAEREAEREAESkGAxSj5vtzpcJjmKTMfGhlFpsoKc80UuLc1NyFYU4vh0VEMjY6WAq3aFIFZBCRw16IQAREQAREQAREQAREQAREQgeISkMC9uDzVmgiIgAiIgAiIgAiIgAiIgAiIgAiIgAiIgAiIgAiIgAiIgAiIgAiIgAhUJQGKUlKZnP6TIu6f7Lobdz1/2xHHeuGxF+PCze+a2o4i91uevGle6fsRGyzyBlubTgTFo5TIMigYdthtRlLBMUvefgj4JVs/gHM3XYDf9v0an//13y1oJr541lfRHliDuQS8bGiaxD0+go898AHE0/EF9aGNy5/A/3nN/8UrWk6G3+mRwL38p2tahpTaUeCTH/xH/3OGjefSQ7p2Xjmy2QxcdqeZd4qPFaUhYKRmmawRld+447NTnVx+8lXY3nU2/uOl7+O2Z79dms4X2OrFx78PbznqbaBYLD/CyTD2jO2aEroXInCngN1hy/2jPgal5fky99vf/B/m9ywiMhDpN9vwukOxfb7M/R33nL/AUZTv5ha3J/t/h+t/9amSJvqNP/4uat1BXPvIldgT2lXSvsqh8Vve+A20+FrhkQSvHKZDOYiACIiACIiACIjAognw+SmRSmM8EkHvwOCi29GOIlAoAQppfB6PeZZQFEaA76PS6TTCsZgR+Eg8WRg3blVXW4vWpkYjcHfqXVzh4FbJlnyra8naeT1MZzJG8Mr3dBS1x+IxRGNxc8wlU6lVQqVyhimBe+XMlTItHQGer1qbmlBXW4P+wSGMjo+XrjO1LAIVRoD3gPXBoLmP7u4fQDQWq7ARVFe6dpsNTQ0NqPH7zHzomaa65lejEQEREAEREAERWBqB5oYGNNbXmUb4DqpvYBCRKrp/tQTuLOZDcTtf0/I93Mt79y0NnPYWgQUQkMB9AbC0qQiIgAiIgAiIgAiIgAiIgAgUQEAC9wIgaRMREAEREAEREAEREAEREAEREAEREAEREAEREAEREAEREAEREAEREAERWK0EMlkglT0k7n1k/wO4defXQMFqIUFB6pff+E34nH4j7mV780m8C2mvmNswt1vO/gb8roARCvOLOTLiRlgBPLz/AXz5yZuK2W3FtkXJPXkl0gm8/7/ejVj6yP/Yl/N+zba/wQnNJ5lxz5QK58OQxL1il0bBif/FiR/CH647B16nSxLvgqmVx4YUZvWEu/G7vt/i+y/cjlQmBafdOW9yFLh7nF40ehuxueE4HF2/Gcc0HIsmX7PZx2GzwyGZe9Enl9fYRCYz61z7rXPugN/pxzt/ckHR+7QaPK5xC/78hA/i7pd+gMe6fz5vP7yWfPa1N6LB22i24T3BQKQPLKiypflEI8bOD15z3A73nPcO153xOWxpOsFsPhDtx46ex7Gt47RpbVj78/6FBWTmijvPv8f8uJoE7tds+yS2tZ+KH714F25/7jslmXe7zY5mXwu+dPbXDf/L77+0JP2UW6NWcSIK8JzWjWO5Jal8REAEREAEREAEREAEjkiAxa/iqRRGxsYwMhY64vbaQASWSqCzox1+r1fFoAoASbm0KVKXSmNobAxjoXEjtlEUTsDtcqFrTQdcdjvcZVA0gHPKAsEuPUcXPolF3pLvDXlcGXH7/8/em8DXVdb5/5/cfcm+p23owiotCkJlU0HBEUHAGQQBHUFZdKjY6kgd0BFwBBWYHxUsgzj8wN/PPyDo/MWF0ZEiBalARcvSsqdL0uz7cm/u/nt9npsTbtIsN8lNcm/y+c7EtMk5z/J+znnOc55L39+UssORCAYCAfQHgkYoGte9lmHymS9OAvfMM1WJuUeAz7nK8jKTHOftffWau3JvCNXiWSJQWlQESiOYkKW9qwuBYHCWalKxUyHgcbuxrLoKXb29JjGVQgREQAREQAREQARE4B0CDocDTH7qsNvND3v7+xGJHJhQkIJ3/i6XwhJnp7a5vqlZSZZyaRAXQFslcF8Ag6guiIAIiIAIiIAIiIAIiIAIZBUBCdyzajjUGBEQAREQAREQAREQAREQAREQAREQAREQAREQAREQAREQAREQAREQARGYfwKUN1DikJQ5JNuzq+MV3P/Kj7Gnt27SBlLOSgErZawVviqsrT4BlHPb8vJMudkicL/+pJtNGyluH0scIon7gUNtyXL/v1d/gkff+vmE18IHl30IV7z7KrjtHgSjATz8+gP4bd2jE54jifukt1dOH3DB4Z/GOQf/PfxOjwTuOTaSnA93tr+M/7vrPrzd/eaUW09Z98HFh+KEmpNR6atCqacMxe5iXQtTJjn5CYOxOPb01GHjU+vNwXwGX7P2G2gZaMLVT1w5eQHTPOLOD9+DKn+NOTuWiGFf754DZO4Xv+sSnHvwecjLy8Pe3t3Y/LdNB6wruIbgs3m00H2stUOqwJ3JVph0hbGicBVOrT1thMx93ZbL0BZoHbN3C1HgTmk/n6mdgx24dftN07pvx7sU8vJsqPRW4ovv+TLeVbYaFLk/Vvcrk+BnMQS5ki9z/rizQIK3GJirjyIgAiIgAiIgAiIwGwSY/GowHEFbZycGApLazQZjlTmSAIW7fq/XvEdwn1wxPgEmEqSwfSAYRGPL2O/y4jc5gdqaarhdLrgd9nnbi7XE7fysicFr3yWJ++SDl8EjLHE776lwNIpwOAIKr6LRKAZDIYQiEYmPM8h7LoqSwH0uKKuObCdQ4PejvLTE7NHW1Tdke3PVPhGYEwJF+fkoLys190Vja5vk7XNCPb1K+Lko1+axWByd3d0IhkLpnaijREAEREAEREAERGARESgvKUFpcdG4PeZ+1u4ce/8bLXAPDg6CAneFCMwFAX42sLS6ajg5whu798xFtapDBERABERABERABERABERABBY8AQncF/wQq4MiIAIiIAIiIAIiIAIiIAIiIAIiIAIiIAIiIAIiIAIiIAIiIAIiIAIiMDmBsaTtPKst2GrE7dubnz2gkNGidku6Ol5t9NLQ05ENAvfzD78Y5x92Edgmt812QJMptYjE4yCXrfVbsHnHpskhLoIjKMS96ugNaBpoxIYnvoiEITQy8p35+Opx12JN+bvNLyj/37zj9nHFuaPPP1DifiVCscFFQHfhd/HEJe/HZWu+gFJPCRwS9eTUgA/GYni2aRt+/NJd6Av3zqjtbrsbH1n+MXzqiE8b8bPX4YZD4rIZMU09ORRLPrsu+PXZ5sfrjt6AU2pPwy/f+jkeePUnOKL0SKwqOnj4lO0tz6U9P4/XSJb57ZO/b5J1tAZasLxw5fChlsy92F0CivwZU1kHWGsLytd3drw8ogmWwJ1rlXWPXzZm8yhzX1G0cljuPtZBC1Hgzn6vO2aDGYt4Io5fvPkz/OKNnyGeiE37WqNgotJbhX86er25jnj/csx/U/coHqt7FAORgWmXnWsnWvcVEwAxEZBCBERABERABERABEQg9wgw+VUoHEZTaxvCkUjudUAtzjkClWWlKMzPn1eZdrZD435GLJ5AOBYzYsPOnpntQWV7f2e7fZREetxuI03nuyu/W6+wiUTCJNjL1But9SlBanmROBMEJxCNxcznQg6HHXlIwGmzQ1vDsz36yfIpzo/Gk2MQicbQ299vZK567s0N/9mqRQL32SKrcnOJgLWuYrIXrucVIrDYCVDMd9CSGnCN193bh/aursWOJOv6n+/3o6SwAPF4AvtbWrKufWqQCIiACIiACIiACGQDAYfDgZqK8gOa4vF4zD4mBe4UuedKVFeUIxAcBL9z//TtvfuUSDFXBi/H21ldUYHCfL/pBT8LbevoRGBQ/w1+jg+rmi8CIiACIiACIiACIiACIpAlBCRwz5KBUDNEQAREQAREQAREQAREQAREQAREQAREQAREQAREQAREQAREQAREQAREYK4JTCRt3970rJGd7umtG7NZlsh7rF9SvkH1B2UgNlAMkjyKUvRwPG5k8Lduv2muuztc3+qyo3D9STcDSMBtpzTkwLAEuJK3H8jm/jMegs/px78+sxGvd746fABFrl94z9X4wNJT4bA5jNT14dcfwG/rHp3yWFPifsspd6DCW4n6vn345yfXTbkMnZB9BHjvUfxb468GpbeK3CBgzd2/2/0b/O9XfpSRRnvsHlxwxKfx4dqPwOvwwuNwZEwYlZEG5nAhfM5yzDZuXW+e4fed8RA4p2564RZsa3walvTc6mImnsl3fvgeVPlrhsXslK6/r/pEcK2QKnPf27sbm/+2ady1xVSxX7r6CnzooNNx3yv3TChon6zchShwt/psJazh39uDbbht+82o63lrMiRj/v4fj/wczlx1Lux5dvP77c3P4a4dt48pbuc1t5CF7hTk33LKD8wa1zVGIqBpAdZJIiACIiACIiACIiACc0aAe6Lc++sbGJDwcc6oq6LS4iKUFBbC7XAoseE4lwNF00yq2t3bi46ubiP/VkyfQE1lBfJ9PiNqZ/B/KXG3Phei1N3Oz3BmkJjMSPeNpD0Ou81mymPEASMOZwyGQkYYbrfb4XG5dA9Mf0jTPpPoo4nkHmGMCRF6eozMlVJXRe4TkMA998dQPZg5AYqqXTc8QGgAACAASURBVC4Xmlvb0B8IzLxAlSACOUzA6XTioJpqs3bmGpoJWxTZR4Br8orSUhT4fdjX2JRT4tHso6kWiYAIiIAIiIAILDYCK5YthcvpRHNbe86td1fWLoPT4TBr9Y7u7sU2dOrvHBPwe72orqwwe/UMXnO89hQiIAIiIAIiIAIiIAIiIAIiIAKZIyCBe+ZYqiQREAEREAEREAEREAEREAEREAEREAEREAEREAEREAEREAEREAEREAERyAkCFGrwa8ifMdzmPT11eLJhC/h9olhRtAqUpjIo+Rgtap/o3MEY1R0wotW7dmyac14Uim4+7V4jIKdAmu1PDYsJBbiMC3599py3Mdsr5Nifueoc7O+vxx/rH4fT5kJtQS3WVp8Ip81pmr+r4xVs3nE72gKt0+pOaoKAx+p+hft3/nha5eik7CLgcXhw40nfw6rig43wVgr37Bqf8VoTTSQwGI3gjr/dhmcbn8lIo5mcYf2x16C24CDkD83HGSlYhRg5FseMiVIoZ1939AacUnuaETT94K+34u9WnIkjy9aACUr483AsjM88dt60yR1ReiS+ffL3TdKOqx7//AHSbkvmzufuI68/MO16ZvPEhSxwJzfKxtcds8HI9OOJOP7rzZ8Z2f5UpV1ehw9XvPufcOKSDwxL3Hd2vIyfv/4g+N0KrrWuP/FmbHxq/WwO27yXbSVD4PNMOUnmfTjUABEQAREQAREQARGYEgGK7cLxhMQFU6Kmg2dKoKigAGXFRXA7nUpsOAomndIRIwGPoaevH22dnTPFrfMBFPj9qCovg22cxGMzSUrGeTSaAOImkWACIQra82xwOR2w2fJMYl/uTzEoVgqFw3A4HCgvKYbH7YJbydBm5RpNFepTmt8XCJh7KhqNzkp9KnR+CEjgPj/cVWv2EKC0b1lNtWnQnob95lmkEIHFSoAiyKXVVUbORzEfE7YospdAvt+HqrIydPX0oqu3d8qf02Vvz9QyERABERABERABEZhdApVlpSguLDTydu415kpYQrdYPI639+7LlWarnTlKYFl1NXxej2l9cHDQ3CsR7Qvn6Giq2SIgAiIgAiIgAiIgAiIgAtlMQAL3bB4dtU0EREAEREAEREAEREAEREAEREAEREAEREAEREAEREAEREAEREAEREAEZoFAIBqFLc8245LHEqBPVigF6ZYcfT4k7tefdDNWlx1lxO1s/+hg21LF9hK4HziilPFSgj9WUNxOQW+qyHWya2L071Pl7U/s+x/c/eKdUy1Cx2cxgW+deBOOLFsNj90p4W0WjhOFS9Yc6LDlJQVM8She7diF21+4BT2h7oy0+qMrzsJlR30RQAJuu10y/4xQTRbCBC2ReMIIui1heqrEvTvUhRJPKW7cdh0uXXOFkXp/65mv47XOXdNqxZ0fvgdV/poR9U2roHk8aSEL3C3J+Gi8HcE23LL9JuzueXvK5P3OfFx+FEXu7x9eT1oi9z29dUbezmQ/C30NZa1XxltTThmsThABERABERABERABEZgzAkx8FYnH0dLejt7+gTmrVxUtbgIVpaUozPfD5XBI4D50KVA2ndyLSiASixvpZE9vn/m7YuYE8vLyUFlWhqKCfFOY4ZpIDAvd+emIyz61JJvvCMJjiMbiGAyHEQqFMRgOwWG3g4kKKNZNlcZ39fSgu68PkUgU1RXlKMzPh3uK9c6cxsIvISnVZyKEOGKxGDp7etHTJ4nrQhz5pVWV8Pt82N2wH5FIZCF2UX0SgQkJlBQVorSo2Dx79je3iJYILFoCXOutXLbMJM8ZDIXQoPsh66+F5Pq8FB63Gy3tHWbcFCIgAiIgAiIgAiIgApMTcLtcWL50iZFR765vmPyELDiCyZbYZu6T1jc1G6G2QgRmgwD35PmewfcNJrnr6Oo2CaMUIiACIiACIiACIiACIiACIiACs0NAAvfZ4apSRUAEREAEREAEREAEREAEREAEREAEREAEREAEREAEREAEREAEREAERCBrCVDuOlMHSl4ejATdCku2kvqz8QBMV+K+onAVKnwV4HeKaaca5x9+Mc4/7CKw2W7b2AJ7S+BulW/Jb6da10I//qxV58Ln9I/o5q72l2ckbmdhI+Xtf8DdL96x0FEuuv7983HX4diq4+BzuCVwz4LRf0eURfF3HEhRqbtsNiMDD0SD+K83H8ajb/0CcXPMzOOYymNx7fE3mGuA9SgyR8B6xm5vfg63bv/OcMGWxN36AQXulGxfsvpybG9+Frduv2nKjTii9Eh8++TvIxgN4KrHP4+BSG6KDxeHwD1h7vEERW15NvOPtoKRAL75p2vQ0F9/wNjb8+yII3n8WGG3OXDZmi/g9OVnjPg1rwH/0PogEwJ3rvkohc/W2Hz6vajwVko8l60DpHaJgAiIgAiIgAiIwDgEwvEEwtEomlrbJM3QVTInBAr8flSWl8Fusxl5ezp76HPSsHmohJLpWCIpE7feOCkV6Q8E0dzWNg8tWthV8pqjML0/EDDv+MVFhSgpLDT7AgwmcHSkfM4zHg3uN1EObsn1w5EIOrt70NvfP+IUStx5ref7fMM/Z72cb9kGymSqysvgsuXBlka9C3t0MtM7jg33cPkVjUbR3dtnhPm8rxQLk8Cy6ir4vF4j/6L4lfcz77Px9vEWJgX1ajETWFpdBa/bjfauLjPnKURgsRJYUlkJn9eDvoEBdHT3mHWAIvsJUN7Osesd6Ed7Z1f2N1gtFAEREAEREAEREIEsIXDoiuVmD4QCd4rcsz2WVFWaPVKK27mHoxCBTBNwOBxgokcmOGBw/725rV37wpkGrfJEQAREQAREQAREQAREQAREYBQBCdx1SYiACIiACIiACIiACIiACIiACIiACIiACIiACIiACIiACIiACIiACIiACEybACUr0XhSDsGg9oPSj8kkNBNJ3FNF7ZTLUozJ76kxFSkoRaKXrL7CyMGBBNx2e4qieGTXLYH7VMqfNjydOIKA5O2L44L4/Jov4LTlH4XP4Zp0nlgcROavl5yHI/EYQrEIHDaHkTqnBufxaCKOaDyKG7b9C97seiNjjfU6vLj7I/fDbXfDY3dK5p8xssmCBmNx7Ompw8an1o8oOVXiToF7a7AFm0+7F+FYGJ957LxxW3HSkg/g6vf+M17r2IW7XtyEtkCrOfbOD9+DKn+NSaqSywlPFoPA/ccv3YU/7P1v5A2tgN7R5B047Kcd9Hf47OrL0TSwH7986xf4S/OzZh5IDc7lZ6z8uPkRx//jq86F1/GOnI0/n8la6pTa03DBYRejLdiKG7Zdm+E7JHPFWcmBKLvj+lchAiIgAiIgAiIgAiKQ/QS4gxmOxTEYDqO1vQPBUCj7G60W5jQByttrKitMHxaitNqSsCc/Hkj+jf9rvoZ+OfwOOiRup2AnHOFXxAhsQuFwTkh3cvpCHGq83+c1QndKXZwOh5Eeue22MT8v4fjFkUwGHI3HEYpEMBgKoz8wgOBgaFwRjM1mQ3FBAUqKCmG3203NHOu9+xvNz4oLC+F2OIw4Xg736V9VvL2MuD2eMPcPx6azp8cIvRULm8BBS2pA+auZZ+Nxcx/H4wm0d3aiZ1RShYVNQr1brAQo7WPsa2wyawiFCCxGAtUV5UYGyed+a0enWWspcocAn+WMlvYOzWO5M2xqqQiIgAiIgAiIwDwTWLFsKVxOpxFUj04qOc9NO6B6n8eDZTXVZu/m7b37JNTOtgFaAO0pKy4GhYEM7g23dXQagbtCBERABERABERABERABERABERg9glI4D77jFWDCIiACIiACIiACIiACIiACIiACIiACIiACIiACIiACIiACIiACIiACCxIApEUcXsgMoCdHa9gbfXxpq+2vDw4bZYmdOzup0rcKZpljBa1W2emKjH5H7anKwWlDP6qo9ebclmG02abUBRsCdwnEtE+tvtXGIgMLMgxna9OWfL2RCKBJ+sfx3+8eMd8NUX1zjIBym7PPfg8+J1uCdxnmfVkxTP5RtQyaRmxVmJY7sxzOWcmZVsJXPK7T2EwGpysyCn9/txDzsPHVp6NCm+5eV4oMkcgFKNea+xnpSVxp8B9Z8fLuPWUO7C8cCW+9czX8VrnrgMaQXn7+vdeY0RADF4Puzpewf/seQxfOe7rCEYDuOrxz+f0c9FisL35Wdy6/abMDUQWlHTDSd/FkWVr8LPXfopfvPmzSVv00RVn4nNrvjAioUMsEcPe3t341dv/hVfaXsR5h11o7l3GXTs24cn6LeB664aTbh6xFkx3rZbaKEvcXuGrND/mtZbNAncmCbrvjIfMfEnhnUIEREAEREAEREAERCA3CHD/j/LoprZ2I49WiMBsESgsyEdVWZl5p85leXuKm92gMlJvs0mQJMe/ca8/+bOhH45j5g6HI+gPBtA/EJBoerYuvAnK5bVIcXs8kUBtTbX5MxOSUaZuBX/H8bT2DbkXFI1G0d3Xh+7ePrM3lE74vV5UlZfB4XCYw/sGBhCLxc1nRwV+Hxx2u/YE0wE5xjFGqs9xoVif91RgAD29fYjF49MsUaflEoHykhKUFhcd0GTem129vWjv7Mql7qitIjAlAnyOUeDO+a5uX33az6QpVaKDRSDLCTA5FOXtsVgMexubzHdFbhFgkq/iwgIj8tzfkkyarRABERABERABERABEZiYQGVZqUkMSVk1RdW9ff1ZmQyHyS2XL11i9l07urrR0d2toRWBjBFgYtal1VVmb53BvUBeZ3y3UIiACIiACIiACIiACIiACIiACMwNAQnc54azahEBERABERABERABERABERABERABERABERABERABERABERABERABERCBBUUglkiAAneK23+7+1d4rO5RI29dXXYULl1zhZHBMkbLP0ZDSJW483fUhNAVYqNGOMXny/p4rBXpSEEpBb909RXwOf1GCkJJzmRhCdwnOo6y+Rv/fF1Oy2on4zCXv0+Vt//8jQfxyBsPzmX1qmuOCVx4xD/izFXnoMDplcB9jtmPVV1S9JMw89mf9m/FT3fdh4+vOheUq3scXnNKOBY2AvdYPJrRFrP8r6/9V6wuXwO33W7mf0VmCFjPso1b12NPbzJBSmpQ4k7pNgXuZ606F5esvhy7e97G15/aMOK4VHn71votaA22muvD6/ANC/85Z0+U9CQzPZrdUigfv/Hk75p+bXrhFmxrfHp2K5zD0qcicD9jxcfNGs6WZ8NPdv4nBiL9WFt94nByHjY7nqBoLSkqt+TtlJifufIcVPiq0BZoARN1WL9fW30CrCQ9Vrd5TZJ5WzAppajwJmXtp9aeDkvcbh3bFmg1iV329O4GBfvZGFZSBCaisI8jKMzGdqtNIiACIiACIiACIrCYCfA9OBKPo7WjAz19/YsZhfo+iwQob68oKYF9SFKdK+8L3ILnvj9FwKM13Yl43Ii/ze/4+UA0imgsZuQgPJbfw5GIMblTVBOLx4ywmz+3viSYnsWLbopF5/t9qC4vh91mG/4shp/BUAI6GAohOBhCKBIxIiQK3KcTLJtCGY/bbU6nuL+3vx+sm4J315BAXvuC6dHlfcZnmPm8LB43Uvy2jk5zXyoWHwErASt7XlZcjKKCfJMwobWjE929vYsPiHqcswT4rPD7fHA47AiFwmZtwa/xpNSHrVxhfldX3yCBe86Ouho+XQJWgiiuubt6es26SpF7BJiMoryEz+4C7N3faN6rFCIgAiIgAiIgAiIgAhMTGC2u5tHZKHNfVlMNn8dj9lP53qoQgUwRqK6oQGG+3xTHPXvuCweUpDpTeFWOCIiACIiACIiACIiACIiACKRNQAL3tFHpQBEQAREQAREQAREQAREQAREQAREQAREQAREQAREQAREQAREQAREQAREQAYtAOE6hegLjyWEphL3g8IuNDJUSAYrcx5PUGLlLImGOi5s/s5akcCJV2k7R5/amZ41QlJJQxvbmP2N783MjBoYi0UtWXwGKwRmTSeRTT6achvILCt+pJ6WHMy9FK8zf8YsyUspNKb9VTJ9Aqrz94TcewC/eeGj6henMnCDwpWO+ghNr3g+/023uM8X8E+C81x/px9vdbxshc5W/Gh+q/Qg+sPRU8B+QR+IRfPax8xFLxDLe2A3HbjTXAwXuaeTYyHj9C7VAipwo5791+03jSq/5rKS4n8Lszafda1BwjCl2/9GLd2K0vH3zjk3mGCPrXnXusMj9mf1P4Qd/vTXnUVrPIzL48hNXguLwhRBTEbjf/ZH7UeopM33f+NSXhxPVcMwpYk+VuVvydouRxW+qzHgNsvx0YnSd6ZwzF8dQRn/LKT8wc5jLlpTbK0RABERABERABERABLKbAD23oXgcvf0DaGlvl/gxu4crJ1tXkO83Ymzuq+RSsifuxXM/IVUGTVE7/07hDEWRlsibYnb+nUJ2c0w8bn4nkXTuXLJMLlBTUQGf1zOi0RzT7p5edPX2mnGdaVSVlxuxNKOzuwcd3d1wOhzI9/lQWlwEl8NuPjvSTvHEpK3PpqKxOALBQSNv7w8E9Ayb6QW6gM6vLCtFcWGhmZv3NOxfQD1TVxY6AZ/Xi+qKcjjs9uRagwL3KAXuUUQiUQRDISNs5/OJz4pDViw3CWLq6us1By70i0P9G0GAsm9Kv5koick6evr6RCiHCXAtXFNZgfaubnT39ByQPCuHu6ami4AIiIAIiIAIiMCsEmDyOiay8/u85j3SCibGodR6PoPvtoX5+eZd9e199RnZW53P/qju7CDARKjVlRUmESuD++sdXd3Z0Ti1QgREQAREQAREQAREQAREQAQWIQEJ3BfhoKvLIiACIiACIiACIiACIiACIiACIiACIiACIiACIiACIiACIiACIiACIjATAlSrh2Jx7O3djWu2fnncoijkvHT1FThlSKROWTOFNQwjdRkStPPPSV372MF6nm/6s5G2UyA6WvQZiAzg+eZnjcy9LdCGq45ejxVFq8w/4nbabGlJgSmmiRoZyYGaEP6Esh02nf8JdFJik2wrBe4/f/1BidyneUGdf/jFOP+wi/BK+0v49p+/Mc1SdFquELDn2XH9STfjsJLD4XU4JeXJooGjxD0Sj2F3z9t4bPev0BPqxlePvRY+p89IvT/9239APDFzYdPoLl/x7qtw+kEfhdvuSGuuziJkWd0UCp04po+88SAeef2BSdtKifsFh108/LzmmNtgM8++rfVbYMnbUwuitPrGk79rErVseuEWbGt8etJ6sv2AdUdvMAy6BjvxhT9cMifNvfhdlyCR4Jpqz6wwnIrAvdBdhE2n/gfyXQVoD7bhjr/ehtc6d43gwDVYhbcKe3rrDuAzlsSdyXcqvJVmvp9orWcVxuN5zfqd+bhk9eUmkY7DJJJIrtF+W/couO7LVOzp3T1ukoOp1GFxpsBdySimQk7HioAIiIAIiIAIiMD8EeDe5mA4jJb2DgyGQvPXENW84AgU+P1GxMfINXk7370oYKc8lSLBQDAoMeqCu0Lf6RDlnxWlpSjM95s9ICsozm1sac3I3EiJ0vKlS0BZPGO0SKmqvAy8ZyifmSgJ8AIehkm7xv2UmNm7jRt5cTA4iPauLkSi0UnP1QGLiwCTMSyrrjbzeJ0kYYtr8HO8t5QY83nAZwWTwfB76nOJ3eN/S8A1O59RfG5Q6F5X36B1So6PvZqfPoF8v98kOkjEE2jp6ED/QOY+J0m/FToykwQ4z3FMXQ4nWjs7ERwczGTxKksEREAEREAEREAEFgUBytyXVlXC7XKZZJRtHZ3z1m+K27m+G2sPdN4apYpzngD3+qwErHxnaG5r175wzo+qOiACIiACIiACIiACIiACIpDrBCRwz/URVPtFQAREQAREQAREQAREQAREQAREQAREQAREQAREQAREQAREQAREQAREYI4JUApLOexdOzbhyfotk9a+uuwoXLrmCiwvXDnusbs6XsGenjojBL3q6A1Gfmk3ws7Rus8E7HnvyDEpU0+MYwS1lCOWxD0cjyMP70jk2Zik5DYpBQ1GA/hN3aPY1f4yKLOlnJYi+CPL1kzaR4ncJ0U05gEU8l+z9hvg+N+w7drpFaKzcoYA7yXe3zX+6uFkDjnT+EXQ0Gg8YRJUPNXwR/z8jQdR6avG5Uf9Ezx2D678w2dnhQDLP335GfBI4J5Rvnx08pk3EBnAjduuG1O2PVaFo0Xu48nbrXMtYTfTsHxpy+VoC7RmtB9zXRjl5BRxc72yvflZ3Lr9plltwklLPoANx24cUUc4FsZApB+N/fvxRterMxa7W2LxH730Q2zZ+/th8U2Zpxzvqz4Bh5YcgWUFB6HSVwWPw2PWSanB9uxoewG/efuXB8jcx4KTKnHnOpEcLabWOuuxukfNGotJXKw1liVut9aVXDsy4YeVjId1heOxMRPtzHSQNm5dn/Y9Ml5dVr+5drWSFc20XTpfBERABERABERABERgdglwzzEcjaKjuwfdvb2zW5lKXzQEUiUtLhsTgh6YLDQbYXAfgXtClEP3DQygtaMTcbNnrljoBHjNFhXkw+N2D+8ZUNxPgX8mklt4PR7U1lQbjJTt7m7YP+LaokS+tKgIxYUF5n5JJtLldybTTX7Pjbsos1cK70lKuONIJhOmuLi3vx+d3T0S9GQW9YIqjbIyJkxghMJhIy0LSAa7oMZ4oXaGAndK7vgMeHPPXvOdEnev2w2f1wun0wEmBGGyDz43+HuK3JmoQCECi4EAk+1UV1SYtZS1Vl8M/V4MfeRaubq8DP3B4LzKRhcDa/VRBERABERABERg4RKw9h+Z7HB3fcO8dNTn8WDZ0B5oU2ubWbcrRGAmBIoKClBZVmr2QPhZTUdXt0lSoBABERABERABERABERABERABEZh/AhK4z/8YqAUiIAIiIAIiIAIiIAIiIAIiIAIiIAIiIAIiIAIiIAIiIAIiIAIiIAIikFMEBmMxBKNBXPX4540cNt04a9W5OP+wi7Cnd/ewrH1Pz+4DpJkPn/1rI3B35NmMYJ1fViSlN0lpRbrBM3iadU6qXNMSFj9W9ys88sYD4/YnKXNfOUrqnoDDZkuKNIbaI5F7uqOSPI6y4M2n3YvuUBe+8serjLRWsXAJfPzgT+CTh12EIpffJGhQZBcBTmPhWBy7e+vw8OsP4IXm5/HuimOwrKAWv617dFYau/691+DkpR/EWFIza5rXlTI99BS489k0VYm7NTe/r/rEtMb90tVX4MxV54Ci7888dt70GptFZ/F5f+PJ34XX4cOmF27BtsanZ611Pz3zF3DZXaAov8JXZZ6JFd7KMeubrtj9306+BYeXvgtNA42IxiMo91aapAz8B15jBROqtAVa0BpsNYL31OQ76crcuY5LTfJDMf6ptafjyfrHD1hnWYL5C3599gHNWXf0BpxSe9oIiTvXXKkxXZ2g1XuuMZlAaONT62c8zptPv9eMn9tOxZxCBERABERABERABEQg2wlwbcl34Gg8jrbOTiMM5nIzHIkY6SlluQoRmAoBSrDLS0qMcJSJnXJl78vaD+L34OAgGlvbjBxSsTgIOB0OI293OOzDHTZzYTicEfEz74uq8nJTdk9fP1ra2w8A63I6jeSd987o4Ps152cr4e9CHhVyt4TtTKZA6RQFxaFwBIHBIAYCQT2bFvIFkKG+lZeWwONywel0Gtl1MBRCV3dPRu7nDDVRxYjAAQQocK8qL0OezYa39uw98FnApJlOJ1xDzyyb3YaBQMDMiwoRWOgEivLzUV5Waub0nr4+k2hJ76oLa9Rrl9SYJBX7m1vMfoRCBERABERABERABERg6gQOXbHc/HdQe/c3ms935jKYUI97m0w4xmTBXLMrRGC6BBwOB5ZWVYLXFaM/EEBzW7sS7k4XqM4TAREQAREQAREQAREQAREQgVkgIIH7LEBVkSIgAiIgAiIgAiIgAiIgAiIgAiIgAiIgAiIgAiIgAiIgAiIgAiIgAiKwUAlQdBmJJ4xsdPOOTbPSTYo/J4tAZMCI4BkUbw5EB2B+1lOX/FlvnZGEWvJP/oxtXlG0yshILYk7+8I+3bjtOlC+nm6cWnsarjp6w7iHP1m/xchLFZMT4HjHEjGsf+ILaA20TH6CjshZAlcf81WcsORk+B0eI91RZB+BaCKBvvAAXml/Cbduv8k00GFzIBqPzkpjrzv+Rhxd+V4jNksm6GCyjWRSjGgiZv7xicvuhD2PiTjyJEWeZBTIjfz4XEtVDVLKfcO2a2dlDFmoJeFuHmjCl5+4ctbqmauCrWc8n03sT1ugNeNVW8zGGpvVZUclZe6+Kgz/eQyx+xP7/gd3v3jnuG1j4pzPHnnZmLL2VFH7rvaX0RpsGbOfbAdl/mSSrsydx3IdNFlQln/9STeDgvexBO48f7TEPfXZYa1JJ6tnrN9zvmHiCCvRwSNvPIhHXn9gOkUNn3P+4RebREWOvDw49JCbEUudLAIiIAIiIAIiIAJzRcBaD6bWx3eq3v5+tLZ3zFUzVM8CIFCYn4/KslIjackleTv3ESJxKqNh9mAobw8EJUNdAJfktLrAvbdMC0FTBe77GpswGAod0DYmPigtLhqzzWxPNBo1cncm0+XXQnrlNvfe0F6olciYfaa8k3IeCooHQ3MrnZrWxaOTsooAkyKUFBWiwO83+4K8pnjvNbd3mPtJIQLZRoAC98qyMthseXhr775sa57aIwLzRsDv82FJZYVZK/QPBNDa0ZHxtdq8dU4VDxPg85rP7Vgsjv0t+m9ldGmIgAiIgAiIgAiIwHQILKmsRL7fh67eXrTNoUCdnwdQ3k7ZdmBwEA1NzdNpvs4RAUOA19FBS2pG/Hd+3CPm+yC/8zMchQiIgAiIgAiIgAiIgAiIgAiIwPwTkMB9/sdALRABERABERABERABERABERABERABERABERABERABERABERABERABERCBnCEQjlOsm8DGreuNJH02glJTxkRi9qnUS/kng8J5ELMi8gAAIABJREFUSkJZPiWkVAVTkBGMBvC1rVdPWdBKQemptacPN4Vlp8pNJXFPb5QsiS1l0dubnz3gJLfdjY+uPAt/3Pc4+sK96RU6zlHfPOHbeHzv7/Fs0zPDRxR7SvCBpadiR+tf0RFsQyAamFEdOnlsArY8G/7t5FtwcPEh8DqcEnFn6YXCOZECu0QC+P7z30Zj/350DnYgFDtQrpSJLnzl2K/jxCXvH56PWWY8EUPnYCf299cjEAngoMIVqPRVwWlzgo53ypH5fwtJ1jQTluNJ21mm9ZybbYE7n3+3nHIHKryVmEwqbvX1mMrj8K6y1Xjg1Z/MpPuzdq4lDu8L9+Gy31+c0XpOWvIBbDh245TXH5bMneLzM1edY9o0Fm9K17923HVYWXSwOWZ783NmzTaRqD2dDk5H5j5euany9smSAo0lcbfk7VzD7R5K3pNOH3iMkeN7K+Gy2cycEorFzN0y07Ut74P7znjI3Hduuy3d5ug4ERABERABERABERCBeSTAd+AYX6qGwhLp8ntDc4tE1vM4NrlUNcUwFMQwckvenkzUat0BoXAY+/Y3jkgIl0vjoLZmJ4HiwgIj5Y1Eotjd0HBAIx12O5bVVIPCaQYTrvG9mp9BWddmNJZM8sifO50OuO32nN5btvbymDqBe7BWP9nHQHAQze3tkvFk5+Wcc63i/VWQ70e+3w+Py2XaHwpH0NbZgeDg7Oz35xwkNTgrCBiBe3mZeQZI4J4VQ6JGzAOB0Yl0ipggqrzMrAko6mvt6JS8fR7GZS6q5NxXWlxsJO579zeaRD4KERABERABERABERCBqRHwejxGpM7182B4eskQTYLTltYpVcx9TZ/HYxLm1dUfuPc5pcJ0sAgMESgpLERRYcHwnrkFhu+GzW3aO9aFIgIiIAIiIAIiIAIiIAIiIALzTUAC9/keAdUvAiIgAiIgAiIgAiIgAiIgAiIgAiIgAiIgAiIgAiIgAiIgAiIgAiIgAjlCgCKJUCyOvb27cc3WL+dIqw9sZqrEneLP65+5NmMyespVzz/8YhxZtgb1fXvxrWe+joHIQM6ymouGX7r6CiOi/eVbPx8h8nXYHDjv0E/h7IP/AS67C6917jI8pxuHFh+Gmz7w74gn4rjzb/+OZ/Y/BafNha+/75t4d8UxpthAZAB7+/bgby1/wbONz6A73I3BaHC6Veq8FALvKl2NL733q6g2Im7qdhTZSiCaSCAci+GvLdvhdnjQ0LcP971yz6w097OrL8PHV33CiKxj8ZhJoLC14QnUdb9lEioMxkIodBXi0JLD8ZHlHzPiZXsepct5cNvsRugxWUTjCYTjUSQQBxJx5OXZwPmF5djTOH+y8ufj9+NJ2/l8ZvKQ55v/jHVHf8U8ixhMiLLxqfWz2lQKuW88+bvwOnzY9MIt2Nb49Lj1XXf8DTi68ljMtlh+Jh3mWuF7H7wdVb4a7O55G19/KpkMZrL4wnuuBhO88Hre0fYCfvP2L83zKzV+euYvzHPtJzv/E7+te3SyIsf8Peu4aihBTarE/axV5+IzR34O9jy7ua9++Lfbx0yOMq1KU04aT+beHerClf/z2UmLp+icjCeTt1sFWRL31IKnu4bjWu36k24284fLlgfOeZwnMnGfWO3MJWnjpIOlA0RABERABERABERgkRGgNJgJLAdDITS1tiESjS4yAupuKgHuPzAStCyPEYX5+aiuKDe/4ftFOvsU80mY13eqtN1qC/vX2d2Dju7u+Wye6l6ABMpLKKMsGnF92e02FOYXwOtxmySNfp/X9Jz7dA5bUuDOO47v6lGTaDJhxDQ2mw3lpSVw2Gxw2bkvmFvAuJ/HPQjeh2MFJVHtXd3o7p1ZEtvcoqLWzgUBt8uFwnw/PG43nE4n7Dabuaf6BvTZ5VzwVx2TE+B6qrKs1BwogfvkvHTEwiLg83rMWolzdHdPD7p7+1BUUIDS4iKz9unp60drR4fk7Qtr2A/ojd/rxdLqKjP+bZ2S9S/w4Vb3REAEREAEREAEZoGAJXCfSdG9/f1mvyTd4OcCfJ/l3uXb++qVkDFdcDpuSgRGy9yZiLe+qVnX25Qo6mAREAEREAEREAEREAEREAERyCwBCdwzy1OliYAIiIAIiIAIiIAIiIAIiIAIiIAIiIAIiIAIiIAIiIAIiIAIiIAIiMCCJEC5RCyRMF937dhkBLG5HJSGXrP2m7j/lR9nTN6eyoNyUIrb9/TW5TKmOWm7JaF9pf0l3Lb9JkTiEfyDEbd/Ai6727SBklZKgX/55iN44LX/M612feHdX8Jpyz9qzqXE/d5X7jaCaF4H4VgI/ZF+VHgrR5TNevf27sEf9vwOT+//47Tq1UlJAmcf/Pf45GEXotDlz1lp9mIaS2u+59zPuOnZb+HFtr9lHMHa6hNw5bvX4W+tL+C5pm2mjmg8MmY9ywpqcf2JN6PIXWx+T6GTYxIBO31IYYqejPgpgX29exBLxLDEvxQehwdOW+5I3NkHCp44Nta4kEOqtL0t0DrMjslEzj/souG/r9tyGVJ/n/HBBIy4nFJxsv7SlssPqO+YyuPwlWM3wuNIirmyWeDO9lmScf45VZI+FjtL3E5x+ugIx8LDMvcLj/hHI9bPRN9TJe7bm59FubcCK4sONtVvb34Od+24fU6SyFDmfunqK7G2+vi0JegPn/3rKScEYsKXFUWrhvHOZA13w0nfNePgstmM8I3zBO+rR954EI+8/sC0bw8mMrjllB+YMlm2QgREQAREQAREQAREIDcJUHDNd6+unl60d3VJlpebwzjjVlPeXlVWhjxbnrkWQqGQ2V9wOBw0uiPf7zdiRYfdniPydiAytEcyGg6lH42trYhElLBgxheOChgmUFxYCArcKR/t6x9Ac1sbPB6PEUlTqmS32838ahIf5OWBOypOO9/Tk2Z2K6EG/0ypeSgcgcftgsvphM/thsthN7L3bA9LRs/nykQRCoXR3N4O3o8KEZgNAl63GxVlpUYSHAgG0dDcMhvVqEwRmBIBzvnLaqrhcrkQDAaxv+WdzzimVJAOFoEcI+D3+VBRWgKnw2HEe3z34JdZG9ls5md9AwHJ23NsXKfbXI79suoq867Z3tmlJCvTBanzREAEREAEREAEFi2BlbXLzNqaAnaK2KcSq2qXmXVYY0sr+gOBtE5NTey6d3+j9vPSoqaDZkKA74m8zpmYURL3mZDUuSIgAiIgAiIgAiIgAiIgAiIwcwISuM+coUoQAREQAREQAREQAREQAREQAREQAREQAREQAREQAREQAREQAREQAREQgQVBICmETSDO/03wT/xODes7QaH1VY9/fk6EoAsCqjoxKQFLdtoT6sGujpdxbNX74LK7zHlb67fg4TceQKW3CtefdLO5Hr/xp6/hre43Ji139AGbT7sXlMxSdry8cKWRuPeFe1DkLhkWtvL3lO/z68jyo4aF7pTvfuax86Zcp054h8CGYzfifdUnwOdwG7GtIjcIRBMJDEbD+P2ex/DTXfcZ+XnmgxfExAIjJlf40jFfxarig+G2u4eky+ldSJbsqWOwHY+8/iD+uO8POGHJybjsqC+i0FVkusOSKHPPxmtztEyf7R1P2p46NpzHOG9a8ZOd/4nf1j2a8eG7Zu03cEjxYfhr61/wX2/+DGetPBdnrjoHo+fN646/Ae+pfC/yUtRamZCYZ7xDQwWetepcXLL6crQFW5HvzDdJRMaSuI8Wt1vPLRbzvuoTjdSez5zU4Frqa1uvzohQP1XizjpY9g//djsodJ/LYDIUCtw3vXALtjU+PWnVFLjP5/hb9wcFQS5bnpmBQjHOb3nYuHX9jBLwjJbDTwpDB4iACIiACIiACIiACGQdgeT6MI5YPI6W9nb0D6Qn7ci6jqhBMyJA4UttTQ0cDjvCkYiRm3Nvkq+1fJegAJfSDKctL+uTFfKaNgnuxtl+oaC+rbNzRrx0sgikEqCUdGnVO8lSTVLCWMyIlBhmN3AoUeFAIIBAcBCVZaVGQGPt0VlzsVUuJfCtnZ0oLSpEUUEBbDa+09uzcj+PbWb7Y/EEuL86Oth/ziPkYo6LxYxgaiAY1IUkArNGIFXgHhwcRH1T86zVpYJFIF0CTCpQlF9g1loNTU1mXlSIwEInUFlejnxfMtFxhO8Z0ZhZF/k8bjidTvPzgUDQJFgy7x+KRUHA5/WiqrzMvHc2NOsZvSgGXZ0UAREQAREQARHICAEmiqytqUYkGsXu+oYplcn9/UOWH2QSKL21d19a5/o8HpOIjNHU2qbkO2lR00GZICCJeyYoqgwREAEREAEREAEREAEREAERmDkBCdxnzlAliIAIiIAIiIAIiIAIiIAIiIAIiIAIiIAIiIAIiIAIiIAIiIAIiIAIiEBWEaDsNZ1/yjmepH10ZyiKHYgMYGfHy2gLtODJ+i1Z1V81JvcJUOSaGpYAty3QOvzj8w+/GOcfdhEGIv344h8+h1BscNKO/+ORn8MRpavxVMMfjaw5EBnApb+7EOuO3oBTak8z50+UlIBC941rv2nku9c/8y94tXPnpHVm8gDKg5cVHITvP/9tROPRTBY9p2VR2Py9D96O5YUr4HU4U/TNc9oMVTYNAnyWDEaj2Ne3D997/kZ0BNunUcrMTjm05HB8bOXZOLryvShyFRop2lRF6+E4RfSDeL3rNXznz/9qkkQcV3U8PnXEZ1DqKUVeXt6QGD49KfzMejS1s/lMj8QTZv565I0H8Xzzn9MWf6fOrXt66rDxqfVTqzyNo3965i+Gk27w8K7BTvicfsOzeaAJ971yD75y7EZ4HEkZBfvAtcRVR29Ay0ATrn7iyjRqmftD7jvjIfidfty1YxP29OzGjSd/d4TEfTxxe+pzy2o1nyWpMvdMy/Qtifv25udw147b5zzJDjmRFxM8XPSbT6Q1WPMtcGcjR4vWKVSLxhOY6b1ijQfnKoocFSIgAiIgAiIgAiIgArlJwHoXo1R3z/5GI9dVLC4CHrcLBy1ZMm6nudp35IC8nR0w13MsDuQd+I5CKeSehv1GcKMQgUwRcDmdOGhJjUlykBqWuJyXIq+9UCSKsPmKoCDfD4fNBrc9ec5ogTuvUUqRGEysUFxYCJ/bDbfDnnX7zbznmDA5GoshL4UBtwmSe5vJFIfc8+OxfQMDaGnvMLIohQhkmgDvQ7/XC7/PC0rNmEiho6sbHd3dma5K5YnAlAjk+32oqaxEIh5HQ3MLBkOhKZ2vg0UgFwmUlxSjpKjIJCto7+xCb3//sKS9uLAAZcXF5mftXd2St+fiAM+wzRSBMlFYU2urkfgrREAEREAEREAERGCxEijw+2G320333S4nnI5koiO73QbHUIJI8/eUfTcmR+RaeirBhJLcY+R5PD813C6X2duksN1mt4F/556KlaCyu7cXrR1KijoV3jp25gRSJe7cL+ce31Sv+5m3QiWIgAiIgAiIgAiIgAiIgAiIwOImIIH74h5/9V4EREAEREAEREAEREAEREAEREAEREAEREAEREAEREAEREAEREAERGCBErDED+l2L1XSTkks5ZWtwZa0JbHp1qPjRGAsApZEdSxxe+rx1nGvd72Kf/3TxglhXrL6Mpy1KimSjcVjsNvsYPmbd2wyP7Mk7pQJP/L6A+OWddaqc0GR+l+an8Mt278zZwP4+TVfwBkrP27q64/0G/Fye4rQfs4akoGKDi95FzYcuxGVvgrJbDPAc66LoNB4MBbBrdu/g7+1vjCn1VOEfO4hn0S1vwYum8OI0aajQ7bEe2z8bdtvNhJ0htfhw5Flq/H+pafgxCUfgMfumLIcfqpAKJ+yJE7sSzpC+sFY3DyP1225bErVWXOmdRLPH0swPqVCUw4+ovRIfPvk76Mt2Ipd7S9jbfUJRt6eGkwpw1HjOmPz3zZhT2+dEaNT+M3fferX50y3+oyfd/G7LsGhxYfD5/RhZdHBpl/rHk8yX1G4aljiHk/EYctLysQme26NbiRl7pkcA6v82So3HciWsHwq4vNsELivLjsK1590s5GmuYZE6+F43AjWJlsbTMZl8+n3osJbaaRz05mzJitfvxcBERABERABERABEZh9AhTqMRkYIxAMorG1TWLd2ceeVTVQnsh/cMX3dnse3ecjV/e5tNZnwioK3Ef3gYkJevooiOzKKvZqTO4T4LVWU1GOfP/IfSK+g1vJzjjPDkZjZm6Nx+JGxuSghGnoXuMMHI7Fh5MVU/je2tGBvv4BIz2l/LQw3w+305k1Ene2mXupJsky+xcKo6evD+UlJUY6P3qfwEomx3519/bl/sCrB1lFgPeh3+dDSWGBEbczYvG4EQbzulSIwHwSoPBuaXWVkfC1drSb9YhCBBY6Ac7Fy6qrEAqHzXN/LMmew243CWAUi5MARaV8B2Xs3d8oif/ivAzUaxEQAREQARFYcAQoXM/3+Uy/0pWxTwUCJdZcYze2tE7lNHPsqtplRgjfHwiYBKejJe1jFcg9vwF+ZjSN+qbcQJ0gAmMQoMR9xbKl4PsjQyJ3XSYiIAIiIAIiIAIiIAIiIAIiMLcEJHCfW96qTQREQAREQAREQAREQAREQAREQAREQAREQAREQAREQAREQAREQAREQATmjEBSWBsHkGdkoffv/DEoZ08NSdrnbDhU0QQEKH/d2fHypFJbSn/vOv1/G+nyI288gEdef3DMUj+7+jJ8fEjeTgEvJaqMW7ffhO3Nzw6fc+nqK0w5A6Pui9RCKcXdfNq9iMQj+MxvzzPC4XTi1NrTwXa82fU6/v83H8ZrnbvSOc0c87k1V+JjK89GMBpAa6AFywtXIpaI4e4dd2BrwxNpl5MtB5598N/j/MMuQoHLZ6RXitwiYEnrflv3KH6y8z/npPGUY3/2yMtw5qpzEE/E4LY7pnzt8E5l2y1ZutVw3lPfemYjOgc7h/tCEfm3TvwO3HYnnLakmDsTYbWBzj/rzyyX80g0HoXTxvoogpv4vqA0kH3ZuHW9EaCnG+cffrG596zg+HEcMxXXrP2Gkbanlsu/v6/6hBEy97Fk2Nes/SbWVh+PX771czzw6k8y1aRpl/PF91yNDx/0dyPOv2vHJjxZv2X4Z6kS95faduBHL9056XNr2g3KoROtsdz0wi3Y1vh0Wi3PBoE7G2olOXDZbCZ5A+/TkJGj5E35fkvtuHXvUTrHxBMKERABERABERABERCB3COQXBtyXxVG/tHU2oZwJJJ7HVGLp0XAbrOhuqLciG8XQmImSxI9Ggav6fqmZlDkrhCBTBOw2fJQXlKK4sKC4aL5imztvXHPjrJzBsVHvNcoeLeCv2GiYu6J8acUvfcFAmjt6BxOqOHzeFBZXgaXwwGX3T7riRnHY2QlbIzF2ae4SfzR2d1jnh+M0uIiMCnE6D5a92ZzW/uYEtdMj4nKWxwEKG4vKshHUUFBUuSUl2fm+bbOTgSCg5LBLo7LIKt7yedDTUWFWWcNBALYL+ldVo+XGpcZAlzjLK2phtftNvNxV09vZgpWKQuKAEWM5SXFKC4sNO9pwcHBBdU/dUYEREAEREAERGBxElhZuwxM4pVOUEQdjUbNoUxCZ+2t8e/B4Dtro8FweMYJd7n2OmT5QWM2i3uV/OL+OdsRCATNnyluV4hAthBgAqjKslLYJXLPliFRO0RABERABERABERABERABBYJAQncF8lAq5siIAIiIAIiIAIiIAIiIAIiIAIiIAIiIAIiIAIiIAIiIAIiIAIiIAKLkwD9F5FEHIkEjGSUAuupyF8XJzX1OpsJrC47CtefdLMRIF/71Fexu+dtUEjBiCfiuHT15Thz1bnm75TvUthOQSsl7pf+7sJpde3WU+4wEvXrn/kXvNq5M60yvv6+f8WxVe8bPjYSD2NXxyv45Zs/N7L68eLSNVfizCF5+/XPXGvu13VHb8AptaeZ/j3V8Efc/eId5s+5El897l9wXNXx8Dlc8ybRyRVW2dhOS1r3QsvzuPvFO9ET6p7VZrrsbpx98Cdw5spzUOAqgMNmAyXI6USqMH0wNojuwS70RfrhsDmRhzy47W4Uugrxv174Hna0/nW4SArjrz/xJqwoWol8Z74RLqdX4zutYt181nJusoTtkVgYA9EBDEb5j8jyUOmrMif0R/pNWyhw5z/4Mn2coM5kQpYEHqv7lUnGkm5Y8yXxsW17euqw8an16Z4+4rgvvOdq/NebPxshLP/pmb+Ay+7Cui2XjSkyp8yda4+x1h1M3HHV0RvQMtCEq5+4clptytRJqfJ2yujJiTHWXJ1N7c5U/2dSDhOr3HfGQybJyEW/+cSERfFYPksZfC7zmXjDtmtnUv2Mz7XuEcpTXEOidUueNpP7xeLCeYRyNoUIiIAIiIAIiIAIiEDuEUgVuFOu197VJeFp7g3jtFvs83pRVVYGt8sBJnzK9TD7CkxIMGp/pbu318iwFSIwWwT4vl1dUYF8v89UMZ7Anb9jgkN7Hi/TZIY1s8fGX3BCzqPAPYHQUNKBaErSAQou831e+D0euBz2Ke/pzbTvVvLISCxmpFIUZHf39Y1IjOBxu1FTWQGPM5nM0QprD4JJQvoGRiZfnmm7dP7iJOD3es395vV4jLydkrHevn509fbOWGy2OIkme53v9yORiBtZHJNKKGZGoKq8DIX5+eb63F1fbz67UIhALhFgsiefz2cEjqFQKK2mV5WXo8DvM+uDvY2NZl2jEIGxCDBB0bKaagwEgmhsbdU+hC4TERABERABERCBnCbA/YnammpQzN7b3z/cl0zL2KcDiYnvKkpLJGmfDjydk1UEJHLPquFQY0RABERABERABERABERABBYBAQncF8Egq4siIAIiIAIiIAIiIAIiIAIiIAIiIAIiIAIiIAIiIAIiIAIiIAIiIAIiQPErRRIMyl8pgVWIQK4SOP/wi3H+YRdN2HzK25+s32KOoUj11NrT8du6R6fV5bNWnYtLVl+O55v/jNu235xWGff83f9BsbvE3Gury48altby5HA8jNc6duI3db8cIZH+3Jor8bFR8narMksazL9Thnzd0/+MaDyaVlvm8yBqsP/Xh+7CEv8SuO0OCdznczBmUHcoHsfrna/h5288hB2tL8ygpIlPrfLX4JrjrsOyglrY8+xGaETR00SRFKfzGQdE4lHY8uzm8LZAC55pfBpPNTyBhr5687Ma/xJ86Ziv4tG3fmHu59Q4pvI4fHb1ZeYYCtUpjWLd49U+WtgeS8SNvIUyeAYlU5SXM8lEx2A7lhesxJHlazAQGcADr96Pl9p2YEn+MpOw4fDSI+F1eI3EfTxZ/WAsbsqjLH0q8fDZvx7uA9vMeZCS8qnEHR++B9X+GtOnXe2v4K4XN6HMU45vn/x97O3djWu2fnkqxQ3PyxR/s8xP/fqcKZ+fqRNS5e2pz42Jyt98+r0mKci3nvk6Xuvclamm5GQ51rMpHdm5JUu3OpoNAne2xUrSQimj5VALx3k/A4+88SAeef2BaY2NlXyF8xjnE4UIiIAIiIAIiIAIiEBuEeD7XTieACXBexv2G8GkYvEQKC8pQUlhAZx2u3lXz/XgfkA0Hjce7GTyORgxTUNzC6LR7N9fzHX+i739FLJXlJaiuLDA7FHxPZk/4zwbjXNnaOzgu7SV8JDHxDgnJxLY19iEwVGy1HyfD9UV5eb9m/ftXNy2yfvqnc/d+gMBtHV0GiHV6LDb7SYpBMXaqfsPVtJGCdwX+12Smf77fV4sqaxMJutIJNDT14/Wjo7MFL6IS+F8dfBBtbDZbOb+ZvITJvdRTI8Ak25QkMfY07B/zDlzeiXrLBGYPQKcBzjHUopHASUF7uY/u2HimaFcM+FwxCRyCUf4FTFrFUvS7nY6sWxJDSKRCNo6uxAIBmevsSo55wnweqPk1Ol0miQsbZ1KuJXzg6oOiIAIiIAIiMAiJrCydhmcDgea29pHCNwXMRJ1XQRmjYBE7rOGVgWLgAiIgAiIgAiIgAiIgAiIwAgCErjrghABERABERABERABERABERABERABERABERABERABERABERABERABERCBRUIgKYOgbCgP25ufBUWlFMkqRCAXCdxw0ndxZNmaMZueroQ33X5X+Cqx+bR7EY6F8dn/Ph/xxMTSrlJPGe7+yP0IRAZw6e8uNNWwjPdVnwjKbpcXrhyummW+0fUq+iP9OKHmZASjAVz/zLVG0j46VhSuwg0n3Qyf02/K3vjUerQGWtLtxrwdd9P7b8PBxYfCY+Q5uS+9mjeQ81gxZcZvdr2Jh177KV5s+2vGW0Lp+enLz8AnD7vQJD5g8FqhbIlXTPLrHRMC1U6UK1M9xu+xeBTNgWa83LYDb3e/ibe630Rjf4ORg48O1jXWPczyDyt9F05ccrK5XlcWroLT7oINSZE722JJziiYYskshwkZ+sK92N/XgPq+vWgeaERDfwNaA83m5267B2esOAt/f+gF6A51GXn84/t+b9rM4P18Qs1J+MQh56PCVwGXzTksp0ptO8WBrHfj1vVjzg/jDYo1V1KOxWQuDMq2b/3LTUYIP1lY8nbOTV6HzxzO3gciAZMcgzL46SbHuGbtN7G2+nj88q2f44FXfzJZUzL+++nI29kIS1reMtCEq5+4MuPtyqUCrTHc9MIt2Nb49JhN5/OPwvsVRatw6eorQHH7zo6XTZIFK9HKXPT54nddMuZ1Zt0jqQI13imhWMzMPFO956y+rK0+Ades/UZSHjcX5ri5gKg6REAEREAEREAERGABELDe68bvSvJ9j/uo0Vgc7V3dRtSpWFwEllVXw+f1jBAt5yoBK/Gd+T4knGYiPIoAu3v7crVbaneOEaD4uLKsFF63Gy7nO3tf1nw7tGVlkjSaazUeh8vhGPE+bcnOKT7t6uk5gAAFNYUF+cj3eOBy2MdNyjhTdJZM3jwn4nEEg4NGQEWB+3jBvU22rap8SDI/tE9g9UkSq5mOis4nAQpfmciACQ1iTEDT2GT7+HXLAAAgAElEQVS+K2ZGwO12Y/mSGjM/kTGD+/TdPb1o7+qaWeGL7Gw+A5ZWV5led3T3jDmXLzIk6m4WEeDngLzfPW6XaRXveb4P8rp1u11m/UJxO5NkcJ0SDIXgtDvgcNhNggdr/cLzOEfEmSR2KAkYz+Xve/r60NHVnUW9VlOylQATBXDtzGunoanZXG8KERABERABERABEcg1AlzTMDENk6Htrm/ItearvSKQswQkcs/ZoVPDRUAEREAEREAEREAEREAEcoSABO45MlBqpgiIgAiIgAiIgAiIgAiIgAiIgAiIgAiIgAiIgAiIgAiIgAiIgAiIgAhkggBFGJFE3EhoKW7d+NSXJXHPBFiVseAJ3HrKHUa8fv22a/FqxysT9vecg/8Bnznyc9je/Bxu3f6dA44dT+Y+kbzdKoTCZMpm2ZZYIob//cqP8Ic9/53V/D980Edw+VH/BLfdJYltVo/U+I2j+Ls50GIE6T966YdGXJAaLrsLJ9a8H39u+pNJdJBuOGwOrCo6BB9Z/jEcVfEelLhLkDckWI/Ex//H6JFYBAPRAfP8onj9lfYX8Zfm57G3b49JbjCT8Ng9qPJX47jq43FE6Wr4HD4jKucXpQuB6AAGo0Fq3VHftw+7e942svamgSZ0DrYjGA0eUP2dH/4xij3FeK1zF25+7kYkxkgCwfq+dMxX4XV4jfCZMunUsIROj9X9Cvfv/HHaXTz/8Itx/mEXmXuP5VLGz7UAOW3esckkdBkvUuXtTCwxEO3HBYddjFNqTxs+Zd2Wy9ISwY+ugzyvOnoDKLmeDxH6dOXtVj82n36vkZI/se9/cPeLd6Y9HgvpQI7hfWc8ZJ5FF/3mE+N2zboGrQMeeeNBPPL6A3OK4qxV5+KS1ZejeaAJXx4l3bcE7g5bHhwpSUaiRsSWnOu4Zm4NtmBX+8toDbYa+TxF9BOFxYdOttH385x2XpWJgAiIgAiIgAiIgAgME4jFE4hY77P8nppkLvU9d+jngWAQlOpGJT9dVFcRBYwUtbpdTjhtTOuWmzEsa0diKDldsh9MEMd9nbp99YgNSSVzs4dqdS4SqKmsAAUyvK+4V0VZKl+9KUJv7+5GOBKBw+6A2+VCSWH+iPd0Hsd9LYrSG1vGTkpYXFiAkqIiOO12uGdB4m4SSTJRcixm2to3MIC+/oG0nhOF+X5UV1SYYbP2ILjnyvJa2tvR09efi0OqNmcZAafDgSVVlUb4yjUMr1HFzAjwvuX929ndY4T4Bfl+M0dR5k45M4XMnT29kuVPgpnrq/KSYhQXFiI4OGiExAem353ZWOlsEZguASa+qKooH5mEPM+klTbB98FAcBCDoZC5fimgtOTsnAsocef8m/xymjnC5XLCYbcPJ35gspfWjs7h86bbVp23eAjwuqwoKzUJAjhnhsLpf/6+eCippyIgAiIgAiIgAtlMYGXtMrNGVuLCbB4ltW0hE0gVufMd9q29+xZyd9U3ERABERABERABERABERABEZgzAhK4zxlqVSQCIiACIiACIiACIiACIiACIiACIiACIiACIiACIiACIiACIiACIiAC2UHAEl20BVux7vHLsqNRaoUIZDkBS/76XNM2/Ptfvjtha689/gYcU3ksfrLzP/HbukcnPNaSuVNifP8rP8ae3rq0SKw7eoORKMcTcSOR3dnxMkLRQcQTMbzauctIpbMlKLH95gn/hpVFq+CxO0b+A/hsaaTaMSEBioTC8RiC0UHc8dfb8NeW7cPH5zsL8PmjvoATak7GPS/9EE/Wb0mL5uGl78K5h5yH91S8F06bE6HYIJr6GxGOh811PVFQNPZy+4t4tulPaOirT6u+6R5U7V+CtdXHY2XRwUZ6/nrXq3i981UjdE6kqRi5/UN3ocRTZkTzt22/edymFLgKTfKHU2tPgzPPZmROqTEYi5t6KU1PN1aXHYXrT7rZyNspxmJQSk05NYNzFOeq0TFa3p46N3Heosh9RdEqXLP1y+k2xRzH+eDMleeAc6rP6TfSuL+0MNnFTVMqZyYHz1Tezro5Z1+z9humGYtV4s7rlBL+PT112PjU+nGHxBK47+3dbZIuPFn/eNrzxEzG2TqX1yuvZ3ue3fxotMSd/fjcmivhdfhG3Cc8liK1OO/0cWxCk4ndreQvHvvIhAyZ6JfKEAEREAEREAEREAERmDoBJuWivHp0UMYZikTM+wllwhSk8c9tnV1G0KdYfASW1VTD5/HAbc89gTuvcCYr4F6OdbXzusbQuw2l0509PZJFL77LOit6zPm1tKgIRYUFJkGCwyQw5Ls30BcIGiFqNBqD0+lAcX4+7HnMtZHcz+J1zf0sJtfY39J6QIJJq4M+rwflJSXwUJ5qt2PU9tq0OBjJfCKZFJFBKTYlrHx+pBPsQ3lpCUoKC8c8vLWjA929fekUpWNEYFICvM5KigpNopq9DfuVrGMUMbfTaZJGpHP/Ur68fOkSszbc07DfSJz5TPX7fCgqKIDbnRS5J+IJ9Pb3GcGzlRyFYqxUyfOkAzdHB7C9bH+cQuo5XOey3rLiYpQWFxkJ8d79jXPUY1UjAuMT4D1eU1lpEjfx3h0IBIyk3eVMCtgpYqdwks9pJmxJJ/kR5wuWa2TuTgfs9uTnEl09vZK362KcMgE+00tLihEKhdHY2qpraMoEdYIIiIAIiIAIiMB8EfB6PKitqTbvxbvrG+arGapXBBY9Ab6jHrL8IPNZZ31T86LnIQAiIAIiIAIiIAIiIAIiIAIikAkCErhngqLKEAEREAEREAEREAEREAEREAEREAEREAEREAEREAEREAEREAEREAEREIEcImCJW9ORS+dQt9RUEZhVAhTAbj7tXgzGBnHJYxeMK26mhODHf/d/Uegqwsat69MWsk+n8ZY8d/S5lF//6KUf4o/7/jCdYmflnH888vM4Y+VZ8NrdB0ipZ6VCFZpxAhTdDcYi6I8M4BtPfw0tgWZznX/zxH/DisKV+NP+rbj7xTsQjoXHrduWZ8N7Ko7Bx1aeg6Mr3zt8XHuwFT/467/j9c5dcNgo+R9fdsx2MFHBZJL3TAPIQ17awvbRdS/JX4bvffB29If78P3n/w0UWY8XJZ5SMEHDmvL3wGWzj7hfKBpk/6c6tzx89q9B1RXFc1ZYyVz4dwq4b/3LTUYOz5hI3j663RTEM4HEZDGWuP3Vzp3YvOP24XonKyMTv7/4XZfgE4d80hR1145NMxKJp87Bv3zr53jg1Z9kook5U8Y1a79pkhtseuEWbGt8etx2WwL3G7ddl9a1kmkAt3zwBybZwNb6Leb78sKVB0jcVxSuwrpjNpjf8V6hRG604I33DPWHlLlTLGf9eaz28l56+I0HsLJwFc5cdY5JnsAkCgoREAEREAEREAEREIH5J8B3qijXdENZegaCQTS3tacl8Zz/1qsFc0WguLDACKCdlC9mwv6c0vBhsXrCuHXNOwid0BTCzvStgeWYRFTxeLLwUcGfN7e3o38gMFcoVY8IHECA++c1FRXwetzmHrPZktd+OBobkSqRcpnkfZF8F2diDb6PU67a3N4xocCS8up8n8/U4bbbp31v8Z7i52m8b3n/9A0E0Nffb4Q34+R6G3PEiwryUVpcjEgkYsTFsVgcPq8XlM0z2jo60dXbq6tFBDJCgPcORdnFhYUm2UBzW1tGyl0IhXBeqKmsMPMJZey8H3k/D4bCiDKBxKikDH6vF0uqKhEKR7CvcaRwnIJmn8+LYorcXa5hPCybz2DOaxTVtXd2oT+QHc9dytN5XXAe7u7pQUd3z5wOKzlRiM85kDzJRyEC80WAyRyqKyvgdDrN85kJGDhncl6geN3v8aKwIN8I2Ov2zW4i6flioHqznwDn66VVlXC5XOZ51dSqZ3r2j5paKAIiIAIiIAIiQAIra5eZpEb87KW3v19QREAE5okAExBWlZeZ+5D3o0IEREAEREAEREAEREAEREAERGDmBCRwnzlDlSACIiACIiACIiACIiACIiACIiACIiACIiACIiACIiACIiACIiACIiACOUUgFIsbucTnfnchBiIDOdV2NVYE5pPArafcYeSu25ufRXeoG4kElTHvhMvuRrG7GEdXHotAZACX/u7CWW8upbNra04Yrsfv8BtZLCURd790Z1ZI3D0OL256/22o8S+Bz+E04h1FbhKgBIzCoi17f4//3v1rXP3er6HKV2Vk7t/+8zfQF+4bs2OUsh9acjjOO/RCLMlfijJPuZGEMHpC3bj5ueuxu6cuN6Gk2erPH/VFfKj2dDT01eN7z99o+j1eLM2vxW2n3mlE9m6bfVgkTfYcg8fqfoX7d/44zZqBG076Lo4sW2ME7qPvvnA8DoqpOWdt3rEJTLZQ7a9BMBrA9c9cO2ESCktgnk57mATjgsMuxim1p5l2c476S8tzRqI+l2uRs1adi0tWX26k8eu2XJY2w/EOvHT1FWbO3dXxCm7Ydu2My8uVAijkv++MhxBLxHDRbz4xYbPnU+A+PN7BVmzc+mXTTt4PY0nc2SeOp3WNpitdT0fsTnl7pqWPuXKtqJ0iIAIiIAIiIAIikK0EuI6LJuKIxRPopMCya/x3tGztg9o1ewQoZaXg1evxmLX8TOXqvN6MADrBVFBALB5HLBo1eyMOh2N4j4Q94nYJ397pjZ9KvVbSVpZB0XQwFDJCWfbFCkpkeb0rRGC+CfDap2CaMmHuVdlteUaUPjq4fzQYChmZKp3IFFMHgkEjQzaS5AmCouaqinI4+E5OUfw4W9KjS7GSKhjBcyJhnhNsL++drp4eIx6eSlACW1VWBpfTicbWtqG+JMz9yf5znmlpawcTiihEIFMEPG4XllZXm/urp7/fSMQnu2cyVXc2l+Nw2LGqtna4iVZCH2t6oFCcMndKciPRCCpKS829297Vbe7/sYLPWb/Pi3yfHy6nwzzrOWfYbTbznXPG7oaGecPCNjApTVFhwfBnc7wW3t5XP2EijNlqMNdXFONzzpOIeLYoq9yJCHAtUV1ebu5brpk5R3b39pkkDqnBJDBlJSVmDpDAXdfUfBLg+2JlWamZO/k8V9Kf+RwN1S0CIiACIiACIpAOAe511dZUm6Rdu+vn7304nbbqGBFY6AQqSkpQUlyEju5ufQ660Adb/RMBERABERABERABERABEZgzAhK4zxlqVSQCIiACIiACIiACIiACIiACIiACIiACIiACIiACIiACIiACIiACIiAC80/Akr9urd9iRK0KERCB9AlYIth0ztje/Bxu3f6ddA7N+DHrjt5gBLSRWBiffuy8jJc/1QIvOPzTOO/QT8Fhs0lgO1V4WXa89QwJx8LoGGw3Uv6Gvn1G3s6kBmPFyqKD8dEVZ+KkJR+Ex+EZcUhvuBe3bb8Zr3XuzLKeZr459jw7vvfB2404+umGJ3Hn3/59wko+ediF+OiKs1DiKYbLZhs+djAWn7J83BJojyekTpW8sSJL3r6iaOWwzHqsxq4uO8qI32/Ydt2EovfUc8cSuf9uz29w3yv3ZB76OCXef8ZD8Dn9Rh7/ZP2WGdVrsV0sAncKzpcXrQSThawoWoU9PXXY+NT6CRnOlsCdz+RzDv4HvNn9On7z9i/xWueuEe3gtXbHh+8B770bt12HnR0vm99T1D6exJ2/Z2KCz625El6HD9MVr1P+xvuKcyaDEiiHLc+UpxABERABERABERABEcgeAhRshuMJI+6jSIRSbYUIWAQof15SVTm8pqdMnev6qazq6aNmKtVoLI5wJIJQJIJwOGLkNdFYzMjaKYX0+3ymXApVKVplXZRLGum03QZHnm1c+TQbaPZrKJVOeecwsvhEwghkGRRgNzQ16zrXJZ41BHiNV5WXweNymftgLB17d28vunp6YVIfJP8fsVgsrT5YAvekIN5mEhumBu+bGMscQwRvtYXPh/6BgJG38x6eTiyprITL5UQgOIjWjo4DirCSXEquPR26OmciAiVFhSZRAu816/rq6x9Ac3v7ogZ38EG1hgmTQzDZidPhMHOQSXgy9Ay2APH+JLs9+xsRmcIcwOe4x+NBeUkxPG439re0YiAQmJA760pdA1DCT2kv2+Ycah/XDkz4kM58xP5Q0FWUnz+UKIblJ5vAvu9rbJqX64A8llVXGdZv792nxALzMgqLu1I+lyln5zOeiQSYyGus90DODdUV5XC73djTsP8AwfvipqjezzUBn9drJO68Lvkc5/NcIQIiIAIiIAIiIALZSmBl7bLkuqWtHb39/dnaTLVLBBYFASZTYFKFxpZWkxRVIQIiIAIiIAIiIAIiIAIiIAIiMHMCErjPnKFKEAEREAEREAEREAEREAEREAEREAEREAEREAEREAEREAEREAEREAEREIFJCVD4YKQpkx6ZPICCx9EyGCOnGEMmweMdaQohjZQokRghskyzSTpMBBY9AcpgT609PS0Ou9pfHpbFpnXCBAdRftsWaElLNEzx7FVHbzDSg4ffeAC/eOOhmVY/o/OPKD0SX3/ft+B3+uC22VM9UjMqVyfPDwE+P0JDQrt4IikS/48dP8CrowTstjwbjqk8DhQsryl/N6LxCBw2uxEpW8/CzsF2fPe5b2Nv7+756cwc1+qwOXDuIZ/EBYdfjNZAC+558Yd4uf3FcVvhcXhx4eGfwUeWnwGv0z38nLee4xu3rk9bmk7R+vUn3TyhjJrCqsjQ2G5vfhaPvP4gbjjpZiM6Hy+mKm9PLWe0yL2hrx7/+sw1GIjMvnTASsbB63fdlstmdCUsNoE7xedHlq0ZZrbphVuwrfHpCRlmWuDO8fvkYRcZEXtqMLHEjrYXhmXut3zwB0Yy/1jdr3D/zh+POHYyifuKwlVYd8wGk3CB63GnbWJZ4ngAKGsMD91X05XBz+gC1ckiIAIiIAIiIAL/j70zAbOsKs/1d+ap6tQ8d/XEoNIgoLYgRkHbeLkaxMRIRM2VKA4BQUzEAUwAE8FAVBQhiUqEeEUieq+I8qhXUDQ0SKNAmm4Emp5qnqtO1Zmn+3yrehdV3TWcOnWq6gzfz1NPQdXea3j32muvvQ71/iIgAksSSB5JvEOp7nhocsnjdUDlEKBEldJGikYtobrDbpuTZG0hGtzDTxmB+vQRFLZTQj0xObmoqJR1Urjq8bjhdXtQXRUwshuHbfq9ZL5gFZS3L5V+YHBkFJRhK0SgmAjwnbulqRHBqqqZZlGiSlEyBcUUPeUTvJdqg9Wor6mBg1Jm827/YmI13qOJdMbI4BcSIbMdsVjcJF5geyhOXq5k3e/1oq2lGZFoFEOjY5K/5nMxdc6KCDTW1aG2JmieYxy/FBUzIUElR3NDg5kfKJEbHB4xn1cwOFf4PB543O7p57DHY57JnCMob84nOLdxLcH5o6un1zyrmejYxuQsdocRs7ucDricLjidDiOWZ8IJK7GDJZC3/ptt4HzS3T+wYHPYj7pgEDXBalMe59lILIZ4PI6qQMD0aXh0DGPrtCaoDgTMvM8xue/QYSPRVojAWhGwEghwbd43OLRoMgTeSxTdMYnCxNSUSZ6gEIH1JBCsCqC1qcm8Yx7o7ta6cj0vhuoWAREQAREQARFYkABF0VxHc83NpLkKERCB9SVgJVRgcl/uDylEQAREQAREQAREQAREQAREQARWTkAC95UzVAkiIAIiIAIiIAIiIAIiIAIiIAIiIAIiIAIiIAIiIAIiIAIiIAIiIAIicAwBS9hOceNyxO1WQe55RJGzJZCzK3TabTkJ3NmmeDqDoeggLv3FyoSluuQiIAJrQ8ASL7O22568eVGJO4XIt+64HUwV8YPn/xPf+8N31qaRC9Tisrvwj390EzYFN8PrcBohg6L0CfBZkspkkcyk0TvVjfte+L94uPfXoDyZ4bK78denXY7O6o1o9DWhylU1LTqz8XnI51ACh0IHzXjumjxc+kBy7EGVqxofOfUybG87E8zm8vvBx/FPj31u0bM3Bjfj0tMokX7xHqJknbJ1SuApIM81tjWeYmQtHsf8wjeWM73OSANHpZC5c883cXBi/zFVDUaX14b52so57srtVxtRPMfQFx+/AU8MPp5rt/I+7o5z7zZ1LjWvLlVBpQncv/D6L2NrzfHgmGD8ZP+9SyHClds/i+2tZ+CnB3+Mf9/9b0sev9ABR4vb9448bepv9reAyUsoW7eCY8ntcJs17ycfunzexABLSdz5+4u2fRBnd+44Mre9KHrLtROUt/O+mp4bl39+rvXoOBEQAREQAREQAREQgfwJWPut8UQCPf0DRrCpEIHZBChNpUS9qaEeAZ/P7G9w7/7o4FialrZnjaAmGo+b71PhCDi+lit+ZvkBvx/tzU0mIZt7gfd5vnIkUmkjhZ0teJ3dPo5rCjoWElXriovAehJwu11oa2oy0mQG7xfKzikpzid4v3a0tEzLkE1SBDuoMOa9y+DndZS3pzIZTE6FjcTZCnO8y2kEx0xQyfuW95XNbkMikTD3syV7XqptbEdzYwO8bjcGRkbMuQoRWGsCAb8PLY2NZkzz3jrU07vWTSi6+ihM39zZiVgshr6h4UUFuOb+t9nylozz3A2tLaDAjgkjGEaqvshnZZx3+NxOpVJmHZFMpszzm3PKtIzfjr7BQYSPmiNZLpNWUNxOCTwjGotheGzcfKe4uqOl2dRNiR6TVKx1sO5NHe1wOp2IRKLoHcz98421bqvqKz8CHH9M4FAd8BtpXe/A0uOPyR5qqqunx2w0aqTvChFYTwIcw1UBv/kUl8lF1mMuX8/+q24REAEREAEREIG1JcB3Wb5PLicsWTSTMs7ec1tOGTpWBESgcASO37TR7EU9d+Bg4QpVSSIgAiIgAiIgAiIgAiIgAiJQ4QQkcK/wAaDui4AIiIAIiIAIiIAIiIAIiIAIiIAIiIAIiIAIiIAIiIAIiIAIiIAIFJZAMpOdV9h+KHQAe4Z3Y8/IbkSS4QUrpYCSosjFBO4PdT1gzudxCwlj5quAwl1KZCjdzEW4WVgyKk0ERGC5BCiPpZCdkmFK2W2wLSobpuiZ80JvuAdXPPiR5VZX8OP//MQLccFLLoTDZjfiWkX5EKAcjCLxaCqG/nAfdg89hcf6HzFSIwrK33bcn5nOWsJiK6kJZcaHJg7gW3u+jmdG9pQPkBx6cnztibj2rOvhdnjM0elsGj/c933c8+xdyGQXlqX8UcfZuPwVnzDnUL5OSRTXGvkG70QmfqH8bb6YLXHnIdkscN3Oq8z6ZbWCcx0l3yc1nGzGEEXf33r666tVnSn33/74TtR567Gr/7e4adc/5l1XJQncz2p/HT72iiuN5OeC+87Lmdm1Z91grq0V4WTYJATY1f8I7j9wX07l3Pj6r2BzzdY5Zdzz3F3Y1f/oTCIDJjF5detr5sjclxq7HHtf23E7+P3m392Inb2/OaY9XJv/1ckfgs/pn3d9vlAHZsvbeQzvOT0Lc7rcOkgEREAEREAEREAE1pwA37HS2awRXI6Oj695/aqwNAhQ7NzS1IjqQMDsybsoYD2SDC0DylYzNKibzkxMTmJicgqxeHxFneP7F6U3HqfD1DdfcIcgbRLtZRYUwk5FIkY4mY9EfkUd0MkikAMBSol5b/m9XnM05U4DQ8PMf5hXNNTWgn8syZgvmVriyGd4C4mkKD6mALk2GDTSaysoU+4fHkYkmpu4qq4mCLZlfHISw6NjefVFJ4nASglQPlxfW2uE3ge6exaVla+0rlI6/7iNnaa5a5FcgeuGtuYmU1+GyVn5ZQTt6WlBeyo1I2unuN08q5kQxgLK/7bZzM8p7q2prjIy/q6+fvPcN9L26io4jsxXrIPz1FgoNEe0x3mxLhg0CWaYtGg9oqm+Hpwb48kkDvf0al2yHhehguvk2ON8yPuL98fo+ERONHgPtzY1mmMnwxH0D0ninhM4HbRqBBo5n9fUmKQCvXrHWzXOKlgEREAEREAEKpkA3x25n+ByuQyGZDJp1sLDY4vvb1H43tnWat5zmThMIQIisP4ETtyy2exH7Tt0eP0boxaIgAiIgAiIgAiIgAiIgAiIQJkQkMC9TC6kuiECIiACIiACIiACIiACIiACIiACIiACIiACIiACIiACIiACIiACIrD+BCj6saSqs4Xte0d2g7LKXMISgc4ncLcE7BS4b289E36XHx6Hw4hicol4mioZ4K9++q6c25NLuTpGBERgdQhcc9b12NZwCg6GDuDAxAs4Z8MOI2S47cmb8asjiRysmimupeydEod/ePTv8PTwU6vTqBxLfUndy/CZM6+F3+mDx+6w/FU5nq3DSoEARd9GUEbhSDYDh80xIyK32+xzZMV8fiUyKXRNduFLj38BfeGeUuhiwdt4XO0JoMzabXdjIjGOL/z2c9g/sW/JeihwP7XpdNR6agxXJmOhyJ1BAfnB0P4ly+ABzb5mk+SBYYncmRji6KAexnLEc22zlAQ7p8pzOMhaA/HQ7sku/N3DV867Xnlp/Umo9zbMK9u+8KV/iV8c/tmM1Hu+ar/6xq+jNdAGrtWu3fmZFa2JKkXgPlveTqa5CNx5nbbWHIdzt5xneO8deRp8VjX5mudcllyF7izvvOP+FKc2vQJuh3umDMrgf9X9wDEy983BreZniwWfsXzWMrnSRT9914KHWsfxbmEihaVirrw9C6fNbhInKERABERABERABERABIqTAF+v4kxSFouBQl8KRhQiMB8B7su1NzfB7/PBboTqWWS455FMIhyJIpaIIxaLgwLWQgTl0Z3tbfC6nHAeEcZbSfJmJ2bjGOZ7yELCa8rkh0ZGZvYSCtE2lSEChSDg93nR2tgEp/NFUfpCYvVc6/O43djU0W52vPg529E5DLmvlkxnTNKOsYkX5a28v6v8fiNvdzudRt5us1OaPF1zaHLKyJ5zTYTQ3twMv9+Hnr5+I0xWiMBaE6C0vb2lGR6PB+MToSVFa2vdvvWsj/dnwO/DZDhs1n6rHQG/30jbKcziHB3LQwEAACAASURBVMK9fUvUbu3z59IGr8djZPBMfMHyptci9FFPr0W4lqVUj4L3o+cqSvR4PoV7YxOhXKor6DHBqgAocOdce7i3z7RXIQJrQYD3CedCr9tt7pGR8XHE4ollVU35O0XuXGOEpsIYGF79eWNZDdTBFUWAY7qDY9rjWbPnWEUBVmdFQAREQAREoIIJtDQ2IFhVNZMklJ+TcG/BevckmsVk7kxEyvfVle7tVfAlUNdFoKAEeO8ev2mjeRdmIkCFCIiACIiACIiACIiACIiACIhAYQhI4F4YjipFBERABERABERABERABERABERABERABERABERABERABERABERABESgAgnwj6rTFNhms0bmSHk7Rac37fr8ksLI+XAFXAFcctoVRs4+n8DdErAPRQaNAJMiSOfR9okFroMllzeSzCOiV4o073n2rgq8cuqyCBQ/AUsKHEvFcMUvP4JQYgJ/esIF+PMT3nWMxJ3zAecOCma7Jg/hb3/10XXtoNPuxD/+0U3YEtxqkkzYc5yn1rXRqjxvApY4jJJ2/pPKpMExYD2jKEWKpeLonuzGLU98yYzRSo4z2l6Dy19xJRLpBO7d9338ZP+PkMwsLovwOr34q5M/jNd1nAO3wzVHuMbnOgXruUrcOV9ccOK7Z0TuuVyLtRK4sy2cx67cfjX8roBh9MXHb8ATg4+bZlLgzbmOMnAKaL7y+5vmSNzfuvV8vG/bxebYsdgofj/4OP7P8/85R+ZeSHk767HmarZnINKPR3p/g+/+4du5YC2ZY2bL2yk657XJReD+rXPvBte2VljjiGOQ15lfJzWeMkfo/sN938ddz9y5JBuOhUtPuwItgbY5x1LmftuTX8n5frASpdy555v4yf57F633om0fxFu2vm1Ocor5TuCcGEunp5MkSNy+5LXUASIgAiIgAiIgAiJQLAS4r5tMpzEempTgtFguSpG2g9KLTe3tRjhNESvl6JFo1MhS05lMQVvtdDqxsa3VyKTtR5JCURjP9w6H3WbeT6xUUdz/T/N3Nopc5zZjPBTC0OhYzuLpgnZChYnAPAQof6Iova6mxoigZgfFvrEVCM9dLhc6W1vgcDjM53ZH703z9kik05iKRDEwPGISLnD7uqa6Gg21teY83lcmSYIN0/cVgL6hIUxO5ZaomXUy+QLv4QOHu5Q8QXfBmhOgJLu5oQFVAT8y6TQOdFdmQtX5wE/PEa3mOc65hnNOKUVjfR1qg0HzTKc4LxKNIRKLIpFMGan7QkkmNm/oMCI9zmVT4ciadpmSYbab3/sHhzAVWdv617SzqqyoCDAxS3Njg0nKwrX68OgYwtFoXm3kOoFCS95jHMN9g0N5laOTRKAQBDifcjy6XS68wLVmgd9DC9FGlSECIiACIiACIlAaBHxer9kPY5JFKyh75p53aGrK/Ijrau4v8PtCMneWw8RhlL4f6Ooujc6rlSJQ5gSs91jey2uRwLDMcap7IiACIiACIiACIiACIiACIjBDQAJ3DQYREAEREAEREAEREAEREAEREAEREAEREAEREAEREAEREAEREAEREAERWAYBS9qezlLGYulRAK/DbmSNkWQEF/30XcsoEUZu+ZYtbwPFo5RiAlm47ZQev1gMxbiU4FrB31HynmskMtkZSUQ0FcH3nr1rSVFlrmXrOBEQgcISoNSWUln+EfgNj12HJwd/N1MBZcGWxP2OPd/A5uBWnNO5w/w+lUnhmp2fxvNjzxa2Qcss7c9OuADveulfLim5XWaxOrzICWSyfHpljSQsg6yRI/Exlshk0D15GN/c/S94ZmRPkfdibZr3lye9H+cd96emsu8/913c89x3l5SodVZvwlVnXIt6bz2cdodJGMPY1f9b7B3ZvexnOiXa53S+KacO/6rrF3Mk6DmdtIKDuC66cvtncVLDyYbLw72/xvG1JxpxO4PrGJ/Tf4zE3RKGW5JxqwmWzP3kxpejxd+KQ6EDuHbnZ0D5/UqDc/Bbt77NJN+ZXsNRlFc+MvfZ8vbbnrzZjBlel6UE7pZMn6wf63/UcFloHHEs3rrjdjN//MV9b1v0krDcHRvfjI6qTpPMxAreB7v6HzEJlHK9rtazluMll7U7x+WNZ3/VCOfnS7Q0u+GcD2ev41c6znS+CIiACIiACIiACIjA6hPgGo7vr8lkCl19fUboqxCBhQi0NDYi4PdhYnISI2PjqwbKCNwpgXY4ZurgOyd3BPhGxL0Xt8M+8ykFfz6dYM+8nZo9Go5lCndGxseX3HtYtY6oYBGYRYAC4damJvi8nmO4cHxTNJ1KpRZlNntPYPaB5p5wu1EXDMLrcRuppXueF3TuqyXS0wkYRsfHzR4DhTa1wWojomI5LpvNfCaXymTMfUTpKwVWbCM/J5wvLHEy54eWhgZz3EGJszX+14FAdSCAtuYmI/TuHRwyY7eSgvc/b1MKm2eH3+tFW0uzucd5X49NTJjkPaUUXBPw+rL9FNBTjpdLtDc3m7WLldQll3MKcQznVEqG/T6fuR7dff2FKFZliIAhwIQMXE84bNP/z4z1dOY97vV64fO4EU8kzb3Csb/SdzwmT6gO+E0yAgrwmAhGIQLrRaC9pRk+jweDIyOYXOPEHOvVZ9UrAiIgAiIgAiJQOALcO+M+GNfUVnCNOzYROuZdenatC8nc+Q7O/4WHkmhL/F641qokERCBfAg01dWhrrbGfDa0mp9j5dM2nSMCIiACIiACIiACIiACIiACpUxAAvdSvnpquwiIgAiIgAiIgAiIgAiIgAiIgAiIgAiIgAiIgAiIgAiIgAiIgAiIwJoRSGaymC1tp+yRksiTGk8xIkeX3QYe81DXA7j1yZuX1a5Pn3ENXtH8qmWd45klZlnqxGnJxPSfrO4deRq3PvnlNRWxLtU+/V4EROBFAhTEUmRLEfC9L/wffGfvt47BQ4n7O074C9iP/EF6JpvBH0b34t+eugV94d51xXlc7Qn4+9d8Hj6nFx6HY1aai3VtlipfAwJ8BvJJQ00C5QgUISUzKXRPduFLv/sCeqd61qAVxV8Ftfafe+0/4SX1LzONTWfT+PELP8R3nrljyca/YeMf4/0nfwh+p8+wpgQqkU7gX5/6Kv6r56Elzy+1AzjXvfPEC2eaTXH7j/ffi/v332uE6ZecdsWMxL3OW4/3bbsYQ9FBXPqLD8wkt9jedqZZp1nB33/yoctzlnwvhxnb9OrWM+fK3JHFNQ9/2szRpRZHy9t/1fUArj3rhpwE7pZM/7qdV2HPyO5Fu05uV26/GgPhPlz24IcWPPb2//EdVLuDM7/PR9o+u3AmCdjeegbu3PPNnBMgWNJ3ihK5FleIgAiIgAiIgAiIgAiUFwG+1yYp8wyFJDMor0tb8N60NjXC5/VifCJkxstqBaXSnW2tZg+Q0tNwNGrEk5ThBKuqQGGO0243SRQtR7Uld6c0J5HNIJVKG3EOz1WIwHoToGSVCRAoVp8dmUzGiNMZlDwNjYwinWES5ReD+42NDfVwORxmT2xW/uOZg3jPsBxK4vnvFB3PTnIwu7x4OmPqYN081jErUQKP4z115GM1cxrrzKTTx7SL57EtvDfZdsqUKYmuCgQQjyfQMzCw3thVfwUSaKqvQ11NDUYnJkzygUqLLZ0b4LDbTf8pn+N92txQb56bTLQQjccxOjaOSAWJ7asCfjQ3NJih0NXbl7P4faVjp6m+3kgBOUce7uk9Zg5dafk6v3IJdLQ0w+/zz9K2z2VhntuZjHmvK6RAkqLLpoZ6M5dMhsNmna0QgfUgQDkIE3pEolEMjoyuRxNUpwiIgAiIgAiIQAkSYIIt7itbyRG5Zub+Nt+d+e/LiaNl7twTO9DVvZwidKwIiMAqEuBnS/wcq3dgEFORyCrWpKJFQAREQAREQAREQAREQAREoLIISOBeWddbvRUBERABERABERABERABERABERABERABERABERABERABERABERABEciTAEUNiUwagG2OpN0SWVKSQlntTbs+b8Tuy4m3bj3fSEeXCsrXt9Rshc/pN1IWSuMXC7Y5lc0YyQSlp9979q6cBZVLtUW/FwERWB0C15x1PSiITaTjuOuZOzEQGcDvBh47prJ3nPgXOP+4P8e+8efwH3u+iYOhA6vToGWU6nF48bnXfsHMU64j8qhlnK5DS5xAjNKjbBoOm92IxSgWPxQ6iNuevBldk4dLvHeFbf4ntl+F7S1nmj+Ie3Lw97jnubvw/NizS1bisrvw8Vd+ygi0q9wBUMbG5DLk/qXHvzDvXLFkoUV+AOfDS06/ApSHU9weToZnWnxO544ZiXsyk4Tb4TbjjcfOjs3BrXjvSRfh5U2nmx/Pd0yhMVjyeSb8uein7yp08ate3nzydlaai8DdWtdy3Xrtzs8s2dZLT7sCZ3fuwA/3fd889xaKO8692yQ34fXjWnv2WFiyknkOyKUv85V70bYP4i1b35bTWjyfdukcERABERABERABERCB9SNgkmRlpkV/+7u6ly0sWb+Wq+a1JtDa2Aifz4vQ5BRGxsdXtfr62hojb4/G4nPGpCXCpqiaklp+VnD0pwUUVFNO2zMwqPG8qldJhedCgGO1o7XlGHl7LB7HeGjSyFA5lhmUrc6+tyhlr6+pAe8HjvNpydR00uLFY/pztPk+SePneUx8vFApudYwu34KipPJpJFFs1aKXYfHKk+evdRV0e9XnwATjVDIVomCpuqqANqammYgc45h0gibzW4SoHB+GQ+FKk4kznmzvbkJfp/PrA0onV7o/zKwxNf5jlTWxbKD1dVGnM+IRGNGqM85kuJrrrdZj0IE8iHAJBW1NTWIxWKYDEeQyaSRmZ11xQYkEkkkksl8il/ynJrqatRUV8HjdkviviQtHbBaBChvZ4IMrjsPdffktDJerbaoXBEQAREQAREQgeInsKG1FX6fd6ah3G+mtL1QyY4oc+d7XiUlSiv+q64WVjoBJjjknnx3X7/uzUofDOq/CIiACIiACIiACIiACIhAQQlI4F5QnCpMBERABERABERABERABERABERABERABERABERABERABERABERABESgnAmkjggd2EdL/mnJH/mztZB0UkJ63WtvWFLiPrutbNtP9t+Lh7oexMHQ/nK+ROqbCJQ0AUv4e3QnPvCzd2MyMVnUfXPZ3bjilVdie+uZktoW9ZVancbNTnJC7RH1HBPxcXzpd1/AMyN7VqfSEi71DZ1vwl9u+wCeH/sDvvDY54ywJNdo9DXh6jOvQ0dVpxHOWKdmshn802OfwxODv8u1qLI4zpK4szND0UFc+osPLNivj5x6Gd648c3m9/kk3FkOMCsZx517vllyyXMWkrez/9a6dzF5ut/pM0KkXPtOMbvP5cdf3Pe2RRFbAvcL7jtvOZdiwWOXI3DnsZuCW0xZTFLhdfqO/PvSCZUK0lgVIgIiIAIiIAIiIAIisGYEkpmsSdI5MDyCicni3otZMyiqaA4Biho721qNQDqVSmFgZMRISdcjKN9obmgw8h2H3Wb25OxGbD29XxBLpTA6PmGEqQoRWE8CFLDzvuH9MzuYmIBy5XQmjdrqajidTvNrSldHJ8YxFYkaUXtrUxN8Hg/cTiecFAMvntt4zbvKnb10JotEOm3mBn5RhEVR9FQksubtUYUiwIQIdcEg+oeHTbKRSoqtGzuNzDaTTsNukilMB+eawZERxOKJSsIxp6+UtzMJjdPpMJ9JzPe5BOcvzmkUrXf19i0pWXc6HKY8rkncLreR5bvdLnMNmJRjOuEGjMhvpj7Wkc1iaGTUyK8VIrAcAhSnN9bVgWsLPmfHQqFlfca2nLoWO7alsQEUuXMs9w4OImzWLAoRWDsCXFc31NYg4PfjhcOH5yYxWLtmqCYREAEREAEREIESIXDils2mpRS2c59AovUSuXBqpgisgAD3yLhvI4H7CiDqVBEQAREQAREQAREQAREQARGYh4AE7hoWIiACIiACIiACIiACIiACIiACIiACIiACIiACIiACIiACIiACIiACIrAEAYppKUTPHLGk7h15Gvc8exf2jOzGRds+iM01W00J/G/+fLVjKYm7kUWY9uKYP6ymcHPvyG7T1r3DT0vovtoXS+WLQI4EmvzNuPS0j885mj9r8jXnLMHNsSrU+xrwmrY/wlNDT2A4OoRYamV/VO52uHHZ6X+LM9rOMjIMt8M+I8XItU06rrQJ8Bk5lYjisf5HsHv4Sbyh84/xzd3/gu7Jw6XdsVVqPSXsN519i7lPLn/wQwglQsuq6dWtr8FHX/E38Dq8c85LZ1K47amv4Dfdv1pWeaV+sCVxt5LrLNafG1//FbNuy1Uung+bbQ2ngAL3tUjsk0/7FjtnMXk7z5uduGixcpKZJN7zkz9bsnlM+nHl9qsxEO7DZQ9+aNHj10vg/tat5+N92y5esG28j112O+xFJo9bEr4OEAEREAEREAEREAERmJfAdIKyjJFW9g0NI5FIGDkg91st0eVyknAJc3kR8Ho8aG1qNEJSEzYb0um0kd5QfpNKp9e8w5SkUtJLKavTbofL4TDjlYneIjHKakeNSFohAutJgPPohtYW8B6aHVbyA5fLacauZWbnPBtLJBCJRpHNZFFfW2N+77QzbWRxBu+7eDoz07hoLGaSgSSSyeJssFpV1gQoFaZcmMloOA4rJQJ+HzpaWoysfWh0zMw5waoAJqfCGA+FlpSRlzsnzsV1NUFU+f0LdpWzrMNhNwJ2zl+9A4NmrWOE7BS1O5xGFuxyOuB0OGF3cF90/pmZ0naujWavnbmGspJ17O/qNslwFCKQKwGOvY6WZrO2HZsImfX3egUTKDGREpMUsC2cYxQisJYEOPaYzIDz+v7DXevyLrqW/VVdIiACIiACIiACKyNAgTv3qrr6+ldWkM4WAREoGQL83IhJHpmwgRL3Sg/uh9XWBOfFwH0GJhpUiIAIiIAIiIAIiIAIiIAIiEAuBCRwz4WSjhEBERABERABERABERABERABERABERABERABERABERABERABERABEahYApa0hwBmi9vXG8hiEndLKERVBNtv5EILNPjSBz6AocjgendH9YuACMxD4J0veTfeeeKF2NX/KG7a9fmCMHpV65n421d9Gg6bw5Q3lZzEgYn9eLz/t3hi4HGMxUcRT8dzrovy9o+e/jc4s+21krfnTK28DuTzJZpKYu/IHty55xs4FDqIOm89xmL6o4bFrvSXzrkNG6o7cd3Oq0xSleWE3WbHhS/9Xzj/+HfMOY3P+0Q6jlue/BIe63tkOUWW/LEUgXOuXCosgXs+3Jcq2/o95e2UuP9w3/dx1zN35nramhzHxCA3vv6rC9bld/qNcCQXGf58hVh9v3ff9/GdHPp+6WlX4OzOHUhn04ilYosy8Lv8oEDogvvOKwgrS0a/WHnk9dU3ft08M48eM/zdRds+hO2tZ5j2OGy2ohbJFQSaChEBERABERABERCBIiYwLayeTmhJh6RzAZFkLl1IZrJHkmNmjcida2RGKpVGMpUywkDKTiikpNBSUf4EOAbaW5oR8PmMaJTCC15/v9c7I6ROZzI40NUNykrXI3wej5FPUEJhjdmRsXGMjI+vR3NUpwgcQ8DldBrpqtvtzokO7yVrLDM5QTHL260OMQEIn0OMcCRiEoGs15yQE2QdVLYEfF4POtvazJrlUE9v2fZzdsc4X2ze0AHONUxeQrGzJQ5X8p25Q4Aid2t+PXpwkBUl623NTWaNM8PO9mICDetnZu2dzpj1cTqTRjKZMtL3VJrr5SPJK7JcnAOZTNYkRWqqrzdSfR53sLunIsamOlkYAm6XC62NjWDyopHxCYxNTBSm4DxLYcKIFgrc7XYc6u5GalYSlzyL1GkisGwCTHJEifvh3j6TvEQhAiIgAiIgAiIgAgsRkMBdY0MEKpPA8Zs2mv0YCtz5uVYlx5bODWbfcL5QgotKHhnquwiIgAiIgAiIgAiIgAgsn4AE7stnpjNEQAREQAREQAREQAREQAREQAREQAREQAREQAREQAREQAREQAREQAQqiIAlcL9//49wx55vFFXPj5a4W+L2+WTtQ9FBNPma4bLzD6xtRkLEr4e6HsCtT95cVP1SY0RABKYJUABMGW7fVC8+/ZsrEE1FV4Tmf245D+/bdjEofz4UOgC/K2DmhdkRTk7h8OQhfP2pr6FnqnvR+ihvv/S0j+M17X8kefuKrkxpn8xnSTgZw/9+5g789MCPS7sza9j6D55yCf548//Ed565A/fu+8Gya/Y5fbj2rC9gS81Wc25/uBd+VxU8Dg+cNidueOxa/PfQk8sut9xPuOPcu83ct1oJbCj1vnXH7QYj0+fsHX4atz11c9Eky/nIqZfhjRvfvOhlzlfebj2zkpkk3vOTP8tpKH3r3LsRcAVyOtY6aC0F7pbwf7H3APb7ktOvOPI8zcJI5VYgC10WDB0sAiIgAiIgAiIgAhVOYHov1BK3T+91Miik5B4ok+zkEywlkc4cmxDzSJJMlm8SZh75oqwvFo8ZwTtllBSnUWSpKA8CVZQzNjUZCTPl7WMTIURiUTP2KJJsqK2Fw2E317x/aHhdO00RhxG5B4PmPugZGHhRvLquLVPlIjBNgDJgynu9Hvcx8mC7mbKn59fp4HcbHHZbybxnp7JZpI4Y3CmPXu85QeOucgnw+bSpo90kG+nq6zfPr3IP9tfjdiORSKKrrw9MrKLInwAl7hvaWo3MnSyZtIjjiesds+ZNJMz+N8XsXCNx7qbQfTFZvtPhMGVSltXdP2ASIilEIFcCFK0xQpNTGJ2YWPc1bnNDA2qD1ZiKRNA7MJhrN3ScCBSUQE11FVoaGzE0OrbuSQ0K2jEVJgIiIAIiIAIiUHACErgXHKkKFIGSIFAXDKKpod7s53AfJh5PIHYkSXVJdGCZjeT+oLV3wPd167PaYFUVWpsazf7WC4e75pSq+XGZkHW4CIiACIiACIiACIiACIgAJHDXIBABERABERABERABERABERABERABERABERABERABERABERABERABERCBRQhYAvd7nvsu7nn2rqJjNVvibjVu78jTODixHwdD+3Fw4oD5/s6XvBvvPPFCcwhFGHabbUYksVoS06KDpQaJQIkRoNSWcttYKoaP/fLDGIuN5t2D95/yYZy7+U/M+bPlvJQNUz7Lr5MaT5kRuifSCVy78zPYN/7cvHVK3p73pSi7ExMUmGUyuOo3f4v9E/vKrn+r1aFXt74Gn9h+FX5+8H6TICaVWb5EZ0P1RnziVZ9BW1UHJuLj+L/P34NmfwveuvV8UKLNe/3hnl+vVhdKstzv/skP4bA5UCgJ+HwQOK9ecOK7cXbnDvPrYhK5f/3N/4FaT50ZG0ORY6Ui4WTYrBvzCSYc4bPk3n3fx3eeuXPJIviM4zp2ubFnZPdyT5n3+GvPugEnNZy84FjgfcSkJ0yC9MmHLgfZLBZca//J1vPhc/rNWttps5vvChEQAREQAREQAREQgcIToNI3nZkWtluaX4oj45Snx+KoqwmaSj12O/J0uJtypx3Cc1Nlmp/P/G5aHj9bWMlz+N/pzLTkkjKEcDRqpO6K0iJAAXpzYwOCgYC55pFIFIMjI+a6Hh081oyWGfF0afVVrRWBtSRAgS+lpz6f18jZHUfen03qYRuV7aUb1ueJ7AHn/b7BISX0KN3LWdItZ2KRzrY2I98eHBnFZHjxfa1S7iyfweyrx+0yEqau/gEkk8lS7lLRtJ3zNZMBUODOtbb1Pd8GMsFMU30dkskUDvb05FuMzqtAAi2NDajy+xGaCmN4bGzd19xMFrGhtQUOh8NcDb7zZbIZMLEXhXjjoVAFXiV1eT0I+Lwe8wycCE1iYGRkPZqgOkVABERABERABEqEgATFJXKh1EwRWAUCWzd2gns8R0c8kYD5KhOpuyVQnN1P9o+J4GprgiahYP/gEEJH7ZNqflyFQaciRUAEREAEREAEREAERKDMCUjgXuYXWN0TAREQAREQAREQAREQAREQAREQAREQAREQAREQAREQAREQAREQARFYGYFiF7izd5Rfbq7ZMiNrn6/HlIlSFntO5w5sCm6Zc8hDXQ/g1idvXhkonS0CIrAqBG590+1Gqv43v7oU3ZOH86rjC6//MrbWHI9oKoKvPfFl7Op/dMFyZouHU5kk/v7hTx8jcXfZXfjIaZfjdR3nGKGO22EvabFOXlB1kpGXJTNZIx4/FDqIT//640ZUrciNAEXrXzrnVvz38JO4c8/tGAj35XbiUUe9rGEbXtnyaoTiE/jFoZ/C5/LjPS+7yPyMyVr+5cmvYGfvf+VVdjme9L3z7sOh0AFc+dDlq949zqeXnvZxIwlnMLnOJ3/9sVWvd6EK2J5bd9xuhOSX/uIDBW2HVTYLXU05fiEbbQncb/7djdjZ+5s5RbM/X33j143s/7qdVyFXaTzPu2jbh7C99QxTnsNmg0sW90JeNpUlAiIgAiIgAiIgAoZAKpNFksnEUmmEwlOIRmNGMkCpJKOxrg411VVwOR1w2+2rSm1a5j79Nkx3N1vA/7I83vxdKpXCZDhiRH7zyb9XtYEqPC8CdrsdHS3NcLlciERjRnwbiUbXXRaZV2d0kggUIQEKlwM+n0m44fN4YLPb4LLZzF5WqQf3S02CkWwWo+MTGBkfL/Uuqf0lSID3WFtTE7xeDyanwhgazT85cLF33+vxYGN7m2lm78AgpiKRYm9yxbaPEu6a6mojcD/U02MSISlEYCkCdTU1oAQhkUiaZErrnRiL82t7czMCft+CTWc7x0OTS3VNvxeBFROggHBjRzsSySR6+wdm9kRWXLAKEAEREAEREAERKDsCEhSX3SVVh0Rg2QTqgkH4vF54PG4jdLcSE88uqFT31phobVNHu+nKyNg4+N98b5/dRyZ+fOFw1zHcND8ueyjpBBEQAREQAREQAREQARGoeAISuFf83ekQQgAAIABJREFUEBAAERABERABERABERABERABERABERABERABERABERABERABERABERCBxQgkMhlQ4n7Pc9/FPc/eVRaw5pO5X/rABzAUGSyL/qkTIlBOBK7c/lkjgr1zzzfxk/33LqtrVa4qXP+6L6I10I5IMoxrd16Fg6H9OZVx6WlX4OzOHUbO/XcPfxIvjD8/c96pTa/AJ7Z/Bl6HV/L2nGiW30GUEFGWB9gwFhvFFx+/Ac+N/aH8OrqKPbLBhn8+5xa47R789OCPl31/L9a0gCuAj7/yU3hp/TbYbXb8w6OfxTMje1axN6VR9Fntr8MVr/wk9o48jWt3fmbVG80EO9ecdT14PSjov+zBD+VcJ9dq21vOwK6B3xZsffaRUy/DGze+Gffv/xHu2PONnNuS64GWEP3Bwz/Hvz51S66nrdtx21vPxJXbr0YincB773/HnHbc+PqvYHPN1rxZbWs4BZecfoVJwEJ9p8tuNzJ3hQiIgAiIgAiIgAiIwMoJUPMYT2eMoGxsYgITk1PHFOqw29HUUI/qQMDsW6zGWoztoHRyepVnA5d7R6/4eEzaEvkeEb2HpqaMPEAi95WPhdUsoaO1BX6vFxOTk2aMMUGAQgREoPAE/D4vaquDRqZi3p3t3DEr7eCzIcEPFZlwJJ3Gga5uJX8o7Utasq2vr61BbTBopMfd/f0l24+lGk557eYNHUbIRAkTZUyK4iTAxB3NjQ3gNWNinO7+geJsqFpVNAQ4ZlqaGs1afHB4BMlUqija1lhfh/qamnnbwuRPPQMDevYXxZUq/0Yw8diG1haTBKlvaFjvreV/ydVDERABERABEcibgATFeaPTiSJQ1gQodQ9WVxnhOd+5uZddikF5O/sQjkbRM2u/icJ69pGfPwwMDSMUDh/TPc2PpXjF1WYREAEREAEREAEREAERWF8CErivL3/VLgIiIAIiIAIiIAIiIAIiIAIiIAIiIAIiIAIiIAIiIAIiIAIiIAIiUMQELHn7odABI/oMJ4/9nzeLuPk5Nc2SufPg5cqhc6pAB4mACKyIwDtf8m6888QL8VjfI/jnx6/PuaxqdzW+tuN2+Jw+5DuHWRL3dCaNzz58pZG4u+wu/O2rPoPTm1+1ahK0nDupA9ecANVDyUzWCI9DiRD+q+ch/PD572MqObnmbSmHCv/61I/hDRvfZLryi0M/xZNDv8fuoScRTUVX3L06bz0+/PKP4hUt2xFLxfCPj34Wz409u+JyS7mAt249H+/bdvGaJOWhtJ1zML+Px8fwoZ//r3nRWaL2kxpPMbLvZn8r/C4/9Y/m+ELK5r/+5v9AracOn3zoYzkn81jO9aa0nML6dDaNC3/89uWcum7HWklSZnO2RP9D0UF88qHLV7T+5zP8T7aeD5/TD6fNBqe91DV063apVLEIiIAIiIAIiIAIzBCYTiiWxdDIKMZCoQXJUArc0thoBJEeh72gQmC2gWJ2pjXLZrNGljYtcLeBSz5L6m4t/4zI/cg5RvyeyRhp5ehECLF4XFe3yAhQAuuwO8y16R0clHyxyK6PmlN+BCiepGi6pqoKTocDLjvn0tJ9f+Y8n0hnwO98Rhzs7ika4Wz5jR71aDECFB+3NTeZcUixebkGZ4uNRyRN/cPDCM2T3Kdc+16K/bLGJef+fYcOm3WxQgTmI+D1eMCkSkzKMDYRMomViiWYKKy1qdEkjmCkUikwURffT9NpjeliuU6V0g4mFAhWVWF0fALji+yRVAoP9VMEREAEREAERGB+AhIUa2SIgAgsRGBL5wbzWWo/BedTxybNLnZyljiRiVX3HTy07OZqflw2Mp0gAiIgAiIgAiIgAiIgAhVPQAL3ih8CAiACIiACIiACIiACIiACIiACIiACIiACIiACIiACIiACIiACIiACIjAfgUwWoMCdceeeb0purmEiAiKwLgQsIW7fVC8+9ZuPGRHzUvHKllfjyu1Xw26zY1f/b3Hbk1/OW0A7I3HPpnHjrn+kdQYff+Wn4Hf54Lbbl2qKfl9GBCibS2UyRty+d2QPftv3CHb2/hqZrGQE+V5mp92Fm87+KihbjyTDSGdSiKfjRoj/UNcv8fvBXZiIj+dV/Gs7Xo8/PeECbKjqxLOjz5hENFmjjqrcuPasG3BSw8lrtq47p3MHLjntCiNJ+o+9tyObzWAhUfvRV4VCcbaV5370wYsxFBlc0YWjKP7WHbeDUvJLf/GBFZW12MkW4wcP/xz/+tQtq1ZPoQqmYP+2N/27Eazf/LsbsbP3N7BE/4WS528ObsWNZ3/FiDz13CzUlVM5IiACIiACIiAClUpgOqlYBuks8MLBQ+Af4y8WtcFqNDc0GBGwuwDJdFKZLFJH6uRaPRyNIplMgnJBl8sFh90+I/Gz2kWlH8V+098xLfTNZI8I3TOYCocRmgpL5F4Eg5rjpLWpCZT/U1JBAV4qnS6ClqkJIlD+BDhP1gWDqAr44XG54HY64ChhiXv8iMA9kUyiu3/AiF0VIrDWBDxuNzZ1tJu1x/MHDq519XnXx0QOuTx/HQ6HmS+i8TgaamtQV1ODaCxm7jlF8RLgfN9UX4faYBBdff3mmikqhwDX2w6nA6lUetEkSU6nAx0tLaDof3h0DJPhcFFB8nrc5r3B7XKZ97nBkdGc5q2i6oQaUzYEuB/R1tSEVDpl5lWFCIiACIiACIiACMxHgILiJBMPHUl6Fk8kMBWJCJYIiECFE/B5vehsazXzw4Gu7pKjYe1/suE9/QPmc9vlhgTuyyWm40VABERABERABERABERABCRw1xgQAREQAREQAREQAREQAREQAREQAREQAREQAREQAREQAREQAREQAREQgQUITEvcKWmhYqdwccF95xWuMJUkAiJQ1gQol/3WuXcjlori8gc/jPH42KL9fevWt+EvT/qAkbc/1PUAbn3y5hXzsSTulD/3h/vQ7GuG1+kqaYnOiqFUWAGzJXU/P3g/vv/c3UuOxQpDtKLubgpuxhs6/xivbH01mnzNRu4XT8XwUPcv8X+e/0+MxUaXVX6zvwUffvlHcWL9yzAY7scnfn3ZojKMZRVewgff+PqvYHPNVly38yrsGdm9Jj2xJO4LVUZJ+FBkAIPRQewd3o3B6MCMrN2ae/MViX/k1Mvwxo1vnlP1/ft/hDv2fGPV+r699UyTQCSdTePCH7991eopZMFWmxPpBN57/zvw7pe9D28//s+RL/f52nbHuXfD7wrA61Dik0JeO5UlAiIgAiIgAiJQeQSYWCyRzpg/wO8dWDrJEd+tKP7zeT1w2G1mHyNfIXDyiHSdwvZILGYE3/FE0lwEiggpFzRfNhs8Hg8o9eN/MxGew+4AJYTTx9imj7fZkM5kjYSeYoSpcATjk5OS/K7jsG6srzMCaV4Pih74XSECIrC2BJhAoaWxERQ4cw6fnren59lSCet5EY5EMTQ6CkrcFSKw1gS47misq0OwqspUTal5JA+B0Vq1m/d7ld+Hxvp6uJxOc++MTYQWrb6+tgYNtbXmeZ3JZEBhE8vZf7hLIuW1unB51DMtcK8HEy31Dw4hVGRi7jy6pFNyJMD5qL6mBnaH3STBorx/KhpFLBafUwKTYnW0toBJGuLxBPqGhoru8y2+1zFRWHXAj24mIojP7UOOSHSYCBSMQGd7m0lq0j80LBFrwaiqIBEQAREQAREoLwIUFFvB9+hDPb3mXVohAiJQ2QQ2treZJNV8l+DnnqUWTF7JPUF+bszP9fIJa340n9VGIibRBZNcKERABERABERABERABERABERgIQISuGtsiIAIiIAIiIAIiIAIiIAIiIAIiIAIiIAIiIAIiIAIiIAIiIAIiIAIiMAiBKYl7oX9n9UlcNeQEwERWA6Ba8+6ASc1nIz/fPY7+MFzdy946mxZ721P3oxfdT2wnGoWPPaS064AJcRW2G2AmxIyRUUQoLydyUxeGH8eP3j+bvx+4PGK6Pd6ddLn8uMtm8/Dn55wAUZjw7j7D/8bO3t/k3NzOqo6cfWZ16HWU4euyUP41K+vyPnccj/Qkmhf+sAHZiTpa9Fnzp/ndL5pQVH7Qm1o8jfj1h23GznJRx+8OK82z34uDEUHcdNjn8fB0P5V6TYTjlzzmuuNJH8g3IfLHvzQqtSzGoVeuf2z2N56hklS0uJvNbKnQj5HrfL57OQzVCECIiACIiACIiACIpAfAUpxE6kUegcHET1K9LdQiZSA8o9mAj4fKAPkF9dky5EBcwkXS0/vDw+PjmEsFMpJIkjpIOtjG4xU1G5DTVUVnE4nXEdE7pS4U0yfBYwwJTQVxsjYGNIF3o/Oj3hlnVUdCKC5sQHpVNqIIiVoqKzrr94WDwG3ywWf1wufxwP+u9vtMnPptNB9ev4u1lfrlEnKkUY8mcTA8IjmkeIZVhXTEt4rlGMHAn5zr3BfkfcO103d/f1FyaG6KoDG2jq4XM6Z9nFNtL+re1GZXEtjA4LV1cfMB/1DQ2Y9pSheAlxztTU3gYkuegbyk2sVb+/UsoUIbOncgHQ6bX7NeYnJWihC5zyVSqfNMzOVSqHKHzDzwcTkJEbHJ4o2qRKTZDCRBJNwDQ6P6MKLwLoS4LO0oaYWfChSxsr7SiECIiACIiACIiACswls3dhp1uB83+7q69eelYaHCIiAIXD8po3m3fxAV/eavn8zKSMTvA2NjOZ9JSxhIhNl7zt4KO9ymFA24PeZOdIKS+Y+MjauZBd5k9WJIiACIiACIiACIiACIlC+BCRwL99rq56JgAiIgAiIgAiIgAiIgAiIgAiIgAiIgAiIgAiIgAiIgAiIgAiIgAgUGQGK4CmEl8C9yC6MmiMCRU5gW8MpuOas6zGVmMRHH7gYkVRkTouprLnh9V/G1prjEE1F8LUnvoxd/Y8WpFdHy9tZKCVjDluxanIK0m0VcoQApUPhZNTI2/9j779j//g+sVkDApRXXHfWF9Dka8bvB3fhG/99W061bgpuwQdO+QheWn8S+qZ6cPV/fQJTyamczq2Eg777Jz+Ew+YoqXXYpaddgbM7dyCRTiCZSc65TAcn9mNX/yO4/8B9i14+S+IeSYZx7c6rVkXgXsrydsJj+29707/D5/QbloWUt7O8t249H+/bdjGcdhucen5WwnSjPoqACIiACIiACKwCAf4BPvdWY/EEDvf2LbuGqkAADbU1RqTOWO6uBvVnlKof6u4xgsF8gzLi9uYmuN1uuI9I3E3Z2Swoc7fqoXyUUkvF2hLobGuFy+UyEsapyNz9t7VtiWoTARFg8gu/z4dgVcAI3U1ks7Af2ZvmnvhSSdJMcgwmychSFru68ncmGUllMkil0ujq61vRs0JXXwTyIVATrEZ9TY0RI6fTGcQTcfO9KuA3AiIK0S15cj7lr8Y5G9vb4PV4jGiW8uZYPI6A32+S34yMT5ikNgz2gX1zOpwYnZhAaGoKlCdzfmCf+Nk7kz1wfTcZDqN/aFjy2tW4YAUqk8kFNm3oMMk5+gaHEI5qzVsgtEVbDK/1cZs2mvuT9zkTXbmdLni9HpNsgs9q6/2Mcxijd2AQkVisaPtEeTvnIUrnOb8qRGA9CVC4yPFYG6w269BcE96tZ5tVtwiIgAiIgAiIwNoRYELZrZ0bTIV8X+Y7tUIEREAESODELZuNoHzfocNrAoSf0bY2NZrPailJpzg+n+D5mzrazak9/QMF2VviXEmx/GyZu+bMfK6OzhEBERABERABERABERCB8icggXv5X2P1UAREQAREQAREQAREQAREQAREQAREQAREQAREQAREQAREQAREQAREoEgIWAL3a3d+ZkUt2jvy9LznN/mbMRQZXFHZOlkERKA4CVx71g04qeFkPD3833h6+Cmksim47R54nT68fsM5qPXUYTXkvOd07gAl7lZQiuO224sTklpVUAKUDsXSCYxEh/G5R67GcHSooOWrsMUJ/MnWt+Ntx/8ZRqMj+PRvPp4Trm2NL8cHT7kE7VUdmIiP46u/vwm7h/87p3Mr4aDvnXcfDoUO4MqHLi+Z7nJtd+uO25dsbzgZxnxC9w+fehk4j1Ncz7h//49wx55vLFnecg/YHNyK6157gxGgP3j45/jXp25ZbhHrfvz21jNx5farCy5vZ8fI58azv2JkNJR0KkRABERABERABERABJZPgPuqyVQaI+PjGA9NLr+AI2cEfD74fF4jMs0lKBRl8A/3I9EYxiYmcjlt0WP4x//tzc1GWskkedYKkTWlMlkjc6c8nNJCxdoS8Hk92NDaivFQCEOj09JYhQiIwPoToMyZUhYmWPC6KXz1GsEzg+/ajiNydk7ZTIVBmfO0uJ3JMTLmi/M+593p45eWvy+n16yPzymKZodHx4ycViECa0GAY7q5sQFV/umkhJlMFqGpSbNWogSJ0dzQgJrqKvOzodHRtWhWTnVQ4Hzcxk6TYGFictKI2TPptBG4tzU3mft3YmoKfo8XTtf0/c5MN3Q7Uyxls9uRzWTMeZNTYSNXqq6qMvc5xU0rSbiTUwd00IoIUIhFAXYskUBXHsmZVlS5Tl5zApyDWhobMTgycsy7HIXtLpcTHpfbPOt57yaSSUSKWOzPNnMMs18UZx/s6UUyOTcB75pDVoUVT4CJjza0tiA0OWXuNa6FFSIgAiIgAiIgAiJAAids3mSSvY1xz3ukePYFdHVEQATWlwA/L+1obUE0FkNXX/+qN4bv0ZQczo5DPb0mqeNyg/J27iEwKSD3AQsdFptcPqtlO9ivaDRmPh/Ipz+Fbr/KEwEREAEREAEREAEREAERWF0CErivLl+VLgIiIAIiIAIiIAIiIAIiIAIiIAIiIAIiIAIiIAIiIAIiIAIiIAIiIAIzBCyBeyGQ7Op/FHtGdoPfKW1/50vejb3Du83PFCIgAuVHYFvDKbjmrOsX7BilxEwOQYlvoeOtW8/H+7ZdbIp12m1w0pChKHkClhiO1/PoS0phXCKTxu8HduHbe/8dfeHeku9vqXVgU3ALrjvrBiOduvhn70U6m86pC6c0nooPvvwStAbazfE/O/gT3L77X3M6t5wPOqv9dbjilZ8Ek+CsNJFOMXCi2J3PBX6d1HgKmnzNc5rFZ4HX6Z0Rtz/U9QC+99xdq5ropxwk7uS5WmtpJhDg09PjUBKUYriH1AYREAEREAEREIHSIsD313g6g3AkioHh4RULOSkrociX33ONTDaDdDpjZKKFiPaWZlAA4DwicZ9dJvtK6eqB7p6C1VeINldKGcdt3GgEC5TeUR6pEAERKB4CnLUpcaegsjZYbeZyCqvt3LO2280eZyo9LWzn91QqhVgibuZvv887LYF3Oo3EnV8sb/aszvPz2fvmXmoqm0X/0DBCU1PFA0wtKWsCTqfDyNk5rjnGI7EoIpEoovH4nPWD1+NBc0M9KEzvGxxELL58KdJqgKR0vq2lGdFoFN2zREtcn1HCZCVp4NornpiWOXOvPFhVBbfLZZpEkXv/8DCmwhHz30y4EwwEzH0ogftqXLXClUnp9eaODjN/9w4OmkRJivIi0FhfZ+YiflUHAmauOtzbt2iSE4rcU6l0Ub8DcexW+X2o8gfA5E9MJjEVDps1gEIE1pMAn5+dba0mqcDYRMgkR1GIgAiIgAiIgAiIwJYNHWYvba0EzSIuAiJQOgS4X1gbDJrE2SNj46vWcO4HtDY1mn0BBvfxzF5BVSCvxBKWKJFJq/YdPLRq7baSX+w7dNjsQc4X7JP1Hmb9nsdS5C6h+6pdGhUsAiIgAiIgAiIgAiIgAutOQAL3db8EaoAIiIAIiIAIiIAIiIAIiIAIiIAIiIAIiIAIiIAIiIAIiIAIiIAIiEClEEhm+KflK5f80BM0uxQK3CnyvGPPN3D//h9VCk71UwQqjgBF6n5XYN5+37//3lWRt7OyK7dfje2tZ0o8W2Yjjs+kdDYLSujcdse0tMgGpDNZhFNR7Bt/Ht96+us4HDpYZj0vne58483fRtBdg0seeD9GornLHxw2By54yXtwVsfrUO9twFhsFF974kv4w+je0ul8gVtqJaK457nv4p5n7ypw6etf3EJC97UQt8/uPSXuN579FfOjC+47b/3BFFELrj3rBpzUcDLcdjvsuXtCi6gHaooIiIAIiIAIiIAIrB8BSnEpxx0aHTUisnIISlQpJ6V82GW3wTFLJp+gCDidRs/AAKKxeDl0t6T60NbUBMojKX8dD0l6V1IXT42tOAIUVFJOzYQYFLRT/JJIJDEVjRiRNSUus8Pn9WJDa8uiCTw4H3NezjUyWSCRTiOZTuOgEm/kik3HFYBAR0uzGf+Umw+PjS0qRa6prgb/iDgej6NnYLAAta+8iCZKoqqrMR4KYWh0bE6BlLQ31NaYZAyhqbCR0FpJdLiG4u+DVQFzLw+PjmEqMi1wV5QWAY7JumDQJMzp6usvaml3aZFd/9ZSbN7Z1jbTEN6/fL851NO7oPRs/VudWwuYQKaupsbMPyYhjN1u+rS/q7vk+5YbAR1VzAQCfr9J2sIkRpxXFSIgAiIgAiIgApVNoKWxETXVVSZZbDmsxSv7aqr3IlB4Ahvb28zeYu/A4KJ7a5SUcx8v3/B7veZUvjtzX5IJJVgmPyM1yay7unMumnuClMEzevoHEI5Gcz53uQdSzM7PExZK2jpb3h6Lx01COq/XYz73nR3s98TUFIZGRpfbBB0vAiIgAiIgAiIgAiIgAiJQpAQkcC/SC6NmiYAIiIAIiIAIiIAIiIAIiIAIiIAIiIAIiIAIiIAIiIAIiIAIiIAIiMBiBCiFyIDiXX7NPXJX/6PYM7Ib/E65u0IEREAE8iXwzpe8G+888UIj9vbY7fkWo/OKgAAfFdPOoumHBoVws4MJRuywIZlJYSQ6hOseuRrD0aEiaHnlNuGms2/BpuBm/MMjn8Xu4aeWDeK05lfgTZvOxYl1L0WVqwq/7HoA3/jvW5ddTjmc8A+vvREvqX8ZBiMDZm1021M3l/UaiUJ3xnqsA7933n2mbgnc59451vP0aDlnOdxf6oMIiIAIiIAIiIAIrCYBvrkm0hkjdjzc1490Or2a1a1p2X6fDy0N9XC5XPA4+EY+HRTWJ1JpjE6EMDo+vqZtUmVAS2ODkSyEJsMYm5gQEhEQgRIgQImqy+mc/rwsnT5G3M4u8Ji6miAaamvhsNuO7INmzM9HxseNONiSwbscdjhnJdZYDIGVdIMiF0mkS2CwlEkTKQze2rkB8URiRnC+WNcoGe5obYHb5cbh3l4jR1rvYDIFSpAob6fEfXZwTcT1Edd/CwXvXQqg4smkEdUqSo8AhVaUfDudDgwMj5jkOYrSIMBnbpXfb+aSSCw2R1zOe7O9pdncn/x3836TTiMciZjrXA7hcbvM5612uw2N9fXweTwmmcTYUXNZOfRVfSg9Ah0tLeZ9tm9wEJForPQ6oBaLgAiIgAiIgAgUhEB1IIC25iazVmdiF+4fKERABERgNoHjN200SckoUF9or3C2pHwl9KbCEfQOzv1bFqt+JphYao4yyR7ras1nAIzJqTD6hlb3/2tm0ljup3LPn5L72TGbSzQeR1dv35zfcw7mlyV0p7ReSbZWMoJ0rgiIgAiIgAiIgAiIgAgUFwEJ3Ivreqg1IiACIiACIiACIiACIiACIiACIiACIiACIiACIiACIiACIiACIiACIrAsAqlM1kh9GHbbtJx3tpKX4s7H+h/BXiN0/+2yytbBIiAClU1ge+uZuHL71Ub47XE4ZkRilU2lNHufpvwtk4Ftnqv4i0M/QzKTwIaqTpxY/zKT/OOeZ+9CX7i3NDtbRq3++Cs/hde0/xG+9fTX8dMDPwYl+8sNXvOPnHY5zt7wRthtdly38yqT5KWS4iOnXo43bHzTnPGfzqZxy++/iJ29v6kkFGvSVwnc58e8reEUXHPW9XBQKsdFu0IEREAEREAEREAERCAnAtz3TKYzGB4bw9jEXLlnTgUU+UF1wSAa6+vgtNtn1okUEFNaH4nF0d3fX+Q9KL/mWQL3SQrcQyEjdVaIgAiUPgFKXhrr6owomO/lFFonM1mkjciqD4lEEg6HA5RKu10uuOx285nbUhFLpcG9157+fsTikmEtxUu/LwwBSoI2trdhdGICE6FJI0deKtqamhDw+4x0iAkH1jN4/23q6DCJgyl0Dkej69kc1b2OBJhUo76uFslkCod6erTuWsdrkWvVTqcTmzvajeSNwUQLU+GwSSZBOWRNdbVJmMJ5yWF3GMk5ZWZj4xNlea/7fV60NDSY9UTPwGBZJRzLdUzouOIiUF0VMAmLUqk0egcHkDkqoXtxtVatEQEREAEREAERWA0CXLMz6RuD7/9KlrUalFWmCJQ+gRO3bDbv8fsOHZ63M0tJyldKgHuVfH+hPH58ImT2LI8WyR8tbufvOa9RiL5a0dLYiJrqqjnFkxFZMZbLhZwlcF+tq6VyRUAEREAEREAEREAERGB9CEjgvj7cVasIiIAIiIAIiIAIiIAIiIAIiIAIiIAIiIAIiIAIiIAIiIAIiIAIiIAIrJgA/9aOQl4rKJ2gTyKVBSj6OTqGooO44+lvGDmvQgREQAQWI7A5uBXXnnU9/K4A3DnKakS0OAnweRBKhDESG8V4bBSTiUl4nT5MJMbx7Ogz+K/uX4EPjxpPHV5afxKeHPwdJuLjxdmZCmvV+ce9Axe89D24f/+P8IPn70Ysld8fn/z1qZfjla2vNgLzD/zsPWVD8aozr8NDhx/Aw72/nrdPG4Obcc1rPo9qd9D8nhzDqTA4v21vPcP8jElu/nnX9WXDpBg6IoH7wleBbLhW9zim5TYKERABERABERABERCBxQlwdzOZySCVzuBAd09ZyvAcdjtamhoR8PngdthNwh+r3xTX7z/cJZHlGt8oErivMXBVJwJrQIDClab6+hnZLOdaflG8zi+KrCiRZsIGSt55vMvpMPviSwUl8Ml0GuOhSZNsRCECa0GAgmQmgBmUdzqNAAAgAElEQVQaGcVkOJzTWsHn9YKJY7weD3oGBhBPrF/CASZS2LxhA1JHpEuxeHwtsKmOIiTgcjrR0dICl8uJ0fFxjIxPmFYykQbHqmPWPmo8kUREsv91v4odrS3m2lC6TwEZn5cul9tcQyZnYPBzyZGxcSSSnGdsSCaTRsJWjomRbDYb6mtqzNohHI1hYHh9E2Ss+wBRA9adAJMrWOvZnv4BRFZRbLjunVUDREAEREAEREAE5iVwwuZN4DqVyUm5b6AQAREQgaMJ8DNJvt8vJBZfrqQ8H8JWgkrOV1ZwvzI0OWWSpFGIyH0jxlqI22f3YbbEneL23oFB826VDxcJ3PMZHTpHBERABERABERABERABIqbgATuxX191DoREAEREAEREAEREAEREAEREAEREAEREAEREAEREAEREAEREAEREAERWJAA5e2UuEeSYSNZPjoobN87vBt7Rqa/hiKDoikCIiACSxIIuAK45jXXY3PNVjjtNjhn/U/yS56sA4qKAJ8R0XTCSNv//uFPoT/cV1TtU2MWJ/Cq1lfjr0/9GJ4fexbfevrrGIj0LxuZy+7Cl95wG+q99fj2nn/HTw/+ZNllFOsJd5x7t1n/jMfHcOfT35wjcv/IqZfjDZ1vMn+UeCh0ALc+cTMOhvbPdOWczh34q5M/BJ/Tj7HYKD778JVaJxXoQkvgvjDIm87+KjYFtxiB+4t/flYg8CpGBERABERABERABMqQQCqbRTKVNiK83sHy3dd0uVzYsqHDXEEriR6FwJQKH+zpQSKRLMOrW7xdsgTuockwxiamJaIKERCB0iVACTCFKz6vx3TCkscygQb/nZLZaCyOvqEhkyjEkl7WBqvBpMkUvS8WVtKNdCZrnlXhSLR0YanlJUOACQmqqwLoHxpCJJp70k+e01zfgGg8ZsRD6xWWoCmWSGBgaBiJpNY663UtiqFeiobraoJmHBzq6TVN2tDWCq/bbfb3ZwfnbAoImXhDsfYEmDyCQgK+n4SjEUxOhcHkEFUBv0lIxWeo9aw90NWNVDq99o1chxq51tjQ2gK73YEXDh8uS1H9OmBVlSsgwPuSYzI0FcbgyHSSIoUIiIAIiIAIiEBlEGhvbjbr84WkzJVBQb0UARFYikBzQz1qg0EjRp+KRIw03Ur2mI+kfKn6Fvu9lXQy4Pcdsw+01uL22e2cLXHvHxo2fDrbWs3eRzQeR1fv4v8fNvvV2tgAfgasOXklI0TnioAIiIAIiIAIiIAIiEDxEZDAvfiuiVokAiIgAiIgAiIgAiIgAiIgAiIgAiIgAiIgAiIgAiIgAiIgAiIgAiIgAksSSGWyoMRoV/9vQdnySQ0nQ8L2JbHpABEQgRwIXLn9amxvPdPIaSipUZQWAf4JNv8OOwsKiIDJxBSeGd2Df3rsH0qrI2otjqs9AZef/rdw2l249cmbsXdk97KpvKr1DHxy+2cxlZzC+3964bLPL+YTLIG71UaK3O/d93382Ql/gWp30Pz4nue+i3uevWvebmwObsWlp19hhNrpbBq3/P6L2Nn7m2Luckm0TQL3hS/TRds+iLdsfVtOAriSuNhqpAiIgAiIgAiIgAisMoF4JoNEIoWBkRFEouUtxK0LBo0MkUJht8NuhMKUuFNQORYKrTJpFT+bgATuGg8iUF4EjFjW74fDYTdzLOWqTqcDLqfTyIIpXuEzZmLyRRmw1+NBe0szXA6HSXC6lMSdCTc4Z0+GKckcNSJ4hQisJgGOT8qUKGG35Eq51Ge32bCxox1OpxMvHDpsTvF5PEbWxK+1iqpAAO3NTUb+zHVeJpNZq6pVTxESoBSc4rB0JoP9h7uMrIvJjSjE4jzNL8qHOW97vV6TGJNiseHxcc23a3g9OedQrM/rMV/iBc4vnFv43I3F48uam9awG6tWVVtzE/w+nxIMrBphFbwcApxHKRZkMOHFeGhyOafrWBEQAREQAREQgRImwARZ9bU1Zg1A4bBCBERABOYjwM8k62pr4HQ4Zn5tydxrqqpylpQXmq4lc/d43GYOo/h8PWO2xJ37l7nI22eL29l2cuVnvRTlK0RABERABERABERABERABMqDgATu5XEd1QsREAEREAEREAEREAEREAEREAEREAEREAEREAEREAEREAEREAEREIEKIkAhbyKTQTQVwSW/eD8oIB2MDmAoMlhBFNRVERCB1SDwzpe8G+888ULYbIDHbl+NKlTmKhJgYo9kOk11u6nFBjtGYiP45eH/Z0TWitIi0FHViU+/+u8Q9NTga098Gbv6H11WB/yuAC497Qq8vOl0/OC5/8QP992zrPOL/WBL4H7//h9he9uZaPI1zzT5UOgAbn3iZhwM7V+0G0yCQ6n22Z07zHGP9T+Cf951fbF3vajbJ4H7wpeHyVGYJEUJUop6CKtxIiACIiACIiACRUJgev8zbYS6A8MjRdKq1W1GU0M9KE1w2mxw2G2IpzNIJpMYGhvDVLh8/7CfwoNiErfW19SgJlht2tQzMIjUGgptV3eEqXQRqFwCnGcYDocDfgrdA34EfD5MTE5ieGx+ATCFwkzoYM6z2cx+uZ27rQvkO6XAPZFKYXxyEiNj45ULWz1fdQKUJG/qaDeS68N9/ct+TlH+ziQFkUjU3BM+n9fIsQ90def1POb94ff7zb3l9XpMmdlMFlORMMYmQkjNk9DAWvOMjI/rfln1EVP8FVQHAmhtajRjetAI/bNorKs1CY0ouAofSeRk5nCfFw21tUYUnklnwDHEuVyx+gQ2trfB7XIZESSTlSjmEghWBVAbDBqZW1dfv5ILaICsO4Ga6irU1dSYZ/yhnt51b48aIAIiIAIiIAIisHYETtyy2bzf7zuSuG3talZNIiACpUaA+yvcZwn4fXNk7tF4HF29faXWnVVp72yJ+1JcKG+3kmlxHub+CfdRFCIgAiIgAiIgAiIgAiIgAuVFQAL38rqe6o0IiIAIiIAIiIAIiIAIiIAIiIAIiIAIiIAIiIAIiIAIiIAIiIAIiEAFEEhlsqCklzLee569qwJ6rC6KgAisBQFLLAtk4XE4sICLZi2aojryIJDOZhFPpxBORhBKTGAyETKl9Ex14dddv8Qzo3vyKHXpU+w2CpA4WrJzDuYfhPMfRf4Ezu58Iy4+5a/RN9WLL/3uC+gPL+8PY2o8tbj0tI/jlKZTce3Oz+DZ0Wfyb0wRnmkJ3K/beRX2jOzGOZ07wCQUv+p6YNnrI577Vyd/CD6nH2OxUXz24SuVGCePa86kQjee/RUk0gm89/535FFCeZ/ChAHfOvduI3tzK0lKeV9s9U4EREAEREAERGDFBCwRbt/gECKx2IrLK4UCHHY72pqb4fd54LLbkc0CyUzGyP+mIhEjOE1nphO2lXpQPltbU2MEyv1DQ0gWkSSd0kWKcV1Op5GCSsRc6qNN7ReBuQQ419bX1hihJeXSQ6MLS2iZ0IFya57jdDjMFwXDnMModOeOqI3/HNlI55wdT6ZM4hEmf+Dcxj1ShQgUkgDH4eYNHWadsL+ra9ljzOf1GDGT3+ebaRbH6WQ4Yp7JiwXHP0VElLWzHMqcrQQJXK9wzKdSaThdTnjdbtM2s4YZnzBJaazobG8zv+e9IolRIUdHaZbFMU2pf8DvBwc2xw3HFefR7oHBOWOHPfS43eAfxXMdyWNDU2EMj43NSUDAMjkmNQMXZkxwzqgNVmMyHMbo+MS8iRkKU1PplsL5kQL3htoaw6lSkpCV7hUr/5YzOUZdTdDMk0wqoBABERABERABEagcAls6N5i97d6BQfNOrhABERCBXAhYMne73QZ+Nqt4kQAl7m63KyepPfdQuG/F6B8a1t6nBpIIiIAIiIAIiIAIiIAIlCEBCdzL8KKqSyIgAiIgAiIgAiIgAiIgAiIgAiIgAiIgAiIgAiIgAiIgAiIgAiIgAuVNQAL38r6+6p0IrAeBJn8zbnr9V+F3BYxUlnJZRekQyGSBeDpp5O03PHYduicPI5GZFqKkM6mCd4QS4otPuQQvbzrNCK8ZsXQUmeyLIjk77IilY9g39hwOhPaja/IQ+qZ60DvVI7F7DlfEZXfhlh3fRLW7Grfv/hc8ePj/5XDW3EN4bd570kV4/YY34rvPfBv3H7h32WUU6wmcs758zr/A7XDDErivtK2Uj196+hXYFNyCdDZtyv3D6N6VFltR51+07YN4y9a3YVf/o7hp1+crqu+5dvbWN92OJl8zvA4mv1CIgAiIgAiIgAiIgAjMR4DvuIlMxshFKL6jfLFSgkLKje1tRg7sdtiRyWbBvWB+D0ciGAtNIlriQvua6mo01tXC4XBgYnIKA8PDRXd5KaTtbGs9wj1qBM+SMBfdZVKDRCAvAhSsUqJCiftSAndW4HK54HG74PV44PN4zb9bwbmaQhvHEal7msmXjcQ9aRJuxGJxjIVCFfUcy+ui6KRlEeAzimuFTCaD/V3dyzrXOrimugoUDzFMcpgszFg+1NOLxCzRuklYYLebcR/w+eHxuOFyOGBlLeDHSFyjsC2xeALxRMKMd943warATMIDyuYnI2GMjo2b8pgohd+7+wdKfl2T1wXQSfMSCFZVGdkw18MMCtx7BgbNuDo6ODbrgkHU1gTNmpLjbnR83Izf2uogvB63mX85zytWRsDlcmJTe7u5DhSPFVPipZX1rPBnc9x1tLYik87gQHd+83PhW6USK5VAY30dfB4PorG4SXKhEAEREAEREAERqBwCjXV1Zt+LCdO4hleIgAiIgAisLQFJ3NeWt2oTAREQAREQAREQAREQgbUmIIH7WhNXfSIgAiIgAiIgAiIgAiIgAiIgAiIgAiIgAiIgAiIgAiIgAiIgAiIgAiJg/qA9fwzpbBb8uue57+KeZ+/KvyCdKQIiIAJHCGxrOAXXnHW9kc24ZG8vqXHBx0kincFEYgK/OPQz3P2Hb69q+22w4e0n/Dnefvyfw+v0AdmsEbLzn6ODQvdEOo6pxBRCiRAm4uOw2+xIZpLYM7wbPVNdGIkNYzIxiWgqgtQqyOZXFcYqFn7Z6X+D01u2GwH+9b+9Jq+aKDH5H5vegvee9H482vcwvvbEl/Iqp5hOorj9klOvwEkNJxsBEOOTD30MB0P7C9JMJie45LSPY3vrGZKQ50H01h23g9fo7x/+lOT3C/C79LQrcHbnDiVLyWN86RQREAEREAEREIHKIZA6Ii3vGxzCZDhcOR0/0tOm+nrUBqvhsNvMupFv25S4cz+YglSKKEcnJkpOKM4+NdTVwWGfTmZEYez+w11F2w8jcW9vM++eI6NjGJ+cLNq2VtxNog6LwAoJWH9MmYvA/eiqOCdQZkshps/rRZXfb0TU0xL36aM5Z3PuplCYgur55MMr7IJOr2ACfp8X7c3NZlx19fXnTYISeErXRyfGwbVHdSCAWCKB4dExeN1uBPw+I9Lm+GYwkQnFzfF43BzH+hPJlJFsLxQ8n/dIdVUAfK6yDJ7Hn7Os3oHBOcL4vDujE8uKQFXADwoHue7tHRxacIxxPmYiAiYLmC+mwmFzviJ/AhSSkzGTMExMhkzyJcXCBDgmO9vazDrhQFe3GcMKEVgvAls6N5j5c3BkVGvR9boIqlcEREAEREAE1pAA3+mbGxtmauQePNej+w4dXsNWqCoREAEREAGLgCTuGgsiIAIiIAIiIAIiIAIiUL4EJHAv32urnomACIiACIiACIiACIiACIiACIiACIiACIiACIiACIiACIiACIiACBQJAcraqWvg94wR3RYmJHAvDEeVIgIiALx16/l437aL4fz/7L0JlGVVfe//u/NU996abs1VXV1AqyC+TgxqeDGoYEI0YJ4RDL5EzdP4ssABV4L/oMkT8yK+4EoCURyCKCQGARONIWYgNmGyQRBFoVvG7prnO9adx//67qpT3K6u4d6647n3u1m9iu46Zw+fvc+0z9mfn8EgZgrcdTUkMhsSt6dWfyKffvT/CKTplSYI/c/pfZXYzXZcwE5Lh/terSTNDrNNjRnjhkh764bYVV33cP3bkLwUZ4crYiQVloXYvBz3P62Ez5C6r8SXK22Crvc/1PVyFVDhZOgF+dvjX5Xngs/suz3n9J4rn3jtnyqu1zzw4X3n0+gdtxO3PzBzRO5+7o6qjxctoEUoFZQP3PvuRjddN+WPeybkhgtuknQuLb/9r7+pm3rXu6JvGL1Qrjx8Na+39QbP8kiABEiABEighgSUoBUPPfgfgwgUlwh8pdKpP6pai81nq43/UXOPGyVo1Sm/wPVGILDbRtXLz6LCPVCDTC4vmVxOJufmlfy23RLEf5CqQm6KORo8dyPh+RpzAGAE+SmkwHrgA0lBp9ezKW7X+nNucUliiURTdy/ki5AwIhhdJBqVZb+/qevLypEACZRGQJOnhCIRWQkE9x2cAedrl8MhXo9b/dQk7pgrhcQ9nc1S4F5al3CrMgh0ez3S6fVKPJGQxZXVMvY8dVNNog6hG8bvYJ9PHQsQtiPICu4x8Hfcf+RzeSVax/0H/kAIi38vJanjxOkQrxvBaUxiMZvEZDJJIpmS+eVlXdzLlNJOblN9AhijuwXA6PR4xNfdtRnoFTVIJJOSzeVUQIJYPCELy8unjVWnwyGQxJsMRglH1ySeSFa/8i2Qo9lkkqGBfink87IaDCm2THsTGB0cUAErpuYXdg1wsXdO3IIE9k8Az7HjIyMSi8dVsBQmEiABEiABEiCB1ieAQG94ztmacC8QjcdbHwBbSAIkQAJNSEB7D4E5lUoCcTZh01ilFiWAdwMMSNiinctmkQAJkAAJkAAJVJUABe5VxcnMSIAESIAESIAESIAESIAESIAESIAESIAESIAESIAESIAESIAESIAESGBdpgNhkiZs38pkKnJSYplYxajun/me3D9zpOJ8mAEJkAAJXPayd8llh64Qq9Eo9LfrZzxkCwVJZTNyMnJC/vKHfy6ricoXYf/Gme+QS874H2Iz2ZT+bzsPi9FgEqvJImajcVMkVyo1XBuzhby6RhanRDYu/zVzRJ5cfkJ+uvLjqojoS61TM23XYemQ//tLnxWvrVP+9cQ/yz88942Kqtdp65Ivvvlrkswm5Hf//YqK8mrEzvUUtxe37+5L7lHBd955z6WNaLYuy3zvOb8nb5m4VB5ffFQ++/inddmGelQaY/rmC29V11pcc5lIgARIgARIgAT0TQDidghad9NXQr0NcaV25V9/5jYInNylSNKR9/pz2XpwSCQtQNb6v56aNjzy5cloDacK2yFwh4S2EQlM07m8rMViFUlJG1H3apYJ6d+Ar1fsNpvYjEY1XrT+zuTzks3lxR8KSTAcqWaxVcsLY74LglmPRyB/RIKgACJOLP6GNEYvIjn0BUSMmPOHxD28FqWMsWojhRmRQGMI9HZ3SbfXq47pQCisxNSVJJyrh/v71PnNYlqfL8X1LJ5Ky/zyyq4C4krK5b7tSWDQ5xOr1aLk1KvBYNUgQChks1nVdRty9UQqKalUWjLZbNXK6HA6BYuZzWazEsFMzs6Vd89atZowo1YgYLdZpaerSzUFx4Mmb7dbrTI80C/JVErdt+GJyeVwqvtqk2n9qQz3qureulBQ96VLK6slByVoBXZ7tQH37CODA5LJZGQtFpdgOLzXLvz9xrga7u9X5+iZhQXJZKp3/iRgEiiHAIJYIDALghUt+wPl7MptSYAESIAESIAEdErgzANjal4Kgd4QdE1LeKav5nO9TvGw2iRAAiTQMAKHDo6rOSsK3BvWBSy4BAK4h8C8PebvT87MlrAHNyEBEiABEiABEiCB9iZAgXt79z9bTwIkQAIkQAIkQAIkQAIkQAIkQAIkQAIkQAIkQAIkQAIkQAIkQAIkUCEBiJOgadJk7VulSfFMTI75n5bJyAk5vvqUHPM/VWGJ3J0ESIAEqk/guvM/I2f3vJIC9+qjrVmOEIclc1lZSawoWfJ0ZLKisqDr+42z3iFvHH2zDLoGlJwdCoudRITYvlzZP/LK5QtK4J7NZyW38TOUCsgDM/fJIwvfl0BiVTL5yqRJFYFo8M4feNVVcuHYr8iDs/fLN575Wwkk/RXX6Otv+UcxG83y+//5HgmlQhXnV48Mxjzj8rvnfECdlzSZygMzR+Tu5+6QlXjlgQr2aoN2TrzxiRvk6PxDe23O34soKTnk5IuxBfEnVk9jctezX5dnAsfJSkRuu/hOcVpcYt8QBhEKCZAACZAACZCA/gjgeQwBtfL5gmRyOVmLxiSWSCjJtsVsEYvFLCajSawbPyEKxMJX7d52a4s1qftL//6SrH3rtpAMQniZzeXUz3QmK7l8TsnhINjL5fPrQg5Y30uUsCNP1A2LciENb6TAHVwz2ZwEwhElKG/nBOlaf2+PWEwmMRtfkuxrkvt4Milzi0tNh8iFcdTbuynIhJjAHwwpebuvp1vJMV+cnNo18EGzNQpC25H+fjGZTErEDOmzFlgBdQ1F1pqtyqwPCZDALgT6e3vF6+5Qx3M8kVQCd3VtzWYlkUrtix2CPUCUiXMdgqBgHhT5U+C+L5zcaQcCuF8bHxlevxatRZV4uprJbDaJ2WTePCaqmTfycjocMujrFYPRKIFQSAVQYCKBSghoQvZcDiGu1hPOxweGh9TzDZ5z8AfPRfiZy+UkmUqrMW42GdWYtJjN6hlqJRBQz3WtmMDCYbepaxSueziH7JTUPXt3l3p+hfgZInym0gkgeACCBSAoQLXP0aXXglu2MwElXevsVAHVQuGILAcocG/n8cC2kwAJkAAJtAcBBEmbGB1R74UoXW2PPmcrSYAE9EOAAnf99FW71lT7PgTzCUgIwM45rXYdDWw3CZAACZAACZBAqQQocC+VFLcjARIgARIgARIgARIgARIgARIgARIgARIgARIgARIgARIgARIgARIggQ0CkOTkCqJkM1vTVOSkHFt9SgnbIWuvh2SUHUMCJEAClRK44ZdvknHvBGWylYKs4/6pfF6CyYDcP3NE7vjZ31Zc8pvG3iy/96qrxGwwKVmfsUTRXzkFp3L5TUHbj5efkO/PPSg/WfmRhHUiFS+nrfvd9i/f8AUZcY/KT1eelC88eWNVBO7Xv/4vZbhjWG5/+la5b+be/VatLvu9/azL5aIDF0uvw7dZXj3F7Vqhl73sXXLZoSvk8cVHVYAEpt0JjHsm5IYLbtp1o9uPfUW+e+I7RCki15z3x3LewGsZNIWjgQRIgARIgAR0SABTgZgXhGQc8j8sXg2vrSkJYHGCIE/7g2crg3rGWhe42ywWJcODVAOSTJNxXe6u/hgMar4REln8gUgQMtlsNqf+H6JBTeCufm4ICTfFhBUyhWhubGiwKQTuq6GQBMORCluk790xXnzd3UoybMGY2YiihnGYhqg/l5MT0zNN1UiM44OjI2pca+J2iOYhxlQiTaNRFnS68BuBGUYHBpQAFMckEvrIaDTI8qpfBXFgIgES0AcBT0eHOr8idCWut3jTh/MXrqeQU+wmtt2thZDjQpjpsNvV+QF5zy4uUX6rj2Ghi1p2dXqlx+tVgUNCkYgK6KOnBBnMUH+fuqedmptfF2szkUCVCUDgPjLQr87rOEbS6Yw6ryfTafVsBakhzs9IeP7p7vSKy+FQf49EY7IaCKhnr1ZKuD83m0yb16ZUJiOxeFyi8YSki2TuYDc6NKg4QfQOqT1TeQQQzMVpt6vzHO4BeJ4rjx+3rpwAjuPe7i4VoA/P4rMLi5VnyhxIgARIgARIgASamkBvV5d6rkHQ0cWV1aauKytHAiRAAu1GAAJ3zEMh0DW+K1BB2JlIoAkI4N19v69XzWMhYT4U7/cxTvGejIkESIAESIAESIAESGBnAhS4c3SQAAmQAAmQAAmQAAmQAAmQAAmQAAmQAAmQAAmQAAmQAAmQAAmQAAmQQJkEErmsGMR4yl4Qtd8/8711aXtimeL2MplycxIggcYSuPuSe8QgIjbTqee2xtaKpe9EIJsvSCqflX898c/yLyf+STxWj9jNDjGIQaKZqOQL24tb5qNz22b5G2e+Qy494+3itrrFajKqsVCLBMlhNB2XQDIgf/jAByWb54KErZzfcvBtcsUrfkeCSb/c9ezfK8l9pend57xPXjPwi/J88Fm56UefrTS7qu8/5hmX337Fe+Vc32ExGUwq/3gmpoITfPfkdxpyT3VOz7nyyfOvl1AqKB+4991Vb3OrZQheZ/eeu22z1O96XikUuL+E560Tb5P3nPN+JeA01yBYRquNL7aHBEiABEiABJqFgJK25/EnrxZX+0MhiccT2wZ4LLXOkLhD2g6ZnlE9ixmkIJDD55UgHoJ2yPPqlWxWqxK447nQ1KD7FHDOZHMCgTvkpO0uvMNCaQgXIaBEsDWtX9IbY/HkzGxTyVsxnifGRlV9nzs5uTl0RwYH1AJwvS/6Rrs8LpdYLBYlfrbb7AJhMwSYK4GgEjUykQAJND8BXHe9brfgumezWVWQCS3NLCxIIpnadyMgAx7u7xOTySRwU88iv9T+89t3RbhjyxGw2Wwy1OeTZDIlS37/poBaTw1FgANI5RZWViUai+mp6qyrjggggIbb5VLPEbg32ysoh7q/6+iQnk7vpvR9adUv8RYJztPhcspQ33rghLVYTExGkwokhmsf/qiAIxtBxPA8msvnBO1P8tq1r1GPe4sur0eNQQR6C61F1HM+gj4hqWBcmYzi2+7PuvsCzJ32JIDjuruzUwWCgyTwhanpPffhBiRAAiRAAiRAAvomgPcHuAeAbBXz70wkQAIkQALNQ+Cs8QNq7kVLmKeKrEUpc2+eLmq7mmAutMvjEUhHkTAvuOIPSHhtTc46OK7WDuD7AwYbaLuhwQaTAAmQAAmQAAmUQYAC9zJgcVMSIAESIAESIAESIAESIAESIAESIAESIAESIAESIAESIAESIAESIAESAIEcFrEWoGhZ/7lTgsz9gZkjSkDKRAIkQALNSsDn7JObLyNo2GgAACAASURBVLxVsHbcaqTAvVn7SasXLjuJbFoMBpM8vvCoPDz3gLxx7CJxml0b16WcdNq6lNA9nApJJr8uD7MYLfLDxR/Ig3P3y1JsYbOZQx0jcuXhj8ihrpeJ1WhS46BWCXVPZjOyGF+Sax/8qMSzXDi2HetfHnmj/O//9iElMf/2C99Uov5K0htGL5Rfn/gNsZls8qH7PlBJVlXd9+1nXS4XHbhYeh2+zXyP+59WAXGa4d4JgS1wr/fOey6tarvbKTNcX675hU/IuHeCAveijh/3TMgNF9ykZK3WWp5022mwsa0kQAIkQAIkUEMCmPvDXGA2n5d8vqAWrwYjESVYb7WkCdwR3A33Ko1IFLifTt3ldMpAb4+SAaNv0DMI7JbJF2RuaVHiiWQjuuq0Ml0Oh/T19myKkDWBO4SYA75etf3yql9Ca2tNUd9qVAKL3EeHBpWJcS0ak0A4XI1smQcJkEAdCeDad2B4aLPEF6dnKr7GW60WGfT5BIFa5haXKMGtY3+2alEdTqf0+3qVvD0cXZNoTH/z6rifgdTYbrVSJtuqA1Xn7bLbrNLX0yMIxAHpMQINIEiPnhMEYQgq4nQ41HljYWVFrBaLaiOCKzkddvWMoaVMJqsk76vBoJ6b3fC6Q5qP+wAkvBfd7sk6m8vJzMJiXQO2NRwMK1A3Al1er/i6u1R5lK7VDTsLIgESIAESIIGGEThrfFzwOgeBW/Asw0QCJEACJNBcBBx2uxJmu5yOU2TuU3PzewYebK6WsDZ6J4D3DL6e7s13+Xi3jflCLY0M9Kt5RAjd8T0MEwmQAAmQAAmQAAmQwPYEKHDnyCABEiABEiABEiABEiABEiABEiABEiABEiABEiABEiABEiABEiABEiCBKhCAXCiXh+bz1ATp6m3HbqlCCcyCBEiABGpD4Jyec+WT518vJoNBLBTJ1gZyFXPFdWZd1JaTWCYmscya9DkHxGQwbn7gny+sX40gBdCce/inZC4pzwWflb/84WfUvkgXjLxJ3vGy35Ih11Bd+h91T+RSctczfy/3vPhtJchu5WQ1WcVogABj93aifzqsHdJt75bhjlF599nvE5elQ/H5m5/eLPdN37tvTGd2HpJ3n/M+mfCeKe/5t8slV2icaHLMMy6//Yr3yrm+w2JSXESJ6iFs/+7J78hKfHnf7az2jted/xk5u+eVcuMTN8jR+YeqnX3L5/eWiUvl8kPvEqfFJelcWv7s0T+RZwLHW77dpTYQAQJwjoaAk4kESIAESIAESKB5CUCQDXl7oVCQWCKhFqtmstnmrXCFNYO0cHRwUN2jFAvc8YxZL6F7scA9GObCYK1LsbC/t7tLzEajmI0GQZ+kc3lZDYYk2EBpOOYcIB6A7BIySCRIYrCo2x8Mqb8ryfnggECSnMvnZWZ+QdKZ9WBzrZC8brfqm0wmI9PzLwXMa4W2sQ0k0A4EzCaTTIyNqqbieg/ZFX5WmpQc12FXwR1a+d6hUk7ttj+k/laLWQzb6nxPpWEwGsVoNIjFZBaIVTK5rAqEAumv3hIk0giUYDIaVbAT3uPprQfbp74Yq7jvxqJ7/D/G62pAvzJz3KcicALuzxdXVk+7B0cbcR20mM0q6Eg8maRQvErDHc9IOOdtCtw3LO5Gg1EsFrOS6OP5aWnVL/FE4rRSsQ3e8uIZg4kEyiVQHKAIx34kGi03C25PAiRAAiRAAiSgEwJul0sG+3ySSCZVgCAmEiABEiCB5iaw/k61W70zxbtUfHvARAK1JoC5PwSIRUBHJLynn11cOm0eUJtPwDstBIRjIgESIAESIAESIAES2J4ABe4cGSRAAiRAAiRAAiRAAiRAAiRAAiRAAiRAAiRAAiRAAiRAAiRAAiRAAiRQAQGInCDM2apzOO5/Wo75n5LHFx6VyciJCkrgriRAAiRQWwJvnXibvOec94sZC/UpcK8t7CrmnsnnJZWDOLAgDjMk4S9pX3BdgmRwXeq+LnLHdQqBRqKZuJK4I7jIfHRW3jT2Znn7WZdJv3OgLgJ31C2eTcvJ8An5/I//ShZic1Wk0jxZvaL7bLnq5z4qnbZuJfrIF3J7yp9wNwGpOf4YNoT86NWZtSn5wpM3yYuh5/fVQKvJJr//3z4k5w+9Xu6f+Z787bFbJZ6N7yuvSnZCHd409iubWeBeCfWBvL0Z02Uve5dcdugKeXzxUfns459uxio2ZZ18zj658vDVguAgSOjn645e25R1bWSltAABVsi4NuQtjawPyyYBEiABEiABEjiVAJ6fIMfGz2QqJf5QSOLxRIuHnxKBwH1saD24F54x8QyJZ0s8V1qMxhJUo5WPJJSXzuYkHI3KMhetbwLFc2V/b49AyGI1rfcFxuhaPK5kjNWQDZfbexATbyduh5QVksjiVCxxx+8mZ+d0KaDdjhH65oyxUYFo98TUtJLUM5EACeiHAIQpCDKBcxPEtfNLzRNcUD8UWdNSCDgdDhn09Sohb0FKu1aoGX+DQcl9o7G4rMXWg7LqLVH8orceY3193V3S5fUqECuBYEMDJlXSGwdHRiSXz6mgCXo9f1TS/mbdF8/aLqdTBQrAJMPi6qqad0AymUzq391Op+RyeZmca813qM3aN61Sr+Jn1FgsJvPLK63SNLaDBEiABEiABEhgC4Ghvj7pcDmVABgiYCYSIAESIIHmJ4AgehOjIyrwKyXZzd9feq8h3tFjvOEnvidAsMrd7hnwzhvzU7MLi+qdGRMJkAAJkAAJkAAJkMDpBChw56ggARIgARIgARIgARIgARIgARIgARIgARIgARIgARIgARIgARIgARIggQoIpPN5yRfW5ZQQth9ffUr9ZCIBEiABvRDQJMWUyOqlx16qJ8R2SCbY9EpIxRL3o/MPy7OB4/KKnlfKz/W9WrrtXXURuCsZXy4nTyw9Ll/8yV/LWrr1FpBBwH7DBTfJgGtQ0rm0xDIxyRVyJfTQ6Zvgo/lMPiM/XfmRfPO5OyWZTewrn7dMXCpXvPzdYjPZJJvPyv2zR+TWp74kuTyCANQnacLqB2aOyN3P3SEr8eYWYkFA/snzr6eAvIzhgXF2+aF3idPiUmP/C0/eKEfnHyojh/bZVLv2Qo5a6jm8feiwpSRAAiRAAiTQeAII2JjN5yUaj8vSyqoK3tgOSRO4a0+YWqvxd8wZlPjoWREqzLNm8jklcYfkuxFi8ooaUMOdzSaTHBwdUUHCINTHGE2lMzK9sHCaML2G1RCI2/t7e8ViNqtiID3GQu/txO3F9WhliTvkz5BAczF7LUce8yaB2hDwdLjUOS2bzUokFhN/MFSbgphr2xPw9XRLl8ejxDyRaHQ94upeaeOmbK9r7F7ZNPr3XV6P+Lq7VXCeEIVyje4Olr8LAYfdJt1er5JrI+FZxB8MSiCsv/dYTrtdhgf6JZ5IyvzyMp+rmnDkQ7TpdbsFfQWBOy4L+P/i9NzJySasOaukBwJD/X3isNnUsX9iZlYPVWYdSYAESIAESIAE9kHgzANjSsg6NTcvqXR6HzlwFxIgARIggUYQmBgbFbz35fm7EfTbq8zi9xKlBAzo6+mWTo9HvcNAEHkmEiABEiABEiABEiCB0wlQ4M5RQQIkQAIkQAIkQAIkQAIkQAIkQAIkQAIkQAIkQAIkQAIkQAIkQAIkQAIVENAE7pffc0kFuXBXEiABEmgcAU2qTIF74/qg3iVDRhjNxJRgGULwTnuXOM2OugjcUXYim5Ibf3SD/HDxB/Vuel3Ke/tZl8tvHvoteWLpMfn68a9JYkO6bjQY91F+QS2uj2wR3U94z5Bfm7hUZtem5b+mvyeRdHjPvB1mh1x04GI5f+j1MtwxKmajSR5Z+L78zU8+L6lcatv9D3jG5W1nvkN+vu8X5J4Xvy3/+Pxde5az0wbaueZTRz+ui2A3FLiX3tU+Z59cefhqATMkBDa67ui1pWfQhltq4wvydkjcmUiABEiABEiABJqHQBZBlHJ5icUTSnTXTslus8nY0KBqMmQfuXxe7FarmIxGJQyv120LnhsR/AsC93Qm005dsGdbsWC6t7tLBQGCyB3BBSBjg3i42gn5jw4OitViFtj7tbtW/DtSqeL24nptlbhPzS9IpgX62NfdJV1erxI/+0OUP1d7LDI/EqgVAZyTIE7FMQxxaiAclmgsXqvimG+bExgZGFBBULK5nMwvLavruHZN3R5NQXK5vLreQvqu1+TucImno0Nwn3lieoYSab12ZIvX22QySl9Pj7hdLkHsrkIhL7FEQlYDQd0ef6NDuI+3SDAclkBo7/dHLd7FTds8l9Ohxp7JZJJcNisms1mMRZHTpucX1D0KEwmUS6DT7ZZOr0edB16Ymq5r0Ldy68rtSYAESIAESIAE9kfAbDbLxOiIemYpRci6v1K4FwmQAAmQQC0IIKis192hAmSv+AO1KIJ5koAKxo7g8EjlfE9w6OC4mkfAPvjJRAIkQAIkQAIkQAIkcCoBCtw5IkiABEiABEiABEiABEiABEiABEiABEiABEiABEiABEiABEiABEiABEigAgIUuFcAj7uSAAk0BYEbfvkmGfdOiN20H7l0UzSBldgHASUlzOckX8iLxWhW8jf8qWXKF0SSuYzMrE3LNQ98uJZFNSzvV/kOy8fO+xMJpYLyxSdvqrqovMfeK+cNvk5eM/CLctA7IZl8Rh5beES++vSXVV+Wks7sPCSvHTxfXt1/nnhsnWI1WuThuQfljp/dLtHMmhRL250W12aWEMl/7MEPy1RkspRiTtuGAvd9YdPFTuOeCfnUf/+MOMxOytvL6LG7L7lHSTBtvP6WQY2bkgAJkAAJkEBtCRREJJ3LSyqdkcXVFUmm0rUtsMlyt1mtMtTfJ4lkUoLhiORyOen39YrL4RCr0XCKSK6WVYe8HRL3xZVViUSjtSxKl3mjj9AneIbHU+Ds4pLEE4my2wKRG/oYov7t0lBfn3S4nKf9aj/i9uJMiiXuENPOLCzoXtTf29Ul3Z1eWQkE1LHDRAIkoA8COA9C4N7l9Ug8kZQlv78lgkrog3771RJBciAxx70N7nHaJY2PDAuu/ZBI8xrZLr2uv3ZCmD3Q55MO5/q9bzqdkdBaRCLRmC4lRRCA4f5USeiDoZoEe9JfLzdvjRHoAoHT8A4ukUoJgkEP+HpVkA885+F5j4kEyiWA+1yMI9x7IHBMNM4gReUy5PYkQAIkQAIk0OwEtDnpdptnaPZ+Yf1IgARIoBQCxUE4pubmdTn/VEo7uU1jCYwMDojTbldzApgbKDVp7zIQuBxBBihxL5UctyMBEiABEiABEmgXAhS4t0tPs50kQAIkQAIkQAIkQAIkQAIkQAIkQAIkQAIkQAIkQAIkQAIkQAIkQAIlE0jl8gJhUznp8nsuKWdzbksCJEACTUEA0t0bLriJAtmm6I36VwJCdVFXPIj4alc+SoCAD38CiYD8++S/yLef/2btCmxQzjaTXf76TV+WLnu33H7sK/LdE9+pWk0cZodccsb/kF8d/3VxbUjVXww9r4IvQNx+zP+U/Pljf6oED6WmoY5hufxl/1N+vu88sZvtkstnJVvICtqhpZXEsjy+8Kj661smLpVkNinv/rfLSi3ilO0ocN8XNt3sVCxxv2/6XvnSTz6nm7o3qqLaMQGBew1PwY1qHsslARIgARIgAV0SSOcLSma9Ggy2pWASgjj1lFj0XAGxbX9vj5gNBjGX+eCIbPAcaDIayrrfwVMN5mfDa2uyEghyUfCWo8lsMkl/b6+4nA71GwhaVvyBHUXsOx2Mo0ODYjYa5eTs3GmbuF0uGezzKfYQB2Sy2aoe06dI3PN5OTkzq+t+BiswW1xZUaJPJhIgAX0QcDoc0uVxi8vpVMLUmfkFfVSctdQlAU16shoISiAc1mUbyq005LEHhofUfcTkNvcb5ebH7UmglgQsZrNAaoSfuAdOZzJKgB6OrEk2l6tl0VXPe2x4SAXfwjMC2sDU/ATwjAfRts1mVcG68P9aSqZSMs17lObvxCas4fBAvxpPkK3hfMBEAiRAAiRAAiTQWgQOjo6o5xcGa2mtfmVrSIAE2ofAxNioYD5ABc4ORyjKbp+ur0tLIW7HXCe++3h+cqqsMjGXgDkFLUEAH43FlQieMveyUHJjEiABEiABEiCBFiVAgXuLdiybRQIkQAIkQAIkQAIkQAIkQAIkQAIkQAIkQAIkQAIkQAIkQAIkQAIksD8CkApl8gWBsHQlvlxyJtcdvbbkbbkhCZAACTQDAch2rzv/enFaXGIxGsS0IWprhrqxDq1DQBPvaS16YulxufnHfyXRzFrrNFJEjAaj/O4rPyAXjFwoi/EF+aMHr1Zi9UrTAc+4XHzw1+XsnnOl09YlJqNJfrT0Q7nrmb+TxdiCHOw8Q/7oNZ+UDkuHQJp957Nfl0iqPAGQ2+qWqw5/VM71HRaL0aLugSBtv3/miExGTmw2QZNNPx98Vj7x8B+qfz9/6PVydP6hkppJgXtJmHS9kRYUpCAFeec9l+q6LfWo/HvP+T0VGIHX4HrQZhkkQAIkQAIksDcBbU4QC08XV1a5+HQDGUTbZ4yNKgGgtYzAMwgYls6vPxNBC497HuRRaoJMP5lOy8LysqTSmVJ3a5vtnA67DPX1CfoHCVK/QCisFk6XkiB2GR8ZEXRJJpOVk7Ozp+x25oExlTckb5C91SJ1eTzi6+lWWetdfK7JciBWRF8wkQAJ6INAp8cjXV6Pkl0lkkmZWVjUR8VZS10SGOrvkw6ns6bX1mYDg+Ort6tLVoMhCbaJtL7Z+oD1KY8Argc4Vi0Wy2YAqlg8LvPLK+Vl1MCtEVRowNcrWQROmJsvK+hvA6vNovHMbDaroBfaM14xFH8oJP5giJxIoCwCuAbjWsxAKmVh48YkQAIkQAIkoBsCZ42Pq/n9F6am+T5LN73GipIACZDASwTMZrMM+nrFYberf4QYG8/+tXovS/btRUB7d40xhXmlchPmGLs7vWK1WjfnSZFHPJksKSt8Y5BKp0valhuRAAmQAAmQAAmQgN4IUOCutx5jfUmABEiABEiABEiABEiABEiABEiABEiABEiABEiABEiABEiABEiABGpKIJXLC2SzVx15X1kC95pWipmTAAmQQJUJUN5eZaDMblcC2rX1qdUn5fM//isJJgO6ImYz2eTc3sNywHtQbCarErMXCrhbECVUNxktMtIxKuf0nCsza1Py1ae/LJCc7zcZxCA+Z5/8fP958rrB82WoY0RcFpf8zH9cbnv6yzIbPVWs1+8akBt++SZJ5VIyszYtTyw+Jk6LU/19Ob4kP/M/LZH07sK9D7zqKvnFodcrsf6HjvzetlVHHb5w0VfFYXbKXc98Xf7x+bvktovvlEcXvi9f+snn9mwuBe57ItL9BjgGPnn+9RJKBeUD975b9+2pdQPOG3idXHPeJ1QAFQhNmUiABEiABEiABBpHALLxTD4v+UJBpubmJZ2hMLy4NyAKdzkdSuBeSvA3jWcun5dkKi1Wi1mwCN1sNIi5RIl7FkE2c3lBHrF4QgqbAbIMSkpiMOCnQbLZnESi0bZcAIxF0z2dnUqMj2dUjF+M3VAkIpFobNcDqq+nWyAu1lI6nZGZxUUlB9D6u5YyY09HhxJLIgXDEVkJ6GueYCtcTXh/YnpGsrlc405mLJkEmpwAzts4bxmMBiWxbnTCudDrdqvrCQJgzC+VHtS50XVn+fojoF17VwNBCbSBzNzr7hB3R4cSEk/OzlEirb8h27Y1NplMYrNa1fOPx+VSMm0IEbV3QtuBwXUEUiPssxaLC6Tvu21fS7jjI8OqbFzXKPyuJenq5202mWRkcECsFosSbkNyhWc9BDRDkKi12O7PeNWvEXPUOwFIAAd6e1RQCopd9d6brD8JkAAJkAAJnEoA71smRkfUPyIgMd6RMJEACZAACeiTQLHIvZbvZvVJh7XeDwEtiDq+s3hxano/WZyyz04y990yZjDCirHrMgMEMca8NBMJkAAJkAAJtDoBCtxbvYfZPhIgARIgARIgARIgARIgARIgARIgARIgARIgARIgARIgARIgARIggZIJ5CAGyhfkgZkjcvOTN5a8HzckARIgAT0RoLxdT73VGnXN5nF9zcm9U/8mf3vsVsnk9SNDPOA5KFce/oiMug+I2Wje7JCCCveyniBcR4LY/e5n75BvPX/XvjvObrbLrx28RC4c+1XptneL0WCSY/6n5Jaf3iyLsYUd8+20dcmNb/qSOMyOzfpgY9TzheBz8hc//IwEkv5t9zcZTPJHr/0/MuE9U+6b/k/5+5/dtmM5mqAbApCPPfhh+dT5/0+cFpfcN33vaRJ3SOgvGvtVOdz3ahnuGBWryary/dTRj6s2NXvS2nrc/7Rcd/TaZq9uU9Tvspe9Sy47dIU8vviofPbxTzdFnZq5EgiK8LWL7xS4261GYzNXlXUjARIgARIggZYnoMTX+XX5NQTujZLtNStol8OhZNtWs3nPwDNgiflVSKz9obDEEwlxOuwCYTdEiGajUYncSwlfk8zlS0ISWYvKkt/fdv0GUeT48NCGHH/9fhILscE+kUypxbH4s914Pjg6ooSqECh73Ot9Axn+WiwqXV6vErnjWIA4sBbp0MFxlS3EMhDM6Dk57XYZ6u9T3Hn+0HNPsu71IIDrwVB/v5KRQkQ6t7QsuQYGPcCxi2sczqeQoi4sr9QDA8toUwKQnAz2+SQQCstqMNjyFCCRhgh72e+XtT0Cy7Q8DDZQlwRwrRoe6BcIkDGOQ5G1bduB55qDY6MC+baWcI2bnt/5fU6tgLg7XDLQ2yt4PgpGIgxMVivQNcoX58xBX696TptdXKrZs1iNqs9sm5AAxpSvu0sFmFj2ByS8tv15rAmrziqRAAmQAAmQAAmUQECbZ8CmlLiXAIybkAAJkECTE8C7Uwrcm7yTdFA9BKNEkBf8nFtcklgiUddaI2hyf29PS3wDUFdwLVAYvjc5MDzE+9IW6Es2gQRIgARIYG8CFLjvzYhbkAAJkAAJkAAJkAAJkAAJkAAJkAAJkAAJkAAJkAAJkAAJkAAJkAAJtAmBVC6/qWOFePKxxUflh4uPSiwTaxMCbCYJkECrE6C8vdV7uDnbVyiIRLMJ+dHSj+SWn35eIulIc1Z0S61+6+W/I2+deJv61yeXn5AfLT0u8WxcidqLk1IPGkRCyaA8H3p2X9LACe8ZcvHBS+RVvsPitXWqMlDe7cdukdVEaTK7LnuX/NbL3y0Os1NVz2P1CPLN5rMqMM0TS49tyx1i9a/+6h1KVvWR+35fVhO7y6o0SXcym5R8IacE7kiPLT4ic2szpwnbtUKnIifl2OpT8t2T35GV+HLTjwEK3MvvouvO/4yc3fNKufGJG+To/EPlZ9CGe3z2gr8WBIqwmyhwb8PuZ5NJgARIgASaiADCM2FeEBJZCJghYmZ6iYDBIDIyMKDkhQg8gwA026V8QSSzIRAPhiMSCIc3N7PbbNLT6RWnwyEmo1GJ4PeSuKfyBfV8lUqnlVB8MxkMKg+rxaL+aXJuTtJp/QQKq+bYwkJYiCUhjNSCAiFIKUTu+INF2ZFoTC3410TuePY7a/yAqsYLU9Pq5+jggJK4awlid0gfa5U0gfvJmVndiwmxCB3HBhgvrW4fOK1WHJkvCeiNgCZuQL1x7cV1FzLrUA3PN7sxwrWpr6dbnf8g210NhtSxzEQCtSCAexcEUFmLxSUYDre0WBny4bGhQXUvwuAmtRhNzLNeBFxOpxJqI6gRxvLWZDabZajPJ1YEQ8pkJZvPqWsKrm+Ts3MlV9Nhswnu4dPpdMn7bLehFqQpGovLSiCg+/vsimDocGfItkcG+tVzLp4rEOyKiQQqJdDpdktfb4/gvDC/3PzvZittL/cnARIgARIggXYiUCxwb4VAqe3Ud2wrCZAACWxHgAJ3jotqEPD1dEuXx6O+r9huPrMaZeyWB8TxZx4YYzCCGoDucDolnkye+t1MDcrZb5ba2MP+DC5UPkW8V8N7CCYSIAESIAF9EKDAXR/9xFqSAAmQAAmQAAmQAAmQAAmQAAmQAAmQAAmQAAmQAAmQAAmQAAmQAAnUgQAWxkI0hJ/FCTL3fz3xz3LM/1QdasEiSIAESKA2BChvrw1X5loagWy+IIFUSD796CflZPjF0nZq0FYQn3/sNX8iwx0jshxfkscWHpH7Z4+Iv0SRernVtpns8pFXXyPn9r5KjAaTvBB6Tr761JcFwvNKkt3skPee835549ib5cGZ+5TEfbt0ru+w/Mnr/q8q75oHPlxSkZqoe7eNNWE77p+O+5/SXUAcCtxLGgqnbHT3JfdIQQryznsuLX/nNt3jqsNXywWjF+4qQm1TNGw2CZAACZAACdSdQLZQEDy3rASCSqrJdCqBbq9Xuju9YjWZxLyDwV1J8PN58YfC2zLEgt2+nh7xdLiUvN2yiwwepWOONpMvSGhtTVYDwVOCZQ3394vdbpNkMimzi0tt3V0dLoglfSool8lgUP2D6W0lct+Y54aQGEJ9/Ozt6pZOj1ui8bjML60L3NA3msQd28wsLNaEKRaeYhGTp6ND5d8KAneIMrGYNhxZk7UYA8HWZOAw05YhgGMf1wGD0aAktThv4byA8w7OR/kt7+bq0XDIrgZ8veoak85kZW5xUV3LmEigFgQgNc/nC+p6EV5bq0URDc/TaDBIp9cjPZ2dshrEfXXtAsI0vLGsQMsT0ATtkLLj/hjBPrSEsT46NCiQbhfyBSXbhkAHgUEQsOHk7NyewX5xD97p8ajnI1yHYvGEBCNhyeXKvw5pkmbUD/f5kOScEgSr5XtL/w3EeMA9CWRMCAKAfoR0G0G5mEhgvwQQsEgLqvLiRgC3/ebF/UiABEiABEiABJqHAOXtzdMXrAkJkAAJVIsABe7VItm++eB9G95bI52YmZVsg2TQWiD3505Otm9n1KDl2rcceOcSjESabu5XCy6qH4/3mgAAIABJREFUNZ0S99IHAd4/oH/xzQm4IQADEwmQAAmQQHMToMC9ufuHtSMBEiABEiABEiABEiABEiABEiABEiABEiABEiABEiABEiABEiABEmgQga0y928+9w355rN3NKg2LJYESIAEKiNAeXtl/Lh35QRwXU3n8/K1p/9G/v3kv1SeYY1yeEX32fIHv3Ct2M1OORF+QQVweXTh+zUqbT3bXodPCeMPeMYlk8vI//fgR2QuOluVMgdcA/LXb7pF5qNz8vGH/0DimVNlcl32bnn32e+T/z78y/Kt5++WO5/5u5LKdVlc8oWLvioOs1Ntf/uxr8h5A6+TyfAJFfBGj8L2rQ2nwL2kobC5kcYrlArKB+59d3k7t/HWbxi9UK48fLWYN0SbbYyCTScBEiABEiCBuhJA6EYIxIsT/g0CciyGm1tckmwuV9c6NXthVotFBvt8YrdaxWYynlZdSHfT+XXp4MLKspKT7pQgKfR1dylxL2TjuBfaKSVzebVQEaLv4nTW+AFJpTOy7PefIlJsdo61qp/X7Zbers51ibvRqETuJoj2N0Tu2XxeiZEhcYRkEtttXTQLYeBwf5/6dzCvZtoqbkfeEBHiWNNLAjctYcTi7+DudXcoseJKMCDZLM8beulP1rMxBCAk7e/tETEYVKAPXCvcLqdAkAtxLYKoxOLxuleur7dHPC6XKhfSg0AovKd0t+6VZIEtQQDBcBDIAPebC8srLdGmrY3AfR7aaTaZVDuX/QElIsa9RzqT4bHVkr3euo3CuEUwAozp4uBHGN8QquD+GeL2QDiini9xf9jf26vG//T8/K7PlC6nUwZ6e1QempDFYrGoYyWVSql88byD+3JcI7dL6nkK96Qet3g7OtS+SIFQSFaDodbtmBZumcNuV8G20K+4P8KzHWYv8oW8ZDIZiSeSaixS4tPCg6DKTUOwiTMOjKlcX5ye3nWupspFMzsSIAESIAESIIEaEaC8vUZgmS0JkAAJNJgApNfafOpOVcHvGbCvwR3VxMWPDA6I024/ZR6zEdXFPIQKcDkzW/VvDhrRnt3KxPsezOPWI2E+GnOHSDgPNJPIHQLyA8NDah4b35rguyIkStz3HhkYQwjqWZz8wZD4Q5zf35setyABEiCBxhGgwL1x7FkyCZAACZAACZAACZAACZAACZAACZAACZAACZAACZAACZAACZAACZCADgjANQTh7G4CdwhL3zJxqWrNVPik3HbsFh20jFUkARJoFwKUt7dLTzd3OzUZ4iPzD8vnfvwXks1XVwZXjda/5eCl8ttn/66YjWZBPf/mpzdLLFOfj6tH3GPyF2/4vBjEIKlcUv7g/g/Kcrw6Irtbf/XvJZaJyT889w15cPa/NlEd6nq5XHrG2+XlPWeLy9Ihv/vvvyXJbLJklJqwGzt86ujHlbi9lZIm1j7uf1quO3ptKzWtJm257GXvkssOXSGPLz4qn3380zUpoxUz9Tn75OYLbxW4Na1KxsJEAiRAAiRAAiRQawJ4NsnkC4L/IA6HzErTh6cguc4XZGnVX7eFlrVubzXzh+C20+0Wi9GgBOHFCUwhCS+VHSQjECFCDG82GpXIfTuNO6TwEI9Pzc1vSuqwX29Xl5L8zi0tV7OJus5Lk6RDkAwRpJJIbvQVnI8IrJbL55U4GQmLibGwt9byP23BLsrEot1kKqVkrrUut5qdOTo4KHabVS2GBstCIa9EikaTUYkyl1ZWZS12asC0apbPvEigVQjgnA+BhNFgVGJbyJwhccD1BecunO/nl5YlkSx9fqoabHDOxHUFwtRsNisrwaCsRXlMV4Mt8ziVAK6JkGxgrE/OzrWkbKdYIqJd+zUKELnjeolgDUwkoBcCdptNBTnCPd+L0zOq2hCquBwOJWhHQClItZEg3EagKlzTItGYrEWj6t4Xx7yWkE+X1yMIdoC7ctxfYlsIuiHggbh7M3DQzjGxTsFnMK4/16YzWYknEhKKRBiQTC8DbJt64n4J1wuH3SYYfybjegAuDBg1Zgois4uLSujORAKlEMC12Wq1yqo/IOE6ScVKqRe3IQESIAESIAESKJ9AsbwdzxJ4b1LtYKzl14p7kAAJkAAJVIMABO57pdmFRYnX+f3JXnXi75uDAMTteP+Gd/HPT041tFJjQ3ivbpNWHq+QbkPciu8z6iUp19694N4P5SLhewvcDzY6+Xq6pcvjUUHv55eXpfietV58Gs1gP+XjPQPGElJ4bX2tite9/nf0Ldjp6Zua/TDgPiRAAiSgVwIUuOu151hvEiABEiABEiABEiABEiABEiABEiABEiABEiABEiABEiABEiABEiCBuhCAfAhym9uPfUW+e+I7p5UJ6eJlh94lkHxq6fJ7LqlL3VgICZAACexFgPL2vQjx9/UkgIAoT60+JXc/8/fys8Cxeha9a1k+h0+u/Lmr5YD7oIRSQXkmcFz+7vjXJJGN17yONpNNXjPwi3L5y/+n9DvXP6BP5hJyw2N/VjUh+lWHr5ZX+X5OlhNL8tDs/TLgGpQzvGdJh9UtbqtH3Fa3PLn8I/nzx/607PZq0u5WEri7LC55x6Er5K0Tb1M8/u3kPfK1p/+mbDbttsN1539Gzu55pdz4xA1ydP6hdmt+Re29+aJbxefoE7uJAveKQHJnEiABEiABEiiRAGRnGUiYN2TSEMeaNszhSkKey8nC8krd5bElVr+hm7mcThn09SqpoBURaIpSKpdXIt7ZpeWSRXJYuAthrsNmXRcVKqH+qU3MFiCGL0gwEpEVf0D90ut2S39vj+qjmYXFhjJpxsIhIoYU0uNyKYkkZH8IVgCZO+SR4FnsgsQi32g8LpG1aE0WgGoLxiGPh+gcZekpYUietSFNwJjDOM9mc6oJYAuX4mowpJ7nmUiABPYmAAmu0+GQWCIh4bU1icUTSlLqcXeoICGQj8wtVieo4d61eWkLXIfGR0bEaDQo8RUWxddbJF9OfbmtPgngunHG2KgKtIL7zVYM/oHj22GzqWBJuDYiOJKWOlxOJW5BAJlAKKTPTmSt244AjtuB3l5xd7jUcYvnxb6ebhWMFwGRIEvXBO3YFs8qXR63ug9HglQxmU5LPJ5Q/+Z2rQdbymRzEoqEJRpPCIIbaAl54FjBdQnb7ZkQqCmfk0wmq66tTK1JAOPB4bCrZzyjyaRE/f4gz6Ot2dvVb1WX16vkTzjXcA6l+nyZIwmQAAmQAAnUkwCeKfCOBsGftITnEtwbUuRez55gWSRAAiRQfQJnHhjbMVNtjqiVhdjVJ9peOR4cHVFSb9wT+Bs8997f26vmIVCPVpu/Kha3ayMM7zVxbNY6aQL3505OitbfzSJH1+qDeSft3WozSNxxTCDYqvY9TK37qNT8cU4fwvvyjXv64veFeGeOYAz4jg2pGY7pUtvF7UiABEignQhQ4N5Ovc22kgAJkAAJkAAJkAAJkAAJkAAJkAAJkAAJkAAJkAAJkAAJkAAJkAAJlEUA4naIm1YSy/KxBz4ssUxM7Q+x5wWjF8obRi6Uce/EKXke9z8t1x29tqxyuDEJkAAJ1IIA5e21oMo8KyEA8d58dEEeXTgqXz/+tUqyqtq+nbZO+egv/JGMew7K7NqM3HPi2/Lo/Perlv9uGXXZu5Uk/I2jFymReq6Qk8cWHpFbn/qiRNKRqtVhqGNIPnvB55UwJ56NidPsEovRLKl8Wn7mf1r+ffJf5MmlHympzn4SxN3ffPaOqgnn91OHau1zTs+5cuXhqwUBerL5rOqLI9P3Viv7ls7n7kvuUWPonfdc2tLtrEXjrjnvj+W8gdeK1Wg8TVhai/KYJwmQAAmQAAm0OwFN4K5E1rmcWvimFj1DvmwwyNKqXwllmU4nYDKZlDgdixxtJqNornUwRcAuiELArxyRNYQjvV2dKk8l0zcaxAQd4kbmeEqBHB6LKk/OzG5W6tDBcUmmUko+Vk557dSvVotFyR89rg4xm03rfDdE7sCLue9cQTaFk2ADzhDlV1OyrgncIZRshJS50j43Ggxy5vgBlQ3GN2SJOHdArolU2AgIUWk53J8E2oWA3WaV4f5+de3FIv7ZDVk7zlnjI8NKLDk5N3+KzLZebLo8Hunu9KrjG+dDnLNwvDORQDUJYJxjvEdjcVlYWWmr+xgEasBxhnvKyNqaCoDCRAJ6IOByOmSor08F8plfWhaIejq9HlmLxsQfDAoCFWkJ1xAEMUAwA8hWcB+Oax7GvXbfGI3FZC0W3zVQCPaBtHuvhGchXKv4TLQXKf3/HkFmOj0egfwIz3YnZ+fY7/rv1rq0wGq1SH9Pr+A+/PnJqbqUyUJIgARIgARIgARqS2CryJ3BbmvLm7mTAAmQQKMJaHJkCtwb3RPNVz7ew/t6utU8JOYoX5yabnglEeAS35Tg2xEIxlshbRW3I2gnxNq93V3qnSK+Y6l1MB1N4I7vY/D/W7+faRRnjL0Dw0NqnnLrvFMjJO6oD749wncy+H+kZgomgDpB3g65PJhNzy9IKp0+rfu0QAjNVv9GjTOWSwIkQALNRoAC92brEdaHBEiABEiABEiABEiABEiABEiABEiABEiABEiABEiABEiABEiABEigaQhADgRJ0KeOflxJSSFWfMPoRXLewOs26whPixLfGAySUiIHg1x15H2yEl9umnawIiRAAu1HgPL29utzPbQY19RoOiFz0Tn52IMfaYoqv+/c35dfGr5AZtam5a+e+HMJJgN1q9evHbxE3n7WO6XD2iEPz94vNz95Y83KvvGNX5LBjiFJZhPy2OKjcs+L35LpSHUW6SOwjc/RL5OREzWrf60zRhvecegKJdRHej74rFz/g09uBu+pdfl6zx/C+5svvFUJ3D945P28Dy6zQ686fLUKDmWBrFQzlZaZBzcnARIgARIgARIonYAmcE+m00rMarGYpdvrFZvVJiuBgKzF1gM4Mp1OABJBCOMgXC++d8nmC4KAXYurqxJZi+4LHRa2dLoh9DSq/Y0G/Fm/P4IcHn79505ObuaNhepY0IiFseyz3ZFjESj6rcPpUPJIcDUbDeqnJuFfl7kXBMdHtRewbgrc4wmZW1ra1/ho5E5gduaBMTXeTs7OSjZLmXMj+4NltwYBbcE+jqvJ2TklGcD56KyD47suVq9H67FoHgv7UbdAOCzBcFjyODkykUCVCNhtNhkZHFDBgyBdxr0T7mVqLfeoUvUrzgYy6y6PVyBzD4XD4g+FK86TGZBArQlAwnNwZFggSUSwIxy7kBAhQegeTyZ3rAJELBDAuxwOtR9kLKEIA4bVus9aNX+b1SIDPp+SD4UiEVn21++dZqsybZd2Dfb5lPz/xemZhgRKahfObCcJkAAJkAAJ1JsAgqRB2kqBe73JszwSIAESqC8BCtzry1sPpeH9Nb6vwL0AEuTtEPxvJ4Kud3u0d+utcH+yk7g9GIkorIM+n7g7XIK/Y964lkkTuONdEuacIceHJL/RCfeiGIcIWjy/fPr6yXpI3PFe1+Gwq/e7YLM1Vfv7l/0yR/0GfL3qmx3049TcvCAYwHZpbGhQ8D4RxzS2YyIBEiABEmguAhS4N1d/sDYkQAIkQAIkQAIkQAIkQAIkQAIkQAIkQAIkQAIkQAIkQAIkQAIkQAJNQiCTX5fWQNw+GT6hxO2QeyJBJKEJhCAT0pImK3pg5khNJaxNgojVIAESaFIClLc3acewWopAOl+QVC4tH7nvf8tqYuU0KlaTTUbdY5LIxmU+Oldzap+94K+lw+KW/5z6N/nW83fXvDytAKPBKJee8XZ58/ivyVo6In/04EdrWvZBzxliM9vkxdDzkslnalqW3jI/p+dcufLw1QIJeTaflVuf+qIcmb5Xb81oeH01Cflx/9Ny3dFrG14fvVQAzxdfu/hOVV37hqxUL3VnPUmABEiABE4lAK9n8RwR+TQvAU3gnkpnZGp+XglakSDl0/6/eWvf2JrZbVbp8nqV9EsTuINeeiMIJhYPpjPrzxuaGhwLDpcDgR0XHha3CAsVIfvucDnVTwgSi1OxwN3X3S1ed4cSk8wtMZBmKSPDZDRKd2endHrcarwjYY5bO3fhUMB8eLUXsGoCd4yP6fkF3R1nYHTm+AE1hiGahniTiQRIYHcCHS6XOtfYLBa1oaY/V+cc43qgDi1h0bkmlDg4MqICeawEghJea4zcFtceX3eXutblcjkJhCNK4s5EAtUk4HQ4lPwZ4y2bzUosnpBYIi6JRFLyG/em1Syv2fKCdKKns1MgIg5HoyogDxMJNDsBiFUg7ME9IZ4bTSaTqnI0HlcS972S1WJR1xXIlJhIoBICeBbu8q7LuRCELhheF0YxkcBuBLxut7r3qCTwHgmTAAmQAAmQAAk0HwEK3JuvT1gjEiABEqgFAQrca0FVv3lCAg1ptiaqbsYgf4cOjivAxd936In4XuJ2rS2arB5zxi9MTde0iZrAXSsE5e0k/65pRbZkrp2fZhYW1bc726VqS9zBHceBc0PaXvzuGfPveNcGqT7ulfHtEd5Do36N5IV3YpD9IsUSCZlbXNqxm/p6uqXT41H1PTEz29B613MssSwSIAES0BMBCtz11FusKwmQAAmQAAmQAAmQAAmQAAmQAAmQAAmQAAmQAAmQAAmQAAmQAAmQQF0IQFQDgfvWZNoQ2uDndkmTvn/zuW/IN5+9oy51ZSEkQAIkUEyA8naOh2YnkC0UJJ5JyV3Pfl2OrT4lkXRYXJYOmfCeIePeCXFbPWI2muW5wDPyLyf+qebN+erFd0gkFZHP/fgvlNy8XslstMglE78hvzTyBiWy/8wPrqtX0SxnC4HbLr5TnBaXPB98Vq7/wScllomR0T4IQIB/84W3SkEK8sEj75eV+N7Smn0U03K7vHXibfKec94veL6ABJWJBEiABEig+QlgtghOxTyuegUISQuiTSFpQuvmb0V71xD9lc7nJZlKqUV6lLbvPh4sFrOSqWNRpdVqVeJdCHit6ue6lBc8lWu0gCNiPak7G4NBLSaEYH2nxZrblQ65uNlkUospXU6n2KxWgXy8eIEvfo/FoEhYnMp+LP24Rh92e73icXcozltTrQTuKAeCy4XlFV31F8beGQfG1gXuc3OSzVLgXvpo45btSADn7kGfbzNQxG4McO6GwF0L/oEF6Tjv4xqNc0WjEq47ECHgfIlF9AtLy20h1W4U73YuF2MNEgZIJjDeIHNfi8VlLRqVTDbb0mggv0awBBzz4ciarAaDLd1eNk6/BCBeH+zzqWeSndLswqLEd5DT6LflrHmzEkAQkKE+n7puQD6EeykmEtiLgMNmk8H+PkmlUrK4sspgEnsB4+9JgARIgARIQCcEKHDXSUexmiRAAiRQIQEK3CsE2CK7Yy4IQSYhrkbCOwR874L3Cs2W8G4d79hPzszq6l1HqeL2Yt7jI8OCOWTMt0Si0R27QpOO4z0qti1HJo656aH+PiXtx3c3Drtdqv1Nx37GEOp1YHhIffvx/OTUrllUKnFH2zH2HRvS9uLCVKDkRFIx2Xo8aOfPRknc0e94/42xhYSAxqjnTqmYU3EQ9P30D/chARIgARKoHQEK3GvHljmTAAmQAAmQAAmQAAmQAAmQAAmQAAmQAAmQAAmQAAmQAAmQAAmQAAnolEAqBw3XeoKr3WwwKKnibgnbY794JiZXHXkf5Z867XtWmwT0TgDyXEh0KQ7Ue0+2bv0hS4xnUzIfnZNA0i/5Ql7GvWdIl71LDGKQdC4t02uT8vDcA/K9qf+QdC5VMxg2k02+evE3VF3++OE/lFQNy9raCE3gfsHomySYCsqnjn68Zu1kxjsTOG/gdXLNeZ+QpdiCfOi+DxBVhQSuOny1XDB6oRz3Py3XHb22wtzaY3ftum0zGdclp0wkQAIkQAJNRQD3rtBRrwvb4aZ+SU5dXFEsjMTiQyy84rNYU3XhtpVRgRtzeQmtRWXZ72/+CjeohnabTbo7vUpUCGG7Jm7H/2tBLrWq5Xc6NvIFyeVyMr+8UpbAvbjJLqdDfN3datErFn0Wi9onxkaVgJzCxPIHidlsVoJlh90mc4tLp3DFOa3a0lgspsWCcowjLEZe9gd2XcBcfotqtweOhbGhQcXo5OwsBe61Q82cW4AARNTdXo86znGdxTUAx04ur+6kxGQ0rUf4KIhkc1lJpTOnnH+8brd4N4JLnJiZbSiR4YF+cTkckslkZMkfkHgi0dD6sPDWJgBxQ3dnp5hMRslmshJPJiSRSkk8kSxL4qE3SrjG4rjH/R7EJqsBStz11oetXF/IjrH43mazKekLBC+4vuGbELzLwvUNf8fYrfa9cytzZdsqI4BgZ73dXdLpdm8GS0Pgm0oTng9x35NOp9X1h6n1CEBy1d/bI+hrSMKqMW5ajxJbRAIkQAIkQAL6I0CBu/76jDUmARIggf0QoMB9P9Raax9c8zFXiXftmJ9c9QckGIk0bSNHBvoFQQgbJc3eLxh8z1CqaFsrQxNuI8AnvlvZmvC9TZfXo+Tj6D+kUrhgP4+7Q+2HeR0t4f3pxOiImhvE/5cjgt8vl5328/V0C8ZmNBaX+eXlPbMvV+IOBmg/pPfFAVZxDOD9LcotJThwoyTu6DeI91F3vE/AnNxaLLYjJ8zbHRwZVkHS9woIsCdsbkACJEACJFBTAhS41xQvMycBEiABEiABEiABEiABEiABEiABEiABEiABEiABEiABEiABEiABEtAbgUy+IJAOQUZkNmL57ekJAq+tCfIn/Pnmc9+Qbz57h96azfqSAAnogACkuK/sOVdufvLGbWv7htEL5crDVyuRGqSBTCTQjARwDU3m0iJilEg6LJPhE0qgPhedlanISZmMnFAS93qkw75Xy8de88fy9OpP5foffLIeRW6WUSxwX02uyp898id1LZ+FrRPQhOP/9MI/yB0/u51YKiCA4CHvPef3BFJ8qG0/eOT9shLf+6P8CorU/a7n9Jwrnzz/esEl27qxOEP3jWIDSIAESECnBDDNsy5pX5e141q23dwPFr5hIV0ynZZUKq0kbliEh9TT2akWTCJR4t7cAyGbL0gmn5fZxaV9S8Wbu4WV1w6y9ME+3+YiSMwzmAyi5kvLSSrYZTIli6srkslky9l1c1ssyOzr6VaSsWwuJ/5AUMLRqPq9JnDHosxAKLyv/Nt1Jyz6HOjtFXeHS16cmt6QK9eWBhYkY9Ez+hQpkUzKzDaLmGtbi9JzV3LErk4llkXdcb6fW1jcDPxaek7ckgTag4DTblfXjlQmI5G16L6CNDjsdun0uJXU4cT0zCly93pT1I5/LKiPJRKytMqgL/Xug3YsD/dguO+x2+3qviudySiZQziypu6DWjGZTCYZ9PUqSTbOHSuBQCs2k23SEQEchxDP4LqGhOsAZEihcKQu98w6QsWqNoAAJOs9XV1it1llcXVVnTcrSZAIYS4L8iQ8/2Cua2p+vpIsuW+TEkDwOzyP43o7v7TM+bAm7SdWiwRIgARIgATKIYB5NMwhQAjZ7HPt5bSL25IACZAACZxOgAL39h0VKiCbr3dzrhIB2fCdSyOl3aX2RqOk2aXWb6ftDgwPqfsrvJ+ZnJ0rKbuzxg+oubWTM7Mq2Ce+LcA3ERC3F4vHkSe2Q79uJ3HfSdqO/o7FExIIh9V+o4MDgntB/D8k5viJP6UGGkX5KAt/HA67mIxG9d1GOeMKbQQr5IV9cT9aStpL4g5uqNNWcT3m6dHGYDiyqwR9pzrUezyCLfoJnBDofGpuXn1juFs6Y2xU8M4MQWMhcGciARIgARJoXgIUuDdv37BmJEACJEACJEACJEACJEACJEACJEACJEACJEACJEACJEACJEACJEACDSAACTukRLulbKEgkD1tTfFMTK468j6JZWINqDmLJAESaFUCELdffuhdAjnucf/Tct3Ra7dt6s0X3qq2sZmM2wafaFU+bJe+COD6mc7nZDJyUh6a/S/58fITEk4FG3Lt/F+v/H1509ib5f6Z78lXnvpiXUEaDUa59Iy3y0UHLpZwOiyfeOgP6lo+C1sncNvFd4rD4pR33nMpkeyTAK47lx16lyCICFKukJMHZo7Il37yuX3m2D67aQEEKPltnz5nS0mABJqDAKZzIGhfF7avy9i2idO3ubgNC8ASiaRa6LZ1sRsWjHW4nGrhGBZdaYlBtZqjr7erBfoa8vZMLq8WT5azALF5W1X9mjnsNunt6pIOh2PfAeLAGgJ3SEchvd0PayxqHOrvU4s+M1jMajSqxaPquC0U1N+xyHFmYUFyORzRTOUQGO7vF5fTIc9PTtVVkoxzJsRxOG9iXCwHAhWLB8tpdynbdno8KjCHybR+bsdiaozjUhcel1IGtyGBViKA4wUSApz7KxFCIlgHBO6dbo9Mzs5WXVgNITYWvqOcTDYj2ezOQmxNrGC32dQ9IBbW49rDRAL1IIDx193pVeMV4zSZSkoqnZFoPL6ve6p61LmSMiAa8bhc6tkqtLYm/mCokuy4LwnsiwCePfAMhGchBEyIJxKyFo2pAG48/+8LKXeqAQE8Q+EZGQEG8HwSXlvbdym+7i4VrArjGxIhCL5zuZycLFFMte+CuWNDCECOBcEr7mZxX4u+ZiIBEiABEiABEtAfATw/d3k8al4f8k8tUfKov75kjUmABEigHAIUuJdDq3W2xbs3yEGR8oWCLK2s7ktc3Ugi9ZZmV6OtmH+bGB1R3zJgfnhhZWXPbAd9PnF3uDaDWxd/Q4a+Qz4IXqt9M1PMZdkf2PzuDN/FaGmrtL24EnjPiTpuTdgH89n4xk2TumObYlm73Wo95fu2/dxPFn/HgzJfmJrek1HxBsUS9xV/QM1NOjek7cXf3uHf0RYEWK3Gdxr1Go+ejg71PQxSqYEAxoYGBe+k0W+Yu2MiARIgARJobgIUuDd3/7B2JEACJEACJEACJEACJEACJEACJEACJEACJEACJEACJEACJEACJEACTUoAwi8InzRVBEaBAAAgAElEQVRdw+OLP1AC2McXH23SGrNaJEACeiNQLG7X6r6TwB3i3CsPX60CUEAEy0QCzUhAE/ihbn/88DXyXPCZhlXTIAa54YKbxGP1yreev1v+Y/K7da/LWyfeJm878zfFYXbK7U/fIt+b/o+616GdCzxv4HVyzXmfkKXYgnzovg+0M4p9tZ3i9n1h29zJZXHJ1y6+U/3dviGFrCxH7k0CJEACJLAbAQQRwgzONrH41AI5LIDCIrZUKq1k0PFkclegWGi1nbQdj2J7BQVkT5VGAIsYoeNGn+EJF2xxD1/p4y7yTefyEk+mZHZxsbTKtOFWkID0dHrF7XTue45Bsc4XBAtOQ5FI2RSx6HN0cEBJSOKJpKwGg2K1WpSoDvWDyB3HajAckWQqVXb+3EHUolEsHl1aXZXwWrSuSLDwVjuXouBSFz/XspIQFkLcDnm0GAwqaAAW1CaTKSWTpbizlvSZt94JnHlgTC2uXw0EK5ZH+Hq6lYjKHwqLPxjcFg2uDbgOQG4NmYHZvP4T5xaj0SRm03rAD+3vms8KxzGuT/gdpOyTuwhKkTek9N1erzr+EfgFQl8mEqgnAZfDIb3dXWK1WNQ9EcZtZC2q7q1wzLVSKr73m55fUM9oTCRQLwI4vsaHh8VsMUshjyBUcfGHgrsG+qhX3VgOCWwl4OvuVvcolTxDjQwMqGAFGPsQeSNIiM1m3bzn4bNPa407POvi+dvpcMjiyuqmTKy1WsnWkAAJkAAJkEDrE8D8W7HQEs/NmCNAsLetAahbnwZbSAIkQALtRUCTDkNijOCX+wmc3l7E9N1afA+Bd2WYM0eKJRIyt7ik20YVS7MxL6GHuX+wPzA8pJiXEkQR92i4VytO+M4AcnL033ZJ41L8u92k7dvlARE65nvsNuvme9JSBgrKwf1jMpVW39og6B/mCUuZN8L3JdgebdYCYO/nnFQscS+uM77ZiyWS4g+F1Pd71U61lrhr3+Cg3vgGB9/i7JXAE9+pgOOJmVme4/cCxt+TAAmQQBMQoMC9CTqBVSABEiABEiABEiABEiABEiABEiABEiABEiABEiABEiABEiABEiABEtAvAYiIIHyIZ2Jy27Fb5P6ZI/ptDGtOAiTQNATGPRNy3fnXi9PiUrI6i9Eo6XxedhK433zhrQKZrs1kVNszkUAzEsjkCxJMBuWJ5R/KF5+8qaFVdJqd8oU3f02WY4tyxzO3y5PLP6p7fbrtPXLpGW+XXxq5QNxWj0TTa/LPL3xL7jnxbckXWkvAU3e4JRR41eGrBYEy/umFf5A7fnZ7CXtwExCguL064wABHN5zzvsZeKU6OJkLCZAACexKAPegucJ6+D0sBMQCMvxMJJLq//cjNTh0cFzlB1k7pe2VD0BI2iHYRzdhjk0LlrhTzsUy93Kl7pD5p3M50RY3V1771swBgvTerk7pcDj2LXDPFgoC3rMLi3sGRdhKsVjgGY0nZGF5eXMTLBx1OuzisNmVJFgPC3ybdZR43W61uBZyPohSsYi43gkLfLGIFanUBazVriPGVKfbrcTtZrNZLU6GpBkCBIyx/Sw4rnYdmR8JNDMBzEWfdXBcnUN2E6KX2obiReq4XmcyWSUBWJeym9RxajRC4G4So5oLNyDmgko4fvFnu6TJ23HDATk70nMnJ3etltfdIf296+eo+eVlicbipTaD25FAVQlAwIHgOhaLRR0TKsBIKqkk061ynYJgZHRwUHGbnJtXgVSYSKBeBHBdODgyrI4nBBCJRKMM3lMv+CynbAJ4Xh7u71P3R7gOROMxicW3F0FtlznulSZGR9R8GJ53stmcGu8IGIKAOAjCFl5bK7te3KF5CSh5u90uqUxG18K35iXMmpEACZAACZBAfQhoskkI2yED3c/7zfrUlKWQAAmQAAlUm8Bgn08gO0bC/BUCnOP9SavMDVebl17zw1wPZKAIcoyEIK7zS8uSSCb12qTNemv3MWr+NRhS47fZU/F3DFNz83t+lzI+MqzeYSLo4kogUNLxCS4IOo25vUA4vGcZpTDbKnXHPpqsPZ5IbBuIG8GEhwf6VZ1nFhZ3rIcWhBt5VhJcUmsH6op5K9QP72BXdwjsXUq7y9mmFhJ3HL9D/X1qDg5pYXmlpKDnxSL7UsZZOe3ktiRAAiRAArUjQIF77dgyZxIgARIgARIgARIgARIgARIgARIgARIgARIgARIgARIgARIgARIggTYhoAmJ0FwI3G8/dovEMrGyW++yuOSA56CMeyfE5+hTP2uZvvDkjbISf0mAVMuymDcJkED5BIol7hADQjqIY/azj39aJiMnNjN8w+iFcuXhqymBLR8x96gjAUgYE9mMPDL/sHz9Z7eJP7Fax9JPL6rD6pav/MrX5Ymlx+TOZ/5OZtamG1Ifl6VDXjPwOoHM2W52iNfWKYlsXK596KPiT/gbUqd2KfS2i+8Uh8Up77zn0nZpcsXtvOxl75LLDl2h8skVcvLAzBH50k8+V3G+7ZgBA6+0Y6+zzSRAAo0goMnb91pkVmrdILKCKAuLrpDsJmOpu3K7DQKQtUPRXvxzKxwsQE2m05JKpdXCQCxYdDjsij3+oB+2JqhajUraKmLeQdyKfRAYLZvLy1yLLHSt1cCy22zS39MjNptV8cScxC5YT6sGnv8gb8c8xsmZ2bJEIujvkcEB1deRaEwWV1Zq1cy2zxfiPiyIxaLQbDYrJ2Zmt2WCxaa1FAAUL36GLHNxpT7zBThnYEFVp8ejhM9YBB+NrcsPY4kEpZ1tf4QQQKkEcPycNX5Anetxzq80dTidm/dayAvnHxXgZSMgD/6O+4MCbiYMov4dQRcgtEZdjAajumblcnnJZDOS3wjCjP3MJpPY7TYZ2JCyvzg1rY79nRKuRQeGh9SvIQ0IhMKVNo/7k0BFBBBkB0EOMDaRkqmULK36qyL1qKhiVdgZAXpGBgaqdi6pQpWYRRsRwPPk+OgIHlZlYWVFHVtMJNDMBPAcg+AeVsyPGAzqOQbXg92SChhvsUiX1yN4BsNzz3LAr+6fLGaLDPT2KMkUxj8CfDG1BgFIowZ8PhU4HP1ay2f71iDGVpAACZAACZBA8xLo7eqS7k6vQOAOmSsTCZAACZBAexHAnDDe62pzw/imAqJlptYggHdjkGNr38KEIhEVZK+V0qDPJ+6O9UAEuJ/BNwHNPk+BYw7zaJhXOTE92/T1rWS8aAG28Q4W55bivtkqJ8c8pN4DQFZT4q59R4jjF++tMQcHjqUkvGPH/CyOB3wrw0QCJEACJKAPAhS466OfWEsSIAESIAESIAESIAESIAESIAESIAESIAESIAESIAESIAESIAESIIEmJwBXRCafx7pemQyfkC88edMpguXi6m8naoeoGf9ez/Spox+XY/6n6lkkyyIBEiiTQLHEvXhXiNwfW3xEHpi5T6457xPic/aJzWSEs4aJBJqSAOR9yVxaXR8fnnug4XUccA3KTW/6svzHye8qgXs8G29oncxGs5w/9Hp5x6ErBHWLZaLysQc+LCsJygpr0TE4Z0KgjY+lP3jf+xnQpkTI153/GTm755Vy3/S9FLeXyGy7zc7pOVc+ef71YjSIWI0U/1aAkruSAAmQwK4ENHk7ZKIQGZS6OErLVJO1Y6EV5OF2q1WwKK04UeC++yDEHBnutzBnBjUq5KtbE/pF/dmQtceTyZJGNgRUSuhuW5e6awuVIRq34CK7TULxqXxeCV6n5uYpZ96FtMlkUgL3DpdzcyuwBVolyt+jl9DT6Rxk+Tk5OTtX1kJWTd6Zy+WUUFwT9pY0MLhR2QSwGHRscFAsVouS/m2Vp3d7verYxSLxvVIlovdiiftaLCYLy7V9Fu7v7REshEf7McYwZiFmXotGd5U578WAvyeBdiRgtVhkfGRYXV8nZ+cqRoBrzMGxUXW9wfkHEpJsNqfkCDhYcW1RAvcioTv+rdTrBe7xIGXHOevF6RnB9WanhOvhxOiIOlcgqIg/GCwrKEnFMJgBCWxDwOtxS19PD260xR8MSTASKXn8NytQnEdwLwCp8OKqX12PmUig3gQg40GQBBxXFKXUmz7LK5cAAp9B4N7pcatxi/ug5yents3GarWq86vb6dyc14KAKRiOqGsI5lMQ1At5IeH+68T0TFnP8eXWn9vXh4Ca2+ntEZfDIbOLS+q+mokESIAESIAESEDfBA4dHFcNeGFqmvdr+u5K1p4ESIAE9k1ACzxLgfu+ETbVjnhXhXlJvLdGwvdNkGcj+HorJsxRDPX3qfdumJ/Ct1ylfiPUKB54p4jjrlrvQRvVjlLKxftevK/B/Lj23UglcvJSymzkNsUSdwRM2M/cGY5dHMM4lnH84lu0cgIT4D00gmriWEBgAyYSIAESIAF9EKDAXR/9xFqSAAmQAAmQAAmQAAmQAAmQAAmQAAmQAAmQAAmQAAmQAAmQAAmQAAnohEA6DzFVQeKZmNx27Ba5f+aIQMB8du8rBbLGs3vO3VHUDgkSFEgQVEBOUU6COh6+CuhmIMbaLqFOk5GTStoOyfxx/1MSy8TKKYbbkgAJNIBAscQdZwb14eoW8d1ukroGVJlFksApBHK4LmbT8sj8Q3LLT78gqVyqYYSGXMNy3uBr5ZKJt4vH5pV/fP4uueuZrzesPlsL9li98jvn/C/5xcFfkkw+I9c88EFZTaw2Tf1aqSJXHb5aLhi9UI77n5brjl7bSk2rWVs0gfvl91xSszLaIWMEXjlv4HVKLovrNxMJkAAJkED1CWjydsg9sbhxr8VRpcjaUUtt3qb4Z/Vrv32OuKfeYbqnoirg2RKhwMw7SM/LyXxd1L4+P4V8t9YX/YDFl+iXRCIpyXR6z74ptXxtYd1ugc3AEFJxCMpWA8FSs27r7VQAA7tNvG73piQfQHAHY90liBzGQjqfVwscIQkrVaqLvLHAEYt244mkzC2Vt29bd1YFjUcf93Z3q0AVEKcXLww988CYkiWXImXGgl4c59PzC/uqTb0k7toia1QymUpLIBTiYth99Rh3IoF1AgO9veJxd6jz9uziYtNjMZtMMjo0KLj/g5wU57idEubhRwcH1Pkxnc3KajAo0RgXzzd9J7d4Bft7e8XtcipZCK7bEELoOUEG0uX1qntO3DNOzyPQkp5bxLrrlQDkQQN9PhVAwB8K7xrgQ69tZL1bjwCCrg319amGvTA5peZicP+C8ezu6BCrxazkQXhOwzkW9z+49wlF1iSTyajt8bzv6XBtfn+wtLIqCKrFpH8CkLfjOTu8FpVlv1//DWILSIAESIAESIAERHsXBqEmA09xQJAACZBA+xJAQA8K3PXf/10ej0D+ibkbTImv+gPqW5Z2SGNDg2K32VRT0eYVf6Bpm43+gWQbP9eiMVlYqW0g+kaCQBvPGBtV84SawL2vp3vfcvJGtqXUsrX7a217zKPiWzYEUchksur7ttzGt09b8+zp7FTHMFIskZC5xaVSi93cTssD3+hA4s5EAiRAAiSgDwIUuOujn1hLEiABEiABEiABEiABEiABEiABEiABEiABEiABEiABEiABEiABEiABnRDQBEWoriZHd1lcp9R+q6gd3sZy1I0oAxosJcSSdSnW1rRV1j4ZOSErcX7Uo5NhxGo2gAACLOCYxbFSbsIxDsk6giPUKiH/Gy64SZ0rIKRDgnwutyHG201SV6s6MV8SKIUArlDp/5+9d4GPrKzv/79zvyUzyUwmmWyS3WwQlJuulxWKLWvdaq1W6e/fP1Zo66WirVwE2h8o1ir076UV2yIK/7aKhZ8W1LVWUNGqSwELoqKgsAsskN3NPZlMkpnJ3G+/1+dJTpjN5jIzmZnMmfl8dV9hs+c853ne55znObfn/c3lZCYRlL/5n2tlLlm/CeJtlnbpcQVkp3tQXtXzavXTYXJIrpATo8EoZqNZrvvxX8lUbKKUptRtGZvJJpe89FLZ43+lquM1D1whs4nm/ei7bmBXbcjv7JZb9t+mpBWX33cJr5NK2BEUuJcAaYNFMJZfuudKGfQMqaXsy+P51krl2iRAAiRAAqsJ4D4JAnfE0dGxk4SGepC1F7cJ7cnmayNvX80OyQTxzApC98187tqzKSVtX0cuj0nDmNgGWTsmtdVKLqlJnzdLbIaki6hDcG6eYosKug6cOw67XYndnA6HmA3ri/9xTIB3JZNtXcsCdxw/kJLmNhDrVtAMrrIOAUj7ujo7xWg0yPDomOKuTRbFPROSYSRT6ydj6+vpEZfToUqHULYU4ftaVSmWuEMyNz1b3YRmSEqACeH5fEESqaSaeLxZkg8eNCRAAicTMBmN0t7mEndbu1gsZrUAzlc9yM2LBe7PHR/ZtA/wdniko71dTCaTkplqwgIeFySwHQR6u/3isNklshiVyGJMjbl6C1xr2K02cTjsYjVbVB+C8wtCkImZGUkmty/5q95Ysr7VJWAyGWWwv19JrWdCcxte+1Z3yyyNBLZG4JSdOwXH71w4jI+IVJIPi8WyUiju4yAAisUTatzQEqyh38U9X6fHvSRvz+dVAraN7vu2VlOuXU8CSI7n93kF1+1Hx8b5bKWe8LktEiABEiABEqgiATyz1+SmKNZqtQiebVHwWEXILIoESIAEdEiAAncd7rSiKuO7ix5/lzjtdvVbPIvBM5lWe2cNgT2eXSDwPRHev+FnIwa+MUCSeMT0bEjC0WgjVrMqdUJiyL5AjzoeIXRHNLu4Hgky7XabqG/mltu8FsxiuTuWw/M3RGh+QUILCxXzP3X3oJofttY3jhUXyhVJgARIgARqSoAC95riZeEkQAIkQAIkQAIkQAIkQAIkQAIkQAIkQAIkQAIkQAIkQAIkQAIkQAKtRGBJ3p6T1Tr2cgRYG/HKLku7Vi9DWXsrHWVsa60IvOvM98q+gf1yw8MfLkviDnn7x37jk+KytMllB99Tq+qpcq/Z+xHZGzhHLEaDQEyHQL+zmVivppVi4SSwCQHIJkPJefnp5MPyxSf+/6rxMhpM6nzodvYI/jtXyK6UbTVapdPulVM6TpOAq1esJquYDWYlbc8X8jIWHZEnQ7+WX808Jo/NPFq1OlWzINT5vWdfJr/Zv08Smbhc++CVlLhXE/ByWZftuUr1/YdDT8r1D19Xgy00V5F/d/4/yZDnRfK2b7+luRpWh9ZceNpFcuGLL1ZbwrhtMUKNyyABEiABEqgVAQjcIT7H5D5MlMJkOggC7VbrmpOttER7xT9rVbdSy10tbo8sLtZEgA5ZFwJic0wULY7i51mbJRIEa/yJL8va6zmxcvdAv6r7ZonNUrm8JFIpNfFTj7LLUo+dWi8H1gM7epUkxGo0rvlMAveBeI45MT2jRCLlBCTgmCCJfUWBeznktrYshH2QwUDeh/MD8r9ur1f1mRD8bSQtxsTUHT3dSgiXy+fV+YgyRiYmVALScqNY4o6+r5qyZIfNJv29AdW+cCQqWSYIKHf3cHkSUNdTPV1dShiF/gGT1ecjUZmHNFQHAaFpf6BHjWMQuGsS0/WqbrVYpLvLp0QaW0lQoQM0rGKDE/B6PGqcxlgL0Xk6rT95u9OBZEBtSkJvNpsUcfQhiWRK5hYWVPInBglsJwFcJ2Kcg8Ad16EMEtADgd39fUrYjvEhk8lKJpsRgxiU1B3HMcTtG933+L24D/SoayLcJ+E5GkPfBLSERXiuNx0K6SLJkr6Js/YkQAIkQAIkUDsCZrNZcL2H5/ero5TEhLWrGUsmARIgARLYDgIYF5CoGvd9SIaOBNwMfRHAu/eB3oD6hilfKMh0cFa9h2/VKD6m8a4Az6XmI5GGxAHZPKTzqCeuw5o5un1e6XC7VRObXVi/1n7EcdnudIrVahWrxayeva4ld8fzVHzLstVzGO+tnQ6HksDz2Wwzn1lsGwmQQDMRoMC9mfYm20ICJEACJEACJEACJEACJEACJEACJEACJEACJEACJEACJEACJEACJLBtBCBRzuTzAidNtYTtaAyEXZqoGWVDNoW4d/geORR6Qommg/GZbWs3N0wCzULg0+d/VgY9Q4KECNeXKHHX5O1YD3Hr4zfJ/aMHa4bktQP75dI9V6k+ARJ3SAkxPcdMg3vNmLPgrRFYSmySV3Lsf/7VzTIVm9xagSLic3TJn5z+btkbOFeJ2bUoli1BLglReyKbkGB8Wo5Gnpej4eflmbmnZCR6fFMx05YrWaUCbCabvOPM98hvD7xeUrmUXPPA5TKbmK1S6SwGBPzObrll/20KRiwTk28cuUu+O3w34axB4LwdvyVXvuIaNTH0jkNfJKcSj5JB95BcuudKdY0hUhCz0SjmNSbXllgcFyMBEiABEiiDgCZxX71KI8rai+u4lrgdE7QgWK9FnLZ7cGWCIaTLDrtdIFbEz9VCd237qIsmbE8kkhJPJmtRtZLK1ETP2n3yeitBIp3K5yUcjaoJhoytEehwt4vf61VJaVY/k8Dzy0wur56TDo+Mln3/RYH71vbNVtbGZP+dfTvEZDSqYnDtj4njePaEn8+vMREZz8EHB/rFZDLJ7NycpFJp8bjbxeVwqH7r+PhERVXSzm1I4Y+Ojat+qhqBvg2y+YVwRE2kZTKHalBlGa1GYGigXwxGo8TicYnG4koSUq1ztB4sPe3t4uvwiMFglOdHShMsIHEJEkBkMhkZnZqWbI2uy+rRfm5DnwRsNqv09/RINB6XxVhMJU3SW+DeIuDvUvcZCCT5wX1OPRM/6Y0Z61t/Atpke0isZ+fm618BbpEEKiCgXaegP40lEhJPJFRijM2S1BRvCknUHHabSuAF4XckygQGFeyKhlgF9+8dHrcgYWMjS88aAhYrQQIkQAIkQAI6IVAscV9KpLgkNcU1W63eHeoEDatJAiRAAi1FAIm4vR0e1WY8A4A0mM9W9XcI7OrboeTteM80PDqmvwbUqMa9fr+0t7lU6Xh3gOO7kd494pkZ3o+qZ2ezIfXdUbMHpOLBuXn2M6t2dLHcHcL1arwzRp+AvgHX9kfZLzT7qcX2kQAJNAkBCtybZEeyGSRAAiRAAiRAAiRAAiRAAiRAAiRAAiRAAiRAAiRAAiRAAiRAAiRAAttLAIItgxik2h7l5LKwHSIqlJ0rLAlzDhy5Sw48c+f2NppbJ4EmIQAR+7+98asrrSlF4l4sb8e5CVE1kilcdvA9NaOi1RMTbyHIQr8DCSwF7jVDzoK3SCCbL0g8m5LbD31BfnT8+1ssTeTi098pb9r9VskVsrKQWpCZ+LSMRUckko5INp9ZKX9J3h5XsvPZxIzMJ+fV3/UYdrNDLjn7L+RVPeeIyWiSv7r/ctVuRvUIIBnAu856r/gd3apQitxPZlssb9cYvfv7b6/eTmjSki487SK58MUXq9bhWgGCU4zhDBIgARIggfoRgMRd64dr8cymmi2pt7hdq3uxwH11e4qF7krankorWXsjTZTUJrLhHtm6wUO5bKGgpOLBuTlZiDT/ZMpqHptrlQWx9+7+fjGbTYo7+GuhsYbUdyoYLLsqFLiXjayqK+CcGugNqMnHCEw+djocKqEDJpGvnoAa6OpSk6khCpycCSpJINbt6+lemXx+rAKJO46xUwd3qfLGp2eUhLAaoQTu3d2yEImoyd8UG1SDKstoJQIup1N2dPslmUqpcz6by+mq+ejLkKhCCgWJLMbUdUEpgcQPbU6n6gNDC+GWEDOUwoXL1I+Au80lPV1dMjs/L/PhJVGb3gJjO/oP9CO4n5iBIHgxprdmsL5NTsBqNqvkREj0g3GOQQJ6IIDbcYiDcrn8lp7XIMlNp8et7udCc/MSXjxZ4t7p8YjVYlZYkCgPSWu1/0aCkUQqpQdkTV1HXLNC6oeXUSMTE5Jffjba1I1m40iABEiABEigBQgoiTuSKorIkaPHWqDFbCIJkAAJkIBGAGPAzh29gkTcCAiDkbCLoT8CSHCKJOZ4//38yOiWnuPor/Wb1xgJ4vE+TiWZz+dlAt8IJBsjma3f55VOt1slhz82Nr55Y7gECZRJAAkC0N/juMd3LAwSIAESIIHGJkCBe2PvH9aOBEiABEiABEiABEiABEiABEiABEiABEiABEiABEiABEiABEiABEigiQmUMlcunc+vSQCCaYiiIRllkAAJbI0A5L3X7P1r0RIlQPK3kcS9WN6OdSxGg+BcxTl96+M3yf2jB7dWoQ3WvmbvR2Rv4JyVJShwrxlqFrxFAjgfwulFeXrusHz+sX+SaHprYpm3nPK/lMDdZDDJkfmn5VvPfUMem35UcgV9iaIqwTrQvlOufuUHpb99pxLRX/PAByhxrwTkJuu8dmC/km1T5H4iqGJ5O8Y4jdEdh74o3x2+uwZ7Qv9FDrqH5NI9V8qgZ0gJTMxGo0q4wiABEiABEiCBtQhsl7hdqwsE7pBujU1NSaJBJj+We6RAWgEhq820frIU3LOnszkZn5qmsLlcwOss3+F2S1dnh5K7IbEcrnegbktDGlcoyMjEZEWsKXCv0g7aQjEQ93k9bsnl82o/QuIHAVw4uqhkq1pADNfb7VfLjU1OqQnLWpiMRunu8kmbyyWZMiYyOx128Xu9Sv6uBY6neDwhwfl5VdZWwmGzyY5AjyyEKXDfCkeu25oEVHKGQI+ShARDc7qcPK6J2NGXHC1DsAChRk+XT0k1IK8fm2JyxdY8C7av1e0ul0DuMj0L6fnJQt3tq1l5WzaZTNLt8wrGY4zvx8cn1HnFIIFGIoAkQkjyg/ONyX4aac+wLrUmADmW39up7uFwvYckBkhmoAUSiXjalyRjiCV/e0HEsJTUDWKtY+Pjks02/3vbWu+LSsvH9fouSP0sFhmfmpJ4ojEkZ5W2h+uRAAmQAAmQAAmcSOBFu3aq9zEUuPPIIAESIIHWIYD3s94Oj2ownlNNBWf5vEqnu1+TfKL6ayVN12mzalJtJCyw22yq7EoE7olEUuYjkaoJ8p12u/T3BlR9uO9qsstZqIj4OjoE/QTk7ZC4MzbAaLoAACAASURBVEiABEiABBqbAAXujb1/WDsSIAESIAESIAESIAESIAESIAESIAESIAESIAESIAESIAESIAESIIEmJACpbbZQUJPTS40bf/4JeXXgXIFo2mlxqdUOHLlLDjxzZ6lFcDkSaAkCkKYGE9NlJTd415nvlTcNvVWJ2CFkh0APEnckSHj3999+ArdieTtUrFgeorJ0fumcDsZnVHKFWgUEw5fuuWqleArca0Wa5W6VAMa6WDYpP5t8RCB6XkjNb6nIy15+tbzU/3J5fv6IfObRT0q+sHaCky1tpEFX7nL4BRLt1w/+nvQ4A5LKJeXq/36/zCZmG7TG+q4WRe4v7L/V8nYkKNHGobXGSH3v+erU/sLTLlKSe4TRIGIxri+Src4WWQoJkAAJkIBeCWy3uF3jtqtvx4ooeTEWl4kZ/U0E8/u80ul2r0jEVx8TePqWyuWVoH4yOCvZbFavh01D1RtyN3ebSzztbrFZLYK/4zkJno2sFn2XU3EK3MuhVZtlsS8xKRo/44mE+m+I2iFlx4TRTDYHR5867yBvhwx9Lhw+qTKQ/mHCEsTHkLtDBr+WpNVsNktXR4e0uZxqmxD/ZXM5JUk2GU1isZhVkgb8G8oJR6MSjcUllytfDAhBfF9Pj8yHI0qAWyydrw1NlkoCzUMAws5un08WIlEJLSxUTXxQL0Iup1MlHkGCCCSuKUdo2eXtlI72diXJQh8FQQN+MkiglgQw7mnjJo4/XPPqXeAOXjgXIaLA+D4yNi6ZCsbzWnJn2SSAsQLJqnA9Oj07K4lkilBIoKUIeD0ecbe3qese3Ofhfg/XT/2BgOTyOfVsJZ3OqHMEYbNZ1T0fJO4j4xOS5jOXbTlecL+Oa1aMs+r510xwW+rBjZIACZAACZAACdSOAAXutWPLkkmABEigUQkM9PaKw74kskYyTCYbbNQ9tXG98NwECVoRqxPm6bNFta81vkPAO5FKA+/wZkJzVUmIq31TtRCJqDIZJFArAqfuHlTfXB0dHZMMn7HWCjPLJQESIIGqEKDAvSoYWQgJkAAJkAAJkAAJkAAJkAAJkAAJkAAJkAAJkAAJkAAJkAAJkAAJkAAJbE4AwihIodcTtx+PHJWfTT2yZkHFonZI3CFzP6PrbLn2gQ+UJarevJZcggQqI+B3dgtE6Lc+ftOmxyQk63sD58ixyLAcixxV0vNqBerx6fNvlnuH75Z7j96zaV2w3U+f/1kZ9AyJ3WRcqUYytyRgedu337Lyu2J5u/ZLyNtz+YLg/A4mZuTWx26SQ6EnqtWck8pBHW7Zf5scCj2pGFLgXjPULHiLBHBOpHM5OTJ/RD732D/IVGxySyVe/coPyos6TpOHJh6UO5+6Y0tl6WnlV3S/Sv7kzD+TbkePWE3Wlaqncym58r//QkKUuNdsd7a6yH0tebsG+5bfuU38jm6VnOG7w3fXbB/oqWBc21y650p1PSFSELPRqMZoBgmQAAmQAAmsJtAo4vbiemkTCvA7yJgnpmeU7EkvAZEYJk0ieYrV+MJ9vVZ/5E9M5fMCQf10aFZyy/f7emlfo9cT8k23q00J3iDshhAbclHItysJCtwroVbbdSDu6/Z5pc3lUhNGi2MzWb/JZFLyd5ynSJ4AuQACcj+73SZdXq/YLJYlQS0E7emMxJMJicUTkk6nxWA0qgQBLodDXA6nGE1GJXLH8rF4XEILYclkMiUDQNKBnq4umY9ElIhQkw6WXAAXJIEWJjDQGxCH3a6uE5DMQW+B5A12m1VC8wuyEI2WVH2rxaKEpO1tLpVIQouRiQlJptIllcGFSKASAn6vVzrc7Wqcmp2bVwlRcAzOhEIqUY6eA+3AdQUSxIxMTpU1juu53ay7vgjgGIXEHUlLZufnmbRDX7uPtd0iAYjAIchqd7nUfdfwyKgahzo9HonGYuqcyGReSIyH66tAl19MJiP79S2yr3R1jK3YP3gug/tkyMQqSXhW6fa5HgmQAAmQAAmQQH0IaAL31VtDotKp4Gx9KsGtkAAJkAAJ1J2AJnGHkHp0cooS97rvga1tUPuWBaUEQ3PqHTWjdgSQOL4/0CN4v4dA0gNwj1f4/ZP2LRW+o3r++EjtKs6SSUBEHbtOh0Mdr5Hoonofz4TiPDRIgARIoDEJUODemPuFtSIBEiABEiABEiABEiABEiABEiABEiABEiABEiABEiABEiABEiABEmhCApDZptaRREHefv3D15Ukmy5GA5lzLBNrQlpskp4IvGnorfK20y4Wp8UlB47cJcUJB7R24Fh9VeBcefPuty7LTV9oIY5hyNwPzz5RFan7ZXuukn0D+yWeiSmx7EYid9Tr3974VTiixFYkelstcF9L3l68j+4dvkcOHLmzLucj6vKmoQvkwtMuosBdTydKC9Y1my/IYiYun/jp9fLM3OEtEfjQqz8qO92DcnDkB/Kfzx6QfCG3pfL0sLLb6pZr9n5EXuw9XZAmIpvPikEMYjQYJZNPyyMTD8ktj9+kh6bouo6tKHLfSN6OMejz+28T/PzoQx+Up7d4buv64FiuPMbjC198sfobxLEWo/EksWUztJNtIAESIAES2BqBRhS3F7cIE0cD/i4lWUZAdj4xU71ka1ujt/nauwf6ldTSBrnzqsW153EQikNiAcE4o/oElOS2vU0SiaTEEomKN0CBe8Xoaroi9ouvo0PJ07XIZLMyHZxViR82CqPRIDu6e8RhtymJXDKdVhJoiAG1wDEzvxCWRCq1JHNfIyCSh4Dd096+0lephKnpjMxHwhKNbT6BdbC/T03YnpwJKvkgo3EIQNKPycjr7f/GqWnr1uSUnQOCpAzHxsZ1N5ai3+jydkoymZLx6ekNdyKSSvg6O8XpdKhkEwj0XeiDEOgHIcVcoGSjdU+GGrcc4+PunQMihYIaY3HMIUkOYi4cVkJ3PQfaAjEwrgVGJiZVghcGCTQaAZx3uMfEPaQmSmm0OrI+JFBLArhnwr0TAtd+eF6ExBvr3Uf19XSLzWaT0cnJE+TutawjyxZ1fYDnMNq9OsT6xycmKHbiwUECJEACJEACTUpgLYE75e1NurPZLBIgARJYRYASd30eEvj2BsmR8X4JiVmnZ5lwpV57Eu+dkWRee7cHETZE7vi+odTA90e7+naoMpA8IVGhBL7U7XE5EkCfsbNvxwnfvOHYxfd7lLnz+CABEiCBxiJAgXtj7Q/WhgRIgARIgARIgARIgARIgARIgARIgARIgARIgARIgARIgARIgARIQMcEMvkluQycDtBFQeC4OiCz1QLyLvytUnm7jlGx6k1CwO/slkv3XCVn+s4WUUezQQnMLz/4nhWR+aB7SCB4f3XgXCV4184RkxjUGjgLik6LFTKVSN1RD4jbD4eeUPXSYiOR+97AuXLN3r9WH7tpEiqzwSDpZfnU2779FlXM9ed9Ss7wnbXmntPqutFu/czPP1FVuTtEsRS4N8mJ1MTNwDiHsfHfn7pd7n7uPypuqcVokX947S3itDjle0e/Ld888nXVdzR7/M6u35X3nP1+iWUW5YMPXiWhBD/g3859vpbI/doHPyDB+NbFpn9//k3S7Qys2zwI+9/3g3fUpfkbydtRAW38mY5NyhX3va8udWrUjZyY3KUgZqNRJVZhkAAJkAAJkEAxgawSL75w9QqZQmh+oayJgfUkiskFnW63moQIYeTMbEgXkmNIIFFvs9Gw5niM+5JsPi+z8wsyHw7XEym3VSYBCtzLBFbHxdWzM026XsDzvNLvyyF9hlSuw92uBN35fF5S6bSS/WPCaTmTpdFkSF+dDrs47XYlc0efhXJRTiKZkngioSZRQ7qs1RJS5p19ferZPSdZ1/HAKWFT7S6X9HT5JJXOSGhhXuKJZAlrcZF6E9AkUUfHxiWjo2QokLf7vZ2qz5qcmVF9xHoBoUO3zydIPIF+Cu870tmMkvdCjumw2VR/Mx+OyOz8PBMO1PsgbJHtBfx+cdptKqkJkgjgmMO4h4jFE5smIWh0TErg7oXA3SbHximZbfT91cr127mjV7LZnLqmnGfSjlY+FFqy7fhm4tTBXartwbk5dS+H8Wi9RD4QYuE6aXRqigL3Ohwx2D+dHre6PoBs32QySiKRkulQiIlR6sCfmyABEiABEiCB7SRgNptldz+ecRuE8vbt3BPcNgmQAAnUn0CxxH14dEzXybvwjAHfduDbFATeGePbFCSKx7sZJANH4s9y3x/Xf6+sv0W0EfJ2vMdG+46PTzRS9VqmLnim5e3sWBFi41stPOtdege4cfT3BtS3CPieYXxq4+TQm5XFfyeBcgjg2wlvh0esVitl7uWA47IkQAIkUEcCFLjXETY3RQIkQAIkQAIkQAIkQAIkQAIkQAIkQAIkQAIkQAIkQAIkQAIkQAIk0NwEIKHWpM9aSyG2wQT71VJ3iKMgtqW8vbmPiWZuHaTsbzvtYiVlR7ICi9EoSFCA4/re4XvkaGRY3rz7rTLoGVrGUBCTwSgmCCfWcJvi/NFk7uVK3SFu/39ffNGySH5t6pC4X//wh+VYZPiEBd515nuVYF4Li9Gg6pjMLX2cqQncf3fwTUqkXGkcOHKXHHjmzkpXP2k9CtyrhpIF1ZAAJGmpXF5+ePz78oVf31LRll7qf7m8+6z3ic/eJc+Hn5WvHP43eX7h2YrK0tNKbptH3nf2ZYIkE18+fJt8Z/huPVW/qetaLHJP59Jy9f3v35LE/ebX/asEXL0bMquXLH0zeTuE5Z/ff5vg50cf+qA8PXe4qff1Ro0rlrdr10FUt7fs4cCGkwAJkMCaBPQmbi9uhMVslh093WoyKWR1EB03eqCuu/p2qGpajcaTnjto9yaYHDs5E5S0jsSzjc6+2vWjwL3aRBunPEjcuzo7pVDIKyktJuFnc7mKKwhJjdlsErvNJp62NkHfhYfw6lk8RPOFgio/Fo9LKpMRr8cjqAOk7jOhOUmmUkq+jD+M7SWwq69PbFbLSiXS6YySD2IMYjQOgVN27RTTBuLOxqnpCzWBIGNooF8JRyFlCC0srFtNSKUH+/vUsrhOgKwUyQS0PgJ9TK+/S4kyo/G4zC0sSDKVbsRms046JgAJK6TRuGbFWKUlInG3tQkSDMyFF3Sf5AJjd0/X0rk0NROUxXhcx3uMVW9mAisC91RSJe5gkEArESgWuGNMwnUQpGl4PrSW4Kov0KOeIY1OTlLgXuMDBZw7PR5xt7nUlrB/JmZmyL3G3Fk8CZAACZAACTQCgWJ5u/bcQEuU2gj1Yx1IgARIgARqSwDCcyS118v3G+vRgBC7x9+19F5XMG8EqXTXj7Xk7np4f4hvV3APDxE9hPuM7SXQH+gRp8OhKoHrJ7x/QTKc9aLN6VTfTOEd4bPHjm9v5bn1liZAmXtL7342ngRIoIEJUODewDuHVSMBEiABEiABEiABEiABEiABEiABEiABEiABEiABEiABEiABEiABEtAfAQjcIaIOJmYEwuhd7t0nNQIfGuKDQ8rb9bd/WWMRv7NbLt1z1bIsvSBmo1HMyFCwfFxD1lwc+Cf8O6To5UYpUvfiMiFQxXYgkce6WiSycfnYQ9edJG/HvxcL3DV5O36/WuCO392y/zbVfrQHMqj1Ii8FJbMvDvQHlx18j8QysXIxrLm8JnBHe1FvBgk0KgGcSz+b+onc9sQ/y3xyrqxqvu3FfyxvHrpATAaTPDr9U/nhse/JodCTy71NWUXpbmG0G39cljb5s/+6WHL5rO7a0MwVhrz7+vM+pa7ztiJx1+Tt641Tl+25SvYN7JdvPfcNufOpO2qKdDN5OzaujT31EsrXtMFbKLxY3s5xeAsguSoJkAAJNCkBPYvbi3eJNslATxOAIbYM+LtUM9aSuCOZYiaXU9KxRDKlki3iJ/6OP0qQSZHztp+ZJwjcp2cklz/xOdO2V5AVaFgCkN5C5u6w2wST/80Wi5rwr53XkBDiv/MQu2ezK+JBnPaYqL2wGJV4PNGw7WvWikHQAGm2kg1lMmqfYV9Coo2+eXZ+QRZjJz5PtVqt4vO4lZAfy0zPhpoVT0O0C/sIkgmIChDPj4yqMVMP0e3zSZvLqao6PDK6YZV7u/3itDuUTHouHJbMqmQveB/g6+yUTo9bCd7nw2EJR9eXO+iBD+vYeAQCXV3ibm9TyUfGp2car4JVqBGEc2in02FXiVay2Zy6Lsc1XzyRkLmFcBW2wiJIYGMCuN+1WaxqIfT7qVRK0tnsCdeNmsA9nkzIQiTKe0UeVC1HAElw0GfjHiqdyUo0trhmH437rL6ebsE1OgTvq6+hWg5cjRrscjoFsj6LxaySKuG+djo4K7EE72FrhJzFkgAJkAAJkEBDESiWtxdXTE/v8BoKKCtDAiRAAjokoCXZHZuckrgOEyDjvR++5YAYG4Fnw+NT0yoxGQKSYiTaxTsdLIt3U0jYvdbsCIi3p4KzDbsX0U58u4JnKnintlYyvIatfBNXDNdTELnjPTQCx14wNHfS+VScHBrvoMPRaBNTYdP0RIAydz3tLdaVBEig2QlQ4N7se5jtIwESIAESIAESIAESIAESIAESIAESIAESIAESIAESIAESIAESIAESqCsBOJshcQ/GZ5SsGXGm72wZ9AzJoHu3+gnZ53bL2yGhRr3uHz1YVz7cmP4JQCh84WkXidPiUo2BuNRsNKx8JAshGgTq+D3+VNstvpbUHdswG4wnbEurB+p47/A9cvuhL5wE/7UD+5WMHlEsb8ffVwvcNWkttgUR3GYBBqhDcRw4cpcceObOzVYt6d+L644PlLEPKpHkl7QxLkQCWyCQzhfk6bnD8o0jX5PHZ35RUkkYK//3qz4s3c4etfw9z/2HfOWp20tatxkWMhvN8o+vvUW6HH4l7v56lfqNZmDTSG3AtRQSeyAOh56U6x++rqzqbSZvR2G3v/Gr4rA45Y++/dayyi534VLk7SgT0vozfGfJHYe+KN8dvrvczTTF8pS3N8VuZCNIgARIoGYEtKR+2AAmjYbmF5RYVm+BCYkDvQEla9Wb/KFY4r76Xhl36Nl8XnL5gqj/FZbEzvi9kjrn82I0QBicUROG8Xf8wT7EshA+Q+qHn4zaEcCk7F6/X02UnZwJckJz7VA3fckQCTpsNiV1xx+rFUJ3LbXqC83Hcuj3NGE4pIM8z+t3eEBUDJEvJr9D1o6xp8PdrgQO6IOxfzCBHkLfVCYtXo9HSRzwewR+Yr25hYX6VboFtgSuaj+4XGqfFDBGGo1qvHzu+IguCED0sau/T8nmJ2aCkl6WgKxV+Q63W3wdHjXmQ5q9nqAe1xk9XV51XYBrvZlQeckqdQGOldw2AhaLRfp7utW1KaQhzSpk1fqXjna3GE1LAh60Gb+fnglKNB7ftn3ADbcOASQl0WRRaDXGN9wDIsHXYjymknh3eb2SSqWFAvfWOS7Y0hMJdHf51HU3LnyisZjMhyNrPuOiwL22Rw5k7e1tLnG3tYvVYlbjJZIIBefmmFiituhZOgmQAAmQAAk0FIGuzk6VuLQ4HHa77t7hNRRUVoYESIAEdEQACb38Pq9u+33UH5JL9Z5JRObmFyRUxnu9Yrk73vni3nirEnft2SASi+KbmGqFJvNEecOjY3znXC2wVSzH5XAIkjrjeEQgwSfeyWjfduFcwzGLZM7HxsaruGUWRQLVI7CZzB19JIMESIAESKB2BChwrx1blkwCJEACJEACJEACJEACJEACJEACJEACJEACJEACJEACJEACJEACJNCiBDRh162P37SuIB3yx1gmtm2ELttzlZzhO3tFMr9tFeGGdUkAx++bhi6QN+9+67oi9+1sWLE8HckUENc++IETzrmN5O1YXhO4v/v7b5c37X6rQOAOjYTNZFqR1W/WxtUS93gmps65ap37kAe/7bSLZd/AflUViC4sEE4t+YsYJNAQBLKFgkRSi5LMpeSe574hiWxCbGa7WIwWMRvMSpCID+p/HXxc5pIh+aOX/Imc2/sayeaz8sTs43LfyA9LFr83RIOrUInf7Nsn73vp5ZLOp+X9P3yXZPKZKpTKIqpJoFjiPR2blCvue19ZxZcib98bOFeu2fvXUkn55VSmVHk7ykQSl3eeeYkcCw/LtQ9eWc5mmmJZytubYjeyESRAAiRQEwLI3ZXJ59VkU0hmJ6ZndCluB5xieTskdkfHxnU3qRSTbTs9boG8QgstyRx8vyvSdiXqW1pi6cey1F395wtid7X8qr9D7pzN5dXE4GpO6K3JAaqzQiEM9nu9ShA3FZzVWe1Z3UYlgL4NMmdN+l1cT/zOYjYrKR6E71gW0tzp2dC6EmdtfZTZ5e2UfL4gsURcST8hHWeUTkATqGLsxAR5LSwWsxJGetrb1f5Z6poLMPyqn/FEQswms9isFtWHJ5eTPkC0wNgaASTRQDIN7XzBtU00FpdUKiXJVEr0wNhkMikZSEd7uxpLNpqkbjabZfdAv2ofxKQYf9YLyOz7ewMqkWoilRIkfGCQQLUI9AV6VH8XiS7KfCTS1FJW9PHo3zs9npX3bdHFRZnktV+1DieWswkBs9kku/v71ViHazfc0+EyA+OHxWxaSe6DMVA7JwmVBFqRAM4VJMHCM5AT09a/QIMC99ocGeDq7fCosRJJJRDok3D9yXvO2jBnqSRAAiRAAiSgNwKn7R5UVUYyXIhw8ZNBAiRAAiTQnARO2Tmgnlvp7VsUvFOBDNu5/N0G3jEh4e5WEmmrdzr9fVuSuONd8NBA/4rAG0cN7rWT6bSqWyaTVazLlbsjCXDA36UOQiSq3+h9U3Meqfpqla+jQ7ydHeodBRIKhOYX1LGK94AICvj1tT9bubZrydzHJqd4f9DKBwXbTgIkUHMCFLjXHDE3QAIkQAIkQAIkQAIkQAIkQAIkQAIkQAIkQAIkQAIkQAIkQAIkQAIk0IwEMEFxPUdyOl+QfKEgGwnct5MJpM+37L9NVaFR67idfLjt0gk0qshdOwdXt+RQ6Ak5PPuExLIxedeZ71X/bDEalHClOLQkDPgdpOtOi0uJ3CBHX73sZrRWS9wPHLlLDjxz52arlfXvkMtfeNpFqk+ymYxlrcuFSaDWBCCzTOVzaoL/RhFOLciPx++X39v9FjEZTFAnygOj98nXnvmKhBKtI+3rcvjl6ld+UHZ7TpF7nvsP+eozX6n1LmL5FRC4/rxPyRm+s9QY8a7vv72sEkqRt6NAJNtBgo5vPfcNufOpO8raRqkLlyNvR5naNWSukJOLvvMHpW6mKZajvL0pdiMbQQIkQAI1IVB8zwfRYjA0V5Pt1KtQTCjFxFK9ytuLOUGA2eFxi6etbWXyLe5KTMvPAda7Q8EzP03YjvJwT4Pf4VlfcWAZiF5n5+frtXtaYjt+b6d0uN2KK/gySKBeBCBjxwSrNpdLPcHI5nLqGAxHo2tWAcsP7OhVYngEJvFnMhm1/GI8IYXlxB71qr9etzM0AOmEUUYmJpUMYXXYbTa1X9CnQ56QhjQhlVKSfaznsNnF5XQIJBDolxeiUZlfCJ/UZ+uVT73r7W5vkx6fT7HGORBZjKnkBJBVKIG+TgKJAZwOhzqXx6dnlPB/rTAZjRLw+8XpsCsxw2bSbEg9Bvv71Hmfy+VUohsKNHVyUDR4NdHHDfb3SxrJoGb0mwyqHMw4/4Z2DmxJtFPO9rgsCawm0NfTLS6nU2LxhETjMdWfW8wWcTnsgusP9PnpTEbmwmElcWeQAAmsTYAC9+oeGeh7kJjQ3eZS9zj4O/qnmdmQRIsSXlV3qyyNBEiABEiABEhAjwR6uroEz/K0d10QuOMd5VrPWPXYPtaZBEiABEjgBQIuh0N6e7pVgi/cI2rvMxqVEe5lO91u9X4Pge8spoOzVROab1Xirgk38W4X777AFXVeL4rl7vFEcs2kwbiH39W3QxWB8RjvmxiNTwDHKZIMaAJ37EPsy4VIRGZ0/u1X49NnDWtBoD/Qo96Ra8d0LbbBMkmABEiABERd5yIZjKGgpy+puOdIgARIgARIgARIgARIgARIgARIgARIgARIgARIgARIgARIgARIgARIYJsJZPIFgaQLMmejQVakzpA6Qf4cTMzIZT96zzbXcu3Na0JQ/GswPiOXHWzMejYkPFZqTQJridzNRoOYV4nR640P52NekFDhZNEa6rKZvH2pvgUxG4yC9lQaxUK/WCYmlx98j+BnNWLQPSTXn/dJJZm3Go2qP2KQQCMRgNopuzxmrq4XJNCQs08sjsndz39TRiJH5U/PeI9AKm01WSWSCst/HfuuHBz5gcwlQ43UrKrX5XTfmQIP1ut2vl72DbxOtf2K+94nyezagqmqV4AFlkUAfe8Nr/mUOMxOuW/kB/LPv/pcSeuXKm9HYbe/8avisDjlj7791pLKLnehcuXtWvk37rtZdrl3y02/+LQ8PPHjcjery+UbQd6uiWQhQ+FQr8vDiJUmARJoUgLasyElUgrNrTlRU09Nx6TUF+3aqao8PDom2WxWT9XfsK5KftXepiRYWuCZnskgakLuZoGxOJ3LSxbP/EJzSuSHgKwZE3sZ1SEAGbPf65X2tjYZGZ+gaKQ6WFlKmQSsFosgmQXEnYhUOiNTweAJxyOks5jADUEAJM7oByB0Lp7cjz4U8msmeVh/B4A1ZNjJVEompmeUMHy9wL0Q9kkimTxpEfTt3T6v2h8IjMsQI8zNL6gEHIwXCEDygeflicTJHDEe9gV6FGfIaiEA0WM47HYZ6A2oqmOqZDqdkWQ6pSTRBoNR1LBfEDEYDYJjUDtvRycmV8b3jdqNYxbr4Ryfmg2tK4fXIzvWubYEcAx6OzwqIYXKh2DQEoWjf7Oq3yM5BfrDVgnce+AcRJsXKaVtld3eEO3Ecdft8ylBMu7tIouLMrcQVnXDOGE0msRiNkk2l1fXepx63xC7jZVoUAIUuFdvxyAxldvVJna7Td1fgm00FpPp2RCTBlUPM0siARIgARIggaYjUCxyuMLYhwAAIABJREFUp6ix6XYvG0QCJEACJxDQxLz4JRJ3QIqeabBvOpx2u/T4u9TzbsRiLK6SllY7KpW447ng0EC/ei59fNX3CCiz3ekUq9UqVotZLHiHtErujveUo5NTJzUH76XwfqpW7a02P5a3RKDd5ZLebr967oJ3FO62NvXe//njI0REArokgG8B8L5/vb5Kl41ipUmABEigAQlQ4N6AO4VVIgESIAESIAESIAESIAESIAESIAESIAESIAESIAESIAESIAESIAESaHwCSSUTOVHwBPFTYVkWfevjN8n9owfLbggEkZBi1ipQ/jV7P6Jqjo8KIZY+8Mydcij0xAmbPBx6slZVYLlNSqBYborJ7TajseFaWix0h6QN52xxIPkCllmKrYvbi8sulrjffugLcu/wPVvmU8y8EYT5W24QC2hKApDRZAoFyeazkslnJJqOymRsQp4OHZLR6IhMxMZVMpFENr7Sfp/dL29/yR/L3t7fEKMYxG52yPt+8A5ZSM03JSOPrUO+8IYvn9C225/8V7n36Lebsr16a5Tf2S03nn+zSpSxXpQicS9H3r43cK5cs/ev1TGPY7/aUam8HfV489AF8s4zL5Fj4WG59sErq121hiuvUeTtSISRyWfFZDAtTQxSki/I51bfkSwhTGQzYjKa1XLoR9dbruGAs0IkQAIkoCMC2v0jJsRCOJhKp3VU+7Wrqk0sgEh3ZGJS9+1ZqwGYKAyROyZeapOG8WTAZtr4GQbu6SFwx6TNyZlgU7JphEZhn0A24nTY5bljxyWv7KYMEtgeApDndbS7xWG3KQl4LBYXCHAwed/v7VQCZ4wB49MzSuyJif74HZZ32Oxis1nV7yDBng8vCUEZJxJAsoZub6eSps5Ctr6Fcx5yQ/TtkI9DhIx9gcn2C5Gokrnjv1s9PO1tKkkGjkuMZ1MzwRP6WU2qgeMZkkg9XtvgOPB1dEiHu10JLyFZwHG11rGF8R/LJFNpxQPH4WaB5SFwx3iVzYLTrBJuM0igFAI9XT7xtLer/uiEPmn5PRWuwSGQxs9WiVMHd6nzcHxqmudSq+z0bW4nrg8gMMH9BoRKKgFxNivhaFRdMzBIgATKJ4BrKkiBIDeDwAyJ7hjlEcA9DK7TcS+pBZJLzCBZ0BoJrMornUuTAAmQAAmQAAm0AoFOt1v8Pq96fq3XpIytsJ/YRhIgARKoBgE82+rt6VbfD+I5s3oPGYlUo+gtlYF3T0iQjaTLCCRtxnPfWr5rqkTirn0Tg3pB4F5qYFsQv28mcA+G5hpif5TaLi4n6vsUvEPVAs+31kooTlYkoBcCp+0eVFU9cvSYXqrMepIACZCA7ghQ4K67XcYKkwAJkAAJkAAJkAAJkAAJkAAJkAAJkAAJkAAJkAAJkAAJkAAJkAAJbDcBTcT8wOhB+dnUI/LqwLkC0aYm9gwmZuSyH71n02pqsvYzfWfLoGdIBt1DAkloPcJihPjRIKncyeISyNuvf/i6elSD22giApftuUr2DexXgtBGlLeXgjqRy6nkBmaDUSBEr3YUS9xRNhInQIB7GD8jR5XEupy4dM9V8tqB/epcttagvuXUhcuSwHoEIB2OpBclnA7LN47cJb+cflRimc2FSCjvFM+pcsNrPiVWk01u/uVn5H/GH2hK0Pt3vkH+/GVXqLalckkZXnhePvbwh5qyrXps1MfO+6TgWi2dS0s2v7544l9/fYs8PPHjNZtYjrwdBeB68Jb9t6nEQJcfvKTs8WEjzluRtxfXLVfIyUXf+QM97tKS69wo8vZMvqCkc5OxcTEbLWI328VucohJXa9A0q4J3Zek7nmB7P1E2akSuWM5ytxL3v9ckARIgATWI4AuFvJ2BCbtQdzbLFLY3QP9SkjaKhMSMXl4R8/Sczj7JgJ33NekslmZC4dlPrz9E6Cb9QyFrKzb51Pi5WePHW/WZrJdOiKAPhEiaKfDofpHSGbxB/1+PJGUmVBICQhWh5KDOh3i6+xUcnf0q5CDMk4k0N8bEIvJLMG5OSXQrkZAENHuciqJt9FkElmWd8+FIy0t0jeZTLJrxw4xmYzLx3BBHZuTweCKLBr7w261KrGEnkVPOF9tVquY1di+0TP+JbH7YjxRsjAbck1cO5hNJsXv+MQkz+1qnLgtUAaOxFN27VQJFCBkjcZiYjIunY8qAWo2owTm6XRrSW9ftMykVe4/WuBQb7gmQtTe5nCK3WFX13JKbFUoSC6bk3Q2o845yJpw/jXLfX3D7QRWqCUIQOCO669ai9maDSbuG7u8neoaHNcI+IOgeLXZ9jTbQwIkQAIkQAK1J0CBe+0ZcwskQAIk0GgE+gM96v0lAsm/poOzKvH0dgTGIUgscV+LLxbn5hfUvW09ohyJO+oHCTt+Qt5erlweUmQK3OuxV+u/DU3ijufEeL7FIAE9E0A/h75xbHKKySH1vCNZdxIggYYmQIF7Q+8eVo4ESIAESIAESIAESIAESIAESIAESIAESIAESIAESIAESIAESIAESKARCSiJYqEgN/78E/LzqUdWqgiJO2TukLoX/x4LnOE7Sy23mawdckWIF6uvjj6RpCanRjsgB0Co/xaRGx7+sBJLM0igVAKaaBbLbyY9K7XM7VgOx3+tzz2cZ7kC3EFL51txQOB+LDJcJHZ/cl0MELdD4I762jYRzW0HS26TBDQCqXxejoWPyjef/br8ZOJ/ygZz0UveIf/r1AvlO89/S/79qdsF0uhmiv72Afmzs/5Czup6qcQyMbnivvfKYjraTE3UdVvePHSBvPPMSySZTco7vndhRW0pV96ubURLjFLNxDpblbdrdbtx382yy71bbvrFp9eV1lcEq4FWaih5eyEvz80fkc899g/iMDul29kjfW39ah/gv/2ObiV1NxlMS4KPgojBsCT60CKbz6qEAEaDUSxK+i6UuTfQ8caqkAAJ6IdAcVIuyE2DoTn9VH6Tmrrb2iTg71IS0uHRsaZp12YNwSRbxGbPMiDtT6YzMhOak3gisVmx/PcKCUCq7/d51TXN88dHKiyFq5FA9QlA2tzt8wp+IkoVIQz0BpTIEMtPTJeXuLH6rWicEh12u0rWYLNalExibGpaMpnqS4shroCA3+VwKEnyQiSqpPutGH09EHnYlYwCY5m3wyNOO7iIktamUimVcAAxMjFZstC8lVhCgr+j2y84fnG9hIQuuB5kkEApBNAfBbp8KunHxEyQ4n8RwTk12N+nRPaVyHJK4c5lWpsArttwjwtxOwLvZbPZnKQyaUml0mqsw7iIxJkMEiCBrRHo6fIpadxiLK6SMzE2J2A2m6Q/EFAJ7LRIJpMyuY3Cvc1rzSVIgARIgARIgAQalYAmcI8sLspUcLZRq8l6kQAJkAAJVJkA3n/19nQvJS3M51Vy3nq/t0ByYKfdrlqG523b8fy7VIm7JtrEM0E8ky438G0JOOP9EN79QuauBd4J4/0RviGq9z4otx1cfm0CXZ2dMjs/TzwkoHsCvX6/tLe5mCRS93uSDSABEmhkAhS4N/LeYd1IgARIgARIgARIgARIgARIgARIgARIgARIgARIgARIgARIgARIgAQakkAyl5N4Ji7v+v7bV+pXLGjHL8/oOlv9G4Tt64Umay/+uV0NzhdEIKOqpiR0u9rC7dafgCaZNRsMoiUHqH8t9LdFCNzzhYLg/INUFT9XB5IpHAsPy2H8jBwVSN4H3UNy/XmfFKfFJVajUUlYGSTQiARwSKdyefnp5MPyT7/4e8kXyhdhnNr5Yvnb1/y9/GzyJ3LnU3fIdHyqEZtacp1sJpuc4TtbXtHzKjm762UScO1QQmXIQzAGf/yRv2k6SX3JcBpsQSQnufH8m1Vf+6mf3SCPTT9adg0rlbdjQ1pyFIwPlx+8RPX/W4lqydtRB01sj/Hp2gev3Eq1GnLdhpK35/Py3MIR1TcksifLYne09cvO9l0y0L5TBty7lOAd9Uc6qGQuKYVCXtL5jIxEjgn6H0jfe5wBabe2i9loVn8oc2/Iw5CVIgESaEACWjI/TMiE+BQShGaKXX07lGS41SaUlipwT+byahLu5ExQcrnmSirVSMexu71NMDG2kC/I0bHWSSTQSPuAddmYAATYbU6XkhLiPn6zQFKCLm+nEoc+d3ykpHU2K1Ov/w6BepvLJb4Oj5hNJiUxhrw9El2UaCxWs2Zhu+0ul7jbXEsy/URCSRFbKTo9HsUdIglI7CFsR6IMiG0hd3LYbUvJwJDkN5eT50dGWwlPyW0Fx67ODrU8OIYWFpSog0ECpRDo7farvm8xHldyl1YP9M2e9naVTCKTycro5GSrI2H7a0AASQJ29gYEAidcc0BgVctrjho0gUWSgG4I4Hq70+MWm80ms3NzHOtK2HOaSAmLbpdkr4RqchESIAESIAESIAGdEMD1GJ49IEpNPqqTprGaJEACJEACJRDoDyCJr6Pu4wDeu+E7E7wzRQKR7Xz2tpnEHe/Bhgb61fuwShOKnrp7UFZP11Ai90RS2lzOlvzepoTDk4uQAAnUmQCSe/QFetS3AaOT+p5zU2d03BwJkAAJlEyAAveSUXFBEiABEiABEiABEiABEiABEiABEiABEiABEiABEiABEiABEiABEiABEhDJFQoCaVcsE5NjkeENBe0aryW5skGgwDAY8F+GhhMup/OQRxfk3uF75PZDX+CubmICkK0vZhblgdH71DG8UUAUvjdwzqY0LnzxxWoZu2lJ9MKonAAk7vllmTs+al6tgtIEvhD7QpYPaT6DBBqVgDZmfmf4W/J/Dt1WUTUhGf7Mvs9LKDkr33z26/Lo1E8rKqcRVupy+OUvX/UhsZsc4rQ4xW11y2ImJkfmn1JtOxY+KvkCZZCNsK9Qh4+d90l1nfer4C/lE498bM1q/cXLrpBzel+z5r9ZjBaxmqySyMblYw9dt+mYu1YhWoKUdC4tmXxmS2icZqdAjnTr4zfJ/aMHt1SWJpfPFXJy0Xf+YEtlNdrKjSBvBxPcb2TyOXl+4Tn5+CMfWVPeXgk7JIx4ifcM2dP9Sjndd6b4Hd3SZmlbkbmblu9Vlu5ZXgj05/g7jiFeeVRCnuuQAAmsRwDPIizGxu9bkPAO92qQvk1Mz0gqnW6qneq026W/N6Am1j577HhTtW2zxmgC942So2lJDyFrnQmFNiuS/74FAn6vVzzudiVYxrnGIIFGJGA0GNRz9FIC18/dPq+429pkbiGshM+tFpCnej0eJS6AvBhMICicj0RkMRav25gKiT7GOpPRqLY7NdsaEnebxSIDO3rViyn0q+hfi8NqtciO7m6xWizq1+FoVKZnOdatPk8hPunxeZUEGIHJ7slUqtVOZ7a3QgLo907ZOaAEahBIN9u9RCVYtLExncnI2NQ0kyFUApHrlEQACaJ6fD51jAXn5psuEVtJELgQCdSBAO6RkJQDCW/Qt49Pz0g2m63DlvW5CQju/D6v4HkckishWSATA+lzX7LWJEACJEACJNBIBBx2u/T1dCsxLRPENNKeYV1IgARIoD4EIOztxTiwPKcAz6HVn1Rakum0EvlWO3Bvi0TB0cWYTAaD1S6+7PLWk7jj/tvb2aHuw8EEAvdKA+Mt3vsi6Te2t/o7ymBoTr0DZZAACZDAdhLQvoWrNGHFdtad2yYBEiABPRCgwF0Pe4l1JAESIAESIAESIAESIAESIAESIAESIAESIAESIAESIAESIAESIAESaBgCkClCYFgcxYJ2fIlnXP4cb+n3jRloAUQzkFBBEY2fiMOhJ+X6h69rzErruFaQgUL6v90BIfv1531SnBaXqgpk4D+b+sm6MndNXltKvSESh1CcUV0C652r+MjaSt7Vhc3Sqk4AY2Yyl5JP/fQGeXL21xWX/6FXf1RO6ThV/nv0R3LnU3ecUI7JYBKz0SKpXPUnGFRc4XVWhOz7dTvfIPlCXh6dekS+Pfyf8szc09XeDMurAoE3D10g7zzzEklmk/KO7124bonXn/cpOcN31rr/vhV5OwrVROlVaJIqohrydq0uN+67WXa5d8tNv/i0PDzx42pVcVvLaRR5O67Lk7mszMSn5EM//kuJ1+gaErpkSNz3dL9Czu7aI167T8DAbDSrP5C5q/sag0gimxGjwaTuckwGg/rDHDLberhy4ySgewK4z8ksS9Eb/d5Gew6ECa0QUDWjUCng71KTTMPRRZluEaGtdhJpk9a0v+N4RGo63G5rk5uzSOaYyyuhbWRxUffnXyM3oKerS9rbXBKJQpY/18hVZd1IoGQCECagn8XYNzY5pYSGrRAQXkPaYLdZlTQIQoR4IimpTFri8YTk8vm6Y4CkHFJJd5tLFuNx1a8jeUm5Uck65W6jnOUhh14rIIaEJBni/MV4Yt0kJEajQTra3Wo/gQvF5CfSRBKCnTt6BUkAcB04Fw6rhAwMEiiVgN1ul529AXV+MUHNErUdPd3S5nTKVDAokcXtf3da6r7kcvok0O3zSYe7XV2LjE9NSzbHJLr63JOsdaMTsNts6poJ10uQtsXiJyYOavT617N+ENxhHIREb2KGyevqyZ7bIgESIAESIIFWIIBkjUimiUAyuengrEpQzSABEiABEmgNAv2BHnE4HCeJxdH6akvddw/0q3cnjSQILpa445k83n1B3I7AG8GR8YmqJlldLXSfpcC9NU40tpIEGpzArr4dgm8F8KwWicmZXLrBdxirRwIkoDsCFLjrbpexwiRAAiRAAiRAAiRAAiRAAiRAAiRAAiRAAiRAAiRAAiRAAiRAAiRAAttJAPJ2yA4RenInF4vaIW5frSU5Hjkqh2afkEOhJ+TnU49sJ+Km2va+gf3yttMuVsJUsN3OKJa3Q7qpicG1OkHmfv/oj+Teo/co2fyZvrMFAncc52YD9GUbh57Oh83a0uj/jvOZvBt9L7F+SwLitDw997T8w6Ofkmg6UjEU9KXvf9kH5FhkWD704NXLY7BRfqv/tbI38Bvy08mH5Mdj91dcfr1WPG/H+XLVK6+R+eScXHHf+ySdS9Vr09xOGQQgTb/x/JtVspNP/ewGeWz60XXX1gTuB47cJQeeubOMreh/UU1yfyw8LNc+eKXuG1Qsb1eS8g0GWiStqWVAFJzIpuTLh78k/3Xsu7Xc1AllIxnBy/yvkJf3vEo6bB3iNC/J3JeuG09sc6GQF7PRtCJyry2RuiHghkiABOpEANeJ6WVpK5JUYMxFMrBa96+VNA/3zalcXk1oGh4da0p5OybUYmIt4sjRY5Vg0vU6aD8m1ToddvUTfy8OXBLA7QvR8MRMUOIJCshqucP7AwGx220yE5yVSIwyz1qyZtn1IwC5NsShnvY2JamFrLZZA22FtB2JGCBLx/iZyebUhODFWEwSqdS2j6WoV2+3Xwkb8Ad1LE/IjoEhL6lMRkLzC9sm5DeZjOLv9IrNZhWDenZ/4hsf3KNpbVyIRmUhHKGoqcITD0lukIQBgWN5ZGKyzGOmwg1ztaYhoMmjkRAKkgSGqH643eVSgt8oBe48JGpMAIm5dvX1CRKWQF44MxvalkQyNW4miyeBbScAITkSdCAZEMa78q6xt736dasArtGHlp/DQXBHmWrd0HNDJEACJEACJNBSBPC+q6+ne+X5J687Wmr3s7EkQAIkoAhAZN7udKqkHhaLRZCsdvX3fVN4J19hAnuIgSEIxnu2546PNBT1Yok7KoY3aJHookzPzjZUPVkZEiABEqglAS3JBiXutaTMskmABFqVAAXurbrn2W4SIAESIAESIAESIAESIAESIAESIAESIAESIAESIAESIAESIAESIIGmJgBJe15EIEbDf6+Ow6EnlVD88OwTSogLYTejegQ0cTsksIgbHv7wtgrci+XtFqNByTa1QFKCXNFxAoHed4fvljO6zlYSdytkNrRyVu/gYEkk0CIEsgUIiNPylcP/Jt87+u0ttRpi5S+98S7J5rNyzQMfkJf5Xy57A+fKoGdIHpt5VL729FdkJj69pW3UY2WPrUP+9Q3/R7Xj8oOXKJE7o/EIXLP3I7I3cI4g3c3Xnv53+eazX1u3kq0scMc1zi37b5NcIScXfecPGm9HllGjYnl7KautvpYqZZ1Sl8FVezKXlfHouHz0oQ/KYiZa6qpVXe5031myx/9yeXXvedJp94rNaBWTcUlou5R8wiBGg1EgaDQbTEp4j+tLXjJWdTewMBJoWgKQt+NZxQOjB+XrR+6Uz+z7nDjMDrGtMWF0uyEgqQbumUMLC0rS2oyhTSagUHJp764ndId4bGxqWsCJURsCuK7YuaNXTSAfm5xS0jcGCTQLAbvNJgO9Acnl8nJ8YkJyuVyzNE21w2wySZe3UyBthJAQgTbOhSOyEIk0nLwRkgpfR4e0u5wnJbrdbMegrzIZjapN8URSxqe353lUR3u7+Lydqi5grQSZq5ON4R1RoSAQcLBP3WzPrv3vEP7jWgmiaUh/58NhicWZzKUymq27FoRpLqdTZufmZS4cbl0QRS33tLercSORSMrEzAyZkEDNCUDahHsNXLPgPMT5yCABEqgeAVxfd3rc4vV4ZHImKFEmZFsXLu6ZAt1+SSZTMjbFxC7VOwpZEgmQAAmQAAmQwGoCPV1dKqko3//x2CABEiABEtAIaFJ3j7tdJWKGvB3vkCoJv8+rkjojQScSdTZaaM8D8U6H4vZG2zusDwmQQL0IUOJeL9LcDgmQQKsRoMC91fY420sCJEACJEACJEACJEACJEACJEACJEACJEACJEACJEACJEACJEACJNB0BCB6VML2gijZKH4WRzAxI8fCR+Vw6Ak5tCxsbzoIDdKg1eJ2rVqrBe4Qhe5y71aCdAiIIVg/cOROuX/0YNVbspG8ffXGsvmCZAtQ/y/pNyFuh8CdQQIkQALlEkijP1kWro9GR8pd/YTlIcf68u99Q6wmq5KeQyaMwJj3dz+9QR6b+cWWyq/XylAbf/Q3PiGDnt1y/+h9csehL6xsGv9mNprltM6XSDqflmfnn6lXtbidVQQwRl+652olcUdMxyblbx/5iATjJ8uEWlngDjY37rtZXc/c9ItPy8MTP9btsQQZfbejZ9P6Y7lL91wlRoNBrDXKbgNJcDybloPH/0u+9OS/bFqneizwYu/p4nf0qHarvrdQkPnUvOxo65NX9bxaBtp3SYetQwndzUaTErnXCE89msttkAAJ1JiAJkSHvP2Wx29SW3vz0AXyzjMvqWn/Wkmz8GgllctLPp+X4dEx9bMZ40W7dirZ7vHxCUml01tuYldnpyxEo5LNZrdcViMUADZghPFvfGpayVsZtSGASeK93X7BZGocj81yDNWGFkvVI4H+QEBsNqvEYnGZmq1MhlCPdkO+6Pd2qnMRcnA8k8H5GEskZD4cOakKOG8hIUQ/mclkJZVJy2I8LolkquFF9UjagX5+tfd8Pc4Q8INHwN8lkPIjcH2A32vZrPB3tL/WiV92dHer4ymTzcr8QlhSmczy/nqh9jkkosnlmvYaph7nA/azz+MRl8sp0cVFmY9EJJna+vVSPereittw2O1KHqsyMxjwf4N6fqzyGyw/S0ZfhWvetfqzWjBDHwOBO35CaJvOZGqxGd2Vies+CNxtFouMg0sV7kN0B4EVrjsBh80m/b0BdU+HBDNMyFH3XcANNjGBTo9HJUfC9fXRsXFef66zr3E90O3zSpvLxcR1TXw+sGkkQAIkQAIk0CgETh0cVM89kTCX77YaZa+wHiRAAiTQOARO2z2o3jEdHR2rqFKaFLha35lUVAmuRAIkQAIksCEBfPMxNNCvlmn27x95KJAACZBAPQlQ4F5P2twWCZAACZAACZAACZAACZAACZAACZAACZAACZAACZAACZAACZAACZAACVSBQLGoHeL2Vb52OR45uiJqPxR6Yk3haBWqwSJWEYDw9U1DF8jvD10gDrNT/euSFELk9kNfEJfZtSJrhwB0rbj18ZuqKnEvR95eXJ8lkXtBydsp4OShTgIkUC4BSHESubSEUxF5/4/eLXmVGGJr8bHzPimne89UgmAtfnj8e/KFX9+6tYLruDYkX/v698sfnvpHSkb/Vw9cLi/3v1LO3fEaObXzJeK2upUIDFahf/nV5+W+0R/WsXbc1GoCewPnymV7rhKnxaVEdF975t/lm89+bWWxP3/ZFfLagf1iMpjkwJG75MAzd7YcRE24ezj0pFz/8HUt0X5NWm8zGTU/X9XajWtGiI1DiZB8/rF/lCdmf1W1smtZEETu+3f+rrwqcI747D6VjALnhcloUDL3Je07gwRIgAREtPtMPLPAuBHLxFawaElRzEaDmEu1qNYYqlbf0MJCzSWsNW7KusW729qUhHYrE3OLC+/p6hJPe5u6doKwq1kE3Ji8TIF77Y9Sl8MhPf4udT90bHyCwrfaI+cW6kwAx3h3l0/MJpNKDAKxdqMFxgVvh0eJF9XziVUB+XA09sL4Ddk7JvxiWdzPRKKLMjs/35Btqybr9jaX9Ph8Ssi8VuCdDVjF4vFqbnalLAjzMeamM2mZWwgruT6jNgQ0ITiYQ/Ybji5WJeFNbWrb2qWi30JCCS25wmY0gnPzMh8Ob7bYlv+90+0Wd3ubSmoxOzenknEzkDzaoLh0uN0SWVxUfRmDBOpBINDVJW0upzoXj1EyXQ/k3EaLEEByBNznICBuwzMUxskEcG2JxC5I6AKRKq8LeJSQAAmQAAmQAAnUioD2vi6RTMro5FStNsNySYAESIAEdEzglF07VWJgCNzxvUg5YbNaZVffDvU+/7njI+WsymVJgARIgATqRMDX0SEQDCPQz08HZ5nYqU7suRkSIIHmJ0CBe/PvY7aQBEiABEiABEiABEiABEiABEiABEiABEiABEiABEiABEiABEiABEigCQjkCgWBuB0/VwekmRC1H559Qo5Fhk+QoDVB03XXhLVE7qsbAf8NtJ/az7wUlMwOUS2JOyTxN55/sxLPWpYFmrpWD3eeAAAgAElEQVSDyQqTAAnokgD6s/lUWH4586jc8tg/VaUNZ/leJm8//U9kyPMiJQceiR6XTzzyUZlPzlWl/HoUAqHxe196mZJ+Q0SfK+QknUvLQmpetWMuOSttFrdAhtxh65R/f+oO+d7Re+pRtYbcBsaxYHympLrtcg/K8cixkpYtZyGM6ZfuuVr2Bs5Rq03HJuXp+afkN/v2KUE14oHRg/L1I3eWXNdytt/oy57pO1uQXKGVBO44fy/dc5USk+P6qpoBWUcil5Wn5w6r/i2bL29yVDXrUklZdrNdzgmcJ7/Zv092uXdLu9WtrnfNRpPiVWVclVSR65AACWwjATzLQJKKeDYu1zxwxUnjJsb9z+z7nDjMDrGZTA2R/EETuEOoFE8mt5Fe7TaNSbWYXDs9G5JwNLqlDWkyCK2QZpK4U+C+pUOj5JU73O3i9XgED8tGxick24By65IbwwVJYB0CkAsrEXQ0KsFQ4zzPsFqt0uPzis1qk3w+pyTVmVxWiRfx/MLpsEu7yyXJVFpGJiZWWme3WaU/EFAicyy7EIlKcK5x2lWrAxHCesgXrRbzcgpX1XUJJP1Oh0OJGGdmQ0pKXGqgTPCEfBpiJbBeKyCOh0AefSSSzEQXXxDql7otLlc6AQrcS2fVCEtCCr6rv08loUCk0mmJxV9IcIDzzGw2qf4sl8/L6MSkEqjWMgZ6l/pICMqLE2DUcpt6Kdtpt0uXtxO5e2R0clIv1WY9dU4A/cDOHb3qPngOydoWwhRN63yfsvqNQcBht0mnx6Ouh5HQaT4caYyKNVgtIE1Cwiwke1qsUbKnBmsyq0MCJEACJEACJLBNBIZ2DqgEO1PB2bKeUW5TdblZEiABEiCBbSDQH+hR77QqGSv8Pq8geSneUU0Gg9tQe26SBEiABEhgPQJms1nwflJ7XzofiUhofkEl3WCQAAmQAAlUhwAF7tXhyFJIgARIgARIgARIgARIgARIgARIgARIgARIgARIgARIgARIgARIgARIoOoE1pK2xzMxORR6Ug6HnpBDy8L2UjY86B6SYGKacvdSYG1hmWLZLOSekHyKFMRkMK7I2jV5JXTtuXxBSfk1LX8wMSP3jx6UA8/cuYVaLK0K6eytv/MlcZidYjNBn8kgARIggfoQSOXzMrzwvHz16a/IYzOPVm2jf3rGn8nv7X6LoK/8jyNflQfH/rtqZdejIEjPPvjqv5E93a9ECg/JF/JKfA1GY9FROR45qsTtv73z9fL6XW8UjA5X3vfnMhOfrkf1GmYbGEs//pobpdPuVdc6N/zkwxvW7S9edoW8bucblAj/9kNfkIfHf1z1tuwNnCtXvPwvxW52rJTdyuJ2DUIrCtxfuL5yiN20JPGvVkBsnMim5MuHb5P/OnZvtYrdlnJ6nAH5nV1vlHN3vEZ8dp8YDZC4G8W0nFSI16Xbslu4URLYNgLIVZZengR0w8MfVgno1oo3D10g7zzzEpXwwWo0blt9tQ2jX8b9erMK3CFM7O8NKMnsc8eOb4l3sbwdE3wh+nW3tSkR3tGxcclm9ZWUZDUMCty3dHiUvLKnvV1JPE1Go2SyWYnF40pgnM6kJZXOUKxYMkku2MgEIG/HcQ55DvrHXAMkKvB1eMTb0aFkxslUSuKJhBK4ow/XApN7+wI9AjlyNBZXST8wfqCvx/qQoWLC71w4rCTFrRoQVga6/eo5/OzcvBL1rw6wQj/ncNiVrN1msSqhtNlkVu8PwB3i95lVgn+IZvt6uhXrZDotC+GIxBIviKlblXmt202Be60JV798XN/iOheBPm1sahon1so7OJxjA5A3WywSTyRlYqa05JGV1vRFu3YqkTxErUxOcyLFNpdTILI1GU0yPDpaKWKuRwJlEcA4GvB3qUQOiWRKiaaROIVBAiSwdQK4N+jp8kkul5exqamaJ0nZeo3rWwKu57tV0iyrPHd8pL4b59ZIgARIgARIgAS2hcCpg4PqfgNJGOt93wGpLuS6SFCN95wMEiABEiABElhNAO/mcR+Pd1L4xqOc2D3Qr8TAx8cn1PNvBgmQAAmQQGMQ0Pp21AbfXU0HZ9U9AYMESIAESKC6BChwry5PlkYCJEACJEACJEACJEACJEACJEACJEACJEACJEACJEACJEACJEACJEACFROAEgXiE8jNIAnTAqLan08+oiRnP596ZN3yIWl3WpwCmabT4pJBz5B0O3oEIlTEvcP3KLEpozYEwPmW/bfJsfCwkgtD9oqAeE6TtuPv2LeanF+rCSSwELevJ7KrtMYXvvhiufC0i8RkMIiluBKVFsj1SIAESGATAhi9Urm8PDL5kHz2FzdKrpCrCjODwSh/91v/KLs9p8gPjt0rX3ryX5QAXW/xthf/sby8+5WSzqXlB8fvlYfGHzypCa8KnCPX7v2IYve+H/ypRNMnC7/01u5S63vx6e+UC075QyUk0wKsbn38Jnl44mQxuyZvLy6/ViJ3iLtv3Pd56XJ0qYQ4n/7Z/ydPzR0qtWlNuVwrCtyxIy/bc5XsG9ivrq1wjVWNwKV/Mp9VyRw++dMbJJQIVqPYbS/DYrTKq3vPld8eeL0MdZwiTrNT0J9D5m42iBJAMkiABJqfAJL7oJ+749AX5bvDd6/bYDzT+PS+z6q+wdoA96+4psW17dHRMTWpqdkC0jrItSDpnZ4tb0JuMYvV8nZM8EVo5TeDxJ0C9/oc/RBaQ2bmcuJ6YekaAXLrTCYr6WxGnYcQS0PqXiyWrk/tuBUSqA4BHNt+b6d0uN0SXYzJZHD7rvuLBaZ4JxFdXJTZ+YV1pfIYM7wej1itFiUhxnhtLEq4gnMTYvdoLKZk7q0Y4LG7v08MRqOkUimZng0pDGazWRx2m5I1Wi0WJfAvZlfMCv0bZLLz4cjKr9tdTsF4i3XSmYyMT0+rvpFRewIUuNeecTW3ACkB5GS4ioA0Bn0arh1Wh8vpkB6fT51Tzx8fWZG7V7MuKMtkMskpOwdkMRavuSi+2nWvdXnoB/1er0Dijn4Noh8GCdSaAM553Kci4QoC4+1CJMp7i1qDZ/ktRQDJqpC0Cv388OhYy94XrLXTd3T7BdeWSMJUrhivpQ4iNpYESIAESIAEmogA3i1pgeSZi7GYhBbCdUt6jKRyuA9q1kTVTXSosCkkQAIksG0EMFbhHTy+iSk18K5rV98Odc/PBGWlUuNyJEACJFAfAto9wHwkIqH5BT6frQ92boUESKAFCVDg3oI7nU0mARIgARIgARIgARIgARIgARIgARIgARIgARIgARIgARIgARIgARJoLAJrCb21GkLYDiH4WrGWpH2jlh04cpcceObOxmp8E9UGwvbLX361OMzOE1oFsSf+LO1nyGuWJFTHI0eVtP3+0R8pEWwlAWn8a/v3r7sqjpE3D12g/t1mMi5vuZItcR0SIAESKI0ApF/pfEG+d/Tb8m9P/mtpK5Ww1O/s+l3549PfJWajRf76f/63jESOlbBWYy7iMDuUGCiZPVkg1NfWL9e8+iMqAct/PntADhxpjXEb49nHX3OjdNq9aqfhmuXe4bvl0j1Xy97AOep3h2afkBt+8uGVnfq3r/l7eYn3DElk4/Kxh66TQc9uQeISv2Mpcc2xyFG59oEPVP0guHX/bdLl7JaCFOTyg5dIMD5T9W3opcBWFbjXQjCcLRQkmU3L945+R758+Et6OQTKqme3s0det/P1cn7/68Rr94lBDEr6CBE+Re5loeTCJKArApn8UgIzJC275fGbNqz7u858r7xp6K1VTZBRKSwk1kvn80r82IwyQYvZLLsH+hWeI0crv65eT96ucW8WiTsF7pWeSeWvB5lIL6SKzqVna5qovTjBE373/MgoJxqWj5drNAgBSPsGegPq+A4tLMjcQnhbarZzR68SiidTKZkLRyQWj29YD5yHEDJ2tLcLhEPpdFoy2ZySIydSKSV+b/XkCrivGezvU9Jmrd/SmEBkAW4Qr2dyWcnn8mIwGhQzsPN1dCihUjyRVKJnLI/yIKNud7mUQCOVzsjs3JwS6DPqQ4AC9/pw3upWbFaLBPx+lSAB5x4SSQRxrmTXPldwrqEfRh+I5YoTJmy1LsXrQyiP5DRIbjETmqtm0bovqz/QI06HQ/WB4cVFCYbmWn4M0f1ObfAGoD/v6fKJCWNtMimJZFIi0UXB+ywGCZBA9QhgHO50uwXiilg8wQQmy2iLEz0dHxtvykSR1TuKWBIJkAAJkAAJ6JcAZLZI5KgF7j+0BNF4L6dFJpNRyaQgVaxl4LoMzxbxrhPPPhbjcb5XqSVwlk0CJEACOiRwyq6d6nkZvonBeLFZ4Jk6xhan3b7tiao3qyv/nQRIgARajQCS1/YFetT7j9HJqVZrPttLAiRAAnUlQIF7XXFzYyRAAiRAAiRAAiRAAiRAAiRAAiRAAiRAAiRAAiRAAiRAAiRAAiRAAiRwMoFsviCQNm4lDAZNCy4C0ZgW8UxMvnv0HiVBrVQSvpV6tdq6LotL3jR0gfz+0AUnidw1FodDT8rtT35BjkXWFvOXwgyi2wtPu1heO7C+vH11OZDIQ5DJIAESIIFaEoCgE6LOO5+6Q7713DeqtqnX7XyD/OkZ75ZULiUffPAqCacWqlZ2oxRkMpjk7S/5U3nrKf+PDIefk4/8zzWSKzS/lOvi098pF5zyh0qwhOQmtzx20wljZHGClHQuLbc+fpO8cffvnyBvLx5TMTZCAIskJm/79luqtnt3uQflsj1Xy6BnaKVMjOnXP3xd1baht4JaVeCO/XTjvptll3t3VRLk4NId/eZCckE++8sb5YnZX+ntUCirvmajWV7RvVd+b/fvy+m+M8VoMImVEveyGHJhEtALAU3ejvEd4+VmzyRu2X+b4F7XbjJuexO1uk8FZyWyuLjt9al2BTSBO4SJzx47XlHxkMn2dvvVuhtxagaJOwXuFR0iW1rJ2+FRMmPcIySSKQnNz4u7rU3c7W1K7jk8Oiq5HJIkMkhAnwT83k6VqMBsMikJ+nQwKMkSxAjVbO3u/j6xWCwSml9QIvlSQhMzQPoO0Th+QjTOeIEAxBWYHI2xFn0Y+iwI1yFmSqbSilk6k5FsNrsijYXwXQmeTCb1b+FIVCWChfwZQmosC6kTJNCM+hKgwL2+vCvZGgTpOFdwvkHYPjU7qxJLbBR4S7azr08gfp8KBiWyWFmC5fW2AUkr+oFOj1udw8G5eZ6/q2BpiaDQPyLBH2QSGItKkQRVcpxwndYm0Ov3S5vLqcbTSCymxIW8fmntY4Ktry0BiN/6ewNKXopnakjS0erR5nRKb0+3Spo1Md26SaFb/Thg+0mABEhA7wTwjMRutdZcOq5nTi/atVMlaCwOTZ6I56p4ToDrAm0ZfC6u3Q/jZy1idZ0gcV+MxSlzrwVslkkCJEACOiSgPafFszLIftd6PotxC+MXxjGMZ1qUKn3XIRZWmQRIgAR0SQCJ5vFeslm/ddTlTmGlSYAEmpYABe5Nu2vZMBIgARIgARIgARIgARIgARIgARIgARIgARIgARIgARIgARIgARIgAb0QgHA9X67A3SBixLT2ZXE7hLkQwWvu9mBiRg48c6fcP3pQLxiaqp6bidyxbw4cuavsNq8Wt0M0ATF7qWGmwL1UVFyOBEigQgJaUpLP/fIf5Mfj91dYysmrWU1W+bvfukn62wfkow99UJ6eO1y1shuloH39rxPIzD22DrnmgQ/IaLQymWajtGezemBM+/hrbpROu1ctinER4+NagXH10j1Xy97AOSv/nMjG5WMPXbdmQpRr9n5ELXvHoS/Kd4fv3qwqm/77p8//7Iq4XUuOg2QtdpNDLr/vEgnGW1O4oAncj4WH5doHr9yUYzMtgEQBl+65Sl2HbSVBDq7d0W9m8lk5FHpSbvz5xyWZrc3k3Ebjj6QV+3f9rrz7rPcJ/hvXqeYyrmsbrT2sDwmQwIkEtKQ+8Wxcrnngik3HykH3kHx632fFaDCopA7bHalcXj1fee74SNOK3SCKxQRbTMQtVwwBCRfEvxBlQsQ1H4lsuMv0LnGHwB3P7UYnJimVrOPJCbk1JO6Qq4L/yMSkDPbtUDU4OjamJK0MEtArAfSfSIThbnOJ3WZTY85s6P+y9ybwkVVl3v9T+5aqylrZl+6GBrpZ1VbEURBQkU3GEf7CvL7oCI6CKM4MOjIqiwoijuICM6O44PgCiqOgwriBuLA2YEvTIL1k6exbJamkqlL7//M76Rsq6SxVqarUrcrv0XxCJ/ee5Xvucu65qe/jl6l1TBrSUFcnbpdT/FNTMjE5lf37iVKFv07txhhrAYn7SoFrHT7ctziwH6RKY/4JicXj69RyVpNOgAJ3/R4POMca62qlwuVS8/Wp6RmZmJpSCRNWC8jV62trBMkT1prMKL0Op8MhXneFEtnhpS3Ofk3GFonGZGR8nHPIJQYF9z98uZwOcdrtaguMH8bSn2FikdXGmr/f2ARwnWhralQSaSRQmZ4JykwwyDnPxj4s2Pt1IgCxm7vCJZhL4T4ISehGDSRp8tXUqPtd//DIqolmNion9psESIAESEC/BHA/b6itUYkgNRm5fltb2JbNvRtrUX+vvVL0DQ5JaAUhO5LVIskU5kxaJJJJ9bwyPjmlkk/lM7AOjaS5VqtVrVloQbFjPimzLBIgARIoXQKtjY3isNvUOnu6xH3p5CMplRAVyTjzfb8qXYJsOQmQAAkUnwDeSyJ5E67l+FtHBgmQAAmQQGEJUOBeWL4snQRIgARIgARIgARIgARIgARIgARIgARIgARIgARIgARIgARIgARIgAQKRgDajzlxe1Lk0J/Xvzj+gpKf7hnfXbB6WfDSBCCXbfdsEshMO7ybBQI6yGmXC8hO79j11SXFs8vto8lC8ftchaEcRxIgARLINwHcl2LJpEQSMbnusU/I/sl9ea3ibR3nyD8c94/y4IH75d6XfyDRRDSv5RezMLfVIze/8d+lxlEn9+/7sfzw5R8UsznrUvc5m98hl26/TJB05tanP5/R/XBHw8ny4ZM+ptq3nLwdv9PKxrzo+sc/mVN/Tml6o1z96o+LJm5/qPMBCcaCcuFRl8iFWy+WfNSRUwOLuLMmcEcTwOSWp28sy+QKSyHGvO+OM78jDrND7CZTVqOgzeEhIp1L4mQQCI7vfP4O+VP/77Mqq9Q3htbsb1pOk/dse59U2qoocS/1AWX7SeAQASSpiyYhTjTIDY9fm9H6xHu3Xy5nbz5fJcXIJklZIaDPtT+phKkDw+WbpKXK45G6mmol0RoYya6fkLdD1pENI03iDilj58HeQgxdQcqETLKlsUF9ALm7f6Bshf4FgZeHQu02q9RUVc1LPbUi8eFxSBgZJFDqBCDzw4e6vG63QNY9G4nK8NiYRGOxgncN8qXGujolFR71+9elzoJ3qkQrgLQJ8mfIMNJV75NTAZkMBAQCJ0ZxCFDgXhzumdQKMXNLQ70Sw2JtZczvl8nAdCa7SmtjgzrfIArH9W8tYbGYpdpbKU67TYxGk8QTcUkkEvNiaKx34GdhSKOnZxac22upr5z3sVosSlyH73jGwL0RwALBoARmZiS2DvfEcua7kfuG6wPOd8yxevoHONfZyAcD+14UApUet9RWVankHP1Dwxs2IRHm+lh/w7oSEtOtltypKIPFSkmABEiABEhgCQLp4nbt16UocK+vrZVoNLpqIuJMDgItMTLWUyFGXC5Gxv0ZJXKzmM1K4l7p9Qj+Wws8B2ONY7XkyZm0efE2kLnXVlep+iDfHZ+YXEsx3IcESIAESKDMCKRL3HFv8Bx6ZzV/b4rHVbLh6WCwzHrO7pAACZBAeRDAcw/+3gDPEKPja3v3WR4k2AsSIAESWB8CFLivD2fWQgIkQAIkQAIkQAIkQAIkQAIkQAIkQAIkQAIkQAIkQAIkQAIkQAIkQAJ5IwCZGMTt+NLi970Py4/23i2joeykW3lr1AYuCALPL77pa8vK2iGfMxhEjGIQo0F5B5TgGOOIyFa2DzE86kRJVqNJlckgARIgAT0QiCbnZMQPdf5Mvv/ityWZyq9gCte+2978XxKITso9L/23PDP8lB66fVgb2jwd0upuF5PBJJHE7IpttJlsUu9qlKOrt6mv4eCQ/NOjV+iyX/lu1Fol6zgO6hz1Kwrfca/84qlfVdL19/7y3Tk1/Ytv+qpKzHLHrtvk0d6H58vSBN52k0M+/MhlG3YOBon7FSddLXWOuaQ1XVMH5EvP3LQheFx54tVyausZSjSMuR5CTe9Sov5t1n546KjR5u/4nkolJZ5MyEhoWJ4b2Sm/7fmlDAUHczpWS3nnLZVHyDU7PiXV9homKSrlgWTbSeAQgUgiqa6Hi++dKwH67ln3qudcu8lYdI6x5Nx6y9DomBIGlmtAzrCptUWJo/Z192TcTe1DX7F4XEnwVpJULC5Uk1v4J6dkbGIi4zqLuSHk7ZC44wNuhZBlFLNvpVK3CYLrykqB/E0LyNsDM0GBMAbHYjbHYan0m+3cWARcTodUeb1it9lUxweHRyQYDhcUAuTHzfU+sdls6hpXzve8goLMQ+FGtcCPr3R9u0hSe4GQhzpYxNoIUOC+Nm7rtZfNZpXm+nol/MY1DIK01eYELodDmhrqRVIpCYZCSuCeSOB93cLzb7k+qOu1xytOh31+E5SDa3Z4NqLm1igLZ7RK3JdMUtSaxQEBsT7mfBDK4T6FAFdI5TDvY5BANgScDoea6yD6hoZ5DGUDj9uSQB4IGA0Gqa6sVEk6EN19/XkotfSKaPL5FANI7Av9jFd6dNhiEiABEiABvRIwm82yubVFNQ/PtViDx/NaqSXo1d5n5UM8ryVFXsu7sUzGGXyrvB4ldDca596VQhSP93D5Dq0vFLjnmyzLIwESIIHSJqBJ3LVeYK0b7+Nxv0BSMgYJkAAJkIB+CRzR3qaeI7p6+zZsIk39jg5bRgIkUI4EKHAvx1Fln0iABEiABEiABEiABEiABEiABEiABEiABEiABEiABEiABEiABEiABMqSAD7sH0/NfegfASnpg10/k4c6H5BgLJhVn9+7/XK5b+/dWe+XVSUbaOMfnffzJXtrNhoOk3dqG8YxnknIjdduYMeeFqOREvcNdKyxqySgVwKQXM4mYjIdnZaP/e4KCcYKI7t8c+uZ8v7jPih/Gf2z3Lrz87rDcUbb2+QfT/jwmtoVS8bkX/9wtfROH1zT/qW201oF7pn283tn3StOi0su+vl5me6y5Hb3nHu/kvG/75fvXjBvUglcTv2aEpc/cvDX8p9/+XpO9ZT6zhjPi466RBxmpxJT7Rx+Ur6086ZS79aK7dcSBSy1Efx7FoNxgdg9mkhKLBmXgZk+eWb4aflj3+9kODQkiWRCUotEfWUNbpnObfJukatffY00upopcd+IBwD7XDYE4kmsW6Rk59BTcuvOz2XUrytOvFpOaz1DIHayFjlD2dxz+tyay/6eg6sKIDPqoI430oTqvYNDGcnsIFJs9NWpHkEaAXlENgEBBepEdPb26f6DvhC3Q+AOQQmOB0ZxCUBeUlddrRqB+SZEKQhcO/DvSDQmkVhUSVgTiYT6fTQWK/vzuLijwtrzScBiMUttVZWS1kIG3D9c+EStNVVVUlPpVSJBCAUZJEACCwlQ4K7/IwKyb19Njbr3D42Nq+vnStGExBVWq6SSqUOCcEjWUxJPxCUciQqSxKjkMInE/LtYJJOB+B3XZ6vVouaw2MdsNsnU9IxMz8woiR0jPwQwt0NCE7vdJg6bXYwmo5L0x2JxmQ7OyEworMabQQKrEbBaLNLW1KTWZ5FAbGIqsNou/D0JkECeCeCa3trUqO69U9PTMjw2nuca9F0cEr7UVlWL1WLmupK+h4qtIwESIAESWERAS0AyEwqpZMdICNza2KCEgLFYTLpKIDGLJm9H13IVz0Nov6mlRT1b9A0OSajACcY8FRXiq6lWvAuRXJgCd57yJEACJEACyxFoaagXi8UiY/4JmQ5m97kkUiUBEiABEigOAbzDbG6oV3/3h7//Y5AACZAACRSeAAXuhWfMGkiABEiABEiABEiABEiABEiABEiABEiABEiABEiABEiABEiABEiABEhgzQTgDYOwHWLcOYWYyGh4RO57+W55tPfhNZd7/Sk3i9PslBueuJYS9zVTXHpHTUgL75zVaMxz6SyOBEiABPRJIJJMylBwUB7Y/xP5bc8vC9rIu97+I5mKTMi3nv8P2T22q6B1ZVN4jaNW3nfsB2RHw8nSNdUpU5FJiSdjKxZhNlqULAgC5191/UJ2jT6XTZUlvW2hBe7X7PiU7Gh4ndy15055tPe3clbHufI/+36YFbNTmt4oV7/644dJaCFvv+71N0mHd7MMBwflqkc+kFW55boxuFy49RI5e/P5qouJVEJ+8OJ35cHOB8q1y4LjGIkCTqg7SbZWHS2JZFz6Z/qk1dOu+oy5oAmf5BWRSCIp/lm/fPnZW2Sv/yVK25c4Kmwmm1x78g1yTPV2xQ3JkNae6qhsDzt2jAR0TUATuN+39x61brFaaPJ2nOs2U/Gen7HeEksmRa3BYF47OiYQU5R7aJKGmWBIBkZWFgXPCSqa1dwVfAIza0vYpH14YTVhRqXHI5OB4gr2IG+HxH3UD9nfVLkfDiXRP4xHQ12t4HhEYM0UQjgtIHLHF85jTeA+9++5n2H7Yh9XJQGajSwaAS1xRCKZlO6+/oILaitcToGQCedLV29f0frNiklArwQocNfryLzSrs2trWIyGdX9fWxiUs0DlgvMYyGcg9Q5Go+r9QaIwSFoXxwoB0lhsBG20QJz2MmpgJoLU9pe+OPDZDSKu8IlXrdbyX8RuEf6Jycp4y48/rKoodLrkRqvV52vOG+nZ4I8d8tiZNmJUiKA63d1pVetryDxCRIqbJSAOMlutcp0MCQj4xtLXr9Rxpj9JAESIIFyJXBkR4eSlWO9UEukint6qUjcNVNFYwEAACAASURBVHk73glAgo6lgn3d3WseLi0Z8kQgoITq6xEVTqcgCR3a3tWX34TIFLivxwiyDhIgARIgARIgARIgARJYHwIdLc3q3Wcuf8u3Pi1lLSRAAiRQPgQocC+fsWRPSIAESIAESIAESIAESIAESIAESIAESIAESIAESIAESIAESIAESIAEyoTAUtJ2dO3F8ReUAG3P+O6cewqB+7aaY6V7qpMS95xpvlJAndMnt77pa+K0OMVmMlE4mUe2LIoESEC/BOKplEQTcfnZgZ/KPX/9/oqinHz0ApJ0iLUPTnfL55+8TpKpZD6KzbmMC7deLG9uO1NJZD7+h49IOB7OucxyLqDQAnet/H0TL0tjRZNUWNzyyMFfy3/+5esZY/3im76qJO137LptQeIcTQ5PefvSKDEfuvLEj6m5JiIYC8otT98of/W/mDH7Utpwk3eLfOGNX1FN/tmBn8j/7LtXTm05Xf5u68XitXnFZDCKGYkaUikJRGfkSzs/n5f5fCkxyqatFqNVPvP6z8pR1dvUXNpqMnJOnQ1AbksCRSaQjcBdL/J2XJ9jWIgRkfDsrPQPjyjR80YIC6TsrS2qq5BUBkNhgYACHBbH5rZWJa+E9A4f+solNNkFxF3DY3NlQchd6XaL2+UUi8WifhaLxaSrrz+Xqta8L2QkaCeE3/u7e9ZcDnfMPwGMTW11lThsNgmFZ1XyAQhZITSx2azq5/hwIsQs+PniwHEHcdpKgtf8t5olkkBmBHAt3HzoujwdDMrgyGhmO65xK5wz7U1NEo3FpG9wiELTNXLkbuVLgAJ3fY9tTWWl4IOxoXBYhsfG56Vyy7UacwPI5iAFD8wEZTYSUfsgGYzJbFJzB6zhGIwGNe/Fv/EFkXssHpPZSFQi0WjBk2vom3pxWodxcDrs4nI4xW6zqrle7+CQGkMGCaxGwG6zCSTKeDKIxGLin5iUYJjvblbjxt+TQD4JYE7V0lAvWH3bKGssWHODPAlrD529fRtmrTGfxw3LIgESIAESKA4BTe6N90R47kqPUpC4u10uafTVqWZjvbOuplolBMP9OB6PLwsV0nfcvxcHksZhf6wf9PQPrOs9HQJ3vPfAWgTqzldQ4J4vkiyHBEiABEiABEiABEiABIpLAO/PjmhvU88p+3sOFrcxrJ0ESIAENhABCtw30GCzqyRAAiRAAiRAAiRAAiRAAiRAAiRAAiRAAiRAAiRAAiRAAiRAAiRAAvoiAD9YdBUp2M6hp2Tn0BOyc+hJJb/MV2gCd5RHifsc1f96y11SZa+eRwwuH//DR2V7zXFy3Sk3zf8cIv3rH//kkkOB7bC9GYKHJSRR+Ro/lkMCJEACeiCAD9pD0hlLJuRgoFu+8uwtMhjM34fGluujyWCSL576NWmqaJZPP/Zx2T+xt+g4bCabfPm0O6TaUSOfe/LTsmcs92QrRe9UgRtQaIF7h2ezfPHUrx7Wi2wk7vece7/geHvfL9+9YB6mzaPu2nOnPNj5QIFJlW7xmBNdcdLVUufwqU50TR2QLz1zk4yGRkq3U8u0/Eunfl3aPB0yFh6Vm5+6QfpmDkpLRZtcfMx75CTfa8RoMAo05ElJyY9fvkfu23tP2THIZ4csRou8/7gPyeltb1FyJQukaYf7V/NZJcsiARLIE4FMBe7z8naDiM1ozFPt2RcDcTsE7ojRcb+Sl2+0wIcJPBUVC8QUi2XuTT6fVLjmJBEQduQquNfk6GA9EwyJ3W5TkkwttPLxQbNiSdydkIs1NiipcXeRJPIb7VjMpr84HuuqqsVsNsm+RYJ9NWUwGJS8HUJWl9OJf6pj3Ot2q4RbkGIvJfyEDBT7YdwpeM9mRLhtPgnUVlWJy+lQxyyuh6P+CYHMvRDRUFcn7gqXTOchOUch2scySaDYBBx2m1R5vUqWNRkICJKAYD7EyB8B3KeDoVDWBeKe3dbcqNZb+oeGM5IxawJ33OshfF8qaZHWEFyDMWfFttgunkhk3UbukH8CGMPGulqBCBj3x6np6fxXwhLLkgCOHV9Ntbqe4zkgEo2Jf2qKCRnKcrTZKT0SMJlMsqWtVTVtb1e3HpuY9zZVetziq6mR6ZmgDI4WNjFX3hvPAkmABEiABDY0AST9xTMxEvkioe/iWEnijnk3EqwWK2ESkmNuamlR7wO0d34NdbXqHdhq7wAhcPe6K5Yde8jgQ0skPy7kwQKeSPaJ76u1P5t2aH0dn5yU8YnJbHbltiRAAiRAAiRAAiRAAiRAAjoioCW7xt874pmBQQIkQAIksD4EKHBfH86shQRIgARIgARIgARIgARIgARIgARIgARIgARIgARIgARIgARIgARIgASWJLBY4g45OETtmUjbXRaX1DnqpTvQuWTZEJeOhoeXFL9r4lGTwaBkZZS4i9z19h+Kw+xcwPLKh98vPkf9AoH7DY9fK3vGDxfzaiJayCWtRRTQ8VQjARIggUITgOISsst4Mi5Gw5xo8QtP3yDPDT9T6Krny3/7pvPk0u2Xyf92/Vzu+ev3JZoorjzpb5pPlate9c8yHQ3I5b96j6RkTgTKWJ6Adt9caos7dt0mj/Y+nDO+7511rzgtLukJdMn3XviWfOr1N4rJYM6qXCTTuXXn5xbsQ4F7VggFY33RUZeoeRZEmDuHn5Qv7XwlOU52pelz63ZPh9z0xi8r4f9cQosvylBwQMxGs5ze9la54Ih3SY2jVjX+maGn5MvPfkFdQxnLE4CE7UMnfERObT1DbWQ1zklYGSRAAvomsJrAHck93nXUxSrxGU7pYsnbsRYTSyKthigJJ0QUG13GCekGpNgQ2uG/FwckwpC354uT9iEGrR6UPxMKKaE7vq8kAVmPs0ATuEPW2Xmwdz2qZB1ZEID8raG2VkmusxGnVHk8UltdJZOBaRn1+5WUFWVBAutyOMRqMSsZSiwWl+HxcUrcsxgTbppfAnabTQmDcE3GcTo1M6NkOrkm0EhvJY57JKrAHBsi40JJ4vNLhqWRwPoSwLlYXUmBe76p47oGoQASq5hMRpmcnpaRsfGsqmltbBS7zaoE3iMZCgnmBe5ikKGxsSWTuWTVCG5cFAL1tTXidDjUMwNlFEUZgpKuFNeeKq9HzfNx7QlMz0gszjXakh5UNr4kCODef2RHu2rrRhC441mrrqZarTP09A/kbS2tJAabjSQBEiABEihpAhCgQxiONcj9PQeX7ctS72/wzA35e/RQIuBigNjS3iYmo1GJ5/HeD4F3ArgvIzkb3nGtFEdu6lDJ5bF/+nMC3hcsJbNfjz5ifbip3ifIRd3V1yfxPDy/bG5rVUmVOU9ZjxFkHSRAAiRAAiRAAiRAAiRQOAJ4VsAzQz4TPhWutSyZBEiABMqHAAXu5TOW7AkJkAAJkAAJkAAJkAAJkAAJkAAJkAAJkAAJkAAJkAAJkAAJkAAJkECJEkiXuN+15055sPOBJXsCYfu2mmNlW81xSnbW4d2stkuXnELafmrr6fLahtdLndOnfr9z6El5euhJeWboSSVzxzbXnXKToDy7ySjRZFLQBkjcP/6Hj5YoxdybDR5nb36HnLv5HfMid4wHuIAXAoL96x//pGLY7t0kHZ5NahwwHnOREpvJpD7MwSABEiCBciWAe8ZsIiYjoREJRKfkycHH5RcHfrqu3a2wuuXWN31NosmIfH/Pd+TZ4afXtf7FlbW62+XTr/+suCwVcvufb5PHB/5Q1PaUQuWnNL1RPnD8lfNNNRstYjVZZTQ8Ilf+9v156cI1Oz4lPqdP3bsxBzrJ9xr55Ouum7+nZ1IJ5mWYS6UHBe6ZkFu4DeZZF269RM7efL76RSKVkB+8+N1l573Z11CcPSosFXL+lnfKOVsuELPBLLOJWXlq8DH51vN3SCwZm2/U0dXb5F9f+xmVUGAwOKAE9r3TPcVpdAnVCon7xUf/X5UEADJ8StxLaPDY1A1LYDmBO56ZLzzqYrWegShm4jOtjWjHRCCQdyFuOQy+xWyWSo9bqrxe1R3IOiDGzLegAh8kgwQjHJ5VAsbFgXZgG8hAYrGYdPX1rxteTeAOyf++ru51q5cVZU4A4sW66mol/R8YGcl4xyPa2ySZSqn9jEaDQM5rMVtUUon00ISwkDsySKBYBGqrqpQ8WrsW4zocDM9KMplQ0p5sQ0taYLdaxV3hUgkLQqGwjPj9kkgksi2O25NA2RPAPQKyXyQMwX1hMhCQSPSVZ/2yB5DnDiJpCu7flW63Sk6Byxhuv7jX4l4eCs+uWiP2a/L5xOGwKylc//BIxtcvTeCOSoaVwL24CUFX7Sw3WJJAtder7mGRSFSJ+BkkkC0BiAqbG+pVIifMf5AkZ6nn0WzL5fYkQAIrE9i6qUNtMD45qZInYK0pkUyWJTasqVVXVqprDMSoDBIgARIgARIoFQJ43kaiX7w7Wy1h1mKJu9FkUvL01eTvhWLR3tyk3iUhCTFE7VoizGyS9dbX1qqkmukC+EK1N5tyIcbH+7LBkdGck3Bqkn68m+vq7cumGdyWBEiABEiABEiABEiABEhAZwRaGxvEYbdL3+CQhGZXf8+qs+azOSRAAiRQsgQocC/ZoWPDSYAESIAESIAESIAESIAESIAESIAESIAESIAESIAESIAESIAESIAEyolAJJFUsoIrH36/jIbmpEPLCdu1fiuxwSHFwaO9DyuJuCZtxzYQokHkku5ygYAUwjSUbTIY1DYxmHgXieBLmS0Ej06zU3VhJDwiL47vnme6Wr8gZr/+lJuUXBMBeTsk7prAHWOTzji9PLAEU3wxSIAESKCcCUB6OZuIyp7xF+TnB34iz4/uKkp3z+o4R96z/R/kiYHH5PZdX1Gyn2LGRUddIm9qebO4rR4lIJ+JzRSzOSVX99dP/6bUuxoXJKbJtRM7Gk5W8wDI27XIRz0UuK99ZDCPuvLEj6mkRAiMzS1P3yh/9b+49kKLsKfb6pbzt/ydnLXpXLEYLRJPxmXn0BPywP7/kcHgoEQSh/8x/N8f8145b8vfKnn9rTs/J7tGnitCy0uzyre0v13ee+xlohI9GI2cb5fmMLLVG4TAYoE71ineddTF80nP8NxsNhjVWsR6B5Y+4qm5BHYQNwyNjlHStsoguF0uafTVqa3AK98C90yOAU20WQyJuyYX299zcF72kUmbuc36ELBaLdLW2KgqO3CwN+PnQYh4IcRW4thDz5CQukDo7p+aUkJ3fMgRv/dPTsrYxOT6dIi1kMAyBBx2m1R6POJyOJRwPZ5ISCo59y5h7t1A9mEUo5iQ2DUWk+GxcSU2YpAACRxOoK6mWtxOp0BuBYG7f3JKJZ9hZEcA1y5It71ut0qegkQqkUhEIrGYmI0mqXC5JDQblv6h4QUFYz98OWw2JWGz2azqO+TLGIexiQmZnnllzW+1VlHgvhqh0vg97oced4WYTWYlcEeiJwYJZEsA15Lm+noxm00qecSo38/5ULYQuT0JZEmgralRPW8jAQvE7XjmjsbiMjE1VXbnH+S3SADUNzQsYYqTsjxSuDkJkAAJkEAxCRzZ0aESnULsncn6R7rEPb3de9c5Ka4mXse7PyRPWdx2vOvBq4B93csn68XaDxLOack0M2VQ6PHSBPT5EuNrrDKR9Be6byyfBEiABEiABEiABEiABEggNwKb21rVe1MK3HPjyL1JgARIIFsCFLhnS4zbkwAJkAAJkAAJkAAJkAAJkAAJkAAJkAAJkAAJkAAJkAAJkAAJkAAJkECeCWiCs51DT8mjvb9RgnVIzjq8mxfUBL+Z8ZB0Hd/xb4jHosmEiPrX3O9Nh0Ti2s7YJpFKKSmCpnQplLwd7b7ypI/Jj17+fwKpfDHiyhOvllNbz1hQNcTre8Z3q6/lhO7p8naL0SBx8EqJQHoPAawWII0PqxjFMPf90FgUo6+skwRIgATWmwDuJ9FEQkLxkNzz1/+WX3c/tN5NmK/ParLKd8+6V4aCA/LfL35Xdo08W7S2oGKbyS6Xbr9Mzmh7i0xGJlVSFkidGasTOLp6m9z4hltkNDyi5PeFjPm6QiNqjNYS791+uZy9+XyJJqLysUc/lHGimLXUVa77IDkO5o2lxrDCUiHvOOJd8rZN5xwSt8fkueFn5P79P5aBmf4lxe3aGCJBwQ2n3CxV9mq5+6XvywP7f1yuw1uQfr2t4xx555EXSaWtSiwmo5iZNKkgnFkoCeRK4JX1jSdVYjRc6xHFFLejfsxhteR1M6GQkpFDdsBYncBGlrhvam0Ri9ks3X39SnLM0BcBSFib633isNuV8DUYDmfUQEjiNEE7pO0Q8kIep8nctQ/Y4N8j4371ewYJFJsAPnRbX1erJO44XiFcj0SiOd3LDEaDkgkGQ5mdO8VmwPpJYL0J1FZVKWkX7gf4gtx3aprJGrMZB9yra6sqBfNJ/DciBlFrICAzwaC6nkGQtqmlRaWkgCAfc3S73abmYPjS9sO+uIcjMB7jk5Nq+2yCAvdsaOl3WwgCPRUVUuF0yvDYmIQoxtXvYOm8ZS0N9eJ0ONS8amIqUJSEZTpHxOaRQF4JQGiOOQESUlnNFrHbrGIwGNUzN5KylEvg/uSrrVHzlgM9B8ulW+wHCZAACZDABiBQ5fEIEtlhvbB3cCjjHmsSd02ajn9j//VKYpL+Dms5aWF7c5NKCNfZ2yfxQ4n5NGE75ihWi2V+zUHruF4E5y2NDQKJ++i4X62n5Bqa4BGieyb1zJUm9ycBEiABEiABEiABEiCB4hI4or1NvUtd7yRaxe01aycBEiCB4hOgwL34Y8AWkAAJkAAJkAAJkAAJkAAJkAAJkAAJkAAJkAAJkAAJkAAJkAAJkAAJbHACkURyXqyejmIpYftSqCBoh5odUvbVAtuiNmypycvu2HVb3mTr52x+h5LXIvJRLmRvkK5nE5CtX7Pj31QfIVdHfyFiTw9N6P5Q58+kO9Api+XtYAmBO+RzCKC1GIxKOscgARIggY1IAFfDRDIlkWRcDga65Sf7fiRPDT5eVBSv8r1G/uk1nxST0Sgvje+Rzz35GUmmiivirLZXy+XHXykn+V4jg8EB+djvPlRURnqsHHOF19S/bkHTkLTGZXHlZe6QSZ+/fvo3BTLtXOYqWsKYUhOQZ8Inn9tgvJ1m52HjjfmaHtkhEcPVr75Gqu01SNWj5thamAwmqXX6xGq0SDyZkD+PPCO/6Pyp9AR6JJqIZITtsuOukNNaz5Bnh5+Wrzx7S0b7cKNXCGyrOVZw7tU4asVqMlPizoODBHRIQBO4a00rtrgd7cDah0pql0zK+MRkXgQHOkRf0CZtVIk7JN+Qg4/5J8Q/lZ0gtKADwsLnCVR7vVJbXaXk7ZC45xrpxzqEM8Nj4xLKUAyfa93cnwRWI2CzWKS9pVlwbM5GIkraA/mxWq4+lGAUTy+abDpddKyVjZ+pL5UYdk5KzSABElhIANJwr9stlR63Ol+i0Zi6z2AuwARAmR8tFotFWhvqlaAdMRuBIHlKpoPBwwqBIK7SPcd7cUDyikQ6SFoxG42o72tNrEOBe+bjp+ctId2rcDmVxJ1zNT2PlL7bZrfZpKnep/6OAPJ2iBB5jdf3mLF15UFAu9c7bDapqvSK1WxWiThwPS+XQHIIm80m0zNBGRkvn36Vy/iwHyRAAiSQCwE832ry71zKKda+6WvfK7UBCZADM9klsMNzGtYsIa+CCB4J19YjQYuWFA7LCSsJzhvqatUz5EqB9kM6HwrPqu+akL5Y44V6IW6HwB0B2TqS4mHuhETVazkWwWtzK5LozQWS4+G9KYMESIAESIAESIAESIAESKA0CRzZ0aE+50iBe2mOH1tNAiRQugQocC/dsWPLSYAESIAESIAESIAESIAESIAESIAESIAESIAESIAESIAESIAESIAEyoBAutwsU2F7Pro9m5gT3EKOfsPj1+ajSFVGndMnt5/x7fnylhKjQlp50VF/L7/r/a3c9/Ldy9Z9xYlXK8Hlo70Py3177xZI1zON7511rzgtLrGbjPO7KGHbIYG95qbpnuqUO3Z9Va4/5Sa1vcVomBfhQ18DuT7+qMlmfKWcTNvA7UiABEigXAjg2olr6Fh4TPqme+Wn+++TF8aeL0r3PFaPnOB7tbyp+TTZVLlF7Ca7xCCVn+6Wzz7xKYkn40VpV3qlPme9fPm028VstMjOoSfl35+5ueht0lMDPnjCVXJ621sPa9JoeESu/O3716WpR1dvkxvfcIuaW1z58NrrpMR99eG68KhL5MKtFx+2oR7l7WjkVSf9k7y+6Y2SSCWUlD1d4G4Uo8SSMfnL6HPyyMHfyIHJferfmYbRYJRPvu56Ob72BHlhfLe6ZjGyJ3BM9Xa5/PgrpLGiWaxGs5iNcwJKBgmQgD4IaGscehC3Y/6qJa6D2ADSCXxnrI2AJveAuKJ3cGhtheS4lybdhAxkJhiSgZHM14nWUrX2QYtgKCQDwyNLJl9cS7ncJ38EINntaGlWBXb39ecsVWluqBeXw6HKg9gaklkI/CGPZZCAHgg01/vEarUqkdDw2JgemsQ2kEBZEahwOgUycdxfEBCF4z4AMRYjOwKbWprFbLFIOByWkXH/itJ1zO287gqxWiySTKYklohLODyr5u4QKucr4QQF7tmNoV63NptMUuFySXWlV/yTkzIZmNZrU9kuHROor61RAkdcX7p7+1RSHAYJkMD6EqjyegRrTZhvQeBeDsmlMJdB0i1JpaTzYC+vLet7SLE2EiABEigoASR6bayrlc7evoLWU6jC8dzd3ty0avF4Bt/fc3DV7ZbbAHNsyNLX6z3SlvY2MRmNSjiPd4DLBaTyWO9JDz0K2xe3X3tHtVy/8BwDkXumYvf62lq1/qIFBe5rPtS5IwmQAAmQAAmQAAmQAAnogsDWTR3qfWpP/4Au2sNGkAAJkMBGIUCB+0YZafaTBEiABEiABEiABEiABEiABEiABEiABEiABEiABEiABEiABEiABEhAlwQgE4PYzGhYX/EgZLzRJORDBiVIh2g9X3HrqV+Tds+m+eIgiU8Pn6Neid5DsaCSpgZjwSWr1qSo+CW2fbDzAXmo62fLbp9eiLZvupB9cSVRJX545adLbYvxwc8ZJEACJLBRCUB8GU0kZCo6KbtHn5f/fvE7MhmZWHccNY5a+eAJH5HtNccqMToikojIvomX5YmBP8mTg4/JdDSw7u1arsKtVUcrUbPL4pLv7P4v+WX3L3TTtmI3RJOn9wS65HsvfGu+OSPh4aySteTaj6+f/k2pdzWqORDmQmsNStxXJodz4I4zvyMOs1P+t+vnMhIaVjs8PfTEYeNtNpql0dUs22qOlXbvJumd6pGnhh4X/+z4Wocnq/2q7NXyjTPuVFL2X3b9Ql72vyh2s32+DAh9AtEp2ev/qxK8ZxsfOvGjKjlROBaS/3r+G+raxVgbASTKQDKIY2qOpcR9bQi5FwkUjADmjljdKPZjdPrz/kQgIKPj/oL1eSMVjA9+rZd4YzmuEI20NjYIBJyDI6NKsF2ogMS1qd4nsVhMuvsHykImVihWxSwXQmunw6Hkujgmcg2MOyQzOMYQEGUPDA8ruSODBIpNwIykBc1NSmh8cHBICXqWC5PJJE67XSCYgsRoNhIpdvNZPwnolgCE0HXVVeJyOsVgMKjEHThvJqYC6nxjZEcAYmQIWePxhBwcHMyIIYRrRpNJkolEwWSnmsAdzytDY6MyG2Fyp+xGVj9bI+EO5mt4FkCCAAYJrEQA536l2y0ms0md96lkUiXqqK2uUrshQRnnSTyGSGD9CVR6POKpcEo0FlfJqcrhkbuuulogpg+Gw9I/NPcujEECJEACJFAeBDRR+N6u7pLrENYTkWQN6x2ric5z7Zwmis9VBL9UO5aSsGM7yAoxpy/n9Rs8v+DL4bCr7+q/7a/8HUs6r0ze4TX5fFLhcgoF7rke8dyfBEiABEiABEiABEiABIpHAM8Fm1pbiv53fMUjwJpJgARIoHgEKHAvHnvWTAIkQAIkQAIkQAIkQAIkQAIkQAIkQAIkQAIkQAIkQAIkQAIkQAIkQAJFJbCaxP2cze+QPWO7pTvQmVU7sd+l2y9TwrY5udHyAvT79t4j971897LlL5bBj4ZG5Ed775bfryJa3dFwslyz49+UGN+6jDkOLYsk5iT2K22XVee5MQmQAAmUEQEksYgkotI73SsP7P+xkqQnU8WRFv39MZfKGW1vE6vJKp1TB5T8+Zmhp8Q/65doQp8Ssjc2nyaXHf8hsRptcvuur8if+n9fRkdHbl2559z7xWQwyUU/Py+3gnLYWxPJY26BhDK5BCXuK9O78KhL5MKtFwuk/df8/iPzG1faquTV9a+Vo2u2SZu7XWodPpX0AHL0FATABoP6jv1+3/uIPDOMc75wMvePvupf5OTGN8jjA3+Sr//533M5JBbsCzHYB0+8St7ceqbMJiLyrefvkD/2/S5v5W/UgtxWj3z0VdfItprtYjVZxGwwFl0YvVHHgv0mAT0RiKdSEj+UqQ33EMiSQrOzempiSbcFAndIMDp7+4oqw/BUVChhI5acuvr6VhQY5wI8XTZS7D7n0o9y39dus0lzQ71a2+vq68/L8VBXVSVVlV6FLhyJyNDIqMRWEGWXO2P2T18EkMTCarWKf3JSyaUXBySlmrjdYbcJxNTRWEwlOQjMBIt6/dYXSbaGBOYI4H4P2SbOF8wfIW+fmp5e8vwis9UJaIkmwHHMP6GuPXoJrDNpiYCGx8aV0IBRmgQgqmvy1al52sDwSGl2gq1eNwKQmLQ2Nao5EQJ/uxAOz4rTYVfrz2MTE+KfnFq39rAiEiCBub8eqvR6pMLlkmg0pgTupR5Wi0UlhkBSuIMDg0wMUeoDyvaTAAmQQBoBTXaNH+FZEmsGpRLrKW/XmOA9EiLfsntN4I51+vSklkOjYxt27T5d7I71LcxDVhO419fWitddocYIz9N6WrcplfOK7SQBEiABEiABgLdShgAAIABJREFUEiABEiABPRDwut2CpNqFTtSlh76yDSRAAiSgNwIUuOttRNgeEiABEiABEiABEiABEiABEiABEiABEiABEiABEiABEiABEiABEiABElhHAitJ3CHbPHvT+XLD49dmLHHfVnOsnNZ6ppzWeob64KXVZFRCraUimkxIKBZS0tRgLHjYJnVOn9x+xrfny4GELXGosD3ju+XHL98j+L5c/Oi8n6tf2U3GZbdJl7vZTMYVVPPrOCisigRIgAQKSEBdklPq/ysErrci47Pjstf/svzPvh9K19SBArZq9aLP3ny+vPuo94jZaJZbnr5R/jL659V30sEWp7e9VSU1SaYS8unHPi590706aNX6NAGC9PHZMYEgfXF8/fRvSr2rUc0xVrqXF6qlaNtm7xa58Ki/V8LwO3bdJo+ukhxmtbZQ4r48IcX4zO+I3eyQJwb+KHWOevE568VtdUviUFKIWCIqoXhI/LNjMhwclkhiVjxWr7S4W6XGUStmo0USyYSak/6p7/eyd+IlGQ2PynT0cGHhamO11O+PqNwqN77hCxKOh+Xfn7lZXhx/YS3FLLnPJcdcKudveadKNvGt3ZC3P5q3sjd6QThG3nfsB+TkxlPU/cFipMR9ox8T7L8+CBzypy/bmGVyrOXU+PRne1zLHWaHEtTu7zmYU7nceSGBTa0tAiHE+OSkjE9MFhUPBO4QuUMO2nmwcHNsTTZy4GCvJFQSQIYeCTT66sTlcCiJJxI35BrVXq8Sr+H4gsRkNqLPpGG59pP7lyYBSKYb6+okkUwKBEWRaHS+I7gu4vi1Wi1qTT4lKSU0gkwQAcHR5FRAJgL5eY4qTYJsNQnMEYC0t7aqSio9bvXfCJxPgyOjKukBYyGBCpdTXV8wxx6fnFpSfg6Kbc1N6pozGQjIqH9Cdxib6+vFZrPK8OiYBMNh3bWPDcqMAATujXW1MhuNUuCeGbINvRWuSUjeIAaDxGIxSSZTYjIZVQIPBK75eks4saEHjJ3fMAQqPR7xVLjUWkv/OiTjgMDW7XKp6wDEpnieymfU1VSr8tGfnv6BfBbNskiABEiABIpIAM8eai55KPAcmY/15/XoUjHk7egXeIFb7+BQXhOnaQJ3PbyfWo/xy7YOJPRsaWxYUeCeLm/HujJEjwwSIAESIAESIAESIAESIIHSJFBTWSkQCPMZqTTHj60mARIobQIUuJf2+LH1JEACJEACJEACJEACJEACJEACJEACJEACJEACJEACJEACJEACJEACJJAzgWgyKRCs/b73Ybl9123z5UHgfuHWiyUUC8r1y0jcIWzfXnOcbKs9Tn1PD03gPqe+ODwgZIdk7b6998h9L9992AaaCNViNIjpkEAD7Yyn5tqLgGz1vr13HyaHveLEq5VEHpoam8m0ophd6z/qQF0MEiABEihXApB3xVIpiSSWl88ZxKAEXwYxyp/6H5W79nxbgrHif2jLZamQ2978n+K1eeWqRz4gw8HBkhmmj7zqn+Uk3w5JpOJy+a/eo/iWa0CMfu6WC+TEuleL1WSVVCqlRNh3/OW2BffqD55wlUBuv9wcoNB8INS+4Ih3zVcDyTwSyuQalLgvT/C9x14ub+s4R+LJuMSSMZmNh2UkNCxTkUkZDg2pc3ro0Pex8Oh8QRCrH1t7vPqqdzaK11apRN24VsVTcVWOf3ZcRkPDcnC6R0ZDo9IdOKCSA6H8laLGXivH150oZ7afJR3ezWreiLnlt56/I9dDYcH+V530T7Klcqv88OUfyBMDf8pr2SxM1LGAuf8bmt8kZqNJrErizjk9jw0SKBaBdJH6cm3IZ/K0heL2kPyi8wF5qPMB+e5Z96p5yL7unmKhKMt6NVkJxJ2dvX1K4FmsMBqNSgQC6d5MMCQDI4cnDcpH29qbm1QdkG+lS5LzUTbLyB8Br9utPpiIGQBk+7mGJnDHmFO8litN7l8IAvW1NeKuqJBgKCRjE5NS4XSI3WYTq9mihKRIPjAZmJbQ7Ky6VtttVoEg0WGzK6FgNB5TcuVQeLYQzWOZJKB7AjhfIG6vcLnU8yPkvfhw+/TM4YmGdd+ZdWygr6ZaXUswz8bqJu6TMzNBmQmF1HXHV1MjXneFkoUNjo6pBBJ6iyqvR6orK2XM75fATFD1hVF6BCDkxjwdx11Xb1/pdYAtXlcCeJ7Ds2M8npBAcEatJWK+5HQ4VIIyzJWmg0EZGfeva7tYGQlsdAIVTqdKzIdnla6+/oLdk11Oh3gr3OJ02FUiB5XpSkQ9D+FZKh+BNaotba0qKRCSwGFuxCABEiABEigPAlva28RkNCrRNe5bSAByoAQSBxdL3o5RR1ITyNb9k1MyNpG/xG4UuK98Tq0kcMfx4KuuFiTnQ1DeXh7XJ/aCBEiABEiABEiABEhgYxNoqvcJ1lhHx/0yEQhsbBjsPQmQAAmsMwEK3NcZOKsjARIgARIgARIgARIgARIgARIgARIgARIgARIgARIgARIgARIgARIgAT0R0OTl3VOd8vE/fHS+aZCxX7r9skMyS1kgcXdZXHL2pvPlnM3vEKfFNb8PJEmQXcCBju+ZaBNnEwkJxUJKmgrRJsp+TcPJ8tqGk2VHw8mqDMjdFkcilRII4PHxSgjmH4Skretnqox0ebvVaFLtWSmUaCKRUJvYTSY9DQ/bQgIkQAJ5I4BrZlSJk+Py7PDTy0rZcfXGdXX/5D55eugJSaaKJ2Vc3PlPvPYz8ur6HXLn7v+QX3c/lDc2hS4I98qLtl4ip7aeLsOhYfnXP1xd6CrXtfzF0nat8tHwiNQ5fOqfi0Xu2OfGN9yi5O7XP/7JdW2vVtk9594vJoNJegJdav6AZDJ7xnfn3BZK3JdGeHrbW+QDx39YDkzuk4cP/lqGggMyHByS8dmxjJlD5n5U9TGC7xC5O8wOqXHUitFgFKvJpsYTEnajGCWeSkg4HpaJWb+MhAala6pTJiOTMjDTJy0VbfLmtjOl3dOh9k2kEjIVmZIXxp5XiYHGw5m3KdPGI6FBNBHNdHNulyUB3LsuO/4KwXGmjgejcT4BVJZFcXMSIIEcCWhrDA91/kyC8VcEmD6HT05tPUN5kmzGw5/xs612OXE77umI28/8tpqH7O3qzrZobr8KgU2tLUpyB8npeJ5EV2uFron4IMoaHBlV0r18h/aBN8j8IPdi6JOAy+EQX22NmEwmGRkbn28kxLEQWGcbNZWVSgiPffsGh7LdnduTQMEJ2CwWaWtukmQyJZFYVCWawHo85OyT09MyMRVYUoAI8XJNpVedKxAvQ/I+NT19WHsbfXVKssTEFQUfSlZQBAIQrkHeDok71quSqZQMj42phDCMlQlo0mzISRFgBwkqBHYIM5IpGwzSOzikJO56DG3+CJFBYHpGYjqUzOuRm97ahPsYRLlM2qW3kdFneywWs7Q3NUkEyTr8E2rulEgk1fUKX9r9QK/XLX1SZatIID8EkIytrrpKJeSA9FxLFIjnnLUkWcE5bTQaBJJSSEwxN0Hgfj8biUgkGlMJHJDYyma1KKH7TDCo1rfQhrUG5pdIdIPy9jOZ5Foxcj8SIAES0B2BJp9PCa8xT8Rz7hHtbYJ3EaXw3kl7jwPxPGTd6xm4LzbU1ap7OZK05Cu5GwXuK49iusAdSfUq3W5BIhus5WjrOCiB8vb1PBtYFwmQAAmQAAmQAAmQAAkUjgAS1zrsdvU3TWv5u6jCtYwlkwAJkED5E6DAvfzHmD0kARIgARIgARIgARIgARIgARIgARIgARIgARIgARIgARIgARIgARIggSUJJFMi8VRS8B0xGhqRB7seUOJ0CNwR0DDgj/ghYoDQ93e9v5U3t555SNyeEpPBmJWwfXFDIBSGeG3n0JPqV6g7PSxGw4ryxbn9IYcwqPZ3BzoPlZGSTOTtWl1gsJronYcRCZAACZQiAXh0cJ0NxkLSFeiU50f+LI8N/FESybiYjebDuhRLxtT1PhTXn7TonM3ny6XbL5ff9z4sd+35tszEDpeM6XWMWtxt8n+2vU+Oqz1BHup8QP7fS3dl1NTrT7lZttUcu+K2F/38vIzKKsRGXz/9m1LvapwvGtL2nYNPyqO9D6t7cp3Td0hef4baJl3k/rXTv6mE28Vqv8b2rj13qkQw+QxK3A+n+Y4j/k4uOfpS+dmBn8jdL90lc2l4cgufs14aXE1SYamQemeDVNmrxWPzSqWtUiwmm/gc9UpiaDFZD8ndMd8zKrlYNBmTQGRSugNd8pJ/j7zsf0nJ5RmlTeDszefL/3fU34vdZBebCYmcMkkpVdp9ZutJQG8EZhNJwXzgyt++f0HT3rv9csE5aoZEKYdzczVxu1apdp/vHxqWYDisN0wl3R58+AsfAoNUq7O3b16uVaxOVTidAsk6Au3JlwxE64/2YYup6Rkld2Xok4Db5VJSmKUCEraB4ZGMRdRYB22urxenwy7FENzokzBbpUcCuPZBzINjFuJ2JNYIzARXFR1ie8gFIVPCM3o0FlMSd+yL3zXU1kiFy6Ukh129fXrsOttEAmsigOdDJPvAsY/A8T89E5SxiYmchJ1rakwJ74REEEpQKqLmXVjd0cTt+BmuJ8NpyVT01lXI9tqbmyQWi4l/KiAhPivobYgyas+8wF1Eunp7JR5fu3Q3owq5UUkTQOKGtqZGJTBB4i9NEF3SnWLjSaBMCCBBIOZneG9jNpuQnzc/YcC7oLm/ccKzUig8K6HZ8JzA3WgUm80qWEfA8xTmhFg3QNK+TJ6nFjcQc4vmep9KqoV50Kh/Ij99YCkkQAIkQAJFJZD+HqSnf0Ctk2nJXvHMu1RCxHw3GM/fCLwDQeD+heRzmbyn2LqpQ8179/cczHezVi0P90a8Q8K9MZ8SdwrcV0avCdyX2gpJOvE8FAyGKHZc9QjmBiRAAiRAAiRAAiRAAiRQGgQ2t7Wqd7QUuJfGeLGVJEAC5UWAAvfyGk/2hgRIgARIgARIgARIgARIgARIgARIgARIgARIgARIgARIgARIgARIgASyJrBY5I4CoDqEWM10SKwWS6YkAQuwipSY8SHKPBnPZxP4YP0rckXUiaK1ulfrEFoFkXt6+7KRt69WPn9PAiRAAqVKAB9Mx/U7lozLyxMvyXdf+KYcDHSXanfkqKpj5JOvu076Z/qUAHrP+O6S6suJvlfLJ177adXmB/b9WO59+Qertl+Tj0KEikQl6dHh2aQSqhRLgI62fO+se1UbINV/sPNnStq+VCwlcofAG1KGGx6/tihjeXT1NrnxDbcorlc+vFAyu+rAZLABJe4LIUHYD8H6F5/+nOwe25UBwdw2qbbXCBInuCwuaXA1So29TmocNeKxemUi4lfCdlxDOif351YR99YdgfO2/K28++j/IzaTVSxGY9pThu6aygaRQNkRwDM55p6YF9y+67YF/bv9jG+rxC42U/bn5eJn/nA8JL/ofEAlxQnGgkty1ITxo+N+mQgEyo51sTsE6SXkG5AFj09MFrs5UldTLZB3JJJJOZBnIYkmiIfgAh96Qx0M/RFoa2oSu80q4dmIRGNR5OsRo9GgjlOrxaIaPDEVUJLe9DCbzUrYBlG7Fk0+n1S4nEpwAxnPdHDp64z+KLBFG40AZOs1lZXqWMW9DkKkbALnRm11lToHIKGC1BCJC3DeICA6PHCwN5siuS0J6JYA5GF1VVXicc8lLsB9fXJ6WonPsj13dNvJdWxYW3OTur9Cfo4kKbhuYM6E14mQoutdjgyRnMVskYnAlJofMEqPAM7pI9rblOe3d2BQZiOR0usEW7xuBNwVFdJYV8vkTOtGnBWRQHYE8FyDZxKIclXi3+wea5asDEJ2POOEZ2dXnOthDuNyONQagPYcNBMKqWQPmYbL6VQCd8wpkVgQz1EMEiABEiCB0iewpb1NJf1If8ekCcSRNBjJg3ONpQTtKBP1LhWZJlusraqS6kpvUee/hZC4U+C+8hGXLnDXhO1hlcRmVvfrNLmeS9yfBEiABEiABEiABEiABDYiAbwnw7PX3q7S/VzQRhw39pkESKA8CFDgXh7jyF6QAAmQAAmQAAmQAAmQAAmQAAmQAAmQAAmQAAmQAAmQAAmQAAmQAAmQQM4E5kTuKTEtI0+HiE0Tu+dcWVoBqFOJlbKQti9Vv9Z+8yEBfD7byLJIgARIoNQIILEFrq8QXP54773y8wM/LbUuHNbev2k+Vf7xhKvEaDDIT/fdp/pVavHGltPkfcd+QCosboklY2I4pBaGlMBkMEkiFZdoIjbfLbvZrn5+39575L6X717QXU3urgeBe6YS9sNE7pKSqcikPDu8U8le/+p/cV2H9Jtv/b5U2qoKJpGnxH1uOLfXHi+fOfmz0jl1QD792Mclnoyv6zizso1FANfVf9lxrbyqfofYTeaMk0JtLErsLQkUhoCW+O2OXbfJo70Pz1fS4dksXzz1q0roaFtGPLFUi9YibtfKOWfzO+TS7ZcpUVPv4FBhOryBS4X0enNri5I+QE6lB0mnJpXP95hD4IWyIW7v6esXSMAY+iJgMZulo6VZkMAMAs9o7JXnKfyu0uMWT0WF+uAiJDcQsUFgYrFYpL2pUf18YGRESXyb6n1K3qbk7ePj6mcMEtAzAcgOc5VPu10u8dXWHCaHiscT0tlLgbuex59ty4wA7uW4vuOegPMF4ir/5JSaJzLWRsBqtUpLfb2a34/4/SUnwq+rrhKvxyPTMzMqWQujNAlsamkRk8mokgjgvGaQwHIEGn11AsHy+MQEkzbwMCEBHRPAWhPe/+IZZ62BuR7+h2eZTJ+TNIE8Ev1g3og2ILnV0NhYRs3QJB35kvlmVCk3IgESIAESKCgBLcHn4ncN2ruCZCop3X0DEo9n/jcPuM+1NTWq+9xygnatU1ibxvo19sFahhZ415XJWsam1ha1H56VkJikWLFQ4i4CbslEQrr6+tfUJArcV8aGMccxSmH7mg4v7kQCJEACJEACJEACJEACJUfgyI4O9a6WAveSGzo2mARIoAwIUOBeBoPILpAACZAACZAACZAACZAACZAACZAACZAACZAACZAACZAACZAACZAACZAACZAACZAACZAACEB0mUimJBgPK0H4T/b+SB7seiDjD6rrkSJk5+/cepGc3PgGcZqdMhwalnv++n3ZNfKsHpu7apveeeRF8vZN54nJaJYKS8WC7SEW0KTu6b8oF4G71qfFInft54lUQkZDI7JnfPe6CN0vOeZSueCId6m6bt9126pjt5YNKHEX+drp/yX1zgb55vO3y86hpyQQnVoLSu5DAhkTOLb2BLlmx7XisjjFYjQeSpWR8e7ckARIYI0EosmkILHa+375bgnGgvOlvHf75XL25vPFbDQIEq6tFrmI27Wyt9ccJ9edcpOSXPT0D6xWJX+/BgKtjQ3isNtlfHJSxicm11BCfneBnAKidUhBIGUdm5jISwXahy2i0Zj0DAyU9HNVXoDosBCIb+w2mxpzjP1SUeFySrXXqwQmCIjZXU6HOl5wzcGVCfIbu80uiURc/FMBmQwEdNhbNokEcidQW10lY/5XrpHpMiWUnkgkxGQyqYq6evtU4gMGCZQyAVzvG2pr1TUfYs2h0TFdJJ8pZaZoe5XXK7VVlWpudHBRAhW99w3zgkafT8LhsPQNDeu9uWzfEgQgPWxtbBSLxSwTk1Pin+JaIw+UpQlAeolnV8xvRv1+Cc9GiIoESIAEliXgsNukrrpazCazTExNycQq6wJYi8B8yOlwSHdf/4KEcsRMAiRAAiRQmgTwzgPzR0jU8W5p8brYEe1tan0BoSX8yETkjoS4mJsiNEE7ksbiHVYyMfdd+ze2wTo22qHVhZ8hcSnuN6vF1k0dqo79PQdX27Tgv1+87ogKkWB1OvjKO8RMG0GBe6akuB0JkAAJkAAJkAAJkAAJkMBGIIBnP/5d5EYYafaRBEhAjwQocNfjqLBNJEACJEACJEACJEACJEACJEACJEACJEACJEACJEACJEACJEACJEACJEACJEACJEACJJAhgWQqJUnI21MiiVRSoomYjISG5KvPfUl6Al0ZlqLPzdo8HfJvr7tRKu2Vyk7/ov8FuX/fffKX0T/rs8EZtsrnrJcjq46Sdxzxd9Lh2az2SqaSsmv0OfnGn78sM9HpVUu6/pSbZVvNsbJnbPdh2/6m53/l8YE/rlpGNhscXb1Nzt1ygUxHp+Un+36oROvfO+tecVpccsPj1yrperbhsrhkW81xAsnq9trjpN2zaUERELpPzPrlBy9+N+/90Sq659z7xWQwHSabzbYvK22/kSXu22qPk+te/3lJJhPyk/33iT88LrhiWYxWwfhC5v7s0NPqvxkkkC8CRoNRPvqqf5HXNp4idpNZTBkIo/NVN8shgY1KAALkSCKp5p7X/P4jCzDcfsa3BclbLEbDiudjPsTtWsWoD/XqRVJRjscFZCOQjoBxZ2+fLkSoTrtdWhobFO61SkDSxwpyEfQR3weGR2QmFCrHoSzpPplNJtnc1qqOP8hr4onl55Q4Zqs8bvG63fPi9mg0qiSOlR634gAJLQSgekhKUNIDw8brloDVbJa25iaZjURkYiogodlZqa+tEbfLpZIZIJFBLBafPycgqUIyA2zLIIFSJeCpqBBfTbVA+Dw1PSNjfr9gLZWRGwEkeuhoaRaT0agEp6NpiSFyK7nwe2P+sKmtVSKRqBwcYLKnwhPPrYaaykqprvSqc3huviaSvsyDuVt6YpLcauPe5UYAx06lxyOB6Rk1z8dzA4MESIAEViKAuaO7wiV2q1WtM0Cmu1TgGQpzTKwZYS0Cya8YJEACJKBHAlgTrXS7VTJLq8WiEttgPZ+xNIEt7W3qOXd03L9kIg9c96u8HoFMPFORe2Ndnbq3QKzXOziU0ZwUAne0QwvtvQfGbiVhfG1VlXp+CszMqAR2eghwwn3V4bALnu+w3rjcfbPJ51PHKmT1wVBYJqen5/tLgbseRpNtIAESIAESIAESIAESIAES0AMB7fkIf9+B50wGCZAACZDA+hKgwH19ebM2EiABEiABEiABEiABEiABEiABEiABEiABEiABEiABEiABEiABEiABEiABEiABEiABEsgbAQiHZhMJiSVjMhWZVBLkX3U9KI/0/kZm4+G81VOsgq7Z8W9ybO3x8vTgE/Kr7odk/+TeYjUlr/VaTVZ5S/vb5dzNF0ilvUp2j+6S23fdpsYw09AE7ou3Hw4OylWPfED9GPJSiNbXGpq0/cS6VwvanB4Qq3tsXiU/f7T3Yblj121rrWZ+v+WE7ilJyVefvbUgEneN41177pQHOx/IuQ/LFbBRJe63nvo1QSIGgxiUEHNO1J4Sk8GsZEsDMwPy2Sc/JeNhfXyAuGAHAAtedwJIcPGJ135GXBaHWIxGmdN8MUiABApFIJFKSSyZkoc6fybf2/Ot+Wo0kbr2A5yLSKpgVF9zP82nuD29fz867+dK7revu7tQ3d7Q5UJU1eirUwz6BoeUBFgPoX1IDfOOLgi94/E1N6uhrlYg7opGY9Ld37/mcrhj4Qi0NDSI02FXwvXxycyepSpcTiXYETHI0OioEq1pYlC0FFKYkbHxwjWaJZNAEQm4HA5pqq9Xz2K4TkKGZLVYBc/cOO7DkYiYjUZpbWqcbyVEpxA+MYlFEQeOVedEYF7gfuga75+cWlbEmVNFG2xnCNzbm5rEbDap5A+DuKfGSyc535Ed7eoamKk8b4MNr266C9l+e3OT4HhbKnAvw/1ramZGN21mQ/RFAIkmIIwcHhtTAkgGCZAACWRCoNrrldrqKpXMCklqtCQi2NdutajEEA6HQ61v4l6EZyW9SHIz6R+3IQESeIWAw25XzzP5Dsw/ipU4ZrGwPf0apvVzbxffmSw15pCHY+04EwFepiJ37T0Kjgc8f0LivpbQ3lVMzwTV8/dysam1RSxmsy4T0qYnzF1KRJ/+zim9f9oaZiKRnHsXMDnJBKxrOYi4DwmQAAmQAAmQAAmQAAmQQMkTQLKv5nqf4NkfMYH1y3F/yfeLHSABEiCBUiNAgXupjRjbSwIkQAIkQAIkQAIkQAIkQAIkQAIkQAIkQAIkQAIkQAIkQAIkQAIkQAIkQAIkQAIkUBYEIKuEVBLaSvXfc/+pRFqrhbbvbCIiE7MT8vTQE/LM0FMyG5+VrqkDh0pcrRR9/77C6pYvnfp1sRit8uVnbpY947v13eAsWmcymuW8zX8rb+k4S4KxoHzi9x/Nesw6PJsFwnOnxSVXnHi1+u90eTuaAzn53om/yt0v3ZVx65aTtvcEupSovc7hkx2NJ6vv6ZEviXt6mejTe7dfLqe2nqH4FELijv7e+IZblOj+yoffv6BPEECHYiHpDnRmzG+lDTeixP3io/+vkv9D4J4eyVRCztlygSARwM1P3SA4vhgkkE8CZqNZrjrpn+W1ja8Xu8mshNEMEiCBwhGAvB0S9xsev/awORsk7ttrjpMdDa+XHQ2vm28EzkqIjrAfIhwPyS86H5CHOh9Q86NcA0lE2j2bhDKSXEkevn+6SAOCqoDOhImazARi7s6DvWsCAMkJZCeIgwODMhuJrKkc7lQ4AhaLRTqam1QFEL4kErlJY+uqq6TK61Xytf6hYd0kJSgcQZa8EQlAQtVY51uw7oRr5Zh/YsG1HHIvfPgX23srKgTJA7t6+xQy/K7S7RazxSyxaEwlPWCQgJ4JHCZwnwrkfM/Qc3/Xo21K3t7cJJBrQz5XihL0LW2tEovHZWhsTCXrYeiTgMlolAZfnSABCcYqFour+xCeJXFvggQRIn7M3xgksBSBI9rbJZVKqmc6nPMMEiABEsiEAOY4bc1NKgFEIh5X9xwE7kuQI+G+g8Q1eBZyOezq2Skaj0vvwGAmxXMbEiCBQwRwPtVUesXldKpni5UiH8k6tfKxtl1d6VUJ7fDqMJ/vD5A0srqqUl0vhpFoaB3WTFYTtmMOBCF5KDwrXncm4QLlAAAgAElEQVSFQFoPuRskb4xXCIBLa2ODesbo6R/IeO64lMh9aGRUAsGgumdsamlWzzC5vkfBvQbP4aslLd66qUP1YX/PQV0Or/buZmp6RiVZ0mKOVYs6J3F84rh1OOzitM/dZ9ODAnddDi0bRQIkQAIkQAIkQAIkQAIkUGACzfX14nI6VC14ZhoeHePfNRWYOYsnARIggeUIUODOY4MESIAESIAESIAESIAESIAESIAESIAESIAESIAESIAESIAESIAESIAESIAESIAESIAE1plAHB/uTiahvsqp5mgiIl997kuyc+jJnMrR484dnk1y3Sk3y3h4VD792MclHA/rsZlrapPZaJHzNl8gp7aeLqPhUfn8k59ZUznYCZJ2iMYTqYRc/IsL5suBLPUbp9+p/v3hRy5TgvJM4ntn3auk8AhN2o4EAYv3h0D+tNYz5mXuL/tflE8/9olMqsh6m+X6mHVBy+zwzbd+XyptVfPSWQjjL9p6iYChFkgg0D3VKd2BLumZ6lqz1F2TuENM+75fvjtfXSjJcv777B/LVGRSbt35eQrcS3IE9d/orVXHyKdOvlEcFrtYjcYc77j67y9bSALFJBBJJFUyoot+ft6KzUBylh0NJy+Quedb3K41QJs/DI6MynQwdyF8MfnqqW5IaOpqqlWTcpWOFKpfkKZAtgKxB6SiEK5kGy2NDUoOEgyHlcyboT8CzfU+JXjKl7AFx01bU6NYLRZ1zcC1g0EC5UYAkjKIkiCO0mLU75eJqaWlXdgOHwR22G0y6p8Qi9kkTodDkOQC61koJhgKK+FSQq1xMUhAfwQocM/fmEBC6K6oUJJF3DcxzxoYHhEkgiilQBKpzYcE7mg/pc76HT0cZ76aasH9a193j34bypbplsCRHRC4p1TCJ4gsGfonoCSoHo+SypbrmGl9tFjMSuyKfkYiUTU45dxv/R99C1tYX1sjXrf7sGbjmjI2MSkzoaBKLALhLxJcIflVd18/5xWlNtBs75oJVHo8a97XZrUcJm3HnDy+TLIVXCuxDpGLxH2xtD298fmQmaeL29PLnp4JyuBoftcYsxG2Q9ye/ryD52OsCyFZKRLcMF4hsKW9TYn313o84P4OcROOBS2x7ObWFnWvRwJcvEvJNfDOA/ed8YlJtSa+OGqrqlRygnzVl2t7l9r/FRF9asEzHp7RkchhqbaDLd7VaEL3mVBIMWCQAAmQAAmQAAmQAAmQAAmQwEYggOfM2uoq9TceWEvGGjKfiTbCyLOPJEACeiZAgbueR4dtIwESIAESIAESIAESIAESIAESIAESIAESIAESIAESIAESIAESIAESIAESIAESIAESKCsCCSVuTynB5cBMv9Q4asRmsqs+zkSn5b6990gwNiPJ1PIyCaPBJHazXSBv75w6IAcD3WXFSOvM+VveKedt+Vt5YvAx+f6eOyWejJdNP9MF7v6IX258/N/W3DeI1G94w83iMDtlKDgoH3nkA6osTVqK/56Y9cs//ubSFeu45JhLlaD8A8dfqQTukGpnmhgAbUB0BzrX3I/ldoQk/ooTr1Yfyv7qc7fK4wN/XLaOo6u3yV/9L2bdBvT9giPeJZC0+xz18+L24eCg2Mx2cVs9YjKYDit3rVL3W0/9mrR7Nsn9+38sd790V9btLZcdvv/2+2Qi4pcvP/MFCtzLZVB11g+L0SofPulj8trG14vdZBZTmqhSZ01lc0igpAkkUyLRZFJ2Dj0lt+78XMZ9gcwdcwjMH5DYJN9x4VGXyIVbL16zcCPf7dF7eRB/QJ6xUkCSASEVQq/ydq39kPq0NzcpuejU9IySC2ca6CcE7ph/Ur6VKbX13Q4y6ZaGBvUBxa7evrwI0iBub2tuUglfegYGJRqdE+gxSKCcCGgCdwi8wrMRwffQ7OyKXYS0EB8IhsRKC0ibERAr4TqL6+XwuF+mZ2bKCRf7UiYENpLAHedjhdOphGf5DpfTIXVV1QLZLAJJbiC2K0X5OZIRQXYAaWHvwKBap2fokwCOaQh0cVzv7zmo7jcMEsiGQHtzsxiNBnW9guiRoX8CkMri3q1ENFOBshKa41qGNRV8x/VtqcA8G+st2nxb/yNW3i3EmgOeeXw1NYK5UDKVksD0jIyMjy/oOETWSDjSPzwiQV5ryvugYO/mCdTX1orXXZETETxL4P6M82ql6156ss5sJO7LSdtR50wwpNY58GwQjcXUGvBaYrG4HesskKhB2o3rAtoei8XUWmO+EpMc0d624D4Cjmp9J4y1noXC9sV9wpr5ptYWNa9mgqRX6DT5fOoeDX69g0NrORTm9wFfcMYxrSWYRZn5GH9NwI8kigd6Dh7WTq1uJCrT89wX723ARku+rPEHs3yxymkQuTMJkAAJkAAJkAAJkAAJkAAJ6IAAnpua631qjQGB57xSfTerA5xsAgmQAAnklQAF7nnFycJIgARIgARIgARIgARIgARIgARIgARIgARIgARIgARIgARIgARIgARIgARIgARIgARI4HACUIskkimZTURkJhaU0dCI/HT/fdLu6ZA3tZwuja4mebDzAblrz53Ed4jAR171z3Jc7Yny4733yq+7H5I57X15hCZwf2PLaTI+Oy6ff/IzOXVsscT9s09+Sr5x+p0ymwjLTGxG6hy+VWXh95x7vxgNRpU8ALLyGx6/VgnNixmavB1tuO3ZLx4mb4ew/dTWM2R7zXFKuo52p0vss2k7+q9J2iFuv33XbQtk8KjrVfU7ZGvV0dLh2SQOi1MMSu/4Sjza+7Dcseu2VatFe6875SZJpBJKuI/rwUYMCtw34qivf5+3VB4pn3n958VpcYhtGTHO+reKNZJAeRFAcqJ4KqXmsZjP6iXO2fwOuXT7ZXmRbuilT4VqR21VlVRXejMuXu/ydq0jmogd/9ZkIJl0UhOdQB40lIX4PZOyuU1+CECeVulxK/GNfyog/snJnAtu9NUJxE75EPXk3BgWQAIFIqAJ3PHh3qnpaSX3Wi0gLKzyepWwECIl7AMpIeSFEKJ6K9zidjnVB4dR5tjEJAW7q0Hl79eVwEYRuNutVpWABoJAnOMQtuUjXA6HQM5oNs8lNoTcEHNByM9LMZC0CLKDeCIhE1NTKtEPQ98E6mtqxOtxy8i4XyYDAX03lq3THQEkoqmprJRwZFbG/BMlmXRCd1AL2CBNdgARLaS6uKfhmQ/nfyGSkxSwKwuKThcP4xdKTh8IKGExBKy4hyMqvR4ld8fvIS+lxH29Rmj1eiBLam1sUNeQnv6Bw3bAmhrW1gZGRpQUmkECG4VAusQd50c8Hs+o67PR6KrS9sUFZSpxX03ajmclTaSNMiFDR+zt6s6o7dpGy4nb05Pk4drRVO9TMm8I0w8ODOZ8bUeZkF+DN0Txqwnbl+qUJs/G9ayU7zUYPzzvp0cikZDpYHbJgvGMiGs8jgswyTVJmSZZ1+75+b6na+8uUC7GPz22bupQ/UDyKz2HxgisMUfHujznP3oeMbaNBEiABEiABEiABEiABEhgvQk019erv89A4NlpeHRM0tcc1rs9rI8ESIAESGAhAQrceUSQAAmQAAmQAAmQAAmQAAmQAAmQAAmQAAmQAAmQAAmQAAmQAAmQAAmQAAmQAAmQAAmQQAEJJFIpiSWTkkglZSQ0LL84cL882vtbiSVjqtZN3i3yydddJzc+8Snpm9b3h+kKiOmwoj/7N1+U5ooW+cZzX5bnRp5Zz6oLXhdE4edteae8ue1MmYxMyHWP/WvOdaZL3CEGRx337b1HXhzbrWTh+GDwhx+5bElZ+AdPuEpOb3vrgjboQeCOPl1/yk3itLiUmB1y9MXC9vRGh2LB+W0hRs8mrj/lZqmx1xwmbl+pjHSp+1HVxyjmmUrcrzzxatWXF8dfkOsf/2Q2TS2bbSlwL5uh1HVH7Ca7fORV/yKvrt8hNpNZjAvzLui67WwcCZQKgWgyKcmUyJUPv19XSUm0hCmQkCwlVyoVvoVuZ0tDgzgddlUNBGKawGa5eiORqJKClkpoMpBUSqSrr29VkZC2PTh09vatyqNUOJRbOytcLqmrrlICJMSchDWgRKxrCYvFIptamudkSoODguOcQQLlSKDC5ZTGujols/JPTikRcyYBcTMkzpARQjK5OCB4V4lAUqLOo5Hx8ZK6V2TCgNuULoGNIHB3OhxKSm4wGNRcx2QyqfMcovXFAcmdEdslEisOKsSAvppqgcwO5zXEcBOBaZXAoZRjc2uLGIxGGfP7KW8vkYGs9HjUvA8xNjGh5nwMEsiUAK6LEKc6bDb1vAvRKUOfBCAux1hp8lS0EvIDTcwKSQ3WIsLh2XWZZ+JZE23CfVMLTbyeLcGGulrVD7Qf0vaV1lS0bSkxzZZyYbdHIggcjyNj4zI5PX1YZZrAHc9Lw0gEaDAIJMIMEihlApiDIWxWi1jMlrn/ts0lnEBCeMOid23rcd1aTuKejbR98Zjg3oPr/ei4X80VVotMxO3pZaDNeFbDcxVieGxcJb9ba2BNx13hUm1Fm9cSdTXVgn5MzwRlcHR0LUUUfR9whcgcCV8Wx1JicyQdxLrWUuy3tLepcjI9BjLpvCZZL0QiXE0OhTW97r7++eZo9yot2chq73ky6UehtsH44dkc3/HeBteTQrAqVPtZLgmQAAmQAAmQAAmQAAmQAAkUigCe12urq9Q7X209mu81CkWb5ZIACZDA2glQ4L52dtyTBEiABEiABEiABEiABEiABEiABEiABEiABEiABEiABEiABEiABEiABEiABEiABEigzAikRCQBA6WImHO0vCZTKYmnRGKJmPTO9Mqvuh+UR3p+LSkYrRZFq7tNeilvn6diEIP8x1u+KxUWt/zbn/5ZegLdZXakiVxwxLvkvC1/K1aTTYnJnxj4U859TJe4h+MhueK3/yDBWFDeu/1yOXvz+TIx65d//M2lh9Vzz7n3K/n4zqGnZEfD69Tv9SBwRzvSJe6LG94T6JI9Y7tlz/hueXF8t/o1ROztnk1K+J6txD2XAahz+uQrp/2HWE3WjCTuLotL7jjzO+IwO+Uzj31C/up/MZfqS3Lf77/9RzIRmZAvPHWDDAYHSrIPbHRpEHhrx9nyvu2Xi81kyfneXho9ZitJYH0JzCaSMhoekSt/+/71rXiV2nBvvv2MbysBxL7u8ptL5gob0pK2pkYxm0zqQ18DwyMSmp3NtVhd7q8J0CAdPtCzfMKsdHHI0MioBIJBXfaHjXqFAMQ7vtqaeZH7bCQikPRANJtNQFALMVUwFJb+4eFsduW2JFBSBCAla/TNCdwnAwGZzWOyAsie8QE1CFKxHoZzESJpBgkUm8BGELhrcjjc/yAErPJ6BHM93Bf7h+bua5jzVXq94q1wqX9D9LZUQgbMh6q9HvF6PAInI85nJEiB3G816Xuxx3q1+iFXhdQOCZ4w9y31/qzW33L5PSQVOI89FS6x2WwyEwzK2MQk7zHlMsDr0I+66mp1XcT8Z3CkNCWl64CpqFXg3tPe3KSe6/oGhxasTeBn6SJ3NBRi0uHRsbyvYWjSdo+7QjC3XSrGJyezSgSAvh3R3qba3NXblxHn9MRyI+N+CczMZLQfNyoMAUiXa6sqxWq1Lrum5HW7pb62Rknb8YyVSCZUsiz8O5FIqnU3zDvwfKStVvz/7L0JnKRVfe/9r33tqu7q7up9NjZlkdGIC0YhjK8LBhNv4q4BdwVFNEGvvhrgumAgMaBBfRUTyb2iVzRXQnCJopBcER00KMwAA8zWPb1V177v7+d3ep6mpqeXqupanqr6/T+OzfQ8z3nO+T7nOec8p7u+/1r3LZrTOpbaywQwzg0NLAvBNhKzr8cI45r2zq/tKbci8eeJEvfl2lXK5JEkA8kU8LUagbU25m4mva5V3L6amyZNx/e3Ik7HnAIGSFiL95p6wmm3y+TYqLp/SGDaaVEpbwcDLTEK+jT2vSrnXLwXjw4NqQS2a+33a8ltkbAM+1iNCvQrdc01kqpt9Rra2gLl4P5pz2Hl98EF7anmGdhqfeo9X/uZDc7HWqcZrOqtG88jARIgARIgARIgARIgARIggVYTwDstEsDhPRaBd10kGsM7LoMESIAESEB/BChw1989YY1IgARIgARIgARIgARIgARIgARIgARIgARIgARIgARIgARIgARIgARIgARIgARIgATaRKBYLku+VFIfoLYajWKq/MRnlXXSJPCpQloC6YAcCD0mP5/+aU8KmqtEdtJhkInf9srvSKaYkXf/+1ulVC7VW5Ruzxt1jcvrz3iTPNv/XCXxPpaYkW8+9g357fzeNSX/1TZEE57ffehf5Y7Hb1enQRZ+wwVfkGGHX77/5Hfl9kdvWynuved+QC7a9jK5b/oeueWhm+SK3VfJBVN7dCNwR0W1NkEOWylsh5y+MtDOa174Wdnh3SULyTn5wM/eXS22hhx3w0tuVteGCP/GvZ/etMxX7foTufSsdyrJ/tt+9IZNj++2A776sn8Wj9UrX/39LfKzo//ebc1je3REYNw9IR97/rUy6hoVm9Goo5qxKiTQ+QSW187llXWE3lp04wVfUIld8vm8HJo5prfqta0+fS6XjA4PK7mNJrDs9g99QQaHD7yhvRDcrBXaByvAAlJTyrTa1kVrvrB/cFD6PX3qWZ+ZX6j5Q4yQt0PinkynZW5hUclqGSTQjQScDof64C8EpuForG7Z13psIKjCs2i1WGQhGFRSMgYJtJtAtwvcl9d1Q0q8mM8XZGZ+XiAaxbOo1j7ZnBhNxpVkJzgOEY3Hley9MrxutwwN+sRoMCjRWzqTFYhq6xUDtvveV14fTDD+IdR8T4mznm5PVXWBgHuwf0CMRoP62U0mk5HZxYCS4zJIYD0CLqdDxtS7r0EisbgEQiHC0iEB7V18I3knpKSQskKGirkdAYkNZJ+NkJNCZAuhrRaY+2LxxMociOtjvsXX1ZL5jZCizuMjfjWfBsORqulrQmGcgDZS4l41uoYfiOSHFotFQuGIhGOxNcvH+4/P61VrLhN+t8BkUn0Fayp8XR3Yb4LgHV8xj6WzWfW1UCiqPockO9yTavitZIHHCeAdAePZeokq1hKz4z1jtay9nUArJe7afFCLtL2y7pXSa3wf7U+l0xKMRFWbtypur7yW9m6Ka2IP88jsXE1zGO4Z9rhrSQqy3n3SRPAHDjU+8a22B9+sPqIl4lwt3a9Mzor3PSTXwLoBgTH2qaPT6r/xbjjsGxC7zab+jnUEfl7Q6J+PoD6NWKOsxVGTn1cmA9g5OaHmq8q1jJ4l7lp/7gTZfLP6MsslARIgARIgARIgARIgARIgARCYGBkR/CxD25doRvJSkiYBEiABEmgsAQrcG8uTpZEACZAACZAACZAACZAACZAACZAACZAACZAACZAACZAACZAACZAACZAACZAACZAACXQwgVypvCJrgzTcZjKtK3GHKARiN2hvIIDAV/y9UEYZIpBNf/fAt+Xe6Z/yg9Y19gmffUhu2XOrzCZn5C/vfX+NZ3fG4ZCpv3znq2TPtpeJy7IsnECfOxh9Um7+7Y2ykJyvuyEQngfSC0oMrsVZg+fINed/VvXFVCG18n2nxSnovVfc8w4JpBbV9yFxv3f6HtkXfLjuOrT6xHbL2zUZe7qQkst/+vYT2G/EQhPLrhbrt5pfO653ya7XyJvPvEwOhB+Tz/36f0hqlZC/HXXiNbuTgMPskHc96wo5f/wPxW6yiHHZV8cgARJoAAHI2yFxv3HvZ2Tv/AMNKLGxRVQmsYHEZXZxea3TyzEyNCTevuW1JwRgi8FQ00QieuJcKXCJxhOysLR0QvUsZrMS4OA4iE3SmYyeqs+6bEIAMp7J0VElQDu2sKAEtrUEhDGQskHMdHRuniLQWuDx2I4hAHngqH9YXA6HYBwMRZdlZI0MJS7s94rb5ZJAMKiuwyCBdhPoVoG72WRaWbtoUnawxnONZCZms1klJ8FzqQVEhNFEQsmMS6WyBMNhJSJ12GxK3I6viEw2qyTHELh3S0yOjihRH1hhvXC0Rllit3Do9HZAiAuJBRIXoL9in3t2YVGJbysDx+HZ97hdYjQYJRyLKnk3o7cIYJzcNj6ufuaC8Q/Jaxot5uwtos1prfaujtKrladCtD4yPKSSk0CMin2NrQjOUc7OqUlVFubJyDp9RZOxrxbGbkRGEzhgrIJwvtrAO+rU2Kjao6DAvVpqjT9O2yvQEv1tdAUla1cCd5OSuBsgcjcuJ9EpS1nNR3abVQyGZaF7uVxSx+A8rE/wVX1f+52D43/XfpSB3z+AkJj7VY2/z3otEet5jAPaHlcqk1ZrePSBehIsrRa3Y8zDu0A6vbwHmuqwvVAtsQfG1q1KsjGvePrcKlFIZdIFrDW1dy1wRyKOrXLCfUBiDzU2lJd/N6Ta0MYL3LdAcGtJaVAHtBflrJecotp6rT4O7152u00l9QuEwpven13bpiSTyS73xyr74Wk7d6jfzTo0PXPC+k6bd1fXaX4xoOqE9wi8K2iB9QMStmz1vtbLqt7zNPk5+tAThw/Lank7ngn0Zb3L0THGYR1Xz5hWLzueRwIkQAIkQAIkQAIkQAIkQAJ6IYCkcUO+AbX3oO3T1JIEVC/tYD1IgARIoBcJUODei3edbSYBEiABEiABEiABEiABEiABEiABEiABEiABEiABEiABEiABEiABEiABEiABEiABEjiJAD4UnS2WJJhekl/P/1KeO/J8cVvd0md1ifn4B6VxEo4rlMqSLxWlVC6qD1ubDMuid3yAuoSPYpfL8r0n/rf8y4H/LcVykbRrJPDC8RfJ+879oDweflQ+88A1NZ6t38PtZodM9W2T0wbOkNMHniHb+rbLqGtczEbzCZXOFjPyzUdvkx8d+reGNuays94lF+969Ull3jd9j9zy0E0nfB/C00oBfEMr0oTCLpzaI5fvvkqVHM6E5BO/uHpFSN+Ey51Q5LDTL1+46KtqHKhVYKuJ9TFOXPmzd7eszs1mUm35X3/5N8VpccmtD39Z7jny42pP43EkUDOBl25/ubzj7PeKzWQRMw3uNfPjCSSwHgGsnbE2ftuP3qDbdQMS21z7ouvFaXZKKBKVpXC4Z28oBOWQeyCaIWfRO9jJsVGBkGctgfvo8JCSPELoeXjmmN6bwvqtIuByOmVixF+3wB3FnbJtakXgD3EtgwS6iYDP65WBfq+SAkLuvBSOSDz5dMK3RrUVcwyu5XY5JRqPKwkTgwTaTaBbBe4QzyEpQ6lYlGwur8SgSNBYKBYklkgqCbuWuCGbzSmxrSZFQ0IfPKcQ3mWyOXHYl0XYKAfPLsYH/L1bAuIDrPWwXgAT7N8fQ8Iezvcde4u9fX0yMjSo6r8UCqukJAjMQ0hWhUQiSp6ryXDLZVkMhSRKiXvH3vNaK47kFZCHQo4MeTsE2N00rtXKQ8/HawLZYCSixLjVBqSkA16PDPb3q1MgXl0ILG0o6ddkv5DDVsr8IcoZHvRJNXXAcTgewmBI2TcLrX0zc/NVy2Epb9+Mauv+Hf0LEo6FJSSnalwiEMxPNqtFTCbziuTdYjELEk+gn0LsDMFwpTwarUaCHSSjYHQ/Aaz1x/zDGzZUk3+jn+RyeXWsligCX7WEbeuJ29GXtio+78Y7Aak53pU0mXujxO2VrPCcYx8TCabqCSQ82arwGu/JeEfCeyOSWzUyKtfqKBf77fhZRDKdPukylclm8Y/oz8lUelOZu3Ye3nOxztOiMjEM5nrtZyGVF8b3kawFSVs6+RmA/Bx9CEkAkCQEfQJtQ9/Fzz+0JL61rEEa2Q+qKQv3q5PvQTVt5DEkQAIkQAIkQAIkQAIkQAIksJoA3lWxL4Dkfdp+Dt6bmYCWfYUESIAEOocABe6dc69YUxIgARIgARIgARIgARIgARIgARIgARIgARIgARIgARIgARIgARIgARIgARIgARIggSYSgLwlVyrLvzzxHbnj8dvluaPPlz3bXiZnDp4tDvPTH6DMFrMSzoQlkA7IwciTMuQcljHXhAzY+sVj84oo/Y3IE+HHlZT4UPSpJta6O4t+wzPeIhdte5n8duFB+crvvtDRjXyG70x54fgfyqn9p4vb2icWI+TBZjEbzGIxWaVcLkkkG5FAelEeCfxO9i48IHOJ2aaI/yFlh8R0dRyOHdStdLWWm4+2XfHsq2S7Z6f6gO+dT31Pbn/0tpOKgHD98nOvkom+SXn3v//Fmpe4eOclct7oC+VLv7tpU6n6DS+5WXZ4d8ne+V/JjXs/XUuV1bFX7L5KLpjaI/uDj8i193+s5vM7+YRLTnmNvPmZl8lTkScUOzwLDBJoBoHJvm3y35/3SRl1jYrVaGzGJVgmCfQcAS350ZHYIbn6vit13X4tYQrWBxB6NENaq2cA+NAX5O2QGEKIAckY5Ga9FBC3Q+COfvvEocMnNF37N3zzqSNHpVgq9RKarmjrkG9ASaPz+YJMz8+vSKpqadzkKKQ3NiUBDcdOFKJBnAbxHp4hSP3iicaLr2upK48lgWoJQOQ0MjgoZrNJCsWikmBVSpyrLafa4yAaHPb5lOwMcy5EYJlcTiCPhkgK42u5VFLyZEpUq6XK47ZKoFsF7gNerwwN9Kvnam4xoD7UDzk5ni0879ozBhEo/l4ZEBuP+/1itVpWxO1YH8eTCSkUujMRqSZD9fV7xeVwKElwJB7nWLTVB6xN56sEBsNDIgaDJJBwoFQWu92m1mp4JiDaREKCYqkoJqNJyQvR7yGn3Krssk1N5mVrJLBjckIJkLHuQSI3ik9qBNiiw7VEangup+fm6xJ4VoqJsd8BITHe2SoDfaHf6xGv263k2DgO8wDe+/B3CFBRTjVC3Mrjq0mMd+r2baoqTx45WhXVyvKrEcpXVSgPqosA1klDAwNq3YBEf+0aR/o9feIfHFT7ePOLgZPWdXU1jifpmkCl/BrzWCyeEIdj+fdUMFZhvYO9Xoxtmz9oTK0AACAASURBVAUk78fz2aixD+Mexe2bUXv638G7mWtH7EnXE43Y10f/2Tk1qd6Hnjh8pJ5qbHjO6Tt3qH9Hv8Pcpv67XFJ7qoFQeGXOP23HDtVH0TchHq/s16jboZlj6+7znrZzh/qtrEPTMyeM0eCKvSj8PKSyPO15agS/hgOro0BNwo9TtbUU2o49bO3Zx3sR1lgMEiABEiABEiABEiABEiABEiABfRAYGx6WPrdLVQb7jUhK2i3vqfogzFqQAAmQQGsIUODeGs68CgmQAAmQAAmQAAmQAAmQAAmQAAmQAAmQAAmQAAmQAAmQAAmQAAmQAAmQAAmQAAmQgM4JFEplieUS8rH//EuZSx5TtX22/7ny/md/SPqsnpXaJ/IJuefIj+Sup74vsVxUfX/CPSmXnPLf5A8nLhCryaq+V5ayPDj/K7n5tzdKrpjTeev1Vb3//vxrxO/wy73T98i/PvUv+qpcDbWB1PuDz7laRpyjYjIYpVguSSIfV0LwA+HH5JGl3yvBfyQbVh9aZTSGwGvPeJO89vQ3qsLCmZB84hdXK+aauP3MobPFIAZJ5ZNy2Y/eoI7ThO24ZxDda4Fn90P3vm9difurdv2JXHrWOyVdSMnlP317XSJ8XO9LL/1HcZid8te/+Kg8FtrfGBAdUsr/uvh76rn4m19/igkvOuSedWI1hxzD8q5zLpdz/c8Wp9nSiU1gnUlAdwSK5bLkS2W548C3VPIjvceFU3vk8t1XqWoenJ6pS/Cs9zauVb9lueGwEqFsRYrWiW2vrDPk7RCYROMJWVhaOqE52r+l0mmZmV/o9Kb2VP0hYR3weASCdQTks0jSUI8YGmUN9verD0ceq+gH+MAN5PCVAQn2QjAoxVVC3J6Cz8bqmgAEVf6hQTXuIdBXF4MhSaRSTa23wWCQkaFBgURqdUDahUAiDdSnUCioeSmXy6sPJ+eLBSkWS3WJO5vaKBbe8QS6VeCOuQlzFJ4fSEVrDSRbgBA0mU4riW0zxYS11q2Zx2Ocgkw3lc4owS8STTA6iwDuIfou+rA2x+F7BqNR8vm8urdashJtTTg1NiY2q0XNg1grMrqbAGT+28bGVCOrEXJ3Nw39tg7vccODPjWP4T5pa8V6a4zyMC9CEos5Dc86vkK+C4ErAtfA+x7WyNpxWoIPHIt6VBMoE9J3nLtRH4OIFhJVjEnVjj2oK8qv5Zxq6sxjaieAtRak2bgfWGtttY/WXoPlMwa8HiWS78WElPUy6+TzRoaGVOIZRDVJIjAO2a3Lv5eCvmo0GZWwGn/wb/gexe2d3COaW3dtzmnGeumU7dtUsoGZuXmVcABjGfqjFrl8XiUPczrsJ8x5OMbT516RuW8kINeel7XmTE1ujnVGJBqTaCLRtnG8mXcREn4845WJcPC+q0nzwZ8iwGbeAZZNAiRAAiRAAiRAAiRAAiRAArURwL6yw25XiYhbnXBLSwzI98Ta7hmPJgESIIG1CFDgzn5BAiRAAiRAAiRAAiRAAiRAAiRAAiRAAiRAAiRAAiRAAiRAAiRAAiRAAiRAAiRAAiTQ9QQgiFozysflUUpAWZBHg/vkbx+8XpL5xMrhI64xOdN3lhKzzyfn5OGl360r2/ba+uWswXPEZXFLrpiVxfSCHIw8KdkiZTDVdjKjwSj/sOdrspCcl//z5B3y+8BD1Z6qq+Mg4/7QH3xUdvufI9PxI/L5B6+XY4nahUq6alQHVWaHZ5dc8eyrZLtnpxI4Ho4dFMjZIW7XolguSqaQOUHYjn8LpBdl/9LD4rS45bzR56sEDLc/+o01W//Ws94hJoNJbtz7Gdk7/0DdhDQRfDKflLcdl8rXXViHnfhPr/i2Gi8//5vPyeOhRzus9qxupxDwO0fkLWe+TT3TLvPTkoBOqT/rSQJ6JJArlaVULst1939c9gUf1mMVT6rTFbuvkgum9qi1waGZYy2TuENSMtjvFZPRJLOLi1tiNe73S7FUOklCvlahk6OjSoKC6GX5F+RskLTjnfCJQ4dPQKUJ1SA6gZCrQCH3lvpnq06222xKhAcREALSn2g8LvFkqm6puibhU+PD9IyYzCYZGx4WXAv9A8JPyKWRFMFsNqm+shQKSSyRVHWAOHTMPyzpTFbC0eVEb4zeJoC+4+3rE6vFLGUMQAb1v6cDmTXKEEkWlWw2mU5JLl/YEjSj0SCD/QPicS8nJYOIEs9FMpVq6fiGec8KaZzFrBIsaO/heHbMJrN6hvDM4N+MkO6CBeTu5bKa4yB3P45MfS+eSEokHt8SG57cuwT63C4ZGRxUzx/6USgSVf2s00OTeUJINz07V1ebIHVrl4y0nfwxv2ONHI7GJMQ5u523oq5ru11OJbK1WixqjkASAiTXyeVzks3m1Dvq6hgdHloWYqQzKgnPRsl+rFaruB0ONW9CYoE5idF5BCANxRpjLhCQRLK5CWw6j077a6xJVTXhaKOSiEBYrD3vaCX2QfDOj/kOSTsw7uOaax1XrWBdo1cphl1PQA9BPcTyKBt12Sw0qX0tMvnNyuS/10/AZDKqdyskDUGyPyT9a3VgnwIJsjA3HT02q/Y+GN1LAAk4tXf5aseN7qXBlrWCgDZPrXetA6v20dc6DnPssA/7UG4pS1nmFgJqfT45OiJOh+OERAQY0/Aeq83NWnnYh8V7bWVgroacHLFRMt7Tdu5Q7/qry4BACWv/bpfSgTv2rCvf67EWwvfbIQNsRb/lNUiABEiABEiABEiABEiABEigkwng9yh2HU/GhffdVv6cVvvduXAsppJ7t/LanXzPWHcSIAESWIsABe7sFyRAAiRAAiRAAiRAAiRAAiRAAiRAAiRAAiRAAiRAAiRAAiRAAiRAAiRAAiRAAiRAAl1NAMqOXLEomWJGidSLpeKKHEpruMVolXwpL99/4rvyw0N3qQ8YMtpDYFngfqssJOfk7kP/Kg/O/6o9FdniVd95zvvkZTsullguKh/++RXqK6P1BF57xpvktae/ceXC903foySzl+++auV7mrAd38efQOppsaomet2o5nvnfyU37v30lht34wVfUML5m35zg9w/+59bLq9TCoDAPVvMqHY/FtrfKdVmPTuMwIhzVN70zEvleWMvoMC9w+4dq6tfApliSVKFlFz2w9frt5Jr1Oza86+XMwfPlnw+ryTuzYp+j0e8fW4lFtTEtLhWvdeFcLBSWB2NJ9aVuKtj/cNKjItIZ7NK7NmroUlL1hL3QwQDIUwkFpPFYKhXEXVcu7V7CnkZJHyNklPjg5J4bjLZrBK3q2e2UJBQJCKJFGRtZbFZbTI00L/y7xBvQx7v9fSJy+FQ57A/dVyXakqFJ0b8SrQHeSj60VqyWIPBKJCum4+P15A14gOzENFuJJddq8KYcwYHBtT1isWiGvvxfDRKiLlVSErWbjSqtmJuRLsx/tptdvUVf8d8CWFuLrcsJsSxZotZzZ0LS0H1bDJIoFYCSLwB8aUmcF8KR2p+vmq9ZiuOP0HgPjenkowwqiPQ53IKBJnxZFJJdRmdRQDJUTDnYZ7M5HJKzo35YaN5c9jnU6JIzInrJdTCPIWkW31utxovIILHV4gPI/FEW8S9nXVn9FVbJO7w9LlXEjVQRKKf+zPY3y+QGiBm5uabIlaFtBTXwBoTsV5COxyn/Xs9hLT3UohTZxdOTtan7Tc8eeRoVTIciG23T4wrEeta5dVTR56zNQJYb2EOadc9wToWgmW8F2HfAe9EjO4ksHNyQiwWixorpufmdfMe35202SqNgCZuW4/IRgJ3/PwB4nZt/7SyDOxpYdzEe/ha4yf2hrA2xxiL9fl672TViMhHhobUu0EvJ69dff+0hLXNWmfxCSIBEiABEiABEiABEiABEiABEtgagamxUZV0GElHIVJvVVTuA+D3VxYCS03Zn29Ve3gdEiABEmgnAQrc20mf1yYBEiABEiABEiABEiABEiABEiABEiABEiABEiABEiABEiABEiABEiABEiABEiABEmg6Acg2koWskm4E00uymFoQu9kuBqXgWI6SlGQmflS+e+DbEs5Q3Nf0m7LJBT71ohukz+qRn0//RO588nvtrk7N13/OyHnyznPeK0OOYbn2lx+X/UuP1FwGT2gcgR2eXXLh1B65+9CdSs6Ov79q16uVrH21sH2tq75q15+I0+Jat0I/OHinJPPJLVdYk83ftu9WufvgnVsur1MK+IYSuGfl73/zNxS4d8pN68B6UuDegTeNVdY1gVJZJFcqSaOSmLSysS6LSyBxR9IUyPggxWlEQKqEPw6HXUxG4wlFQkSSymQEH4aCkGu1xH1oYECS6bSqz1ox7veLy+VQ7y9HYofE7xwRh9kpa0ncazm2Ee3uhDIghcEH4MC+UuI+4PEoERaEp4ePHVPCY0ZnEJgcHRGnwyHhaFQaKeKdGEG5diWRhjQrnkypa0AUXxl4xt0up+DZ1RIl4N+LpWV5Lp5ViIMWg5SrdUaPak4tp8bHlGgPY0sgFFZicimfmCwQ4xPGJvQnzBH4OwJjVT5fkHgqKdFYfPncdcLldAgkpebjgspUOi3BSHTdOaU5rW1MqeClJT3BVyRF8A30q+cRHELRqJK/QxCGeZPjdmO4d3sp6EdIgoNQY3sqpRJ/qH1hg0i5VJZsPi+FQqGjUECA6+v3qgQRR2fnqhLDdlQDm1hZjC+nbJuSdCarZN61JsxoYtVYdBUEIGTGPVy9PtvoVKz5+5wuMRhEJeVZCofV4RBkuOx2sVqX5xaMEZBMZrI5dSwSsWAMwXoPP0nCNSHQjcTiVdSUh7STAITL/V6PFAtFdb+xNme0lwDWuRCxQiqKZw2CcuyTNCtwPYhhscZu1L7P6rpW7jXg39CedHq5TdgbwrVrFX+fun2bOh/Sd0b7Cfi8XhnyDajfL5iZm1PzQysD8x0SDWD/ymw2qTUrRMfYV1wdOBbvU1gbMjqHAN7jt42Nqvd53DuMjXpJwtY5FFnTRhPQRHJrCdwxHmF+1fagtPUzhHOY4yEuwvxYKpfEaDCqOb/eOQ3rfiRD0ebF9RLynLZzh1qrH5qe4Rh4vDNgD4TJYBr9ZLA8EiABEiABEiABEiABEiABEmgMAbxT7zr+vrtRiYFgSMKxWGMuKqL2qyfHRk8oD+XjnZ5JcBuGmQWRAAn0CAEK3HvkRrOZJEACJEACJEACJEACJEACJEACJEACJEACJEACJEACJEACJEACJEACJEACJEACJNBLBCCVLEtZ8LVYxn+V5feB/5L/tf8bSnpoNlrECAvH8ciX8pS16KiDvHLnJfL6Z7xFHg/tl+t/dZ2OarZ5VSDTvO7862XcPSmPhfbJpx/4681P4hEkICK9KHA3GUzyzxffIel8Sj77q2vkYPQp9gUSaAqBQceQvO2sd8tzR58nTrOlKddgoSTQSwQKpbIUymX50kM3yb3T93Rc05HM5doXXS/OdSTo1TQIsj+P26U+4GSxnDiuQAAKcVcqnVECXU2eVCn30iTuI0ND4u1zq0vie/NLwRXpLq4B2YYmhL/jwLfkjsdvV8lornvR9SdI3Gs5tpr2ddsxqyXuEJ1CRoPvLwZDEmngh966jZ0e2wOBO/o85O0QrDcqICHCB2wg9Q9GwkrgvpHUFXXwD/qUUBrHzS4G1Acb/YODYrNaVL+CuJvRewSQ0GPMPyyZbFZJXjeThkK2h7EeAlmXw6n6lMViXk4QUC4rgdtyoo/sirAWc8/I4IBYzBYlFMTcE08mu0oqCw74EDH270qlskqSYLUsi3sR4LuwFKTgrvcesZpaDCkz5nyt36x1MsbwcDQmwUikY/aHtbkwnc3KsfmFjql3TTevSQdrAnckgThC+X2TKOurWMhvvX19YjGb1Pof72f4A9Et5hp8TyVPKRQkFIlKKpPGD5eULBfrPSRb0Y7DOXh/2Gxu1xeB3qsN3qOR8AlrCLyXz8w3JnFb75FsTIvxDEHejq9Y10Io2i2SabQJ75D4CtHs6qhVsoO+CwHuzNx8UwX3jbmz3V0K3rf6+9zi9XiUGBjrRMwR7QgkmsP+IeYgBJKJJNMZtf+AdQ3ekVzO5fdIJK2IJ7aecLod7ey1a0LWtXNyQt1DjI1INkFZVq/1An22d7XAHWvlYd+ASiihvVdjHo9EYxJNJE7ot5gLMedjDa3FkWOzde3baGI5rNOfOHxkTViYf7dPjKs6HJye4TN0nJKS6B9PNKrPXsZakQAJkAAJkAAJkAAJkAAJkEBvExj342cYT787r6ahvdfhnbpRe+naezZ+ryQaT6h9bQTKXwgscT+6t7skW08CJFAjAQrcawTGw0mABEiABEiABEiABEiABEiABEiABEiABEiABEiABEiABEiABEiABEiABEiABEiABPRHoCyihFXlskgJv1BYyksqn5REPiG5Yk5mE8fkm49+QxZTC/qrPGt0EgGnxSVff/k3JZVPyft++jbJFbMdQ+nPTnu9vOa010mqkJIrfvp21RcZJFANgV4UuL//2R+WF09cKPtDj8jnH/ycxHOxalDxGBKomYDfOSJ/+dyPyU7vLrEfF53UXAhPIAESWCGQK5VUoqQr7nmHBFKLHUkGEvQbLrhZifrmA0tKertRQKrT39cnLqdDrBarVOSCUqclUilJpzPqA02Q7qwXlSJxSDTwd0QgvSjDDr/6b4jcs7m8uFwOMYhB9gcfkVse+vsTWFdK3HG8GUJbMahkVbf8101yOHZwpQprCd878qZtsdKV7LWicK8gc99I0r3Fy/L0JhCYGBlRH2YMQuAeizXs/kHQ5nG51HiQy1f3HgfBNmTdeA4h2EZAFglZEYTckHcHQqEmUGCReiXgsNtkzL+cfKPeJAMQULkcDtWXIONDP8M4hX0vjFuQkWoiWfTVRDKlRLKN+vCuXthCDLZjcmJFhqkYlEpw6ip5ocYkmUopmS7lVHq5c/qrB9ZxA54+sVltYjAaVGIE9B+DwaiEzvh3yLyx/poLBNR/6znwoX63y6mqiHUsRdK13S3M95Bl5nJ5OTI727B1RG214NGtJIA5A8JJJEdBUgeVfEdEyqXScrIU/He5rOS8WLutNZ9gTur39Mlgf7+aj48tLEo22zk/s2glbz1cy9fvFV9//0oSZ8iOcX8LBX2P73pg1+g6QEaOdyO8j2O+6uY1G6S1ENZCgIPEQxvtDa3HGUnFhgd96j0X8ndG6whgPsB+gMvlVO8aKgm8waDmB9xLvNfn84XWVWjVlfAMIQHkgMerEoxUBuq4vLY1qKRfqGs9/a9tjevBC2MfCWMj7hn2lLGm5/tsD3YEnTZZE7gjqQDE7Vg/a4FktUh+hn67UWhJMjF21ZrMRCsXCf0gl0PyDCSnWCsgb8ceGtZ52CdmkAAJkAAJkAAJkAAJkAAJkAAJkEA3ENB+FozfQUSyz0ZEpcAdSdDw83HsAWiJSQ9Nz3Td75s0ghvLIAESIIG1CFDgzn5BAiRAAiRAAiRAAiRAAiRAAiRAAiRAAiRAAiRAAiRAAiRAAiRAAiRAAiRAAiRAAiTQ0QTypbIUykWRskF90BUBCfBjof3yyNLv5UD4MTkUPSglHMPoGAI3X/T/yYDNJzf/9gb5zcLejqj3qGtMPvnCT8uQfVj+ef/X5e6Dd3ZEvVlJfRDoNYH7BZN75H27r1Tj9c2/vVGN1wwSaBaBnd5T5JrzPytui0usEPYxSIAEtkQgUywp4fgVP33Hlspp98kXTu2Ry3dfpaoBIQkEJJXR7/EIZGM2m1WJeCsDIiR8UCqZTKmvtQTEJTsmxtWHoRB3HPiW3PH47YL6YD2gidzThZR85/Hb111TVorZK8tZqy6UuC9TWS1xh7w9Q/FiLd1XF8dOjo4oMV6jBe6NbByke5AVQaIGeRpkoIzuJwCpFT7kCrFrOBpVkqmtBva5kDzEaYfQ3S4QD2M1C8F0NJ6QUDTataI3tB0yLnxoGDI7PEcQf0KKabPZVPIESKwhWIR4++js7FZx8/weJGC3WcU/NCQ2i0W1Hn0Mz65eEyJA9AgRNZ4JSOw4v9Teaf2DPsVQEwnXXgLP6FQCmFcwd6AP4L8xn2Be1SISi0koGlPfXyvwLgGJJdahiCPHmABAz31hwOsRn9e7kggHYs9GrM303Ga91Q0JDyAwQNQrb9Vbm5pdH6x7d05NrqxJull432yWtZQPWbvX0yfevj71boGAhB+JomLxhGTzed0kfIFoacg3oN6RMJchoRf2KCGXx/6lxWyRUqmoEo0wWWEtvaB1x2ItMuYfXnnOIW9nkICeCGgCd61OePeEsB37sLW8J2OcwvsrxtPZhdqSAGtSOYxjTxw+siYeiNuxZ4T6QTzHJAh66kWsCwmQAAmQAAmQAAmQAAmQAAmQwFYJnLp9m/odt3r21vHOjD94n9fel1cL3FE/lI/r4H0fAncGCZAACZBAdQQocK+OE48iARIgARIgARIgARIgARIgARIgARIgARIgARIgARIgARIgARIgARIgARIgARIgARLQIYFcqSSlssgT4cfl4aWHZH9wnzwZflwyxYyUyiUd1phVqpbAG5/xF/KyHa9UUuebfnODFDtAwP+80RfIlc+5Wn1o/seH75Z/3vf1apvL40hACVtfe/ob5bZ9t3a9/H/A7pMvXvRVETHI1x7+kvzH9M+kLGX2AhJoGoGXTF4k7zn3CnGYbGKmwL1pnFlwbxDA2htr8Pum75FbHrqp4xt92Vnvkot3vVpJjeYDAelzucVut60Im7QGQuIHUXviuLB9q0IQyNshcceHoVL5pGK5d/4BdTmI3M8bfaF8Y99XJZDaWG4CMTvWEBDAH44d3PB+UOK+jKdSAPPkkaMUWnXgU7xjYkKsVosshcISjsV0dw/xPjgyBMGuS9GFIJZCrg7saGtUGfcWQj+M4VoCQZNpOcEH5O1et1uJqaLxeMMFoZAKQjKLD9pi7igUC5JMpXXX/xt9p339XikUikpKiD+VYTKZVKIEHLOR1KvRdWJ53UfAaDSIf3BQiZ3xbKOvzQUCksvlddXYkcFBJRfFOhQi4nA0pqv66aUyJ6VsMywnfYVA0GGzKekpRKxLoZCkM1m9VJv1aCEBSCmRCETKZdU38AfzCCS4eLbwzrdeYA4e9w+L0+FQ8/3CUrCFNeelaiWAd78xv18wzmNNzvtVK8H6j0eiDEhbMWdB2lpr4rv6r9z5Z2K9Pz7iV/MW1iR4l1y9Du78VuqrBf2ePpXcBe8XSJKFhB5b3fdrZgsxbyGRFcY4rAcxfyEwR2Gdg/fSucWAEjQx9EUAe0XePreqVD3yLX21hrXpVgKawB3ytkg0JtFEYktjopY8qxZek2OjaoxD8h0kLlsrIG/HnIn1O+TyDBIgARIgARIgARIgARIgARIgARLoJgJIJox3dOxTIqFwtUnV8PsTw4O+FRTYI8TPvVAO9p3x+49IhIbQkrDyd5q6qeewLSRAAq0gQIF7KyjzGiRAAiRAAiRAAiRAAiRAAiRAAiRAAiRAAiRAAiRAAiRAAiRAAiRAAiRAAiRAAiRAAg0nkCuVJZVPyUJqQb76+3+QI7FDkiueKHNq+EVZYMsI+J2j8qkX/Y1YTVb50M8vl0h27Q9ntqxCVVzIaDDKK3deIpee9U519N0H71QybgYJbEbAZXHJpWe9Swlbu13gbhCDfOml/yiQuP9i9j/kyw/dLIVSYTNE/HcSqJuA3WSXt5z5drlo20vFYbaKyXCSzq3usnkiCfQigUKpLIVyuavmq6vP+4ScN/r8E24nPrgEwVg6nVHCo2o/CFVrn9CEKK1aO1ZK3CH+PbawUGuVO/547QMUmWxWjs7OdXx7eqUBSrxqMilxbb/Ho0SbgVBIl/LakaFB8fb1rdwaftixO3ophFMDXo8SuGvy9sqWad+DNCoUjXZHozugFVaLRSDtAv8Dhw53QI1ZRb0SgPASskvfQL8gYQICwtlkOq2LKnv6+mRk0Kf6+mIwKJFYXBf10lMl3E6nYJ2He4m1fAly7ooKgp3JaFSJNiBmjcUTTCWopxvYwrogWUOf2yUOm10yuax650tns5LL5VT/2CxcToeMDg2LCJKALelmnNis3r3470M+n/T3uZXcGPLPVDrTixha3uZKefv03Dzl43XcAcxlEOBjbsOchrGGMu46QFZxisNuU4l8sEaYX1rq+HECMuPJ0VHBnhfWjM3az6wCLQ9ZRWB0eHgl0R+eaewVMUhAjwTwTpXN5to271QmX33i8JE1EWGsw14Q5khI5/ScdEOP95h1IgESIAESIAESIAESIAESIAES6AwC436/SuSI31/Ez603ev+t3FNG6yBqN5vNJzW0UuC+Y3JC8PsWKJv7z53RJ1hLEiABfRCgwF0f94G1IAESIAESIAESIAESIAESIAESIAESIAESIAESIAESIAESIAESIAESIAESIAESIAESqIFAsVyWfKks4UxIbtj7aXkq8kQNZ/PQTiFw4wVfkO2enXLDrz8lDy78WvfVftbws+VPT/1zOXvoWVIsF5WU+sP3Xi6B1KLu684Ktp4ApO3PHX2BPG/0BXLe6AtWKtDtAvcrdl8lF0ztkaOxw2r8Xkz1nji29b2tt6847PTLVc/5iJw2cLrYINzsbRxsPQlsmQCSKEGGeN39H5d9wYe3XJ4eCoDU/IYLblZVCUYikkimWioYG/B4ZGhwQJDk5HD0oNz44Geasn7E2uPy3VetrDvSmYxAptZrMT7iVxK0cDSmBOAM/RLAnG0ym8XrdgnEtZXibHwwcXZxUXdytX5Pn/j6+1VdtVgMhpQoltGZBDBG456aTEYpl8tKhJfLn5yACn0SctBonFLlVt5pfKB42/iYklqvJ/ZqZX14rc4n4PN6xdfvVRLwbC6n1gp6EP5OjIyI02FXoseFpWDng25CC1YnUCkWi8evUrkLUFaSg8WlYFWi7iZUk0XqgADmDEjYkbQhGImqub3WGOzvvuGzeQAAIABJREFUF0+fW80/B49Oq6/oaWX8KeP/Ge0mADHJzskJdT8gZcZ7PqP5BChvbyxjvIsMD/pUoUgUhT0rRmMJjPmHBYk94smkzC0GGlt4m0ob9g2opHLReIL7Xm26B6svi/nIYrEoyRYTW+jkprAauiUwOTYqkLiHIlGVgGetgLwdEnfMi5gfGSRAAiRAAiRAAiRAAiRAAiRAAiTQrQRO3b5N/dwaiRoXAkvq55yrA+/I+F04i9m8/DORwJLa70Rgj9nr6VOidkSlwP20HdvVz7eePHKUydG6tQOxXSRAAk0hQIF7U7CyUBIgARIgARIgARIgARIgARIgARIgARIgARIgARIgARIgARIgARIgARIgARIgARIggWYS0ATupXJJ7p/9T/n13C/locBvJVNIN/OyLLvFBF5z2uvkjc94q/zg4L/KP+//uuB+6zGsJqu8fMer5P/Z/koZcY5KWUqyP7hPvvK7L1BOrccb1sY6rSdth/B/OnZEvv/kd9WY1q3x4okL5Ypnf0gyxYz87d7PyCNLv+/WprJdOiJw2sAZ8rHnXysea59YjdS36+jWsCodSiBbLCkp3evuuqRDW3BytS+c2qPE5u0UmkMut2NiXH3oKpVPyi0P3SR75x9oGGMki0ESFafFddKHtRp2kQ4pSBO8HJ2dq0vW2CHN7Ohq4oODkI25XU4xm8xiMCyLMIulknpOY/GE+lCinuWYEAAP+QYkny/IkdlZftixhT3SZDKJ3WYVp90hDrtdjEaDEvWu9UHWjaplNBhkZHhIJXwoFiFnz0kynZFMJiOFYlF9kFWLspTVMZCxMVpLwGq1yPbxcXU/Dhw63NqL82pdSwCyOMg8MZ7guUbSl3YLU6fGxtTYhrqsJ7Hr2htSZcOsVqtsGxtV62kk00ACFcwBRoNRjREYq0sljNea2L3KgnlY1xJQ/WILsnV8MBtrPoRWDr6mMllZDAab2tfQz5HABFJyjglrd9HR4SFxORySSKVlYWmpa/uxnhoGSQzetxGzC4uSSFGa34j7g3UJ5Dt47sEU8h2+dzSCrKj1wdTYqNhtNoknU7IQCKiklZ0eJqNRdm2bUm2ZmZtvaZLKTme3Wf0xxmEPt5bA3gL6GiRbGBuRJIpBAiSwNgHMeRC4I9bb49HWG5gLD07PcE5kZyIBEiABEiABEiABEiABEiABEuhqAtiLwh4m5OyIcCymkplpe8SVSUAhZz86N68k7WsFjsXPv/FzJfz8ZGJ0pK2/K9nVN46NIwES6GoCFLh39e1l40iABEiABEiABEiABEiABEiABEiABEiABEiABEiABEiABEiABEiABEiABEiABEigOwmUyiK5UkkyxbTEszFJ5BPyROSA/G7xt/Jw4CElB2Z0PoFR17h8/sJb5NHQI/KNR26V6fgR3TXKYrTIn5/+Rrl416vFZDDJ4dhB+ewD16g+ySCBSgLDTr9ce/71Muzwr3w7kg3LNx75WldL27XGDtgH5IsXfU1MRrN87fdfkp8d/Xd2EBJoCYELJi+Sd5/7fnGYrGKmwL0lzHmR7iaQKZbkSOyQXH3flV3T0MvOepday4Ui0bbL7/ChKwiHEXcfvFNu23frljgjeQzk9BC4I9opqd9SQxp48uk7d6jSnjxylIKXBnLdalE2m008LpeSZZstZtHU2JCsptIZJWJNZ7NbkmxutY7Vno8PPO6cnFCCvXgyKYFgSAm/Gc0hAN5mk0lcTodA9IQEAGAPQdqysFekXCrJ9OycZPP5qisxPOgTr9utjsf8gA/CbkXyWvWFeWBNBBw2m0yNj6lzKHCvCR0P3oQAEongQ5cQYOLZD4TCai5qV2gCd4xHoWiU49E6NwKiAcwF03PzTNTTrs7aQ9eFPHJydFRMJuNJrYZgOZZo3s8HMCY47DZ1Xaw35xYDPUR+86Z63G7xDw1KKpVWCTgoy92c2VaPwPOA/Qysw5vd/7da1048H3IeSNzBmRLoxt1BvDsiaQ+4Yr2Htd5ShfyocVdqfUkDXo9KjIe9CEjcGVsn0Odyqf5ST2AewvqUyRfqocdzeokA9uIgk0NgXF4rgZmWnBVrPAjrGCRAAiRAAiRAAiRAAiRAAiRAAiTQCwQG+/vVz64R2CPG7yF5+tzqd6wQ8URS5gLV/6xobHhY+twuVQ5+F4ZBAiRAAiRQPQEK3KtnxSNJgARIgARIgARIgARIgARIgARIgARIgARIgARIgARIgARIgARIgARIgARIgARIgAR0RKBULi+LuESkWCpLsVyUXDEvDy78Sh5Z+p3MJo4JjjAajEqsjTAbLTKfnJX55JyOWsKqbETgsy/+O+mzeuTfnvq+/Pjw3bqE5bK45UN/8FF5hu9MlVTgfT95m+RL1YvhdNkoVqppBC6c2iOvPeNNKyJ3jEdfeugmeSy0v2nXbHXBZww8UyY92wQJDhDpfEre+My/kAG7Tx6Y/YXc9NsbKBtr9U3p0es5zA659Kx3yQWTfyR2s0VMBk0H26NA2GwS2CIBLYnSfdP3yC0P3bTF0vRzOhKsnDl4thLpQHDe7oCkZGhwQAxikMPRg3LdLz8uyXyy5mpB2n7F7qvEaXGpeRcSNcj9ejkg9JwcG1XCJAjcGe0nAAHWkG9AIKTTAtL2ZCot0URCyVc7TZrt83pVmxBoC4Rp5bIIliHoe7F4QrWNsTUCkEOODg8JBN6asF3rK0r8n8lKLpcTq9UikHjiQ6yHZ45V3Z9O3b5NnROORiWW6O2xc2t3qjlnQ86PDyN7PX1K1ox7/8Rh/SX9a07rWWqrCEDmOTI0KHabTY0HkKe3S+JOgXt1d73f4xH/oE8WloJtu1fV1ZRHdQsB7DIhmYzVahW306HGC4wdGC8glURgzsKaF3+SqZRaB25lfTvuHxaHw6HWlUaDQV2fAsunexQSok2Ojqg1OMaCVDrdLd1N1+3A2pny9ubeIuwVQWxLEXRjOWPcHvb5xG6zqvG6ePydfSkUUr9/0KmB5xECEUjcVTKzXK5Tm6Kbeu/aNqWSxzFJhW5uCSvSpQSwx4PxS0tyWylyxzobAnesgw9OzzApQpf2ATaLBEiABEiABEiABEiABEiABEhgbQJms1klUq38/ap6fx/wlO3bVCLzI8dmuXfIDkcCJEACNRKgwL1GYDycBEiABEiABEiABEiABEiABEiABEiABEiABEiABEiABEiABEiABEiABEiABEiABEhAnwQglCyWS5Ip5pTs0GAwKhGG2Qh5+9PC1nAmJO/5yaX6bARrdRKBPdteLpee9Q75XeC/5O8evF63hJ478jx565lvl1H3uPz48A/kHx/+im7ryorpg8Bqkfv3n/yu3P7obfqo3BZqgaQZX7joqzJgh3jWKKVySaXasJpsciwxI5994BoJpBe3cAWeSgLVExh1jcn7zv2gPGPwTLGbTBWrgerL4JEkQAJPEyiUylIol+W2fbfK3Qfv7Bo037nkLtWWA4cO66ZN+NDVjolxJUDbF3xYrrv/4zXX7ZaXfl0ljIGUHnJ6hiiJM4TPkLAemp4hkjYTgBxt59SkEmAVCgVJpFIST6Y6UtquoUSbTtk2pZ5dLTR5u/Z3JhBoTMeDzNhht6nCcvm8pNIZJehMZTIrAifcD8S28TGxWiwqMcDs4ubvIgP9Xhnq75dYIqHEnwz9EYBocUgTehkMatyAmJBBAo0mgLFjbHhYJYPAPnOhUJSZ+XklBm5lUOBeHW0IC7C2CEdjEgiFqjuJR5FAAwngfQOJH/C+EQxHxOGwq0Qj6JtYl+D7xxYWVZKZesLtcqn3GZwfikbV+w0SmqBcSDawzuzVgHx5wOsVF+T25bJks1mZXQxsSZbfqyzraffpO3dw76EecFWeg+d8fMSvnnHs71DGXSW4Kg7D2IwkbJBtPP0OX5ZILCZL4UhHjyFOh0PG/X7JZDPqvRZzBaM+AkjCMuYf5n5iffh4FgnURWAtkTvmQSYvqgsnTyIBEiABEiABEiABEiABEiABEugiAoP9/Wo/E79ndXRuXn2tJfD7TEjKyt+dq4UajyUBEiCBpwlQ4M7eQAIkQAIkQAIkQAIkQAIkQAIkQAIkQAIkQAIkQAIkQAIkQAIkQAIkQAIkQAIkQAIk0FUEiuWyQJBWrmgV/huSHe17r7/r1fL037qq+V3XmAG7T7780n+SSDYsV/7s3ZIr1ic3aTaYcfekXHrmO2S3/w/k5t/eKPfP/mezL8nyO5yAy+KSa174Wdnh3SULyTn5wM/e3eEtWq6+w+yQz//Rl6Xf1i/ZQlaOxpdluCaDSQl/D4Qf64p2shGdQWCyb0recc775OzBc8Rmelqk2hm1Zy1JQH8EcqWyEqFBJg6peDfEDs8uueGCm5UE68kjR3XXpNN2bFeiv3qk+VfsvkoumNojgWBIwrGY7trWjgoND/pkwOORVCotMwsL7agCr1lBACJLiLUh3jk4PVPzhwr1CNNoMIjT6VBJ5bTA3gP+jnZ63C6xWa1KugfhNKM+AhAYQp6G8XFmbl7S2eyGYj3IvqfGRtXFIPSNxOLrXthqMcvU+LiUSyUluUum0/VVkmc1lQDGD//goLicDilCZDk7p0T+DBJoBgGM2xAyYyzB/nI8mVRSz0y2dXuUk6OjKmlFKBJV0mbUg3EyAcwLu7ZNqYQeYEXBLXtJqwkMDQyIr9+7ctlisaj6IcYRrAXx7KJvBiORmqtmtVpl4rjAGWVgLEKSCayn1Vy4gaQDUnNcG4luui2cDrsM+3yKMTggAQ+S9mSQ1IdjZctuNwXuzUVNgfv6fCEbwvyP8baWwLoOUm4kf8BYqiVhw/puKRxWCQm6ISCnH/B6JJpIyFIo3A1N2nIbcN8xV1stVjme863qMucDS2qeYZAACbSOwGqRO36Og33kXk5c1Dr6vBIJkAAJkAAJkAAJkAAJkAAJkIBeCWA/s953Y00Aj30u7HcxSIAESIAEaiNAgXttvHg0CZAACZAACZAACZAACZAACZAACZAACZAACZAACZAACZAACZAACZAACZAACZAACZBAhxKA1iZTKIjBYJQ33/3fJF+i2KkTbqXd7JB/esW3xCgG+eQvPqpb+fMlp7xGXrr95WI12eV9P7msE9Cyjm0mcMNLbu46eTuQQkz/dxfeIh6rV6775cfl8dCjbSbNy/cygXH3hLznWe+XZw6eJXaTqZdRsO0k0BAC2WJJJUR63V2XNKQ8PRRy4dQeuXz3VUrMBOGd3gJSIUiKU/mkXP0fV0ogtVh1FfXetqob0sADIXB22O1KxgXpIaO9BCBgnoLA3WiUQzPHukLgvhlRPNOQAEOeObtQ/fO8Wbm99u+Q86LfQKAcqFJCB0EbPogKeenM/MKaAn2IEf1Dg0qwms3mZDEYpGhfx51rdGhIPH1uJcY9OjtHobWO71U3VA1jzsBxAaYmQY5EYy2TIe+YnBDMmwtLkEYmuwFpU9oARtsnxiVfKKgkHEyW0hTMLHQDAt6+PrXWQxQKBTVGQCbudjlVEggINZAkJpFKSyyZlOwmSWgqL4V3GbPZLLF4QiXogpgD0mKMD+VSWWYXF9dMZgJxL9ZACIiJI/GYqlM3JIJAyiS8T4AtAvsV0VhcQpGIFGqUObNjb40ABe5b41fN2R63W0aHh9Szj/0rJilZpoYxDgL2VDojiVSqqrENx+O9D1JgBNYNSPQXT6ckjfGxmhvSIcfg3XbHxLhKaHFoeqZDat34aq4nba9F1I8kIdzHafy9YYkkUC0BTeSO9XUwXHsypGqvw+NIgARIgARIgARIgARIgARIgARIoNsJ4OdK2CPFXhf2VBkkQAIkQAK1EaDAvTZePJoESIAESIAESIAESIAESIAESIAESIAESIAESIAESIAESIAESIAESIAESIAESIAESKCDCaQKecmXCnLZD18vxXKxg1vSO1V/5uDZcs0LPyO5Ylb+8t73SyCtT8nddS/6nOzynio3/eZv5DcLe3vnBrGldRP4ziV3Sa6Yk7f84M/qLkOPJ0Lg/rcX/oO4LX3y17/4qByKPqXHarJOPULAa/PKFbs/LOcO7xabySxGmJ0YJEACdRPIFEtyJHZIrr7vyrrLaMeJw06/EqAn8yfLLi87611y8a5XK5k3pN56DE06vi/4sFx3/8erriLafcueryu515NHjlZ9XjcfeOr2bUqaCNEvhZ7tv9OVAvfDM8eUNK3bw2q1yIR/RIwmoxw6Oq0kaozaCPgHfQI5KgSkEJUWa5BzjkD47XZJsViSg9PTJ1wYyTLcLpfI8XuSzeUlEAqpBB8MfRKArHHY56PAXZ+3pytrBVHy2PCQOB0OJU0Wg0HmAwGJN1mojrXLKdumlJAU8yWlxOt3r4mREXE5HRJPJmU+sFSVxLUrOysb1TYCEOW6HA41N1XKlY0Gg0okhfED/26xmNU4gnc1SCghHU+m0+vWexjrH7db0pmsSuSgjQMod8fUpCpndjEguVxupQyT0SD+oSFxOZ1qvYTrIRkFAuMJkkEEI2G1Lurk6PdAUO9VCXjQLgh2g+GwROOJTm5WR9UdQtXJsVHdJsbrKJibVBZjwYDHo8YXSNzx7PdqYH3U39enBO7a84/xFAl2NhpPwQtjJ8ZHvBtiLdftyXGwjgQv7A12Q/KOavv8etJ2SKkSyZSSU/XyM1QtRx5HAiRAAiRAAiRAAiRAAiRAAiRAAiRAAiTQXQRO27Fd/cwI+4XcH+uue8vWkAAJtIYABe6t4cyrkAAJkAAJkAAJkAAJkAAJkAAJkAAJkAAJkAAJkAAJkAAJkAAJkAAJkAAJkAAJkAAJ6IBAqpCTdCEr7/zxmylw18H92KwKJoNJ/v6PviRua5/c+eT31B89xvPHzpf3nXulxHJRufJn79FjFVknnRE4a/Acueb8zyqZ7GU/eoPOare16lDgvjV+PLvxBC7e+Wp50zMvFafZJmYa3BsPmCX2DIFSWSRXKsl90/fILQ/d1FHthsQcMvO98w/Ir+cfkAfnH1iRuV97/vVy5uDZSnylZ0mv9uGp2/bdKncfvLNq/re89Osy7PDLgUOHqz6nWw+ELHzncbnhwekZfghNBze6FwXukKaNDA6K2+WUmfkFXY87OugiJ1XBYrHI9vExKZXKKulGLFGbmNNsMglE7XabTVLptCwGQ2K1WGRkaFBJ/yBDhRjVYjapY5DcIxiJ6BEF6yQiGEO2jY8pCWEgFFbCZgYJNJsAPswOWSg+kIn/zufzEksmJRyNNU2IiaQVELYi+czM3Hyzm9ix5fe5nIJEHZhrMUdgDGeQgN4IQKBuh8jdblNrELMZyQaNYjQalEgd0mGsb3L5/MqYgjEACWwgJo7FEyfMdyhvx+SEICXQUjAkGQjcy2XxejzidjrU+gai53gyBW27YC1lMZnVtQ1GgxrHsCaC8Fid26EBDr5+r3j6+gS5G5OptISi0RMk+h3atI6oNgXurb1No8MQj7tV/4aEGmODnvezmkXH2+eWAa9X8vmCSgaHMQ9jWjafl3giocaB9ZLe4Dj/4KCgjFAkIkvh7n3n0xIB4T48cfhIs26HbsqltF03t4IVIQESIAESIAESIAESIAESIAESIAESIAESaBIB7Plhj7iesFrMgsS42FPG70oySIAESIAEaidAgXvtzHgGCZAACZAACZAACZAACZAACZAACZAACZAACZAACZAACZAACZAACZAACZAACZAACZBAhxKgwL2zbtyfnf4Gef0Zb5bfLOyVr/zuZolm9SneedHES+R9535QHgvtk08/8NedBZm1bSkBiNv//Iw3Cr4iItmwvPvf/6KldWj2xZYF7reIx+qRT/zfq+VQ9KlmX5Llk8CGBHZ6T5FPvvBT0mftE5vRSFokQAJ1EiiUylIol6VWgXidl2vYaRdO7ZHLd191UnmazP2K4/+md8E5BESj/iFJ51Ny9X9cKYHUYlWM0L4LpvZIIBiScCxW1TndepAmlYPY69D0TLc2s6Pa1YsCd9wgPM8QhkPQObcY6Kh71u7KToyMiNNhl1giKQtLS3VVx2G3yejwsJJ/Q+gH4Scilc4o0ScEyXarVSbHxySRTPIe1UW5NSdBvIhnyeVwSCabk2MLC625MK9CAiLicjplsN8rNqtVSZYTqZQsLgWlVIZGubExNT4mVrNZIrE4k0psgNZut8nk6KiS6s8Hlihubmw3ZGlNIgCBu8sBobtDHA67INkMAuMKhOoQaAx4PCr5FBLPrE5WYjabZPv4uEpcUCyV1LoG8yMC56SzWQlHo2qdUxkWi1mtSSH4wJoI5xQKRbUWinTweyPagWQ9VrNF0tmMLCwFm3TnWGwlAe1dG3sO2HtgNJ/A1NioOOz2Ey4EkTuk7kjIgH2Pbg0kvPB5+6XP7VJjJJ5zjJl4/od9A4KkF/g7xsSlUFit0fD3ykByi2GfTzxul3onPHLsmEqi0Y2BtSqSXmVzeTk6O9uNTVTzGZJ4WC1WOT4Fqnbi3iPJAb5iTmSQAAmQAAmQAAmQAAmQAAmQAAmQAAmQAAmQQDcQ0Pbkt9IW/h7hVujxXBIggV4nQIF7r/cAtp8ESIAESIAESIAESIAESIAESIAESIAESIAESIAESIAESIAESIAESIAESIAESIAEeogABe6dc7PP8D1TPnLeJ6TP6pEb935GINnUa5w99Cz56PM+qUSaH773Cr1Wk/VqI4Ednl1y6dnvXBG3F8tFuW/6HvnK777Yxlo17tLXvPCzK4WZDEY5ZeB0sRgtcu39H5P9wUcadyGWRAJ1EIC4/crn/JWcM3Su2E0WMS57rBgkQAI1EsiVykpIed39H5d9wYdrPLt9h9+y5+sy7PQriRikTMtCH8uK1A41g8TnySNH21fJKq887veL2+VU/HEfqglNYA+p1fTcfDWndO0x2gcnIDGcnp3r2nZ2UsN6VeBusVhkanREiTYPzUAUV+yk29a2umL8wziIsXxmbl5y+XzddRnwepSwT4twNCZLoZBUav1O2b5NCoWCBEKhk6SndV+YJzaUACSNEGh7+zxSLpfkIJNzNJQvC9ucAMYlv29QIFBGYL01uxho6LiOfn7q8fEIUnKsYxhrEwCrHRPjAinr/NKSEnYySKBTCKDf2qwWsdtsSqgOCa3JtJxkBn0biX/wTrtaQmw0GARJHnAO3mshbc7nC+orRM4YM9Zba6JcvBsjEQoS3KAOEMojIIpH0ggkROi0gLwZ6wPIipncpTV3T5PFBCMRCYYjrbkor6KSyIA9kj/gvzEOIPDsY/+nW4XVeMaHfAOSPZ7AafW4iPFsZGhIJbTAGIgEXThmdY4dyNsx5mKvMxgOC94JuzHQTrz7dlsiIMxXEyN+Stu7sdOyTSRAAiRAAiRAAiRAAiRAAiRAAiRAAiRAAhsS0Pbk8bOgWCJRF61YPNHViUDrgsKTSIAESKBKAhS4VwmKh5EACZAACZAACZAACZAACZAACZAACZAACZAACZAACZAACZAACZAACZAACZAACZAACXQ+AQrcO+MeQvz8xT23itviljuf+p7c8fjtuq64zz4oX7joq1IoF+SyH75e13Vl5dpD4LVnvElee/obpdvE7aB5/viL5ao/+MiaYBdS8/KBe97VHui8KglUEHjlzj+Wt5z5NnGYbGKmwZ19gwTqIpAtlpTY9nV3XVLX+e04SZOXryVo73O5lmXuVqtkOkBuDjHRzskJJe9DEphv7PuaJPPJTbFCXg+JPWRVTxw+sunx3XzA+Ihf3E6nROJxWVwKdnNTO6ZtEJjvmJxQYrXDM8d65sOBEG1CKAfxbyQWk0Ao3DH3rJ0V3bVtSswmkzRCDIl8Pr6BfsFcMB8ISCabO6lpQz6fQHaniQHb2XZee20CfW6XjAwOqrkxnkype8kggVYTgDAVElEIkLHmTGUyEopE1hxX1qob+u9q8WjlcRiHRoeHlbz52PxCq5vXcdfDvfB5vUpSuhjkeq/jbiArvEIAY4vL6RSHzaYExPHE+iKNseFhNRcWSyWJxuNKVlxr4HysTQc8HiU0RmBswrXDkagagzolMB77hwZVsp/ZhcUNx9hOaZPe60mBuz7uEATuw4M+te8BaQ8Sv3Rb4F16cmxUCesXAksSS66/L4Z3haGBAfUOuTogczccT/KKsS6WSHblugFju3/Qp+aThaUlSaY6ZyzfrO9uGx9bma8SqZRK3IOv3Zq4YDMe/HcSIAESIAESIAESIAESIAESIAESIAESIIHeIaDtySO5OJJ5MkiABEiABFpLgAL31vLm1UiABEiABEiABEiABEiABEiABEiABEiABEiABEiABEiABEiABEiABEiABEiABEiABNpIAAL3bDEvb//RskiZoU8Cbz/nvXLh5B7ZH3xYPvfr/6HPSq6q1T+94tviNDvk7T9+U1UyzY5oFCvZMAKawH1/8BG59v6PNaxcPRR0w0tulh3eXXLHgW/J/qWHV6p02dnvku2enbKYmpf3U+Kuh1vV03VAX7zu/OvFZXGJzWTsaRZsPAnUSyBTLMmR2CG5+r4r6y2ipedBXH7t+dfLsMMvgWBIwrHYuteHHL1QKLS0frVcbLW8/ZaHbqrldLnlpV9XHLK5nJL5pdIZiW8guaqp8A46ePvEuJJ8zS4GJNGD7dfjrXI5HTLu9yvh5KHpmZ4RuONeOB1o+7C6LU8dnZZ+T5+SieM5hVQNssxikXsWWr9Fwg3I9yBGnltYVILSRoTJZFqXMxIMnLJtSl0G/bPA+9EI5A0rA3PjsG9g5bmBoDWv47m8YQ1nQbokgP4IabjX0wfjsRovguGIWm9tJGfHXIB+vBSOSDKVWrNt2ycnxGo2y/zSksQTmyfv0SWgFlbKbDbJzqkpJbvGPeC40EL4vFRTCGy0VtEuqBzEx03EG4051VQQ6x+bxaISndlt+GMTSKGj8YQshcO6l6E77DYZ7B8Qq9UiuVxeZuYpLqnmvm/1GArct0qwcecD6KMyAAAgAElEQVTjGZ46LjjfbC+scVdtbUnDPp9ac2FdBCn5RoE1GsY0cMG+w3KUsVxbiVyhILlcTvfjWz2UIa+fGB1R7QUr7Dd0S5y+c4dqypNHjlLa3i03le0gARIgARIgARIgARIgARIgARIgARIgARKoigAF7lVh4kEkQAIk0DQCFLg3DS0LJgESIAESIAESIAESIAESIAESIAESIAESIAESIAESIAESIAESIAESIAESIAESIAES0BuBNGROBoO8+e4/k0Ipr7fqsT4i4ra45aaLviLhTFi+d+Db8sDcLzqCy9+85CaZcE/Jrb//ktw7c09H1JmVbB2Bbha4f+uPvy8mg0ne9qM3nJC8AKJsiHMpcW9dP+OV1icw7p6QK3Z/SE4dOE0cJjNRkQAJ1EigVBbJlUpy3/Q9Uqs8vMZLNeTwi3e9Wl5/xpvFYXYqOdGRY7MNKbddhUDqPOofEoMY5EsP3ST3Tte21rxi91VywdSek6oPATLE9b0idYfcCULDmbl5JcdmtI8AxGmePrcSchsNBikWS3L42LGekm6h3eMjfiVyTyRT4nQ6FAv0UfyBcDaRSisBLf57qzLO9t3trV8Z0tAdkxOqICRgWE9yvPUrnVzC9vExsdlsshgMSiQWb8YlWGadBCDLRuIDSBkPzxyTXJ57fHWi5GkNJODt65Mh34CShJZLJbUOnQ8srSkRh7i93+NZkYkiaUcwEpVILCaQbfr6+8XjdqmyMrmcIEmBnhMONRDjlouCuBZrDSQtgnCaQQIkUB8BzLFDAxiL3GqdvhBYkvg6ySbqu8LWz8KzbrdaxeGwi9vlUgkv8D2snbO5vEzPzW39IixhUwKapCAYiajkGYz2EkDiOsyFWENg/wNJsLopXEiAM+hT66WD0zM9tY9Q633U+kI8mZKlUKhhidBqrUejj/cP+tQ6OpZIqLU2gwRIgARIgARIgARIgARIgARIgARIgARIgAR6iQAF7r10t9lWEiABPRKgwF2Pd4V1IgESIAESIAESIAESIAESIAESIAESIAESIAESIAESIAESIAESIAESIAESIAESIAESaCiBsogUy2UpwD4pIq+/69VSluX/ZuiLwDMHz5Lrzv+c/N9j98qXH/qC5DtEtP/WM98u54+/WPYFH5Z/+K/P6wsqa9N2Ap0scP+r8z4u//bU9+Wx0P6TOKLPX/UHH5G987+SG/d++qR/r5S4L6Tm5QP3vKvt94IV6E0C542+QN7/7A+L2+IUi9HQmxDYahLYAgGsoQvlsty271a5++CdWyipuacOO/1y+e6r5KzBc9SFIEWeXVxs7kVbVPpWJe5gs8OzS3Z4dyk+Ozw7xWlxnVR7Tere6dL71Q3TPrwGOSpEv2gnoz0EHDabjAwPicViEczIqXRawtGYJNPp9lSojVd1O50yNuJXHBAQUKczGbFaLIqPyWhU34cwMxSLSTgSbWNt23fpiRG/uJxOicbjEgiGpFRu3V6Oukf+YYklkirZBeTJuD6kzLgvjPYRwPMx5kcSBLuEIlFKmltwK1xOhzjtDglHo1IoFltwxc68BNYcSC6AcQsCYbCCzDaeTK40CHJ2n9ejdqaRlAJyTUhIIR3G2IKvCKxX8vm8LIUjatxhVEcAaw3Mr0iMgjUtEqEwSIAE6iMAifvI0KBal0KUu5WENm6XU+w2myyFGpNYAe/I+HA8kv0gMKZiDMW4abVaRZC8a35h3fET467FYlaJ0jBWtzMZDDijPhjrOzFxE9bMSE4F/pApJ3Qm+q+v93f2Wdo96bSkhmpNZDarfYL1ngWTySQDXo943W6V9GxhiQLv9XorZPcToyPqXQnvTN0Sp2ybEvSDbkxQ0C33iO0gARIgARIgARIgARIgARIgARIgARIgARJoHgEK3JvHliWTAAmQQDUEKHCvhhKPIQESIAESIAESIAESIAESIAESIAESIAESIAESIAESIAESIAESIAESIAESIAESIAES6EgC8HpB3J4uZuBrEKvJJvlSTt58959t2p6d3lOkUMpLML0k2VJOiiXKXjaF1oADIEK/5JTXyHcPfFu+8/g3G1Bia4r4o6mXyh+f8qdiMVrkyp+9pzUX5VU6hkAnC9y/c8ldinOumJOHAr85Qeb+xYu+KiOuMfnSQzfJvdP3rHk/TpC4J+flAz+jxL1jOm6XVNRhdsgHn/MR2e1/jthNZqG/vUtuLJvRUgK5UlkJa6+7/+MqWY0e4+Jdr5bXnfFmcZqdShp2bGFRiZC7KbYqcV/NYiOpO9hNz813Db4Bj0eGB31KwHx0dq5r2tVJDTEajUr+iH6MgEw/GIlKPJHoWaE+mGyfGF+RTkJ2CDEmvg/5LCSXEABD5ogxGLLLSCzWSbd9y3WFfFcxsliUDBJ8WhmQKO+cmlw2ghpEyqWyEgmGohEldWe0lwDEjcM+nxKuYs7CuMJoDgFIQJXA12SSVDoj84EAJe4boIZ4dNg3IJBmYkyHiB3STIzh+CAn1iWV3wNXMPb2uZXMHeMM1mLhWEzxZtROYNv4mBJFLywFVQIQBgmQQP0EPH1u8bjcSqgcitYnALZbrTI5NqrGRJSD9/WtiMqR8GjH5MRKoyAMxzoxmVqWPvuHBpXcORiJSDyRXEnkgOtjbY2x1mazqnHCaDBKoVhQx6GcrdSrXspIGIQ6ReMJicXjHfl+5HG7ZXR4SCFox7q9XvbdfN6p27epZ+7AocMd0Uw819i3sVks6l0rEo+rBFqrA+9oeFf2+3zqWUGSPsbaBAa8XrUmRXJLJLnshnDY7TI1NqrG9UPTM93QJLaBBEiABEiABEiABEiABEiABEiABEiABEiABGoiQIF7Tbh4MAmQAAk0nAAF7g1HygJJgARIgARIgARIgARIgARIgARIgARIgARIgARIgARIgARIgARIgARIgARIgARIgATaTQBys0JZlOQsXUjJbxb2yoPzvxabySoLqQXZv4l40iAGuf2P/4+SNRyKPqX+/M/9/yjZYlY1zW62i9PsknAmJGVl8mI0ggBkGZ978d/Lds9O+bsHr5dfz/+yEcW2pIzTB54hb3rmpXJq/+nyFz98rZTKpZZclxfpDALdIHCvJK3J3M8bfYFgvHzbj94gyfz6AsMTJe5zKskBx87O6LvdUMvnjb5QLt/9QemzusVCe3s33FK2oQ0EssWSWvG+7q5L2nD1jS8JCfnlu6+SswbPUXNLMplWYqJuDcivIXdDbJRApd72g+ffXvBFcZidMrcYkHiyPkHx0MCAkuFVRr6QV8LutQRc9da32vMgAYMsFQKwxaVgtafxuAYR8Hr6BH0C8rhyqaT6Vbv6QoOa1JBijEaD+AcHBbJDCKiPHJs9SRgJZkMD/eoYTU7XDqlkQxpcZyFjfr/0uZwSicVlMdj653fINyA+r/eE2jMZRJ03s8Gn4fmYHB0Vq8WsxhWImhnVEbBaLWKzWKue5zEG4VmA9BYBSS7krIyNCUDKDm5Ws1mtpYvFkpjNJpVsaDEYWjMpBYSkmUyWgvwtdi4kQBn3D8tSOCKRaJS791vkydN7mwCSS/R7PCqJB5JRxBJxKZVq+5kY5mu7zboM0mBQa95jCwtqvKsnIHBGogZIz8PRmARCoROKwXy1bWJcXQd/lt9BDWoMRiBJkEqwUSyq8UElTCqVJJvPK5F7MpVqmUTdYjYrub2WtCmfzysxcSyekGQ6XQ+etp1DiXvb0K95YUiuIbt+8shR1b/1HHge8W7ssNtUgjO8++JZKBSKar1amVwBx/Z7+tS4hPey2YXu3QPc6j0bH/GrJEGQ3GPPoRtCS9ITCIZUsiMGCZAACZAACZAACZAACZAACZAACZAACZAACfQaAQrce+2Os70kQAJ6I0CBu97uCOtDAiRAAiRAAiRAAiRAAiRAAiRAAiRAAiRAAiRAAiRAAiRAAiRAAiRAAiRAAiRAAiRQNwF4I4rlsqQKKYlmowLJ8H0zP5P/mPm5RLLhk2Ro613IZrLL/7z4jhP++bsHvi0/OfJDuXjnJbLTe6qIlOUnR34kv5q7v+768sQTCfTbBuSGC26WYrko193/cZlPznUMoj5rn7zn3A8IRMFv/cGfr8j+O6YBrGjTCFSKZfcHH5Fr7/9Y067VjIK/c8ldgnp/45GvyYVTe+S8sRfIsMO/cqm987+SG/d+etNLV0rcHw89Kp/8xUc2PYcHkMBWCTjNTrnyOX8lu/3PEbvJIvS3b5Uoz+9VApliSY7EDsnV912pKwSvPf2NgiQpCMioji0sSjqT0VUd66kMJFQISJYQtuOiO5PReFJxzZC4I0HL1ef9v+rd6YnDR2puwsjQkEDyt14UikUlxGulwFsTl0HuG43Ha24TT6iPAGRxo0ODYjablagxnU5LIBSWbC5XX4FdeBae98F+rwTCYSVpXCvw7EPqaLVYlDC53sQKnYrPYrHIzskJNc4fmjmmRJutDIj2T9m+XQwiSqisyT5xL7phzmkly2Zcy9vXJ8O+ASV5PDQ904xLdF2Z6MOjw0Mq0QrEh5uNKTh+bHhYCTXxDECqCbEszoPIt9eSStTaISAX9g/6FG8IhxFISBEMh1smB661zt1wPFhvHx9XslIkHID4lUECJFAfAYhAkBALa1EkTMa7XC1JPLSEChAtYx5x2OyC9RXeD0KRiJpLqg0824P9/ep9E0J5BNaISISEuakycAyE0CvzFMTxpZIaFyBGT6XSqj5oE9qoEpWYzerfE8mkpNIZJYduZqA93uNJUlAXrHMxb+D7uHYskVRjWCfNtag/3r+xfmDCl2b2ns3LxnoPUv2ZuXlJ6XyvDMkKsV7C85fOZFWyBewn4F0YiRUSyZRaeyIZA9rkcbvUv0/PzTf9Od2ctH6P0PbCpmfnJN3k8axVFE7fuUNdqhMSE7SKCa9DAiRAAiRAAiRAAiRAAiRAAiRAAiRAAiTQWwQocO+t+83WkgAJ6I8ABe76uyesEQmQAAmQAAmQAAmQAAmQAAmQAAmQAAmQAAmQAAmQAAmQAAmQAAmQAAmQAAmQAAmQQI0ENHF7rlQQk8Eki6kF+beD35efH/1JXSJtt8UtX3/F7WJQiq7lKJQKAunwWUPnqL8n8gn58kM3y975B2qsLQ9fj8CLxl8s73jW5fJYcJ988b8+L+lCZ8l13v2sK+Sl218hf7v3s/Lr+V/yRvc4gW2eHfLHu/5USc8RZSnLnU9+T25/9LaOIqMJ3CvF8zs8u1Zk7nc8frvcO31PVW2CxP2fXvFtiWQj8qGfv1eS+WRV5/EgEqiXwPPHzpf3nvsB8Vj7xEJ7e70YeV6PE8A6O1cqyX3T98gtD92kCxqYhy7f/UHZ4d2l5tdkMi2zi4u6qFs1lahF0L66PCRVQewLPqy+7l96eOW/q7l2tcdcfd4n5LzR5ys5MYRY1UalvP0HB/9VkoWn53qX2XVSIpjNZO6aJLba6693nCZ4Ojo7R7nXVmFWcT5kfSNDgyoJAeSDEBFC3A6BH6M+ApqkGs/M0ZljUqqvmI49a3J0VJwOu0RiMSWcLre4JZAfoi8vLgXFd1waCvEnkkJAGspoHwHIZKfGx8RoMNSVdKR9NW/flSG+xYcJEXiWAv8/e2cCH3dZ5/9PMlcyM8nkPpte3JSjsFQupUhxF/HAXRcF1hURZFcrCCq44AEsKAt11yLCosIq6y7o4u4KCiIL/EEExIIUSyktpU2b+5gckzmSOf+vz5NOSNuck5nJTPL5vsS2ye/3HO/n+T2/5/dL5v31eo1QfKKgNJPrD6W2XMu5J+C9ub6m2ohZ+wYH0dvXP3+dyZOaKRmuq6yAy+UyLaaUt7e/38iBFZkjQHlzVXm5kTpzD6gQARFIjQD3QEUOOyhidxUVw2a3YecsEn0ta2wwUvJur9c8D1gsVhQ7HCgrLTFSeAqbWzu7ptxTse4Kj8e0g+L3RDyBeCIO6z6JO+9H3v6Bg0TnTCaVQIERsjOJFBO+TCVDT8rqTbkFo+fxHpmpBFTkUu4pNWzbO7uMYJn3V65ffG9g5NXhsJFvsx3ZTmSU2oyBGe+kxL1/3/491bJ0XuoEkvKIXBe48zmv3OMxiRSYkInPvAzOf64TpSUl5rpIPnclr/tAML/eBaY+kqmfWV1RYdaYhZLMkJJ/ro1KDpH6nNCZIiACIiACIiACIiACIiACIiACIiACIiAC+U9AAvf8H0P1QAREIL8JSOCe3+On1ouACIiACIiACIiACIiACIiACIiACIiACIiACIiACIiACIiACIiACIiACIiACIjAoicQiScQSyQQjo3g5a4/4IX257ClZzNC0VDKbByWIvzk3IemPP/F9t/hO6/clnIdOvFgAp8/4Ys4reHdeGjHg/jFzp9PKdPIRX7vW/Z+XHbcZ/F/zb/GvVv+NRebqDZlgUC1swbXvetGLClpMrVRCsO16cdbf4CeYP7IZZOoJhK4zwUjyxsY6cc1z16JwZGBuRSlc0VgSgJMGHDFCV/C8TUnothig/ztmjAikBqB5F77/q334tFdD6dWSBrPOv/wC3H+EReZEilvauvqNpLxfAlKzIqLiiZt7kSCdh6cFLZnq59cQ+8++99QbHUaWTKla9NFictlhK6MuzdvnDTBy/hEMNXFNWPF7tjdbP5O2VtpidvIvymJTY71cDhsxnxkJGxEnPyPMrvp5MksY0XTEsQTCextazeCQEVmCSTnOffBFA32DQwYWaIidQKU/zbW1sJht5lrcmBoYtly6jXk9pmU9K1c2mRkfpTwRqPReWsw27Kkvs6sT0xMQKm8Yv4ISOA+O/ZWqxXLGxtGk2vE42Ni2CF/AIN+v7mncm4bWabbbY5L/tfT14f+wdH5znv10oZ68N7MNZ4CTcXUBExyk8oKuPdJ3Cnp5XqeKSmwxoPu5QIsX9Jo5nlzW/u83js0HiKwEAhwHaM8l/eHlo4OhIZHJu0WE6s4ncVGus57Bu8ve3gd7hMz80S3ywlXcbH5j88NXV7vfoktRu9HpeY47oWRSJjz+TxIoTmfB93OYpNohM+rEwncU+HONaO8zGPKZbv5voH1DQ+PpP1ZkqJ2JgfiM2pbZ9d+zbXb7agsG5VaU9zuD4UQDIZMW/IhOO6U95Phzj1786HJC66NSXlEZ09vziZTG00MVAOrpRC+QGDCxEBcTyrLy01iAwbv74w9rW0Iz+NzYT5MGPLlXoh7dSbRGL8G50P7D2zjIUubzP0g15MS5CNbtVkEREAEREAEREAEREAEREAEREAEREAERCB/CEjgnj9jpZaKgAgsTAISuC/McVWvREAEREAEREAEREAEREAEREAEREAEREAEREAEREAEREAEREAEREAEREAEREAERGBREEgAoFSSMr7eUA/+a/sDaPO3oDvYhUDEj3gibv5LJSgsrCoeFRCOjwQSeKt/O3725n9gS+9rqRStcyYhsPGse1DvasA/vvhVbO3dknecDik7FDeddhv6h/vwpWc/b5IKKBYXgb867OP4+BF/MyaRaBnag288/xUEIoG8BPGBlefh4lWXYVPnS9iw6Za09GFU4D6A9U9+GpG4BKppgapCJiRwSsPpuPzY9fA4SmGTvV2zRARSJjASi4N77vVPXTqviUgo/f7c6i9guWcluB8PBEJo786/xChJsTVF7ZSyv7Fvz5ttQftMJsSaulNwzZqv0pOH3a2t00ovy0tLUV1ZAfbtxheum0kV4LjevvYOcyyle+Ol7ckCKPNLCromK5QSu6TcnX9SKEvB86jUz4mG2hrzdwrcJRKf0dDM6SAK8yk+7OjpRSAYnFNZOvkdApRlUppJ6RoFmLw2ksFrpMhuB4XACzUoiy5yOIxAmiLp+YxSlwt1NdXwB4KmLVxfFPNDgAJ3zo2CgkK81TyaCEQxMQGKdymCLfd4jDS8o7sHNZWVKC5ymPeqvqEhhCNRuJyjMt3kvZdrDe+pu1vb9iuYMkh+bygQQN/AoLDPgMB4+TEP59rR0tE57R5rBkXrkEkIVFdUmIQElNdyripEQATmRoBS89qqSviG/Ojs7T2oMErHyz2l5hmM0mUGn9UGBn0IhCZO9sEPuDMZGEXDvE5DoWGUuF1wOBymDD7f8f7kDwaNTJ2y82QSL96ruEfmM0e6xcRMelJVXm76sq8r6O0fQP9g+u55tVVVJnmZWaP8/gkHh/vf+upqWK0W8/2hQNC0IR8SgCTffySTtc1t9uns2RJIvqPxDgyYBAe5GHy+ZaIGPldN946P+6hSt8usF1wrmCxOMT0BrtnO4mKTeCyZjGn6s3LvCI7/ocuWmv3z7pbW3GugWiQCIiACIiACIiACIiACIiACIiACIiACIiACWSIggXuWQKsaERABEZiEgATumhoiIAIiIAIiIAIiIAIiIAIiIAIiIAIiIAIiIAIiIAIiIAIiIAIiIAIiIAIiIAIiIAJ5TSCWSGAkFsPz7b/Fr3f9EsdUHYfyokrYLTZEYhHEEjH4woNGCL6j/80Z9/XcFR/Ce5e+D8tKV+x3zq/e/gUeb/6VkcTnatgKbXknRnZanbjnffcbKcfl/3cxgnkovHbb3PjKu76BQ8oOw4aXb8GrXa/k6hRZsO3idbum7lR0BTtwz2t3Zq2f1c4afPmk67HCc4ipk8LzNXUnG3H7JY9fkLV2pLuiH53zU7hsLtz0wvVGMpuOoMA9Fo/h7cG3TIKNwoLCsWL59Z0D2/GTN36UjqpUxiIm4LK5ccUJX8TxNSeg2GKH/O2LeDKo63MiwH02kyWlM5FHKg1KisR5LkVtbV3dRtyWj5EUmD2040E8tP2BnO/CNWu+ZvY0s4nZCNxZLvcG4yMpYKcUMBgKGaksxXwWiwXFDgco63XY7UZgx69RFD6TCARHpf/jpdczOU/HzJ4ABe58rqPY2ueXLHX2BCc+w2qxmGQEnP+9ff0m6UFSBux2uYwA+ECxe7rqzoVyiouKsKSu1sg527u651VaSR3pyqVLzfMM5YEcD8X8EOD1MCpwL4DkoBOPAe+T9TXVRtyYDCY0YbITBqWOFPImg/dJ7rN6+vsRCUfMffjASAoUKdOlEDQfJLLzM0MPrpX3x+rKSiMgZeTCmpYrbDLRDu4VuS+hGHlwyI/hBZzoJBP8VKYIHEiA910+0/Jesae9A/FYDAWFhSbxBxOAMKEQ7xr8fjgcQTgaMbL3qZLdJCXsFWUecL/LMGXE4xiJ8PwhBEPDaRe0z3R0meiEySD4HMr2UDTN51SK5A9MqGSzWc1ePRFPGOH8+OD+kax4X6YcnsdRds9/79yzd8rmkBFl8rx3MCGZEdmHI6aOXE4kxGcXCvBbOzqNyF+RXQJJiU82Be5cC7hP5M95eN1OFjyG1zyPZ/KGlvYOc30p0k+ASSAa62oxMhJGa2dn+ivIYomHr1hu3gtPt2ZmsUmqSgREQAREQAREQAREQAREQAREQAREQAREQASyTkAC96wjV4UiIAIisB8BCdw1IURABERABERABERABERABERABERABERABERABERABERABERABERABERABERABERABPKewHAshh392/GHjhextHQZ3lV3KoqsxYjEw0aoRZHCSGwE/7ntfjzT8uSM+3t4+ZH42qk3o8hSZM6JxqO4+fdfwzbv1hmXkc0Dj6pYhfMO/WuE4yP4l5f/KZtVz7muG0/7FlZ6DsOW3s3YsOmbcy5vvgp437JzcMkxf4ft/duM9FqRWQJJYftyz0ojGh8fT+99IisS9w+sPA+fOPoSWAos6Al14+5XNxrZ+Y2n3YqjK4/B/VvvxaO7Hs4siAyUzn5dvOoyzFbCOl1TDpS0Hnj8b5ofxX1b7pmuGH1fBKYkcGrDu3HZsZ9FmcMDm+ztmi0ikDKBcDxhpJ3cm23q/H3K5cz1xOWlK3H72jtAf+hbzc1zLW5ez883gTv3V5S4zyaaB3fhx1t/OONTknsDCkz7+gfgDwURjcamPZ/Cr1Gxe6FJCMMPqFGEZ7fbjPiPwk4jySvg/wPdfX0Y9A1NW64OmDuB5UsajYiwp68fPr9/7gWqhDECJW4XaiurwGntDwRAcXtyjvMa2t3SuqCTFFA8x2udEt5ur3deZ4anxI2aykrDe3drG2Kx6deteW3wAq281O1GXXWV6Z0E7hMPclLamEx4QnE7Be7J4F2yrqbaCFYpge3q9U6bKCfJfXBoyByvmB0BStxrqirNGs6/U2rb29eH4ZFRqb4ivQQaamrgcNiNSLartze9has0EVhkBPgMxvsuE2txzSosLDBicz57MZjQg8ltKDmn4Hw2QZk5RencW/EZIteSLpS4XKiurDDPmhTMh7imeHuNbZ7PoVXlZWDCoWR09vQiEAqZdZ6ydqcR3DMhmdUIrpPBvvLYmQT3/ZSicz/Mv3P/7+3vN6xyMZLyAvZPz4XZH6GkxIeJv3q8fVlpABMrcU3g/KS4PzRB4hSuFzWVFeA1xeuH72oGfL6stG8xVsKxOGRpk0n+wIRvFKDna6xsWmLWW/ZDCaTydRTVbhEQAREQAREQAREQAREQAREQAREQAREQgbkSkMB9rgR1vgiIgAjMjYAE7nPjp7NFQAREQAREQAREQAREQAREQAREQAREQAREQAREQAREQAREQAREQAREQAREQAREQARygEAknoA/EkBBQSHshXYj8EsGxWaFKEA4FkGbvxU7B3Zgj68ZXcFO9Aa74R3uRTAanFByVmIvxbfX3onyogpTXDgWxjee/wp2De7Meq8pkaeEPmH0EAdHU8lSfP3UW2C3OPCHjhdw9+Y7st7GVCuk/Jqy6KTscXvftlSLmvfzSu0e3H32v5l2XPqbv8FIbHje2zRVAygZf6L5MbzQ/tyEh1U7a/BXh30cW3o2T3rMRCdedNTF6Ap04Km9T6S1/1MJ2ylPf6N3C5p9u/GxIy5CsdWJTEjcj6w4Gmub1uF/3voZvnzS9VjhOcT08bFdj+ChHQ8gEAmYf4BpMioAACAASURBVK+qPBY3nPYt8+9LHr8grRyyUdhPzv05HBaHSURAIX26glwODM6zz62+yiTJuPLpy9Eb6klXdSpnERJw29z4/AlfwvE1q1Fs4Z5gEUJQl0UgDQS44xyJxU1ykvVPXpqGEudWxF1n34fq4hq0UAA1nNv7q6l6mhS4c98wG8n53Ojl9tlJgXtHd4+R/aUrKKmy2axGJB6PJ4xAkDJAReYJSOCeOcYURlLaSCEzg3OawmVK8vj3zt5eDPnTdx1lrieplUzBNPtPWXpbVzeGJxACplZyametaFoCm9VqBNYUWSsyT4BJO5LifK7vNpvNzH+GBO4T83cWFxvZLteK7l5vWmSHlHNyHeof9KGnLztC0MzPruzWkJS4U4bPCIZCZg2fSRKb7LY0/2vjOr20scHcOyj81H4w/8dUPZhfAqVuFzwlJbDb7UYEzP1YIp7ASCSCQHD24vZkb4qKHGiqq8NIOIL27m5Eo9H57egktbPvlLUz2V1kn6Te/FzSZjXrC7/OdYftpzCZa89o4jGLEQ8zeB6fTyleT+X9BkXxFGCbemIxI+emLD7XIrl39w4MwNs/kGvNW/DtSUp8uAdkoq9MBxMV8J0X5zuvg0AgiKFgAIHg6Nzk3qeoqAjc+xQ57ChAgUlA4Evje6BM9zEfyyfrxro6k3SCa2s+R311NZjUjmseExMoREAEREAEREAEREAEREAEREAEREAEREAERGAxEpDAfTGOuvosAiKQSwQkcM+l0VBbREAEREAEREAEREAEREAEREAEREAEREAEREAEREAEREAEREAEREAEREAEREAEREAEUiJADV84Fp9QbW6hHKGgALFEArFEHMA7JtdYIoY3vVvxp97NeNP7Blr8exEI+8ck6Q3uRtzy7m+DMlgGBQy3bboZf+zalFI7Uz3JYSnCRUd9Ent9e/D7jucRiPj3K2pZ6XJcf/JNRjTvDfXiWy/dgJahvalWl9XzVlUdi6+fcjOCkSD+7fXv43dtz2a1/kxU9rVTbsah5Yfh/+19Cvdv/WEmqkhLmZTmX7zqMjPf73hlw5igPSltP7HmpLHkBZTrX/vbL8yo3r8//gqctfTPzbEDI/24//V78Xz7b2d07nQH/exDjxixAyMpbKdcnP/1BN+RDywvXYmbTr81rRJ3itspGa9z1R/UzMkk5xTkH115DO7fei8e3fXwdN2b9++f1vAeXHDk36LWmRRtxHHF05/Zj20mGrl+9VVGiv9i++/wnVduy0QVKnMREeA8vvTYv0eZwwOb7O2LaOTV1XQTiMYTiCYSeGjHg3ho+wPpLn7W5X1q1Wdw7soPwx8I5rVwqLaqCp6S0WeLTZ2/x92bN44lf5k1lAVyQlLg3tbZlZPSuQWCOavdkMA9s7gpQqytqsTwSBgDQ0NGALmkvg6UuzMob+zt60+LpDmzPZl96SUulxFR891Ml9c777J6F4XyNdUIjYygs4fi5YlFoxwbyjUVcydAWWlZaelBBXFOvNW8Z+4VLMAS+MHBspISM0/bu9IjbTxkaRMKCwvR0tFh1iJFagRKS9yoq6oyJ1OCTBGlBLepsZzuLCYdoFi2tbMrJVnydOXr+yKwmAgwmUptZRWcxUUY8A2ZJDYURM81KDdf3thg9rDd3r6c38vy2Z4yeyOrjsfRN+hD/+CgSSBW7vGg3DO6X+EehXvE4PCw2bvyfpyuRBLVFeWmLjIb8PmMED6XguvussYGs+4yGZ8i+wSSSQR9fr95XslUMEFBeWkpKso8JmkBf2ZPYTuvDXM9R8KoLCuDs6gYXEOY+IHtScfakak+LZRyyd1TWmLWJyZfyudwFRejsa4W/mAwbc81+cxDbRcBERABERABERABERABERABERABERABEVicBCRwX5zjrl6LgAjkDgEJ3HNnLNQSERABERABERABERABERABERABERABERABERABERABERABERABERABERABERABERCBORDgB8LjCf4/EEuMihEYBQVUto8qn6l4j49+eb+gyD2eiMNSYEHfsBdvD+yELzwASqAPKz9i7NhYPIpH3v4fPPjmT+bQ0tmf6nGU4dtr7wRF7jsHduBfXr4V/n0S91WVx+LKE79sRNsUcd/2h+wL5mffo9EzKMK+9T3fgbXQasSgFFxzLPI9Tm14N/768AtRavfgM098Iie7Q0n7d8/6gZnzDM4dSkQPKztiTNrOr1OSXl1cg3AsjE889tFp+zJe3p48lyelS+R+51k/QK2r3shOn2l5asr2pEvifqC4PRgJGC7LSleM1c+2sE0HBq/PG077lhGzXvL4BdPym48D2L8PHvIR/Fntu8bmQygaRHewy/SRY3/1M5/NmMSdc/GudfeZOfhE82O4b8s984FBdS4QAm5bCa448Ys4rmo1iq12yN++QAZW3ZgXAiP7kiOtf+rSjN0DZtMx3tdvX3uH2ePnu6CVUquqygrzfMJ9xV2bN5p92GKNpMCdQs1gKLRYMSyofkvgnvnhtFmtRoyXfAfCf1NOS3FeMnq8fUYGfGBUV1QYUR4lj/kUFNfX11SbJlMW2tvXN2ESv2z2icJOcrfbbIZnT1//WPUUVlJsykYO+v1GXqiYO4G66mojSyXP0PAIAqGgKZRC1NgiZkyZenFREWxWCwoLLWaPwWdsvhotKy0xCR4oOuzo7pnzILicxeA4JOJxtHf3GAGnIjUCnMtkyQhHIkZEyT8V6SdQ4nahpqLC3BcHfUOLer1IP12VuBgJcA9E4ToTCaUreK/ic8RwOGz2efmQIIR7b/78MRYdFVaPD/KxFhYiEouZfXsmwmq1oKm+3iQK8g35jUw/1+LwFcuNYH5PW3uuNW1RtId7RErc+Wwy2fNhEkSRw44iR5FJSsB5PV3w/Vw8njD7TD738HpgfZ093B+GsaSuDnab1RTDY83P8GPcP2q/Mx3bdH2fCSUoPOdvSHR7vSaBRL4H1xQ+C+7ckx9J7POdt9ovAiIgAiIgAiIgAiIgAiIgAiIgAiIgAiKQewQkcM+9MVGLREAEFhcBCdwX13irtyIgAiIgAiIgAiIgAiIgAiIgAiIgAiIgAiIgAiIgAiIgAiIgAiIgAiIgAiIgAiKwKAjwg+CxeAKRxDuCrKARnheg2OpEYUHhfhwKCwrAr0T3Sd+nghSNR/Ctl27E671/yhpLtvdrp9yMVVXHmg9aU/BIYTQ/9L7+hKvgsrlNWzZ1voTvvPJPiMajWWtbqhU5rU7cesZ3UO4ox1sD2414nqLohRAU0l9xwpdwcv1p+NKz69E21Jpz3br9jDuw3LMSj+16BC6bC2ub1o21kXLyTR2jc6zZtwsb1n7XiLynE7h+YOV5uHjVZaacpGD9zKZ1OP+Ii4wEnvHr3b/Ej17/Qco8LjrqYnzk0L/Gsy1PGdnpdDFe4r7xldvxQvtz052y3/eTcnF+kYLVR3c/gsd2PWyE7JSzs29HVx4DCs8/9+SnzdcPjBtPu9Ucc//We02SglyJvzv+CpxYc9J+wv43vK/jmZYnzRrDvqxffZWZGzMV+KfSt2QdyXObB3fh+t99KS/WsVT6q3MyS+D0xjPw6WP+DmUOD2yyt2cWtkpf0ARiiQQicSZ3eQkbNt2SM3296+z7zJ6ipaMToeHhnGlXKg2hzK2xtsZItBi893L/NNFeIpXy8+mcH5/zUzhtLiOUptRNkuN8Gr2J2yqB+/yMIaXK9dXVRprH8Pn96Ozp3a8xFKC7XS7zNQo32zo7EYlmRiiZbgpLGxpAqSD71dXrHUval+56ZlsexfINtTVGukzeoyJtB0rdbiNvpzS7p69vtsXq+EkI1FVXGbYDQ0Po7vWK0z4CB+4rJgITCIXQ1tk1Z2Z1VVWgDJtyTyZe6e3vzwvJ7pw7nuYCmHijoqwMnhK3Wc/6B32GpSIzBDhfG2trUVhYYJKA8F6iEAERyC0ClECvaFpiZN8dPT2IRHL/Z1zzTZBr25K6WpPUyR8IzqvAnWPHe9tksWN383zjWrT1J59XJno+JBTOI09JCdzOYpOYij9HNw8yMwgexfMpCo9GY/AO9MPnH/0ZGb/WtC/ZFf/N56Ku3l7EYkpsNQO0aTkkOfaBYMisqwvhfdvKpiUmgQjfH/J+oRABERABERABERABERABERABERABERABERCBxUaA7+L5Tp7v+3a1tC6I936LbQzVXxEQgfwmIIF7fo+fWi8CIiACIiACIiACIiACIiACIiACIiACIiACIiACIiACIiACIiACIiACIiACIiACIjAJgXgCiMTjYx8z7w31oDfUjUg8aiTo1cXVKHV4UGQpgsNiBT2vFFVSWHlgUNxMqWAytvb+CTe9+NWssqcMfP3qq1FkLTL1jsRGkEjEUWQtHmvHNc9eiT2+3VltV6qVXXfyDTih5iQMjPTjS898HkNhX6pF5eR5f3XYx4zc+089r+LWl26aso0U9MfHJRvIdIeSonWK2q999kojCv3Uqs+YapPS9vFt4PfOXflh/GLnz/HAtvsnbR5l599bd6+5vsbL3pMSdAqpPv/0ZegJds+piz/74CMIRoO45PELZlQOx+H8wy9MSaB+zZqvYk3dKUYY/+OtP5xQqkqRO2Ord8uE7eH3bzjtW+bcmbZ5Rh1L4aDTGt6DC478W9Q664xYg8F5wHGnuP3AsUmy6wp04IqnL0+hxqlPYfKAa9Z8beygFZ6VJsnGXl8zrnvui4jEI2mvUwUuXAJumxtXnvhlHFN1PJxWu7mvK0RABFIjEI4njADspheun/T+llrJczsruSehmKy9e277ibm1JH1nl5eWoqqywuix+MzBBDWUuS+mGJ9wh5K+PW1tZv4p8peABO7zN3ZulxOUK1MiPjw8gtaurrEPa1IyToFbLB43X6Mkk89oFAZTZpvrUV1RgXJPqUng0d7dg1gsd8TznPPkyWes5HMWeRpJYU+vYa5ID4Gq8nJUlHng7R+Ad2AgPYUukFJ4/ddUVBihIYPzLhAMmjkZj8XR7/OZRANzDa4vNZUVKHG5EI3FEA5HMBIegT8YwvDIyFyLXzTnV3g8Rt5us9kMNyaASMf4LBqAKXSUvKsrKhEaGU5LMoMUmqBTREAEpiCQFLjz/jXg85m9LO85sXjMJArhvlWxP4FcErjz3UZ1ZYV5zphIqsz7HJO2KbJPICmR6PH2mf3g+Ch2OFDidqPE5TTvYbgXSUnynQD6fYMHJfXhHHUWF5sEKkP7xO7ZJ7B4a6yuKEe5x2PW1G7vwkgqlnyvMdF8XrwjrZ6LgAiIgAiIgAiIgAiIgAiIgAiIgAiIgAgsNgLLGhvgsNvN70zwdycUIiACIiAC2SMggXv2WKsmERABERABERABERABERABERABERABERABERABERABERABERABERABERABERABERCBLBOgxH3ECNsL8cu3/xf/+9Z/wR/xm1YcVn4E/vboT+PIiqOnbdV/vPEj/OVhHwNlw4wEEnh4539PKbPmcRVFlbjtjI2wFFrhDfWg3d8GX9iHgZE+tA61oM3faqTyw9HhadtQ66rHzaffjjJH2UHHxhIxPLXnN7h3y79OW04uHHDpsZ/FXyw/18iiv/fqv2Bb39ZcaFZa27DCc4gRCVcVV+Pv/+/i/cTfpXYPjq46BmtqTzHzr6K4Em8P7MQ3nr824yJ3ytS/e9YPYCmwzFjKSoE5RebNg7tw7W+/MCWnG0+7FUdXHmOE5xSQMtavvgprm9bhDe/ruPGF6yY8n+1aU3symkqXo85ZjwZ3I+wWh7nmtvZuwU0vXj923p1n/QC8HjZs+uaMBKdzEbg/+MFfGFbjhfQTdYDtZN+Xla6Yks/9W+/Fo7seTutcm64wzrEPHvIR/Fntu0xfGKFoEH/oeNGI2ycTz7NP31t3nxmDbzz/FbzZ98Z0Vc35+xS43njat0zCjB39b+Jrv7tmzmWqgMVD4N2Na3HJMZejzOGBTfb2xTPw6mnaCVCJNhKLmwQf65+8NO3lz6VA3iduX3uHEbe91bxnLkXl1LkUrTbW1pgPVjE+9ssP5VT7stGYAyXuu1tbs1Gt6sgQAQncMwR2hsVSqky5MoWXPn8AfQMDqK2ugrOoyEgT+eFN/kmRLYXuBYWFiEYiaO3symmpIvuzsmmJuQd09/XllACwrLQU/HAW25jMIUQBYmtHp4TWM5y3Mz2svroaJW4Xur3evEg8MNN+peu4Urd77Ppv6+xCIBRKV9EHlcP9S111FYqLisy8p8zdN+TH4NBQTq8lGQMyy4Kb6utR5LAbwT4/WN8/6EtNmDrLehfz4YUFBVi5tAl0QO9pb0dUIuHFPB3U9xwkYLFYwOcI3lMokDa+9gLzP7On5VopifvBA8e9kdVqwUg4YvZH8xU2qxUrmpaYPcDuFj3Pz9c4TFRvU32d2a/taWvfT67PMaN0v8jhMMmxKNmfSL6fS31RW2ZHICk7XyjPTnzePmRpk9k/c776/KO/76EQAREQAREQAREQAREQAREQAREQAREQAREQgcVGgL9jSIk7f56yq6VVP2debBNA/RUBEZhXAhK4zyt+VS4CIiACIiACIiACIiACIiACIiACIiACIiACIiACIiACIiACIiACIiACIiACIiACIpBpArFEAsPRCF7reRXfeeV2jMRGZen8gO+7G8/EuqV/jmWly+GyufdrCkXr8UQMnYF23PHHb+O9Te/DOSs+AEq4uoIdeLnzJfx69y8RjoUn7ALL/8tDz8fHj/wEaJuIJiLm2OHYsBG2hyJB8/eR2Agi8SiGoyEMhX1GlhmMBIzw2xcexODIIBwWu6n/PUvOhMfhgbWg0NQZp0w+kcDAyAB+1/YsKIfO9Tih5iRc/WfXwmEpwm2b/hF/7Ho515ucUvtshTaTIOB9y9+PlzpeMNLuM5a8F0dVrEKNs86kAQhGg6Zszj2KtV/qeN7MtUzG7WfcgeWelXhs1yP48dYfzqgqCrx/dM5Pzfz9xGMfnfIciti/t+5eFKDASM8Zd627z8zTG174B6z0HDKhpH26hrDuuzdvxAvtz+Gioy7GRw796/0k8VOdn6rA/QMrz8PFqy7Dps6XsGHTLdM10YjOp5O487q+5PELpi0rHQf83fFX4MSak1BeVDFWHCX6z7Q8acT3bMtMuHUFOnDF05eno0nTljFe4L69bxu+/vy1056jA0RgdB11Yf3qL2J1zQlwWh2Qv13zQgRSJxCJJ8D983wkHZlJq+86+z5UF9egpaMToeHpkyDNpMxcOeaw5cvMM8piEbgz6c/44B71U6s+Y74k6VuuzMrU2vGOwL3PyBYV2SdAwXVtZaVZU/gsRtEZRbVdXi8CwVGhM0W2bpfLiMcpYk7E40aITXlfLBGf8AOeFGlGIhGEI5HsdwpATWWlEc9TSt3V04tYnG9FciPIsaykBJSP8kOylDFTNKpIL4GkgJJy/OAC2wekg5RJ4FBVaa7vt/e2ZOWD2pzzTBrBhBCc+xS5c40Y8PkQGh5JR7cWZBkVZR5UeDxmfQ6GQujs7UU0GluQfc2VTvGeuKyxEQUFQFtXF8Lh+bmX5QoPtUMEco0Ar9FyTylcTqf5eRr3nRZLIWw2m5G49w0Oom9gUBL3AwaOvOqrq8YkLfM5rsl92kR7ND6LJBNJzWcbF2Pdh69YbubHzj17TfcthYWoqig34nZK3JOJZBYjm4XeZyYLaqytNc+ojB27m/O6y0sbmADJAX8wiPau7rzuixovAiIgAiIgAiIgAiIgAiIgAiIgAiIgAiIgAnMlQIE7Re58x8v37woREAEREIHsEJDAPTucVYsIiIAIiIAIiIAIiIAIiIAIiIAIiIAIiIAIiIAIiIAIiIAIiIAIiIAIiIAIiIAIiMA8EojGEwjFwvinl27Clt7X9mtJYYEFVcVVOHvZX+Ajh55vvrfNuxX3bflX9A73GNl6PDEqBbNb7ObvlFMnkEA0Hp20V5TCX3HCl7CsdBmshYUoRAHi5izj7jbydf6FIgrztQOCZVPgHoj4YS20odZZh3giuk9MS2XFaFCw6Y+E0DrUguue++I8Up6+ao+jDN896/uG38Nv/zf+e8fPpj8pj484rno1vnbKzaMjnUgYeV4y2v2tRqK9d2gPLAVWfPb4K818uHvzHXi29emM9DopJGeSgGufvXJagff4RmxY+10sK11hpOw9wYk/GE95+5rak3HRUZ8y18qzLU+ZItY2rZuyP0xY0OzbjZ5gF7pD3Wge3GWSGGz1bjFS5s+tvhpr6k42ZWzt3YKbXrweP/vgI0aAPxMZelLg/vTeJ3DPa3fOmO2dZ/0Ata56bNj0TTNWM4nxEvfOQAeuzJL4fHzbvst2O+vG5hvH+5mWp4y4fbKxO7Bv7Mf31t1n+H/j+a/gzb43ZtL9OR2zv7z9DXz9+a/MqTydvLgIfPTwj+NDK/8SpXY3rLK3L67BV2/TSiCeAML7ZLi8x06X7COtlc+wMAq+z135YfgDQbR3LyxZD6VafFq44fl/yMq9d4bIM3bYf33ol1OWTYl7c2ubBH0ZG4HMFWwE7hYLerxeCdwzh3nakkvdblSVl8NqtZikCN29XiM+PzDsNhsoEqZ8OfnMyvcUB0UBjDyTz7ZDgSC6enunbUO6D6AgnXLqWCyOjp4eIz3OlaAEv6GmBg67zSQYaevq1vqV5sHhXK2rrjLSvnyXD6YZzVhxFIJTyDk8MoK97R2ZqmbCcjk+FLkXFxWZuU+Je29fv0T7k4wCeVVXlBtRMaWqPX19GBzyZ3XMFmNlFBnwvTSF+bxOFCIgArlLgPtSrpWUunNfy3tLT1+/SRCi2J/AyqYlKLRY0NLegZHwxAmns8GM48S92mRBsTuT8CiyR8BZVIQl9XVjwmvKfJjsi89+fH7hM6LPr/1H9kYk+zW5XU7zXoDr6c7mPSZJfT5GZVmZST7HffOultasJKrKR05qswiIgAiIgAiIgAiIgAiIgAiIgAiIgAiIwOIhwPe9/Nmn3pktnjFXT0VABHKDgATuuTEOaoUIiIAIiIAIiIAIiIAIiIAIiIAIiIAIiIAIiIAIiIAIiIAIiIAIiIAIiIAIiIAIiEAGCVBGORKP4dmWp42YfSQ2saDlo4dfgCMrjsaewV34j20/nlOLrv6zr+DUhnfDVlgAyzhx92SFviN2H/3wNP9/VO6eGBPIOyxWI0w7MCLxOIYiQdz+h5vxhvf1ObU7UycXFBTiB+/7dyP2fr7tt/jR699HJB7JVHU5U+7XT70FDovDSMkp0qaAvCPQjpHYMGLxWFLpj/MPvxDvW/5+I8y+9tkvoM3fmvY+3HjarTi68hg8tusR/HjrD2dVflKW+oudP8cD2+5HUta+pu5UNLgbUerwwFJgmbTMqSTtM2nImrpT8PkTrkax1YlwLAxLocXUd9ML1xvR+1SRFNfzGIpof77jQTy66+Epz2H/7lp3nxmz9U9eOpMmjh3zudVX4cymdfMmYP2Pc//bXGebOl/CY7senpbPRJ1L9j+WiOHCX31kVv1P9eDkHKOM59fNv8SPX5/dHE21Xp2X/wQ+uPIj+PiRfwN7oR1F1onvk/nfS/VABDJPYLy8/e7NG03yj1wMJvy4fe0dRt72VvOeXGxiSm0qcblQX1NtzuV+ZSZJalKqKIdOSgrco7GYefDh8w8lfXze4YfLYvE4+gd9GAoEcqjVaspMCHAuU0g7MOhDb3//TE7RMRkiQIki5XwDQ0NTys557fE4T4nbtGQygbvNYoXNZjXX6qBvCF1eb4ZafnCxrHNJXR2KHHZEozEj36UoPVfCQ7l8ZQWGR8LoGxxAIJg7cvlcYTTXdlSVl8Htcpk9wJ629rkWtyDPb6qvMwJ1b/8AvAMD89JHJvCor66Cs7gYsVjM3Mv7BgfnpS25XmnyQ51sZzA0bJITcQ+kSB+BwkKmVIWRlTLBRkNtrWHc2SOBe/ooqyQRyBwB3lO4v+LzMq/d9u7cSuCTuZ7PruSy0lJUV1ZgyO83ye64R+bzdLaDa26R3Y7hcHi/+5nNasWKpiUmqdTulvT/3Cvb/cyn+pJ7jR5vH0YiYdRXV4PjFI1G0drZZcZEsfAJUODOZ30mYuvO4jN8usgy2QATVTCYBILJIBQiIAIiIAIiIAIiIAIiIAIiIAIiIAIiIAIiIAIwAneK3Pm7AfwdAYUIiIAIiEDmCUjgnnnGqkEEREAEREAEREAEREAEREAEREAEREAEREAEREAEREAEREAEREAEREAEREAEREAERCAHCITjCezxNePnO36GF9ufm7RF9a4GI17uDHSk3Orjq0/AZcd9DrXOOhRZClMuZ1Tl/k6Ml7dTqEb9N/8X3WdXe733NfzLK7fBHx5Kuc5Mnfj3x1+JtU1n4ZXOP+CBN+9Hu78tbVVR87iq6jhE4xG0DO0x0stcicriKhRbiuEL+zAU9o0J2w9sH2Xkf3nYx/DRwz6GtkAb/uG3VyEaT688gVLu7511L0LRINY/demsOFGgfs2ar4JCb8ZEsvY9vt1GVN+878/uUBdqimtTEohPNH6U239u9dVYU3fy2LdnInDnwasqj8X5R1xkBPaM6UTu7Cv7/NCOB/HQ9gdmPJ3G5O2JBO744wa8MMVaM+NCZ3lgsu33b713WlH9VEWvX30V1jatw9N7n8A9r905y1akdjjF92QYT8Rx75a78eSe36RWkM5aNARG5e2fgK3QBoeFiR0mSnOyaHCooyKQMoF8kbcnO3jX2fehurgGLR2dOSXvTXkAACMzo9SMSW+cNhc2df4eGzZ9cy5F5vy5SYF7R3ePGUcjbx+3jnM/EIvFjahXkV8EnEVFaKyrNTI4ju9IOJxfHVBrpyTADyFVeDzmes2mJHpJXa0RQnNN6Or1wuf359RIUShHsVw2meQUgCw0hvdK7vYpBO/3+bJQY35VQRlnQ021uU7e3rN3XsStSWJcH0wyj+Ji86Xdra0m8YJio/22kgAAIABJREFUfwK8Xy6przNfZEIbrh+DQ7n3Tjcfx42JZMo9pbBZLCjYJ3FP/hmORIzAXfuTfBxZtXmxEagsKwP3npS387kiEFKCnInmAO+7y5c0IhGPIxKLIRyOjArUC2D+PjwykjFRN99jcA/MsBQWGlHM+HA47OZrPE4CmYmvYCbS8geDU17eZMi93mwTWDXU1phEXUys5iwqht1uQzgcNtfTfEj+F9saliv9tdtsqK2qNImemlvbwL1QPsUhS5vAhB58BmQyAoUIiIAIiIAIiIAIiIAIiIAIiIAIiIAIiIAIiMAoAb47psSdPxPY1dKqZOGaGCIgAiKQBQISuGcBsqoQAREQAREQAREQAREQAREQAREQAREQAREQAREQAREQAREQAREQAREQAREQAREQARGYfwLxRAI9oT78qec13PnqP2esQXWuBnz5pOtQ46yF2+6ENQMyWfaFQvoDYzg6jA2bbsGW3tcy1r9UCq511eOO995jTqVwe1vf1lSKmfAca6EVHz7kr8x/DmsRWoda8K+b78CuwZ1pqyNbBRVZivBPZ2w0c+fJPY/j317/ftqrvvG0W43EfLZicsrTf3TOT8fac6Csfat3S9rbOlmBFKt//oSrUWx1mvk0m7opcv/ymq+C/QnHwrj6mc+iJ9h9UFUPfvAXRlJP0f1E35+obeMZbXzl9nmRt7NdR1YcjX88/TYj07/2t19IeVwo/L9r3X1G2n/hrz6ScjmzPfEDK8/Dxasugz/ix6cfv3C2p+v4RUSAc+XCIz8J3gckb19EA6+uZozACEXZAJ5peQp3b96YsXrSUfCnVn0G5678MPyBINq7D76Pp6OObJZB2dmKpkYMR0O44fnrcNPpt5p9znzuJ7LR/6TAfXdLa8Zkctnoh+qYmAAF7sWOIvQPDhpRn2LhEKAAsKaywgjU+ji+/ZkfX5vNhqX1daZOSqDburpyTrybTMRBuTgFiUo+kd45T9nk8sZGxGIxk8Al36SD6aUxcWmlbjfKSkvMdcJ763wHZbIrljQaqSsloUOB3Em2ON9skvVTpskP1BcWFCASjaHL24tAUHLidI0PkxlQVkpp8PgIDY+gs7cXkTyTl6aLi8oRgXwhwPvIssZG2G1Ws7fic4Vye00+ep4SN6oqKoxEnfvQZHI0vueh2H1gaAj9A4MZkXYnJQVTzS0mzeAezojlFWMEkuyY/IzPVeOTVPH+xWevMiYk2XcvIz/K3oOhYfPndDwPXbbUzAXOA+43Bof86Ort1QgsQgJV5eWoKPPkXcKx+upqlLhd5vl/T1v7Ihw5dVkEREAEREAEREAEREAEREAEREAEREAEREAEpiaQ/F2V9q7uaZOFiqUIiIAIiMDcCUjgPneGKkEEREAEREAEREAEREAEREAEREAEREAEREAEREAEREAEREAEREAEREAEREAEREAERCAPCPAD6oMjQ/hj9yvY+MqGaVvc6F4Cu8WBkdjwtMdaC23w2D04uvJYI8c+pOxQuGxFsGRA3p5sTIwS91jctG97/za81v0qBkb68Wr3ywhEckuKdFTlMfjGqbegf9iLLzz994jEIwcxdVqdcNtL0D/cN+H3DzzBYXFgbdNZeE/je7HcsxIjsRE4LHYUoBDBaAC/fPt/8au3f4GEURNMHiyH7YknckMccVTlKnzppOuMtPOezXfiubb/N+38m80BlHJ/76x7EYoGjZx8NnPlzKZ1RmY+G2H6bNo2m2MpS//c6qvx2K6HZ9Wez62+CuzHVPL2pEB8U+dLJiHCbGLD2u9iWekKfOP5r+DNvjdmc+qUx5674kMTfn9T10sTCub/49z/ht1in5WAfqIK1q++Cmub1uHpvU/gntfuTFt/piqIkv0bTvsWovEIfrXrYfSGeoxMfyjsw/Ptv5UIMSujkPuVnL3sHFxyzOVmbkjenvvjpRbmD4GReNwI0XJd4r68dCVuX3uHuSe81bwnfwBP0tLaqipQtvZsy1O4a/NGJPci3K984rGPTngWE7bwHs37ZkVRJW75/dfTuvfIBlQK3DmGlMxGY7FsVKk6skiguKgITfV1iESiJtECZVuK/CfgsNtBOb/VYoE/GEJ7V1dGO1UAGBGl2+U0dSZFlJR3UwidS/OK63hNZSVCw8PwDgyaPxXpI0C+vF/yvrG3vSOnxj59vUy9JF4bS+pqYbfZERwOmetjvoPi9uWNDea63dXSauT7iv0JVJaVgR/s5LweCgTR7fVOK2IVw9kRcDmdqKuqNIkNkkFxe0dPL4ZHRmZXmI4WARHIKgFnUZHZd/I+0trZaYTViqkJMDEI9+sUdYPS7kQCfC5zOYuRiCcQjcfgDwQMy3Tvo1lvXXWVqZ/R7/MhEAiONTiovfFBg0dWTORCCXthYaH5PjmRW2mJe4wlv87xouSd10Xy2PEFsozhcc/c/DePLy8tNeXzp6Q93r79BPG6nhYXAa4PTQ31CIfD6Onrz4t9kKu42NwHOIeZACLd69bimgHqrQiIgAiIgAiIgAiIgAiIgAiIgAiIgAiIwEIlcNjyZeZnKTv37NXPmhfqIKtfIiACOUVAAvecGg41RgREQAREQAREQAREQAREQAREQAREQAREQAREQAREQAREQAREQAREQAREQAREQAREIJMEfOEgvMN9+Nbvb0BXsHPKqr757m+jylkNf3gIsXh0WhE4Cyu1e4z0vbzIA2sG5e2six+4j8TjiMXjeKb1afz0zZ/ANzKIWCL3hEgn1b4LX17zVfQNe3H7H25GT6gHFImXOyqw0nOIEbC7bW54HGXY49uNH2+9F4MjAxOOTwEKQCH8Xx52Pupc9XDbSuCPDOE/t91vxum46hNwxpIzjdB9Z/8OI532hQcPKou/rHrJqstxTNVx6Ax04Lm2Z4wInAznOy448m/xvmXnGIn7F5/5LDoDU8/V2bb3xtNuNYkGHtrxIB7a/sBsT8/b42cib2fn7jzrB6h11WPDpm9iU+fvZ9XfT636DM5d+eE5C88pbF9Td6q5NiirnywmE6tfs+arWFN3Cu7fei8e3fXwrPow/uCkQJbryoW/+kjK5czmxKTAfaJzKKf9U8/m2RSnYxcgAZfNjTvOuses/5K3L8ABVpfmlQATBEXiCfSEurH+yUvntS3TVX7X2fehurjGCHzyXZKb/CDVtc9+Ac2+Xabryf3aG97XceML1+G0hvfg2OrVRtjOfTQTWIwPJuW55PELpsOWU9+XwD2nhiPtjbEWFmLpkkYjD+ztH8CAz5f2OlRg9gnUVlXCU1JiKs7G+ltWWoLqigrzIdN4PAGrdXTto4yQ8knOrVwK8il1u41Yrq2zy7yvUaSHQHVFOco9HlMYxZZdvV4jBKfkX5xHGdfXVBupJ6O5tW3euZSVlqKizINwOIK2zs5p0iumZ57kUyklLhfKPaUocjgQjUbR7e2DP/iO6Daf+pIPbWUCiFK3y8gLKDTu7O3FkD+3EqDmA0e1UQQyTYDXKIW9yfWR9SXFvUzgo0iNAEXh3FMXFxeBWfu4l+4f9GEoEEi7zCUpLGBLeV/r7OlNex2pUci9syhv59hQrM7nB7KjcD8ZHKeBQZ/hyL8nw+10mrEs2ifLZ9Icm9U6aQd53+OziST6uTcHstUiS2EhqisrzLMqE9jwusz1NZWJCg5Z2mT2brxGmBRCIQIiIAIiIAIiIAIiIAIiIAIiIAIiIAIiIAIisD+BZBJEvkdu7+oWHhEQAREQgSwQkMA9C5BVhQiIgAiIgAiIgAiIgAiIgAiIgAiIgAiIgAiIgAiIgAiIgAiIgAiIgAiIgAiIgAiIQG4QiMYTGIlHjdj7rs3fMeLuicJpdeLH7/+Z+RZlUDN3sRegsAAZl7cn2xxPJBCOJ7BrYCdu23Qz+of7cgP0Aa04qe5kfPmk6xFLRPFy5x8QjoWxwrMSta46I7ynlJ0SAUYkEUHz4C4jzz5Q4l5iL8HZy96Pv1h+LiqKKjEcHcZD2/8Tv9z1i/1q5Pc/dczlRmy5rW8rvvPybRgY6R87hvVdeNQn8aFD/tIcE0/ETdt2DryFx3Y9gpc6XphXjmzT9afchGOrjke7vw1femZ9WsX8lH5+76x7EYoGsf6pS0Hh50KPmcrbyeaudfelLK6lNJ3y9K5AB654+vIZY51K2B6MBLDV+/qY0JWF1hTXYG3TOjOvL3/ikwfVc2TF0fjH028z19K1v/3CjNsx/sAzm9aB3BiTieJTKniakzgGZzadvd9RbAslvalI9TPRRpU5vwROrj8Nnz/hajitxbDxpqsQARFIGwHuK7m/vHvzRjzT8lTays1EQcmkKf5AEO3d+fsBJMo7KVxlEqNrnr1yDBXvh99ee6dJ6JNAwuyXxwfF7kw+9EbvFpx/xEUmOQ8Tz/BemS8hgXu+jFRq7aRAbvmSRsRicbR2dRqBb7qCIq+66ip093oRjeVeArN09TMXy7FaLFhSXwe7zWZEjMPhMBKUlBeMrlLmqT4BI4XzDsxNrs66OIc43j19faZMvqFhPbxXcewpPc6loFyuqb4ObHsgFDJC5uS7jlxqZ762paq8HHa7zcw/rjFkS/EguVNuOej352vX0tJuisAbaqpBiSe57Glrn9f5Rykpx4iyRYmyDx7ipLSV3xkcGjL3tNE3o4pMEeA1UldVZZKBUJTbNziIQDCUqepUrgiIwCwI8N5V4nKCz8e8zyeTLXA/Rck4n/sVcyfAPWpFWRlK3C5zj+ZemmwHhobSKlmnlJzPa/yTzwyURStJyf7jlxQ7HCjVScrZfUN+c69KJcidwm6OM4XwfILa096e1jFOpV06Z34IcE1lEpsSt9s8Q/X296N/cJC5HHI6ljbUm0RHEk/l9DCpcSIgAiIgAiIgAiIgAiIgAiIgAiIgAiIgAvNMgL+fwvfAfA/vm+HvS/B4t8tpksO3dHTq3fE8j6GqFwERyD8CErjn35ipxSIgAiIgAiIgAiIgAiIgAiIgAiIgAiIgAiIgAiIgAiIgAiIgAiIgAiIgAiIgAiIgAnMgEE0kMBKLGtk5xYdveLfg9d4/wRf2oalkKT5+xN/guOoTTA0Ug9kKC42UPVcjEk+gb7gPf+x+Bfe8dicSiXjONfWIiqNw8+m3m3ZRlk6BeyDiR0egHTsHtuO17lfR5m81UvZPrvo0jqxYhW3e1/Gf2+7HzoEdRvJ+VtPZ+NiRfwOHpQgjsRE8uefXeGDbv0/a1zpnPT5/4hdxWNkRRsb9+O5f4dHdD6PEXoo/X3Yuzj/8QvSP9OE3zY+Zuj6w8jwjTLdb7PAOe/H/9v6fkbkPx4bnhWdVcbURgS8vXYGfbX8A//PWaEKBdMWNp91qRJ8P7XgQD21/IF3F5mQ5lJpyvOOJmJGq9wQnlrxSlHrL6RtQXlSRMheXzYUfnfNTI9y/8FcfmRGPH5/zUzhtrrFjk8J2rk1be7fsJ24fX2DyPEr4J+rTgx/8hUlQMNn3p2rcfMnbJ2tTcr5K4D6jKbXgD/rk0ZfiL1acC6fVAcvMM6wseC7qoAjMlUA8AYTj8YNE4nMtN1PnJ5OuUDr2VvOeTFWT8XJXNC0xAqWJpPncn1686jLThvHCdorbx0dS9l5kKcYNL/wD3ux7I+PtTkcFFLgzdrW05pyEOR39W+xllJWWoLqiwkis27vSl2ShsqwMFWUeI3WkDHB3axtikrhndbpR/NhQW2Nkaox3BOUF+yW/Gxzyo6u3N+W2LanjB00dRhLf0j5x8r2UC8/giRTkUXJfWFCAzt5eCUfTzNpZXIyaygojdx0fnIetnV0IDc/PO5w0dzPl4vghwQqPx1yXTHATDM0PDyZeOHTZUpNogWLy4PCwPvg9blRL3W5UV5TDYrGYsdrV0mISniiyQ4AS99ISt9k/cN1IVZCbndaqFhFY2ATsNitqqqpQ7HCMSdsj0ahJ/EGpuPb5mRl/h91mntW4r2L0D/pMwqR0R1JewHIpYaZAhs9wCph9UvJ9SKaYMCECn8ttNhuaW9vEfhFOvPLSUlSUl5meB4JBk2QtEsmtJGgTDQvf+3D94LXBd4aZukYW4ZRQl0VABERABERABERABERABERABERABERABBYYgcOWLzM/X9m5Z++k79H4e4njpe38WX4yerx9JiG7QgREQAREYOYEJHCfOSsdKQIiIAIiIAIiIAIiIAIiIAIiIAIiIAIiIAIiIAIiIAIiIAIiIAIiIAIiIAIiIAIisEAIUOIei8fhj/jRE+yBPzKEYqsLda46uGxu00vKtmwF+wvIcrX7kXgc3cFe/HzHg0aKTsE5xc0FRkE/GpF4BENhH7zDvUains1wWBy4/YzvGjn6Nu9WbO9/A28P7MTuwbeN6Hp8lDnK8OU1X0WDu9FIqX/T/KgRjR9WfgQ8jnLs7N+Bn23/D7zVv33aLrDevzvu8zi2ejVC0ZCRWR5efiTc9hLD559fvhWv9762b7wLsbrmz/CRQz+KBvcSI5lv9bfg2ZansKXnNfjCg9PWl84DOHbnHfpRXHTUxXit51V88/ffSGfxoOjze2fdi1A0aATfgUggreXnUmEzkZGT83mHfNT8IvMe327cvumWSUXv0/Vtw9rvYlnpCnzj+a/MSKCaFLHfv/XeKYXtB9a7fvVVWNu0Dk/vfcIkbxgf3z3rB6hz1Zu+3PjCdbMa35nwmo5Bur8vgXu6ieZ3eTee9i0cWXE0iq22cXe5/O6TWi8CuUAgHE8gnkjgpheux4GC8Fxo30RtSN5zWzo681LYarVasaKpEcPRED735KcnvF+vqjx2RuORlL1zT3fJ4xfk6pDt166kwL2ts8tIvhULhwD31Evr62G329DT14+BGXzYj9cDxY1DgYmfSyi5baqvG5M2M0lXdXGN+QBic1sbotH9nysXDs3c7AnflxQVFY0K2xPj2lgAUPBeU1lpnq0oakxF4F9WUoLqygojl2vr6gJFnvkUlGEuqas10mpvfz9CwyP51PycbivF7VwLuCYcGFNJ3N1OJ4qKHOjt68/p/s21ca7iYtRVV5limtva50186ykpQW1VpWkHP/DNa5lyfYmyYe5j9TXVcNjtRt4+0/vkXOeGzn+HANeP5Y2NJgkqBe7hSER4REAEskiAe0RPiRtlpaWw8d1eAZP+JoxceGDQh+GRkf22l1ls2qKryuV0orG2xuwX3t7bkpH+O4uKUFtdZRLX8dmNEnc+Iyzm4L6UCbF8fr/hkamghIf7MYrc+wYG0Ns/kKmqVG6OEeB+0yS9stvNu5Ierxehkfx4JuW7oZVNSwzR1o5O80ytEAEREAEREAEREAEREAEREAEREAEREAEREAEROJgAfzegsa7W/Byevzs5PsYL2/lz6fHBJOzDwyNwu5zmd3F2t7QKrwiIgAiIwCwISOA+C1g6VAREQAREQAREQAREQAREQAREQAREQAREQAREQAREQAREQAREQAREQAREQAREQAREYGERoBgilgBiifHGMcBaUABr4Tvy81zvNZsfikUwODKASDx6kBSd7acQnELHrd4/4cE3f4JYfHIBGo8tLCicsJxssLAV2vDPZ96FquJqxBMxFOxrywPb7sfju3816yasXXIWLjnmchRZi8f6dePz12F7/7YJyzqu+gT87dGfRlPJUkTjEfyh8/f4r+3/ic5Ax6zrnssJq2tOxPUn34Ttfdvw9eevnUtR+51L8THF3+9pPNNI9R/a8SAe2v5A2srPtYJcNhd+dM5Px5o1XnhOkf0tp29AeVGF+X46WHxq1Wdw7soPTyhWP5AN66dsnQkFPvbLD80K3Zq6U3DNmq9iYKQflz/xSXMu5a1/ffiFYJ8Xiryd/ZLAfVZTY0EfzMQc3157J+rc9bAXFkrgvqBHW53LJoF4AgjH43jD+7pJ/JEvkZSW+wNBtHd350uzx9pZW1VlxHVMGHTX5o1zbn/yfpkv45gUuFNeGgyFjMBUAs05T4OcKICysKUN9eCH/jq6e2Yk7KWQmR8gZKI1ihu9A+/I5fihlwqPxwjBKW6/+9WNaPbtMntEJk4albi3I5pnku+cGKwMNcLlLEZ9TY1JjDfbNdpmtWBpQwNo8+zx9hmxYT4G++8qLjLCOV4HXOsUcydAASXl/kwUcGBwzeF6wDkz4BsCpZUetxsVZaPrB8WwbV35t1+YDbXqinKUezwmcUa3t282p6b1WN4DihyOg8qkIJYJDQKhIIKh4bxLzpAOSJy/5aWlZk3gnNUH4tNBdfZlLGEiiMJCk2Qk35KEzL63OkMEcovAssaGsSQWlIoMBYLm3q29UvbHiVL1FU1LjDD/rd3NGWsA92R8puP9j8Hx5j6F+7bFGEy2U+p2m3tQpmX2ZaUlqCovN89We9va9c5lEUw4Pvc08FnUWWzerzBpIhNj5EscsrTJJOtiEii+D1CIgAiIgAiIgAiIgAiIgAiIgAiIgAiIgAiIgAhMTGB8UnW+S+P7QErZmViV7+WTwZ+/8Pfx+Ls7438Xi4kUmVAxG++qNYYiIAIisJAISOC+kEZTfREBERABERABERABERABERABERABERABERABERABERABERABERABERABERABERABEUiZAGXulFdSVkB3u6UgfwTu7DTbH4nHjfB84ihAOB4x39r4yga80vWHCQ+juP3vjvs8KFF/of05vDzJcSmDnuGJFIt/5tjP4YTaNXiu9Wn87M3/xHBseIZnH3yYtcCKW969AUNhH/5n539hm3frtGUt86zAjad+C4Mjg/j17kfwm+bHpj0nnQckBe6v9byKb/7+GykXnRS2r6o8FhSGUxY+PvJF8pkyAADXrPka1tSdPFYEJe6+sA/nHfJRI3Kj7PyufSLIudTDc5Ni9a5AB654+vJJi7voqIvH6qeIcv2Tl8666h+f81M4bS78YufP8b5l7zfidsZCkrezPxK4z3pqLNgTeH199vgrUeYozatEKwt2QNSxBUMgHOc+OIGbXrgeW71b8qZf3Nfcte4+I3p7q3lP3rQ72dDDli8z+5Brn/2CkVHPNciDSS6KrU5sfOV2s5fP5TizaR3W1J263x7NyLt9PvQP+lKWuVECXlzkQN/AYC53f6xtlJ2z35TaLpQopySuosLI6Ciuni7IgCJHXg/JIJNgMISiIgcoFmQ8tusRPLTjAZOYjMG973iJ+5629oxJWPnhxsUqGJxu/Cb7vtvpBOWEZDcUCKCr1zsjhknxM4WerZ1deSvz5HxevqTRiMa5rvX2D+RtX1KdA+k+jwkBPKUlcBYzOR/Xi3fWjHg8hnAkakSFXDNGwmEz9/j35NrCRCH9g/lxb0iFHWXUNVWVoOR+d2sbIpHRd4DzEQ011SYpR8G4pFt838oR41pKYTY/JE6ZJIXu/PtiEPeWul0oKy01cnv2mesi1zpF9gnwXsN1hEkdJHDPPn/VuLgJUM7LezSf+SgKWQzrf66OeLYE7sn+UxpTW11l9mdce7t6ek2yo8UWhy5baq6BHRmU5ieZch9MgXuJ22XeOfCZWbGwCXBu1ddUw2GzmzV2cGgobzpcX11t5iqf5TRX82bY1FAREAEREAEREAEREAEREAEREAEREAEREIF5JFBZVmYSqB4YTCQeCg1jYGho0p9HJwXwfE/f2tE5j71Q1SIgAiKQXwQkcM+v8VJrRUAEREAEREAEREAEREAEREAEREAEREAEREAEREAEREAEREAEREAEREAEREAEREAERGBKAhQiTRaUYQzHYvi/PY/jJ2/ch3AsvN+hlLavW/YXOP/wC/FSx4v4xc6H0B3smjfi1kIrVngOwVv929PSBorL44k4EkbTP7P4l/fejQpHBbqCnfjeq/9ieIzERmZ28hyPelfdqfjymusRjAaNwL1laC+Go6FpS51O2E6599beLUbQ+oZ3y5gAcdqC8/gACkI/t/oqhKJBIzUdHw/teBAPbX8gbb2jSPJH5/wUsUTMiHDf7Htjv7IpV73l9A0oL6owXz9QRDmbhqxffRXWNq0bO4UiePblmZanZlMMknx4EuX297x256zOz/TBErhnmnD+lP/Joz+Nv1jxQTit9rxLtJI/lNXSxUaACYzC8TjyJaEL77NHVx6DoyuPBZPTLPesNEPW0tGZFwJMykzLS0vhcjpB92y6uX9g5Xm4eNVlGBjpx+VPfDIvpjPH9Myms81+ZFnpirE2U9jk8wdmJdsl3yV1taaMXXtbjBg916OpoR7FDoeRalHkuhBiBaXVVit6vH3mw4DTRVN9vZHuP9vylNnHnn/EReY6Twb3uHe/unHCBBPjJe7RaNRIizMhgWSfbDabEe5STM8EARK6TzeyACXulDRSLE1evK754c+hIT/C0ehBBfBYj9ttjuvo6UE4PH8C6ul7N/0RFWUeI0zknGQyA84dRXoIjE/4wBKT1z3l5VUV5Uacz3tAIp6AzTaaBILJXjKxPqSnR3MvxVPihqekFBZLIXa3tM69wAyUQIF7RVkZSkvcY8k5WA1F7rxGFrpIe8WSJWY+ch4O+IbQ09eXAcoqciYEkolj2rq6EIkcfD+aSRk6RgREIDUCFLjzYZjybu2NUmOYrrOYVKSmssI84zS3tqWr2CnLoVyaUgO+F2Hw2aCvf2DRiNwddrtJXsa5397VnTXmtZWVJtERk0oxuZRiYROgBL22qgrBUChr82yuRF3FxWisqzXvDfiOl+8EFCIgAiIgAiIgAiIgAiIgAiIgAiIgAiIgAiIgAtMToMSdv5tifp8pEDSJHWcahy1fBv7uBX+/YKH/rH6mTHScCIiACExHQAL36Qjp+yIgAiIgAiIgAiIgAiIgAiIgAiIgAiIgAiIgAiIgAiIgAiIgAiIgAiIgAiIgAiIgAiKwgAhQ0Nnia8HDb//3fpJnytI/cuj5eN+y98MfGcJdm7+DXQM7F1DPU+vK+tVX49SGdxtpO8Xn7f5WIw58pWsTwhkWudc663D72u+CY0PJlXfYiy29r+HDE5DjAAAgAElEQVTJ5l9j1+DbYx2SsH36sR0vVf/+a3camTvH865XN6LZt2v6AmZ5xIa13x0TkHYGOnD35o1G5H7RURfjvEM+an7heSoR5UyrW1N3Cq5Z81VTViri9mQ9SRE8pfNXPn05eoLZkYfMtJ8SuM+U1MI/7ubTb8dh5Yej2Goz66JCBERg7gTC8QTiiYRJOsI9Tq7FZML2ZDspwOQHkLq9fTkrcKfIurLMY0TGFotlDDHl7bx/p5v7f33olwhGAvjU4xfk2nBO257lpSuNyJ3/OW0uczzlTaHhYQwM+RGYQn5MeXtjXQ0KCwrNed7+gVl9KG3axmXgAEqtVy5tMntDBgWi7d3deS2qokC4prLSfLCPQjpen1MFpeiUozPWP3Xp2D6UCRoocm8e3IWHdjwwZdKp5F6f6wE/VBiNxdI6WknJ/oGFJmXu/YM+xNJcZ1o7MM+FuV1OlJWUwG6zgcLG5HxPJIBINGKu75FIBHarDeWeUZHjUCBgEhrksySfSQnqq6tNnzlXOnt6p70e5nmoFkz1zuIic8/l/aDQUmj+zmv07b0tC6aPE3Wkqb4Odrsd3v5+IwfP9eD6X1dVCd6/KZds6+pe0IJ9SlMbamrMGhgaHkGXtzfvk1Tk+hybqn0SuOfz6Knt+U4gKXBnsief35/v3cnb9lMkzr0D70sUevf09We1L86iIiNy5z6AsVhE7tWVFUZez2eDbM7/UrfbJDliUI4dmeY5PauTQZWlnQCva661TGXemgcydD4zs73m56bePvQryUDa54QKFAEREAEREAEREAEREAEREAEREAEREAEREIGJCDARJH/Pi++r+d5aIQIiIAIiMD0BCdynZ6QjREAEREAEREAEREAEREAEREAEREAEREAEREAEREAEREAEREAEREAEREAEREAEREAERCDvCFDEyQ9nF6IA+3yApg+xRAKByDBGYmFs6d1sxOROqxPVxTUodXjGpNJdwc6863OmGnx6wxl4z5IzcVj5ESixjwrl4ok4tvdvw292P4oX23+HUdrpj0b3Ery78UysrjkRKzyHjAkpg9GgEcizPZaCd0SgbAHF5Ft7txgZ6BveLVPKDtPf4twt8Zo1X8OaupOx8ZXbMTgykHZZ6vieUyJ57srz8MGV56HY6jTfCsfCsFvs5u+P7XpkWhHlTElScPpMy1MzPXzS45ISd7bz6mc+m1MS92wJ3B0WB5i04YX25/BSxwsZu67nPFiLtAC7xYHvnHk3apw1sFt4d1OIgAjMlUA8ATC5D0XiN75w3VyLS/v5yfV/fMFJYXsgGMLA0BCi0Wja601XgZRylZWWwGpjMp7RVYtJV3jffqblyYzda/NZ4D6ePRPVnNl0ttm/JYNibn5obGDQt5+ke7y8/dmWp7C2aZ0RiO9pa89pATQlanXVVWb/zlhWusLIa5Pyav4934IydiYt6Onrm5FAuKm+HhRdc9zu2rwx5e5y3pNXc1ubEeGnK6orKoxUPBQN4svPXgEmGXhX3Sl4V/2pY/t81kUJOUV4iokJWCyFsFqsRuJOWaTdbjN/t1oso0L3guQqCTOOg0N+dHu9eYmT8rnqinLw+uZ7gpGRsPmgK9ckRXYJMGkKP2zM+7E/GEJX78L9wDGvsRVNTUjE43klqm+orTGCfe/AgEm8slDDZrUaaWqJazQ5Dde3fJDsL9TxMHuuxgZz/2nr6krrvmEhM1PfRCBdBCRwTxfJ1Mvh8xrl7QzK23lPmq9nzwNF7gtdErOiaQm4L9i5Z29W31Xw2atiX2JBJpfa296R+gTSmXlBgOPNZ1ImRcv18V7aUI8ihwP+YNAkAlSIgAiIgAiIgAiIgAiIgAiIgAiIgAiIgAiIgAhkhwB/v+XQZUvNe8RdLa1ZfW+dnR6qFhEQARFIPwEJ3NPPVCWKgAiIgAiIgAiIgAiIgAiIgAiIgAiIgAiIgAiIgAiIgAiIgAiIgAiIgAiIgAiIgAiIQNYJUO1Hv18cCRgZZyxsZN/2Qiushe9obvm9aILH7C8DHI6G8ErXJjze/Cts79uW9fbnQ4V1rgac3vgenNH4Xngc5Ygjjh192/DAm/+Ovb7mjHbBYSmC0+bEexrPxJ8vPxc1ztqx+iRsnx49heo3nPotLPeszKqk9kCRO6Wtd7+6MaPy+OlpTH5EUnK/qfP32LDpm3MpKq3nZkvgfu2ar+OkuneZtvcP9+Hft96H59t/m9a+qLDUCZxYexKuOOFL8NhL9ruvpV6izhQBEQjHR/eEN71wfU7emyjwvmbNV81AUeZLuWcuC9vZTorEK8vKzJ/JJEoUP/+h40U8uusRNPt2ZXziLRSBexIU91MUuTNpDQXnyRgJh41oLhKJoKGuFoUFBbh780YjyL/r7PtMgqr27m74A8GMM0+1gqSkKtnu84+4COcffqEpjrL6vW3t+4nqU60nW+dRlFxTWYnhcBgdXd3Ttp3iOgrsGOufunROSQ0yIXB3u5yor642gteJ1kmuUR9YeR6OrjwGlOA1t7ZlC3Xe10Nxu9Vqgd1mR5HDDofdYf7NdxiFhQUmQUePty/v+lnidplrgOtRMDQM70A/hkfCedePhdJgJguoraqEpbAQnb1ek2hhoUYyIQglrN15cu1wr7SkrtYIYymV5Dq6UMPlLEZVWTkcjtGkfrtaWhCNxhZqd/OiXxK458UwqZELlIAE7vM7sDabFUsbGkwjQqFhdHR3Zyg18ez6mdzLLGSBM/emvP/MR/IvPtPyeZ0JyviuYXdL6+wGSEfnHQFK+5mMzlNSYvbawyMjOdkHvkOl6ESCqJwcHjVKBERABERABERABERABERABERABERABERgERBI/u4af0en3+dbBD1WF0VABERgbgQkcJ8bP50tAiIgAiIgAiIgAiIgAiIgAiIgAiIgAiIgAiIgAiIgAiIgAiIgAiIgAiIgAiIgAiIgAvNKgBp2ijdj/C8eR0FB4Vh74ok4LAWFRnQ7qnDn/ycQpej9AIH7i+2/w/1b70XfsHde+5Mvla/wrMRVf/YVFFmK8Gzr03hg2/1ZabrD4sC1a76GY6tXY1PnS7h783cQiASyUne+VjJe3s7EBlc/89k5ySFT4cA2UPBIMXouj9ftZ9xhJPffeP4reLPvjVS6mpFzZiJwP6z8CHDNe3vgrZTasLrmRPzDu27ASGwY/ojfSF8ZFLnf89qdeLX75ZTK1UnpI/C3R38a71/xQRRb7bAkrcjpK14licCiI2AS/sTjWU1skgrkZHIRyrr3tLWnUkTGz7Farags88DtchlJbDK4V9vU+aIRimczFprAfTy7amcNPrDiPKypP2XsXp38flKCzn8nRejzIUab6Vhz3qxY0mjk4Jc8fsHYHnF56UqsP+EqI6un1HZwaCgvZLyUsS9b0mjE1ZTw9vb3IxAMmT5MFo11tXAVF+NZSvc3b5wpugmPS7fAneOzvLEBhYWF5jn50V0PT1jvXevuA+flnvYOjOSoEG1OYLN0soVCd4vFiNs4J/JR4F5q5O1VJnlHJBpFZ09vzkrysjSs816NSSpRVYVgMIi2ru55b0+mGpDch1B8yrUoHN4/aQDXMYrSKUT1+QOIxWJTrs2TtdPtdKLMU4q2zq6Uzj+wXApMee9gm7q9C/tdJAWaFWUecIwYLR0dCA3npkQzU/M018qVwD3XRkTtWUwEVi5tMs9APV6vuQcoskeA+22uf9x7M+lL36AvZ5LkcZ/RUFtjEvd5+wcMFO5h+HUmQMnH5E4Hjmx5aSmqKytMX7ItwUkmG3TYbejp64fP78/exFNN80aAAndK+9u7uuAPhlJqx5K6OvNeaiiQ/vWazzEr9yX1a+3oRHABJ9xKCb5OEgEREAEREAEREAEREAEREAEREAEREAEREIEsEEgmH+XvuSj5ZxaAqwoREIG8JyCBe94PoTogAiIgAiIgAiIgAiIgAiIgAiIgAiIgAiIgAiIgAiIgAiIgAiIgAiIgAiIgAiIgAiKwmAmE4wlE4zGEYyP4Y/fL2Nq7Bf7IEI6vPhEn158Kl21UDsRIIIGkyp3/HgoP4cX25/DEnl9jr695MWNMqe/HVZ+AL590PQIRPz7/1GWIJWIplTObk4qsRbjtjDtQ72rATS9cj63eLbM53RxLmfh0EvGZHDPriufhhFyQt89Dt1OqkuJJCigpuf/EYx9NqYxMnTSVwP3k+tPwiaMvQa2zzlTf7m/D/Vt/iFe7X5lxc2yFNnz/z/8dbpt7TNB5ZtM6I39Nitx/+fb/4idv/NuMy9SB6Sdwy7s34NCyw1Bste1LSpL+OlSiCCwmAtxDMqFPqvuJ/8/em4DJWZV53//a96ret3QnnQYCJCBBCSA4wBAGeUEBR3EAmQEFGYewxIUoiLJ8gEpm/FgMo0gUmHnBz/jOCEoGfQkCSgSDGpYEEkKn0/u+VHXXvnzXfZKn6SS9VHXXXv+bq68m3ec5y++c53nOU9X1u7PFSu7lG875CexGe04kV7ONs6q8HC6HHSaTabLYQKAfm1ufwZ96/5j1hDFaJ4pZ4D51PiQ5zsl1p+LMptWYKm+XMtq+RuTh77d3IB6PZ2vJJt1OmduFmspKlZRp/ba7DztOk9DLL/bsa8/LMUzttKQKO2pp80HjEP7RWEwJ3UWmHwyFleRcEo+JPFDkjRJrtly94PMl3QJ3kYiJTGw2ubzsF69buVbJuvkhxqSX/qwF66qr4HI4MOYbLyihs8iZm+rrDsgwfRgaGVHrnJFbAotqa+Cw2zEwPIyRMW9uO5PB1kVUX+7xKKn6dMlu6muq1XkloV2XRcIoTGZLsjG1y5pwVH4m17z27h4lgp9vmM1mlSRD7s/SZ6mz2EMTaMo4B4dHMDw2VuxDzuvxUeCe19PDzhU5gebGRepZQO7PsudjZI9ATWUFPC7XAYF+9iXis41UEx1IEiRJOiN7D7l3isQ9nxP6pTJ7cu8REY48O2Z77yN8y9xu+MblOWs4lW6zbAETWIjAXZ4f5PlcEm5I9PQPpF3ifsTiJvUMLQkNiiFJQwEvFXadBEiABEiABEiABEiABEiABEiABEiABEigxAlofyPV3devXqNnkAAJkAAJzEyAAneuDhIgARIgARIgARIgARIgARIgARIgARIgARIgARIgARIgARIgARIgARIgARIgARIgARIoYAKReALBWFhJlx/4y314c2A74ok4rAYrVlR9CCfWfATV9loEon5VpsxSroTj7b592N7/OvZ59yGeBfF4ASOesesmvRmPnPu4kuR/9cXr0eHbl/Fhiqz6qyfdApGDrnn+6nm1t6Ly+EnR5XQViIRQRIXzkcPPq0MZOojy9tTAXtByEa5ccQ229b6K9dvuSe3gDJfWBO53bL0FO4feVq2dWv8xfG75lZPidn9kAhPRiUnhuojcn9j5KP7S9/pk7xoci9A90XVYb9et+hZOqjtZ1S1tTA2Ni/yMEvcMT/Q01ct9bMfgm3CaXVh/xoOoslXBbNBT4J79qWCLRUYgGgeiiTh8Ya+65r87vDOvRyii7ptXfROJBLC3sxPRHEs+G2r2C2EPOIwg96AXO7aorzZva05ZauJy6dNVz12a077kuvGbV92GVXWnKEGtyAHzLRY31MNqseDZ1qfV/kv29wP+/oO6OTmGApFZiZBdZIz7vHtVwqjllccdhl1kwZrYWsrOJkhPZc7SKXBvqq+HzWpR45C94UzJryT5kZxzHb29CASCqXSXZWcgoAm3vePjEHljIUVVeZmSaItgcmh0DBP8UGtOp89qMaO6ohLyvU0E4ZFITvuTycblmiXjFBmniNmnhggR5cPWEvJB63g8AYvZpJLP6HU6tacKhSOIxWMq4YY/IMk2QgeJ3UX2KcLXhAjg43ElUpUkQIPDw6q8CEiTFcFrfZOEBxazRUkg+wYL61yf71w67XY01NZMzkXf4NCCJPjz7QeP20+AAneuBBLIHQH5QLvsmYLBELp6e9X9hZEdAnLvr6mqVIldIpEoJgIBDI2O5kWyMLlHyr1S9it2q1XtNyQk2Yv8fy6k5+mcFZPRiKVNjTmR0cvrDpKA0Gg0oKOnl/uPdE5sntc1X4F7Y10d7DarGp0830riAYlkk5TJ+TpXIsX66mq4nI6cnBN5Pm3sHgmQAAmQAAmQAAmQAAmQAAmQAAmQAAmQAAlknYAkf62tqoQ/GERnT2/W22eDJEACJFBIBChwL6TZYl9JgARIgARIgARIgARIgARIgARIgARIgARIgARIgARIgARIgARIgARIgARIgARIgARI4BACIrjwR8Pwhrz42ks3KBEnI3sE1q26DSfVnYIfvfEQtrT/NuMN33nad3Fs5Qo8vuNRJXucT0wVUsvxU6XVIm8/q2k17tx6a0EL3ClvT31l3HfGA2j2tODbr3w970S+msD9B3/9PoKxIP5x+RcOErc/u/cZbG59Wsk1Zf1ecvTlkyL3f9/+IH7X8X9RZ6/H/Wf/ENF4VP1741s/VJDk/P3aSbciFAuqa+ih4lQpI3XKuSFBiXvqayvZI2xGG0KxkEpCIskq5Fp1ZNkyfO7Zv8cJNSdi7YfXwW12wqjXJVsly5EACcxAIBiLH/SbWCKmrn+SvEVkyvkodNdE1iIO2tfVnbO5tVmtEOmoxLbe1/Bix/NKvp3rEIn0JcsuV/csCQrcAU38H4vF8H57R66n6LD2j1yyeFJKJ7+UZAqHriVtDyJyXBFg5XtUlHmUGE7OjfXb7lbdbXa3oNmz9MD3lsOk7mu2XD3t/ivVsaZL4F5VUY4Kj0clQJtpbyh9+yCxRALvtWU+kVeqPAqtvE6ng3wgtLqiHPL/hShwF+YiBBY5o8gwRUCfqtS60OYtn/u7qLYWVqtFCcpFVDmXQDCfxzJX3yQhiEgVRcAqSUu0dSfnUmNdrZK1CwcRhquEjxYL7FabErkb9AaVkEZeW5SnLBG+yz3HHwhg3B9Q61nOSxGnys9HvV5UlpersiKD1+t1SvwugvxAKKSE7qGwCOAx4/q322yqXyKK7x8aQjAUnmuIRfF7s8mE5sZFil0wHFbzIQwYuSFAgXtuuLNVEhACck+RZ2qj0YiBoWG172Nkl4BIBSRBi+yPxrw+NQdyP89lyJqQ11u0kD4NjYzC7XKisqxM7UO8vv1rRV4Xki/5WaGEJqiXZ4RsrnnZf9RVV8FsNqsEUz39A4WCjP1MA4FJgXtvH8YDgTlrlOQOsl7kOUKuD3IOjni9cDud6ufJhBy3Z1/7rEUdNhsW1dWqNuRZTc5nBgmQAAmQAAmQAAmQAAmQAAmQAAmQAAmQAAmQQG4JHNW8RL02WOgJVXNLka2TAAmUAgEK3EthljlGEiABEiABEiABEiABEiABEiABEiABEiABEiABEiABEiABEiABEiABEiABEiABEiCBoiYQTSQwEQngqXf/A5tbnynqsebb4ETc95WTvoEXO7bgP3f+FBORzAlHLAYrfnrekzDqTfj8c5cqWXWqMVVErR2rCdw1ebv8vJAF7pS3p7oqAJG+bli9EeFYGFds/nTqFWT4CE3gLnJvi8GiWhMx7VRx+6FdWLNyLc5sWo3/897P8Mv3fqHk7ZXWDyQTkXhYyUU/XLMKVqN1zqQIB0vc/wv/sfOnGR51aVVvNVjxw797DF3jnUqyv6ziGBh0BgXh0l9fhM8suwwXH/lp2IxmGMQwyCABEpg3gUg8gVgioUTt/YF+rKg8/jChcj4K3eX+vuGcn8ButGN4dAyDIyPzZrCQAzWp2KbdT2HTricXUlVajj1U3J5AAu8M7cCG7f9vWqTYaelkDivZcM5GldSls7dXSWXzJURaWFtVqYS7IlSbSbgv6/6n5/1MdVsk4fkugxbxb0tTo/pA32zPK5rUXcYlz1HpiHQI3EUiJmI96f9cz0PqmrR6I+wmhxKOBYL5s77SwTObdYjMWc4HEUXLGhf5uYiNJflCoYXRYFASdxmHd3wiZ/eqQuOW7v5qomypV8Sevf0DSi5erOG025VkXUS4gWAIgZBcj3Swms1w2G3wB4MYHh2d9j4oxxj0eoVGzkW5DorgXcTsU2OqXFGu9XarVd3DRJIvvKUOuXZqIeeAiGDD4QgmAn6Men2Tv1va1KjOd9nLyZ6ulEIE7majCbJf6x8axpjvAy6lxCEfxkqBez7MAvtQygQk6ZOIhSWJR0dPTymjyNnY5b5fX12t7vmyX5JEML7x1N9vStcAli1tVlVp4nZNzi7Pzotqaw6Su2ttivRZkteM+/2TyXqkvOyNnA77/nGNjKY9kY/sgUQsL9+TCdn3yJc8M8qzYzZD5tjldKjnE3lNRPZl4UgE0VgcYUqzszkVOWlLE7h39fap5+zZorGuDnbb/iQKslYl2cDUJAmy3rXnhunqKfO41bkn15GegZkTBcg5esTiJvXsIEk8RBDPIAESIAESIAESIAESIAESIAESIAESIAESIAESyD2B2qoqeFxO9fcFowdee899r9gDEiABEsg/AhS459+csEckQAIkQAIkQAIkQAIkQAIkQAIkQAIkQAIkQAIkQAIkQAIkQAIkQAIkQAIkQAIkQAIkkBIBkXCG43HsGHwT//b6dzMqEZ+pY0vczai21+LtwTcRjM7+QfCUBpfnhU16Mzac86gSX/9i91NpExBON+wvHP8lnNd8gRKubth+f8pkppO3SyUigh/w96HZ0zJZ51zCwpQbz+IB953xgBqLzMmXX/wXykuTYH/J0ZfjkmWXYVvvq1i/7Z4kjshuEU3gLq3OJW7XeqaN6b/f2wS3xY3Viz+OgUA/Hnv7x7ig5aKDZMVaEoO5RnWwxP2/8R87f4IySzluP+1e9R1IHKhCh1g8ikff/iFe7f7DrNWaDWYsKz8WH6peqfpUbilXItDh4DDWvXQjRKJcClFlq8bD5/xk2qG2ju1Bo7NJJa+wGY2gvr0UVgTHmCkCsmcUgfs+717csfWWg5LBKJF71fGHCd1/uecXePKdxzPVpZTqlcQ5N6/6pjpmvxx3XEl+sxlHNTdD/KRrtlydF3uM9Wc+iCXupQqB3M8obj94NWj7ARG77evqzuZSSaqtuuoquJ3OWff3N6+6DavqTkH/0NBBAtykGshBocUN9Ur++/D2+zP6bHTo0BYqcBeJWMviJuh1ujkT+xy63xQBXltnVw5oF3aTIoGuq6pSgmkJEWyPeUXAGEi7ZDGbpEQWWVddre5T3X39lPtnE/6BtuS6KtdXLXr6++Gb8OegJ9lrUq67NZUVSg46VaQuPegdHMR4EuOX4+S8FCG7CNpFzi5JCeT6KPLGrp5exBPaMy9UO/J7TQIv382m/e1LPfKlfm8wKLmqiGGlXkmUIbG3o1NJ3kspRLTvdjhgMBrVPlbEmIzcEKDAPTfc2SoJaAQqy8ogH2yX/ZKIhUUGwsg+Adk3yH3ZZDIpmbckVhEZerZD9hqyjxHZ+lRh9NR+aBJ0KWuxmJUoeqpAXfotZQ6VqksSGql3oZJom9WqpPDSrrSTakj/5L4v/clWCCt53pJ+x+JxRKPRyfZlDMFwWLGR10sYxUlAE4jMJnB3ORzq2Un28As5X7QkTfLa22xrSnvNSM4JeV5mkAAJkAAJkAAJkAAJkAAJkAAJkAAJkAAJkAAJ5AcBeU35yCWLJzsjrxfK63jytwa5eO8gP6iwFyRAAiRwOAEK3LkqSIAESIAESIAESIAESIAESIAESIAESIAESIAESIAESIAESIAESIAESIAESIAESIAESKDACUQTCUxEAuga78L6P92NoWB2BEA66FBpq8LHmy+AiI0dJgd+3/USfvr2jxCMlo5044rlV+HvlpyP90Z24We7/gN7RnanfUUJ60c//p9wmd2Yr1x9zcq1OLNpdVJ9m28bSVWe4UIibxTp9Y0vXJsXYtUMD3fB1Vfba7D+jAeVNPzbr3wd7w7vXHCd6a5ABO7N7qV4du8z2Nz69EHC4Zna0oStr/f9CR+pWaUEFFPXtYiKpYzUe/PLNya9VqZK3P/Q9RJWVH4I5VaRtx8e8UQcG/56P7Z2vwy9To8VVcfjuKqVOLr8GCV8d5qdcJicM+LqHu/CV19cUxISd+HwyLlPwKj/QIAj172pIf8yG/QUuKf7BGN9JUMgngDCcZFk6rDupZvQ5m2dceySmEKuk21jrVj38k1ZY3RMxXJ88ohPzZpMRK7DZzWdc1AiDn8gqKSggQxL36rKy1FR5sG23tewftvdWeMyW0Oy/5b7pEjceyd61P6H8QEB2edsWL1R/eD9fe1KWpYvIXuT5sZFSv4mCXQkkc50oe09CkUS7nG7UFtZmfXzZFLg3tk1o/TvUL6a5FjEkSJvF8lwKsmy5PyT9SX76NmEaPmy5vKpHxUeD8rLPEqYLx/69I5PYHh0NK/O0YXwqq6oQLnHrWSkA0PDlCIuBOY8ji1zu+FxuWAxm9TRPQOD8I2Pz6OmwjrE5XQoqagI2CXk3IpGY+gZGJjXQOQaabWYlQhVPqwtUtdkQ66nIpUXmb7dZlXP48NjY+rfEiIvF2FoqYXNaoFIi+02G4KhMCS5wEyi2lJjk+3xtjQ1IRaPqft3qSUSyDZrtkcCUwnI/UBE3S6nU+0D5fzr7R+gwD3Hy0QkA7I/l0QtInLvHRxCJBLJca/mbl72KG6XEx5ZT3q9OkDE0bIHn5jww2azqvuuhNxv5Xeh0PSycvn91HuyJoyXOqwH9kJaj+S1J01Yk8/3cbPZBJvFqvZz8XgC8l6FhMloguxJJGKxGNq7e+aGzRIFSUATiMyU0Kqxrk7t1SVkXUuSgfmsaTkXJTmOPH/s2dc+IysteYeUa+3ozGpCg4KcQHaaBEiABEiABEiABEiABEiABEiABEiABEiABHJAQP4+Uv72YGoyU3lNTxIyMiFvDiaETZIACeQdAQrc825K2CESIAESIAESIAESIAESIAESIAESIAESIAESIAESIAESINfsh0UAACAASURBVAESIAESIAESIAESIAESIAESSJ5AJJ5AOB5Rwsbvv/5ddPhm/nB08rV+UHJZ+TH4UPWJqHPUQYf9EoQE5MP+MTS6FmORswk2o039fCIyjvXb7sXOobfm01TBHmPUm3Dvx/5V8ej39+KOrbdiNDSS1vEcW7ECd57+XQwE+rHm+avnXfdsEneDyPMSMruYtyR+3h1L44Eib/RHJnDVc5emsdbirUqT9O4ceht3bL0lLwe6qu5UdV2ZiEwk3T9N4C4yf4POgM2tz+CxHT8+7HgRuw74+5OuVwpOlbjLv/d59yp2U/unlUkk4gjGQpPXyUMbkrXa5t2rJMlyfst3iZtXfVPJQDt97fjKi2tS6l+hFv7YojPRM9ENk96kEpF84+Tb0eRaPDkcEbib9HroD/a6F+pw2W8SyDqBcDwOkbg/vuNRPNv69Izta9fPcCyMKzZ/Oiv9FHH7dSvXos5Rn/Q9vNndggtaLjwoOY0Ixka9Pox4vRnptyZ4nk22nZGG56h0qsQ9n+/nuWCz/556G1bVnYL+oWGMZmhtzGdsNqsVTfV1c655md+fnvcz1UQkElVj8E1M5K1s1GAwoKWpUcl6N+16Epv3PpPSHm4+LOUYTeC+t6PzIDZq26D7YPNgs1iU3FhEfGajCQajAQa9XvV3uj3dXP3R9nwiOZO2GbMTEP611VXqg57yAU/5cOfImBfBUKjo0InAzmg0IhQKqQ+yyrM2I3sE9kvcnep8f7+9o6TkgHI9ky9JTiFfuQy5J4io0eWwK7Gq9GsiEFCJDSQxSamFjL+xrhayB4hGoxgYHlH3dEb2CRzVvESJfDt7+0rq+pB90myRBD4gYDGZ0FBXO7kPlGd3Se4he0JGbgnI/anM5YLIBuR+LXPTPzSU206l2LrdalXi6UPl0/LcUV1ZoZLczDdkjY77/ZDkgfK90Nbs/j2YejBWe0ODQQ/hJQllnA6HSigjQnpG8RGQOZa955hvHH2DHyR+dzkcqKuuUntzWc+SWGkhr6XKOVbudqv9vVw/ZgpJ4CHR2dNL0VPxLTeOiARIgARIgARIgARIgARIgARIgARIgARIoAgJiMzd7XSov32Rv++R1/YYJEACJFDqBChwL/UVwPGTAAmQAAmQAAmQAAmQAAmQAAmQAAmQAAmQAAmQAAmQAAmQAAmQAAmQAAmQAAmQAAkUNAGRcYZiEfXBexEIi3QuEk+fBOkLx38JJ9edAqfJhWg8qvTtWuh1eliVvF3E33H0+XvwjZe/jEA0UNBM59P5r636Jj5cc5LiIPOwZ3T3fKqZ8Zh1J38LJ9WePKd0NZlGZ5O4a8ffufVW7ChQET8F7smsgv1lLmi5CFeuuAbZlPQm37uFldQExFKLiNHXvXRjWuWhmqxzNtHnVNH7dKL2Nm/rjH0SMfEdp92rJO5X/c8/wB8tPYnK9Sd+BWc0/u3kQpAkE0a9DvS3L+zc4NGlSUAS/sQSCWzrfQ3rt909I4QVlcdDEnvIvvL2rd/Au8M7MwpsqrhdayjVJCwitz6/5SKVXKPaVqOqEVepd9yHodExJcdMR2iy7YUm00lHX6arY8PqjZCkJHMJ+jPVfj7Xe8dp38HyyuPQOzgEr29mkVS2x9BQU61kaS91bMGG7ffP2vxVK76I81sunCwj56hIR0XCNeH3y+MYDr1Diiw6HotNeXrL3gjra6ohQjAJSXCzufXpjIvc5RlAxtza3g6rxQqL2Qy71aI+RChf+gNC45koyJ7uvm13p5zYR5LuSLIhmY99Xd3Zg1xgLYnEua6qEnYRJyYSSuwm4nbv+HiBjST57oooUZIZyPkqctIxr48S9+TxLbhkucejpOHRWEwJ9Bm5I2A0GtBQUwurxaw6IYLIodHR3HUoxy3XV1fD5XQoWaZvwn+QTDPHXSuZ5q0Wi0qiExDJQG9fyYybAyWBXBGQZEmV5eUqsYrIggOhEHoHBlRyKkb+EJC5WdxQr56j5B7V3t1TVMlWZFyyFqeG7NctB/Yn082ErFF5zpOvYgxJeCRCbe1+mOvEP8XIONdjkgQGTQ316pzu6OlFLBZDbVWVuh5LyNz3Dgwelvgg1X4vbWpUyTmSCRHFSzInBgmQAAmQAAmQAAmQAAmQAAmQAAmQAAmQAAmQQOEQkOTY8j4CkzMWzpyxpyRAApkjQIF75tiyZhIgARIgARIgARIgARIgARIgARIgARIgARIgARIgARIgARIgARIgARIgARIgARIgARLIOAHRqYdiMSVRf7nzd3hz4K/o8LWj3997kBjYoDPAZXYrsaNRb1QSMflPQmR/8vs+fy9GgsOIJaS+/fHtj96NI8qOgsgxDYdYc7V/Si3jET/avR247ZWvqbpLKZaVH4NvffT/gcVgVcN+5v3/ws/e/Y8DwvuFkyizlOGh1T9W9X/+uUsXJKGWefzMssuUuPvQEHnkix1b1I9nE0svfESZrYEC9+T4yrVg/RkPKkH4/X++D1u7f5/cgQVS6vJjr8JFR/69ur5lKiGByDp3Dr016zkpIvaBQN+8zltNOHvNb66ANzxWIOTT0025T11x7OcPktWa9HKvor49PYRZSykRiCcASfgTiPpx3fNfmPF6JHsEkYDLfeGXe36BJ995PGOYDhW3ixR9064ncd3KtdAE7rJXkT3LL3Y/hWdbn06qLyJxP6vpHCXrlpC9bjgcQf/QsJISLSRE8igS93wUpGsJQ1KV3y+ERyEd+9PzfqaeZdo6u/JGQCfyOJHjyYfb1m+7B9t6X50TqYxB9h6r6j6KVXWnTJaXRy/tue7QSkTSJeLiYCg0Z/3pLiDnS21VJcwmk6o60yJ3eQaYK0TSLv2QRFUquc5YK/oDfSlL27V2ZD5E4C7Pv7K+ImlKGDHXOArt906HHXXV1UqiLyEyc5G3izyu2MNhs6GhtkaJ2yWBhCQWkfOSkXkCSxY1QBIH9PYPwL/APUDme1v8LVRXVKDM41aJRUQeKUkcSjUkwYkkOpFkFqFIhMk/crAQqsrLUe5xY9zvR0//QA56wCZJoPgJyD3YabPBZrNC9kPyb0mq4vWNY2RsDDHuh/JqEYjIvKGmRiVbkefLvsFBdY2cLeQYu9UKg0GPeDwB38REXo2JnZmbgDynybzLc5kkNClWUf3cJIq3hLzmJK/LOOx29PT3wx8IqgR3SxsXqdejJKGaCNwXEiJur6uuSqoKufYzuVZSqFiIBEiABEiABEiABEiABEiABEiABEiABEiABPKKQLW8v1rmUX97IQnbtZC/f+Fry3k1VewMCZBAFghQ4J4FyGyCBEiABEiABEiABEiABEiABEiABEiABEiABEiABEiABEiABEiABEiABEiABEiABEiABDJJQHTpkXgc0Xgcep1eNRVPxLFndDe2dv0e747sRKW1Ch+pXYUzm1bvL5MA4tgvDhPBsfxMjhGBuwgEX+97TUnGvnDctSi3VqDM4ppVnBsRSUN4HP/2+nfw1uAbmRxuXtVtM9rw4NmPwGMpm+zXS50v4LG3H5mXsHm6wX2i5WL804qrIYL1Ddvvn/f4V1Qer8SoIu4WdZ4I9GKHyPYf3n7/pMR93g3l+EAK3JObgNtPuxeyJnYOvY07tt6S3EEFVEqTn2/rfQ3rt91dQD3/oKvaGK7fcg36/X0FMQYRP19+zD9hPOLDf+3+OcLx8Lz7vfYjN+O0hjMmj6fAfd4oeWCJEwgeSPQzVzIL7b4gQuN1L9+UEWozidu1BDJyD5dEQsFoUAm3JebTH9nrfHbZ5Ti5/qOwGe2qHpHFjYyOYcTrndfYli1tVsctNJnOvBqf4yAR78uY81Eun4nxplKncBE+Env2tedcnGwymVBbWQmbzaKeweYr3Z9J5j4dG5Gxvd/ekQq2tJa1isi9sgIirZfIlMhdE7inW9I+E4ypSS8GhkeUiJIxPYFJWTGAvZ2diESiJYWqzO1CVUWFkjVDp1NrRUR5pcYhm5MuEsGlTY1KDvv+vvZsNs22ZiBgs1pQ5nIrcfvQ6Acf6C5FYHI/lMQOZqMRsbgkAOlU+1RG9ghIYia5TshzgSQUYZAACSyMgLzHIHt+u80Km8UCs9k8mbhHJRFOJNT1v29wqKQTeCyMcmaPXlRbC4fdpvZOQyMjGPX6Zm3QarGoRBhO+/7XW+R9xK7evpwkDsssmeKuXeZPksqIYEck3hOBQHEPuERHJ8/jNVWV8I2PqwSXEumWuJcoWg6bBEiABEiABEiABEiABEiABEiABEiABEiABEqKwFHNS1RiyKkRCAZVAncGCZAACZQSAQrcS2m2OVYSIAESIAESIAESIAESIAESIAESIAESIAESIAESIAESIAESIAESIAESIAESIAESIIGiJSASd5FxixNM/l/EGMFYEEOBQfT7+1HnqFdiR4POIM4wGKBT5aZGAglE4lF4Q16MhIZh1BnR5FqMUCwEt9k+Kd6YDqJIGsYjQfy1/8945M0N8IVLQ4Aj4r67Tr9PcRJ+Ill/ePsDaV1nnzrqElx2zD9h0+6nsGnXk0nXvbzyuMmyq+pOxQUtF6l/63X75e3ReAKBqB+/bn36oDo3tz6dNvl80p1NY0EK3OeGKWvhyhXXIBwL44rNn577gAIsIde7H5z9qPqD8XUv3YQ2b2vBjUITuL/Q/lu8N7IbL3T8Vl3b8zXkevilE27EiTUfUYkgnnzncfij/pS7K9dTES5ff+JX1L1LwqDTwagX1S2DBEggFQKSYEf2h5tbn8FjO34846GXHH05Lll2WcbuC3Lf+XjzBZPn9ECgX+1pNHG7dGyqaFv+LWJr2fs8e8g+Za7xiyT+6yd/+8C1Qw+r0XbYIT39A/BNTMxV1eTva6uq4HE5F5xMJ+kGUyh4VtNqlaBnviLwFJoqyKKyB7551TchEvPWjs6c3kfrqqvhcjrUvUzbg2d6373+zAexxL0Uo17vpKgrVxNps1lRU/GByH3A36+uS5I8LB0h1xCpM1sh60rWVygcxr6u7mw1W5DtyH5cZNpGgwGpXn8LcsDTdNrtdKKmsgJ6/f6Ee8FQGMOjoxj3p75XLhYmmRyHw2bDorpaJcVuzWECi0yOsRDrlvUvgtBSD4NerySaLpHe6nRKaDzmm12UW+rM0jl+g8GA5kUN6v49PDoGfzCYzupZFwmUHIGKMg88Lpfa48j7DZqwXe7BkWgU4XAEgVBIib3lmYyRfwQa6+qUfF8LuS7KfIVCYTWHMpdy/9brdZA9lsVsgQjcjQa9Er7LHl/2+xOBIHwT4xif4P42/2b58B7J84mIveU5fWhklAnJCmHS5tlHOT9l7yPvKrV1dk3WQon7PIHyMBIgARIgARIgARIgARIgARIgARIgARIgARIoUQLyfpDb6Zgcvc1qBQXuJboYOGwSKHECFLiX+ALg8EmABEiABEiABEiABEiABEiABEiABEiABEiABEiABEiABEiABEiABEiABEiABEiABIqXQDyxX+oucvWpyl+LQT+jBFeOkfIx0ZFPHpSA+YCEYzZaIgkNREP43+/8FP+z99fFC/aQka1Z+WWc0fi32D3yLu557dsIRtMr//n7oy7BpfMQuIvIfLYQceTtr9xSkGLr2cZFgfvsp57ILe8740GIbFuEmeu33VO05+rlx16Ji4/8DNrGWrHu5ZsKbpyawF3r+A/++n283Pm7vB3HJ4/4FD537FXYO/Y+Hvrrv6F7/AMhSCqdvnnVbVhVd4pKiiHKdpNepwTuDBIggdQIRBMJlaxln3cvbn7pxhkPXlF5PG4/7V4lWrt96zfw7vDO1BqapbSI2z+z7DJ1z5GYTtw+9XBt77KQ+9NDZz+C2gPJH2YbSCoS4SOWLIbINu/ceit2DL2VNj7pqEhLyjIRmcDnn7s0HVUWVR1Xrfgizm+5UMk5O3t6sz42EWWJ1LDM5YIIQyUk4dPPdz+ZFdl4s7sF9535gLqn7uvsRjgSyTqDQxsUOWBdVRVEFibx2V99Mud9SrUDWmIAuW6+395BIXESAMs9HlRVlCMUCqG9uyeJI4qviNlkQn1NNSxmsxqcCDG7+vqU2JSRXgJOhx0NNTV5kbwjvSNjbcVCQEvqsF94G0B3X/YSkBQLw/mOw2m3o666SiW3GfX6lJiYQQIkMD8Ccg07YnGTkrfLvlieNfyBA/LvcDgvnj3mN7LSOcpht6G+unoyyZAm4Je5lS+R7kvCi0AwBJ1eB7l/yWsjInQf841jxOuFxWxCZVmZ2uPK/lYSk4gAnpG/BKwWM+qqqmE0GtQ5293PfUj+zlZ6eraothZWqwVdvX0HnZ9TJe7ymhkT26SHN2shARIgARIgARIgARIgARIgARIgARIgARIggVIgsGxpMwXupTDRHCMJkMBhBChw56IgARIgARIgARIgARIgARIgARIgARIgARIgARIgARIgARIgARIgARIgARIgARIgARIggRIgIC52TeRuTEGEKwJ4Cb1IG+bgJPL3cDwOf2QCz+59Bpt2PVkCZIEvHPfPOGfJeXi+/Tf4yVs/TPuY0ylwF3HqgH+/kOGxt39cdPJ2GRcF7nMvQU1mKiV3DL6FO/9469wHFWiJR859AmWWcmza/VTBXZNknpo9LUp8vMS9FH/tfx3fee3OrM2EXPVPbTgd743swmBgYM52/9fST+LKFdfgle6X8cgbGxCKJZ/MwqAzKOGytHnbqXeh0lal5E8GvU4lEGGQAAmkRkDbk82VrEWuLxtWb4Q9zUk9UhW3a6PT7k/zlZEfU7Ecd53+PSWKX/P81dNCW7NyLc5sWq1+N5fE3eVwQL5EBDtbnanNTvpLrz/zQXWf+OWeX+DJdx5PfwMFXKOWDGVwZATDo2NZHYnFYlYCYdMBUfnOobdzsv++5OjLccmyy5RMr62zS91f8yFaFjfBaDBg3Us3FdQzydTrZv/QsBLAMmYnYDKZlCzXZrGogh09vepDnKUUFpMJNVWVsB5gMO73Y2B4GNEoxcGZWAciHK2uqIDDZkMkGkFnb18mmmGdJDBvApLQYXFD/aQwtxSvi/OGt8ADayor4HQ4MDg8At/ERN7sixY4LB5OAjkjsLSpUe3pR8bGMDgymrN+sOH5EbDbbLBbrTAYRMIPmE1GWK1W9V7g1IjF4gASiMXjGB4bg2/88OtnQ22NqisciSIej6kEGfufPaUuSRadwLg/oJ4D8uWZdH7UCvsokfDLl7xeMebzqfsho/gJlHvc8Lhc8AcCkNcxpkZTfR1sVqtKekiBe/GvBY6QBEiABEiABEiABEiABEiABEiABEiABEiABNJFgAL3dJFkPSRAAoVGgAL3Qpsx9pcESIAESIAESIAESIAESIAESIAESIAESIAESIAESIAESIAESIAESIAESIAESIAESIAE8phAKBZHNB7Fu8M7cder30IiIXKH4o7jqk5QwuF93r249fdfRSyRXgnbfATuIiYVQenUkP7dsfUWiBS1WEMbtyQRuOq5S4t1mGkZ16q6U3H9iV+GzWhXa2LdyzdOyv3T0kCeVFJtr8EPzn4UIvErNEGohrDZ3YL7znwA3rAX1/zmc1kjazZY8Omj/gEn1HwY9756O7zh2cW3spa+f9YGROIR3PvaHeid6J6zr0eUHYUrln8eeiXz0cFusmOxq1nNl0mvgyGFhCNzNsYCJFBCBCShjkjcH9/xKJ5tfXrGkU+VmUuhcCyM7QN/xq/f/6Xay6Ua8xW3T21nwzkbUW2rmbPv0/XtobMfUckgHt5+P17s2DLnuBNIoLd/UMkbJcrcbjjtdpjNJiWhmxpzsUyVVTrLa/cJGc/1W64pyvv5fHlJYh8JEZeHI5H5VpPScSKrbqiphsVsVseJ/F8SJ23rfTWletJZWJP8j4x5lTQ6H0KThM11vuZDX6UPIm4/f+mFkOucJL0IhcPY1zX3Xidf+p/Lfogsrqq8fLILIgocGB4pGXGjJAKpqihX9xXZ4w6NjmJ4ZBT5kUohlysjs23LvbyuqkpJ87v7+zE+4c9sg6ydBFIgIGLcI5uXTB4RCIYwNDJCaWYKDOdbtLGuFrJX6x0YgHBnkAAJLIyAJEVwu1yY8PtVgjRGYROQpENNDfXQ6fe/UquJ1mOxGEa8Xox6fbPu4UXiLkmbVDLpWFy07QqIJOxUP5Pkz4GA2g8zsk/AajGrJEfyWoV3fPwwkXf2e8QWs0VA5lxkIvJs1NrecVCzFLhnaxbYDgmQAAmQAAmQAAmQAAmQAAmQAAmQAAmQAAkUD4GljYvUe66StFWSlU8NSfbKZJHFM9ccCQmQwOEEKHDnqiABEiABEiABEiABEiABEiABEiABEiABEiABEiABEiABEiABEiABEiABEiABEiABEiABEkgbgWgigYlIAO3effjmH76WtnrzuSKDzoCHz/mJkhb/+/YHsGPorbR2NxWBuwjMP7vscoi0emoUu7z90HHvHHpbyeoZsxOQdbJu1W1Y4l6qhCpP7Ng4q+i3UHlefuyVuPjIz6BtrBXrXr6pIIfx2Hk/U7L9y569GPEsJcaQ9j579OVKVNoz0Y1v/WHdnBL3fznhRpy26G+w8a0fzipPlkk4umI5bjv1TlgM1ilzkkA8kYBBp4fFoC/IuWKnSSDXBCLxBGKJBLb1vob12+6eszsi/z6raTVW1Z+qxOlaiMz9vZFdcx4vBURs3OBshNnwgbB6064n57wOTFe59OW6lWtVcpHPp5CM5ZiK5bjr9O8pWfaa56+es9+avF4kYpJwSK87+JojyWB2DL2NnUNvYcfgW2jzts5ZZy4LXLXiizi/5cKCvtelm9+k2D6RwJ597RmXRYucub6mGlarRQnqAlE/fr7rybzYW01l0d7do+TjuQ4ReleUebC59Rk8tuPHue7OjO0fKm4XiaEIX3sGBiAiQ8bhBCo8HoQjYUwEguq8E3m5/Ew+uOmb8CtuWuKMYuYnsvaGmhrYbVYlqxz3+yHy+mAo9+dfMXPXxiaSwuqKcthsNrR1diISiZbCsDnGAiIgSYM8LhdEpmo4kDhIks0MDo+o6wUjMwRqKyvhsNswODKq7kWanDgzrbFWEih+AjarFXXVVfJQjX3dPWrPwyhcAjKfHqcTBqNBXR9lPr3jE0q6nmxI8iaRRKtIHBC46/SqTotJXjNKqERYkSj3ZskyTUc5t9MJmRuT0aiey7r6+tNRLesoIALybFTu8eD99nbEYh9cqylwL6BJZFdJgARIgARIgARIgARIgARIgARIgARIgARIIA8IaPJ2eQ9B5O1T/wZN5O2S7PXQn+dBt9kFEiABEkgbAQrc04aSFZEACZAACZAACZAACZAACZAACZAACZAACZAACZAACZAACZAACZAACZAACZAACZAACZAACYiSIXRAZHf1bz4HX9hXElDWfngdjq8+AX/sfgWPvvVwWsecjMD9UIG5XrffjyHzITJzEbiKCLXYYkXl8Uryqgnr+yZ6sGH7/Xh3eGexDTWj49Gkr9KISGrv/OOtGW0vF5U/cu4TKLOUY9PupyBS4UKLm1fdhlV1p+D+v9yHrV2/z0r3lTD+mH/EeUs/odrr9HXgjq3fgDfsnbF9ESjf+OGv4f3R9/CjNx7CeGR82rJNriW452P/CqvxA3m7JBHQ63Qw6nTquy4ro2QjJFBcBETcLgJ3kZive+nGlO/9InkWkfvJdaeq5B6phiSz+fGbG+Ylbp/a1s8/+Sv1zzVbrsaAPzmp1ENnP4JaRz0e3n5/0u1/74wHsNTTotoqNGH7oXMjkmlJKCTX7vv/fB+2dmfnXpHqGslmeS0ZgMii32/vyFjTBr1eSYLdLtdkG7Lf2Nz6dMrnYMY6CeCSoy/HJcsuUxI+kbiLJDaXYbfZ0FhXq55V8jXxkpxX953xoHrWEIFhMBRC//AIQqFQLtHlddsiLW9Z3KT2chEREY+MwulwwO10oH9oCKPe0nh9QCZJkhSIJFGYjIx5Mer1UlSZxdVb5nLB43ZBr9ejrbOLkuYssmdTyROQ9elyOFSiC9lPaDLxYDgMr88H7/i45r5NvlKWnJWAyIlFGjAx4cfw2FjO90OcLhIoBgJawpq+oSH4xovv/YdimKNUxiB7V9nLy/tK8xXySx3q60DD+zXuUM9/kmSnd3CQayWVSUlD2ZrKCojEXfYaIs7J9esBaRgSq0iRgOyBRNbeOzCo9pha1FdXw+V0wB8MorOnN8VaWZwESIAESIAESIAESIAESIAESIAESIAESIAESKCUCMwmb1fvA9TXQSTuInWX16Ln+z5DKTHlWEmABAqPAAXuhTdn7DEJkAAJkAAJkAAJkAAJkAAJkAAJkAAJkAAJkAAJkAAJkAAJkAAJkAAJkAAJkAAJkAAJ5DUBEYdG4jElj3y155W87ms6OmfQG/G5Y65UkuPBQD9ueuFLEBFxumI2gft04najTg8RuMpXPgsR08FnUsyZiOHOrbdS3L4AqKvqTsX1J35ZiV9F9r/u5RuTluYuoNmsHXpBy0W4csU12Nb7mkpoUGih9f8vfdvw3T/dlZXuy1r47NGXQ9rWHUgK0eFrx51bb5lR4q7X6fHVk27BkWXL8IO/fh9vDb4xbV+vOf46nNv8vyZ/J0Ifo14HgzTEIAESmDeBoEqio1P3xB1Db827HjlQhMU1ttqk6rCbHJP3kMd3PIpnW59O6rjpCmn3dknKcsML1yZVjySPuOv07ylx/Zrnr07qGCn01Cd+CYPOkBZeSTeawYIaO7mPf/65SzPYUmFUrSWoCQSD6kNhmYhyjwcVHjcMBoOq/qWOLfj57ifzdg+1/swHVXKGeDyBtq4uRKPRTGBJqk6jwYClTY1K7PfZX30yqWOyXUhbQyK36+kfUB8wZMxOQM4F+cCmSIkPjf6hYYx5vWl8Us7v2ZBrQ1VFheqkJJGQZBKM7BFoqq+HyWTE8OhoSSUOyB5htpROAnIvdNptcDtdsNttSq6aiMcRjkQxNDqqOOSVBgAAIABJREFUEojww+3pIS6sFzfUq/3H8OjYQQLT9LTAWkig9Ah4XE7UVFZiIhBAd19yCdhKjxJHLATMJhOWLGrAmG8coz4vwuHcJhUrpVkRgbskjZF3LTt7e8m+lCb/wFjlWb15UQMCwRAGhocPSi52ZPMSlbhhYGgYI96Zk/eWIDYOmQRIgARIgARIgARIgARIgARIgARIgARIgARI4ACBueTtIm4XgbsWkkhSEkoySIAESKDYCFDgXmwzyvGQAAmQAAmQAAmQAAmQAAmQAAmQAAmQAAmQAAmQAAmQAAmQAAmQAAmQAAmQAAmQAAmQQI4JxBOAPxrCGwN/VQJfkUgWelTZqnHHaffCYXIiloghFo9NStpFWOwyu5UANJ6I4ysvXofu8a60DXmqwB2JD8TwZzWdo+SqEnodIOJ2+S4CfZG37/PuxR1bbykK/rPBfOy8n0HEsWu2XJ23ssy0LYY0VOQwOXD+0gvhj/oPE+zKelq36jYl9pQkBE/s2LggCW8aupu2Ku474wE0e1rw8Pb78WLHlrTVm62Kmt0tuO/MB+ANj+Ga31yRlWYtBgv+4Zgr8ImWi2HS6yDXdrm2dPj24Y6tt8IXnl7mcc6S8/CF467F7ztfxL+/8eBBfW1wLoJcu06oPhFLPUeo34m0XepnkAAJLIxAOB5X5+mm3U9h064nF1bZPI6WRCA3r/qmun9cv+Waed+TN6zeqPY3337l60knZnno7EdQ66hP6Rr/pRNuwNmLz1XC7Q3b75/HiPPzkDtO+w6WVx6HF9p/ix++8VB+djJLvdJY+Cb86OlPr0jQYbOhpqoSJqNRjUaSJsl5t9DECZlAo3E4tO54IoG2jk5EcyiVXtrYqATL6166CW3e1kwMf951rqg8Hrefdq+S6LZ1dSMSoVwwGZiawF3WVygUhtFohMVsUoeKwH20xGRwIqgUUaVIKkWSJ+uJkXkCcm2WBBGxWBytHR3knnnkbCFNBCT5hcflQlW5RyVlEsm4XDfGfD4MDo9Arq2MhROQD9NWeDzwjk+gb5DSgIUTZQ2lTkCTcsficezt6OR9t9QXxBzjX1RXq56j/YGAej5gZIeAQa+H0+FAmdsFeRV+X1d3ySTWyg7h/G9F5r22uhpWi1ntLUfHPkiuJq9xybkpCYNkbURymOwv/0myhyRAAiRAAiRAAiRAAiRAAiRAAiRAAiRAAiRQegTmkrcLEZG3i8Td6xuHy+lQ73WLwF1E7gwSIAESKCYCFLgX02xyLCRAAiRAAiRAAiRAAiRAAiRAAiRAAiRAAiRAAiRAAiRAAiRAAiRAAiRAAiRAAiRAAiSQJwREIu6PBvHQX/4Nf+r9Y570av7d+HjzBbj6+C+pCkRMqgncRd4u4nb5mUiVQrEg1m+7B28Pvjn/xg458qIjP4PPHXulErJesuyyg347Vdwuvyg1ebuM+aoVX8T5LRdiW++rij1jegKauP2ClouU8N4fmVDS++kSLKxZuRZnNq1WZa567tKiQPrUJ36pztXPP3dpwSY1kGQFNpMdl/36YpUsItOhgw6fPOJTuPSYf4RJb1SS9WgCShrX7tuHO2eQuEtCi+/8zffVdfHuV7+Nvoke1dVjKpbjhg9/FVXW6skEGEa9AWbK2zM9lay/BAho93+RSEvyllyFdk+We4tcb1ONs5pW47qVa9V144YXrk3qcLm23HX69zAQ6Mea569O6hgppN0Xii0BjJbwY6Ei/aRB5nFBbT2JeEpEgukIkVMvqq2B1WJR1cm6e+ztH6t9aL6GJiKfrn8i52rv6UU4HM5J90UQJqKwfEuwI/vm+854UCWTGBoZxdDoaE74FGKjIgYUcbYkBuju70csGoPTYYfNakUgGFQi81IKuVY01tWq1wrkg6kTgUApDT9nY3U7nairrlJrrqOnN2f9YMMksBACVeXl8LhdkOtqNBpDz8CAWtOMhRMwm81Y0lAPfzCIrt6+hVfIGkigxAlIwp7mRQ1KxCHi3zATH5X4iph9+Np6kVLd/QNK5M7IHoH6mmol0JHXSbr6+lTCI0bpELBZLaiuqFBJxuSZXYncvT71vCrPrXabTe2POvkMVTqLgiMlARIgARIgARIgARIgARIgARIgARIgARIggTkINNTUqL/7kb8xk7+/CE3zN2byurMI3OW1xvfa9sHlcEBej57tGIInARIggUIlQIF7oc4c+00CJEACJEACJEACJEACJEACJEACJEACJEACJEACJEACJEACJEACJEACJEACJEACJEACeUwgngCCsSh+9f5/43+/81ge9/Twrom0+MTak7Ci8kOYiPjgMDnxd0vOg9Vogzc8hle7X8FgYEAdKGISg86ovscTMfgjfuwaeQeto3vSNuZPtHwK/7TiC5MCd50OMOn0qv6p3uNSlLcLAxErbli9EbFETImtGQcTOFTcLr8VViIzl6QAm3Y9eRgyTfRZLAL30xr+Bms/sg7bel/D+m13F+wSuXnVbVhVdwr+3PcndPjak5K463R6xOIR/KX/dewZ2Z3y2Cuslfj0sn/AOYvPU9J1k35/wgq5xnePd+Fbr6yDL+w9rN4vnXAjPrboTGx8+4d4sf15LK88Ts2B2+yBUa+fvHbpdXLFZZAACSyEQL7d/9ef+SCWuJdiPjJ5uZ/Lff3br3wd7w7vTArLQ2c/glpHfUoC6C+dcAPOXnwuBvz96rgdQ28l1VahFNJE+m1jrVj38k2zdlt4r6o9BU3uZtTZ69HgXASzwQLZP0i80P5b/PCNhwpl6If1c8M5G1Ftq1EfIEtVeirCVPkAmtlkVsJ2k8moJKqy7w9E/fj5rifxbOvTBcHmjtO+o+7FwkAEsCJpU88v8dzK2so9biUP29z6DB7b8eO8YamdQ8FQCO3d+xPRMJIjIELGpY2LlBCws7cP0WhUHajX63O+3pIbQfpLVZWXoaKsTMkpReIuojxG5gjIGqyuKFdiyp6BQUpBM4eaNWeYgCS+qPC44bDb1bW0b3CISSDSyPzIJYvV9Vj2iDFel9NIllWVIgF5Tmqqr1fPSrJ3nk7cUYpcOObpCchz6OKGeiWQDoUjGBoZ4f0ti4tFnss8LicqPB4EQ2ElcWeUFgE591xOB5x2B+S95ng8gUg0oq7dkkBIYmBoGCPew9/zKS1SHC0JkAAJkAAJkAAJkAAJkAAJkAAJkAAJkAAJkIAQaKqvg7x3PTQyqhJASsj71/J3QVqIvF3+RmN4dAyDIyPqx/XV1eq1SHntUd6TzfXfqHE2SYAESCBdBChwTxdJ1kMCJEACJEACJEACJEACJEACJEACJEACJEACJEACJEACJEACJEACJEACJEACJEACJEACJHAQgVAsjrcG38BjOx5Fu7etYOh8tOFjWLPyyzAbzEgkEkpuqMWu4Xfw8PYH0DPRpX5k0psg5RucjfhL3zbsHnk37eP8l5U34W+bzoFIOJs9LUp8bNbvF7hrkW/y1rRDmKNCTUr5+I5HC0akmS1Ga1auxZlNq1VzfRM92LD9fvX/d53+PYigfc2WqzERmTioO8UmcL/vjAfUuSOS3hc7tmQLfdrbuaDlIly54pp51RtPxPHH7j8oCW8otv+P6FOJU+pPwxXLP48aWy1Eup44cHDPRDdu+8PNh0ncj644Fl876Zvo9/fizYHtOGfJx+G2eNS1yzDlmppKH1iWBEjgcAKxRAKyBxCZ9NdeukEJyXMdIgT/1zMfgs1oR6r3Ze1+/ss9v8CT7zw+51COqViu7mcDgX6sef7qOctrBS4/9kp88ohPqWQmEiJw/8Wup4pG5C7y9YfP+Ymag/v/fB/eG901q6R9OnCyR5A9sNRRyBL3s5pW47qVaxGORNDWuX//PjVEXCWSdpPBCJPJBLPJCJ3cqw7Za089RhLgbG59+rD9U9ILMAcFtb1dPJFAW0dn3gikRYwv8r75JHzIFEaNlTwHypqZ+oHDTLVZTPU21NbAabfDHwiiu7+fH8A8MLlLGhpgMBr2J1Ho358MjpEZAi6HA9WVFQiFwuju65t8bslMa6yVBDJHQJIRiFy13O1S96L+oWGM+/2Za7DEahaBezgSRVefCNxzm9CmxNBzuEVIQAnc6+pgMBgocC/C+U33kETyUltVqQTu8szlHR9XSUoY2SNgMZuxZFGDelZr65TXB3gfzB79/GnJZrFABCPyuoyI/aeGrI19Xd18PSR/pos9IQESIAESIAESIAESIAESIAESIAESIAESIIGcEdAE7od2QF7fF6m7yWiECNzlNf/32vYdVKylqRHyvreU7R0YzNkY2DAJkAAJpJMABe7ppMm6SIAESIAESIAESIAESIAESIAESIAESIAESIAESIAESIAESIAESIAESIAESIAESIAESIAEJglEEwkMB0fxeu9rShqcDyHCdZEIV9tq0DvRg/GID9F49LCuXXjE30Pknnrd/g+uxxIxiLz9p2//CPsOkdGvXvxxHFu5As/t/TX2jO5O6zAbnItww4lfxRFlR03Wa9LrDhIgl7q8XcBock4RlN/wwrVpnYNCr0xEuhtWb0QCCVy/5ZpJue9DZz+CWke9Et5v6331oGGK7PyqFV9Ugvernru00BHgqU/8Ukl612+7e1K26o/40eZtLaixyVye1XROyn12GB04v+VCddxYaAzff/07eGd4R8r1eCxluPSYK7B68bkAPkhs0T3ehW+9su4gibvNaMOXTrgRH6k9WUlwddDDYjBQ3p4ydR5AAjMTmCpvv/2VW/Lqmraq7lTcvOqb6oM517/wwb1nrvnUxMmy77rs1xfPVRzavWy+CTq+dMINKsmJJnJ/qWPLZKKTORvP8wLa3mi2bsp9vs27FwP+PvQH+lWyIPmZCO0lmt0tuPP07xS0xH1V3Sm4edVtajzBUBixeEx9cMygN0Cv1x2UqOlQViIVlyQ3sl8QRpIgQf7/0MQ3eb4UJrunJUgY84kgLz8+FCcf0lvauEjNw2d/9cmco5TkB/ed8SBkzzU0Oqo+aMhInkBddRXcTifi8QR6Bvox4Q8kf3CRlzSbTWiqr1c76O6+fviDqSdUKnJEaRteTWUlPC6nEoHKh4AZJFCoBERsW+Z2U+CegQmUfccRi5vU3rBLEj0ktBR1GWiMVZJACRCQ56umhnoYlcC9W51bDBKYjoCI2z0ul/qVJCeR5y3u17K/VmxWi3o2icVieL+9I/sdYIt5RUCu3bLndNht6joOnU4lHvP6xpk8KK9mip0hARIgARIgARIgARIgARIgARIgARIgARIggdwQKHe74XTYD2rcarVO/gW5vN4v7xUNj45hcGTkoHJT/y5MBO58TyA3c8hWSYAE0kuAAvf08mRtJEACJEACJEACJEACJEACJEACJEACJEACJEACJEACJEACJEACJEACJEACJEACJEACJEACBwiI/iYYi2I8PI5rf/tPSoKe7TAbLCizlOGYiuVKJNxSdiScJpcSs4djYYwEh/Dm4HbsGHwTe8fex1h4TImJq23V+Pqqb6HJvQSjoRE88Jd/VWUODavBik8d9Vl8qHol/mfvr/By5+/SOsTrT/wyTqk7DRajVdVLefvMeB8772ewmxxYs+XqSUl5WiejgCtbs3KtEtSKiPSOrbeokcg5cdfp35t1VMUgcD+t4W+w9iPrDhunyFev33J1wUpYU12OIuFdc+JaLHEvVXKyrd2/x7+/8YC6DqYaJ9Wegs8ff61KhKFF69ge3PPqt+EL+9SPdNDhs0dfjr9f9g/q32a9nvL2VEGzPAnMQiCeAMJx2VfpsH7bPYcl4sgHeJIIRJJHyPX28ykkA9Ek0y+0/3bWBEDafWwg0I81z1+9oCGLyP3sxecedJ9cUIV5crCwbHYvnVXSPldXp0rcZa/89ZfXznVITn8vAu6T6k7FyXWnQhIJzBXFJmmfbbyXHH05Lll2GcKRCNo6u+ZCk5Xfywf1mhc1QK/X58Ue/oKWi3DlimvUXml4bIwC9xRWgcVswuKGBiXjFxku5e2Hw6vweCAf4AqGQugdHEQkcngiuRSQs+g0BER4XVddDVmPIqOMx+PkRAIFS4AC98xNndNuR31NNXwTExBRAIMESGBhBGQvv6ShHiaTaVo5x8Jq59HFRGBxfT2sVosakj8QQFdfP5No5GCC5T7YUFuDCZmD3r4c9IBN5hsBeY6XvackZHO7nAiFwhgaGUEgFMq3rrI/JEACJEACJEACJEACJEACJEACJEACJEACJEACeUKgtqpKvZ6oA9Rr/e+17Zu2Zy6HQ703K3+/sWdfe570nt0gARIggfkToMB9/ux4JAmQAAmQAAmQAAmQAAmQAAmQAAmQAAmQAAmQAAmQAAmQAAmQAAmQAAmQAAmQAAmQAAmQwBwEIvEEYolEVuWiHosHJ9efhhNrTsJSTwvKLOXQQ49IIoKx0Ch6J3ow4O9Drb0e9c4GuMxuGHVGRBMRDAQGsGv4HZj1ZhxffQLcZg9e6XoJP3pzA4LRwGGjtRntuPjIzyiB+2/aNuPFjufTtiak/zd++KtwmV2IJxJKfiwCdy00tvu8e5WUWwSppRyaKHZb76tqvTE+IFBtr8GG1RuRQALXb7lmUnCviV1nYtXv78O6l28qaJQi5T21/vSDxiAJEQw6Azbtfgqbdj1Z0ONLtfOavFWO84bH8OBf/hU7h3bAqDckVVUkHkUsHsWxlcfh1lPugMWwX7ojCTq+8fJa7PO2qX/L77960jfU9ZXy9qTQshAJpEQgFItDEuU8vP1+vNixJaVjs1l4/ZkPqsQRUxOIzNX+isrjcftp96p7lj/in7G49cC1PF0Mfv7JX6XUz7nGUUy/nypxl330jS9cm3fDE3H7dSvXTitt3zO6G79t23xQgp82b2tJ7Z1lL7j+jAdVsiMRlXrHx/NiDu02Kxrr6pCORAzpGtDUvZI/EER3X596FmPMTqCmogJlHjdGvV70Dw0T1wwEmurrlVx81OvD4MgIOaWZQHVlhZIOyoeD93Z0UgiaZr6sLrsEKHDPHO/6mhrYrRZ1LR4aHc1cQ6yZBEqIgMg3aqsqVWKmfHreKKEpKIihmkxG9fxn0OuVPLynf6Ag+l1MnZR3Fz1uNyrLPBgYHsmb1waKiXGhj6W+uhq2A/skSWzHIAESIAESIAESIAESIAESIAESIAESIAESIAESIIHZCIjIPRqNzvq+67KlzaqK3Xv3/305gwRIgAQKmQAF7oU8e+w7CZAACZAACZAACZAACZAACZAACZAACZAACZAACZAACZAACZAACZAACZAACZAACZAACeQ5AZHdBaIR/Ln/ddz/5+8hGo+m3ON/XP4F/E3jWbAZbRCh9J7R97Bz8C3sGnkHvrAP/siEknxKrKo7FV856RsIRUMYj/gQjoUQjoUxEhrGO0M70DXeidHQMALRoKqv0lqFRlcTjq1ccUA0bFE/F7mhxPuj72HjW/+ujpsujHoTLll2mRK4/3bf/+B37f835fFNd0CTazHWnPgVLHEvgUVvQjSRgFGng/GAwJ3y9sOpaZJyEUlf9uuL0zIPxVTJmpVrcWbTasppARxTsRx3nf49JW69fsvVJSVwlTUtIt41J65VUmXt2imSQ/Xfge+zrX2R3+t1elVEp47SYTAwgNu33qKSYyyvPA7fOOV2JXenvL2YriIcS74QCMfjiCeAlzq2YMP2+/OlW4f1Q/Zkcu+RPZXcm0X6PeDvT6q/kmBEriVzRTqlz//fJ5+BDjrcufVW7Bh6a66mS+73+S5x1xL5aBOjSdslsU+pJzkSJpIUQZIjiCSvq7cvb9ZvfU01RPa4ufUZPLbjx3nTL2G17uTbIMm64vE42rt7EI5E8qZ/+dYREXUuWdQAk9GIjp5eBILBfOti3vTHaDBgaVMjItGoEriPT8ycqCRvOl0gHdHpdGisq4XZbIZep1Ni5oFhJhMokOljN6chQIF75pbFEUsWIxgMYcTrhT9weLLOzLXMmkmguAlIEpW66iqV/KhvcBC+8dJONlvcsz3/0ZW5XagsL4ffH0DPAAXu8yc5vyMdNhvcLifkuUReG2CysvlxLNaj5JmqqrwMHpcLY75xPk8V60RzXCRAAiRAAiRAAiRAAiRAAiRAAiRAAiRAAiSQZQIUuGcZOJsjARLIKAEK3DOKl5WTAAmQAAmQAAmQAAmQAAmQAAmQAAmQAAmQAAmQAAmQAAmQAAmQAAmQAAmQAAmQAAmQAAlE4wmMR/xKyvfCNIJz+VD4oWHUmWAxWnHp0Z/DOUvOm5QFSzkRDIfiImYPIRANYCw0iraxVpgNFiVSr7BWYiw0ht+0PYvWsT3YOfQWgtG5JXIOkxPHVX0IyyuPx1JPixLD/+jNH2AkOLP0y2wwQ4SRR5QdhV+3/hK/73xxwRMu/bj82CuxevG5sBgMMBzCh/L2mRFrwtfHdzyKZ1ufXvBcFFMFmuBedNvXb7kmaYluMTGYOpaHzn4EtY56bNr9FDbterJYhznruC45+nKVgGKuEEn79KGDQa+DXOOHg4P45u9vRpN7Mb7ykVtgMVLePhdX/p4E5kNA2wNs630N67fdPZ8qMn6Mw+TAdSvXqqQ6ErJHW//6PXl/35G918VHfkb1c93LN1L6Pc1KyVeJu8i2RVAu8cs9/wdP79nE+Zsyfxe0XIQrV1yjROStHZ3qe76ECFQNej3WvXQT2ryt+dIt1Q+5lt286jaVTEKeP4dGxzA8OppXfcyXztisViXOFil5W2dXvnQrb/tRVVGOMpdLrat93T2IRlNPcpe3g8txx+xWKzxuF0RMKYkFZE2OjI0p+aDwZpBAIRGgwD0zsyWJY2qrKhEIheD1jcM3QcF0Zkiz1lIlUF1RARF0y323b2iIEvdSXQizjFueHeqrqxAMhdHdn1ySP2JMHwFJoma1WDA0OqrugwwSmEpA3quvKPPA43Ri1OfD8OgYAZEACZAACZAACZAACZAACZAACZAACZAACZAACZDAggiUu92orqxQdeze27agungwCZAACeQDAQrc82EW2AcSIAESIAESIAESIAESIAESIAESIAESIAESIAESIAESIAESIAESIAESIAESIAESIAESKGIC8QQQjscx4O/Dqz1b1UgrrBWodTTAbrQfJGfXMMQSMZRbymE3ORCKBfFy54t45v3/QrWtBo2uJixxL0Wdox419lp4zGUQkfrU+O/3NuGpd5/IKFW9To8Lj/g0PnHERUok//D2+/HO0I6U2pQ6RA7Y6FyMZs9SLHYvxRJ3sxpnubUcZv3BcnvK26fHq8liRSwqovK+iR7c8MK1Kc1FKRRes3ItzmxajZ1Db+OOrbeUwpBnHOMxFctx1+nfU4LX67dcXdKiVzlnamy1WF51PGpsNai21ypZ6XQhV6RDk27EEwmVUOO1nq04uf40dT026/WHJZ8o6QXHwZNAGggUwh5ApO1yr5H9m+zl/nPnTwsqocoj5z6BMks5Nrc+oxIPMQ4nkG8Sd9kD3nfGg2r/1+Frx1dfXMNpm0JAuKw/40F1Tnb39WPc788bPk67DQ21tRgI9GPN81fnTb8O7cjUhDeBYBCdvX0UQR8Cqa6qCi6nQ0my+4eG8nYu86ljSxoaYDabMDgygpExbz51reD7YjIa4XY6lXhQQp5dhDPlgwU/tSU3AArcMzPljXV1sFktiMZi8AcCGPX6EAqHM9MYayWBEiVQU1mpJO6SOEoE3f7A3Il1SxRVSQ5b5OENtTWQZ6ue/oGSZJDtQet1OphMJthtNnhcTsh+ec++dj7XZnsiCqQ9eY5yO5wqyY2I/hkkQAIkQAIkQAIkQAIkQAIkQAIkQAIkQAIkQAIkkCoBkbZ73C7Ie95TgwL3VEmyPAmQQD4SoMA9H2eFfSIBEiABEiABEiABEiABEiABEiABEiABEiABEiABEiABEiABEiABEiABEiABEiABEiCBIiMg0tFIPIpYIqpGpoMeep0BkXgEvRPd8Ef8iCM+Oep4Ig6H0aEE7U/s3Ijfd76oRKD7j9XBbrLDYylXkvcqezWOLFuGRc5GJR4us5ThGy9/BV3jHRmjKHLPzx59OU5fdAasRpvq03sju7Dx7R9iPOxTQvdoPAqj3gCHyQW32Q2T3oQGZyPqHQ3wWDxwmJzqWLPBpHhYDRbYTHZYDVa4zE4YdMLogyEUgrg1Y8BnqVjEnbd/9F40e1oOKrVmy9UY8Pfnokt526ZIPDes3ogEErh+yzUlzUdY/ODsR5XQj2tl+iWbithdqyGRiMNsMFDenrdXAXasUAlEEwlE4wklOl730o15l3RCS6QiAneJtrFWrH/9noK7z0y9N9y59VbsGHqrUJdMRvt9qMT9ub2/Srq9zSmUTabSq1Z8Eee3XKieMW584Z8Lbs0lM8aFlLn9tHuxovJ4+EU83tO7kKrSfuyi2ho47PaCSJggDNedfBtsRjvkObW9uxdhyl4n10RLUxOMRgNGvV4lIxcpbjKRSCSSKVaUZURc2VRfh0gkquTi+ZRcoViAL6qrhd1qVc97Pf398E3kTwKLYmHMcWSWAAXumeErCUeqyspU5ZFoFMFwGKFQGOFIBNFoFLH4B69NZ6YHrJUEip+ACDlqKyuVHLpvcAje8fHiHzRHmDQB2QfLs+BEIIDegcGkj2PB1AkIa5fDAafdDpPJqCqQxAq+8Qn0MfFW6kBL5AiL2Yz6mmoYjUaEQiF05NlrSSUyDRwmCZAACZAACZAACZAACZAACZAACZAACZAACRQkAUngKq9JTw35e5jxCb/6uxh5jZpBAiRAAoVOgAL3Qp9B9p8ESIAESIAESIAESIAESIAESIAESIAESIAESIAESIAESIAESIAESIAESIAESIAESIAECoCAqNnEzybiaC1ESB6OhfD7rpfw9uCb6v+NeqOSoUu5cCwMX9iL3SPvJj1CEaUvdi/F24NvJH1MKgVFun5qw+n426Zz0OxeCpPeDL1O+rvT5LszAAAgAElEQVR/bNLfDl87On3tGA2NwmVyodZRh0pbFWwGm/pu1JtUk1Je/OwyXpGKqf/Xyb+h6pzibgfl7dPP0lR5e99ED55re3ay4J96/0iJ5zTY1qxcizObVmPn0Nu4Y+stqSz/oir7o797HOXWCmza/RQ27XqyqMaW6cFoYnetnauO+yKWuJeqa5pZr6e8PdMTwPpLjkAsIUlwEghE/bj9lVvQ5m3NOwYbztmIaluNug48sWMjnm19Ou/6mGyHLj/2Slx85GfUHmLdy/kny092HJkuN1XinkpbvRM9uPGFa1M5ZMayItUWQbnEU+8+gf9+b1Na6i2WSi5ouQhXrrhGiRPfa9uXd8M6cskS6PU65HOyBFljnzn6MsVOkotpCaOE6fDYGIZGRvOOa7Y75HTYUV9do55jRXwbjcXVmpOn3bkiGo3B55+A3x9AvIRk7nq9HuUeNyo8HvU6gEiD93V1H+A2FzX+fi4C8jpKeZkHlWVliu/gyCiGR3muzsWNv88/AhS4Z25OjAYD7DYbROZus1ig0+vVa7AiDPAHgvBNTCixMAUCmZsD1lzcBJoa6tW5NeEPoLu/n3uc4p7ulEenJTKSa2xP/4BKNsZInoDwkz2CwWCAb2Ic8kx1aIiAW8pJMiMRt0tZeUbzBwLwjk8oKffcT2vJ94kli49AmduFMrdbrbX+wSGM+nzFN0iOiARIgARIgARIgARIgARIgARIgARIgARIgARIIO0EqsvL1d9ryHsA/UPDlLannTArJAESyAcCFLjnwyywDyRAAiRAAiRAAiRAAiRAAiRAAiRAAiRAAiRAAiRAAiRAAiRAAiRAAiRAAiRAAiRAAiRQggRERjoQGMSLHc/jZ+/+Z14TKLOU4dzmC/Dx5vPhMruVoNSo2y8q1uv26+lEghBPANHEfmmdJnWXMgadQY1PykpokvZkBk15+8yUNDGlyP6v2PzpZHCWfBmRb29YvVFxmIhM4Be7nypo0e58JlST8+7z7sXNL904nyp4zAECIoaV81DCpJdr3dTUE8REAiSwUAKyrwjHRcaU35LjqTLvF9p/ix++8dBCh57T4x859wmUWcqxufUZPLbjxzntSz43LvO+qv7UpLt4VtNqJfpPh8Rdkvjcd8aDkH0N7+fTT8ElR1+OS5ZdpqTarR2dSc9TtgoeuWQxRGTdNtaKO/94q9qX5mNoCSqm65sIXkU6WMpR7najsqJcJSDTYr/APbmQsoFgEKO+cfj9/qIVCYpI3Gw2we1wwiYiRaNBZW+TnwcCQXT19SUHjKXmJOBxOVFZXg6DXo8RrxeDwyNzHsMCJJCPBEwmE+QaW+52IRKNom9oSMmQGeklIGJSSUbitNthNBoQl2Sj4QjC0YjaQ0UiUQTDYcRihwty09sT1kYCxUGg4kASFUlQI/tk+c4ggakETEYjmhsXTSYyGvX64B0fZ9KMJJeJnGPlHo/a64bCYYyMeVXikanPYEsWNUA4y/PG+IQfQyPDiEwjek+ySRYrUQLyXFVbVaWSrXX39akkNwwSIAESIAESIAESIAESIAESIAESIAESIAESIAESmIvAUc1L1HsAnT29TOI6Fyz+ngRIoCAJUOBekNPGTpMACZAACZAACZAACZAACZAACZAACZAACZAACZAACZAACZAACZAACZAACZAACZAACZBA4ROIJRLwhf3Y523Dt7d+/SDJQL6MTsTrFx75aZzReBY8ljLYDFaYDWYYlWxt+l5qMnf5rpP/pkjbUx0X5e2zExN558Pn/AQ2ox3ffuXreHd4Z6qIS7L8isrjIVLP5ZXHqfGXkshdRK8/OPtR9Qfi6166CW3e1pJcAwsdtHC8+aRvotnTIukrVEILo5ahYqGV83gSIAFFQPYRISUK1OHh7ffjxY4teU1mqsR9W++rWL/tnrzu72ydm5rs5M6tt2LH0FsFO5Z86rjs2+447TtY4l6KnUNv446tt8y7e1et+CLOb7kQ0XgUN/3unzHg7593XcV64NR98r7uHoRCobwaqtViQWNdbd5L3CXxwHUr16pnVZFQiiTPYBDBaxzRWIyiQQAylyLjTyVk22i32eB2OiePFbmgCIqLTZJb5hEBs3u/RPFAiIzZHwgo2SJFeKmsnNnLVpWXQ3hLQoGBoWElcGeQQKESMBoMKBdJq9utROK9g4O8XmRhMj1uF8pcLojYXV43kpD7vdc3jlGvV/0/gwRIYHoCBoMeLU1Nat/c1devkvQwSGA6ArIvrqooh81iQSweV1+jY16M+/0ENgsBuS2JvF2eoYShnGuSJCEajannVBHhS7Ko6opyJd0en5jAAJMZcU0tgICsNZGQTH09ZAHV8VASIAESIAESIAESIAESIAESIAESIAESIAESIIESIFBdXq7e5/YHg0riziABEiCBYiNAgXuxzSjHQwIkQAIkQAIkQAIkQAIkQAIkQAIkQAIkQAIkQAIkQAIkQAIkQAIkQAIkQAIkQAIkQAIFREAE5eMRP77+8k3onejJq55bDFZ8bvmVOKtxNSxGKwwiKNZBycCyEZS3J0dZROSXLLsMfRM9uOGFa5M7iKUUgVIUuf/o7x5HubUCm3Y/hU27nuRKmAeBVXWnYs3KtbCbHBD5pkmvR3auivPoLA8hgQImEI7HEU8Am1uf+f/ZuxcwOcv6bvzfOZ92Z8/nbLJZNWgCNbZGML4lvCav9Q+FvK0GgapgOdQSwXj9Gyji3wSVWEhbAzSpAsFg3wvaYlsBoaiEEpUYidjwQiIgbg57mt3Z2d2Z3Tmf/tfv3jzL7mYPM7tznu99XZqw+zz3c9+f+5nneWY2+/3hwPGHimIm2j15qeHc+Z7s/R99EM2OFpz2nVQh41LohC0zAjvW71LPH48efxjPdD25qE5lf+lH2uNvfA//8dsnFtVPOeykvSYjkShO9/UVXMEsCZeTEHcJSD3l7cJdv/hyQb7e9m7ajwZbowq/G/F6y+HUydkcJfi9psqJ2qoqdR70DgzAHwjm7Pi5OFBzQz0qHQ51KJnj8OgovGPjkBB3tswJSLhgY12t6lCC2z0jo5nrnD1RIA8Cer0ONc4qFZopIawjo154Rnle52op5LPfCocdddU1MJmMKri9u6+f1+5cLQCPU5QCzQ0NcFY44B0bw8CQpyjnwEHnVsBus0IK8EhBKAkiHxzyqEAXttkF5L2EvHeqsDtgMhqUmRQX08Lc/cGg+rvm2Tc4CPksgI0CixWQc255awtMJhPcHo96H8tGAQpQgAIUoAAFKEABClCAAhSgAAUoQAEKUGA+Afl3QO9esVxtIgHu/Nyf5wsFKFBqAgxwL7UV5XwoQAEKUIACFKAABShAAQpQgAIUoAAFKEABClCAAhSgAAUoQAEKUIACFKAABShQRALxZBLheAz7X/sOfnL6P3M6cqfZCaelGv3jvYgn45PHNugM+PjKP8bl7/oTFfQswe0mnQ45ym1X42B4e+qngsPkwL5Nj8BmtOOrL92ON4ZPpL4zt1QC5RLkfs37rsX/fvcnVSDv9kO3cvUXIXDtmhtwWedmtadRp4NREtzZKECBjAto4e2Hug9i77E9Ge8/Wx2WQoD7zPD2BlsT7CY7JJSebWkCWvB6IOrHdc9dtajO5Lnv3ovvR4O9kffzFASnPicHQ2EkkgkgmVRBsIlEoiCCFe02G9qaGgsmxL3D2Yl1zRdO011df4F6Xpbw1q4z3SnIc5N0BSTIX84FCRkc9wfS3b2gt5dfTpX5WcxmJBJJ9A8O8hdUM7xiVZWVqK+pVgGWEt7u9gxn+AjsjgL5EbBZLWhtaoJBr0coHFb37XAkkp/BlOlRJSi3oXaiOMTvznQjHn/n8+MyJeG0KTCrgLOyAk11dapg1OnePhY74HmSloAUPJL3AnKP6xsYLLjCY2lNJssb11ZXqeJQ8h5Dngvk+cBmsUC+bjFb1M8wJXRb3u+f6etDJMqiUVlekpLvvr2lBRazCd39Lj6Hlvxqc4IUoAAFKEABClCAAhSgAAUoQAEKUIACFFiagHx2vbJ9mfr5tnzmL58ryufVbBSgAAVKSYAB7qW0mpwLBShAAQpQgAIUoAAFKEABClCAAhSgAAUoQAEKUIACFKAABShAAQpQgAIUoAAFikwgCSAcj+OU9yT+5uWvYTjkydkM3l29Cpe0b0S1tQb/eOx+ROJhdFR14i9+7wuotdXDYbLDrDfAkMvkdoa3L2r9tcDYAX8/bnnhpkX1wZ3ODXIvBU8JeP3T93wKv9/4QVWQQdpth76IU74uLnkaAuK4/YN3qmukNL1OBzPD29MQ5KYUSF1AC28vxmITxR7gPjO83R/1Y8f6XSq4+Ym3HscTbz6W+kJyy3MENMtHjz+MZ7qeXJTQdWtuxKWdVyCWiOGL//UXcAcGF9VPOe2kvS5nm/NbJ0/lnULC5ZwVFWiqr1NjKYTX2ta127ChfeOsNoMeD0Z9Y3l3K7UBtDY1osJuR/+gG2N+f6lNT4UoyhztVqsKNB0aHsF4oLSC6vO1aGK7oq0VJqMRoXAEfS4XpFAgGwVKQUDObykAYbVY1HT8gaAqdMGWO4HmxgZU2GzKvt/tzt2BeSQKFJGAVqxGrlUu9xB84+NFNHoOtVAEOtraYDIZVZiLhJKzzS5gs1pR43SiwmFXrzX38IgqLiKvw6qKCtRUV8FoMCAWi6Gn34VIjAHuPJcWL2A2mdT7WClmJ+cTGwUoQAEKUIACFKAABShAAQpQgAIUoAAFKECB+QTkZ9tawVaGt/NcoQAFSlWAAe6lurKcFwUoQAEKUIACFKAABShAAQpQgAIUoAAFKEABClCAAhSgAAUoQAEKUIACFKAABYpEIJZIIpKI46H/uw8Hz/woZ6O+oP79uO78G7GscjkOdR9EMBbEebXvw0rnu2DQ62DU6ZHrfOJoIqnCxiS0defhOyDBoWwLC1zWuRnXrrkBR11HsPvo3QvvwC3mFZDCBjev3YZA1I/rnruq6LRmC22XSch8JBR0saGxRQeRoQGva74IEmRqNzmm9SjFLUy5vkhmaE7shgKFKjA1vL0YnwO0oOh4Mo5QLKSYf9n/Er796gOFSj45rtnC2yW4XULHpRVCqHTBI84zQM1Szo3bf7oNZ3zpB4dPXY/H3/ge/uO3TxQzSc7G7jA5cGnn5mnH27LqavXfvz11Gsk8Bx3LL+61NTWqgGt5T7b32J6c2cx3oKkh7hKIF4pEkEgkEAgE4WUo5ZLXSIIHHTYboIMKG6y022EwGFQw8bi/NIPNZZ6tjQ2wWq0IhkIYHvWqP9mWLtBQWwtnZYWcTipYUF6vbBQoFQGL2Yz62pqJayaAgSEPvGMsJJKL9ZXQ0uWtLfAHgxj1+RAMMVA4F+48RvEJSBGV9pZm9SzX3d+vCqqwUSBdgWpnJRrr6uAZHYVnZDTd3ctqeyl8Jc8GKqg9HsfA0NDkPcqg16tw92g0hgDfa5TVeZGNyTbU1ar36sNeLwvZZQOYfVKAAhSgAAUoQAEKUIACFKAABShAAQpQoMQE6qqrIcHG/Ky/xBaW06EABaYJMMCdJwQFKEABClCAAhSgAAUoQAEKUIACFKAABShAAQpQgAIUoAAFKEABClCAAhSgAAUokFeBRBKQwNK3Rt7AXYfvRDSRm5CP32v4AG644C/R7GiZNn8JJJZg4lw2CW2PJ4EEw9sXxX7vxfeho6oTX33pdrwxfGJRfXCndwS0gNRiCnCfL7Rdgv1fdh1RAf/l0jqcnbj2/Bsmp3vaexIHjj+U9vSlMIIUSJAm10W5VrmDgyoMf4VzpfoaQ9zTZuUOFJhVoNjD22VSWoC7NsEBfz9ueeGmgl9xuc59ds310EGnrm9S6OPZk0/hr9bdCbknSmOA+9KWcWoYtvQkzr8e/BV+8Pb3UwpzlxDyey++H3K/l0JH2w/durQBlfne/3r500rg7dNnVCh5vpqEeLc1N0FfYOHtmod23krIfVd3DyTInW3pAlaLBW1NTTAY9JMFBCTAX1r/oBtj/tItYmY0GrGitUWF1ocjUZzp61s6KHuABFVKuKCzokIFW0vANRsFSklAglpbGhtUsZN4PIHeARcDknOwwDVVTkjIwNDICHzj/rw+M+VgujwEBRYtYDIZsaz5bIB7Xz/CLKSyaMty3lGKZnQsa4NvfFw9y+W70Fihr4UUQnNWOGC3WtV7i1HfmArZzuf7+0I34/jSE5DzqnN5O2KxGPoGBhGJRtPrgFtTgAIUoAAFKEABClCAAhSgAAUoQAEKUIACZSdQVVmJpvo6jAcC6nNFNgpQgAKlKMAA91JcVc6JAhSgAAUoQAEKUIACFKAABShAAQpQgAIUoAAFKEABClCAAhSgAAUoQAEKUIACRSYQTiRw2ncaj/3mUfx64GhORi8B7te89zPorH4P9DpAj4ng9lxlt0sQsoTXy59T2+6jd5dV0PRSF1uCPPdu3I9IPIJPP/uJpXbH/QEVVrtj/S4Vrnrdc1cVrAlD2+deGm0NtS1OeF7HzsN3pL2WWnCpRGpKWJwUmXj0+MPYsOyjqmgCA9zTJuUOFJhVoBTC22ViErK948O71PWhWMLbtQWRe8rWtV/C+2rXqOud3APtJsfkejHAfekvXikuckn7RqxruQgNtsbJDsX6uOc19I71zFnISc6pdc0XIZaI4Yv/9RdwB/hLXktZkUIIcLfbrGhtbFRhc4e6D2LvsT1LmVLW9tWsTvf2MYwyQ8oS8CnrL+GCkWgMyWRCXXflXCj1YDiZ58plbWquEjTuHh7JkCq7kRD39pYWVRhgxOfD8KiXKBQoKYHmhnpU2u3Q6fWq0MWgx6PC3NmyJyDB+eLuGRlV5jEWcskeNnvOq4A8n8h9VG+Qn45MfPaHKT+vkO/L+T9XMLTJaMSyFga453URC+jgcr4sJnzdYjZjRVurekYe9Awvqo8CYsjJUMS62inFRqrU+wt5LhC/QCiEZCKhDKPx+DRL+dpi1icnE+JBCkqgwmFXn9mwQFZBLQsHQwEKUIACFKAABShAAQpQgAIUoAAFKECBghdYtbIDwVAI3f2ugh8rB0gBClBgMQIMcF+MGvehAAUoQAEKUIACFKAABShAAQpQgAIUoAAFKEABClCAAhSgAAUoQAEKUIACFKAABTIqICHm3vA4RsMjOHD8YbgDAwjEAghGA4gmoogn4xk9nnQmAe5bVl2F99athkkC43KQ3K4Ftk8NbXcHB3G0/whO+bpw89ptKsDyrsNfzvh8S7XDyzo349o1N6jQewm/Z1u6QKEHuL+3djW+9Ae3o8ZaOzlZCX+Vc+Bl15GyLYAgobgb2jcqE4fRoQKUpTiFXHcWG+AufWkh7vJ3cR4MDDC8fekvM/ZAgUkBhrcX1skwV5A7A9wzu05zhbkvdJQfvP1veOw3BxbajN9fQCDfAe42qxVtzU3q/Vchh7cLo2Z1pq8foXCY59YSBSwWM5a3tCCeSKDXNVB2ofgmkwkdba2IRKNwud0IR6JLFOXuUwUcdjtqq6pgtZhxuq8fkUiEQBQoGQEJtm1tbIBcRyREud89BH8gUDLzK8SJSCG79rZWFWQt4aXesfFpwzSbTJD7ms1igTzbSJNCJNFYrBCnwzFRYFaBhtpaVDsrVTEdabMGO0vBW8jni0lEo1EEQ2F1/fEHg2ofg8GggreNBgPO9PUhFOb9t1xPNymk097cDKPRqJ73Y/EY4jEp2hRV76VCkYgKFpdzaea51tLYACmcMTDkgW98+vW2XD1TnXdlhQMOmw1yX5LXo9hPLcLwTj8TRbPkddw7MJBq99yuDAXks5r6s/eH7v5+dd1nowAFKEABClCAAhSgAAUoQAEKUIACFKAABSiQioAEuEt76+SpVDbnNhSgAAWKToAB7kW3ZBwwBShAAQpQgAIUoAAFKEABClCAAhSgAAUoQAEKUIACFKAABShAAQpQgAIUoAAFSk8gCSAcT0ybmCfoRs9YN076unDS+zt0+06jZ7w7Y5P/vYa12LLqaryvbjXMen3G+p2rIwltj0qSMgAttP3F7oMquF1rO9d/E6vrzlcB7hLkzrawwL0X36fCpL/60u14Y/jEwjtwiwUFCj3Affu6O7Gu+SIVJl7uoe0zF3Nq2Lp8b2aAu4S8y3VHgnOnXnsWOilm9mvQ6WCSztkoQIEFBc7e+mfdLpaU4CrgtO8kdh6+A/6of8H+CnEDh8mBHR/epe7HkXhEBWx3eX9X1PdlCXL/xHs+hWZHq3o2Y4B7ds68Leddo57HpVhTz9iZeQ/iDXvxjSP/X3YGUma95jPAXQJol7e2qJDIQg9vl9NCs+rpd6nQQQm8m9nkHV4iHsfEOz22+QQkuF/CBcfG/XANDc0eElrChMuam2GzWibnX8JTzdvU6qqrUVPlRCwehxRekKBrNgqUgoDcf+T+KeGsEnrrHh7GqG+sFKZW0HOw22wqOD8YDmNoeERdU7SAXPlT+5/RZFQB1wMeD3wzgt4LeoIcXNkLSPC6PJ/LdSUYCqn758wmz+0Szi7/k2uR/Le8FmJxCeaOwGQ0ThYxYIB7+Z5Scl5o9yn5u5xTWmEATUW+Jv+LxuOq0E44HEE8mYDFZIazogJJJHG6tw8xFsJI+0QS6/qaGthtVhgNRqib0tR2dj3kNSxrMDQyihGvN+3jcIfyEHDYbZD3VXJ97zrTzc86ymPZOUsKUIACFKAABShAAQpQgAIUoAAFKEABCmRE4N0rlqufJ719+gz/vUZGRNkJBShQaAIMcC+0FeF4KEABClCAAhSgAAUoQAEKUIACFKAABShAAQpQgAIUoAAFKEABClCAAhSgAAUoUMYCEnIuwXfJJJBIJlQIaCwpYXjyVR0i8TCGQx6c8napcPfe8R70jndjMDCQttqqmvfiM6s/l5MAdwlul7kFYwF89/UHVYDybE0LzpbwdglxZ5tfQMJV927cr86TTz/7CXJlSKDQA9wf/Nj3UG2pYaGDKestwewNtkb1lUs7N0PClKVJVotcPU94XseL3c/j5rXbcNuhL2LH+l343HNXpXzGSH//sHG/6pfh7SmzcUMKqHu/VrxlLo5iD2+XghBSWEPuyVqT+/KXXvxLuAODRX8WaEVDnu16CgeOP1T08ymkCcg9RZ7jbCY7nnz731XwP1v2BbTnPDnSb0+eWnIQl8ViRntzsxp4OBKBPxhUgbKzhSZbLRa0tzQXTXi7zEkLcFdhg+dovZOKF41GVdgg29wCBr0enSuWIxFPoG9wAMFQuKy4murrVDBlJBrFwJBHFQRgy7yA/CKw/KJcjdOpjCXEnY0CpSAgxR+aGxpUkKZcR1xuN0LhSClMreDn0LGsTblrQcRaAHE8kUAkEkUwHEKF3a7C3Ed9Poz4xhCfJQS74CfKAZalgARuyzP6eCCA/kH3nMV1jEYDTEYTLGb5nxkmk0m9LuS+q9fpJl8fDHAvy9NITbqhtgbVTqc6l+QZTO5ROh1UmLheP3GOyLmi1xtgMOjV1+VPgxQG0OkQjkYRCAbhGRktX8QMzFxek1JsYWZ4vtyz5P2YrJG8huX7vS7XrEUbMjAMdlHkAvLetcLhwKjXB88oX5NFvpwcPgUoQAEKUIACFKAABShAAQpQgAIUoAAFciogP1uVn5v29LsQCIVyemwejAIUoEAuBBjgngtlHoMCFKAABShAAQpQgAIUoAAFKEABClCAAhSgAAUoQAEKUIACFKAABShAAQpQgAIUSFtgIsj9nUB3+W8JdY8mYgjFghiPjmMsMgZfxAtfxIf+8V4V6C4B797wKAJRPyKJCGKJ2KzH/lDLh/En796C99S8B2a9Pu3xpbpDJJFAIgm4g4PY/fLdOOXrmnfXrWu3QQLc5wp5T/W45bCdhFZLILUE+t/20y+Ww5RzMkct2FNef/f9ejcO9/0sJ8dN9SD/cvlT0EGHK5++PNVdSn67neu/idV15885T3/UPxnqLtdGu8mRsp8E7O748C50VHUyvL3kzyROMNMC4XhCxf1K+Lc/5p+1+2e7noS8Rou1Xda5WRWQuLTzCjWFUgpvl/m8t3Y1vvaRe1QY/daD1xfrMhXkuLecdw22rLoasUQUN/74M0X9OihI4BmDkue7T553NeRPadFYDCe7e5Y0dJvViramRhXcOLNJcKkEussv4/kDQRX22Fhfr8L5DnUfxN5je5Z07FztrAW4L3Q8Caz/3ZnuOUMvF9q/HL5vNBqxclmbCguUkP9Bj6ccpq1eH62NDZDXiwQnyrzH/YGymHu+JmkyGbGitVUdfoShg/laBh43wwL1EoxbWamuKb7xcQx6hmctlpLhw7I7AJUVDtRVV6uQYXm+CYZCqghJOBxWgcPSJISgsa5OhRXL+njHxmlHgYIXkOB2eUaRc1sCeodHvSmPWZ7nJARa+rDbrOpPKW3U7XKpwgZs5SUg54JWqKvXNTBnIIucN3K+WUwmSCEw2U+un/K1cb9fnYfxeKK88HI8W1kDCXGvq65S9yr38HCOR8DDFbqAfGazrKUZZrMZXWe6+bxZ6AvG8VGAAhSgAAUoQAEKUIACFKAABShAAQpQoMAE5OcF8u9jXO4h9XNTNgpQgAKlJsAA91JbUc6HAhSgAAUoQAEKUIACFKAABShAAQpQgAIUoAAFKEABClCAAhSgAAUoQAEKUIACJS6QTAIShyqh6BLvLn9ObcFYEO7AAHrGu9E9dgZnfKdUoLvWJKTApDfhopb/gd9reD9aK1qzEuAu44omJoJbT3hex+6j32AwZYbPTQmW3rfpEVgNNnzhhRtUuCpbZgSkkMCG9o0qhLKQQtzXt/4htv3Bbeo1tfPwHZmZbBH2Iuf+CufKyZFft+ZGFbBulLSwKU2uP3G5aM7SUgnAZ3h7EZ4cHHLBCEQTSfX6k/D2A8cfKphxZWMg29d9BeuaLyy58HbN6oGPPogmRwt2H70bR11HskFYdn3K/WXvxv2wmex48u1/x2O/OVYaZWUAACAASURBVFB2Brma8MzgdgkaH/H5MDLqRWKOZ4RUxiYhjcuam1SQrASyP9P1FNbUX4DVdRdgTd35qljMzGcSeUoppvD2VBxkGwl5F9eubgk3m/25K9W+Snk7CYBb0daqwj3lPcbQyIgK1y7lVltdjdqqKuj1OlXQYGh4BP5gsJSnXDBzq7Db0VBXC5PRiN6BQfgDDM0vmMXhQNIWMOj1aG9tgcVkRBI69A+6MeYv3gJQaQMUyQ7Oigp13QmHI+hxuYpk1BxmOQpIaHZtdRWsZjOkwI78rETC2+XZbClNrlXy/kKe89jKR0DOHwljkfWX51wpMJJOk/3l/cFS3pumczxuCxgNBvW+TF6pEtDNRoGpAg67HU31dapozenePuJQgAIUoAAFKEABClCAAhSgAAUoQAEKUIACFEhLQApjS7ixFG31jLzzuztpdcKNKUABChSwAAPcC3hxODQKUIACFKAABShAAQpQgAIUoAAFKEABClCAAhSgAAUoQAEKUIACFKAABShAAQpQIDUBCRuQbBAt0D2eTCCWiKngh4k843dCjQ06A/Q6veo4kUzAqDfArJ8eepzaUefeSgJbJbhVWjkEty7Vayn7bznvGmxZdXXZB3ovxXCufbVAXnldfeFgYQTkb193J9Y1X4Qn3nocT7z5WDamXfB9SuithOtLaPvMZjVMXNu0JpehSCIx65wWCnCXwNeb125Dg70RBlX4IrPXyYKH5gApsAQB7TnAHRzEbYduLfkCLpe0b1TXiwF/P2554aYlyBXmrpd1bsa1a27Acc9ruOvwlwtzkEU2Ku35LZaI4sYff6bkXyP5WJ5zg9uTGPX5lhzMKHMxm0xY3tqqQqnnCmTvcHaeE+heiuHt4sEA99TOcIvJhBXL2tTGEgYnAY8SFhqJRlProIi2kmBUCb0zm8yIxWJqrt6xsZKcayEvS6XDgcb6OhUk6x4extg4A68Leb04trkFHHYb2pqaJgpgAHj71GkG3RbgCSPhxZ3L2xGNxVTgKUOsC3CROKRJgbbmJjhstsn/ZogGT47FClQ7K9FQW6uedaU4k1wD2QpfYHlriyrgMDw6ilHfWOEPmCPMmUCN06mKfITCYVUIi40CFKAABShAAQpQgAIUoAAFKEABClCAAhSgQDoCVZWV6t/LjAcC6ONnjOnQcVsKUKBIBBjgXiQLxWFSgAIUoAAFKEABClCAAhSgAAUoQAEKUIACFKAABShAAQpQgAIUoAAFKEABClCAAqkLTAS6S+z0RLjRxP9NtCl/heQR63W6KfHuqR9jri0luF2CW4OxAL77+oN4sfvg0jtlD3MKSJj1vk2PwGqw4QsvFEbIeCksl4Ru7ly/C3aTAy+c+TG+/eoDWZmWhINftnKzOs5R1y9w1PXLeY/z4Me+h2pLjQrQlSDdcmwSyLpj/S5IMHSDrVFdvyRgXZpxRsi6FuAu4etaUQkJv5c2VwC+vKY+uepqSGCxNIa3l+NZxjkvVSAcT6jnjXK6Vu3dtF9dk7760u14Y/jEUgkLbv/H//gHkCJAWw9eD3eAAUZLWSC5z+zduB82kx1Pvv3veOw3B5bSHfedITAzuF3eE42OjcHtGc6IlYS3r2hrhU43d3j7bAeSZ8tTvq6MjKHQOtEC3N8+fabQhlZQ45Fz5j0dK1R4u4SEhsIRFfAo/11KzW61oqWxAQaDQQW2S+EE79g4g3zztMh11dWoqa5CMpFA36AbwVAoTyPhYSmweAEJ0ayvqVHXkXAkgu5+F68pi+fM2p5yn+toa4PBoMfpvj5Eowwxzho2O16ygF6vx8plcr4a1GcXfa4BVXCGjQLpCEgAeMfZ94a9rgEE+JyVDl9et62w2+GsrIDNasXJ7h4k5igAm9dB8uB5EbDbbGiqq1PF0k/19OZlDDwoBShAAQpQgAIUoAAFKEABClCAAhSgAAUoUNwCq1Z2qH+bIT/XZqMABShQagIMcC+1FeV8KEABClCAAhSgAAUoQAEKUIACFKAABShAAQpQgAIUoAAFKEABClCAAhSgAAUoQIG8CUQSCUhgsgQr73757pINKcwb8BwH3nLeNdiy6mqc8LyOnYfvKLThFd14chXeLjDXnX8jLl15xaRRJB5W6/iT0/85a5j7v1z+FKTkwpVPX150rpkasBbgrvUnme1mvX7W7uV6JGEbEsIeiifUNvPZSd83r90GCdaXJsHvWjh8psbPfihQ6gJaIZdnu57CgeMPlfp0J+d3SftGdf0Y8PfjlhduKrl5b193J9Y1X4RyW9dsLOR1a27EpZ1XIJaI4sYffwb+qD8bhynLPuX+vfvi+1VhHGm+8XG43EMZs7BaLFjW3AQJfDzUfRB7j+3JWN/F3JEEuMvzlmd4FMNebzFPJatjl3JDnSuWq9DhM719iJVYcLvgSQjq8tYWmIxGNc8elwvBUDirrux8YYHaqirUVDmhNxjQP+jGuJ/3nYXVuEUhCWi//CnXFSkI4R4eZoB7IS3QlLG0t7ZAit109/cjEokW6Cg5rHIXkGIDcm+U4hDyd7m2DI2MYMTrK3cazj9NgZoqKTBSrfbq6XchGOZzb5qEed28qrISjXW1fP3ndRUK8+CtTY2QwmSDnmH1uRIbBShAAQpQgAIUoAAFKEABClCAAhSgAAUoQIF0BCTAXdpbJ0+lsxu3pQAFKFAUAgxwL4pl4iApQAEKUIACFKAABShAAQpQgAIUoAAFKEABClCAAhSgAAUoQAEKUIACFKAABShAgUIWkJDkaCKBJKDCp3cf/QbDKHO4YA6TA/s2PQKrwYYvvHAD3IFBdfTPv/8WfPvVB3I4kuI/1Mzw9n868UhWz+V7N9yPDudKFYgr6yjhuFroaDwZV2t5wvMaftrzX6i21GDbH9xW9kH9skbbP3QnGmwTIesSsC5B6wu1+QLcxf6Tq67GZZ2bVTd6nQ7mFPpc6Jj8PgXKTSCeTEIC3KWQy22Hbs3q9bMQbfdu2q+uTV996Xa8MXwiJ0OUe/2FLR/BPS9/LavHlGDsvRv3qzX93HNX5WRupXgQzVHCrp98+9/x2G8OlOI08zoneU646yPfhM1oRzAUQo9rYM6QVwkYlVD2VAK5Khx2NNfXM7x9ltXVCljIeT00zPDL+V4AHcvazgbbSrB5KK+vlWwdXAtClM8G3B6PCltmy7+Ati5SOMA9PMIQ9/wvCUeQhoCELNfX1Kj7+fCoVxULkb+zFZaABGG3t0gRDwPO9LsQjTLAvbBWiKMRAYvZrIqaVNjtCkTui6M+H8b8AcRLsLgOVz27AlK0SAp8GY1GeEZHVREA3p+ya57J3mX95P1ZOBJRnxskEhPFX9koIOHtdbU1sJrN6vyQ+4NOp1fnSCQaVc+iPF94nlCAAhSgAAUoQAEKUIACFKAABShAAQpQgAJzCbx7xXL178vePn2GnyXyNKEABUpOgAHuJbeknBAFKEABClCAAhSgAAUoQAEKUIACFKAABShAAQpQgAIUoAAFKEABClCAAhSgAAUokE0BCWadGZOUOBucJCHUB44/lM3Ds+85BLacdw22rLp6Mtz7/o8+iCZHMz719BU0S1FgZnj7KwNHcfm7/gRjER/2HduT0SBiCXCVwN3Prv5zFXS89fnrJ0cpIe4far5oWpi7vOp0mAgpf+Ktx/HEm4+lOKvC3kwCPze0b0x7kA6jAx1VnWq/iZz1CZ35gty1APfjntfOOV6jrQmyJtKkDwmFZ6MABdIXiCSS0J4J5LX2/Tcfx2yvufR7Lo49tBDjAX8/bnnhpqwP+nPn34T/Z+Xl6jgSEnZ04Aj+9uiurB33AfVs0aLuiS92H8zacUq5Y7nHb193p5riKwMv456Xv17K083b3KaGuPuDQfS6Bs4Zi4TsdbS1ql+Yi8ViKtB4zO+f3E5CSCXgsbqyEjabFRLuJu1Q90HsPbYnb3Mr1ANPhrgnk3C5h6ZZFuqY8zEuCXi0WW1wD3sw6hvLxxByckwJC2+qr1NhdxK2PPW1lZMB8CCzCjTU1qLaWam+193vQigcphQFikKg2ulEY10tA9wLfLWkEN7K5e1IxOM41dvHEOMCX69yHZ5WTEfeP3vHxlShGXleYaPAYgWsVgtaGxoQicXgGxtPqTjYYo/F/TIrIO/5V7S1qp8peLxetX5sFNAEnBUV6j3t1KIMcs7I/6Rgg2dklFgUoAAFKEABClCAAhSgAAUoQAEKUIACFKAABc4RsFmtaG9pVl/v6XchEApRiQIUoEBJCTDAvaSWk5OhAAUoQAEKUIACFKAABShAAQpQgAIUoAAFKEABClCAAhSgAAUoQAEKUIACFKAABbIpEEkkkJiZ3g4gEPWr4HaGeWZTf/6+HSYH9m16BFaDDQMBF5odLWqHr750O94YPpG/gRXRkdfUXYAd63chEo/g089+Ars33I8VzpVqBoFoAHuPfQtHXUcWNSMJB/9A4wfxwaYL8Z6a8yDrpbVHjz+MZ7qenLXf2cLcQ7EgPvufVy5qHIW2k1Z4IFPjkjB3s14/a3dagPtcx5KwMfNEGjwbBSiwBAF5Togl33lecAcG1TPCYq+fSxhKXnbdu2k/GmyNWb//fnLV1bjyvGsQjAXwX2eex6WdEwVb/FE/7nn5awve++W+tGn5H2FVzfvgCvTjO68+sKDXZZ2bce2aG1Qo/12Hv7zg9txgdgF53pAQd7vJgdHwCO78+V9BXidsmRWYGuI+Hgigb+AdY6PRgI5lyyD3fnkfI2shLRqNYsTng9Vsgd1mhYS8a00K7sh7nVIpopNZ7YneGOK+sGpddTXkl5jkPHN7hhfeoUi3sNtsaG6ol+oi8Pn9GBoeKdKZlN6wJQi7trpKFa+QdRn1+c6ZpPxCcZC/RFx6i1/EM2KAe3EsnsNuV9f+cDiMnlmK5xTHLDjKUhaQZ//lrS0wm80qkLd3YBCBYLCUp8y55UjAbDJhWUvzRBD4qHfW56scDYWHSVNA3p857DbE4vFpnxmk2Q03L1GB+poaNbOJ4sqAPJNKgLu0353pRiKRKNGZc1oUoAAFKEABClCAAhSgAAUoQAEKUIACFKDAYgSmhrf7xsfhcg8tphvuQwEKUKCgBRjgXtDLw8FRgAIUoAAFKEABClCAAhSgAAUoQAEKUIACFKAABShAAQpQgAIUoAAFKEABClCAAoUioIW3n/adxM7Dd6iAULbCEpgtDPsHb38fj/3m0cIaaAGPZuf6b2J13fmQUHUJx9WC1idCGnT4v+7/xrdeuWfB81+CcS9s+Qg+1HwRVjg7YDPaz5l1JB6G2WBRwaE7D38Zp3xd88pImPt159+ogoGvfPryAlZMfWjaOSuxF1IbwqjTwTgjRH0iDDo5LVx95vVIjihrJ4H784W4pz4ybkkBCixVYGqQ+wnP6+rZoRyaFmA84O/HLS/clJUp/1HHpbj+gr9U4e07XrpD3T8krHrrB7ap66CE0R0dOIK/Pbpr8vhaYPvaxj9AW0U7zAbztLHJfe6Utwvfff3BecPf/8+l/6b23XrweoaOL2F15fli+7qvqGeOeDKOfcf24Gc9Ly6hR+46m8DMEPf+QTckXE+CGyV061D3Qew9tkcFj8sziTxjTW0S2n60/4gKbl/oOY0rMCGwde02bGjfqK5DJ3t6EYvFSDNFQMJt25oaMe4PYMDjQTweL2ofeR0Z9HqYTCbYrBb1+jKbzDAZDSogPBqLwTc2jmGvt6jnWWqDr3ZWor62VgXsh8JheEZGEQyH1VpWVzlRVVmpAm35y8SltvLFOx8GuBfH2kl4u8loxJg/wPDi4liyshyl3OtWLGuD0WBQzym9rgFEotGytOCkMytgMZnQ1tyEaDwO79iYegZmK3yBmionKux29f6VxUcKf73yMUItsF3OkUqHA7VVVbBYzBjz+yGfMbFRgAIUoAAFKEABClCAAhSgAAUoQAEKUIACFBAB+Tcy71rePlkEUgpAjgcC6t8HyZ9sFKAABUpFgAHupbKSnAcFKEABClCAAhSgAAUoQAEKUIACFKAABShAAQpQgAIUoAAFKEABClCAAhSgAAUokDUBCWGVwGQJMbzt0K0LhldnbSDseF4BCQPdt+kRFTjxzMmnsGXV1Sin0NxMnB5r6i7AjvW7EI1HYDobbnvU9UucX3/BZAh7LBHDI69/G8+f/tHkIZc7O/DR5R/D6to1aKtYNrnv1DHJ6+fE0Gs47nkNp7wnVRDo599/i9ov1RB3LWC+1ALc33GSoHaDCmGXNnHtkWBL3WQw+1zXIzn/tRB3s14/2Ucmzgv2QQEKLE5Ae72W271o76b9Kgj6O68+gINnfrw4vDn2mi28feqml3VuxpXnXaPuWVJsZzDgmjWwXQryHB96Td2L5N4ngctak/2O9L+kxj+zafctLfg6o5Mrw86mFt8R87//1d+UoUJ2pzw1xF1CGiWscWp4+9Sj7924H1Ls4Jf9h/Fvb/0LQ9sXuTTf/fg/qyJIJ7t7VDAm2zsCer0O71q+XAWFSthbvgNDtTC6VNZIftnUajGfDWmXoHaTCm6XINTZ+pFw+mAorMLbJSScrbAE6mtqUFtdNTkoWSNZY1lXrbk9wxjx+Qpr4BxNWQowwL3wl30iuLgZsXhMFYCQwhBSpE9aOvca+TyTjQLZFDAYDKqYkxQbYIB7NqXLs285v1Yua0MimcSI14sRL5+jCvlMkPuTFDaaCHAHegcG1M/V2Cgwn4AUu2qqr1PnyqmeXn7mwdOFAhSgAAUoQAEKUIACFKAABShAAQpQgAIUmCYg/xajssKhfhalNYa58yShAAVKSYAB7qW0mpwLBShAAQpQgAIUoAAFKEABClCAAhSgAAUoQAEKUIACFKAABShAAQpQgAIUoEDZCMSTyckgmFQmrT8b/rvQtrP1KznCuhT3X6j/Yv1+uQawFuN6SXCrBLL6Y+OQEEoJBr/uuauKcSp5G7MWkq4N4K7DX1YBnpd2bsYfd26eDHIfCrrVJjXWWhh0hmnjFfdTEo6rwtq7cMLz2pyFD9IJcS+1AHcJSW20NSm7jqpOXLvmBgBJGPV69bVYIqGuwBJ+L2HIEuwu12O5Vs8WCK0F4TLAPW8vHx6YAtMEyvX54ZL2jbh57TZlEYqFcMz9Cv7pxCNwBwaXdIZo/QZjAex46Y45w6Xl2rp17Zewuu78yeNpge1yX5rtniRhy5e0b8KlnVeo6600edqWe9h3X38QbwyfUF/T7lkS8v45Pl8saT21nSVA/+YPbFPuo+ER7Dqyk8HhGZF9p5OpIe7y1dkKEGhFfPjsvDR8uZZIgLv88uHJnl5IiDfbdIF3r1iOeCIBl3sIwVAobzzN9fWocNih0+nPBhXOHVY4NXxXAillXWUOyURC/akF0ct24XBE/XcsFlPfYytcAZvVAmdFBUxGEyxmkwpZlrWTM0HCmOW/T/f1IxKJpDQJk8GAthYJcI5jbNwP79hYSvtxIwosJMAA94WE8v99+QXd2qoqdf2QZwC5biQSSVUYQne2QF8qo4zG4giHwywekQoWt1mUQMeyNlWsJBqNqbDmfBfTWdQkuFNBCxiNRrS3NKtroQS4+8bHC3q85Tw4BriX8+ovbe5SCETuJVIEq8c1sLTOuDcFKEABClCAAhSgAAUoQAEKUIACFKAABShQkgI2qxXLmpsnf1aqfm7g86mfHcjf2ShAAQoUqwAD3It15ThuClCAAhSgAAUoQAEKUIACFKAABShAAQpQgAIUoAAFKEABClCAAhSgAAUoQIGyFZAwmHB8cf94Ua/TqQDg2QLdJRA4Kkmj8zS1v8QJnw0Rlr7KoZVrAGuxr+2Bj/8zbCY7PvX0FcU+lZyOXwvw1A4qAe4SeCtNQilnBrnL17VgXAl6P+U9mXbwqhaIO1so+dTJawHu+47twYvdB3PqkouDTQ091o4ncz3qOgKZ+wrnyslhzLSStdnx4V0qCJ4B7rlYLR6DAqkJyDObPF1J2LeEfpdLk4ISck3TwtBl3hKC/sB//92igtxTDW+f6iv7iPl8RURmWw+5D8q+G9o3Tn5b+hkMuLCy6l3qa6V6H8rX+Sn3sJvXfgnrmi9EPBnHgdcfxI9OPZuv4ZTkcSXEfef6XeqZYu+xPefMccf6XZBz/9HjD+OZridL0iAXk9Keo8ORCE739uXikEV3DAkONRgMGHAPYTwQyMv4J35RtEkFdCeTSUgou/w5W5OPPPQGAyDB7YmECtYNR6KIxWOIxeKIxmITod9z7J+XCfKgaQnYrVY4KytgtVgwNDyintucFQ7YLBZEYjH09LsW7E/CStuaGmExmyd/2VgCS4dGRvnLxwvqcYOFBBjgvpBQ/r8v15DGujp1r5D7gbqjyH0hnfT2s/vIvcUzOgp/MJj/iXEEJSegBbhLQIa65/H5peTWuBAmZDIasbytVRU98o6NY8TrLYRhcQyzCNRUOVFht6tblhR14DWBp0kqAhLe3txQr977nOnrh3z+wUYBClCAAhSgAAUoQAEKUIACFKAABShAAQpQQATk3+M019fBZDIpEAa387ygAAVKTYAB7qW2opwPBShAAQpQgAIUoAAFKEABClCAAhSgAAUoQAEKUIACFKAABShAAQpQgAIUoEDJC8SSScQSSRx1/TLlkORGWyNW118wLURToLRAdwklk/D2YCyAH84S2CdBdB3OlbCbHOf4aqHuOBvqbiixUHcJb5fgnWgigS7v2/jrn36p5M+xUpmgFvb91ZduV6GxbKkL7N20f/J68WzXUzhw/KFpO0vQ6rrmi1QIrxbunnrvs2/5r5c/jYUC3CV89K6PfBM2o33R4bky9gZbU8rXz6XOK939xcEdHFQB9ae8XSpoVZoWnq/15w4MTIbYTw1vN+h0MJVLdY10cbk9BfIgIM9XUiSnXAO/JQj9kvZNWF13/qS+XNv+4di3cMZ3KqUVWUx4e0odL7CRXFtl7Jd2XjHtGbpc1zITpgv1cVnnZly75ga12Y9OPoP9r397oV34/TQEGuyNsxZQ0ELHJTz/6h/+7zR65KYzBaR4xZZVV8M7Pq4CytnOFWhrboIEZktoqISH5rpJaHt7SwvMJqM6vmdkNNdD4PGKQMCg16O1uUmFErqHh+H1jc05ailI0NEmhQn0KrxQgi/laxJeKqH/LvcQ/HkqVlAE1BxiCgIMcE8BqQA2qXTYodNL2dOz4e3amFIMcZdrh9FghITpSpCBBLi7PcMFMDMOoZQEGmprUe2sRCgcQa/LpYrYsFEgGwLyDNXa2Ai9XqcK2njH5n6Wysbx2WdqAjVOJyocDHBPTYtbTRWora6CnD/Sul0uRCJRAlGAAhSgAAUoQAEKUIACFKAABShAAQpQgAJlLMDg9jJefE6dAmUmwAD3MltwTpcCFKAABShAAQpQgAIUoAAFKEABClCAAhSgAAUoQAEKUIACFKAABShAAQpQoPgFIokEJFR868HrZw3gm2+GEtonAX3yv5mB7hLevuOlO+YNNZb9JUC5o6pT9TFbqLsEopl0OpRCfrAErkrwqtYCUT+ue+6q4j+JymQGWoDiD97+Ph77zaNlMuvMTFMLy5XeJKRdrjfZbqkEuMsYUg1xl+DdFc6V6nrVYGtUf8q+8nV5Lcuc/FF/tqeVdv9SeEDCjWeG5s/X0b0X36fmJwU1zKVw8U1bjTtQoHAF5DFCnt2k8M7uo98o3IFmeWTy3Cj3lg3tGyeP5PL3q2D7+YqsyHX76//jXlgMFtx26It5K76hjV+KlkiBDbbsCWj3tFdcL+Oeo1/P3oHY86SA9sw84O/HLS/cRJklCGxf9xWsa75QBTb7xseX0FPp7tpYV4eqygp4x8Yx6PHkfKJVlZVorKtFMBRWx49EGTSX80UokgM6KxyoqapSYey9rgEVzj6z2W02NNXVqfB2CcMdGBpSYbhGgwFyrtltVkgY/Jjfj9GxcURm6aNIODjMPAowwD2P+Hk4tFwzlrU0Qz5flwIS/kAwD6PgIUtVQO5p7S3NqshI78AAAsFQqU6V8yoAAXkWaqqvQygcVtczef5mKyyBhtoaSKhOIpFEj8tVWIPjaApaQH4O1dzQcLYAQFIVahj1+VQxKzYKUIACFKAABShAAQpQgAIUoAAFKEABClCgvARWtLVCCrtKk0LVIz4fRrw+9Xc2ClCAAqUmwAD3UltRzocCFKAABShAAQpQgAIUoAAFKEABClCAAhSgAAUoQAEKUIACFKAABShAAQpQoKQF5Fefw/EETvtOYvuhW5c816mB7s90PbWoUEwt1H37ujunjUd+gdtY5EHukURShW+JtwRBM8B9yadcTjtY13wR5Lw84XkdOw/fkdNjl8LB9m7ar4LPpeUiNFcC3KWQxHde/Qcc7vvZvIRTQ9z3v/aP6B47M2tQ+3ydPPHW43jizcdKYalUKPLNa7cBSMKsN5REAY2SWBhOggJnBeTZTZ7hPvfcVQVZOCKXCyXPjZe0b8JlK6+A3eRAJB7Bp5/9xKxDkIIbd/+Pv0NrRRsePf4wnul6MpdD5bHyICDnx96N+9WRdx+9G0ddR/IwivI7pLzWxF1ek3teuXfB57DyE0p9xuIo5/HJ7h5EY7HUdyyjLSUUu6m+HoFQCP0Dg+r9djaaBN9WVlSoIG2dDipEW33N4YBer1dB2xIiz0aB+QRqqpyor6lRv1gsAe2xeAxyyso5JZ95VTgc6rwKBIMY9AyfUxCgtqoKtdVVE4fQ6VQQcyIeR1IH6KYcWAJNJeSdgYc8H2cTYIB7+Z0Xcn3paF8GueBIoZEe10D5IXDGWROQQjZyXZF7Ut/gIO89WZNmx/IcvrJ9mbqOjfrG4B0bI0oBCVgtFhWwL/ecSCymChaxUSAdAb1eBynQJsFMUiAkGo1hxOvFeCCQTjfclgIUoAAFKEABClCAAhSgAAUoQAEKUIACFChyAfl3OC2NDWoWvvFxuNxDRT4jDp8CFKDA3AIMcOfZQQEKUIACg+VPmwAAIABJREFUFKAABShAAQpQgAIUoAAFKEABClCAAhSgAAUoQAEKUIACFKAABShAgSISiCWTiCWSBRdiKWHK9264T4VwPvzaPmw575rJ4Ge9BFtBpwKFJQygmFoonoA7OIh9/70HO9bvQhJJFST5w9/9AG8Mn0hpKutb/xAXNKxFZ9W70Ghvht1kx4mh17Hv1T1wBwZT6oMbLU5ACwFl8P7i/N4JBQee7XoKB44/tLiOUtjr/o8+iGZHy+SW8WQcZ3yn8OTb/zZniOjUEPfZDqFdbeaKhAxGA7j54J+XTJgyQ9xTONG4CQXyJBBNJBFPJrHv2B682H0wT6MovMNqhUK2Hrx+1mei29Z9BR9svhBHXb/E7qPfKLwJcEQZF7isczOuXXMDYokornnmTzPePzucW0B7jvBH/arYBNviBKQgkQSSS4B7PB5fXCclvpfZbMaK1hYV5Ng/6D4n8DqT029uqIezouKcLmPxuFojhmVnUrs0+5Jw9vaWFlgt5jknGI5EVLjyXK95o9EICXKvrHCoQgKzNQmIHxjyqBB3NgrMFGCAe3meExJ83N7aApPRiFM9vVm9X5ancPnOuqG2BjVVVao4yZm+fp5b5XsqZH3mEui8clkborE4xvzjGB71Zv2YPMDCArIuFrMJDptdFbeSNurzYdjL9VlYj1vMJmC3WuGsrESF3aY+D5GCDcOjo8SiAAUoQAEKUIACFKAABShAAQpQgAIUoAAFykiAIe5ltNicKgXKXIAB7mV+AnD6FKAABShAAQpQgAIUoAAFKEABClCAAhSgAAUoQAEKUIACFKAABShAAQpQgALFJRBJJJBIAnMFXeZrNtetuRGXdl6hws13H71bDUNCACWEcYVz5bRhFUuguwStSuCqBFdL2Or2D905GUovE5Kw+mPuV6aFuc8Ma3eYJgIQZmsSUC39fufVB/K1bGVx3AMf/2fYTHZ86ukrymK+mZykVphB+pRiA3LdyUbTwttP+07ima4nsa75w1jXfOG0Q8nr5OCZH59z+IVC3NXYg4Nq/Mc9r8EdGJjW/xNvPY4n3nwsG9PKeZ9yvfmHjfshf1oMUjaDjQIUyKeAPK9JS0j5lyRUgDuDyKeviPb8+MKZH+PbM56H/qjjUlx/wV9C7g07D99RMsU28nlOFsOx7734PnRUdeIV18u45+jXi2HIJTXGneu/idV152O212RJTTRLk1lTd4Eq+iXB5Kd7+xgOPoezFHV714rlykkCq0PhcJZWBDCZjFje0gIJKZQmge3+YBAjXh+CoVDWjsuOS0vAbDKhwmGH1WxBIplQk9NBpwr8SXj7uD+AaCw276T1ej0k2NBmtUKv10GC4fU6PawWC4xGgzo35bwcGhkpLTzOZskCEvovAe7yC6DSPCOjKmCVBSiWTFsUHWiFSOR+6R0bK4oxc5CFLSD3o462VkhxkfFAAH0DLC5b2CtW3KOTQhQdDHDP+yLKzwgsFot6nnXYbKowiDyLqs8sEwn4xv3qGZTPFnlfqqIfQIXdjvraGsj7Jzm3hkZGVXEANgpQgAIUoAAFKEABClCAAhSgAAUoQAEKUKA8BBjiXh7rzFlSoNwFGOBe7mcA508BClCAAhSgAAUoQAEKUIACFKAABShAAQpQgAIUoAAFKEABClCAAhSgAAUoUPACEiJ+NgMUiWRSBVluP3RrQY1778b9aLA34qsv3Y43hk9MG5uECa+uuwASaLem/oJZA90NOh3kf4XUIomk8r7t0BdxytelhiZh0RJMv67lonPC3M0G8znDl+DoU96Tav8TQ6+pP+0mB65cdQ02tG9U20sQ/ONvfE8FV7NlVkDOvR0f3qWCQGc7NzN7tNLrTQvWlZnJubz1+cwHuE8Nb58a0Ctrt675oskiEI8ef3jO14i8Lneu3wV/zD8tqF0LbZ+5MtL3vk2PwGa0IxgL4Obn/zxrwcByvdBe6+meIae9J3Hg+EMp77blvGuwZdXV6lpqkkoZbBSgQNYFpoa0y8OaRHpK4JH23DbbAD733FVZu+ZkfcIZPoAWdjwaHsFNP/7sZO9yXf/mxX+PSDyMHS/dMfkcluHDs7sCE5D3EvKeQpoUhJLCUGy5FdCK98hV7AsHb1DPVWypC0jxsmvX3ICxcT/63e7UdyyzLSXAvXN5uwpwdw8PIxjKXoC70EpAqQRHytOxBGR7RkcZTlhm51whT1fCM+trauCscMA3Pg73MAPcC3m98jE2CcKsrXLCarWqw7vcQ+pcYSsPgZbGBkjQwdDwiAruZ6PAUgTMZjPam5tUYRs+ry5FkvumKiDn2splbYjH4xgPBNVzuIQ6s+VWQIL0qyorUVnhUMHa0mQdZE1GvF5VkIiNApkSMJlM6tmlwm6D/D0ajakCAVJAjUUCMqXMfihAAQpQgAIUoAAFKEABClCAAhSgAAUoULgCU0Pce/pdCIRChTtYjowCFKDAIgQY4L4INO5CAQpQgAIUoAAFKEABClCAAhSgAAUoQAEKUIACFKAABShAAQpQgAIUoAAFKECBXArEEknEku9Egc4XZJzLcWnH0oL+JIj8089+YsEhzBXoLnnDRp0ehZI7HIon5g2tnhnmPltYuz/qn9ND9r/u/Buxuu58tY1se8/LXzsnAH9BUG5wjoCcY5euvAKXdm6G/F3anlfuxeG+n1ErDQGtMIPssu/YHrzYfTCNveffVAIu/+x918GoN6oNJSB068FzA+K1UPJMX/e0gE059hNvPY4n3nwsY3Ob2pE2/sV0Lt7inkqT8/wfNu5X57vFoFcBlWwUoEBmBeRJLC7FXVIIaZdiO3JfP+55DYGoH6e8XRgMDjAMecaSaIHdEuDzqR9eob4r17F/3HQAVqM14/eezJ4R7C2TArLun1x1tSrcEktEcc0zf5rJ7tlXGgJaAZ8TntchxXXYUhfYunabKtwz6PFg1Dc28Tx2tkgZg8reccx1gLscWYLjlre2qDXxjo3DMzqChFaFJfUl5pYUyLiAXq+fDHCXAoKuQTei8Rj0uon3dBOfBEpxQSAWizH0MOMrUNgdSvBtS0MDbFYLJOw/Gouhu68fsXi8sAfO0WVMQAtwlwIkUvSEjQKLFbBZrWhuqIdBr8d4IKCKQbBRINsCcr6tbG9HIhFHKByGd9w/GeLM90fZ1n+nfwltr62uQoXdAf3ZH76O+QNwezx8psjdMpTdkeS+01BbA4vZrAoGyPvwUZ+P51zZnQmcMAUoQAEKUIACFKAABShAAQpQgAIUoEA5CjTW1aLa6VSFyfkzqXI8AzhnCpS2AAPcS3t9OTsKUIACFKAABShAAQpQgAIUoAAFKEABClCAAhSgAAUoQAEKUIACFKAABShAgRIQkKCmSCKBQ90HsTfFMN9MTXtN3QWTAeNz9bm6/gLIdkddR7D76N1pH1rCO7eu/dLkcQw6HYx6XV4DiOPJJKKJJJ7tegoHjj+U9pzS2UHsbv7ANjTYGtVuLn8/vn7kKwx5TQfx7LazBbcP+PvV6+aN4ROL6LF8d9EKM4iAFCfY+vy54eqL0ZFgVglo1YL1Q/EQTHoTDDoDbjv0RZzydU3rNlsB7nKQ3RvuxwrnSoTjIXz+J9epsOV8NC3sc7ZjS4j7o8cfWnBsmpNcP02FUgUjH5g8JgWyKCDPBfJ8oDWGtC8d+2sfuQfvrV2tOgrFgvh/D30BX77wLrRVLMvLc+/SZ8Qe0hVY13wh1jV/GJe0b5zc9RXXy7jn6NfT7YrbZ0hAntH2bXoENqMdX33pdj5Dp+F678X3oaOqc849guGwCt4t9yaB1Z3ty1QQsYTdB0PhnJBIiPuKtlbE43GMjfsxNDKSk+PyIBSYT0AKGtRWV6PKWalCdSXccLYm4d3xRAInu3sY4l4mp5TRaERbU6MKvZSQ22AohEHPMCLRaJkIcJoioP3irz8YRN/AIF//PC0WJWA0GNQzkDyDBUIhDAx5VFEQNgrkQuBdy9tVERJ5jgmHI4jEojAajOq+5h0by8UQeAxVV0wHCXKvrHDAajarAldyTRgbH8fwqJeh2jxLsiZQ6XCgpqoKZpMRsVgcPQMDvAdlTZsdU4ACFKAABShAAQpQgAIUoAAFKEABClCgcARWrexQ//6hq7tnzn8HUTij5UgoQAEKpC7AAPfUrbglBShAAQpQgAIUoAAFKEABClCAAhSgAAUoQAEKUIACFKAABShAAQpQgAIUoAAF8iYQiidUoPfWg5kJUU51IloocCrbLzXgb2aQuYS4G3W6VA6d8W20kNZ9x/ZAApRz0SS48ro1N8JucqhAnhOe17Hv1T0Mck8DX4oB7L74fmU4Gh7B3//qbxg6mYbf1E3lXLy08wr1pUy9Dnau/+ZkoQY5v5948zEc97yGz7//Fnx0+cdmLZgw9Ro0FvHhd6O/xZH+l/DCmZ8scmbv7CbXnB3rd6kv/ODtf8Njvzmw5D4X28F8Ie4SLP9s15N49uRTswa5y7Xj5rXb1KEtBn1ei18sdv7cjwLFIBCOJyDx7fIsJs9kbEsXmOvaJ+H4Ow/fsWDxiqWPoLh7kKBtKUQyW5PiK4V6nkqRmA3tH8Ul7ZsmC7poc5Ag/3te/rp6PmDLn4AU3Ll2zQ3qNfi5567K30CK7MjyrDtb016roXAYZ0o8wF2CAZFMqvultKnv5rWv2SwWtLe2qAB3l9udswB3GY8EIkuAqQRlD3u9GBpmiHuRvcxKcrjVzko4KyrU+TmzyWdD8rqS8F35+6meXvXaYSttAZPRiKb6OthtNjXRQDAI9/AIwpFIaU+8iGYnr0spwCCBxNlsci6sbF+mgvt94+MY9Y0x4CCb4CXat4Q2y7OXnLNyLvUNDiIa5b2kRJe74KbV2tgIu9027X2BXEMTZ59rWEwg90tms1pRX1MDi8U8cS+TAld+P4Pcc78UZXNEKRbQ1tQEi9mE7n4Xn2nLZuU5UQpQgAIUoAAFKEABClCAAhSgAAUoQIFyFuhY1qYKi7rcQ+rnnGwUoAAFSkWAAe6lspKcBwUoQAEKUIACFKAABShAAQpQgAIUoAAFKEABClCAAhSgAAUoQAEKUIACFKBASQtEEgkkkrkPDdXCk4+6jqhA8fnaM11PZmQNJDDwyvOugc1oB5CESa+HIcdB7hIuJ0GtuQ7Nl3C/Szs34487N6v5x5NxFSD/nVcfyIitdCIh53/6nk/hUPfBkgw3Z+BkZk6VBz/2T6i2VEMCYLc+v/jCEbv+8O/wveP71bn23trV+NpH7jnndSXn5N6N+2d9vUnIurwm1tSdr4L5pzYt0P3ff/uviz6XtfDgaCKKm378mbyFBWuv/RND0wNrJZx9Q/tGNW0tyH1qqG1HVacq/CBNrpNS+CI/ZS8yc96xFwoUqoA8g8mz2FHXL7H76DcKdZhFOa7t676Cdc0XqrEnkglEEmF89ed/jVO+rqKcT64HPbU4ytRjB6J+7Dz85bQc5V6k3W8yPQ+5169rvgiXrdysnkVnNnkufdl1BPKeg60wBHZvuF8VCPjB29/HY795tDAGVaSj0IoGlXKAe1VlJWqqnDAYDCpYVgLSVZi7ekf/TpOvaF+XIOKBIQ/EJZfNYjajrakREiInQbhDIwxxz6U/jzW7gJyPU1832laxeBwGw0TgoYS49w0MIBDK7WuGa5ZbATkPlrU0Q65VEtov50Cva0CFLrMVhkCFw4666mo1mB7XgAq+zWarrXKirqZGlUVJJhPvBLjP9ll5MoloPI5wOAJ/IIBgOMzA92wuThH1bbda0dzYoO41Y+N+uIaGimj0HGqxC8jzv5x76n2CwYD2lmZ5UwC3Z1gFh7PlR0CeNeSeJn9a1XMHMDjsgT8QzM+AeNSSFmioq0V1ZaUKcM/1ZwAlDcvJUYACFKAABShAAQpQgAIUoAAFKEABClCgQAUcNhvampsQCIXQ0+8q0FFyWBSgAAXSF2CAe/pm3IMCFKAABShAAQpQgAIUoAAFKEABClCAAhSgAAUoQAEKUIACFKAABShAAQpQgAI5F4glkoglk9h3bI8K9M5V0wLcHz3+MDIV0J7K2CVAcsuqa3Bp5xVqc70OMOr06s9ctWgiiXgezGV+Emx55aprJoObI/EIHn/je4teAy20/fcbP4gaa60ilED+nYfvyBVnTo+jhZlKCOjuo3fn9NilcDAtZFLmstRrzr9e/rQiGY+M4ed9h3BRy0dQbak5p999mx5Bva0Btx364pxhsx3OTqypvwCr6y6YFuguIbXXPXfVoujlWiPHloIJz558Cgdef2hR/WRjJxnbjg/vwtGBX6LR1jh5PZjvWGZ9bq+T2Zg3+6RAIQrM9UwghSk8oSFVgIJtcQI71u+C3HfkWdNmtGEo6M7ps+7iRp2/vbTwc+2ck//+2w0PnC18NH1ccn/ce+xbcxYnmVmcSe479158v7pHTy0WstjZSn8fVKHtV0AKjsxsbw7/BgfP/EiFtkuRErbCEtCeB6Wg1K0v3MTr3BKWp5QD3KudEtxeBZPROE1ICx1OJJKSzXhOkxDHYCgEz8goorHYEnQXt2t9bQ1qq6ogIfKne/sW1wn3okAOBZob6uGw2zE45MF4IKCCvVUxhGRyWpGEHA6Jh8qCgNlsQmNtHew2q+pdro/dff0qxJ0t/wKyLk319dPuead6enMSrr+irVUF7KbbJFw+FIkgEAyqQPdINPf33HTHzO2zJyAFd5rq6yDPZ6d7e/PyDJa92bHnYhKw221oaWhAIBDEsNernsnZ8iMgz5PyvkiKcWnv0aQ4CRsFMi3QXF+PigqHCmpigHumddkfBShAAQpQgAIUoAAFKEABClCAAhSgAAUKU+A9HSvUZ88nu3v4c6nCXCKOigIUWIQAA9wXgcZdKEABClCAAhSgAAUoQAEKUIACFKAABShAAQpQgAIUoAAFKEABClCAAhSgAAUokGuBRBKIJBI41H0Qe4/tUQHfuQgLzVeAu+Yr89y69ktYXXe++pJBp4NRr0MuctwlvF0CW8V568Hrc73k6ngSWH3d+TdOzl/CLe95+Wt4Y/jEguOZLbRddpIwT7vJof5cbOj1ggfP8wZamKnVYMOOw3+dkleeh1xQh793w33q3HMHB7H1+aWd+1qA+8wJznxdff79t+Cjyz+GZ7uewoHjqYWoyxi3f+hONNga8VeHbsEZ36lFOV7WuRnXrrkBElB6w4/+rGBCZNc1X4Tt6+5Uc5Iw3QZ7E7asulr9dzAWwA+7nlR/l1BQuUZKgQsJcGejAAUyLxCOJ1Q45ueeu2ryGrG+9Q/xxd/frg4mQdj7Xt2Tk2ezzM8ufz1qocal/EySSV0pbCQFfuQ5Tgo6PfHWY+qc0+5joVgIn/3PLZDg9L+/ZN9k0Z65xnDK24Xdv7p72nm7fd1XsK75QlU06PtvPb6oe6Lsf0n7Jsh9bGbrHe/G86d/hJddv+DrJZMnR5b62rp2myogU8qFn7JEN61b7VpXSmHhlQ4HGupqYTQYVJC0BLCFI1HYLBZYLGYkEgkMDHlUGKNhlufTRDKJWDyGeDyRiyWYdgzJvF7W0gKr2YwRnw9DwyM5HwMPSIF0BVqbGmG3WtUvN8dicciHYhOfjCURjccx4vVi3B9It1tuX2ACy1qa1TrLdTUQCsHtGc5JOHiBMRTkcOSeV+N0njO2Mb9fBaPL60/ubdloEty+vLVFBfnLsbxj42eLo5z76bjc4/R6AyxmE8wmkwqbl/8ZDAaoneSeHYmg1zWg7tVs5SVgtVjQ3tKsJi3FB/JRRKe8xDnb+QSaGxvgsNkwNu7HoMdDrDwK2G02NNXVwmAwYmhkGKO+sTyOhocuVQEp2lDhsKObAe6lusScFwUoQAEKUIACFKAABShAAQpQgAIUoAAFzhGQzwUrKxzwjI7CMzJKIQpQgAIlIcAA95JYRk6CAhSgAAUoQAEKUIACFKAABShAAQpQgAIUoAAFKEABClCAAhSgAAUoQAEKUKAcBELxhAo63H30buxcv0sFKv7rW4+pUPdsNS3A/ajriDpuvpqE3t38gW0qqFmahLgbJXhmEU3C8CdaElpUjWTsTHw5iXe+/07nEp4sQZn5ajPn7/L34+tHvnJO8OV8oe2yhi+7jkD+3Ltpv7K88unL8zWlrB9XCzOV14kE7rKlJqAFTMrWmTjvJcBdQj9f7H5eBcyucK6cHIhcU+R8lCbn7t6N+9Xf0znudWtuhATavtT7U9z3692pTXKWrXZvuF+N7cWeg9j333sW3U+6O2rX2HT2k/D2HS/dgVO+LrWbuImfhLdLiDsbBSiQWQGtiM5R1y+x++g3VOdaeLuEaMpr0ma0q6BFBrmnZ79j/S5VhOLR4w+rwHC22QXkGn/z2m3KKnn2iVUrZ6QFuWsFj151/xp3H9mhQtzvvfg+Vfxjvibh+VIcSrsfX9K+UR1LmrzvkHvycc9rCy6NFFWR+7GEtsuxp7aR8DB+0ftz9Syt3bsW7JAbFISArOV3P/7Paiyl/L4h29hTn69dQx74xoo/EG9qkG0kGsWAe0gFwur1eixrbpJ8WPQODCAej2ebN+3+K+x2tDQ2qNB59/CI+pONAoUuUO10wmG3qSBmeebUmhRR0On0Kpf5ZHePCnhmK04BCbRsbZz4zFPWeMTrw9AIC0wUymquaGuFBKlL0+5tcs+LJxKqsIJat0RCFTOR4iXhaASRaAyxaFRts5QmgdsSvC33rFGfL+WupICK0WiE2WyCzWJV4zeZjKqwyrjfj373UMp9ccPSEJDiNVIoQm4jZ/r6GOBeGstatLNoqq9DZUWFKkzRP+gu2nmUwsBtVitaGxsg5YFO9fbkpchWKThyDvMLyHtwKQQnAe7BUIhcFKAABShAAQpQgAIUoAAFKEABClCAAhSgQBkIyM8n5eesUlRY/j0DGwUoQIFSEGCAeymsIudAAQpQgAIUoAAFKEABClCAAhSgAAUoQAEKUIACFKAABShAAQpQgAIUoAAFKFAWApFEQoWLS9CifUowooQrZivIXUIYv/CBL6lg0pPe3+H2n04EOuarSQD0leddo8YjYesmvR6Gs0E5iwlmT2Ue7uCgCnROJbwylf6Wso2Eakpgtay/FhT7L2/+H2xo34jfb/wgaqy1k93LeTI1tH3qcbeu3ab2KfXA1J3rv4nVdecrh3wWIFjKmud633s33AcJYZXzfuvz1y/58FqA+87Dd6i+JMCyo6oTL7t+cU4BggMf/+fJa1uqIe4yVhmznO/XLSGoXwvWjCfjuOFHf6YKZOSiaQHuEvcll7LZCkjIWkjBhdO+k2pcEoavFZTQgnYluF0C3NkoQIHMC4TjCRWZ/fTv/gP/dOKRaeHtcq2Se8ylnZvxx52bJ4PcpaDE4b6fZX4wBdCjCq//g+3QAsSXOiQJJN/x0l/jjeETS+1qwf2154IFN5xnAymic+sLNy2li7T2lVD0K1ddM3l/DMWD+Fn3i/ifyzfBoDdOroM8p8q9TNqeV+5V55+Eb8t9crYmz5JbP7ANduNE2LoE6Mtz4dTAbm0/+d7333r8nHujBMtfsmwjLmnfpAqJSJP1lHMjEg/jF30/nywelNakuXFBCciznDQGuC9tWbT3X9JLKYS4SyCsBLVLmHQ0GsOgx4PA2RA2g8EAZ4UD3rFxJJYYWrs09dn3lnHbbTYMj3rhGR2dFoadjeOxTwpkQkAClyXAWV5fEy2pAngl9Ft+6dlsMiEQDCESjcCgN6j7cSKZRCwWx/DoaCaGwD5yICDBynarVV2XvGNjKrB7amB/DobAQ8whsLJ9mbrnSRi7FC2JJ+KwmC2wWS3qNSjFFCTQXb06k/L6nHgNJuIJxOIxdc/R7pPpINttVrQ1NanjnurpXfJ91WoxY1lzsxrCwJAHY/7cfPaVzpy5bfYEbBYL2iTAPZHAmb5+Brhnj5o9LyCgAsObGtX7CHlOGQ8EaJZHgdqqKtTX1qh16BsYzONIeOhSFpDXvBRTG/QMp1WQppRNODcKUIACFKAABShAAQpQgAIUoAAFKEABCpSDQGf7MlV0uqfftaifl5aDEedIAQoUlwAD3ItrvThaClCAAhSgAAUoQAEKUIACFKAABShAAQpQgAIUoAAFKEABClCAAhSgAAUoQIECFogmJsJZJFRcwnQz3aT/uCQ0nW1yiHf+CyoMORtB7hL8eNdHvqlCSSW08utHvnJO8HKm5zpffxIsuWXVNZBAy3SaBDyf8p1Uu5zydsEf86vQZ/m7+pqvC9euuRESiKy1Z7uewhNvPZazMOdU5iPznxoUO3Wf+ULbp26nhT6f8LwOLVg7lWMX2zYSJvq3Gx6A1WDDjsPTw2Hle9+65B/VlI65X8EPf/eDnITHFqLhbIG2qQaoLzSfmQHuc23/wEcfRJOjZfLb6ZybezftVwHnf3XoFpzxnVpoSHN+X3N4seegKtqQi6YFuM881qHugyrofoVzJZ5463FsWXU17jr85WmFJCSo9+a121RoroS3Z+O+kwsDHoMChSww9dlLQvhe6P4JPtr+v6DT6TDzOin3ZymyIgVSSrVwyNTwdq2oxFLWr9HehHpbg+pCnjHFNFtB7u+tXY271v8NJAD95Nlnv3THro03FyHucm2Xa7xc67VQ9KOuX2LfsW+p51I53za/ewsu67wCxilB7jKnSDyCTz/7iQWnJ33c/qEdeG/t+yafj3f/6m5ct+YmrGu+UPVjNpjV9+R9hqyPPC/LOS7B7XKfmtl+PfgrHOn7uXoN5KoYyoIT5QZLEtAC3LcevD6v7wGXNIkC2bnUQtwlfK2lqRHyuYRvfBwu91CBSM8/jHctb1ch2CNeH4ZGGI5cFIvGQc4pIAGoDbU1Ktx9rtbvdmNsnCHNxXAayXW1pqpKhYLHYjEMDg9j3M9Q23yvnayJvM7k/aCEXocjkXOGJO8PJeBdiimYzSYV6i6vSwl2l+9J6xsYwHggmPJ0ZK+OZW0wmUwYGBpShVEy0eqJSM+uAAAgAElEQVSqq1HlrFSh8Gd6+1gkIBOoRdKHBLhLoQhpp/v6EIlEi2TkHGapCSxvbVHXzGGvTwU5s1hJfle4obYWNVXOjN5r8jsjHr0QBeQck3NNmmdkFCM+35IL0xTiPDkmClCAAhSgAAUoQAEKUIACFKAABShAAQpQYLpAY10tqp3Oovp3RVxDClCAAvMJMMCd5wcFKEABClCAAhSgAAUoQAEKUIACFKAABShAAQpQgAIUoAAFKEABClCAAhSgAAUyJBCOJyYD1Y06HYwZTNONJZKInQ1vl9yXKTnu54w+G0HuEiJ527qvqDBhCXP80ot/mfcAPxnT1rVfQodz5YLB7KkESEpIphbe7g4OqgDn457XMnR2ZL4bmf+Vq67BuuaLVEjmy64j6s9Umuy7d+N+FWB/3XNXpbJL0W4jYboS9v/o8YfxTNeTah5aeLsWSqpNTs7tTIe5S2BstsJoM7UoMwPc5fzf+vz1i+5++7o7YTc51P4SPCuvPwl8lVDyF7sPntPvvRffp0JgJQxYCipIMOzMAHdZxxVVKyf3lTBzrWlr/MKZH6N77Aw+2Hyh+tajrz+sjju1SVjtX627c9a5Ndqa1LkRT8Zxw4/+LCfBszMD3MVICnHIdXyuJqafPO9qZStNr9PBnMH7zaIXnjtSoAgFpDBOfGo1nGlzkMI8UPfKZ04+pQopaG2uIhdS9ObeDfdhNDyCm3782SIUmXvIU8Pb5Vq191hmCl3Is9eV5/1Z1oPctUIhUhTjiTcfW9TayD1k5/q/wQpnhwqcv/WFmxbVz0I7iYnc27R7qYTOP/Drv5/1OW+uIPd0CqH8Ucel+Nz5fwG9Tq/Od3n+lefL3rFu/LT3v1ThJAmJn6v1jnfj+dM/wsuuX+T9/cFCtvx++gLas8pIaBh/8ZNr0++Ae0wT0ELcJaRwwOOBL0NhrNlitlutsFjM6vqgNbltJpMJVDgckCDQWDyO/kE3gqFQtoaR0X7bmhpht9kQjcZUgPt4gOHIGQVmZzkXsFrMqK50Qm/QqzBUCY6e2iT0WcKf2YpDoLaqCvW1NapiZzyZwKnuHhW0zZY/AQkVqKp0qlD9kz09Cw5EAtvlf/JZTWWFA/U1Neq/pdCJFDxJtcl5UON0IhKN4nRvX6q7LbidhMq3NDaogHm5f/M+uCBZyWwga97e0qzOR8/oKPyBoCpIwPDsklniopiIhDjLdVHeQ3T3u9S1lS1/AvLsKIU9Kisr1DNHlOuRv8Uo8SPL80dzYwPkM4ZEMolgMIQxvz+tZ6MSJ+L0KEABClCAAhSgAAUoQAEKUIACFKAABShQsgKrVnaogo5d3T0s7Fiyq8yJUaB8BBjgXj5rzZlSgAIUoAAFKEABClCAAhSgAAUoQAEKUIACFKAABShAAQpQgAIUoAAFKEABCmRRQAJAo4mkCh2WAOAGWyN0AEx6PZaSqyvhaNFEQgWIzmwSQOkODKgQ39X1F6hjTm0Shrz90K0Zm7UERG5f9xWsrjtfBRw/8Ou/w+G+n2Ws/3x1JPOS8HYJqpT2bNdTeOKtx3IS3pyvOctx927ar86ZK5++PJ/DyPqxtdBJLcB9ani7vEb2/vcerKm/QIX3S4ECrWUizP3z778F//P/Z+9NwOQu63zfXy1dXVW973uWVgMmeIxLlOVKPMA43KDgc8ag5M5lGRaVsIR7JngEHgmOwpjMeUxgwvWIKMzxBgbUYZHooMkBPAQ0gmEgERA6S2/V1V1d1dVdS9d6n+/b+XeqK9XdVdW11/d9npDQ/f+/y+dd/7V8fsv+Sm7ad11BCU1/uuHn8hfnO/LgGztVvTSB+7++/VP58pl/qxDMJydOpsOe+MKzCS+bT5r7yMWPK0ntNb/+ipp36KNPtZ8zK9xHZvGSeW3cQpZ897n3CuYx1t9aU5101/So8pEXRO+xEvd4Yfp87cF9qQRwwDocez3qhTqlksd8dcHYhNQeqcpYpWT3SNhbjLql7THJ9CevIYFSJIBzG4LjzOtuP9loyKy3nVxHMBdxXlhsfcSaZqmwypefvbRk0GVL3h4LKJsidwRT+fZ53xNfyCs3/vbvlnTGy7bEXRtnGpuDtt/Lg4e+v2idUa/Prdggl33wb8RqnAmisvO17Umf1bFv3Xn2PVJXWT/bLRD5ffmXl6r97BufulvObPzw7O+c0+PyyuD/VoFZ4oOllMzAZ0NmCexYf786Jz/13s9kz58fJZklEjglcRd579ixRfeiJRaX8u2QekJw3tLYIKaKigXvh3Bx0G6X6elAyuXk6wa9Xi/d7W1KXAtBIaS4+KIoEwmUCoHenm4xGk8FXhl3uWTM6SqV5pV8OyC37G5vF1OFUe0P7imP2B0OCpbz1PPYB5d1dijhNSSjkLCnkiBxX97dpYIrDI+OyuSUJ6nbDXq9ui8aiYhjYiLjAV9am5qkrrZGPB6PDNlHk6oTLyp+AhUnxzPGVyQSlXAkLEMjdiVxZyKBXBDA+RvncASmwJrqnHDnoliWMQ8BPBd1tLSogF2IGD4wMiKBQJC8SCCrBCzmSqmyWqXaalWvNyC4zcgYz7pZhc7MSYAESIAESIAESIAESIAESIAESIAESIAESCDPBFZ0d6nXA1MNeJ3narN4EiABEkhIgAJ3DgwSIAESIAESIAESIAESIAESIAESIAESIAESIAESIAESIAESIAESIAESIAESIAESIAESyACBQCQqkWh0Vha8cdUm2dA7I+406nRiTMPiPiOFh0hMp8TEz/U9LVvX3Tlb2837rp0jhYb0GBJhTej+7vifZdfr/5SB1s3N4pRwLir/cuThOZLljBeWgwwhrNx27r1KIA15+yOHH8pBqfkvQutHTWye/xplpwbxAvdLei+Tq9ZcJ6M+u9z+4i1zhKiaODwTMnfI2y9Y9jnVKMzfbQe+mZ0GppgrJLxbPnG7ugvq4iNjbykxK6TgkJaDwTVnfVUsRoua2xgfqSbMKTBc13H2nMASY75RJc7FOqYFTIjNG0J9cIJ4XUtaoIHF6jDiGZab99+g6n/5qk2zwvNYiTvaufvCh5V4a6kC39j6aLJdSGwhdkaCVF6Tuv/snceWJHKPl85T3L7YaODvSWB+AvHi9hf798kT7+5JOsgG1hgEvlgoIdjNuvZPpyTPLuQ+y4W8PX5NvfyMTdJ8MjCRzTMs//DqXYtyX4jhAxf8UNqqOmS+QCKp8s+WxD1e3r5YsID56v3XKzbIFR++UvRikCt/tTHp5qFdWz5+u3y09eOz98SeE7F3f6r9bCVtz0SAkqQrxgvzTgBnu+3rdyl57E37CyswUd7hpFkBLeDR+8dPSDhH8nDIOtGHeN0iUcIZucpikeYYcTsE7f5A4DTBuV4H8WdEHC6XkqAXU4KoEDJeyHRdbreMjjuLqfqsKwksSqC9uVmqq6sE4mjM06MDgxIOhxe9jxcUDgGrxSxtzc1qncK6PWS3i8frK5wKlklNaqqqpK25SbBvYK8eto+K15d6P6zs6T615zjGRXdyP0bfzpcwj2uqq2TK61Uig4WuTac76mtr1X4PUW//8HDG80+nTrwn+wSwL3S2tapAPUg4Ex7rH5AQ94jswy/zEvAcguAykLcbDAb1DDHudBVcIKty66bmhgZprK9TzYZU3+F0itc/rf4fAUTme24sN05sb3YIIKCDds5CgJsxJ5/Ls0OauZIACZAACZAACZAACZAACZAACZAACZAACZBA/gngs0hd7W3i9ftlYNiW/wqxBiRAAiSwBAIUuC8BHm8lARIgARIgARIgARIgARIgARIgARIgARIgARIgARIgARIgARIgARIgARIgARIgARIgARCAbmU6HFFC6M2/vXYWCuS9N35sixIY60TEcFLirv6tw3/nT6FIVEInRS6abBL5QQqMFF9WrntCk2Cj3P0nnpcfvPFArquQ0fJiJe7pyjIzWqEcZKZJQgtJLp7JZm/68FXyofozlNC71domEMA6fGPSZGmW9qqORaXqS5G5x8rbZ9aIqNy0rzBkl9vP36Vk7ej3lXUfUKJ2LUHgDiEr5sM9590nFqNVSVo1KXk6/fOlVV8RCMh1ahUUcU07pb6y4bSsAuGAfPU3V86Rt+OieJltojpo8vbY36H/tp17n1p/NYk7hPIbV12xJIEv5LYbVs4E59ASeGpCeo0X1mu0e3XTWeoycD0y9mY6CGV180xgDgQC0YtO0ogHkla5vIkESpGAP4zAOCKpittTYaGdkQ7aXpUdB7+byq0Fd22u5e2xALD+Yx3FOr6UYDNnNq6Wb5/3PfGFvBkN3jEjcb9PlteuVGeMW/bfsKT+04KMIKAQUibOoxC5mwyV8uz7/5ZS3XAfgrlA0OwL+eSqX12e0v28uDQJaAFlJgNuufbf/6/SbGQOWzUrcD/RnxOxcl1NtTQ1NChB67hrQianpmaFfDilV1dZpbGhQUwVFerUHgyGZMrrEfeUR0k91Uk+9iWMqCiZbaaFsrnogoa6WoGs0D89LSMOh5LXMpFAKRGA/LulsVEqTSaxOxzick+WUvPKpi31tTVqrYI8HF9kt9lHKVnOUe9XVFRIV1ur2hMhr8WeOeZ0pb1fawJ3rfp4HwFiXOeEW0mM45PZXCnLOjrUXmwbGxOf35/xlkOYWltdLXbHuExMco3IOOACz1CTNmNsDdpGKGku8P4q9up1tLQIziaim3l3YDoQkKERe86CWBU7v2zV32I2K3k7pDlakC8EeUDCc57fP632IAQDYiKBbBHA8wrOJEaDUfptw+rsw0QCJEACJEACJEACJEACJEACJEACJEACJEACJFCaBD60YrnodDo52j8gwRBfCyzNXmarSKA8CFDgXh79zFaSAAmQAAmQAAmQAAmQAAmQAAmQAAmQAAmQAAmQAAmQAAmQAAmQAAmQAAmQAAmQAAlkkUAwEpVwNJpQLgkZ48ZVm2RD71zhL6oDiTtEvLEyd0hcgpGIRKIi3qBHiT8h/kWKFbhDPLr70M4stmrxrCHWvOasG5Tk+ejE+/KNl7YsflMBX1FuEndNMAuh9g3PX1nAPZNe1X664ediMpjmvTkVcX0qMvdYeTvkq5i363suXFQYn14rU7/rsc8/JQadQTbvu1atMRt6L5PP935Ridw1gTtyRZtvX3eXEtMem+iTe1654zS5+mKlK/Hvx7eqD10jEMXney9T64WWUD5EtZC33/bC12XUa0+Y5e6LHlYCX6TYOi5WPsS6mkBdu3Y6PC1f+81VKbdFu//qNdcnXM9j6xIrvb9x7RYloc9EMun1lLdnAiTzKGsCmsD98me/MC8HnNmOjL0lx9x9abHCeWL7+l0qYEUx76/5lLdr4DVh9FIE7g9c8ENpq+pYUvCO+QbCjMT9H2V57YqMSNwxdjZ/bIvae98ePyLfevkbaY3BTNyEutx59j1SV1mfkbZlok7MI/8Edqy/X43PUghQkW+amsC9f3hYfP7prFdneVenEtFqCVJ2SJ2j0YjU1dTM/i4UCovX71NS2UCw9MTmRqNRVnR1KiEyxdZZH3YsII8EejraBWLOkbExmZicymNNWHS6BLBetTY2qgAbkKcO20fF4/Olmx3vS5JAc0O9NNbXK6F1IBBQ88c9NbWkgCWQ8WOvjUSiEolGxKA3SIXRoPaifptNSXJjU3dHu1jNZhlzOlXQlUwnnAfampul0lQhRwcG0xbTZ7peyeQHtTDeO2FaGoGGujppaWxQAQQcztODCCwtd95NAqcI4D2B3mU9ar3D/EVAEoy5bASmIPfkCaBfmurrxFxpVn2DwON6g0EMev1sJgh21T80zDU3eay8Mk0CNVVV0tLUqNYF2+jYks5caVaBt5EACZAACZAACZAACZAACZAACZAACZAACZAACeSAAAK+1lRX8f2pHLBmESRAAtklQIF7dvkydxIgARIgARIgARIgARIgARIgARIgARIgARIgARIgARIgARIgARIgARIgARIgARIggTIgMB2OqC+yX/Prr8wrBYYEEZJHpHXtZ8u6jrNnhcT4GSTuOp1IKBIREZ2SPe84+J05+cUK3CGGhiQ43wntuue8+5SU2eYZln949a55Jcz5rmsy5ZeLxB1y7h3n36/k2Ttf2y4Hhn6XDJ6iuQbt233hw3LcfVQeeeuhhPX2BD1pyXkXkrkPTvXLyroPqPK0OarVJSpReXSeumgVdE27stoXkPFu+cTtisvWF2+Z5YK1CSL3g8OvzmEyI6a9b1bi/uChXfMyO7NxtfSebDsyhvD1ix/cqOTtGgvMr6vPun623BW1K9UYXEzMCwE6ROhI6Qjc4wVPLr9TfnP8V7L36DMpidy1NRj5VcQITbQGoY8RgANrOMSmaC/6X1vjY4N1pDOZEPCDiQRIYGkENIF7ojMb5ivWGsx1BJjYduCOtPYJ1PCRix8XS4VVvvzs6QF8ltaC3NwdK2/f2/eMPHI48V6a7dosVeCOvenb531PvCGvbP7t36W05ifbtkxL3GP33nxL3FGXfzz/+9Jm7VDBVoKRuTJnu9cmh+yvyZ/srynhPFPpE9ACVESjUbn7wH9jvy+hyzWBezgcXliKF42Kbzogw/bEgY6SqQKksa1NjRIMhcTr84m5slIqTScDXeFFiGhUwpGIeLxeJXWfDgSSybYor+np7BCT0SiBUEgGhm2UwxVlL7LSyRCor61V8x7zenAk/fUjmbJ4TfYIaOs3SsD6PDo+nr3CmLO0NjVJXU21eh1ryutVAvVAILPBTJC30WCQKqtVCbSxNx8fHJrdj6osFulsa1UC+eMDg4KAK5lODXW10lBbq8ruH7ZlOvuM5qfX66SzrU0slZWqX5BwDk0m4XpcGwqFxO3xUFQeAw1jDGMQZyGKtJMZTbwmXQKQg/f2dKu5iOBQI2OOkgwSlS6fQrkPe09zY8PsM6KSt/NZqVC6p+TrodfppLW5SWqqq8Ux7pTxicwHryl5iGwgCZAACZAACZAACZAACZAACZAACZAACZAACRQBAXx+AZ9jwPuwQ/wMQxH0GKtIAiQwHwEK3Dk2SIAESIAESIAESIAESIAESIAESIAESIAESIAESIAESIAESIAESIAESIAESIAESIAESGAJBMJRCHuj8mL/Ptl9aGdKOUGABzFxvMz9yXcfkyff2XNaXrEC9837ri0YUTqEp7evu0tJniF3vO2FrxdM3VLqkJMXaxJ3yEoLQZKfThsWu2f7+btkRV2vkkzvOPjdxS4vut9v+vBV8sUPfkmyLZ2dT+YeH2Bh89otsr7nwqQ4Qiz/vT98OytCTK3fFxOmx1dUqz+Exhgvhx1vntaWBy74obRVdZz284WCTUAOv7rprEUF7sh090UPq6AXj7/9U/nFX/41KZZa/gtdjDmOcXLM3bdgnpDYbj//fiVkN+n1Mp9MPRIVCUQg2JoRS0HabtTrTv5fUtXmRSRAAlkkEIpEJRSNSvxZa0PvpXL5qk0qqISWliJx37ruLlnX/umcBknB+vSh+jPSDgQCaXt9Zf1MAI4PbRSsXPkOGLRUgbu2N813ts7UUEtH4g7ef7X8/5QH39h52rm50CTuWjCXhXiFo2FxT0/IX1zvyJGxN2Xv0WczhZf5FBCB2KA6T733M9nz50cLqHbFVRVN4L5YrSORiBwbHFLy0XTTyp5uMej1SlzqdLvVv2uqq9QXI/U6vfpy5MRkaYvbwa6+tkZaGhvF6/MrCTIkkkwkUKoEKoxGWdbZIYgU2T80zPFepB1tNBplRVenQIALmaptdIx9maW+hNS8qaFBBTWBYHjS48lSSaeyRVARBFRxTbiVLB7CcYiODQaDOFyurAnHuyBEN1eq/X903CkIJlOICeMe4x/zIBMJ7YQU1jnhzkR2RZuHwaCXno4OxbXv+AkVLICJBLJFAAErVnR3SSgUFrdnSsZdFDNni/VS8sW+09naIqaKCglHEEBkYOEgY0spjPeSQAICFrNZejra1ZkEwadw7mUiARIgARIgARIgARIgARIgARIgARIgARIgARIoLQIfWrFcvR+KAMNev7+0GsfWkAAJlBUBCtzLqrvZWBIgARIgARIgARIgARIgARIgARIgARIgARIgARIgARIgARIgARIgARIgARIgARIggUwTCESiSnRxz4E7EkqNky1Pk7lDqJ1Ijox8NIH7qM8um397bbJZ5+Q6iCYhK4WMGQLHB17/72kLRHNS4UUKQXsg0i7FpMlQIaa9+tdfKcUmiiYqh2wccyoXSZO5e4JTp4n/8bvP9ly0aDU+1X62CoSAdHjszYRS10UzWeCCxz7/lBh0BkknAIQ2bpB9IqHvv37hGSX7hSRXS8cm+hbkn4rAXROGYl5ek+S4xT0t1jaJ5RqIBMSkN4koDcmMZF3xdryp+g3BOBKlq9dcLxA8Q8heMZ+9/eSNkLgjuAfF7UsZrbyXBLJHwB8OizfoVWshhO03rt2izlhIRp0OnksVnAcJaw7OeIsFeYiv7SW9l8lVa66bzWNmPXwla1Jr7DPf/+z/KyaDSZ3DTriPydPv/XzBsxgE4ud2fUZJ3+vNDWoNj035lrejLrF7D9rlD/kFLG3eYel3H1uQ59c+erNcsOxz4g15ZfNv/y7r57pY6brNMyy37L9hwUGsjZGoROWPtt+rvTX27Lmu/WzZuu5Olcfb40fkWy9/I3uTIo2cMebw/IK5g6BAeAaIT2iP3WuTQ/bX5Lcn/r2oAzylgajkbomVt+8/8bz84I0HSq6NhdAgrCV3n3Ovmld4neFo/8CSxKqQtLc2NYp/OiBDIyMSKlBJa7bZQx65vKtL7fEQIENay0QCpU6gpbFB6mpqxDU5KWPjzlJvbsm2D0E4IOSH0HLM6VIBN5gyS0ATp0ejUZmYnFLy9FwkS2WldLa1KkH/iMMh+P/a6mqZDgTkxNBwVqqAsiCJx99obzAUEgSLQUAXXexrXVGRSDSifg+hfa4l7wg2A8E9ZMIer0/cU1OKC/oqlYS2QZJfZbVKldUiOA/gZ+6T/RyORFLJriSutVosStSMvj0+OFQSbWIjCpeAJnAPhsIySYF7QXYU9oOG2lppqKsTf2BaBm0jan9gIoFcEsD+/sHly9Q+j9cu+oeHOQ5z2QEsiwRIgARIgARIgARIgARIgARIgARIgARIgASyTKCloUEa6uvE5/dL/7Aty6UxexIgARLILgEK3LPLl7mTAAmQAAmQAAmQAAmQAAmQAAmQAAmQAAmQAAmQAAmQAAmQAAmQAAmQAAmQAAmQAAmUMAF8jX06HJFcCdU1gTsEw7sP7SxIspvXbpH1PReqL1f/y5GH5bm+pwuynuVaKW0MoX9u2n9dyYo0f7rh50piC9F3sYn4IXS9/IxNYjFalYT32ff/Tfb8+dEFhywkvLd+fGtSIqPj7qOy9cVb0poCkMne9LHbVN0gO4dsFmnTh6+SL37wS3LQ9nvZcfA7SeedisAdme6+6GFpsbTKo4d/lPTaEi8b/Z9Hfiwbei+Tz/deptoBkTvEEJqXZNRrlxf6fyt7jz4zO3a0eQNNFKTsmth5vobCeQURcuzfSUPhhSRAAlknEIpEJRSNqsANK2t7lcQdHrgKnV7NWwRgCCqR24wcDuvC7S/dktJ+Arn15as2yermj6h1KzZhX8qk0D1W3o4zaWx5sTJ31GE+Ybsv5JW3xt6cFdUvFoAj6510sgCsv1izW62tswFO4stOJHZfVrtCyduRcimin5G4/6Msr10hkLh/83e3zTtuYiX/qCfOZn8c+b3aXxEwRAsqoLX39hdvTTmQQK76SSvnlMwdUveVp4199BXm04nJY3Jg8HdFHewp12wLobwd6+9X8zCVYDqFUO9iq4MWvAFrwtGBQQmFQmk3obG+Xpob6tX9kK+Ws/S3ubFBiQkhfx0eHZNgMJg2V95IAsVCADLorvY2gaAYwSCYipNAW3OT1FTheUWngk8M20eLsyEFXOv6ulqBNMDr84ttbCynsvLWpiapra4SPJDqdTol1UbAhUlPdoKKQoje3tI8ExQgEpEoApclcKJjvKE+BoNBxicmxOHMjdReGyaN9XXSWFennslPDA9JILC0fRvtsZgrVZ4mk0nNp0g4IhNTk+JyTyqpe7kkBPZBcA+cC+2O8XJpNtuZJwLxAnena0KFVGUqHAI4Y9TX1khlZaUK6sDnpMLpm3KrSWdrq1gtZrVGOCcmZNw1UW4I2F4SIAESIAESIAESIAESIAESIAESIAESIAESKFkCH1qxXL0/NzBsE6/fX7LtZMNIgATKgwAF7uXRz2wlCZAACZAACZAACZAACZAACZAACZAACZAACZAACZAACZAACZAACZAACZAACZAACZBAFghA4gvJZyoy4SxUo+CyjBVS7j/xvPzgjQcKro7lWCFIRbeff79A9PrUez9bVAperIzQvt0XPixLEZXnu+3oq6vXXK+CISBBlPm9P3xb3h4/clrVYuXtaPNiwnrIySGHTTetqO2Vbefeq4THB22vKjHuP37m+9JW1ZGyJFcTuP/B9or88v2nErYvtp6ajD0QDshtL3x90QAE8fL22LUIjONF7pBTwV2lJXBCwIwb125R88ao0ynpM0THRyf6EiLEdfGyZlxIqXu6I473kUB2CPjD4VlBO+Y2gjPEpxnR+4zI3Rv0yNaXbll03UlUW6wLEFtjLUmU/uJ8W+7831vTamisvB17wLYD31T5QAC8rv0cWdf+6YT5asL2I4435XCMuD2tSuTwJuxBaPOKul7BvxcSu6NauZS3axhmJO73zSucj8eFfoMwX9vz43+PfeiJd/ekNfZy2DXz7onoJ4z/Nc0fSchEC2jwrvPP8tjb/zPfVWb5CxCIHdsIUHDL/hvIK0sEHrn4cXXWPjYIYWkg5VLwpceejnYxV1YqISnEZ063WwWKKNcEWW211SruqSlxuFwSDpePqLVc+5zthg9aJx9cvkyhOD40nNZ6Qo75Jz/fxXEAACAASURBVFBltUpTfZ1a00PhsJLxl/N6no0e+cCyHjVfICrPtSxUr9dLSyOE2tWqadinbKNj2WimyhMy5UqTSfQGvQo8mChhfKFeGHOoF8T2AzZb1uqUKOPOtlaxVJrFPz0tgyMjGS0b54GGulqxmGcksZFwWJzuSRl35VZSn9FGJZkZxvnyrk4l8Mc4y1aggCSrw8vKgEC8wD3Xa2wZIF5yEyFvh8Qdj4q5XuuXXHlmUFIEcD5BgBFI3A16vQzZ7eLzT5dUG9kYEiABEiABEiABEiABEiABEiABEiABEiABEihHAgik3VBfJz6/X/qHc/ueYznyZptJgASyT4AC9+wzZgkkQAIkQAIkQAIkQAIkQAIkQAIkQAIkQAIkQAIkQAIkQAIkQAIkQAIkQAIkQAIkQAIlSsB/Uvr1yOGHlOR3MXFyiWJI2CyIk6856waxGK1ydOJ9+cZLiaWl5cQk323duu5OJXSFJPT2l27Nd3WyVv6mD18lX/zgl2Rv3zOCuVnMCcLTq8+6flZ4Csnug2/snJW4xsrbsQbtPrQzJ82NFXhiPC2vW6nET9f8+isprYOawF2rdFSi4g161RiFyPVP9tdOk7r/f5f8Qir0FUpYdsTx1hwesY1fSN4ee10ikTvaEq+3hNYKP4P0+O6XvynH3IkF7sgbeUJYu7r5I+rvFXUr55W6G3V6JXdnIgESyC0ByNnDEpWKJOagFrBnqevsE194VjVSd3JBiV1nEJgCsvEDQ79LGkQieXv8WRTrkSZzR8bFJmxPFkYisftzfU8vKWBJsmUnug7cb1x7m9oP5ktNliZps3aovQziffTn5as2zYrcJwNuueeVO+WE+9hSqlJw9+Jso+2Pa5rOUpJqLZVygKGC64g0K0SJe5rgUrxt89otai2AdH3UMZ7S3VUWi0BWbjAYJBgKid3hEI/Xl1IepXhxrMAd4khIkJlIoBwItDU3CQTg00qCbC+HJpdcGyGwbGtuluoqq3odBEEoKMDNXDdDFgqh9XQgIKPj40pWnusEwfGyrk6BPXfANiKBYDDXVUhYntVslu6OdiVRPzE0nNM6dbW3idlkEn8gIIO2zArctYZA4F5fU6PmFsTmEEZAHFHqqbenW50Th0bs4vHxjFjq/Z3v9mGsrezuUmdvPJM4nE6JlHFQqXz3R6LyEdACgS3QL9labwux3axT4RLA2QyBXILBoIw5XeocwkQCJEACJEACJEACJEACJEACJEACJEACJEACJFC8BD60Yrl6L25g2CbeMngvrnh7ijUnARJIlgAF7smS4nUkQAIkQAIkQAIkQAIkQAIkQAIkQAIkQAIkQAIkQAIkQAIkQAIkQAIkQAIkQAIkQAIkEEMgEIlIJM7we9D2qvzB9qr80fZqShLjUgV7Se9lctWa62TEMyw377+hVJtZFO3SZNYQxN72wtdnBeBFUfkUK7n9/F2yoq5Xdhz8rmBOlkLCXLr8jE0qIEI4GpZn3/83JTm/9eNb1QeblyoVToeRJqdd1/5pdftB2+9lx8HvpJQVZLUzgvNegdB1Re3KOSJXZKZJ3SPRsOh1BrFWWJUsHiJ18Egkck9W3h5bWU3kfsnKS0+rg3adN+iRbQfuWFDePh+AeKm7Jq016SlwT2nQ8GISyBMBLWjP5n3XprWHYg34ycWPq9rHxmzAUXLUZ58N8oBAHfe8cseirUxG3r5oJrwgrwS0c7ImcNcqg/3wxo9tUWMC57Zdr+8omfNMIuAYy6rNa7eoPf2m/delNcfy2pllVjgl7tnvcATeQPAtCNiP9g8kXWBLY6NAwIe55PNPi21sTEKhUNL3l/KFsQJ3h2tCwhS4l3J3s20xBKwWszTW14u5slLeP35CrQ9MxUcAounu9jb1+g/S8cEhJRxnWjoBvV4vH1jWI5FIRMnxXe7JpWeaRg611dWqDlNebxp3Z+cWrBvLOjvE6/MpsXwuU1dbm5grTWqcI/hENteuxro6aW5skEmPR4bto7lsZl7KAlvsDRDiQlrPRALZJIAgJCt7sMaGxTc9Le7JKRUogRL3bFJPPm+cK+pra5TAHUfEwZGRrK63ydeMV5Y7AYzLmqpq9e7gkH2Uz+/lPiDYfhIgARIgARIgARIgARIgARIgARIgARIggaIl0NLQIA31deq9Ab4vVbTdyIqTAAnEEaDAnUOCBEiABEiABEiABEiABEiABEiABEiABEiABEiABEiABEiABEiABEiABEiABEiABEiABFIkoMnbIU0+5j4qFy77a+mq7p4V6SA7iKMfOfxQWQsId1/4sEDK+K2XvyFvjx9JkTIvzxQB9MGO8+9XUuqdr22XA0O/y1TWec8H8tNLP/BfxGSonK2LJvi+5tdfKalACpBlXr3melnfc+Ec7vmQt8dW4Md/vUeqTTXy4KGd8kL/vjl127jqCnny3cdSGifJSN2RIfp3Q+9l8vney+aI3P9j7E9yxZlXqjL3n3hefvDGAymVn62LIaY94nhzltG2c++T1U1nCQXu2SLOfEkgswTC0agEI9G0AmZg/b77nHtVsIpE6Z4Dd6jfaYE6IO3Gmjrffk15e2b7Nl+5zSdwR30wZjau2iQbei9V1YPY/5/++N2SOtfEc994xibBucHpH5ev/uaqfHULy02SQKzEHc+9CJzElFkCj1z8uHp+OzYwKIFgcMHMjXq9dLS3idlkUvJXj88nI2MOyvdiqLU0NkhdTY24p6ZkzOlSnJhIoBwIQE7d3NCg5JwDwzbx+v3l0OySbKMWiAJ9ii+4U2aZuW5ua26W2uoqmfJ4VfCTbMrCM1fr7OdkMlXI8s5OtWceHRjM2d6JMQ7JuKnCmBOBu9FgkBXdXRIKh+XE0HDO2pn9HkxcQkWF8STfCnVenJjMT9CCfLWf5eaWgMFgkN6eblUo5hieawIBPNtERa83qEANzgm3OqMz5Z7AaQJ3m00Y6if3/cASExNAgDo8w6jgdKOjag1hIgESIAESIAESIAESIAESIAESIAESIAESIAESKA4C+IxCbU214H04JH5WoTj6jbUkARJIjgAF7slx4lUkQAIkQAIkQAIkQAIkQAIkQAIkQAIkQAIkQAIkQAIkQAIkQAIkQAIkQAIkQAIkQAIkoAhoAs+Dtt/LjoPfmUMFIsZYmfvevmeUxL0c02d7LhQIi0c8w3Lz/hvKEUHBtHn7+buUGLaU5IqYa19adYUSnCZKx91HZeuLtxRMH2SyImuaPiJXn3W9LK9dKaM+u2z+7bWZzD7lvB7//NOi1+ll875rZwNWoF/+ft2dgrpe/uwXUs4z/gbIilstberHdt/InMAYKGuOyF2iohNdwcnbsSYiaaJ7CtyXPCyYAQnknMB0OKJERocdb6qyH33rR3LM3TdvPbB2rW76iFyy8lK1D+t0otanSDSq1u8WS6scm+iTe165Q4m5cf3mtbep4A5IELkHI6dLe81Gsxh0hrRk8jmHxgLnJaAJ3DEGbn/p1oTXYR+98WNb1FjBeNj1+g51nivVtGP9/ep889R7P5M9f360VJtZMu3C+Lz73HvliOMt2XbgmyXTrkJpyOa1W1TgJpfbLXbH+LzVgrS9s71NfekxGArJmNMpk1OeQmlGwdTDZDLJso52CUciMmy3i386UDB1Y0VIINsELGaz9HS0KzmqbXQs28Ux/ywRgGQVEveaqir1TOKenFTyZaalEdCJSH1trbQ0NUooFJLRcadMeriPgipE6lg7KoxGJU8dstuzIrdHOao8PDCLCNas5sYGMej14p+elkHbSFaFwphbHa0tYjWbZXR8XCYmS18kjaA2bc1Nqj/7h22KMxMJZJoA5vSyrk6pMFYoYXt8wtxDwjj8y7HjmS6e+SVB4JTAvUr1w4DNlsRdvIQEckMAa0hLU5PU1VSr4EU4D+A1dSYSIAESIAESIAESIAESIAESIAESIAESIAESIIHCJID3sRvr66TSZJqtID7HhM8pOJyuwqw0a0UCJEACaRCgwD0NaLyFBEiABEiABEiABEiABEiABEiABEiABEiABEiABEiABEiABEiABEiABEiABEiABEigfAmEIlEJRaOzEt5EJM5sXC3fPu97SjIMqXE5pt0XPqxEpDbPsDh8qQui/uJ6h+LGDAycjWdsko2rrhBv0CNX//orGcgxv1nEi9shan+u7+k5Qm/UECLchaS6+W3F0kuHtPzBi34sZoNFbtp/3WntX3oJyeXwf3R9Vm75+H+dI5KHzBPydk2unwmBezK1QXlb192lxMe+kFeu+tWXk7kta9eAA+oCafO69rMFShpNL4Ex+6n2c9QaaZwxOs8mgw56ZyYSIIFCJKAF8dHqhr1124E7ZvcbTdiO+Y8/+H8tYapX6PQSiETUGnXjb/9Orl5zvZLzxkrccT2EyLh/ofRi/z7ZfWhnIWJinZIkoAnccTmeGZ54d4+S8scn7G8bV22SDb2Xij/klyt/tTHJEorvshW1vbJ9/S4lDos/32A+/ZcPfVk+3vpJaTA3yrde/oa8PX6k+BpZQjWmwD27nYnz49Z1d0owGJKjAwMJC8OXHpd1dgjEexCaQeQbCJ4e+CO7NS2e3CGhNVdWKiH+xORk8VScNSWBJRKAHPkDy3pUkAebfVT8AQYwWCLSvN0OsXVLQ72YzWYlsHS6JsTh4pfdl9IhJlOFrOjqms0CIusTQ8NLybKk7q2oMEprU5OSm+OsMWAbmW2fpbJSidaNRqMEg0EZHh2TcDicdPtxfulsa5Uqi2WOGF6TOiMjj8+nhK3ZTpDDop3ofwjNyyHhXIQ1ZcrjleHR0azI+cuBI9uYmADm8XIlbzeqeYW9KhgKz77mjbWivq5OmurrVAbvHj1GlHki0FBXq4LDIHH/y1MnsNh5CSCYS3dHuwoq4/X5GLyIY4UESIAESIAESIAESIAESIAESIAESIAESIAECowA3idsbWyUKqtFfXZJS5C24z2oKa+3wGrM6pAACZDA0glQ4L50hsyBBEiABEiABEiABEiABEiABEiABEiABEiABEiABEiABEiABEiABEiABEiABEiABEigjAgEI1GBwPOeA3fIYceb87b8pxt+LiaDSW5/8daSFkknAvDZngvlxrVbljwq9p94Xn7wxgNLzqdcM9CkiokkmMXGJF7cfsTxljz5zp4F52CxtTHV+mpyfrDYduCbqd6ekevvPue7sqb5PynhLETCCBaAesWmXAncUeb283cpYfrLgy/Krtf/KSNtXCwTyGYTBQvQ+gf343PplXq92juwh8QmvU4k7kcCibtRT5H7Yuz5exKIJ4C5FJWomkNLTVpeyCc2P22+RiQqCOoDifsfbK+eJmzX5r7+pJ4KeWANwJ8n331M7WFIm9dumSNxv2rN9YJzFPbufznysJK7J0oLnUGX2nbenzsCON9g77RWzMiy5hO5a2c6XJPLfTV3JE6VhMAGkNU7/eNy18tb50jbY+sz4hmWm/ffkI8qssyTBCDVR9CuUnjWKLROReCGu8+5V51rISmLlaXG1rWhtlZamhrF6/PL4MgIxZuLdGS11SKdbW0y6fGIbXSMvApt4LM+WSXQ3d4upgqj+oI0ghgwFS8BiKbbmptnGwDZKuS4TOkRqKmuko6WFnVzKBxW++6oY1zCkUh6GZbgXQgYgy8gQ7QOoTqCxRgNBqm2WlVrI5GIGAwGCYVCYh8fF4/XlxQFSIObGxrUfow8EJQAYge9Tq8CHSI/yB2cE+6k8lvKRRDEruzpVuW/d/xEWZwR0OYVaLOIEuLifMREApkgANEygkxp8vb5gkwhQMTK7m5VJAXumSCfXh611dWCP+ivY4ODZbH+pUeKd+WLAM4Y7c3NYrGYxT7mUGcDJhIgARIgARIgARIgARIgARIgARIgARIgARIggewQQEDFcCgs4xMTMr1AYHi8x1dbU63eM9QSrsf7evhMAt77YyIBEiCBUiVAgXup9izbRQIkQAIkQAIkQAIkQAIkQAIkQAIkQAIkQAIkQAIkQAIkQAIkQAIkQAIkQAIkQAIkkBUCASUUEbnm118RT3B+scXWdXfKuvazZW/fM/LI4YeyUpdCzRTi0RZr25Kq9/ney8RitAol7ulhhPRv+/n3C8SKT733M9nz50fTyyjPd1HcPn8HoI8fvOjHYjZY5Kb91ynpa67Tnkt+IUZ9hTx6+EfyyfZPK4ExZMaQuWMNRMqVaBY8fnLx46rMBw/tlBf692UdB9a6z/ZcJI+89ZC0WFvm7AkYu9gDNHm7VhkIn/HRdAiqkCCHgqQKIn6ImpGnJvKlyD3rXcgCSogA5lZIm1ciKgjCYiJ3TdKO2Yhb8TfmY3yqmCev+KAMmO8QtiMwA8pG/qhTfJ6Qr//sncdmg5BA4o6EkjV5+67Xd8iBod+VUA+xKQsRiBe5b9537Zx9vZwE7uoMu/5+abG0zkGG88VB26sqYALmDPbKb738DXl7/EhBDa77L/ihqs8tOZDLn9v5GTm36zPyofoz5E/2P+Yl8JUWsAbC/a/+5qqC6otirUysvD0QCMqJ4eF5v9jYUFcnLY0N4p7yyKjDQdlsEp3e29Mj4UhYXO5JmZicTOIOXkICpUHAarFIe0uzEiO/d/x4aTSqjFvR0dqiZNp4PSEcDsvxwSHuAWmOh7qaGmlrbpJgKKT2hSmPV/1be80mzWxL7jZTRYV0tbUqUTvkzHjGBSPwwhg0myvFbDKpdmuBIhYSMyCPno52JQwed00oKbwSuJ8kp57NI5GZn+dA8IB29fbMiKQhmy4XOWxLY6NApA/OQyN29TcTCSyFAPYlBI0xV5rEPx2QEceY4JkmUcK6sqK7S60l75/oz8lcX0rbSvVerH/NDfVK4t53op/niVLt6CJvF4LJ4FnGaDQqiTuDjhR5h7L6JEACJEACJEACJEACJEACJEACJEACJEACBUmgqb5eBXXWEt6jQ+BmTeZeU1UljfV1gtfrtIT3VfHeoGvCrd5jZSIBEiCBciBAgXs59DLbSAIkQAIkQAIkQAIkQAIkQAIkQAIkQAIkQAIkQAIkQAIkQAIkQAIkQAIkQAIkQAIkkDEC0+GIEmwuJiU+s3G1fPu87yn5IiSMTKkRWFHbK/ecd5+SuO98bTslpqnhU/JsyKMhhL79pVtTvLswLv/aR2+WC5Z9TlUGcusn39kzK7stjBrmvxaaNBNC0x0Hv5vTCmF8aZJ2reDj7qOy/eB31Lr3xBeeVT9ebK3MVKVj6xMvvs1UGbH5QLJ849otqq2QyEK2GZ/i5e34vT8MffupBDkV9pQn331MjXHks6H3Mrlk5aUUuWej45hnyRGYkahjXulUAAmsh+t7LlTtxPyCyB1pMUm7BgZ5HHMflVHviNh9dtECyiwkcce98bJ4iNshldf2MAT9Wdf+6Tn8Y0XuWE8oby+54Zlyg7ade5+sbjpLBUZ5ru/p2fvLSeCORmvtjZW2Y25rSTv/jHiG5eYciNKT7UjI29urOtTlNs9wxiXuscL2enOD6GYVlzM1zFfgqx3r75fltSuLOmhUsn2c7evmyNuDQTkxNL+8HXXRBO4Tk1PicDolFA5nu4pFn39zQ4PU1dZIJByRowMDRd8eNoAEUiGAAAZGo0GN/WCQX55OhV2hXavX6aS1uUnJVpGcExMy5nRROp5GR9XVVEtbc7N4fD4Zto9SILwAQ6PBIN0d7WLQ61XwGMgaIG9HgrS5vrZGsM/i36FQSIbso+Kfnk6YI8ThYA/B84DNlkbPZe4Wi9ksEFJYLWaVqcPlEofTlbkCCjinmiqrdLS2qrXD7nAIzpRMJLAUApC2LO/qVAEZEGBqoTEFcfjK7i5VHAInUMi8FPJLu1eT8iCQA0Q7TCRQiATMlZXS2doi04GAOvfibyYSIAESIAESIAESIAESIAESIAESIAESIAESIIHUCEDCjmCJttGxOa/LI3iiFuwYgY7x/hkCMWsJ7yXhPUAt4RoEeuZryqnx59UkQAKlQYAC99LoR7aCBEiABEiABEiABEiABEiABEiABEiABEiABEiABEiABEiABEiABEiABEiABEiABEggRwQg34VMetuBby5a4k83/FxMBpPc/uKtcszdt+j1vGAugfkkluS0MAFNLB0IB+S2F76uBNPFmLQgCMUsoc82d01wmuyalMn63Prxv5fzutbPZrm37xl55PBDs/+fa4H71Wuulw29l4o7MCHX/fvfZrKpp+WlzbFEheAj6jOfU9eJQScCf3OsRFoTuENKC/G7ljSBu/b/FLlntQuZeQkQwNwKRSNqjiFhDu3te1ogSm+xtsrlqzbNitzjmxsvacc+g59BqB6fYgPKzCdxj70ntl6+kFeeeGfPrIgb8xrBJta1nzMrc8faiXIREANfdNn1+g4GrSmB8ZluE+Y7+5SbwB38MPfme37CXNp94cNqH/3Wy9+Qt8ePpIs8Y/dp8nasJUioW7oSd4yDL5/xt9JsaZZXhl+W9d0XSCJhO85/WD9Q5lVrrlPl5kPijr7avn6XWsNu2n9d0T57ZGwwpJnRafL2wSElPlwoUeCeOmzIZ1d0d4ler1eC/PnEsqnnzDtIoPAJdLS2SLXVqmSqEPUyFTcBU0WFdLe3Cb5MH4lE1Jfs+QX51Pu0thqSghbxeL1id4xLMMTgBgtR1MQMOPclSpA3N9bXSZXFoiQOOMsEg8GTQgedRKMzwdfMlSYVSGLUOa7kDvlIVrNZmhsbxGQyiSAAWzgs464JgXCiXFJPR4dYzJXi8fpkeJQBDMql37PdzmWdHYK1wDnhljGnc8HisF401terZ8lxl0vdw5R7AhD24JwIiT6CmTCRQKESwJpRX1MjOr1eRh3jZbVnF2qfsF4kQAIkQAIkQAIkQAIkQAIkQAIkQAIkQALFQ6CztVWqq6yzFcbrwVpw1ZU93UrY7nS71WtvSHitv7amWn3GAL9DUEW8jo/3pPH+NBMJkAAJlCsBCtzLtefZbhIgARIgARIgARIgARIgARIgARIgARIgARIgARIgARIgARIgARIgARIgARIgARIggZQJQMoZiETkoO33suPgdxa9XxOQx4uNF72RFygCFLinPhAgrd1x/v1KGrnzte1FL4HVgiBs3nctZZAJhkM+Be5f/+gt8p+X/ZWShu4+tFMO2l6dU0NN4A6ZMn530PaKWjuzlbafv0tW1PXKy4Mvyq7X/ylbxUgiefuDh3YK+mJ9z4UiEhWT3iB6HeTSUQlFomLQ6QTiZyRN4H7cfVSW166crWe8wF37RSKRezIS6awBYMYkUAAEgpGohE8K4yAw3n3o+wn3COyJn+25SNV4IUn7Yk1KVuKuzXnkt1C98HtN5q5J4yGjDkfDcsUvv7hYdfj7EieQ6OxTjgL3hboZ82f7+ferYA2FEOhHE++jzgjcNfMcc2/KEvcrzvy/1ZrVYG5UeUQlKjoVBmYmacL2I2NvnhZwIvZ8kg+J+8YzNsnGVVeI0z8uX/3NVSU+S7PTPI0hxLHHIW9P4suODXW10tLYqKRlY+NOJR5lWpwARL0Q9jqcLiWKXFiTv3h+vIIEioEAghd0tbcJpN8u96SMjs986ZqpuAm0NDZIfW2tkmMjIAUCUzClRkATuEM0gL00EAymlgGvPo2AQa9X4xICCAQYgBw9PmHMYi1yYB9eJGBNthC3NTer8wASZBSuCXdZnaVqq6ulvaVZQqGQ9NtGlGifiQQyQcBcWSk9He1qPg3aRhZdVyFkbqqvF5/fLyMIpMGxmIluSCkPk6lClnV2SjQSkeMDgxJK4lk0pQJ4MQlkkAAC2WHdwHkDr5vgDIdgMAxklEHIzIoESIAESIAESIAESIAESIAESIAESIAESKCkCOD9OgRfxWcG8JoaROwWs1m1ERJ3fIYAMuKFPq+kP/l6XEmBYWNIgARIIE0CFLinCY63kQAJkAAJkAAJkAAJkAAJkAAJkAAJkAAJkAAJkAAJkAAJkAAJkAAJkAAJkAAJkAAJlB8ByEIhDZ1PtBtPRBMwPnr4R/Jc39PlB2yJLabAPXWAEFo+eNGPxWywyE37ryt66fnWdXfKuvazhXMo8VjIp8D96jXXy5rmj8j2g99JOM4gEl3Xfo6sa//0bOU1mfuT7+5ZcGxeteY6ebF/vxxz9yU1CTDuf3Lx4+payNRf6N+X1H2pXjSfvF0rb/PaLbMSd6Ner+TtWoJ0HXtIzI/mFL/YvoI2bly1STb0Xip6nU5MJ4XwqbaB15NAMROYOYdFREQnoz67PPLWQ6cFj8hW+xaSuGOmo16Y376QV554Z0/K574d6+9XQR1KIfhKtvqgXPJNdPaJFbjjmSKVPbLUuGE/vPuce1XQlkA4ILe98PWCOO/Gi/exZiQjcYeE/saPbpEzm1aLQWdQ3YXgOAjGhIQ15Z//9P2k1rqFJO4bVn4hpaFwcOT3KXPV1rHXR/4o/zH6etLl7T36bNLXlvKFmsB9dNwpzomJRZsK8WlrU5PU1VTL5JRH7OPjEqbAfVFuuKCiokKWdbSrL5+CN2SRTCRQygTwhWuIis2VJtVMyFS9HPcl0eWVJpP6sj0F7ul3pyZw93i9ak+gwD19lvF3QuJcZbUo6cOcFBUJRyIyPjGh5OH5SjhH1dZUqzocGxjMVzWWVK7BYJDGuloxGiskEAgIxrE/EFg0T0hvV/Z0C2QbI2MOmZicXPQeXkACqRDA3mQymVSwpHHX4s82Ha0tgjUDAuZRx9wgM9jj8hXoIb7N2Hcht8FzRCklvNfQ0dYqZpNJPYuOT7hLqXlsS4kRwN7X3NCgAsVgP9MS1gmc4yCfwp9QKCyTHk+JtZ7NIQESIAESIAESIAESIAESIAESIAESIAESIIHUCNRUVUl7S4vodKJeN7ONjqm/EeQXwX5j08CwjZ8jSA0vryYBEihTAhS4l2nHs9kkQAIkQAIkQAIkQAIkQAIkQAIkQAIkQAIkQAIkQAIkQAIkQAIkQDUk3QAAIABJREFUQAIkQAIkQAIkQAKpE4CMNxSNJiUI1uTjRxxvybYD30y9MN4hGsOn3vuZ7PnzoySSJAFN/lcKY+/MxtXy7fO+J8cm+uT2l25NkkDpXQaZ64z8/BU5aPv9bAPzKXCHJDQZUTpEq5Dwx8rc9/Y9I48cfui0joLEdOsn71RSVshLcU0yZWhjHhlu3ndtysLRZEZMvLwd8+uF/t+eVr9TEvdkcj11zWICd+3KRy5+XEldzYZTcorUSuLVJFB8BCBGD0VnBOlImC97+55W62Iu0+4LHxasUya9XuJjKCDADwTzWLu2Hbgj6QAUWv0v6b1MELyi3Pe7XPZnoZaV6OyDcXf1mhvmBEVx+sflwNDvykrmXqjydoylROL9hSTumPN/veISaa/qmB2KOOPhbIF15O5z71Xy9rtf/mZK60kiifv9F/xwTjnJjn2Msdftf5Rf/OVfkzpbob3b1+9KNvvZ6y5/NjW5fMoFFMkNpwTu4+JcRJgH2Sa+SNncUK/Em7h+zOksGLFhMSDXvow65fHKkN1eDFVmHUkgLQII8oD1orKyUvz+abE7HBRUp0WyMG+CSLans0MFeYOUH1+qZ0qNQC2kBa0t4vH5lDSYAvfU+BXz1Wr+dLRLNCry/okTRdkUiK0b6+qkvq5WrQNICOgTCIWU0D0QDMl0YFr80wFBQ7Uwkwjqgf3B4/XJsN0uEUBgIoEMErBaLNLV1qokMMOjoxIMLiw8NxqN0t3epmTMY06XCiqAwDPIx2yqFN+0X1zuybw/7zQ3NkiF0SjhcETcU1Pin57OILX8ZgWJT0NdrQqaeWJoKL+VYekksAgBBIfpam9T83GhNIDAVT4feZIACZAACZAACZAACZAACZAACZAACZAACZBAWRLobG1VgRCR8Jq23TGugpRqKVbi7nS7TwuwWpbQ2GgSIAESSIIABe5JQOIlJEACJEACJEACJEACJEACJEACJEACJEACJEACJEACJEACJEACJEACJEACJEACJEACJAACmpzzngN3yGHHm/NCObfzM7LlE7cr6d7fv3hzUsI7Ej6dwNVrrpcNvZcqMcP/6v+N/OCNB4gpCQKQWz540Y/FbLDITfuvK/rx99MNPxeTwZQ1MXcSSPN6iSZp1yoBqecfbK8qmbs36FWCz2KR9WNs/uTix9WYhGg9NkHyDvk55OTH3Udlee1K9esn39mjZM3zJU0WCg3RwOQJ+a8v3JTx/oqVob7Yv0+eeHfPgvNKk7g/evhHSsaMNuFnoz77bLviK5mswF3Lu0KvE8NJOVPGG8wMSaCACGhnL1QJa93uQ9/Py76mrQMQt0PgnigtReIOQTcE8eFoWK745RcLqAdYlXwQmO/skygoCuoH0fZjb/9LUkFP8tGeTJRZyPJ2tG++oEPxEvcTk8fkE22fEoPOoLDgbIBgNRC343yEhLMfhPDpBIPA/bHnFgS6ADucH587+kxSXVFlrJJ1HWdLi6V19vpkZO5f++jNcsGyz6m1eqFnZS3TjauuUP+kwH2GSDICd0g6Idtsqq8Xg8GgJJyQkTmcrpKSByY1UJd4UUVFhazs7lKi3hNDw3O+pLrErHk7CaRMQEl3dbqkxiGCNlRbreoL1gslXNdQWytVVqsYjQa1Rtjso5T0ptw7hX2DJqBGf095vTI0woAUqfQY9lWICSCtxX464hiXYDCYSha8tsgJdLa1isVslnGnSyCmKMaEcQwBR5XVMlt9vJeCP/gdZMzRaERC4bCEQiEV/AdrB9KxgUEJhhYWaxcjE9Y5+wRwFoH4H2dpjKv4hLH3weXLlLjdNjaW1LNKa1Oj1NfWqvOQzz8tVov55BhG/IGoClQyMjYmoVA4ow3EnMAcWSyOAdqEoA/mykpVPurkDwTE6ZpQe3CxJ3DoaG0Rq9ks75/oT+pcWuxtZv2LmwDk7ZWVJjHitRG15+nFVGGUupoatXbg+QfP+kwkQAIkQAIkQAIkQAIkQAIkQAIkQAIkQAIkUG4EEDR1WWeHeu0Mr7lD3D7f5wvwXineKzs+OMTXhcttoLC9JEACaROgwD1tdLyRBEiABEiABEiABEiABEiABEiABEiABEiABEiABEiABEiABEiABEiABEiABEiABEig3AgEIhGJREWu+fVXBDK8+ZImXYS897m+p8sNU0bbe0nvZXLVmutUnjbPsPzDq3flRdya0UblIDNNAAhmDx7aKW+PH8lBqdkpAgJLyL3LdT5B0A6RJ0TgFqNFWqvaRScQ8JxKxSJwR423rrtL1rV/Wm5/8VY55u5TjcAcx1xH0kTmH25aI9vOuU/JFhaSm28/f5esqOuVUe+I3P7SrQuuzemM0FiBPuYSJKvJJNwXKy+FwHXUN3Ja/bS5imuPjL0pdp9d/mh7dd52YC5gTkDyZ4JJmokESpxAIBJVUijMEQTQyVeCXB2SdcjbF5p6S5G4bzv3PlnddJbsfG27HBj6Xb6aynILgIB29kHQkN2HdiaskSZzv3HtFvX7Ee+w3LzvhgKofXaqoJ0fAuGA3PbC1wvyeWA+8X6sxF2jc9D2eyVtP2h79TRguB5JOyelQzRW4g55ezoyeJw5PtV+tjqHIxiNluYTrj/2+aeUmB5BejQZ/UJ1f+ILz6pfU+A+Q2kxgTtEzI0N9WJQgsGoeH1+GZ9wKbkhU3oEVnR3KYmpa8It4xMT6WXCu0hgCQSqrRapr6sTS2Wleu6FBHV4dEymp+ef15ANQ5qKwA0Olyth6Qjw0NbcpK7DeoEvZE9MTi6hpry1UAlQ4J56z2Ddh/ATIoLa6iolssb8m/R41FwJhzMrBk69hrwjlwRqq6sFX67GGOg70Z/LojNaFuoPEQfGM8YwZNIQcphMJjXeIehAoBAYqmek7iKj405xFam0PqPwmFlaBD6wfJl6bRrjbDoQEI/PJ37/tARPBgpAphC4B4IhGXU4xLfA2UarAIQyK7o6Z4LN4I9Op85ECDIAaTrG8sTUlIy7XBLBm7QZSgiOpTfoVf2xF8yX0N6ezg4xVVSogAhKfBONypTHo85Z/ulAhmqUv2xam5pUwLCRMceiwYLyV0uWTAKJCWB/s5grpaOlRT0D2cYcKkAPEwmQAAmQAAmQAAmQAAmQAAmQAAmQAAmQAAmUEwEErm5vaVFvC+H1exs+fxBY+PVrvP7OgL/lNErYVhIggaUSoMB9qQR5PwmQAAmQAAmQAAmQAAmQAAmQAAmQAAmQAAmQAAmQAAmQAAmQAAmQAAmQAAmQAAmQQNkQmA5HBGqAhSRzmnyzmITKhd6BkBhu/dSd0mJpFUgbIVGm2HThXoPU88GLfiwWo1VdCG6HRl+TX77/VNHJ3M9sXC3fPu97Uo5zSpOHh6NhueKXX5zt9E0fvkrO6ThvVuZeTGw0oejevmfkuaNPy9ZP3qkE7JCL7jj43TnSc0jdr1xzrRLWJ5Kna6JLb8grm3/7dxmXt2vAN6/douqVrLw9lTVVa0P8PRC6/sH2akKZ+yMXP65EqmaDPpWieC0JFC2B6UhEuZvyFchDW7egOTMZ9HEhNE7Hmq7EXSsHATsQkIKpfAkgWMA/X/AjJddbSIYdK+leKNhJKZDUnrGSlYPno80LBR3C88zmj21RezvE7ckIzpfaBoyPq9dcn5a8Pb5sSNyvPut69TyW6Fn4ax+9WS5Y9jlZKOhAfJ4UuM8lMp/AvbGuThrr65RoPByJiNfrE9ekm+L2pU4QEanGF1ebmyUUDsnxwSEleWMigWwRgFS9wmiQSlOl1NXUSKWpYlaiG18mvkA9Nu5UMtTYBLFpb0/37I/GnE4Zd80NPgBpYWdrq+h0egmFTgrhF/lCdrbazHwzTwD7QTAYmhXMmitN0t3RoSS6/ulpOTE0nPlCSyBHyHYhpLWYLWKqMKq5p0ms0TwwdbonxOVmoIMS6O6UmgAhBQJeWC0W6esfkFAolNL9hXQxzoraHjE4Yhef3z9bPbQTcnezuVLJp4PBoBK4M5FAugQQCAljCSn2DI0AAv5AQK2rDXW1aqxBDpOMwB15NdbXq/UaMvURh0MJ4pGwZkPubjAY1X43bLerZ6NMJMwbnLGU8Hl0bF6JO+ZYT0e74Ew3MDQstTU1M20MhZTsPP5Mlom65ToPtKe5oUEFCxscGcl18SyPBJZMYEZO1Swer0+G7PYl58cMSIAESIAESIAESIAESIAESIAESIAESIAESKCYCOBzAtVVM98ZwevWCF6tvc5eTO1gXUmABEig0AlQ4F7oPcT6kQAJkAAJkAAJkAAJkAAJkAAJkAAJkAAJkAAJkAAJkAAJkAAJkAAJkAAJkAAJkAAJFAwBfziyoET63M7PyJZP3C6+kFf+/sWbcyLmKxg4Wa4IhOQ3rr1N1rV/WskU/lf/b+QHbzyQ5VKLO3uIIiFuXNdxtpItakmTuUOEmwt5ZCYoQvBYTJLyTLQZedx97r0Cifv+E8/PO94hc5+YdslzfU9nqtis5oO5/JOLH1djDxJy/D/6dsfB7yQUsIPB6qazlMT9ngN3zAreMb63r98lkWhEbt5/fdGM5Xi4kPSijyHtjJ2nsddpMvdR74w4Bdfingq9Tgw6KKXnpkie3ZP606uU1THFzEufAMZ0IBKGsmnOOpCrlu++8GHBXNUShjgkiRjr+DvRkE9H4q4F7XBNO+WG56/MVfNYToES0ITlCwmxtbE5HZ6Wr/3mqqwFMikERBqPhQJp5bKeeO67/j9tnlNkhb5CTAaTFFIQBpyzPEFPRtAk6gMEWvr8B74oELxjNUxFsK8J3PedeF5+8Zd/LdqzXEbgnjzfbVx1hYyOj4tzwq2E7ZAUQiYYCoeVRG9iclIJCykazxR1keVdnUpoemxwUAKBYOYyZk5lT6C1qVGqrVYYR2dZqPOj/lQQLoja3ZNTMuX1KgkppJkNtbWz1/j802pNwLxH6mhtEUgJcR/GLRIEvM6JGYm71WKWlsZG9TtIiCHzxvrBVDoEujvaxVJplkGbTaaDAfVvjAuIbSlwP72fwWVld5faS7WEuTEdCIo/MC3T0wHFjfOkdOZIOi2BrBjBEbCWFrPUHOMd5xq9Ti8jjjElr2UigWwRQJCppoYGCYaCaqwZEaimwqjk5viD0w/GJOTmw/bR2bPMUuqDMxT2PHNlpUy4J8XpdguE8UtJRqNBlnV2qvrjGQtnMq/PJxOTU6dli/ZA4I49ZdA2Ii1NjWI1m5W4PRN1WUo7MnUvAgG1NjWpPkSAq6XyzVS9mA8JLEQAzz74AzGVxWxWlw4M29QzExMJkAAJkAAJkAAJkAAJkAAJkAAJkAAJkAAJlAMBvG69rLNDvdYNYTvE7RC4M5EACZAACWSHAAXu2eHKXEmABEiABEiABEiABEiABEiABEiABEiABEiABEiABEiABEiABEiABEiABEiABEiABEqMwIw8NCIHbb9XouHY9LHWT8o1Z90g7VUd6scQYxeLTLnYuumS3svkqjXXqWrbPMPyD6/eVfayv2T6MJHMvZDkkou1AYJHb9Aj2w7cIcfcfYtdXhK/1wTl4WhYrvjlF0uiTVojtq67SwVjQHry3cfkyXf2zNs+iEf/x189KiZDZcJrHvjTf5ffDbxQEnwQcGEhkXt8IyEANMXZ0rFP5VvgbtLrldiaiQQySSAcjQqk6NgLtr50S873fsjVVzd/RAVPQFCJ2BQrdI8NqhArcd9x8LuzASjm43L1mutlQ++lCwbtyCRT5lXYBBA04J8v+JGSniWSYmPPuHHtlqT20sJuaXK1KzSBO2r9tY/eLBcs+1zCBqQiMk+OQP6v0vrgWy9/Q0nb17Z8QgnrtbS37xl55PBDSVd090UPzwle4/SPy+v2P5atzF0L3DQ0YlfiQIicIRSFVBbSw0AgIJFonqP0JN27xXNhbVWVtLe2KPGiw+WiHL94uq6ga2qxmKWnvT1hHWOl7ZCanvaMp9efJnLHOgA5am11lToXHO0fUHLC9pZmdbvP71drRZXFouTv+DK2bXSsoBmxcukR6F3WMyuZ9QcCKpiUJvNH8A8I/5lOEcB8+MCyHjVvIKEdc7qUmBf7aSQSFm6rHC0gABl0d3ubWkf7h21FKyzGOIeI2qCnwJ0jO/sEtPUVa+uAbUQCwaBaazGfzJUmdU6prDCpYCNj4071+0wk7HvLu7tUoALkDZH6UoJb4ewEKXwoFFZBYk0VFSq/4dFRFUArNs0I3DuUqN4+5pC25iZ17hoZc6hAW6WQIG5vqq+XaqtFXO5JGT8ZJKgU2sY2lAYBzDmM0wqjQa0zRoNRnY0RjAH/Nhj0KkCWbYzPQqXR42wFCZAACZAACZAACZAACZAACZAACZAACZQvAbx+3VBXpz4/5HK75wWBAPD43ABew8ZnEfA5AQY3LN9xw5aTAAnkhgAF7rnhzFJIgARIgARIgARIgARIgARIgARIgARIgARIgARIgARIgARIgARIgARIgARIgARIgASKnIAmDo2VDZ/Xeb5cddZ1Ul/ZoFoHqehzR59ZUEZc5BgKovoQW2/+2BZZXrtSILd+5r2fy8S0a8G67T36bEHUvRAqUYxi8Acu+KG0VXWUlcQdkmCIHLGuXP3rrxTC0MlYHSCdhag4GaExCt194cMCke2ozz6nDofsr8lD//FgxupVKBmBT4u1TaqMVUrmjARBND5kH5+MMT8LRWfk7Qg0ko9AB5rYmgL3QhlJpVePUCQqoWhUEIDknlfuEE/Qk7dGzid0r9DrJJHEHRU97HhTfvbOY/OK3LW1rhTFz3nrqCIvWBNmJxJja78LRALy1eevzOt8yAXmQhS4o92xEvcHD+2UF/r35QJHXsrQ+iC28OPuo6rNf7C9klZgjURBppA/ZO7PvP+LsgmKpp37I5GIvHf8hEK8vKtTTCaT2EZHZXIqf/tdXgZbDgvV5JP4AqvD6RKPz5fD0llUqRJY2dMtFUajCgqAcZVOwthEIIeG2lolB9VSrJy9trp6VuKuyUunvD4Zts99bk6nfN6TewIWc6U01TeIa9ItUx5vwgp8aMXyhK8LQIw7MGxTAmqmuQQg5oW4YNLjUQFRmEggngBea4PYospqFYfTKQiGUIzJUlkpXR3tEgmHxTbmUMEKmEggmwRWdHep8w4E5jifJEoQrmc6CBXORZ2trWI2V6o5C9H4YhJ37LEVxgq1h0J2g+cuzBn8vL6uTmx2CNt90tHaKlaLRQXHwXNBrBQHP+9sbVF5YL9F25HQdgQICSUIzJNN/tnIG23DntlYX6eCxPT1D2SjGOZJAmkRwLNRlcWqgkTEPh/FZ4ZgV4kCZaVVKG8iARIgARIgARIgARIgARIgARIgARIgARIggRwTaKqvU69bI2BvbApHIjI9HZgjdG9vaVFB4LXXqu2OcfX6NxMJkAAJkEB2CVDgnl2+zJ0ESIAESIAESIAESIAESIAESIAESIAESIAESIAESIAESIAESIAESIAESIAESIAESKDICUDcDiEu/kaCmO+g7VXZsf4Baba0zLYOYve9fU+XvDyxULqzqqJKCaDX91y4aJX2n3hefvDGA4teV04XbF13l6xr/7Q89d7PZM+fHy2KpmsSdwh7rykxoXmiDihlgTvmL1Ky8uUnvvCsBMIB+du9f1MUYzWTlYTY9J7z7hOL0ZpUti/275Pdh3YmdW2mL9p4xibZuOoKocA902SZXyyBQATnsujMWezgdwsGDgIv3Lh2i4hExaQ3iD4m3gLOkJDPz5wkE4vcteAqrmmn3PD8lQXTLlYkvwQQvARi/1GvXSD2j03amPOHfHLlry7Pb0WzXLo2PyBl+/IvZwKbFFIqF4m7JnBfqrR9vr6Ll7mX03qIoE04+9sdDiUgNBmNsry7S6E6NjgooVB4USlhIc2JYqsL5L4QMkKYPDI2VmzVZ30LiACkl13tbWI1mwVBAY4PDi25dvEi93ghYazEHWUO2kYo8V4y9dxnEPvlepQOcezQiF3wRfzYtGrlCvW/6OtKk0n9G89GxwawV4RyX/EiKNFgMAiCKuDx7Cg5FUGP5aeK1VardLa1CoIhYO1eTAadn1rOX6rRYJCejg4xVhjF7/eLbXSM8tpC66QSrE99bY20NDYq0fnI6Nhpe1Y2m4w9sKezQwKBgArQsZjEHRIFzHPsCRCu4/kKUhucs4LBkAzZ7bPzHnJ4i8Us4XBYxsadas+tqKiQaqtFcO7CPRC4Y95hrfD6/eo5AtdhDSlmOQ7OsnU1NUrgjvYhuFgxtyebY5B555aAqaJCBVvB3I8PcgxZO+Yf/vh8fjUnmUiABEiABEiABEiABEiABEiABEiABEiABEigmAjgdeeWxgapra4R3cnPnOL1LgQkRTBRi9k8G1RUaxden8ZrZXgNF+L2+QKtFhMH1pUESIAEioUABe7F0lOsJwmQAAmQAAmQAAmQAAmQAAmQAAmQAAmQAAmQAAmQAAmQAAmQAAmQAAmQAAmQAAmQQM4IxEvbUbA36FGy0Cfe3aMkistrV8jmj/0/sqJ2paoXfv9c39Oy9+gzSUuJc9agEi4I8srP9lw0p4XoE+tJQTTl7Yk7f1372bJ13Z0y4hmWm/ffUBQj5MzG1fLt874nRxxvybYD3yyKOi+lkqUscE+FiyavxRp7dRmI+xOxgdD06rOuXxTbsYk+eeTwQ4tel60LKHDPFlnmG09gOhIRxNVB8Jwn39lTMIA0oTa+R1Np0J9Wr4VE7ghKs6H3UuG5pWC6s2Aq8sPP/YvUVzbI7S/eKsfcfXPqtfuih6XF0iqPHv6Reg4p1bT9/F2yoq634AI3xPIuB4k7nh8wBvEsnO2kjW0ELshFedluz0L5a2d+fKkSgjykxro6wRd98IVLCBERASQQCorD6cpnVUu2bIgce3u6leh0YNhG+XXJ9nTmGlZTVSV1tTVi0OtFp7TQouar3qCf/eI0BMD4UnWmEr60DTE8vqQdn2Il7lMejwzZRzNVLPPJMgGTySSdrS0CKSWS0+2WupNyWMjbna4J9TP0P0S5TfX1Su4OMSX+jYcirF3HilA4HY8WsljMLYgGVOAr7T9REX9gWhyuibQl9Su6uxRjCH4RLIWJBBIRgOgfEgyImSFh1uuwwsdEZou56VR4tlM/xFkO89Hr8yuhdK5SbU21tDU1CYwekFmPjjvFi/MjEwlkmQDmC9ZXiM5x9vBPT2e5xFPZY6/o7mhX8xQydpSNvSIQCCYMXoBnK5yXICVHihVAD9tHT5uzEEVXW6skGo3MXHvSmINgKS63W3z+aamyWKS6ynpKmoP9KxpV5z/nhLvg5iH2QaxTWOPmS5Bjo+24Fu2emJyUkTHumzkb2CxoXgJWi1nampvVHMYcw+skkLX7AwEGGeC4IQESIAESIAESIAESIAESIAESIAESIAESKFoCeE0WgVLx+peW8HkAF15jjgtUqIncca0mdMdrZQjqm8nPJRQtTFacBEiABHJIgAL3HMJmUSRAAiRAAiRAAiRAAiRAAiRAAiRAAiRAAiRAAiRAAiRAAiRAAiRAAiRAAiRAAiRAAoVNIAIxWgRfYJ+Rc2jS9j/YXlXCwESJIvfC6lNNnopaUYK6cN8UmxhRE2MWmrA3WzOAAvcZshoHyMlvf+nWbOFmvhkgoAmoTXq96BM7rjJQCrMgAZHY89qOg9+d94wWy6qqokpaLG2nCbAzzXPz2i2yvudCJZEyzTMREoncWy1tgoAV5SArzjTzYsnv3M7PyIGh36VcXe38s7fvmdOCdGjnXk/QI9eUaJATLThIMQRyeeCCH0pbVYfqY87llIf6nBvKKajF3efeq867SO4pj4w5nbK8q1OJoePTiWGb+OO+pLk00rxbI7Css0PJFyH3HZ+YUPJFJhLQCEBgCZElJLm1VVUC6f9CyeFy5TzgQqzE3T01pb6ozVTYBKqtViVJhZwd0uehEbv6cj3+f0Yca1UNgKAyGAxKXU2Nkqki0IT6Mn9To/o9RO/HBwaLOvhEc0ODEtRDkKvW37glGN5cSGchkVWBTZJM2Esb6mqlvq5OPZ9NTnlkeJQBDpLEV3aXQZBRU2VVczDZUwBe+sK81GTQmMuj4+My5Tk92EamgaJMBHLAGMe/sfaPjTuLei3INCPml10CkMR0t7erdRsS9ERBZrJZg662VkEgFKz1KvCCkrcHJRAMKak8AjFgTkJk01hXOyslx89wrlNzPRqVvxw7nrCaHa0tai/G/EL+kJmPu05/Tqg8eUa0WixSAfG5iFoDRhyOghBLo504Q5grTUp2j+fN+Z51sJ5gXZkOBsVsMqm18Fj/ANeVbA5k5p0UAQRMwNkXQVIwhnEuZCIBEiABEiABEiABEiABEiABEiABEiABEiCBYiWA17tamxrVa8pIeL0Lr7E7nK6EQUoTtROfb8H7xHytrFhHAetNAiRQzAQocC/m3mPdSYAESIAESIAESIAESIAESIAESIAESIAESIAESIAESIAESIAESIAESIAESIAESIAEMkYgVgb6Yv8+WUjanqhQitwz1hVpZ0R5e2roNDHiy4Mvya7Xd6R2cx6u1qSY9xy4Qw473sxDDXJbJAXuM7y1eX3E8ZZsO/DN3HYCS0uaAOTYuy98WKwVVjEvIjRMOlNeSAILEJg5t0VUsJ1tB+5IKGZf1/5pWd30ESXGXVHXK7laR3asv1+W164Ug04nFQtEM4gXubumnXLD81ey30uUwCMXPy7WiiqJSlS8Qa9MBtzi8I3Ju84/y8S0S/YefTZhyyH2x/o66rUrKXh80gLyPHr4R/Jc39MlRW9Fba9sX79LycXuPvDf5O3xIwXbPk20jwo+eGinvNC/r2DrWgwV0/q+HNZFzPHLV21SwT/iE/YtPPeAB/Y0SAmPDQ4u2IWVlZVKGuifni6Gri6IOkLG3dbcJPiSLGSPkLg73W5K3Auid/Jfica6OqmvqxVjzDMOJNvxklLILpHwu+ODQ3mpeKzEHWtUWdYQAAAgAElEQVSAqmMUgu9wjNg0lJe6sdC5BCBoR38hoZ8g3I//cn2s4F272+f3S/+wTUlne3u61d9IQ3Z7ToTR2erHDyzrEZ1eL9PTgZNSglP6bPjcLeZKMRqNan/D+gxJ9WIJslrMS4NhhpHPP63u9WBeMJFAAgJY52uqq1SAhAVTFEHlImr+QQKN6yF4xqh1uiaUWDbbCVIOyKXNlZWqKJQJsTQTCeSCAM7OODfj/Iyx7/H6xDY6qkQxuUoot7O1RcnZtb0QYnbI3GODKmBv1QIsoH44pyFgChICh0QiUSVmny811NWpfWnK40mqaWCD/dk3PS0jY2MSDC5+7kL9sP5AEp/pIFLg0RYTFCYSjYrH41WBJlBebMK5BAJ3rC/HBgbV+RfnYAROGbSNJNV+XkQC2SJgNZulrblZ/AHMrcIIjpCttjJfEiABEiABEiABEiABEiABEiABEiABEiCB0iXQVI/PHtSp17KR8PozAvQ6J9wUsZdut7NlJEACJUiAAvcS7FQ2iQRIgARIgARIgARIgARIgARIgARIgARIgARIgARIgARIgARIgARIgARIgARIgARIIDUCsfL2pQr3Eoncdx/aKQdtr6ZWKV6dEgHK21PCpS7WhKCBcED+du/fpJ5Bju947PNPiUFnkMuf/UKOS85PcZrAXRO9jnpH5PaXbs1PZfJY6sYzNsnGVVfIU+/9TPb8+dE81oRFL0RA6ycjpDMLCKtJkQQySSAUjUooEpVjE31yzyt3KGk61s7VzTPS9viUK4H7qYAGVUrgDpH7QikYiQpk7pDRX/3rr2QSEfMqIALbzr1PVjedtWCN5pO7f/FDG6W+skFuf/HW04IVaGdgT9Aj15TY+Nl+/i4VfAHPUTsOfreAenNuVShvz07XaMEJELgAAQxKOX31ozeroEV41kFCQDkEAdCCVmFf2b7+fmmxtCp5HiR6WqqpqpLqKqsSeEL8pwSi0aicGLbJNCXuSQ2bZZ0dswLU2BvAEX9CoZCEIhElYIQUG/LfeOFhUgXxoqIgAEl0XU211FZVS0WFcbbOSt7p9Yp7ckrJP+PTqpUr1I8gb0/0+1w1PlbiHl8mghPYHY5cVYXlJCAAsasmnMWvRx3jSio+X4KUFrJ3yNyRBoZt4vX71b+1L4Ti31Mer9jGTpfAF0MnYL5ByBkKhVWQkniRPdqAvQ17XVvTjCw4EAzK4Ihdrc+JEsTt4IM1HLzGnS4l02UigUwTQKAASKwx1iY9HhWMIdsJwvjujnYl90DgGcwFBu7JNvXyzh97kQpwcPK5A4ELBK9zQQYOeXue9h8EMYBIHvuCfcwhUz6fGPV6qbJaxWIxqwALmgQH12B/wVkO8udspg8uX6akOy63W7w+v/o3GOIP6mM0GsRsqhSdXqfmsF438zMRndrXxl0uFRAi1YQ2an2Ftmv/xv6J/0dfGYwGJWiHDAj104TxCJTS3tIiOKeMIyDEhFusFot0t7cpbu8dP5FqdXg9CWSUAMYtghEY9QZxTU6qwAuZDniQ0QozMxIgARIgARIgARIgARIgARIgARIgARIgARI4SQCv1bY0NkhtdY16aR0JnyfA67SQtzORAAmQAAkUHwEK3Iuvz1hjEiABEiABEiABEiABEiABEiABEiABEiABEiABEiABEiABEiABEiABEiABEiABEiCBDBOA/BMS0L19z8gjhx/KSO4Quf/9J++Utqp2efLdx+TJd/ZkJF9mcjoBCO22rrtrVooZjoaV8O5/vPEAcS1CYMf6+5Xwdudr2+XA0O8KlteZjavl2+d9T3Il3y0EEJrAPbYu5SCwjGe/ee0WWd9zoTx6+EfyXN/ThdA1rEMcgVOyaquYDTPiUSYSyBUBTX4eXx6+76KHvEg38/d0OJLxPQTr9JfOuEKJhREAKDatqO2V7et3qR+ZIGpawOE+E0gooq4txHV+XfvZcuPaLaqNDEiU/sjWJN94Ltjb97RgjCCYTou1Tf0ba+ligvf5nlU0OXwp7ZVaYJBCD2xAeXv6c2KxO69ec71s6L1U9p94Xn5Qos91icTtT7y7J6GwXgvWAMkf5Htmc6WS70HUF5tGfXYlesd1ff0DlJotMtCsZrN0KTFhVHzTM1JkiBV1Ouzdupkv0OJv/OLk3xAqQhYHmSE4hyNRCQQD4p/Gn2n1M6biIoB5hLHQWF8vlaYZ4SXS/8/em0DHWZ3pul+pBtUglWapNFoWxElsuCEnrTBkJaYxh0OTELJOQgJ038ZchpvGIZC1Yp8OkANJE7Jip0+bEPvmEhyG7mNIyFmXIRBOGtM4rBiCO2myiM0QIg+y5rmkqpJU013vLm+5JFWpBlWVani/LCJQ/f8enr3/vfcvW8+nRZ+QY0P4uVJA4D42OSljE5Nr3nlI3CHF1oH+QPgLufDA8Miaty/fG4C1FbLV1Qa4n1miDeKscEh9TY1at1F+/9Bw0rJ/CNydlRXqnuhx7WpvU/M1GAop4St+0b+QAizO6mhXotpk2o95XFtVJQ67TXVzeGx8mdgAiRfWtbaqz/sHhxaE94XEhW0tDALVzko1H5XweGoqJ+s/hNVYD/DsQOqBZyBW0oPCIMhW5isB7CvYCysrHEqQroTtUYE5h30McvLxqUl1jl6LQPIESMaR3GSlfRsCczw3ZqNJPTdTWRbinLWuQ8KhkMzN+9X+HA6HpNxSLhazaeGMGc1LS6j1ex3OkjhTJhN4R7FYLIqDw2ZVSan0ORb3o+w5v19GRscWEpkgAUS52SJz83Pim51TZ1ywxL2+2VnpHRhU70GtLpdA7O73++V4Xz/fK5MZEF6TVQJI0FNT5VTv6sFQUCan3Gr/ZZAACZAACZAACZAACZAACZAACZAACZAACZBAPhLAn2s21NaK3WZdaB5+Houfa+mE3fnYbraJBEiABEggMQEK3BMz4hUkQAIkQAIkQAIkQAIkQAIkQAIkQAIkQAIkQAIkQAIkQAIkQAIkQAIkQAIkQAIkQAJFSiAYDkswHPlFdmgGMi1a/3TXVXL9ppsyXm6RDsequwWRKmSPWn4Jkfs7Y0fjlvvvQ78teSG0FgEen+qRHb++fdVjkK0CoqWnpZgMoRQElvHmjpbS5qPUOFvzPZ/LhWz44rYti5rYWdUlEDybDAYxrWSpzueOsW0FTWAO8vPwYmH7Ul/6bDAoXr9Xtv/6qzHFuKkA6HadL1d0XSU4d+iIJc7WeyzaUm6MiEBjRbTA/en3fy77334sleZk9Vo887s2Pyh2k13VA4E7RO4evyer9RZj4fq94PDgb2XX4fvidhEi93hydyQLwH64NHTSF4zLDS9eU/D4MO/2bNmn3tHuOfT38s54/PP8WnUWyYWQ2MDlaFZNwHOBBFKMzBHQa+jk3ITc8qu/zVzBeVLSE595WoyGSOKbg70HJJ64Pbq5ey7dp+Ts0YEEV0fG3pKjo2/JcXePWp91ki788me07DdPup5Xzehsa42IVycmZcJ9RnysxZUmk1EsZouYjEbBv0Nmic8ikndDROpuMKj1Cvs9vp4aHFIid0b+E4CQtKG2Rkkvo5Mh4NnR0vZkxbjrWlvkRF9/XnYacnrIOiEtHRwZzcs25kujGutqpdrpVEJkj88n0zMzSlAbCicvp8U60eZqEvMS4a3uI+YXxiHZubUSG/1LoVh7AsGgTLrdMuWeTqm9a8ke4gI8O5AUDI+Oybzfn7A5WI+RbAFJCjAq6PPo+MTCfR0tzUpm656G3HosYXm8gATSIYC529LYKEgYgMQtx071ZeSZXqktkHxAGo/6Ricn1RxnkEAmCOhEL5UOu9is1mVJorSwHUJyJDzyen1qz1nrwH6A/Q+S9HyKro529V4Abjg/4IxZZogkdcG+pb4fCqk9D4m5fHNz6r+R5AV7m/7+6MSZvS1W/1BupcOhErxAuG4ymVQFEFvPz/vVOcbj9cbk42qoV3L+2fl5vMAoSb/RaJKTfX3iDwaltalRnY/n5uald3Aw6+tbPo0f25LfBHDOdtjtKpkP5i3m+NjkFJOo5fewsXUkQAIkQAIkQAIkQAIkQAIkQAIkQAIkUHIE8PPXVleT6rdOGo/knZlIIl5yMNlhEiABEshDAhS45+GgsEkkQAIkQAIkQAIkQAIkQAIkQAIkQAIkQAIkQAIkQAIkQAIkQAIkQAIkQAIkQAIkQALZJ+APQd6+WMBDgXv2ueeihqUi93h1QnZ376Fv5KJJeVsHJKGPXP6kIIXBl577bN6288FLHpImR7N869CdSlBYagGR687ND0ixCixXGk8IXCFy/eJzV5basOdlf7UkeHnjwmI1RiSkDBLIRwKBUFgC4bCS5O55c3daTcRadO+F31VrEgL5CowGg/iVLMogOw7eruS50aETcOBaS1lsiXu0wH3IMyC3vXxLWu3DTUhig+d0Y/0Zubwu7MTUMXn0yI9TKnvnpx4QJGlA+3FsxsnZ6/cohpC5M1Ij8LMrn5PVJM3BuS2ePF8nPImVTCC1Vq791ejn3kt/IjaTXXb/bqcc6n917Rt1ugVLxe0jvmF59I8/5vOQ4RG6esO1KjEXoljf2R667J+lurxaUnlmIbW/uP3SBWF7vPci/e4AoeHJ/gGZg5iPsYyAtbxcIPqF9G1wdCwl6RskiZAzG41lYrWUq3+3W8vFZDKrd2uI870+H6nnGQGILiH9q62uEofNrsZPB54TyHAh107nF6ch883XZ00L3Kc9HhkYHsmzUcmf5jTV1ytx6tKApHbG45Gp6ZmEY4y1oaO1RQklMY8CgcCi4lAGRPqZCkh3IVmFcFcHZLGYy1PT0wnbm6l2pFuOs6JCIJFFwoTh8fFlvFYqt6bKKRBaY69D0oyRsXGpclZKVWWlEiH09J6icDbdgeF9CQlU2O3SVF+nksBg/vUODKq5mM1oqKuVGqdTZufmZWB4OK29KpvtY9mFRQBybgiQsX9YTKZFiWwiwvag2kN8s7PqTJsPwvZCIdyORCJms9qDAoGgErJPez3i880mXCfqqqvVORVnVuxr0QmmlvbfWm4RV32DWCxm8c3OqYQmOOslG81NjeKwWlVdaOvI+IQ6oyBRlU5y1Tc0pCTzDBLINwJ2m1Vc9fUqSQLOvBNTZ5Kx5Vtb2R4SIAESIAESIAESIAESIAESIAESIAESIIHSJLBhfafq+PsnTvLPLEtzCrDXJEACRUyAAvciHlx2jQRIgARIgARIgARIgARIgARIgARIgARIgARIgARIgARIgARIgARIgARIgARIgARIYDkBSNsh8YRSQwv3IKJEDPuGZMQ7nDFsn+66Sq7fdJNkWgyfsQYWeUEQ10EAuTQgvtvcvqVoZYCpDuu28+5QPJ5+/+ey/+3HUr09J9c/8ZmnxWgwlrTEe8+l+6TB1ijbDtyY0XUqJwO4ikogu50PzsvfvPD5VZTCWzNFQAvcIa3GP9EBwTODBPKZwGwwqETr6a6j0TJ2k6FMSc0ROFsiMRDOkDt+/dVlgm0t1sYzY47xoEQL3IPhoFz7i88ljTFa2I7nc6VIVYKs+4tu4tyMr5BS6gRIELhDCJ/Js3PSHS/QC7N5ntHrMwTvN7x4TYESOtNsnNdvPe8O9Txluz/Xfuj/lAtbPqmSMzz4+3+MK4zXzzJaiffH5489Ky/0PBNXql/wg7AGHcC729e771KJKCDBfPzoPnm+55k1aEn2q/xEy6fk9o9tV2so9qVMBwT4EOEHg0Elsc22VDTT7c92eRAVtjY1CcRvQ6NjSvq2msAeabPZpKG2RiDyDoZC0j80pGSKjPwgUOlwKCEmhJoYfwQE2xC2Q3adr/L1TNDTAnfMx96BgUwUWXRlNDc0SGVF5OeHgyOjSlgLQbOzskI90zogiYSAFWuGx+dbtLaaTCZZ19KshM6YTxA6Q4iai0Ab66qrpMIR6YNKvBQOqXZMe7xKQJ+P8l2wWtfaot4zhsfGUxLPop+Q19bV1CgBMd5T9HM9Oj6Rclm5GCfWUVwEcIbA2oF5POWelqGxsax2EAkbzupoV2e7gdPrVFYrZOFFSwDztsJhXzgPRYTtAZUcAPsf9jfMM8bqCOC8mc47WE1VldTXVKszBET6U9Nu8fpmVZITnSYC6wESOuDsAuH6MSQtSTOJBO7Hu4sOtLvN1aT21lODQ0xKtbppwLuzSACJVBx2u0qkggRqDBIgARIgARIgARIgARIgARIgARIgARIgARLIJwJnretQP7890ddf1H8XIZ+Ysy0kQAIkkCsCFLjnijTrIQESIAESIAESIAESIAESIAESIAESIAESIAESIAESIAESIAESIAESIAESIAESIAESWHMCkGtq6eQLPc/KU+/tz6pwjwL3NR/ymA3QMrtURab52ZvVt6rbdYFs775LJucm5JZf/e3qC8xwCR+q3Sjf/sT3lCjz3kN3ynF3T4ZrKIzitEj35ZO/kh/94cHCaPQqWwmR6p4t+9TYby0CGe0qceTF7VoQbDIYxERje16MSak1ArIinOUgQ081ZwAS+ATCYTnYe0D2vLk7ZXRYj7AuWY1ly+7VZ0xIzXcd/s6izyEk3rn5ByoJB56dpQ2HY0mfT3Hj7t/tjCuQRv0Xt22RjfXnKsHx0gCXyKO5mI4/FJLj7mOy4+BXk+q3lmdreXv0TagDYiiMBdbnn723X3CuTjXABYLuvW/uzup5PNV2ZfP6Ry9/Uuxmh+w4eHtWzjNaMP7YkYeLQnqt+5ONs4+Wtjc5XBK9mkCw9sDvd8V8BvX45eI9MpvzMF/LxpqGdxI8I1hbtv/6q0WfIOKhy/5Zqsur1Tr4Su+BjA/Nrs0/kHXO9eLxeqWPQrNFfCH6bW9ulvJyi4xOTMj45FTa/CFQtJWXS3WVUyDKFuyTwaD0Dw9T4J421dXfiDNMZUWF1FQ5xWK2YFhUQIappe3e2dnVV1QAJZghFm9tEcxViMeRtIBxhkBjXa1UO53qG5C3u2dmFuEBv1gy92AwJN5Zn1pjIT5tqK1VCQJyLW+PbizGGL8o6qyoUEIAnNkx5wOBoHh8ELl7Zd7vT0som405o8TzNdWKr29uTnr7U08wAIl7Y12dWMvLVROHx8Zk0r26pBzZ6CvLLE4C2PdbmhrV+jrt8cjA8EhWO9rqalJnjanpGTXXGSSQDoG2ZlfkzCoi0zMeGZ+aojwmHZBZvAdJWWqrq5VkHwlYkDwG51acMbCPIzER/im3mNX3M7n2oM666mp1hp6YmpLRicks9pRFk0D6BJobG1SiAQrc02fIO0mABEiABEiABEiABEiABEiABEiABEiABLJHAIky7TabjIyNy4Tbnb2KWDIJkAAJkEDOCVDgnnPkrJAESIAESIAESIAESIAESIAESIAESIAESIAESIAESIAESIAESIAESIAESIAESIAESCDXBCDFhLQToskR37Ds/Y/dcmTsraw3gwL3rCNOqwIK3Jdj23PpPiWW3XbgxpRFiRvrzpFz6v8PmZlfLEianJtcJL+8qOWTcYW0iQbywUsekiZHc0lL3DudXbJz8wN5K9pPNIbpfK5l4cenemTHr29Ppwjek2ECFLhnGCiLS5oAznLBsCgJoQ6IxJFIIBWR+2wwqOTmEK2nIg7XazCEr5Y4yQvmQiFB82LJs3H/tz7xXbGZ7HH7DGExxMUrJZjRSVcihUBkX6aE7aCAk27oNKMzlBZX98XnrkzIHG299xPfFbtqK0oyyLcO3anatvWcm9V5AczBQovnkyk3umLUAVEzhPSxpPcJG1mgF2ghOST/6HemQ6/RHr9HbiiCxCf6ucPc/sqBm1I+o2q+OEdWWCJiVoTdbF8kbT88+Fs5PPiaOMwVcv2mm5TUNJbEXQvc8Tzk4l0y0/Mjn8u7esO1gnc0RCkl2fpEy6fk9o9tV3Mb72GZjoVnKByWvqEh8foKW1YNQRtEyhAXumc86msYe2+a4CA4djXUi8fnk6GRUSVHTCcgDnZWOJS8FQE5+MTklJIRM9aGQKXDLo119WKMSrqDcYG8eqmce21amPtaIcpub3adlrjPyNDoaO4bkYc1Yl2BABURS96+tMnxZO76urWUty9ta1Vl5ekEBmb1USgUFn/ArySXkPUG/IG0189YQ+mw28RWbhW3xyPz8/MrjrbDZhO0z2w2qTkJrjh/QUgNMXWq0VRfp8oD/1MDg0qozyCBXBHAfIbEHYEkGcNj41mrGms5hB8IJOfB88wggVQJ1FZXSX1NjUrwcbJ/QAnBGflHAIlYkCAKawz2Sfw8FHsmvo89E+9Avtk56R8aynhilgqHXZobGsQ3OyunBofyDw5bRAIiau9FAh8K3DkdSIAESIAESIAESIAESIAESIAESIAESIAE8pEA/uwSf4aJv6fQPzScj01km0iABEiABNIkQIF7muB4GwmQAAmQAAmQAAmQAAmQAAmQAAmQAAmQAAmQAAmQAAmQAAmQAAmQAAmQAAmQAAmQQGEQgMhy/rS45YWeZ+Wp9/YLpIa5CArcc0E59ToocF/ObOumm+WKrs+mJFGFkP2qsz8vnVVdiySYunSIaLe+eI383x+5TS5u3yJGg1HeGHxNvn/4/tQHTUQeuuxxqS6vUc/vjl9/NW2JZ1qV58lNWrSfqig3T5qfcjMwb249746SEnmmDCnHN1DgnmPgJV4dZETBEMTtETER4oT7mLwx+LraVyASR6Qicse50B+OiNaxT+15c3dSIm29T5rLDKo+Hf4QJOoGJVGPnDkjgvgdB2+X4+6eRSMIka7DHBFExot7Lrpf5oPz8jcvfD7uNXsv/YnU2xqUvB79gMQpWl6Lfh13H1tS93olYE+0f6B9aAPail6i3GghPT6/esN16swQHYnKjb4WYweeaI+ObAnN8+0R+vJHbpNLOi6Tp957Qp56d39Wmqcl8bESCWSlwiwXqp+91SRz0dyjm6ql7RDpR78b6rNHLIk7Be6ZH2ysKV/vvktwvgDzx4/uk+d7nsl8RXlaYvTcjLVvrLbZWMuxpoMzhOeDIyOrLXJN7z+ro12MRuNCGzBnAoGg+OZmlZgbv/iaShgMBunqaFf7HWSr6Yi9q52VAoG7jmmPVwaG+cu3qYxDpq+F4LKzrVUwvkr2Pz0jUzMzSlJa6hEtcZ90u7MqGS4E1nh28QwjkpG3L+3TUpl7Psnbo9uKcYesV4vq8RnWz9m5eZmcdqv1E/+9mqiw2wUyfDx3CPf0tAyOjsUtsqOlRazllmWfQxTbOzCYclMaamukpqpK+gaHVFIOBgnkmkD0MzDphsQ9/vxfbdsaa2ulylkp0x6c7ZiMY7U8S/H+juZmsVrLhWeBwhl9i8UsNZVOqahwKIE7AuL9k/39KkFLpsNiNsu61haVEOVY76lVnxMy3T6WRwIgoAXumKczM2f+zsfY5CQBkQAJkAAJkAAJkAAJkAAJkAAJkAAJkAAJkEBeENiwvlP9PYX3T5zMi/awESRAAiRAApkhQIF7ZjiyFBIgARIgARIgARIgARIgARIgARIgARIgARIgARIgARIgARIgARIgARIgARIgARIggTwloAXukLc/euTHOW0lBe45xZ10ZRS4L0fVYG+UPVv2JZTGaml7h7NTCdmXxtGxP6pvbaw7R4JhSGwh1l183aBnQP7h9btTErCj3ts/tl2J4g/2HlDC3VIMLWVNRZRbyJz0s/r0+z+X/W8/VshdKZq2U+BeNEOZ1x2BsD14WkyOhvoCXnlj4DV5vufZRVJ0iJaxTqQjcg+EwhI4LSqEwHnvm7tXTPCDPRJ7pdUYESXpmA1CBhoWS5lRSdzRdkjdR7zDKtlIqkmDdKKObQdujLlP4hm884J7xVx2RngIYfuRsT/K0bG35MjoW8vE8WhrsvsHkmaAq5a3Q3K96/B9y+YL2nHrR+9Q7KGP/9Jzi4Xu8SbY9ZtuEpyPI+cDg+KFQB/Q51R55fVEjtE4/W4Qj2sm+qPX6el5t9z4v/86E0WuaRkQTyNpgc1kl92/2ymH+l9d1p57Lrxf/vXEL2N+pi9+4jNPqzMp5Pkv9Dyz4lyLJ3GnwD2zUwFzdXv3XSqZA9aA7SWWoCla3o496JXeAxkFHC1vn5ubl5MDAwUt3isrM8j69nbFKBAIKGEhpMQQKGthsBK6B4PqM4jdF6c3WYI3LGI0lonDZpOysjIlMj41OJiW5NtmtQrkwdbyclXJ9IxHBgpclp/RyZjjwloaG6XCYVdCfoptl8OPlrhPuN0yMjae4xHKj+qa6uulqrJCNSYdefvSXmAtgjwynxMFYK2DyN1ZUSEmo3FhT0C7kegAsst0RO7gCBk+1t9gMKgSbYAHWGCOjU0sl2giyQLC4/Wqz7GOo24kpkonIKe326wytII0Pp1yeQ8JpEIAc9DV0KCeLzxPseZ+KuXFuxbPF8TKCJzv5uf9mSiWZZQIAZvNKu0ul9qzevsH1LmZUVgEsM9C4p7NsSsz4N2rTb0nHT/VJ/5AoLAgsbUlQQDvfQ67beHnAbrTSDrAOVsSU4CdJAESIAESIAESIAESIAESIAESIAESIIG8J3DWug7189wTff0q+TyDBEiABEigOAhQ4F4c48hekAAJkAAJkAAJkAAJkAAJkAAJkAAJkAAJkAAJkAAJkAAJkAAJkAAJkAAJkAAJkAAJxCGgRZqQ9T317v6ccqLAPae4k65MS6GX3gBx4NYXr0m6nGK7cNfmH8g65/plcsx40nbIRw8PviYQ30JsC/milg/+7MrnFvBA6o5nD1LWbR+9Q9UxH5yX+17/prwzfjQpjD+98tmSlrdDGtztukCu3nCdQGRaKgL3befdIZvbt8hjRx6W53ueSWqu8KLsEqDAPbt8i6V0iNFNBijAkw+o+oIhiNvP6FZPuI+pZx/7zEpi73RF7kjy4w+HBJ5AnAGQHAR1LQ1IcHdufkAgMLLA0n469Bkz8p9nJO4QuOMzlLXr8HeShyAiWzfdLFd0fVZePvkr+dEfHn8h4IMAACAASURBVFx2b0Rm/YjYTDYloj488HpMYfvSG5MRuGtptZa3j/iGZcfB+BJ6tAXlYl9PtC/h2q933yVYQxDR8nbd1nR4pQQ3Ty7GGen4VI/s+PXtWWuRPoclGpesNSDDBeu5iXXghiVn9R9c8pC4HM1K+vlvvf8a87lBc7Qs+8jYW/KtQ3cmbGEsiTsF7gmxpXSB5pnt5yGlRuXo4mzL29ENve7jl0BP9he2vB39gTwQEsFwKCST7mklBTaZjGIymsRabhGrpVzMZpMYy4yCLCTJSIix3xnKylTZfr9fRicmxOP1pTULIJiHFLm2qkpMJpP4ZmeVSDibYsW0GlrkN+GXn7s62pXEj+K++INtt1qlrdmlLnj/xMm8lo5nY8pCYq/lx6Uq+q+qrJRqZ6VKhIH3MKytWLOmPZ6UkEPe3lBbq8Tras2bn1drcX1NjVoLywxlEgwFZWh0VLy+2YWyO1tb1Lvf+NSUkrivNiCzhTA+mbV/tXXxfhJYiQCeCSSIgDi2b3Aoa+eA1qZGsdts6pllshLOyVQIIMmAs8IhU9PTMjw2znUzFXgldC3O0m0ul3rPGhoZFXeK54MSQsWuriGBuupqQRIf/FwAZ0DMW7zfT0xOqTNmPidWWkNsrJoESIAESIAESIAESIAESIAESIAESIAESCCLBPTfa9FV4M9K8VdokVQdf8eFQQIkQAIkUBwEKHAvjnFkL0iABEiABEiABEiABEiABEiABEiABEiABEiABEiABEiABEiABEiABEiABEiABEiABGIQgJhzPhSElksJNGNJObMJjgL3bNJNv2wK3GOz06JKSBSffv/nctXZn5cOZ6cYDcaFG6Kl7dEyXT3XR7zDsu3AjQJxqBa3Q5SpAwLXW8/7mnS7zle/VP/40X1JiblRHkS+2w9+Nf2BL7A7tbT94rYt0lnVtdD6YDgo1/7icwXWm/Saq8WTmFOYW4y1J0CB+9qPQb63IHBaXl5uLEu6qRC+4z6EL+CVNwZek+d7nk1KTB5dSboid9SNNiQKc5lBicd1zIfCSlaI/QkS82iJ+5wSCCYqMfI5ZNJ6r0Syju3dd8mQZ0Bue/mWmAVoybtOmpJMLXo9TeZa9ANn5x0Hb084BsmI4SHAv+ei+1UCEuAziEFxw1j/28mXlLBeRyp9Sq4v+XfVE595Wp2tsilXLzaBO0ZRz7Xo5AZa3o65ZDPZ1WAPegbkH16/O+a5QbOPfuZWmiHREven339KPt31ObEYLYue2fybYYXTokQJK1bbk6933ymH+l6VQ/2vrraojN7/hQ3XCN5HsRZmYs3D2hrZgxYH+OIdYmB4WKY9q5fjZhRCmoWdva5DSdggm5xZIvzFL8KaTSYlI4bIN5U8MtivA8GA+GbnJBAIpNm6yG0Vdrs01teppC8QyEE2PzI+vqoyeXPyBFoaG6TC4ZBSlXInS0r/IiESDBw/1ZfsbQV/HdYHs9ksDptVIDDXAfkx5kwpRkNdrdQ4narrMx6v9A8n/3MXJK3A/ViXR8cnFsnfsf7h85oqp1jMZnXN1MyMjI1PqPeAzrZWCQZDMuGeUvUySKBYCOAMclZHu8zN+9UZLFuJXKwWi7S4mtR5Y3h8XJDABIEzDer0+tJLSFMs48B+xCfQ0tSozqulvPdxfiQmgJ981tXUqH0cZyQkaWGQQL4RwNneZi1X7/8Ih82mfh6A5CZjE5MqmQqDBEiABEiABEiABEiABEiABEiABEiABEiABHJNYMP6zmVV4u+39A8l/+ewuW4z6yMBEiABEkiNAAXuqfHi1SRAAiRAAiRAAiRAAiRAAiRAAiRAAiRAAiRAAiRAAiRAAiRAAiRAAiRAAiRAAiRAAgVCIFrengkxWjrdpsA9HWprcw9El16/R7a+eM3aNCAPaoX875HLn1zWknjS9qUXPnr5k2I3O5SIELLtaHH70mujJfpvDL4m3z98/4oEtBD+3kPfyANS2W0CRLe3nnf7Mml7r/uEEuvnm4QymzT2bNknENlHJwuIVd+Id0h2/Pr2bDaFZZ8mQIE7p0IiAnPBkNJ/mwwGMZWdkZ2vdJ8WqGO/2fvmPyV85hO1IR2RO86NEYl7fOu65bQUTdc/GwwtnB3O7GthsZRFxDGBcChRUwX1Yr+EUFoH9rywhOVLz50Rm0cXhHUR6yMSriS79mn5daIhAQIQeOzIw8sSrOCcsHQ9TiRw1wJstB9yOSRvQfmQ3mNPR3nRcnmcxbb/+qtFnbRj33/5n1JpcSYlyE84geJcUIwCd5yPdm5+QD0bXzlwk3zzgvvE5WhWiQDu+U3kfLj943dJg61R5oPzct/r35R3xo8uIvTlj9wml3RcJlhrdh2+Lym80XNY35CsAD6pCkr4Ir2WYbz+5oXPZ5zEQ5c9LtXlNWrOTM5OyJ8m380LoftPr3w2Y/J2DW3beXfI5vYtMRmeGhwqCoknZMAQuAeCQSVw9ywRuGd8Aq2iQAjkGutqpdLhUKUMDo+I2+NZRYm8NRkCeo7g67HeUxT2xYGGZAdd7W2Cr32DQ+IpIclvfU211FZXxyRTqiJbSHwh80VA+nxqYFCts4mi0mEXV0ODkrAPj40tS6oRfX/9aQEsnk2VhGN8XBpqa1V9E1MUuCdizc8Li4DNapX2ZlfKCRHS6WVtdZXg+UJSBJjb8Ywh5ubn1Vlpdm4unWJ5T5ETaGlqUolMBkdHZXqG59MiH+5Vda/CYZfmhga1ppzsH1hVWbyZBLJJAPsfft6Mc21TfZ3MeH0yNjm56uRs2WwzyyYBEiABEiABEiABEiABEiABEiABEiABEiheAvizeJPJJCf6+tXPVxkkQAIkQALFR4AC9+IbU/aIBEiABEiABEiABEiABEiABEiABEiABEiABEiABEiABEiABEiABEiABEiABEiABEqeQD7I2zEIFLgXzlSkwD0yVlr+l6y0PXqE9XyHvH3bgRsTDn636wL5yke/JjaTXQY9A/IPr98dV9haKgJ3yEnvueh+gSQ3GA5KKUrboyeOFtAmmkylnnwhEZ9Mfk6BeyZpFl9ZWsQe6VlYrMaIyHyl0OJ0SMdSkSonKhefpyNyT6ZcXBMMh8UfCsvB3gOy583d6rYzoueIxD2RLB33zIdCSuIeLYTe3n23dLvOl92/2xk3aYeWnu84eLscd/ckbLa+fiWpPrxv6Fe8ccDzf+t5d8jP3tuv+o2Ilq9Dxo5+6PbgWjCBPNlkKFNlI6KZ4b+x5+299CfqPIBYKrRP2LkCu0Az23X4O3J48PWstL4YBe4AtXXTzXJF12fVGcloMC7I2/Wcw1y69byvqecH8qZn/vy/ZP/bjy0wfvCSh6TJ0aySDb1yeg4nMwA4s3ZWdS1c+krvS0WdZCAZJpm6Rj8PK6136dalhf1L719roXu23muiJe6Y/0rAGw4LBO7+QCBdjHlzX3NjgxKiu2dmlJQUEuB8jsoKhzTV1UtZmUGNgbeEJNlrNS4QkkPyj3jv2PG1akbe16t/iRBi31KTcWKOnNXRriTHM17vsl+Yn5hy5/3akukJZjaZZH17myoWAoGh0bGE0ueqygpprKtTewuu983OJmxWucUizsoKcTocgiQXCNw/Mj6uRNcMEigWAjVVTpWgIFdJISBXNpvN6ucvJqNJTCajBEMhGRwZEY/XVyxY2Y8MEqDAPYMwi7woi9ks61pbVBLG94+fKPLesnvFQADnWiRR8c3NydjEpEoWxCABEiABEiABEiABEiABEiABEiABEiABEiCBXBNoczWJ3WaTkbFxmXC7c1096yMBEiABEsgBAQrccwCZVZAACZAACZAACZAACZAACZAACZAACZAACZAACZAACZAACZAACZAACZAACZAACZAACayOAISPEeVjchFQMi9DynK+5EpP/ioK3JNntdZXUuAeGYEGe6NAhg0Jazrx6OVPih0i1iTFmBCWb/voHbLOuV7mg/Ny3+vflHfGjy6rOluiw3T6mK17ouXtQ54Bue3lW7JVVVGVy2c3t8NJgXtueRdabXPBkDqvQdC9uX2LmAwGiRaGQ1SOE1301+g+Hh37o9x76BsZ73Y2RO7zIfQjLEsl3KlI3AOnheYQ30dLy/X5cSUeup6lMvR48KJF6ysBPuE+psYg1jlAP/+4H8laIHL/y/ZLZWPdOQtF4gwBJtdvumlBeF1mMChWvoBXHvnjQzHF2RBkb+++S5Xz7vjb8s3f7Mj4PMiXAvX4ZlNUX6wC92jZP+bTPb/5RswEBpoxxvzY1J/lv/36DvlQ7Ub59ie+JyO+Ydn2UuJEQ/kyX4q9HXoty8bZF+81e7bsU+sV1qVN9efKxrpzZVPdOep9RQcSAkDo///+4cGc4M7me020xL1vaFg83uKQ4lY4HNLcUC/BYEj6hoaWSZdzMnApVuJqaJAKu021+dipUynezcvTIQApNOTcCArcYxOEwLyrvU3wNVdy4XTGMpv3tDQ2SoXDLt7ZWTk1MJjNqgqmbCQ+wJyAUH18ckqmpqfjth3ydsipkURjcHRUvL7E8nZdGMT5zooKqa+pVhJ3JXAfG1cyfQYJFAMBPEeNdbVqnh871Sf+HItjbVarOi8Z1BpPgXsxzKls9IEC92xQLc4ysW93tbeL0VjGs3VxDnHR9QpJByDHQiKT0YkJJjIpuhFmh0iABEiABEiABEiABEiABEiABEiABEigMAhUVVZKU32duGdm1J/JM0iABEiABIqPAAXuxTem7BEJkAAJkAAJkAAJkAAJkAAJkAAJkAAJkAAJkAAJkAAJkAAJkAAJkAAJkAAJkAAJFCQBCD8NcVo+Hwop2WcqkaxAOpUyU72WAvdUia3d9Vp0+fLJX8mPciTvW7veZq9mPechStx2IDk5JmSct573Nel2nS/hcFgeP7pPnu95ZlEjsyk6zB6N5EumvD15VkuvpMA9fXbp3EmBezrUSuMeSMghJIdQ/NEjP5a9l/5EbCabGA1lC9L2pSQgCz8+1aO+DeF7tgTuut5MiNxxHoWmHv2NJ4JeSeKOpEQQmuPMizKikxRB6I1wmBxKfh4IBeRf3n5EMQKbpfHYX/1MMb7hxWsSJl7BPoP9NlEM+4aU7DhWRAvcl34OUb9ic1pKj8/LTh/s8X2w2vXGd2LKtnVZ27vvVmeB3w4ckn/89+8mampBf64T3nzr0J1K3p/pKFaBOzjh+dq66Wa599CdK84nzFckBYCoG0mCPP4ZqbHWJp1kKNNjwvLiE3jsr34qVqNNvvLyTXHXn3T5PXTZ41JdXiM7Dt6+aL5gTdRCd6w7iFyJ3LP1XoM1/p4L71f7B8S6Pb2n1NdCD0h+17U0K9nv6MSkTExN5X2XzGaTdLS0iLGsTIZGRmVqZibv21wMDYRk8gOd61RXKHCPP6Lr29vEbDJJ3+CQeHy+Yhj6lPoQLfqHwB0i91KP9maXQPyMPWPa45Gh0bGYSCodDiUbwHUj4xPq2nTCZDJJXXWVunVqekZm5+bSKYb3kEDeESi3WNQzYjFbpKe3N+fnMOyDODNB4D48NkZxbd7NkPxoEAXu+TEOhdKK5sYGwf4/Mj4uE1PuQmk221miBLAP1tfUSGWFQ/05M86Yk+5p8fG8X6Izgt0mARIgARIgARIgARIgARIgARIgARIggbUjsGF9p0pmfaz31No1gjWTAAmQAAlkjQAF7llDy4JJgARIgARIgARIgARIgARIgARIgARIgARIgARIgARIgARIgARIgARIgARIgARIgARSIQC5YyAcEktZ2bLbtMAdksNkwuP3rCj0S6aMTFxDgXsmKOamjDOyVRFK3FfHXEtJn3p3/zIpqdfvjftsXv3B6+TqDdeqyt8YfE2Ojp4Rmm4955asi31X1+v076a8PX12uBMSTIhZ97/9aMoFvXDsuZTvKfUbKHAv9RmwvP+R81t4QdyN5B0QgEev6bhLy9qPn5a2R0ur9bzKtsBdtz5ZkbuWtcNJDjH50lxCL/Q8q2T1sSKWxB33zwUjMl2jIWI3h8A92YDIXfFz9yip+8ddF8oVXZ+Vx448vCzxSbJlpnLdSgJ3XQ56hR5BUh8Ko68GtX/vOnxfQsk85MOPXP6kKioZKX0qbc+3a/U7Ap6DZN9vUulDMQvcwaHB3piU6BtzCokBNtado/DFS7qQCltem3kCEPJjLcvGO9iXP3KbXNJxmay0XmM+fXHDdSqRCAKrPc6WSKIRK7A+pRuoa8+WfRl/r1kqb+8dGJS5+fl0m5lX90EaWGG3q19uPdHXr0Rs+R511dWCX9SC5Ph4X78EArHnUr73o9DaFy3mpsA9/ug5KyrE1VAvvrk56e0fKLRhXnV7IXZsczUpYTnk7ZC4l3roXyzVokvsIUsD8lbMm0AgGBFDZ0D+j7FQ+24BrOulPkfY/+QI4LwCgXsQ+/+pvuRuyuBVeKY6WpqljAL3DFItvqIocC++Mc1mj+w2q7S5XBIMBuXPJ3uzWRXLJoGMEMA7YVVFhTjsNpW0aj4QkBmPVyUewjxmkAAJkAAJkAAJkAAJkAAJkAAJkAAJkAAJkEAuCJzduU793cn3T5zMecLfXPSPdZAACZBAqROgwL3UZwD7TwIkQAIkQAIkQAIkQAIkQAIkQAIkQAIkQAIkQAIkQAIkQAIkQAIkQAIkQAIkQAJ5QgCSTIjaywyyIHGHmisQCi/ILb/43JV50trkmqHljJBsfuu1OxOKK5MrlVdliwAl7pkhq+d9rNL2vrlbXuk9ELeibtcF8pWPfk1sJvuya3Il9s0MheRL2fmpB6SzqkuGPANy28u3JH8jr1QEtKQ2HRyFtqek08dM30OBe6aJFm55S8XtELT/7N39cnjwddUpyGQvbr9UicajZe2xepxrgbtuw1KRO35xBhrBWLJ23IN9KCJRh0A9IlJfKWJJ3HGuhfB+aaBeU1mZql8HroJIWAnkT3+NVR+E+RDnZzsgHsaYLg2MH8b4464LZJ1z/Wl5e6SPK0mTl5ajeR3sPSB73tyd7e6sefk64Q0E7omekVQbW+wC91R5/LePf1M+1vRxKZW5lSqftb5eS80hTf+bFz6f0ebosuOtkx+q3SifOetzcl7Dx8RitCRV99Pv/1z2v/1YUtdGX3RRyyfl9v+0XSDXPDz4W5XYIlOBPXfvpT9R71ATU1MyMj6RqaLXtJyqykolQsW+3Dc4KL7ZuTVtT7KVN9bVSrXTqS7vGxoWj9eb7K28bhUE1rW2SLnFopIXQPbPiE9gfXubEhqeGhwUr2+25FDV11RLbXW1SgxxrPdUyfV/aYchnW5palTfBpPjvacWJa7CegZmkFIPjoyKb7b05kzJTxICSIpAQ12t1Did4p6ZUc9KrgPi9vZmFwXuuQZfYPW1uprEYbPJ0OioTE3PFFjr2dy1INDZ1ioWs1klvUHyGwYJFAoBu80W+XlCKCSTbjfXvEIZOLaTBEiABEiABEiABEiABEiABEiABEiABIqAABLuWsvLpX9oWGb490WKYETZBRIgARJYTIACd84IEiABEiABEiABEiABEiABEiABEiABEiABEiABEiABEiABEiABEiABEiABEiABEiCBvCCgBe5oDCTuUGgGlwguC1G2++AlD0mTo1kJPylxz4uptmIjKHHPzBht775LHOYKVVidtU49AyO+Ydn2UmLBbKezS7qbL1jWkBHv0Iry98y0PLelaGmx1++RrS9ek9vKi6S2qz94Xco9wXPeYGuUQtxTUu5shm+gwD3DQAuwuKXidkjNn3p3/6oE1GslcNf4l4rc8f1UZe3xhjKWxB0M/SEo2ZMLfS7GV5yQY0ndsyEBT651Z66CQPjei76rJO6+gFd++B//tCD0T6asPVv2CWTLkNFDtlzsoRPeQN6O8ctkUOC+nOZPr3xWfH4vz1uZnGgZLAtrx8a6c2T373bKof5XY5YMAfpFrZ9UZ7hH/viQvDN+NKkWPHTZ41JdXiM7Dt6uEm9gnbl+003LpO1IRIJEU28MvhZzDdLreTpJl778kdvkLzv+s/oZR7YSCeBMfPWGa2V+3i/H+/qSYpNvF0Fuj2QqNqtVHHabOCsqJBwOy4TbLWMTk/nW3BXbA1Ec2g/hMWTiwWCwoNpfaI3taG0R62l5e+/AoJL0MeITwNx0NdSnLTC3WCzSUFsjo+MTSphfSIF15qyOdiU4hmAZouVSD8j8IfXHq4ZesyByRzTV1UllZYVaw4bHxsTj9ZU6LvafBOISaHM1CWSx0x6PDAyP5JwUBe45R16QFWqBu8fnk7m5eXXWjo5gKKgkx0u/X5CdZaMzQqCqskKa6utldm5OTvYPZKRMFkICuSLQ2tQkRmOZOvNPuqdzVS3rIQESIAESIAESIAESIAESIAESIAESIAESKHECjXW1giTZY5OTBfd3XUp86Nh9EiABEkiKAAXuSWHiRSRAAiRAAiRAAiRAAiRAAiRAAiRAAiRAAiRAAiRAAiRAAiRAAiRAAiRAAiRAAiRAAtkmEAiHJQCjZVRA+Awp6MXtlyqhG/79qfeeyHZTMl6+lrhDBnrvoW9kvHwWmFkCWzfdLFd0fVYV+vLJX8mP/vBgZisosdL0/N/75u6iE7Cvdii3nXeHbG7fwnm2WpAp3q8loRS4pwhORChwT51ZsdyBE5o/FJbQablTJsTtmk0yAnecA1cKnBlXK/1GOzx+jxL8ZjKiJe5GQ9lCgiK0+fjUMel2na+qG50dkX87+dJC1Uho0lm1XsmKl4aWumNcMCbZEgKnygESd5yjnu95NiWOmlG+9CPVfqd7/aOXPyl2s0MJ3CFyz1RQ4L6cpD6P7jr8nZQSC2RqTFjOygRiydG1sP0D1R+UamuNkp9Hx6BnQPB+sZLIHbL2f7r4/xGL0SKPHXlYnu95RgnckTACkUjaHl0f1rdHLn9SJdH40nORd8Vk4n9cvFfaKtvVpdl8H0L79l76E7GZ7NI3OCSQMhZCmIxGsVjMYiu3is1aLuUWixjKypQ0MhwKi9szIxOTU0oqXEgBEX1zY6PYbVaZ9nhlcCT3ItdC4rWatlLenjo9LXDHc/an4ydSKsBoNEpna6sSIeJ+SNAhKy6UcFZWiKs+fXl9ofQz1Xaeva5DSe0xpkOjELV7lay1wmEvyHFOtf+8ngQyQQCSWCSgQWILJG/JdVDgnmvihVkfkgxVVVbGbTwSeJwaGFRJXhgkoAngnIAkOCcHBpT4n0EChUIAa57ZZJYZr1cm3e5CaTbbSQIkQAIkQAIkQAIkQAIkQAIkQAIkQAIkUOAE8Pde1rW2iG92VpCAnkECJEACJFBcBChwL67xZG9IgARIgARIgARIgARIgARIgARIgARIgARIgARIgARIgARIgARIgARIgARIgARIoCAJBMNhJQX1Bbyy84375Iquq+Tw4GsLsmct20Xnjk/1yN43H0hJCrnWUK778PXyubO/kDdyzbXmka/1Q9z6hQ9eqwTFCK/foxIGQPTHSI/Ah2o3yrc/8T2BpHbbSzemV0iR3qXlkcFwUK79xeeKtJf52S0K3NMfFwrc02dXqHdCEI4EOzirIbCeP/rHH2dUgJyMwH17990LovN4LF/pPSBPvbd/1SL3bIzVGYl7hCGSEh0efF12fuoHSiaMmJmflv/rf1+3rHpIeSFz31h/rvoaT+p+w4vXKAF9IQZkyuDw3d9+S/5j+N8LsQtptfnTXVfJ9ZtuUvJ2SNwzFRS4LyfJ97FMza7slfPYX/1UrEabTM5NxBS2I3GITnTwma6rlKgcEU/kHi1vX5oc4qHLHpfq8hpJVeiv96Kn3/+57H/7sRVhoP5/3PxDsZps6r3y3kN3Zv1nGFd/8Dq5esO1ayYOTWV2VDocSh4JebuxrGzhVsiDA8GgzM7NqV9mhfw8VGDydt0ZyNtdDQ0q+cCfT55MBQ+vTZJAR0uzWMvL1ZzHLz4X6lxJsrsZuSxa3t4/NLxisgfIuy1ms0DajhQaZrNZ7FarEniCOX7xHOGemVEi90KI9e1tYjaZVHvRbkaEQHuzS2xWq5K1Y2xNRpOYTEaVPAOsIHRnkAAJrEwAa2JrU6OYTCZ1hkFCHZ0ALxfskDymvaVZJWMYHkMihsJI5pMLNqVWB87Wra4mmZyeFvf04r0O+3pVZYWaJzowT81Gk0ragXM4BO7zfn+pYWN/VyBQX1sjtVVVSoKN8yODBAqFgKuhXp1rKXAvlBFjO0mABEiABEiABEiABEiABEiABEiABEigeAhsWN+pOvPesePF0yn2hARIgARIQBGgwJ0TgQRIgARIgARIgARIgARIgARIgARIgARIgARIgARIgARIgARIgARIgARIgARIgARIYE0JRMvb7/nNN2JKzaIF7rqxEF9Crl0I8eAlD0mTozllQVwh9K1Y2njPRfdT3J6FwdRzf++buxcSMmShGlUkBLcb687NqFQ4W21FuVqwCBnlvYe+kc2qWPYSAhS4pz8lul0XyPbuu8RkMIipDBo/RjETgLg9ECVux9kLkvRMRzICdy1Ax6wzGpbPPZwnI4p5UW3MR5E7+qDbh69bN90sV3R9dhHOl0/+Sn70hwcTIo4ldX+h59mCTTqz59J90mBrlMeOPFywfUg4aHEuePTyJ8VudiiBu5ZTp1uWvo8C99gEf3rls+Lze2Xri9esFjHvzwKBpWuiFrYfHX1r2bOBNRBJ3+KJ3FeSt6PpX/7IbXJJx2UpJ1jTe9GQZ0Bue/mWuBQuavmk3P6ftivJ8Qn3MXXWz0WCDXDZe+lPlNz+T8dPKBFvPgZk0Gd1tC80LRgMim9uTolGPT6fBAKBfGx2ym2CwNVVXy8Qub9/4iTl4ikTXPmG+poaqa2uUhcd6z0l/iKZNxnGtKg4iMshMEdAzApBK0StsaKxrlaqnc6Yn2lhO2TwuA4SWMiK+4dHBM9zvkaN0ykNdbVqrmDOMM4Q0L9ciu8o4XRYBK9ciST/ZEgCJLCYABIhtLmaUpA62wAAIABJREFU1BkQZ5ve/oGcIUKdHS0tUlZmkOHRsRUTdOSsUaxoTQhgHiIxB2LC7ZaRsfGE7cBejvM59vFTg0MUuCckVloXIEHFutYW9X6J90wGCRQKAQjc8Q6ExHCTbnehNJvtJAESIAESIAESIAESIAESIAESIAESIAESKAICXe1tKunvib5+lUCbQQIkQAIkUDwEKHAvnrFkT0iABEiABEiABEiABEiABEiABEiABEiABEiABEiABEiABEiABEiABEiABEiABEigIAloOeiuw9+JK16OJbhEZ49P9cjeNx+IKX3PJxiQBc4GfHL9L7+UT81iW6IIQHQZDAflX44+UnLi0GxNhA/VbpRvf+J7MuIblm0v3ZitahbK1VLuXMjiM9GZRy5/Uknntx24UUa8w5kokmUkSYAC9yRBLbms09kl9150vxINQ94OiTujOAlA2h4IhUTEIL6AV37R84xA3p6tSEbg/tcfvl6uOvsLqgllMeYeZiP+KQSRO/qg+6yZQvC7zrleyZAe+P0uOdT/arZw52W52867Qza3b5F3xt+W//6bHXnZxmw0CpLpb15wn7gczUpQDYl7JoIC99gUmVQrE7Mre2Xgebi4/VKJJWyPV2s8kXuttU4sRktcQTvq2rNln5Kq35CC0B/14QyPlCFfem5xAg7dRsjh/7LjP4tBDCkL4jNBV59z81kYXlddJXU1NUpsOjY+ob5KVCKWTHDIlzJqq6qkvrZGxienZHRiIl+aVRTtQCIA/NIzhLX4hefegUFK8pMYWUjXITJEDI+Py+TUcpFhU32dVFVWKp4Qv0ZHKLj4exB6tjQ1KjEipK8YB8jh8yUgsYVcHtHV0S4mo1EGR0YFEnrGGQIYP4hZIfBFYOzHJidlIsb8IDcSIIGVCVRVIrlFndqfZufmZGB4JCdJRiAB6WhpVmfQwdFR8Xi9ORmq5sZGmZubk/GpqZzUx0oSE6irrhZIA/DzJT0PTyaRTODsdR0SDIWkjwL3xJBL8IqWxkapcNhlZHyc54MSHP9C7TLeeyxms7hnPBS4F+ogst0kQAIkQAIkQAIkQAIkQAIkQAIkQAIkUKAEkPDXbrOpJKtL/8y9QLvEZpMACZAACZwmQIE7pwIJkAAJkAAJkAAJkAAJkAAJkAAJkAAJkAAJkAAJkAAJkAAJkAAJkAAJkAAJkAAJkMCaEtACdwgLIS6MF5CldbsukG7XhdLtOn/RZfksQL7uw9fL587+wprI29Z0YKMqx9hBjpfPAdGl1++RrSkI/PK5P/nQNi3JzJVQ/eL2LXLreXeorseqM5/moW7rkGdAbnv5lnwYrpJqgxZbLl2XvvfGt+Wd8aMlxSLZzkbL240Gg5jLKG9Pll0hXQf5Oc5lYZEFcfsLPc9kfQ/XMvOV9uHoNX4lppC7QzuYzyJ37Ec7P/UDgUAYAUn+1w/eJh93XSjXb7pJ5oPz8rVX/q6kknvo8fWH/PLXz//XQnps0morxv7Wj9whG+vOUUK1TCdKoMA99rDo/f9g7wHZ8+butMaON+UngVgi90Tj/NBlj0t1eY2slEguVm+3d9+tfh6Bc+TP33tiUfKv/3HxXmmrbI/7PpILeoUgcO9sa1UStf6hYZnJkVw0F+xj1WEtt0hHS4vMz88LxJmhME5ZjEwRgDxcyWopcU8JabTEHQkUhkfHlAQfHBtqa6Ta6VQCb8jY8f1EAel3a1OjQJaOWKtfQoeEvLLCIQ6bXSwWsxhPy8hnPF6Z888LhLb+QECO9Z5K1KWS/Fz/gik6HwgG5URfv5LyM0iABFIn0NzYIJUOh7oR6ymSuEy6p1MvKIU7Gutq1fqtAyJunD+wznu8voVkFikUmfBSrLNIjoHAmpFPCTwSNr6IL4BUv9JhV3MO+yLGCev5if4BCQQCcXtOgXsRT4oMdM1us0qby6Uk/z0ne1WCAAYJ5DsBCtzzfYTYPhIgARIgARIgARIgARIgARIgARIgARIoXgJImI7E6UgsjgTjDBIgARIggeIhQIF78Ywle0ICJEACJEACJEACJEACJEACJEACJEACJEACJEACJEACJEACJEACJEACJEACJEACBUkgWYF7dOeiZe7493sPfSNv+64l1qmK4fK2Qyk2bOenHpAGe5N85cCNWRfApti0RZdT4L4aesvv/VDtRvn2J74nI75h2fbSjZktfIXStFARl2iJu5bCPvXeE/LUu/tz1paVKsJz0VnVJbt/t1MO9b+aF20qpUZoseXSPkPEeQOTOCybCpS3F//TES1uR28hvf3Ze/tzJhDXAvfotXspdZz3Hrn8SdUmJO5ZGljrL26/VAmxEfkqcof094quqwR9RhoE6I4eO/LwggBY72ODngH5agkl+IDQfM+WfWrsdhy8XY67e4rywYsnbs90ogQK3JdPny9/5Da5pOMy9UGukgsV5STO805pkbvD5JBHj/x4xdbqOZFI9L60EKzft370DmmwRZJw4Pz4ryd+KZd3flqsJptKCnbvoTvXbB1bS4E75M/4BzK/eEI/k8kk69ta1ec9vaeU1LSYo6zMIOtaW8VYZpSxiQmZcLuLubtr0jdI3NtbmtXZD7JxSMeLfV6tFnRTfb1UVVYsFIPncXYOAncRa3l5SvL26LY01NVKzWl5MJIzIElDsqHXD4wj/l01Jm6E1SEa11mtVqmw2wTzwGQ0Ru49HXoeQDCPPuIz/HI8fkmeEZvA+vY2gQgf7KY9HhkaHSMqEiCBFAhA2l5T5VRrkg69LiExAoTa45OTKZSY+FL8cnhtVdXC+uebnV1IqLH0bjzbc/N+mZ2bU0J3j8+3KglztbNSGuvqVDWQtx8/1Ze4wRm6Qp85M1RcURXT1d4mRqNRnYkgbkdCAezv2AuHx8Zkajr2PkiBe1FNg6x0RifiGhgeUeeEdCP6vLawVp7+GSnF8OlS5X2xCEDgjvUP++8k38U5SUiABEiABEiABEiABEiABEiABEiABEiABHJMYMP6TiYYzzFzVkcCJEACuSBAgXsuKLMOEiABEiABEiABEiABEiABEiABEiABEiABEiABEiABEiABEiABEiABEiABEiABEiCBuATSEbgXEs6fXvmsGMSwTBx9dOyPcmTsrULqSlpt3XPpPiW3yyd5dqyOUOCe1vDGvUknLsAcPzp6Zp5ne95D2rhz8w8WhIoQdCKBwNUbrlUyRUh/IVlcy9CiYrRnK2XhazIUEJJjrkTH1R+8TomfDw++Lki4wYgQoLy9uGdCKCziD4WURByRa3G7phstcI8naMe13zj/Hvlo41+sKPhGWfp5xj3xRO4v9DybM7ku1pvN7Vvk0+uvEgi8EXBLhsMi2BejExFF72Mvn/yV/OgPDxb3JIzqnT4zPvHO4/L//empoup3rsTtGhoF7ounz0Utn5Q7PrZDfZPy9qJ6tFbVmejEEbqgbx26M+l3dCQOwX6jRe4o44T7mFrT1/J9Y60E7hUOhzTW1khZmVH8Ab94fT7x+mZldn5eiSN1VDud0lBbIx6vTwZGRlYlDV3VBMjhzRCbalm2EqbOzcmMx6vkqYzMELCYzdIBiXtZmZK4n+jrz0zBRVrKBzo71VkUgvXycouSroMdAnJfCF/BMZ1wVlRIY12tKg8yXy2PjVUWVOsOh10cNpsSK0IcrtuRTt1ou3d2Vny+WfUVfVCC/2aXKtcfCMix3lPpFF0y99itVmlrdqn+QqB6sn8g7blQMtDY0aInYCwrk6aGevVM4Pwy4/FICC/zpwMiYqxjDrtd7DarSiaB9WhqelrGp9xSYbcLfoEbaxwCZ6RTg0Or5oa9r6WpUfAVASH78Nj4wjOL9U/9U24Rq8USV+oeDIXUWQ2C+TmcUbw+dUZJRqK8rqVZysvLF/oyNjkpYxOZFdQvBQXWOFsZygxKRo4zFeMMAex3Z3W0L0uWhL0Z53CMKxKZxErQQYE7Z1IiAlWVldJUX5fWeRs/n+1obVFroUrAsKSy6NQ9Hq9X+lJIBJSo3fy8dAlQ4F66Y8+ekwAJkAAJkAAJkAAJkAAJkAAJkAAJkEA+EDi7c536u6vvnzjJJPT5MCBsAwmQAAlkiAAF7hkCyWJIgARIgARIgARIgARIgARIgARIgARIgARIgARIgARIgARIgARIgARIgARIgARIgARSJwBx6HwIMi+DpCJLS72mtbnjug9fL587+wsxK4dIGpLSYo/t3XdLt+t8JbH7Sh7Is+PxpsA9czPxQ7Ub5duf+F7MAnPxnEeLgNGI41M90lnVpdqTD4kEtp13hxL5lpqYN3MzLDslQeL5/c0PitVok3sO/b28M340OxUVUKmUtxfQYKXYVJy/AuHwgnQMEvGn3t2ftLQ2xeoSXh5r3fYElifbqC6vkdaKNoF8/dEjP16x3GRE7kgyAplzts5jWFeu3nCdfNx1gdhPJ42ICOUNEgiHxBfwytcP3rasfjx7Ozc/oMRaD/x+lxzqfzUhw2K4QO+Pw94htV8fHXsra2OTC15XrL9SNtafKx2VndJkdylBFcb8Fz3PyAs9z2RV8EyB++IR/nTXVXL9ppuSWjtyMTdYR/4QeOiyxwV7i4503lW0yB1Jq/a8uXvNO7cWAncIIaucTpWZBEJT7HVY8xDYy/z+gHhmfTI3Ny8NtbViNJbJ4MiokkeWQkCsCmk9BKeQaoKPZgPBKyTXkN17fD4lQ0xGmFoK3FLpI+Zbc2ODkuRCYAtpOCM2gab6epVQIJoT5mVNlVMgX4fUPV15u64RwmBIhSHohBh4ZGxMiYHLzRAJl4u13CImk1HKDBFpfLoRS9geqywtcYfYuFTWnXSZ4j6MHZ4lBMTIQ2NjixJxrKZs3ksChUbAaDQK5K+Qhuu9G/v1pNutzjcmk0mtqXhmDGVlEg6F1Gdjk1PL9nOssSgL+/7xU31po8Cahj1Pi9uRnGJoZFQlrkgUyUrdUQ7W74A/IP5gQObn/UrqjiQ0OjEP9l4Iv/EV5zr0DV77Y6dOSSAQSNSUtD9vb2kWW5Q0XonrR8dkzu9Pu8xiutFht0lLY5PM++dVEo7oc6WWb6O/GMtTA4OLPqfAvZhmQvb6op97JKLA85dM4EyIhDpYU7EGBoMhvCkuvtVgELPRJCazSYmMkHQHXxkksBoC2JtsVqtMTLnV/swgARIgARIgARIgARIgARIgARIgARIgARIggVwSQBJ6JDLHn8HPeJmQNpfsWRcJkAAJZJMABe7ZpMuySYAESIAESIAESIAESIAESIAESIAESIAESIAESIAESIAESIAESIAESIAESIAESIAE4hKIlrcf7D2QF7KzTA/XRa2flI82fGyh2O7mC8Vuskux9jcWv6s/eJ1cveFa9dFq5Nkb686JOzwjvuGYgk8IUO3miHQoUUB05/V7ZOuL1yS6lJ8nIABJZrfrgkVXfbhukxjEIDe8eE1WhaW60uh5F90QjDGSJyChwFoEZL57tuyTYDgo1/7ic2vRBNa5AgEteMX8wFwtxdDrpsPskG3nfU1Jp40QqJRFRJOMwiYANU4gFJYgrFoistbidk1zqcA9EWUI17GWJxPxRO4Q2CPSkfUmqhdJOiD0Rd2RCIvRUCbwtUJsizMw4rEjD8vzPc/ELE6vR/PBefnaK39X0CLzRLz052B263l3LLocYw3RPv7JV6E79vbupvOl23WhtFS0irO8SowG46J+5ErcjkrBECwRX3zuymTxF/V1+nlazbtIUQNi50RLz7OxJ+QSL85v91x4v0pe9f6JkykL7yBXr6xwLGsyhJ0DwyPLRKTGsjJpbmoUu9Wq5MxT7mklIYeYD4JmSEIh68N/a6k7JJ8QSaJ9pSQqhyAbLMxmk1gt5Ur4ajYZFRtwxOcISFEhNYRUc25uTmbn5hXblaLS4ZBqZ6W6Z3LKnfD6XM7JXNUFfutaWxRjyEiTkdjmqm35Vs8HOjvVmRTCX/wDXtkIjElrU6MSJsYLSDkhi8d4IcED/h1tykZgPVqtmD4b7crHMvEc4XnCGGKdHp+akrGJyXxsKttEAlklgP25rdmlzjN4Fjxen9is5WrvRkR+pBBWAnPIzscnJ5UgdqXYsL4zbYE7nkmc1ZwVDlUn1tBMJKZQ5xOTSWw2a+Ssgn+Ps3ajz6FQUMYnp8RoMkptVZUSjkA8opM/YK090deflbHBWEB2gp+r+P1+NRY4U0GcP+F2q3Zl43wJ3nabVXDmstts4vPNysDISFb6uNpCtSwAouKRsfGlimw1ti2NDYodzpg4B+DsabGYZV1rqzqL6u+tti28vzgJYB1C4h+siX1DQwk7aTabpbWxUSXv0QkwIHDXCb90AVjTMA+RbAjvjhC4Y21lkMBqCEDgjp9XjFPgvhqMvJcESIAESIAESIAESIAESIAESIAESIAESCAFAkgKXFlRIXZr5O+FIMYmJ/nnrSkw5KUkQAIkkO8EKHDP9xFi+0iABEiABEiABEiABEiABEiABEiABEiABEiABEiABEiABEiABEiABEiABEiABEigCAmUgrx96bBB7vjDLQ8riTWkoxBSlkJES1khRf5KGvLsaBFlPGav9B6Qp97bv8A1lgQ0Wd7Hp3oEUnh8Pe7ukRHviPrKSJ/Az658TjHd9lJywt30azpz567NP5B1zvUL34B+Gm4dLe+E4PD6TTfLCz3P5mx8tVge0uR7D30jE91kGRkmoAWehwdfl12Hv5Ph0vO7uFjrJuXt+T1mybZuqbgd6/FT7+4X7J1rGTo5C0SzWzfdvNAUJAzA/2JFIBxSAvQdB29Pae1eKnLXe0KmZL3YU65Y/1m5uP1SwZkPgTqMp5MfBEPhBXHWCfcxJW5PxH97993S7TpfBj0D8tWXb1nLocpJ3TrJieIGIZ2ckd3rBiARC2TuWKMT8ctmo7/8kdvko41/EVPWjnoxxpFzpP7ak5PkMdEJbGYDPvnbX34xmxgKpuyLWj4pd3xsh0rWdO+hO1NaOwqmk2zoqggUusBd70FIVoDkO4g/HT+RtMASv0AK+XdVRYU01NXGZAkxJwSdOiBBczVA/hgR/A6Njsm0Z3GSLEj5INpU/5RblDgNMlSI+wZHRlc1ZoV+M9hYzCaxmC1iMZvFai2XcrN5QeSOsxvEhfgKkSZkqL7ZOfHNzirBNQTckIjWOKvUGOiA+BC//Dvpni50RCm1X/9iHPj0ZklInlKD8vRiCDGrKisWte69Y8ez2lqsKTVOpxIN50rWntUOlUjh+plCd5HEY3B0VObn/SXSe3aTBETtrW0ul9qjsRcfP9Wn9mO8q2L/rautUWcarG0Qh0Pcnow4PB2BO8TtjXV1UumwL4jbdZ2oP1uRSOwOiTrOKjjTuWdm1Bmmq71NfR0Zn5CJqamMN00lazGbxT09rUQnEJ801tWKxWJRbQkEAupMmolELigP4w/JisNmVXXh/IZ/ID7vOdmb8f5losA2V5OStA+NYlxiJ7A1GY3S3NigrguFQzI2PimVlRXqzD4/P68E7hRnZ2I0irMMzBM8i1jz8M65UmCd7GhtUeslzhP9wyMrJhnD87WQlGloSCVLYJDAaghA4I6fd4xNTgkSWzBIgARIgARIgARIgARIgARIgARIgARIgARIINMEYgnbo+vA32GYmp5Rf5bCIAESIAESKA4CFLgXxziyFyRAAiRAAiRAAiRAAiRAAiRAAiRAAiRAAiRAAiRAAiRAAiRAAiRAAiRAAiRAAiRQMARKUd6OwdFSuIO9B2TPm7sLZrxW21DI5B65/MmFYrQ8O9lytbwdgjJjHJlrMHxGigqZJ2TrWgQLAWhsBeziFkASCiEL/k99jREUuyc7aouvg0jw+k03yeHB38quw/elV0gad0EE+/3ND4rNZFd3QwjsD4XE6/eqJApXdF0lV2+4NqftwrOAZ6KUkjikMXRrektk3vxQrEar3HPo7+Wd8aNr2p5cVR4tb19YNw0iJiy+jIImEAiHJYDDl4hKpJEP4nYNVJ+N9H97Ax6xmyLi2USB5BuPHvlxosuWfb5U5P7YkYeVTD3d6HR2yRVdELdvWSgi8gxBuhoWnFF04Az4fApJQ7TQHPc//f7PZf/bj6XbzIK5b8+l+6TB1qjObhCmYQlSLMPhRUL3tUyEEj0uALtU1g7B/FqEXscx78AMSUggumdECEC6f0nHZZS4c0IsEFjn7BTsCVaTTa4867+qM3qmknrkEjPeZ7S4Hc//7Oy8EjbO+5MX7a6HbNNgUOLvhtpa8Qa8csOL16hu6LUFospjJ3vVu3J9bY3UVlWptRlC5oHhESUVTyYg9URkUziaTDvy9RqIQm3WciXUhBwR8lTNDLzVfnj6bAERIiSHEMpCrg8ZPO7FNVPT0zIyNh73Zxv52v9023VWR7sYjUYlHM2EtDXddhTSfWev61BzK9sCdzBBPXzmC2l2RNqKvQFrEMYOzxUSeTBIoBQIYG9taWwUh92m9tyT/f3LEhjgfdVqtSrZdSqi61QF7lWVlVJfU632OATkHhCXJ3vuysZ4OSsqBEJcHe+fOLmwxlfY7dLS1KjOIiPj40pIkozYfmk7tShdf7WVl0tlhUNQPs64WI+iz7r4rK66OiLcD4fVmoXzcCAQTAtBTZVTqp1Ogehc/VACP1cLBsXv94vdZlP9PdZ7KqWxT6shadzUhTNRWZmc7B9Q5/SVAud+9FUH+jg4MiJeSrPTIF9atyBRAJ4FJAEbGon97ol1CzJ2zEc8kwPDwxI6/fPpeLSQKAFl41n2+wPiDwYkHML7T0itfam845bWiLC38Qhgv8LeMTqBJGcUuHOmkAAJkAAJkAAJkAAJkAAJkAAJkAAJkAAJZJYAkv4iYWp0QNiOn4kiQSX/7kJmebM0EiABEsgXAhS458tIsB0kQAIkQAIkQAIkQAIkQAIkQAIkQAIkQAIkQAIkQAIkQAIkQAIkQAIkQAIkQAIkUOQEIr+bHZb5UEigYiwlkTlEjz/c8rCSKUKcCol5KYWWcaLPHr9HvnLgRvU1UUTL28tPi97i3QNBKgS10fJ1CLshUU0nMF9RGtxoSu4eR+yOfkD0B2k8IzaB7d13SbfrAjXvMf9zGdFSagukYZgn4bBA/Lu5fYsSNe59c7dA/J/t0G0Z8gzIbS/fku3qWP4qCOikA8FwUEa8w/Ja/6vyxDv/vIoS8+tWvbbGatVq1s386iVbExG3R85cvoBXftHzjLzQ80xS+2+u6EGce89F96v99u2xI0o2bTcnJ3D3+j2rEq8j0QvE6+kI3LF3/IXrAiW1RR90qIQHBlF7jXYSQZqPPSZV9qjjngvvl86qLpkPzsvXXvk7tR4Ve4Bpt+tC2VR3zrK5oITuIkqKv1qBO/jiHIDzQKqhzzXpJhFItb5krkcigXsvun+BWTrzOpl6Cv0aPXarnT+FzqEU2v/huk2y3tml5Ozn1p+nutzhXCdlBqPYTXYlvY4VhSZwX0jcEA7L7Ny8DI+NJRQ1xuo3RI8QVGpBOGTL0Ukg9Pv8pHtaCcIhFoe4EhK0Kbe7ZCTha/HsYCwgUAZza3mEPYSGZcYymZubk8npafF4fUrijoCcrrG+To0nvjc0Oqbk7sUcED12tbcpmS1kqozkCORS4J5ci3hVvhGwW63S1uxaaNapwUFKffNtkNierBCALLy9pVmdi/qGhjI675MVuDtsNiVJ1+J2yD6Gx8bTOudlA5KWuOOMsTS5AwTuOI/omMV5xe0W90zsPwvCuVyfb9Bvs9kk2Nt1opql7cd5FHL4pWJ4HO+rnVVSV12lEofg8/Ept4xNTKSEAGcoJZ02GtV5d9rjEff0jMzOz6syMYaIWCL5lCrK0sUf6Fyn2tlzsnch6c9KVSFJQGNdrerrwMioeH2+LLWMxRYLATyzTfV1gnVABxJZzHg8KmlDIBBQ7yItrib1HOMZQmKpZJJdoOx1LS1isZiX4Tpxqk/mUkhSViy82Y/VEdAC97HJKZmYmlpdYbybBEiABEiABEiABEiABEiABEiABEiABEiABGIQiJa4D46MqmS8DBIgARIggeImQIF7cY8ve0cCJEACJEACJEACJEACJEACJEACJEACJEACJEACJEACJEACJEACJEACJEACJEACeUEAEsuIuD0SpSRvR3/XOTvlrgu+LdXlNar/EHD+7L39ikMpxPbuu6Xbdb5ApAERejIi71Tk7dEMlcg9HBazoUzK0nO3rzgk0WL34GmxOySy91LiHpfbg5c8JE2OZiW6PzL2Vs6nvJ5/kPlDTj2r5HZnJscNL16TE6Hxzk89oES8u3+3Uw71v5pzDqwwNQLbzrtDyX2jY2J2XH4//O9q7X5n/GhqBebJ1QtrK56CJWsknpF0k17kSffYjNNya53QJF/F7dEDde9F35WNdefIM+//XP7n24/lbAyv/uB1cvWGa2UuMCuvDfxGDg++JocHfxuzfsi+0caNdecqYTvWch14jtRzE46IxXUiGQiiX+l9Ke0EIXrvKiV5+1L4kJJvqj/3NPflQvcvPndlWvMlWo5/fKpH9r75QEqJeJ74zNNiNBhl24Eb80Kqj/78cMs+lZSmFN+zUpkEOkELBe6pUMvPazHfrzr78/KB6g+JxWgWl6NFydn1c5Co1Sfcx9T5f8Q7JMO+YcH7HNYDJOVKJtFYovJz9fmeLfsEyeIGhodl2pOepBtyyvVtrUp0GR3RP7OJTooFISRE2fjFUwg5GbkjAKEhJIgYM4zX3Py8km0uDUhQa6uqxGazquu9s7PSNziUu4auQU2QlYIPBO6Yn4zEBChwT8yIV4gsiJjDIr65yFqCZFUMEihmAthP2pubpdxilvHJKRmbnMxYdyH/DgSDSnoe6xyFJC3NjQ1KaI7AnjYEqfbsbMbakKmCtLx5qYgEZxQI3Csc9kUid6wcEDsjwQwYQ9IeSdIWSYSnhez4Cka6/7ge5x1/IKjunZ6ZWTF5ENhVOysFwhS0BWVB4g6xdLKhf+HO8OUVAAAgAElEQVQe/DFWOHPpQLkoH4l10PDJabeMjk8sE8onW1cmrys3m2VdW6tq78n+gaTbhKQFWNuj+5nJdrGs4iPQ2daqJO14NvGM4f1EJQRDCvdQSD3j+AeJG0YnJhaSTSVDAmVh/cVxw2a1SnVlhVovenp7JRCIrA0MEkiWgBa4Y69CIhQGCZAACZAACZAACZAACZAACZAACZAACZAACWSDQI3TKQ11taro90+cjPn3OLJRL8skARIgARJYGwIUuK8Nd9ZKAiRAAiRAAiRAAiRAAiRAAiRAAiRAAiRAAiRAAiRAAiRAAiRAAiRAAiRAAiRAAkVNALJ2iK5jRanJ26MZXNT6Sdm66eZFIvddh7+TkjSyECeOlqSaDAYlV4cU7/uHvxNT5g0BHRh1uy5QcuHyJSK5fOu/PxRWwlZK3OOPzL9c8b/EYrRIrkTpS1sCkePOzT+QBlujErhD/oB5iICsd9fh+7I+rSD8veei+9U82friNVmvjxVkhkBE2nyufNx1gXy8+UKxmewLBUOq/KeJd+VfT/wy74X86MdfuC4QyDcxFwthbc3MCJZWKSqBSeiMQBznLSSLQdKYfA69PvpD8/LXz38+Z03VZ5PoCrFGvzH4upK5I2IJ2/F9PENlSjNmQCoXdQ7QAe7P9zy76rOdTiLx2JGH5fmeZ3LGJZ8rgtC9s2q9IBEFIh2Be7S8PbqvT727XyUYShT5JgBf2h9Iqbcf/GqibpTs5/k2fiU7EKvsOOb9g1t+LBXmypglQdCPgJDdE4hI2vVeuBbJpFbZ3bi3a6k6RJg9vaeSrsZsMonNZhO71SrWcovgvyHXQ2AftJ9OBrH0veXRv/qp2Iw2JeiDwHfe70+6Tl6YewIYU4fNJhDW4eAyNjEpE1NTuW9Ijmpsb3YpwePI2LhMuN05qrWwq6HAvbDHL1etxx6xvr1NVQep8om+fq7/uYLPetaUAATk2EMhte452ZuxtkDgjvD7AzIwMrIgcYewuKmuTknPEZAiQzS7VI6esYbkqKB4MvdgEH92GBL1VSWjCcvs/LySPOOsGQwgbW5E+I4xwPdTCZyDIFqvqqxUImj8dzAUEo/XKxNT7oTrmNFYJl3t7eq+/uFhmVmSKAnjBYl7tdOpkuUo0f7oqHh9ayvax9mvxdUkc3Nz0jswmLTAPRW2vJYEQADJkzDvkeTC6/NJeXm5VDrsKrGBFrkjScXgyIh6ztMNnENaGhvFYjHLnyE9YhKZdFGW7H0UuJfs0LPjJEACJEACJEACJEACJEACJEACJEACJJBTAl0d7epno0gKjL+bwSABEiABEihuAhS4F/f4snckQAIkQAIkQAIkQAIkQAIkQAIkQAIkQAIkQAIkQAIkQAIkQAIkQAIkQAIkQAIksCYE4gncKRWMDAdE7jee82WptDiVzPxbh+5ctehzTQY6yUq1nNV4WgynRacQ6P383SeUyB3i9qs3XKcEw4hCEgxT4r7yRPjZlc/JiG9Ytr1048KFEC9i7ucq9ByEEKbcaJS50+KIvW/ulld6D2S9GVoUDKHkvYe+kfX6WEF2CEAerCTo9efKOuf6hUqC4aASg77W/6o88c4/Z6fyFEvV0nbI55EQQ0chra0pdrlkL18qbkdiikePPJT34nYM2J5L96nkGjp+eew5eeSPD+VkLPW6rM8mqDRaxB7diAVhu0EEilskKYI0SGvbsce90POsvNL7Usb2Ni3m5b6xfDrgXIHAujvsG5Kjo2/JsG9YSZq1uDnWJIqWnasjaVikzIBxj1wN2fPeNx9Y8Uz+4CUPSZOjWZCA6fDg6zmZqytVApm9PjvjPQtnjFyer9YcQIoNoMA9RWB5eHm0vB1zHgkusBZg3h939+Rhi7PXpD1b9ql36FODgyvKIiMCS7s47BGhHiR4SwNrJ97JsY/t6L574ZwbvdY9evmTYjXaikImmr1Ryb+S62trpKqiQnxzc9I/lN9JfVZDD4LWpvo6mZufV4JpRmICFLgnZsQrRMotFlnX2qJQQLJ8sn8gofiY3EigWAhg7lvMZhmHbGMyM0lQ8IvcNU6nQGyO8Pv9SliOZw3fw3OGRCSQjEfE5sUT6F9LU6NKIgQxO/romfVJIBDMWl+VaL2yUonxIU7RSYtwXgBnn88nwThZqHGuwPkC0veBkdGYbXRWVEhjXa0qF17pqWm3jIxPrOmgQayNP1g71T+gzn8MEsg0ATxLkBEhscHg6OJno8xgELvdpp4394xn1c+2TkiFn8EeSyFpWab7zPIKl4AWuGM9RCI6BgmQAAmQAAmQAAmQAAmQAAmQAAmQAAmQAAlkmkB9TY3UVlfx7ypkGizLIwESIIE8JkCBex4PDptGAiRAAiRAAiRAAiRAAiRAAiRAAiRAAiRAAiRAAiRAAiRAAiRAAiRAAiRAAiRAAoVKQAvcISaHCAzyZMgF97y5u1C7lLF2333Bt8XliMhvGu1N6muxS9wh2nvk8ieV9NRYZlBfIUnVfgwIMzuruhQLfGYqM0i0UDVj8LNYECXuseFqUSaEwrsO36fWgi988FolWH3q3f1ZGxHIDCFzjA4t64VIInxavHvDi9esKDpFORe3RZIKRIcn4FGy3mSDAvdkSRXOdZgbH3ddKBvrzpVu1/mLGj4xOy6/H/53Odh7QN4ZP5qzTsWVtgskxZF1FbJiRuETgG8akinspVoirtdVnLsKJbSkXLcXyRCu/cXnctJ81H3DObeIzWRfOH/gOYkO/GcsYbu+BswhD86GyBtrDOS8Xr9Htr54TU6YFEolWuAer72xxO4QPd9z4f3qvIlxxTkgMrqR/4dwDUIoBM4nT733xLLi1zk7ZdfmB5clpVkrbls33SxXdH1WVT8b8Ml//83fl5zAOlX2FLinSiy/rl8qby/lhAV6/wwGg/Lnk70rDlRnW6uSj0aHFrYjAcbScwM433vRd5XEfZHA/a9+KuWGchkeH5fpmdwl4sqvWVh4rYFUtMLhkNnZOekfLl6Bu8lkUpJpY1mZkjv6A4HCG6wct5gC9xwDL9DqGupqlWwaZmLP7KwMDA0vnJkLtEtsNgkkTQBy7vqaaiVWf//EyaTvS3Qhyqupci4SueMe98yMjE1MFvUehv26q71NCdx7BwZz1le87zvsNqmqqBSbtVyNKX4mgHZMTc/ItMezqC34vKG2VqoqKyQYCqkkOL7Z2ZhDC1F1XU2NuhYxNT0tQ6NjiaZB1j6HJL/Cbldy7WI++2UNIAtOSAAiIgiJRicmZDxDyS3iVaqTNCGRQl8RJ6NKCJ0XpE0gkjjEJh6fVwaGR9IuhzeSAAmQAAmQAAmQAAmQAAmQAAmQAAmQAAmQQCwC+s898BkSzSOBLIMESIAESKD4CVDgXvxjzB6SAAmQAAmQAAmQAAmQAAmQAAmQAAmQAAmQAAmQAAmQAAmQAAmQAAmQAAmQAAmQQM4JzAVDSii67cCNSqIMCRgk5QyRRy9/UuxmxzIUxS5xh8Ad8wBhMvz/7L0JlFzVea791Tz1PM+SGhBGgiA7Fgg5MVxEfB3ZBv9/ABuS32AzJFcYI24iHMAxkpcNsZXcMETYN0AMiZdwwM4y2BDHQQRwEIOwDcECg6E19FTV3dVDddfQXdO/3l19StWlHqqqa673Y2l1033OHp69zz77VHU9n05J2iFwD0Uj6mupitsTB5IS95Ov8F2bb5fNbVuU3BbzHgJ3BMSouRK437Bpp5zfvU3uf/1uea7/wIJG7T3/XiUj1GIpSav2ey35wGJrF8pGHakEBe6pUCrdYzBPIHI/p22LbG4/T+zzQmj0aC48J7+deEf+49i/ycGhn2e9k5S2Zx1pUReI+yWk7finBRIFPNX3ZMmKm/dd9JA021rkqy9+Oa8JDzR+uEfh2j2n/bwFMnf8/gTl2NGa8BaJZ95yv5nzva3G5vIff6qo52W+G6cJ3LGXVIOETWRUJKK+ROGXXDIS5e2PHH5wQRIOFJeYXOiWF25aUM7tW/bI2c0fyukeJlWWmrwZ/UVqJC1pVqrnV+px6QjcF0sGVKnciqHflLcvHAXt2cLnD8iA07nsENltVulsa1VrxWLPR4udDN7NttYFews8z1v1Vgrci+GCSKMNELhXV1UpSSmEdUvJR9MosugOhZS12mFXolWDwSCj7nGZ8HiKrp3F1iAK3IttRIqzPeu6u8RkNKo1ZHR8XCY908XZULaKBHJAABLv9uYmcdjt4hobU6LvbIYmcreYzUrcXilSj672NrFbrUr8DAF0vgOJ+2prqqXa4RCwxz4Ca1xgbk4809NiMpqkrqZaSd4RXp9fnGNjgsRJywUE8e3Nzeo85+iYEvIXIiCUx9qNgCQ/MDtbiGawzjIm0NPRLlaLRfqHh8UfyO38wrMMJO5j4xPc35fxnMpl13p7ulWSr8npafWcyCABEiABEiABEiABEiABEiABEiABEiABEiCBbBLA6094Xd49Oane62GQAAmQAAlUBgEK3CtjnNlLEiABEiABEiABEiABEiABEiABEiABEiABEiABEiABEiABEiABEiABEiABEiABEsgbAUhFIbKGUHRfinLjvDWuCCrSBO4QLSYHJO5HPX1F0MrsNQFi1Ks3XieQICIgxzTq9OqrFpBlJv5/9mrPf0mUuC9kft+F/yCtjvaTBiIfAndUmiwpxDz8m/Pvi0t6cQzk8jhuqSQTmvTdpIf2MDZxg9GIEsRC4v74u/vlgq5ty062DU1nKXk95L+7D96a/4nJGvNKYG1Nr0Cuu7HprAUJA8LRsEpq8u9Hn5Kn+p5YVZuQpEAJ49u2xMvB7ISIyKDTlc2auipIZXQy9lahCFTNsRj1j8jTfU/Kc/3P5FwinmuMmoja5R2WG5+9PtfVLVt+ssxdE7a/NfamHHa/mfe2aQlJfvTeD2T/24/kvf5irPADDRvkax/55qJNw15S3annhe7JYnecBDEbjkrcH2Dcv/jBm9XeQNue4qhkcf6jn/yRGHSGeIKqQvHBPeZb598Trz5VIXOh2ltM9WoCdyRhSBb0o52b286VzW3nqXvr00eezFmyoWJiUgptobz95FHSBO7ab4LBoAyNjC4p/uxsbVHyUdzLFnsdIpV5AIG7RW+VsfFx8cwwOV8qzIrhmKb6eqmrrVHPCAgI3Aecrvn7YTG0MPM2dLa2CmSpyQEB7rHBocwLrpAzKXCvkIFeRTchNl7T2aH2x+FIRI4MDEg4jJRJDBKoHAI1VVUCgTCeD98/drxyOp7DnppMJlnX1anE4q4xd8HE9RCtQ0KNvQSE8miX9npAJBJR7ZrwTIvf75fIclniElhV2e3S3tKsfoK9yFwwmEOSSxetSfJnfD6VwCf2OgiDBFZPANcNhER4YwxzPBgKrb7QJUpAcoWO1hZ1fR7pH5DQCkkUctYQFlyyBDCHTunpVok1Boad4gsESrYvbDgJkAAJkAAJkAAJkAAJkAAJkAAJkAAJkEBxETAajdLR0qzeZ+DfJxTX2LA1JEACJJAPAhS454My6yABEiABEiABEiABEiABEiABEiABEiABEiABEiABEiABEiABEiABEiABEiABEiCBCiIwG44oqcUNB65RolrGQgKawD1ZClmOnDQpK/q2mLi9HPuMPlHifmJkv7f9h2I2mAXiaiR1aHN0yIbGMyWXAndIN3dtvj3eiGSx6R1b71QydQQ8dnCYQOR5/+v3LJpAAQkItvdeLBC4Q4yNwBqHtQ4BwS/6lEq8MfpL+cbLd6RyKI8pEwJIGnBO23myofEsJYZV8ycalc/85OKMe7hj004liFdzmNL2jDkW+4lYZ8KRqISiWGtiaw/WG8j/kXiinGLfRQ9Js61Fvvril+U342+VU9dW1RdtH7WUbHpVhZfoybi/K7l235Pqnt1sb1X3dKy1mEOLhSZ2D89fS4sJzyGI3rHp5vg6jXI+/9PPxhMkXHnGVfLpUy+VQ85XZO+hrxeMHvq596P3it3kUG1gwqz0hgIJAPZ85K+V6B9JeDAXEqXtmAda5HKvml6rK/toytsXH/9kgbu2v/T5/TLoOvk1GL1eJ+u6u8Wg18sjhx/MKJEQBe6leS3abVZpqK0Ti8WsxHV4+J2bC8qA06mEzKUctTXV0trYuGgXIHnMpVCylLlpbafAvRxGMbd9aG5skPqaGvX6BcQDx4eGc1shSyeBIiSAvVNbc7OSfLtGx2RqZqYIW1laTTKbTLJ2XuDuHB0rmORcowbBL9oEyUqV3ab2R16/X7w+v0Dknm4geU5DXa2STR8fHMq7dNpgMKjkG0aDQSY9Hhlxj6fbBR5PAksSsJhNsqazU4mwh1wjGV0jqeLFNdna1Kiuz98ePZbqaTyOBOIEsA6u7e5S76pwDnFikAAJkAAJkAAJkAAJkAAJkAAJkAAJkAAJZIsAEv/W1dSo4vA+Qv+ws2DJarPVJ5ZDAiRAAiSQHgEK3NPjxaNJgARIgARIgARIgARIgARIgARIgARIgARIgARIgARIgARIgARIgARIgARIgARIgASWIRCORpW8mjLBE5AgnVtTsy7+g7885w6xGq1SygL35D4tNiXW1vYKxNdQXZv1BiVwr6QoVYk7xhZS0GwlX3j0kz9S68F33rhPDf/urXflXOCOeh75w38Rm9E+r1rXycOHH1CS9gu6L5oXX5+Yl3ORqESiUfEFvbLv9btPEiNrQnjI2yFxR8xFIhKJihzzHJHH3tmvhPH4lX5espw810PRqIQiQfnb1+6SM5vOlh+8+2hcCltJ10Wl9zVREPyj934g+99+JG0kifJ2s15fcWtr2sBK8ASsR+GoCPZUCH/IJ68OvySPvbs/a2tzMWHBdXHHeXcK9g0Q0+899I1ial5B2wJZ975tD8lceE7+5Ok/KmhbiqVyLTHMUomi4jL3JcTui8nbE/uGe/4Nm3aqvdCeg7fJYfeb6tf/8LF/kjpLvZqfhUqgkHitoE1I6LD74K3FMjQl046tHb8vN/3uLiVxTwzISUd8TnEH3HnZq5YMsAI2lPL21OCD0/beS+Sy9VeoE/ABUffEpEx4PAsKqHY4pK25Se0rdr3wJbWnwH0m1ec+CtxTG49iPgryw+72NoHYMzA7qz5IjLWvVANC+t6ebtHrdPLeseM5FUiWKqPl2k2BezmOanb7tK67S0xGo4TDYZmanpGxiYnsVsDSSKBECEDGDSk3roX3j/eXSKuLt5mdba3isNnUftU9OVm8Dc2wZRDC93S0K+n0XDAoxwaHMiwps9M6WlpUwoFgMCTHh4e5P8oMI89aggASuyDBy/jkVM73BXh+baqvE51eL31cezknMyBgtZilp6NDQqGQ9PUPZFACTyEBEiABEiABEiABEiABEiABEiABEiABEiCBEwTw3kZbS7Mg+S8Cf5OD9zoySQZLriRAAiRAAqVNgAL30h4/tp4ESIAESIAESIAESIAESIAESIAESIAESIAESIAESIAESIAESIAESIAESIAESIAEioYAZMZzkbCI6GQpqWLRNDbPDYEI8vzubQtq/fxPP1uyAucLurcJJMIrR2XK2zUupSZxTxSDQnb+3MABJSlNVeqXPB8WEwJqAvdcS3q1a86o00koGlHr0ok4eV6GIlGBZB3x+Dv75fF3H40fDi4QFkLQDmG2JnyHvB3i1LU1vXLH1jsFdRkXyVSglY0y3xp7Ux0Lvk8deVLW1qyTRw4/uPKlxCPKhoCWEMDlHZYbn70+rX5R3p4WrpI7GMJ2rBeaRnPUPyJP9z0pz/U/U7L7hZUGIfG+k8k1sVL55fD7fRc9JM22Fu6tReQDDRvkax/5pkqesuv5L6U1vBC7e4NeOerpW/G8y06/UomQca/GOYiNTWcJrskbnrlmxfNzdQCSxeAegtD2IFr7clVnuZarSdyx4ELa/tLwi/GkKp/ovUSu2nit2gtiT8goDAHK29PnjmevGzbdrBIQIIKhkAy5RmR2bi5eWGcrhI52lZwCSbawt1wpsYV28sMf/75Y9FYZGR+X6ZnY2sgoPQJWi0VaGhvEYjarOXJ0YLD0OpHQ4jWdHaovztEx8czMlHRf8t14CtzzTby06oO4HQJ3dT8JBsU5Nib+wGxpdYKtJYFVEoCAu66mRmqqHIKkIYgj/QPq/snIjIARa0tXp0qkij0IpPjlGEiW09vdJZC5IwGGa2wsL92sra6W1qZGJSseGhlVCXsYJJBNAkgGZbNaZcDpEp/fn82iTyqrsa5O6mqq1TpxNM+JEHLaMRaeNwK11VXS0tgoMz6/DI+M5K1eVkQCJEACJEACJEACJEACJEACJEACJEACJFBeBPDeRkdLs+BvLRD+QEBG3OML/hanvHrM3pAACZAACaxEgAL3lQjx9yRAAiRAAiRAAiRAAiRAAiRAAiRAAiRAAiRAAiRAAiRAAiRAAiRAAiRAAiRAAiRAAisSSJS3Qzb68OEHVjyn0g5IlriXshQQAverN14ndpPjpGFM9FcbdXolva7kKBWJe6JEN3m8siFz18rsqVkr3/roPaLX6eW5/gNKGJiL0CTZBp1O8C8mcY/FUvMS8uRgJCZ7h2AebdPEqHvPv1fW1KwTqwEC94hgzdtz8DYlP4QUdjmBeyAcEX/IJzue+YL8xebb1fGJkao0MRecWGZhCDz8h/8iNoNNPvOTi1NuAOXtKaMqyQO1ewUaf8j5ipK2Yx0q56C8PbXR3bX5K7K57VyV7OOpvidSO6lMj9IE5rlmoQnckzHmut7lhk3ba+CYQMgvX33xL1OS0ZfpVMhKt5AQ4Dfjb51UFgXuWcG7qkIob18VPpXo4eozr1PJP6LRqHh9PnGNuSUciYjRYJC1XZ1xCakv6JXdB29LaT357scfFaveLqPj4xRlr26ICn62w26Tpvp6JT7H/IDgE3OlFKOhtlaaGuplBv1wUcqXzhhS4J4Orco71m61Sld7m+o4EoH0Dzslol4vY5BAZRBobmgQq8UsZrNZDHq9ug5G3ePiCwQqA0COetnV1ip2m03Gp6ZkbHwiR7UUR7FVdrs0Nzao/TfmzuT09EkN0+t1Ul9bq9bXiSnPqhpuMhllbWenKgPimKlF6ltVBTy54gkYDHpZ1xVLTPDeseM5f35ob2mWaocj/kyr08XW4imPR4Jlmvyh4idZFgEg8UpTfZ3UVFXJ6PgE18QssmVRJEACJEACJEACJEACJEACJEACJEACJFBJBFoaG1SyXwRey8fr70wsX0kzgH0lARIggcUJUODOmUECJEACJEACJEACJEACJEACJEACJEACJEACJEACJEACJEACJEACJEACJEACJEACJJARgZjseKHk6fn+A7IvR0LmjBo5fxIkcJCNj/oKK3RKlLhDlnbDgWuUYO3o1JGUpGmrYZCLc9H2c9q2qD6ckLlHxaw3VLy4PZF3sUvcl5O3J8+bxa7xy9ZfIZCdQmYO2ftRzxE5tsycPqNhoxKeQ+KOcyByR7mpxO6td8mGxjNTOVQdg/wBFoM+5eOxpAWjEYG/Dn25//V71LWJhAXbey8Wk14nWPtSFbiHIlEJRaOCxBaQMaPfKqeBTlQdCKxLWAvA8ekjT8al8Sk3mgeWHAHtXvCj934g+99+ZMX2azJZHGjWMzHGisBK5ACsIxHBehJbUxB7D32j7MXt6Cfl7alP0n3bHpJme4u6TxR6H5t6q3Nz5Pe2/1DMBnPOWSQL3LFX+cE7j6r9gJbYJTc9XLrURIG7lkAm322olPoocC/sSFPenh3+4Li99xL1fIHAB0ndk1NK1t3W3CRWi0XSkbejjP/7B49IraVepme84hoby05DWUpBCEAkCqGoJkQ8PjSsZIilGBDzndLTHRdJUjCd+ihS4J46q0o8EuLhjtYW1fXA7KxgnWCQQKUQMJtMKuENYi4YFOfoqARmS/M+WUxjhsQxPR3tSsbc1z9QEUkhIA5ubqhXyZOQCAPrqRaQYIMH5hu+V3NtbEwCgRPHpDp+OH9dd5eSxUPcjuRNDBLINgG7zSqdra0SCoflSP9Atos/qTw8t2I/gpfMsW7gPTVcS3hu4b4k5/hLvgKshy1NjWKzWFTCMj8TsJT8mLIDJEACJEACJEACJEACJEACJEACJEACJJBPAg6bTdpamlWSX8SExyPuicmKeG8jn5xZFwmQAAmUKgEK3Et15NhuEiABEiABEiABEiABEiABEiABEiABEiABEiABEiABEiABEiABEiABEiABEiABEigggUR5+1vuX6uWQHb88OEHCtiqxauG9BLyS7TvlhduKnj7EiXuEEJCyAgZ5BcPXFMwKWQ2oEDiDuEh5NoUDJ9MtJgl7pCTr63tjTd6bc26eSF/TMav04mSlkNGjut998Fb1bFra3plx6abFpyb3PPFpO44b8/Wu8RmsscPxzXwXP8zSmC+nKBWE7jrlQU9tTDq0hdez0ViUmWIDbWkFLs23y4GnU6iSrgsoglUNamqUacTY1LDtLUS5Yz4XIoVJPAoZzYSE8Vr6yd+l8g3td7xqFIkgPUS88nlHZYbn71+xS5oMmFt7qx4Ag/ImIC6JhPWlzSWmpTqRPGasH02PCvhaESMepMYdAZ1fiWImSlvT2mqqIO0+8vk7IRc/7PPpX5iGR75gYYN8rWPfFOOeY7Irue/lNMeamsubum4XrEoJCZ1yWnlSxSeKHC//MefKkQTKqZOCtwLN9Tpyts3t50rh5yvFK7BJVCzSgCy6eZ4AizIrSG984d8cseLt6aVRO7Cno/Jn/7OF5VgcnR8QiampkqAAJu4GIH62hpprKsTnV4vzpERmfb6ShpUd3u72KwWcY6OiWdmpqT7ks/GU+CeT9qlV5f2YVO0fMbnkyFXYROilh5BtriUCeCegnsLJMH9Q8Pzz4Sl3KPiaHtXe5tKIjTj9ap7dqWEtp5Cen10YFDJXbCf7m5vE0jtw5GIwFCt1+vUz7HHnvBMSzgcThkRRNeQxas5OzwskfDQnT8AACAASURBVKSk2ykXxANJYBkCTfX1Uldbk7dr2Ga1qjUD14Z2jdRWV4tOp5eB4WHxJyRE4MCRQDIBk8ko7c0tav5gH4skGQwSIAESIAESIAESIAESIAESIAESIAESIAESWImA0WiUjpZm9dokAokBR9zj6vV3BgmQAAmQAAloBChw51wgARIgARIgARIgARIgARIgARIgARIgARIgARIgARIgARIgARIgARIgARIgARIgARJIi0CivP3+1++W5/oPpHV+IQ7ed9FD0mxrkRsOXLOsHDofbYMse3vvxUoCrZu3xJYKx5X4aMJLCtwXJ5WuxB2yzqs2XivPDRyQ5/sP5EXwf0H3NtmxaafqQPI4BsKRuGD8svVXCMYbodfpxDwvLocfRMmJRSQaxSw/OSAzt5scSmSO/7Cm4J8WkL5jXUGfEwMCwt3n3SX4ajXoV5qOC36vSZPDizQIJSWL13EyhPWh+XZB3ArBuuZnRz/xM2/IKw6jQ/1uMYE7yklcMyGDtiS0fTYciTMCl90Hb0tLpJgWBB5cVAQe/sN/EZvRJr5gTJj4yvCL8p037lu0jVxbcz90WBpwzeN6xQqmx3+62F0aSSwQasXSLfC7p9SwRGl7MBJWQiasj0Mzg3Jw6AU5OnVE/vTsL0qtpa7sBe6Ut6c0ZeIHaUl/nj3+syXXh/RKLO2jH/3kj1Syg1zv57H/uuWcr4jNaI+vAZr/7PF39svj7z6ad5AUuOcPuSZwxz5vz0u35WX/nb/eFXdN/+eC+6WrunvF5GaJSaSQ+Omxd/ef9NxQ3D3Nf+uQPOjqM69Tr4lkIm/XWnxu+0fk5t+9RfQ6vbgnJ8U9MZn/zrDGVRGAuL2uBuLDmIh/anp6VeUVw8lVdrt0tLaoD00fGxwqhiaVRBsocC+JYSpYIxMF7p7pGXGOVY5suWDQWXHREICUo6ejXXx+vww4XUXTrlJuCETlYApZOaT4wVColLuTdtu72trEbrOqvQr2zw11tUr+AvEL9tQQrmN/Vu1wqLIhb8c+bdrrXbEunNPe0qzYDjqdEpilRGZFaDwgIwK4hnEtu8bcBUua1NLYIDVV1TIXRLICp3p9nUECixHAGtvZ2iL+wKy43GMSDuMdawYJkAAJkAAJkAAJkAAJkAAJkAAJkAAJkAAJLE0ASSzx+j0CyVghbmcCec4YEiABEiCBxQhQ4M55QQIkQAIkQAIkQAIkQAIkQAIkQAIkQAIkQAIkQAIkQAIkQAIkQAIkQAIkQAIkQAIkkDKBUpS3o3OaNP2Rww/KU31PpNzfXBy4e+tdsqHxzHjRxdCmbPVz37aHlFybAveliaYjcb9j650CYacWh5wvy3P9z8gh5yvZGrIF5ShB+ta7lNhPC4NOp6Tl+AqBOySJ3uCMEpaLRMWk16vfLReLSd0hb08+D7L0cOSE9N0b9M7392W5oPsigVxei1QE7iek7VHRxKtLtRM9gMQ9uU2xNQ8f7j/RR3R3MTfEUgJ31KmtnTFpPf4/JrrXFBOUt+dkShd1oZqYWWvkW+5fy+6Dty7aZgrc8zOUuCbnIlgvIjITnFGiaLvRHqs8LnGP/Y8mdo+loYhJ3jXBu9ZalIdrH1/x21AkKIfdv5ZfuF6VX7pek1G/Ky6a0RLN7Dl4myCJRTkG5e3pj+p3P/59AbdcC8vTb1lhzvizs2+UC3s+pkTN+16/O6eNAPcdm26WzW3nqnqwF9KuZexPsCc75HwpZ3uy5M5R4J7T4T5pP/x3F3xbzAazStZDiXv+2J/RsFHw/AM5OJI5IclZciQmkZoLz6lxQlDkvvI4YV3b3nuJHBp+eVUJo7ZA4v7hL0skHFXyb3xgFTLwuWBQPSRRobfyWBTqiPraWmmorYnJ293jMjUzU6imZL3eU3q6xWAwMLFAGmQpcE8DVgUeiqQISI4AMerk9LRaMxgkUCkEIChe09khXr9fBilwz8qwd7e3KfGzZ8YrI253VsospUL0er30dneJTq9XryFivxwMBpWAGrJ2LawWszTVNyjZOwL76+GRUSV+XyyMRqOs6+pUv4JIphwS85TSuFZSW/H8gP02pEX9TqcEg4VJwoB1pKOlWUwmk0xMeeYTIFDMXUlzMdW+Vlc5pL25Wa2Nkx5PqqfxOBIgARIgARIgARIgARIgARIgARIgARIggQokYLNaVcJ4g16vej/h8ahkrHg9lEECJEACJEACixGgwJ3zggRIgARIgARIgARIgARIgARIgARIgARIgARIgARIgARIgARIgARIgARIgARIgARIYFECkCkviKiI9jPI1CBVK+aA6PDS06+QH7zzqEC0+K3z71ESvlteuKmgzdYE7pA9g2e5yFoh196xaacSXELgzliaQCoSd03UCamHXqdbIPvWxObP9z+7KvneUi1cW9OrZOmb27cskLknHo82mTHYOQjI1iE9xr/kWE6Srh2rnZsobT/mOaLWrFedL0mLrVXJISHM3nvo63LZ+itle+/F6nT0C3Vku2uQvuJ61+SvWlsh4z/q6Vu1SDEHw8Ais0gAwszzu7eJw+g4qdQNTWepRA0UuGcReAZFxa5RLbFCVCV7+c/j/6FKqrXUSUdVl1SbqqXe2iAt9lYx6A1Sb2kUq9EqNqNNLAbIlaKi1xmUFDMajUgoEpIx/6gcmeqTdybelrfdv5ahmUEJRoILWghR7X3bHlDrbbnsCRYbAiQJuWXzV2RNzTolAvyntx4qeFKdDKZK3k7Z3LZFdm2+XSZnJ+T6n30ub/UWe0WPfvJHKrlCvqT2GIcvfvBmsRnt88kasCc7kdgFCViQdOFV58vymvNl9cyRi6DAPRdUly4T6xUk7iaDaT5Nx+LHllMirvwSXrq2pSTueD7ZsekmlUQK9xAktfr2G/fKBxo2CJLitDraVaG4HnEvZeSWwO93/g+54YM7JRKJytxccH5dFPWBVp8/oER6jOIiYDaZpKcjdp2MT3lkvMzGyG6zSWdri9qHHxscWlJ0WlyjUtjWaAJ38irsOBRr7ZAtQ1aAe+745BTX9WIdKLYrJwQocM8uVuwPe3u6ZXYuKKPj4+IPBLJbQYmUBil7R0uLQObu8/vFOTomoQR5e2I3HDabNNTVCYTu2NvM+HzqeE0WgzKa6uuktrpa/R4/H3C6JDA7WyI02MxSI4D529naqvbYx4eGC9r8pvp6aairVW3APkX9w/eRqARDIfWafDgSUd+HQmGVJCEwNyfRSERwZDhM6VJBBzBPlTc3NEh9bY1KgjHtzc1rtXnqCqshARIgARIgARIgARIgARIgARIgARIgARLIEQEkSW1raoonVcX7F0gIuFRS1Rw1g8WSAAmQAAmUIAEK3Etw0NhkEiABEiABEiABEiABEiABEiABEiABEiABEiABEiABEiABEiABEiABEiABEiABEsgHgcASH2Qudnm7Jm7HV4QmQ9130UNKjpov4WPyGEHgC8E5RJCxwMfKdXLL8zflRMKdjzmSWMe+bQ8JZIeQt2dbfp3vvuSjvpUk7hCMYw6b9Dox6GKidIjJNbm51kYkJXhu4IA8338gJ9LQk2XuUTHp9fE25ZrVXESTnotYDaklBtDWrkRp+6hvJN5UTYKaKMxGP68+8zrZ0HimOi4VUXw6fdfGG+egXkgnD+VQ9JpO23hs7ghg3d++7mL5xCmfFrvRvmJFSDLw+Lv7JXG+4qTLTr9SLlt/BdfXFQmmfwDyRGBtnYsEZS4cVCJ2yI8ODv1cHvzvb8tMcHpBoQ5TlWBcjXqT1Jhr1PfV5lppsDaKxWBWonfIpXGey+eS10d+IU7vsHiDM0s2zqQ3yz0XfkeabM1lLXDXAFy98bp40ozDY2/Knpco2tXYYD5BcI/7lJbc4dnjP5PvvHFf+pO7TM/4s7NvlAt7Pqb2PftevzsvvYzt4W+WzW3nqvq0fZm2N0tsRK6SMCwmcMe+G88VF3Rtk6ePPFn0ybXyMlhZrORrH/mWfKDhDMF+cjExP/aM+Pnnf/rZLNbKokAAEvfbt3xNzAazmtejPpfaCyGm5zyy56Xb5bjn6AJYELnj+SmfCR4qfbR+r/MC+dzGLwj2MXhaDUcjUm2uVgK9QZdLidwZxUEA8vb2lhaxmE0y6ZmWEbe7OBqW5Va0NDZIXU2N+kA1pOSM5Qms6ewQSIohfe0fdvKD6JwwCwis6+4Sk9EooVBIxiYnxTO99PMs0ZFAuRGwWiwq6YnX75dBp6vculeQ/py2do2SlY+6x5WMvFIDMmGsrVPT00pov1zguOqqKqmpcqhzsMfGnIS83WaxqFNjiWJjSZTwewjyp7heV+r0ymm/IcOuramWGa9XJRMoZBgNBmlpahQ842Afi2sCSZkF/6JR9bo+3nePvaUa+4rjcL3gOsH3WI8i4Yj6fi4UUpL3UDgmfIf4nVHaBDAHkIwI93M851Rq4pDSHkW2ngRIgARIgARIgARIgARIgARIgARIgARySwCJIutra+OvH0Lc7pnh+6G5pc7SSYAESKB8CFDgXj5jyZ6QAAmQAAmQAAmQAAmQAAmQAAmQAAmQAAmQAAmQAAmQAAmQAAmQAAmQAAmQAAmQQNoEIIOOKJH4yRGKRJWw7uFfPxD/JSR1Rz19adeTjxOSxe1anZpIUROGPnL4QXmq74l8NCleB+SKN2zaKXaTQ/0sKlF8dFyKXYafKqQLurcpOT3E7RC4M1IjsJTEXZN0wjFgWUJaDuFwSEkHTtQFIXhMDP5Kag1I86jHPvXjvI8xuqf1MTExQOLPk7sxF4koSfrug7cu2sPFBO7agZjLnz/zerEZ7UpEaEwQ6KeJ66TDtfHGuoq2LSYDxUmawHe19eXr/FH/yEnC8XzVXaz1LCZuR1IAJRNZJCAQwTWtXc7JIncK3Fc30vFlcn7Po/4/GkujEoqEJRQNi9M7JG+M/kpMepN8bO12eX/yXbnnF38jLp9zdZWncHalCdyBBPuiL37wZrXWzoXn5Osv/5X8ZvytFGiVzyGJsva1tb2CRCIQcidHoRIPFTNp7EcQl//4U3ltZuK8RcVY0RPXdazjh91vqkQM2v18qXt9ug1PFLg/fPgBJW3HvNECEipfyCdI7HPI+ZI8fSTGiJEZAVyLf3/hgxII+2XHM19YdM+2e+tdKvFPIZ4tM+tVaZ2FMfi7C76tJO7qth2Nquecb79x75Id2bX5dnV/4Zjkd6whzYcgLRQJyf/+8F/KOa3nKXEkBJKMwhOAtK6jtUUgOpz0eAQfPC7nOKWnWwwGg7gnJ8U9MVnOXc1K3zRJN+SVff0DSmLJIAEQWL9urQIBienY+IRMe70EQwIVQ8BkMsm6rk6ZCwbl+NAw18YsjHx7S7M47PaikD9noTt5LcJmtUpzQ72YzbGkSQjIpgOzc+IL+CUcjkhtdbVYLWa1J4cgH/twiKgZJJANAphX2DMi3BMTRZUkAPJ2s8koBn3smRTrNxIa4OdGo0ElP0DgtTv8Xsndk96jwWsNMel77L0Cr9crwwWW1Gdj3Cq1DCSoqq2uUom9EO8dO877eKVOBvabBEiABEiABEiABEiABEiABEiABEiABJYgcMqaHvU6ImLC41F/V8D3yTldSIAESIAE0iFAgXs6tHgsCZAACZAACZAACZAACZAACZAACZAACZAACZAACZAACZAACZAACZAACZAACZAACZQZgdnwUvr2WEeXkyBnCwUElquVG6KMfdseUoJ0TboM6TME15rA/RO9l8hVG6/NS58gWYTQ76jniEAIDZFccpSTWG7v+ffKmpp1AkExhNeM1AloUu9R34hA0oq5fMd5dyoppykFeXhMQBwVCKA1STGuJwgOn+9/NqsJFwohcE8mqfUXktTlIlOBO8rEGFy2/krZ3nuxqgKCh5h8O/VxXepIbbwhWN3z0m2Lrn1aQoTV15a/EtCf5wYOCJIIYC5Xaiwlbk91XVSJGSIni9wv6L5ILlt/hUqQkY15WAnjgwQ1IKkS1ShBfiQuY0EClcRAEoL/89pd8v7ke+qYPznj8zLqc8m/H3taCWNzHZUocNfW2l2bv6L2S+D8xPs/lP1vP5Jr3AUtH+v7+d3bpMXWuqisHTL7iYBbjk8fU/vVfCccKiicNCovlMBdayL29ee0bVH7ey05E1YcrC1YMfDsgYRX2M/hWQAJm1YbiQL3k/dGsbqTQyXeotA9I/SanP3xdx+Vx9/Zv2gZ2piA8+d/+tmM6uFJyxPQJO6z4YDseel2Oe45uuwJH2jYIF/7yDfVvL/lhZuItwAEPtj6YfnLzV9Vwt+jA4MFaAGrTCQAeR2EqRAX+mdnZdDpysvetpCjYLdZpbO1Ve3pjw0OyezcXCGbUxJ19/Z0K8G/c3RMPDMzJdFmNjK3BCA9PXVNj6oEAutR97h4/f7cVsrSSaCICOB14LVdnSohyNT0dNknP8kHeohQcL/Baz8DTpcEZmfzUW3Z1IF9DSTt1Q67hMJhlZTHHzjBEHu95sYGqbLbVZ/xOqhrdFSmvb6yYcCOFIYA5h6eJzC35uaCMuBySSgUKkxjVlmrJnbH2o7nJL1eJ0aDUczmmPQdfcXPEUf6B9QzLaP4CWDczCaTOOw29RVjCnk/xhTPgrjnMEiABEiABEiABEiABEiABEiABEiABEiABEggkQDeB8X7oXx/nPOCBEiABEggUwIUuGdKjueRAAmQAAmQAAmQAAmQAAmQAAmQAAmQAAmQAAmQAAmQAAmQAAmQAAmQAAmQAAmQQIEJQEqaTuh0skDtp4mEDzlfWVLyDIHpc/0H0qkm5WM10e3a2lNk76Gvp3zeYgdedvqVSm5r0OmU9BoBCS4E7g8ffkD9/9Ubr1NfIXTTfraqSpNOhgBWExdr7Vmu/Of7D8i+LAgds9mHdMuCVK/Z1qJk4xrfVKTj6dZT7sfPRSJKMgyp//ldFyqeiXM51f5D/oxyEuXmmlgbXxG+oC9jqbsmcDfq9PEm5UsmnSxu94d88p/HnxFvyLsonuXWLk24uVKCirU1vXL1mdcpuTAiWwkKtLX3mOeI7D5460kSdwiNN7edq+ZAFpzxqU6fjI7DuCQmD9DW2EqTua9W3J4MP1nkjnsL1lsK3E+eppiDEEBF1FyMfa9+Np/SIhKNyMzctDi9wzIw0y+/cR+WQDggGxrPkovW/E8x6U0SjUbkp0eflu/++v9mdB2s9qRKFbhr3BL3TEem3pcvv7BztUiL9nxNCh27H3tlxOcS7B8pa09vyAotcE9s7WIy98PuN8VhdKj9HALPUquVuGt7F8yXQ8MvqzI/0XuxSgiAeHHweXnivX+VjU1IInWWbGw8M0EuH2sxROMP/Pc+OTj08/SAV9jRuN/+/YUPSiDslx3PfGHZRGPaNV1OibmKbbjTTfb2ve0/FLPBrBJjVXJSoUKNo91ol30XIbFelRw53q8Ek4zCEDCZjNLd3q7E3JFIRH34eMZXGRLPrvY2sVutStgHiTtjeQLVDocSc2J+DLkqNxkb58kJArh+cB0hpr1ecU9MKpE7gwQqiQCE2Ou6u1SXp6ZnxDU2Vkndz0lf25qapLrKoRJC8H6TXcStTU1iMZvEarEsKBj3dteYW8Lck2cXeAWV1tHSIlVIHBAKyaBrpGyTI0ECjn/d7W1K4j42MSHjk1MVNNKl11U851qtFrFbbeKwWcVkMqlO4DUIr8+n7t1MFlJ648oWkwAJkAAJkAAJkAAJkAAJkAAJkAAJkEA+CNTX1KikqL5AQAaGnfmoknWQAAmQAAmUGQEK3MtsQNkdEiABEiABEiABEiABEiABEiABEiABEiABEiABEiABEiABEiABEiABEiABEiCB8ieQLHZNtceJ8mFITiGNhgTwlue/tKyYLtXyUz1OE91u771E8P2eg7cJRIeZBsrYtw2SMLtYDYZ4MZrA/US5ULrmTocMEefug7cpOXaywB2iZogWL11/heoz1LJoS7JY7oTUvlf2HvpGpkjydh64Q3KYHJS4pzcE2vWonZWJvD25RrVOQGS8SKIHSEQzScygCVOz2c6VSC0mbv9J3xPydN8TGa9bmpg91WQOF3Rvk8+feb3YjHa1glgMJwT2K7V/qd9rEvejniOyJ0HijjXgux//ftbqybR96Z6nJQ5YSuaOhBUQx5ZbxMXtvZ9W9yBEtkT/KCv5fl/pAnclaMd/6msseUA4GlZfQ5GgSugwNTslU7MT8v7kb2VwZlBGfMMyEZiQ2fCsIPEDhO6QvOMiqzJVy8fW/qG02tvlwLF/l3cm3i7IFK10gTugQ059yzlfUevsXHhOvv7yX8lvxt8qyHjkslJN9nz5jz+Vy2rKumztPolOFhtHSIuR2EgLJM9S643oVi1xx37bYaw6KQnPDZt2Kon70Myg3P5ff77gXov9TrLQfXJ2Qq7/2efKeo6stnOf6L1Ertp4rTzd9+SKSb8g8N+1+XaVhAFJeRiFJ4DxwLhQql+4sfjSh/5Cfq/zfBkbn5DxKUrvCjESBoNBmurrpLa6Ol49RHYzXp9MejxlL2Kuq6mRlsYG1fcj/QMSDIUKMQwlVedp69aq1yDeO3ZcCf8ZlU0gUeCOdWN0YlyCQV5HlT0rKqv3uAbqa2vFYbepjuOZ7ujAIO8nq5wGSBjS1tykBNDHh4ZXWRpPTyRQV1MtzQ0NSkCdGLin+2dnVSIfStw5Z9IlYDYZZU1np1oDB5yuipBh4zkCz1F4dsK6zyguApDrO2w2lQwE36v3hsJhmZ2dk2mfV/yBWZVsgEECJEACJEACJEACJEACJEACJEACJEACJEACKxE4dU2P6PV6JXCHyJ1BAiRAAiRAAukQoMA9HVo8lgRIgARIgARIgARIgARIgARIgARIgARIgARIgARIgARIgARIgARIgARIgARIgAQKSCBZ5AopeCpCXAj/IBNMlMrOhiNKfrpaeXo6OJLF7Tg3G7I7TZaeLM0FL/zTwqjTSyiaGxERakFVmsR9c/sWgfQZ4r9XnS/JqG9E/f+OTTsFcm6oFCDXhtR43+t3K6n79nUXiya1Rzm7XviSOq9YQ+sP+pLkhlBNBm997nz5xYol43YhoQLkxIhsCvA1ATqkxwh8qB0i0Uwk7nvPv1fW1KxT5WRDMr8crFyI2zMeHBF1jUKsjrBmQeCOchaTuCeuE5gHpRhLydwPOV+WV50vy2vOl1O6dxVz30+I2y8Ru0rKkV1xe3Lftfu/SV8562rsvhpbuTCnsGsJRUISDAeVjD0YCSoh++DMgJK2D3sha3fJeMAt4363TAenJRwpDWGHQWeQ+7Y9IE22Znn83Ufl8Xf2F/P0z1nbcF39/baH1HoLMf8VP/l0zuoqVMEUuGdGHnPistP/WM5p26KuEy2KTeCu3cPRvpi8/UR/c7G3R+KDS0+/QiVAQBwee1P2vHTbkpA1wfxXX/xyWSZIyGx2nXyWJnBPZT0G+zu23pmVZ9pstb/Sy/lAwwb52ke+KUjUdMsLN1U6joL0/7T60+Ubv/c36kOuo+5xJelkFIYARKmQz9qsVjEZjaoR2F9DaD7sGpHZYLAwDctxrWs6O5TQzzMzo4SljJUJaMzAC9wYlU1A+6ApKHimZ2R0YoLi38qeEhXTe6PRKDUOh1Q5HAJxMcQdkF+7RsfKPvlJPga5vblZHA67WldG3O58VFkxdUDc3tvdJUjig703EvZgPuM1Cez7vD4fE7RUzGzIXkc7WprVeuienBT3xGT2Ci7ikswmk7Q1N4vFbJKjg4NMYFPgscLahjFx2O3qvow1zqDXq2QV4UhEvD6/BAIB9VzLJFQFHixWTwIkQAIkQAIkQAIkQAIkQAIkQAIkQAIlRgAJ4ZHQccbnkyFX8X5Op8SwsrkkQAIkUDEEKHCvmKFmR0mABEiABEiABEiABEiABEiABEiABEiABEiABEiABEiABEiABEiABEiABEiABEqZQKLcGdJzyD0Pu99MqUua4FwTLmvSYMjFHz78QEplrPYgiPAuXX+FknImRqYCeU2Wd6KsqFgNhtU2c1Xna1whaATX5/oPLChv37aHBDJ9BLzMmkg78SCc+9SRJ+XpvieKXnCs9cdcQULhVU2QFU6GoBjXOQLabkuWJOHJ1cbqCactcce1e8d5d8ra2t6cy9vR5kA41sblAgkssIYc9fTlcmjiZT/2qR+r77MlcEdZJyTufaovOzbdLJvbzpVyua6WkrljfXzk8ANFv86trekVu8mu5r3D6FBfIWxfp36O+1lUJaswlqhsPy8XTpqVxITtkLVHlag9lswhKDPBGQmE/DI0MyhD3kEZnO6X/unj4vQOqeNKPXb+7i1yXsfvCVK83PL8TXlb14qJG5LcQIANseg9v9wrB4d+XkzNy0pbKHBPHeNS0nYkbnh1+CWVEASJQYotNEl6crsee2e//ODdR7PS3GRxu1Yo9kVfPHDNkvdW7ZkwGwm0stKRIi2EAvciHZgUm6UJ3HH453/62aLfa6bYrZI6TK/Tyz9+fL/YjQ51T4f4dHxySgKzs5SqFWAkVcI9vV6J72qqIKQ1i9ViVnvsowODZSdlhrgdMnLEkf4BJS1lrEwAsv/2lmZ+QH1lVBVxRKLAvZKkrRUxuOzkogQgam+oq5Waqioxzr+/5A8ExDXmprg9i3Omt6db9DqdDDidEphlgp8solVFNTc0SE11lQSDQTk+NJzt4llehRHAs0NPZ4d6dw576pB6r64yoq25Sd0PJqamZHR8ojI6XWS9xL3YarWKw2YVu80WT0Y2FwyqhBSeGS8TxRXZmLE5JEACJEACJEACJEACJEACJEACJEACJFBqBE5d06MS+Y66x2XC4ym15rO9JEACJEACBSZAgXuBB4DVkwAJkAAJkAAJkAAJkAAJkAAJkAAJkAAJkAAJkAAJkAAJkAAJkAAJkAAJkAAJkMBKBDR5e7ridq1cCGj3fOQusRntYtTpJBSNyqh/RG55/kt5E5oltiEmLxdZXWZjNQAAIABJREFUjTwwWeCOfhWDQDdR4r47QSwNISnEpImh04lEYc2aj0POV+T+1/8ub2Oy0rxb7vdafzCWEE0zVk8AU2E2HBO4I0x6nRKl5yLSlbjnW96OPicmrViOQT4l7rkQuKNviRJ3rJW5FPjnYj6lWmayzB0JK/a9fndBBbxLCdrx8+SEI8n9LJb7Tqr8i/043A+xPwlHsQ7G1r43Rn8l74y/Je+Mvy19U++LNzhT7N3IuH1nNv2O7Np8u9qrHZ3qk1teuCnjskrxRE2YHJWo3POL8pS3Y1wocF9+diZK2xttTSqhAQL3C8jai1XantirxD3//a/fLQ5TlVy18Vp1SKaJq7TylxK34/fP9x+Qx97dL6O+kSUhI5EUEjCFo2G54iefLsWlIi9tpsA9L5hzVsn3tv9QzAazPP7uoyrpHaMwBE6rP13+7OwbpauqRzUgFApJMBSWGa9XvH4/pdqFGRbR6XRi0OulpbFR7DarTHt94hobK1BrclMt5O2QuPsCAXFPTKqkAbNzlMSmQnv9urXqsPeOHWeyhVSAlfExHa0tUmW3qx6OjU/I+NRUGfeWXatkAhAU19fWSHVVlRKLI7BPGRlzc6+S5YlhtViku6NdycWRQIaRfQKYz13tbSoJQf/QsEqixCCBTAkgIUBtTbWSZQ+PjGZaTEmepyU2wnMEEpHNISHU/Bv54flnC/yOkV0CRqNBquwOqa2uUsnHkOAX9ww8y/kDs+r5Dq8rMEiABEiABEiABEiABEiABEiABEiABEiABEhgtQQ6WlqkymEXJPPtH3autjieTwIkQAIkUIEEKHCvwEFnl0mABEiABEiABEiABEiABEiABEiABEiABEiABEiABEiABEiABEiABEiABEiABEqHgCYxhpQPottMI1GgjjJWKxDMpB3ZbIMmcC9Gge5SEneN2dUbr5PtvRer/4UAXS8xqX4xSuYwZqN+10lSecgfIYGEvB19YKyeAOZAKBIViPw3t52bc4l3KhJ3iFQ/3LZFPrHuYllb26uE8hDLF0to11q+JO6awF2T+oAD1qBsINH6gjKLjXMuxjuxv5DyQnKLccx1QKKLuZyKoF0bV6zRsfVa+5rrVlZW+WElbY8qKUckGhGXzyUvD/2XPD/wrAzNVJbU6fLT/1j+n9MuE4POUJR7glzOTE0sHY1G5YvPXrushDqX7ch12RS4n0wYY///nvYZObv5g1Kq0vbkXu09/1557J398pb7TbnjvDvVfWc1z3KrFbcntm/X5q+ofeaP3vuB7H/7kVxP+ZIsnwL3khw21ehvffQedb2tJlFc6fa+OFtuMVjkmrP+l5zbvlVsRpvgPj8XDIrX55cZn0/J2PAzRn4JQIjX1twsZpNR3j/eXzZjYDAYpLe7WxLz4DlHx8QzU75JoLI5c9Z1d4nJaJSBYacSJDIql0B3e5vYrFYFgNdQ5c6DSuh5W3OTOGx20et1ak/iHBuTublgJXQ9730EaySG8Mx4ZcTtznv9lVChXq8XrN9IZDPj9cnQyNLJ3SqBB/u4OgKn9HTH9gFjY+rZrZICzxQ97e1iMhlP6jaEToOuESY7yvKEwPtuDXV1KskYko5BkI95558NyOxckLyzzJvFkQAJkAAJkAAJkAAJkAAJkAAJkAAJkEAlE8B7oHgtHa9BHRscYkLfSp4M7DsJkAAJrIIABe6rgMdTSYAESIAESIAESIAESIAESIAESIAESIAESIAESIAESIAESIAESIAESIAESIAESCCXBLIlb9faCGHt7q13ynP9B+Thww/ksulLlr1r8+2yuW2L+j2EvWhLJlHMAnf0ZzmJuybv1PoNuRScZcUmcMd8uWPrnTLqc8mel26Ly5Uh2vyb8+8Tm9GuZN6QTTNWT0C73p/uezIu+M+1IH8xibsmbT+nbUv8WkXvilUqnk+JuyZw10Y72/Nf60uux331szU7JWD+BSMRgbIR8nbcEyBzz1Xs2LRTLujeFi+egvZckV65XIy5ErdHIG+PiDc4I78e+2/51chr6qvbPyZRNTMqK+os9YJ5enbLB0UnOrnl+ZvkqKevYiDcsGmnnN+9razFuxS4x6azJm3/UMuHpd7aEJ/jvqBX3Qdedb6c0/tBvi4qTSadqbw9m+J2rc94DsPzmMs7LDc+e32+UBS0Hsy3UV/q8joK3As6XBlXfuUZV8mnT71U/CGf7HjmC3lJDJRxYyv0xDMaN8r/d8YX5JT609Q+BwFZKuTaPn9AfUAWsrZQKKQS+zByS6C5sUHqa2pkfHJKxiYmcltZnkrHh62b6uvEarGouRQMheRI/0Ceai/9ajRpNwXupT+Wq+2BJvNHOQNOl/j8lSVuXS0/nl86BDpaW8Rhs4k/MCsDTmfpNLwEW3rqmh61v3ONjomXa0rWRxD7nuaGeql2OAQi936nSwJMxpJ1zpVSYE1VlbQ2NaprdciV+msp5cSnusoh1XaH2GxWMej1qmtIPAYelbaGNdTWyrTXm1ORlc1ikdbmJolEojIxNaXqY5AACZAACZAACZAACZAACZAACZAACZAACZBALgicsqZHveY36h6XCY8nF1WwTBIgARIggQogQIF7BQwyu0gCJEACJEACJEACJEACJEACJEACJEACJEACJEACJEACJEACJEACJEACJEACJFB6BLItb9cIQMo96nflRWgGETTq29B4pqp+bW3vAiE0fracxF0TSbfYWtT5Rz1H4jLHYhe4o72JEven+p6IT8ILui9S4kpImhFKYhuNLitwx/GQWkJynK8Af4hG19Ssk6NTfQsk7hjXPR+5ixL3LA0G9HSz4ciC0rItB1+qqYkS98PuNwXXlhbQ6ul1MUm/JrvOUpezWsxyCROyWVFiAopcjU8oEhVjMcPOJtD5srTxw/9C3IsEI+mIVlNpkiZvR74Jy/zam8p5PCa7BCBrCkdFQtGw+II+mZydkOOeY/Jc/zPyzvjb4gv5slthCZb2wZYPy45NN0mtpe6ke28JdietJmOvs2/bQ0qI88Vnr836OpBWY3J0cCUL3CtF2p44dbTEL5f/+FNpzahciNsTG7Dvooek2dYiNxy4piyvsw80bFDJIMAR886gM8hXX/yy/Gb8LdHk7KkMSCrJtbRn0sXKS3fcU2kTj1mcAMZ8z9a/VsLmPQdvEzzTMIqXQJWpSi47/Uo5r+P3pdZcG0vZE42l7oHEfWx8gsK2PAwfBJ/tLc1KmH9saFjC4XAeas19FZD/dba3qdcxnKNjKkEAIzUCFLinxqkSjlq/bm28m0cHBmUuGKyEbrOPFUjAYbdLW1Oj2n8cGRisQAL56bLDbpPO1lYJzM5K/7BTvebDyB4BPAMhgQ2k25C3Y/9D+XH2+FZiSUjkgnmF57JK3Uuj/1i7mhsaxGQ0qnVreGRUZnyV894F1pOutlaVHMs5Oiqemdz9bUJTfb3U1dSIe3JSJqemKjCtbyWuNOwzCZAACZAACZAACZAACZAACZAACZAACeSfQEdLi1Q57OIPBNT7FQwSIAESIAESyJQABe6ZkuN5JEACJEACJEACJEACJEACJEACJEACJEACJEACJEACJEACJEACJEACJEACJEACJJAjAjGhckQOOV+RvYe+nqNaclssBN9fPvevxGqwCUTgy0WixF2Ttp/TtuUk2TvKwLEQ/N5x3p1KCG/U6YpadpwoJk5mYDXEBO4QNoeWELhDOnjZ+ivlgu5t8h/H/k0e+O/7cztwSaVT4p4f3Bh/zAMtciUHX6o3iRL3UpG2J/cllxJ3SEAvX3+lkoAi8j0++ZmFha0FczAYicTlDM/1H5DH392fFbEs5e2FHVvUjiQlGOPZ8JzodHqVkOQ/+5+Rnw88J8c8RwrfwCJrwWdO/xP5o/WfUa16uu9JldSgUuKGTTuVePkt969l98Fby67bmsBdS8ij1+nFarTI1OyU/Ofx/5BHf/PPZddndOjeC/9B2hzt8b5hDcB+/lXny/HkTOXY8UwE7to9K5nH8/0H5LEs3RchTr5s/RWK/d5D3yh59IsJ25M75fIOy43PXh8XuGMOIjnYcoHkItiPLBd45r36zOsWHKIlL6PAPX9T63vbfyhmg3nZhGj5aw1rSpWAUW+UM5vOlj867TPqtR2LwSKhUFiGRkaU4JOROwJGozEu+pybC8qxoaGykanW1VRLS2OjBEMhOdI/kDuIZVgyBe5lOKgZdAmyzlPX9AheG8SrlLiOcD0xSKAcCGjzWuuLQa+XNV2dYjQY5L1jx5XInZFdApAgnzK/poxPTik5LyM7BMAWc7e6yiGNdfVq1R4eHZMZb+4ky9lpOUspZgIWi0XWdLSr5zEIyyt5D9DR2iJVdrsaLnBwjY0pLpGE93GLeSxX0zYkxWprbhKTyaSKcU9M5nT9RpIPm9UiSBwUKpPEYqvhz3NJgARIgARIgARIgARIgARIgARIgARIgARyQ6C3u0vwtxJDrpGKStaYG5oslQRIgAQqmwAF7pU9/uw9CZAACZAACZAACZAACZAACZAACZAACZAACZAACZAACZAACZAACZAACZAACZBAERLQBO6Pv/uoPP7O/pRbqMnikk+AHFUTRaZc2CoP3Nh4ltyx9c54KQadTglcIR/URHiQdNmNsQ9Aj/hHJFnaniiSjkpUyX1FdEroC5GyTidi0cck6MUcS32eW48OJgjcwQWiQC0u6L5Iidu1ALt9r9+d964uJ3FH+yCaRFBqnfnQIGGDNk8KxVGrX5uXmfemcGdmW+KeLG4HG6NOL6XMqHCjk1rNsYQWsbUesVqRO+XtqXHP1VGRKO7duIOLkkIe9fTJvx35sfzCdUim5zy5qrbky7UZbXL3hd+RekuD2jcV4t5fCIjYb2gJeo5O9cktL9xUiGbktE5N4L5UJbhaJgMT8suR1+Rff/svWUlikc0OYf+NfXg68YneS+SqjdeqxA1Y0w+73yxraTvYYC7j/rO5bYtKUrHr+S+lhCxxX524/8+WuF0rE+O4b9tDEo6G5YqffDqlthXjQVs7fl9u/NCfi0FnWNA8MD889qaaa2+535RvnX+vNNta5KsvfllOqTtNzcdcJonIRNxfjHxLpU3f+ug9Sv6dyzEtFRal2k4kM/nzD9+q1szxqSlxj0/EkzqVap+Kvd3NDQ0C0Tn258eHhmUuGCz2JqfUPr1OJ+t6ugVCXufomHhmZlI6jwfFCFDgzpkAAnarVbra29QrMuFIRI4MDEqYIk1OjjIgANn12q5OmZ6ZEf/srJrX4XBEOlpaxGw2yaRnWkbHx8ugp8XVhZ6OdrFaLDLt9ap7M/YejNURgLS9palRTEajErgj8QZeRx90ucTn96+ucJ5d8QQ621rFYbMJEi6MTUxUJA/cLzpamsUxL28HBG3t0taycgbTUFsrTQ1ICnEikHwDEvdcBMTtSMCFODY4lIsqWCYJkAAJkAAJkAAJkAAJkAAJkAAJkAAJkAAJKALVDoe0tzSLLxCQgWEnqaRIAO9D1NfUSJXDrth5pmdkdm4uxbN5GAmQAAmUJwEK3MtzXNkrEiABEiABEiABEiABEiABEiABEiABEiABEiABEiABEiABEiABEiABEiABEiCBEiaQqcBdk8Uld33PwduUwC7fkSipNOp0EopGJVFKD3EgBIKJkShtT5Ykx7iElZCgVOTtqTCPCYuXl1cUWuCaKHFfbgwLJR9PhXMxHzMXiQpEx+S3+lHKlsQ9UaJKcfvqxyXdEpJF7riHQfyLtTDVoLw9VVK5O067v/3SdUgePvygOL2UcKRC22KwygMf+yexGm1yw4Fr0hZmp1JHsR2D/eDu8+5S+0KXd1hufPb6YmtiTtrz3Y9/X8m+H3rz23Jq3Xolr7WbHPG65sJz8tuJd+Q/jv2bHBz6eU7akEqhkLBfuv4KJSPfffDWVE6JH6P18f7X744ncUqrgBI7ODERgcYrOZGWliAGTLRnNMz9vR+9Nz7+uN9lW9yeiFJ7Tnvk8IPyVN8TJUY51lwtOcCof0QODb8cF7Yn89b2dBOBcXGYqsRsMMvTfU/Kw4cfyEm/KXDPCdZFC73yjKvk06deKv6QT3Y884W8J63LX0/Lu6Yqc7V8+6LvillvVsK2cpGJF+uoQUi4prNDzCaTTEx5yk5We8qaHiVwh7wdolhG6gRam5qktrqK7FJHVpZHah8yhagUkutBp4vC5bIc6crrFO57ELgjIG+HWGIuGBKH3abuG5FIRPr6ByoPTA573NxQL3U1NRIMhaR/aFglhWBkhwAEMxDNIDB3h0ZGKW/PDtqKLsVkMsrazk4JhcIyNDJSsQIeXFv1tTViMpkECaJU6HQquc3w6KhMz3jLcp4YjQbpaGkVi9kskUhY7QNxf7RZreqZEc+OuQjI4pFAyB+YLbtn01zwYpkkQAIkQAIkQAIkQAIkQAIkQAIkQAIkQAKrI3AKEsIbDErgDhk5Y3kCNVVVgvePkVQ2MfDez4zPR5k7JxAJkEDFEqDAvWKHnh0nARIgARIgARIgARIgARIgARIgARIgARIgARIgARIgARIgARIgARIgARIgARIoVgLpCNwhCVxTs051BSI+fIjYMP+h4nA0KtCCF0rgvrHxLLlj652qbckC97U1vfKt8+9Z0F58GDpZ2p48RmATikbErNcX6/Cl3S70CfLuxIDOQvtZoeXtWru08dQE7vEx1IkY1EjGwrjSIKZNqDJOwAw4QbEy+pyrXmZD4q4lmKBUP1ejlFq5uI9hPLWAlPW5/mfk6SNPLiu1prw9Nb65PAqjBoE7xvBvX7tLXhk+mMvqyqrsP1r/GfnM6X+iEhbse/3usurbUp3R9hiTsxNy/c8+VxF9hqx91+bbJbnPYIHfbW7fIs22E4mOwtGwWvdeGvq5PPqbf84LI03cjucNxFvuX6clcE8UbN/wzDV5aXOhKoGA3Rf0CvbHeP7B90jAoMnEwRDi9k+suySewArydjynIXAOxh5xyPmK7D309Zx2RZOao31Hp/oWravQiQNWAqDNr8TkUkuds++ih+LXU67XVgrcVxq57Pz+Aw0bZM/WvxbIqAv1ekd2elIZpVy6/rPyO80fFCSpmQvPyq9GXpN//e1jqvN/evaN8j+6/0BmvF4Kt/M0HSDJg1B1yjNddpI8CAa72tvUayuQuI+4x5XYtJyivqZGGurr1IfKISDOZpy2bq1id6R/QAl3GZVHYF13V/wD+MMjozLtLU9JaeWNLHtstZilp6NDJSTAP/0i7y29e+QoQWWJQJXdLpCMQ9ruHIVcnBKULKFVxUAw3dbcrJJcuycnxT0xGS8eyQqQmABjAP5YyzHnGSSwEgEkXaivrVWi7rGJiYqdN7g/aDIiiJwaamuUxBzx/vH+knu2gGCpprpKied9Ab8Egyfv8bGmNDc2iF6nl2AoqMY/FApJbXWN1NVUq+cC1+iYkrpncz0Ba+w9g8GgjI1PUJi10kXK35MACZAACZAACZAACZAACZAACZAACZAACayaAF4Lw/sXkLfj/XbG4gSQdBGvGSLhIwKfS8O/iMT+HjzxbQeI3IdcI0RJAiRAAhVFgAL3ihpudpYESIAESIAESIAESIAESIAESIAESIAESIAESIAESIAESIAESIAESIAESIAESKAUCKQjcE+UpKNvcGdrcvO5SERQ1iOHH5Sn+p7Ia9chL7Sb7HLDppuVpBB/uIc/2jvkfFlGfC7RiU62916sZN+QuzNiBLSxT5VHuiLNVMtd7Dhtrj3d96Q8fPgBuXrjdWoMKbheDVWemysCq5G4a1LTxPU0V+1kuakRwNqIewj+aQHx7XP9B5TkOjEob0+Naa6PShS4f/mFnXJk6v1cV1k25f/jx/dLlalayZ8h7C73wJq7ofEswdd87msKzfWGTTuV0PvZ4z+T77xx36LNwR76nLbzFJ/NbecuOGYiMC6/HHlNrYG/GX8r4+5sX/cp2dB0lrztPhx/XkgWt0NGbjc5Uh4ftHtz67ly5RlXi9lglvtfv1ut18sFWOCJYKXjMu5ojk/EPvmqjdcKZOIQ84/6RwTSeojbt6+7WLb3XqK+Tw6Ip9fW9qpzEf6QT3Y884W4+D2XzX74499X47pUQO7++Z9+NpdNWFXZ6Qjctb1druXt6BAF7qsa1pRPRvK6DY1nqvvkLS98KS/XTMqN44EnEUBymsvX/7ES7iMgffuzZ64Sq8Em3zr/XjFEDTLgdMlcMEh6eSDgsNulpbFBopGoHB0czEON+a3CbrNJR2uLIEkkBOf9w86SEy0uRkwTtxvmpcOQMA6PjmYVbmtTk9RWVyn5vXN0LKtls7ClCZwQSUclkpDALt/MIPvFtYMIhcJqfcg0AQLmqcViprQ534PI+pYkAMHEms4OCczOimvMrZIeY1112KxiNBrVeZDHjk9NkeIqCWBN6+3uUqVMeiCCPiEXX2XRPD2BQE9HuxKnYD/gnpoUm9ki1dVVYjVb1J5br9epNfzo4JASMTNIYDkCmC9ru7rEaDDI8aFhtVYyRAwGvbQ0NqqECBNYz8YnSgpLU32dkvIj8LZaVKLiDwRiMne/X90LcUxtdbVKKI9xH3WPx5/LIX9vbWpUz+9YVyByR3KfqekZCYfDq5a519fWSHNDg2oTXg/Iphy+pAaKjSUBEiABEiABEiABEiABEiABEiABEiABEsgrgVN6ugXJGyFwh8idcYIAklu2NjcJBO4IfIbCqNOrr4mB1xbxt/yhSOw1R/xNBoMESIAEKokABe6VNNrsKwmQAAmQAAmQAAmQAAmQAAmQAAmQAAmQAAmQAAmQAAmQAAmQAAmQAAmQAAmQQEkQyETgjr+NgwsLYnQItRH44zhIjBGpiBOzCUcTqsXKjIpRr1d/qJccFoNeyRoZMQJAFIpGUsKBY/MpOtUE7pA5fvHANfKtj96r5PxWgz6l9vIgEsg3gUwl7vu2PaTmNpJhJP/hcb77wPpOJhCCyD0C3UQsIBb+z/5n5OkjT8pl669UEmjcDy3zYjsyLAwBTeAeikTk1v/639I3+V5hGlJitUL0fPWZ1ykp977X7y6x1mfW3Psv+kdpsjWrk/O5r8mstdk767sf/74Seqcq6sexELmf07ZFNrdtWSDengvPyVFPnyDJzsGhny/ZSE3W3lO9VhqsjUqurgXYI9HSpeuviIvG8bPH39mvBO+Xrb/ipPHRRO34fbOtRVrsbSqBE55HEgN7R5R9yPmSHHK+suB3ELdfvv5Kdd9F5PuZJVsjmrhPxlhpAncktdq99c4F4wVJ+0RgQjqqOuXoVJ+02Fvjv9976BuKVT4CbVtMKo+6d3xwpxrTfCcCwzzYcfZOuf+Nu1dMYHHlGVfJp0+9VEnzMU9XistOvzKl41YqZ6XfawL3VK/tlcrj75cmcN+F/yCtjnZ1He156TZK3It4shh0Bvnn7Y+LUW+Kt/KN0V+J1WCVU+tOF6/PL84si6iLGEfBm4YP3bY0NaoP3b5/7LiS9WkB6arZZBKL2aQEepDqB0NhJegrpbBZrdLV1qpEg8UocW9vblYfCk81IMLWxO3oD4StGJ/fHj2WahEpH3faurVqJ3ekf0BJGhmpEYDgEvOu2mFX1xTYBQKz6gPrkGGGlrmG8MFOi8mMF/XV8ZOe6YIILCFvh6AUwt+Z+XW5tqZa6qqrldBVrRTz8k/IgGd8PiXwTJa8W81m6epoF8/0tLgnp0pu/UhtxHlUqREwmYyyrqtL3ROGXCPx9Q33PavFLFV2h8zNzcnk9HSpda3o2guxuNViUawhgqaQNzdDVOWwS0tDoxiNBrUOq0RJOp1EIxG17ppMsb0cpMi4tzBIYDkC1VUOaWtqkgCSHw0NVxQsyOttVlv8lczYficmLLfbsLerUu81vX+8v6TWMzzzre3qjIvZVXIds3lBUrVwJKL2eNi7Tk55xD05eVIfHXabOGx2tcfF8wv44FkBe92p6WmZmPJkxKXa4ZBmJBWLRmXQ5ZK5OSZzq6gLj50lARIgARIgARIgARIgARIgARIgARIggQISwGtT7S3NSt4OiTtDBO+XtTQ2CN7zRuA1QFMKn58IhCMUuHMCkQAJVCQBCtwrctjZaRIgARIgARIgARIgARIgARIgARIgARIgARIgARIgARIgARIgARIgARIgARIggWImkInA3ajTiXER03CixF3rcz7EiCcE7lEx6/Gh3hMy+WOeI7KmZh0Fu6uchPjDx1HfiOx+6dYVBYerrEqdrokp8T3EkpCH6nU6MdNwnQ28LCNHBNKRuG9uO1cu6L5ofm6LErgzipcA7pW4x+FfYlDeXhxjRoF7ZuPw1x+9W3prT5F8Spwza2n2zrph006BxBsBaQuk4anIm7PXgvyXhD3Urs23y+TshFz/s89l1ADIt5GwYmPTWWpfrQX23C6vU14a+rl0VnfLYrJ27VjsySFX39B4ptqra+J1Tdx+2P2mOhTiawjcceyIz7mkqF0rF+dPBNxiNlhlXW2vNFqb4oIgTeYO4fwn1l0SF7cnQsjHs0pG0Jc5KXGfjMM0gTu+T5S4D0z3y1+9uEuV9I8ff3SB7B5y+72Hvp7tpmVUnjZHMV6f/+lnMyojk5O0Z8il1oIPNGyQT57yadnU/LvxBASpCtwzaU8m52gCd5yL5AqDM/3y+sgv5Jnj/56XZ7ZM2lzs56SSLIIS92IfRZFrz/pf8gdr/vCEMG7+vgNBuHN0TAmOGfkj0FRfLw11tTI+OSker1eQWrG+tlbsdltcFK7tzSD0m52dlWmvTwmbS0XmXqwSd3z4+dQ1PWkPNuSr7olJ9UHydd1dAilj/7Az61LW3p5uJXKc8Hhk1D2edjsr8YTkMcU1gusGr5niuRjrnM/vV8kqILtMFp5rH+zUJMfTXq+Mjk/k9VrDfMK8QkDOjvq9fr+c0tMd+1k4rJ7VtDZC4AmxKfoSmJ2T6ZkZJWuG6LS5oUF9yN/nD8jwyIiUWQQoAAAgAElEQVRADsoggUITgLj2lDU98eQkI+7xrK+fhe5jMdSv7S+wHgyPjKr1j5EbAlhnkRAGcmWsxf7ArHi8M+peg7X6tLVrVMVYg8fGJ2Tai4QbJyfYzk3rWGqpEVjT2aGk/7hvYw5VUtRWV0lrU9OSXcaebgr74vGJksLS3Y5kGmbBvtI15lbrAvZvNqtFIKiy22LPfVin1b7P51u2f9j3IdEXkkfgfHyPNUXNGX96cwZzDTIoCOWRVIWvBZTU1GJjSYAESIAESIAESIAESIAESIAESIAESKAsCOA9ULxeBoE73n+v1MB7DfU1NVJfW6Pe30WY9Dox4I/wUwgK3FOAxENIgATKkgAF7mU5rOwUCZAACZAACZAACZAACZAACZAACZAACZAACZAACZAACZAACZAACZAACZAACZBAKRPIpsAdHAohcdfke3B7Q4Kc2AbI1dbW9irhPMTzjMwIzIYjSgSEeK7/gDz+7v6cSgGTxZSoN50/1MyslzyLBFZPYDmJO6Ttm9vOU9J2h8kRrwzrFnMTrJ59vkoIQeSOm6dOxELxfr6wL1sPBe7pD0OVqUoJnX1Br1ydR2Fy+i3N/hmQ816+/soFIvdbXviSHPMczX5lBSoR95gPt22Rc9q2qHsO4tnjP5PvvHHfqlsEftinxe5n5y5aHmTt2IMfnf+qydkT93fJ4natIE3gnlwwjh/1uWTEPyJvjb0pI37XknvRK8+4Ss5r/4iSv0P6owXmOwTcV228dkHxpSZx1zjOhgNiMVjlnfG35K9e/HK8T4kS92+++jX5heuQ7Nr8lfh4+UM+2fHMF5Qkv1hCe5575PCD8lTfE6pZmGvntJ0X//9M2/qJ3kvkVedLC+YLyv77Cx+UQDgmfrIZ7Uow5fI5xe0fk9PqT49L2/F7zGk8AyWXk2mbsnUerm/Mh+TkCigfQvfxgFtw/T3ff0B+M/5Wtqotm3K2r/uUWssabU1Sba4Ru8m+INFBYkcT16DY+taX0+fhsoFcoI4Y9UZ54GP/LA5T1YIWTHqmZcTtLlCrKrdaCPfWdnWeBAASvrngnMzOBdUaDOkfjtXp9CoJIwI/h4QawuaJKY8SVRdrWC0W6WprVR82DgaDMjk9k3ZTfT6fzGZRQNtYVyf4IB/kthDipxJ+f2DBB8ebGxvUB6lnvD4ZGhlJpYgVj4GIsbmhXoxGo2ob5PDJovHEQupqamTS41mx3Eo4oKaqStqaY+JPXB/HBofUfhfzD5JLfIXMHTxxbYXCoZjUfP7SgfQcAkstUIYm04T4PR+hfbgUdSFZAESfmKvVVQ7xzMzI1PQMXm4RLARoH9YFtBt9g/Afy0A0GlHXmrbXx3GYo5hPift/7fvA3Kz6PYME8kUA61Z9TbWSFCNwnWEPgmQDjNUTgAwY91wkfABXXt+rZ7pSCVhzIXDHPgH3FS3JBs6rqXLEJc1YdzEu45NTMjU9veC4lerg78ufAPaUTQ31ak3EHqbSora6WlqbGtW2DM8LSGSD72N7t6iSk5fadeOw26WztUWJ0ZEsLTmZBtYE7N9wP8Qxy+35k+cDzmusrxeI78Hq6OBQWuejPJUwwGhUz5LuyclKm3LsLwmQAAmQAAmQAAmQAAmQAAmQAAmQAAmQQBEQwHvj7S3N6j14SNwrMfAeN94jxmt1CHyeC5/rSicocE+HFo8lARIoJwIUuJfTaLIvJEACJEACJEACJEACJEACJEACJEACJEACJEACJEACJEACJEACJEACJEACJEACZUEgVYE7RIDnd18oEOCl+odzsbLDMK4ocRwCsjOI+bIRd2y9UxWDtmkyZPw9n0Gnk3BUJBKNqLoRFoN+/rts1FyZZUCMH4pEF4jcHzn8QE7kj5AR7tp8+wLQVoO+MsGz1yVHIFHifsTTd9I6hR9AymCYX69KroNsMAkUGQEK3NMfkD9a/xn5zOl/Ik/3PSkPH34g/QJK/IwLurfJjk07lUjqnl/ulYNDPy/xHonaCydL29GpcDQs/Z5jsve1b+RENow9G5IlQY6Ofb62518MKETTELQ//s7+JY/D2OC4VETtqQwaZO6bmj8kzw88GxeBP/apH8uof0QJubV4uu+JnOxpU2ljusdoAndIuRHN9lbZffDWBcVoQvTnBg7I/b+6W82Ph/7nftHr9LL30DfkkPPldKvN6fFanyZnJ+T2//oL2XH2TtnQeKYScK4m+cDWjt+Xnb97i7rWIeC+/4271XWg8YHQH2O/vfcS+WTvJUrkrkWxStuXGgiM8QbI3JcQumMtQN8pdBf507NvFKw1Bp3hJJzpJIvI6UXBwldN4C/P+ap8qHVzvJxwOCyDrhEljWPklwDWcojzIOCD0BOCZfyDxBYiPkjZ8cqdkvsZDWIympRg2mw2idFgFCNeC8LrfOGI9A8Ppy3ty2dvqx12aW9piVepnNlpSOfBANJDyA+zMVd7OtqV9HrUPS4TGQrQMRYYP9xLf3v02Io48QF0g8EgFrNJjaXBoFeidoQhKQEaynz/eP+SY6pJPsEFGD0z00r2XcnR0doiVfZY4hnIzpN5gD0+AF9bVSUmk3GBzDyZG+TpuBYhE0VAajkxORV/3TdXnNd1d6kP56MPo+PjMjcXlK72NtUWSAuUcH6RiPXNofqPeY3AGoL5lShtT5QKJ/4cYnjX2FiuusVySSBOAPMO8xTXFpIPJIbX55MR97hKTsLInEBvT7faV2B/56LAPXOQWTwT9/jqqiqpq6lWiTewFg+PjKacQCaLTWFRRUZAyf9tNmmoq43PjfGpKSX5r6TAPgbydtwfsN/HngfPRqUckLJ3t7epPf7w6GjWk2mAWVdrq1gsZrWHw14unaivrVVSKJ/Pn7VEVOnUz2NJgARIgARIgARIgARIgARIgARIgARIgARIQCNwSk+3eg8drwtC5F4pYbdaBQnjtQTj+HwXxO3pqdtjtChwr5RZw36SAAkkE6DAnXOCBEiABEiABEiABEiABEiABEiABEiABEiABEiABEiABEiABEiABEiABEiABEiABIqMwFICd0jRNzSdqQRwEMFpgnQ0P1WBO45NlLhrXYcs8f7X7141CcgXFwv8YR+E7VrdkGZYkiRBq668gguAyB2CasSeg7edJODE3Dk6L63OBNP23ovl8vVXit3kmJfxR5Xs2gw7P4MESoSAJnFPbC6l7SUyeGxmyRGgwD39IfvbC/ZJd3WP3PL8Tau6Z6dfc+HPKEd5u9Ynja4mbf/Rez8oCzl9NmeNJvSGpDlZep7NenJZVqLAfd/rdysRdaKMHnUnC9zxsyvPuFo6q7pk76Gv57J5GZeNZzuVKioak/j6Qz5VFqTqmUrcv7f9h2I2mONt0kTukMMHwn7Z8cwX4uJ+PO9C5I5kBK86X8pJwoOM4WRwIoXuJ0NLFrcjCcJRzxGVfALPr96gNwPSPKVYCXzj9/5GemtPk0AgIKFwRHx+v8x4vTkXExcrj0K3y2a1itViltm5oMzOzSoZ+0qBDzBD8gxRs8NuE3y4F4LnQadrScHzSmXm+veQyUJOjfsY5LyQM0bnXz9bsm4dUk/qRG/Qq/7idQOcj746x9wyNzeXcbNPXdMjkGYeGxxS5WUamnAbok2IJlORsy9WVyQSibcDH9JG24LBoBwZGFxwOITc3W2tAikkAizBBlHJInfwwpgiIC0eco2If5mkFBDoKrk5uGkpTnXa/4nMzs6pBAq4vprr69WxSKwwPDKSs2sM0lJI6BFIUjA2MSkNtbVKcj3p8cjo+ISS/q4UaCvmBDggSYCWwDV23onzcS3V1dQoWSruAcOjYymVv1L9/D0JLEUA153Dbheb1aIE4/h/XLsIrMPuiUkKrbMwfZrq65UMGmsYklFMTnnE6/dnoWQWsVoCSFwASTXW8uND2H8EV1skzy9RArhXI/EKksoY5ve4mBfTXq9KQJPK/b5Eu35Ss7EfwZqFPQ++R7ImJOIp9ejuaBebxSKTnmkZcWc/yVKVwy4dLS1qruD+CWZI+AWGmuIpGA6r54nkqK2ukoa6utiz0MBgycvyS32usP0kQAIkQAIkQAIkQAIkQAIkQAIkQAL/P3tnAiZXWeb7t2vfunqv3pN0gwEJyCKBEGSRqMOALDMKCrOAl0UlRqIDqCAQFHEG7shm0FEYwXGAEeaOyDKOY3JhvIYlMsbBsAmdpfeluquru/btPv+vc5pKp5eq7qrqU1X/lydP013nfMvv+853TtWp83tJoNwJIAl6s6dBydshcS/1wH3cxoZ69R0PBB7/MVUY1M/FBgXuiyXH/UiABIqdAAXuxT6CbD8JkAAJkAAJkAAJkAAJkAAJkAAJkAAJkAAJkAAJkAAJkAAJkAAJkAAJkAAJkEDJEdAE7ru9r8nrI6/JqqrOQ4Tt6DQEQvjinAFSoSy/QAdtiuZeiaWS6v+zkbhDCL626eSD2A+HhuSa4zarv1lmkbPDR4Nmon8QARqVoIaRKwLRZFKxnU3g/qOzH1d/z1bi3uDwqDGFlBKjZjIYVLIAiLAx5ziGuRo9llMoAumetmzXzUK1kfWQQCkQoMA9u1GE1BfnalxLbfzVFdntXORbl5q8PT3B0gMf+Uclun5k94PybNdTRT5S+Wk+5O3XnnC9Ev081/VzeXj3D/NTUZ5L1QTuT73zpPzzG4/MWttsAndtvuhVUq0l54K4/Zmup+S5rqekwd4ot5367UVJ3DUGkPVDWg85+8c7L1BlIZ54+zF54q1H8zxa+ik+Xeg+9Z7/6IMa54uMydW//Gv9NDiHLcH7zPvO+oEYK4yqVIjbf/r2o0Uv6c8hopIs6ifnPCmGlFHJASE4hjiaUbwE8IBvk6dBCQIhfe4ZGNTlmNZUVUl9TbWacxDNZyumtFjMUuOuUrJLXK8gUM5ipbSrO1YpTu/s27+kwW+oq5Uat3vBMiDRRYSjUVVvLBaXeDyuZOAzBfIQuLc3NympIl6DZB4BSSNkjQiI24e9o0p2jIe78VAikgEgIJLv2t+9YJtKaQO3yyVNDfWqS0gOsL+3T8mLcxEYD09drUqYgLLzJZmGvB0ydQTk7bFYVDx1dYKEDZgzY36/jPnGc9Yv1KNxg8AdwtRcMcsFd5ZRWgSQLKChtmZ6/cY5AOvh2Pi4TAamklMxckcAcvy25iYlygdrJIHwYv3gNV/uIC+ipIbaWqmpcqs53zc0tIgSuEsxE8D1K5KyQFRutVrV9wq0azoco+MTk2V5jCKxgae+Tn1nAeuUd2ysmIdZtR3XV1qyBiRjQlKdXAbeI0Bo5bTbVbHzva+C9ArvmbTAtSaua5FEYGB4WPyTTNaXy7FhWSRAAiRAAiRAAiRAAiRAAiRAAiRAAiRAAosjcNiKdnVPFAJ3fKZVioHP9fDZHD4/ROAzUbNhaeJ2jRMF7qU4Y9gnEiCBTAhQ4J4JJW5DAiRAAiRAAiRAAiRAAiRAAiRAAiRAAiRAAiRAAiRAAiRAAiRAAiRAAiRAAiRAAgUkoAncZ1a5FGH7Qs2PJKck7g/sukeJ3DOJjcdtljPaN0xvCvGgJiG0GQ2ZFMFtckhgPoE75IvBWEC2ZCFxP6fzfLl49aXiMDuVrB1f2NSU+1ARUb+fw8FjUSRAAiRQYgQocM9uQP+04zz5zNFXF7XAOrseT2190epL5KIjLj1k12QqKZu2X1WUIl8I6S9bc5USXTvNLsH1FGTVW3Z8bTGISnqfdHk75M1bd91TtP1d27ROrl9707wC8tkE7nrv8MNnPy7P7vm5ms/pknkk88pW4o7x3vzBGwQy+Ote2DR9fOP9I0TuOHZueOGLB9Wjdz75aB+SAYAF3mfj/dvlv/h0PqrRRZk/+NiPpdpao+TtxXz86wJmETTihMa18tWTbpFQOCLd/f1F0GI2MRMCeNi3tdGjBNMQe0P4na0gPZN6FrsNHrZe2dIsRpNJCQSDodBiixII69uamsRkMorX55NR33jWZUG4DvG6f3JSSauXEprcG2VkImfPtC6IdyFmh8wzGo1KfZr4GP0eG/cfIvnE9tgvF2L6TNupl+3S5ecQ44NRMpmSCkOF+twUxwOODax9iwmjwSC11VVS6XSqsiC7HB0fz9lxhnnd0d423TQcwxhHSF6r3JXqXkEqlVQC+YnJgIxP5kbyColnc6NHIHAfpMB9MVOD+2RIAMcOZLY4XyGBzPjERIZ7crOlEKirrpbammq1DmL9GB4dlUBw8efgpbSl3PeFVB/nKvzc29OrxoNRHgRwzYokFpDyIKkCAtckOPdOBIIqAVM5BxLw4ByB6x4kopqZ2KjY2GCMV7W1qoQlAyMj6rot14HrxsaGerGYzOr6cLaURfgei5b06t0DiZ3wvmVla4u6fsW86+4fyHXTWB4JkAAJkAAJkAAJkAAJkAAJkAAJkAAJkAAJLIoAPiNE0kLI2yFxL8VIvx9sNlSI8UCSz1z0FQJ3BL77gO9AMEiABEigXAhQ4F4uI81+kgAJkAAJkAAJkAAJkAAJkAAJkAAJkAAJkAAJkAAJkAAJkAAJkAAJkAAJkAAJFBUBSNzTAwLtfAaqiySSSqS3cdsVGVc1U+KOHfHlPnzJj1FYAgsJ3NGaTCTuDQ6PXHPcZoE8UCQlJoNBTDn8wmZhqbA2EiABEiCB5SBAgXt21L94wnXyodYzZLf3Nbltx43Z7VykW5/beYFctubKWVtfzMLz2a6NIaj5wvYri1JIn6/pVUrydjC68/R7ZVVVp9y181uyc+ClWbEVo8AdcvV0cXt6x9Il7iOhYfn98O+UiPvN0ddn7f9PzvlXsRgt8sjuB+XZrqfyNbVKoly8D7t1/R0lL3DH+87vnvWgknvh3IdzIKN0CXx93Tfk6LpjZczvF++Yr3Q7WoY9gxzSU1srDodDILDe39d/iOAbWJx2uzgdDrHbrEqGHgqHlVwwceCh3nyga6yvl6pKlyp6YHhYya8XG1ir2pubxGKxyOiYT0m0sw3sb7fZdPsAsyZiR79isZiYzWbVRTVWwyNK+jlXrO5YVXYCdwihD1+5QiGB/BOycySiUuJ2EdEElhBV9g0Nz3pcZDqHqt2VUltdrSTUSEaAMclFIKEAEgvg/Qqkvjh+8f+Y7zaLRepqa8Rutarf8XcIsHPx8L0LMoSGepkMBilwz8VAsow5CSCRR4vHo849w95RdR3CKAwBCHtbmxoFiSiwRnp94+Ij/8LAT6sFiViQlANrOI4BJOLQU7KdggMpkwohbq9HEoWKCoknEkpOHgyFJRAMzns9VyZ4VDdbGxvF6bCr/wejoRGvui4p1kB/cK5Dsoz+4eG8dcNoNIjJaJq1fHDEez4kAcJ15B/37hOTySSeulpB8h6sPUgkMd97irw1nAWTAAmQAAmQAAmQAAmQAAmQAAmQAAmQAAmQwBwEDlvRLrifBIE7RO6lGEhoiWSfuRa441k3PLuEoMS9FGcO+0QCJDAXAQrcOTdIgARIgARIgARIgARIgARIgARIgARIgARIgARIgARIgARIgARIgARIgARIgARIgAQUgVgyJYlUSh7YdY88370tYyqziSptRkPG+3PD3BDQBO6ziSN/et7T05VAwviZX3x6zkp/dPbjAlkjHPxmg0GJhxgkQAIkQAIkkA2BaYF7Kik3/fpv5B3fH7PZvey2Pe+wP5O/Oup/qX6Xq8QW1x5bNzwkdpOjqGXn6AOkxIOBfml0Nk/P5WKW0uf6gCw1eftFR1wqF62+RHYOvCx37bx9TlyawN0XGZPeyZ6MsEKIns37sowKzeFG6RJ3rdhEKqGSFUDGrQndtb7zOMgMfrkI3EHj0vdfJhce/kk1Z274ry/OmTAgM3LcSq8EjBVG+adznpRUIiUDI96ciYf12t9ybJfFbBY8nAYxH8R9I6NjkkolxWq1isNuF5PRqGTWiHSxNbaFxC9fItGqykolDIS8EuLKUd+4eug6kUhkPUyawB1C2onJgJLPZxuQfUPAvae7R5fiwrbmJoHEXQvIFSF7zURmWY4CdzzkjofdFwrw6xscWmizeV/HvGmqrxeX0yHd/f0SCkeWVJ62szYnk6mUeMfGZGz8YLk15n1jXZ24DyRCyFXdFLjnZPhYSAYEMIc9mMMup5KIv7u/O4O9uEmuCOA83Fhfp87zI7OsMbmqh+XMTaCuulrJlCHSRyDZzkQwKIFQSCKR6JKSi5C7fgmsamtVCZNw3Yvr30gkIjjXM94jgMQGNVVVghvgOD6wTnl9PsWr2AKJGpCQB0mDkGwHSXmWK5AAqqG2Rr0vfGff/unrV7QHfJnMbblGhvWSAAmQAAmQAAmQAAmQAAmQAAmQAAmQAAnMRaASiac9DerzVEjcSzHweXFHe5t6Hsia4+e7KHEvxRnDPpEACSxEgAL3hQjxdRIgARIgARIgARIgARIgARIgARIgARIgARIgARIgARIgARIgARIgARIgARIgARIoEwJ4fDuSSCp52sZtV2TVawjCn+v6uZzTeb7ajwL3rPDlZGPI9yHhn01+h/GBkB2BL0te/PR5s9a5tmmdXL/2JrWt5YDUISeNYyEkQAIkQAJlRwDnpHgqKTe8cK3s8+8pu/5n0+GV7g75xql/J3aTXUmPIXEvt9Ak2MUseIa4HQL3aCIqf/ncJ+TI2qMEiY4gck9JSr6w7Up1nVbOUWrydgjM7zzjXgnGAur9ExIlzRWaxDyb8X/63X+Tf3r9H7PZZVm2hXD8qPpjRP2sO/qgNkDoDnlzKB6U617YVPbHQCYDVE4Cd/D4wcd+LNXWGvV5wsO7f5gJIm5TZATW1B8jt55yhxLJDQyPKLEco/QImEwmJeiz220iswgiIWuHRB3jn0gkparSpQTvEInmU+IOyTYenMNDyRAzhiMQufuUuDSbgAS4ralJbFaL2i2RTIp/YlIJaTMNSM4hRYfAXW8BcTsE7lpAsAiZN4THmUQ5Ctzn4qI9qInXMd5Y90LhcCYY59wG87epoUGsFrMSUOci6UG6gB7lodzZxru+ploJTnHsdudIWkCB+5KmA3fOkACOGyQRqXQ6xGa1qgQaQyNe8U1MZFgCN1sKAUh8V7Y0K+7jExMy5B3Nydq1lDaV477g77DbBAIaCJVxPYPAuo9rM59/Qsb9fsq9S2hyYIw72lpV0iQkkMH1N+NQAjg27DabGAwV6n0Ckh0gliJxx7qHa+pINKLecxQikCirc0W7em+CJFpYb5czkOwKAnecf3EdDM4Q5OP/9/X2ZfzeYjn7wLpJgARIgARIgARIgARIgARIgARIgARIgATKj8BhK9rFaDQqgTtE7qUYSEyO+8NmQ4UYD9wryFU/KXHPFUmWQwIkUCwEKHAvlpFiO0mABEiABEiABEiABEiABEiABEiABEiABEiABEiABEiABEiABEiABEiABEiABEigAAQgW4UI/IFd98jz3dsyrvHM9g1qe4jCERS4Z4wupxtGkyklW5gpv8tU4A7J6BntG/LyBc2cdpSFkQAJkAAJ6JrAVFKYhEQTMbl2+2fFGx7RdXv10LgvHP9lOa3tTKmQCtm66x55IYvrMD20fyltcJqdSnxuNznkC9uLV3KO6+Frjtsse8e75Ib/unYaiSZy94a9smXH1xaFCkmS1jauk//c9++yo+/XiypjuXcqNXk75i2ExKuqOuX/7v9P+d7v78sJYi0RAArDOoD1oNhiNqH7I7sflGe7niq2rixLe8tN4I45/92zHlQyQSQwQSITRmkRuPKYz8vHVp2jOgWB4KhvXCYCcye8KK3el1dvIOhb0dwsJpNRSQQhrQ6GwuonpH3pAZFfs8ejpKJ4LZ8Sd9QLcWljfb3gWWS0p2dgMOvBaWtqVDJCLVBOpkJr1N/saVC7Qujtn5zMuv587gB5O4ST6BPaN3O8FqqbAvcpQjgGOtvb1E/EZDAo/UPDS5YWOx0OaayrlWgsLj0DAwsNR0ava2MOie9kICj9w8OH7AfNb0d7O1S/Sr6M/uQiKHDPBUWWkQmBmiq3kvJqxySSyeB8w8gvAciQV7W1qut7XPNhHWQsPwGMR2N9nVS6XHIg17NqFCTuQ17v8jeQLcgJAYyzOv5EcnruzknjdFyI26W9V6iQwZERGZ/I7FodUqcql0vclS6xmM2qh4lEQsnKkSQhn4FzW3tzk0CajvcWgyPeJV9zLrW9WP9bGj2qTemhx/c/S+0r9ycBEiABEiABEiABEiABEiABEiABEiABEigdAtq9fMjbIXEvxcBndx3tbeqzY6tx6l52LoMS91zSZFkkQAJ6J0CBu95HiO0jARIgARIgARIgARIgARIgARIgARIgARIgARIgARIgARIgARIgARIgARIgARIggQISiCdTEk+l5Im3H5Mn3no065opcM8aWc53CCeSqsx0+V2mAvcfnf24QEZJAX/Oh4UFkgAJkEBZEcC1BK4p/ntwp9y181uSSOVXWFIKcN9Xc4TccsrtYjXaVHcCsYDsHHhJdg68KDsHXi6FLs7Zh7VN6+T6tTeJLzImV//yr4u2r1oinJ+986Q8+sYjh/QDkuLh4FBG/dOE7ZCD49pMi8FAv2zafnVGZehtox987MdSba1R8/munbfrrXlZt+fyNVcJxgmxcdsVGY/tQhWd23mBXLbmSrUZ1k+sA8UeEJJTyp35KJabwB1kLn3/ZXLh4Z9Ux9EN//VFdQ5klBaBT7zv0/KnnR+XSrNbyTyj0ZgMj45KIBQqrY6yN2p8lSg3NZVgEHLouQLbQWrutNslFovJ/r5+JX7PR6Bdh61oV+0ZGfPJ+MTEoqpBm5vq68XldAhEwBDBx2fI6ecqGAL5qkqXellPEkOI2xsb6mV4CYJuCNwx1BDAIwLBoIz5/YtiXMw7TT+kKaLmP4TnmG+Y30uJ+poaqXJXis/vF++YbylFqX21B/Tx/5jHkLMHZ1mPG2pr1ZzFWp1LATMF7kseQhaQIQGs2UpY7Zx6T41kBX1DmSGk0NEAACAASURBVL0nz7AKbjaDgAkCkAPydgiFcb5jLD8BSKYb6+rE6bCrazVcDyHJjtfnk3AksvwNZAtyRgDrHo5BjPGg1yuBIN9vZQrXhYQ59fViNBpU0rGRsbFZdzVWVEh1VZWStuOaambgvcGent68ydQxxjaLRepra5QoHYmXkFQK4vjlDqwv1W63NNTWTDclm6RXy91+1k8CJEACJEACJEACJEACJEACJEACJEACJFC+BPBdAnyWDoE7RO6lGE0N9eJ2ucRsqBB8zpnroMQ910RZHgmQgF4JUOCu15Fhu0iABEiABEiABEiABEiABEiABEiABEiABEiABEiABEiABEiABEiABEiABEiABEhgGQhQ4L4M0HNcZSKVklgyNS2/W+XulFvX3yHaVy2hzrr46fMOqVWTpxoqKsRiyP0XM3PcTRZHAiRAAiSgUwI4z0QTScHPm39zg7w1+oZOW6qvZkFw8rkPbJIPr/ioalhKUlJx4OxdDjL3rR95SBrsHrnlN1+RN0df19fgZNiarRseEkjaZ7vOWqiIuYTt2G84NCSvj7wmJzWfIjajXb6w/cqcycIXalcuX9fE5BA0Q3hezKEJttGH3SP/I4/sfkj2+rty0qU7T79XIO4PxYNy2b9/KidlspDiIlCOAnesnd/d8KA67y02mVxxjXJ5ttZussufHX6xnN3xcbGZbEqgPTI6ljdhd3lSLr5eQ0DY2tSoJISQHe7r65dkHiTukBuubG1RktK+oeGMpeuzEbVbrdLW3DQtQIWUELJyiFBnCushsq2urFTCVIvZrPbRQi8Sdwjcw9HokrhD4J4ekEhqMvfim5WLazHmcmd721QCA7yfO5DEAPL2cCSq5h7+QZiebWC+Yd5BtD4RCCxprFB3Q12t1LjdqhkoD3NxtmQLK1tbxWQ0yvjk1Hqdq4BMG4IACO7nqjtXdbEcEkiXuOP8gvUpEo0STB4IQGS8qq1VleyfDMiQ15s3gXEeml+yReIY8ByQt+PeH5JyQNweifA4KLVBt5rNUldbIxCR4/oD17xc77IbZafDoZI1GQwV6voeyXMSiaQSpUNshGt6XBvhvoe61ksmBdf72hV+PJFQ55mlJu9BqytdTrGaLap8rK8Ws2n6OlPrFaTtAyPeWRPxZNfz3Gw9M3EKz7u54cpSSIAESIAESIAESIAESIAESIAESIAESIAE8k8A9y+RfB7ydkjcSzG0JN/4PNNqnLqnneugxD3XRFkeCZCAHglQ4K7HUWGbSIAESIAESIAESIAESIAESIAESIAESIAESIAESIAESIAESIAESIAESIAESIAESGCZCFDgvkzgc1xtNJmSZColL3Rvk5XuDiWBTI/ZxKIbj9ssZ7RvELOhQoxpQqkcN43FkQAJkAAJlDAByEtwLRFLJuTtsTeVjJuROYFqa42cf/ify9F1x0qdvU5sJruYDWalc5cDKpgbXrg2Z6LozFuW/y3PbN8g1xy3WQYD/bJp+9X5rzDHNUA+DIF7MBaQy3/x6axK18Tm2k6asH239zXBPwjPEZevuUoget++/5fy/d/fn1Udetn4oT/5Z6m0uOWBXffI893b9NKsrNrhNDvlztPvU7J+LXIlnNbmEcrFdfzWXfdk1TZuXBoEyk3gjnl/95nfE4vRIvv8e2TLjq8JEpcwio9As6tFXGaX9E32STQRkUQqIclU8pCO1Nnq5Xsf/ZGSBo+M+XIitys+WmxxOgHIRCGotlmtEovHZW9Pb86Fr5BF46Hr8YlJJZRdSkDCXlddraSKeMhZE1/jJx7ojsXi4rDbDhG2o05INLFNKBRWP/Mhq19K3xa7Lx5OhAjebrOpMdzT3bPYoop6PwhTXU6Hmmvpsn5N8AkBKKTlo+PjGY89hKFIcgBZaCQak0QyMcUoNZX0KxyOqPJmE7DPBfPwlSumBaDzJRKApMBpt0sgGJL+4eGcjQ04tTR6lGy0d3Aoq7bnrBEsqKwI4HjEcYR1CsfKvr4+iUazT6ZQVtCy7CwEw5C345zun5yUwRHK27NEmLfNkbADiTuU6Hl4RAncGaVFANJsjHNNlVtdf+DeMBKvIGEWI3sCkLQ3Kom7QRLxhLr2UpJ23DdPifodgvZILCZmo0lJ3fEaroH7s5DmQxJvMprUNR7Kt1jMKqmVwWgUo8Gg1tPpOPD/OI7x/iGRTKr3HLiWwrWlXqKq0iUNtbXT15kQXeE9D4MESIAESIAESIAESIAESIAESIAESIAESIAE9E4AnwfiHiqiVD/Xwncb8L0M/Mzns0LpEvd9vX1MNKr3yc/2kQAJZE2AAveskXEHEiABEiABEiABEiABEiABEiABEiABEiABEiABEiABEiABEiABEiABEiABEiABEihdAhS4l87YhhOHitJmiiAhyzuzbYPq9DmdFwiElDajoXQgsCckQAIkQAIFIxBNJiWeTIqhwqCEnXe+8k353dCrBau/lCpqsHtkde2RclTd0dJRdZh4HI3iNLvEWGFclNR5fctpUm2tnhfRzsGXp0Xhy8Vy60ceEvQd4v83R19frmYsql5NQP+69w9KPpxNaAJ3iIvv3Hn7nOOgyb2jiaj85XOfyKYK3Wy7vvU02XzCDaqPG7ddoZt2ZdOQVe5OWdu8Tjx2j0p+BOH+xl/lpi/pMv+7dn5Ldg68lE3TuG2JENAE7pCybt//n/IPRZqwIZPhoLw9E0rFsc2pLafLphP+Rl0HQowaiAekZ2K/vD32hrw6uFPe8O4+qCM/Pe9pJRQc8/spUC2OIc57K/FAdGujZ1oAnkuJOwSIHe1tEj8gLg1HIjnrD+TakHW7K11KvjgzSlXYPhtAMMbD3t39AxKiqFE0mTt+Yn5rAeFm3+BQxowgBYUI02JGYq9DA5JWCPMh9Mwk3C6XIKEBAvLRnoFBJRydLSBvb270SDweV22OxnIjvMY8Wdnaorj4/H4Z8o5m0nRuQwJZE8AcU+u0yynVlZUHHYd7cdwkD71/knUl3EER0M4BoXBEegcHM05SQXz5JYD5j4QZWHf7hoZkMqAf0XN+e14+pSNpUGNdnZjNZvU+DDJvJsla+vi7XU6pq6lRxw4C0nQcP8FwSCW20c4frY2NSuCukoP09Ep0xjUVxO7QsFfgfGQ2i9VqEYvZIjarRYxGo3r/rHnateQ/KGvqn0g4GlHXYfF4QkmOcC2G67ZsEvcsnUZmJaikQ40eJaNHzJckKLMSuRUJkAAJkAAJkAAJkAAJkAAJkAAJkAAJkAAJFIYA7ifhPge+V4DP4XC/u1QSsWsEcc8a94jRV3wmacHPPOLFd8khci9VGX4e0bFoEiCBIiBAgXsRDBKbSAIkQAIkQAIkQAIkQAIkQAIkQAIkQAIkQAIkQAIkQAIkQAIkQAIkQAIkQAIkQAKFIrAUgbsmrkRbKQEv1IjNXU8ilZJYMqW+aGnFl0oTSUmJTMsyL1p9qWDM0sNQUSEWQz6/krn8XNgCEiABEiCB/BDQEockU0l5qf83cu+rdwnks4ylEbAarbK+9XT5047zZJW7Q4KxgDqXB2KBjAv+3LGb5KwVH5t3+0d2PyjPdj2VcZn52FC7lhwM9Mum7Vfno4q8lAmJ98WrLxWIiBfDUZN2ZyJ/37L+20rsv5h68tL5RRR6/1k/kEZns5rDr3tfk93e1+T1kT/IXn/XIkpbvl02HrdZCdwf2HWPPN+9LScNufP0e2VVVadKgnH7izcrNozyI4CkWpevuUrNLwTmA+ZYqYncFytvx35IAsHQDwHI26/94HVKMAcZcCKZErPJqIR00xI6SUk4HpKeiW4ZDg3K+pbTZSIQEK/PR4G7foZy2VuCh4WbGxqUBBFiwn29fVk9GN1YX69k0HioOj1qqqqkobZGxicmZdjrFQivcx2Y6zarVdUD0XY4GlXC61J7sHsubpoUHOMGmTjjYAI1brc01NWqh+Ah3hweHVOC1UwCc2tmcgAcK3jIvqbKrQSi2TBva24Sh82mqh4bH1eS1/kkoJ3tbUo66h3zqeMrVwE5vKe+TolRA6GQDAwNU6adK7hlXA7EGhDHQiKLf2azSR0/mGe4LkFgXQ6GwzLsHZ0zeUEZI1x011ubGgXH9di4X7xjY3k51y66cWW6I+71YVzsNpsST0PgzigdAljvmjwN6rhDhCIRdZ0bjhx8HVw6PS58T3Ds2CwWJVEH19mul+qqqwWSDjUG4bCSu5tMU+cdi8UyfQ2nvS+e2Qtcx8ViELTH1TkJZeC9DBLz5OM9Sz4pQmZvt9sEaw/l7fkkzbJJgARIgARIgARIgARIgARIgARIgARIgARySaDU5e3on6euVnA/H2HCvecCPCdEgXsuZynLIgES0BsBCtz1NiJsDwmQAAmQAAmQAAmQAAmQAAmQAAmQAAmQAAmQAAmQAAmQAAmQAAmQAAmQAAmQAAksI4FMBO4Qyp3Tcb488fZj0y19T96eEovBKAX4bt8yUiqeqjGe2hctNaE7ZHeQ3iEgDsLr+E/9XjH1NwYJkAAJkAAJZEMACkQkCtk19N/ynVf/Vgk6GbklsLrmSLn9Q3epQhcj737s4z8TY4VR9vn3HCR/xzVBgz1z8bh2DZEvee7Wjzyk2nPLb74ib46+nluIOS4tXdyOohcrns9G4F6skvt09EfWHiVfPvGrUmWtnr4GxevFJHTHcbB1w0MyHBqSjb+6ImczC+N70RGXqmMAAYH7k289RpF7zggXV0GYZ0gOkS5yv+SZC4urE3O0drHy9vtUAogmlfThgd/fQ5G7DmZDs6tF7j7ze2o9H5+YUNJOPACKfxCmWq0WsVmsYjQalMwdMjftdQh7h0a8lKfqYBz11ATMD8hGIUuEyHBfX39GEnRILFe2tSqx4uDwiJLzatG5ol3Nx56BAQmG3vt7PvqNB5/rIXGsqJCu/d35qEKXZXa0tylRpRZv79mry3YuV6MgTIc4XQnc43Eljs5U4D5XmyEMdVe6VDkoL5PAGGGstNjf1y/hSGTeXVsaPUoOC/E8kirkMiDaRtIGm9UikWhM+oeHVSIQBgkshkC1u1IqnU4lq04PCNshw4XA2jcxMW/CgsXUy32mCGjrCwTEON9CSMxYXgI4T1S73Sq5Zjldkywv9fzXjmtlJIZBEhf8P87PSLDinwxkdM2c/xaWXw04zuqqq6YThahUUamUErAnEwmJQ8YOUfsBSXsikZRQJKwSoOG9i/YPf8h9mqnCjIeWMAu14VyL9/kMEiABEiABEiABEiABEiABEiABEiABEiABEtA7gVKXtyPZMe714h4O7lOb8V2eAj0kpAncmexR70cB20cCJLAYAhS4L4Ya9yEBEiABEiABEiABEiABEiABEiABEiABEiABEiABEiABEiABEiABEiABEiABEiCBEiWwkMAd8vZbT7lDVlV1yvPd2+SBXfcI5e3FMxkg18UD4Jq43QhjO4MESIAESIAElkhAE7j/duBleXj3D2UoOLjEErn7TAIQo353w4MqCQvk6Ru3ZSeN/tyxm+SsFR+TF7q3ydZd90wXD1n0RasvWVAKj3ovWn2puu67bceNeRNKF4OgfE3dMXLNcZunE+JA3A6mixXOZyNwx8A9fPbj4jA71RzIl0i/UEfg+pbT5NTW0+V9NUfMKnR/bs/P5Ym3Hi1UczKqB8cCxh/zAO+F8J4o1zFT5L6YpA25bhPLWz4CmHNb1n9bif0vfvq85WtIjmpeiry9ydk83QpIzl73Lk7kDhH8F7dfnaMelXcxdfZ6eeAj/yjJZEr6BgclFJ5dBIwHQi1ms5jNZrFazGKzWmUCIlW/n6LB8p5Cs/beYKiQtqYmsVqtSuLeNzgkiWRSJQCYGVgLIER0uZzSWFenXsbvEL9DBI0kAitaWiQegwy+L+/zDQ95t0FAb7VKV3ePan+pB+TkeDgRASE3jvdR37iMjI2Vetcz7l8+BO4tHo+a3yOjYzIRCGTUloa6WiV91Y6b4dExdZxAMIq/zQz83VNbKy6nQ720p7sn50k3jEajNNXXi8NuU8fnwIhXAsFgRv3hRiSQTgCJPCDR1aTGeA3idszzUBii3GLV4hbPOLc3NymBPtZ/nAcYy0cAiTGaPR6VwAbJMZDAgFH8BJwOhzTW1wnWu0QiIYFQWEZ9vpyfm4ufVOF74LDbparSpSTuwVBIjQ9E7Zq8PZlKqvfMuNYptbBYzLKypUUlbEPfewZ4X6jUxpj9IQESIAESIAESIAESIAESIAESIAESIIFSJYD7prh/ivtJ3f0DJfX5HZK8avfw8T0LS6HM7QcmiyZwx69Ibomk5P6JScWaQQIkQALFToAC92IfQbafBEiABEiABEiABEiABEiABEiABEiABEiABEiABEiABEiABEiABEiABEiABEiABHJIQBO4Q0T4fPevJBgLyl5/l6ohXd6uVbnb+5qSF4qkxGIwSoG/35fDnpdHUYkDohKK28tjvNlLEiABEigUAU3gvnPgJfnJ6w9Lf6C3UFWXVT3nHfZn8hfvv1wMFYZFSdQf+/jPxFhhPEj8vZDAPV3crsHOp8AddWz9yENKVHzLb76yaCl6PicGrokhU17p7pCx8Kh89j8vW1J12QrcL19zlZzTeb7geLtr57eWVLfedobQ/ZIj/0oanc0Sigfluhc26UpSD+5IZIA5sM+/R65/4Yt5Ragdn5BUb9nxtbzWxcL1TQBrzlF1Rxe9wB3Hzj+e/ZggKQni8Tf/SX7d+/yCxzmE65C3B2MBlTDjpKZ1ckb7BlXGYkTuPz3vaRkI9FPinqNp//V135Rj6o8Vr89HWWeOmLIYEYjQWxs9SgS7mIB4ejIQUOVAdgm5pXfMt5iist6n2dMgLodD/JOTMjjizXr/Yt4B/W5p9KiHsCH7LueAxLLS6VQyf7vNKlaLReGA1L9/eEQJpZcSne1t6hzYOzgk0Vgso6IOX7lCHRPq/Dl1Ep3+OVsB6ANC+znkHVWJN/IReMC1pqpKXSGMjfuZACAfkMugTMxVHHM49pwOu5JXY66P+cbVdQojvwSQqKejrVXJN/qHhjNem/LbqvIsvb25WZ17cJ7AtQgSY+BYKEV5dLmMcENtrVS7K1V3w5GIjI77mfCkXAZfx/2EsB5JBfAeANe2kFwxSIAESIAESIAESIAESIAESIAESIAESIAESKBYCGgCd9xDKtR3CfLNBsnWGxvqBQnGEWZDhSzXM0N4ZimREpVMXAt8jwCs8V0KBgmQAAkUKwEK3It15NhuEiABEiABEiABEiABEiABEiABEiABEiABEiABEiABEiABEiABEiABEiABEiABEsgDAU3grhUNWeBdO2+XczrOl3M6L1CyQnyRD1/oiyST8LxQ3p6HcWCRJEACJEACJFBMBChwL8xouS1V8p0PPyBui1te6N6mJLbpcefp90qDo3HOxthMNiVw1/Zd5e6Uy46+UiXjgcjWGx45ZN+pRD0Q/KWmhbv5Frif2b5BrjluswwG+mXT9qsLAzfLWtIl7kuVAH/u2E1y1oqPSaaSbkj1t254SBKphFzyzIVZtlz/m//knH8Vi9Eij+x+UJ7tekoXDQZzzEnteHji7cfkibcezXvbUN+t6++Q4dCQbPzVFXmvjxXol0CpCNw3Hrd5WryeThvrmT8yLn2TvbJz4EXZOfjytNQ9Xd6+ZceN0wnmcFxevPrSRYncIXBHLHX91u+MKWzL6u316rwUjkRlYMQrsQxFwoVtJWsrRgIQTTfU1iiJuyaQnq8fSA6RTCUlmUyJzToly1bXsamU7Ovrk2g0M8n1Ulm5nE7x1NaoNr+7v3upxRXd/pok/O09e4uu7YttMOYq5qndahWbzSoWs3lKHA1B+oEH0jEfEomEjE9OqmQX2t8XUyceuG9papRwOCI9A5mJMjW5PupLJHGcJCWVfO9h+TnbMeVwV+3FOj84cuh7xsX0YbZ9XE6HQFALdpDT9g4MHvRAf67qYTmlTyBdToFDcHxiQoa85ZVQY7lGuaO9TQwVFUqY7/NPLFczyrpeTaSfDgFyFCQQCYbCMj45IbFY/KBzVFkDK4LOu10uJclG4BqCCSmKYNDKpIn1BxLw4Dqxq7uHSSLKZNzZTRIgARIgARIgARIgARIgARIgARIgARIoFQKlJnDH/eCmhnqV0Bt5ui34qZPBSpe54z41P0/UycCwGSRAAosiQIH7orBxJxIgARIgARIgARIgARIgARIgARIgARIgARIgARIgARIgARIgARIgARIgARIgARIoTQJTX5CDohNiFpFALKA6CkklQpO3a72PJpNiqjCIQS/f8CvNYWGvSIAESIAESEDXBChwL9zwXHvCdXJq6+kiUiGf+cWnp6/V0IKHz35cHAeu2RZq0XBwSCC/XSg0cTtkmIYKg9o83wJ3iLIhcY8movKXz31ioSYu2+sQ4N95xr2LFqmf23mBfHL1JdPX2TsHXlaJkzIJTeasJ8l5Ju1eaButX5nK7BcqLxevn9N5vly0+lI1Tvv8e2Tr7+6ZFkjnovz5yqDAPd+Ei6N8JN6AxBxr9ud/9RnxhvInTi0EEcjTcSw9371NVrk7ZFVVp6x0dxxSNaTuiWRCJXQIxYNy62++NuuxN5vIfa+/S4Kx4JzdWVM/lZwEQYl7bkb9tlP/VlZXHSkTgSAFqblBylIOEID0GiJe/FxI4g5xoJJSi0hTfd20+B2y0kwl17kAj/Z66uvEaberB48hTC2nwEPhEI1CMDoyNlayXceD73go02G3i9VsThOyY65OSdIx9pDkRmJRiUSiEo5GczIf6qqrpbrKLT6/X7xjvowYa+OCjScCARkb90ssHhdDJh/qp0SJ1NXxdUBIn1Gli9gI8ntPXa06fiG839PTm/c6F9FM7qJzApg/LY0eJRL3TUzIsHdU5y0uneatbG0Ro9EoY+Pjap1hLB8BrKdOh12tp1azRcxm03RjsJbHkVRkYkKNU/raXulyCiQvWuKOcCQsUQrfl20gbRaLtDU3qevgIe+oGjMGCeiBgMNuk6aGBjEaDOp6rdze8+hhDNgGEiABEiABEiABEiABEiABEiABEiABEiCBpRFYSOCO+8H4vLymyi2RaFQGhvX5fS20E/dXcY8eYaqoEFMm94CXhm9Re8eSU8+pIVFppve5F1URdyIBEiCBPBKgwD2PcFk0CZAACZAACZAACZAACZAACZAACZAACZAACZAACZAACZAACZAACZAACZAACZAACRQrgWRKBHJ2LSBux5f56Gkv1hFlu0mABEiABEggfwQocM8f25klr2s+VTYev1msRpvMlHdrAveLnz7vkAZdtuZKOanplIyk7ek7Q6D7X93bZbf3NbnkyL+WOnt9XgXu6fL2Lz3/eYFoPtuAzPfmdbfLN1/6+qL2z7S+jcdtljPaN8j2/b+U7//+/kx3k5nidoiMn+16SsmMMw0I7sFqMNAvm7Zfneluut5ufctpsvmDNyhR83UvbMrr2GUCAvMIjCFRRzzx9mPyxFuPZrJrzrahwD1nKIuyICTN+Oyxm+T01jNFmWBV6o4KecO7W7buultGQsNF2S8I3GdL0oD5Dpn7TKn7fPL2dAAzRe4LwRkODYnT5FSJTyhxX4jW7K+7zC45snaN/HbwZTm5+RT50ge/qhIBjo75ZMxPYefiqHKvXBGA5BLCashLIbken5jMVdEZleOpq5Nqd6UMjXiVPLicAg+xQ5wMOfie7p6S7Doegm9vbhKrxTLdP4hwo9GoBEJhCYZCEovFlPQ8H9HW1CQWs0kGvV4JBEMZVXH4yhWCdiMgF/BPFvaYyKiRBzZCEgTIavGzd3BIAsG5k7JkUy63LQ8CSKpQV10lNqtVialLOZGEHkdUE7hDukHRtD5GCIkMDEaDGA1GgXDZZrEqmTvWWMj2E4mkulbBeLkcdmmorVXJcHBhj+upqWTfKZVUIxqLSTgSUaIa/B6PxSWedh9ZHz0unVbgvL2qrVUJsnHeHhzxlk7n2JOiJqBdC+O9FhMLFPVQsvEkQAIkQAIkQAIkQAIkQAIkQAIkQAIkUNYE5hK44x4wpO24763dXwUo3PvGPXA9BdqKe/P4zB/fLDMbDKJTd7vCpn3PHInDu7p7VAJxBgmQAAkUGwEK3IttxNheEiABEiABEiABEiABEiABEiABEiABEiABEiABEiABEiABEiABEiABEiABEiABEigAAU3gTnF7AWCzChIgARIgARIocgIUuBduAB0mh1y39iY5uv4DSnC9cdsV05XPJXBf27ROrl970/R2EC/FkjHpmdyvJLp9k70SiYcP6kRFhUGiiYjsn9gr3tCIOM0uuXHdbbKicmXeRNa5krfffeb3xGK0SDQRlcVK4Bca0VXuTrnzjHsFgvtLnrlwoc2nX4ekfNMJfyPGCqP6G6TtD+y6J+P9tQ01gXtKUvKpp8/Pen897vCTc/5VjdvMxATL1daLjrhULlp9iZLkfyPPyQBm6yPmGI5bSKkpl16uWbA89UKS9/ljr5UPtZ4hkLhjLX5l4CX1E+t5lbVakqmkvDm6W777u+/ISGhkeRq6yFrnErjPVhyk7kOhwawSOuCY8dgbF2xdIBZQ22xZfwcl7gvSem+Dtsp2wbnMZDCrnzaTTX6x5xnF8NSW06XGVqs2hlyQ0s4swHLTvBHAg8oQjOZLpD1Xw+trqqW2ulpGRsdkdHw8b/3Ta8GaLPztPXv12sRFtwsP6a9saRaz2azKgMx2cHhEQpHIosvMZscql0saG+rVw+z+yYCEwmHVBvyOeZ468DO9TE2qj4f28d5dj3KBmQyaPQ3icjpVEoQpqbBD3JUu1V+ff0LJhBkkMJOA3WaT+poasVktlB0v0/SAwB3n3olAUAZHiut9yjIhK3i1OI+ZTUaxmKcENErqggQfELYf+BkMh1UiEsiZIXk3GY1K5o5/WmAVTiqpe1zC0YiEwxGJx+OSSCUlHk9wnc7ByEK6gPUwIAAAIABJREFU47TbJRyJSv/wsOLLIAE9EGhrahScc5FIqG8o++SreugD20ACJEACJEACJEACJEACJEACJEACJEACJEAC6QJ3JAXG/Uh8bp6exBvCdnw2i8/DkGgTibL1Elr70R4kc7Xo2dx+AFoilZJ4Et94FfH6fIKEwAwSIAESKDYCFLgX24ixvSRAAiRAAiRAAiRAAiRAAiRAAiRAAiRAAiRAAiRAAiRAAiRAAiRAAiRAAiRAAiRQAAKaAuW9x/ELUCmrIAESIAESIAESKEoCFLgXdtj+ZNW58pmjr1Zi39t23Ci7va+pBswlcN943GY5o32DBONB2e/fK+/6/igv9v0/8YZHZCLqV6LzTOJzx14rH16xQUKxoBLHa/LbTPadbxvIdiGqhrAaUuJ/++MTMhE9WHS5c/DlBQW+KEeTtw+HhqTB7lmSxB3tWdt08qxNh0R5VVWnbN//S/n+7+/PCgHaufG4L8lRdUer/faOdylpuTaOCxU2LW9PpeTe/75LdvT9eqFddP/6lvXfVjyQUGDLjq/por2awP2F7m2ydRGS/aV0AnPv1vV3iNPsVMXoictS+sV9MyPw5RO/KuuaTxU8rvaGd7f8ePeDsn9in1rzPY4m+ejKswXnAcjzXurfIXf/9m8zK1gnW2UjcC9Ek3G8UeKeOekbTvq6nNg4+7kxvRSIdYe8o5S4Z46WW5YYgcb6OqmqrFQPHOPB43KLpoZ6cbtcMuobl5GxsZLoPgS3eAiz0ulU52AI0yPRqHpIHw/u5zscdrs01NaIxWKR2T6vR3viiYREIlHVrkgsqgS6kLtjPmI8oG+HaHdfb5/uxbqYQ2CN4ycUjggktkaIhUUU79Exn4xPTuYbO8svMgKtjY3icNiVSGNvT6/u53mR4c2oue3NTWKzWlXyFEjcIQIPR8KSSCQz2p8bFZYAzmdOh12qK93isNtU5Uiagev49EQZkL4jMYLNYhWz2SRWi1UsZtO01H0qp8bUXWXsp85H0aiEIxEJhsLqd/wdSUaYfiOzMXa7nNJYX6/O48PeUXUsMUhADwQqXU5pbmhQx3jv4BATC+hhUNgGEiABEiABEiABEiABEiABEiABEiABEiCBRRHQBOi494j7kPgsXPucG4m0cZ9SS6z5vo5V6h6tHhJlo524d+qwTX2ubzZUiDEtAeuiYORxJ0jbkykR/NQCzCHEp8A9j+BZNAmQQN4IUOCeN7QsmARIgARIgARIgARIgARIgARIgARIgARIgARIgARIgARIgARIgARIgARIgARIgARIgARIgARIgARIgARKnwAF7oUd42Zni9x8yu1Sb29QFT/fvU2eePtRuev0+8RhdsrFT593UIN+dPbj4jA75Gd/fFK27f8PGQoOLqrBp7aeLl84/stirDDKE28/Jk+89eiiytF2gsj8mmM3y1H1R0vFrBrC94qH4PzZrqfmrC9d3q4JtzVxPQT1X3r+8wsK4NMLTxf6zlVpIpWQS565cNEMjqw9Sr560i1qzNLHcTg4NGeZa+qOUWJvxGLk8YtubB53/Nyxm+SsFR+TUDwo172wKatxymOzZLkE7jPl7ejjA7vuUcc5ozwIYI39zplbpdnVKqNhr9zx8haVfEOL4z0nypc+eIOYjRa54YUvSvfE/qICozeBO+BlK3E/t/N8eWXgJd2sV4WcADecdLOc2HjSIVVGozElF0wkIWcUJe2EZDBE0WAhh4d1FYAARKeGeR5+NhqNYrVYpNpdKXabTbxjY+L1HZyYqADNXPYqXA6HemgcD17jIfZiDoxnQ12tegAe8tlkKiVY8yYDAZkIBJSUNp+BOdfW1KiEyAglch0dVXJ2PJyP9uE1k8koFrNZTEajEupOuXSnHoLH71O/ptSD8IMj3nw2OSdlN3saxOVwKvEz+ojAeSWZTEml06H6hHMNjq9xv59C4JxQL/5CIKCGxB3zA8kVMN8ZhSWAtbK+rlasZvP02oPjNhgKqfGYOo4pcy/sqGRWm5Z8BeM0NOJV57uFAslN8M9qtSoBfPp5aOa+WLNxXQDp8+QBuX+6JH6husrpdXBc2dqiusykWOU08vrvK+ZmW3OT+hS/b2iY7/f1P2RsIQmQAAmQAAmQAAmQAAmQAAmQAAmQAAmQwDwENIG7tgk+wx4ZHVP3gGcGkhoiuSE+Q8c9qOUK3IfH5/m4T4xbwBb8XK7GzFPvXNL2yWBQ/BOT6l4BgwRIgASKlQAF7sU6cmw3CZAACZAACZAACZAACZAACZAACZAACZAACZAACZAACZAACZAACZAACZAACZAACZAACZAACZAACZAACeiAAAXuhR+Ev3j/5XLB4Z+Ahg9KPtUACMUh/k0XuK9tWifXr71JvCGvbNp+lcSTsUU31ml2ytfXfVM6qw+XUCwoG7ddIYHYoQ+saBWsbzlNdvT9+pD6psXtdUdPC70gXR8KHSouP7N9gzTYPTKfwH02ebtWabrE/dE3HlZ/7hp/V94cfX1ODuki35HQiAwFB2bddufAS/NK5TMFfen7L5PzDvszNXbBWECVCUH+XKH1KSUpuffVu2ZlPNe+GJNqa/WcZe8cfLmgQmJN3o4G6U1SvhwCd8rbMz1qSn87k8Ek93z4++JxNKpjHMc6jnnE5WuukrM7Pq7WsW+8eJMkU8UjQNSO+de9f5AtO76mq4FcSOIOafuGFWdLq6tNnbsWSiyiq87lsDFfPvFrsq55/UElQrwIofD4xISSMULOuLDuMYeNYlEkUCACnrpaMZs0Ie3cs7yiwqBk2hBp4wHvMb+/QC3UVzWHr1yhHhx/e897SUj01cL5W4OH3/HQJeThmrg9HImodS4QCkk8Hi9IdyqdToHMHMKAUZ9P/JMB1Z700BILVBgMKsEAZLoQbBrTpO6Yj9hvxOeTicm538MVpFMZVII+o+9ajI37xef3K2G+yWSSuuoqcdjsYjQa1N9Gx3ziDxzKJoOquEmJEZiS/09J/vf39QuOW0bhCWAtcjodUu12q3VUS34SjkRlf19f4RvEGhckgDE6bOUKSSST0jMwoJKVZBNashD8NKvzj0WNPf4hwY3FbFLXBVpAzrKvl3NhJmMwWtHSrM7jOO8Ne0f53iqbicht80YAawTOsU6HQyUWwPxkkAAJkAAJkAAJkAAJkAAJkAAJkAAJkAAJkEAxE4DAvb62Rt1/9fp8897/xefnRoNh2RII47Nj3LtGmxGmigoxGfSlbqe0vZiPBradBEggGwIUuGdDi9uSAAmQAAmQAAmQAAmQAAmQAAmQAAmQAAmQAAmQAAmQAAmQAAmQAAmQAAmQAAmQAAmQAAmQAAmQAAmQAAkcRIAC98JPiCZni9yw9uvSVtl+oPL3RO7Pd2+TJ95+VIm4Ndn3r3v+r3x3192HyP6ybfmJjSfJDSfdrHZDPZBupwcE4RDLr3CvUkLygUC/fHH71WqTucTtPz3Q1tnasmX9t+WouqPnFOWivms/eL1USIVAAr91RntQpsZAKx/iwp2DL8n/3nnHrN3/0dmPC2T1g4F+2XSg7dlyWsz26Ov7a9co0RzGDmx3e187qCi068SmdUrgjP/PVuL+8NmPi8P8nghxZjujiah86fnPF0TiDnH9hYd/UjVBjyJkTeA+HBqSB3536FgsZozn24fy9lwTLf7y3NYqefBjP5E94+/Krb/5qoQTYam21sh3ztwqdrNDvvni1wUi9GIIrP83r7tdmpzNqrl6S9igMZwpcX/8zX9S5zT8XRMSatvqUUJfiLmw8fgvCZLDJJIJqbRUHlTlZDCoBIOQDDNIoNQIQAYMYSEimcwscQauOQdGvBIMhUoNR0b9aWqoF7fLJaO+cRkZG8toHz1sBNlwbXWVEvBjDLH+QwANgfhEILfic5PBIJWVLlU+pMYzxezgUe2uFE9dnQSCQSUEgFg300DbIRKAOBf/UsmkhKOz15NpmYXaLl3gHgiGZGB4+KC+o2+QAoOP025X4wSpPhImYHtI3ZcaEJWijhAF4EtFWbD9Md9xvDgddlXnnu6erI6ZgjW0zCrCuFS5K6WuulodqxgXXi/qaxJgjHDc1NfWqvOff3JSnXOWGtMJRioqlLzdbDZJlatSXE6HEsRD5p+ckZRkqXUW+/6tjY3isNskEo1JT38/+RT7gJZQ+7GG4xoZc7O7v3/J9xhKCA27QgIkQAIkQAIkQAIkQAIkQAIkQAIkQAIkUOIEkOgd95BD4bB09w8UvLe4X4l77/gJZbtZJfUueDNmrZDSdn2MA1tBAiRQWAIUuBeWN2sjARIgARIgARIgARIgARIgARIgARIgARIgARIgARIgARIgARIgARIgARIgARIgARIgARIgARIgARIggZIiQIH78gynocIgp7acLh9e8VF5X/VqsZisqiGQmSMgWIdk1WF2yFdeuFb2+vcsuaGQst95xn3SrsTxFaqOsbBXTmk5TRodTQcJbkPxoNhNDiVx94ZGlIhdE+BCtj6fuF1r6HwC90zk7Vo5EJ6vqupUv3ZUdap2QVYOifCOvl8fxEUTvm/f/0v5/u/vXzKzbAo4svYo+fKJX1WSZsTOgZfkua6fy8qqDjWWa+qOmS4ukUpIt3+f/OydJw/pw1x1agL3ff49EogdLKCEEH6lu0NxKYTEHULnu8/8nliMFtk73iW3vXjjIW3Khl2ut9UE7lq5kOk/+dZjh0j1c1Ev5e25oFh6ZZgNZvnnc/+PdI2/I9988WbBmnrlMZ9Xa34sEZXH3vwn+fc9T+u+41irrzluszrWkRDhrle+JXv9Xbptd7rEPb2ROwdelp0DL6p16vq1N4kvMiZX//KvdduPfDXsQ61nyGsju+QrJ90ih1evVtX8dvAV+UD9cYI5G4lGpXdwUBKJzAXD+WoryyWBXBGA1LS9pVksZrOMjI7J6Ph4roou6XIgvW9p9ChJL2S9eg5IZWvdbqmucivBLAIydYjAMd4QrOcjNDk7yoaYHfWM+yckHI2odRTv6qoqK6WhrjZnMt189CMfZWLuYA6Bw97eXknMIWTH+0skCgAnq9WCgVPydggUICCGGD/TpAvp/TCZTNLW1Chmk0kGvV7xT0zmo5ssM8cEGuvr1HzAZ1R7e3okHl+6yD/HTSzr4iDXx7rn9fnEO+YraxZ66Txk7S0ej1isU9IX7TM7rL39w8N5SULjsNmkrblpSuAOQXkWiUn0wi1f7ah0OpWEB+PQNzgkSJDFIAE9EECyHKzhFYYK2d/bl5NEOXroF9tAAiRAAiRAAiRAAiRAAiRAAiRAAiRAAiRAAgsRwD3DzvY2tdm+3j71nZhCRo3bre4VI5B82qIDczul7YWcAayLBEhAjwQocNfjqLBNJEACJEACJEACJEACJEACJEACJEACJEACJEACJEACJEACJEACJEACJEACJEACJEACJEACJEACJEACJFAkBChwX96Bclkq5XjPiXJ624fl8Kr3icPikAqZEg8iwomwXPGLSyWWjOWkoajr2hOuE4fZeUh5muAW4vEGe6NsWX/H9HaQDz/T9ZQ83/0rGQ4OZdQWTeA+38aQwW/ddU9G5WEjiMM3HvclJZRH7B55TcnDtcDrWzc8JBCkX/LMhRmXm8sNz+28QP7yqM8IhPnpsRhpe/r+msD9th03zioi1+T1lLiLaAJ3PPwkkpIkFjoRyXa+LTQvKG9fiFD5vm4xWuUn5zwpXb535Jsv3SyB2KRccPgn5MPtH5U6e72YDCbxhcfkxf7/J8+8+zMZDXt1B+tzx25S7YWADueHB3bdratEDXMB0yTuu71/UNJ2nNPSk1789Lynl/UcoYeBvnX9HSqpyEv9v5F7Xr1Tmp0t8s0P3SkOk0vJGPuGBilN1cNAsQ05IaAJZ/EwNoSFBy4JclJ2qRdy+MoVSoj+9p69uuwq5Nx11dVS6XJOS2tjsZj4JwPiD0xKLBbPa7txlXnYAUbpFUEeD6F7JBIVo9EgNqu1/ATuHo847DbZ39cv0djC72OnRO5OqXa7xWqxTOOEGDgUicjE5KRMBkMLioJRDiQIVS5Xmsg4IXt6ehfcN6+ThYVnRGDFgWQbPv+EjIyNZbQPNyocAbPZLB1trSpZRc/AII+pwqGfs6bWpkaBUB3nnNSBDz2SqaS6jvdNTEggDwJxJMRZ1daqJDdY43HOY0wRaPI0qOQl+Byqu69fnb8YJLDcBHAt39roEazhoz6f4BzLIAESIAESIAESIAESIAESIAESIAESIAESIIFyIYB7T7hXO+b3y7B3tGDdxudySHiNz/ARZkOFGNV3GJc3tO+JoxVI5I5EpEiEXWix/fJSYO0kQALlToAC93KfAew/CZAACZAACZAACZAACZAACZAACZAACZAACZAACZAACZAACZAACZAACZAACZAACZAACZAACZAACZAACSyBAAXuS4CXw11rbLXywcaT5CMr/kRJyp1mlxgqDPLq4Cvyd698M4c1iVx+9FVyVvtHxWayK6ntI7t/eIjgFhVCgnv9STfJ893b5Lmup7IW916+5ipZVdU5Z9v3jnfJw7t/uKi+QZJ+8RGXit3kEAjLH3vzx/Js11OqLE1kvn3/L+X7v79/UeXnYicI7Fe5O2QoOCg/e+dJ2dH36yUVu5DAPb3vkMXf/99/n3WdR9YeJW+Ovp5ROzFP7z7ze2IxWnIuRs+oAfNsBDHxNcdvlga7R201pXEX+de3/0W2d/8y4yQE87WD8valjlJp7z+bwB1reourTY73fFCObTheOqsPF4vBqubnO74/yrN7npJX+l/MK5j1LafJFcd8Tn4//Dt56p0nZZ//UCkvju2b190uTc5m1ZZHdj84vb7mtXEFKvyuM+6Tle4O2bjtipysBQVqdk6rufoDXxBfZFSeePuxaenime0b5LPHblLJRwKhkAwMj0gikchpvSyMBApNwOV0CATuJqNRurp7JB7Pr9C70P3Ld31NDfXidrkkGApLz8BAvqvLuHzIYxvr68Rus6k1LJlKKVntZCAg45OTBR3nhtpaqXZXqrYPj44p+TgexDeZjNMCcbw2PjEhgyP6S9aSMfQsN7RYzGI0GCUUDme5p4jRYBCnwy6VTqfiaTKZVBkYayUSCASVmHjm8VzpcomnrlbtH08kZNQ3rn5HQAaO3xn6JlBfW6Pk++FIVHoHB/Xd2DJsHRIkdLS3qWNsb0+vOh4Zy0egqrJSrXFY7/qHhtV4FOLa3Ww2SUdbm6oX8wCJNsox8B4ecgdci4yOj6trpfRrAsjzewczS35ZjvzY58IRwDqB63mImAaHR5jMqnDoWRMJkAAJkAAJkAAJkAAJkAAJkAAJkAAJkMAyE3Da7YJEqPgcG98VKNTn2Uj0ifvskLjD2W7Bz2VmoVUfS6YkkUqJ1+cT75hPJ61iM0iABEigsAQocC8sb9ZGAiRAAiRAAiRAAiRAAiRAAiRAAiRAAiRAAiRAAiRAAiRAAiRAAiRAAiRAAiRAAiRAAiRAAiRAAiRAAiVFgAJ3fQ0nhOSntZ0pZ686V1yWSvnOb/82Y6F2pj2BRHjT8X8jp7aerna5+OnzMt1VV9s5zU655rgvydqmk1W7hkNDSpbuNDmVOB6Sv//1H5dkLZ7PdychSb/muM1SaXHLZ37x6VmrwzZfOekWmYj65Yvbr1bbZCJwx3aawD4lKbn31btmlbhfcuRfySktp0mjs0k+9fT5qnyIna/94PXy490PLShr1rO8PR0ohMQXHXHptMgdr93ym68s+ZiivD3fR0nxlw/B4b98/OfSNf6ufPPFr0sgNnlQp6qtNdJeuULWNq2TYz0nSK2tTkwVRhmNjMqO3l/LL/Y+I97QSE5BqGP8hOsPEsoGYwH576HfTsvcsQ3WJyRmwJp61yvfkr3+rpy2Y7kL09bIUhPTZ8MV508kcNGixdUqVx2zUd5ft0Ylj4EUt29oWMKRSDbFclsS0BUBo9EozZ4GsVut4hv3y/DYmK7aVwyNwcPlLY1TyXBSKRH/5PJKyCudDqmrqREI3HGdn0gm1ToVCIYkGAoti0zYYjLJyrZWdW7tHRhUwvIKg0G1EXPPZrOq/x8b9yuJOyNzAmAKUbTNahW7zSpWi1WmxPAGJR+NxWJKmBuNxaSq0qVk75gXSEIyNj6uJOAQ/UMED9Hw/t4+Jftn6JcAjpXWRo9g/X5n3379NrSMWwZBdU2Vm2KPZZ4DZpx7WlvUmjbsHZWJwHvX9flumsFQoQTuOE59fr8MeUfzXaUuy4d8B+cXnKtwZonHYuon1jEt9vX2SSQa1WX72ajyIABBVZOnQc3DoRGvumZikAAJkAAJkAAJkAAJkAAJkAAJkAAJkAAJkEC5EDhs5Qp1X3FgeET8kwd/ZysfDCBshxS4xu1WxZsqKsRk0Iu6XZS4HQJ3JITd092TDwQskwRIgASKggAF7kUxTGwkCZAACZAACZAACZAACZAACZAACZAACZAACZAACZAACZAACZAACZAACZAACZAACZAACZAACZAACZAACeiTAAXu+hwXCFTr7Q1KSJ6POLHpZNl8wvViMVqLVuCucTm38wK5bM2Vs2LaOfCS3LXzW/lAmHWZmri9ydk8ve9sAuHr1t4oaxvXTUuWBwL98rr3NTlrxcckFA/KdS9skuHg0Lz1z5S4/9H3lvz5+z4la+qOkUZH00ECZwj808XOkPrOJZbXKr30/ZfJhYd/UnYOvCx37bw9axaF2AG8P3XEX8qRdUeJscKoqown4/Jv7zwhT7z16JKagDl38RGXChIuIN4cfV3u/93fLzguS6qUOxcNARzjR9UdI587dpPsGX9Xtuy4UR27c8Uqd4cc6/mgfKDhOFnp7hCHmlcpeXP0Dfne7+/NybxKP8ax7iCQ4AD1aYFjH3VDQodj+4Fdd+suAUYuJoF2znjd+wfZsuNruSiyaMuAyP2GtTerdbJCph4cxYOr3jHfsoiQixYkG64LAu5Kl0BoijBUVIjdZlNCZzyAvLenVxdtLMZGOGw29aA5eCLgv4Yce6SAQvxqt1uq3ZXT4vZkMinBcFgmA0ElbofIfbkC58zOFe3q4f/BEe8hknY8qI95GYvHJJmkPHwp4wSOFotFnHYc21YxmYzqWJeKCnXtEovFZXzCL/6JyWlRO0S6zQ0NSvwOybGPEv2lDEFB9m1vbhab1SJ9g0NKxs9YfgJaMgWz2azk7UjugWQVEJ7gHMsoPIG2pkZ1XvZPBmTI61XJKwoZSKrR1jT1uRKSk+D8V06B84rL6VDcI9GYOh9p16DpHALBoPQOzv/ZXTlxY18LSwBzEomYcC2K9RrrNoMESIAESIAESIAESIAESIAESIAESIAESIAEyoWAp65WcI8Zn4t19w/kvdva53H4fgK+eWM2GERH7nbV/0giqRKR9vQPqHvtDBIgARIoVwIUuJfryLPfJEACJEACJEACJEACJEACJEACJEACJEACJEACJEACJEACJEACJEACJEACJEACJEACJEACJEACJEACJJAjAuFEUn47+Ir86LV/kOEQ5TI5wqrrYlbXHCk3rfuG2E12ueGFa2Wvv0vX7Z2vcZCS37r+DgnGAnL5Lz695H5oovXd3tfkH35/f8bl3XfWD5Ro/fsz9oEs+PzD/lxqbLWqLBxjr4+8Jme0b1ByZE2Wjnq/ctItAqEuZM/PdD0lH++8YFoSjr/d+puvZTxW6RJ3TcyL+sEJYvuj6o+RBrtH7nn1Trn2hOuVfAttw9+eeudJ+ec3Hpmz7/ef9QNpdDYrOT7K0lN89thNcoLnxGneWp8dZqfMJsxfbNsxTud0XiDndpwvKBvxfPc2eWDXPYstkvsVKYEmZ4scU3+sHN3wAXlf9WqpsdVJMpUUk8Eku4ZelTtfuV0SqcSCvaux1cgKd4ec3vphOaXlQyrxwM/eeVIee/PHC+473wbp8nbMT8xTLVa5O5XIfW3zOnXsI3J5nCyp4XnaWTtn+CJjcvUv/zpPtRRHsWsbT5brT/q6QIYMAaRvwi/RaKw4Gs9WksABAkajQRrr68Vptx+UoAYvQ6y5v69fItEoeS2RQLrIHWvGO/v2L7HE+XeHbLKqslLqqquUeFKpaVMpCYbCMjo+rhsJpclolI72NiURHxgalolAIK9cWPgUAYjbbTarEhjbLFYlyB/z+5XEfWY01NYoQUMikZSu7m4i1DkBCDUqXS4JhyPSO5ifZHY6R7AszcNnAfiHY8toNIrNahW71SoWq0WwziFJhXZexXqH8RkeHeX5dRlGC+sZjhNc2/QPDUs0tjzX7rguaPI0qPmBBFAQRJdDNHsapNLplEQiIYNer0omg+sU/K2q0qWOHQSulXDe2dvbW3DBfjmMA/s4PwGs53XV1SrpxqhvXLw+H5GRAAmQAAmQAAmQAAmQAAmQAAmQAAmQAAmQQNkQMJlM0on7tyKyr7evIPcy8Jl5W3OTkrZbDtxT0RPwWDIliVSqrD7P1xN/toUESEBfBChw19d4sDUkQAIkQAIkQAIkQAIkQAIkQAIkQAIkQAIkQAIkQAIkQAIkQAIkQAIkQAIkQAIkQAIkQAIkQAIkQAIkUHQEIHDv8r2jxMP7J/YVXfvZ4OwJdFQdJl89+RapsdbKbTtuFMjKizVyJXDXxO1NzuZpFJAuQ3a8kMgd8nZtv+37f6kk7hC3f3L1JUrIjoAc/Ym3Hp2WJ2/9yENKmAxZ8omNJ8ua+mPUdq97/yBbd90tw8EhgVx5y/o7lEwtG3m71gFN4q5J218ZeGlauL5l/bflqLqjlUwK5eP4R52Q4ceSUfmLZz8x55R47OM/U3JpyOchoV/uwNh95uirZVVVp2iyevB+ruvn8nz3r+TO0++TBodHNm67QvUxlzFT5H7x0+flsniWpUMCOF7WNZ0qJ7esFyTDQHIGCNtFUhKMBSUcD8m74+/IPv8e+Z/hXfKu749Z9aLaWiObP3iDYF5v2/8f8sP/eSCr/dM3nk+0VVV+AAAgAElEQVTePrNQrDeIYk7okSmon573tJLqX/LMhZnuUpLbYX5grkEwGAiFlIAwHI1KbJlEkCUJmZ3KKwHIm6srK8XldEgimZRwOKx+InB9g8QE4Ugkr20ot8JXd6xSa0a+BO6QoEI4We2unBbyYyzHJyaVuD0eP1TQvZxjsLK1RSxmsxLK9wxQNr2cYzFX3Rif5oYGsVotSnY8l2Qf27ldLjEYKmR4dIzC3WUazIbaWnG7nEqI/Me9/Gwqn8MAxi6HQ1wOu5jMZjEbjYo73uvMDCWjTiZVoh+Iw/FvMhCYSq7BWBIBCPNxLYM1SA5F/17ZKZEKQ4VKWJNMpWRgeFgCwdCS6l7qzmiLp75OSdyxtpaqxB3HBI6VKnelSmwAMfsQ5O3B4EEIsV1tdZXUuN1SUWGQ8YkJtR2DBApNAIkEmhrqVVKOvb196tqdQQIkQAIkQAIkQAIkQAIkQAIkQAIkQAIkQALlQmBFS7NKtonkz8Pe0YJ0WxO4myoqxASLu44imRKJJpPqc8Ku7h5+XqijsWFTSIAElocABe7Lw521kgAJkAAJkAAJkAAJkAAJkAAJkAAJkAAJkAAJkAAJkAAJkAAJkAAJkAAJkAAJkAAJkAAJkAAJkAAJkEDJEMCX9IOxkNz/u7+XnQMvl0y/2JG5CUA2ftPJt0mjs1nu2vmtaal3MTLTBO6Q8b7pfT3rLliMZml2torLUqn21cTfa5vWKcE5Yj6RuyZvhyQdwia7ySHRRFQsRst0eenidq2BZ7ZvkGuO2zzd3lA8KD9961F5tuupg/qwVKky+Mwm6NcE7qgM8naI6hHa3yE+f2DXvYfwhFT6G6f+nZJTX//CF7PmncsdPnvsJlnXfOq0JB9lv9C9TfVF6zP43XnGveKLjMl/7v33g6oPxANK8j4zsM/lR18lQ8FBJbPeO96lxPrzhcbtibcfU6J+RukSQDKA+z78D0rKFk1EJBgPyttjb0q3f590T+xXiVD6JnsWDQBJCD533BfltNYzVQKCH/zP1kWVlY28fVEVFPFOd51xn6x0d+QlqUMxYVnbeLJcf9LXVZOTyZQEwyHxT0weIiMspj6xraVNABJCo8kodqtNPXRtt1nFbDYr0fK+3j7dyb1LcTTyLXDvaG8Ts8mk0Gnidq/PJ4lEQnc4jQaDdK5ol2gsJv3Dw0pszNAfAbw/Q1IASHWRAGBPT6+aW5AmOx12JW23WSxKXK1FMBSikL/AQwn+GAvIxK0WqxiNBtnX0ysRJpXJ20hAGL6qrXW6fBwX8URCJfKJxeMSi8UlEouqtQ1/x+uM3BKA6Lu+tkZ9jpQNX59/QkbG9JFoAmJz9AHn7olAUInlizWsFouYzSYl04eo3WKxCM716UkNEsmEDA57VfKr2QLrmKeuVr2E840er1+KdXzY7swJNHsaVNIBrBNj4/7Md+SWJEACJEACJEACJEACJEACJEACJEACJEACJFACBJCAG5/39g0OLfm7Lygn/R7iXHhwr7Ghrlb0KHBX8vaUqCSs/snJEhhhdoEESIAElkaAAvel8ePeJEACJEACJEACJEACJEACJEACJEACJEACJEACJEACJEACJEACJEACJEACJEACJEACJEACJEACJEACJFD2BCKJpEDF9K9vPy7/8tY/lz2PcgAAufgtp3xLVtccKcUunNYE7ksdN1/EJ4++8fC0yBzloeyLjrh0TpF7urx9y44bVRNuO/XbSuIOEfxs4vb0dmoSYcjBt+66W4aDQ0vtRsb7a8LxdHk7dv7Iyj+Rqz/wBVXO7pHX5LYXp/qlxeeO3SRnrfiYEp8/vPuHGdeXqw0hpb7g8E/IqqpOgegaoUn3IbsOxAIHVXX5mqvknM7z56wesncwmBmQuG9Zf4c4zM7plyBy3+vfM6vUnQL3XI1wcZRz48lb5AMNx0vvZLc8/Icfyltjb6jEDbmKqz+wUc5o36ASEixG4E55+/wjsfG4zYrvI7sfPCRpRq7GsBjKaa1sk7877d7phCOjPp+MjPmKoelsY5kRgEiz0ukUhx1iX/P0Q9KQnYYjEfXwdSKZLDMqy9PdfAvcIT5taqhXV3h4fwrx5KhvfHk6u0CtZqNRVq1oV7JjiKapNtblMKlGYQ1pb25S0nbIdDFWkPIiksmkxOIJicVjYqgwqMQQEDF09w9IKByes1NIKGGzWSUUjswrXkaSCfWOZepty6yRSCTLSvILdmA8JdF3SKXDIRarZRoR1vZAMCSDXm9ZcVmOIwgCd4i3IWjv7utXx4YSiadSkqSwPW9DYjWbBYJlLQkNhPmRBZKAaOsIth0bHxesG3qJSpdT6mumJO7jE5MyODKil6bN2Q7IdGw2m1rzIeDBeoS1CYFjQJPq4/+R6CqeiEs0FpfJYECtT3MFzjVIMjQ+MSFD3lHdc2ADS48A5rSnrl51rLu/X13nMEiABEiABEiABEiABEiABEiABEiABEiABEignAggsTPkvJCVQ1q+2NDKyWZ/vQnc40jem0ype56498kgARIgARIQdY7AGl+RyibFNsmRAAmQAAmQAAmQAAmQAAmQAAmQAAmQAAmQAAmQAAmQAAmQAAmQAAmQAAmQAAmQAAmQAAmQAAmQAAmQAAmQwAEC4QPin98NvSr/e+e3JJaMkU0ZEPjyiV+Vdc2nFr3AvcHhkTPbP7LoETuzfYM02D3zinxnE7n7I+NSY6uVYCwgkLfv9XepNkD8vaqq4yAR/FyNQ7kQkT/b9dSi27/YHSEch/AcAvP0uPT9l8mFh39y+k+QUkNwvqPv1+pv95/1A2l0NstdO78lOwdeknM6zpu3Cc/teTqjJkI4rdUxcweM8Z+/71NyWuuZ06LhUDwor/S/qNq/2/vanHVs3fCQYH88JAUJV3rEU0m46VQZ6RJ3jOEZ7WfJZHRSLnzfJ8RqtM1ZviZ1x1iinmJPiJDRYHEjaXa2yHc+/ICE4iG5bceNss+/J6dUliJwp7x94aE4t/MCuWzNlUrO5w2PyJujr8uve56X3w39duGdS2SL4xtPlKuOuUbq7Q2Kw/DomPj8/hLpHbtRSgQcdpu0NTWpLimJZmrqAeOxcf+8cuVSYqCnvkDgjhj2jspYntaMjvY2JYFFBIJB6R8e0aV80mQ0SucBgfuenl49DRPbMguBxvo6QYIArCOQVcdikPHGJByNSDQaVRJ3g6FCaquqpdpdKZFoVPb19s3KEu8pPHW1KrEEkkcgAQqkxemBbZrq68XldEyvXzMl/3hnor0/mQgEliSRKJZBr6qslNqqKjGZjIod+g9pslrbQ2ElPcYaT3l4YUYUAv0WT4NACo75zkfU888dx0BDbY1KYhCPJ2R0fLzor8Ehoq+vqVZrIsLr84lXx0mhWho94rTbDxpsrM/JREKtPZFIVGJK2B6TaDSmErVkkijI7XJKY329Oo5wXYCEIQwSKDSBFo9HrFaLjPsn1PrCIAESIAESIAESIAESIAESIAESIAESIAESIIFyJIB72rj3sae7J+vu4/N7fI7ssE19V9AwT5LmmYUbKyoE//QQ+Nw7cuA74eAAHgwSIAESIAEK3DkHSIAESIAESIAESIAESIAESIAESIAESIAESIAESIAESIAESIAESIAESIAESIAESIAESIAESIAESIAESIAElkAgmfr/7N0JfNx1nT/+19xnJsckkztNw2lbTilgVUCKoCLgrgsKPxWQQ6WCoIAr4gLKsQvuCmJREVR0BVfc/4osyAJFQCiFInKVo0Da5pyZZDIzydzn//H+pBPTNmkn6Uwyx+ujPArN9/h8np/P9/udZDKvN5DIZNQR3OEh3LzxegxM9O/FEblruQhcfNjX8eGOj2Cj+3ncsvH6cul2wfspQebLnCt2G+CeO+nOQe47h7cXvHNFPKCElOdC56efJuchgeYrWz6AlS1HqS+/438Lt750C354/J3QaXQ495HPIpwM43en7D6gPZ1Nq4D0n75y+y6jOfPAz+MDbR9WwedyTHd4GJc8ceHUdhJE/dkDP49ma8tUuKEEZUvgvYTHy/l312SMNx972263kc9NzRTiLsH+Fx166Q77Tn3ISj5rlQUyyKp9pzcGuBdx0ZbYoa8++rtY3ngwnh74M3788u7X2Vy7Pt8Ad4a35yct95w1h16m7v3T2/RA9xfdz89aVCK/s5TmVgc3HYpzV3wJbbZ2FYgsH9L0+sYQi8dLs8PsVdUL1NhtaG2aLDQQiycQikRUqLeEarItvECTswH1Doc6sQRcD3q8SBX4w94Sst3S1KjOIfepYe8IwtHowg92D2c0mUxY0taq1uJWBriX3Pzs3CG9Xg9nXS0SyZQKCJf1O1NYtdFgwJL2NvW9R/+we8ZCEbmQ3unnCEWi8Pp8U4G9EmQs61iOI4HxmXRml1BynVYDnV6vAsylRaJRDLg9JW853w6KRU9nB3Q6nbLIZjLqvj4RDmEiHGF4+Hxh93K/7o52VTTDFwiqYgRseycg61un1e5wEHmWTYac18NsMqqvyXNtdMxf9q9nTEYjnPV1sFosk8UYMhmM+qUw1MTeQRZp79xrjFxBoFgsrp4H8WRSvZ7ZmyIGXW2tEA8pRCHfX7FRYKEFZP11tDQjkUphWF6js4jAQk8Bz0cBClCAAhSgAAUoQAEKUIACFKAABShQIgJShFuKcUvxWvkZcL5NQtslvF1C3OXtO6P8me/OJbZdMpNFOpst+aKrJcbG7lCAAlUgIO9tOuvqoMnuzTuDVQDFIVKAAhSgAAUoQAEKUIACFKAABShAAQpQgAIUoAAFKEABClCAAhSgAAUoQAEKUIACFKAABShAAQrsKpDKZpGSFPft7baXbsGzg0+TqgoETu75FM5efh7e8L2Oa9d/qwpGPPMQZwpw//IhF+O/3/kvjES8M+4kQe6f6DkN979974wh6OWM+cuP/RZWgw1r1p2nxr+y5Wh89bDLYNFbkclmoNVoISHqVzx1iRqmBLiPRL0qpH3nJk65gORckPt4PKBC25ttLdBM+5iTHKPJ4oI/NoaXvC/iw+3HwaibDDeLpiJ4Yfg5PNT7xzl5q/M3HjTrdHyy5zQ1rrmEuE8/mFaDqTHIXVRCwBjgXs6rf259P6jxEFx99PfU+rzwsS8gkc7/Q397OtN8AtwZ3r4n1Zm/nrtPTL9f5bbMIotAzI93Am9j/eBfyj7Q/bR9P42z3neOClaMx+OYCIcRCkeQ3l7IZ36C3IsCxRWw26xoc7l2OMmQ24NQCQZ6F1eidI4uH1xvbmpUgb9SyGZ0bAz+8fGCdVCOu7SzY+p4EgIrwdil1Ix6PSTM3ma1qgIYfUPDpdQ99mUvBVpdTbBbrarISf/Q8A7PSQl472xtUSHkEr5sNBogYe0STp5OZ9T1IEHAEt4uwRBDHi8isdisPZL9XM4G1NbUqG2kSIXsU4lNTCQ8WYIyJDCDrTQE5J7e3tqiAvXf6+vfqwDr0hjR4vRCrmUp/iD3iN01CQl3j/pUwYZyb3JN19jt6qc6pR7cLtYSuCNFJORPeV1RyJB5eWZIqE86nVb3NwZnl/vqLs/+y+sXuaePBYIFfW1enhrsNQUoQAEKUIACFKAABShAAQpQgAIUoEA1C0iBeCkUP+LL/31sCfOVUF9pOo0GBvmlwDJtEtwuAe7yXueW/oEyHQW7TQEKUKA4AgxwL44rj0oBClCAAhSgAAUoQAEKUIACFKAABShAAQpQgAIUoAAFKEABClCAAhSgAAUoQAEKUIACFKAABapCIJHJIpFOQq/Vq/Gu63sUP33l9qoYe7UP8ujWD+LrR/wztgZ7ceXTX6tajp0D3CW8/fiuE6s22F4C2SPJMM555LNTa8JmsOGiQy/Dypaj1N+FEhO4eeP1eGvsDRXgvrsiAE1WF87Y/ywc27l6hzUmodevj76Gje7nsNG9QX1N5mKJY+nUdhIU/1DvA+rr4WS44Gu029GD6z540w4h7hJa/7vN9+Kp7YH0P/jIj9FunwwRfbj3jwinwpD9umuXqsD5nduTA+twx99uLXhfecDSErDoLbjhQ/+ONns73OEh/PPTlyGWnj2cc669n2uAO8Pb5yo8+/Z7G+gu97yPLvk47n3znsJ1qkBHumLl1eo+HpyYgGe0tMKQCzREHqYCBWwWC9pbmqdGxg8Zl8YkS/ipfKix3uFQHZJA5kGPVwWXGgz6HYr05NtjCbuuq3VA5nx6k2ITw96RfA9T1O0kZLuhrlaF10vLZrPwB8cx6vcX9bw8+MIKSACzBPHKn1LkpG9wSAUc6LRadLa1qr8fCwZVgLs0+e/Ghnq1diXEWdaFtPFQGJ7R0bw6LyHudduvp0g0hgG3O6/9ymUjs8mkgu+lSbhxIpksl65XfD8lfqSrvQ0moxFe3xgCBSzIUfF42wco94YlHe3qHiHX/0zFkSTgPByJKt9KCfeWYivy7Jb7oc8fKLnpltcq4p5rHS0tsFrMiMZi6B8u7D02F94/4vcjECxcUZuSQ2WHSlZAXot0d7Sr9S2vmyvlPlOy4OwYBShAAQpQgAIUoAAFKEABClCAAhSgQEkLWMxm9b5UPj8Plp8ly/uCUhxRmgS3S4B7OTUJa58eOB9PZyDvVg4Mu3dbaLqcxsi+UoACFCiUAAPcCyXJ41CAAhSgAAUoQAEKUIACFKAABShAAQpQgAIUoAAFKEABClCAAhSgAAUoQAEKUIACFKAABShAgSoTkF/Uj6VS2DLei1gqip7a/dAbfAfXrr+qyiSqc7grW47GFSu/rQZ/xoOnVCfC9tDwZc4VuGfTXeis6VLh7dIkeOurT5wPCfSulnaY6wh866hrZg1klzVzzooLpoLL3eFhtNha8wq7zwW5i+UL7g1Toe3TbSUoXgKGpajAQ1seWBD7HULcZd63d0jm/cn+x3H6AWdNdXHNuvN26JP0dzLMvQef6DlVuQTiAQyG+ndZMnK8O15msHu5X0sGrRGHNx+hroMGsxPBeABXP3MFvBFPQYd24cFfxXGdx+PpgT/jJ3soqsLw9oLS73KwfALdr372CnVvkPvcD477Md4NbMa1679V3I7N4+hXHvkdHNF8pAoslA+qslGgHAQkDLm+1oHG+nr1jJYgZQkLZysNAfkge3NTowo0n8yszr2Smnv/ZK5zTYLgQ5EoxkMTiMXie3HUufdjtj0mw1mNyGQzSCQSiMbikHB5rsfCGZfSkSSM3eV0qoIEEsbcPzwMV4MTZpNRBR0MeXb8HlHCHRx2Gxz2GrWNBL4Pe72IxfO/XzU3OiFFAqTlEyhRSl6764tc2/Ih6IbaWnXNlEpBhnLxK3Q/7RYLWlua1X0sOBFSa81iNqn1HovHp4pxFPq8lXo8Wd9dbfJ80CvLwPgE4skEtBrtDkOW51qlBSpLgLtOp8Og21Ny31vodFos7ehAKBJRhQlqbDZIoQz5OV/f0HBBi0hIKLyEw8ux5VxSLIuNAgstIOu71uGAd3RU3dvZKEABClCAAhSgAAUoQAEKUIACFKAABShQ7QL7dS9RhZff3da3Q7HP6S7yXreEt8v7fPJWtVH+LEO4WDqjQuclxF3C3NPZLMZDIbhH8is0XYZDZpcpQAEKzFuAAe7zpuOOFKAABShAAQpQgAIUoAAFKEABClCAAhSgAAUoQAEKUIACFKAABShAAQpQgAIUoAAFKEABClCgugUyWSCeSeNPWx7E+sG/QKfRYSTqxWh0pLphqmT0+9cfiGtX3QS9Vs8Ad+cKeMLDaLa1qtl/w/c6JNRd/izFEN5iLdFzV1yIjy89Bfdvvg/3v33vrKc5rnO1CjaXwPKcVzk7TQ9x16rw0Czk/ji9PdW/Dmt3E8Au15Ksmd2169ZfhU2+14o1fTxukQQkfK/N3o5/3O8zeH/zkTDpTCqQzxN243sbvgNvxF3wM5/1vi/gkz2fQjAexNf+/GUk0vFZz3HLsT/EEsdSbHQ/j1s2Xl/wvvCAOwpMD3TvdiyF1WBDIp3A9Ru+g6uP/h6MOmPJPjuuPPJqHNF8lAotlIBONgqUg4Bep0N7SzOMBgP8wXGM+v3l0O2q6aN8qL3J2QCT0aiCSyWgNpFMzj9wPZtFPJFEYHxcHWv+cfCFnQKb1Yr2Zpfqky8QRDgSUQHdbJUrMD3AXda2hADbrVa1Pj2jo7MG9xsMBjTUOlTI+0QoPGeglqZGFTQsgRJyzp2D4ud8wBLYIXefMBqN2NI/gBSvnUWdlbqaGrganeqenWsSLC7PW1l3nlEfA6jnMEMS6iJB5mLnDwQxFgzuYDuHQ5Xdpj1dndBptSoARoozlFKT145yH5cmr0smC81k1WtJXyBQ0K6qQkMNDSrUR84hoThjgQCSqXRBz8ODUWA2ASkc097Sop6vA26Per3KRgEKUIACFKAABShAAQpQgAIUoAAFKECBaheQ4tzyHra81ybvue3cnHV1qgCxtFz4ebmaSYB7bhwS3p7JZNDbPzBrcH25jpP9pgAFKFAIAQa4F0KRx6AABShAAQpQgAIUoAAFKEABClCAAhSgAAUoQAEKUIACFKAABShAAQpQgAIUoAAFKEABClCAAlUoIL+wH0un8P2NN+Il78aqCRmqwqmeccg9tfvgux+8WYXNXvnU17B1vLcqaXYO3r7j5Vux0b0Bd5zwc5h1Fnz1ifMxEvFWhc3Nx9yG7toe3LLxBmWwp5YLchefcg5wl3FKiPu1q25UYczSdg5yX7PuvN2ug3wC3Df738bVz1y+J1Z+vUQEbAYbTu45DR/p/CgazA3IIotoKor+iT48N/QXPDP4FCYSE0Xpbb25AWsOvQzvcy7Ho1sfxj2b7pr1PF2ObkiIezQZgazTcLK0wvOKAlQiB5U1Ite+BOhPb/kW//jh8Xfi/7Y+hId6Hyj6iKRYi/RVirdsGxyaNXi26B3hCSgwR4GG2lr1wel4IoH+YTe/X5mjX7E2l0DmxoZ6mE0mNSfyIfBwNIrA+MTkB8E18n+JMs2/yXM2k8mWZLizhPNKSO3ImJ/BxvlPadluKXPd4mqCrHMJZY7G4zAbjchks/CN+RGYKM7rvxxYc6MTjpoadQUFJyZUoHY5t9amJthsVkRjMQy6PeU8lIroe73DoQpvSMCvrOlccHtucBJ2PejxIJlkkYp8J7zN5YLNasF4KAyvz1c1r1X2WdKlno3pTGby2Z/NQooBDHq8ixoKI/fujtYWNQ9yD881eZ1S6HuQhP9IgHuu8EbuXFLkZevAYNWshXyvFW5XeAFZ400N9ahzOFiAo/C8PCIFKEABClCAAhSgAAUoQAEKUIACFKBAGQvkAtql6KYUIs01Kcza1uxS7wNKM2g1KsC9nFsuwD03BhmvjJuNAhSgAAV2FWCAO1cFBShAAQpQgAIUoAAFKEABClCAAhSgAAUoQAEKUIACFKAABShAAQpQgAIUoAAFKEABClCAAhSgwJwFsgBSmSwiqRgufPTzKpSWrboEOmo6cd2qf0WN0YHr1l+FTb7Xqgtg+2inB29LePuT/evUV04/4Cycvv+ZcIeH8b0NV1dFiPsvP/ZbFWC+p7DynRfKcudBFbF+JIz5Ez2n4eSlp04FuctYn+pfh7Uv3zrv60OC7i869FK1fzVfa/MGXMAdJfzqiOaj8A/7nY6ltfuoM0vwmz82hueGn1H3h4GJvgXp0VGtq7Dm0Eth0plx1TNfx3uBd2c9rwS4S4j4/Zvvw/1v37sg/eNJJgWmh7hvG98yFea+afQ1XPfcVbMySXh7i61VBe6f+8hni875wbZjcPHh31CByr39/UinM0U/J09Agb0VkFBMCeCUcNABtweRKL9f2VvTvd1fPsjubKiHxWSaekZKSGlgfFyFt1diywXBSvj0kNfL+2clTvJOY3LY7XA5GyABDvI6UMKJJeR6IcPUXU4n6hw1qmcSCu0eGSlLeYvZhObGRhj0evT2D6jQcLbFFcgFuEtwh9c3pkK37TYbamxWWCwWIAv4x4Pw+QOL29EyObt8/yivV7raWlV4+bB3RBUrqIa2pL1NjX3nlpLw8sGhRQlxl/nobm+HwaDHqN+vCsPU1dhVsQIphiEFgQrZ9Ho9Wpoap4J+cseWZ8d7ff2LYlDI8fFYpS8gxZRaGhuh0WqwbWBQrXU2ClCAAhSgAAUoQAEKUIACFKAABShAAQpQAOp9vn2XdEHey97SP6BI5H1fCW+Xr0lmu1H+rACsXIC7FFuVn4P3D7srYFQcAgUoQIHiCDDAvTiuPCoFKEABClCAAhSgAAUoQAEKUIACFKAABShAAQpQgAIUoAAFKEABClCAAhSgAAUoQAEKUIACFKhoAcnziKaT8MV8WPP4eRU9Vg5uZoEmqwvXfOBGuKzNuGXjDdjo3lCVVLkA9+nh7QIhobx3nPBzWPRWFdz3hu913PHKrRUd5P67Ux5EJBnGOQsQJlzKi23nIPe5BtrPNLa1J9yNJosLm/1v4+pnLi/l4Vdl31ptrfjMgZ/H+5uPhFFrRBZS4CSC10dewWPb/oQ3xzYhlUktqI1Oo8MFB6/BR7pOwFjUh0ue+BKSmZkD5+R+/qPj70I0FVEFGCQUnG3hBHL3DAnPP7nnNJxxwFnq2ZFIJyDPlvVDf9mhM7nw9txf3rPpLjzU+0DROnxMx/FYc9ilKrzd6/NVbMhy0QB54EUR0Ol06GhpVsGgEvgroZuhSGRR+sKTTn6YvaG+bpeA0rFAEP7x8YoNZZYgWAnllXUoa1ACvNmqQ6C2xo4mpxNaSW8AEI3FMejxLFgYr6w9Z10dGupq1fei4xMheHy+ssNvdTXBarYgnoirQhxsiy8ghQGkQIDczyTAXdaXNFnpGq0WZqN8LyRrvjpCyOc7I3arFTqdBLxoYTToUVszWXAhFI5guEwLLszVQl4bmEx/D3CXwBtxkWfmYoW4y71bikbI+bcMDKr1LQHXUpkgFi9seHvOS8Ytr1knzwMkk0n4xydUcRs2ChRbQJ6zNrGT5JsAACAASURBVIsFvkAA/iDXXLG9eXwKUIACFKAABShAAQpQgAIUoAAFKECB8hLYZ0mXKha/bXBI/fxaQnul6TQaGLSVEN0+OR+5AHcZp4S4S2g9GwUoQAEKzCzAAHeuDApQgAIUoAAFKEABClCAAhSgAAUoQAEKUIACFKAABShAAQpQgAIUoAAFKEABClCAAhSgAAUoQIE5C6SzWYSSEWx0v4AfvvT9Oe/PHcpfoNZUh28deQ166vbF/ZvvgwTPVmOTAPcn+x/Hk/3rdhm+hCKfsf9ZOLZztfpaJQe5f2rff8JZ7zsb7vAwLnniwmpcCruMWUKZlzkPKkhxg+M6V+OiQy9V57hu/VXY5HuNxossYNZbcNq+/4jVXSdB7oeSVJjIJLAl+B6e6HsMG4afQSy1uMGFNUYHLnv/lTiwYTke2fK/+NUbd8+qdvMxt6G7tgfFDgNf5Gkri9PLs2PNoZdhmXOF6u+m0ddw3XNXqX/PhbdvG9+C3719L65Y+W0VuH9uEQtn/PSj96De3KAClrcODlVs0HJZLA52Mm+Bxvp6FVycaxLePuTx5r0/NyycQL3DgSZnww4HDEeiKkxaAlIruUmQcWdbqxpi/7AbsXi8kofLse0kIIHMTQ31Ksx60O1Z0PmXAPf62lo0bg+SSGcy6B8eRiKRLKt52ndJF2QsfUPDiCeKE55cViAl0NnpAe4jY/4FK0pQAkMvaBfaml0q7GXnJsEoQ94RRKLRgp6vlA8m13iuEIBep0N3Rzsk1Dwcjap750I1vV6PpR3t6p4jrxkXsvCPjLe92QWL2YxINIYBt3uhhs3zVLGAxWxSBQvk+hsYdkNeK7BRgAIUoAAFKEABClCAAhSgAAUoQAEKUIACfxdobWpCjd2mAs0Ner36ggS3S4B7JbVcgPvmLVsraVgcCwUoQIGiCDDAvSisPCgFKEABClCAAhSgAAUoQAEKUIACFKAABShAAQpQgAIUoAAFKEABClCAAhSgAAUoQAEKUIACFKhsgVRGAtyjKuh1Xd//VfZgOboZBSQY+GuHX46Dmw6r6gD3bkcPto737naV7BzGuzXYiyuf/lpFrKyTe07Dqfv8owr3lfaG73Vcu/5bFTG2UhvE2hPuRpPFhc3+t3H1M5eXWvcqsj8dNZ3Qaw07jG3fuv1xUvcn0FmzRP29fCzPG/Xi6YE/Y/3g0xgODyGTLZ3gqyNajsIlh30DJr0Z33z6a9ga3DLjXN154q9QZ6rHlU99bY/3tIqc7BIclNxfzzjgLFj0ViTSCYSTIXWvlfB2uc9KcHvuvlDM4P3T9z8T/7T/mSqgc9Tvx/hESIXRslGglAWMBgPqHA71gWqdVotoLKYCtNkWR6ClqREOu109M+X+IUHmA25PxQf/SgjskrZWGAwGeEZ9GA+FFmcCeNZFE5AwXrkfBScmFqwPBoMeUjihxmZTIcjSghMhjIyNTYUkL1hn9uJEWo0G+3YvUYVjtvQPIJPlq4+94CzYrg1SGKChXq2p0bExBv7OU1auze72NkhouLSJcFgVKUil0iq8PZVOz/PI5b1brgCPCrIfGUEksnBB9h0tzSpAXYLbh70jCw6ZK7ohr5H4mnXB+avyhG0uF0wmI4LjExgLBqvSgIOmAAUoQAEKUIACFKAABShAAQpQgAIUoMDuBGwWC9pbmtUmktlu1GrV+92V1hjgXmkzyvFQgALFFGCAezF1eWwKUIACFKAABShAAQpQgAIUoAAFKEABClCAAhSgAAUoQAEKUIACFKAABShAAQpQgAIUoAAFKFChAslMFp6IBzc+fx0GJvoqdJQc1u4EDFoDvnjQl7G660RsdD+PWzZeT7BZBCTk/dpVN8JqsMETHsbFT1y44FbXrroJG90b8FDvA3t9bgmk/8f9PoPjOldDp9Gp40WSYTU+BrjvNe+sBxDviw69VH39uvVXYZPvteKdjEeGXqvHvSf/j5LIStysZEbmPomXlSImIbzofh5P9D+G3sC7SGaSJakmAfRnLz8PJ3WfDE/EjYvXXbBLP+WaXrv6boxEvVjz+HklOY5q7dTOBUCmh7eLSe6+EIj7ceGjXyga02Xv/yY+0PYhFaIqgYKJZGmu96IB8MBlK1BbU4PmRqcKDO8bGi7bcVRCx3Mh7jIWCWYd9HhVsH6lN6vZjI7WFhXI6x4ZrdpQ3kqf51IZn06ng8vZoMLbpYXCERWynUilSqWLefdDAtz3WdKlAsJ7+/rz3o8bFlegubERtTV2BCYmMOIrr6IAxZWZ+9GNRiM6W5qh1ekQj8cxFgiqZ0U1FiuQgicOuw0upxPy7/I9h398XJksRLNZLWhvblbP6EGPB/F4YiFOu8M55DVrU0M9YokEBlh0aMH9q+2ERqMBXa2tiCeTGPZ6VfEINgpQgAIUoAAFKEABClCAAhSgAAUoQAEKUGBHAbvVirZml/pVMZNusmhyJTYGuFfirHJMFKBAsQQY4F4sWR6XAhSgAAUoQAEKUIACFKAABShAAQpQgAIUoAAFKEABClCAAhSgAAUoQAEKUIACFKAABShAAQpUqIBk2MZSKWz2v4XvPPvNCh0lh5WPwEndn8B5B32Fod27wZLw3ZuP+SFsBhvS2TQueeJCjES8+fAWdJtffuy3KmA9nAzj95vvm1eQ+4ENy3DuigshgfQSqiVNAtslFF4C3K9ZdSPXQkFnbdeDrT3hbjRZXNjsfxtXP3N5kc9W3Yd3GB342Un/CQ00eDewGTqNXn0ozx8fw9MDT6rw9kQ6PhnuXuKto6YL13zgBpj1Fnz+4X/apbdfPuRiHN91Ih7u/SN+uelnJT6a6uzeyT2nYWXL0apYitzHp7fcfWHNuvOK9nw5uOlQXHXUdaqKwZb+ARWqyEaBchBw2O2Q4HAGuC/+bMmH2+VD7tIkwF2KQcQTCx+QuhgSPV2dkDBqr28M46HQYnQhr3PK63uZo3AkUpUBwnkhlfhGFrNZBbibjEaMjI0hEBwvg1eqM6PKetyXAe4lteLqHQ40OhuAbFYV4ZCwcbb5Ccj6NhoMkGu2saFePSPC0agKxa/WQkm5+5deP/l9txhls1lEojEEQxOIxuLq9UMxWk9nB6QARmB8Qt07F6NNBbjHExhwuxejCzxnFQm0uppgs1gw6g8gMD5eRSPnUClAAQpQgAIUoAAFKEABClCAAhSgAAUokL9ArkC5QauBbvvvSea/d3lsmckCie0/e9+8ZWt5dJq9pAAFKLCIAgxwX0R8npoCFKAABShAAQpQgAIUoAAFKEABClCAAhSgAAUoQAEKUIACFKAABShAAQpQgAIUoAAFKEABCpSjQDqbRTgZw/qhv+COl28rxyGwzwUSOLL1A7j8iKuwNdiLK5/+2pyOKsHmixFkPqdOFmhjCd396mGXwaK3qhD3/3zjF/MKUN+b7uQC3HPHmEuQ+5kHfh4ndp+sQuilRVMRvDD8HH63+d6pOVzuPIgB7nszQXnue1znalx06KVq6+vWX4VNvtfy3JObzVWg1lSHO0/8ldrts/97GhzGWqQzacTSUaQyqbkeblG3b7W147sf/Fc4TLVYt+1RPPDu/fBEPFN9knHWmepxy8YbsNG9YVH7ypPPXeCc5RfgEz2n4om+R/GTV26f+wHy2OPGD/8H9q3bD2OBIEb9/jz24CYUKA2BGpsNElAogZ/ukVGEIpHS6FiV9UJCwSXAXQJZMxLGGoth0P3351Clc9TYbWhtalKB9RJcX6wA2r11lDBhCSKQ8FwJ/pZAT5kvtvIRsJrNkA8Mm00m9Pb1I12ksOOFEGGA+0Io53+OhtpaFTQugdoSpD08MsKCPvnzTW0pz4Pmxkb1PMy1XHE8+W8JcfeO+pBMldf3m/OgmHEXvV4Hk9EEi8kEm9UCg4S5bw/FkfvZ1oHBgj9DG+pq4ayvRzwex5DHi9QiFapigHuhVhGPsycBo9GA7vZ2RGMxDHtHFm3N76mf/DoFKEABClCAAhSgAAUoQAEKUIACFKAABRZTQKvVqkLD0sw67WJ2pWjnnh7eLkXI5fcp2ChAAQpQYPcCDHDnCqEABShAAQpQgAIUoAAFKEABClCAAhSgAAUoQAEKUIACFKAABShAAQpQgAIUoAAFKEABClCAAhSYk0Ayk4Uv6sPv3/kvPLr14Tnty40rS2CZ8yBcu+pGNah8g38luF0CqCXw+8n+dbh/Wgh4ZensOBoJP7/o0MuwsuUo9YUtwffw/RdvXLAQ+1yA+/2b71P2y5wrVD8kiPqpgSfw051Cf2Wezl5+Pt7ffCR0Gp3adiTqxcO9f8ST/Y9DAuCnt1yAuz82hi89dnYlT+Wij23tCXejyeLCY9sewc9eXbvo/anUDuQC3OOpOM555DPIZDNlO1SL3oI1h30dh7neD61GC/lfMBHA37x/Vdf/tR+4EZFkGOc88tmyHWM1d7zb0YObj70NgbgfFz76hYJTrGg8GFcf/T1kM1lsGRhARj7FyUaBMhEwGAxoczVNBYBKgLbH50M8niiTEZRuNx12OybCYWUrQbMS6jtTkw+3L2lvU9tJk/DybYNDVRdOu8+SLmiggS8QgD8YLMmJldBvKXggcyXzmUgm1RwHxicKHphbkgAV0CmL2YTG+noV4P7utr5Zr8tyGCoD3EtrllxOJ2pr7FP38eBECOPhEBKJZGl1tMR7I8VMbBaLCiWX19RZ+R5To1HXqlajUUUX5Bkh991qb2IkhXjqax0wGY3qOfReX39B72u5+4wUKxnxjUECaharMcB9seSr77xNDQ3quvKMjkLu5WwUoAAFKEABClCAAhSgAAUoQAEKUIACFKDArgLyXrgUvtZpNDBop5dlrQwthrdXxjxyFBSgwMILMMB94c15RgpQgAIUoAAFKEABClCAAhSgAAUoQAEKUIACFKAABShAAQpQgAIUoAAFKEABClCAAhSgAAUoUNYC8UwGQ6FBrP3brdjsf6usx8LO752Aw+jAXSf9ZuogG90bcMfLt+4S7p3b4BM9p+KM/c+C1WDb4cTVFOS+suVorDn0UmWQzqbxn2/8Ag/1PrB3E5HH3rkA9+vWX4VNvtdUiPvpB5w1FeQufZF5eKp/nQrYb7a2qFAxaRvdz+Ph3gfUfrM1Cai/dtVNWOJYCnd4GJc8cWEeveIm8xGQeTt9/zPxsvcl3PbSzbNeb/M5dqXv47I1wxv25DXMXIB7NBXBeY/8P3W9lnPTaw1wWV04puN4HNR4CLoc3TDpjJCwOgl1f8mzEf/6wnfLeYhV3fdcYYc1684reGGQmz78H1jq2AfjoTC8Pl9VO3Pw5SkgoZ91jhrYrFbotFo1iHAkCvfoKEOp5zmlEsre09mBsUAQZrMJoXBk1tDTJmcD6h0OyKtKCaYd9QcQGB+f55nLdzdnXR0a6mqRSqVVMYxSbBazWQUR6PV6ZNJpyDzL64RYPA6f36+CmuW/2UpXwGG3oaG2Dnq9ruBBx8UatdVshtFoRDqdRjQWQyr999fc+3UvUfeN3r7+Yp2ex52DgMlkQrOzQRUIyBV5GAsGMRHasbjbHA5ZdZu2NTfDbDKqkHZ/sPqehXOdcLmXNTud6jWczx9QRVD2tsmzzW6xQJ55NpsVep1OhVjL9zmzFaPZ23Pms//fA9zjGHDn9zOLfI7LbSgwXUDuP22uZlWgsH9oWD1j2ShAAQpQgAIUoAAFKEABClCAAhSgAAUoUG0C8r6tFA2NxGKQAvAzNSlQLr9nYNRqUWn57Qxvr7YVz/FSgAKFFGCAeyE1eSwKUIACFKAABShAAQpQgAIUoAAFKEABClCAAhSgAAUoQAEKUIACFKAABShAAQpQgAIUoAAFKFAFAtFUCi96NuLHr9yGUGKiCkbMIc4mIKG/a1ffDaelcWqTSDKMtS/fCglzz7Umq0uFgktoeBaToX8aFeMo/z4ZEi5NAsQlAL7Sm4SdX3ToZVjZcpQa6hu+13Ht+m+pfxerf9zvMzjcdQTqzPV4Y/R13PHKrXsdyLtzgHvOeOcg99zfS2j1n/sex0NbHsj73NND3LcGe3Hl01+r9KlclPHlAtxzJ5dr7QX3Brzo3sAw993MyIENy3DuigvxzacvzWvepMjCLz52H+KpOM595LNlH+CeG7Tcty16K2qMNfj0fp/BsZ2r1X35xy/fpu7BbOUpcM7yCyBFUp7oexQ/eeX2gg1iv/r9cf2Hvq8ChwfdHiSSyYIdmweiwEILGA0GNNbXwW6bLCS0dWCQa3qek5D7QOJkERCN+mB739DwLsGnEszc0dqiXu3LttUenL9PVyd0Op0KiQ2Ml9730RLK3NLYCL1Bj60DA7BaLGiqr1d9loDPSDSqAocl0J2ttASk8JbMU1NDPWwWi7om+4fdpdXJGXojxQLam10w6A1IZ9Kq37FYHOFoVAVnLO3sUMHu7zHAvaTmUp6n7S3NMOj1iERjGHCX/lorFcD25maYTEZMhEIYGfOXSrdKth9WixmtLpd6HfHutr4591PujTVWK6xWqwrOl7B2+btcsUI5YDKVUkHW04tHzPlEBdhBAtybG53qWcsA9wKA8hC7CMi6b2poUIWtSvW1KKeNAhSgAAUoQAEKUIACFKAABShAAQpQgALFFpBi1g67feo0uSD3aDQ2Fegu73/Ie1QaDWDaXiC+2P1aqOMzvH2hpHkeClCgUgUY4F6pM8txUYACFKAABShAAQpQgAIUoAAFKEABClCAAhSgAAUoQAEKUIACFKAABShAAQpQgAIUoAAFKECBIghI8F48ncaftv4vfvn6z4pwBh6y3AQ6arpw/kFfwRLHUkiAd65JqLSEsUs48Bn7nwUJQ5YWT8dVILg34kZ37VJY9XaY9Wb1tYd7/4hfbqqedXVc52oVbJ9IJ/CXwSdVaHu9uWGXJZDNZlXI+94Euc8W4J47WS7IXQLk73/7XhXAH06G57wcZQ384mO/VYHQn3nw1Dnvzx32LJBbNzNtyTD3mf0ktPwnH/2lKhxxwaOf3zMygJ7afXHTMf+BRDqOc/5UOQHuucGLxUlLT8YXV3wJUrBBxpgrsJEXEDcqKYFuRw9uPvY2BOJ+XPjoFwrWNznmkpqlGAsE4QsEdjiuBCDWOmowPhFSwYdsFCh1AQktrK2xw+V0quD2bYNDuwSOl/oYSqF/Wq0WPZ0dkD/lNaq4yp/DIyMIhSNTXZSvL2lvUwG/ErwaTybhGfUhGouVwjAWpQ/1tbWqiIDcM6WAQKk1CWVuU2HaehWUK/Mqrb7WAWddnZpzaZFYDKNjY4jFE6U2hKrpjwT9ynxJQTRVEk2jUcHtMncyb33Dw0gkSr/oSpvLBZvVovosP2uS1xbS5L/lH1lzUjzgvXkEN1fNYlikge6zpEvd272+MYyHQovUi/I7rYSRW80mZcYA993Pn6yvtuZmdY8ITkyo1xB7ajarFXarFRazaYewdnVPkXtLJqOewfFEEslkUr02iUrBiO3Puz0dv5hfl/u6vEaV+3pUCqVkgVAkgsD4eDFPy2NXkUCuUI9Gq1GvQ3Ov86qIgEOlAAUoQAEKUIACFKAABShAAQpQgAIUqHKB6eHteo0GGcj7UzuiSKC7vDcl77nptRrIdpXSGN5eKTPJcVCAAospwAD3xdTnuSlAAQpQgAIUoAAFKEABClCAAhSgAAUoQAEKUIACFKAABShAAQpQgAIUoAAFKEABClCAAhSgQJkJpLNZJDIZPNn3OH7yyu0Mey2z+StWd406I/5h3zPw4Y7j4DQ3Qq/VqXCkXFNRSdkskpkknhx4An94534E4gEscXTj/73vHCxvPAixVBQXPf7FeYWGF2tcxT6uhKZfs+rGHU4TSYZVePoL7g3YOt6rwu8lBF+ahOu86Hket2y8YcauSfj69R+8BUadaZevWw1WFV593fqrsMn3WlGHdsXKq7Gy5Sj84d3f49437ynquar14BKUv7LlaKxs+YCy3rmtWXeeKpTANinw5UMuxnGdJ0Cury/+31mzsjgtjfhkz6dwRMtRaLK41DMumozsdp9yNZZQ+2tX3YQDG5bh12/8HA++9z/lOpSK67fcy+d6/eaKZwjGGQ+eUhCTRksT1p5wtwqAHfaOqMBraXq9HrV2uwrCln+PJxIqvLOaQ5kLAs6DFF1AgoAlPLvO4VChqf5gsOjnrMQT5D6MKGOTD6+n02kVkir3iP5h91QY5NSHFgEVjDoyNobA+EQlkuQ9pumh9gPDbhWEXipNwm6bGpwwm4yQYAIJcN+5NdTWoqGudiq8X64jBssu/AxKyG9zo4T87trkmuwfHEKiDAqryL3Y5WxQ9we5HmLxuAoEb6irQ43dNln8QaNBKp1Gb1//wkPzjLMKSLGA9pZmhCMRuEd96jnAtmcBi9msimTIz3V8/oAKJWebXUCKVMg6yxWmGN1uJs+oXHPYbbCYLerZJdtNNo36Pl62S6VSSKcz6vuVeDKBVCqt1qvcK6cfpxTmQe7tTQ31U8VS5N437PUiGouXQvfYhwoQaHU1wWq2qO+Bxvh9UAXMKIdAAQpQgAIUoAAFKEABClCAAhSgAAUoMBeB6eHtRq0W2mm57BJsLu9X7RzobtZNFreuhMbw9kqYRY6BAhQoBQEGuJfCLLAPFKAABShAAQpQgAIUoAAFKEABClCAAhSgAAUoQAEKUIACFKAABShAAQpQgAIUoAAFKEABClCgTAQklDueTsMb8eLHr/wQm0ZfLZOes5sLISBBwJ9f9kXsV3/ALqd7x/82fvXG3Xh77M0dvnbBwWvw0SUfw/2b78P9b9+7EN0smXPkAtynh7ZLePvOTcJ8z1l+oQrqlm3PeeSzu2wj9lcf/T1ImP7u2kIEuEuw+BUrvw1PeBgXP3FhyXhXakdyYe4SUL7MuQKJdAKfe/jTlTrcOY/rwIb3qaByrUaHYDyILz32BWSyfw99k5Dqk3tOxeGulWiyNiOdTSOVScEXHcHLIy/hyf51GJjYNcR0zh0psR3k/vPto69DMpPCFx85U42brTQEzll+gQod/P3m+/IuanL6AWfh9P3PLOh99/KV38aRLUdPhS5L2KSEqkpop8loUOGCci1JMQAJb5dw5lg8URqI7AUFZhCQYE8JTjUZjXhn67apoHFi5S8g131PZ8dkuGg2i3AshvGJkApbtlutcI+MYiIcVqHLU9sB6h4x6PGWXFhq/iMv3Ja58O1QJKKKY8i9dTGbXA/SJ6vFrIpyZDMZeMfGMBEKz9gtmVsJ3XbY7WqeJcDdPz6OZDK1mMOomnNbJTi72aXGK0ES4WgUGqmVhqwquDIRCiFZBmHaZpNJrSP5U+4b46HQDnMoa0vu2VIsRi6RUb+/aua41Acqc9Pd0a4Kd0gBH4aQ5zdjRqMBHS0t0Go0ar2PjvnVNcw2u4CsNbkHSLGHXDi7hK7HEgm1/uSZlcvXEUkJZk8mk6qgTCKZQjKVRHJ7gHuphbXPNGq7zYrmxkbo5DXW9gKOEvTPoG1eJYUQsJhMaHE1qYIGgx4PC28UApXHoAAFKEABClCAAhSgAAUoQAEKUIACFCgbgd2Ft+88iFh68vfJ5Of5xukp72Uz2l07yvD2Mp48dp0CFCg5AQa4l9yUsEMUoAAFKEABClCAAhSgAAUoQAEKUIACFKAABShAAQpQgAIUoAAFKEABClCAAhSgAAUoQAEKUKC0BdLZrApxH4v58PU/X4RYOlbaHWbvFlzg0/t/Bh/rPgV2gx2+2Aj+v3d+hyf6HtulHxI8feeJv4ZBa8BDvQ+ocPLZ2sNb/ph3kO2CD3ieJ5Rg9m5HD2YKbd/5kLmwdwlZfsv3xg5fNuvN2KduP/V3T/WvU4HTs7Wt470L4njPx/8LZr0Fn3nw1HnqcLe5CpzccxrOXn6+Wk+3bLxhrrtX5PYaaPDTE3+FOlOdGt94Ioirn7kCEvB2UvfHcbjrSLi2h7Yn0wkMhQexafQ1/M37InzRUYzGRpGdFvZeKUg6jQ7nH/wVfKTzo2qs//bC9yplaBUxDnku3HzsbeqZ+ItNP1P39d01eZauXX03rAYb/uXZb+KtsR2fEfNBkefT7cffCVn+WwcGkc5k4LDb0NLUpA4nrwF/8+YvsWHoWXz/2NvRYmtT4e0DbveihxHPZ7zcpzoEJGB8MrgwjS39A9Ux6AKPcuqDiABS6TSGR0YRiUYhodIdLc0qKFXCfCVYVQJXJVhVnrkSVC7B7mxQJku7OlUI/pDHg0h08b6XtpglRNs5FYwrofISyJxP0K3Mb1NDvZrSaCwO/3gQ4UiUU1xEAYPBgJZGJyxmsyqKINdfKlV+wfkSytzc6ITdakMimUDf0HAR1XjoQgtI6H5XW6sKHx/yeNUzgG33AjqdDt3tbZA/5VnoGfXldZ+l66SAuNXYrKh31EKv16m/k/Unzyq5B0pgezyeUMHusXi8bNkcNXY01ter11C5Jt+DbRscRCrFYmtlO7El0vE2lwsmkxHB8QkWBSiROWE3KEABClCAAhSgAAUoQAEKUIACFKAABRZGYC7h7dODzg1aDXSaXBnRhelrMc7C8PZiqPKYFKBANQswwL2aZ59jpwAFKEABClCAAhSgAAUoQAEKUIACFKAABShAAQpQgAIUoAAFKEABClCAAhSgAAUoQAEKUIAC8xRIZrIIJyP443v/g99vvm+eR+FulSwggeJOSyMGJvoxFJo5JPNLh3wVq7tOyovh/s334f63781r20rcKBfgvruxScjv2pdvLYnhrzn0UhzbuRp/ePf3uPfNe0qiT5XeiZuPuQ3dtT0FC3AuBy+91oBUJjlrV798yCU4rnM1tBqt2iaTzSAQ98NhrIUUQ0ik4xgKDeIN32t4bfQVeCMe9U81tGM6PoIvHXIxJOT+gkc/tyCFHarBtVBjXHvC3WiyuNThNvlewz2v3wUpwDFTO/2As3D6/mfCEx7GxU9cWJAu/PNR1+Bw1xHw+QPwBQLqmA67HfLh1se2PYK7JudnCgAAIABJREFUXr0DWRXLDMh1KGHv9aYGeHw+TIQY0lyQSeBBlIDBoEcymV9AsXY3H6BWwcdNjTAZjRgLBDDqn1zXbPkLSOB4T2eHCh6XtnMIrcvZoELbd24SrCqFINj+LlBjs6HV1VT0IF+dVgutTge5NOR5n81O3rdlDm0WCyQsVoJio/E4vKM+FYI7l2YyGtDW3KyOIYH+Et4/FgjO5RDcNk8BCT2XwPzamhq1h1xTUjCh3JpBr0dDXS2koIasw/f6+hlkXWaTKGtxaWeHuu6lAMWQ14OMpH+wzSgw/dkZCkcwPDLCYkfzXCtiKd+PyH1EnldSPKAc74MzDV+e13W1jqmCKlIowWgwqE2lWMdEKDRPNe5GAai1tKR9suDa8IiXBQG4KChAAQpQgAIUoAAFKEABClCAAhSgAAXKXkB+Ttzc1Air2Zz3WIzyvuke8thTmSxS299PNesm3xMv55bOZiG/4y1tPBSCe2S0nIfDvlOAAhQoCQEGuJfENLATFKAABShAAQpQgAIUoAAFKEABClCAAhSgAAUoQAEKUIACFKAABShAAQpQgAIUoAAFKEABClCgtAXkl/kz2awKf9OpcEQNkpkUIskoLn/qYoxGR0p7AOxdSQpcufJqHNFylOqbCoJVnxnJhX9NfmpGlpv8TTQZwZp151VtyLDNYEO3o2fGeTxnxQVY4liK69ZfpYJ+S6GtbDkaV6z8dkEDhUthXKXahyarC2tX341EOoHPPfzpUu1mwfplN9hx9orz8aG245DJpvHq6MtYP/QXvOx9CROJcXWeAxuW4dpVNyGcDKng9hqjQ4WXRlIRDIcH8drIK3hzbBOGQ4PwRNwF61u5HMioM+IbR3wLh7mOUA7XPPvP5dL1qujnOcsvwCd6TlXPRlm30h7qfUAVzQkn/x6QLs8GufatBhtu/evN6jrY29ZR04lbjvkhkNVg6+AQ0um0OmQuwP2eTXepvkxvR7d9EJcd/k0Vptg3NMxgyr2dBO4PnU6nQn7lw9fD3t2Hnco29bUSCGxRgcCyZqdeTWo00Gm3B1hvD3jfvGUrhechMPUhRADpTBaDbrcK/p7eZC5q7DbYrTZIuLcE/fYPuxGNxeZxxsrdRVwkDF+afFA+HI0WfLASrtzT1bnb40qguz84jlG/f6/O73I6UeeYDBaXgGKvz6cC3dkKJyDPYAlwl3vjyJgf/mD5BeXL/VkKaUjxALkG5OdLEsAci8URikZUsY5ckYHCyfFIxRCQV6ZLuzohodPjoTA8owz8mMlZr9er0GRxCkeiGPRUR6GwYqy5ajum3CObG53q+y+5L5Zr0Y5qm7dSHW9LU5P6Pkle7wXGJ0q1m+wXBShAAQpQgAIUoAAFKEABClCAAhSgAAXyEqh3OCDvW8v7Tuo3mPcQyi4H1Wv2HN4u2yUyGUjeufxutGFPae959XbxNpLf9ZYAd2n+8XGM+MYWrzM8MwUoQIEKEmCAewVNJodCAQpQgAIUoAAFKEABClCAAhSgAAUoQAEKUIACFKAABShAAQpQgAIUoAAFKEABClCAAhSgAAWKJRBLZ9ShJQQ3no7BojdDq9GqX/TfGuxVwdESiptPk/1MOjPiqRgymDwuW3UKnHng53FQ06GwGyTwL4tUJoV4Oq4Ca7XQwmKwosHshElnUkD3b74P9799b3Vi7WbUElK9zLmipALcJWz+5mNvU3P5mQdP5ZwVWeDkntNw9vLzsdG9AbdsvKHIZ1u8w0vo+Oquk3DmgV+A/PtYzKfCrSWcXZ4tyUwCr42+gmcHn8b5B30FZr0F9735K2wb34qj2lYhlU6qrw9M9FVlaPvOM9dkcanrVMK/b3nhBrzoeX7xJpdn3kEgdw+NJMN4auAJfKz7kyrsVP77F5t+hqf616ntJcBdngFSxEMKOFz25FcwEvHulebVR38PKxoPQSKRUMHZ6UxGBcbW1tjRUFuLn726Fo9te2SHc8j1eOOH/h2dNUsw5PEWJYx4rwbFnctKQNZbY329WnN7Cq2UD2Z3tDTDaDRuL3WAXQKA5drJNQkSH3AzQHUuC0KMDQY9Olta1AfhpYUikd0G68scmo1GmE0m+AKBuZyuaratddTA1dCASCym7pvFCK5ubmxU15E0KbCRkcSB7UEGyVQKwYkJFSpciGazWlU4twQVy7kkZDwcye/nA4U4fyUfw2g0TF1/sUQCA8PuoqyXYhvKGmlzNakiG3IvkdWonXZ/zmQyiCeTat3E4wn17/J3xbg2ij3Waji+1WJRz1+53iVcmm1HAXldIj5STCMSjanwdq5lrpJ8BeRZ2t7SArPJqO6Zvf0DXD/54nG7HQRMRqMqJCHfA8n39iywwwVCAQpQgAIUoAAFKEABClCAAhSgAAUoUK4CUki8uakRVrNZDUGv0UBf4JD13O9HG7X5Bb6XoqX8LreEt0uT94M9I6Pq/Wg2ClCAAhQojAAD3AvjyKNQgAIUoAAFKEABClCAAhSgAAUoQAEKUIACFKAABShAAQpQgAIUoAAFKEABClCAAhSgAAUoQIGKFZBf6Y+nM4ilYvjNm7/AwU2H4fDmldBpdGrMEkL0zNBT+NHf/mPWQBm9Vo996vbDCufBONC5HC6LC+lsBl9/8qKKdePACiPQbu/EDz5yhwoCjyYjWLPuPIST4cIcvEKOkgtw/+Wmn6mCCiNR714H+O4NjQQPX7vqRhUK/UTfo/jJK7fvzeG4bx4CNx9zG7pre/Avz34Tb429kcce5bfJvnX7Yc1hl6HV1oZkJonN/rfxx3f/W4U/ttpasbzxYPWcqTE4YNAZ1DPq7bE38a8vXMd7xm6mWwLxLzxkjSqqcv6jn0ciHS+/xVGhPV57wt2QkH25rn2xUVx6+JXYr/4ANdpNvtdwz+t3Yet4b0FD3CUQ/u6TfgMNtIgnEojFE5NFVaT4jtGgwph/+NL38czgU7uof7T747jgoIswHgrBM+pjyGCFrstiD0vC1psbnaix26cC2Ye8XoTCuwZB58LbZV2mUikMerwqlFDi2lXo706dZXBqfrMnrhLELX9K6GMuYDkXhC+OfUPD6h7BtncC+3R1qXvsiG8ME+HCf39jNBjQ2daqQtX9wXGM+v1qPuXayM5wjezdaAA5X6urSa0bCZyVEHd5JrDNX0Cuw+6OdjWHcu1tGRhAentxvfkfdeH3lKIO7c0umIwm9A9P3j9knVgtZlhMZkhIvYxR7jPyT+5+Lff0aDSmCsOEoxFks7sW6Vj40fCMIiBzuk9XJ+KJJLYNMsB9+qqQtd2+Pbxd/l6KZci9MJlMMTyZl88eBeTaktfCdqt1atttg0N83bVHOW6ws4A8T6UoVn2tA57RUQQn+JqMq4QCFKAABShAAQpQgAIUoAAFKEABClCgPAXqHQ5IYK68bya1gQ2awgesS+Z5IpNRxzdtL2pebloS3C4B7tL84+Pw+QPq9ybYKEABClCgcAIMcC+cJY9EAQpQgAIUoAAFKEABClCAAhSgAAUoQAEKUIACFKAABShAAQpQgAIUoAAFKEABClCAAhSgAAUqUiCVzSKaiuPB9/4Hv33rP9UY60x12Lduf6xoPAQHNR2KBrNThYje/tfvw6AzqiDhg5sOxf7171PBuvJ3GkhYXBbxlITDZmHWWzAUGsAVT12iwnjZKDCbwDeO+BaOaDlKBTLfs+kuPNT7ALGmCeQC3HN/df/m+3D/2/cuipGEt1+z6kYVKCzX+xujr2Oj+zk8vOXBRelPNZy0yerC2tV3I5FO4HMPf7rihixr6QvLz8cxHR9BOpOCN+LFr9/4Od4a24RoKjo1XqPOiJ7afbG0dh+8v/lINFoacddrP8bro69WnEkhByQFVr511LVY0XgwNg5vwPdfvLGQh+ex9kLgnOUX4BM9p2KjewNu2XiDOtJhzUfga4ddrgpkSJPn4e8334ezl1+A4zpXq/vAZU9+Zd5FPM4/+Cs4cckn1LHVxzq3f7hT/jUX3nz9c9/Bq6Mv7zAyWUe3HHs72u0dCEUicHtHkJm2714wcNcqEpA11tbsgtVsVusnGo3CbrMhMD4Br8+3g8RkGHAzzCYjkskktg4OsWhAgdaKhLc77Papo0mQsvyTzmTUB7yjsRi8vrECna26D9PYUA8JHJBiGRJqXYwmgeo2qxWJeAJ9RTrH9H431NWqsFBZM1LMgwHu85/V6cGrcu0Nj4wgHPn7a9/5H3nh97TbrGhpbFIh7MPekRk7oNfpYLGYYbNYVKi7Xq+beu2R20EKA8STSYRCYUSiUSRSqYUfDM+oBKQYxL7dSxCJxTAw7KbKNAGX04naGvvU+pXrV56hUmxGihLI6xYJvk+mUqrYhfzJRoGcgNwD6xwO2KwW9Vfymrh3Wx+/t+ISmbOAFLmS14FS3EqKAMh9iI0CFKAABShAAQpQgAIUoAAFKEABClCAAuUkYNDr0dzUqH5/QJpeo4FeKz/xKnyTAHf5HWmdBtBJinsZNQltl/B2afKeg2dkVL1/w0YBClCAAoUXYIB74U15RApQgAIUoAAFKEABClCAAhSgAAUoQAEKUIACFKAABShAAQpQgAIUoAAFKEABClCAAhSgAAUoUFECiUxGBeb+5JXb8erIroGdBzYsw8e6P4lDXIdDAjwlrC2VSSKejiOWjk0G/mVTmEhMYLP/LfSNb0ODuQGf3OdTsBtqMBQaxLf+cpnano0CMwkscSzF9z74byr0fzHDyUt1dr58yMU4uvWD0GsNkBDrxTSSAOHlzoOwrPEgNFlcO5BJsPBgqB8ve/+Kx/v+b94Bw6U6D4vVr5N7TsPZy8/fIeR5sfpSyPMatAas7joJZ77vC2pdyzPk2cGn8MC7/41A3L/HU2k1WmSyDKjaIxSAFlurCt+WZ/hVf/k6tgR789mN2xRZQApi3HzsbTMWZzh3xYU4qftkyDrPNVnvFz9xwV7fWw1aI+wGmyq+M72lMimEkhOqPzu37x/3I3TauxBPJDDg9qiQZzYKzEVAp9WiyelEjc2qwk0H3R71575LulRRAAmClpBTafJBbZezQYVS55r6/iOdRiwWh3t0lGHuc8Gftq3dalUh+vKRdPmIdyQaw1gwqK5tMZbG63ueuDPsJgHd+3R1qpDfYoWdSwCshAlLOPa2oWEkErvewws1Iq1WiyXtbeoalet2yOMt1KGr8jgyd20u19T6CE5MlKWDrIvO1hYYDAZ1b5ciEPk0WbNGoxEWkwkWswkmoxFSvGN6k/uSBFEkkylVPGzyHpVVAdm+QCCf03CbeQowwH33cGajEWazWRWaMRmMMBj0U4Husm4llFv9rDSdnixaE4shFI6o5y1bdQvIfU5C3KUgitFgQHAiBM/oaHWjcPRzFpDXlrliElJ4KTA+PudjcAcKUIACFKAABShAAQpQgAIUoAAFKEABCiymgBTBlpBceZ9J8tQNGi2KlN2+mMPc63NLcLsEuEvzj4/D5w/w/fy9VuUBKEABCswuwAB3rg4KUIACFKAABShAAQpQgAIUoAAFKEABClCAAhSgAAUoQAEKUIACFKAABShAAQpQgAIUoAAFKECBWQXk1/vj6YwKbr/rtTvgDg/PuO3+9QfinBUXYGntPkimExiJjuC9wDvon9iGwYl+9AbfRSC+Y4BWu70D13/oFlj0VgyHB3H5kxcjnZ0MZty5SfCIXqNHMpPkbFWpwC3H3Y4lNd2LGk5e6vS5IO/FDHCfbtRkdakw99kC3T3hYVz8xIWlzlry/bv5mNvQXduDf3n2m3hr7I2S728+Hdynbl+sOfTraLW3IZ1J473gO/j1pp+r50ounDGf43Cb/AW+eeR3cLhrJZ7ofxQ/feVH+e/ILYsqsPaEu1UxjDMePGWX88g99tLDr8R+9QeoYgXXrb8Kb45tKmp/Zjv4bz/5B2g1OoyMjcEfZDjcokxCGZ9Ugiobah2oralRIab9Q8MqkFeaBLjLv0u4dSw+WexJtnPYbbCYzbuMmmtw/gtBQrclfFs+BJ9rWwcGkUjy+6/5q+55z8b6OjTU1akgXwk8D0eje95pDltICHhzY6MKcPf6fAiMFy8EXIK2O9tap4owMIh4DhO106ZyHTY3SlELmwojl/D9ci2eIPfq9maXurfE4gmM+v2IzHGdy8+DZH+jQQ+jwTgZim00qVBsCRLPNdku19wjoxgPheY/CQXaU/otcycB9JV0TTDAfW4LRF7rGPQ6mE1mOOx2tR6mLVe1RuT+LNcHGwWsFgtamxqhleIr/QNIbH9dTBkK5Csgr8mamxpVUaZtg0Pqeyw2ClCAAhSgAAUoQAEKUIACFKAABShAAQqUg4C8Zy0/27Ju/10AvfzOMJPbd5k6CW2X8HZp6vcpRkYRybOIcjmsA/aRAhSgQKkKMMC9VGeG/aIABShAAQpQgAIUoAAFKEABClCAAhSgAAUoQAEKUIACFKAABShAAQpQgAIUoAAFKEABClCAAiUgIL/nn8hk8Id378fv3r4XqcxkmOJMzaQzodnagv6JvrwDdjtqOvGdo69HvblBhcNfslOYs0FrwIc6jsWn9j0df/VsxK823VUCKuzCYghccvjl+FD7sQxw3w3+7cffiWZbK+54+VY82b9uMaZpt+eUsOFuRw+ObDkax3auRiQZxjmPfLbk+llOHRLTtavvRiKdwOce/nQ5dX3Wvp5/8FewuuskZLJpeMIe/O7t3+BFz/O7ff5UxMAXcRB6rR43ffgH6KpZgu+svxKbx95axN7w1NMFrl11E5Y5V8wY4J7b7rDmIxBLRhctvF368aPVd6mgeQnZLoWwVK6i8hHQ6bRw1tWrkGIpRNA3NIx0+u8FnSQM2mQwYGTMj+DEBCQA1WaxwGQ0oMZuV6HUuTY65sdYMFg+gy+xnkp4ey5QVjIe5XoWc7biCkiwZntLC6wWM9KZDMYnQojGYrMHbWazKgRatt1Ty4W3y3UTjUYx4PbsaZe9+roEOi/t7IBGq4VndBQTofBeHa+ad5ZwiiZnA+xWKwITExjxjamQ/3JtMo7G+nroDXogC0RiURVWPdcg99z4Za1JsLE8A9RzQCP/18BkMqKhtlZtJmEVW/oHFp1MAkYcNXY1l/3D7ooJcWeA+/yWlhQ0kGtBihDkCg7Is1YKILFgyvxMK20vWRctjY2osdsQjcUx4HaX9f2/0uanXMbT5nLBbDYhEBzn90flMmnsJwUoQAEKUIACFKAABShAAQpQgAIUqHIBeW9MCqDW1zpUUV8pgmrQaFHN2e0S0p6e8e3BLLZnt8M/Pg6fP1C2haCrfNlz+BSgQBkKMMC9DCeNXaYABShAAQpQgAIUoAAFKEABClCAAhSgAAUoQAEKUIACFKAABShAAQpQgAIUoAAFKEABClCAAgslIB8ESGay+PcXb8Lzw+uLctru2h5cctg30FHTheHwEG7acC38cT9WLzkR/7Dv6agxOlQY17ef+QbeDbxTlD7woKUvcOn7r8Sqtg8zwH2WqTqwYRm++8F/w0jUizWPn1fSE7rceRCuWXUjA9wLMEsn95yGs5efj43uDbhl4w0FOOLiHuLD7cdizWFfV514bNufcN9bv1brhK24AlJ85dbjf4JUJomz//QZFaLMVhoC+QS4l0JPP7fsXJzS8w8IR6MY8nhLoUvsQxkIGA0GdLS2QKfVqtDSbYNDu/RagngbG+oRikTU2pIPa6swXLsdVqsFEiArzevzqTBgtvkJSFB0vUO+54IKCY3EYkUP+55fTytzL6PRiK7WFrW+xX/ynx3HqtHKd8RAJpOFfzwIfyAoOdgzNgl/lWvE5WxQX5frZ9g7siB4DXW1Kpw4FI7APTrKsIB5qsv90eV0qmD/wPg4vL6xeR6pdHaTgh1WswXygWYJXZe1POjxFDzQXEJrpXiBXAfukdFFLywjzyx51knLZDIVE+KeC3CPxePoHxqe9X5UOitwcXsiBVKaGhpgsZinnrUS3D4WCCI1rXDN4vaSZy8FAZvViuZGp7pPSlEjXyCongNsFMhXwGwyQZ6FqXRKff/Ee0y+ctyOAhSgAAUoQAEKUIACFKAABShAAQpQYKEFJLRdCuBKIVz5OXqu6TUa6Ks5uX07RDydmfX9Fylk7BkZVe/rs1GAAhSgwMIJMMB94ax5JgpQgAIUoAAFKEABClCAAhSgAAUoQAEKUIACFKAABShAAQpQgAIUoAAFKEABClCAAhSgAAUoUFYCEgiXymSRymbw9T+vwWCov2j9X+JYimtW3QCzzoJ0No1MNg29Vg+DdvLDGSMRL7667nxkGQtVtDko9QMzwH33M3T78Xei2daKO16+FU/2ryvp6WSAe+Gm5+ZjboMUwfiXZ7+Jt8beKNyBF/hILbZW7FO3H1a2HI2jWlehf3wbrnz6awvci0o+nQa1plqYdCb4Y2NIZpI7DPaUff4BZ73vbLww/Bx+8Nd/q2SIshtbuQS4N1lc+OHxd0Kr0aK3vx/pNIsAlN1iW+AOW8wmtDY1QafTqfDe/mG3Cq3euUmg9b5LupDJZpFIJCBB15OR7ZNNPpjsCwQwEWKxj/lOoXwovq3ZNRkoiyziiaQKb5fQULaFEZDQcylWIOtdAp5lXc/UDAaDKlogXw+Fw0gkd9xO6hnotDoVcCDB3xqtFsEFDv+Wa3ppR7sah8fnQzgSXRjECjuLwaBHS2MjLGazuhalQIo8W+U+KYH8Eppdrk3WiKuhATV2mwqvHvX7CzoUCa5tb2lWxUEktLa3r3g/x8qn49MD3GX7SglxzwW4y/rsGxqe9b6Vj1ElbyPzL4VoZF1KE6/gRAgS3j7bvb6SPTi2PQtI8Ql5bVZbY1fPAPnvVCqFsaAEubNY0Z4FuUWrq0mtHX9wHP5gkCAUoAAFKEABClCAAhSgAAUoQAEKUIACFCgpgdlC29X7nBqN+mf67wOUVOcXsDOZLJDIZBCNxeDzB3Y5cyyRYCHtBZwPnooCFKBAToAB7lwLFKAABShAAQpQgAIUoAAFKEABClCAAhSgAAUoQAEKUIACFKAABShAAQpQgAIUoAAFKEABClCAAjMKSIRiIp1GMpPC15/8KtzhoaJKtdk7cPXR30WjpUmdJ5PNqCBQadetvwqbfK8V9fw8eGkLMMB99vk5sGEZvvvBf8NI1Is1j59X2hMJIBfgLsUa3vL9PXQ8nArh+xtvLPn+l0oHux09uPnY25BIJ/C5hz9dKt2aVz/+5QM3YEXjwWpfCY/dMPQsg8TnJbnrTvIc/XDHcfh/7ztHhX6+MvI3bBh+Fu8FNiOajKow9+8fdzs67F343oar8froqwU6Mw9TCIFyCXCXsd5y7A8hBXmGPF4VLstGgdkEJFCwsV7CTI1IJJMq+HWm8Pbc/vss6VKh1fJ8kI9rS+B7KBzBRDisAi13jX2nfb4C8gH5Je1tKjhcPgifSKXgZeh2vnwF2U6v16G7o0Ot8Ug0hiGPRxUsmKlZTCZ0trXu8KWdrx0JelWvp7JZFYwt4Z0L3VxOJxx2OybCIXhGfQt9+oo4nwo5dzagxmabGo9aFdvXxtaBwbIOf9brdOjp6lTB9O6RkYIXfpHA7LqaGnVvk+fMiG9MnWsx2s4B7tKHSghxzxVYkfGIrc/vRyyeWAzikj2n3AebG50qgFuaBLbLMzYSifK1S8nOWul0LBfk3tRQrwoeyX/Lc10KX7BRYDYBo8GA7o52RONxDHu8qpAJGwUoQAEKUIACFKAABShAAQpQgAIUoAAFFluAoe1zn4FkJot0Ngv3yCjGQ6G5H4B7UIACFKBAUQQY4F4UVh6UAhSgAAUoQAEKUIACFKAABShAAQpQgAIUoAAFKEABClCAAhSgAAUoQAEKUIACFKAABShAAQpUhkAqk0Uqm8UL7udw+0v/jng6XtSBtdracVTrB2A12NBqa8PBTYcilorhS4+dXdTz8uClL8AA99nn6IqV38bKlqOxNdiL6567CuFkuKQnNBfgPlMn79l0Fx7qfaCk+18qnTv9gLNw+v5nlk1w/+7cJMB9mXM5BiYG8NbYJvzN+yL+6tlYKtRl2w8Jbz+m43ics/x8WAxWFeYq/0tn0gglJ/CmbxN6g+/i88u+iFQmic89/E+qeApb6QiUU4D7GQechX/a/0wEJyYQGJ9QIZUS7jlby2YySGe43kpntS1MT8wmkwolNhmNao1sGxzabXi79ErC3i0WMyZCYRUInU5z3eQzWxL0qf5RxVFmbp2tLWouZBsJDZewbwkHZVtYgaWdHZBAa18gsNtgVplPmTP5c5aMd9XxVDoFfzCIaKy437vPpmQwGLCkrVWFVA95RxCLL04/FnYWC382q8UMuWfmmk6rhdlshgT5S6EUKZgyU5NiANBolH8pN1n3cu8pxhqR1x+N9XWoramZCs/OBblLqG3uvrgQRrkA92gshlgigXqHQ02LvC6XAiZSlKQcm81qVeHkcu/KjSc4EcJYMKiKq7DJZaiBs64OdY7JYgLpdFpdu/J6JhKLkYgCexSwWSxodbnklq6uq21DwyV/b9/joLhBUQXkvizFI7y+MfV9ORsFKEABClCAAhSgAAUoQAEKUIACFKAABRZboKWpUf3MKtfk5506jUb9M1n+lG0mgVg6o34e/O62PgJRgAIUoEAJCTDAvYQmg12hAAUoQAEKUIACFKAABShAAQpQgAIUoAAFKEABClCAAhSgAAUoQAEKUIACFKAABShAAQpQgAKlKJDIZJBIJ/Hs4F+w9uUfLEgX2+0duP5Dt8Cit2I4PISrn7m85EOpFwSmik/CAPfdT/7tx9+JZltrWYS42ww2dDt6dhjQssaDVBi5hM+f+8hnq3il5z/0XID77va4bv1V2OR7Lf+DLtKWEuC+X/0BuPPVH+EvA08uUi8q67ST4e0fwbkrvgSTzoRfv/FzPLr1YRzXeQJO7P442u2dkG3kI5ESLvj66Kv47nPfriyEMh7N7055cIfen/HgKSWBJq9MAAAgAElEQVQ/mmZrC354/J0qXFCr1UGnmz28ffpgJIgwznDfkp/fQnRQ7jVL2tpgNBqQSqfR29dfiMPyGNMEJNzbYjbPyyQSjWLYO8LCCvPS27udauw2uBoaVNB+PteFXEuzNlWsZfFbS1MT7FYLwtvX1eL3qHx7oOZbEvs1GthtVrQ2Nakg6EGPB7H4ZPi3BL1LSLTVYoEEvUtYuRTIKOXmkpBZmw2eUR8mwsUpQDZTkPtMJgPD7qIFatutVrQ1uyAB7v3DbhVSImEl0iTEfevAoCpoUg5N1mJDbS3kQ+nS95nuRVKIwucPlMNwFqyPUnihweGAzWpR50yl0hgN+FWQOxsFZhOQ18ttLhekKIp8fyUFH+Tez0aB2QSkKFNXW6sqDDLo8XK9cKlQgAIUoAAFKEABClCAAhSgAAUoQAEKLLqAvE+z75Iu1Q+9lqHt+U5IKptFKpOFf3wcI76xfHfjdhSgAAUosAACDHBfAGSeggIUoAAFKEABClCAAhSgAAUoQAEKUIACFKAABShAAQpQgAIUoAAFKEABClCAAhSgAAUoQAEKlLOABMAl0hlEUhH8zzv34w/v/n5BhnPTh/8DrfZ2GLQGDIcGcdML34UvOrIg5+ZJSk+AAe57npM7T/wV6kz1eKp/Hda+fOuedyixLa5ddROWOVfgnk134aHeB0qsd6XXnXwC3APxAC7785dLpgCGTqNDJpvBztGiV3/ge9i//kD87q3f4H97/1B62GXWI41Gi2M7PoIvrvgSjDoT7nr1x3i875FdRrG66ySctPRkdNZ04cbnr8FrI6+U2Ugrs7vLnQfhmlU3Ip1NI56KqUGeUwaFLY5qXYVvHPGtqUmJpiLYEuyddZKkmMcSx1IkEglsLfGQ2cpcaYszqsng13rJIcb/z955gMdVnfn7p+kzkmbURs2SXDDNBUxxsE3ABBM2oW8SEsySBUJZAqFlMf9QEiALhJhkgYBJQgsEAgSSLD1AMDWhmWIwNmBs2VZvozLS9PZ/viNfIcmSNSPNjGak38fjR8a695zvvOfcc680M+/X0NIKkYYzkkdAE7iL3jscjSISjiAQCir380gh8yDFPCLRCNo7uyh6TN5UJNSSyAtEym2zWtDm6kRPb29C52fiwSIRlfUogudt9Q2qaANj4gT0ej1mzaiErBlh6u7rQ35uLowGg2o8Go1Bp+sX/Iss3J/BBVIk7zJnCdy9vWrdpzKEV6HDDoNeOMmGmINcqwXCU9ZoqgTu0u+c6io1Xy3tHWq+JGZXV6k5Ewn61rp6RKPRVA4/KW3LNS0ieoNer9qLRKOqEJSE9rOdFA+YKntYUqANakTmu6qiXM27SLg7urqnxF6fbE5sr5+AyWhERakTct2J8H9HUxOf0bg4dktA7mUlhYXqXieFUabCsySnnARIgARIgARIgARIgARIgARIgARIgARIIPsJaEVt9Tk5MO58/Sr7R5X6EQQi8r46qNdYs6UIcOqpsAcSIAESyAwCFLhnxjwwCxIgARIgARIgARIgARIgARIgARIgARIgARIgARIgARIgARIgARIgARIgARIgARIgARIgARIgARIgARLIaALRGBCIhhEIB3HTuz/HJteGlOcrMqijZx2DU/Y5DbnGPISjYbzWsBb3bfg9QtFQyvtnB5lFgAL3sefjkeOegAiyL3/tYmx3jy7NHbulyTlCkxZ7Qh6cmQWy4smh9GWvwmteycIR08g15OKYOSeo7/1j+99x94Y7JztdHDv7BHxn75Vo8bTgp/9apfZ0LShwT+70HFF9FE6ffxYsBquSt6+teyG5HbC1lBLQijOsa3kbN6+7IaV9JatxufesPvw2VNtnqiZF3n7Nv67Y7b1IBO53HnUfrAYb6kQy6++X1TMmRsBZWAiHPR9evx/u3j70eb0TazAFZ2tyQbG41zc1Z7RgOAXDT2mTmsBdPgTvD4XQ2d2DXo9HyYNHjVhMyYOjo1neU5rx9G5cBNZWixkWc/8fCRG11tbXTwkwVeVlsFmtah12dHVNiTFlwiCcRUVK0Crihlg0qiTg8vc+j1cJfkWGYTQa0C1i9A5XJqQ8Yg6yL82qmoFQKKTk5ukQUIhgXO49wq2spAR5ubaUCdxlfDWVFUrELOJ2GaOEJiuRv7u6u+Hq6s7YOdIS09ac/H8oFEZzexv8gWDG550JCco6cOTno9CeD8NOeXtbZyd6+zyZkB5zyEACUliisrRUPR9EIlElbw+Hv/zdSQamzJQygIA8R4r0X8pqSHG0bCgMkgHYmAIJkAAJkAAJkAAJkAAJkAAJkAAJkAAJkECKCUhh2DybDSadDvS3xwdb3qMdjEbh8/tVsWYGCZAACZBAZhGgwD2z5oPZkAAJkAAJkAAJkAAJkAAJkAAJkAAJkAAJkAAJkAAJkAAJkAAJkAAJkAAJkAAJkAAJkAAJkAAJkAAJkEDGEpAPCPgjIYhc+X/e/im296RHEC1iz+/sdQqWVB6KAnMBwtEI/vzZg/j7tmfQrypjTAcCmsD9udqncP/Gu6fDkBMa43n7X4gja47Ga/VrsWb9rQmdmykHi8z3jhX3Qr4+sPEePFv7ZKaklpV5nDH/nAGJ+3VvXomNaSi8MRKoY+ecCBFS2ww29W2RTNb31uEnb1wyIHGnwD25S+yH+1+Ew6q+hjcaX8Vv19+W3MbZWsoJXLvsF5hXvAC3vr8abza9kfL+ktHBVyqW4LKDr1JNxSNv1/rUZPWBYBB1Tc1qf2CMn4CzuAiFdvuQBiLRKLw+nxL5+v2BjGHsLCpEocPRf09oEYF/YPwD55kDBIYI3INBtLpc8PpYHCFTl8jMGZVK7ixC6f4fa2PqmtjR2JQWmXWquZQ7nbDn5SpRcUtHR8bsP6ked6rbN5tMkGtd5KxSrMPj9SmJQzgSUV2XlRQrYbQIf2vrG1KdzoTaryovV7L51g7Zq3wTaivRk0VKXmDPT5nAXeTtItQdLG+XHGdXV8FoMKjrYWtdfUZLds1mE2aUlirxuKyvbrcbPe5eyLMFY3QCBr0eBQ67kvXL37WQIgVSVMGT5rXOucouAvJcMKOsFEajEa0dHejp7cuuATDbSSEg8nYpDNTe2YmuHvek5MBOSYAESIAESIAESIAESIAESIAESIAESIAESGAwASlwOndmjSo6aNbvptg4sQ0hEIrGEInFVGFgeY2JQQIkQAIkkFkEKHDPrPlgNiRAAiRAAiRAAiRAAiRAAiRAAiRAAiRAAiRAAiRAAiRAAiRAAiRAAiRAAiRAAiRAAiRAAiRAAiRAAiSQ0QTkAwIicX+r6Z949LOH0OZtTUu+OTk52N95AJZWHob9SvaHw1yIT12f4NHPH8IXXZ+nJQd2MrkEzlxwLr45+3i0e9twwdqzdklGpN9SXCDZkap2k53nI8c9AX2OXrERRtkWwvmapTdilmMOgpEgLn31hwmNY1nlYVkjOk7X3AjT1ct/A6e1FN2Bbpz74vfT1bXq55uzj8Mp+3wfFoMVOchRRT/Wtb4DEbqLzL2+dweufOMyBCJ+XL3k55hXvBAPf/oAnql9Iq15TsXONIH7q/Uv4a6P10zFIU7pMT12/NOqQM33nj4ha8Z5z9EPwW52JCRvl8HJPnXnUfdBivXIh09FOBeJUAo6nokvLS5WIloR6N/x4S0otZXhiOoVmGmfPdCcyH673G64urrH00XSzyktFnmuvV/i3twCf4AS94lCHi5wb+/qQp/HO9FmeX4SCIhUMxgKIRQKIRqLKWm0CJ5Fxi0y30AgqP4tEo3A3edR8u1sDpvFgsryMuhyclSBDl7fyZ1NkZ6HQiOvkVyrFeWlTuh1OmxraBj1uORmNL7WigoKUORwoM/rUSKKdIbcNx35eQMCd38wiDyrFXl5ueo+KcVlEg2rxQKrxawkunJtSxtyf5P7r4QIvcudJervru7ujLkfjzTOkkIptGJXtSWCwSDaO7tUoQDG6AQsJpPa9/Q6fX9djlhMFePweL3o8/rUPshiRVxB8RAoKnCguKBA7d87mpq4buKBNo2PsZrNKNt5b5FnLu2eM42RcOgkQAIkQAIkQAIkQAIkQAIkQAIkQAIkQAIZQEB7TUSfkwOjTjTujHgI+CNR9Tu+LTvq4jmcx5AACZAACaSZAAXuaQbO7kiABEiABEiABEiABEiABEiABEiABEiABEiABEiABEiABEiABEiABEiABEiABEiABEiABEiABEiABEgg2wmEojH0hTx4v3UdfvfR7QhG0idbtBqsWF69At+f9wPEYlGEo2G83vAqHth4NyKxSLajZf67IXDyXivxrT2/p2RYl792Mba7aweOPn/RJUpS+mr9WrxWvxYbXRsmzFLWmbQ5v3ghbl53A9a1vD3hNlPVwHn7X4gja44eaH5dyzu4ed31qeou6e0mQ95+yUGXK4H/i9ufxSOfPZj0HLO1QVm/1yy7UaX/xJa/4uFP70/bUH629HolZW/2NOGhTX/AR+0fqD17j4I9ceUh1yLPlI96dx2e2/Ykzl54PmKIKumwFAhhTIzAufv9CMurj1T7IQXuE2OZ7rO1a7Y70IVzX/zPdHc/rv6ctlKsWXFvwvJ2rbOT9z4Vco/XIhyJoLfPg46uLsoK45wREfY58vJGnAOZn6+ULx2QuUeiUWzNoA/7DkjcAdQ1NSmJNaOfgMi8ExW9UuCeuaunukJk7UYl8xWpfiAUhLOwCAaDHjuampUgeaqEktNXVEAk4yKnb25rnypDy4pxGA0GVJQ6YTGbVWGUbndvwntJugaqRP9lpao7KeTSK9dGMIBoVLThqY2ykhLY83LVXit9i3xd2EnI3isS3OESdzlGxOzyR441GvTQ6fVKlj885Frf0dg0RKQ7u7pqSB+d3T2qsEomynbnzqxBjk6n5ONtHS7I8xlj9wS0Zxp51lLSdo8XvkAA0UhEifAZJBAvAdlfZG+UvaahpRVeny/eU3ncNCRQWeqE1WpFV3cPOnt6piEBDpkESIAESIAESIAESIAESIAESIAESIAESCATCcjvOPNsNph0OtDfHt8MRaQwbDSmXjtqd3XGdxKPIgESIAESSCsBCtzTipudkQAJkAAJkAAJkAAJkAAJkAAJkAAJkAAJkAAJkAAJkAAJkAAJkAAJkAAJkAAJkAAJkAAJkAAJkAAJkEB2EBBfVnSYYkiHHPWBChEPhaJR+MNBPFv7JB757I9pH5SI3E+bd6aSVutz9PCFfbjrozvwr6bX054LO0wPgcOrjsSZC86FyL6fq30K92+8W3WsydsHZ9HubcOz255U8mKRescbIjk9ZvYJOKL6KNWPFt6QB6tevwjSbibGnUfdB5vBBrPBoq6HBzbeo67NbIoLFl2iijOILO+2D27Gm01vxJ3+6sNvwyzHnIHjpZiDyPz/9sWfM3bO4h5cEg48Y/45OGbOCaql4cUPktD8qE0sqTwUlx70//B556dYs/5WtHqaB46dZZ+NK5dchwJzofq3UDSEJ754HH/74jEW40jCpJy73wXqepoKAvdllYdhpn0WXqp7ISXX87FzTsTBZYfETf0fO/6e0P4Ud8M7D9Rk5lI0RIqHZENoRUQG35sTzXtx+RJ8Rf5ULIXVYBs4PRgKoavHjZ7e3kSbnDbHlxYXo8CeH5dA/7Hjn0Y0FsOW7Tsyik9JUSEK7XaV01QTWScKWmTGBQ47Orq6kWe1wh8MJiTtpMA9UeLpO95ZVKSuVZFFDw559q1valZzPVWiyOGAfGhVxtTS1q6k9Yz0EZA1psnJZc8Ph0IQobSE3FdbO1zpS2aMniTXQocdhQ6HkqCLyFyk6bIH+vz+lOZZLgL3/LyBPoRVJByG0WhU/ybXpkjLJUeDXj9mLlrucqDX7+8v1DDsurbn5cGRn6dk8VpIP/KsI9LdTBK57zlrpmKwvaGR8vYxZ7//gHKnFAXIU2u3pcOFUCgU55k8jAR2JSD3UnlGDofDaHV1IhQKIhQKsxgAF8sQAiL5ryovU/t0Y2srwmEW2+ASIQESIAESIAESIAESIAESIAESIAESIAESmHwCOp0OqlAsALN+1yK4k59hZmYg79cORqOq8HBLe0dmJsmsSIAESGCaE6DAfZovAA6fBEiABEiABEiABEiABEiABEiABEiABEiABEiABEiABEiABEiABEiABEiABEiABEiABEiABEiABEiABIYTkA8DBKIR5KiPUQDRWLRfNBeLwajXw5CTAzkmHIsiEAnizvW34V+NkyNOr7HPwsp9vo+Dyr6CVm8LLlp7LmLU2UzJRe20luLiAy/DXkX7KonvBWvPGiJvl3nXqXXaX2RACxF5i8R4o2vDqFxEdHxE9QrML16485iYWv+D29neU4vLX784o9ne/41HYTPmplXSnUwg45W4P3LcE0pcL7JjkTHPK16g0hLh3CbXJ/jz5w/hs85NyUw1q9qSYgSrl/8Gcg1t7PgY1711Vdryf+iYvyIUDWLVaxehw9c+pN/Zjj1wyUGrUGQpwZNb/oIntvwF4SgFn8mYnHP2Ox9fq/463mt9B//73k3JaHJS2rhm6Y2YX6Lty0AwEkRjXz3Wt72fNKH7tct+MbBnjDVIKUJw4cvnjnXYhL6v5XPr+6tTKoqfUJLDTr7r6D+qYgzJKhAxXOYue7nI6Ly+1Ipck8kkXW2VFosQ2h6XvF1yUgL3aAxbdmSWwF1+zhDpaX5urpLeNjS3pAthxvUjAveqinIl8RXptdFgUB/QdnV3IxLpFzDvLihwH4vQ5H1fpL5lJcUqAZE6i3BT1r4mSJ4qknO9Xo/ZVTPUuETCzQIck7PmRBAuQlftZyL5uVZ+VpY15wsE1D4rc5RJ4cjPV+J/kaX7AwHUpzhHuR6lT+Eg67TX41Xi7aICB4oLCoYUWxguZ1fXcSA4sFcnev1qxTrybF8WrZE5kXtgpkS/wB3YWleXcWslUxgNz6OitBT5uTaKVTJ1grIsL9kLZ5SXqaIS8tt5KTIhRQHkZyKPz6cKcsjelGl7eZZhzvp0K0qdyLVa1c8KUgyEQQIkQAIkQAIkQAIkQAIkQAIkQAIkQAIkQAKZQEBeF5XX//U5OTDqhha3zoT8MjkHfySqXq+S18kYJEACJEACmUeAAvfMmxNmRAIkQAIkQAIkQAIkQAIkQAIkQAIkQAIkQAIkQAIkQAIkQAIkQAIkQAIkQAIkQAIkQAIkQAIkQAIkQAKTRkAUXsGIiNkD6PS7sN29DaFIEHazA8UWJ0ptpcg1WvrlMQDC0Sh6g724Z8Nv8VbTPycl71mOOVh9+G3whjw458X/VLJgxtQk8N29/wPf2vO70OXolJBdhOsibu8L9mFz16eozJuh1qlRZ1DHDFbSifT92W1PKpm7J+SB01aKY2afgCOqj4IIriVkXUt7IpHu8nfuPK4MecZc1dZztU/h/o13ZyxcEbPKdXDG86dkbI5jJZaoxP3UfU/HSXO/g3Ut7+Dmdder5mVuv7vXqfhKxVJYDf1SvBZPM17Y/iyerX1yrBSm5PfPmH8OjplzAl6uexG/++j2tI3xmqU3qKILD266D89ve2aXfityK9V8feraxL07ibOysGQRLj34cpj1Fpz9wn/AF/YlsfXUN7Ws8jBVoMOkNykx9St1LymR+0z77CGdJ0PorgnT5d7Q5msb0v4s+xwsLj9E/Vs65O3Sj+zjch/63tMnpB50EnqQ63fNinvR7mvDBS+dlYQWhzZx8t6n4uS9Viph4Y6GRiW0ZvQTcBYXoTABebu2vkT0uGVHXcZhFNmwyMdFbC0fRpY8p1uI0Fuv0ymBu4QIOUW2LCxEZiwybPm6u9hF4N7ZhT6vd7qhzMjxioB1ZmUFkJODppZWJWHNz8uDyWREW4dL7XNTIarKy2GzWpRYoLm9A2Hu25M2rSIHV4X4+n/IhcFgQKHDrvYZt8eD1vaOScttdx3PqpqhildsT/F9X+TIsu+K0H7wPUe4lZWUyKWKHY1NKX320PZs4ZFJAne5huVaFi5b6+opiI7jSpFrbdaMGTAY9KogQJurM46zeAgJ7J6APB/b83JhNplhMhqGFJaQM+VnI5G5uzq7psxzBNdE/ARMRiPknukPBNHU2opwJBL/yTySBEiABEiABEiABEiABEiABEiABEiABEiABFJIoLKsFPJ6i0mnA/3tiYEWgbvE5m3bEzuRR5MACZAACaSFAAXuacHMTkiABEiABEiABEiABEiABEiABEiABEiABEiABEiABEiABEiABEiABEiABEiABEiABEiABEiABEiABEggOwiEYzGEIhH8ZfOjeGLLXxCKhgYS36NgT5y98IdKoGrSG5CDHCW1FtmcSKN//f5N2NC+Pu0D1efo8chxT8Ab8uKcF08bkvN4ktm7aF8cVfMNvLjjOXzR9fl4muA5KSKwqPQgXHLgKth2CtdFctvubccbja/gxe3PoSJ3Bg6v+hr2LZ4Hu6lAidzNBrMS1g1WIm7vqYWI//sjptayrPVAJIi+UC+2dG3GK/X/QIevA/8+9zs4pOJQWKQd5ODmdTdgXcvbKRrh+Js9ds6JOH3+2UNE5uNvbXLPTETifvuRd6EstwJ3rr8Vr9avHZK4iPmPmXMijqheAae1VH1P5P1vN/8Lv0+jxHxyafb3LoJlES1f9tqFqHOn70NeSyu/iosPvAwftX+I2z74lbpXMFJPQNb+jw74byxyHoCX6/+Buz++M/WdJqmHa5beqGTtElKY4c71t6jrVkLGNa94oSreMVzoHolFsPKZkxLOQhO4X/fmlaowyOD4wzceVX2mS94u47pm2Y1ZVYjjvP0vxJE1R6e0wMmqxVcrkb7IjkXmOjUUxwkv1SEn2PPyUO4sUQUOrvnXFdjuro2rQSkQkLkCdzOqKyqUwL2hpQWRnR9MjmtgWX6QzWJBUWEB5GskGlVy5cHR5/HCajGr73X19KCnt2/EEet0OsycUanEx+JrDoRCaGnvGFP6nuX4sip9TUwtYvM+z9R7Jsq12TCjrP+ZW9ZtZ48UHWBxtUxapHm5NlSWliohd0dnF7rc7kxKT+VSUliIogKH2r/cfSPvd6lMOtdmRbkSuOekvODJZArcRfwrAnsR+1vNJuj1evV3+aoTez2g7ju1FLjHtdzk3it7vPx+1NXVhW53b1zn8SASiJeAFJ0QobsUWJCv6nlv57UqxVKk4IRcs4zpQ6C0uAgFdjtaO1yqcASDBEiABEiABEiABEiABEiABEiABEiABEiABDKBgLxmPXdmjXq92qwf+rp3JuSX6TkEo1FEY8C2+oaUFhnOdA7MjwRIgAQylQAF7pk6M8yLBEiABEiABEiABEiABEiABEiABEiABEiABEiABEiABEiABEiABEiABEiABEiABEiABEiABEiABEiABNJMQN7874+ElAj97BdPQzS2q/ilwFyoJNELnYtgN9mHZOgP+/HDl84YEK2mK32T3oSHjvkr/GEfzl/7A/QFx5Z8ibDbYrAouVIg4h9IVa8zYM2Ke1BoKUJv0I1zXvg+RBI+PIw6I0x6MzyhsftKF4fp0E+prQwXH7gKexburYbbE+jGk1v/ime2PjFk+CKqXuQ8EEsqDsXcwr1h0BlgyBERmW7IbMrchqNhtdZru7fg3Za38EHrOjR7mgbakzX/44N/gn2K9lUCdxFQr3r9IrR72zIKuSYhfmDjPXi29smMym08ycQrcf/z8U8pAf+Zz5+y271HJO4iuZcCFBIie36/9V0Ir0yby/Hw2t05s+xzsHr5bfCGvTjj799LdvNjtvfgMX9BMBLAFW/8GG3e1jGP5wHJIbC/8wBcctDl6l4l10cwktkC1WWVh+H8RZdA7ukipb7jw1vGLJahCd2/u/ep6tp+ue5F/C7B4gy7E7hr+9B42tVmcZ+ieeqvn3VuGnNiZTx3HnUfLAYrVr12UVqLLYyZ3CgH3HX0HyH3yctfuzhuiXiifQmX1ct/owpx9PZ50NzenmgTU+547cNgj29+BI9//nDc48skgbsIYrUQYXmhww5Hfr6SjTe2tiESicQ9rmw9cLC4XcYgQmUJTcap/dvWuno48vNQVFCgPuguwuXO7p6B4+U4+SC8iIBFxivHyM91Pb1utHd2DTkuW1lNlbwry0qVqF8k/O2dnVNlWAPjEKlsWUkJRDKrhVzL3b298Hh9qkADY/IJlBYXqz1Foq6pOePmRZPMi4y2zdWZ1j1M9l9hIxJ5iS076lI6YakWuMt4LCYTTCYTrGYzjEYDjEajErRr9xp179kpgUYshhydThV7kX+XQhMyB4yxCRQ5HCgpKlQS5XSv27Gz4xFTkYA8P1utFpQUFKprW54NXd3dU3GoHNMIBOSZX+4h8pxV1yzFr6b+z05cCCRAAiRAAiRAAiRAAiRAAiRAAiRAAiRAAtlBQCtGr8/JgVHXXzCWET+BUDSGSCyGhuYWeP1fvqdZinoOL/I5Wqvymmx9c4t6vYdBAiRAAiSQXAIUuCeXJ1sjARIgARIgARIgARIgARIgARIgARIgARIgARIgARIgARIgARIgARIgARIgARIgARIgARIgARIgARIggawlEIzG4A378OhnD+K52qdGHYfIsEXWOb94IY6ceTQqc2fAbnao4ze5PsEt790Ed9CdNg4invrzcU8pCffbzf/Eb9ffPkTKriXiMBdgtmMPHFB6EERsW2x1IhqL4KP2D/C3zY/D5W9Xwu+z9ztfCaG9YQ/O/PvKAYF7VX4NDig9GF8pX4Jq+0yIxP2NhlcSlsWmDcwU7EgE7OfsdwFW1Byt5uWej+/EP3Y8v9uRzsirwtdnfhPLq49ErrFfVKeFSILfbHoD/9j+d9T2bB21HRHHX//Vm9W6l9jeU4vLX784LYRFRi9FEzZ1bMBz254etc/7v/EobMbclEp00zLgQZ0MlrjL3jI8hI3MzbqWd3DzuuvjSk/2rWPmnIjF5Yeo40VMt91dixPL98IAACAASURBVD98cldcguW4Osmwg86Yfw6OmXMC/tX4Om774Oa0Z/ezpTdg76J98MDGe/Hi9ufS3v907bDIUqwE7nsX7ovXG17GmvW3ZiyKa5beiPklC1V+cj3fuf6WhIrByHV9zbIbVWGGlc+cFPc4ZQ+5/tCbVdGW6968EhtdG4acK99fs+LehNsVabvI6Mtyy/FeyztYXL4ELZ5m3Ln+1jH3mZP3PhUn77USO9zblMQ9k+PUfU/HSXO/g3ZfGy546ayUpqoVopA9u9XVCXdvb0r7y/TGs13gLsJJkZHn2qxKICt/5N/kqz8YRENTsyqyNJVDRN55NtuQIYYjEXR2d0Ov06PAYVdMItEotu4UCFvMZlSUOiEfzhbRvcjZfX7/LvJ2Idfr8aC5jcUOMm0NFRcUqLkN7vzQfKbll4x85DoWQXShPR95tlzodDnqeVvWtxThkAIElAUkg/TE2qhwOpGba+sXvzY1Z4z41WQwQPZHEY7LPtfU1o5wODyxwSZwtojb8/Ny1T4r6zSVAnfpQ8YqEl6J4SKOBNIe8dDykhLYd4r6hx8g94lYNKrk/XKfCQZDCIaCCIbCCIXDGbMeJsognefPnDEDZpMRTa1t6PN609k1+5rmBOR5Up4PZc+qrW9Ia9GLaY5+0oYvz1pSMKLQbkdrh0sVjmCQAAmQAAmQAAmQAAmQAAmQAAmQAAmQAAmQQKYQ0F4HN+l0oL898VkJy+uq0RjcfX3w+vyQAtoibpfXlRIJStwTocVjSYAESCB+AhS4x8+KR5IACZAACZAACZAACZAACZAACZAACZAACZAACZAACZAACZAACZAACZAACZAACZAACZAACZAACZAACZDAlCUQicXgD4ew3b0NV/7zMsRi0bjGajXYMNM+C3sX7Yu5BXuhIm8GHvvsT3i35a24zk/WQdcu+wWq82tg1JkQQxRrd7yA9e0fwKq3YYFzf5Wf01oKfY4e4WgIyMlRXYciQVgNVuhy9Gjztqj85RiJcDSMl+pegNPixB6Feyr5t/ybiFJMOhNEJi4C+J+8fqnixkgPgWJrCW467BY8uOk+vN7wStydyvwtKj1QSfj7Qr341LURm1wb0BuMT3TztZqv47z9L1RyfwkpcnD/xrshUlkRgKciLjrwMiyrPEytNS08IY8SyK9reWuI0P2x45+GN+TBGc+fkopUJq1NTWa8uwREivxq/dqEchQx87GzT8TXao6C7GMSXf5OPLX1b3i29smE2sr0g0VALeO97LULUefenvZ0D51xOH50wI+xvu0D3PHh/8IT6kt7DtOxwyOqj8KZC86FRW/Bs9uexB833puxGGRvPbLmaJXfeK5nOU+eA+YVL8DLdS/GVVjl2Dkn4rR5Z6p7vgjIr33zCrR723ZhpBWSiKddTdxenlsxKuuxRO65xlzcedR9sBisSuA+GdfsWAtlsPhejn1g4z1p2TdlzqSgiYi9a+vqp7UA2J6Xh3JnSUIFTGSu5FlB+G3ZvkNNszzRiEg9Eo2g2x3f89BY6yPe7xc67BBRrjxXayGSZ3efB60dHfE2k5XH2SwWVFWUK/5KohuLKRm7fAhbE1tbzCbMKCuDTqfHF9u/vHeL1L2kqAiOnVJe+dC2waCHyWgcaK/P40VT2677WVbCmmJJ5+Xmoqy4SM277GNTPWS9SqEG2bNELCD7T4+7Fx1dXVN96Bk/PoPBoO4jVrMZ/kAQ9c3Nk56zzWqFiOX1+v6ffWVvFKm5LxBIeW7a/VA+bK1FqgTucj3k5dqGFPGQAgeNLa1KqJ6scOTlocxZogTtHq9XzXM4ElaydulP+MofxsQJiIS/prIC0WhM3X+luAqDBNJBQKfTqWdA2TvlebCzxw0X77HpQD+pfaiiTs4S6PR6bKtvmNY/F0/qRLBzEiABEiABEiABEiABEiABEiABEiABEiCBXQjI7yznzqxRr1ubd77eQ0yJEYjGgGB01/dty9sqdMhRUnz9oPdYjNR6KBqDvBecEvfE2PNoEiABEoiHAAXu8VDiMSRAAiRAAiRAAiRAAiRAAiRAAiRAAiRAAiRAAiRAAiRAAiRAAiRAAiRAAiRAAiRAAiRAAiRAAiRAAiQwxQkEIlG0eJtx34a78GHbe+MerdNWhhKrE5+6Phl3G+M5UaTai8uX4N/3PBl7FOzZL6NSajwMyK8j0TAa+uqxyfUJNnR8hDZvKww6A46bc9IukuxoLDpEmi1t9QS68UXX59jQvh4i0f5KxVIcWLYYH7V9gNXrrh9P2jxnnAREkvtZ56ZxnS2y7kgsjGAkMTmaSH7P2/8iHF79tQGJ+83rboAIZV+tfylhgfjukv/2nt/Dt/b6ripIICGyeJH6zitZqAoRDA5Zi71BN0QYvK7lHdw8BdeiSPJl/MPjjAXnYKZ9Nq5780psdG0Y13qQdkV0fcycEwbYytp4o/FV1O+UnXcHuvFm0xvjan+yTxJ2q5ffptKQtaKFFKz4f69fknB6/7X/hTiiegVu/+DXCTF58JjH4Q/78bN//QTNnsaE++UJiRFYWvlVnLXwPOQb7fhn42u4/cNfJ9bAJBw9UYn7/OKFuGbZjYjEImo//tsXfx5RyK6KGRx8JWY79hjYXx/f/PCQ62Pw8OV4KYIg7T606Q8jisqHi9tFCP/45w+rZs5f1H+dybOHtKXt4SJyv+jlc0ckfeq+Z+Ckud/OyKIcp+57Ok6c+211H5Rx3vnhrePef8ezzFYtvhqLyw9BKBTCtobpu5eI9HzPWTPVGr9g7VlxoxSBuzwdf7GtXwheWVaqBLKdPT3o6Ey/UNmRn4+ykmKVS5urE91ud9xjyeYDRd4uEnf54Lp8cNrV1Y2unp5dhiRC2AK7fRehvcy/zWpR8n2RL2shP//0erxoaW/PZjxTOneRrM4oL4Nhp3BTJMrTJawWM6rKy5U4uq3DBY/PN12GnrHjFLl+eUkJ9Hq9KiDR0j45xTNkTytyOFBY4IAuJwfBUEgJiSVaO1zo6U1tgRHpv9BuR3FR4c5Sbf1TlkyBu+zn9vw8iFRd5CVaiDhDCqikaox7zZ6FcDis7rF9Xm/GrsVsT8xZXKTWkBSpkHu6PM9Qjp/ts5rZ+cu+JUUDpAaDKjJqNKivydy3MpvA9M6uotSpfoaTgjhdPdPj56fpPeMcPQmQAAmQAAmQAAmQAAmQAAmQAAmQAAlkDwGtEL0Ixo1iGmeMi4A/0i9wF47xCNtH6oQS93Gh50kkQAIkMCYBCtzHRMQDSIAESIAESIAESIAESIAESIAESIAESIAESIAESIAESIAESIAESIAESIAESIAESIAESIAESIAESIAESGBqExBxoD8SwlNb/g8iMQ1Hw1k7YF2ODgtK9lNC5gJzATp8Hajv3aHE6019DegN9Y4oUirLLce/zToWSyoOxZbuzRCBe4G5EDvc25QofGv3F3D5OtS/a2J4EWb/+og1ELH3pa/8EM2epqzlxsTjI2A1WHHT4bei1Fam5l2E2LJG5hUvwJ3rb52wxP2AsoPxo0WXIt9kVwmJkP3+jXcNkRCLAFhExfJnuND9gY33jCgXjm902XfUtct+odhPROA+eNQiJpe9Q9ocHN6QB2c8f0r2AQJw8t6n4uS9VsIX9kHW7+DYnUB6+GA1cbuse4ntPbW4/PWL1d+liMG7LW+NKMvW2vnZ0uuxV+G+uH/j3Xhpx/NZyTJbkhZ5+w8WnAe7yY43m17HbR/8KitSl73tN0fepfbW1+rXYs36WxPOW9sTtBO7/J34oO29AZm7rNXT5p2p+khEPn7BokuwvHqFalb2/b9sfkTttcPF7bJXyBoXgbwWsq+IxP3xzY8oqbv2//L97z59/C5jXFFzNM7d70dKwCeRyHWaMLAETpD5ueIr16Iqv1qdJYVFdie+T6DphA6Vohurl/9GifAnUzabUNIpOnjuzBolgT3z+VNGLUAwvOsHvvlnSCEbfyCgvmXZKf8W8V97Z2eKMh25WZvVCpEP6geJbOubW+Dz+9OaR7o7E3G7CNzlCheZvoy3ua1dSa1HChF9j/Y9mX8Rxubl2pQQvNfjQXtnF6Wx6Z7UOPuTfV0kzuXOEhgNBnXNibh5OoWzqAgOez6CwSDkeqfgePJnX4pElBYX9T9zdHTA3duX1qQMBgMqnCWwWCwQE7GSX/f2YuaMSnWduPs8aHO5lJQ4FSF7sYjjiwsK1LOX7MciFxG5/URFyLJHi2C30GFX174WIvnu83jUWEPh1P7uTZ4VItEo2ilwT/rykfuuzKvsablWa788OxZDj9sNV3dPytZs0gfCBrOSgBS5mFU1Q+U++F4qa7C+uRnBYCgrx8WkxyYgBXGk+IrsOTsam9QezyABEiABEiABEiABEiABEiABEiABEiABEiCBTCGgFZA36XRKPM4YHwFN4D5RjprEXd6TIK/NMkiABEiABCZOgAL3iTNkCyRAAiRAAiRAAiRAAiRAAiRAAiRAAiRAAiRAAiRAAiRAAiRAAiRAAiRAAiRAAiRAAiRAAiRAAiRAAiSQtQSiMSh5e31vPf73vZvQ7GnM2rEMTtxmzIVFb0EwEoQn1DcgXd/d4ET+XpVfg75grxKhGHVGdPjaRxXaF1qKcONXf61E7592foKfv3X1lGDHQeyeQI19Ji5f/FMlcZfY5PpkQPg9Xom7iHFXHXwVZjnmqDZFCn//J3djo2vDmNMxWOj+2OaHdyvRHrOxLDsg2QJ3bfiaHL/UWqqkzfEK3EXmLAUfMilkLNcsu1Gl5I/41b4o4uX5JQsx0z57TDn0cHG7iLWFSSQWwcpnTlLt/uEbj6o1e+2bV4w69K/OWI4LDrgUH7a9hzs/vA19oeklLE3XmpAiJN+fdyaKrU683/oubl53Q7q6HrUfuS7OXHAuXm94ZdQCE3LM1Uv+Bya9adzydi2BxeVL8JXyJZCv8iyghYjXRf4tMR75uIjXpSCCiMMl5PlC8pWQPeLZbU/hudonRxRpy7lOW5kSuEs8dvzT6utwgfuVh1yLRaUHqe/JtfaViqVKtp1Mifvvv/6Aktr//qPb414byyoPw4UH/nfC4vu4O0jwwFn2OVi9/DYlK2x1udIum00w3ZQdLnJbEYcmUsRE2F136C/UuhocyRK4i4xdZLxmoxEGowEiaY9Fo+jo6kYgGBzosqykWAlylXjQvQ1t3jYsLj9EfT9bJO6aPF3GkJ+X229jB/qLPe38+0iTbzQalLRePq8uks1kSLxlHej1eiXmT5XkOGULeQo3LAJobZ1HIhEY9AY1T2aTUY26z+tVsujpFLL2Ze+SfaKjswudPT3TafgZOVbZw8pKSpCfa1P31cbWtrQV0hC5uRTykBx8gQBa2zsQDPVLh+V75U4nQuEQWto7htxDkglSPlxd5HAMyNulEIbszyJGln1+a119wt3JnizSdhmDtKGF3Ae7unvg9ngSbnO8J1RXlENEzyLFF2E8IzkECh0OVUBFr++fX1nD4XBYFRyQNTT4mSc5PbIVEhhKwGI2oaayEvJ8IfdSWX9AjioKIeuPBVKm7oqpLC2FzWpBZ3cPn6Om7jRzZCRAAiRAAiRAAiRAAiRAAiRAAiRAAiSQlQTkNREpLCuvs5h3/v48KweSAUkHo1HIe7qTJXB3dXfzdaIMmFemQAIkMDUIUOA+NeaRoyABEiABEiABEiABEiABEiABEiABEiABEiABEiABEiABEiABEiABEiABEiABEiABEiABEiABEiABEiCBcREIRWPwhv0Q8fRbTf8cVxvT8SSRwB6/x7ewtPKrKLE6lYz4J69fii5/53TEMe3G/M3ZxyshscRggbv8f6ISdxH27u88UEm/RAJ8/8a78Wr92mnHNNEBHzvnRKzc5z+VQDkReW0i/Wjy83gE7iLSX7PiXiXKcvk7lMj9jcZX8WHre4l0mZJjNdG9J9iHXFOeEkxf/vpFuHzx1aNK3EcSt2sFAlYtvlqJdm99fzWkkMXp889WRTJ+tPbs3RYQ+OMxj8MX8uL6t3+K+t66lIx1ujd6zn7nY0XNvykMz9Q+gYc2/WHSkIiU/fxFl6A8t2IgB1l7f9n8yIDIffgxIi1fs/7WpOU8XObe7mvDnR/eGldxjNGSGCxyH0vcPrgNeW6Q8UsMF7jL/nHTYbcg32SHL+zFHR/egnUtb2OwbDsZEndtn5IcpAiD3GvGErmLvP3iA1epe9R4xPdJm8xhDV2w6BJVTEKE1XVNzanqJqPbLXeWKDn045sfGSgOEE/C2rqSY/tCfaooQbwCd1kH2h8Rwhr0eoik2mgwwGg0QpeTM0RWq+UjUvHWjg74gyFUlZep4yUG567Nqfx7Nkjchb3MwfCIRmOIxaKjToXwkw+vy/OC1+9XYmKRbzKmFgFHfj7kQ5tyjUjIfMvcD1wTsRgCgYBa69MtpLDDjLJSxUP2b9nHGZNLQOaistSpim6I/Fck7qGdIvVUZCb9OYuKUGDPV9dGt7sXnd3diESH7p35ubkqn1StkZKiQhTY7ereJXuxu69vYLhyjystLkJDS2vCCETcXlnWX/BHxiftimhXxpLuEDm97EVenx+NrYmPJd35Zkt/e86aqfYweb4ROX6fx5uydZotTJhneglIoQgpiOIPBFHX1JTeztnbpBEwmYyoqahQe09dc8tOcf+kpcOOSYAESIAESIAESIAESIAESIAESIAESIAESGAIAe31c31ODoy6L18XJabECYRjMUQiUZgMeiXEH09IzflAJKp+n1hb38BC8OOByHNIgARIYAQCFLhzWZAACZAACZAACZAACZAACZAACZAACZAACZAACZAACZAACZAACZAACZAACZAACZAACZAACZAACZAACZDANCUQicXgCQXQ5GnA5a9dPE0pJDbsPFM+jp9zEo6ZcyLMerOSFm/u/Ay3fXAzOnztiTXGo7OWgMjDRVotoQnc+8WM8i85cUncv73n9/CdvVdCn6NXwt5nap/Ec7VPDgh+sxZOihMX9t/ZayVEhiwhQuZr37xit+Lw8aaUiMD91H1Px0lzv7NLV5kgdNfGIcn5I35Y9BYlzZX1JnL3mfbZ0OTQuxO3a4MTgbWIubf31MJpKxuYC7kWZC5Gi58tvQF7F+2Lj9o/xCt1/1CCakZyCcwt2AvH7XESDiw9GCa9GVu6N+NX625Ed6AruR3tpjWRhP90yfUD4nbZ316pewmLK5YoUbSEiMx7g+6BY+Q6fvzzh1NavEKug+3u2qTtsSKH3+TaMK72BgvcRZB+4YH/re4FO9zbsHrd9UP2s2RK3LV9SsTztp176O5E7oPl7YkWJ0nlgpP9/44V96q9R4SogWAA0Rjg8XpT2W3Gte2w56OsuBjrWt7BzeuuTyg/WVcSZyw4B/OKF+xW4C5C3/y8XJgMBojQNkenU7Lb0UKu53Zvm7pHeMIelFpLlWxfQpNYy1pf8+Gt6pocHNkkcRc5r0h65bPnsv6a29qVvDUak49CxxexaDSh4+NrlUclSsBiNkOny4H81z978c/h8L5E6CtS1eLCQvWtXo8H7t7eIU3K5SOi/0AoNG0/KF9ZVoY8mxU+vx99Xi/C4Yj8CLVLyD8pSXIspoTigUBwArOT6MqYXsfLdSASd71er4pLNLW0poR1rs2G0qJCVfRDhOZS3EPk4ukOJW/Pz1frq83lQk/vl/J2LRcptiFSi/HE7OoqVaxksqUYUkRiTk01AsEg6puaec8Zz2SOcI4I3IOhMJraUlvsIEnpspkpSED27JrKClX4wuvzqfuo/H5ae4wJhoJw9/UXD2NMHQIVpU7184erqxudPT1TZ2AcCQmQAAmQAAmQAAmQAAmQAAmQAAmQAAmQwJQgoL1+blLvJ5gSQ0rpIOR925EYYEoRrFBU2o/B1d2tfqfIIAESIAESSA4BCtyTw5GtkAAJkAAJkAAJkAAJkAAJkAAJkAAJkAAJkAAJkAAJkAAJkAAJkAAJkAAJkAAJkAAJkAAJkAAJkAAJkEBWERAJWjAaRXegG3d8eAs+bv8wq/JPd7Iz8qqwvPpIfH3mN2HUmRCJhbHdvQ33b7wb27q3pjsd9jfJBAYL3LVUQtEgdNBBr9PvVuK+ouZonDbvBwPS69fq1+KxzQ+nREA+yZiS3v1IkvSNrg144JN7dpHAJqPzRATuqw+/DbMcc3DzuhsgcuR5JQsh58+yzx4QJUtOIq99cutf8fCnDyQjxbjbEFG7SHo9wT7kmvKUdPpHa89Sua1Zca9qR4RfIi+V2N26FGnyH77x6MDxIusVMbec/6O1Zw9Zy8fMPh6Ly5cqNpp0PxwN45wXTxuX+DruAU/jA20GG0Syf/zcb6HAXIhwJIQ/ffoAnt/+TMqpiLz9liN+C5PeNGJhCsnr5L1PHRC5p0PcnvJBj6MDTeD+bstb+Er5UtXCc7VPqWeKkSJZEvfh+5TMhewLEsNF7pkqb5dcJe+T91o5BJXsrdsbm5Tgd7qEyNRnVc1Qe+4Fa88a17C1e4OIXeuamtU9SsKen4+C/Dwloha57fAYLmnf1NFfzGC4kF07b7CYXQqISMGG0UI7VoSUW3fUjWtcqT5JpL5zZ9aoO6YQC4ZC2N7QmOpu2X4KCIhgWWQCsta10K6DRLsbfq109fSgvTN9BVQSzXcyjxeptOxfwkz+qJ1nlOIHGlcRYXd0daPb7Z7M1Kd03wX2fFV8QIp0tLR3qAIEyYyy4iI47HZ1r5H7TmuHS31NdwyVt3eiR4osJDm0D21Ls5MtxtijplqNTgqNiJyfMXEC8gwQCIaU/H8y1vDER8AWsp2A9nPA8GeXwc8ifV4fmlpbs32ozH8nAW3Ow5EI6hqbIF8ZJEACJEACJEACJEACJEACJEACJEACJEACJJApBAa/fm7W6zIlrYzNQ8TqIliXsKSAl9b+ZBcaztgJYGIkQAIkMAECFLhPAB5PJQESIAESIAESIAESIAESIAESIAESIAESIAESIAESIAESIAESIAESIAESIAESIAESIAESIAESIAESIIFsJCDv/xd5uz/sxzO1T+Cxz/+UjcNIS85Wgw3H7/HvOKRiGQotRbDoLdja/QX+9sVj+Kj9A0Rj0bTkwU4yi8A3Zx+PMxecOySpzzs/VWtEBMYiwb5z/a14tX7twDH7FM3D+YsuQXluhfq3Ta5PlMBUBOSM+AgIw58f+stdDr7uzStTwjERgfsjxz0BfY4eZz5/yi5icpEvzy9ZiHnFC7G4/BAlSl75zEnxDTpJR2ljkeb8Eb/ay0QYLfJmkatrEW9BgVWLr1ZjkZC1Lu0vr16BbT1b4Q15hwjbhw/hg7b3cNM718U9shJbKcptFdjY8bGSxDPiI7BHwZ44ae7JOKD0QBh0Rmzp+hy3fLAaLl9HfA0keNRgebusI5GRi9B5pBCRu8TgPTLB7rL6cE3gLoPwhb2qkM66lrd3O6ZkSNwfOuavSq4/eJ+Sa3e4yP391nexuGyJkuoOv5dNNngpBHHHinsHCkJIPlI0Q4pR+PwB1Dc3T3aK0Ot1MOgN0Ol18PlSK0rdY2YN9DrdiPeeeEAMXlcidRWpsgitB8sfd7i34d2WtzGWpH2s/mSdrWt+O66CK3KNyIeJt2SowN2el4dyZ4mSHItoXoTSFHWPtQIy8/sWsxkVzhIYDAYl4Y1EIqN5xMceQA6gy9GpZ5Xevj64+5Irvx47gew6ItdqRYHDrq6jUdztakCyH5lMRsXW4/OiqbUtuwaaRdmKXGNGWRmsFjOSKf4tKnCguKCgX9YvhQRDITS2tKZdPitFN+TD1AV2u8qlzZUaebtMudxLZ1dXqdmfbDlGVUU5LCYTutxuuLq6s2hFZm6q8vwVDAbR3tkJfyD9RQgylwwzSxcB2c/KnCWIKsFPTO2tci+VvU32H4vZpJ5tPF4fGilxT9e0pLQfZ1ERCh12dHR2obOnJ6V9sXESIAESIAESIAESIAESIAESIAESIAESIAESSJSA9vq5Xn5Hqdu1QHyi7U3l47X3bWtjFF7CLVkxWN5e39zCQrTJAst2SIAESGAnAQrcuRRIgARIgARIgARIgARIgARIgARIgARIgARIgARIgARIgARIgARIgARIgARIgARIgARIgARIgARIgARIYBoR6P8QQERUaHi94RXcu+F3Sh7KGJnA/xz6S+xdNE8Jcbb11OJPn96Pj9vXE9c0J7C08qs4dd/T4bQ6ocvR46Udzytx9RkLzoVRZxwivBWp8fn7X6JE2SJTave1KXH7dBUXJ3PpXLvsF4rrZAvcNbG8SG5XvXbRbod4waJLlOj85boX8buPbk8mjjHb0nh5gn3INeUNOT5ecbt2kgi4pSCBrOcLXjpLFS5Ys+LeIW3K90T4K0UK2r1tuGbZjaroxWWvXYiG3rox85UDKnIrccNXf6XkzLU9W9Q9S641Fs+IC5/itrzqSHx7r+8hz5iPFk8zLnnlvPhOTuCo4fL2NetvTeDs6XeoJnCXPWP1uuvV9RFPDJZtDz9eCkPIfeX3o+wr2jU62j41XOQu7WeavF1yEgn4yXutVMPXCqFsd9eq/UfWu0i0u1IktBPJMHJylGw4R6dTMlSRp5stZhh0OhiNRoj8Vv5NE6C7+/rQ0p6aognCoKayAiKgnsh9cKR1JetE1tO7LW/FvT7jWcPxHpPpAvfKslLk2WxqLYQjETS0tMIfCMQ7PB6XQQSsFgvKSopV8YLa+gYlWmakl8DgghEj9SxSWkd+PkqLixAOh7GtoTG9CU6z3grtdjiLi9S1sHVH3YRKJ8k9saq8TN2npD35f5nPji65V7vTSlbWmYhvRSQv9/K2jg709PalNIfqinLIHiMx+HlA5MqhcDilfQ9uXKS/jvw8SKEWFkBIDnYK3JPDka2khoDstSajETPKStW+6/WJxD2+nzdTkxFbnSgBs8mk7qdyL5PnICk4xCABEiABEiABEiABEiABEiABEiABEiABEiCBVVXAKwAAIABJREFUTCKgvX5u0ulAf/voMzNY3i6vHYn4Xt5zYEoSNMrbM+mqYC4kQAJTlQAF7lN1ZjkuEiABEiABEiABEiABEiABEiABEiABEiABEiABEiABEiABEiABEiABEiABEiABEiABEiABEiABEiABEhhGIBqLISifBNgpvfzHjr/j4/YP0RvsJasRCBxZ83Wct/9F6A268bM3f4LG3voROZn1ZiUTDkVD6vu6HB3KbeVo8jSR6xQlUGAuxJLKQ5FvsqsRtnlacNbC82AxWHeRt4t8Wo4fHCLrFam1SGc3dXyivjISJ5BqgbtIbVcvv00ltjvh+nn7X4gja47Gc7VP4f6Nd+92IJpEWWTLK585KfFBT+AMETSLRF3CH/HDorcgUYG01n2uMRd/+MajQ9a7iJVLraVqbWvSdu14TVz/RdfnuO6tqxCMjC26FXn7jYf9L6QvLWSv3dr9Be7e8Fs09O5AOJo++eEE0E/6qQudi/DD/S9CsbUEV/9zFWQekhWUtydOUuTU8ewXI7Us+9IZC87Z5VtSzEJiNJG7FB05ae53xuxXE7m/Wv9SxhUakb3gjhX3qn1LCqHIPqPF4vIlWLX4KiWG3dHYhGCo/5lsvJLUHAA2qxUGgwEWEbTr9UqEKB+e1ev1Y0665FhqK4PVYFOC2NaO1EjcS4uLUWDPx+ObH1FMxhvaulrX8vakSdsH557JAncRYc6dWQNZI+p+GgyirrFpQpLj8c4bz5s4ARFLlztL1HUtsmpG5hKQ604k4HVNzapwAiM1BGwWCyrKSlUxki07diC68/dH4+mtpKgQBfl2RKIR9Hq8KLLnQ8QR29Msn5X9usDhQElhgZLfSmEVkWKkOqTQhwhLtJA+RdwuIl5XVzcCwWCqU1Dtz6qaAYPegJ7eXrR3dqalz6neCQXuU32Gp8b4bFYLKkpL1c8vfV4vmtvap8bAptko5L7llPup3a7uHa7u7mlGgMMlARIgARIgARIgARIgARIgARIgARIgARLIdAKDXz8363WZnu6k5TdY3q69ViWvfwo/SxK4Ud4+aVPLjkmABKYZAQrcp9mEc7gkQAIkQAIkQAIkQAIkQAIkQAIkQAIkQAIkQAIkQAIkQAIkQAIkQAIkQAIkQAIkQAIkQAIkQAIkQALTk0AoGlOyLC1iiCnxoCfkwdkvnKaEn4wvCdhNDly15Oeozq/BnetvwT8bX98Fz75F8yFC1D0K9kRDXz1ufPsaxfG0fc/AV6uOwF0f3YHXGl4m1ilOYI+CvXDN0ut3kbcPH/axc06ECGZn2WfDNkhILcfJdbjJtQEiTn21fu0UJ5a84a0+/DbMcszBdW9eOUTkm7wegCOqV+D8RZeoJkeTuN9+5F0oy63AzetuUHM4Vmgy891J4cdqY7TvS75O65eiwOHHHTPnxCFCdFl7P1p7llqDicYZ888ZU1gvbWrSevl7p79TMfq8cxO+6N4Mb6hvxCIig+Xtr9WvVf1I7sfNOVEJkUXk/n7ru4o5Iz4C397rFJy810qsb/sAN717XXwnjXEU5e3jwyj3gnj2ikRal7n47l6nYnn1CnXacJG7tl/Gu08l0ne6jhW5vMRgcfvgvlctvhqLyw9RQlSRuIuU2Z6XpySt8gHYeEJkqyI6zNHs3KOcJIJ22Te399TCE+7/6pX/d9cO7KciRb/u0F+oPau3z4Pm9l2liSLkkxzzcm2wmExKIu3x+tDY2hpPutA+FLau5R3cvO76uM7JhoNE4C4/tjS0tMDn92dMyrI+7Pl5kK+yRKQ4Vq/HE/f6ypiBMJEBAlKoobykREmda+vrVREIRmYSmF1dpSS0rR0uJaJlpIaA0WhAhdMJKW4gsl/Z48YTUvSkurIC4XAEXT09kHaLHA54fD40tbaNp8lxnyP9yv1SrvOJjGk8Ccg9vrS4SMk31PNZJKIKfsjX+uYWVZQglSF73IzyMkTCYdWfCOQZEydAgfvEGbKF9BCQQhqyB0ok8jNRerJjL/EQ0IoNSWGyLTvq+KwaDzQeQwIkQAIkQAIkQAIkQAIkQAIkQAIkQAIkkFYC8lqIKpidkwOjbow3WqQ1s8zqLBCJqteIpEijFGuU0N7TItyE33iD8vbxkuN5JEACJJA4AQrcE2fGM0iABEiABEiABEiABEiABEiABEiABEiABEiABEiABEiABEiABEiABEiABEiABEiABEiABEiABEiABEggawjIG/TDsRiiUfkaQkNvvcrdoDOiyFIEo86Es1/8D/jDmSNHzAS4X5/5DZy93/n41LUR17/9U4SjX4quRMj5H/POwD5F8xCJhmHSm5UM7NFPH0S+OR/fnHU8jHqTOufBTffi79ueyYQhMYcUEBgsZ71z/a0JyddHErpvcn2Ca9+8IgWZTp0mRVL8rT2/h8NmHAGT3qQGlkqBu7Qvc3X6/LOVEHnlMyftAvOR456APkePM58/JS4RuiY0F9nvGc+fkrTJGSxKT6TRxzc/gsc/fziRUxI6VviJOHx44QJpxB3sQZu3FVu7v8DnnZ9ic9dnKLGWYNXinyrRvMjb16y/daA/EThfs+xG9f//2PF33P3xnQnlMp0PnmmfjauWXIc8Yx5OffZbE0ZBefuEEaakgdFE7tqeGe8+lZLkUtyo7BlrVtyr9hqRuJtN/fcItdfEKXEvKihASWEB2n1taPe27VbQHs9wBj8niJi9rdMFq8ncL2y3WGDQ60dsxt0nUvBdhe+DD7ZZLagsLVVS2Odqn4qroEY8OWfCMWuOunegGEkoFEJLh2vSRO4ia5f5kq+agFdjJOJdKQ5AmXQmrJrEc9DrdHAWFyE/NxfhSATb6hsSb4RnpI2ASKitZjM6e9zo7O6XGjCST0Ak+XJdOPLz4fZ40NreMS5ZbHVFOUwmE7rdbnT1uDFzRqXaQ9tcLlXUJF1hMBiU/MJmsaRd3q6NUZ5HhMfwe4jcO1Its59VNUM9a/R6vGjtiK+YTbrmJpv7ocA9m2dv+uQu0qQih13txRI+fwD1zc3TB8AUGWlFqVP9HCI/z0oRGwYJkAAJkAAJkAAJkAAJkAAJkAAJkAAJkAAJZBqByrJS9Tssk04H+ttHnp1gNIpobNf3rQg34SfcDDlj85M2JJQKPiZfoV7Hk3+W9y5IMV95rwyDBEiABEggdQQocE8dW7ZMAiRAAiRAAiRAAiRAAiRAAiRAAiRAAiRAAiRAAiRAAiRAAiRAAiRAAiRAAiRAAiRAAiRAAiRAAiRAApNGQMTt2p9AOIB3Wt7EM1ufgMvXrt7Eb9FbcMEBl2Lvwn3wgxf+A8FIYNJyzbSOc5CDXx+xBlX51bjvk9/j+UEC9sOqjsDZC38Ii96KUDSENxpfRbGlBPNLFsAb8sJqsA1IpWVcInG/ed0N+LDtvUwbJvOZIAGRsl576C9gM9iQqLx9pK4fO/5pUOA++qRIwYQzF5wL4S4FEySE16v1LyUkzh/PtF+w6BIsr16Bl+texO8+un1IE5LXzw/9JXa4t2HVaxfF3bzMd7IF7lqewiUeIft2d21cwvm4BzXGgSKWlvmb5ZgDEbHPss8eUeouhTH0OsMu8nZ1zS27UZ3zwvZnce+G3yUrtWnRjhQ8uGDRpTikYike/ewhPLHlL+MeN+Xt40aXthOHi9yl41ZvMy5ce27acpiMjhaXL8GqxVcNdC1FIGT/lhCJbJurc7dpFRcUQD5olczCFoMl7vLhWe0epiUie/ZG1wZs6tig9uTrDv2Fep4UwW3zKBJ3EdLO2inDHV7oYjK4p6LPI6pX4OS9T500kbsIf0eStsscyoeefX6/EreLDJORfQSMRiOqystgNBgQERF/Wzs8Pl/2DWQaZewsKlRSca/Ph6a23Re4mEZYUjJUkf7KHhgMhdDY0opQ+MtidvF0KEUvpMCI7JMimxVxuQjMZe9sbG1FJCI6ifSEyWhUYxGJ+hfbd6Sn0xF6GU3i7uruhqsr+QUJZG+rrqxQ8nbZ40Siz8IHyZt+CtyTx5ItJZ+A3CuLChzqGUekPVIMqd3VCa/fP66CHMnPkC3GS8BiNkME7lJ0aFtDIyKRSLyn8jgSIAESIAESIAESIAESIAESIAESIAESIAESGDcBeU0jXgm4vAY0d2YN5F18Zr1u3H1O5RNHk7drY5bX0KwWi/pfKbRsUG+JzBlR0j4aJ5kvKTwf77xNZd4cGwmQAAmkmgAF7qkmzPZJgARIgARIgARIgARIgARIgARIgARIgARIgARIgARIgARIgARIgARIgARIgARIgARIgARIgARIgARIII0EojEgrOTtUYgEd33bB/i/LY9jS9dmxJS6pT9KrE785/yzsLBkf/zXP86gwH3QHIlY81fL70B1fg3WtbyN/33/l4qliN3/8I1HEIiIEP8tPL31/9DhbUNZbrmSuu/nPGCXmY7EInhpx/MUDafxGkhXV/d/889Jk7dLzhS4jzxzx845ESfs8S0UWorUAb6wF+82v4Vna5+CCMhTHSJBXrPiXsi1vPKZk3bp7rz9L8SRNUej3duGy1+/KG4herIF7lqess//4PmVceeRan5jtT+a1H24kHiwvH3tjhfw+4/vGKtpfn8EAgeXH4JLD7oc3f5uXLD2rHEzWn34bUrELyFr/7HNDyvhPiPzCAwWuY+2j2Ve1hPLaNXiq7G4/JCB4ioiAj9/0SWq0bEk7qkQuEu/gyXug4XtIm4fHoOP7fN4RhQVlxQWKjHjupZ3cPO66ycGLMPPngyRu81iQVVFuSIjwnaRJXp8fnj9Pvj9ASXDjUbTJyDO8CnKuvREzF/mLFEfgBcxdVNrmxJVMzKbgIgLZpSVqmuvtr4hs5PN8uykSMic6ipEYzE0NLfAH4i/UIVer8fMGZWKgFxbIoooKy5GXl4u3L19aHO50kpHJCOlxUUQCe5kCtxl0JrIXnIaHMJJCoIkM0RaLyJ+LQLBELp6euDu60tmN9O2LZHRyH1D1rM/EJy2HDjwzCFgMOjhyMtHrs0Gs8moEpNnHCkQIT9PfPlqQObkzEzGJlBZ6oTNaoPH50Uzi9eMDYxHkAAJkAAJkAAJkAAJkAAJkAAJkAAJkAAJTJiAFIaU13nkNQ15jUf9CQTh31ngfHgHWlFgfU4OjDplHmcMIhCMxtTrbVL0uL65ZVQ28v4EEQJrIveRDpS5kNdJpVhnNBJVcyO/B060EDMniARIgARIYGIEKHCfGD+eTQIkQAIkQAIkQAIkQAIkQAIkQAIkQAIkQAIkQAIkQAIkQAIkQAIkQAIkQAIkQAIkQAIkQAIZTUDe/CuCBnmDNIMESGBqE4jFgFBM3vQfVfL22u4teOSzB7HR9bESDw4PEbifvfB8LChZiGvfvBJbujdPbUAJjm5/54E4d/8L4DAV4L3Wd/D45w9joXMR/nPeWer/79vwe3QHugZaPaRiGX588E+U5H1wtHia8ct3/weNffUjZnD+oouRb7LjT5vuR8MoxySYOg9PAwG7yYF7/u0h1dN3nz4+KT1S4P4lRhEOf2vP70GkrfocvfpGu68Nz9U+hVfrX0qrnPyCRZdgefUKvFz3In730e27zLXkessRv4VJb8L2nlpc99aVceWXbIG7ludUkPkKU5GCazFY3v5R+4f4xTvXqnsdI3ECNmMu/ufQ1ajKr8YVr1+K2p6tiTey8wwprnDyXishbaprlCL3cbNMx4lj7WXpyCFdfeQac7G4fAleHVRUYLDEXeSlLe0dI6aTKoG7dDZ8b9sdj8ESd4/Ph8aW1iGHO4sKUehw4PHNj6hn1OkQI4ncvf4A9DodpPjS4IjFoujz+gY+VJ4oH018K58xD0Wi6O5xo7OnZ8SfqRJtm8enloDNaoFep0evx7NLRyIaKLTbUVjgUD+zeX0+NLe3U8af2ilJWusyf7OqZijx/rb6BlVIgZEaArKnCmuDXq/k1I2trXFfJ2UlxXDk56Orxw1Xd7f67UjNjEq1T7e2d0DuaemMTBK4y7g1ibvINWQ/khDZhkg7RLSRjBC5ymwR8EejStoxWBgv0vGOri70eZIrjE9G3tnShjx3zKmpVgJ3uYcEgywAki1zNxXzlH1afibIz7VBCmhIhCMRdHR2qcIQI70eMBU5TMUxGY1GzNpZEGVbQyPC4fBUHCbHRAIkQAIkQAIkQAIkQAIkQAIkQAIkQAIkkGEERN4uryvI6zsjFYYcLnUvdNghxbNNOh3obx86maFoDJFYTL3+I68DxVMgXkTuBQ67OoeS9gy7OJgOCZAACewkQIE7lwIJkAAJkAAJkAAJkAAJkAAJkAAJkAAJkAAJkAAJkAAJkAAJkAAJkAAJkAAJkAAJkAAJkAAJTGECwWgU0RjUG6oNuhyK3KfwXHNo05eAfFgiEo0hvFPc3thbj4c/+yM+avsAkVhkVDBWgw3n7ncBllQsw2ddn+Lnb16F/pIPDI3AvkXzcdGBlyk5bSQaVnRiiOKej3+Lt5v/NQSUyJt/tfwOGHVGmA0W5Bnz1PfD0TBervsH/m/LY3D5dpWF3rHiHpTayhCI+LHJ9Qke/ewhbJuAUJezlx4Cct38+OArVGcUuCeP+T5F83DmgnMh4lpNxirXxbO1T2Jdy9vJ6yjOlkS2u2bFvXEe3X9YvBL3ZArcRaJ98t6nqj38B8+vjEsgn9CgJvFgWQvXLLsRImSW8IQ8+Lj9Q/zti8cgBTKCkQDvXQnOz4lzv4OV+3wf69vex03v/jzBs3c9XETup807c6DYws3rbpiU63XCA5niDWj7mTwbrnzmpCk+2pGHp0ncRWT4xfYdIx6USoF7otDnFy9U+588f36xbfuQ06ejwF0DMFzkrv27zKsUsJOQ33/I30Wq6urugs8fiBu/yHXnzqwZOF4+HN3U2qYkuIzMJiByALk25GfjuqamIcmK0LioQASnueoZs7u3F+2uzsweELPbhUBNZYWSRjS1tcHjTa8IfLpNh4jYteslFAopEbC7z6Ok1aOF1WLBjLJSdY1tb2yCnFdgt6vrUoTlw4uRpINppgncB4+5sqxUSU0kEpF3jMVNK0IiAn1XV7cSxcuHyOX+JuEPBFQhm93N5Vh9TNfvy/NFVWUFrGazuiZaO1yIREb/vet05cRxp4+A7HFyzWuFGgLBEJraWhEK8bk1fbOQmp4qnE7k5dpUUaLRio+lpme2SgIkQAIkQAIkQAIkQAIkQAIkQAIkQAIkMF0JaEJaEbGLkF1CPnsQlXdlDfo6nI/87tys7z+e0U9gPPJ2siMBEiABEsgOAhS4Z8c8MUsSIAESIAESIAESIAESIAESIAESIAESIAESIAESIAESIAESIAESIAESIAESIAESIAESIAESSJiACMsC0Sj6gr3qXIvBArPeDENODuRN1gwSIIHsJxCOxRCORhGORtDmbcVLO57HG42voifQHdfgCi1FuHrJzzEjrxqfujbil+/+HP6IP65zp8tB84oX4MpDroVJb1aS4H82voa7PlqjhOvD42s1X0e9ewcCkQAOKD0Ix845CYWWQnWYCFNru7fihe3PYl3LW/CFfUry/usj1kDmQYtoLIr17R/gng13osPbPl0wZ904vzn7OJy54L9U3hS4T3z6RCZ99KxjByTdvrAX7za/hcc2P4x2b9vEOxhnCyKmXly+JOGzReJ+/8a7d3teMgTuIjc/f9HFmOWYA9k7Htx0n5LdT7WQcYqwd3HFEjitpQPDk/vVpo5P8EztE/ik46OpNuyUjac6vwbXLbsJFoMVpz777xPu57z9L8SRNUdDrtvV716Pja4NE26TDaSGwAWLLsHy6hV4ue5F/O6j21PTSYa3evPy32CmfTZq6+oRHkG4mUkCdynMIQU6RD5e39w8hOx0FrhrILT1PBiM1+dXElwJEQkbDHoleW7t2LWI0mhLVUS3zuIi6HJylAS+y+2m6DvDr2tJz2AwoMJZouZdYkdj08BaEKmpXDPyPVH8t3W44O7ry4JRMcXhBMqdTtjzcpWUurOnB1K4gZEaAnLdFDrsAxJ36SUSjaK3z6Nksj7/0N+HiBy8qrwMFrMZ7Z2d6Opxq8SqK8phNpvR1dOj5i3dkckCd2Gm+JhMCosIwaVgyERCilXMrq5CNBpFbX2D+iohfc2prlJf5bpp7+xCt7t/jhjxEZDCBFKgwGa1qhNEhN/t7kUoHFJcI5Go+jcGCaSbQO7OAjZy/UvIHi3POlpho3Tnw/4mTkDuCzNnVKqGRvu5deK9sAUSIAESIAESIAESIAESIAESIAESIAESIAES+JKAzWJBVUW5+gfLGDJ2kbqHYlEldZfQ5+TAyA8kDMAMR2OQ93QPf62G640ESIAESGBqEKDAfWrMI0dBAiRAAiRAAiRAAiRAAiRAAiRAAiRAAiRAAiRAAiRAAiRAAiRAAiRAAiRAAiRAAiRAAiRAArsQ0N4I/NTWvyEYCaImfyb2KZqHfFM+THq9euM0gwRIIDsJRJS4PYYoYkoE/sK2Z/D3bc+gO9CV8IBKrE4lKJ+RX4363jpc/cZllLgPo7if8wCcPv8sVOZV4fq3f4qNHfHJaY06I/Yu2heHVCzDHMdcVORVwqK3IhgN4oPWdWjqa8QJc78Fi96ihO0OcyGWVR6GitxKrK17EXd/vCbh+eQJ6SEgYu/T55+tOktU4O60leI3R94FfY5+l2Q3uT7BtW9ekZ5BZEAv8lxyzbIbB1i0+9rw+OcPY13L2/CEPBmQYepSmKjAXaS+IveVEG6ybiZTdp86UkNbFpn7/JKFSuguEmYJKZBx/ks/QJe/M11pZHU/Bp0BPz7oJziwbDH+9On9eHrr/01oPLKWRd5+zb+uwHZ37YTa4smpJSD3Lbl/yTWz8pmTUttZhra+avHVWFx+iJLIurp3FckW2PNRWlwMb8ijiog8V/vUpIxEnhXWrLhXSVa3NzQiFA4PyaOksBBFBQ48vvkRdd+crjFc4t7T2zcgazcZjRDZs8loQH1zy4DMeyxWIr4VAaZ8xjwUiaKxpZVC1rGgZcD3y0pKlNhbBLsSImhv7XAh12pFubNEyXWDoRCa29oQCIYyIGOmMB4C8kHYIocDHp8Pre0dSijOSC0BKY5QXOBQIne5jrSIRCJKXt3d2wv5uz0vD6XFReo6kz1X7l96nQ6za6oRjUTQ3N6xi/Q9tZn3t57JAnctP5G4a2zl2WQionvZ72QuhocI9+VZQvueCJ6b21gwMJE1qH0Qf3fnCFNhyyCBdBOQPcRZVDTwLNT/zNMe9/NvuvNlf6MTkCfZkqJCFDocSSnsQdYkQAIkQAIkQAIkQAIkQAIkQAIkQAIkQAIkMBYB+f2iFBSU18hFxB7P5wqC0ShE5C5h0unUa+sMef9aDCF5T3c0mtB7FMiOBEiABEggewhQ4J49c8VMSYAESIAESIAESIAESIAESIAESIAESIAESIAESIAESIAESIAESIAESIAESIAESIAESIAESCBuAvLe6GBE1M7Aj9aerYSeVqMNX6s+Ct+f9wPVjj5HB0Ocb7iOu2MeSAIkkFIC8iZ/7U8g7Me/mt5Q4tXmvkbE1BU/vhCJ+1VLfo4ZeVWo792Bqyhx3wXkTPssHF51JB7a9IeEWYsstzy3AoucB2Ghc3/U5M+C2WCB1WCBPseg+jr7hdPgMDtw2rwzcUDpwUrGKVJORmYSOGvhefi3WcdivML1wQL4He5tA7Ly7T21uH/j3Zk56BRl9chxTyiB+wMb78GztU+mqJfMa3a8Avf5xQtV8YBZjjmIxqJ4cNN904qbNpO5xlysPvw3EMnxw5/9EU988XjmTXIGZ3Rw+SG47OAr0Rfqw982P7rbTNe1vrPb4gCylse7F2YwoimVmlwvly2+CrJ/iFD1ya1/xcOfPjClxhjvYKTwhRTAcPd50NK+q7jUoNejvNQJm8WimpT7styfNrriK94Tbx5jHaeJyX2BAOqbmiEf/urzeAckjCUiMS4omPYCd+E4XOLe0t6h5N0SIj4U8XCf1wv597FC5r1KRLo5+P/snQl8nFW5/3+zb8lk39emUKAFymIFi1CkWLEiuIHCXy1cQFFEcAEVvBdQRG3Vy2K5XgQFxQLWhUUQkXJZpAJlKUsLLW3aNPtM1klm3/6f56QT0jZpJsns83v8xJTMe7bvOe9539m+j/rCuUiiexxOSqKnA5fmx0UsLectolE11wVWq9rrPD4frBYLxBcg/+7q6Z3DM+Y0D5LNKwJV5WUoKixUCTjmIrkmzpkTEBl7YYFNidzNJpNKliDnWSQaVeeeyD1C4bBKnODxescbOKS5CYFAAI7+fvj8gZk3PMcSmS5wl+HFrj2xoXb1OtReNtOQOairqoRI97UazdjcAEq4IgL3wWEXaqsq1d/ikTvHEmLIPDOgksLode8lMZjIxGg0Qu4h5V6t2+lU5waDBNJBwGa1KJG7JDKSdShJNpz9THSXjrmYbZtmkxG1lVXQ63XY1d5xQCKv2dbLciRAAiRAAiRAAiRAAiRAAiRAAiRAAiRAAiQwFQF570DeXxVxuwjc44mYwF2ONk3x2nk89eTSMZS359JsciwkQAIkMDUBCty5OkiABEiABEiABEiABEiABEiABEiABEiABEiABEiABEiABEiABEiABEiABEiABEiABEiABEggBwmIpGU06EO3uxtXPXP5PiMsNpXg3MPOx4caP6yEqfKZa71Gq34zSIAEMpOACARDSt4eQSgSxGbHq3hwx5+wY2h7wsRAInH//ok/QC0l7klfBCJQXdG8Eu+vPhE67ZjA/by/fQIl5lJcsOgSLKk5EZdvuBgOjyPpfWEDsyNw62l3KCn/DRuvmbXUdfUptygJ96aeF7Bm049m15EcKHXp4stxWuMKxVF45kvMRuAeEw8Lo67RDlz7r2+Py//zhVtsnLJXrmw5C3tcu/Ht/e51843FbMZr1Jnw2zPWwaA1Tls8EA7gG09/ZR+Ju4jzP3XoZ3Fc5fuurnsXAAAgAElEQVTUtYsC92kxpu0Auee4asm1sBpskLm88YX/xDsDW9PWn3Q3vKT6RMXDHwigrbNryu6YzWbUVVZAp9OpY55u34B7tvw6JXuunF9rl9+l2hXBqohcRSouYlD574GhYdgsFiXSlWQ/kvQn32OixF1klT19fRgZdStprXzhXAS+sRDB8NCwS8lxhefEqK4oh72gQH05Xb5gLSLi4ZGRfMeb1vGLQLjYbofIo0WoLxLiiSGC0qa6WvUn58AgRt1uNNTWqLmXkPXQNzSEwaHhtI6DjSeGQHN9nZrb9u4e+Pz+xFTKWmZEQK6LBVaLEnmYjCbodFolc49EIhh0uQ4Q689vbFDnYW9/P9ye98TuM2p0DgfLepG9XaTz7+5um0NNyS0q1x7pp4SwlDUu9yozDRHsV5SWKIm7JDORRAfzGurV3il1HtLUqGT70kb/0DAGh9/bG+XvRYUFKvGFXDdFAi/XSalD9l8G1FqPie1jPISlyWREY02N4rq7swvhcJi4SCBtBGSNlpeUoNheqNar2+NBZy9fX07bhMygYXl7tnJvshpJPtTR3TOD0jyUBEiABEiABEiABEiABEiABEiABEiABEiABGZOIPb+hEYDmLSTJzGdrNaYwH0m0veZ9y57Sshnu4WJhLyuJ6/vMUiABEiABHKTAAXuuTmvHBUJkAAJkAAJkAAJkAAJkAAJkAAJkAAJkAAJkAAJkAAJkAAJkAAJkAAJkAAJkAAJkAAJkECeEwhGonAHPfjrjvX467vrD6ChgQaHly7EOYedh3lF82HRW2DU6qHTyiMMEiCBTCEQjQLBaBSRaAThSBg7h3fggXfuVaJj+VuiY3+J+zXPfRv+ML9QkGjOsfoKDIX4QO0HsbDsSNzy6hocU3kcLl38dfXwt57+GtzB0QOathgs8If8SZn/ZI0z1+o9uuJYlexgrsJiEbTe8qH/hV6rVwJ3Ebnna9x35oMqqcxchPjZxm42Avfrl/5Y7ReSwGPd2/dk25AT1l8RUl+39CaEo2F88/++im731BLmhDWaxRXJ3b1W894XLaOIKpHmrz5897h8farh2Qw2NNnnjYu/lzUsH5e2x8o4vQ481vowHm19KIsp5WbXz1lwHiTxg8Tu4VZc/ewVuTnQGYyq2d6C1ctuUYLNHW17DlpShIcVpaVKZir/9gTd+OP2dWq9JzPk/uDcBedDzjeJKHDAc3Q5h6VPFLgDsk9d94GbVFKc8X1pYABDrjHxur3AhsqyMiVTVSz3ioZdI6MY2E9cK2JbCUluFwpH0NbVjeB+kvdkzj3rPpCAfPGxtKhIPSBzGAyF4PMHxsXGBTarEklPlJOWFhcpcamc5z19/Urqzsh+AgU2G2oqyhGORLCrvSNhieyyn0x6RiDidhF9y/lnMZuVIFySKIRCoX061FhXC4NOB8fAgEqskeqwmE2oqaxUMvLprvup7tv+7cWSiMjfRd4uwnXZx+IJka831FTvk7BkYrmYwL2irBQldru6uwiHIxhyuWAxi7DdMJ60ZmI5ud+QxCc9Tie8PiZNONhcNNbWKP6SeIfC+3hWLY9JNgFJ6FBVXqbufTt6eg9IgpPs9ln/zAlIshG5FkiCot0dnQckm5p5jSxBAiRAAiRAAiRAAiRAAiRAAiRAAiRAAiRAAlMTkCS4kihb3mMwarXqPfJ4IyZwn2m5eOvPpuMmytt7nH0qwS6DBEiABEggdwlQ4J67c8uRkQAJkAAJkAAJkAAJkAAJkAAJkAAJkAAJkAAJkAAJkAAJkAAJkAAJkAAJkAAJkAAJkAAJ5DEBfySCQDiI3751B55se3xKEoXGQny46aM4tvJ9aLA3wqa3wTDDD2PnMWYOnQSSRkDkguFIFCERt0cjaB9pw/3v3Is3nJsRigST1q5UPFHivmekDddS4p5U3lK5iKtFRPy1Y7+Jk+uW4Z9tj+OfbX9Xcy9JNkTYfHT5MSg2FyMSjeLON9bimY7/S3q/2MDkBH5x6u2oL2xQwnUR4u4fT3dsgNPjiAvf0tqTceXxVysp7GUbLoI7mHqpnXR01aKLlZA+XRL5SxdfjtMaV6jkFCJxz4eYi8A9n0T3+68FEfWuPuVWiOD4D2/fjYd2/Dkflsusx/jrFfeiyDQmvp0qzn3k4wd9/LJjrhwXSccOFGn7pu4X8HT7Bux2HbgPzrrDLJgQAnKefHvJtZBkByLefGjnn/M66cP+UGX/lXvtd3ftjou3yDhFfihCPQm59t+z5U51zUpm7C9yl7Y29byIRWVHwmqwqabzXeA+Ud4ucl4RO4tgtqevb1wiLNJKm9UCSWYhwuGiwkLo9XqIwN05MDA+hSK0FbGtTuqJRpV8VSSscg4x0kNAxKOSREGv1ymZscybzLPMiZoXjSQo0SjB8a6OznHRsfytqrxcCfqlHCM3CNRWVcJmsWDE7VEyaUbmEBCRuyS7kAQL+4eIaEXy3j80jMEJSTNS1XvZQ4rthRhxuyHSjEwPEaXIfYeEJK0Y9Xrhdnvg8fmmlLmXFNlV0gq53skciBhEmMfqkbpiAnf5m7QxWcheKnumtCVRVlw8fphcX7tEAO2nxH2qNRS7j5AEMnJ/wfuHTD/b8qN/sT1Q9gYRgjMym0DsXicQDKKtk4kKM3u22DsSIAESIAESIAESIAESIAESIAESIAESyH4Csfck9FoN9JoZ2NsBiLQ8iqh6bz2fg/L2fJ59jp0ESCBfCVDgnq8zz3GTAAmQAAmQAAmQAAmQAAmQAAmQAAmQAAmQAAmQAAmQAAmQAAmQAAmQAAmQAAmQAAmQAAnkNIGAiJ8jIbzc8xJ+9vJN0461xlaL849YhRNqliISjcCg1UE+mJ3fH6+eFhsPIIGkEAhF5fyNqHO419ODDW1P4F+dz2DIP5iU9iardKLEXeTxInH3hcckTozkELDqrfjRyT9HXUE9nJ5ehBGBWWdWcnf5wotFb4VBa1CNi4j1D1vv3qcjWo0WJp0ZvpBXHc9IDoFFZUfjuqU/OmjlInV9tPWhuDtw/dIfK0m/yNPXbDp43XFXOoMDv3rMlTi1YbkqIX24ffPNaRHJ33fmg2q954ucnAL3GSzSCYdesOgSrGw5C+0je/Ctpy+bXSV5UqrUUoYzms/EJw75zEFHPJ3AXQqLxH1h+VGUtmfB2hFp+1VLrlWC70A4gBtf+E+8M7A1C3qeui6uWXYrmuzzsGN3m0qME2+IOLimsgJarVYVkQQG92z5ddKvmRNF7nKNlKQJK1vOxsfmnYVHdz2M9dvWxTuEnDpuMnm7iGe7Hc5JJcIyeJm7uqpKGA0G9A0OYXhkZJzJvIZ6GPR69TpIKBJFl8OBUbcnp5hl02BkjkT8LLLh4ZFROPr7VfetFjPsBQUQYbReJ8+ToKTCItxn5DaBQ5oalaC6o7uHEuksmuqYPFj2W0f/e0kzUjEEs8mI6ooKtbfv3NM+pQA9FX2Jtw25TokwRfq8f4RCISV093i8SrKu02pRX10Fg2HsdaL+oSEMDrvGxyn7p8jdReYu18f27h51XOx6J1J3XyAAr9enHt9fwC97rezDsRChvFwbJVEK40ACMmfN9XWKY2dvL4LBAxMakBsJpJqA7Cn11dUwGQ0YGBpW+wQjMwlYzGbUVlZAp9NhT1c3fEyYkZkTxV6RAAmQAAmQAAmQAAmQAAmQAAmQAAmQQI4QiMlntRrAuPfzDzkytJQOwx+OqPer5bXX/kG+/ppS+GyMBEiABNJEgAL3NIFnsyRAAiRAAiRAAiRAAiRAAiRAAiRAAiRAAiRAAiRAAiRAAiRAAiRAAiRAAiRAAiRAAiRAAiSQTALyoeBAJALx0T3f+SxuffVncQl9Dy05DKsWXYwFJYer7uk0moSJ3KVPwUhUSeHlRz78LfIlSuKTuRJYd6YSkPNBzk8Rbb/3b/lbVIkk3SE3ntj9KP6x+zEM+QbjOn8TPdb9Je7XPPdt+ClxTzTm8fqOrjgGItIuNZft00a3uxPbBt6BN+RRSTbk8Yd3/gX3bv3t+HHziubj3MPOR42tDtsH38Hb/Vvw9sAW9HkdKimH/DASQ2B500fw5aO/piqT69jYFe29kPN393Arrn72ihk1eO/KP8OoMyqBu0jUUxXvydvl+qxR+5En6MbazTentB8y3ksXX47TGldgS/+bSuKe60GB+/QzfN3SA5MQiZw6HA3j209/DZ2jHdNXkqdHXHTUpVhWfxr+/O4DOPuQT6PAUKiSM4hwmpG7BD7WcrZ6Licxm2tR7pLZd2RXLfk+llSfgJ6+PrhGRqcctsiCg8EgXKNujLjdCEfG7qdKi4tRWmRXz2XlmvnH7evwWOvDSccnIncJp8ehfovAvMJSpYTu+RYT5e1yJybPofzBIDp7HRDB7VRRXlqC0qIiBIJBJUaM7J1Tq9mM+ppqdW839hwN2LlnD8Jh3kOna22JNLjQZlMi3N0dnVN2QySXIhXO5ZC9xmI2obCgAP0Dgwjl+Hgnm8tieyEqy8aeJ3u8XvgDQWg0UCL3kVF3Lk9/1o+tqFDmrlQlWejqHbt+pSrki9Mldru6PrR3daeq2YS0I9cli8UM9dtsPmidIl/vcfYpCftUIfWI9F1ChM6x6990nd1f4i7lROLu8Y7VZdTr1WuY8veZJMWZrt1sfFyr0SiBu1yXJJnMqIdJYLJxHnOxz3I/VVk+dg3d09k1ZaKjXBx7No2prrpK7fnyPKWtsyubus6+kgAJkAAJkAAJkAAJkAAJkAAJkAAJkAAJZBmB2Hvj0m2zbix5PWPmBOT7GZEo4BodVe/TMEiABEiABPKDAAXu+THPHCUJkAAJkAAJkAAJkAAJkAAJkAAJkAAJkAAJkAAJkAAJkAAJkAAJkAAJkAAJkAAJkAAJkEAeEpgocd+w5wn85s1fIRgJTktCr9Xj9KYz8KGG01Fjq4VFb1ESd5G5zyVCkSi8YT+G/cMw680wak3QaXXQabRKfqdV6liRuo/pcCl3nwttlk0ngank7ErXLg8CCEVC0Gi0iEYjCCu5tjygUZLujV3P4Z+7/67EtGN69/QFJe6pY//JQ87BMZXHq3363cF3sH1wG3YN78BwYFgtD5kLkW0vKj8Kj+z8Cx7Ytk7tm5csvgwn1Z6i1ko4EoZBa1D7p4TILEeCLnSOdOCNvtfwuvM17BzaodYdY+YE5Pp4w9KfQJKdTAxhv386kss2XDQuWI2npaW1J+PK469Gm2sXrnrm6/EUmfMx78nbsVfyH4Veq1NfLpIQkfzdW349o3HMtVP3nfkgdBqdEriLyD2XgwL36WdXGE0W979zL/7y7gPTV5CHR8g14Ecn/xzN9nlq9K3DO/G641V88tBz1LksexMjdwlcv/THWFh2JB7c8Sese/ue3B3oHEd2zmHn45wF52HINQJHf/+ktYncVATusZB7KhFJD7tGEAyHUFxYCKvFoh6Wa/f1G78Hd5AS4TlOTdzFLzvmSixrWL7P8SK1FiH/8OgIgsEDJe56vR7NdbVKXOvz+5XAPxAYe30k9uU6ed0jGI4oCa4I3hnpIRCTdct5t1tEo8HpX8dKT0+T26pIgCvKSlFgsah1G4uYCFv45EvUVFagwGpVw41JouUZryTWkL18cHg4X1Bk3ThNJiMaa2qUkFYE7nItTUUYDHrUV1VDfst+Lvt+toac/xOF7iajcexciETQPziEQZcrqUObTOIugnKr1aIE+ZIwMBqJqnNRJCWpmuOkDnoWldusFtRW7k22MzCIoSTPyyy6yCJ5SkCulzVVleo6Kkmp5PxlZBYBm8UCEbjLvd2ujs6DJqTKrJ6zNyRAAiRAAiRAAiRAAiRAAiRAAiRAAiRAAtlGQN5zaKqrhUGvhyEB3wnItvEnqr+UtyeKJOshARIggewjQIF79s0Ze0wCJEACJEACJEACJEACJEACJEACJEACJEACJEACJEACJEACJEACJEACJEACJEACJEACJEACcRNQEvdwBMFICM92PIU73li7V9I6fRUifvzIvDOxqOxIlJrLYNGblch9Nhp3ESx5QgH0efvwyM6/KoF7ta1G1VtlrUGBsQBajRaRaBhGnUkJiOVH5O4TQ6vBnEXy04+cR5DA1ARmImcXiZH8xOTsgUgAA94+JXcc8PVjJDiCPo8Dg74B9Pmc6rcn6MFocFSdC5kSEyXue1xtuPZf34Y/7MuU7uVMP0w6EwqNdiVwHwm4Jt2rv/2+a/D+mg/gdeeraB3aiWUNp6HQWIgBbz9e6d2Ezc5XUWwqUfJWScBhNdjUnm3WW2DVW2HQjYm+hv1DeKH7efx+y2/SniQg2yZQp9Wj0lKpmEqMnedhdd5+/ogLcGLtSTBojbhny514tPWhuIf3sZazsWrRxXimfQPWbr457nKzPXCivF32HtmXfGEvCgwFqC2oVckmZL/zBN344/Z1eKz14dk2NaNyly6+HKc1rlDydpG450pUWCtRYRmTucVCRMvC94LHPzfpMG0GG5r2SrhjB1yw6BI0F7XkheBexiwCdzm/fv7yT2AzFKjrqdxLvtX3eq4sjYSO4/iqJSoRhElnVglhJOTff3j7Hnzy0M+gwFCI2zffjKfbNyS0XVaWXAIiG3cHR7G17y3sdrUetLGYwP3cRz6e3E5lee1Lqk/EVUuuhdfnQ0dPrxLl7R8i+25pqIfT68Du4V1YUn3C+CGx4yVhDuXt6VsMcm19f/UH8NF5H0eldUx4KCFCZ7/fjxG3R0kqJ85vgc2qZLNmk0n9vW9wECOjbhQX2VFWXAyDVotAOKxEv1OtjfSNOD9aniiwdPQPYHhkJD8GvneUsq/Ilz3ttgLo9brxsUtSAY/Pp9avhKxfYeMcGJx0D8s1aAU2GwqtIrIfYyIJtEQsYTQYlOS0p69f7emMzCMgiQgkeUYkElWJM1I1T5IIoqK0FOFwWMlwcynhgchVRMQsLFMlSz9Q4h5V10qrxbzPopP+eLw+9ZgkVolEwgiHI0rgn8thMZlQV10NrVYD16gbvX19ObXmcnnu8mVskvihvroKsifLPa7H682XoWf8OOXeT+ZGnp8MDrvU8xMGCZAACZAACZAACZAACZAACZAACZAACZAACSSLQO3eZI86jUYJ3BkzJxCIRFXCaXmfpr27Z+YVsAQJkAAJkEBWE6DAPaunj50nARIgARIgARIgARIgARIgARIgARIgARIgARIgARIgARIgARIgARIgARIgARIgARIgARIggekJxCTuEUTxXMfT+OVrv5i+0N4jRCBwZPlifPnoy1CxV4pm0umg1cxM5C4fWha57R+3HSiBlTaqrTVKSFplrUajvRn1hQ0oM5fDordAp9FDjpGQ/zfp9pW6xz0YHkgC0xDYR86+V148pgGMKpmxRCgSgkYlG9hXzu4P+zHo61frXGTIIuDu8zox6B+A0+OEKzCEcCSMUDSk6pCfcDQMXyg7hCkTJe7tI2245jlK3NNxQn3t2G/glPrTEI6ElFxbZO+97m6s334fNvW8sE+XJCnGvKL5KllGXUEDmuzNaChsgszlWMKMCF7ufRE3v7oakYgkGmDMlcD84kNx+bHfRG1BPXYPt+LqZ6+Iu8qYdDcVcuWJ8vbXHa/iqfZ/4t3BbQiEAzih5gNqjR1acphaJ7EQobr0zelxxD2m2R74wJkPq+u+CNyl3VwIETCfs+C8A4Yi5/CXnviCEujvH4vKjsJ1S2+adPi5xOZg8ysCd7lOfvHv5+bCMkjqGC488sv4SPNKdd5u7X8LazbdiJUtZ6t1N+AbgFFnUAL3TT0vqscY2UMgdn2QHstesbX/TbU3TiZ0jx371J4n8KvXb8ueQaa4p832FqxedouSura2d0wucNfp0NLYoM6n6zd+D5JUQ8TvS6o/MC5zp7w9xRN3kOYaChuxvPEjOKnuFBSZitUXpuUJnAivnf0D+whuRVxZVFCgpO0SInCX+2IK3NMzn3LPJ1JRs8kIq9kCi9mk5KKu0VH0OPvS06kUtyqvc9msViVuFxaxEBHyqMeDoWHX+BoWabkSvBdIYpuxZFJ9A4MYcuWH6D6mkZDnwkp4WlOthKder1cJaRmZSaC5vg46rRaSlEESayQ75DXrpvo66HU6tY+kos1kjykT6t9f4i73USJpn7hvxfopwny5FstrTfITDIYQCAURCUfg9fvVvVfssdix2SrZl+tWXVUVRKwve3H/4KBKJsMggUwjUFpcpO535bzd1d6Rad3L2/7INau5vl4l7pE9xNHfn7csOHASIAESIAESIAESIAESIAESIAESIAESIIHkEoi9zi8fxTdp+Rn82dAORqIIR6OQ5Nsib+dnbmdDkWVIgARIILsJUOCe3fPH3pMACZAACZAACZAACZAACZAACZAACZAACZAACZAACZAACZAACZAACZAACZAACZAACZAACZBAXASUxD0SURLq5zqfxtrX/luJnuINvdaAUxuW49OHfhal5lIlsNZpNNDG7ElTVBQTYoeiEfS4u/G9574JzySS0smKi4DSqreiylaDQ4sXYHnTGUpALAL3aZqNd1g8Lg8JKIHQ/nJ24RAVGXZor9g6PCb9Q1RJwXwh35iUPTiCId+g+t3ncWDIPwiHpxcjgRGEJ4jZRcibTXL2eJfBRIn7npE2XEuJe7zoEnbchUd+CR+d93FVn8it/tH2GNZtvRu+sC/uNkRA+rGWT+Cj886EzVCA1xwv48cv3hB3+UQfeEzl8bAb7Xi192WMBuMTDxp1JojcutfTowT2cr5lQsh1S+Top9R/SHXnsg0XxS08v/uM+2E12GZUZjZjjsnbo4iiY2QP/vf1X2L74DvjVS0qPxonVH8AZ8w7U/1N5LQxubj8Xr9tHXa7WmfTdFxlbj3tDpV0INekuBMF7nIf5A65UWi0w6wzK9n/Df++5gCJe0zgLgk/Okfb9+EnMuHJpO9xQc6ig0Tg7g15sOrvn82iXqe2q0adET88abVK2CEhCT3kPJWQ/f72038Di946fj7ny9pJ7Swkt7WYlF32DrlOTAxJqiEyd/lxenpVQqwLFl2iDqHE/eDzIvuL3Evt7ujcR+4dKyUivUOam9Dj7sLju/6m/vzYrkfGzy2RuUvynHzYi5O7whNf+xGli3DDST9RFcscuz1edDkOTEAjX1CvLCtVEkuRZJcWFcGg1SIQDsPn9ysZdLbKZBNPNbE1ilRZr9fDYjbDYjLBYNBDxOSxxH0+fwAdPT05z99kMKC8tARWi2V87PIlf1mPo26P+j1VWM1mJXIXhhIie3f09cPtzY4EcYlYUSJLbqytUWtHWHU7nImolnUkgUB9dRVMRhP6h4Yw5HIloYV9qyy02VBdUa6kGbs6OhCRFwEZCSGwv8Q9Vqkk3ZB9SB6Xc3K6GMuzElHXYJG7S8JLfyCIUDiEQCCoxCfZELIHj8nbNUraPuxyqXEERVY/ybqTY0R8zyCBdBCQ+6+aqkp17+UcGMDgcPL343SMMxvblHs6eS4i70f1D6bmWpmNnNhnEiABEiABEiABEiABEiABEiABEiABEiCB2ROY+Pq+Uaud9nP/s28pvSXlpXkR1Cf6+wVSr4jbKW9P7/yydRIgARLIBAIUuGfCLLAPJEACJEACJEACJEACJEACJEACJEACJEACJEACJEACJEACJEACJEACJEACJEACJEACJEACJJACAiJHCUQj8IcCuO21n+PF7o0zbtVuKsLKeWfhA7UfhMicNdBAJLCThTwmAi75MLQ35MWf330Af9v54IzbjBUQGeHKlrNg1Io4PtEfsZ51t1gwCwjI2pcPz0cQhT8cUOtWhBiyjGRtDvmGMBIYxpBffrvQ53WOy9lFKC3y3Pd+gghFw/CF8keMNnGK5by/9sQbUFtQj/aRPZS4p3j9f2Hhf+DM+Z/AjsHt+O1bd2DH0PZZ9UD25sUVx+Jrx3xTCX5F4H3dxu/Nqq65FDq28nhcteT70Gl0GAm6cOcb/4MXup8/aJUiRxcOdmORuv5IEoVHdv4Fz3Q8hUA4/ZIvEeyvWnSxSgZxz5Y78WjrQ3EhEpGs0+vAZU9eFNfxszkoJm+X5BSvOF7GhrZ/4OWeF/ep6rqlN6HEVIragjr19xs2XqPEwDOJCmslllSdgE29L8YtsJf6c1XeLmObKHCfKNi+7Jgrsaxh+aR4t/a/hYVlRyZ9XcxkblN9LAXuByd+XNUSfOP4q2HSmZXofvVLNx5wvsbWXq4lRUj1WkxnezGB+7mPjCVw+VjL2RB5eLN93gFC9/37SYn71DO3ZtmtaLLPUweIJHTQNQK3263kmxJKoldcpJ43xGImiVnSuWbY9nvXXZk9ebViMkmlyJ8baqoVLo/PhxK7nQL3JC8eeQ5SVFgwLviVOVBPyqNRBIJBJeF2jYxJgHM5TCYTGqpF+KsdH+ZEabtIp+MNkS3IfhUTJnt9fnQ7HEqKnOtRVVaGInuhGqaIkvuHBjHkGsl58X82zmtTXS2MBgNco2709vUlfQj1NdVKUCwS3IHh4aS3l28N7C9xF3l7j3PfeTUZjWpfMpnGfstPLOHEdLxkD9zRtme6w9L+uM1qQU1l5fh7FJL0RV5rniz5i7qbVNc7wNHfjxG3O+39Zwfyk4DFbEJDTY26bu5qbx9/7pOfNDJr1OUlJSgpLlL3xfLcRe5pGCRAAiRAAiRAAiRAAiRAAiRAAiRAAiRAAiSQCAL5Im+Xz4cHJyRXle8YyOvz8vK8Vn2X4eBidykqn0WVzxeoRLTyHqT8Y0LIexit7ZI8OP73cxMxh6yDBEiABEggcwhQ4J45c8GekAAJkAAJkAAJkAAJkAAJkAAJkAAJkAAJkAAJkAAJkAAJkAAJkAAJkAAJkAAJkAAJkAAJkEDSCcQ+pPxk2+O44421s27vyPLFOLriGFRaKw/4kHKsUr1GD71Wj9HgKDY7XsGmnhcQjARn3eaJNSfhm+/7LvRaDfQUuM+aYz4VlPUe+0jkG8kAACAASURBVBGBzqBvAK86NqF1aAc6RjvgCY6qNRmKhBFSv/Nbzh7v2ig2leDK46/CwrKj0OPuxtXPfh2+kC/e4jxuDgRk35X99/Fdf8OAr38ONY0V/WDdMpxz2Hkot1RC5L7PtG+AK+BSyTfiDTm3wpGQkkzLOSaJEOIJSQQi8mqtRgd/2K++/mLRW5RQ/M43/wfD+9VTbC5Rwvkjyhapx4b8gyg0imjTAKveqgSrL/e+hL+1PoidQ+/G04WEHyPi8quXfH9cCBuvwF1kvCJ9F/5rN9+c8H5JhTF5u3De49qtEgCIIHxiLCo7CiJwnxizEbhfuvhynNa4Ap6gGxc8/rm4x3PbaXegylYDd9CtxPG7Xa1xl830A6cSuEu/JUHNkpoTUWGp3GcYFLgDYwJ3L1b9/dxMn+KU9k/26AsWfQkrmj+qEmDIWlmz6UZ17uwfkqRDEmVM9XhKO87GZkVgf4H7/pXEhO5TVb5283/PKJnGrDqZhYVEgn9qw+lYUn3CeO/lniYQCCIcCSvJqJxrj7U+jOaiFpVQ48Edf8K6t+/JwtHmZ5cnSvrlC9SdvQ54fe89Z9Hr9airGrv2ur1elBYVUeCe5KUiQt/aqkol8pVkCaNuD4ZGXAgEAupL8PkSsS9ziqh+aNilxPVzldZLnZKEICaFj4myJxMJ5wJnq8WMWhEn75Xg55O4PpvmT6fVoqq8DAU2m3rtuH9wEIPDrqQOQfaZxtoa1YYINMJ5kMwgqUCnqDwme5lM3n6w/sg5azYaIfOk1WlhNZsh1+NYEgopmy0Cd7lXLCseS6Ch9toJL6MpocveC5tKcCvvZeh0as/y+f3o7OmlODsdC5dtKgJyL1ZgtapEAt0OJ6lkEIHYPaJ0SRJjyB7LIAESIAESIAESIAESIAESIAESIAESIAESIIHZEJDXAGOvxct7iBJGrRba+D8SOptm01pGBOyhvclWD9aRmNhdjplM0j6xrLxn4Q8E1Hu58iPvb8t/M0iABEiABPKXAAXu+Tv3HDkJkAAJkAAJkAAJkAAJkAAJkAAJkAAJkAAJkAAJkAAJkAAJkAAJkAAJkAAJkAAJkAAJkEAeEhCBSCASxfOdz+KWV9dkFYG6ggasXnYLzDojDLn8SfKsmpXM66x8EF/W+ViygqD62eNqUwkEXuzZiH5vvxK1M+ZGQMTZXz/uWziq/BglxV/90o1zq5Cl00bg1IblOGv+p1Ftq0EkGkEUkTH51AxCjhYpVTASUAL3rtF2vNy7Ca/2blIS73A0vE9ty+qX4+Kjv6LEw2/2vY4Xu59HY2EzTqpbBpENjwZH8Ietd+OZjqdUueWNH8F5R3xRPTbg7cfju/+Gp9s3wG4swnFV74Mk+JhX1KK+VCOSrF5vL57vfAYP7/ir6lMqYmXLWThnwfmqjyLDX/vazXELyGNy3ts336zGleiIydulXkmo8uSef+Cl7n8f0MyNH1yDBSWHq/432eepx2cjcL9jxe8giR5EFu8JemY0HOEnkUsSdxmTzIHIgiXWb78P67et24eLHHP76b+BRW9F12gnagvqlJRbhMGSHOGyJy+aEcdcOVgE7qFICF/8+7m8dk+Y1KuWXHvQ9ZQr889xjBGYTuBOTnMjIPtvTOYue+7EiF2X5V5J9vHdw624+tkr5tYgS6eMQLO9Rb1+MPa1a436InVbZ9d4+zqdDg011eMyVfkSu0GrRSAcgs8fQEdP74zviVM2uCxtSGS3tZUVinnrnva8kNeWFNmV4DcmGp84df1DQ+gfjC/5VTxTLm3ERO5yvDynGxgeTmgb8fQjVcfMa6hX4mSRJYgMORDk6zypYh9POwU2KypKS5W0WuQWIgruGxxS/05mVJSWoKSoSCXm6Op1cB9PImyRr3smJEaZS1NSV31NtapCXtPd09mVc+e0iOsbamuU193R308x81wWDMvOiYBIm5rqatV+3N7TA78/Na+bzqnTeVRYkkrJ/ZwkE5PnLpRB5dHkc6gkQAIkQAIkQAIkQAIkQAIkQAIkQAIkkCAC8v6ZvAY48f3JXJe3749OPjse3vs58thjkuxdSe33JoiO/X1/Sbu8Zip/S9R7IAmaVlZDAiRAAiSQIQQocM+QiWA3SIAESIAESIAESIAESIAESIAESIAESIAESIAESIAESIAESIAESIAESIAESIAESIAESIAESCAVBESC4o9E8Fjrw7hny52paDJhbYgMVuSyVdZKGHU6aBJWMyvKBQJjH7of+xFRmQhvX+x6Hs93PYcedxf8Yb+SUzMSR0AEwz88abUSDp//6CcTVzFrSjmB+sIGnNawQonWRbo909Br9DiibBFqbLWwGKxK5i4h56I35MWgfwCdIx3ocndCowHObPmEOh9F8H7zK6tVuyJzby5qwapFF+Pw0oWqH7uGdqr6RC4vdT7X+TT+tO0+dLvfk2/G+lphrcSHmz6Kk+pOQbmlQh0vbUsbj+56GDsHt085Nml7Qenh0EKDLf1vzWj40q5IXReVHaXKTSbnnq7Cu8+4H1aDDZdtuAhOj2O6w2f0eEzeLjzbXW34zVv/q8Tg+8fiimNx7Yk/GJeFX3bMlVjWsHzGAnfhsXb5XTPq41QHZ7vEXaTAK+edhY+1nK3mNxZTrRERzTq9vVhYdhRE0B2LfBa4x8TVf373ATzwzr0JWVe5UMnSupNx+bHfUvtmshI/5AKnXBkDBe6pm0m5hr2/+gMQYfujrQ+NJ1WJXdsC4QA+/9inU9chtjRnAuccdj7OWXCeujOVO1yRWfcNDKp6RYpYWVaKQlsBtHsTxGk1GiUV9/n9FLjPmf6BFYjAvbqiHFqNFjv37ElCC5lTpYy1prJCyaunikQL3GPtiJRBOEsfJEQw0NvXrwTauRTzmxrVud3j7MOoZ2ZJo3KJQ6aNRaQXNRUVsFrG1p/H61N7r0gxUhEVZaUoLixUr0Xs6e5BIEAxcSq4z7UNEabEkqpIXSIs7ujpQTicW6/jyt5sLygYv89IdkKDuc4Ly+cmAdmnWxrq1eA6e3vh9flzc6BZOip5jlJeUqySkUx87pKlw2G3SYAESIAESIAESIAESIAESIAESIAESIAE0kBAEqZK4lS9RgN5/1s+q5nPn7WX70tIclXX6Kh6X1FeI5WkqxKUtKdhgbJJEiABEshyAhS4Z/kEsvskQAIkQAIkQAIkQAIkQAIkQAIkQAIkQAIkQAIkQAIkQAIkQAIkQAIkQAIkQAIkQAIkQAIkMBMCSuAejuBvrQ/i91t/M5OiaT/WpDPjq8d8He+vWQqLzoC9jrW094sdSB+BSBSQNS3K6WA4iGAkiJ1D7+Jfnc/ideerGPINKjE0IzkEDFojrjj+KiypPgGrX7oRr/S+lJyGWGtKCIgI2KQzQaPRzqg9EbFHomEYdSYlqS41l6KpsBnVtlrYTUWwG+2osFahwFAIk84InVaPcCSMp9ufxAPb7sVIYGSf9vRaPc6a/2l8qGE5is2lSq7ZOdKOZ9qfwt93P6JEbFOFSNtthgK0FB+CFc0fRaW1WsnfZWy/fuN21ebEkOOX1JyITx16LuoK6rGh7QncveXXcY9fBK+rFl0CEXW3uXZh7Ws3Y7erNe7ysQP/+PFHxsXpMy58kAIxebsc8qZzM57c8w/8u+tfk5ZYs+w2NNmb95FBi8T96fYN2NL/ZtzdunTx5TitcYVKFDMTlnE3kCUHirRdhLETxe2xrscj3P7hST/FYaULVZF8FrhLYoTrlt4Eb8iD/3j8fF7TJ6z/k+s+hMuOvVJJcONZU1ly6rCbkxCgwD0zlsXa0+9ChaUyKclWMmOEuduLNctuRZN9nvpSusjZJ4qsdVotCmw2JVM1GvTQ7ZVti2i4o6f3oPeduUsseSOzWixKLC5zsXNPe/IaSmPNsoZqKyvG5enBUAjO/oG0CMZFzCAyaxEjSwSDISVqDQSDaSQ0t6bLS0rGxeBmkwnCV0QLqZKDz633uV9a9lJJjCHiCxFT9w0OYcjlSunAZX+prqxAoc2m9vC2ri4EAtm75lMKL82N7S9xl/O6y+FEOJw7r+saDAY01dYo0r39/RgZza3EGmleQmw+TgIFVitqqyrh9wfQ3tOj9mtGZhGQBEAtjQ0qmUVXr0Pd7zBIgARIgARIgARIgARIgARIgARIgARIgARIIB4CJXa7en9QPltv1M7sM6Dx1J+tx+wvcc/WcbDfJEACJEAC6SdAgXv654A9IAESIAESIAESIAESIAESIAESIAESIAESIAESIAESIAESIAESIAESIAESIAESIAESIAESIIGUERDZdSASxRO7/44737w9Ze0moiERVIoQ9fwjVsGs00OnES0PIx8JhEXavvdHhExOTy9e6N6IjV3PoWu0A/6wPx+xpGXMy+pPgwibX3duxk9euiEtfWCjmUugyFSMMnM56gsbUFNQh4aCRlTaqrBt4G38efsDGPIPTtn5xRXH4iPNH8NocBRPtj2O7YPvzGigVr1VyTq/euyVqLJWo3V4J36w8Vp4QmOCrPlFh+ALiy7CYaVHKMG7iOh//ebt2ND2j7jbufuM+wGNBuu3rcOjrQ/FXW7igUtrT8aVx1+Nrf1v4fqN35tVHVMVEjE8EFVj/+1bdyjuU8UfPvYXGLQGXPj45+AOvicREzn9xP+eroN3rPgdik0luPqZK2Yls5+u/mx4vMJaibXL79qnq5t6XsSmnn9jU88LcfP8zILzcO5h56NrtBNX/t+l2TD0pPQxJq9+aMef8Ie370lKG9la6Sn1H4IkaqDEPVtnML5+U+AeH6dkHyVJTZY1LMeDO/6EddyLko07ofWfc9j5KqmKfEldEoCJTNjRP7BPG5IwyGaxKJG72WSEzx9Al8OR0H7ke2XCWGQBwjgUDGJ3Z1dOIim2F6KyrEyNzTU6quTi6Y6mutpxibs/EERbZ2e6uzTr9kU6K0kARBAuQYH7rFEmpWB9dRUkUYMkCejs6U2bcFb2m+rychQW7JW4d3ZldeKCpExWhlYaE0tL99xeL3pE4J5jcmlJclBktyMYlP24i8liMnQt5nK35Doq92POgQEMDqc2yUYuc0302GSvsBcUon9okPOUaLisjwRIgARIgARIgARIgARIgARIgARIgARylIBBr4e8Lyjvo5l0WpVUmzFGQD4nENj7foO8fyvv4zJIgARIgARIYDYEKHCfDTWWIQESIAESIAESIAESIAESIAESIAESIAESIAESIAESIAESIAESIAESIAESIAESIAESIAESIIEsJSDS62Akiv9rfxL/s/mWrBvF4orjcM0J18Og00JPgXvWzd9cOhyNYkzajiiC4SCCkSB2Dr2L5zufw2bnKxjyDSIcDc+lCZadBYEKSyVuOvnn0Gi0+OqT/4EA5fmzoMgiySQgiT9WLboY3e4u/OLln0Cv0eFLiy9Hk71ZSY9jIXvKZU9edFCp/MR+nlx/Ki4/9lt4pn0D1m6+eU5DENG60+PAZRsumlM9+xeWekeDI7jt1Z/jNccrU9Zt0pnws2W3ocpWg/Xb71NC+tlETFzu9DoUy3yNmCh22D+EP7x994yk7ROZXbDoEqxsOUuVX7PpR/mKE4vKjsJ1S2+CJ+jGBY9/Lm85TDXwUxuW49LFX6fEPYdXRkzgPjGZxq/fWKsSFzFSR0DONUmYsHu4FVc/e0XqGmZLcyaw+pRb0FzUohLAhSIROAcGlcR9qrCYzdDrdRgZfS+hzZw7kecV6HU6VJSWwmazSm4hdPX2wuPz5SyV2qpKiIQ4Eomgtb1D/U5HmIxGJTuX3xIjbrcSyksSvGwMi8mEInshCm02iKBbwh8IoNvpRCAQzMYh5Vyfy0uKUVJUpOajrSu9SRq0Go1KplBYWABEo0qULWJ5RmYTiImlpZe5KlCJCXRkH+vp6+P9RmYvyZzrnay7loZ6aHU67GrvQCgUyrkx5sqAdDod5jXUw+vzodvhTNv9ZK7w5DhIgARIgARIgARIgARIgARIgARIgARIIB8I1NdUwyrvdWs1/Gz9JBNOiXs+nAUcIwmQAAkknwAF7slnzBZIgARIgARIgARIgARIgARIgARIgARIgARIgARIgARIgARIgARIgARIgARIgARIgARIgARIICMIiKPJH4koWdPvt/4Gf2t9MCP6NZNOVFqr8Mvldyr5mkE7Jmxi5C4B0YqJtD0i4vZoVK1dh6cXL3ZvxL+7nkPnaCf84dwVv2XDzBp1Rlxx3FU4vur9uOXVNfh317+yodvsYx4ROPew/4fPLPgcQpEQQtEQDFqDEh3vce3GtoF30FI8H4cUL8CW/jdww8Zr4ybz01Nuxryi+UqsLYLtucS9K/8MOZfOfeTjc6nmgLIicBeJ+CVPfOGg9eq1enz3/f+FoyqOgTfoUSL5iaLgeDolovzPL7wQOo0Oj7U+jLu3/DqeYjl5zNrld0Fk9nKv9cjOv856jHes+B2KTSVqPkTwn69hM9jw2zPuRyQawef+dna+YlDjFhaTnZtfO/YbOKX+NLS5duGqZ76e14xycfAxgXtsbE/teQK/ev22XBxqRo8plqQkEA7g8499OqP7ys69RyA2b8r1HAUCwRA6e3sp8U3hIhH5ZENNNYwGA8LhMPZ09yCYBxLlprpaJU4XwXh7d0/KpZtlxcWQL41KhMMR9DidcHu9KZz5xDdlNplQVV42LqSXFkLhMHr7+uD2ZPfYEk8rPTXKHNVXV6nX8HZ3dKZ83e8/atl/qsrKVPKISDiMnXva0wOGrcZFQMTmIiuWkOuEXC/kupGLUVFWihK7HcFQSEm0GSSQKgIibxKJE9deqojPrZ26qkoYjUb0Dw7BNTo6t8pYmgRIgARIgARIgARIgARIgARIgARIgARIIKcJ2AsKVGJn+Ui9UavN6bHOZXCUuM+FHsuSAAmQAAkIAQrcuQ5IgARIgARIgARIgARIgARIgARIgARIgARIgARIgARIgARIgARIgARIgARIgARIgARIgARIIA8IyAePg5EwfOEA/rH7Ufxx2x8g8rlsikZ7Mz7c9FF8pHklNIjCqNOBCvdsmsH4+zombBd5ewThSBiBSBA7BrdhY9e/sNn5CoZ8gwhHc1PiEz+lzDlyWf1puHTx5Xhn4G3c8O9rMqdj7AkJAPjc4Z/Hpw79rGLhC/mwc+hdbBt8G0+2PY4qazU+Pv+TOK5qCX7y0g/xau9LcTGLCaU9QTcuePxzcZU52EExUfcNG6/Blv4351xfrAIRuA/6BvDlf66ats7vvP+/cHzV+wBosH77fVi/bd20ZeQAEaN++33XKJm9xKaeF3H75v+esQA+rsay4KAl1SfiqiXXqmvXeY9+YtY9bra3YPWyWxTPNZtunHU9uVDwnMPOxzkLzsO2ga34z+e/kwtDmvUYLj7qK1hQcjh++ML3MRIYGa/nPz9wI44qX4x7ttyJR1sfmnX9LDg3AnL+Ww02OD292Nr/1twqm1D61Ibl+OoxV6q/UN6eMKyzqmjt6XehwlKJLX1TX6sf2HYv3hnYOqv6WSjxBCTBzKpFF0On1SAciWJ4ZASO/gGVGIyRfAIi462tqlTC7VAohPbubgRD+fE8XqvVorm+DnqdDqMeD7p6U5OMR1iLnEF+S4y43ehx9uXMmhdBuIxPEgLEwuP1Kr7yOhIjvQQ0Gg3qa6pgNprUupP1l86Q/lSUlqKosAA+SabQ1Z3O7rDtaQjIuS2CGQnnwAAGh105y0ySC4isXqvRYMg1An/Aj/23MFm/koAmEonC7fEgHInkLA8OLDUEZE1Vl5ejsMCm7gs8Ph9k4cXukb3y34yMImCzWCAJHySpRWeK7iUzCgA7QwIkQAIkQAIkQAIkQAIkQAIkQAIkQAIkEDeBmExW5O0icWdMTSAcjSIoX6gA0NbZpRJyM0iABEiABEggXgIUuMdLiseRAAmQAAmQAAmQAAmQAAmQAAmQAAmQAAmQAAmQAAmQAAmQAAmQAAmQAAmQAAmQAAmQAAmQQJYSEAFIIBKGKzCCzc5X8b+v35YV8na9Vo9QJKSoV9tqcN7hX8Si8qNg0Vth1hmh12oocM/SNTlZt+Uj8fLheJFuSbIBEYg4vQ681PMCNnY+h87RDvjDFIlk4pSLyPKmk38OOWcvfPy8TOwi+5THBCTBwGXHfgPhaAhP7fmnkht3jXYqIiId/8oxV6ChsBGff/TTcSeGOGv+p/D5hRfimfYNWLv55jnTvX7pj7Gw7EjcvvlmPN2+Yc71xSoQgXu/rw9f+eeF09a5vHEFPnXouaiwVin5+oVxiOlFiiocdBodRGYvLDb1vDBtW7l8wFVLvo8l1Sfgld6X8NOXfjjroV6w6BKsbDkr4Wti1h1KU0FJlrB2+V0w6y34+lNfgsPTm6aeZEazv17xexSZitHr7sE1//oWRgJjUsPfr1wPk86MyzZcBKcnNYLYzCCSOb2QZBZrTrlVCdxjIXPh8PZia9+bcHgdsxa7r1l2K5rs89T+umbTjzJn0HnYk8uOuRLLGpZPOfIoovjsI2flIZnMHfLqU25Bc1ELdBqNeq7Z5XBg1O3J3A5nSc9ETl5VVgaLxYxwOAyP14dRt1sJkmNyfBFtl5cUw2I2K+msiJODobHXd/IlTCYTGmqqlaDXNTqqhNbJjBK7XUk+JWReevv6MOrxJrPJtNQ9JuUuQbHdrtoPBINw9PWPiWgZaScg67C8tBRenxcdPem9dzcaDaipqFDC/z3d3fD7KeBI+wKZogOS8EOE5hJyHdnd0Znz14zKsjIU2wvHxzwZGtnvJETy7ujvz9TpY7+yhIAklZHEOnKPtn/INbSjuydLRpJf3ayprFBz1jcwmPbEKPlFnqMlARIgARIgARIgARIgARIgARIgARIggewiQIH7zOYrJnGPyPvY3T2UuM8MH48mARIggbwmQIF7Xk8/B08CJEACJEACJEACJEACJEACJEACJEACJEACJEACJEACJEACJEACJEACJEACJEACJEACJJDrBESKHQiH4Q8Hsdn5Cm599WdZIW9vKZqPQ0oOw3Md/wdvyItPHnqOEsta9RZoNYCo2+U3I/sJiLA9HBV5ewThSBiBSBBv97+Fl3r+jTecmzHoH0R4r8g/+0ebmyMw6oy44rircHzV+9Ues7HrudwcKEeVlQQKjXaIcP3hnX/GSGBknzGsaF6J/3fEKvjCfnz5iS+qa4uECFgPFj9b9ks02puUSDcRwvLzj1iFTxzyGazffh/Wb1uXMM4icO/zOvHVJ/9j2jpLzKW4esn3Mb/4UGzqeRFrNt04ZRkRFX/7fdcoAb6EHH/75v9W4vd8DuEisnGJuYq0pR6pT0T6+cz1nMPOxzkLzsOu4Z34zrNX5vPyQrmlAref/ptxBr3ubvzoxetwROkilYiizbULVz3z9bxmlKrBN9tbsNvVuk9z1y29CYvKjoLMi0lvhlVvg9wfTRb7i93bhncdUN/EcrGEDk/teQK/ev22VA2T7UxCQOZ4YflRBzyi/l52pJr/y5/6EtllCIHYdVm5T6NAKBxGW2eX+s2YPQG9Xq+k5PJ74ksy8uV2YSuCZHlubzYaYTQa4ff70eVwKqF4voXINoWVCHj9gYD68r9wSlbEviQqr7F09vTCm+NCc5vFooT1In6WVwkHhocwODSskgIy0kdA9oZ59XVKwt3a3pHUNT/dKCvLSlFUWAhfwI/2LoqJp+OVzsetZjPqa6rHuzDq8aCrN7cTU8m1oay4CEaDUbaw8QQoYxA00Ou0MBmNkKQpA8PDSt7MIIG5EJA1V1RQoNabhM1qhVxLZb+We2RJiMLIPAL2ggKUl5aoe+rOHN8XM48+e0QCJEACJEACJEACJEACJEACJEACJEAC2UOAAveZzxUl7jNnxhIkQAIkQAIABe5cBSRAAiRAAiRAAiRAAiRAAiRAAiRAAiRAAiRAAiRAAiRAAiRAAiRAAiRAAiRAAiRAAiRAAiSQowREWRSKRBGKRrDZ8Srue+d32D28r2wwU4d+Ut0pOPuQzyASDSuJ9/LGFbAb7TDqtPtIwjK1/+zXwQnI2pQPwItYKyhy9ijg8Drwcs8LeL7rOXSNdsAX8hFjFhH4cNNHceGRl2Dn0A785/NXZ1HP2dV8ICBi9smk7D846ac4vHThOAJJFjEacmPQN4DtA2/jhe6N2DW0A+7Qe2Jym8GG355xvyozV0l3rOGltSfjyuOvxtb+t3D9xu8lbEpmInCP9cEb8ijh+1TScJGh3nraHdBpdPAE3Vi7+eaESOwTNug0VhSTjTu9Dlz25EWz7onIoVcvuyXh62HWHUpTQTnXfrn8LsjvbncnbnrhevR68le8+OWjL8fyphVqXTTb58FqsKHH3QV/2I8m+zzcs+VOPNr6UJpmK7ebFTF3TNwtvyVu33wznm7foP79sZazsWrRxWpPvODxz+0DQ/bW5qIWLCg5HLUFdVOK3Q92PYntCUP+QXzpiS/mNuwsHd1VS76PJdUn4MEdf8K6t+/J0lHkXrdj56YkfotIwrBwWInEc11qncyZFIlsfXWVEsqKXNft8arm9DodjEYDRFguMm0RhIoM1JfH8nbhMr+xATqdLiXydmlP5qeloV797unrg2tkNJnLISPq1um0KC8phb3AplJwuT0eDA671NpjpI+AJC6wmM0qkYDbO7ZPpDosJhNqqyrV+bC7oxPBUCjVXWB7MyRQXVEOERVL4hXJwyBJL/Lpmh1LihJLQaHTatFYV6uuqxS4z3Ax8fC4CMgeKQL3EbcbPc6+uMrwoNQTkHvJ6vJyWC1mivZTj58tkgAJkAAJkAAJkAAJkAAJkAAJkAAJkEDWEKDAfXZTNfb9iqhKSJzuxMSzGwFLkQAJkAAJpJoABe6pJs72SIAESIAESIAESIAESIAESIAESIAESIAESIAESIAESIAESIAESIAESIAESIAESIAESIAESCCFBERU5o+EMOwfxlN7QNhpnwAAIABJREFU/okHtt2rRFqZHqc3fQRfOvpr490MR8Mw6fTQi8WFkbUElDgvGkU4GkE4EkYgElAi0k09L+IN52sY9A9CBMqM7CMgUtIbP/gzGLR6fOGxc7JvAOxxXhI4pHgBVrachVJzGQqNdmg1Y0lCDDqj+rdZZ4ZBa0QUEbj8LnS7uzDoH8Cy+tPGea3ftg7rt983Z34iW3d6HEoKn6iIV+Auguyfn7pWcViz6UfTCtnvPuN+JY+O59hEjSUb6lm7/C6I4P6uN/8H/9j92Jy6/LuV69V18sL9ZNBzqjTLCsu6XNlyNs5sORsWvRWRaARv97+F/3n9Vjg8vVk2mrl3944Vv0exqVidd7JXXL/0JnUexiJRCSXm3tPsr2EyYXtsVPKcRAutkhOLxH1L/5tYc8qtao1et/G7eGdga1wAYmL3D9SchCpbDZ5p36ASYkwVa0+/CxWWyoQlDomrkzwoLgKxxC6SKOazj5wVVxkelBoCknBBkqvIOR2LQDCo5M4iqpQvYTNmRkCEzCL7lD2wx+nEqNujKpD7Z51eD7PRCJvVApvVqv4WCIXQ3etAKByeWUM5cnRTXa2S3fsDASUiTsWaE/mxSJCFuUirU9FmJkyXjLuitETJuuU8H3K54Bp1Z8Xrn5nAL9F9KLTZUFNZMS4FTsfr0HIeSD+GR0bh6O9P9BBZXxIITExCIdVLopDevn6VgCUfw2q1oL6qSo1/T1c3kxDk4yJI4pjl/qSxtkZdJzt7HXmVLCGJWJNWtYj25bo6PDIC58Bg0tphxSRAAiRAAiRAAiRAAiRAAiRAAiRAAiRAAtlLgAL32c9dMCKfZ4+m9D3d2feWJUmABEiABNJNgAL3dM8A2ycBEiABEiABEiABEiABEiABEiABEiABEiABEiABEiABEiABEiABEiABEiABEiABEiABEiCBJBOQDxcHRN7k2oVfvvYLtI/sSXKLc6/+I80r8R9HXQqN0n6NCcGMujGxLiM7CcTWocxmj6dbCYI3dj2HrtEO+EK+7BwUez1OwKw34zvv/y8sKDkcP3nxerzZ9wbpkEBWEdBp9aix1aDJPg/llgr1M7/4UDQWNsOgMyipkYh7o9EI9Fo9dFrdXiGgBruHW3H75luw29U66zHfu/LPMOqMOPeRj8+6DinYbG9BU9E8iLT01IblGPIP4ktPfPGgdV6w6BIlspdkGms23Tht+x9rORurFl2sxMU3bLxm2uPz4YAl1SfiqiXXIhQJ4fxHPznnIV97wg1YXHkcJfkAJhO5vzOwBb987b/R7+2DSJNzPWQ/uv3038ATdOOCvVJ/OddjEvc21y5c9czXcx1D0scn++Z1S2/apx3Z9/s8DrXfPd2+QQnaRb5+xXFXKYGxyPQlcYPc14pcfzZx35kPQqfRHVTOHtunn9rzBH71+m2zaYZlkkRArrVfPeZK9Lq7cflTX0pSK6x2LgTk3P7s4Z/H4aULx6vx+f1w9A9AfjPiJyBy9pqKCoQjESWTnUqqKxLe+uoqJS93e71K4p77V+sDOWo1GjTX10Ov1ykRcVevI37YcRwp0nKrxaySEogkPhbzGuph0OvhHBhQj+VL6HQ6VJeXKyYSHq9XyZ/zNYFAOudd7pEOaWpSCanaOrtSLuC2mEyor6lWCFrbOxLaflFhIcqKi9R9oOxr/YNDSqjLSAyBErsdFWWl6vV/udb0Dw3l1T4Woyjrq6WhHrKviax5cHg4MYBZCwnsJSBJLuQ+IhKNqvsTuWYyMpeATqtFXXU1DAY99nR2MaFD5k4Ve0YCJEACJEACJEACJEACJEACJEACJEACaSMgr63La+xGrRZafsh+xvNAifuMkbEACZAACeQtAQrc83bqOXASIAESIAESIAESIAESIAESIAESIAESIAESIAESIAESIAESIAESIAESIAESIAESIAESIIF8IhCKROHw9uGv767HP3Y/mvFDF4H7pw79LMospYhGAb1WA52GnyzP+ImbooMxebvD68A/dj2KF7o3Ysg/oES3jNwgIHKhj877OP7fERcoyelNL1yXGwPjKEgAgNVgQ5GxGLUFdTiy/Ggl77WbiqDX6BSfmJBy/bZ1WL/9vlkxu2PF71BsKlFCdDmH4gkRW4twXsSkC8uPUvJ2+dvEELnwZRsumrK6mLBYxNBynDvojqdp3H3G/YqLCItFXJzvIdJnYfli90b8/OUfzxnHyfWn4vJjv4Vn2jdg7eab51xfLlQwuch9K25+dTWGfIO5MMTxMUgyB6vephJFuIOj+NLRX8MH65YdsB5iEnfZdx5tfSinGKRjMLHzWETcE4Xtk/Xl/CNW4ROHfEY9NFGsP5t+X7r4cpzWuOKg57vM9eplt8SVlGM2fWCZ2RO4asn3saT6BDy4409Y9/Y9s6+IJZNOQK7Tlxz9VdQW1Ku2IpEIOnp64PO/J75OeieytAGRRpaXlsJeYFNCXZEVi7T4YFFZVopCm02JQUXgLLzzMYxGIxprayAyd9foKHqcfQnBINJVka/GIhgKYWjYpUTxIs6vraqEx+tTazzforDAhqqyMkgiAZG3O/sHMOKO7zlOvrFK5nib6moh67+rtxduT2rFwA01NTCbTBgecalkHRNDr9crObicM7MJEWrPb2wYLyp72462zE+UOpuxpquMrB3ZxyQCwaCSS8vvfIraykoU2Kzw+nzo7HXk7TU0n+Y81WMtKixAaVGxSjIj55dcKz0+JthN9TzMpL3S4iKUl5QwqcNMoPFYEiABEiABEiABEiABEiABEiABEiABEsgjArEEz2adNo9GndihBiJR9d62JM6W97cZJEACJEACJDAZAQrcuS5IgARIgARIgARIgARIgARIgARIgARIgARIgARIgARIgARIgARIgARIgARIgARIgARIgARIIA8IhKJRDPtdeLH7Bfzq9VszfsQicP/4/E+itqBGidupbs/4KZuygyJv94s0y+vAT1/6ITpH2hEd1x1n77jY8wMJ1BXU40cf/Bn0Wj2++PdzEYnmp6SPayO3CUiygvqCBpxUtwyn1J+KckulEjKOrXcNdg+3KqG5JKxwenrR5toVlxT9+qU/xsKyI3H75pvxdPuGSSGKwLepaEzY3myfh+ailgOOk+ul5DsJRSLQarS47bWf47mOpyetT4TYvzj1dpSYS2csYv9Yy9lYtehiiCD+6me/HtcYc21lnNqwHMsalqthyZxIiARfmCQi7jvzQfhCPlz4+OcSUV3O1LG/yD0ajWDDnidwxxtrs36MOo0O1y/9CQ4pORTRaHQ80Y0I3eV8nixhguwL7tBowtZd1kOc5QAmJrO4II5zLrYHSnM3v7IaG7uem2XLY8XkfJf5P1gCj2TsM3PqNAurpCm/PeN+9dzms4+cRSJZQEDmTO65JAGOxJjEvRc+vz8Lep+eLhbbC1FaXAy5Bw6Hw/B4vUreLiL3g0WFEr4XwOv3KWl5TOAu9YhYWYShIhiXOnM9LGYzGmqq1TCFhYjc5xIT5e0iENDr9NBNkDHI30R+LOLf9u78E7gLW4PBgOrycphNYxJoEduLnFaE7ozUECi22yGJHGS99/b1q3vbVITNakFdVZUSbOza077PXiV7j5yLIgR3ew8ulZe9z+PzIxA4MMlHS2MD9LqxZG4SUp+sMUZiCFjNZtTv3TNl3cheJtfqfAlJfhJL0NHR3QMv71HyZepTPk6L2aQk7vJb7s9kH5P7lFTt1ykfcJY3KNed5vo6lXyqp68PoVkmIslyDOw+CZAACZAACZAACZAACZAACZAACZAACZDAJATkfUFJjiqfXzRq+Un7uSwSfyQCeUsrkYm559IfliUBEiABEsg8AhS4Z96csEckQAIkQAIkQAIkQAIkQAIkQAIkQAIkQAIkQAIkQAIkQAIkQAIkQAIkQAIkQAIkQAIkQAIkkHACItF2BdzY0v8W1rx0Y8YLtMcE7p9AXUGtErgzspOA6JkC4QiG/EP48Ys3oHV4R3YOhL2Oi4BZb8Z33v9fOKzkCKzedCM2O16JqxwPIoFsJCCJCpZUn4iLjroURq0RFr1ZCdyn0tKJlNcTdCvB+2Ry9/OPWIVPHPIZrN9+H9ZvW6eksCIXFWHvwnIRtreov00MuTy+l+IkOianU0lPpB+SuGUI33r6axgJuCZFLHWuXnaLemw24vG7z7gfVoNNydtFPC/i+nyKcw47H+csOG98yH/afj/+uO0PCUPw45N/gfnFh85Yrp+wDmR4RTGRu8xBKBLE5x/7TNYmDhFx9+cXXojlTR+BWSd7CdQ5PDGFkewf8YjFM3zaMrZ71y29Se2392y5E4+2PjRtP2MC9639b+H6jd+b9vjpDrh08eU4rXHFdIepx5/a8wR+9fptcR3Lg5JLYKbi/+T2hrXHS+Crx1wJScISi+GRESUXZhxIQKfVoqWxUW444RoZwcDQMIJxyCJFMFlXXQWjwTAuzZZ/F9isSiwuklAJkWmLYDwYDOY8/hK7HRVlpWqcbZ1dEMn6bGKivH3Q5VJ8habNakVpcdE+fL0+P9q7u2fTTM6UKS6yo6KkRMloB4aH1RpmpIaAVqvF/MYGlaRB5NuBFJ3nVeVlKCosHJvzoWHIeSL/lr1H5O2y//Q4nHC53ZOCMBqNqKkoV8dPleRDElSUFNnHy8v5LOc1I3EEZL+UfVP2N3mdo9vphNtzcOl+4lpPX01y3W2qr1MJAoZHRuEcGBhPgJK+XrHlXCYge6JIJooLCyH7ttybdfb0wB/I/XuzbJzX2qpKWEwm9A0OQZ7DMEiABEiABEiABEiABEiABEiABEiABEiABEhACMReUzdoNfysfQKWBCXuCYDIKkiABEgghwlQ4J7Dk8uhkQAJkAAJkAAJkAAJkAAJkAAJkAAJkAAJkAAJkAAJkAAJkAAJkAAJkAAJkAAJkAAJkAAJkECMQCQahTvkR+dIB7773DcyXnB5etMZ+OSh56DGVgU9Be5Zu5BDkSiCkQj+2fY4fvvW/yIcDWftWNjx6QmI9OWjzR/HFxZeiNedr+EnL/1g+kI8ggSynECRqViJl0+oWQqTzgSdKMbUdWtM5R6Nxv419UBF7l5iKkFtQb2SoTs9vWguajmggNQ6dknUIBINYzQwAqfXgV5PL7pHu9DndWLAN4BB/wAGvP0YDY4gFAlN2XCZpRw3ffDnKDGXKrH81c9eMaPZEIH2NSfcgENLDlPlROAuIncZQz5ETOAu4vYtfW9gt6s1oWOPCaKfad+AtZtvzgeksxrjmmW3qmQHP9t0E17q+fes6khXoZi4fUXzShi0BtUNEYLLHrCsYblaTxc+/rl0dS9v2p2NhFvOz/MO/yI+/9in84YTB3oggdmsHXJMH4EKayW+cfx3cEjxgvFbNXmdROSoQ678FCDK8zeRdYpgebIQ6XpzfZ2S5+7a0w7hFU/EJAHqXlh+IhFEIlFEImFVl/zNbDIpkXJERKG9Dvj8/niqztpj5BZ+flOj4t3R3QOPzzfjsUwmb9+/EmFaWlSEosICuL0+9Pb1zbidXCtQXVGOQpsNox4Puh3OXBteRo9H9g+DXq/WoWs0Nc8RZa4rSkug1aln5kp+LfuL1WIZTx7R45T+jO7DTkmMi4vHxewifY+FJJqYmHRBxjSvoX6f8u/ublOieEZiCMhe2dJQr/ZMeVHFHwzmhSRf5MwFVqtaS7JG5dqpXmLai1XOo1y/XiZmBbGWmRKwmM1q75T7s9j6Y4KjmVJM/vEyP/XVVfD5AyqxxVT38MnvCVsgARIgARIgARIgARIgARIgARIgARIgARLIJALynoW8d2HWaTOpW1ndF0rcs3r62HkSIAESSCoBCtyTipeVkwAJkAAJkAAJkAAJkAAJkAAJkAAJkAAJkAAJkAAJkAAJkAAJkAAJkAAJkAAJkAAJkAAJkEBmEBCHjC8cUiLIS574QsaLtEWEe97hX0B9YQOM2pimJDNYshfxERBtkT8chtPjxPX//h6cHkd8BXlUVhOoLajDTSf/AqFIEF9+YlXG7zVZDZudzxgCWo0WX158OU6p/xBEyCwRjASggQbymPzolXhsX5l7FFGIj2uyEFG7lB9TwUcRDAchukut/E+rQyDsxx5XG1qHd2DXcCu2D76DbncXwgcRtu/fzvziQ/CVxVeg0d6sHnqs9WHcveXXM+a6vHEFLjrqK9Br9eo+QyTuInPP9YgJ3G9+dTU2dj6XlOHef+ZD8Ia8lHgfhG5MdP/OwFZc9/x31fmS6SF7whcWXoSPNK9U542EiNvXb1sHSeggERPTy7m0ZtOPMn1IWd2/2Ln84I4/Yd3b98Q1Fll3g74BbOxKzrkfVyd4UNoJUOCe9imIqwMibv/q4iuxsPzIvXdW7xVze73ocTiVVDzfQkSdVWWlSmg86HJheGT0APlwTOAu4uK2zq64EIlst6m2FgbD2PVNQkSgHq8PXr8PPp8fwVAIVeVlSqgsEQqF0Olwwp/jEncRuOvkOcHe6B8aQv/g0JRchaXVbIbJaITFYlb/lhCprwioGfERqKmsUGttZNQNR39/fIV4VEIIVJaVoqiwECNud0rXrJxn9sICFNvtSliyf8i+73K/J5Q3m4yoqaxUx46Ji93wB/ywFxRCHhMJ/O6OToT2JruwWsyoraqCdkLC0eGREVB2nJBlM15JLGlFLD2eo18SrrgS20gG1WazWlFXVXnQHgWCQbUWGSSQDAI6nQ5NdbXQ63Rqv2vv6lb3bIzMItBQUw29Xo++wUF1b8MgARIgARIgARIgARIgARIgARIgARIgARLIbwLyPqK8rifvWfBz9olbC/J5zsDezxBMlhg4cS2xJhIgARIggWwjQIF7ts0Y+0sCJEACJEACJEACJEACJEACJEACJEACJEACJEACJEACJEACJEACJEACJEACJEACJEACJEACsyAgKstgJAJvyK8koKEZCF5n0dycixQa7bjiuG/j6IpjYdJqMcGJM+e6WUFqCAQjUYSiEfxx2zr85d0HDpDBpaYXbCXVBMw6M753wvU4tGQBfvHKT/Fyz4up7gLbI4GUExBp+9rT71LtbhvYineHtmPn4Lsw6c0oMBTAoreiyGRHsakEJeYSVFqrUWIqgVlvgVFnFM37uHJ6TE4WwUhgBA5PDzpHOtDj6UWf14Eh/yBcARc8QTdGAyNK7B2Ohuc03k8d+ll8esFnYdAaVD0iip6NfN1msOGaE27AoSWHqXqkDhG5i9A9VyMmff7H7kdx15u/SsowbzvtDlTZamY9L0npVIZVKmLetcvvUkkTVv1d7nGDGdbD97ojktxVCy/GioOI22NHN9tbsHrZLer+6bqN34UI6hnJIRA7l+/ZcicebX0oOY2w1pwkQIF7Zk+rJKj52jHfQFPRvHFxu4iv5Uvs8hOLUY8HA0PD8OW4PDw2Xhl7TUXFuGBdXiuKpcwTFn0Dg+OyztgX/oPBIHbFKYwV6XtFaSlEMisCZJ8/oOqT69nEEKlzRWkJRFIuIYJkESCLLH6/Q1X5sb9nfpKWg50VLQ0N0OvHkj1JTBS4CwfhrYTtprE1Opl4mvL2me07cu9VX10Fg8GgxM9yrjNSR6C2sgIipRbBbE9f6pMOyPwXFxaiwPb/2TsTOLmqMu0/tXdVdVfva7qzsUrYBIPAqEGDDp+ouAwOoiM4iKPyiTgKsqiEGQGFGQdwgozKCKODuM3nPgwaFUbCEoUgEJAlJOn0vlUvtW/f7zndt+l0Or1WdS39vBo66b73LP9z7rmnb1X9X5/pNNcSSsG7enoxGg6bBBbN9XUo9/snf04JezgSMdcfE00w2QWD3+caVFddZeYTg8k/UqmUkR3zwfWLe/YuH9wVUhNFxRwD3qfiySS6+/oQicZKtve8F7icDtj4WghsJjlZJp0x11FtVSXSmQzau7oQjxfu77wlOzgl3jGuh1zzuEZyrevo6THJdxSFRyBQ7kdNVZXZG3f19hVeA9UiERABERABERABERABERABERABERABERCBrBDg6xRM5Dc9mBh7auJFvrbYyqR/NhucdutV36w0YcUXIon7ip8CAiACIiACMxKQwF0TQwREQAREQAREQAREQAREQAREQAREQAREQAREQAREQAREQAREQAREQAREQAREQAREQAREQARWCAEKtWOpBC79zUfQHyn8D/efvf4cXLDhw+aN5XyDuaJ4CPDN69FUAruHX8KXH/tHDMeCxdN4tXRJBOw2O95+2Ltw/qsuwM7ex3Hjo1uWVJ5OFoFiIECB6xdOux4vD7+Er/zxS+gN9xzQbL+rHE3+ZvicPjBByatqj8VhVYcbsXuVpwr8+dSIp+J4KfgCXqQIPvgC9o+1o2O0fcmy9plYrq88HJ846dNo9jfBbnMaOfzlD16KvnDvotBvXv0WXHTcx+C0O/HMwFO4bvvViyqnkE+irP6t694B7lN8Lj+6Q11mb5WL4Fr6zsP/Cg+0b8PWnbfkooqSKPPmTbdhTWAdvvjIF/CnvicKtk+WKJwN3DvyMu56+hvmOjlUWMczEQITMClyQ0AC99xwXQmlSuBe2KO85fQbcUztsUYMTjH5wFBw8sPslIxPFfNSVEnhOAXiw6NjRS8Kn2lkKBimMJ2i4mQqhUg0OinBdbmc8JV5jVzcbrMhEothaHjE/L2lsQELEbizbvKdSdo+vV3lPh8qAxVwO52wU4A8o6DdZhL6xRIJtHd2Ffakm0frHA47murqjIzXErhbYoXpp3PujsvrE4jEohgp0bk5D2yLPsRht2P1qhYzt/qHghgNlW5yqUVDytGJZL9+dZuRnO/v6jZrbL6jobYGVYGAkbHb7TbUVlWZJBK8B/B6DI6MmntGmceD5oZ6I3GnCKW7fwBcr6oCFaYL/N7QyIgR0zOtBCXwPq/XiHQ1x7I7ylYiEavUeDyO4OioGauVFqtbms39tW9wyOxXFCKQTQKcW0by5HAgFA6jo2dxzwSz2SaVNTMB3l9bGhvNetDZ22v29AoREAEREAEREAEREAEREAEREAEREAEREIHiJ8DXJJjQ1OctM19nSvTMXvJ1jPaubpPgjyGBe27HXhL33PJV6SIgAiJQjAQkcC/GUVObRUAEREAEREAEREAEREAEREAEREAEREAEREAEREAEREAEREAEREAEREAEREAEREAEREAERGARBJLpDOLpJL7w0JV4fui5RZSwvKe0lLfiC6d9ETVlNfA4HJDCfXn5L6W2eDqNSDKGO568DQ91PLiUonRukRE4vv5E/J91b8fJjacgkYrj/b98T5H1QM0VgYUT+PxpX8RxdSeYe+v1j1yLSDI8ZyEOmwMOuwMuuxs1ZbVG5J7MJI1AvT/Sb8pIZ9JzlpONA17T9Fqcc9i7cXTtMcabuWd4N6548JOLLpqC86+deRfKnGVG4D6boHrRleThxOni9qlNuGTbRYuW3s/WFdb572d9F+FEWALvWUBZSX/+0P0Ybtrxj3mYHfOr0gYbLjruo3jL2reaa33L9quxZ2T3rCdbcvod3Y/g5h3Xz6+iJRz1ptVvxm/2/WoJJRTfqZbA/bHuh7Gr/xWhfjAWxPbO/y2+DqnFy0ZAAvdlQ72oiiyBO8XB4UOIDZ1Op5GaU6bN5w2U+FKYHYpEjCy7EITDi+r8tJPYR0qLGewj5beDwSDS/MT5RJR53KitqjZSAJvNZvaE6XQKDofDcNizvyMbTZmxDAp6KUdm3ZQpTw8KKhkUEewrAYl7XXUVaqqqDhK4c2yYbCASjRk5L/+tWBoBSk7Xtq4yEvHegQGEI5KcLo3o/M9ua24ygpHgyIgRTud7PjMhRd3EWpjOZEyCCn4NhcJGxh6NxQ7oHOcN1x4m/xgeG8W61tZJ0TsTfVCQYkWgvBxN9XU5XyvnT7+0jqwOBFBfWzPZqVQqZa7l3sFB8O8rJSgCqK6sxFgohO6+/pXSbfVzmQhwTazh/qSy0qx1nGNLTUhBGTyTBimyT4D3Ha4J3Bt3SraffcAqUQREQAREQAREQAREQAREQAREQAREQASWgcBcwnb7DG+W5yuH46/hviJxl8A994OV4nsIJl5X39vROSnPX2rNfB2NSYP5/gSFCIiACIhA8RCQwL14xkotFQEREAEREAEREAEREAEREAEREAEREAEREAEREAEREAEREAEREAEREAEREAEREAEREAEREIElEeAbieOpFG7a8UX8sWfHkspajpPtNjsu3HCxkVyWORxGrqMofAJmnqXTeKb/T/inP9xoBKWKlUHgtJbX4SPHXwK3wwOXfVyy96nffgwdY/tXBgD1ckUScNqd+Pe/vAceZxleCr6Af3vyX7F35OWiYkGp9Ac3XIQ3tp2Jcrcf/MzR79q34fadtyy6H5ZQm/J2StyLPShS/9fNd4JfGdYH5Szv6d3PfBO/2P2TnHTz62/5thH8U95NibfiYAL1vgZs3XynEY3dt+fn+NbTXy9YTLzePnTc3+GstWfPS+K+NrAeN2261fTt2u1X4rnBXVntG9mdvf6dOKnhNWj0N4HtS2VSZg34tye/mtW6CrUwS+A+vX3cw15433mF2my1K48EeF1uansTTmk6DbyGNFfyOBizVD0fgbt1OoXlFFZWVpQbYTkjkUhgNBQ2MvfpYt/C7PHBraIUvbG+DpRYU8JOKTj7xA+CHyrY/wq/z4iXfWVeOBx28yF0fhg918Fx4GMf3osYGf4vAyN2p7SWAoJoNIZ9XV25bkpOy6dQn/0ZCAaNHNoSKywX55x2rsAKZ5KGda2rEEsk0NPXnzWhQoF1s+Ca43G5sKZ1lRH3dnT3FAR3JocwAuxAwOyro7E4hoaHzRo/k1yeSS8ofOcixGMq/H6MhcLo6us76Hi73WYE71w/d7fvn3WNLbjBKpIGcZ3k/YxCGyt4X+MaysQX+U4QsBwYfV4vVjU2mPv5ctyTl6NPqqOwCHAfZiX9sZLmLOTaorDd4/G2tsBzAAAgAElEQVSYfVu512sSAjFp0NDwyIq4RpdzNMs8HjTU1pg1cfe+dijlz3LSV10iIAIiIAIiIAIiIAIiIAIiIAIiIAIisHQCTG7NRLhTE1vzfWh22Mx75GeSt1u1UiTO92dbEne+Dtza3ASnzQbnbCcuvdkrugRL4j5Vnr8QIHztvczthsfjBseff6xgMnomlx8ZG1tIkTpWBERABEQgTwQkcM8TeFUrAiIgAiIgAiIgAiIgAiIgAiIgAiIgAiIgAiIgAiIgAiIgAiIgAiIgAiIgAiIgAiIgAiIgAstNwHoT8fee+w7+64XvGxlWocfawDp86Q23wGV3wKU3mBf6cJn2xdJpRJMxfP6hK7BneHdRtFmNXDqB01tej4+ecClcDpcRtqfSSfP1zqfuQCihDxcsnbBKKGQCf330B4yM2RIfM0nK/Xt+gReDLxRysw9oW3VZDc5edw7euHozKtyV5mcUuFPivNi466x74XP5jcCdIvdijss3XoONTacanejU3RNl/WT0WPfD6Av35qSLHzvhUrxx9ZvxQPs2bF2CVD8njSugQqdKuAejA7jh0S3YN7KngFr4SlO4Vlx03EdNkiKKn7dsvxp7Rg69Z7L6FkqE8KEsCMWPrjkGbzvsnXhVzQZUuAMHMNo18DSOqT3WfG+liNw31B6HY+qOm+TQ4G3AprbNknIX5NWTv0ZNl7ZbLYmn4vh9x+9wxwpJeJC/EVh4zQsRuE8tvbKiAtWVAbhdLiObpIA4HIliLBxCJBozH4Yv9OAHvuuqq0C5Iz/4n0ql0DswaCS38w2Xy2VE7hTbUzRO+WY+gzLQ1qYmMyb88Dr7sxCpaD7bPr1uCdyXbzR4DVCAQQE3Be6pIrh+l49O7mqykhIkkkns6+gsCO4UCddWVYGJLUZDIbOOsH2HCoqIWxobzDrK4HrT0dNj7gczRX1tjZHDj46FjORdkX0CvJ811deZMZwaFOv3DQ7OOp7Zb83yl0gJz9q2VpNUgAJ37k8UIjBfAuNJcmxmLZtt/8Rjjli7xuwd93Z2zZmQgol+XE6XkbYz8U+Zx32AdIr7Zu4/mWyBxzJND7/HZEJpZulRLIoA9/q873hcbuxuby/aPfGiOq+TREAEREAEREAEREAEREAEREAEREAERKDICUyVt1PWTvH6Qt8WP1XizudvgfJyCdyXYV7MV+LOxIt8LWMmWbvVTL7/0DyznUhozu/z2enw2BiCwyMl/5rHMgyXqhABERCBnBGQwD1naFWwCIiACIiACIiACIiACIiACIiACIiACIiACIiACIiACIiACIiACIiACIiACIiACIiACIiACBQWAUoRYqkUfrH7p/jen7+DWCpWWA08RGu++LqbsSawFuUuLxw2vnVZUagE+Cb1eCqFR7q247Yn/tlIvBWlT8DI20+8FE6bEw91PIDbd95aFAkiSn9k1MPlJHBqy+vwoQ0XgyL0ZDqJR7sewtadtyKZTixnM5ZUV1vFavzNMX+L4+tPhN3mmJdYerYKLek55e2UuBdrUNzOvlixHNL2qawoDf7yplsQToRx1zPfMCJ3xcwEyOqSV1+GNYF1SGfSuH/PL/HvT/9bQeKixP1vj/s7/OXas8219v3n78Evd//0kG29edNtpl87uh/BzTuuX3Cf3rT6zaautoo1cNqdk+f3RXqxq/8pPNb9iCmbUe9rwHuPPN9IzBkrReRuQaHQ/drTb5DAfcGzrHRPuHzj57Cx6bWTHaS0/cm+x/Gzl/4fnhvcVbodL9KecQ179xF/jdevOgNuhxv7u7oRjs4s3J2ti/zwfENdLbxT5L0UuAdHRhCORApWOllXU22k64x4ImHE6xQVL1Z2bsk+C2E6UA7aUFtr5PrRWAzxBJ83jMs/6QClnHtoeNhIRws56mtqTJIAzstIJAqXy2nECrF43Eh5Fdkj4PN60drUaOSxnT25SbaUvdaWVkmHr1ltxBMd3T2LWoNzQYPrOoPX2nyiKlBh1hxGJBo195ND6YYpfF+3us0sRp29fQjNkTCDYnh+sLtvcAjxebZnPm1eCcdQlE9xMYOvEqQzlJyM3wcymbQZIyOr5u8xqTQGh4fNvbsUggkpOI+ZxIT3doUIzIeA2+1CXVW12W/E4wlE4zHEYnFEYrEZ94cUuFMUtK+rCwmz1zoweG253C5U+Pwo9/vMvmxSDj9xXfIMp90OXpG8Npkww9qL8lju47j+UeSuWDgBb1kZuOcn3Pau7oUXoDNEQAREQAREQAREQAREQAREQAREQAREQATyQmCqvJ3vg3ct1Nw+pdWWxN36FkXwziWUlxcgRVjpVHn+7vb9MyZ/5zivWdUy2TtL1s4Ul5T2Tx8mvs7B993zjxV8HXlkdEyvBRThHFGTRUAESp+ABO6lP8bqoQiIgAiIgAiIgAiIgAiIgAiIgAiIgAiIgAiIgAiIgAiIgAiIgAiIgAiIgAiIgAiIgAiIgAgYAnyjbzSVwCNdD+HOp+7AaHy0KMi8ofWN+OAxF6GqrApuvcm8YMeMbx+Pp9IYiY/i8w9dgc6x/QXbVjUsewSMvP2ET8DlcON/9vwSdz399ewVrpJEoMgIvHX9O3DhhosRjA3h+3++B7/ee1+R9QDY1Pom/M2Gv0XAXYlIMoxrH7oKe0Z2L6gfFKd+/tQvosnfbM7bNfA0bt7xRYQSoQWVUwgH+11+bN18J3wuv2kOBduUqC933PV/7oXPOd6GvnCvkX1L5H7oUTj3qPNx7pHvMwcMRgdw46PXgeL9QgtqBT907Edw1rq3maYx2cHtO28xYzw9KKe/adOtRnp27fYr55RG8zo8e/07cVLDa9Dob8K4wnA8yMII27semfX6Zp0XHnsxjqk91py3UkTuErgX2pWS//ZsOf1Gcx0wyYGk7fkfj5laYEnbueYxmY4VlE9SajhfWe9MZdvtdtRXVyNQUW7klIxkKoXg8AiCo6Mzfig7X5Q8LhdWr2oxAvPh0TEMBoOHlA3nq41LrZdCbo6HzW4Dx8Zht0+OC8X6HT29i5bVL7Vt8z2/rroaNVXjkv2pEY3Fsa9TAvf5cpzPceRcW1WFgWAQg8Hh+ZyiY7JEgIkkKJelyLyrr7+g1sr5dtHhcKC5vg6UrXf1UcoemfXUlsYG+L1ecwwTaHAdpmSb9yIrKO1gEgevt8x8i3yUXGC+I/LKceTYVF9nZOZzBZN7tHd2mTEp9uB1RSHAaCiE7r7+Yu+O2r8MBCj6bqyrhcvpnNwvWdXy2QL3tEwiEY3HzX45mUxhdUuzSYrDPYklcOcO2OPxgIktuM5xfWSwDP7hOseyKBXiswe/t8yI3blXM8dM6yu/p3m8+AlQUe43+xvufZnQQSECIiACIiACIiACIiACIiACIiACIiACIlD4BLIpb7d6mzTP58bl3xK4L98csCTufKbaNzA4YyLjdW2t5rms224/SNg+W0s5lta48jg+ex0eGzPvTWCiTIUIiIAIiED+CUjgnv8xUAtEQAREQAREQAREQAREQAREQAREQAREQAREQAREQAREQAREQAREQAREQAREQAREQAREQAREYFkIUJQQTSWxO/gS/vkPX0J/5GA55LI0ZIGVuB1u3PSGW9FcvgplDscU/eQCC9LhOSWQTGeQyKSxbe//4JtPfQ3pzCuCopxWrMLzRoDy9o+feBlcDhfue/nnuOfZuxFLxfLWHlUsAvkkYLc5cMmJl+GU5lPxqz334Ycv3ItwEQrLv3DaF3Fs3QmLlrd/ZuPV2Nh4qhFD9UV6cdfT3zDC22KNyzdeg41Np5q9B/dRN++4Pi/94dza1Lb5AIyUfFP2Tem34mAClI9f8urLsCawzuxJ7njyq/hd+68LEtXJjRtx6UmXw+v0mnWDgn4mC5gelpieyRA+dN95B/386Jpj8LbD3okjqo46QGDMA3d0P4od3Q+b+TKTIH42MBSas+6pIvfrtl89p0S+IGHP0qgz2jab68zv9GNt5XozFhfOwLnY+qX2Lp2AJXB/78/evvTCVMKSCfB3ECaJ4ZpX5alGva8RTLhiBT/EPBYOYywUNl+zGRRvU+TudDgmZZWRaAyDw8OIxvL/e1CgvNxIOi2ZY6l+iNvv8yLgL4ff74N9QqrPcd7X2VUQ4zDXnLMEzgcelzHzNThSHIkW5+pjofy8uaEe5T6fkScw4YJieQkctroNNpsdHT09iESjy1t5lmrj/KkMVKCju2fOEiniqK6sRLlvXG7M34kpKeaaTJk77x8sb2rw5y/s2Ttn2TrgYAIUQ1eWl8PusM+IpzoQMPJoBpM4DAwFix5jhd9vxPUUZTNBTVKylqIf01x2oMzjxqrGxknZOk1OXJfGt062cam6kauPS57Md6fsq5gQiCJ3xtSkOVy3rOBeMxyJIhQJm6/Wz7jWMYkHJe7Tw9q7pTMZc3+YKTkGkxV4yzxmrlOCFE8kzR5vakKMXLIr9LIpBqmqqED/0JC5vyhEQAREQAREQAREQAREQAREQAREQAREQAQKm0Au5O1Wj9MZIJ5OS+C+zFPAkrizWj4npWCdonXrGWZ9bQ34OoXTbjNjs9DguFLmzj9WMIHmyETy4IWWp+NFQAREQASyR0AC9+yxVEkiIAIiIAIiIAIiIAIiIAIiIAIiIAIiIAIiIAIiIAIiIAIiIAIiIAIiIAIiIAIiIAIiIAIiUNAE+FbeRDqN9tH9+Kcd16NjbH9Bt3dq495z5Hl4x2HvRoXLZ97UrCgsApxbsVQK/ZF+bNl+FXrDc4uNCqsHas1CCZze8gZ8/MRL4XZ40B/pw78+8RW0j+7FaFxStIWy1PGlQeCkho246PiP4vnB5/Cfz95lrotiCyZkoMA4kgzj2oeuwp6R3fPuwtnrz8H7jv4gmHSF8YPnv4tf7v4JKJou1qC4nQJ37jr4WSp+OIrS7Hz3qd7XgK2b75zk/IM/31OsiJel3Zb0fCQ+gk9s+zAiyciy1LvQSnwuPz518mdxQv2rzakUrVPQP122fvOm24yUnokRmFCAIuNzDn8PVpW3TV5/PJ8JFHb1P4XHuh/JWtKBqSL3Q0nkF9rvQjreuuatNkngXkijk9+2SOC+/PxnkrQzyYXdNrOkNZfS9pl6X1lRAX4gb1Lknsmgs6c374JitquhtgajoRAGgsNIJBLLP3jLVGOZx4OWxgYzBlaMjIUwPDpqRJ/FIPicKkmdKkNdJoQlXw0Fsa3NTUYe2zswiJExCU6Xe9Brq6rMWkl5e0dPb1FclzMxorh4IWsKr22KtqsCFfB4PAckIuW1zjWawmKTjKK8HIPBIPpLQC6+3PNrrvosOQqPo/i5s7ev6IXnTfX1CJT7jSSbferq6y/6Ps01jvr54ghwHWprbgITS0TjcUSjMbjdLlAUxe9N3YOwBj7zsmWAzETiidlq5T6LaxjXMv79UOGw2+GaInCnUJ57VbaBwqJkJmPO5x7aSjrEe3dTQz28Ho+RxnOu8w9l7xTK8zjub+PJJJKJpBG8x0t4v3sotkzk4CvzYn9394rs/+KuCp0lAiIgAiIgAiIgAiIgAiIgAiIgAiIgAvkhkEt5O3skgXt+xpW1WoJ1joEVfD2SknUmx1yzqgX8qIN7ItnsYlvKevg81XK58zUryuIpjS/VhO6LZaXzREAERGA5CEjgvhyUVYcIiIAIiIAIiIAIiIAIiIAIiIAIiIAIiIAIiIAIiIAIiIAIiIAIiIAIiIAIiIAIiIAIiIAIFAABvk84mc5gNBHCNf/76aISuFNK+bETL8WR1UfD47AfIL8pALQrvgmJdAapTBrfe+4/8V8vft+INRSlS+C0ltfhYydcijKn13QymoxgNDGKYHQIX3jos0hlUqXbefVMBA5B4NrTbjBS0Z/v/nHWZMnLCduSt4eTYWxZgLydMvHPn/pFNPmbTXN3DTyNrTv/5SDp9HL2JRt1+V1+I0mnVJsfpIqn09g78jIuf+DSbBS/5DK+//afmTIoypfAfW6clnz53ue+jf964ftzn5CnI2yw4aTG1+CTJ11u7rEUiN/1zDfwu/Ztky1aG1iPmzbdOr7XomRtyq6Yc9QI27seWVAChoV2d7pEfqHnF+rxFNRfe/oNCMaG8JH7P1iozVS78kBAAvfcQef99tyj3o9jajag3teI2STtbAU/gJxMJo2Ikh9MjkSi5sPPs8kjc9F6CiXXt7UasSQTvfC33/3dPQhH8pskpKLcj6a6OlBkTiFwqX9gu7KiHBRE0zpqCT4pC7WkpJR6Uhw9yA+vr0C5Zy7mfjGVyXmwfnUbaDPo7u83slnF8hIwY9DWCpvdjoGhIQwNjyxvAwqgNt4nqgMB+Lxesx4NjYwYCTHZ+MrKTCIKrl8v7t1XAK0trSZQUr2urdV0insGrgNjoXDRdnJVUyP83vHnsJw/nDehcNgkqCj1+33RDlqOGs7xpwyd60o8njD7YM6Bqa/HVAUCqK+pNslLBoeHkUyOP6unIJ3rEhPg8HyXywmHw2H+zT/82fQwkvR4HJFYDKNjIbOGUai+mPCWlaG1qREOtmNC4j40PGzuD06nE80N9UYwb8VkGueJDXcG45IiXtP8HYBf2b5wJIrgyMq4x3D8W5uaYLfbsLejczHDoHNEQAREQAREQAREQAREQAREQAREQAREQASWiUCu5e3shgTuyzSYs1RjfS6DonUr+MzWetaZrc87cKwtabxVTzgaNcJ4JbLO/zxQC0RABFYOAQncV85Yq6ciIAIiIAIiIAIiIAIiIAIiIAIiIAIiIAIiIAIiIAIiIAIiIAIiIAIiIAIiIAIiIAIiIAIiYATuiUwa3/zT1/Crvf9dVETOO/pv8O4j3guX3WYkD4rCIEBhRzSVMmLbGx7dguFYsDAaplbkhEBrRRve/6oLcUT1UZNimAp3wIirO8f247Lffiwn9apQEShkAuWucnztzXfhid4/4Padt5qkBsUUlKd+66x7TZOveOCT8xY/f2bj1djYeKqRh/VFenHX098oSnn9TGN19vpzcMGGDxspq9NuAxOV/HL3T41MuxBCAveFjYIl5h6Nj+AT2y4GExUUcjBxwN+ffCWOrz/RJEXYsv2qA5p77lHn49wj32e+t6P7UezofhjPDDy1bIkTpkrkr91+JZ4b3FXIOBfUNl5bFOdfeN95CzpPB5c2AQncszu+lrT9lKZTUeetP6jwQpG0z9Zr68N4FE+a34djMbR3dec9kRll5jVVlUYQPBgcNlLLUg9KRz0uF9xut/kQvMc9/ndKSK2gaHRfV7ck7qU+Gab1r7GuDpT8M0KRCDp7evN+ja6wITDdLff70VxfZwS7HIPlTrhRKMy5JpHB1OD61dJQDwqN9+7vQEyJJrI+XG3NTYYvYywcNnOwGIPCa8q2pwafw/A+z/WtTxL3YhzWBbfZErdXVQTg83mNAJ3Sdu6dKTBnIqF4IgFKoShC5/e7evvmXHe5fzICd6cTbrfLPOOnKJ3/txIlUeA+fQ1bcAcmTmDbyn0+OO12s49Och6HI/B43HA5HKbdnNvsL4XyRjo/8XeTpGcikZ0lc7faQYE7ExqUenBNa6qvM5z2d3WXenfVPxEQAREQAREQAREQAREQAREQAREQAREoWgK5lLdb0vapcJw2m3l/myK/BCzBOsfICo4LxyebwXqSmfGElww+U+X7FVbq63DZZKuyREAERGAuAhK4z0VIPxcBERABERABERABERABERABERABERABERABERABERABERABERABERABERABERABERABERCBEiLAN+1S4j4YHcBv23+Np/ueNMLHYoija47BNaf+A3zOMiNxVxQGgXg6jWgyjq89eSse6niwMBqlVuSMgNvhRqOvGR6HB/FUDG9oexPefti7kEqncPOO643AWiECK43A29e/C+e96m/w85d+jO8+9x9F132n3Ynb3vR1I1Gdj8CdcvMPHPMhOGzjYswfPP9d/HL3TxBKhIqu77M1+JITL8Omts1G4s7PO3GN29H9SEH0UQL3hQ+DJWC+97lv479e+P7CC1jmM6zECjMJ3NmUjU2n5nU+WhJ5XvcfKiHZ+V1n3QsK9N/7s7cv84irukIjcEztsZNNunDDxVhbuV7zYgmDdChpOz9ITKHqWChsJITF8IFiiiTXt7UaoSQ/Z80PRVOeGI5Gl0Bo9lMpqzR/DnEYf1YZqEBVRYURbVJQS4HnSo/qygDqqqsNk+6+PiM3VZQ+AUqOKQynHHtqUDxLcUFC18ayTwJKtMs8HnMNdvT0LHv9hVoh7yMNNTUIVJSbdZv3Q0V2CVAS3dLYYO6f3Gf0Dg6aPUcxhSVv536jb3AALqcLVYGK8X2BjVKWjJG49/QPgAlLFKVJwO1yoaaqChV+nxl7itspNbc2o3xmxe9xDvDnvAdyTgyPjhYcEIfdjtWrWkziHYcNSE0Ihrhfo4S+u69/sn9MysO+U3blLfOYvxuJ+0SQARM9p5EBhUgjY2Pm/FKOyooKk7CJ9wwmb1CIgAiIgAiIgAiIgAiIgAiIgAiIgAiIgAgUHoHqQAD1tTWmYXx+lYv3uk+XuEvgXljzgI89+TkNitb5UQe33Z6TBnIeJDNp83x0IBjEwFAwJ/WoUBEQAREQgVcISOCu2SACIiACIiACIiACIiACIiACIiACIiACIiACIiACIiACIiACIiACIiACIiACIiACIiACIiACK4gA3xCc4Lt1jYw0g139T+G6h68pCgIUxX70hEvxutZNKHNQ8CCJe74HjvOJAvedvX/ELX+8GZFkcUlw8s2v2Ot32l347Cmfx/H1J2Lb3vvx9T/9a7F3Se0XgUUR+Ocz/hVepw/f+NNWPNH7x0WVkc+TWitW45rXXodabx1+ufunuOuZbxyyOfW+BmzdfKf5+Y7uR3HXM19HX7g3n83Pad2WxJ2VfPmxf8Afe3bktL75Fm4J3PcM78Z1D19dcvL8+XJYyHEUnl++8RrsHdmDyx/4xEJOzcuxLrsb/3n2j3AogXteGjWt0ps33YY1gXVGJM8EB6UQluj/km0XlfTaVgpjles+nNG2GR8/8bIDqpHYf/HUmfzlgg0fNgVMlbYXo6x28oN47Esmg2gsjvaursXDmeFMSn2dDgf8Xi/K/T4jq7TEnDNVRJElBZYUuFJMOxoqraQ6i4VLbhTfUm5KiWlIcuTFoiya81oa6uH3+Yz41boemMygrroKFLtzLvT292N4dKxo+lQKDeW1uGZVixmXvsFB8Z8YVEqM62qqQRlvZ3cPxiKRUhjuguvDurZWI4o260I4gs7e4nl+0drUBJ+3bOLaGTIybvaDe4PGujpwDlkSd4pZBoPDBcdfDVo6Ae7zOI+5N2RwDnA/PTVRCV8l43Hcm/LnkWgM+7u7l155jkrgHG6orZ3sE6uhfJ37NbZ/tnA6nfC4Xajw+80f9psCLMqQ0gDGxkLo6uvLUcvzXyzFXwG/HwPBYQRHRvLfILVABERABERABERABERABERABERABERABERgkgBf422qrwOTizL43CpX73GfLnDPlShew7t0AnyPfa7mAVtnzQUJ3Jc+VipBBERABOZDQAL3+VDSMSIgAiIgAiIgAiIgAiIgAiIgAiIgAiIgAiIgAiIgAiIgAiIgAiIgAiIgAiIgAiIgAiIgAiJQQgT4ht00Mkim+V/gI/f/DYZjxSH4OLbueHzhtOvNG5r5BndFfgnE0mnEkjFc/fvPYN/Invw2RrUvKwEbbDhzzVn40LEXYywxho/c/8FlrV+ViUChEDipYSP+76s/hUe7H8Y9z96N0XjxyXP8Lj+ufu0/4IjqI42wmOLiQ8VHT/gE3rT6LXigfRu27rylUIYhp+2wJO7pTBrXbb8azw4+k9P65lO4JXDnsZK4z4cYcOGGi/HW9e/Ag/t/i3994ivzOymPR7kdHnznrT8043uopAp7R17Oq7x/bWA9btp0qxGsXbv9Sjw3uCuPxLJTtXW93/3MN/GL3T/JTqEqpWgJTJW4B2ND2u8ucSS/97afGsHii3v3GelksQYlsPzgvbdsXKhKc+rwyCj4gehUKrXobvED/VWBCvOBfsqO+e+pkUqnDbeZnoLwuQ5/1ts/gEgstug2lNqJvrIyNNbXmW71DQyiGBMGlNqY5Ko/THbAsabMOJFMmkQGlJomJ65JSm75IdrK8nLThNGxMQwOj4Byd8XyEKiurDQifY5Je1c3ksnk8lRcwLVwXpIJBe5dvX1KvpGjsaoOBEDhMe+ffC2kvbOrKK79VU2NJpEL7+8Usw8OH/jaDfcL3I9Y+wVeU7y2uAYqSoeAx+1Gc0O9kbUnEgmzTjARAfecFJlzP0rJv9fjmRS6cw50dPcU/Dyvr6lBdWXADNbQ8DAGhoJGQL+QYN+b68f5OO02pNMZUIY0Ggqju0Ql7m3NzSjzuM19Q3vbhcwWHSsCIiACIiACIiACIiACIiACIiACIiACuSXAZ3ktjQ0moSgTb7psduTi7e187z8jgwwS1j8AUxffU59LUXhuCar0xRKwBO58XtjZUzxJbBfbX50nAiIgAvkmIIF7vkdA9YuACIiACIiACIiACIiACIiACIiACIiACIiACIiACIiACIiACIiACIiACIiACIiACIiACIhAnggkM5S4Z3DHk7fhN/t+ladWLKzaMmcZvvGWb8Nhc8Dv8swoL1tYiTp6sQQow4in0vjfjt/h9p23gGJbxcoh8KqaDbjytV+A0+7Clx/7R/yp74mV03n1VASmEPji62428s4fvXAvdvY+XrRsrjn1OpxQf5Jp/807rseO7kdm7MvX3/IfqPJUz3pM0UKYpeGXb/wcNja91tzrLvqf8/MqzWYzLYE7JXT8bJ4k7nPPuq2b70S9rwHXPnRlQUj452qx3ebAvW/78ayHcf/1u/ZtcxWV05+fe9T5OPfI96FU5NZWf36z737c8eRXc8pOhRcHAUvizg9Ac/0ohUQF+SL/lTNuRzWJ7KUAACAASURBVGtFG7r7+jEyNpavZmStXgph62qqjZSeEY3F0Dc4hEg0esg6qgIBlPt9Rh49PDoGu82GqsoAqioCcDodZk9JoXQikTQCVkpbo/EY4vHEuCz+EMGf8diFKS+zhqJgCyrzeIz0lCGBe8EO05Ib1lhXh0C531yLlNvyOjyU0LSmstKI3Bm8ZmJxCtwPvHIoj43G4ghHwubns117S278CitgzaoWUGBCuX7vwOAK6/3B3aV4mwLjyoryibV/PKEAZ2QkEsXQSPElhyvEQSXnw9esHmebyRiu/YNDhdjUyTZxXeO8oKQ7OJEkZqYGB8rLjcSdOxGuXby2uAYqSocAZU+tTU1wuZxm/8y5ayUnsXrJ5CUulwsVfh+cDidCkUhR7LWZsKiuuhqpdMrM28UmeKLEvrWp0ewDjMSd++IMMDI6hu7+/tKZDBM94b2U7Iz0PjisfUrJjbA6JAIiIAIiIAIiIAIiIAIiIAIiIAIiUIwErESibDsF6q5cmNsnwFDazvdtTw1W556WHLwYOarNiycQTaXN+xSY6FUhAiIgAiKQWwISuOeWr0oXAREQAREQAREQAREQAREQAREQAREQAREQAREQAREQAREQAREQAREQAREQAREQAREQAREQgYIlYIQwyST+2LMDtz5+M+KpWMG2dWrDPv2aq/Dqhlej3OVHDt/rXhQs8tVIzp1YKoWx+Bg+99Dl6BzryFdTVG8eCLjsLlxxyudwXN2JeKzrYXzlj1/KQytUpQjkn0CFO4B/e/PdeKjjAXz9T1uRSI8L14ox3v+qC/G2w86Bw+bEA+3bsHXnLQd1g/JrSrDDiRAuvO+8Yuzmotq8NrAeW06/AT6XH4UidaZQmKLpem/DZJ8kcT/08HIMb9p0a9FJxu/+P99HOpMyEsfMZKIcG9wONzwOjxH3X/HgJxc1r7N5EhMKlMq6sLHpVFy+8RrsGngaW7ZflU1MKqtICVhS/1KZ4/kchrPXn4MLNnzYiJU7e3rz2ZSs1U2pZktjgxESUwpLoSblqZSzWxJKr8eDivJy+LxlcDqdk0noKOGkbLPM7QYogZ+Qt/P7lEfH4nEJGZc4Un6fD421taaU3oGBQ0q9l1iNTs8jAcqLG+tqjbQ1HI2it3/AiLBnC0pPG+pq4Ssrm7Pl9F8kkonxpAsjo0imlbhwTmizHODzerGqscGM1/Mv71lKUSVxLjnU11SDyT1miqFhyrglus/GYFNyzvWCovNUOo2X93cYOXohBpOPUNhNlT/nwEAwOGszV7e0oMzjNsckk0ns6ehctAi7EHmoTQCTjzBp0GgoZJJfFOrczedY8f7CPTmTI1HiToEV7+FMgMA9YKkE7xu1VVUmwYPD4TDXOvvYP6TEDaUyxuqHCIiACIiACIiACIiACIiACIiACIhAcRFgAlE+fy73+UzDKW6nwD3XMV3iTnm73kefa+qFXT4F7kwQ/3L7/sJuqFonAiIgAiVAQAL3EhhEdUEEREAEREAEREAEREAEREAEREAEREAEREAEREAEREAEREAEREAEREAEREAEREAEREAEREAEFksgns5gMDqIyx+4FMOx2YUgi60jm+fZYMNnNl6N4+tPQIXLZ6QMiuUnkMxkEEslsaP7Edy+8xZEk9Hlb4RqzBuBU5pPwyde/few2xz4lz9+CX/ofixvbVHFIpBPAmeuOQsXHfdR/Pfun+E/dt2Zz6Ysue5XN5yM9x71fhxWdQRCiRA+NIOg/aMnfAJvWv2WQwrel9yIAiyA0vqb33BbQcnbp2KiyP29R78fdWX15tvPDDyF67ZfXYAk89ukCzdcjLeuf0fJzN0KdwXuePPdMAlVHvgk9ozszivgUhK4b6g9DteefkPRyf7zOgFKuHIr+QPF3NduvxLPDe4q4d4uT9e+97afGnHvi3v3lZRclGJNfkCPfeN8iUSjSCRT8JZ5QFk0g9+nWJp//F4v+IF+RiKRNNJFSjkV2SNgBJfVFFxWIJPOoGegH6FwJHsVqKSCIMBxbqitMeNMKTMTKAwMzf1sk+e5XE64HE6TKMcKPmGkEJXJGfhzt8sNp8MBu8NuxM8UpcYSCUQiUQRHRyXRXeAsYBKLda2rzFrZ3tVtZNMmbBRPp1Zk0goz15xOw4CyYc4zJp+oClQYTpK4L3CSHeJwJlpZs6rF8OU139Pfb5KtFEpwT2DWmgnZD/cO3Bd09fbN2UTuKVY1NZpcMOl0xsicJf6fE9uiD+A65nLyPuGCt6wMDocd4UgUTMBjJe9ZdOGHOJGvf7U2N5lEQLzHDY+OZruKkiiP1wIl7uYeb7chmc6Y651JEOazNygmCNyrVFVUmMQU3K/w94vO3l7E48WbWLSY+KutIiACIiACIiACIiACIiACIiACIiACImARqK+tQXUgYJ7PumzLK1GPpdKTr3GVOcZfd1asXALWfFAC5ZU7B9RzERCB5SMggfvysVZNIiACIiACIiACIiACIiACIiACIiACIiACIiACIiACIiACIiACIiACIiACIiACIiACIiACIlBwBFKZDBLpDH699z7cv+e/kUYaveHughVyU8Dwmddcg+Prj0eFyw+7/O15mVOcN/FUCvvH9uPLj/2jmTOKlUOgtaINV57yBdR5G/Bk3xP48mP/gHQmvXIAqKciAMBpd5r70eHVR+Le575t7qPFHGsC63Dla7+A2rI67B15GVu2X2VE7lPj62/5D1R5qnHzjutNAo+VEJbMmX1978/eXrBd/su1b8UFGy4285ICd4rcFa8Q2Lr5TlDGz3m9a+DpkkDzqZM/i9NaXlcQUvpSErhzcpRaf0piwuepEze94VasrVxv7nm89ymWTuArZ9wO/i7R3ddvRJelFNYH9Kw+UeKZSCbNn1QqbUSs8XjcSKYpW6RwmgLQvsGhkmOR73GlALeloR4U9vIZEoW2nb09iMbi+W6a6s8yAY51dWUAtVVVpmSKS43ANLF0gSnL9rhdZh6VeTzmK79nt9mNiIMi9/bOriz3qLSLmypwZ1ILK8ZF5cNmPVTArFsVfj8a6mpN4lJJ3LMzKyhw53XMCEUi6OrpRXrKPMxOLfMvhWPrco1LwMs8btM2yvy5zvD66B8cwtDIyLwKXNu6yiSM4csk3Gfs3tee177Nq9FFcpDDbjeJPcjXGis37wc2m7lWGdzzRWMx9A4O5kygzfsQRf3M9NDR02vqUxxMgGPU3FBvEiJQ4s7XPZlYib97cE9eSsE5WF7uR1NdnZmD7ONYOFxKXVRfREAEREAEREAEREAEREAEREAEREAERKDgCaxrazXPdZdboM7khcmJ59tu89pVwaNSA3NMIJ5OI50BXty7L2fJRnPcBRUvAiIgAkVDQAL3ohkqNVQEREAEREAEREAEREAEREAEREAEREAEREAEREAEREAEREAEREAEREAEREAEREAEREAEREAEsk+AupxYKo14Kob+SD8iyTAcdidueOQLCMaC2a9wiSXOJnBnXxLptJGcvKIBOnSFRrQBG5x2/lexUAIUYCTSSfxi90/xnWe/ZbgrVgYBCstObf4LXHz8x+F2eLCj62Hc8vjNK6Pz6qUITBA4svpoXH7K59Ad6sR/7roLzw3uKlo2fpcfW06/EZS4M/YM70YoeaC83WFz4OiaY8zPC1lknu1BKBaBO/tttZXydkrc1wbW4/KN1xjp8J6R3dlGUzTlkcNNm25FIp3Alx69Dk/1P1k0bZ+toc3+FvzLG7+GaDKCS7ZddFDCheXsZKkJz+866174XP4VtdYt53wplrrOPep8nHvk+xBOhHDhfecVS7MLvp1nrz8HF2z4sJELdvb0Fnx759tASlfbmpuMdNVhsyGZThuB6mBw2IjbU6nUQUXxHG+ZB8GR0flWo+PmSaAqUIGG2lpzdDKZNKJeiqEpt1SUDoFyn8/I2ym1tSS6lPQPBIcQCkdy0lHWVVNVCV9ZmanzJUqSNa/mzZrMVjU2mrXPeoLIZ7OMUrsvzBvKLAcy2UdjXa2ZaxR59w0MZqPYFVsGeTbV15nXAChu39vRmZVkDwsFSll7XXWNuQ6stWumMrp6+8weYj5B4T/7Zrfb6PfGQDCIgaHCe11nPn0ppGPqqqvh93nH5fgTa9V4+zKGM18LcTjsE3MKZr+Xq8Q8fq8XNVVVRvbPel7e36HXYg4xWXxeL1Y1NsDJZAh8vTCZRE//QEnKzZkQivcJI3Dv78dYSAL3QlpD1BYREAEREAEREAEREAEREAEREAEREIHSJsDXepk4lK9zuPNgUKew22mTvL20Z9n8exdPZ8xrH/u7uhGORud/oo4UAREQARFYMAEJ3BeMTCeIgAiIgAiIgAiIgAiIgAiIgAiIgAiIgAiIgAiIgAiIgAiIgAiIgAiIgAiIgAiIgAiIgAiIQGkRoIg7NU2+/c9/uBGPdm0vuI5Stf6ZjVfjhPoTUe7ywXrvO5vPN6VbAiAKNJKZ5CHbz3IooR6Xb2TgsjvgPEDEUXBdL7gGjcv/U4ilYrhpx/V4qm9nwbVRDcoNAV43b2w7Excd9zFTwc9e+n+497lv56YylSoCBUqg1luHK0/5Avyuctz38s/NdTC/9CGF1SHK26897QasrVw/Z8PYP94/f9e+DbfvvGXO40vhgGISuJM3RfzH1B6Lu575Bt575PlGQh1KhHDFg5eiL1w6otyFzK0z2jbj4ydeZk6hxP237b/Gd5/9D4QSYwsppiCPvf3Mf0edt95cj7wu8xWlJnC3riOK8VfqdZOvuVQo9VqJH/g75bXbryzqJC2FwnRqO773tp+a38Nf3LuvJMTHlLZT3s4P6VPezmcryWQK3X19+nB0niagJT0eHh3DYDBoPqwuyXaeBiMH1dbX1KDC74PT6TSlxxMJhMJhjIbCiMXjORfaUpRcX1sDh91u1jElM1zYIHP9dzod5j6QSqVRV10FXrMcw87evoUVtgKOrqwoNwkpyCs4MoJeSdyXNOqHr1ltkq0wmECld2BgSeUt9GTWTSk4E41YwTWE9ykmHKGYOxKNGdE017OFxOqWZiP3BmzmnscEE1qfFkLwwGMt8QK/O5kseCJpcCKRMFJwXpdM6MH7ASVN1utrw6OjRhieraBAnntNh8MxWWT/UNDscRQzE2huqEeFz2cE+8lUGkPDI+gfGiopXJx3q1e1wOV0moQCnb09kwlsODd1/ZfUcKszIiACIiACIiACIiACIiACIiACIiACBUiArxVVBwJw2W3mNWKFCOSTQDLNz0tI4J7PMVDdIiACK4eABO4rZ6zVUxEQAREQAREQAREQAREQAREQAREQAREQAREQAREQAREQAREQAREQAREQAREQAREQAREQARGYlUA6QyF3EiPxEfzDw59D++jegiT26ddchVc3nAyPw2PkGIxUJm0EJTt7/4hbH7/ZSMWdtnGZ00yRyqTgcZbhuLoT8IFjPoR6bwNYEt9Qb5VZkJ0vsEZRTMIEAHtGXsaNj27BUHSwwFqo5uSCwKtqNuCyk69ApacKT/Y9jhsfvS4X1ahMESh4Aq9tPt1cC51j+/HD5+/Fw52/L/g2z9TAclc5rj39BqwJrDvgx9M/XmYJgJjAY8/wblz38NVGDl7KUWwC96ntnTouK2W8DjUX630NRmi/qW2zOSSZTuBXe+/DfzxzJ7gnLNb4y7Vn46LjPmquxyse/GTeulFqAvdLTrzMzJW7n/kmfrH7J3njqorzQ2BqYpMd3Y/g5h3X56chJVzrV864Ha0Vbeju68fIWPEn02iqrzPy4fHnCJSwwgh2KdpVLD8BynErKyrAD0z29PVjNFTae9XlJ5yfGss8HjOu5X4mcrQZcS4FxZQcj46FzL+XK/xeLxrr6+B0ONDbP2DaMFWSyt+VlDBg/qNRW1WFmqpKjIXC6OqTwH0mclWBAOprqo0sejA4XHIS4vnPlqUfaQl1eMeOxuNGsh2NxZZe8DxLoOy7ubHBrBnJVAoUgVPUHovFkUwlTQKYVJqvcSw8uBdpYHIJh93InCmr5nxRvEKAwutABfdsdoQikUOOfVNdnTnOCiYKCUeiiESjiMRiRrbP4P2ourLSrGG8PilpYnph8ue84vxaqIh/+njxvtfS0HDQMHKu7O3sNNJ/xcEEyn0+tDQ2jI9JJoNwLIau3r7JsSsFZkzw0VhXZ7rCNWV/d7dJAMEEN1UVFWaOc84qREAEREAEREAEREAEREAEREAEREAEREAEckNgXVurSa5X5hhPGqoQgXwSsATuA8EgBoaU/DOfY6G6RUAESp+ABO6lP8bqoQiIgAiIgAiIgAiIgAiIgAiIgAiIgAiIgAiIgAiIgAiIgAiIgAiIgAiIgAiIgAiIgAiIgAjMm4D1Rt7/fPYu/OTFH837vOU88E2r32IE7n5XOaKpiKmaf39+8Fnc+9x3FizirHAHcM7h78HrVr0B/HuZw2PkDvbp5trl7GQR1RVPZ5BMp4zg8ju7vkVNSRG1Xk1dDIGTG0/Bp07+LNwON374/Hfx/T/fs5hidI4IlASBzavfgnOPOh/tI3vxg+e/i+eHniu6fnmdPrAfJzVuRDwdM+KfaDJiJNcMh90Jr9NrkjYcVX2UEZNypae8/brtV2PPyO6i6/N8G1xsAnf2a+uZd5rENIy+SC9GYsM4rOqIFSPdn21sKXK/6Q23gYLmTCaNH73wvaK+h7nsLtz5l/egzFmGKx74ZN6uRQrc46k4PvDL98z30iro47imn3vk+/Cbfffjjie/WtBtVeOyS4Br/sdPvAxcK8KJEC6877zsVqDSDIGz15+DCzZ82EiPO3t6i5oKZakUuPPRAcWdlK7yQ9ESpuZvWClKoEiVY9PdP4DREkgSkD+a+a2Z11VFeTmqKwNGgIGJBI4UHvMaC0ejeRHXUsDcWFdrBKkMimGtNYD/5u9SL+1rP0DqPhPJ+poaBMr9Ru7bNzi0ZMlvfkdr8bVTOE05PxN6UHasmJlAdSCAuppqcx30Dw5iaFhJQhYzV7iWUKrDoACbkvPlTCZTUe5Hc329SS7CMcy2PL61uQm+Mo9Jcsu1sr2r24jiV3q4XC5Qdk2pt7mfmEQblOgnTQIQCvSj8RgikSg8Hg9WNTbAZrOjp78Po6EDk3TMxNJbVmaSLJS53bCbF5TGpeFkPzQ8vOjr1eFwmH0mE4dwzqRSaetWaNo/GhpDNBZf6cM7Y/+Z0Oew1W2gtJ8jEk8mTYKlUkrsw989uB/hvGZwX5RJZ8B1xtqfjIyOmXsG56NCBERABERABERABERABERABERABERABEQgewQ8bjfWrGoxSR7depN59sCqpEUT4Hs54xPvVZDAfdEYdaIIiIAIzIuABO7zwqSDREAEREAEREAEREAEREAEREAEREAEREAEREAEREAEREAEREAEREAEREAEREAEREAEREAERGBlEOBH+WOpNJ7p/xNuffyfEIwNFVzHHTYHmstb4HP6jUyDAs5QYgwdY/sX3VYbbNjYdCrOWvc2rA6sQYWrAi6HA84JQdSiC14BJ3LOxFNpRFMx3L7zFjzc+fsV0OuV18WAuxLnHP5u1HkbUOetxxHVRxkIsVQM//LHL+Pxnh0rD4p6LAITBN5+2LuM7Pel4Rfx4xd+gCf7nigqNk67Ew6bEw67Y6LdE4b2iX9R4O5xePDa5tPx10d9AB6H20iQ+OEfCm7veuYb+F37tqLq83wbO1Xg/qs9/41kJolvPf31+Z6el+M+/urLcHLDRnx7179PjstNm27D2sA6I3HneE2NcCKcN/H3cgKitP3a027A2sr1SKaT+OZTXzOC7mKPvz/5Spza8hd4oH0btu68JS/dsZIGXLLtIvSFi1vGTID8neDyjddg18DT2LL9qrwwVaWLI7A2sB4+17jAbr7Bceb68FdHvs+IxRn8Hfia33+mJObzfDks93Hfe9tPjfD8xb37kE6nl7v6rNTHD+a3NTeBgkh+OJ+SzuGxMfQNDGalfBWyOAJulws1lZXw+7zo7O1FJBpbXEE6K28EeE1VBSpQVVExKUmnFH14dAzDo6N5F507nQ5Qvs41gM8SGUxkSDeqx+0y/97dvh/JZPKQDCnkZZKBqRGKRNDd158XKX3eBhswghMKlSnlHxwezmdTCr7uqkDASKJ5/6SIODgiiftiBo33bgq3Ke6mxGQ5Be5W4peuvj6MjoUW0/xZz6nw+43Qefx5TeagpDK8RwYqyjEWCmddHp/1ziygQAqsKTufKZwOh0kEwnsLw6zaNv7fZhJt8A9ZcT/KrzyeMTIWQu/A/JNKWAlkOAZGGm4bl7izXIq1maiD9wX+rKzMg3g8gXhiPGnioYL3wpqqKiPj72DSIyYMmXitimWz7YpDE2htGk9o4HTYkUilJxOmcEzIvhT4cd4z4UCZx2P6k0qlTEIpJofgPoXzMpFMoae/P+/7J81VERABERCB5SNQV10N7vv4TEQhAiIgAiIgAiIgAiIgAiKQGwLW6zwuuw0Ovb88N5BV6oIIWAL3sXAYnXyerBABERABEcgZAQncc4ZWBYuACIiACIiACIiACIiACIiACIiACIiACIiACIiACIiACIiACIiACIiACIiACIiACIiACIhAcRJIpDPoi/Thu89+Gw/s/01xdmKRrfY6faCI952HvwdOuwt8f73LZjNCNsWhCaQyGcRSKcRTcTzR+wf8eu99eKr/SSErIQIUuH9641V4Vc2Gg3o1Fh/FdQ9fjb0je0qox+qKCMyPAJOJfPj4j+H0ltejY6zdSLN39j4+v5OL7Ci7zY5NbZtxUsPJOKH+1UZ4y/Wf8YM/34MfPP/dIuvR3M2dKnDn0RR/n/+Ld819Yh6PqPc1zCgd/vezvoty14GiSKuZzww8hR/++bvg11IMSp23nH4DfC4/xhJjuPrBv0d3uKskutpWsQY3b7oN0WQEFKiHEtkXAc4F6pITLzNrw49f/CHuefbuuQ4v+J9b1z0l3h+5/4MF31418BUCWzffCa6BC4nrtl+Nj594mTmPAt6fvPijkpjHC2GQj2O/csbtaK1oM7Li5RSnZquvlIBSAEsxosNuQyqdMf3oHwrOKm3OVv0q59AEvB4P+GFJp9NpPpw+lxxVLAuLACW7tVVVRrRLCSkFpJToUjZQaKJVSnj50JBPC400NZ1GW0szytxu7OnoQCIxs8CdcuXKigojjzb9SmdQ7vcZySqDovrBYNAkhSj14PXa2tJs5MS6Xuc32pw7DbU1ExL3AQRHRud3oo6aJDApcE8k0DMwiHAksmx0KPdubqg3Mu5QOJz1evn6RUtjI3zeMlM2JeEDw0Fzjfl9PpM4goJyysRLJQEA187VLc3mmph+n+D3eD8xkvb0uNzaZh9/nWf8Z1Nf85kQugOIxuKgZJ/cFhKsi/cxcmZiYNOmiQK4HwlHovCVlcHlciIaj6O3f+CQUm3eY1Y1NcLldKG7vz8n82UhfSvGY7leMumFkfLzPp3JmHuvJTrnfZZ/eL9OpVNIJcfl59Y9vViSTHFN8Xu9Zn5zz8TfSdgvXhvcU3GPwZ919fUjEo0W41CqzSIgAiIgAgsgYBKYeMvMmt/e1T3nmdWBAGqqq0ySGe59+FxrNLT8ry/M2VAdIAIiIAIiIAIiIAIiIAIFQoDPXJhQsp7P6QF4HOOJIxUiUAgEoqn0vH8fLIT2qg0iIAIiUKwEJHAv1pFTu0VABERABERABERABERABERABERABERABERABERABERABERABERABERABERABERABERABEQgRwQoMwgn49je+b/Y+sS/5KiWwi62uqwG7z7ivXhj25vhdrhhtwGOCZG7VO4zjx3njRFhpJMYjgXxTP/TeLx3B3pCXXhp+MWCk20V9gwszNYdXnUk/uEvvgyn3WnG+LnBXaDQOZqM4r49P8MLQ88XZsPVKhHIEQG33Y0rXvt5k9iA18VLwRfw7V3fwrMDT+eoxsIo9pTm00Bhs8PmhNfpQSqTBmDD79q34e5nvpEXgXSuyFDoe0bbmab4M9o2o97bgBsfvc4kKym2oMT8pk23mmYzL82Eex+JdAIuu8t8vxRF7hw3ypkZu4Mv4urffxppM2dLJ24/81uo89bh9p23mOtwucNivGd4N6548JPLXX3W67ME7uFECBfed17Wy1eBuSFgrXFMKPVicO496VE1r4LD5phsDIX91/z+MzMmwMhNi1d2qWevPwcXbPiwkRdT2lts0VRfZ+ScFHMik0YyncH+ru5DSjiLrX/F3F7Kcetqqo2ocn93D4pFvlnMzLPVdktMnc5kjHR4aGQYkWjMjGWxxKrGBvh8Puxt34948mCBu7V2UA7b0z9gxHj8O5NBVAUqjPSDcmGKhodHRzEYHC7pZ2mrW1rgcbswODyMgaFgsQxz3ttZVVFh1jneg17Yszfv7Sm2BlgCd64t4WgUQ8MjRt48U6RTaSN0zlbkWuDOdvq8XrQ01BsJJ9dT9pP3QrfbPdmNvoFBDI2MZKtbeSuHa2d1ZSUC5X7Thumv2bD/jGQyafobCkeM0J3necvKUOZxw+VyHZS4d2h42EjuFxtVgYARh5t94izBe0BPX78Zp+nBe0JddbVJRLOvszSSzy2W52LPo7h99aoWI3C3kjMb0hmm7To4eJ0kjcQ9Zb5S9s7rJ5FKmn1JoSYF4nzLZNIIRaIzJpLiPKqpqjTrAK+DoFnzsreuLXZ8dJ4IiIAIiEB2CTCJHZPamMQlwJzCvqni9ukt4e+oTAgyEBxWksLsDpNKEwEREAEREAEREAERKAEC1us87IrLbjPvJ1eIQKEQoMCdzzVfbt9fKE1SO0RABESgJAlI4F6Sw6pOiYAIiIAIiIAIiIAIiIAIiIAIiIAIiIAIiIAIiIAIiIAIiIAIiIAIiIAIiIAIiIAIiIAIiMDiCVBgEE0lsWf4ZVz54Kcws9Jg8eUXy5kUU7f4Vxmx3Pqqw+F1+uC0U/hgh31CNVY6IAAAIABJREFUfsq34FPGobfij48q546Rw2SAaDKGcDIEShQHIv3oCnWgK9SJnlA3+iN9eGn4hZIWURXLPF9IOznXmdjg3CPfZ6Tt1z96LV4Y+vNCitCxIlASBFx2Ny489mKc1PgajMRGjMy7O9SJx3v/gJHYcEn0ca5OrAmsw0kNr8HmNW9BS3mzSeBB5xQFzjf/4fqSFOCee9T5Zv378+AufP6hz86FqCB/bvWBjds18DR+8Od7jLT99FWvx/uO+hs0+ptNu3d0P4qbd3yxIPuwkEZR3E65OIXtv23/Nf7tya8u5PSiOfadh/8Vzn/VBWZMt2y/atnbzUQHWzffafZ8H/jle5a9/mxXaAncrXKT6STO/8W7sl2NyssygQs3XIy3rn8HfrPvftwxj2v9rrPuhc/lN7+P/OSlH+GeZ+/OcotU3EwEXt3wGry+9QwcXXMM6rz15pAX9+4rKsk2BcstjQ3mGQA/kx+NJYx8mHIrRf4JGAlZVSVGQ2H0Dgzkv0FqwbwIUDa3tnWVkaoGR0bRP7R4ce68KszRQRTmlXk86OjpRSgcPqCW5oZ6UN7M6Orrw+hY6KBW+L1eM38pF+bzFwpW+weHMBYKzSj4zVE3lqVYyqTXrGpBLBZDd19/wYpxlwXGAiuhmLuxvs4I/9u7uo2cUTF/ApbA3ZI4U2rM/eBk8Dm/zWa+R/F3NufncgjcKShvrq+D3+c7JBSusUwQUexRU1Vlkl9wvDhW04Xp/F5wdNSI2w8Y4ykdJy+u276yMni9Zaac3oHBJSUP4TXa2txk1vKZwnI6MVkH62LCjqnBfqxd1WL6w58z4ZFicQQoN6+rrjLi/hnHgt+0AbYMkJmS6XAmwXtnby/GQsU5FkxYwMQO5BCNxUwSmUIV0i9upHWWCIiACKxsAtxjUiI5dS/E3xH4u8L0mC5up9iPybS43+DvF9WVgQP2MIlEAv1DQZN8TCECIiACIiACIiACIiACK52Ay+nEurZWg4GvE3scMz9zWumc1P/8EYil0ub9+8+/vCd/jVDNIiACIrACCEjgvgIGWV0UAREQAREQAREQAREQAREQAREQAREQAREQAREQAREQAREQAREQAREQAREQAREQAREQAREQgYUSiKczGIgM4IZHt2DvyMsLPb2kji93VeCU5lNxStPpOLz6CDhsDqQyKSNy9zg8cNtd5u90PNhBycv4m/RXclgid/pv+LbwZDpl5Kn8E0lGEE/F0D9N6t4X6cHLw7vNMYrCJRBwV+LyjdfgyJqj8UD7b3D7zlsKt7FqmQhkmQAFCEdXvwr/96RPo97bgEQ6gW17/wc/3/1j9IZ7slxb4RdX4Q7g86f9I2rL6lDpCZiPqDGJRzgRwpbtV2PPyO7C78QCWmhJnSlzvvj+DyCUKE5pxSUnXobftW8z4vapQdE5heeRZBjXPnRVUY+f3+XHtafdgLWV68Hx2rrzX/BQx4MLGO3iOtQS1T/Qvg1b83Rf3nrmnWZdvGTbRUWfwGFtYL1J0sFYG1hnJN83PnqdSdahKFwCTCLAZALznYMUuMfTcVzz+88U/Zwt3FEBpgrbuV+YLtakUIpiVAqjiiWsD+I5KAtNpxGKRNDZ01sszS/5djbU1qCyogJ9g4NGBK4ofAJcFyg+p+h2aHjYyOEOJdot9N6samoEJeyMcCRikjukUinUVlWj3O8z/eKaN5f8jiLh2upqeMs8k13mOskyeW4kGitaRlaH6mqqUVNZiYFg0AgDFQsjUFlRjsa6OiNvn0nMuLDSVs7RlFJSbkmJMZ/dW5Lmqc/xp4ubKdAOjoxkBdJyCNzZUMqaW5saJ0X0XD/cLtdkHxYqcCcvrtGFliygrroaPm+ZEY5SSO9w8PUZu0kGYl6bmC7nn2MUKV435yxxtCk+ZdusfS/5UyLP+wHXdZ/XC+4jmQiRz9D2dnQgkXhlL8zxY6IB9qu7t6/kEngsEe+CT+f8dTocZn64nC5QtOV08t8O833+nGNvSd6tcbPWBb7Wl87A7PeLWabPvjLpQUW536x/lLjPtR9ZMGydIAIiIAIisOwEuOdgEjAGEwsyCRgl7RSvD015JsL7QGWgwtzzGJa4faZkhNz3cT/DvbN1f+TvsjyW9w+FCIiACIiACIiACIiACKxUAny2HCgvN9232wD3IZIGrlQ+6nf+CcTTfH8+8OLefeZZt0IEREAERCA3BCRwzw1XlSoCIiACIiACIiACIiACIiACIiACIiACIiACIiACIiACIiACIiACIiACIiACIiACIiACIiACRU0gmc5gOD6K7/35P3Hfyz8v6r5ks/FOuxOryluxrvIwHFF9NI6uOQZN/ia47O7JajKZ9Lj0wWYzMgTrazbbUUxlUXpCkTu1OONi9/G/WVJ3/j2RSqAn3IP/euF7eLRrezF1b0W29fCqI3HVa7fA43Djhkevw65pEuAVCUWdLnkCDb4mvOuIv8LJjaegJ9SN5wZ34Q/dj+LPQ8+WfN9n6yDvdLwX/tVR5+GYmmPgdniMhIrBBA8UhZdSfP/tPyvJvm1sOtUk5wgnw9hS5PJ2yre3nH6DkW6PJUbx97+7BMHoUClNwwP64nV68bUzv2X6e8UDn8ybeJ+JATa1bcaPX/wh7nn27pLhffb6c3DBhg9j18DT2LL9qpLpV6l1hNf9TZtuRTA2hI/c/8F5de/0ltdje+f/zutYHTR/AvMRtoejUUQiUfBrMYb1QTwqr+LJJIZGRjA0nB2xazHyKLQ2U3hK8Skl2TOJyAqtvWoP0FhXa4QXlNfu6+oqaqEARXdcIyiIpRyWzwOZ5IpfkqkU+geH5j0vKZalDL7c54WDslnKZymdttmMvJ1raHB0FOFwpCinUXNDPSiz7uztxVgoXJR9yGejKeNua2k2c2L3vnbU19SYhCKltO7VVlWZeU7JSCweXxJuCpsp1+H9gcEy0+nMRCKEabpum23yWuP1Rqa8p2QjuNaxHbme92w36ynzeDAWCmFkLISGulp4PeNJIRYipWebua6NjoUwGAwWlEyciSC47jJhSyhcOOsIZadc3/iaB8Xt0XgcyWTSzDeu5WtbV41Lw2dIBmQlNeGc7e7v1/qYjQtvhjLI3263TRG4O0ySA37f7XaZv/M+zPu4k+OUyaCjp8eMZzEH51dVoAJcX5k8oLOnB9HY0tbXYuahtouACIhAsRNobWoyyWwYfQOD5vmU9czqUH2bTdw+/RzeF7mvocydey4GxfAv7+8odnRqvwiIgAiIgAiIgAiIgAgsmACf161ra508TwL3BSPUCctAwBK47+/qLtr3YiwDJlUhAiIgAksmIIH7khGqABEQAREQAREQAREQAREQAREQAREQAREQAREQAREQAREQAREQAREQAREQAREQAREQAREQAREoPQKUr44lwniq/0+46bEvll4Hs9Qjm80OO2xo9DfhqJpj0Fa+Gmsr16PJ34xKT+WE2H1cBDMucreBb+CX1H18ADjPUukM0sjgj92P4ZtPfQ2D0YEsjY6KyRUByj7ec8Rf4z1HnofR+Aj+7v4LJvT8uapR5YpAfgm8+4j34l2Hnwua9zjnf9/xO3z/z/cgmU7mt2EFVPtZ696GN7adibWBdXDaHUhl0kZW+IvdP8Hdz3yzgFq6tKZsOf1GHFN7LPaP7jNi8FKJc486H+ce+T7cvON67Oh+pGi7dUbbZnz8xMtM+18MvoDP/f4zSJu5WLpxWvPr8KnXfBZ7R17G5Q9cmreOWuz3DO/GFQ9+Mm/tyHbF9b4GbN18p1nvz//Fu7JdvMrLEoELN1yMt65/B36z737c8eRXs1SqipkPgZUgbJ/OYarAPUaB+/CwEYcqCoMA5QlGeiqBe2EMyByt8Hg8WN3cZOTmfYODJSGqpfC1zOM2ojuf12vksJT29vQPYDQUWvC48PkLRbIUMXvLPKbMcTH8eERjMQwOjyAcKR6prCWXJqOOnt6iavuCBzBHJ5Bhc309yv0+xBMJM0cYlrgxR9UuW7G+sjK0NjcdUB/7mUqnTRKYVCo1KcWmhHK2qA4EjMiSAkpei5S3U2hO4b3JOPrK5WSKodidIkyex+uZ121Xb19W+r6qqdEkZmB5i1kPFtIIrj1Op9OsEQxK/infZPQPDWEwODxrcZxT5EYROWN4dNScl0oVzu/XddXVZm1k23LNcyHs5zrWCLSrq+FyOMz04+sjvAfyuq6sqDD7GCYO4H2Dc1ax/AQ4r3i9cP5bAncmPuA84/pTzMHEHxT+ejzuZVmLipmV2i4CIiAChUqAe7zVLc3md03ubTv5O9VEkkTuo70TUvfp7WfStMUmfKLAnQmC+FUS90KdGWqXCIiACIiACIiACIjAUgjweTCfITO4b7aeO0/9Pp8XWcdI4L4U2jo3VwSiKSavTePFvftyVYXKFQEREAERACaTKNoyeiVPE0IEREAEREAEREAEREAEREAEREAEREAEREAEREAEREAEREAEREAEREAEREAEREAEREAEREAERGCCQDoDxFJJUFD+o+fvxe87HkDH2H7xmYOA0+6E31WOCncAdd46tJavxqqKVlR6qlHjqUF1WTW8Th9cDhecNue4yN027oqx5O7FCNmI2DMZ473JYL5ikXFDDsWqO/sexzf/dDv6I9kR4hQjw2Jrc523Hp886XIcUX0kfvrS/8M9z95dbF1Qe0VgXgSuPOVaHFt/PHb1P43ftv8KT/Y+jnAyPK9zV9pB9d4G/PXR78exdceBf+d9gfHMwFP4px3XI5RYuLCw0BhaonO264oHPok9I7sLrYmLao/Vr+u2X23GqxiD4nZKxLmv2LbvfrOvmP+epBh7PN7mG1//FRxWdYRJlMCECfkKS3QeT8XxgV++J1/NyEm9N2+6DWsC63Djo9fhid4/5KQOFbo0ApTscw5esu0i9IV7l1aYzp6TwNE1x+DSkz6D2rI6I5qcGpFo1EijKFe15FFzFlhkBxwgcE9MCNxHJXAvhGHkfDxsdZuRJ1DmOhYKI55MGrmYovAIcLzWr24zDRsdGwPFqKUWfObncrmMLGEuyfRC+k5pXqDcb0S/lpSakubewUHEYvGFFDXvYzlelAqzH0v9GPKBAvcehCPRebdDB75CgDL/1qbGg5AMBIMYHhkdv0fbgEw6Y5IkLCQ4r3g+x9r6s5Dzl3psfW2NEahbYc256fsO6+dT5e6co/w3dygsh9eLFdyn9A8Fwa+zBec6ZeuUmPPaYqKBpUqb62uqURUIGK77u7uXfd431NaisqLc1D+e+GF4XIafPljIHigvN+IBcrBiXOAeXDKHxc4NypF8ZV7Y7Takx1+AgMvlNO0PDo8UlcCdDJigwOvxgDJt9of3CY6NNcc7unvGkwwo8kagobbGXLOWwD0WjyMWTyAza5JAG9LplEmQMNO1lbfOTKmYayLXN849ipyWek8vhD6pDSIgAiKwkggwuQhF6twz8N5EeXs2f9ecjSV/R2hrbpLEfSVNOPVVBERABERABERABFYIAe6x+Ux0alDiPjAUNK/BcB9sidutYyRwXyGTo4i6yfdoJtIZk4CAic4VIiACIiACuSNgvW9MAvfcMVbJIiACIiACIiACIiACIiACIiACIiACIiACIiACIiACIiACIiACIiACIiACIiACIiACIiACIlCUBOLpzLgQA8BgdAC/2vPf+OXLP0UkKXnEQgaUH6KtK6tHk78ZbYE1aPG3Ym3lOiO39Tg8SGVSoPjd7XDDbXeZovkmfwrdLbn7QupbzmM5P1IZYCwRQiwVQyqdQjwdN/LU2aLCXYFyVwXsNjsiyTC+8ocv4cm+J5az6apriQS8Ti/+7oRP4JSm0/Crvf+Nbz399SWWqNNFoPAI1JTV4o4332Ua9qMXvofvPfedwmtkgbWo2d+C9xx5Hl6/ahOcdgfSVGhngD3Du3Hdw1cXvcR9Q+1xuPb0Gwz1B9q3YevOWwpsBBbXnGIXuG9sOhWXb7wGiXQCtz3+T3i0a/viQBTZWVWearNGcT/1ofvOy/v1tfXMO83+9t+e/KqR6JdKnL3+HFyw4cPYNfA0tmy/qlS6VTL98Lv8oMDd5/LjN/vuxx1PfrVk+laoHbGuCbZvJQjbp44DhYfWh/QphqUgtndwCKGwkvsUwnylPGF9W+ukRCGZTMKIjEfHCqF5asM0ArVVVUYQPBoKoW9gcMGCaQEFnA4HKPCrKPdPSqrjiSR6BvoRjcayimi6wISyYcppKbWmMJBC6Egsjng8bkTEswWfkzbX18Pv86KjRwL3pQzU4WtWmzUvaITtMPNhukiG5XOsXm7fP+fY+MrKDpCeW+PM+cTELPyzHEkx1rW1TsrDeY/l82fK1DnnJ/tH2fUC4PUPDRnRt/Vax2ynsp7Gulr4fT5zr+/pH5hT+j5bebXV1aipHJe3jwvhe5BKzX6dLKBr8zqU/WHSB4Y1rpR+MoEC28Rn+ozqQKVJEDF9HuVT4M72UEB/YJv4mpXNjM//Z+88wOQsy/V/75TdndneS7IpS0joBCGU0KuKh2JBiv4PcECPgjQVFFCKBRQ4GEBQKYoNPXLOUaoIBIlABEMJQiiB1E2219k2ff7X/W6+dbLZMrM7Mzuzez8Xey3Z+b63/N73e78yM7+HY8ukLZkUvKasqaww85rzmL2hSNvr85vzYrfHk0ndmXFt5bFqJV3g+3RMdh1P8NiiJIm/0y14LBUXFpj1kIlfFCIgAiIgAplDoJzXlMVFpsEU8jEJ2kT3XonunSTuiSaq8kRABERABERABERABKabgPXeB5+vO7OGki0Gd3xenm3r8njg6e3bReIugft0j5zqH0mA8nZK3Jnoq0+fXdAEEQEREIGkEpDAPal4VbgIiIAIiIAIiIAIiIAIiIAIiIAIiIAIiIAIiIAIiIAIiIAIiIAIiIAIiIAIiIAIiIAIiIAIZC6BYHjnD6SzJ60DLfj+y9ehqb8xczuWJi2nZHBhYT0WFNVjz9K9sVvx7ijJLTUSTkYEESPwsGfZYM/KMlL3dAk6K4bmRxjBcBDr2v+JZ7f8BRt6PoA36EU4MiR9GSuy7TlYUrInvrDfRfCGvPjxG7fj/c5306V7akcMBOqLFuHaQ78Dt8OFC57+HAYCmSXKiaGL2kQEzLp885G3GxJXv/BVbOj+QFRiIOByuPHpxWdi/4oDsLBwISJZFFEBbQOtaB1sGbUEytCfb1gZQ+nTv8kfTnnMNIIJSC569j+mXZqdCCKZLHCnvPmWo+5EhbsS97/1Ezy9+clEIMmIMr60/6U4bt6JaZNM4Ji643HR0svNMUGh/EwJzi0Kwpl06b2Od0y3WgaaJApPowFeUFiPGw+/GTz/REvc9yjdy8zJ7778LXMOUiSGgCVwpxi7o6s7MYVmQCnR8nZbVpaR4Xb19KCzuycmGWwGdDHjm0gxbUVpKWy2LCNC7fH0orWjI+P7NVM7UFxYiMqyUiPdbenoMCJwxeQIUABMcbfblQunw2mOAUrV27u70Z8gqXFdbQ1cOTlm7QuHQmbdo2yYomuawym75drI4N8ZHFMjOwmFwIQKwWAIXr/PiKt5rObmZEvgPrkhH96LInxzbdrRYbgX5LnBY8uIrncIhx1Oh3m+3Njaiv6BXZOycuyYUKGosAB27rdD+B4KhuDkvjvGNbqpnAcBfwD+YACDXp8RSFrjPsUuGXE7Be4MzpvN2xuHxZRWWzjn2UfOSbbR4XCY/XYSvO+Yi4M+n0kSEY9ImWVzjhYV5Jt53NbZZfo4meC5ifJ0BhPfbG9umZbrhugkDBxl6zkNx43iT18gMCzJZ1u5hvA1ciV3SoraurpSvlZzDCicHk1OynZxXNu7uqck2J/MuCZin8KCfFSVDc0NiujJ2NPfn3LGiejLTCyDgtzS4uKhB5o8543TSZOI2ZZl1lAeX5R88ZzHZA3xrD3RVXDddrlc5hhkkoXJlhNdpis316xHLHPD1oaUS39n4jxRn0RABEQglQSs5E3T/TxOEvdUjrrqEgEREAEREAEREAERSCaBaHl7zo5n41Z90Z+bpwybyU+tBJN8ZO7IyjKf51aIQLoQ8IbC5nnfh1u2pkuT1A4REAERmLEEJHCfsUOrjomACIiACIiACIiACIiACIiACIiACIiACIiACIiACIiACIiACIiACIiACIiACIiACIiACIjA1AiEIhEEwhGEI2H4Q34jKqW4/Sdr70DLQPPUCtfeuxCguN2eZceiksWgHHtewXwjd5+TPxe2LDty7U44ptnibonbQ5GwkVa80/E2ntjwCNa2vY5gOBDXqObac3HL0XcaUf29b/4Y6zreimt/bTx9BDhPz9/nizhh/sfwStNL+NFrt0xfY1SzCCSRwO4lS/D9I24zNZz75zPNeVARGwGu8WcsORufqD/dfHEtwp/xbEcA7lm7IiMk7jcsvxl7le1jQLQPtuHO12/De51DUudMjUwWuFttb+jdiq+vugSRSDhThyGudjtsDtx/0m/AhEA3rr4mba6j7j7hAVS4KvHLdffjiY2PxNWndN741qPvxPzChcNNjJaEp3O7Z1PboiXu1730DSNur86rMQh4z3LD6qtnE46k9nU2CtxHk7dTXrtl+3YjIlZMPwG3ywWKFijOpDC6ua0d/QO6dp/+kRm7BRTvUkBHSTDlyBqvqY8WpdaURee7XUZoTfmy1+9HV3cP+gd3FXfHU6MlcOdY+QN+UzafY+bm5BhhvMPuQE5OtinSCGxttmGhN28DI+GwkUBbt4SW7J1y24FBbzxN0bZRBHh+Gin1JWeOAVlTtl9WWoKSwkJ4vT40NP/reb7T6URFSQny3C4zNhR7eH1+IyqnkIbuGUqJOZeynfzJRk62E9zPbrcPC/stqTrnBGX9FJRTRj3ZYFsrykrN7j29vWhpHz8RB+vf6QdAbm6OYcD1hf3mOTvesL54z3519vRMKmkNOdXXzTXt4zHIc9N0Jaug3J5Cap4vLSk7mViOIet5Dc+hnt5e019K/Smw5vHKsaAoPZXtz852Ym51tRHzd3s85porOqEAx4bzn2wTlUAg3nky1e0L8/PhcNjR29dv5qsifQhwrctz5Zr1jmvhWMH3trjecD2mIJ3iLm5tJO6hEBqamhGIY03kHGeCk5LCIlOm3W4za2oPBf9TTJaR53ajpqLcHEdbtjdOaa1On5FSS0RABERg9hCwBO7bmpox4J3eeyhJ3GfPvFNPRUAEREAEREAERCBTCfC5ivWcebQ+WM9z+Hx0pLw9entfOLzLZ9348e3sEcL3TOWkds8MAtb3PPj8kO9DKERABERABJJLQAL35PJV6SIgAiIgAiIgAiIgAiIgAiIgAiIgAiIgAiIgAiIgAiIgAiIgAiIgAiIgAiIgAiIgAiIgAiKQsQSsD/Z+2L0eD7//O2zq+RAUd/f6PRnbp0xqeI49B3nOfOxXcQCW1x6JxSVLkJ+dD6dtPGVEcnpI6Q/nQzAcxmDQi+29DXi5aTX+svkJ+EKT+5Kwy+HCD476EVUxErgnZ9iSVuqc/Dp874hbzPykIGeLZxMKsgvN7ztev02S66SRV8GpJkDx653H3WuqvfAvn4fH35PqJmR0fRT6HV13PJbXHI79Kz9iBH+2HT3ieSVafxQ00u2sjJC45znzcHL9afi3+tPgcrhNj5r7m0zbM1XknqkC9wp3JW496k7kOlz42vNfwfa+how9ZpaU7okj5hyNf7atxavNr5gEN+PFYTVH4IqDvoG2wVZc/OwFadPvY+qON+Ls/kA/Hn7/t7u068lNj6VNW+NpCOfa3mX7mr6FIiGc/fjp8ewe97asb1nVIcP7dfu6sbrxBfPvPUr3Qn3RbuOWmamc4wY1YofoBBt8aSDQb+R0uXYXvvLchWgbaI2rCorKN3R/kLFre1ydjWPj2SZwHylvp9jU6/MZienAFIXIcWDXpmMQoFSztKjICIgppB30+dDY0mpExIr0J1BZXoai/Hwj8KbIW5EYAjwuigsLUFxQaMSvDK5brZ1d8E5S9De3phru3FxsbWw0ku/xgudeHo8MCpj5/2xTbnaOaQ9lzPw3r3Ybm1umLJdPDLWZWwrPY3Oqq4xgeHtLq/nNL5VzXMzz3lAIg14vPH39Zp6MtX5yXCnrp6zR3NvbKPDPBhMHGMm7g7/t8AUC2Lq9cdJA58+pNdJiBmXwU00+MNmG5Llchhufe1Jo39TatktRZECO5DIyyKu0qBhuVy6CwaBhP1K2P9m2TXY/I/e3242Qn8kehuTQ/5LxBwJBdHR3m/6y31xHyktKzFhPh8C9tqrSrDtsj6Qzkx117ZcqAlwH51RVDh1XJrEEEAxHjJi/vasLfn9gpwQEI9vFY47rCSXw+Xnu4fMoVxeTkCMcNsdCe2eXEcOPFda6xLV95HY83qvKy5Dvdpu1leuarplTNUNUjwiIgAhMnUA6CdzZG0ncpz6mKkEEREAEREAEREAERCA5BKLf2x2vhonk7da+IyXujqwsOEZ5Jpyc3qhUEZiYAJ9DMqEkn+8zOatCBERABEQguQQkcE8uX5UuAiIgAiIgAiIgAiIgAiIgAiIgAiIgAiIgAiIgAiIgAiIgAiIgAiIgAiIgAiIgAiIgAiIgAhlLwBK4P7f1Gfz8rZ/CHx5f0JOxHc2AhtcXLcKpiz6Fj1QeBIrPnUaWk5qGD4nbI2b8g+EQntnyZ6zc8hc09U9exsOWF2YX4btH/FAC99QMY0Jr+eiCk3Hmks8jx5FrhD4UNzlsDgwEB/CVZy9EX6A3ofWpMBGYLgJLSvbEd4+4xVQvgfvkR4ES93/f6z8wGByEP+SD3UZBmA2BUMAUWuGuQJ7TbZKEUOL+4Lr78OTGRydfYYr2HE3kfuua72NN88spakFiqmE/rj/sJiwoqseNq6/Buo63ElNwCkq5ctm1WFZ9KN5sewPff/m6FNSYvCq+ftA1OLjmMFNBOBI259Smvu0xkGVDAAAgAElEQVRGHP1S49+wqXvDTlJ3S1T9y3X344mNjySvYZMo+e4THkCFq3KXPSnTPu+psyZRYnrscvHSy01Siue2Po2fvnlXwhplydqXVR+G2vw5KMwpgj3Lvkv5Vr0jJeWjNeSzj52SsPZlUkEWGyY2eL5hJZ7c+IhJuHHG4rNNAqornr8opu5QUP6ZxWeD6yOvdde0vIzb1twU076zYaPZJnC3RLIUMVLeThEiv/zc7dE9z3TPd0ou+cVISnYpDuOYtHV2TnezVH8cBGxZWdht/jyEwmG0d3ait39IGqxIDAEeI3luNwry3EYoS3kz5dptHR0Y9PpiriRadhKLwH1kwbk5OaitrDCS75GxrblFyTBiHonJb0gRNucCdhxfPM78gYBJntA/OACfz2/OcZMNI+jPyUZFaakRujc0NcU1x6x6uZZTTGnuicJhbGzYNm1yYfaD1wA8bpgcpKGxaRgP1678vDyUFBUOS5ZHY8d9+UORcmNrmxHlp0uYRAtOh1kbmFwhFA6ht6/fyKatYP/KiotTLnBnm1iv2+2C3+83iVnGE1anC1O1QwSYIKOmqhKunByTLIMSsFA4/rWV6x/XaJ4/GVxzmOSPyzQTQrR1dg0nWuDrPJ5zsp1mnc9zuc16zGurvv4BdPX0mLKs4LY8J3PboeQIlLjH30aNtgiIgAiIQGIIWFJ2rttc45lQZ8DrNWs0/x0d6SZwN+comw11NdXmmjIQCGDTtu27gOF9IJOH8IcJvvj+IN//6OzqRpfHkxiQKkUEREAEREAEREAEREAEdhCIfj+D7+06E/ABaz468Ucljqa8nRJ3hQikCwFrjkrgni4jonaIgAjMdAISuM/0EVb/REAEREAEREAEREAEREAEREAEREAEREAEREAEREAEREAEREAEREAEREAEREAEREAEREAERGCSBChu8YcjeHbLX/Df7/8GPb7uSZak3RJBwOVw44wlZ+PkhacaKUO2zQZ+0SBZYeR0EUpEI+aLtK+3vopfvH0v2gZaElKlBO4JwTgthVTn1YA/WcjCwh3JBZhY4Odv/Qx/2fzEtLRJlYrAZAgwKUZ98SKUuSoQiYRBXQ2luRGE4Q/5cVDVwahwV5miP/fEpxAI/0t4M5n6ZvM+NiMjHhICUd7OCIaD5nx25JxjcOpun0R9cf2wxJ3i3XvWrkh7ZJT73n38A3A78+ANDeLLz5yP/kB/2rfbamC0vH2LZxNuWH11xrR/77J9cf3ym8w8OvfPn83o4zPbno37T/oNch0uvNPxNhYULjRzKjqM1D3QbxLobPZswvHzTjLH0vlPnZV2Y8ax2at83+HmU57NSEfZfKwH64LCetxy9B0IRUI4+/HTY91tl+1ilbXzeNzcsxGtg63Ic+Th5PpTTVmUuFfn1WKvsn3MXBmZcOGYuuONPH+2Ctwp2ScTnkOi17l7Tvg5eC913UvfMEkRxopocTu3oQg+35lv9uXa/sN/fGfc/UeWu7z2SHzQ/T7aBlonPWfSccfZJnCvKCtFSWGhSaBGAWNrRyd6eiVvn+65WZifj9LiIiMKptS1ubXNSM4UmUegqrzcCMY5jj6/38hGKTmWrDdxY8njpLAgH67cXGQ7HEayR9Yd3T3w+oZE7hTNUsJtZM45OebYctjtsNuH7t1430ah7NamJvj98d0X5+e5UVtZaeT8IwX9FH374iwvcWRmT0lFBQUoLy0xEmCKfHke6x8Y3EnWnQgaBXl5qKmsMMfvpoZtcSdk4NpeXVFu9uOavr05Mc+gJ9M3ys3ramrMccD+bN623RwDPEaKCwvNusVjyRwfo1QwUofMY62prd2ILTMlSouKzLmW/eScae/qNjL6ZAbXmvLiYpQUFyEYDKGtq9OI5RUikCkEmDyFySzy3K4d4vWhlo/1Lp61VvB1/j+TKGzZ3mjWG3duLngvwnWHwfsRypi4Rnp9fvT295nXKMTlOdyqh2s939NjedyW632Xp2enxBpzqqtMEqSBwUGTJGEqSTwyZWzUThEQARFIRwKWlH2stkWL3Xlu4bXStqbmtHr+MVLi3uXp3UnWPt5HWdg/idzTcWaqTSIgAiIgAiIgAiKQmQSSIW+3SFDgbuXA42e2E+CFz0zIanVaErAE7kwGxmd9ChEQAREQgeQSkMA9uXxVugiIgAiIgAiIgAiIgAiIgAiIgAiIgAiIgAiIgAiIgAiIgAiIgAiIgAiIgAiIgAiIgAiIgAhkLAEJ3NNz6I6cewwu2PfLcDvcRuDuTPA3AviB7hDl7eEQQpEwVje+YAT+iRYPSuCenvMrnlZRdE2h6JlLPo9uXxcufe6LRvavEIFMIOCwOXH7sfeg2l1tmks5uz/kM4kJGNTcUKrstGUbafJ5T52VCd3KyDZyLI6tOwEfW/hxLCz6l8T9xtXX7CInTrcOnrHkHFhy6ofX/w4Pv/9QujVxzPZksrydnaI4nzLsn7/9Mzy16fGM4T5aQ/ctX4pvH/ZdI4u++NkLzCbsG6XhC4rqQSH6aFL3VQ0rcXeaJzqgUPyipZdn/DrKZAEchy5vJ7710pWTvi7+wymP7TIFLFk7xfyUto+UsnMHiyP/nwlGeH4abc25YfnNRu4+WwXuFtyRovzinBIjOKKAn+eW0STu9570K3A7Bo9FrucUwbOsi5deYbhSfrem5WXctuamUdccCtuXzzkSuxcvQXFuibmmyOTEBSM7uUfpXvi33U7H0ooDzRzs6O5GR9fMT/JGceLcmupheXFbZye6PRK4T9eJl2KwkqJCI8+lnJKSSwp++VuRuQTqaqqRm5tr7sS41lIuPiQb9RiBqSIxBJxOJ4oLCkBJtm3Hs0QjeI1EzPHEcyXD+m3uiyMRI2zmMTYw6EW3xwNK9uIJCqDLiovNLp09PUYWzwiFwubfI6Xu8ZStbWMjQLEvhePhcAS9/f1JZT5/Tq0RCrd3dpnxjSdqqyqN7JFzoqm1DZSNTFeQ2dzqKtOXSARoamszc5fzmYJmK7hGmeQEIxrK48gSMvP/I+Ewenr70N7VNV1dirve6RC4MwlAZXmZYc31holzFCKQaQSYBIVrBe8jsmw2cy0z2vUMz712OxOr8BzMcy5MEpuGpuadusxkUpSB8DqY6wq3ZWIpK4bO4UMCeJbBU7yV+Jnb8b0+1m/O47295jqLx1hdbc2OY60XvMdRiIAIiIAIpJ6AJXBvbmtHMBiEy5VrrjX5wwRco0W6CdzZxmiJ+8g289zm9fvh8/lNH5moiedIntusPjKRW2OrJIOpn4GqUQREQAREQAREQARmBgHz3mFhoXn/kP+fjM9TB8MRBPngBUCOfegZjUIE0omANxQe9dliOrVRbREBERCBmUJAAveZMpLqhwiIgAiIgAiIgAiIgAiIgAiIgAiIgAiIgAiIgAiIgAiIgAiIgAiIgAiIgAiIgAiIgAiIgAgkmIAE7gkGmsDillYeiE8vPhOLihcj2+aAg5KHKZbPrxjwywaBcNDIKdd3vY/XWv6BV5pWwxfyTbH0XXeXwD3hSFNe4PzChbj20BtRkF2I7/39Oqzr+GfK26AKRWAqBM7f+4v4WP2/GcFq60AL/mf9743E3R/2IxgOINfuQl3BPLzZ9gbWd703laq0bwwEDqxahnP2/HcsKFyAUARGsjuayDiGolKyCQXolIi7nG74gl58+dnz0R/oT0ndU60k0+Xtlji/fbAdFz/7HybhQibHVw+6GofWLMeTGx/Fg+vuG7MrI6XuFEyn8zHCjlii/UyXWHPO/Vv9aXA5hoSS73S8jXveXBG3yJ0Cd8rBOdZjydrHmgDREnduI4H7EKmRsvbCnCIwydDIoCif165jSdgpX7/sI1caae09a1cYeXt0fKL+NHx2yTlmDnCt/+E/voPS3LJdhO0j6830uT9S2m71j9K/to5OI12aDWEJtWhE7N4hX5VUenpGPjcnB5VlpeBvHs+evj4jd5UAenrGI9G1UsxPwYbDPrSOU2Dq9SX+eVSi251p5VFMTYl7UUG+EQNyPaOUPRAIwOcPwB8MIBwKwx8ImJ+pBuXtFNny3LG1sWlYEK/jdqpk03N/tysXc6urzbq8YWtDXEkYrPNtMBTC5oZt4HsT0xW8JuT5pqigwDSBiQx47FhBEWVLRwf8/qkfI9PVx4nqTbXAnUJpytspced6QTlpvAkjJuqTXheBVBKITogyWr2UrtttdiyYO8eIxZgeZTSBO/elfIxrEs/fjKEkEUNPw6KXSiZciU4ywXL5viEl7jyemDyF5/YB7yDKS0rM/p3d3ejsji/hRio5qi4REAERmMkErOvfsaTswzL3KLE7kymm4/M4nquqK8pN8i/K2nk9x5/xguc17jPW+W8qY8/7UJ7zmMBKIQIiIAIiIAIiIAIiMPMIWMmAmBzIErezl46sLPM56kSHPxwZfl6dax9KUqsQgXQiQIE73+/7cMvWdGqW2iICIiACM5KABO4zcljVKREQAREQAREQAREQAREQAREQAREQAREQAREQAREQAREQAREQAREQAREQAREQAREQAREQARGYOgEJ3KfOMJklVLqr8IX9Lsai4t2R78yD02bHZL9/QIFDIBzCYNCLxr5GvLj9r3hh2yp4/MkTNxRkF+B7R9xK3QTuffPHaS8gTeZYZmLZdpsDFy+9HIfPOQrvdqzDDauvzsRuqM2znIDD5sC9J/0a+c58NPRuwYNv34dNPRvQF+ib5WSmp/tcV46fdxL+317nIcfuSnuBuyURJ63B4AAe3/AnPLnp0bSXuGe6vJ2y5luPutNIlL++6hJz7GZy5Nhz8bMTfwm3042rVl2GzZ6NmdydndpO4fW5e1+IgUA/znvqrIzvF4+dk+tP20XkfuPfr5mwbzcsvxl7le1jtqP8fbLXTdES99kucD9nz3Nxym6fHFXWTsYU5PN42tyzafi4Gk3C/l7nO8PjR4n75QdeZf49msSd68/FS68YHsuRA896mVThnfa3sFf5vjhj8dnIZIH7b07+X2Tbs4e7SemSp7cPfQMDRsY0m4IyKUqleL8dCIbQ2Npm5FKK6SFAwWtxUaGR6lL0zS+j9+wQ60sIPT1jkshaq8rLzNgOen3Y3tw8rQLnRPYrHcvi8eN0Ooz4lVJXHkv8SfRxVFpcjLLiIlNHY0vrqOWHIxTIz65zSzrOiUS1aW51FSjQ6R8YMOfMWCLf7UZtVaWZHxRSbm9uiWW3pG1DOTIF5vwCfnTwGGnr7DTnnZkeqRa4U1BaUVYKzoXtLS3oHxic6YjVPxEwBCjvddhs4wrcLVSUkvE4ycke+z6Nr1FcxmOJMl0G72Oocud7vtGpMSi23bxtu0ZCBERABERgmghMJHCfpmalrFqe1+bWVCdU4O5wOFBXU20SmjAx1MatDSnrjyoSAREQAREQAREQARFIDQHrfdvo2pIlbrfq8IXC5pkKE/Ll7HjekpreqhYRiI2An+/xRYD1mzbHtoO2EgEREAERmDQBCdwnjU47ioAIiIAIiIAIiIAIiIAIiIAIiIAIiIAIiIAIiIAIiIAIiIAIiIAIiIAIiIAIiIAIiIAIiMDMJiCBe2aML8WYR889zog/c+wO2PlNgRiDYxyMRECBO79l8OdNj+HxjX9C+2Bscp0Yqxl1MwqTbzrydlCI85O1dxiZpSJzCOxf8RF8bdnVRqz05WfOw0BwIHMar5aKQBQBCnW/fdj3jAR6bevr+P17vwblcYrpI3Dr0XdifuHCtBe4L6s+FOft8wVUuCqHYaW7yD3T5e0EfeWya0H2/2xbi++9/O3pm6iTqJn8+wP9O+25f8UBuPbQ76BtsBUXP3vBJEpNz12iReOZLLAeje7eZfvi+uU3mZee2/o0fvrmXRMOwl3H3YuqvBqzHYX2/2h+GWua/441za9gQWF9XOJ+i22sAndKx9sGWidsY6ZswP587/BbUZJbapo8lqx9rP5ES9h5Hbum5WXctuYm/Of+l4Bs7Vl2s+uqhpW4e+2KUYuhCJ5y9s2eTcPCdorbo8NK8pHJ8/8PpzxmRL4dXd2zUtoePZ6WVNaWNSQ97OrxGHmrYvoI5ObkoLKsFPxtBQWUFP7OtgQD0zcKyal5wdw5oHCtubXNrD2KzCdAIX9lWZkRm/Dcyx8+C+SP9f8U9jc0NWV+Z9UDQ4Dy4LraGvAJ9dbGJjAJzERBIXFJYaG59kgXQTqTt1AGxOBcpVC8q6cHgz7fRN2ZEa/vLHDvM+PC8UlW5OZko6K0DE6HHVu2N5qkDwoRmA0EFtbNRY7TYQRLTBLV0NQ8Ybe5XjLGS65FeTvvYyhzjxa+D52Ph9a1WNfoCRukDURABERgFhHg/SoTVA0MetHbv/Oz/ngxSOA+vsCd5zu73Y72rq6Y0JYxediIBExNrW1TGqeCvDy4cnPQ2qHngDENgjYSAREQAREQAREQgQQR4HMN6/mHVSTf/3O7ck3SbT7fsPMJdBZAeXsyg89sKMdm8HPZTmbKU4hAmhGwBO58th7LezJp1nw1RwREQAQyioAE7hk1XGqsCIiACIiACIiACIiACIiACIiACIiACIiACIiACIiACIiACIiACIiACIiACIiACIiACIiACKSOgATuqWM91ZooIL546eWocFfFXVSvvxevtbyCpzY9jo09G+Lef7I7UGJ585H/BW/Qi1vXfB+bUlj3ZNus/YYIUJh59cHXY17hAvzpg//B79//tdCIQEYTOHPJ53DC/I+joXczbvnH9+ANeTO6P5ne+JuPvB27Fe+e9gJ3izOFvxT1Rovcv77qEmz1bE6roZgJ8nZLnB2KBPHvT34WgXBg2hiftujTOH3RZ/B2+z+NxPuN1tfGbMtJC07Gp3c/00i6b37lxp22++pBV+PQmuV4cuOjeHDdfdPWn0RWHC1vj1Vwnsj6k1kWZes3LL8JbmdezPJ2qz3n7HkuDqs5HJV51cgyOsshmXsEwPlPnRVXs8mY1/0Pv//QTvvdsPxm8L7gs4+dYv6+vPZIXHbglbj+pW/ivc53dtr2S/tfgr3K9sU9a1fs8lpcjUnhxmTIY4/8mPTgnjdWGIH6ZIIS9s8uOQcuhxsRRIbHhOL2P6x/aMrSe0vg7g/5h9eqV5peikn4P5n+JGMfCtxjFQgmo/50K9OSarFdfn8ADc1NCIUkFp2ucaK4nWIut9tlVlQKKLt7e9EmoVbcQ2JJtOPeMQk7FBcUgBJnHlsbGxqSUIOKnA4CTqcTddVVoHAlOqIl7h3d3ejs7pmO5qnOJBGoKi8zIh0m16AwZKKor5trkjdwewqFkykKn6gt1usOux318+rMmkR5ed9AP8K09cySoMCdAgIeq5TXN7a0mHuXZIXb5UJFaYlJlrOtqdmc2xUiMBsIMHlNbrYzLoF7vFwocKfInUJ3no+5xlIUL5lTvCS1vQiIwGwlYEnb89xu8BrRiqnKwSVwH13gTlFnaUkx7DvuIXnO4jPKsYLjU1dTDafDYTbp8ngQDATN84VgKISNWyf3fIHy9prKClMmkwsx0Vz/4OBsPQzUbxEQAREQAREQARFIOYHoBJvRldPXnjPi/YZkNi4YiSC447lwts0G+duTSVtlx0OA09Kaj5yjnKt8tj4wzv1TPOVrWxEQAREQgdEJSOCumSECIiACIiACIiACIiACIiACIiACIiACIiACIiACIiACIiACIiACIiACIiACIiACIiACIiACIjAqAUvgvnLrX/C7d38Fj98jUmlMYH7hQpy1x+dR5iqHDTaEI2PL5CheCYaD6PC24/8++AO2eDYjFA6mrHeluWWggPGIOUfj/c538YN/fAeDwYGU1a+KJk+Ac+eU+k8a4WXrQAu+9vxXjPRSIQKZTIDz+sfH3Y9cRy7uXrsCr7esyeTuZHzbf3jUCiws2i1jBO4ETqnz9ctvAiXpmz2bcNWqS9NuHCz5OaXHbF9/oD/t2jhRgywh8p83PYZfvH3vRJsn9fVz974QFEBb0R/ow1vta/Hc1mextvU1I4M+ccHHjbidiU8YDb1bzHnTilyHCz894RdGBn7VqsuM4D3TQ/L22EaQYuzoYDKjNc0vx7bzjq243ow8jqMF7kbe/pErjXCxpb8Jlzz3xeHyKW8/bt5Jw/9u7m9Ka5F7hbsS3zv81uFjiQkPHl7/0JTXMZZ78dIrjPQ+UeJ2C6q1Xln/HjkGcQ32NG0sgfvO4Ksryo2IlkFpE2WHlA0PSNyU0hlK4WRVWRkK8vNMvRRx9fT2orvHY8ZFER8Bh92GOdXVRuLZ0t5hxMmpitrKSuTnuXepjsLerh4P2ru6UtUU1ZMCAjZbFhx2ByhWoVAiHAqB6yoFiFxPG1taEQim7rlkCro866ugPLG2qhLZTiea29rQ2z/6c1+u6xQ08ovuPP6NKLy1NW34zZ9Ti9aODgx6fWnTplQ1hLLn8pIScz/B4LHa7fGgp7cvKU2gILO8tAQ+nx9NbW0SuCeFsgpNRwKpELhb/eaaS4k7j2fJ29NxNqhNIiAC6URgLGk771uCwSBcubmmuWNJ3HkdxeRzfQMD5of7jAwJ3HcWuI8Ut5M17yv4vGfDlq2jTg8m9+O9BIPbt7S1D8sKF9bNNftPRrQfLW/nOZPJUBhenw+NrW2jjudE85fnYbY3NzcH7Z1d40rpJypLr4uACIiACIiACIjAbCEwUuKeank7OfvDEZN0kk9Jc+w7J6qdLeOgfqYfgUCYn9iOgEkFGJbAncnOmdRKIQIiIAIikDwCErgnj61KFgEREAEREAEREAEREAEREAEREAEREAEREAEREAEREAEREAEREAEREAEREAEREAEREAEREIGMJhCKRMAP+v5l8xP47bsPwhv0ZnR/ZkPjXQ4XKlyVRgRqy7KP2eVwJIS+QB/aBlrgC6VWQGO3OXDG4rPw8YWnAojgln98D+s63poNwzMj+shEAVcfcj0Kswvx3Ze/jXc71s2IfqkTInDBvl/CifM/jlXbnsND7/4SPb5uQZkmArcdcxfmFSzA5p6N6A/+SzJOue7zDSunqVVjVxstb/eGvPjyM+dNWSqcjE5aAvd3Ot7GDauvTkYVSS/TEiLfs/YOPN/wbNLrG6sCl8ONyw+8CgdUHogtnk3muovXX1ZQ5s4vcBZkF5g/DQT6zTabejbiG3+7bHi7pRUfwTWH3ghK9S9+9oJp60+iKpa8PXaSIwXuXN+YQGSqYQncV7x2y7C83Srzupe+gfc634Elb2fypL9ufRYcN85PRjqK3Jn06bRFnzZJEXis3PPGioTfO3AdT3QChehzQybK2zkfJHDf+Yi0ZIdFBflG0hUKDUncfQG/kTb19Q9IPjzVRSyG/SnemlNdZYTAjM6eHnR0dUvyGgO70TYhyzyXywjcKU5u7+o2Qvxkh9PpRF11FSjEY1jyfcov+gcHTTsCKZTJJ7u/Kn90ApTpOex2kwyjo1v33zNxnlAATkEh15cNWxt26iLFO0zGwTXIilAohLbOLnj6kiMIn4mMk9knjk9VWTmYgMGWlWXucXm+8Pr96PH0orc/sUnhLGFnV0+PWRcUIjBbCKRS4D5bmKqfIiACIpAIArxfXTh3znAyGwrwPL19wwkwohP9jRSEV5WXg8+PoiMS4b1vCH5/YFjqvmBOLfi8aVtT87B0PBFtz5Qy3LlDAncm52PSIPsO8eCg12ue9Qx4vairqTbP4fjcLTrRE8eHr/E5EYPjw314vWqFJdMauS9frywrRWtH56ioouXtzW3t5v6E9y/ch+PFYGKjsfaPLtSStjOBndVW63U+92huZ7IofQYrU+as2ikCIiACIiACIjA9BPjcsKKsdFoE6hEmtgwNXWPas7LgtA0lu1SIwHQR4JwMhMMmWTKnoyVw57/94bB5v433RgoREAEREIHkEZDAPXlsVbIIiIAIiIAIiIAIiIAIiIAIiIAIiIAIiIAIiIAIiIAIiIAIiIAIiIAIiIAIiIAIiIAIiIAIZDSBYCSCYDiC3733K/zxg4czui9qfPoQ2K9iKc7f5z9R5a7GD9d8F2+2vp4+jVNLxiXgsDnwpf0vxZFzjsYrzX/Hj179ISLg1wIUIpD5BCi0PXbeidjSswkPvfcrrG19LfM7laE9WHHsT1CbP3eX1lOCfeXfLkXbQGva9Cxa0MtG3brm+1jT/HLatC+6ITNB4H798pvAftz+6g/wctNLKeWcn12AxSV74KPzT8YeZXuDSXMYD6//HR5+/yFwLlCEvazm0GGZO2XTfI1zlm0fKXD/6kHfxKE1h+PJjY/iwXX3pbQ/ia5M8vb4iFoC9+e2Po1j607EQHAA5z91VnyFjLK1JXCnJJPSG4rhmSjpoqWXgxJx/v9x804C5e3Xv3S1kZbnOfNwcv1p+MTCU43I/YOu93Hti1+fclsSUcCVy67FsupDh4viccLjJd2DTK8/7CYsKKofbmooEoLH14PGvu1Y0/x3rGl5Ja3OZ6MxteapJSpKd+6pbB8lURTSFuS5h8VNrL9vYMB8IZpid0XyCBQXFqCyrMxU4PX5sLWxKXmVzeCSXTk5qKutMT30BwJGJMZzR/8ApWhtcUnxc7OzUVJcNCwjo5hu7IjAbreDEndqLihko6iXcmCev3j8UN6mmNkEKOpjAgGON2WHgWBw1A6bueJwwG63wecPmIQZiswhQFlhbWUl3K5cM9Zenx9OpwNcf7jeWMFjn8d9b18/Oru7jShcMf0EKNCkGIkCS46XGbEdazXPG1u3NyZ0rMqKi1BSVGQk/qlIJjL9hNUCERgiQHlvbk62kS5R4NrQ1Cw0IiACIiACaUIgWuJOiTefkUXHaBJ3S95OkTifETmcDvCemRLysWK2C9wtLtHidutvvB+cv0N0z3Mkt+EzOYqyGLyXbGlrH1WAz6Rh3H/L9sadntXxWQjvSdZv2rzLkIwmb7c2MjL2kmJQIMpgMrrm1jaTiG5klJeUmOeGfPZhBecEnx36fH4UF95I/94AACAASURBVBUOP0OhyH3Ttu1pMuvVDBEQAREQAREQARFIPwJW4p9oWXWqWhkIRxDa8byaomz521NFXvWMRsCStA/fo4wicOc9R2NL+nyuUiMpAiIgAjORgATuM3FU1ScREAEREAEREAEREAEREAEREAEREAEREAEREAEREAEREAEREAEREAEREAEREAEREAEREAERmCIBalK8oSB6/b24+m9fBQWUChFIBIEDqw7G6Ys+gwp3Ja5adSk8fk8iilUZKSCwT/l++ObB1yPbno0eXzdWbv0Lfv/eb1JQs6oQgeQSKMwpwu3H3AO3w4UnNj6KP334P+gP9CW3UpU+JoGrD74eS6sOhD3LBhuAMLeMRMxvyodvXH1NWtAbKW9/p+Nt3LD66rRo22iNOLBqGb5x8HVI93aOBdAS0AfDQXzuiU+lLIHIHqV74dOLz8SSkj2Ru0PazjZu8WzC8w0r8Y/mv+8iYebcWFC00LzOsNq+sWcDvvm3y83f3A437j7h50aefdWqy4xIO1ND8vb4R45ibMrbf/rmXbjruHtRlVeTkAQQlsCdLaK8/e61K0zj7j7hgeHEAtHy9uiW33LUHUY4fvMrN+KN1lfj71SS9vhE/Wk4Y/HZRi7PYEKEP6x/yPQvnYPHPXkuKFxofs8vXLhLc9Nd6m4J3NlwSdxHn22UmVLAVV1eBkq9wqEQ+r1ew4syWkVyCFDUUFtdZYTfDMq6+vr70ds/YETkFGIpxifAuTuvthaU81Kq3NrRgdycHBQW5BuJGRlSoNvb3x8TyqryMhQVFMS07ciNZquoblKwZshOnH+1VZXIc7nQ7elFR1eXEd8xeFzzdbfLBVduDnKy+eM0f+N8HClMnCFIZnQ3OI61VVVmvRkZIZ43BwfNPGBCDkV6Esh2OlFaXITC/PzhBg56fWhoSmwCFSZnKcjPQ2NLC1i+QgRmOgFKYHOyszG3umo4qYUESzN91NU/ERCBTCQQj8R9YNBrkhfxnpqy8ZEJ/rjum5+c7J2k7rP1vtgScY4mbo+eKxSmM7EQ7xvJllJ2RpfHYyT5oz0HsspmErCNDdvM9hzL+bU1JqkcY6TAfTx5e3R7OIaVZaXDUn7eyzARXnFBwZjS9r7+ASNvjw5eX7McXhOMJpPPxONFbRYBERABERABERCBZBDg+wn5bjfsWVlwpsCgHoxEYAPfqwB8oaH3LviOZI5912fcyeivyhSB0QgwkQATCjB4b8FjYmRSA28orASRmj4iIAIikAICErinALKqEAEREAEREAEREAEREAEREAEREAEREAEREAEREAEREAEREAEREAEREAEREAEREAEREAEREIFMI8AP+/b6+/Dkpsfwh/d/m2nNV3vTmMCy6kNw8sLTUJVXbQTufZIkp/Fo/atpFM1+aemlOKRmOb+iYl5Y3/Uevv3iVSmT6GYEKDUyIwmctOBk/PteF8Af9pt1qX2wLSP7MVMafeYen8dpu316h7xv6Atw4UgYjiw7+FWkX667H09sfGRau0tB9w3LbxoWCrMxF6+8YBeR97Q2ckTln9vzXJy26DMZK3C/fvlNRoS+csvT+Nk/70oJWofNgYc+8cfhusaTto/XoNEE7gdUHoirD7nBJEm6+NkLUtKfZFTChDx3H/+AKdoSkiejnukq8xcf+72R7Ce6b1/a/xIjb2ecs+e5JrlRtHB9sv21BO4jy7Ik+2PJ261xZIKEc5745GSrT+p+I0Xua5pfwa1rvpfUOhNd+ERS95e2r8Idr9+W6GonXR4F7v6QD9n2nKFr/02bJ13WTN+RwqXqinJzl8RrlW3NLRgYHJzp3Z62/lHwXFhQgOLCAlAqG45EjDDf4t/d40FHd/e0tS8TKs5zuzCnqgqe3j7DihJ8hiUhy3Zmw2bLgqevz4jco2VoZE5ZhmOH8Iz7UTbGcaB0rbO7Z2g8hh4b7BJZWdRe8FiJIBQK7yK0ywR+auPUCVDePqe6amjO9PQgEo4gP8+NPJcbTueQjI/BuTQ0n7LM+trW0YGeXiVbm/oIpK4EHu8U8nPd4fmS6wXFi40trUbaroQnqRuLqdTEY5CJOiiY5JgxmUKsST5irbemssJIMLdub0QwFIp1N20nAhlJgMktSouKTQId+w7513gS2ozspBotAiIgAmlKgNcbFILz+pSxadt2UPI9XsQjcR9L3j5W+bwP5z35bExGRxE7fwa83glnS11N9bAwnbxa2trH3Y/P6Xj/QcE7n3tQzm6e3UU9rIh+1hktb2djuA/3HS+iBezR23EsKVQcTdo+sjyrX3ruOuEU0AYiIAIiIAIiIAKzlMCwIDULyBklSWgysATDEVCWzWtHvvfFSJU8Phn9UZmZT4Df5eCc5L0Gn83z99ya6lEF7nztwy1bM7/T6oEIiIAIpDEBCdzTeHDUNBEQAREQAREQAREQAREQAREQAREQAREQAREQAREQAREQAREQAREQAREQAREQAREQAREQARGYDgL82Lk3FMRWzxZ868Ur4Qv5pqMZqnOGEqDA/fRFZ2BB0UL893u/BeWoOfZcIwWPIIxgJIh3OtbhvY51CEUka0mXaVCUU4zz9/kiDqs5wnxBpdPbgUtWfgGBcCBdmqh2iMCkCdQVzMMtR9+JQCiAb75wBRr7tk26rNm8IwXAx9WdhD9vehQev2fSKOqLFuHf974AS0r3NOeGweAgch255gtxgA0DgX5c+bdLp02WHi1vt0ShD6//HR5+/6FJ9zkVO37n8FuwR+meGSlwtwTovC44789npuzatCC7EA98dCiR0VQE/Vb7N3R/gKtf+Kop7+pDrscBlQfhyY2P4sF196ViCiStjrtPeAAVrkpc99I38F7nO0mrZzoKvnjp5Ti67viEC9yj+8J17vf/9ohZ677w9OendG1FgXvbQAvuXrtiF1y3Hn0n7n5jBTZ7Nu7yGuXo5+59YdqvD3cedy+q82rAZAo3rL4a/YH+6ZgWCa2T68NFSy8Hz6FXrroEWzzJkaQzacD/fvDfcZ07KXB/p+NtLChcaBKWSCQ09tBTRrto/rxhgXj/wAC2t7QmdK6osNEJUKKW43TC5codEj877Eb6unnbdiEbh0BFWakR1rV1dqKrZ+frdt7vU0JWWlxkJO0ULTe1tGLQN/RskH8vLykx/8/nh7weNvL2Qa8RnFHIrBCBWAjstmPdZKIACqGLCwuHZXp+fwA9fb3oHxg0MsXioiKUFReZ+bi1sWlCwWIs9Wub1BLguXLh3Dmw2e3wer1oaGpObQNU25QJ1FZWmkQLfr8fWxqbxpXvR4sxrYonkvUzqQOThGzZ3jgrBaZTHiAVkBEEOMcry8rgduUOt5fXrs2tbTHJazOik2qkCIiACKQhgWhp+8jrFF6jxCJxryovR1FBvklCNdq1LOXg+W63ec3n96chhcxuEkXv8+fUoqevz4jVxxPeW8/p+Mzig02bTRIi3m8yeP9JaT5/rGedI+Xt3C4WgTu3Y12UdhXl58csbY8eCQncM3teqvUiIAIiIAIiIALJJcDrayYUZuTYh5IDpyIocA/uELdb9WXbbEaWrRCBVBLgPU0gHEY4AnOfSXk7f7tzc0cVuPt3bKvPdaRylFSXCIjAbCQggftsHHX1WQREQAREQAREQAREQAREQAREQAREQAREQAREQAREQAREQAREQAREQAREQAREQAREQAREQATGIcAPoXsCfXhy42P4w/tD0kqFCCSKwIFVB+OcPc8FhcljRY+vG5c9958YCA4kqlqVkwACFHueXH+qkSf/59PnwR+WmC0BWFVEmhCgwH1ewXzc99Y9WLnlL2nSqsxpRm3eXHzzkOtQlVcNf8iH5xtW4tfv/Bz+0OREFZQJn73H/0NTfxNe3P489i7bD7uXLEZ+dj74Pbl1HW/hxtXXTAsgS1ZtydvbBltx1apL01okTDHw3cc/YHhRxkvxcTrHHqV74YDKA7G4ZE8sKKqH2+k2zaUA/ZoXvpaypjN5yX0n/drU99nHTpl0vZbAfVvvVlz9wtdw5pLPgXOcspirVl02qlB70pVNw46W/Htzz0Zc9bfLpqEFyavSOnaYPODsx09PSEW2LBty7DkoyinCkXOPxUcqD0Z90W6m7G5/N1ZueQqPbfgTvMFBRIwaN/Y4pu54s/7GG7ccdYc51m5+5Ua80fpqvLunZHurjTNJ3k5w1hzjfQ8TVCQjKG8/bt5Jca//ErjHNxoUCFAkwBj0+tDc3oZAIBhfIdp60gSclGGWliInJ9uInSl4VoxNoLq8HIUF+Wjt6ES3Z/TES5SjlRQVIc/tgt1uR4+nF+1dXSilSLuk2MjSuj298AcCxuLO+U55+0SCXo2LCFgEyoqLzVzivOns6YErJxclRUNSvdHm5rzaGuTm5KC3vx9NrW0CmWEEuI4smFNrBIcU8ze2KtFJJg0hBZc8BhlNbe3o6981kRLHuKq8DHku13DXrLsZ8/wkEoHX5zfnkpHJPnger62sMPtR4K4QgZlKgOc+nuu4FjK6PJ4JJbQzlYX6JQIiIALJJjCWtD0QDBrRdn//AJjcjNc5sUjcd1+wAMwxvK2pecykG7yPZvmK5BCIlS8T1nFsBwYHkWWzwZWTYxrU1tFpzr3jSdOt12IVuE+1pxK4T5Wg9hcBERABERABEZipBHidzmslPkNJtTx9pMCdzzYpkFeIQCoJUNpOITuD97CUt1uJrCYSuPMZuxKLpXK0VJcIiMBsIyCB+2wbcfVXBERABERABERABERABERABERABERABERABERABERABERABERABERABERABERABERABERABCYg4A9H0O3rxiMf/i8e2/BH8RKBhBHIQhYWlSzGvuX7ozZ/LrLt2QiGg6grmI95hfPB1z1+D76z+lps7d2csHpVUGIIfHLRGThjyTnY1LMB17749cQUqlJEYBoJFGQXmrVocckSfG7P80CpLuf3PWtXYItHa1A8Q3PNoTdiv/KlhiEjHAmjoXcLVm9/AU9uegy+kDfm4ijuvviAK9Dn78PjG/+EZ7c8BYq0r1x2LRaX7EE/pFEa/3Ld/Xhi4yMxl5uoDRcU1uPGw2+GyzEkab11zfexpvnlRBWf8HIoB77lqDuR58wzZU8Xt7E6NpqsndcDowXn1YrXbsHLTS8lnNNoBSZa4B6OhBAMh8z1DyMTZPqxgObc+sXHfm9k42c+dmosu2TUNhcvvRxH1x2P57Y+jZ++edek2m63OVCWW4pj6k7ARyqXoTZ/DrLtOWat5LpJeXcwHDB/czlcCIWDWNf+Fv6w/iGTuIDbJSssgTivyc954pPJqmbK5d6w/GbsVbYPVjWsxN1rV0y5vHQp4Ly9v2ASJL20fRXueP22hDfLkrezYMqovvLchWgbiE2YKoF7fMNRmJ+P6opycwaj0Lqnt88IiRWpI0BprNvlQm9fv5HDKsYmUF1RgcL8vHEF7tbeRjRaXGQuwAPBAILBkJG684v/25pbEAqFhFoEJkWAyYzq6+aafSnH6xsYRGlRIYoKCszfWto74OnrGy6bsr75c2pBa2JLW7sRuSsyh0C202kE4Bz3/sFBNLbEdj2SOT2cuS3lmFWWlZpjk+L1hqbmUZN18DqoIC/PjPHIO3r+jdn4QpGI2XfQ60WXp9dINRkUzlCyGY5E0KAkLDN3MqlnqGMykuxsc5xwHaR8SSECIiACIpA4AhNJ2z29fTtJ7CiDpBRyIol7VXk5igryzTUMr4UU6U1gYd1c8P6R150851JyyPPugHfofcrZLHCn3J7X3D29vek9iGqdCIiACIiACIjArCYQfZ3usGXBwWeLKQxL4M73wXivYM/KgtOW2jaksLuqKg0J8Dl6gAb3He+fdXR179TKiQTuH27ZOix7T8PuqUkiIAIikPEEJHDP+CFUB0RABERABERABERABERABERABERABERABERABERABERABERABERABERABERABERABERABEQgsQQocO/yduHRDf8ngXti0ao0AAdVH4JTd/sUKMC1ZWXBlmWH3WY3bAYDA7h+9dXY4tkkVmlIgOLkbx32XQRCflzwl8+lYQvVJBGInYA9y47vH3Eb6osX7bLT05v/jPvfuif2wmb5lvnZBXjgo781FCjXpvT6wMpl2Lt8PzhsDiNvf2bzU/jtuw8iFBlf8HhIzXJctPQyBEIB3L32R3ij9bVhuouKF+NrB12NMlcZgCwMBPpx8coL0B9IvbiP57Bbjr7DtO2uN/4LL2x7Pi1nwbLqQ3HZR75upNA8t979xgps9myc9rZS2n7R0stRlVdtkrdEB8d1s2cT1nW8hc09G017KRu2JNoUWVOa/1rLP5Lej0QL3K0GU9z+8PsPmT7OlEiE5DxdWViCc65fZz9+etzNZPKi6w79PnKMsD1krn17A73o8XVjQ/d6Mw/Wtr6OSCSMPcv2wdFzj8OS0r2MyJ3nqi5fp5HHP7rhj/AGhwSHiYxP1J+Gc/e+EB90vZ/WCXo4Dj8+7n4j3eHaH6uEPJGsklHW3cc/APbtylWXJDx5TLS8neeA+YULd0kcweQoe5XtO2rXmJyB69WCwoVwO/OgL/qOPwMoE1g0f545q4XCYSO5bmxtNTJ3RfIJcG2ggIuCLkqfJcMcnzklu0w60NrRiW6PZ8IBogSvuKDACPJttiyzFlNcR4E7hWgKEZgsgYrSUhQXFpj51NTWbgTP5aWlJsEA5xbnaLTEnXNxbnWVWWebWlsx6PVNtmrtl0ICPDeWl5agpKjIjCtlgRxbRWYQoKSIx53dbkdTW5tJlDIyeBzzeI4O6+xgkvBFIrDbbKDnKIIscwxTpEmZv6evHw67HaVFRfAHA5L7Z8a0UCsnQYDXT7vNqwPvGxjrNyl56CQwahcREAERGJNAbWUl8vOGku4yAsGgeTYwUto+soCxJO4OhwNlxUXIc7vNtQpjW1PzsARcQ5GeBCyRodU6Sjcpb+d8sGI2Ctw5n+dUVRoBKVlsatiWngOoVomACIiACIiACIgAgNqqSuS73dMmTrcE7tZgZO94rqnBEYFUELDk7Xx+3tzWPup73mMJ3L2hsElatmV7YyqaqjpEQAREYNYSkMB91g69Oi4CIiACIiACIiACIiACIiACIiACIiACIiACIiACIiACIiACIiACIiACIiACIiACIiACIiACoxOwBO6PbfgTHt3wv8IkAgklUJpbhi/sdzEOrFo2XC6FmA2erbjz9Vuxra8hofWpsMQRoMj224d+F3WF83Hun89MikQ0ca1VSSIwPgFKo3949B2oy6+D3eYwMvA3294wUuhXm1/BQHBACGMkQPHvifM/jg+63sONf7/W7JVjz8XConqcXH8aFhXvDrfDbZi+tP1veHzjH9Hj69ml9CPmHoPP7H4Wwgjjt+88OKqgm/X8xz5fhMPuoNsPD6//nRFhpzooHz+m7nhT7VbPZly/+pvTIpIfq9+U7rKNFLgzpovTyPZRUnzR/pdjr7J9jPhzLFn7WP2Klrjf/urNWNv2Ovwhf9KGP9EC95kobrfg7122L65ffpM5Ds5/6qyEjgnXa84XyvunI3g8UbLtcrjxlecujFsc/qNjf4I5+XPRPtiGt9v/aX7ebHvdCNzHCh4rx9adiOPmnYiSnBJkZdkQDAeN7P0P7/8WH3avT5gw97y9v4CT60815d3x+q1Y3fjCdGCOqc4blt9s1o9VDStx99oVMe2TzhtZyUB4fjzvz2cmtKnR8vZ71q4wc4fzmONszWMjxT/+/l0SaUQ3hOtWbf4cFOeUmC/7NjQ1G9mmYnQCllCAr5ITxcKUY1NOqkguAcrU6ufVIRQKYWtj005iruTWHFvpeS4XiosKke10oqOreychdWwlJG4rnlPn1dYYadf2llb0D8R230PGlOEVFRTA6XSaOU55nZIUJG5sZmNJTrsd8+fOAUXPFFFwPnKOVpWXoSBvSOI+UlAxt7oableukVbwNZ2X0n/mUHpZW1lhxpZrxvaWFgQC/xIopn8PZm8LOWaVZaVm7efY8Zjz+nZOnECx+/w5tUZs2t7VhUg4Yo7p6MjNyQbPhdyWYc/KMttQ5G79MNFrX/8A2jol95+9M25m95zXXjxWGExcwnsrhQiIgAiIQGIJLKybaxK78R6B6yyfZcUSIyXuvD6xpO3cn8JrJpbi/bwivQlYCevYSo4ZE0eNvGecbQL3ksJCkygtKyqXMoWOsR4f6T3iap0IiIAIiIAIiMBMIzAsRM0CcnYkwUtlH4ORCEJRzzf5HNPJrJQKEUgRgUA4AkrcmYhqvITlfM7I540OWxYcWVlmH+7b5fGgTQl0UzRaqkYERGC2EpDAfbaOvPotAiIgAiIgAiIgAiIgAiIgAiIgAiIgAiIgAiIgAiIgAiIgAiIgAiIgAiIgAiIgAiKQ8QTC/LDwDhMCPyNMwcFUPyrMD3GySH6gM9bg9rFvHWup2m46CfxL4P5HPLrh/6azKap7hhKgAPMbB3/bCBi9wUH88p37jdTXG/TO0B7PjG45bdk4b58LcfTc4/H793+Dxzf8cWZ0TL2YtQTO3uPfcUjNYUYmTgG3In4CFFyvOPan6PX34Bdv34c3Wl/dqRCnzYlDaw/H0XOPw55lextJ7GBwEM9seQr/s/73CIYDsGXZsKRkD3x92bXo9Hbgz5sew3Nbnxm1MRTDf++IW1CTV4tse7a5Cr145QVxCZUprKXEdk3zy/hH88t4tfnluOTrlrydl8uUyDPSRZDOtlDazjZSOr3Fswl3v7ECmz0b4x/cBO/xn/tfYqT39iw7BoMDeHzjI5OS70dL3Nm/kVJvzrEefw8oePeFdhbLxdulguxCPPDR35rdPvvYKfHuPrw951ylq8oIlGdy3H3CA6hwVeK6l76B9zrfmXJXOVeWlO5p5OIUoF/x14umXOZkCjhjyTk4Y/HZoMj6htVXx1UE2/+d5T9EX6AXFz17AXyh+K51ueYtrTwAx9SdYK6b+W/O8W5fF/53/e/x9JY/x9WesTa2jqtUS9zP3+eL2KN0L2zs2YC32tZOKI83wvHj7jfyz3jX/oSASnAhljyfiQ8292zEPW+uiOt8NlZzltceicsOvNLMFcrbn29YaTa1xtmay7EK8cn9R8f8xJx3JXGPbRIUFxSgsrzMbEzZaVNrm6RIsaGb9FYUw86rrTVSNUqo0kXoTFFtTWUFXDk5Zu1icK1t7ehAT2/fpPs7lR0ry8pQVJBv2rOpYVvcsnsKeCvKSo2MXvLRqYyE9iUBzkMK2XkMU0TB9dL6e3V5OfLy3OZ9h8bWtuFkAzyuFsydY7Zrbe9Ab3+/YKYxAa4VXAcpEqEIs6mlFQPe+K6J07h7M75pHDcmqKEIldc0Pp8fwVAQ4fC/FO1utwvZDoc5FinItILHbrTInWLUwvx8cw5iuQzLfcTieA7nubGzW2LUGT+xZmkHiwsLwOswRkd3tyTAs3QeqNsiIALJJ5AIiTtbyWsT3qN4evv0TCf5w5aQGni9uWj+PFMWhYUUF44WlsCd154t7e07bWK9lqpz9Xgy+alCcTgcmFNVOXztzfnMeU2hu57nTJWu9hcBERABERABEUgGgXwmAq2qNEXn2G3T8p0EfzgM69Enxe0UuCtEIJUEfKGwea7+4Zat477fHZ0sksdLMEbxeyr7orpEQAREYKYSkMB9po6s+iUCIiACIiACIiACIiACIiACIiACIiACIiACIiACIiACIiACIiACIiACIiACIiACIjBjCVAUGYxEEIyEjZDLCgrcHTtE7pPpPD/06Q0GkZVlQ7bNNixPGKssSyBP5ftQ3fqw8mS4p+M+lsD9/z74g5GoKkQgGQQcNieuO+x7Rto4EOjHjX+/Fpt6NiSjKpWZQAKH1CzHpR/5uhmrb794FYbSfihEIDMJ7F22Hy4+4HJzPUUR7EgRdGb2KrWtvmrZt3BQ9SFG3H7bmpsQCAfGbMBBVQfjnD3PxdyCIYFC+2Ab3mh5FS6nG3zNG/LiV+sewIvbV43bCQqRrz3kO3A5cs0KtKphJe5euyLmjlsC2+gdLJn7Ox1vjSvPjZa388qXX9yLt/6YGzqJDSltp5B3fuFC0w/O6+mOT9Sfhs8sPtsI5Rnk9eC6++KS5o/sw2hjOHIbzq+vPn/RTslhmFDg4wtPiTlBUa49F786+WFT9FQE7tM9Bqmqn2N97t4XGhH1VX+7bFLVRkvb9ys/ALmO3OFyvvXSlVjf+d6kyp3sTpy3TPjA5ENfee7CuOXaPzr2HszJr8Ov3/kFHptiYixKtE+p/yROnP8x2Gx2PN/wLH6y9s7Jdm2X/VItcZ9XuAC3HnXnsNDYahBl5q0DzaNK3Y2Y/CNXmn1+ue5+PLHxkYT1fzoK4tziuFrhD/lxxfNfjnueRbc9mlG0vJ3bsK7bjr7LzGee93j+tq6BeM4YK6ITcHAbyo8oQVKMTSBaGBUIBNDZ40FPb6+QJZGAJcT0+QPY3tKCYDCYsNrcubkoLio08uhYpetcp/ilzaL8fGTZbBgYHDTCNwpwWR4F1M1t7WOKpym3LSooMK93e3qN9H20YD0UqufkZCM3O9uUy/6HQuFRt6d4nQkGgsGQOZa7x5CZTQSvtKgIpcVFtG8jGAhia1NT2kjzJ2q7Xp9eAlwfOQfz89ymIeY9BafT/OY8b2hqgtfnH36tqqIclLbwCGhr70BP31Dig4L8fFSXlxn5XEtbOwZ9U0vcNL1UZm7tdpvNJDQpyBu6F+QaygQWY61pM5dE5vaM8n1r/MbrBY9FJmDwxnAscl4Uch1wu4xMkusCIxgKmWtMJWXI3Pmilo93f5Bl5O1MYsBobGk1UmCFCIiACIhAcghMReJeUlSIvv4BSduTMzRJLZVicj6L4Xl2vKRRvAalOJ3XoSMl7jNF4M5r+OqKCj62Mc9r+AyK1x7RzyzXb9qc1PFQ4SIgAiIgAiIgAiIQD4Hoa7RYb0DLtgAAIABJREFUvrsQT9nxbMvPgPF7EQy7LfrbGfGUom1FYHIEOPMocOd7ykxYPlFYAmG+x8Z0qpy/E4nfJypTr4uACIiACExMQAL3iRlpCxEQAREQAREQAREQAREQAREQAREQAREQAREQAREQAREQAREQAREQAREQAREQAREQARFIGwKB8JC4vbFvG15rWYPm/iZk27KRn12A3YsXY1HJYhTnFBjpSbw69WA4Am8oALvNDkeWDU7b6CXwQ54hCuTDYSNOs+TtY2yeNuzUkNgJWAL33733Kzy39Rk4bdk4tPZweIODRvSmEIFEEci2Z+PqQ24wEndf0AuKObf1NiSqeJWTBALlrgr88Kg7zNp/0bP/gcHgYBJqUZEikBoCRTnFuPnI28F5/eVnzkeHtz01Fc+QWgqyC3HvSb8ChbM/eOVGvNu5bsKe8Qp1t+Ld8W/1p2P/ygOMRJaJIHp83aBo9p9taycsg0LlO477GQqchcPiX4rKo+Wz3GZIGp6Ph9c/NPwa5bUU5jIcNkoCh758F63EpHy6P9i/SzvyHHlYUFRvhAfpKG+3Ghwtcf+wez1+9NoPpyQDnnBAxtiA53YK76vzaswW73S8jQffvg+bPRsnW+RO++1dtu+Y5Zy3zxeMxJ7H9BXPfdkkB6C8/aYjb0e+Mx9ffvb8UfflmvDJ3c9AvrPASI05Pw+qPthsK4H7xMPGufeLj/3eHNNnPnbqxDtEbbFb8SJ8avczsV/FUuTYc01CjWA4aBI99Af6sHvJErzc+BJuf+0HcZU71Y3PWHIOzlh8tpm/N6y+Oq7ieAzcuPwH6PF34/LnvoSB4NTlbAdWHWwS6ThsDnPe8vh74mrTRBsnUuLO9fai/S/HjX+/ZtRqH/job8HzyJMbHzVr7oLCeiwoWogK17+E5taOltTdrMHISqvEGRMxHe/16HXsmLrjcXTd8eacOhmJO3mfMO+jOH3RGebcOFLebrWDnG88/GazvjHGS0IyUtw+6PWio6t7XAHSVHjMtH3nz6k1UtJwOIQBr8/IoxTJI1BRWgpK1kLhMDq6uoyAKxGC4GynE/Nqa831H68bB7yDaOvsAsX8YwUF7eWlpXA6HQiFQhj0+tDl6UEgwKSZWaD8nEL4SDiMprY2DAx6dyqK28ytroYrN8f0wR8IGNm63+83wvQcpxPZzmxkOx1wOJyw223m2pTydgbL7O3b9VqWXyJl3WTk6e1Fe1f3pAaE/SouLDRyeoq/KIOnNJ4yAYUIxEKAxwil0Nacjd6H4mZKoK2gvL2qvMxsy/NQQ1Pz8GuUu3Mecu7x75TSKdKLABNRVJSWDAu6+wcHzfkwEetzevV0ZrYmz+1GTUX58PiZXo6SUITPU3ju8vT2ob2ry4jYYwkmNSnIzwNFmzzGeb5rbe/QtWYs8LRNxhHgfK+tqjT3BwyJlDJuCNVgERCBNCfA6wneN0fHZCXuad5VNW8cAjzXMiEQkwtNFGNJ3KdL4M57pPbOrl3m8UT9GOv13RfMN9folLZT3h59v1xdUW6SyoyU10+2Lu0nAiIgAiIgAiIgAokgwGs5vh/Az3E5jIxaIQKzjwC/l8PvCPH+lvc2sYT1mQRuG6v4PZZytY0IiIAIiMDYBCRw1+wQAREQAREQAREQAREQAREQAREQAREQAREQAREQAREQAREQAREQAREQAREQAREQAREQgQwi4A0NiUj+uvUZ/ObdB9HrH/oiIoWEn158Fk5b9GnYs2xw2GxxfZCZ4srBUMCIeO1ZdiPsdlECNOLD0Ga7IIVBNrMdIxQOwO3IMTIjxcwgQIF7p7cTj274PyPU+/L+l+Kw2iMxEOzHr9Y9gBe3r5oZHVUv0oJAYXYRrjjwKuxVvq8RdFKOudWzJS3apkbsSiDX4cJXDrgCH6lchttf/QFebXlFmEQgYwnwy+vfP+I21Bctwrde/Do+7P4gY/syHQ0/c8nn8andP4tV21bi3n/ebWTLsQbFsXuV7Y1j606Ey+HCC9ufx/MNK2PdHT88agUWFu02vH20gJZCXIrDKbO1gmVT5P7ZxecYQW44EjLtzbHnmIQUTETEJEUjZe4jG5Tu8narvRRp3//R3w5fr3d5O/F8w7P43Xu/jpnxVDa8/rCbsFfZPkYQ0TbYiofffyiu8Z1K3dw3WmLf6e3Aza/ciEsO+CrmFS4w1xrnP3X2TlWU5JbhoqWXYt/ypbBl2UatXgL32EbFEoA/t/Vp/PTNu2LbCcB3D78FS0r3NPL3rZ7NeL1lDf7asBKtA82oK5iHW4++yySTOvepsxCJpE7OSSE959N1L30D73W+E3N/uOGPjrkHcwrq8Nt3H8QjH/5vXPuOtjGl7V854KtYVn0oXtz2PH7y5p1TLnO0Aq5c9i0sqz4EA4F+nPfUWZOqg+vvj475CZisiUnnLn3uizuVw/vLY+ediC2eTbhy1aU7vUbelIzz3mA0qft4wvFJNTaNdrKOn1gk7pawfWnlgZiTX2dYWzGWvN16PVriPjIBirXNOXuei9MXfcb8k1/05ReEB7w7S6bTCF1aNqWirNQISfmojMLsDVsbJKxN0khRIk6Be1FBvqmB0vTN27Yb7lOJ3OxszK2pNuJaXiOyXMo3w+EI2ro60ePp3al4itWrKyuQnZ1txn1gkLL3Tvj8O8ve+VpZSQlKiovMnGhqaUF/lMTdElZn2YbE7AxeU40WFHBReBsKheF25ZrtvH4/to2QWXM+FhcUmNdbOzrQPaLtsXByOBxGAE/OLIfCXjJhHymh5/8rRCBWAnabDXW1NWCSBAYTAXj6+kCBu5UMgKL3yvIyc9xRwLetsckklLWCx+aCuXPM/VxHdw+6enrgsNtjlkfH2lZtFz8Bh8OOAnceyihvj1q/uOa1tHeYsVakPwEmEmHCDofdYe7T+B/PO9Ep8JhcyWbLQm4O3x/MMsdfV3cPunt3PkeO11set6yH86Ont1fHcPpPDbVwEgRcOTmYw+vKrCxzTtvUsG0SpWgXERABERCBsQgsmj/P3JM2NLcgGCXvlsR9ds0Z8/wmjmdB0RJ36xkS3x/iLUxHd7dJZJns4P0uhequ3FxTFRMGjpzH8baBZVFEP9Y1B/tNySNZMamMQgREQAREQAREQASmmwCviXjtznfCcuyjf15nutuo+kUgFQQob6fEnYlwmYwplrCu77ltPOL3WMrWNiIgAiIgAqMTkMBdM0MEREAEREAEREAEREAEREAEREAEREAEREAEREAEREAEREAEREAEREAEREAEREAEREAEMoQAZUEUazMoHaR8MDqOnHsMLl56BbKyIsi1O4clP2N1jyVFjHchAvPBz3AQz2x5yvz74wtPMftn7/hANOvmT7fPg9da1mBzz0Yj2KMEsdJdaeSX2TRfKmYEAUvg/kHXejT1b8epu31quF+hSAj/9erNeLVZ0uYZMdhp0gm3w41rD/0Odi9Zgm5fF6554etoH2xNk9apGSMJfKL+NHxuz3PxctNLuPP1/xIgEchoAl/a/1IcXXccVrx2C15pWp3RfUll4wuyC3DLUXegzFWBG1dfg3Udb026egoRwnEImXMduThryedxcv1paBtoBeWzDEp/P7P4bHCNYtizYMRIwXC0XozXv2Gs73ofOY5czMmfaxIhUejO5ERMXjRWUiIjJssCvEZOmYWJBLmTBpKAHSn2vfv4B4yAuT/YjwrXkMyeJHgdT5n06sYXJl3Tf+5/CX42ipybwt9TdvukYTkYHMDjGx/BkxsfQX+gf9J1TXbHaIk7RXCW+LTH122E0fxdnFtqEhXtV/EvcTvl0K2jXINQQq+YmAATKFy//CZ4g14jLveGvHhp+6oJEzwcVnMErjjoG3ij9TXc/MoNO1XEY++u4+9DpbsK33rpSqzvfG/ihiRoC0uo/U7H2ybJUKyxR+leuHH5D9Dj78blf/2yORanGkyKcOWya42o+8vPnA/PjmRuUy03en8eN1w73M48c16czDoRLW9nv1lWtMSdr//4uPvNMXnVqsuw2bNxwi5YUvcFRfV4YuMjE26fyRtES9wfevfBnbpSlFOM0YTt3IjJMt5pfwv/aH4Za5pfnhABJe7H1B2PB9fdN+a2X9r/Ehw37yQj82loah4W6k5YuDYwBCjhrq2qNM/W+Pxta2MTvD6f6CSBAAXQVeWUXeUMXe9EIkaKSYnsZINfdqe8nePHL8j3DwwaUXphfh7cLpeRTvcPDsLT22eEWBTIs34eL5SZ9w0O7TOeOKy8tARFBQWgyLqzu9uI3vPcbuS7XaYPTJow6PXCHwiav1GgTlE7XwuFQ/D5/AiGgkZUz3NlQX6eEazzddbr6euH1+c1EjCKcdlOSpM7u3smiwUlRUUoKy4yUntGt8eDts4uJSeYNFHtWFlWNpwUgPOWcgnOUc7bmsoKcz/HeUvp92jBtZbb8Tjo6+9HYX6+kcC3dnRqXk7D9KLEm+tkfl6eWdtMsgezJkXQPziAgrw8I9bc2tS8k1hzGpqqKhNIwG63IzcnG5WlpbA7HObcOej1YVtzcwJrUVEikNkESooKzfUig+e15rb2zO6QWi8CIiACaUaAAnfep/Lac1tzi7mXtkIS9zQbrDRrTrTEPbppqRK4W3Xy3pbJ9ygvZfT1D6CxdXKflamtrER+nntceSMF77zv5r02kygpREAEREAEREAERGA6CVhJsR22LDjG+sDWdDZQdYtAigj4+D4wYBItxZOcyhIJxyN+T1GXVI0IiIAIzEgCErjPyGFVp0RABERABERABERABERABERABERABERABERABERABERABERABERABERABERABERABGYaAYrW/eEgIrChpb8Jlzz3xV26ePqiz4DSRIolHVk289sKS9Y+pG0ckkcFQgH4Qj54Qz7qKBGMBPHYh39ESW4pTlv0abMrJZaMweAgGvsbsb13G57b+jQ29nyIfcuX4th5J+CAyoPMNtm2neucaWMwm/pDgTvnhsPGRAC7ivkpYvzJ2jvw98YXZxMW9TXJBLj2rDj2J2be/e7dX+PxjX9Mco0qfrIEKNr/1qHfRZ+/d1icPNmytJ8ITDeB8/f5Ik5acDJ+ve7neHLTo9PdnIypnwJZJg5y2p24dOUX4fFPXgQZb6fnFy7Etw79DiiyZVCkTpH7RUsvB8XAQ6JUXu0O/R+vixmhyNBfue01L34NvX6PEQsvKdkDy2uPwt7l+6I4pwQUyjO49cjrIF4b88cfTm+JuyUAtiTzy6oPxcHVh+LouuOHcftDfqxtew2/XHe/YRJr3HncvajOq9lJyLy89kh8Yb+LjUSfQQn6H9Y/FFe5sdYfz3bREndrP4+vB3e9cTs+UX8q9qs4YHi806XN8fQvXbf99cn/YxJ88RiiNGd7X4OR5o+XqIGJFB78+O8RCAeNnJwJAKLj3L0vxMkLTzXJY3702g9T1nUrGQL78ZXnLox5Tv/omHswp6DOSOyZMGGqwaQZlxzwdexTvh/+tu2v+Ombd061yFH3pyCe60W0sJ7PGB5695cx13fvSb8yaymPKcrBb1h+M7huWxL3n534S/PM4eH1v4MSI4yO1VrDx4NuCduZQIU/8azjMQ8mYJIGcE7wC8JbtjcaAbQiNgIUh1EgZgVlwpRdKxJPYKTkijWM9sV2yoSzc7LhsNkx6PONKQ+mLGv+3Dnm4ak/4Mf2lhYjTreC0vXykuLh5DAUR1OuzitPCjnbu7pjFhNTPE2hMc8zfPbLx7AUz3u9PlAWRmm8FZYIeSyCfN2dm4v/z955gMdVXG34296kVa+WbLnjhjsYGzCYkoQSCPykQQglkAAx3RAIIRBCCdXU0BIgIZAASagOzcamGIwNGNybeu9lV9t3/+eMvEK2ZVtlJe1qv5P4MZbunTnzzi1zr7TvEUGoCMg0GpEnd2wta+CmlhY0NDX3awKETZI9URUokP+WvEW23dgyeM8C/RoAd45KAlaLGVlp6dDrdSo/Oe6lSIKECN3rG5sOmHdORroShncWbGpzoLahgQL3QZptvU6nClvItUwk3nL/C8+FpODxelFVW6fmdWRujro+SYGLvsoIB2lY7KYPBETknp2RDqvZogqMSDGVvUPuHSnJSaoICUWRfYDMXWKWgJwbUmREoq6hUd3fGCRAAiRAApEjEBa4h1vc+1pLiXvkWA/HlmSNGhanh8cn70AH+z2oPEvJO5205I6ffco7F3keDq8bRueNgFanU++cpEikFBCUAmZ7x/iCUeqZTN7lyvNYdyHrElmfyBi7W7cPx3nmmEiABEiABEiABKKTgKyBxuTnqffKZl3H72oxSCAeCcjPckXgLmt4Wcv3NkaNyEVZVXWvxO+97YPbkwAJkAAJdBCgwJ1HAgmQAAmQAAmQAAmQAAmQAAmQAAmQAAmQAAmQAAmQAAmQAAmQAAmQAAmQAAmQAAmQQEwQCCsYBzvZoeo3PE4RTcqfNq9DCc+2N23FsqI3lMS9a1j0Vty78GElrZQQeXtQkt8tnwwE/Wj3tytRZbOnCfWuetS76tDgqkeLp1nJ9BIMCRAZ56ysOZD2wiH7iCTuzV2vosFd3/n1H048G98fewaMOqP6mkHbIbRkxD4BEbgHxRy1O2RWA6GgOgZf2f4imj3N2Na4Gb7gtyKp2B81RzDUBET0+fR3nlcfRr177R+xsf6boU6J/e+HgN2YhN/OuxW5CXm48aNrUNZWQlYkEJMERBh8xawlSty9uvIjvLTtBbUuYhycgKz/pJDDuOTxeGbjU3iv5H8H3ymCW4hQdnbWYUq+7fQ5O8XhsmaRIjS17TUoaS1WAuVcWy6Mu2XSvoAXf9/8DN4pfmuPbPRaPdLM6Ui3ZsJutHfK/qR9g86I8ckTlDg5y5YDo1Yf1RL3sHBa5L6XvX/hHuMUobmIeE8ec5oSKoejyd2IlWXv48Wtfz/gLIXl7eGNZG0oIUJ3CZE+i5BZZMLREjLmJXNvwtrqzyAS8I7CVkGK2wdwgp488e+w6q3Y0bwN2dYcpFrSUN5WekCJuxRLuHXBXZiQcggeXf8APipfuUeGeYkjcffRS5Xg/fy3f3xAGXykhxaWacvxfdunNx2weRGjSKEbkZbL/eSqDy6F0+foV0oJhkRcPed6TE2fDrffhV+9d556to90yLVBrq1S3OGcZR0F3X41fTGmpE3rtoDc/vp/9rv/VMUxfvjGqWqTroUUwtfrktYidTww9k/gvCkXoSBpzB4b1LXXqOvrQArbu3Yo95MHjvmzeucjUurqum/fB3HuekZAPigtoloJEWeLkJsReQKpyclISkhQ94Yw75KKCiVdl39brRYlNjcYDNDufm8pRQkqqmuUyL1rmAwGjMjJhgiJ5biva2xCICCFe/YMkcEn2+1IsFmVFMvl9qjtXW53rwYoa9eM9DQkWCxqjSIy2+bWtn5/uF7GnZhgU0JlyU+EX5JfpELGn56aCntCh3x+V0mpyp9BAn0loNVqkJ6SAimQEJZ/tzmcqKqrO2iTcl4X5Oep81ZCii6IIJwxsAREcCjXGJvVoq61ItgJh1wX5LooosH29vbO64Nsl5+Trbatb2pSBSAYw4uAFCaRIh+tDidq6r9dO4rcPT05CYm7BdYVNbW9vmcOL1IcTTwRkKIkWelpsJjNatgHkqnGExeOlQRIgAQiSSAscJf3LmH5tcPZvkfRIErcI0mcbQ0kAXnWErl6eO3g213cT95rdRdSWDAsdZd3YanJST0Ss4fPCa5NBnI22TYJkAAJkAAJkMDBCIQLy8jnDuTzBwwSiFcC8nkfbzCo3puLiL23Ic8Rg12Eqrc5cnsSIAESGC4EKHAfLjPJcZAACZAACZAACZAACZAACZAACZAACZAACZAACZAACZAACZAACZAACZAACZAACZDAMCUgv5QYQgguvxtmvRlaaJScvLchMuoOIbXsf+A2pM9AKACnz4VgKKAkjjqtKOUGNyRbbyCg8v6iZi3eKV6GzQ0bupVmj04ai4sPvQxjk8crSXuloxyZtmyYtCYlXa9yVqLSUaGk7c3uJiVxF6Gc/PEGvci25eKw7Hk4ZewP1HjDIdstL30XywpfV+2GQySXV8/+DeZkH975Nfklav0QcBrcWYmP3kTgLsJ2Od9kTgMhoMpRiRe2/g2fVn4cHxA4ykEnkJeYj/uPeQyFLTtx8yfXK3kkIzoJmPUW/GzyBTg2/3i8WfgqXtjyXHQmyqxI4CAEzp/6S8zLmQ9Z18ha68lvHoE/6Ce3HhIQofl1c29SIuE/fX4bilp29XDP/m92eM58/HTSuci1jVAyOFmnh58Zvqj5HJ9UfIhdzduRm5CPU8eejkMzZqp5Xle9Bk9985haC/c2DkmdgnMmn4dR9gLYDBa1TvIGReipwWPrl2Jl2fLeNjkg29+98CEU2EcfNCcR8548+jTMzZmHDEtHESh5BiptLcYzG5/E1sbNe+QXlreLePnZjU/husNu6iz6JLJ4EbdHC4O9wYpA+udTLsLC/EUIP9WtKluOl7a/gLr22gGZh3hu9MkT/6Y4P/71w+pZ9IpZ16qiL+VtZViyavF+5evzchbgqjnXY3P9Rtz66Y17IdTg4eOeRJY1Gzd9sgTbG7cOGmI55+9Z+LDqT64zB4vwMSbro1d3vnKwzQ/6fSlAMCfrMLgDLly98jJVhC3SIefIo8f9RYnXl35xtypqIvHiKa8iEAx0Ct170u/eAnfZp6vEXf593aorUNxa2JPmuM0QEaC8PTLgM9JSkWK3q3VKm9OpRLYitGVEloAIn0Ug3O5yIzMtVTUugnZ5nyrs5W+RsAeDIWik+KRWC718iN3nQ2VtnfpbQuTPIhYWyazb40F1fYMSYO0vpG2RZ8n2Hq+3X9J1kXKJtLrdFTnptLSnpMrSbi/F8j2ZITm201NTOgTupWWdBZB6si+3IYH9EZBzMzM1RUkmpIBCTyM9JRlSzEHO9aLyin6djz3tM163EwmIPTEBiVYbjMZvBYJyLZBroYgym9v2X4hChDxyrRaJu8xV+BocrzyH07hlTkfl5qj7YlVdPZzt7eo+nJmergp+hIsztLQ59pC7DycGHAsJdEdACv5kpKSodaPE9qJigiIBEiABEogwgbDAXa6xUkxG5NeyNpG1Zll1TeezfVeJu0irKbeL8ESwuYgSkGNZ3i3KM1j4XVdlTcfPsywWs3rnI3/C3+/aubyDrGtoPGA+YdlYXwWRER0sGyMBEiABEiABEohbAuE1ukknv4HFIIH4JdBfgXv8kuPISYAESGDwCVDgPvjM2SMJkAAJkAAJkAAJkAAJkAAJkAAJkAAJkAAJkAAJkAAJkAAJkAAJkAAJkAAJkAAJxBWBsFCxt4MOiFxHSdcBh68Npa0lGJM0Dia9CSIKD/85ULvSt1+JqENwB9zw+D1KAg8EkWiwKoFNOGTbQDAEf0hk8S40uRuUsFyvNaAgaTTMOoPqczBDcmrxOACNFtd8cBlEjLi/mJByCFLNaUpMKduJqL3J3bhfOd7e7UxLn4Fr5t4Aq96qvuUJuLGi9D28vO1FxX/vGGkvwLVzblDi93CIWF+YCqXw34PJi31FjoBPTjyRV8l8auR4CGJL42Y8t+lp7GreEbmO2BIJ7Cag1Whx5oQf46wJP8G/tj6Pf+/4F9lEMYEUcyrOHP8jnFhwEiraynDVykujOFumRgLdE5A13r0LH4ZOo1XFbF7b+R98WL6CuHpJ4LKZV2Fh3iJsbtiIuz7/A9z+yEknD5SKSWfGhdN+iWPyj99js1e2/xMvbfvHPrtm23LUfebNXa9CBOR9DYPWgOsPuxkTUw+BVW9Rzwdhifuzm55SRY8iGXJ/PCR1suLb03h40ZPIsuXgh2+c2tNdMDd7nmI5t0txJimk8lHFSvxnx7/wu3l/hDAUdresvgFOnxMF9jFYcthvlbR9WeFr6mvRHKeO/QF+Ounn0Gl0Ks1NDRvwyrYX1d+MyBJ4/IRnVTGMh768F9ubtiLJlIzfH3EHRiQeWOIu59ez3/uXKlh26fvno93Xvkdi5029CN8tOAVrqlbjgS/+FNmkD9Baji0X9yx8CEadCdXOKrT7D3ysa6BVhdIkR5d/zzH0JemrZl+Pw3KOUMfrQK2Rl8z9rboOyLVGznGJX01fjEUjT1T/3ZvrSXcCd2kjLHH/vPozVfCBEb0EKG+P3NxYzWbkZmUqaZiIwJ0uFxqbWygIixxi1ZLIqswmE9rdLuTn5CgRezi8Ph9ERCVyd5Gy+wMB9f3sjAwYDXp4/X5UVFXDbDapr4nc3e31oqK6hgLoA8yTSHhFwiwCd4/Hi/Lq6gjPKpsjgd4RyEhNRUqSHXLOl1ZW8fztHb4eby3nfVZ6WqeIW6Ttfn8ALo9bidtdHo+S6B8o5Poh85WUmKCuycVl5T0okdTjFLnhEBJItNmULFXmtamlVd2fu4rbJTUWWRjCCWLXQ0ZARB5S+EaeCShIHbJpYMckQALDmIAURJNibCJjLyor73xPIOsSWY/ImrW8ukZdg8PbStG3wrJyPjcM4+NiuAxN1g/yrCtribKqalU0a++QbcxG4x5SdxG9d7dt131lPyl+INFdgRk5X6TflrY29U6TQQIkQAIkQAIkQAKRJiA/R83LyYZ87sCo1Ua6ebZHAjFHwB0I8v1hzM0aEyYBEohHAhS4x+Osc8wkQAIkQAIkQAIkQAIkQAIkQAIkQAIkQAIkQAIkQAIkQAIkQAIkQAIkQAIkQAIkMEgExAEdRIeEXaTeHWJvKMHD/lTowd3S9lpXLcrbypVM/avadUr8duKok5S4TARwEmadvlupuqin5YN4vmAA1c5q9Wdjwzdo9bRApLNplgwsyD0SyaZEJRoPhaAk742eJrR6WrG68mNUOsoxLnkCchNGYHrGDFj0xj2E7/tDKO1I/yJzjITuXQT0bT4nfvfJ9ShtLR6wmUuzpOPXM66CWW9FnasG7xYvU/KneFrBAAAgAElEQVS2YCi4T58yspPGfF/JexOMier7gVAA3oBbMdJp9DDrTdBCo+abEXsE5DwMFziQ49kdCOD9knfwt01PwxPwxN6AmHHUE5ACFCKJPDRjJpasWoyyttKozzkeExTxphRTOTp/EY7IWaBEpiJZPfutM+IRB8cc4wTMOjP+tPBBlLWVoMFVj39u/btadzJ6R0DWfQ8u+jNEqP6/ojfwnx0v9a6BfmwtBYXuOuoByOp7W+MW1f/a6s/226Jcs7wRWMdY9Bb86JCf4Zi8Y5FoTNxD4i4Sc8lhbfWnWFu9ps+jy03Iw8+nXIip6dMhUmsRWX9Q9h6WFb2Ouvb9F3WSDoXJmORxvRIuhxOV67yI3I/JPw6j7KP3yL+rvL3PA4uCHWW9sTD/OIrcB3AuwgL3pzf8GV/XfqnOUXmGv/mI25GXmI/ytjK13tv7WVOn1eP2Bfeo41fk7x9XrNojSznn7zjyPgRCfpz/9k96XKysv0NNNqVg6aLH1bn4yFf34/OqTyHXgf2FvANx+drVuCMRJxZ8D2dPOg9Vjkrc+PE1ER+3iNtF4C7P9L945+zOYgwvnvJq53kihbzeKnytR8PZn8BddpZrTLQXe+jRIIfxRl3l7TLMptZW1DU0DuMRD/zQRIaUnpqMpIRE9a5S/i2S28aWZrg9+0qXBj6j4duDvG8WeazFbFJsRc4mMufuQuYhMy1VSchFNCvvwORrIqVqaGpWX2Psn4CI7kXAbLNaUd/YiBaHg7hIYEgJiAw8M61DLC7XWkd7uxJIS+EGRmQISPGL/NwcGPR61aDP50dzW1vHtdbrhfw8oachbWRlpEMEPc2tbahtaOjprtwuignkZGao+7CEOhqkSHcwqO6v4Z81VdfVo5X3jCieRaY2EARGZGfBZjbLL0egoblZrTUZJEACJEACkSMwOj9PrVH3XmfIGkQk7glWq+pM3m8lJ9nVtrweR44/W4ptAnKOyLuxljYHaurrVZEDkbbbrJaO52sAO4oG7vcUY5sesycBEiABEiABEugvASmCLet1g1Y+c8APGvSXJ/ePfQIUuMf+HHIEJEAC8UGAAvf4mGeOkgRIgARIgARIgARIgARIgARIgARIgARIgARIgARIgARIgARIgARIgARIgARIgAQGnUCHRB3wKyH7vvIGJcbRQEm+JWSbgCjOQlBixY8qVuHtojdQspe0fH7uUbhy9nWd45Ff3g1/+F8+PST9iURd5GO17TV4becrWF35Edx+d+c+2bYc/Oawm5FmSUOCwaoE8yJ7/7JmrRI/bqj/Wm07Nnk8Ds+Zj9PGng6z3nhQIbv061HSH63aX8anV+Ps+y8XCxen34OXtr2A90veHlDZmUgaa5xVcAe+ZdXdgSOCzmvm3IDJaVNh0Bmwo2mb+uMP+ZFjy8XopLEw60xIMSer8TNim4Acg55gEE98/TBWlL4X24Nh9lFLYHrGTFwy4wp4A1789uNr0OZti9pc4zExq8Gm7oknj/4+JqZOglVvhWb3vU7ut0u/uBtrqlbHIxqOOYYJyHF88/zbsb1xK7Y1bcEnFR/G8GiGNvUjco/Cr2dehXpXnVovSBGgwQiRB/x8yi/g9DrwSeVHqgDTYEWyKRmnjj0DIla26TtEBvIs0PW5JyxzX1W2HJsaNvQ4NZFF3zL/TkiBJX/QpwTKJr0Z4fJQxS2FeKvodayr/qzbZwPZV9bpP3zj1B732d2GBfYxSuQuf+pctbhl9Q0D+izSr2T7sPOTJ/4Nwtrlb8fvP7kBxa2FfWiFu3RHICxw/+uGx/Fl7brOTTok7n9EXuLIbiXux+afgF/NWKy2/8/2f+Ff2/6xT/MPLnoC8jx/8yfXq8INgxG/nnk1jhyxEA5fG/7w6U0DWlitu/GI9H7J3JuQZk7HFSt+iQZ3fUSHLW3PzT5ctSnXrVe2v4j8xJFYNPLEzn6kMMU9a2/vUb8HErj3qAFuNGQE9pa3SyIiZS2rqh6ynIZTxwaDAVnpaUpWGwwGFdtWhxNtTudwGmZMjUWkVCKqEimxhEjfq2prKW/vwSwaDQaIjFSEeCXlFWTWA2bcZOAJ6PV6VZghLGiUZzOXy63kjBS5959/UmKi4ivPvj6/H6WVVQj0o9iFzJMIekS4X15To+aKEbsE5LgQeWr4nirHiMfjhc/vgz0xEVL4Q4qqiDhVflpstZjhdntUsQUGCQxnArJWGpmbA1k7SVTW1PK4H84TzrGRAAkMOgF5rs/PyVbr06Ky7n8+FBYqhZOTdzKFZeXq3QyDBOKdgMloxKgRueq5TELW9V2j3eVCeXVNvGPi+EmABEiABEiABAaAgBRWkveJsvow6To+b8EggXgnIAJ3eVbdWVIa7yg4fhIgARKIagIUuEf19DA5EiABEiABEiABEiABEiABEiABEiABEiABEiABEiABEiABEiABEiABEiABEiABEohNAvLRHr9Y0XeL2bvq20WQt7ryYyQaE5FhSUeqOQ12ox11rjoUtxQrOeDXdV9hY/3X8Af9ewAQ0eaPDjkH3yk4WUnSg6EgNAh1CtJF0u4JeJUA4L87XsKHFSvh2I8EeEzyOMzImIXvjT4ZCUa7EiK+setVvFn4Klo8zarfaRkzcNSIhThh1AmqjwOpyKVPT8CH7U07VN6t3hakmFJQkFSABINNier74jIXjiKl/7r2S/xt819R1lYypAeFcL9k+uVYmH+c4rSp4Rsl9W71tGJC6kTMzT4CU9KmKhFiqjkZur4MekhHyM73JiDHoDvgw+9X/0aJ+hkkMBAETh5zGn5yyLnY2bwdd665FZ6DFJIYiBzYZvcETDoTzp50Ho7MWwiL3qqu73XttUq+atB2iEc+Kv8AD391PxGSQFQQmJgySQmnp6QfigRjIgqbdyoZ7dbGzXvkJ8fvbUferQTucu35sPyDqMg/VpO48fBblTS83lWLq1deptbpwz1sBhuumLUE41ImwKa3QqftkH8q0YFG2yk8EKG9yM97EiK4fuDYx2DTJyihuBTHODRjpiqiodfqoVPFM759KllZthxrqz/F2uo1nc1HSuDeNV8Zq4idh0vcf8xjECk25e0DM6NPnPCclGbD418/hPW1X+7Ryd4S9+tWXa6Kr8l1+5LpVyhByAdl7+HP6x/qNrkfTjwbZ074ET6r/AQPfPGngRlAl1alOMWRI45Bm7cVj3/9ML6o+XzA++yug8tnXYt5OQvw5/UP4qOKlRHPYUraNJw18afqOt41Xt7+Is6a8BNV6G3xiot71O/zJ70Co87U7yISPeqMGw0ogZdOfYMC9wEgPGF0Qed6IRAIoqKmBh6vdwB6YpM9IWA2mZRAWIT6NfUNFLj1BBqgBNnCTY7dkorKHu7FzUhgcAiILFdE44k2W+f11uXxoLXNAafLxfO8D9Mg8u3szAzYLBYEgkFU19Yplv2NlCQ7MlJTlQhehPAi3mTEJgGRp47IylTPc3JsNLe2wefzqfMwPTVFDUoE7lLBW4otaLRa+A8gWo1NCsyaBPYlYLNakJ3eUTBIfo9A5EsUBvNIIQESIIHIERDho4gfq+vq0epw7LdheYaVAm7yrCAFnhqaOn4fjEECJABVBEHW8xLyTCZFlpISEjqK9lVU8r0lDxISIAESIAESIIEBIZCRlooUux16rQZ6fsZgQBiz0dgjIAJ3ie1FxbGXPDMmARIggTgiQIF7HE02h0oCJEACJEACJEACJEACJEACJEACJEACJEACJEACJEACJEACJEACJEACJEACJEACg0XAFwwhEBJlW0iJ0SVEat7ibcaKknexvPRdjLKPxiGpkzEtYzoSjXZsqv8GIiDcW67ZNeeZmXPwo0POht2YBLO+4wNEnRGC6m9r4xZ8UrEKqys/Ouhwk00puGrO9ci0ZEKvNeD5Lc8oeaeSLgI4Nv94HJV3DGZmzjioiFzG2+Buwl83PKkkoE6fQ8kWRUicac2EVqNTEnj5ZWPtgUzwXbKWNkWeLdlsbtiAl7a9ABFADlXIXN50xG2Ylj5dpSBSyQe+uBtVjgol1D8i90icNvZMFCSNUXNh0mo75fpDlTP77R8BOfZ8wSBKW0tx5+e3KmkzgwQGgsAZ43+IH4w/S0lpb1l9I3Y1bx+IbthmHwhkWrNx8xF/RKY1S92jn9rwqCraIVJ3ka1KyNdv/uT6PrTOXUig/wREDpVhycL0zJk4MvdoZNtyYdZbYNaZlThKROLtfie+qf0K/9nxEkp3F8OxGmz4w/y7sK1xC3Y0b8PKshWi3u5/QnHawriUibhq1nXIsGbiond/1lkQabjj0Gl0OGfy+Tg0Q54X9Gq4UqhKvp5oTFDPRD0VuB+SNhm/m/dHVRxjXc0aPP3Nn9HoblBt5iXkq/vkvNwjO4tnyCNF+IiVNdrn1Z9iWdHruGzGVUrC/MM3Th3u+Ps0vocWPYlsWw7l7X2i17OdhHGCMQHPbXoaq9S1dc8Qibsc6/n2kahyVOJ/RW/ggqm/VNfsVWXL8ej6pfvtKMuWg/sWPqyk7+f978fquXOgYkHu0bhi9hLVvC/ow7LC1/H6rn+jbT9F4gYqD2n3hFHfwzmTz1PPY9euunzA7lddRe5y7bpn7R/xzHf/CW/Ai3OWnXnQIf5q+mIsGnmi2o7XoIPiivoNKHAfmCkKC9zlHaGITEUy1u52D0xnbLVHBEQkK/Lg8PvgHu0U5xuFP5Da0NSEhuaWOKfB4UcrAZ1Oh2R7IuwJCUqcK+H2eFBRU0t5bi8nzWqxIDczQwn8nO0uVNbWRuyamZ+TA7PJqApplFfX9DIzbh4NBOTdRGpyspKntjqdaN8t95d/jxqRq46b7kLuvYVl5RE7lqKBBXMggb0JSAGD5MREdR6IELWorJyQSIAESIAEIkhg3KiR6hpbXlV90HcrJqNRFXri80AEJ4BNDQsCUuDAYjGromdSqM9qNiMvJ1sVXJL1OoMESIAESIAESIAEIk1A1vBj8vPUWt6s6/7dYaT7ZHskEAsEvMEggiEK3GNhrpgjCZBAfBOgwD2+55+jJwESIAESIAESIAESIAESIAESIAESIAESIAESIAESIAESIAESIAESIAESIAESIIGIExB9mtvvg9PvQllrCVLMKRDJWljkXtdeg6c3PI4dTVvh8DmUYFOv0SvheU/kayJaFymiTW/bI3d/yK+kak3uJgRDgR6PS8TjRp1JiRDbvK177Pf9sWdg0cjjMco+UonIRUQgvxwpIka9Njyijl1EWt/gbsS1qxaj1fOtuEbaHZM8Dodnz8e4lPEYnTQGNoMVWuxf5C4MA8EgKp1V+KbuayXG/bz6M7j9rh6PK9IbCqNLpl+OBSOO7mz63eJleLvoTRySNgVH5CzA1IzpnfMsonrdXowinRPbG3gCciy6/D58VL5SCRjlnGWQwEAQkGv7iQXfwzmTzocn4MGtn/4WxS27BqIrttlLAiLDvvvoB1XhlBs+uhq7mneoFqQIyr3HPAKr3oIva9bh3nV39LJlbk4CkSHw40N+hhMLTkIg6EdxSyE2NnyD8rYytR7UaLRK1DwueYISWtsMNnxdtx5v7vovxiSNxenjz8KGuvXYUP81Be79nI78xFG4Zs5vkJuQh8XLL0JNe3U/W4yd3UU6nWxMhtWQAHfApY43KQQ1K2uOKkzSE4H78aO+i19Mu0QNWooK/OnzP6Dd374HBHlukeeq740+FdPSD0W6JQMmnVk9pwR3F6CSHdx+t7pmv7zthT32F7m70+eMHbADkCnl7QMAtZsmz596sRKOSyGC+9fd1W2nInG/ad5tGGUv2C0j1+D1Xf/BPzY/e9D3AncdvVRdw98r+Z+Sqlc6Kg66T19GbtFbcfmsazA76zC1u7yvaPG04LlNT+GTig/70mSf9xmZOApXzL4OObZcXPnBr1DbPrBySxG5y/VCirY9evxfkGHJPKiQvau8XQZKgXufpztqdqTAfWCmIixw12k0cPt8qG1oUDJcBgnECgERYYv0zma1orSySsm9GCQQzQTkmJUPUSclJqo0q+vq0OqI7+ei3s5Xit2OjLRU+AMB1NTLfWvPZ9Xettd1e5F8ixxQ5qmusRHNrW39aY77DhEBKZggQvZwiHwpJzMDNotFfUneWbhcbrQ6HKpwV2pyEmSfwtIyCtyHaM7Y7eAQyMvOgsVkgkarVYUqyqri533p4BBmLyRAAvFOoDcC93hnxfGTQE8JZGekq0JoDU3NaGhu7ulu3I4ESIAESIAESIAEekxA1hqy5pCflRq08qkMBgmQgBCgwJ3HAQmQAAnEBgEK3GNjnpglCZAACZAACZAACZAACZAACZAACZAACZAACZAACZAACZAACZAACZAACZAACZAACcQMAX8ohLr2etS01+CtwteU6OsH489CotHeOYZ3i/+Hv258HMFQMKrHJRLF+SOOQrLJruTtIrP2ByVnka93/PJw+NeH2/0+tHpbcfG753Y7Jp1Gh4X5i3DKmNORac1Wwni9VruPCF768AWDcPicSj76zMYnO2W5QwVLq9Hh/yb8GKeP+z/otXqVhgjj/rLhcZS2FeOXh/4aMzJnd6YXCgVg1OnVL1gzYpuAFCzwBANYXvIOXtz6N7R5KVCJ7RmN3uzlair3ChExh0JBPPHNI1hR+l70JhxHmZ027gycPel8NeIaZzWuWnkJ/EG/+rcITY/KOwZv7PrvkN+r4mhKONQuBOZkH47FM69R66p6Vx2Wl76DTys/3kNsK2KoyalTcerYH6j1iifghqxtpHhQgiERmxq+werKj7CqbAXZ9oOAyIWvmXujkgtfseKXqHJW9qO12N/18Jz5uGbODWog5W2l+N0n13UrT5+XMx/zRyyE/C3PRlIk4w+f3qSO0wPF9IxZ6tliVuYciNjdoheRuxZBUUzLA0U30e5z4plNT2FV2fLYB9yHEXSVSz+2filWximHPqDr9S4iV7/jqPvU8+xtn/0OLZ7uJR8icf/t4bdiRGK+Kjjw2s5/90jEfsrY03Hu5AtVXnLeiFjdG/Cg0d2IamclClt24bPKj1X/PSkSt78BXjrjChydt0idWxLSlvQnz0ZPb/hzr7n0Zwe5X1132E2qQIQU1nqn+K3+NNerfZfMvQlzsw9X/co7nu4iw5qJRxY9rWSMcq2xGmwUuPeKcnRuLAL3YDCoJIMUNEdujihwjxxLtjQ0BOwJNiTb7dDr9Uq8yyCBWCEgx60UH3A421FVV0dpdC8mLvwhdLfHg+r6eni9vl7sffBNZW7SU5LVhiWVVfD5Itv+wTPgFpEmIBKmlCS7WkNKwQS3291ZeM5g0CMvKwsieS8sK+e5GGn4bC+qCIiMLNFmU8/K8my1s6Q0qvJjMiRAAiQQ6wR6KnCXokHyDGs2GtUaRKvTormlFT5/x8+7GSRAAh0E5PyQ80p+zLijqJhYSIAESIAESIAESGBACIzOz4Os0U06befnLwakIzZKAjFGICxwL6mo5O9nxNjcMV0SIIH4IkCBe3zNN0dLAiRAAiRAAiRAAiRAAiRAAiRAAiRAAiRAAiRAAiRAAiRAAiRAAiRAAiRAAiRAAhEjIGLnsAxNZOai6vYHQ/AFA9jatAVrqlbjnaIOqdjU9On44cSfYnzKxM7+n/rmUbxX8nbE8hmIhh4/4VmkmtNU08FQANXOKviCfiSZkmDSmWAz2Dp/gbjF04ovatfi0a8eOGAqIn8T6ZoI0KamH4r8xJGw6C2qHfGdC9dAKIQdTdvwyvZ/4qvadQMxtD61adZbMDl1CsraStHobkAgFOhsJ92Sge+PPQP5iaNgMVgg/040JEKv1UGngRLeM2KPgByLvmAIH5S9jxe2PLdf+WLsjYwZRxsBuRaKhLkgaQy2N21R8lpvwBttacZdPiJivveYR5Qc2+Vvh0VvRZWzAlesuGR3WZO4Q8IBDyEBWZMdnXcsUsxp6johAvZp6TMwL3cBqhyVeLv4TayrXrPfDGW1OtJegNFJYzAjcxZmZx2u1nNFLYV4s/C/+Kh85RCOLva7npJ+KBbPvFqtnS99/wIl1I/nkKJHdx/9ELJt2dBrDfAHfShs3qnE0mmWdGTbcpFty1HX13BsrP8Gf/r8toPK27tyleeKn046F5PSpkIKRqkVtwZ7SNzDz2qyrpPY1LABz218GsWthXE3RQ8vehJZthwlmL5l9Y1xyWAwJt2oM+K+Yx6DTW9VonMpkrG/sBkSMCV9Gj6v+rTHqYkc/OgRx2JUUgESDHZ1nqVZMtT5JNd6EaOFpeuegAdN7kbUOKuws3kHVpS+o0TvEjkJI1QRhL1D2jk0YyYmp02F7P9u8VuodlarZ9pAKIidTdtQ2lbS43wjseGhGTOweOa1qljDJe9fgDZvaySa7VEbZ038Kc6a8BOsrf4M96y9vdt9bpl/p+L18vYXMSVtmvrvZzc+uc+2zZ7mAx4PPUqIGw0agXDhC0rcI4ucAvfI8mRrg08gJzMDFpMJTpcLNfUNg58AeySBfhAYXzAKgWAQ5VXV8FIS3mOS6SkpSE1OQrvLjdrGhogL3NXaPCMDCTarEhzvYnGIHs9NtG6o02rVc5mcb6G9qsyZjEbkZmWq7xdR4B6tU8i8IkQgKTEBcg3V63RKhEr5UoTAshkSIAES2E2gq8BdZOwGg0FJ2nU6HSxmE2RNIl8Lh6xLZA0Sjna3G61tDrQ6HGRKAiQAIMVuR0ZaKtpdLpRX15AJCZAACZAACZAACUScgKw1ZM2h1QBGrTbi7bNBEohlAt5gSBVClZ9hyfMqgwRIgARIIDoJUOAenfPCrEiABEiABEiABEiABEiABEiABEiABEiABEiABEiABEiABEiABEiABEiABEiABEggKgnIh4vlQ21BAC6/G76AHyJnE0m3/AkEO5TuIhN7bee/8UbhqwiFgkqidkjaFPxo4k8xKXWq+lDcruYdeOSrB1DhKIvKsUrOL57y6h7iNxG3tfvaIcK4RSNPgMjmJEQgurVxM94pXob1tV/0aDwiOBcR2oLco2DUmdQ+ipX6wKAGWxo24s7P/wC339Wj9qJloyxrNqZlzMDMzNmYkDIJJp1RyVFNOh0l7tEySb3Iwx8KqcIMq8pX4PnNz1Dg3gt23LR3BG6a9wclyixvK8O1q36NYEjuNIyhJCD3I5kXEWSvrV6DtdWf4tIZV6qU7lxzC77q4f1uKMfAvmOfgKzHkkzJOLHgJMzLma/WXrKu8ATc8AZ90Gv0qqDQp5UfK2lsT9ZNcmyLXPaUMacrwez6ui/xdtFb2NywIfaBDeEIrp7zGyVC9gV9uPjdc9Xf8R4LRizEZTOuhMjcJfa+t8mxKP+Tr39R87l6NpJiGX0JWYN/f9wZmJ11GOzGpM5nGFVmS/1fA51Go84XKRgl8Vbha3hl+4tw+px96TJm93nyxL8h2ZSixv3r5RfG3fgHa+LOm3oRThx1EtbVrMH96+4akG6laIHVYIVBa1TvJeR+kWsbgRGJ+ci0ZClZf7olXRVMk8Ner9Ghwd2gikwYtUY8fuKz6r6i3nF0KU6m0WjVOeTwtikBvdxjhjIkl5vm3YZJaVPwv8LX8bfNfx3UdOSe+fv5dygJ/uIVF+/Td4Y1E48sehrugEuxXTL3JnV/3Tvk+vPgF/dQ4D6os9f/zihx7z/DvVugwD3yTNni4BIYOzJfvb+urKmlPGBw0bO3CBAYNSIXRoMBdY1NaG4dvII4EUh9SJv4VuDuUuw83sgX3dTrdcjNzITZZEJLmwM19fVDOmZ2PnAEZI6lGAgF7gPHmC1HDwERCOfnZKt7j0RdQyOaeP+JngliJiRAAjFPICxwP9BAOt79hhAIBJTQXavbXQi3y05SRKjF4UBzSytEBN9daLVaVWyIQQLDmcDo/DwY9HoWnRnOk8yxkQAJkAAJkMAQErAnJCA7I11lYNZR3j6EU8Guo5SAfFZDPrNBgXuUThDTIgESIIHdBChw56FAAiRAAiRAAiRAAiRAAiRAAiRAAiRAAiRAAiRAAiRAAiRAAiRAAiRAAiRAAiRAAiSwXwKBUAihEBBECL6AD05/O2qc1ShpLUJRyy4lzhTh4Ljk8ZidNReZ1uzOtkTO9WHZCrxV9DqKWwrV10V8ftLoU/H9sWeofQubd+DONbcqkWC0hUVvxdPfeR4GbceHqpcVvYFnNz6p/jvLlo0/zP8TUsyp8AW9eHXHK/iydp1i0hvp8Nzsefj5lF8g05ql2hXxfaLRrv67wV2PK1dcogSlsRwiezt3yoUYmThSydz1WhHUM2KBgJyVvmBQST6Xl76Lf279OwXusTBxMZrjHUfdh3HJE7D0i7spdYySOTwi90hcNft6JRO++/M/Ysnc36r7uBQsufmT66MkS6YxXAmYdWYcnbcIJxR8Fzm2EWj2NGFb42ZsadgEs96C8SkTMT1zFqx6K/xBPz6uWIW/b/6rWkv1JmTtKtLeNm9bzK+5ejPuSG/7g3H/hzMm/BhVzkq8vvPfaj4YHdL0ebkL1P1NBMzegLfzuUdWxFLESY7fCke5EkT3d90vzy0TUychL3GkeqYQubUc31nWHIxLGY8kYzISjDaVlzznSbT7nHhm01NYVbY8LqZsfu5RuGLWEiWKe2z9UqyMk3EPxeSOT5mA2xbcg2pnpVo3tPby+tyfnOUYTzAmKqm7FP1IMaVC1jXH5B+viq9dtvxC9U7iRxPPVu84NtV/s0fRCTl3pAiFXMt6WqCtP/kebF8pcnTNnN+oYhAXv/tzNYbBDJvBhme++091DTtn2Zn7dH3L/DuVsF0Kqby87QWcN+UiFCSNUdsV2Eer9aOIkh78kvL2wZy3SPZFiXskaQIUuEeWJ1sbXAIiHy3IG6HEd0XlFZTXDS5+9hYBAukpyUhJSoKz3YXK2toItBgfTQyGwF1IWi1mZGdkQK/TUXI8jA8tCtyH8eRyaN0SyEpPgwjK5F2Uo71dFcFhkAAJkAAJ9IHwXUYAACAASURBVI+APcEGk9GEpMQE+AMBBOR3WsJ/B+W3z0JS1xaBQBA+v6/j+8EQtBoNRMRuMhphNZthMhogxTZE8B6OdrcbrW0OtDq+fQcr+0hBjpKKyv4lzr1JIIoJyDmRl5MNv9+PwrLyKM6UqZEACZAACZAACcQiAVmDS4FVCaMUVuLHCGJxGpnzABOgwH2AAbN5EiABEogQAQrcIwSSzZAACZAACZAACZAACZAACZAACZAACZAACZAACZAACZAACZAACZAACZAACZAACZDAcCMg0man341WTwva/S60+52oa6/Fjqat2NW8C1XOcngCXgSCfuQmjMCMzNk4fdz/dQrIhYc34MFXtV/g1Z2voLS1WEnQRCY4K2sOJqZMVgIyEedFY2RZs3H/sY8pgbtI2R9dvxQflX/QmeptC+5WgkSRp4kwdFP9BtS21/RKRn/kiIX42eQLlAhePkT4dtFbSnw2yl6gJKW3r7kFbr8rGvH0OCeRVf5i2iU4PGc+7EY7TDptj/flhkNLQMSeLr8POq0Oy0tE4P63QRUvDu3o2ftgE7hn4UMYZR+Ne9bejrXVnw129+xvLwI2QwIeXPSEum4vK3wdC/OPg8g7RTIsMvcqZwWZkcCAEMiwZuK4kd/BcSNPhE6rV/JpT8CDL2vWqjVlUfNOaDRajE4aiwUjjsbhOUfA4XVgRdl7eG3HK3DHeOGbAYE6wI0mmZJx/zGPKrHvW4Wv4c3CVwe4RzbfFwLyvHb2pPMxMfUQVfhACitJhEXumxo24LmNT6O4taPw1nAMytsHd1bl2vDAsX9WxQv+suHP+Kh85eAmsFdvs7Lm4opZ10JKK9y/7k5cOfs6VczgqQ2P4eu6ryCFQ8Ihz/9SwMYVJc/iNx5+C6ZlzMA7RW/h2U1PDQnHR4//CzIsmfvtW3hd+v4FcPqcndsck38cLp1xJeXtQzJjke+UEvfIMaXAPXIs2dLgExBJnsiVPR4vSquq1DWeQQKxRCAs0W1qaUV9U1MspT6kuQ6WwF0GmWK3IyMtVY23zelEdV09rzVDOvuR75wC98gzZYvRTUDk7empKao4RTAYxM6S0uhOmNmRAAmQQJQTsIhkOjtLZSmiaY/XB7fHA7fXA6/PrwqO9eRZNdFmU9dng16v2tKIQDKk/q9CrtllVdXw+f1K3i7Cye1FxVFOh+mRQN8JZGekq6Iz3QXXMH3nyj1JgARIgARIgASg1twib5fCSAatBjq1+GaQAAnsTSAscK9raERTaysBkQAJkAAJRCkBCtyjdGKYFgmQAAmQAAmQAAmQAAmQAAmQAAmQAAmQAAmQAAmQAAmQAAmQAAmQAAmQAAmQAAkMNQERNzd5WvDStn/gs6pP0N5FxLW/3ER2PjV9uhK0y9/ZthwlbPMHfVhZthzPb35mDwmaCNNEXB6NMSHlEPxhwV3QanRK4P63TX/BsqLXO1P9/tgzcM7k89HsacK66jVKarujaRt2Nm9X2x8sZOw3H3E7JqVNUVL8ZUVvKM7JpmScWHAyCpt3YnPDRiWIj/U4csQxOGXMaRibMg4mLQXusTKf3mAQ/mAQvqAX7xb/Dy9vfwFuvztW0meeMURAJM13H/0g8hNHUuAeBfMm9yeRmh6Re6S6D92y+gZcNuNKJXGX+9v/it5QhUt6cq/rz3BE5C2FYxjDn4AWWhyVdwxOGvN95CSMUAWAtjRsxNrqNShpLUK1s0pJ3LuLdEuGKg7kD/pR1lYy/GFF4QgPSZ2M38+/A59Wfoynvnk0aoTHUYhqyFOS6/vU9EPxo0POgTzryHOYXqNVf0vxLgmR8L+y/cU9JMxDnngEEqC8PQIQe9nEbw67GTMz56DMUYqlX9yN8rahFZSJfPyauTeogkGBYEAVk5PiIA9/dV9UX7fkfcqfjl6K/MRRuOGjq1HUsquXMxGZzZfMvQlzsw/fb2Mvb38RL297YY/vhwXu8sUVpe/i8a8fjkwybGVICDy06En1ji8sr/J4vUOSx3DotKvA3ePzoaa+AU5XbBdvHA7zwjH0jEBGagqS7XYlxxORHYMEYo3AuFEjVcoVNTVwubt/zxBrYxqMfAdT4C7jSbYnIiUpSYl9vD4fKqprlDiTMTwIUOA+POaRo+g5ATnmpTCFxWRSO5VUVILPUz3nxy1JgARIoCsBET5KwR9ZLza3tqGxpUV9uyfC9u5IajUamEwmWC1mJFitMBkMSiop7cmPTOSdjfQl8nYJCtx5PA5XAnLch5+Xuxtjm8OJqrq64Tp8josESIAESIAESGAACcg6I1wQSa/RQK+lvH0AcbPpGCfgD4UgEveG5mY0NDXH+GiYPgmQAAkMXwIUuA/fueXISIAESIAESIAESIAESIAESIAESIAESIAESIAESIAESIAESIAESIAESIAESIAESKDPBAKhEGra61DcUoSHvrwX7f72XrWl0+gwIiEPh2bMxOS0qUqS9mnVx/j39n/B1cu2etVxBDcWsboI1mUsIqn9x5Zn8cau/3b2cNGhl+KEUd9T//YFfWh0N+Dr2i/x+q7/oLa9pkeZnFhwEiamTFKS/Jr24Sm9MWiNOHfKBTgsex4yrOmQX8JmRD8BuQY4fC54A15sa9yizt+PyldGf+LMMCYJzM46DOdNvQgiYr7js99jQ/3XMTmO4ZL0mKRxuOOo+1QBlutWXYHi1kI1tK4S9wpHmSpeIoVNWj2tES/GcvWc32Bu9jxUOspx7crFEW9/uMzVcBmHrIfOHP9jaDQa1LlqUdZajI8qVmFz/QbOfQxMshR8EDn2xxWr1HMDI/oJ2Aw2nDzmdMzMnK2k0EadETqNBrL+k5DCXc9segqrypZH/2B6kCHl7T2AFOFN5D5+ePZ8OP0OPLvxKfUcEQ2F2yamTsbFh16GvIR8tPudWPrFPfi67ssIjz6yzYlo/vYj71XvVH73yXWqaFwsBSXusTRb+89Vim0VJI2hvD1C07mHwN3vR2VNrZJhM0ggFgiIKC81JRkiuQsEg2h1OJQ0z0+xcixMX9znaDWbkZeTjXa3G1U1teoYZvSMwGAL3CUrkWRmpqXBbOqQZVbU1KKdBU96NmFRvhUF7lE+QUwv4gSMBoO6nokcWKKuoRFNra0R74cNkgAJkEA8EJAiP7bd11NZH/ZV3L43K/n5ZHpKsioiFA7105JQSP3sMhwUuMfDUcYxdiUwakSuejZjARoeFyRAAiRAAiRAAn0lkJuVqYolye8kGShv7ytG7hcnBIIhwBsMUuAeJ/PNYZIACcQuAQrcY3fumDkJkAAJkAAJkAAJkAAJkAAJkAAJkAAJkAAJkAAJkAAJkAAJkAAJkAAJkAAJkAAJDBgBXzCENVWf4r2St/FV7Rf97mdEQj7cARcaXQ1RIW7ryYDGJU/ALfPvgFFnQiAUwPObn8Fbha+pXbNtOUqilmi079GUSNyf+uYxfFHzeU+6iItt8hNH4q6jl8KsM8Cg1cbFmIfDID2BIIpaC/HPrc/jy5q1w2FIHEMUEhBx+yljT8ek1Cnq3lDlqMCNH18Lt98VhdnGR0oiCX1o0RNIt2Ti5e0v4uVtL+wx8POmXAQRcVoNNvV1+WC8FCD5uGIlXt35iir60J+YnjETV82+vrN9aau8rRTXrPx1zKwf+jP+eNzXoDVARL92YxJ2Nm9XBXP6exzFI8ehGrNcD345fbHq/i8bHsf7JW8PVSrstw8ERieNwRnjf4TZWXNVwSqL3twpcRd5+6Prl/ah1ejb5VfTF2PRyBOVmP6W1Td2FiaJvkyHR0ZSIODehY8g2ZwCDTQobi3Cv7Y+r0TpcpwNdUxMnYQLp12C4pZCPLPxCbiifN3ZVeB+8yfXY3vT1qFG2Kv+C+xj1HsVWTvWOKuweMXFvdqfG0cHgWe/+081hxT1RGY+xo0aCe3u92PBUAgNTU1oaqHAMTJ02cpAE9DpdLBZLEi02WAxm5TIzuP1orSyaqC7Zvsk0G8CuZkZSLDZ0NDUjMaWlojJHvudWAw0MBQCd8Ei15zsdJEeWxQlKRpR29DIuYuBY+ZAKRoMBuRlZ6nioYVlZZzPGJ9Ppn9wArJuykxLVde0YDCIsqpqtX5ikAAJkAAJ9I6AFMQYkZ0Fr8+nimHI35EMnVaL/JwcGI0G1WxYDq/VasTjroIC90gSZ1vRTsCg12N0fp5av+wsKY32dJkfCZAACZAACZBAFBLISEuFFAaWmkgmfnYgCmeIKUUbAQrco21GmA8JkAAJdE+AAnceGSRAAiRAAiRAAiRAAiRAAiRAAiRAAiRAAiRAAiRAAiRAAiRAAiRAAiRAAiRAAiRAAnsQkA+feYIB/HfHK0rG6vK3xy2hU8f+AMfmnwCz3oy/b/4rPq38WLEoSBqDXx76a4xNHq+Esi2eZvW9lWXLUdSyK255dTfwI0csxOWzroVeo4FeqyGbGCAQCIXgDvjx+s7/4KVt/1AFDBgkEEkC6ZYMnDbuTCwYcTSsehvcfjdWlL6H/+58GW3elkh2xbZ6SeB7o0/B+VN/iTpXLa5bdTmcPme3LczNnofDsudB/u6UuSMEj9+DCkcZ6l11SpAr89rkbjxoFjqtHkvm3IgZmbOVvGdzw0ZVNOWyGVeq9qudlbh8xS8P2g43iD0CIm6/as718Pjd+LJ2Hd4tXhZ7g4jTjKUIx+WzroFFb8Xa6jV44Iu74A/645RGbA/7sJwj8PMpv4DcnyV2NG3DTR8vie1B7ZU9Je6DO51y7z5x1Ek4bdwZMOst6p3CruadcHjbYDVY0eJpwRPfPILAEF0z8hNHweFr69EaZXDJ7dtbLAvcKW8f6qMncv2HBe6UVEWGqcjbU5LsSE1KUvJrEYI5XS40NrfA7fFEphO2QgKDQCAjNQUpSUnqGN5VWoqgWAUYJBDFBPJzsmExm9X1tqG5mdLoXszVUAncwynKh+BF9CP3UK/Xi4qaWvj8fP/QiymMqk3D9w+fz4ei8oqoyo3JkMBAEMiT+4/JpJqWojeUtw8EZbZJAiQw3AnIOjArLQ0JNiuaW1tR19g0IEOWdafVbEEgEIDJaITBoFe/5+TfbXCXgkJSEIpr0QHBz0ajjIA8g4l0tc3hRFVdXZRlx3RIgARIgARIgASinYA9IQHZGekqTbNOG+3pMj8SiAoCYYG7o70dlTW1UZETkyABEiABEtiXAAXuPCpIgARIgARIgARIgARIgARIgARIgARIgARIgARIgARIgARIgARIgARIgARIgARIgAT2ICDyZl8whBe2/A2v7nw57umIpF1E7iKSFZmhxIiEPEzLmIHxyRPxfsnb2Nq4WYncGfsS+NnkCxQ/Ctxj4+iQo9gXDKLB1Yi71/4Ru5p3xEbizDKmCMzJPhw/PuRnyE8YqYR1a6pW44mvH4XD1xpT4xhuyeYl5ONPCx+EQWvAratvxKaGDT0aYncy9647+oJeJXavdFagwlGO0tZibGnYBHfAhUAwgCxbDq6ctQQJxkQleH1p2wvqnivRVfxZ0lqE61Zdsd/7rc1g269wvkcD4UZDQiDVnIbFs65Gi7sZ6+u+VMVwGNFPYHbWXCyZexM00GBN9Wrcv+6u6E+aGe6XgFz3Txj1PZw9+Tx1D3hs/dJheS5S4j74J4HNkIDvFJyEk8ecrsTtOo1OJVHYshO/+fCqwU8oBnsUgfudRz2A/MSRuPKDX6HaWRUzozhvykU4acz34Q14cc6yM2Mmbya6LwEK3AfmqFDysfQ0JFitCAaD8PkDcHvcaHU44fF4+JZxYLCz1QgR0Go0yM3KgsVsgrPdhcpaSgQihJbNDCABETCOzM1RMsay6mr4fBSA9xT3UAvcJU+rxYKstFQYDAYl35frjlx/GLFFIDU5qbOITU19A0SCyiCB4UwgMcGGzNRUVYCC8vbhPNMcGwmQwEASSLTZlERaA0AkdvVNzWpNPxBhNhkBaFSBPZvFguzMDOg0mo4CfF06lDVMdV29+opR1qcADHq9KtghObJYx0DMDtscbAKjRuSqQgYlFZU8pgcbPvsjARIgARIggRgnIGsIWUuo9bJWC60s5hkkQAIHJRAWuLvcbpRVVR90e25AAiRAAiQwNAQocB8a7uyVBEiABEiABEiABEiABEiABEiABEiABEiABEiABEiABEiABEiABEiABEiABEiABKKWgDcYQjDU8fGzjfVf472St7G2+jP4g/ErtEg2paDZ07TPnFn0ViWbZeyfgEj7Lpz2K4xOGoMC+0j1AUdG9BKQAg6eQADLil7H3zf/VclQGCQwEATyEkfiZ5PPx8zMOer+sqVxE/6y4c+odFQMRHds8yAERKh68/zbMSl1CtZWr8E9a//YJ2YiXM+wZqJAXfPHINOaiVH20d225Q144Al4IPcJrUaLzQ0b8ej6B1DXvqf4bR+J+4dX7HFtmpQ2FT8+5BzYjUm46oNL9ujrxIKTcNrYM3HP2ttR3FrYpzFxp4ElkG5Ox6WzrkKTuxFf136JD8s/GNgO2Xq/CeQnjsKtC+6ErIPlGeGRr+5Xcl5G7BJIMiXh1zOvxqTUqTDqjKrQxu9X/2ZYFsWgxH1ojlOr3oqTxpyGsyb8BEEE8cTXDw/LIgEDQVcE7vcsfAi5tjx8Uvmhul/Kedo1gqGgWj+9WfjqQKTQ5zaluM7dCx9ChiUTz216urNAT58b5I4DQmB+7lFINiUfsO2fTjpPHXfbi4oHJId4b1Sn03WK3OUdjD8QQJvDiZa2Nvj88fsuNt6Pi2gfv9VsxojsLPVsLjJSr88X7SkzPxJQBEZkZcJmtSqpoggXpYAG4+AEokHgLlnq9XpkpqUqmaZcf0TE7/HwfcTBZzA6thAJf25mhhJZi3y/oqYmOhJjFiQwgATycrKVzLexpQUNTc0D2BObJgESIIHhR0CeO9PTUmE2GtXvr7W3u1Db2AC/f2Dk7d0RlLVngs0Gva6jMGk4ZC1a39QEk9EEq8W8x/fLq6rR7nYPvwnhiOKKgBQkGJ2fp56Zd5aUxtXYOVgSIAESIAESIIH+EZB1hMjb5R2gQavh5wX6h5N7xyEBdyAICtzjcOI5ZBIggZgiQIF7TE0XkyUBEiABEiABEiABEiABEiABEiABEiABEiABEiABEiABEiABEiABEiABEiABEiCBgSUgqmZPYF9pxfraL3DHmlsGtnO2PmwJGLQG/GLaJTgq71hY9Ab+UnaUznSHvN2vhMo3fHQ1RdpROk/DKS2NRoO52fNw8pjTMD55ohraP7f+XckdA6HB+/D1cGLa17EcOWIhLp91rSpKcun7F0Rc2nsgsbv0+dK2Fw4o9ZT9lxz2WyUALWrZhUfXL0W2LQfnTbkY6ZZ0NewWTzMuevdn6r+zrFm4as5vMCZpnPr3poYNuHX1jX3Fw/0GkEBXgfs3tV9hVfmKAeyNTUeCwO/n34EpadPUuSjFEepddZFolm0MIYEsazbuPPp+GLVGmPQmSP2e4pZC3PrpjRG/HwzhMDu7DkvcnT4nzn/7x9GQUlzkcOrYH+DsSeehsGUnbvzomrgYcyQGKc/SDx/3FFLMqarokciBdFodQqEg9FpDZxcObxvuW3cHNjVsjES3EWtD7hdy35C1/eUrLt6nUE/EOmJDfSbw7Hf/CavB1qP9KXDvEaY+b9RVSivPynK+N7W0oLGllYLhPlPljgNFQOTtIlB2ulyoqKaAd6A4s93IE9DptBidl6eusbWNjapgBuPgBKJF4C6ZJtsTkZGaqpIuq6qG2+M5+AC4RVQQSLTZkJmWBjkPKXCPiilhEoNAYNyokZC1fUNzCxqbKXAfBOTsggRIIMYJiCg9NTkJiQkJSvgYCARUwTCv14vm1rYhKR4m+aSlpECzF9twEb7wOxwRVUpQ4B7jByHTVwRS7HZkpKWqZ+aqOv4cmIcFCZAACZAACZBAzwjIGj4/JxsmoxF6jQZ67d6r6J61w61IIJ4JUOAez7PPsZMACcQKAQrcY2WmmCcJkAAJkAAJkAAJkAAJkAAJkAAJkAAJkAAJkAAJkAAJkAAJkAAJkAAJkAAJkAAJDAIBEbh7g0El7ZPwBX34pOJDvLL9RdS2U8YyCFMwbLuwGRLwnYKTcWz+IoxIHKF+QZsRPQRE3u72e9HgbsSbha/i7aI3oyc5ZjLsCSQa7Thp9Kk4ftR3IdeKrY2bcf8Xf4LD2zrsxx4NA0w0JuLBRU8gwZCIx9Yvxcqy5YOWlojZnX5Hj2SeNoMNt8y/E6PsoxEMBaHVaFWe7T6nkk46fA5c9cElOG7kiThj/I9g1Bk7vyeS01+vuKhH/Qza4NmRIpBmTsNls65Gk7sRX9d+hQ8pcI/6I+OhRU+qAgpv7Pov/rHlWXU+MmKfwFkTfoKTxnwfCYYEiIlkuEvcXzr1DTVpP3zj1NifvBgYgdyTHz3+r7DoLHh6w2ODutaIATwHTXF21mHIseWq7WS9c0jqJEzLmKEK24Sj2dOEe9fdge2NWw/a3mBvsGTuTZibfbgqDHHdh1cMdvfs7yAEwgL3VocDPr//gFs3NFE4OBgHlNFgwKgRuYBI3INB1DY0QuaHQQLRRGBkbg7MJpOS51XW1A6JRC+aeDCX2CKgBIzJyXB5PKiurYM/wCKSB5vBaBK4Z6alwp6YCJfbzQISB5u4KPy+SNyz0tOUkNXR3q7uIQwSGK4EROg7dmS+ErgHgkEUlpYN16FyXCRAAiTQbwI6nQ5JCQmwJyZAq9EgGAqpoktSNKzd5YbH61Uy96EIWbfIGtRqtkCn1ymRu+QmefkDfsh7HBHPy9/ya3YUuA/FLLHPSBOQd5MiXi2pqFTnH4MESIAESIAESIAEekIgXARG1vRGytt7gozbkMA+BETgHgwGsbOklHRIgARIgASilAAF7lE6MUyLBEiABEiABEiABEiABEiABEiABEiABEiABEiABEiABEiABEiABEiABEiABEiABIaCgHygzBcMIhgCCpt34p2SZfi04iO4A+6hSId9DjMCJp0Zl864AjMzZyPRaIWOEveomWFvMAR/MICS1iLcueZWiACQQQKDScCgNeCsiT/B6ePOUh96/svGx/Fu8bLBTCEu+xJ5yJWzrsMRuUdic8NG3LL6hqjm0FXiXueqxcvbXlBS9t/Pv0MdN43uBqRZ0tUY1lavwWPrH8B5Uy7CwvzjsKF+PW779HdRPb54TM5uTMKVs69Dk0cE7l/iw/IP4hFDzIxZCicsPfZxJXD/x5bn8NrOV2ImdyZ6cALH5h+v7sVKCt1F4j4chcthgfva6s/wefVnWFf9GZw+58EhcYteE5C1xhWzlmBezgJsa9qCWz65ASGlsmH0lYCs286d8gukmlPhDXixrPA1VVRD5O7RGLJ+e/S4v6iCO89tehpvFb4WjWnGbU7Pn/RvVfiIcqnoOgSyM9JhT0hQSTnbXahrbKQgO7qmKO6zEXldst2unsMDwQCaW9rQ2NIS91wIIDYIyPp05IhcGPV6VSCjpr4hNhIfwiyjReAuYkyZO51Wi+KKSvh8viGkwq77SsBmtSInI50S974C5H4xQyAscBdpmRRnqq6rZ2GmmJk9JkoCJDAYBGRtJ8J2ebaU9Z2EFOlpc7bD5XHD5/OrZ85oCSliZrWYVY4ej1dJ5iXk/Y09wQabxUKBe7RMFvPoFwGDXo/R+XmURvaLIncmARIgARIggfgkEC4CY9JpVeEjBgmQQO8JiMBdYntRce935h4kQAIkQAKDQoAC90HBzE5IgARIgARIgARIgARIgARIgARIgARIgARIgARIgARIgARIgARIgARIgARIgARIIDYI+IIhVDjKsaVxC17Y8hxaPM2xkTizjBkCCYZELBp5Ak4afQoybZnQU+IeFXPnD4VU8YZWTwse+vI+JTpmkMBgExiXPAF3HHUf3H4XfvfJdShp5S+h93cOzpzwYzi9Dqyu/Ait3n1lamOTx+P2I++FSJkvW36hkqFHe4gEdG72PKwsW65SnZI2TQncwyFi92c3PgWR8kpkWDOVNDQYCuLaVYtR3lYa7UOMq/ySTEn43bw/otxRho8rVmFd9Zq4Gn+sDVav1eO+Yx5Fji0Xz256CssKX4+1ITDfAxCQe8Fp487EWRN+Cp1GC41Gi8fWL+283g4neA8vehKZtmxounxslDL3yM+wHFOLZ16NBSMWqsb/V/QGntn4ZOQ7iqEWhYmsSfoTo5PG4LwpF+OQ1Mlo9DTi2pW/hjNK5e3hccrabcnc3yIQCuDyFRfHxJqzP3MUK/v+dNLPcfq4/4PP70dJRaWS8jCig0CC1YrcrEx1l3J7vWhubUVLW3QWaYgOYsxiKAiIvC7RZlWyOp1OB4/Xq8Sk8reEyWhEsj0RJpMJwUAAdQ2N8FC2PBRTxT67IRAulCFCyHa3G2JabHU60OZgUafuDphoEbiHPwzv9nhRVlnJslAxfHbbrBbkZGQoiXub04mq2roYHg1TJ4HuCXQK3LtIicuqqomLBEiABOKagNz7zUYjjEaDemY0GgyQarJSmMfr96kiduFnylgBJVL3FLsdCTYrxOnOIomxMnPMc38E5HjOSEtVz8dVdVyn80ghARIgARIgARLoGQFZ34vAXT4OYNr9LqRne3IrEiCBrgS8wSCCIQrceVSQAAmQQDQToMA9mmeHuZEACZAACZAACZAACZAACZAACZAACZAACZAACZAACZAACZAACZAACZAACZAACZDAIBIIAfAEglhR+h5e3Cry9n1Fr4OYDrsaxgTSLOm48fBbkWvLgdVg6qJNHMaDjoGhBUIheAIBNHua8Kv3zouBjJnicCJg1JlwwdSLsWjkifik4kM8+OU9w2l4QzaWx094FqnmNPiCPpS2FmNF6btYU/Up2v1OGLRG3H/MI0izZODl7S/i5W0vDFme/em4q8BdZNIvb38BTt+ewq3LZlyJhfnHqW6CoQB2NG3Hl7XrlEhWCgYwho5AgX00bl1wFz4sX4nVFR9iXMAN3QAAIABJREFUS+OmoUuGPR+UAAXuB0UU8xuYdCb8YcHdEEF0bXsNFi+/CKFhrMUTefEROQv2kbl3nchYKXASjQffKWNOx7lTLuxM7fVd/8Hzm5+JxlQHJSeTzqzueQ2uOry2898obi2EN9Ahud07RPR++axrIQXQpLjWtsYtqgiNY7eoXdY/i2ddCymEsqt5B276eMmgjKE/ndx99IMoSBqD4pZCXPfhFf1pivtGgIAUOXrkuKdVIQuKpSIAdACaGDdqpJKaivja6XJTmDQAjNlk/wnIMSpiL/mAargIRKvDCYNeD7PJuPsZPASdVotAMIjKmtqYk/H1nxJbiDYCctyOzMmG0dhxjIajoakZjS3NSrrI2JNAtAjcRQAkIiAJl8eDuvoGVeiEEZsEbFYrcjLS1XrH4XSikhL32JxIZr1fAhS48+AgARIggW8JWMxmVQDMarEoabusub0+rypW1+Z0IBCI3aKCMqYUe2KnwF2eex3t7Zx+EohZAuHnLin4GWsFFWIWOhMnARIgARIggWFAQArAyM+LDFoNdGJxZ5AACfSJAAXufcLGnUiABEhgUAlQ4D6ouNkZCZAACZAACZAACZAACZAACZAACZAACZAACZAACZAACZAACZAACZAACZAACZAACUQvAZE3+4IhPLZ+KVaWLY/eRJnZsCBw2cyrMCFlIgrs+RS4R8mMiptGrgGBUBBnv3Um/EFflGTGNOKBwNT06bhsxhVINqfi6pWXospRGQ/DHvAxPnr8X5BhydyjH1/Qi9LWEjh8bZieMQt1rlpc9v63ctUBTyrCHYjA9NKZV+Kxr5ZiU8OGblu3GWw4b8pFmJw+bR8eTp8Dhc27lBxV1j9SxIIxOASkuMA1c27AKPtovLbr33ir8DW07yXfH5xM2EtPCYh46L6FjyAvcSSe3fQUpGgCY3gRmJE5C9fN/R1CCOLvm57F28VvDK8BHmA03cncV5Utx6Prl8YNg0gP9Ko51+OInCM7m31j13/x981/jXQ3MdPezyZfgFPH/gChUAit3hZsbtiINwtfRUlr0T4i9+8UnIzzp16s5Nr+kB9t3lbsbN6BzQ0bsKNpG0YnjcWPJp4Dq8Ea9QJ3KaLzwwk/hQjDJWqcVVi84uKYmbfhmugTJzyHFHMqmlpbUdfQOFyHGdPjys5Ihz0hQY3B7/ejsKw8psfD5Ic3ARG0p6emqGNWnhnC0eZ0KrG7CPpE2BcMhVBRXQOX2z28gXB0UU0g2W5Xx6tWo1HrsvAxW9/UhMZmFjXubvKiReAuc5WWnIxEmw16vU6l2u52o6q2rrOIRFQffExuHwIyl5npaep8lLmUewSDBIYLAQrch8tMchwkQAL9JSCCc5G3y3UxGAzB5/crebvH61PvO2I9zCYTMlKSlZxeft9GnoFrGxrR6nDE+tCYf5wSCAvcfT4fisor4pQCh00CJEACJEACJNBbAuHC1Gadtre7cnsSIIEuBMICdxZU4mFBAiRAAtFLgAL36J0bZkYCJEACJEACJEACJEACJEACJEACJEACJEACJEACJEACJEACJEACJEACJEACJEACg0rAFwwiEALuWHML1td+Mah9s7P4I3DulAsxM2MWxiQVoIvXJ/5ARNmIOwTuIZz7vx/C7XdFWXZMZ7gS0Gl0+NX0xTgy7xisq16D+9bdOVyHOujj+vPxzyDNko571t4OkZjPzT4Cc7MP3yOPW1ffuF/x+aAn3IcOZVwSzh6Kv0UeKtJ3+dOd0P1Pn9+GL2o+70Mm3KU3BMx6M357+B8wIfUQJaelDLw39IZ22/uOeRT5iSPxr23P49/b/zW0ybD3iBJIMiUrYfT83KNUuyKVvmX1DT2+vkY0mSFsTO4Tjyx6WgllLlt+Ieraa4cwm9ju+tq5N+Kw7CM6BxHPAvd0SwYeOPYxGLRGrKlajTnZh0PWwCJy31S/AcuKXu8UucvXbz/qXhTYx+CTig+RmzAC+fZR6n4ZCgXR7m+HUWuEWW9BhaMM1394JfzB6JMdzc2epwrodBW3S0GErY2bY/vAHgbZS8GK08f9nxJmyQd/RSzFiD4CCVYrcrO+LcZVVlUFl9sTfYkyIxLoQkCEyiJx93p9cHs8CASDSpAtIdJle2ICRPbe0NyMppZWsiOBISGg1WohH6oOBgLQ6fSwJ9ggXxMJuBQdYOxLIFoE7uHMDAY9khITkZyYqOautrERzbymxOyhK/eNjLTUDom7y4WKGj6Dx+xkMvE9CFDgzgOCBEgg3gnIdVCK05mMRvWuvaWtDS2tbeo5cTiFFCxLTUpCYoINOq0GwY5HYCVwF5E737sNp9mOj7HIM1Z+TrY6dylxj4855yhJgARIgARIoL8Ewj/T1Gk0MGi/LfLb33a5PwnEIwFvMKQKYpdXVauipwwSIAESIIHoI0CBe/TNCTMiARIgARIgARIgARIgARIgARIgARIgARIgARIgARIgARIgARIgARIgARIgARIggSEh4A0EIR+Vo8B9SPDHXacXH3qZkucW2PMpcI+i2fcHQ3AFvLjg7Z/AE6AYLIqmZlinMi19Bi6fdQ0SjXZcuvxCNLrqh/V4B2twIsu848j7IELerpL2DpH7PCVzb/c5ICLNeI6w0D0st69z1eKy9y/cB4mSpmL3p+7jGViExi6yhqv+n73zgJOrKvvwf6eX3dnes7vpnfQghhKpCiIgGj6KCEiTHkFAsGFBFCxURQVFpSiI0nsgBAihREpISN1ke2+z0+v3e89mlk3bOjM75f9+X9yQvfeU55x777l37jzv4uuwsGgJxOe3rXsLPmh5H280rEaPtztKtbCYaBMQWfBdR/1JnVdE3i4Sd0bqECi1luGCeZfioIL5Sqgiss3Vdavw+zS7Tty07BbMzp+L1+tWpf01cqyzWwTusuZw+Hph0VvxXPVT+Memv4y12KTbX6fR4fqDf4h5hQvxas1L+POG36vz6P/NOAuHTziyX+T+SfvHeLNhNWbmzcFXpnwVra5mfHf1FfCH/JAyDi8/EsdNPB6VtipoMrSos+/CjW9+NyHl7TJIK2aciRXTz0AwHFRrUYrbE2Pqytr3zqP+pOYdv/SbGGMyWCumVlUqMa2E3eGE2+NBIDB0wga5axE9gvwUESqDBBKBgMzlorw8JXEXYV9TaytcbooHEmFs0rkNxQUFSuDu9flR29iYzigG7XvkS+hyzLZ2dqgkDeMdIvsuLixAltWKbrtdyTEZyUsgNzsbBbk56llEr8OJpra2A3bGajEjHApTXpO8w502LafAPW2Gmh0lARI4AAERm08oLVH3fZIoyelypSwrud/NzbbBZrXCYDCoJzLy2afX50NzW7v6ySCBZCJAiXsyjRbbSgIkQAIkQALjT0ASUovEXeTtInFnkAAJjJ6AfIcjQIH76AFyTxIgARKIAwEK3OMAmVWQAAmQAAmQAAmQAAmQAAmQAAmQAAmQAAmQAAmQAAmQAAmQAAmQAAmQAAmQAAmQQDIQCIbD8IVC+NNHd2NV7UvJ0GS2MYkJfHv+lZiVPxsTsyhwT6RhpMA9kUYjfdoiQsu5BfOwsX0DfvnuT9On41Huqc2QjV8tvx16jXwxXIR9GcjUZyrxzUCBe5SrTani7jnmfhSai/ZIZnPsxONx2vQzYffZcd3rVyoJKSN6BKbkTMMVC69GqbW8T9Lks2NN/Wt4cvvj6PZ2Ra8ilhQVAiK1/sEhP4VOo8ffNt6HZ6ufjEq5LCRxCMgYi8BcBCN9iSugBO4ick+HELHx3Ufdp85Hl606H22u1nTodsz6eM2SG7C4+GC4Ai61Jnmm+gk8uOmvMasvUQs+YsKRuHTBVfAEPLjgpW/sIVwXLmfP+RYOK/+CEmo7/A7oMrSQhBm/ef8WvNe8bp9uaTU6LC0+BO+3rEtYebs0WpIG/f6Yv8Css+BHb11PgXuCTNBbj7gDE7Mno8tuRxtFpwkyKgduhtFggAjP8rKzodH2idyHzikVhkajhUaToa5nnd096OjqGnq3hKfBBqYCAYvJpAR+IrKT5AINLS2p0C32IUkJ6HQ6TJpQrlrf1NoGRwoLJcc6RCK6z87KhNPtRkt7x7CSiYy1zuHsX5Cbi7ycbHTbe9Ha0TGcXbhNAhKQ9YrZZERBbh5Mxr7n2m2dXejq6dmntSLun1RRAa1Wo64jcuxKUhAGCSQigc8E7iIuy1DJmOqamhOxqWwTCZAACcSEQFamFaWFhWqdJuu1VA9ZpxTm5yE7Kwty0ysC7FA4jFAopJIN2R2OVEfA/qUYgYESd1l71zfzGU6KDTG7QwIkQAIkQAJRISBrBklILU8/jJHPMqNSMgshgfQkQIF7eo47e00CJJBcBChwT67xYmtJgARIgARIgARIgARIgARIgARIgARIgARIgARIgARIgARIgARIgARIgARIgARIIGYERM7nDQaxuu5V/HvrI2h18cs3MYPNgkGBe2JOAgrcE3NcUrlVIm/+0ed/riSxP3zretTYd6Zyd2Pat6k50/GLw3+z3zoocB8e+i9UHI1LF6xEj7cbH7b+DzPzZ6PYUtK/88/W/RAb2j4cXmHcatgERAZ+dOWxOKbqS5BEBC2uZjQ5G1HfW4s361ejiyL3YbOM1YaTsifj5Klfx7zCBTBoDOjwtOPX792Cut6aWFXJcseJgFyPV8w4E1+dtkJJpOUe0eV34qa1N2KXvXqcWhW/ar88+WScM+cCvF63Cvd8eHv8Kk7Rmq5d+gMsKTkY4XAYnqAH/9n6Lzy14z8p2tv9d8ssIvYv3IN8cwF+9/6vsK7prf1uaNFbce6cC3FY+XIlcpfr4HdfvzyhBe3DGUg5n6yYfgZanE244tWLhrMLt4khgcg5zh8IoKahUQmkGMlBQOQHep1Oyb9EgDBYyLVboqSwQO0j4+1wOtHe1a3OxwwSGC8CBoMeBTm5yLRalGy3saVViUwZJDBeBCrLSiGJMkTcLhJoxv4JiFC7vLgYWq0WHd3d6OjqThhUFLgnzFCMuCGynrFaLLBazMiyWtUaJxKydpEEND29+4peI2Me2VbWNi0dHbD3Uog64kHgDnEhMG1ilapHZO7Nbe2U98aFOishARJIFAKSjK4gLxe1jU3weL2J0qyYt8NiNsFsMsFmtcJkMCC4+1mMCNxF5M7ncTEfAlYQRQLybHFSxQT1HGdHTW0US2ZRJEACJEACJEACqUIg12ZTiYy0GRnQa4b6FDNVes1+kEDsCEQE7m0dneiy22NXEUsmARIgARIYNQEK3EeNjjuSAAmQAAmQAAmQAAmQAAmQAAmQAAmQAAmQAAmQAAmQAAmQAAmQAAmQAAmQAAmQQGoRCIXD8IfC6PXZ8XLNC3hk8z/GtYN6jV5JPIusJWhztaDL04lgODiubWLl0SOQLAJ3UVvJlyrlBfN0eL1cXv71BP0474Uz4A1SohS9Gc+S9kdAk6HBNUtuwKLipfiwdT1+9e7PCGoMBGblz8FPlv0Smzo+wU1rbxhDSem96z3H3I9Cc1E/hDZ3K9pcrZidPxdrG9/A7etvTW9AMe798glH44xZZyPPlK9qkvXfAxv/jLcb34xxzSx+fwTyzYU4d+6FWFS0BIGQH52eDmzu2IQXdz2LXUy4kbKTRq7PNx/2a1TaqmDUGhAKA7t6qvGTt2+E0+9M2X5LxyJy48e2PoLHtjyc0n2NR+euWXIjFhcvxZauT/H8zqdRY9+lRN7pFGfO+iZOmboCdfYaXPP65UN23ayz4MJ5l+KFXc9ga+fmIbdP1A2seiuqbJMgP0XkL/Gjt67H5s5NidrklG9XoaUIdx71J5UgoL6pGS5Kk1N+zEWEWlFaouTEIgfr7u1V0l1K3FN+6BO2gyLdzbFlKUmvzEkR1/U6nZyTCTtiqd0wESrKOVIkdA3NLWkllBzpyEpCEFtmJgKBIOqamlRikESJzwTudnVOYSQPAZG3lxYVqs/cRGwtIWsUr8+vjkeHywmXe8/Pp3QaDaomlPclE+jqhlnkqEaj2t/ldqOlvSOh5mfyjAZbGisCOp0OkysmqOIlmVJnd+IkwIhVn1kuCZAACQwkUJiXp+4Bq2vr1Lo7nULWK/k5ObBl9iWqkeWOeNwTLSFSOo0J+zp6AlOrKtU83rpz1+gL4Z4kQAIkQAIkQAIpS6CqvEx9FmnUDp2EOmUhsGMkEEUC8j0u+c4K7x+jCJVFkQAJkECUCVDgHmWgLI4ESIAESIAESIAESIAESIAESIAESIAESIAESIAESIAESIAESIAESIAESIAESIAEkpWAiJsD4TACoQB6vN244Y2r0e3timt3TDozpuRMw8y82ZiaMw2Tsqcg15QHT8CDBkc9bl73Izj9jri2iZXFhkCiC9xF3N53TIQg6nZRSOg1GmhS3OIuL//6QwGc+8Lp6rhjkEAsCUzOnopbDv8tPEEPbnzzGjT01sWyupQvmwL36AzxFyqOxqULVkLE7SLvXV23ChNtk3Hr8jtUkpvzXzwrOhWxlAMSkKvuoeVH4KxZ5yLbmIPqnu34wZvXklgcCUgSpW/OOR+Liw+GRWdRNb/TtBZP7Pg3qru3x7ElrGq8CBRbSnD+vEswr2ABtBqtEqnJ+fD3H94+Xk2KS70iNy6xloIC9+jglkQ9C4oW49EtD+HpHf+NTqFJVIo8y7j9yHth0plw9WuXoMHRkEStH3tTb1t+p5K4R0Lk/Ve8etHYC2YJoyJw6xF3YGL2ZHTZ7Wij4HRUDJNxp4ESd7mWd9t70d7ZCXnmxSCBeBPQajXIzspCltUKvU6nhLsyL0XU63S7lRw6GAoiEBxeAld5RCtzWSR4fr8/3t1hfUlOQKQyBr0ePQ4HWts7krw3sWu+xWRCWUkxNBkZ6OrpQVtnfD8vHKxnVrMZRfl5EEFyU2srHC537ECw5KgTkLlVKOOn1Sohu0QkyYyc1+V6IMkC5Pwu1wev34+crEyYTWZ4vB7UN7eo60h2ZqYSw8o8kP3au7rQbbdHvb0skARGSkDW4YV5uWrtI8mzGptbEJJJyiABEiCBNCEgAsfsrEyYjEbUNTWnbeKuiMxSl5Gh3sWjgC9NDoAU66YkP5MkaHIsu5kUNMVGl90hARIgARIggbERkHW/rHklYZFRoxlbYdybBEhg93dWwurZeE1Do0qIzSABEiABEkg8AhS4J96YsEUkQAIkQAIkQAIkQAIkQAIkQAIkQAIkQAIkQAIkQAIkQAIkQAIkQAIkQAIkQAIkEHcC3mAQYaWoBjwBN/65+UE8t/OpmLVDp9FBxJCFliIUmAuRa8yDUWtEgaUQlVkTUWWbCIPWqOr3BX1YXfcKnq1+Ek3Oxpi1iQXHl8B5cy/CIaWHotCSD/nCYqxDvhY/nFqUHCIchsPvxM6eaui1BpRZyyHJBTQZGhjGUeKuvtof7pMTyf+KOCXaIQJ36f+FL52tEjkwSCBWBHQaPc6adQ5OmHwSnt/5DB745E+xqiptyqXAPXpDLRJ3ERUPjHuOuR+F5iJ8b813lFBcQq4Pp886G49ufhj1jtroNYAlKQLLyg7DVYuuRUaGBmc/93V4g16SiTGBPFM+Lpx3GeYVLoCs10W2u7bxTbzZ8DrqeznHY4w/4YoX8fL1B/8QBeYClc5I1qAicN/7/JhwDR9lgyLydpffiZvW3ohd9upRlsTdIgSuXnIDFhYtwpPbH8e/t/4zpcDIvWGhpRjugAt2b88+fdNr9Lh6yfewqHgp1tS9intSPPnB/gY3kgBHfifXkw5PB25ae0NKzYNE6Yw8W2tztR6wOV+efDLOmXMBv+ibKAMW53YMlLgHAgElkGxp70hbeVqc8bO6vQiIbFfk7UajASaDESaTETqNFhqtJM0c5XNOEeH5A9hZX0/eJDAsAiLTFfG3z+9HY2sbEwDsRU2uGyLVFuFmVmZmn1w7HMbO+gbIdSQRwmDQoygvH2aTES63Gw0tB14HJUJ72YZ9CUSuB3q9TiWN0+m0EOGTJFaQOShXBPmpIqMvwXIk8UdDc4taz0RCxLAFuTmwmM1K4i7JBkTkziCB8SIgczc/Jwe52TZ1jalvaeW1ZrwGg/WSAAmMG4G8nGy1ppTkFe0JlAQo3kDkviPHZlP3u8KCAvd4jwDriwaBiJSsq7sHbVxnRwMpyyABEiABEiCBlCEgCRpzbTboNRnQjvYznpShwY6QwNgIyPc25PsbIm2X5Elen29sBXJvEiABEiCBmBGgwD1maFkwCZAACZAACZAACZAACZAACZAACZAACZAACZAACZAACZAACZAACZAACZAACZAACSQHgUA4jECoTwkt0eFux3dWX6pE7tEMEZxlGWwQEeCsvNmYnT9X/d2st+wWAopCXsSAfT8jsaH9I/zhwzvQ7m6LZnNY1jgTOHHyKTi66osotZbArDMMS64+libLi60S8p64VmbYXk4g+W0wFIY3FIA2Q6sksWvqX0Mg5Ffz9rDy5Wp/TQaUxD0eIW0S4YQcE5G/B8MhJdkSma289C4vv0cz5Fwg54SndvwHj255SCVQYJBALAgcVDAfF8y7RCXwuPLVi9DNhAFjxkyB+5gRDlrAuXMuVAkHPmr7AC/sfBpfmngi5hbOV9eMYDio/u3vG/+y+4wd27akS+lHVx6Hi+dfobp73gunw+l3pkvXx62fR0z4Ar45+wLYjNmqDVs6P8VjWx/Bx20fjFubWPH4Eji26ks4e/b5sOjNSjAicvNr11w5qCh4fFs8utopbx8dt6H2Wrn4OiwtOQRvNaxR8v9UCbn2H1l5LE6Z+nX1/OSdprX4X+v7sHu74Q641VpA7h8vXbASvpAP5794FoKhxJBdxnsMVsw4Eyumn6Gu4XItZ0SXgIjbL52/ErML5qqCW5zNeLvxDTyy+R/9Fck2co6TeVvf1LyH7DK6rWFpiUxgoMRd2tnT24vWjk5K3BN50NKkbSJzz8q0wmq2QCvPW0fwmFNEvrJPRPC7o7YOwWAwTcixm2MhMKligpo7bZ2d6Ol19Bclcyoilfb5fLuTqI6lpuTZV/ot4mxbZiYsZpP6eyREFmJ3OBWvRAg55ksKC2A1m/uT08jnJYzUIBCZi5I4wGQ0qKQf8ken06nzvcfrReN+hP0ify8rLlLbithGBDcydxkkEG8CModLCgqQabWodUlNYxPXJ/EeBNZHAiQw7gTkXDihpBgerw9Ot1sl3EnXkDVMWVGhktmrJDUZGQiGQmqdIj8j69juHjscLle6YmK/E5xApsWi1tqyFq9tbErw1rJ5JEACJEACJEAC8SQwtapSrXNN2vi8Tx/PvrEuEognAfl6i2/38+yahkbK2+MJn3WRAAmQwCgIUOA+CmjchQRIgARIgARIgARIgARIgARIgARIgARIgARIgARIgARIgARIgARIgARIgARIgARSjYAvFEYwFEQgHMT9G/6AV2tfVl0UkXp51gRYdFbs7NkBf8g/ZNdFCmXRW5FrykOxpQTTcmdgTv5BCIVDcAdcsOgtyDHmIM+UB5PO1O9lkRcQRQrYp1oIo9vTjUe3PoxXal4Ysk5ukHwEZG4tKfkcTpn6NUzMngSrzgTN3lb1KHbLHfDDFwpAr9ErKbtBq4cuQ6vEQOL3ENFedc8ObO/ahg5PO3QaPXKNuThu4gnQaXT9LRFfuojT5U+0QuoPieZP/ZT2hBEKB+EJutHr61VSwHZ3u2pXp6cTi4qWYl7hAlHOw6IzRqsZqpy+F4GDcAXc+PeWR/DczqfUscsggWgSkGPqkvlXYVnZYVhdvwp//OjuaBaftmVR4B7boZ9om4xbl9/Rf06UxDQSmzo+UUlpJJqdTfjlOz9Bo7Nh0MaUWcvhD/ujIkAWKefS4kPwau1L8AQ9sYUQpdIrbVUoMBdCrzGq693eIQIDi86CL1Qcjdn5B6lff+uFM+Hw90apBSzmQATmFy7C+Qd9G8XWEjXX21yteKP+Nbxc8wK6vV0El4YEtBodfrrsl5Dj1qQ1qXu1v228D89WP5kyNChvj91QyvXp6qXfgz/ow8Ob/44Xdj4Tu8riVLI875BEZGfMPBtmnUXVGggF4PQ7sLVrM/7X8h5q7DtxxaJrUJY5AXeu/zXealwTp9YlZjW3Lb9TJe97r3kdbnvv5sRsZJK1aqC4XZ6tiPQpIjCWrsiTtYjMfWHREkzMngy7w4HmtvYk6ymbG00CMkcqy0r7pbycE9Gky7LGSiAizpafwwk574mA22oxo7igQO2ys65eyZwZJDAYgaL8POTYbEo819DSqqS6JqNRSctFCG42mdQ8amhugc8/9GdhyUxbrgvSX5HxybEkUslIyOcTgWBQyTZF3u7xeBJGaB/5QrycB3bWN1CMnMyTcIRtlzl7ICm7HL8ilZTrSF1zM9zu5HhGOkIE3DzBCSh5+4AEE3KdCXBtkuCjxuaRAAnEgoAkVKkqL0e3vQcd3T1pnzxOp9PCbDTBZDJCks4IH7mfzciQP1Drm+q6eiaficVkZJlRISBzVhKhSdKBHTW1USmThZAACZAACZAACSQ/gUiSF3mPXi8v1TNIgARGRWCgvF3e55DP8BkkQAIkQAKJTYAC98QeH7aOBEiABEiABEiABEiABEiABEiABEiABEiABEiABEiABEiABEiABEiABEiABEiABOJCIBgOw+7rxXvN7+G12peVeKzUWobpebMwt2AebIZsfNz2Ad5pehtNB5CSirS9xFKCiqwqlFjLUGWbqER/eaaCfgG2vKerQQbkZ0TIEnl1V9rgCwbhDwWwpetT3PfxHw5YV1ygsJK4EDhx8ilYWvI5TMqejEyDVYnRY/E6ty8UgsyxSOkiRo84gYxak0ou8PKuF/B+yztocTVjkm0yTp76NcwrXNjPQcTvIuzTarTQ7ha5jxWSvHzrD4XUvJd+iyRTwhVwYWvnZrS729DmbkWbq0UJgVtdLTiy4lj834yzoMkII1NvHmsT9tk/8kKwSAjv33Av3mysET5OAAAgAElEQVR4Pep1sMD0JiDH1ZWLrkGWwYbb3v053m95N72BRKn3FLhHCeQgxdxzzP0oNBepLV6vW6USzYjgWhLVXLpwpfqdSK9f3PWsEhwPTICxtOQQlRRkVt5sGLQiLg9he/dWdZ6VJDmjDSn32qXfV7uLQLa+txafdm5UktwmZ+Noi43ZfqdOOw0rZpypZL4Ov3zh5LNr856VZqi1Yo4xV10LL191QczaxIL3JCDn6NOmn4npeTP7f+HyO/GHj+7EO01riSsNCUjChV8ecTtsBpvq/a6ealy35qqUIEF5e2yHUc7jp049DafNPEtdo+754HdY2/hGbCsdQ+lfm346JtomQa81IBQKqsQVH7SuR3X39v5r1kEF83H5omtg1Brxz0//gVZ3Mw6fcBTm5M+FXmNQiUkkMZ1RZ1TX5GtWXz6GFqXGrpEkOCIC/fHa72Fz56bU6Ng49GJ/4vYuux1dPXbVGvmifKbVon4ODIqgxmGwErRKEZ9OrpighP8iLe7skfnTk6CtZbNIYGgCIpyumlCu5He76htSXrg9NBFuMRgBrVarzoGyRvX6fOo8aDAYdssTP/tEQv69sbUVbo835YDqdDpkWsywWiywmEz9n9FJR5W0PRCE3emAw+mCz+dLGGl7ZCAiUiBpa31TM9ze1BujlJt0ceiQrGsmlBSrZAw9vb1oae+IQ62sggT2JCDzUJKEyHnK5w+gua2N6xJOEhIggbQlIEmCKkpL0NbZxWcOe80C9bmnzYbCvNz+3zDBXtoeKknV8alVlep54tadu5Kq3WwsCZAACZAACZBA7AhIMkV5DiLydnnnn0ECJDA6At5gSH0W09bRCXn3g0ECJEACJJD4BChwT/wxYgtJgARIgARIgARIgARIgARIgARIgARIgARIgARIgARIgARIgARIgARIgARIgARIIOYERGztDngRCAWVrEyToVGysmAogCx9Jkw6M3r9vWhztaHV1Ypub6eSaWYbc5SsNFOfCashSwmozToTsgxZyNSLjFt07WJrV/+/3xC5WTAMOP1ObOzYgBd3PYcNbR8hGA7GvN+sIDEImHUWHDvxeBxZcTQmZFZAF8WXuuXFVpnfgZD88WNTx0a8XPM8Pmxdr6SwOaZc+IJedHo60ePtVoL202eerdpj0e0pPWt2NqljQmR82YZsJU8fy7vngXAY3oAPdY46rGt8SyVJCISD8AY86PJ0whv0IrwfTcrBJZ/HFYuuUQL3LP2ebYzWiEYSKog0/vo1K+EL+qJVNMshAVj1mThr1rk4rPwINefv+t+vsaH9IyX2ZIyeAAXuo2c33D3PnXMhrHprv7h97/1ETL5i+hnqnyVRyKqaF1VCmxl5syCJbiJRY9+JKtsk9Z8icq+178LfN90Pu8+u1lfugHu/TQqHQ/v8uyQbkeNpfyHlNDoasKVzE9bUr0Z1z7bhdjUm211w0CVYXnG0kt7KtbfBUa9k9nqNfo/65Non5wO55gqf1+tfxbPVT8akTSx0XwLTcqfj4nlXoNI2Ua1DZA49se0xNQ6M9CUg55qTppyqJO6yvr5s1fkqgUUyR0TeLsmSbnv3ZuyyVydzdxKy7fIs4ITJJ+Hs2d9S92Jyr/+PTX9JyLZKo46p+iLOmnWeutZLKIll2I8uTxc2tn+M6p4dmF+0EIuLD1aJ7+796K49+rKoeAm+OPFEiORd7iuvWX0p6h31CdvfeDYsskaS5z7nvXB6PKtOubpuWnYLZufPVf1yuFxobmuHCNoHhsh0BsrcG1ta1bYMEhACRoNBidQyNBo50aGptY3zg1MjaQnI+a6yrBQGvR476+rhD/C5UtIOZhwaHhHKRKqStZ58NhUIBJSsXX4W5OUiGApBrp1ujycOrYpPFXKMSN+sZvk8o++Tukj/vV4vnG4P3B43vD6/+vdEDLl+VZWXqfa1dnaix947ZDMluYNKbJORAXtvb8IJ6YfsADcYFoGi/Hzk2LLg9/uxs75hWPtwIxKIJgFZj+Tn5CA326ak7XINkZ8MEiABEkhXArbMTJQUFqikSJIYiPEZAVmL52VnIy8nu39d3ut0wuX2qP+Wta4I3RN1Tc6xTF8C8ixRkjPUSSKtFLpXTt8RZc9JgARIgARIYOwEIgleTFrN2AtjCSSQpgR8oRBCYaj7QHnvg0ECJEACJJAcBChwT45xYitJgARIgARIgARIgARIgARIgARIgARIgARIgARIgARIgARIgARIgARIgARIgARIIKYERFThCwWVsEKToVV1icZBq8lA5PVa0UHJi4IicnYFXEouKuJ2kW9rMkTNlqFk1krZLj/Vvw0eooIQsXa3txsftK7HG/Wr8VHbBzHtKwtPTAIGrQFfnboCJ009dXciACO0o7CjK2F7KAxvyNsvMfOHAjBoTXinaa0S5IocfbC4fOHVOLT8CCXdU2Ld3l1KrlvfW4cCc6FKXDAjdyYKLfmjaqPULceaJxjA1q4teGHnM1jf8q4Stg8VJp0JR1Ueh9OmnwmLzgiTzjDULqP+vT8URo/Pjke3PKzayCCBaBLIMthwVOWxOGXq16HXGNDmbsEn7RvwUdv/UNNTjTZ3WzSrS4uyRLp882G/2W9fRRh+09obVLIURmwJTLRNxmULV/YL2iO1yRisrluFd5vfVtLjQksRvlBxDE6cfLJaSw03vrfmO2hyNiDbkIPjJ38Fh084Uq3HNnV8gns+/B3m5B+k/swuOEgl2RkYIkH/28b7hltVVLeTttxx1B/R6enAtq4teH7n0+qnCNwteycjEYmakrj74Ql4mNQnqiMxeGEi0//F4b9FibUETr8Lr9Q8j7ca1qDJ2RjHVrCqRCRQYi3D+QddjPmFi1Tz5FySzIkVIvJ2Xh9jN9t0Gh2On/SV/iQjr9W9jPs+/kPCn9MlWYEkY5HEdg5fr7pHyzPlI5JERZ6XSHKL/257FP/a8tABAeo0enUdY3xG4Lbld6r10XvN63DbezcTzRgILCs7HJcuWAl5jiLy9o6ubnTZ7fstUWSCewvex1A1d00RAhGZmgjBXG43Orq74fEycV+KDG9adUPOcSJ01ut02FFbh2CQCWHTagKMoLMGnQ4VZaWQOSPnPpH9O3aLEr1+v7pW6nQ6TK6YgEAwqJJbpJKULjsrC0X5eeozPPm8w+P1Kmm9y+NRkuFEP3Z0Wi1Ki4pgNhlV0hGRI+8v5FyQabXCYjLCaDBCq9X0iTABJfeuaWikDHMEx00ybJpptUAE7iLr31XfwEQeyTBoKdZGOccUF+RD1tdyLt3V0Jjw59QUGwJ2hwRIIAEJSFILkRjJ2svr47OGgUMkAmwRuJuMhr57E/nl7gRK8t8DgwK/BJzcadykiJisq7sHbV1daUyCXScBEiABEiABEogQmD5pIjQZgGGvdSwJkQAJDI+AL9SXZHiwzzyGVxK3IgESIAESiDcBCtzjTZz1kQAJkAAJkAAJkAAJkAAJkAAJkAAJkAAJkAAJkAAJkAAJkAAJkAAJkAAJkAAJkEACEpAvhsn3wkREJtJ1+cLxgeTrsp1INfu+TNbXGfFs923fJ28fStwuWwbCIuYMoa63Fi/uehYv7Xo+AcmwSfEmMDt/Lr48+SQsLFoKo1YPnWboRACRqSjidhGOd3o6saVzM7o8Har5PiWAdSlx7nAk6SKVK8ssV6L3ut6aPYTHFp0FU3Km4by5F6HKVgW9vIU+wpC57w360exswp8//r2S7g4VIvpdPuFoJbwWuarIbq06k3oJPlYhCRucAY/iufLVbye8bDFWHFhu7AhIkoSvTjsNx1Ydj0yDVb2QLhIlp9+BHd3b8HbTW+qnHMvDOXZj19LkKFmk+L/9wj3q/KDN0EGT0fdFb8ppx2f8Vsw4EweXHLKHtH1/LbHqrThh8slKuj5YTLRNgkVvRXX3duSYcpVMNhIuvxPP7nwKj215eI8ipOzZ+QepdiyvOBqfdnyCH6+9YVyAfL7sMHxn8fX4pP1jPLDxzyoxCiPxCEzKnoJbDpdEEBn43pqV2GXfmXiNZIvGhYBcU06f+Q2cMnWFqn9XTzWuW3PVuLRlrJVS3j5WgoPvrxJzTTsNX5l8Cvok5gG8Xr8Kf9nwx6S4n5ieOxMXHHQJJmZPVveBF710turwaTPOglzLVHKUDOCfmx9UEnfG8AjImuS7S7+v1juybjn3hdOHtyO3GpTATctugTxDkRABa0tbO6WVnDPDJhD5QqFIi3udTrR2dFJqO2x63DBRCIjgbmJ5mRJvUw6YKKOSmO2QuVKQmwun263E7PtLbiLbTKmqRDAQQFNbe0oJ3PNyslX/+xJ3eNDc1oZgSFI2J37IZ5UFebnIycpCIBBAXVOzkuzLv4uwXSSYFrMJBr0eOq0OGfKBiXrGLEl0QwiHwtDptEqQKQJR2Z/JbRJ/3IfTQjn3lxUVwmgwwN7rQEtH3+eBDBKIFwE5D5UUFsBqNqvzUv3u81O86mc9JEACJJCIBGRNZsvKRJbVitpGSWqRHGvOeLLUarVqHSvrU3nVR9bo8o5EZF1rlHWtTqeaRIl7PEeGdQ1GQNY8krCmraPzgIlESZAESIAESIAESCB9CFhMJkwoLYEmIwOGWL7Anj5I2dM0I+APhRGU75HwM4s0G3l2lwRIIFUIUOCeKiPJfpAACZAACZAACZAACZAACZAACZAACZAACZAACZAACZAACZAACZAACZAACZAACZBAnAmI3FlE7v5gAN6gB1qNBgatEboMLbRicR8kRGDt8Dlh9/Xi2eon8FrdKngCbrWHSN5kb3/IH+cesbpEIXBM1ZdwxsyzVZqAXGPOkJJ0kXHIy6yt7na81bBGCZ/b3K1KDCdh99nh8PVG0g6MuZtGrREiSpuaOw1GTZ8gORLyYq3M/wO9ly45DzwBOWZ8eG7nU3h0y0NKJDJYiLD9rFnnYmnpIUrYa9DoBq1jzB3cqz/C9u4Pfos19a9Fs2iWRQL9BET0ubBoCT5Xugwz82ajwFzY/7tgKIAmZxPWt7yDNxpWo9XV2n+9IML9E5Bz1E+W/RKTc6ZS3p5Ck2SgoFO6Jde495rX4d3mdernYCGy1B8v+wU2d27Cj966flyoSAKU+774kGrvq7Uv4uO2D8elHax0aAJ/P+ExyHnk6tcuQ4OjbugduEXaEFha8jlcu/QHKmGXrL8jSSMkGdHGjg0j4iAy5yUlh6h9Xq9bNaJ9x7Ix5e1joTf0vidN+RpOn3mWSiITDIdQZ6/B49v+hfUt7w55zzN06bHfItuYgwvnXYolxZ+DP+RTSaw6dicFi9QuCYjkflXmfH1vbewblQI1yPH+48//QknxfUEfvrP6ErS5WlOgZ4nRhYFrRJGRdnR1U6KTGEOTFK2IyJeCwSDcXi8aW3hsJsXAsZH9BEScWllWquS9gUBQSakloQWDBEZDQD6TmjZpopKEN7a2wuP1jaaYhNwnPycH8kVytVbo7kZXjz0h27m/Rom4vTA/Twnbe3p7lYBehO0mo1GJLUUSJKHEl6GQSmbj9njVdc3n80GucVmZVhTm5SlJZntnFzp7epKm/2zogQlkZ2WqcZXYXsN7M86V+BKQ80lRfj4yLWb4/ZL4ow0+P99riO8osDYSIIFEJJCdlQWDQa/eHWtua0/EJiZ0m+T6MqGkWK11I0GJe0IPWdo0bmpVpbqf2rqTCdrTZtDZURIgARIgARIYhECmxYKy4iLoMjKgo8Cdc4UERkQgEApDvkMln2VIcmomnB0RPm5MAiRAAglBgAL3hBgGNoIESIAESIAESIAESIAESIAESIAESIAESIAESIAESIAESIAESIAESIAESIAESIAEkpOAyKpF7iwCahGcGTRGiH3doNHsV+Iu0nd58TAUDuOthtfx6JaH0eRs7O+8SBguW/Ad5Jny8FHbB3i78U20ulqSEw5bPWoCWYYsnDz161hWdhgKzUUwaDVK6r+/kPkkL7TKPHm55nk8tf0/URO1D9aBnx92G6blzoBZq1WbyZzum9vqEIBWk6FeUN875Pe+UAiBUADffvlc2H1Dy0JyjLm4bfmdMOvMsOpNQyZIGDX4/ewock530I8tnZvxy3d/CnfAFc3iWRYJ7ENAp9Gh1FqGKTnTMC13JmbkzlRCd5POrEQ97oAbO7t34J3mt/FB63vocLer44nxGQE5Z/zuyD9AZJnnvXA6nLuTWZBRchMQOedE26RhS9sH9jYicN/S+Sl++NZ14wbi5sN+A1/Qg/+1vo+nd/x33NrBigcncNvyu1CeOQH3bfgDXq19ibhIoJ9ArikPdxz1R5i0Ig/5bJ372NZH+mXug+GKSNsPLjkES3fL22V7ETk/uvXhmIvcl5UdjpWLr1PXxctXnc/rY5Tn9lmzzsGJU74KDTQqgYzMi2QRtwsKkbdfNO8yJW/3hby46tVvo3MveXuUkaVFcZS3x36YI+e2gTWJvLilrV196ZdBAoMREPFSRWmJkl/Ll8Ob29vhcPK5D2dNchEwm0zItdmg1+ug02qVPLW1vQPeYUhURfycodGo500qoSzPm8k1+DFo7fRJE5XwW0S8brcHkow1FUIE7nk52UpyLvJ2kbgnQ2RaLSgtLFTHqIS0P/L3yH97vF4ldXe63ZC/7y9ybDYU5Oao472ppRUOF691yTD+Q7WxIDcXIol1ul0UxA4Fi7+PKgFZP4icQ84tgWAQDS0t8Pkob48qZBZGAiSQtATKS4pVQiR5tiDrM8bICUSS7Q3ckxL3kXPkHtEjEBG0yvOWXfUN0SuYJZEACZAACZAACSQtgYi0VK/JiOu77EkLjA0ngd0E5PtW8r0r+Vy+rqkZXl/qJBLmIJMACZBAOhGgwD2dRpt9JQESIAESIAESIAESIAESIAESIAESIAESIAESIAESIAESIAESIAESIAESIAESIIEoE4gI3PcuVpMB9WKukqDs/qXILjzBAIKhEETQu6b+NTzy6d/R4WlXW4ic+vhJJ+H0md/oL+79lnfxwCd/osQ9yuOW6MVV2Sbhu0tvRIEpHyadYb8vect8CobC6PHZ4fA78eiWh/BWwxqVTCAecdmClTi0fDnMOr0SuUhbROIeQp+cXa/Rw6zT7Vc87wmGYPfZcdPa76G+t27I5oqU5IeH/AxlmeUothTG/aV3Oc4D4RD+/PHv8UrNC3u0tzyzApOyJ+Pj9g9h9w4tox+ys9yABAYQMGqNKLIUI99cCBFQz8qfg2xDDow6I8w6CzQZGjh8vbj5nR+j1r6L7HYTmJBZiV8c/mslvT/t6a+QS4oQmGibjF326lH1JlEE7p8vOwwrZpyJYCiA7795LXzB/Yu1RtVJ7hQ1At+aezGWVxyFTzs24rb3bkYwHIxa2SwouQnImvSaxTdgftFCmLQmJc6T9e9gAvcDSdvlHjEiypQvqEnEQ+T+yIlPQJuhxWWrzlf1MaJD4MxZ38RXppwKb8CDf255EC/ueg7hON2XRaMH2cZsXDTv8n55+8pXv40OytvHjHagvD2MMO5YfxvWNr4x5nJZwL4EJNHP7Py56gu+bR2dagN59sYv/HK2DIeASNwnV0yA/PT7A+js6UFPb+9wduU2JJAwBGT+5mRlITc7G1qtRp0Du+12dHb37BY+S/qhPlm7TquBQa+HyWiCyWSEThLRarVqbSpJDHodzoTpFxsSfwLTJk4UTbhKBCDXURHyur1e9d8i1EBYVjXJF8kocNfr9ZhQXKySM0QiMi4ibHd53AgEguoYHyyyszKRn5sLrUajJN+9Th7jyTeD99/iPoF7Jhxut0pexCCBeBGIiDmkvi67vf8eLF71sx4SIAESSFQCst6aVFkBh9OJlvaOIddpidqP8W5XYV6uurfdO+qbmiFJGxkkEG8CkaQC8txZ1j4MEiABEiABEiABEoisDwwaDeS7IgwSIIGhCYTCgE8+ZwJQ09DIdzmGRsYtSIAESCBhCVDgnrBDw4aRAAmQAAmQAAmQAAmQAAmQAAmQAAmQAAmQAAmQAAmQAAmQAAmQAAmQAAmQAAmQQOIT8IdC6PE5kKnP7G+svI8rygQRaRu1WiVxlwiEwojI+QIhP9a3vIdXa1/Gtq7N0GRocf5B34aIPfeOx7Y8rKSAjPQh8I3Z5+GkKadCp8mAbvf8Gdh7eZFVhOLy89POjfjjR3eh0dEQV0BHV34R35h9rpr7AxUhT+/4L2bmzcbU3Omq7XqNZp92BcJhtDrb8Erti/jPtkeHJZ1fWLQEyycciUPLD4dBpEJx7K04ULyhEDZ3bsJ/tv1LJVSYlD0VcwvmYbYItY25eHL7v/HfbY/FsVWsKh0J2Aw2TM2dgUm2yTi4dJlKHiDxaccnuOXdn8ATSO8vLeeb8nHKtBVYVnYETDqTSpbylw33KokqI70JJIrAPduYg5sPuw2FlmJ8d/UVqOutSe+BSdDeLypeqtblIui+8tWL4PRTbpagQzUuzVo+4ShctvA7e9T9+LZH8a/N/9hve25bfickOZPEwMRen20chjajb70cD5H7rUfcgYnZk/G3jffh2eonx4VhqlV6VMWxuHD+ZUrI8+KuZ/Hwp3+DP+RPmm6KvP3ieVdgccnBKrHIyte+jQ53R9K0P1EbOlDeHmnjpo5PcNPaGxK1yUnfrgdPeBwGrQGNLa1wuFxJ3x92IL4EjAYDKstKVaWBYFDNIyYAiO8YsLboENBptcjNtsFitkCv06r1idfnV1J3+Z2I3kXULv8uf0T0HggEoNfpoNPp4PF6UdvYFJ3GsJSkJFBRVgqTwaDmycCIzBl/IKDOjzKv5KfH41FJrRI9kk3gLp8pinRdki3IdUmOTfkTDAbVcTuUtH3geOTlZCMvOxsydiJFYaQOgYjA3el2Kzk/gwTiRaC0qBBZVquqrqO7Gx1d3fGqmvWQAAmQQEITsJrNKC8phtPlQkMLk6eOZrCKC/KRabGoJGN7BwXuoyHKfaJBYGpVpXqesnXnrmgUxzJIgARIgARIgARSgEBFaQnMJhNM2n3fjU+B7rELJBB1AgPl7fIs2+5wRL0OFkgCJEACJBA/AhS4x481ayIBEiABEiABEiABEiABEiABEiABEiABEiABEiABEiABEiABEiABEiABEiABEiCBlCAgYj15mVDEFKKm6PH2QKRne0cwHIRJq4N2t+xCthWxQgiAO+BBk6MRdb21SgqZZbBhVv5s5Bjz9ilHatncsQkv1zyPd5vXKakaI7UJHFp+BK5adC30mgw1f/rmDhCCyHUAfyiA7d3bsL17K56rfkoJxeMdk7Kn4FtzL8aMvJn9OsqNHRvwq3d+ipn5c/D16acjz5SHUmtx/zEQaaP0xx8KotHRhOd3PoPndz49ZPM1GRocVXkczplzASxKzLxbIiOF7f5rLKXu/lAY3d4eBEIBmHRmmHXmPdpMCeaQQ8gNokxAm6HFihln4NRp/wdv0ItHtzyEZ3Y8IWeJKNeU+MUJiyMrj8XJU78GDTSKQZ4pXwnc291tuPSVbyV+J9jCmBKICNwlEceP3ro+pnUNVrhZZ8HtR/4BuaY8PLDxz+oazkg8Aha9BdcsuREHFczHT9beCFnfMEhgIAGR+39lyldx4pRTIMf1kzsex0ObHtgHUrGlBJ8rXabWxUadCd6AF93eTnUPKOcjmyEbk3OmYnruDBi0Rugy5BrWd58p0eZqxaNbH8brdauiNgDLyg7HysXXYVdPNa5bc1XUyk3nguQ+RcT45VkVaHY24fb1t6LGvjMpkMgcvGTBlZDEFZS3R3fIlpYcopIlSBSZi7C84mhQ4B5dxnuXFjm/hUIhVNfVQ34ySGAkBEQQVlZcpJ7d+vx+NLW1wedLnoQcI+krt01tAvJRhIhDrGYLrBazSi4bWV9GpNwi3pZ57vcH4PP71LYieZYQSXRTWzv8fs7/1J4pB+6dzBOR04mA0mIyQafXqQQA8kd+F5lHIhYXaW9Pb2/Co0o2gbsAleQikiQ6GAiOSZIvkuXCvFw1bjtq6xJ+rNjA4ROgwH34rLhldAlQ4B5dniyNBEggdQjkZmerdVev04mm1rbU6VicemIyGvuT6+2vSgrc4zQQrKafgNyTlRQWqHszeYayq76BdEiABEiABEiABEhAEYgkeKHAnROCBIZHwBuUb78AbR2d6LLbh7cTtyIBEiABEkhYAhS4J+zQsGEkQAIkQAIkQAIkQAIkQAIkQAIkQAIkQAIkQAIkQAIkQAIkQAIkQAIkQAIkQAIkkFgExKPnC/W9RDgwOj0dShS7d4jo2aLTK0nK3iFl9Ing+2TwfTHARH2Arre4mnHt61fCE3AnFhy2JqoECsyF+P4hP0Fl1gRoMzQI7E4YEKlExB0PfvpXJWserxCJ+dem/R+OrjwOGRka7OzZgfs3/AENjnrVJJEAnjj5ZCU/NWo1+zRT5r4vFIY36MErNS/iie3/Ro+3e9DuTM2Zjl8c/pv+bSKi6gzI/0Eda5GjTQ47+bv6lwGH4Ggl73KcekMBJdAXpb6IoeUYlnD4HbjxjauVsJFBAvEiINKds2adi5OmnNo3D329WPnaJbD7euLVhISpZ1nZYbhs4dWo763Fa7WvYG3jG1hWfjhOnCxiXbOS27+467mEaS8bEn8CK2aciRXTz8DHbR/g5+t+FP8GAOq68Y3Z5+G4quOh0+hx70d34tXal8elLax0aAJfnnyyShrz8Kd/xxPbHxt6B26RdgSKraW44eAfoyyzHB+0rsct79y0D4OZebNxzpwLMTl7CmRt+sLOZ/FO01o0ORtUYiBZ5+ebC7Ck+HNYXnGU+rtFZ4Feo9tD5C5JBCSZQLTikROfgCQ/uWzV+UoSzxg7AZG437b8TpRnVmCXvRo3rLk64ZPqiLz90gVXYWHxEsrbxz4FBi0hkkiGAvcYgwZw07JbMDt/LhwuFxpbeH6LPfHUqyHXZkNhfl9yTY/Xh7qmJiV0Z5BAshIQAbeIuOVZsiQkCAQCB4MiiD0AACAASURBVEz7J1IyW2Zmf1fdHg9aOzohsndGehOQOSR/dDottBqt+nvRbiG4yNvbOrsSHlAyCtyjBdWg16OksBBGgx7bdtVEq1iWkwAEKHBPgEFI0yYMXDN0dHerZB4MEiABEiABIMeWhcK8PDS3tSuJO2NkBCKJ9eTNov2lZaTAfWQ8ufXYCMg9pMjIJCR5WW1jk3qmwiABEiABEiABEiABITB90kRoMgCDZt/34kmIBEhgTwLyvSv5/oXd4VD3ywwSIAESIIHkJ0CBe/KPIXtAAiRAAiRAAiRAAiRAAiRAAiRAAiRAAiRAAiRAAiRAAiRAAiRAAiRAAiRAAiRAAnEhIL6edk83MvVZ8IV82NSxAatqXsIHre/jrqP/3C9xb3W1IM8ksp8MGLR6aDP2FEtLY0X9I+XtIaDe7ZmWFxXl3+VnRBAt+3iCHtz9wW/xbtPbcekvKxk/AiJUPGPWN3FkxdGwGWxK9O8KuJSYeH3re0pSPJTsPB6tL7IUq3nf67OjydmoZEAD49Rpp0GkuWatJDLYt0Uyv/2hoPrT6KhXx5KIUgcLkduLKDPPVACD1gCDxqCkuEadUR2bVr1VCZstOiusegvMOvljgkFrVNtrMrQDis+AvELfl2MhIoE/cO1yTMpYRFItSG/lv/0hH57e8V8lofcEPPFAzzrSnIDIXb885ZR+Qbkcex+2/g+/evenCS8LjcXQnTvnAhxavhy77Dvx4Ka/osa+U50XvjTxRCUlnWibhAtfOnufc1Qs2sIyE4+AXBfuPvp+dX2QddSa+tfi2kirPhNfn34GDp+wXF2bRNz8acdG/PWTPyEYDsa1Laxs+ARkfXPvsQ/g7cY38aeP74HT7xj+ztwyLQjMyJ2FyxddjWJLierv6rpV+P2Ht+/Rd7kWXbbgOyqxUae7Hde8fvkBr0UWvRUnT/kajqw8FjnGHLkbhC5D27/2PO+F0+H0R0f6cusRd2Bi9mT8beN9eLb6ybQYr3h0UhI/nDnrHGxs/xi/2I/QPx5tOFAdMhf1Gr2645FrT44xF+fNvUjNTUmoJUmAOtz8omSsxogC91iR3X+5D57wuLr3F4G7iNwZ6U1AEp+NVMAeEVKKnMnj8aKprW3EZaQ3dfY+WQlIYsycbBskkYFW2/f8NBQKobm9HQ4nz6fJOq6xandBXi6yMzOVmFJE/4ke6Sxwl7GRa1uW1arWR043k0Mn+nwdbvsocB8uKW4XbQIlBQWwZfUlfaHAPdp0WR4JkECyEtDrdMi0WmAxm9HS3kHR8ygG0mI2oby4GDpNhhK4y/t0Pr8fbq9X8ezqsat7VAYJxJKA0WBQ90/yU6KzuwftXYmftCyWTFg2CZAACZAACZDAngQsJhMmlJZAPlMx7O+leAIjARLoJ9D3HZGwShZd09BIMiRAAiRAAilCgAL3FBlIdoMESIAESIAESIAESIAESIAESIAESIAESIAESIAESIAESIAESIAESIAESIAESIAEYk1ApM0uvwfNrha8sPNZvFTzXL/A56Qpp+Ibs8/Du81v46Vdz+OLE0/AtNyZyNRblURWmyGqtD6Dtcii5eXdSOzHa93/u0AojEA4DF/Qh9V1r+DBTx+AJ0DBQqzHOhHKn50/F1csvBr55kIlZF7X+BZ+t/5XidC0YbdhTsE8fP9zP4FRK8JAUaXvGzK/ZZ5H4rurL0dtb82w65ANNRkaGLUmTMyehFJruTrSMg1ZKLQUo8hcpBiKFF8OO/n93iESQ43aKwM6jUbJ5uUY3fvYlFaKsN0b9O/eVrs7EYP8ewiPb/sX/rvtMQRC8nsGCcSGgMzML076Ms6Zc4Ga13J96Jt7j8amwiQo9VtzL8ZBhQvwcdsHeOjTBxQTCZPWhPMOuhhHVhyDBz75M57b+VQS9IZNjDYBSSSyYvoZKtHI1a9dGndp+rfnX4HPlx0Og0YPrUaHzZ2b8JcN96qEA4zEJaDXGPDXLz2CeketOn/IuDFIYCCBCZkVuP7gH6LYWoI+OSywsWODErm/37yuX7YuSRwuX/gdLC4+WCVueH7n04OClGRDR1ceh6OrjkNFViVkLkrc9t7NeK95XVQGYVnZ4Vi5+Dq0uVqVdF7azRg7gduP/AMk2dRfPvkjXq19eewFRqmEz5Uuw3FVx6v7I7mvlLmaa8pVibgob48S5CGKocA99pwlgYLcHw0METpV19VT7BR7/AlbQ3FBPrIyM+F0udDW2YlAYPjJk6rKy5SoSeTvIibu6e1N2H6yYSQQLQKyprVazMjLzobJaOwvVua/CAgZJDCQgJxjrRYL7L2OpJDZSWICkc7LeV3EjyIcTqfIzbZBZN+S3KaptS2dup7SfaXAPaWHN6E7R4F7Qg8PG0cCJDBOBCSxhclgQDAYQmdPDxPBjWIctBoNyoqLFEdJKibv5bR3dimeDBKIBwFJ/CUCMglJ7Fjb2MRkDPEAzzpIgARIgARIYBwISAKm4sKCUdUs61b5DFGXIe+aD/btj1EVz51IIOUIeIMhyHcvttfU8t2NlBtddogESCBdCVDgnq4jz36TAAmQAAmQAAmQAAmQAAmQAAmQAAmQAAmQAAmQAAmQAAmQAAmQAAmQAAmQAAmQwCgIyJfEen1OtHs60OXpwqu1L2Fd01s4vPxIHFJ2KP708d3ocLejxFqKydlTYdKZINK+HGOO+il/Csz5yDbmqt+JdFqv0Su5u8il5WfknV55YTEY7hOsReKthtdx94e3IxgKjKL13CWZCBi1Rtx51J+Qa8pDj7cb93x4Oz5sXZ9MXYBBa8AFB10CkdGXZ5aqRAYDQ83x3UkKpI+trhbc/M6P4fI7x9xPpV/PgBJcGzQGJdaUEJl7kbkYWo1Wid9F3l6RWYkjK49BnqlAJVyIRETkLnJ3eYU4EOp7kVhk7f6gXx3De8cz1U/g7xvvH3P7WQAJDEZgSfHBWLn4enWMNTkacNPbN6LL05m20M6bexHmFszHusY38Z9tj+4h6D6q8lhcPP8KtDibceWrF6Uto3TtuFVvxd1H3w/5ee9Hd46LULfEUoofH/oL5BpzIWLmzZ0bcfcHt6PV1Zyuw5I0/b7l8N8qGfOjWx7GyzXPJ0272dD4EJA1piSIOGHSV5CptyC4W4wdqV1k6+82r8Mn7R9B5lKOMRe/ef8WvNO0dlgNnJU3RyUhmWibpLZ/rvopPLDxz3vsK+c25yjXzQ+e8LhaR0iIwP3fWx6hyH1YI7P/jeRcIfdudb21uH39r1TSkPGMviRyOiVoP2HySfjm7PPVvc/AcAdcuHr1Zer5BSO2BChwjy1fKf2mZbeo5w57h0hKG1taY98A1pBwBEoKC2DLzOxvlwh7ZT6IjD0YHFrkLqLfwvw8tb8/EEBzWzvcHk/C9ZMNIoFoEigvLlYCdwk5Zlwej5r7wzlmotkOlpUcBIry89R5tm+etCEcklRBg4dIGEXGKM/pPT7viBJrjJZK5DOBwrw85NiylBwkHQXucmwXFxTIwY2d9Q0Uio52QiXYfhS4J9iApFFzKHBPo8FmV0mABIZNoKSwUL3v1dPrgMvtHvZ+3HBPAtlZWcjLtikhprybZ3c41H0pgwRiTUCj0aCitKQ/oeOO2jrKJWMNneWTAAmQAAmQwDgS2PtzxNE0Ra/J2Od9+NGUw31IINUJ+ENh9V0oubeTezwGCZAACZBA8hOgwD35x5A9IAESIAESIAESIAESIAESIAESIAESIAESIAESIAESIAESIAESIAESIAESIAESIIG4EpAvigXCInEOK2HuC7ueQa29Bjt7dqDT07FPWyx6KyqzqiA/JabkTMP03BlK1p6pz8KknCnq7xJKjhJwKsGnUWtQPweGaDCer34af990v5JIM1KbwG3L70SVbZKShv75498nZWfLMsuVMHBxyVIYNZ9JA+X4CYbRL3bZ0b0NG9o/xiOb/xH3BAXZxhx8d+mNKLGUYad9B+p7a5Uss9I2ERadVUll5Hirs9dgbeMbECGn0+9AaWY5FhUtxZKSg1GeWaGkiN3eblz6yrcQCPmTcrzY6OQhMCGrEpfMvxLTcmdABJy/Xf8rfNT6v+TpQBRbevbsb2Fh0WK83fgmnql+UvGIhEVnwfUH/whyLvrvtkfx3M6no1gzi0p0AiJXXjH9DPiCPvz6/V+MWyIUWQdevvBqVNiqUN29HS/VPA9JyhNgQp6EnkKnTluBU6aehrca1+CPH92V0G1l48aHQLYxG99d8n2VvCvXlNN/Tyfr3IHyQn/ID4evF999/Qr0+uzDbuyp007D6TPPVtvv6qnGdWuu6t9X5O0//vwv8LeN941avP7t+VdgecXRKuFRpA5nYOhESn/75D7sslcPux/psKEkrTq66ovq3H73B78b1y6fOescJbKWZwxynSnNLIPc78j156dvf19dE2WG8nlC/IYpInBvdjYxoVAMse99TpMv/4qsW0StjPQiEJEuyDNWEaeJQE0kwxGJr8PpQkt7O4KDzI3K8jIlGZaQcnodTrR0dFB4m15TKa16azYaUV5SrI4Tt8eLju5uJi1Iqxkw8s6KWLEwLxciufP6/EpS6XS54PF61edmkZA5JedTEYhnZWZCp+279/B4fejs7oYzBnJLqVPaJef+TIsFBoMe2t2fS8i6oL2rG9324d+XjZxO4u1h0Osh10cRYVJEmHjjM9oWRQTukqSmpX3fz6ZHWy73I4GhCFDgPhQh/p4ESCAdCUycUI5AIIAmJsEa0/BL0qfSwkJYzSb1GYsk1dtZVz+mMrkzCQyXwECJuzw3lLm397NlnU6njnUGCZAACZAACZBA8hLQ63SYVDFBdcCk/ex99uH2yBPs++zZoNFA0/e1DwYJkMAgBEJhwBcKwevzoaahkaxIgARIgARSgAAF7ikwiOwCCZAACZAACZAACZAACZAACZAACZAACZAACZAACZAACZAACZAACZAACZAACZAACYwHgUA4DH8wgOqeaty/4V5s7946omaIUE2Ezxa9BUatSYnUzDqzEnYfVXksFhYv6ZcA7l1wdc92PLn9cbzb9DaC4eCI6uXGyUNgcfFSnDT1a/jp2u8n9TifNetcnDjlFBg0OpWqIBAOKZmgNkMHTUaGkgP1eLvR6GjEzet+BE/QE9dBkvqvW/oDVGRVYnXdq0ryLJLDEmuZSrhQZZuIJmcj3m1ai/reOiU8jIQcxzmmXCVwX1S0BLW9u7C6blVc28/K0pdAvrkAly/4DiZlT4FWo8NDmx5QSUXSKXQaHa5d+gOI0P6N+tfUtXGgwF1YLChahGOrjsf03Jm46KVv7nEMpxOrdOzrlyefjHPmXKC6bvf14Nb3fo6tnZvHDcVxE0/AGTPPVsfrJ+0fY33zO3it7hVKdMdtRAavuNhSgluX36ESNP3orevR6+tN0JayWeNJwKyz4Jw55+PIimP7xbCy3pU1rqwYRV7oDrjx+NZ/4qkd/xlRUydkVeDXy+9W94wS571wOpx+JyLy9onZk5W8/SdrbxxRuXtv/INDfop5hQuHXYbUJ/Uy+gjoNXrcftS9MGqNuPfDu/B+yzvjiuZ3R/5e3ZvsHSLdv+71z5IAjGsj06zyiMBdui3Pb+R+kYlBYjcJBorcG1taIUJLRvoQEMlXVqZVyZVEuC4y4XAojAyNBvk5OcjOylRSX7lGy+9aRKy2l8hdfj+lsu88KvJ2+e9gMIhepwutHZSjps9sSp+eiqwkPzcXtkwr2jo70dWTXmLr9Bnp6PZU7lByc3Jgy8qEzKFI+Px+OJxOeP1+6HV6ZFktShoeiUAwqM6rcr8kIQL39s4uJe4YS4ig3Wq1KGG72WRSwnY5h/f9gUrmIfLHXqcTPfbeQZN4jKUdibqvMC/Kz1NS+9rGJiXaZyQ/AQrck38Mk7UHFLgn68ix3SRAArEiIOvdCaUl6jlDc1t7rKpJm3Jl3ZpjsykZpoj+RKIta3kGCcSDwGAS94qyUvj9fh7n8RgI1kECJEACJEACMSQQSQSty8iAboQG9qB8Z0QWqaOUv8ewWyyaBBKagDcUUp/V8P4uoYeJjSMBEiCBYROgwH3YqLghCZAACZAACZAACZAACZAACZAACZAACZAACZAACZAACZAACZAACZAACZAACZAACZDAQALyGq4/GESPrxc3vnENWlzNUQEkQugzZn0Tp0z9+h7lBUJ+6DR69W+hcAgicX90y8P4sHV9VOplIYlHQOZCWeYENDjqEq9xI2jRouKluHTBSlh0ZvT67EpkadKZleQwjBB0GVqEEIYv6Md1r18ZtWNpBE3ExfOvwIzcmVjf8h4e+vSBkezKbUlgXAloM7T45pzz8bnSZcjSZ2Fd01v448d3q6QgqRxy/ii2luCYyuNV0pMeXzfWNb6Ff215cL99XzHjTHxt2v/h3o/uZJKFVJ4Y++nbRNtkXLZwpUqQI+Kud5vfxh3/u00lEhmPmF+4CBfPvxxZBpuaq79+/2Z82rFxPJrCOodB4GeH3oocYw4e+vRv6vzKIIEDEcgx5qqEIZJQRBKGSAIgkbtL1Nh34cdrvweX3zkigFLmzw67FYXmIiVxv+29m7FJhO3LfolK28T+si5bdT7aXK0jKjuysZwjpQ65rvYpFPcfn6UvghLGU+D+GSdJuvXdpd/HhraPcM+Hv1OJqcYzfvOFu1FmLcdLNc+reREOh1TikM1dm8Y1icl4MkmEukXiLuvR2flzVXMoco/tqIjE/ajK49Blt6OtozO2lbH0uBDItdmUmF0S8B0o5HcGvb5P3t7eoSS9e4dImPKys5XIXavVqvsDl9uDxlY5X/Zd7bKzslBckK/k/yIUlu2lbPn9rvoGSsPiMuKsJJ4EIskNlDihvj6eVbOuFCEgsvS8nBxkWi3QabV7nKvlzCpJMLrtvejp7VXnaDkXS8IAmXvyd4mtO3eNmoZer0NFaamq+zNpexgiixehvMfrU8Jyj8czIC3rqKtL2h1F3i5yIpfHg4bmZiVLYSQ3ATmGcrNtqhMii2XiouQez2RqPQXuyTRabCsJkECsCVhMJuRk22A1m9He1cWEWFEALs9sigsKJKteXyamvULWPXaHIwo1sQgS2D+B/Uncy0uKYTYa1dxjogbOHBIgARIgARJITgJyjZfPG0U4KmHS9j2bHkn4QmH17vto9x9JXdyWBFKJQCAcRiAURkd3Nzq6xvedqlTiyr6QAAmQwHgRoMB9vMizXhIgARIgARIgARIgARIgARIgARIgARIgARIgARIgARIgARIgARIgARIgARIgARJIAQLyQqHd58Dlqy6Ew98btR4dMeFIXL7w6j3K84f8cPh60eFph9PvgN1nR3X3diWcbnY2Rq1uFkQC0Sag0+hwbNXxKLIUKzn7+pZ3YdSasLBoMRYULsLM/NnQawyq2jv/92u82fB6tJswZHlfn346FhYtgdPvxC/e+fGQ23MDEkg0AgeXHIIL5l2KbGMOmhwN+Pm6H6Hd3ZZozRxVe0Raa9SZkGfMR5WtCvOKFmGSbbLqqz/ohyfoxvst7+LtxjdRa9+/8GlW/lysXHQtHH4Hrll92ajawZ2Sm4BIU1dMP0N1osvTifs2/AHvNa8bl04tKFyIlYu/B4vegn9s+gue3vHfcWkHKx2awJmzvokjJhyFD1rX448f3TX0DtyCBAAlbz+oYAEOLV+ueLxa+yJernlhxGwMWgMumX8VDi49RK2VX69bhUnZU1Fpq0IYYUiyJwn593s+vH3E5Yu8/aeH/gomnQmegBueoAeegAfeoEclDJOQGrIM2cg3F/SXT4H7nqhXLr4WS0sOwSOb/4Fndjwx4nGI9g6/OuJ2NUcue+UCdHo6ol08yxsjAYrcxwhwmLvPzJutzm8i365p4POyYWJL2M1EplCYn6faF5GsH6ixoVAYrR37l7cP3Efk7Tm2LIjMVoS/Er0OJ3ocDlWX0WBAS1u7ksBXlpUqMbxI3EVALKImEQKLhJhBAqlAoKK0RM351s4u2Huj9/lGKrBhH0ZGQJORAZ1eh5wsG4wGPbx+vzpvBgKB/Z4zZd7JOVbOr60dnUqyHjnPy3l2qHO+ul/JyMCEkhKYTUbVWJfbDYfLDafbDb/fP7IOpPjWMj6VZWUwGPRwOJ1obE2N58YpPmyDds9kNCI/Jxtmk0kdC4FAEJ09PSpZAmP8CEQS/4xfC2JfMwXusWfMGkiABBKfgF6nUwmMZE0rT9HlGVS33T6sNWzi9278W5hjs6lnMRazafczmT6fuz8QwM46Jh4b/xFK/RYMlLgPzCVAgXvqjz17SAIkQAIkkJoE5PNAEY3KOl5Cr8mAdpCk0Qei4An2fTaoyQAMu5OTpiYx9ooEoktA0h54gyHe00UXK0sjARIggXEjQIH7uKFnxSRAAiRAAiRAAiRAAiRAAiRAAiRAAiRAAiRAAiRAAiRAAiRAAiRAAiRAAiRAAiSQ/ARE4N7rd+La169Eq6sFJp0Zi4uXoldE6+42tLlb4Qv6RtzRQnMRbvvCXbDoLP37isD9k/aP8X7zOuzo2Y5uTxdEatvt7UYgRBnFiCFzh7gSkLkq89kb9MEf6jsmqmyTcPLUr+HQsiOUYELiwU1/xVM7/hPXtkllR1Ycg6Wln4ccez9881olsGSQQLIRsOituHrx93BQ4XzINeM3792CD1rfT7Zu7NFeOW+csVugLIJZkdUGw0HYvT3Y3r0NW7s+xbauraju3jbocSuJJM6adS6WlR2uzjHPVj+Z1FzY+NERKLQU4bIF38Hs/LkIhYNYU78avx+F9Hh0tfftJddDmYtHVh6rbAM/X/dDVPfsGEuR3DeGBL46dQVOmbYCra5mtd5nkMBICch1S2Tro43jqo7HuXMvglzH9heygpbSr3v9KuyyVw+7moi83agzqmvrKzUv4ontj6HD3b5PGbK+uGzBSiwqXqp+R4H7Z4is+kz88dgH0OXtUomotnVtGfYYxGrDiMBdzln1vXWxqobljpEARe5jBDiM3R858QloM7TYXlNL0fYweCXiJlqNBtlZWSjIy1UCNBEkidw3JNak/YT8s8/vg883/GekImqwZWUiy2rdLW3IUNlLQsEgquvqVb0ieM+yWpCfm6ueXcm/eXw+OJ2uPkFwIEBBWyJOILZpWASsZjNKigrVeZISvGEh40ZRJlBVXqakl3JuVcL2jL40VW6PB/XNLUPWVpiXh9xsm9pOkm40UUo+KDOdToeKkmLIT7mGNba0DsmYGyQ2gT55rBW2zL61jKxVJAFCZ3cPHC4X1yhxHj7hX1ZUpI4vkfimalDgnqojy36RAAkMl4AkDyrKz4fBYEAwGER3j10lUWFEl4DcJxQX5EOS1kSiua1dPR9ikEA8CAyUuEfqo8A9HuRZBwmQAAmQAAlEj4DFZEJebg7kp4RI23WavmfQI41gOAx/qO8zSkmWaRCLO4MESGDYBHyhsPqcv6ahUSVBY5AACZAACSQvAQrck3fs2HISIAESIAESIAESIAESIAESIAESIAESIAESIAESIAESIAESIAESIAESIAESIAESGHcCEYH7XR/8Fu83v4Pz5l6E4yd9pb9dDn8vPmr9ABs7NuCj1v8poftw46pF12J+0UJk6bOUlE+Etetb3sULO59RIncGCSQ7gWJLCS6YdynmFy7s78q/tjyEx7f+M+5dkzYsLTkE8wsX4YY3r4bD1xv3NrBCEogGAZGsXrpgpTquRFj42NaH8dT2/6hrSDLGjLzZ+M7i61TTd/VUo95Rh2ZnIxoc9WhxNqPH2z3svlVkVeGMWWdjWu5MXPTi2WMS6iYjS7b5MwJfnnwyzplzgfqH057+bN0WD0ZfmnSiWi/u6NqGV2pfxKu1L8WjWtYxSgI/+PzPMDtvjkrOdPHL54yyFO5GAqMnUGWbiFuPuLM/2ZGUJElIZK16TNUXUWAuQHj310udfqeSuG9q36B+7rLvRJtr3/tPkbf/7NBfwajr+5Lqk9v/jYc3/31QsdtXpnwVZ8/+ltr+bxvvYyKU3UN6dOUXcf5BF2N9y3u458Pb4Qm4Rz/YUdozInAXqX9db22USmUxsSKwt8hd1gX3fnRXrKpLq3LvOupPKLaWKjGpyCsZyUFApO0i5hKpusgURJQk0d7VhW57b8wkpEaDHlmZmbBlZkLaIHNmbwmwSFFF9G4yGZUgNdI20Tz4A364PB44XS54vPzCeXLMNrYyIpmVOd3R1Z3SolmOduISyLRYkGPL6kuQsVt8I9cBkbnLeXiwa7gIHUUAL9uK7KOhpVUJNBmDE9Dr9SgrKoRBr4fT7UFjy9CifDJNfAIyrjarFdlZmdBotarBPp9Pnd9FJs6ID4FIUgkREXV2dyuRfioGBe6pOKrsEwmQwHAISII3W1YWZA0bCofgcrth73UgwDXocPCNeBtZ7xfl58FsMvW9LyfJ9mqZsHTEILnDmAjI87/y4iIEQ6H/Z+884Osq6///uXvlZtyMm9kRWtpS2kJp2XsoKPzFiaKigAIy/SGoDAXEwVKGgIKAiIgKiILKLHuPQqGUQnezd3KTu1f+r883vTVt02bdJPcm36/2ldKc84z3ec7zPOck9/2Ve384AncmzppeXoaNdfWaYHRUV0FPVgJKQAkoASUwfAL8OR7Fovy5H4OudbPBKF9HGvysSHxLkmnzFhH8SMvS85TAVCSQSoIwnD31VOSkfVYCSkAJZAMBFbhnw1XSNioBJaAElIASUAJKQAkoASWgBJSAElACSkAJKAEloASUgBJQAkpACSgBJaAElIASUAJKIEMJ8JdyfdEevN30Bt5vfQ/HzTwecwrmSWsNBiCejKMr0okGfz1qumvQHGxCA6WzwSYRz/bKR80GjtkFc3Dy3FMwv2jh1gP4QcDmYCOWbX4Kn3SshtVkle/FkjHYTQ7k2fJhNBjAD4e/VPdchlLTZikBwGMvxEVLLkV1/iwYDX1CLgYTFNzz4R3jjmiaO9jvcwAAIABJREFUezr2LTsAx0w/Dpe/cvGwki2Me2O1QiUwCAEK5L678BwcUXWUrDJvNL6K21fcJGtStsVeJYtx3uKLZO385RtXIhQfnXzxjIXngLJVijGfr30m23Boe9NI4MET/i2lpQTucz174MRZXxIBb0+0O401/a8oJgr5+rxvw2F24O6Vv8dbTa+PST1a6OgJcB5lkpmDyg9BV6RLZNXPbH5i9AVrCUpgmASMBhPu+fRfwAQt0UQEL9Y9h3+s+bsIYj4987Myb5kNJnn2TA7waLm91D0YC+JH+/4UdrNdynuh9jnctfL2QVt1RNXR+N5eF2w9jvuKF2qfHfS8yX7AzUf8Hh5HIe5a+Xu8mCE8bjj8VlTkVOLsZaehM9wx2S/BpOkfRe5XHPhLSUz0tf+cOGn6NZEdOWvReThy2qfQ2d2N1na9FybyWgxWN4XpVqsVeW43nA67CNS5pCWTSYTDEfQEA+jxBwYrJi3ft9usIgaLRmM7lZ2aTCZQIsZjnQ4HbBaLvATuTSYR2XJeMBySMjSUQCYTcDkcKPeWIBaPo7axScXXmXyxpljbyktK4HI54evuQUt7+4C9pwivqqxUEmpwDDe3tkkiDY2hEaB4sLjQA0pIKfdmwhuNyUGA90a+2y3JcLinYoQjEdQ1NY9ZIpzJQW70vWAiilnTp21NwMfkEkxA1Nox+Z5FVOA++vGiJSgBJZBdBChwzs1xoSA3D2ZzX6IUJprr9I3NzxKzi87YtdZiMYPJUfjsynWWSZv47Mr3RRpKYLwJpMRk28sm+Y6QwfHZP7gvn1lZIWO3q7sbLfp+erwvmdanBJSAElACU5QA9+4FubkoyMuVRMz0tZuNBpj4CzWjjP4Cd0uayhxlk/R0JZB1BMKJpDzTrdtck3Vt1wYrASWgBJTA/wiowF1HgxJQAkpACSgBJaAElIASUAJKQAkoASWgBJSAElACSkAJKAEloASUgBJQAkpACSgBJaAElMCICfCXctvDXYCo2HvhsjjhMttFop4KivT4vUQvkOjt+zAZpZCr2lfiT6vuwibfhp3W/6N9f4J9vPuOqH0r297H1a9fPqJz9SQlMJYEcixuXLb/Vdgtf/YO1bxa/xJufvf6sax+wLKZ/GD/soNw0pyv41dvXYW1nZ+Mexu0QiWQbgKLihfj/MU/gNPsxH2r78ETG/qE1dkUFLifvdf3sabzY/z6nV+NWjTzrfnfwbEzj8eKluW49q2rswmFtjXNBFIC9wtfOAen73kW5hXOl4QiFHVzf5bu2Kt4MS5aehk2+Nbh+Zpn8HztsnRXoeWliQD36actOBOfmn4cQvEQXm14CQ998ldJyqShBCaCwBUH/ALTcmeAz3e3vXejJO9icP964+G3w2a2yQdPLUbL1sRIfS733gGl7nw25ThnUoI/fDC4vJ0lManYZftdBavJvLXMqS5xz7cV4Paj70Ftz2Z5fmHStkyI3xx+O8pyyrG+ay1uefcGtASbM6FZ2oYhEDhnr+/jsKqj8FzN05JsSGN0BJic52cHXSvynM31DaMrTM9OOwFKE6wWiwhGnU7HNtL2aDSKUCSCYCgswlHKLzM92JfC/HzkuJzSVCbWbGlrR09gfMTzmc5H25d5BCgQq/B6JWlCR1cX2jr58w0NJZAZBNwuF0qLixCNxQZcw/mzt5KiIpFoUvRBGZ6O4eFfu/xcNzz5+TAZTfAHA2hsaR1+IXpGxhLgXovXmMIqJp9pbmuHr6cnY9s7GRpWkJeHYk+BdCWeSMgelkkmOrp8IvmdTKEC98l0NbUvSkAJ7IwA53A+L7ldObBaLUgkmLQtglA4jFA4IntVjbEnkOfOEYk79zbyviWZlORDmrxp7NlrDdsSSInJuM9j0sa6piY5YHpFuXzt//65v7w9NW5VUKkjSgkoASWgBJTA2BPIzckB12zu5Rlmg0Hk7emK/gJ3q9GINBadriZqOUog4wnEkvwsVa881/mDwYxvrzZQCSgBJaAEBiagAncdGUpACSgBJaAElIASUAJKQAkoASWgBJSAElACSkAJKAEloASUgBJQAkpACSgBJaAElIASUAIjJhBLJkXMTgleJB5GrtW1y1/MpXKIEh9K3dvD7fi4YzWWbX4Kq9s/3Cri698Ys9GML84+Cbm2PORYcrB7wTzk2wtEzEfp3q7ixuXX4vWGV0bcNz1RCYwVga/NPQWfm/XFrYLJen8tmgNN6Ix04C8f3Qt/zD9WVe+y3EMqj8DpC87C/R/9Ecs2PzkhbdBKlUC6CRxYfgjOW/wDBGMBnP/cmQiM8f1lM9kxI68a3VEf2kNtiCdjSG5JXjKSvlHgftai8/F+y7v43fu3jKSIbc5hkoYTZ39ZJN281zWmLoGUwJ3jk/uqUDwIh9mJtlArzn/uDMST8bTBcVpcuOaQG+GyuHDnB7fhzcbX0la2FpR+ApfsdwX2KtlH9torW1fgyU3/RUuwCbFkXOZQX0TlhumnriXuisCnZ3wGwXgIrze8vMPcVJ03C0dN/zQoKvY6S2E1Wbcpik+MFHTKE6s8t/bFv9f/E3/+6J4hg3eYHfjRvj+VZBcmg0El7gDOWHguDq86Ci/ULpO5PVPimOnH4fOzv4wCWwEMBiM+6ViN21bcqCL3TLlAu2hHsbMEtx11NxK9CXztPydmQYszv4l/Pf5fMBlMoCCHgieNiSXA9chiscCTmwsXpe0mk4gtk8leEZ9RgsYPalPanq1ht1lRVlICs8kk4k72paW9A4lEIlu7pO0eJQGOe4ed0j+XJJTgWI/H4/KHPyOYqMhxOkWCZ7GYRXxNibuGEsgUAiajEdPKy2AymVHf3CzrQ//Ic7vhLSqUNYTy9taOySVGHs/rQJZFngJJpNLtD6CpVSXu48l/POpKCRSYGCclmRyPeidrHUUFBSIBk5TufMfSm5TnbpvVIvtc3ktc77n/4xxVXlIse15K3Nsn0VqrAvfJOsK1X0pACch7C7MZFD8yQRuf7Tmfc87n+4puvz+r31lk4xU2mYzwFhXBabOBUuzUc3R7Z9ekWluz8dpMtTan9tWpfvt6/PI82l/gzn1gf3k7/5ths1pR39SMQCg01bBpf5WAElACSkAJjAsBrrXFhR447Xapj7/PQnF7+tTtEOE0xdOpsJv6EgxpKAElMDwCqXuJz9iUuGsoASWgBJRAdhJQgXt2XjdttRJQAkpACSgBJaAElIASUAJKQAkoASWgBJSAElACSkAJKAEloASUgBJQAkpACSgBJaAEMoJANJncKq8zGgCrcei/mNv3i4hJhONh1PRsFulbTfemnfbLYrSg1FWG6vzZmJU/GzPzdkOZqwJuq3ubcygcXdW+Er984wr5ELmGEsg0Ar8/5l547IUiplvb+TGe2fwkVrS8i55o94Q2dWnp/jh37wvxfM0zuHfVHya0LVq5EkgngWsOvQnlORV4ZM2D+Ne6h9JZ9A5l7V4wBxctvVzWpmAsiJ6oD2s6P8abja9jU/dG+CKdwxJjU+BOQeqHbe/j9hU3j7rt39zjNHy2+nP41ZtX4f3Wd0ddnhaQvQRSAneK2/+z4VE8vuFRXHfYLSh2lOD7z52FhkC9dI7S9UAsMOKOUg5/0xG/lz0Z93lMsDOapAYjboieOCQCFy+9HEtL99vhWNlT9wLLm9/Cn1bdheZg05DK04OUwHgRoLjdZrIh31aAEmeprPtV7mkodnpRaC9ErjUPdrNDklW8XPcC7vnwjmE3jcnFuFfm2pxjcW19Dua++fENjw27vGw+gTIfirbJ/XcrbpG5IXPCgBJnCQ6rOgpHTfuUXHuuRbxG9310d+Y0U1syIIErDvwl5hcuwHM1T+P37/9WKY2SwG+PvBNeV5l8+JcfAtaYOAKUJpSWFPfJz5hWJNmLWDyGAAVogQCi0djENS7NNXONqPCWwOlwSF/9gYDIhSns1phaBDgWSouLQFk6/07xXyKZRCwWQyTal7SA4yIaj4+75J9CwoK8XFgtFsTicTS2tIpwVkMJZAoBCtopF6fwmHLGVNhtNlSVlco9xTFb29goiUA0Rk4gN8cFb3GxCI16AkE0tqg0ZeQ0M+9Mh92GCq9XGsakRhqjI7D7zBlbC+C6zuhLmkeZe99/c96isJ1BgRjnLEZnd/c289noWjKxZ6vAfWL5a+1KQAmkl4DRyEQcVrhdTuS4XDAaDPKMFAiGEAyHEY1GJUGbxsQRYDKUvJwcePLzYDGZRJ7J4PXhOz9N2jhx12Yq1czkDvzDOaPcWyKJHaKxqMwfDD6f1je3YGZlRb/n1SZ5J8R3Q/z+5vqGtCBjUiG+0+H4Vyl8WpBqIUpACSgBJZDFBChuL8jNlR7w8xtmg1G+pjPiyV7Et0vIqwL3dBLWsqYagUgiKT9D5/tqfZ6baldf+6sElMBkIaAC98lyJbUfSkAJKAEloASUgBJQAkpACSgBJaAElIASUAJKQAkoASWgBJSAElACSkAJKAEloASUgBKYAALRZC+SvfyTgN1kGdEv//IDZi3BNtT76/Bey3I8sfHfg8pt+YFwCt1tJjum587EoZVHYN/S/eG0uNAeasNvlv8KazvXTAARrVIJDE7AbLSIwD2ejKE76ht0vA9eYnqOWFC8F3609CdY2bYC1751dVoKpSyRwrhGf58IWEMJTASBI6Ydgy/N/qqIWy947kz4Yz1pbQbXo0RvEr29SRxWdSTOWnQ+DPzfFnkJK6P8OCIJS2qwvPlNvNP0FpqDjXL/70pmvbB4LxG4f9T+IW5fcdMo223AmYvOxZFVx+BbT56EcDw0yvL09GwmcO+xf8N/Nz4m4vaUoP3b87+Lz1T/Pzyz+Qn88cM7cVD5ofjUjM/gytcuRSw5fJkd14Bz9/4/zC9ciPtX/xGvN7ySMWteNl+7sWx7dd4snDT3G6jO2w2RRESkx5zB3NZc2Xdzv/6HD27HR+0rx7IZWrYS2IaA1WSDyWhEKDb0dctgMCLHkoNCexGKnSUochQh15qPdV1rRiUb5/PmN/c4FQeUHYQca85WiTsTiHGdbg1ODdnfktJ98YMll+KD1vdE4N4V6cy4Ucu9WJGjGN+cfxqWePfD2s5PcMVrP864dmqD+ghQuP+V3U+W+5XRHGjEec+doXhGSeDked/CibO+JB/8rW1sUjnxKHmO9PRij0ekQgzKinoCAXT7A5NeaJ7rzoG3sFCeiymop7TT15PeZ/GRXhM9b3wIUOw1vaK8T+jK9yP9RK8cF/3fmXCeotQ9EAqKKHCoMnXKrHlsSho7nJ7x3KKC/L5kA72U34XQ3NKKeDI5nGL0WCUwJgQ4LitKvYjH4ugJBuQ9I5+JclxOEeYxKG8PhSNjUv9UK9TtcolUkPMSk6tQPKgxOQgweQ4Fk5zz127aPKL1YnKQGH0vOPfMmj5NCuK6GwyFEYqE5d0hl3nKfYNcw2PbJiayWi2YVlYmc1eHz4e2jp2/P6BfzGq1DnkfMPpejawEFbiPjJuepQSUQOYR4ProycuDzdYnYOb8Tnl7MBSCPxCUv2tkBgHuabhfpSzbbjGLQJPPsXyWpsSaMncNJTBeBDgWmRiPkRJOcq/HOeR/ycaa5Hv89+qqSvk6WkFlStyeep/EOWpjbd14dVvrUQJKQAkoASWQcQSYPLqSyT4BmI0GmPr9nmo6Gsu8ofHepPxODNfd5tY2qY+CeOuWd9TpqEfLUAJTjUAs2SuJuZpa29Dt90+17mt/lYASUAKTgoAK3CfFZdROKAEloASUgBJQAkpACSgBJaAElIASUAJKQAkoASWgBJSAElACSkAJKAEloASUgBJQAkpgYgikfpHQMspfAOYHzChHiSSi+Mvqe/HUxv+K7HY4ccz0Y/HdhefgxbrncNt7Nw7nVD1WCSgBALML5uDqg65Fg78BF75w9qiZuC25+MHSH2NW/hw8X7sM9390j8hgNZTAeBOgvJOS0d3yZ+GO93+LZ2ueTlsTDig/CKfM/44kD6EYdEZeNeYUzEVjoBGtoRZ81LYSoXgIVpMV+bZ8FDu9KHdVSBIHfoImHA/jw7YP8FbT66jp3oSuSJckd2CYDCaRWX5p96/izcbX8KdVd42q3QV2D07Z43TsUbgAZz3zrWGvs6OqXE/OOAIui2uruD3VuBm51bjusJvhi/jwXsvbOKzyKHRFu3DJS/+HjnD7sPtw6X5Xoip3uozt69/+5daxPeyC9ISMIHDbUXejNdSMf659GO+3vpsRbdJGTA0Cl+1/FWbnz8Ebja/i75/8BZ3hjgntuMuSg9P3PBMHVhwKs9Ek66lIP2MBPLjmATy+4bEJbd94VP6DJZdg75J9cP/qe/Hkxv+MR5UjruNrc0/BZ6s/h/W+tbjiVRW4jxjkGJ24vbid99FDa/6K/254dIxqnHrFnrXoPBw57VMqcZ+AS08xUVVZqci1mPyyo7MLXd3d8vepEhR4V5WXiXQ4Gouhxx+Az+9HIpGYKgimdD/dOS6UFRej09ctIlYKtmxWC6wWC8xms/wxGgzbyHQp+6LIvb6paaf3CsspKfRsLYcbMcpiKX6PxqKIxRNDTpBgMpmQn+uGy+GAxWyRtjS2tiKk8rspPXYzofMupxMV3r7ENoxUkgKOf/69kxLkzq5MaOqkaQMTjxQXFIhYkGLq+ubmSdO3qdyR1JqR53aL3NQfDE5lHKPu++4zZ4gUjLL2msZGSTJBe/tgiVS4Hy4rKZa1e3uJO/eLTFqR43TCYbfJPbi5viGjJe4qcB/1UNIClIASmCACfQmBXPIMxDmZ7yeYcI3JrLj/CUcig87pE9R0rZa/N8DnV7cbnvw8WE1GEWlS+sdobe+QxHkaSmA8CHD/NrOqUqpq7+p7Li3Mz5evfP/DRKIpsTv/LSV853vRlvbh/3xve3E739lwf8l944bauiG/AxoPNlqHElACSkAJKIHxJECZOiXulKlTqp7O4D6Tnw1h8H0aRdN2q3WLwN0Aa7orTGfjtSwlkOEEeGtFJbF1VN6DaigBJaAElED2EVCBe/ZdM22xElACSkAJKAEloASUgBJQAkpACSgBJaAElIASUAJKQAkoASWgBJSAElACSkAJKAEloAQyhgB/UTfRi7T8Qi4l7tFEDH/75AE8velxEeANN7zOUjQHm4Z7mh6vBJQAgIqcStx4xO/QHm7D2ctOG9UHdCtyqvCzg65FojeOWDIGm8kmAusGfz2e2vg4Xqp7DoleFXbpwBsfAl+YfRJO2O1E2M0O/G7FzXip7vm0VGw32/Gbw28HBfGpSPYyGUkEr9a/KJJZX+R/MqUSZynmevbAwuK9MMczD1yzUsH7IRQPYpNvI5Y3v4WNvvU4uOIwHFh+iNyTT296Ak9t+u+o2r3YuwQn7PYFBKJ+3PDOL0dVlp48eQncdvTdKHb8TxIWiPlxycsXoinQOKxOf2XOyTh+t8/j0XUP4z/r/6UJPIZFL7MOZjKJBcWLcPHSyyVRxT/XPqQC98y6RJO+Nfcd96Cs4alEQK83vIy/fXI/OkLDTyyRLli8Ly5c8mMsLd1fiqR8NCXkXdW+ErevuAmtwZZ0VZdR5ViMFvzx2L+iM9KJG9+5Fht86zKqfds3hgL3z1T/P2zoWocrXlOBeyZdLCaTufLAX2F67kxJhHDfqrtV3D5GF0gl7mMEdhfFUgZd7i0RYXUoHEFbRwdCkamZ0I4yJUq8XU6HvGei6IFiMYo/NSYvAe6NKkpLRcS6Mwkr7w8KP2w2G+w2G9wup9wzjF1JdikkoZhkoOgTwEdlnFHoRRlhIpkcFDTFXxSKUSrPoGwsGo0Oep4eMPkIUGpptVoRi8fTJoHjuKYgk/fFUNYCihkrvSXSDo7pnkAAiURy6/3BRAXd/sCo3t1PviuXnh5R8l2YnydyTCaFaGiZnM906aGVPaXk5uTIHN/j96OxtS17Gj7BLU2tyal3HlyrK0q9WwXuDS3DS3jC88uKi2CxWGRei0SisFotcNjtMj8aRDbWtw/o6u5Ba0dHxs5zlNG7XS5pK6Wl7ZpQY4JHq1avBJTAYATMZhNyXTnIcTlln5MSK1PaHgiFEIlEhvTcNFg9+v2xJ8BryUQiTI5mt1hApWY82SvPv3yO1VAC40WA+2sm4KFAnVFdVSnP0dvL2/k9vnOZXlEuc8+6zTVbm5h6BxOPxwds9kDidu67guEwUqK0YCiEuiZNvjVe113rUQJKQAkogcwhkPo5CT3qFLinM6LJXvndF67dXHtTiYK49vNnn2aDAWYVuKcTuZY1BQlEkknmp8bG2jrZR2soASWgBJRAdhFQgXt2XS9trRJQAkpACSgBJaAElIASUAJKQAkoASWgBJSAElACSkAJKAEloASUgBJQAkpACSgBJaAEMo4APxTW95Hq0QXLCcTC+Oe6f+DF2ufQoiL20QHVs5XAMAl47IX4/TH3ikT6tCdPHrFgvcDuwfWH3gKLyYL3W9+DL+LDzLxq5FrzQOE1ozvajac2/gevN74Kf7RnmC3Vw5XA0AlQgk5xZ54tH09t/i/+vOqeoZ88yJH7eJfi9AXfk3vlk47VMMCAvUoWi2B2Rcu7+NvHf0Z31DdAKQZJalDi9GJ67gyYjWZYjFYUOgpRnlMpyRRyLG44LU65fx5Y/Se83vCKiC1HGkyg8OXdT8aB5QfjgdX34dWGl0ZalJ43yQl8e/53RXSbipEI3FnGMTOOE8nOT1/9UcbLfSf5JR1x9zgXXbD4YpS6ymAz2UUW1xhowN0rf4cPWleMuFw9UQkMhwBl4fd95iEwQQqTm5S7KiQpUCAexN0f/A5vNb0+nOLSeizb9sXdT8J+ZQehxFECm9kmazU/ZMdkZA+ueQCbfBukzo/aP0xr3RNZ2DHTj8Ope34Xbza+jjs/uBWheGgimzNo3X0C9xOwvmsdrnztkkGP1wPGl0B/iTuTxZz/3Bnj24ApVFtK4i4C7UBwa88TyQTiiZ3LjcORCCjC0Rg6gZJCD/Jzc0Vu0OMPiNRxZyKioZea3UdSzjmjokLeH/ND6BQtNalANbsv6iCtF0lrSV+yO8oHhhIFubnwbBEn70yGymeS8pISSQjQ0eVDPBEXEZjNaoPFYu4TwG6Rv3K+Y0RjMZG6M5kCpXYcg6nv9W8Xkw1Q3pznzoHFbEYbxSS+gd7pDKU3ekw2EnBsGbcpiVwikUAwHEEwGBSx5UgTT3iLCkGBNAwGBAJBNLa27lRKnLp3zCaTHFPf3CLjVmP8CHAe8uTlgXNCY0uriKY1sptAShjJ+Z9JRVLS2kzoFdcsjjUmjzCZjJLsgUJzzgH8XjgSFUnWeO0lWSfXwtwcysm5c+tbS1Pt5PrIYHKUusYmWV+HE7wWVf2SsKTWbJbHpCuRWBRup1Pmy8YWzn+ZmQCpv8Cd14fJiVJBmSnl7uwT5/FOXzcCwaCKmIYzUPRYJaAE0kKAc3ZBXq7sQ7nWcE7is1F3j1+eyfn3gZ6L0lK5FjKmBLhv8BTkg8/QlGfGe1XgPqbAtfABCXCOyXXnbE1kw7mGyfR2ttemwJ17wfqmZkRiMUlE4HTYZS7aVFe/Qx2zZkzfmtyHz8QpcXvqQNY/s6pSfh63dtMmvUpKQAkoASWgBKYcASa5pcSd8vZ0udSTvUB0S0JcvvPhz/H6v/spLvTIHtRiNMC05ecwUw68dlgJpIkAn+OYjEuTQ6YJqBajBJSAEhhnAipwH2fgWp0SUAJKQAkoASWgBJSAElACSkAJKAEloASUgBJQAkpACSgBJaAElIASUAJKQAkoASWgBJTAwAT4C8DBeJ/A/dX6F9Hg3/FDOspOCSiBsSPgsuTgD5+6DwaDEd/47xdHJHCvck/HFQf+AuF4GJ90rsYfV94Bf8wvjaZss9I9DfM887F/2UEoz6mAyWjGqrYP8MDH96G+p3bsOqclT0kCi71Lcc5e34fD7MSyzU/ing/vSBuHBUWLcOai81Dvr8P6rjV4qe55GGDE52Z9EQX2AnzcsRqPb3hUZO5DCZPBJJLkuZ49sGfRIkzPnSki2A1d63DT8utGdD/2r9frLMW5e1+IabnTcdYzp0qiBg0lMBCBGbnVuO6wm/Fi7bM4rOoomcMvfflCUKo6lDiw/BB8Z+HZMrczUcAbDa8O5TQ9JgMJzPHMw+X7/0zk7aloDjbh1vd+I0krNJTAeBDg3vLaQ2/Cet9a3Lz8BjjMdnxr/newoHgvtAVbcc6zp49HM3ZZx6LixThx1hexW/5sSVZkNBhF2jtQtAZb0BJqlm991LZSvraEWtAa3PJvWSB6v+XIO5FvK8AfVt6Gl+temHD+gzVABe6DEZr476vEffyuwWX7XwXOWRR0pWSJrD0l7OqfoDH1fcpqN9Tos/pQrpLJZEJlqVdkROTW0dWFbn8goyShQ+nHWBxDGXJ1VSVdnOhN9iK6RaCqsrixoJ0ZZRYV5IsAlvKu5rb2ITWK0lpvUREcdpsIkynnosirf1AIxiQJDM5N3HNR2s4xxj8UlthsVhGwp4S4nM841ijjpiSMglhJJBAK7VA+y6KArKigQMS1nd2+rTKyIXVCD8paAkwAML28XMbN9sHxwzUyFosjFAnL2IlEokOS8abGbP9yKWJuamtDMLStmJ3ydq4jPJbSO5W3T8xwojjbW1wEl8OBlvYOdHV3T0xDtNa0EeA9NaOiHNyrbaqvl3s5tTakrZJhFMS6mdyGSSOsFqskILGaLTCb+6Tt20cikYTP34POLp9IwccquIeliItr6a6CcyIlmg0trSPa57IeJkqQPXOciTJCkvSIazODsuFijwfdfr/sITJxv1jsKUBBXp60l/P1hto6+Up5O+f9/m3m3/m9UCQiSSE0lIASUAJjSYBrHhOB5OXkyHMRn7/jyQRisZisf5xzI1EVt4/lNRivsnmdK7wlfYJrg0HW5trGpvGqXutRAsMmwD0S90rcF23/3L1uc80O+0q+R+R7HibKYcKcgSK19+J60KijAAAgAElEQVQzG5/dNJSAElACSkAJTBUCfHdDgTvF7RS4pyMokqZQmrF9sjr+G3/mwoQsXMdtJqOk/dNQAkpg5AR4t0USSXknOtRE2COvTc9UAkpACSiBdBNQgXu6iWp5SkAJKAEloASUgBJQAkpACSgBJaAElIASUAJKQAkoASWgBJSAElACSkAJKAEloASUgBJQAiMi0F/g/lr9SyLF1VACSmD8CFA2+evDb0WpqxznLvsO2sNtw6rcYy/ELw65AU6zE09tehxPb3ocbaEdhQT8/t7eJVji3Q97Fi1ELBlDjtWNj9s/woNr/oJ1nWuGVa8erAQGInBI5eE4bc8zwcQE/17/T/z5o3sGBXXUtE/jyGnHwOsqBT+TkkQSYmjaEvwQNEXGTEbA+4Xxz7UP4b8bHkV31Cf/baDG3WiSD6rEk33SkeEGyzAbLehFcsRlbF8nRcwXL70MHaEOXPrKhWkrd7h90+Ozg8CX55yMhz55AA+e8G/0RHvwo5cuGHA+3743+3j3w3cXfk/Wgb9+/Gc8sfHf2dFhbeWABCxGK85adB4Oqjh065z3Xsty3LfqLt2n65gZNwKfrf4cTp53Cl6pfwm/W3Gz1Ht41dGyxkeTUZyz7LQhJ0sZy0Zzb3B89Yk4ae43ZC/AfUBKvEbdI/+be4uBte47tmww0TvPCMaC2NS9YSy7tUPZ3MP/cOnl2Ohbj9+8c82Q1oZxbeAAlZ005+s4YbfPY71vHa549ccT3RytfycEVOI+8qHBRFC7e+Yiz5qHNxpf22lBBbYCfG72l3DsjOO3rus8mCLBEAWy9D1tOZvzFyWy/EOpDiU6GrsmkON0oqykWA6KxuJobmtDODK0ZF5TgS3FDjMqK2A0GmRMxeIJEYtRqK0xOQlMKy8DJcgUaFHiPtTwFhWK+J3CAiZB8PX0JYWkFCTX5UKRp0D2WK0dlCr37LRYSuAdNjtcTicsZpOcn9qb9Zfjso62zq4dyuH9zPuax9Y1NiEY3la0PdT+6HHZQcBkNKLcWyKyS4p227u6RCZst9vgtDskqQDnsf5jh3MZEwwEQn3iYSbu4L/1D7vNisrSUhl//D6F7SaTUcTgDCYqaGptkzr7y9spaK5vatZ1ZIKGD8cBRYCcw9Zu2jxBrdBq00mA925ZcTFyXE4ptr9cmxLbmoaGdFY3YFmUx1OmyyQhO8wnFHwnkogn4jKvhCNRSRbBNwtul0uE4Jw7OMf4gyG0d3YOmkCCcnTKvDi3sMxOn2+niebYYK69lKb3OWANMv90+rolYUXfQ0Lfk4IktEgmh/xuYyRgU8J9JmmhwJ1C2kwL8qU0l9eS73m4bvDvKXk7r5XP75f1gbJ6XscUv5qGRkSi0UzrkrZHCSiBLCfA+Z7JJfg1tWflesJkGP5A315VY/IRSO1veM253m+qq598ndQeTRoC3ONRyp6St3N+4t/57oXvfvgutX8weV9+bq7MY3xuHihS8lo+Q6/X99eTZqxoR5SAElACSmBwApS3cx2kvJ0S99EEP7MR702CX/k+o6G5ZcCfh6TqNBsNMA+QgHA0bdBzlcBUJRBN9so72831Dfq+cKoOAu23ElACWUtABe5Ze+m04UpACSgBJaAElIASUAJKQAkoASWgBJSAElACSkAJKAEloASUgBJQAkpACSgBJaAElIASmFwEVOA+ua6n9iY7CZw871vYv+wg+GN+XPryhUPuBKXv1x92M/xRPzb41uHG5dcOSRDttuaKxP2A8oOxoGgRHGaniLBfqXsR/1r38FYp9pAbogcqgS0EKB2m4JUfWn7wkwfwjzV/2ykbJh84Y+E5mF+0ABQWp+TsQ4F55WuX4KP2D4dy6IQeU50/SwTuiWQC1771M9T2qIRxQi9IllTeJ3DvxvnPnYlArE+ct7Moc5XjhsNvxebujTJ/v934Bigt1sh+AotLluA7C7+HIkcJWoLNssav71qb/R3THmQFAYraD6s6Css2P7k1GcshlUfgOwvOkiRAZz79LSR6M0dAc8S0o3HqnmfCarTKHoRys2RvQv5uNPQleOnTu/f5z+RvnCp57AhE76vaV+L2FTeBwvfxiFuOvBPcN9276k4s2/zUeFQ5qjrI/Pv7XIx9Sw/Ams6P8dNXfzSq8vTksSVAift1h92CYkcJNvk24IcvXTC2FU6C0hcW74VT9zwDFTlVCMWD+PaTX0Nv77by2FQ3zUYzfnHwDZiZt9vWnlMcSCniQKJxq8Uiwm0VuA8+UCj+3W36NDmQMt7Wjk7E4yNL5jV4bdl5hArcs/O6jbTV3Pek5o/65mbE40Pfq+XnulFSWCiZbygZ7OjyiVTWarVsFRFyXlpfU7uNgHdXbaUQjAJuylMdNhssFsvWw0VI0tLaJ6jdEhyvVeVl4L3NYLIBTcgw0tGQ+edxvBYVFKAgL1fGFBMDtHV2bh1fqcRMlC/bbFYZQzabDVwnZYwY+nb3KaE75cq+nh6RtFOGTOlyLBZD0xYJMZND5rrd4FhnGVwvmPiDsncRvcfjqG9uUVnHBA4db1ERcnNcIiqiSF9jchCgWJtJQHgP8l5PJfYYS9mprD82m0jb+TUlq+R8wTUuEoshEo4gGo9Jchve//3l8inynH8KcnNlHesTufdKcpSegB+xWFzWR4vFDJuVyUtssmaajCY53WA0iHA9HI2isaV1h0QTPIYJC1g2y2FyHUrtmShlIiXjhfn5Mk9SPsy9RKZF/7Wjf9t4bZmsg0L3FD+OO14/nsM1pqW9PdO6o+1RAkogCwlw/2mxWlDgzpWkQ9yXck8pa0oshmg0JnO/Jk3Lwos7hCbzmZXJyvLcOTCbzXL9+X6PzyEaSiCTCXDfyWjv7JKEREyKM72ifMD3z9w7z5o+bdB30zyf5fDZjQnWNJSAElACSkAJTHYCqQQmFLdT4D6aSPT2IsYPbQCyNlPePtD7IL7XKC70iCx+tHWOpr16rhKYbARS9+CukhZNtj5rf5SAElACk4WACtwny5XUfigBJaAElIASUAJKQAkoASWgBJSAElACSkAJKAEloASUgBJQAkpACSgBJaAElIASUAJKIMsJqMA9yy+gNn9SELAYLVhSuh++ucdpeLH2WRFfDybg9TpL8bODroXVZMMTG/+NJzf+Z9ji9Up3FQ4sPwS7F8yTD5kWO7ygwK+mezP+s+FfqOupQVOwcchypklxMbQToyIwI68an5/1ZSwoXgS7yYFPOlfjt+/9Bh2htm3KPWb6cfjavG+iM9yJF2qfEbF5S7BlQPGhwWCUcUkpqy/aJSLjaCI6qnaO18nUSfHePnneKSJhvvjF89AUaByv6rWeLCVAgXs0EcFdK3+Pl+qeFwnxQOG2uHH1wdejPKcCy5vfwrVvXZ2lPdZm74zAKXucjuN3OxHvtbyDm5ZfL5JYDSUw1gQot7p03ysxM383PLbuETy2/hGpkgL3MxaeTa8nzl52GvyxzBGTHFRxKM7e6/uS9OL91vfQFGiQ5DAlzhIUOopl38A502lxgTJlyuNMBjPMRhPMRgtMBpMkkuG/G2DcKiqllEdEbltE7wKit8/9znjokwfw+MbHEIgFxuyyLPYuwQ+X/kT2SkwG0xZqHbO60lEwx8/Jc0/BZ6tPFJ6/fucavN30RjqK1jLGiMDhVUfJ/cOxfvO71+O1hpfHqKbsL3aOZx7OXHge+BzdP3700vex0bd+px10mp1gIoZcW54ck0gm4Q8E0NLescOzttlsQnVV1aCSnHTQ5P1K2SRFqdkYKdkQx+6GmlrhqrEtARW4T70RQYEW3+8NV0RNiXVlaelWya3kudkix6Y4hFJUigwoExlp2G02lBR6wK8Mltvh86HHHxC5e15OzlaZd2NrKwJBFYCNlHU2nOfJy0VhQYGMNAoPKW+ngHdnwTWLY1uE7laLjCOr1QqzyST/Jvt4Q1/CJq4LlGYyScD2SQB4POt1u5wy3jnWk4kE6pqaJ1SanA3XbCzbSKl+hdcL7oM4f/VP7jCW9WrZY0+A9yX3bHKPGg0ozC+QxAmBYFCudTqD9zSTOFCKTpk673f+G2Xxnb5uqZMC9+EGxyfLpBCe8xDl7SyHUw7lrfIuwdg3B3E/ynmHEl/2m3MVpe9MNJSS+bJdJUWF0taUvJ3t6/T5JjwlJ/tT4S2RebWxuQWhSGS4uMb8eKfDgcpSr+xTUu9mQuGwPFv1l50V5OWhqCBfGFOExuugoQSUgBIYKQHOOe4cFzz5+fLsknpnzDWGSSKYVG5Xe9mR1qvnZQ4BT14eKIhKPXOwZbzuTNSioQSykcCuBOzVVZWyz93VHoqJmiiG53uijbV12YhA26wElIASUAJKYFgEyr0lyHE6YTHy90z63kOPJChupzy6f/D9OBMD9Q/+fI/rNd9t2UxGeQbRUAJKIH0EwonkuPw+RvparCUpASWgBJQACajAXceBElACSkAJKAEloASUgBJQAkpACSgBJaAElIASUAJKQAkoASWgBJSAElACSkAJKAEloASUQEYQUIF7RlwGbYQSEAIU58317IH2cCt+/vpPkdiJtLfKPQ1XH3QdosnoFpnj1SL7HWlQMjEtdwZOmvN17OPdV4qJJMLwR/1Y17UGbzS+ihUtyxGKh3cqEh5p3Xre5CNAQeHR04/FF2Z/RRIMcJze8f5v8U7Tm8i3FeCU+d/B/MI9EYwH8Ur9CyKH5d8nazDZwnmLf4DZBXOw0bcBP37p+5O1q9qvNBGgwJ2R7E2iJ9qNen8d3m15G280vCr/HUlEUOIsxdl7XYBca54kSvj7x/ejI7ztB7rS1BwtZoIIeOyFuGz/n6HIUYzb3rsRbzW9PkEt0WqnGgEmFvr14beJ1PyBj+/Dq/UvCoI9CvfEBYsvFgHxs5ufwj0f3iHzVCbEj/f9KRaVLBah+iNrH9yhSRS3lzi8yLG6YTPZUOL0iszdYXbIPVZg88gel9/n3yliYd94rNFoQjKZkP/mntlutsvXvr4b0Bpswb2r/jBmknJKnwsdhbj3w7vwzOYnMgH3Lttw3MwT8JU5JwvbO96/Fc/XLsv4Nk/lBqbk7WTQGe7Ao+sexuMb+/YhGtsS+Mqcr+NLu39V/pFiwFA4IgJHCrxerHtO1updRY4lB7cf/UeZQ5K9vahvagZFg9sHxaUzKirknzfU1o2ZAIwySUp2KKSsbWwasC2ZPgYo/5xWXi4yzPU1tZne3AlpnwrcJwT7hFbq3SKEbe/qgq/HP+S2UAJSVlwMp8Mu91Q4GkU4HEEwHBJRbboSJHBMlhQWSj3cb1G0Taltfq4b/B7/u6m1TSWrQ75y2XkgRTccqxQEU3Tc0NKCeHz4UmVKkClptlltIoS2W60wmc0yhjmOBlpnSYxjryAvF3lutwCkdHF70Xt2ks3eVhfm58s1oRR7U1199nZEW75LArz3uP+kDL2tswsdXV1pIcY1jEkZXA6nrC/8b0p0maSos8uXNgk5982cN3JcTpm/KM7i+tiX6CQkCUn6C+K5rnmLiuCw2yQJCv+QAddBlsU1zx8Mibg9k+YgT34e8nNz++bnNEv2R3vByc9pt4PSNLrS6Dsjf7Zzezk/55SC3FyRjzK4NnT7A+jq6RHBvoYSUAJKYDAC3Gva7TZJNMV3KHyXw7mR8448M0WikiREkn9qTHoCfN7gus41vL/EvbO7G63tHZO+/9rByUcgJWDnPLb9MxiT73E/yP0rn613FrOmT5O9N99hx0eR8G/y0dUeKQEloASUwGQkwHcMxYUemI0GmEcocI/39sq7DD5bpJ4i+A6rvbML3Ff2j8qyUnkHMpr6JuN10D4pgXQRoMCdsWbjpnQVqeUoASWgBJTAOBBQgfs4QNYqlIASUAJKQAkoASWgBJSAElACSkAJKAEloASUgBJQAkpACSgBJaAElIASUAJKQAkoASWQ6QT4i7j8kPdoQn6Zt5f/7/vF3u3LlH/rBYwG/jHsUB8F7qF4BP/e8CiWbX4SLcHm0TRHz1UCSmAUBMxGM/YvOwinzD9dxJDLNj+FUDwEm8kq4mvK3hxmJ+Z65qMXSTy18XE8tv4RhNIgv6ag8sTZX8aJs76EWDKGTzo+QluoDZXuKnidZXBZXAjGAljftRavNryM91uWozu67YcHRtH1jDnVYrRi37L9RZS8M4F+xjQ2wxuSZ8vHWYvO25oUoCXYJCLUQCyAl+tewGsNL6Mx0JDhvRhd8yi//ercb2KvksWodE/DpS/9ABu714+uUD170hP4bPXnsEfhAkl0QMFw/+iKdGKTbwPKcipEMryy7X0RhvpjPZOey1Tr4Df2OBXHV38Obza+jttX3CTifg0lMB4EOO/cftTdaAu34e4PfofVHaukWordKTDmHMU964audbjitUsRSYTGo1k7rYMy9usPuwUmgxnnPHs6fJGRS+C4/+ZekKLlEpcXFTlV4BM098MFdo/I3stc5SInJwMRtm2R9KxqXyn3KoXu6YrF3qX44dLLJWHTNW/9DO2h1nQVPWblHDXt0zhtwRmIJ+M479kz0B31jVldWvDoCPD57uy9/m/A/Qb369xvvN30+qiE7rx/vK4ytAabs/rZymqy4p5P/xX8yg/R+/x+JBJxSfCw27Qq+KM9+N6yU3e6VnvsHpyz94VYULRIxF6+nh607ELuVFHqlQ/ld1EC1dG5zYWmJEr+bPlXlscP+g81KJwqLS4W4VQqBhL1DLW8iTwuJXCnrHGDCtwHvBQqcJ/IEToxdVPAVZifJzLBxtbh7RtsVqsIcHluKBIRKeFYBH8+QYGv0+EQ0RfnMf7h3Nbh88k8qzF5CfCaz6yshMlklDHGJCJch9IRLJsS95Rcc7AyKfWlmDOTxMmDtXkyfp++o6qyMtmbcN/DfZLG5CTA+768pAQOux01DY2jvvd4D3PNoxCe9z+D0qtAMAQmMknX3LL91eB6RYE76+KfXQXbVVnqhdVq7du/b9nH87wOX7eM97Fab0c6isi1rLhIZMWUcY5X+8jV5XRIQpeBgk9A3Ks4HHaZu7l34PxNqWhsAGEoy7NtSfLBMcc5xmzqGyf+YBBtnZ1I8hckNJSAElAC2xEwGg0o9njApEOp9YVzDp+ROG9znVFp+9QcNhRa85mZa6SZCWO2iDdTyUQGWo+mJintdTYQ4PxWXVUp89y6zTXb7GuZ4I9JSzmmN9bW7bQ7KWkakxnVNenvmWbDddc2KgEloASUwMgJ8H3FTK6dBsC65T3USEqLJXu3/n4Jk6Xw58X93y9xba4qK5V3IKOtayTt03OUwFQhoAL3qXKltZ9KQAlMNgIqcJ9sV1T7owSUgBJQAkpACSgBJaAElIASUAJKQAkoASWgBJSAElACSkAJKAEloASUgBJQAkpACSiBYRDgZ4IpeuP/+KFjk8Egv3A7WKRk7ClZO8sZjqiJ5VuMffWlgu1oC3Xg1fqX8a91D4NiUA0loAQmjgCFz1cddA12L5i7y0Y0Burxk1d+mFaJ+il7nC6i6XAiLILtTd0bsHvBPMz1zEN13izYzHaZs1KpItZ1rcGbja/hrcbX0DUKWebE0d6x5uOrT8TX5p2CtlALbnn31yKs1xg5AY7nRSV742tzv4WKnEo0B5tkzDyz+Qm0h9pGXnCWnDk9dybO2ev7Itu+/b2b8HrjK1nScm1mphCYkVuN+UULdhC6xxIxvFC3DM9sflIEqxqTh0CVexq+sPtJWOLdV4TUv3zzCnzY9sHk6aD2JOMJMGnQrUfdhdqezbjzg1uxcbs5Zu+SJTh1zzNQ6ipDMB7EPSt/j5fqnp+wfn1nwfdwWNVR+Kh9JX715lVj2g6T0Yxp7mn4/OyvSNIlPpebDMa+ZGpbvF8PffIAHt/4mCSsGW3ccuSd8NgL8adVd8neKVvisv2vwoKivfB87TO44/1bs6XZU7qdO9tvpKB0hjtw+asXDztBwaemH4dT5n8HNT2b8MSG/+CNxlckWVi2Bee8Y2ccj0AohMaW1m1EXTMqKmCxmHHl65dgdXtfwov+cUD5wThj4blwmp0ivaGUvbvHv8t3eTkuJ0oKC2EyGreRJhbm56MgL1fEj30h2RwRjcbQ3N4OCqN2FhQY8gP/lExxukrEEyIeY3n83qa6+gHFh5l8rSgvmF5RDhW47/wqUW7ZJ5QwINmbRDyeEGFqYhDZaCZfd23brgkwsYG3qEgEXLuSbE00R847lLi7KEXcMqdRUtLW0YnuQGBQIe5Et1/rHxmBlMiYaxGjoblFJLoaU5uAy+FAaUmxSKK5Rg0mxJ7atLK797z3OfdTeMXkOyPdj3CvnJeTA7vd3pe03GCQ/aAkWsrABACUvZcUevoSlxgM8izR3NaOnsDo3xmM1YjIz3WLvJiS807f2CZx5njIc7tFEsq9666C1zqV9IXPPrzeXd1DS/pAiTtlzOybjBkKSevqVcI8VoNIy1UCWUaASR4KcnO3JongusIkEcFQGNFYFLFYfMTrVpah0OYOQoDrer7bjdwcV19yxC1rE/ewTCqizzc6hLKJAPfmTATo6/Gjua3v93b4TinPnSPPZUy4tqv3zSmRLX82tnbTpmzqurZVCSgBJaAElMCICPBnkvzZpM1k3JpoeyQFpSTu26+3LJs/y+V7dP7YxDYKUfxI2qXnKIGpREAF7lPpamtflYASmEwEVOA+ma6m9kUJKAEloASUgBJQAkpACSgBJaAElIASUAJKQAkoASWgBJSAElACSkAJKAEloASUgBJQAsMkwF/C9ccCiCai6Ay3I8fqQrHDK/I3/vJtSo+cErb3Fd+LSCICf8wvomSKbzvCHeiJdiMSj8BkNMFtzZMPgPsiXVI2w2qywm62Y65nPijlclpsInBP1RFJxLG2cw3uWvl7bPStH2ZP9HAloATGgoDZaMaMvGrM88wXYTrF6cWOYhgNJrm/V7WvxKq2lYgkwmmrvjKnCj8/+Hq83/oeltU8hVVtH4jgKxVGgxFuay6q3NNBueys/N3lq8dRCIvRingyJoLPt5vewCv1L6RFWpm2zg2joOsP+y2m586QMziP/mvdQ3h4zd+GUYIeuj0BjuGjpn8aJ887Bc9tfgb3r/7jlIC0tHQ/HFF1NPYq2QdXv/4TrO7YUeg4JUBoJ9NKgHu5L8z+CjwOD+798A9Yp0km0sp3IgujNPsz1Sfg0MojYTPZEYoHZa2/fcVNIofWUALjRaA6bzf84pBf47X6l/HHD++Q58/tI9eah2/OPw37lR4ASs3fa34bt624WcbteAYTxdxz7F9lv/yb5ddgRcvycame9VHKzP3NbvmzRMzMvXLf3tkgkmveu9yzjzQWe5fgh0t/gtqeGlzz1lVZlfhmYfHeuGjJpbCYLLjguTPREmweKQY9b4IIDCR0Z8KYH750wZBbxPvkpLnfkH1LKniP1Pvr8K+1D+Pl+olL/DDkTgAochTj5iN+D5PRgtqGxh2kNUUFlKrnSaKmW969ARajReYCSgHPWnQ+Dio/BAaDEYFgCG1dnYhEdi5Z79+u8pISuJwOEYZRlsPyvIWFIjbk3wcKCnWa2toRiUR2+HZ+bq6IIyk8bO3oQLe/T5CcEvVQfNjS3j4cNBN+rMlkxG7TpolEbf3mmglvTyY2gGOluqoSFIzxepPVptq6AXeWDpsNeVuFlgkZ64FgUCV1mXhhd9Emij28RYUiKM30xAz8GUZ+Xi44P/UXtjJZLefMbn+PCBM5b40m3C6XCE8o0qMgWmPiCJR7S2Rsiqy/s0uSmmgogWnlZSI+Gg9RtNKeWAIUnRZ5PGD2s+GKs5nYyJ2Ts4MsNRQKo7O7G6Fw+n5ONhaULBYLbBaLJEziswJFwJkcXJcrSr3SRCbbYLvTHRR+8nmH8nbWx7Waa340FuvjxAz2/YKPQL3JXhiMBnBtZ3ItX3ePfB1OOO12eArywa+U/rd3dQ3ndD1WCSiBSUSAz8sOu02eRzgn8L/luTmRlLnFHwggNMD7lUmEQLsyQgJ8li0u9Mgaxn0N9ymJLc+t3Je0tneMsGQ9TQmML4FUckzOfes21wxL3p5q6f/eLXejRcf++F5ArU0JKAEloATGnQCTPnEfaDYaYN7Jz2qH2qhIIik/q0vtH5lUhesqg5/tsBgH/lnwUMvX45SAEtg1ARW46whRAkpACWQnARW4Z+d101YrASWgBJSAElACSkAJKAEloASUgBJQAkpACSgBJaAElIASUAJKQAkoASWgBJSAElACSmDUBCghiSQS8iHttnAb/NEeBGMBzPbMhd1klw8o83/8kGCfZr0vKG9vDDSgLdSCpkAjmgIN+Kj9QzQGGpFIDv7haYr1zl50ARYVL0KB3SO/AJzsTaA72oM3G1/DHz64fdR90wKUgBLIXgLfXXC2SCgfWP0nPLb+kV12hEkhKPXbLX+2/KH8nXL3XiRFbNccaMSNy69FZzj7PqB677F/g9Pikrm4I9IOm9GGF+qexX2r7s7ei5sBLfc6y3D1wdfh0XUP478bHs2AFo1tE3g/XHPojfDYC7GydQV++eaVY1uhlj6lCBw747PYr+xA3PHBrbIn1MhuAmU55fj8rK9gSem+cFlyZP3h3vxf6x7W5ErZfWmztvWHVh6B7+11AZ7c+B/8adVdO+2HzWTDMdOPw1HTPwWu8/5YD3715lXjOm6P3+1EfG3uKVjftRY/ffVH486c6z0Ttny2+nModZXBZrKKwJ3P/AwmNnrok79iU/eGYbft9qPvQZ4tH3/88E4s2/zksM+f6BMuWHwR9is7CGs6P8aVr10y0c3R+kdBwGVxgePRYXbKnDDQXv6rc7+JPYsWgkkVGHzfxWSClJ9zbeuO+NAQqJfnLK+zFFajFUkk5d69cfk1aA9lrjj8vL0vxMEVh28VqW+PMiW64fq9sXsD4pJM0YDpeTMkIQv/vdPXLVLS4YTVYkFpcTHsNivqGptEGkaBe647R8qj9JZyHYq5nQ4HCvJyQQkig68hKlcAACAASURBVOJtCnNSIss+iXeVJIxkOyhrTwXLrywrE+HUhto6KTPTg6LxIk8BzGaz9FkF7ru+YhxLFEq4HA5h1dLWLiLr/lJsHsMxxLGU+nceG4vFEInGEAwFEY3FRy3SzvSxNVnaxw+tevLz0dTaih5/IOO7JfOY3S7jjwJF3tcpeSIlrsFwGN09fpG5DkfmzjFP4YnBaJQ5jnMiJa0c08MpJ+MBZkkDvUVFyHPnyDrD68C1TEMJcC2fWVkh42JzQyPiYyCJVsqZQ6Awn4mPcmVfXdc0vCRfJYWFMoekEhkFQyF0+HyS6ENjbAjk57pRVFAgknPKxNIVvIaUkvEPn6WMRsMWcXscHV1dkkAo9U5loDp5flVZGaKxKHw9/hHJ+50OOyq8XoQjUdQ26rv1dF1bLUcJZAMBirftdjuYjM9us8n8w7mAzwry7BEKIa5Jn7LhUmZEG5mIhAmq+MdqNsv6xZ8K8L3cWCVAyYiOayMmFYHpFeWyJ+N7QCYj4LMZk4lyHA8lUrJZfT87FFp6jBJQAkpACWQ7Af7sYmZVJehWt/LnDiOMaDIJ5q3jcwjX3VRCFBZHcTsF7hpKQAmMLQEVuI8tXy1dCSgBJTBWBFTgPlZktVwloASUgBJQAkpACSgBJaAElIASUAJKQAkoASWgBJSAElACSkAJKAEloASUgBJQAkpACWQ4gWgyhkAsDIvRJi2t99fh7abXsar9Q9T31GJa7nSUuSoQjocQ743DbDDDF+1Cg79eRO+xZExk7iOJGXnVuHjJZSh2lsjpLPORtX/Haw0vIz4ECfxI6tRzlIASyHwC5TkVuHz/n8FlceMnr1yMmp7Nw2q00WAUUTXLoVT4yGmfQl1PDS5+8fxhlTOeB9vNDpln+wdl9D894BciHvzzR/egPdSKL+7+VRFyBmIBXPvWz1DbUzOezZw0dRU7SvDzQ27ACzXL8NeP75s0/dpZR/Yq2QcXLblUErJ83L4Kv3rrKhFZaiiB0RKgpObMhedieu5MSZTREhye8Gi09ev56SPgNDtx6oIzsW/p/jAZzGgONmJ581t4ue5FWUP7VA8aSmD8CZw460v4ypyv428f/3nQpD5s3e4Fc3HyvG9hjmeeJCB7etPjuHfVH8Z83TMbzbjhsN8ix+rG3z++H89MoOR8dsHuOKH6C9indCmMBhMsRvOWxGx912+Tb4MkBHqx9lnZU+4qyPDKA3+JeYV7yr7z52/8JCuTIs3M2w0XLvmxCLxvffc3eLXhpfEfzFpj2ggsLd0fFy+9DIneBM5/7gy0BlukbO5LfrDkEiwuWYquSAd8EYr9+tYvPiNajFYw2cMzm5+QBITcD3NMHFd9Ambnz4HJaMId79+K52qeTltb01kQkzTcecx9MBiMaGxuQSC07fNjqq7p5eWw2ZjA4X9BCqFQCK0dnUMW3mzfdgpwvEWFIoDaUFO7VeDe1NYmMuP+YTaZtooQrVaLfIvybdZPQWGe2y3S4vrmZiS2k5FVlZfBbrWisaVVxN6ZHoX5eSKnTgk8KVxbu2l47zAyvY/pbh9VD97iIrhdfcnqKMRu6+gUQR2j2FMAh90ufxfxP6V2VpvItBlyTigEn9+PQCCou9R0X6A0l5fjcqKsuBjdfr8kc8gWWbnRaBRpGMXr7AP/m4JFfqVALBiOwB8IiNiVYrCdBecGznmUztJzwv5LolyDAclkL/zBANq7fDJHZnv0nwczuS+5LhdKS4rlWnCdaW5rz4qEIZnMdLK0jfepJz9PhP6tHdmXCHayXIfx6gdlVDkuFzo6O9ExzCQOFaVeOO0OedZgEoiOLt94NXvK1sP1d0ZlBaLRGJrb20e9bnLNosDfk5cna3tqjxkOR9AuMv6Bn7W2vwAsp7KsVNrDZyLua0cS1VWVclpja9uIJPAjqVPPUQJKYOIIcO5gIhEKt5lAhvtSvkeJxeJbEoKEJGGUhhIYLgGLxYy8HLeMLb5bk+fO3l553mlqbcuK92zD7bMeP7kIpATs7NVw5O0U2FKaxvNlXwdg/eYafdafXMNDe6MElIASUAIDEEglP6HAnSL34UZK3s7zUglT+HMRxkjLHG4b9HgloAQAFbjrKFACSkAJZCcBFbhn53XTVisBJaAElIASUAJKQAkoASWgBJSAElACSkAJKAEloASUgBJQAkpACSgBJaAElIASUAJKYNQE+MGVRLIXid5exHsTqO3ZjOdqnsEzm54QGRbDbXWjJ9oz6roGKuA3h9+OSneVfOvZmqdx5/u3qiByTEhroUogewj85ICfi6R8dfsq3L7iplEJNytyKnH+4ovgdZbi+dpl+NOqu9IOwmqy4tMzPotDKg+XhBaUW37c/hFWtX8Af7QH0UR0l/MaBe0XLb0UwVgQ96/+o0gx+YHar+z+dRxUcQiag8244e1fSNlMfLF3yT44pOJwOC0u/HfDY/j3+kfS3qfJXqAI3A++Hi/UPjslBO651lx8Z+E5mOuZhzxrPn72+uUyPjWUwFAJfHv+d7GwZG8U2DwwG00iBKYIlfMXI5aM4po3r8bKthVDLVKPyyACczx74JQ9ThOJbU+sB590fIRX6l/Emo6Ptz4PZFBztSlTjMAl+12BPYsW4ZZ3r8ebja8PqfcWowWn7nkGjp5+rCQGW9O5Gre9dyNaQ61DOn8kBy32LpVkKRt863DtW1ejJ0px9MQFxesHVhyKb8z7NgrsHvDzupy/mYwh2S8fA/dCFLmval+5Q2NZxs1H3rEleZAft7x7A95rWT5xnRplzUwG8IXZX0EoEcZ5z34X0REmohtlM/T0NBG4eOnlWFq6nyQk+OFLF8i+5Ny9L8SB5Yeg3l+Lt5rewCcdqyWBAeQOoLilV57N1netRSD2P+E433nxGXRGbjUe/uSveHDNA2lqZXqL4TPjUu/+Im5vaO6T1g8URqNBpMMU0oso2WBAPB4XOfZoxMkUG5aVFIvMmJJKysXcOS4R31LMPFDwmLxcN3KcTlgtFmkLrwalxRSj+np2fNdI0TEF3pSVba5vSC/EMSiNslfKHymib2jpW2fCkZEluhyD5mV0kRS48wONJhFi96LD1yXXvbS4WMZsZ3c3/BS0cxwDoIzJbrOJiIzjkOf4/D0i2h3N2M5oSJOgcXabFRVer1zb+uaWHZI2ZEMXOUadDockHWAiAaORz8F9Iva+hAJhmQc5P1Mwlgr23VtUJPMfj/P1+OUcJrKQOXFL8Ht9c6I/68YyhZP5uW6RpHGd6E0mEYpE0OXrHrHEdizHBNlzPPI6UL7PpAIqxxxL4tlTNvcs0yrKZU3i/iOVVCR7eqAtHS6BaeVlsmeubWwa9t6NiWYqS7fMJaEQ6ps0oeVw+Y/keMqOc905CIXCYBKpkQTv9fy8XFm3+HeuwVwHevwBWccpKxvOvpLrCcXyoXAEvp5u+TqSyM/NRZ47RwT1ja1j9+5qJG3Tc5SAEkgPAc45fHfg3m7+YfIH7p85F/E5WEMJpIMAn1u5bnLPwveEW16ryHuW1nZNVJQOxlpG5hBIydLYIr5B5LzaPMK9Yub0SluiBJSAElACSmBoBFLJT0wGAyzDNLjHk/y8SL9fHNlSJRPR2rYkuxtaK/QoJaAERktABe6jJajnKwEloAQmhoAK3CeGu9aqBJSAElACSkAJKAEloASUgBJQAkpACSgBJaAElIASUAJKQAkoASWgBJSAElACSkAJKIGMIkCJezQRR2ekE5t8G9EYaMTazo+xumOVCIXHIqrzZuH0BWfhsfWP4O2mN0Ylah6L9mmZSkAJjC+BhcV747L9rkJNzybc8PYv0RxsGnUD5nr2AIWNLPu6t6/GipZ3R11mqoDjZp6Ak+Z+A1ajVaSB/JOKZG8C4XgYHZEObPZtFLHxmo5P0Bio30aIe3z1iThl/ulyWr2/Dhe/eL6IMs9adB4i8TDebn4TT278zzZt/vLuX8MR044R2S6Fm79446ciKNUYGgFy+8XBN+DJTf/FP9c+OLSTsvwoiravO+wWVLmn4YW6Z3H7ezdleY+0+eNJoMTpxa8Pvw02k23AaoPxIC57+Qcyh2lkH4HL9r8K8wsXiNz6vlV3iaA52fs/8WD29UhbPFkI2M123Hj472Az20UevmKY8vB9vEtx2p5notjplUQ4lLi/0fjqmOC5+qDrMDOvGv9c+xD+sfbvY1LHSAp1mB343Kwv4VMzPoMci0sEFkYRKBuQ7PeB3NZgC/678VGRuQdiAfl+St7OhES3rbgJy5vfGkkTMuYch9mJHyy5BPOLFuCJDf/GfR/dnTFt04YMn4DL4sJtR90tSa2YpGuOZx72LzsI3REfbn73eqxse39YhXJs7Fd2oLz7OmvZqejNsHXQbDTj/s/8A73JXpEVBoKhYfUvXQdTcknZJYOCQ0q0dyVwT9Urgl+3W8TbLIOC852JnCkAZh2Uddc0NIpEMZMjJXAPhcOoU3nnsC8Vx0aJxyNjg7JcStkpGqPIemeyJSYBKPOWSGIAyrIpYN5ZEoFhN0hPSDsB3vPlJSWSRIOC22yXZZtMJuQ4HWCyCSYUSEWfADYBv9+PSCwmCS44RzLCkSha2tu3zmeUvfLDvAW5uSISZ3Ascx7p6u6R+TWTg/Mz+88+8u8DBZNaBEJhkaQHw+GMEPdzLFKoT7E+20dps0q6M3mkjW/bmIigpLBQ9ijcf2hMbgJMolFZVirC/nWba4Yl7E6RqSj1wmm3y7lNrW3wB4OTG1oG9I5rsLeoUJ4nuL60dnQO+drxmnO/SbEZ1y5JwsJnmmAQnT6frNUjCe5HmeSKe9H2Lt+I5ctsD/vGhDEba+uG3K+RtFnPUQJKYHwJ8PnWk58Pu9Uq8w73oXwnG4lEEQyHJBlU/yRQ49s6rW0yE+Dzqic/T8ae1WyW8cc/fM/GxJDZ/mw+ma+d9m14BFLi2kQyifWba4Z3sh6tBJSAElACSmASEJhZVSnvOmwm45aU5kPrFD8rEktuK3AfiQh+aLXpUUpACeyKgArcdXwoASWgBLKTgArcs/O6aauVgBJQAkpACSgBJaAElIASUAJKQAkoASWgBJSAElACSkAJKAEloASUgBJQAkpACSgBJZB2AvyV3HiyF/HeBKKJqIiOX6h9Fu+2vL3NB4YpKc63FYhkmBFLxtASbIYv0jXsNlEOR4mLhhJQAkqACR2Onn4snq9Zhjs/uDVtQCj0u3CfS9AWasF1b/980LmK89IJu30eB1YcgjvevxUbfeu3aYvHXogzF52L6rzZ8Md6RAa6oWsd8mx5cFtyRTRqNVpgNzvgtubBY/eAksEkkgjFQmgPt+FvH/8ZhfYinL/4IrgsOQjE/CKO6Ap3oiPcLnLJV+pfwtObHsf6rrXb1E8R6VfnfgMHVxwmkt26nhr88KXvZ5xoMG0XMM0FUeB+w+G34r3md0TwOFXil4f8GrPyd8frja/gxneunSrd1n6micA8zx748X5XgAJcxrM1T+HluhdlXm0Jtmz56H+aKtNixpXA/uUH47y9L8S6rjW48rVLVBI0rvS1sp0RyLfl48tzvo4jqo6Wfdv1b/8CG3zrhg2swO7BKXucjsXepbCarHi3+W38+p1rwEQ7g0WONQdLvPthH+++aA214IHVfxowYY7HUYTbjroL7aE2/Gb5NbInzLTgXnP/sgOxtPQA7FG4J2wmKwySfKivpf0/m8vn/z2LFkqiICbouHn5dZLYYTLE3iVL8H/7/BAmoxkXvXAuGgMNk6FbU7YPS0v3x8VLL5P+M5kVn6FuXH7tDs9OQwHE57gLl1yCeZ75YEKD/3vhbEQTkaGcOubH8Bnxx/v+FBy//kAQDS3cd01clBYXw+1yinCMCSGGInBPtZbiREp1gqGQCH13FpQX8rhuf2CnEm+ea7FYYDaZRMBLCdpERErgTulafXPzRDRhUtSZl+tGYX6+XE8GWe4qUYGIV0u9oAA+nkhgQ03tpOAwGTtByWqFt0Tu08aWVlCoNRmCczPHIcWtlK1arRYRATMo8+X32eeu7m70+AMD9ttht6MgL1cEwExewfM4nrt7/Ojw+TLuuYziXN6nee4c6R9Fk5TVh0Jhkc/zfmRfHA771nuZfaIQm2JbzpMTKQmkbJlSfbaprqkJoXBmrPOT4X7I9j5wbJeXFIP35GDrT7b3VdvfRyDH5URpUZH8VHqkkkdK/7kP5Pwdj8dF/M85XGNsCfA+JXeb1SIJT3oCAUSjTAKUlOcTzvH80z+4VlOiwWcHPr/wWJ43GuF6qnwmqeF4au/qQnvn8H8/on87ub4ykQTF9Nw/aCgBJZC9BPgMxLnK6bBvTRgRiUTQEwhK4ghNIpS91zbbWs7nNq4vsmdhUlejAVwmuRZqAppsu5ra3p0R4H68uqpS9uVMzqRJMXSsKAEloASUwFQjwESxxYUeDEe+zt8NiSWT23xiw2I0SBkaSkAJjD8BFbiPP3OtUQkoASWQDgIqcE8HRS1DCSgBJaAElIASUAJKQAkoASWgBJSAElACSkAJKAEloASUgBJQAkpACSgBJaAElIASUAKTjECitxfRRBy+aDfaQq3Y6Nsgss5A1I9SVzn28S7FktL9RN5Oqd5rDS/jxdpnEYqHJhkJ7Y4SUALjReBXh/xGZJH3fXQ3Xq57Ia3VXrT0Ukx3z0AkEcFFL56307IPqzoSX593KigOZfxz7UP468f3yd+ZvOLked/CcTNPgMVoEen6Y+sfwb/WPjxgIopcWx4qc6pQnT8blB9X588C5e8UxLMdiWQcTotLhIOPrH0Qi4r3BmXzqWDZ/1jzd4TiwR3ae1DFofjeovNhNdnke+T12/d+nVZmk7UwjrHbjr5bZPk/efWHkoBkKsQVB/wC84sW4s3G1/Drd341FbqsfUwjAYfZgW/MOxVHTf+0iL5/+uqPJIGERvYToMThzmPuQ0e4A79680p0RTqzv1Pag6wjsFfJYuzhWYBZnt1R4apEjtUtfaB4a1X7Stz63m/QEx2ZwIp7tkMrj8Rnqv8fSl2l8EV8+N2Km/FRxyrZizEoaZ/r2QPTc2egxFmKPFs+zEZTn0hzyzF87v37J3/BczVPb8P3nL2+j8OqjpKkO39adZc8H2dqUOROgTuF9nMK5qLYWQKz0Sz72hTvlOqM8vbb3rsRbze9kandGVG7mDxp/7KD8GHbB/jlm1eMqAw9KXMInLHwHNmbxBJR/GPt3/HYukeQGEKChoF6wGeEnx7wC3kebfDX46IXz53wjvKZ9Pv7/BB7FC4Q+UxNY6MICicyLBYzZlRUiISM0dzWBl+PP61Nogy5rLhI6thYVy9ydv6dcmSK0ChJpLzRYjZLvZQ1+rq70eHrHndJjwrc03fpKcN257hE/Exx5WDCpdSHITk+Orp86FTRZfouRhpL4r1KcbY/wIQM7RknJU9HVzkXcfxS5mu1WuWdXzwRR0t7h8jLdxUUjLldLpHqsQz+NyMWi6Olo32XiQzS0fbhlMHEGhS4wwCRTlLKHg5HtpGys/0Omw05Lpd8NZmM0icRvvf2IhQKyf0aGoTLcNo1lGPtNhuqypiIuFeEvR1do5PsDqVOPSZ7CHBf4S0qkgaPVOadPb3VlpIA510mDOKzL5PAbC/8HgolyrEKPX0yVMrAKUEdSTlDqUuP2ZYAnwfKSopl3WRQREuJfjQWlfUpEo3J+sukITymqqx06/rKfSNl613dPWnBOrOyQsTwFPgPtuYPViH3E+XeEhlHHE8qeB6MmH5fCWQWAb6vKMjLg8vpkHcVnIOY2CMa5dwUl4RH/DddKzLruk2V1uS53XDYbZJwi2sjn80YfI/CZJEMjlENJZCtBCit5f6cCfQaW1uztRvabiWgBJSAElACIyLQP5mJ3dT384XBIkqDez99u9lghFHd7YNh0+8rgTEjoAL3MUOrBSsBJaAExpSACtzHFK8WrgSUgBJQAkpACSgBJaAElIASUAJKQAkoASWgBJSAElACSkAJKAEloASUgBJQAkpACSiB7CXAX9VNJHsRSybgi3bh3eZ3RGA8x7OHSIhtJhvaw21Y3vQWXql/ER93fJS9ndWWKwElMOEErjv0ZhFJ3v/RvZIwIp1RYPfgMzP/n8jXH133Dzy05oGtxdvNDhw743gcN/N4kViu960TmTqlS5Q7Xv3G5Tih+vP4bPXnRDq0oWsdans248W651DXUzukZpoMJpGtzy9cgKWl+2Fv7xLkWNzwx/x4pf4F/O3j+1Hlnoavz/s29ixaKGU+vOZvePCTv2xTPvvx1TnfQIW7Cl5nqUhCX6x9Dn//5P4htUMP6iNw1YG/gtdViudrn8V/1v9LZPyTPc5adD6OnPb/2TsPMLmq8o2/U3dmd7b3lk4CoXckFOmKCIIUFbECFgQLRUUUBAUElCKgoIgKtr+iIiCKBaSEXkInpG/vOzs7O332/7xnM2ETkmybmZ3yfjx5smTvPfec3zn3nnPu7vy+o/B817P4wTOX53pz1b4kEzh1yek4fuFJZq33l1X/h9d6X0nyFVTcbBJgAhUKs//w5t1mTa8QgXQQ4JrmuAUfwp41e4NfWyxWY94Kx8MYDvvQG+jFm/2v4cXu50wysZkG11cn7XAadihfYsTtfUFKROMosLvgsrnAtdoouPeNYCQyAm94AP2BPnSOdJo1F88vtBfild4VuPuNX6JjuM3sje983+/htDlx2fJv4q3+N2ZazbSdP69kgUnItlv1HqgprIXH4THtoJUzGAvixy9ch2c7n05bfdJ1oUVli0GJO9t87XPfN+8yFNlLoKyg3CRmCsdCuPPV2/F426OIT1PgTgrlBeW4aL/voLG4Ca2+Dbj4sfMnBWeH8sU4at6xuPXFGyZ1/EQHcXxynO5QtgSwWIyQkLLZZIvSJ6rHtr5fUVZqxGQUlFGASBlvMiVkdARQXkiR+0ggaKRnFE0lhO2JesXicXNd1oP7dH494KXIPbn12R6ndwTuAbR1dU8Xqc6bBgGOhzkNDbDQKjE6ijUtrRNK36dxGZ0yQwKUftdVV6Gnv9/cn7keFIUzCcFIMDil8UiJXnlpCciLYYTn8TiGRyg8H8wIiWtVRTmK3G4jKmZfTvTc5z3KpAw8Z5Oc3sI3rTAiSyZq8AfSkwiYc1ZVeZmp8/r2diPIV+QnAd5bJlkIk3WZZK0WkxiGY5Trh74Byf3zYWRQbNVUV2sSAzHZhtc3NZk3n9UUwCfWn+ta2zZLZpEPDDOhjZxz2YeuAqf52263mzk4EXTTxmJR8+8MzgFMPsI+n2gOm0z7XE6nSVJDCS7HQDLKrCgtBfdafB5xj6UQARHIbAKcB/jeoqy4GIVu16ZEd6FwGEPDfrNu5vschQhkAgHOh9Ub93SJxGHj68X3e1oLZ0JPqQ7TIcD3D/Obm8x67O1166dThM4RAREQAREQgawmkJCH2i0W2GViz+q+VOXzk4AE7vnZ72q1CIhA9hOQwD37+1AtEAEREAEREAEREAEREAEREAEREAEREAEREAEREAEREAEREAEREAEREAEREAEREIGUE4hRpheLAharkRozKLj769t/NOJhfq0QAREQgZkQ+Mb+38Eulbvj92/dZaTayY5dq/fARft+C7F4DL967edY412NRWU74PhFHzZJKRxWB1p8G4zg/TO7nm0E6xRYUsa5Y8VSUx3K2/+x7n482f74tKtX5CjCRft+G/NLFxgJ/J/f/gMGggOmvAZPI751wOWodtfgphd+aOTu4+OTO59pRPLx0TgebX0Yd73+C/jCuS/BmjbsbZxI2eOF+12CZk8z/rPhITMecj0oyf3Ezp/FGu8qfOPRr+Z6c9W+JBLYs2YffG2fr6N7pAu/fPVnRl6syC0CZ+92Dvarfw/e7Hsd1z13ZW41Tq3JSALcT/78mLtN4gB+HY6FsWpwpfnzVv/reKPvNZPkJtnBtd2pSz6Gw+YcZZKRcT3F60TjEawefNusDTcMrcP6oXXoHunc7PJHzDkGJ+5wilkzBqIjeGj9g+gN9OCsXb9oklt876nvmHKyLSilZ2Ihyu2ZTIjB9fAlj1+AQDQ9Us10MptXugBn7voFUOTOJHVf+e/nc7Kd6WQ629f64MIT8ZEdz0B/sA/feuwCDIVnJrpjQolz9/wallbuilWDb5t7YXtxwsKTcPrST5vnyUfuP2HGOE7b8eM4cdEpJpkCBbc+/wiGfD5QVp4pQdEThcyewkIjxgmEQhj2jyAQDBrJcDLkhWUlxaiuYHKPje8fR0eNzJjlB4Ihcy0Kkhlul8uIeSlxZFD4vmbD5BKtzZRpQuDuHwmgvVsC95nynOr57PeKsjJzWk9fPwaG9G5kqgxTfTzvEYpIN7R3IBgKpfpyWV8+k1Xw2UcRbUIMHAyFjcSdzz1KYmcrKPsrKCjAwKB3yuJ1tqu0uHiToJ5tCIXC6OjpSYucvrm+zswRkWjUSHYV+UuAiRL4XOKagklyGJS4c+2yav2G/AWThy0vKfagpqLSJHVbPYV1I4X/9dXVZvwwGURnT4/mt1keP5wvuT9hUie73WbmUP5x2B2wWi0mCZRJVh+NwTs8jMGhiZOQTKZJlPhzH0IpfLJk6xTQz21sQCQaQ1dvD0Lh7b9jKnS5TFUT+6LJ1FvHiIAIzIwAnzclniIUFxUhGo3BZrOaAsPRKOKxOIJhvq8IIRaLzexCOlsEUkCAq1/u6Th+nU6HSXzChCSJXeb6tnYwAYFCBLKRAJOB8l01ExEwIYFCBERABERABPKJQCKZiVnvbdyj5FP71VYRyHYCErhnew+q/iIgAvlKQAL3fO15tVsEREAEREAEREAEREAEREAEREAEREAEREAEREAEREAEREAEREAEREAEREAEREAEpkiAjhCK3GP8GNcoEIlH8L/Wh/GPtfcZyZ1CBERABGZC4DO7fg7HzPsA/rn2Afzi1dtmUtQ2zz206XAct/BDaPQ0G8lebDSGFt96PNf5ZDVfOQAAIABJREFU9EZp6Bvm2Xbhvt/CvnUHmHIoA3yh61k81fGEERcnQ0hXWlCGOcVzjSx0JDqyWX0pFz92wfH47Ru/elc7jpr7fpy12xex1rsaX3/0KylhlC+FUtx50X6XYJ13Lf666k94ve+VnG46hbNf3+/bqCmsxT0r/4D71yQ/SUJOA8zTxh07/wScvvQTaPG14PHWRzRucnQcHFC/DGfu9gWTuOTMf34cwxFfjrZUzcokAp/e5WwcNfd9GAwN4uLHzsdgaCyZTTqCEu9GTxN6RrrROtyCkYh/Upel2Pmzu34B+21cIzKJGQX01z//gxkl95nUxVN4kNVixaHNR+ATSz9jEhp9Z/k3TNKiXIoihwf71O2PQxrfix0qdoTT6kSrbwMuXf4N+CfZ/7nEI5faYrPYcPmyH2B+6UKzTvndG7+ecYJB7sf4jGJyE+7XLnn8wnch473y7fd8b1OiL+4hT3/gpBmhPXnxR3DqktMRi8WNCNDr86VFbDudSlNWSMkwhU8YHd0kWmfdQ+EQhkcCGAkGjNBsOvtnu92OmsoKI1yktJjl8e/tlUVJT1VFOZwOB1auTc87yoaaGhQWuuEd8qGnv386KHXODAhQ0jm/qcmMv+GREXT39SMajc6gRJ2abAJM9lDi8WBNS6v6ZpJwKZMu9hShvLTUPM8YlE37AwEMDvnMs3A2oqK0FIVul6kD77fphM1mQ311Fdxut5k72Ja2zq6UpgWmtGbBnGYj9x0JBNDWpWQb0+m7XDinwOlAfU2Nua84Fkw+BAuMYNU37J9yYoJcYJLPbeDziOs4JpgIhsMIBUOwWMek/tsKIzktKDDPE46b1s4uSU4zeBCxj9lnTgrcLRZEoxEjRJ/O3oR7krKSErgKnKbFLJvPEiYG4TzGJFPJCiaaYNITjrMNbe0mOdWWQXF7RXkZEgJ3CuR7B9L3Ti1ZbVU5IpBNBJj3xVNUBK6JmSQiEVxT+Px+885C0vZs6lHVleOY79GYkIDv9rg2prydEneFCGQjAa6Lmurr0prYMxs5qc4iIAIiIAK5SyDxsxiH1QLbxsSVudtatUwEcocAP48ViY+l1UrX7zfkDj21RAREQARml4AE7rPLX1cXAREQAREQAREQAREQAREQAREQAREQAREQAREQAREQAREQAREQAREQAREQAREQgawlwF8c9EdGEI6Fcc5/zkQoNjsCkawFqIqLgAhsRuCDC0/EGUs/g8faHsGPX/hhyuh8ZMcz8KFFJxuBe/dIF+5b/Rc80f4ogtHApmse1HgoztvrAkTjUTza+l/8ZdWf0OXvSFmdJlvwkoqluHzZ1Xh74C1ctvxiROPJk0NMtg65dNxhc47EZ3f5AvqCvbjh+WuMGD+XY3H5jkZGSXHtmf88XcLSXO7sJLRtXskCfP/g64xYrWukE893PYs/rvwdwrFQEkpXEZlE4H3zjwPnRrfdja/89/Po8EvSkEn9k6t1cdnduO2oX8JhdeLGF67F0x3Ls6ap+9cfiJMXfxSNnkYjoD/n35+dsTB6NhvPZwDXxhSZsS/e7H99NquT9Gs3F88Fxdh71uwDh80Bf3jYrP/vXX1P0q+lAmeHQHPxHFx9yA0YHY3j5hevN4m3ZhpLKnbCl/e6ACXOUqzxrsF3nrhoU5FLK3fBV/f+OoocRcb8abfaTRKwmQjcj194Ek5f+ml6RNE3OIi+gcGZNiHl5ycklhRZulwFRrZus1o3ydxZAQoHO3t60yIcZn1qq6pQVOhOywecKQ1fOIeJ4UbR1dsL/8g77xNSDl8X2ESguqLciK4pbqdYut/rFZ0MIcBEDA011UZwuGr9hmkJUzOkKbNSDSYoKC8pNc80Pl/5zGFQ0spxTql7uoLP+YbaGiOlZKKEmUjkmQCEEneODwbnCCYtSVVwXqLAnetcPiMkuE0V6cwvl0leyktKEAyF0NLRmfkVVg1TToAJRpgwyGK1mnef24rE85fPEX4di8fR3dtnhL2K3CdAUfuchnojVN8yKG5f19qWdAiccynVHfAObZYkaktxO8ybKKYVHJPuMqmABNJJ7w4VKAKGgJFdFxWiyO027zkikahZw/LeU4hANhOoKCtFZVkZbFYL6AzMlneS2cxcdU8dgfnNTeb9Cfd7M3lvkboaqmQREAEREAERSB0BzoGcC/mOoMD27ncYqbuyShYBEZgugfHy9lT/rGy6ddR5IiACIiAC2yYggbtGhwiIgAiIgAiIgAiIgAiIgAiIgAiIgAiIgAiIgAiIgAiIgAiIgAiIgAiIgAiIgAiIwLQJ8JcIA9EIbnrhuqRIsqZdEZ0oAiKQ9QR2qdodF+9/GZa3P4abX/xRytpjtVixe/Ve6B7pRNdI11Yl6G57Ib6+37dNPXoDPSmry1QLpiTwliN/gVA0iMuWf1OS3akC3MrxH97hNBy38ET8bdWfcd+aPxtpfy7HcQs/hA/v8BGs6HnBSOsVIrAtArtU7oaTFp+KnSp3MULU2Ggcg6EBrB9ai5e6n8czHU9hKCxBYraPIEpnv7fsWtR7Gs28eMWTl2AoPJTtzVL9s4TAWbt9EYc0HY513jW44qlLTGKwbIlGTxP2rt0PcYzi/tV/yZZqv6ueR849BiftcBpCsRDufPV2vNzzYta2ZVsV5xg7a7cvwGaxG3H77978dc61UQ0CKED/+NJPY+XAm2YP1znD5FucF7+536WoKazFSMSP8/93DgaCAybhyQmLPmz2kOu8a+ELD2HX6t1htdhmJHD/4XtvBpMNUAxJyQzlotkYFAQUut1wuwpQVFgIq8UCr28Y3X19KW8Or11TWZk2gTulivU11UYI1N7dk1aZcsphZtEFbDYb5jc1GqEqZfreIR8sVoosLYjGomb8SWQ5Ox3K5wDvSb6DW9vaOjuVyIGr8plaUVoCis8TQWEspa6pFJ/zWpTVlpeWoKykhI5YeH0zF6DzXqUwubS42DSHbQmGwuY+TUiSp9JtTM4Zi8bgDwRMWVsGZbdN9XVGtEnh8vDIyFSK17E5QoDSVc7ZFDG3tHcgkKXrrBzpjoxpBp85ZSXFRpQNJskYpQx786D0iscxkUUiKG7v6M6cnxdlDNAcrAj3MnMaG8x8GIlETMImziccLlzf+Eb8iEZjSW85k5w01dWC61wmbgmFQqgoLwPntPFBcTT3jyaRls1mvjXg9ZpkYFwXK0Qg3QT4vGRiNY5Hq9ViJOeRaG78vLWitBQOh8O0iwmNtMdM9+jS9VJFwFXgRF11NdxOJ/h7f4z1be1KTpAq4Co3pQSYoKmuusqMX45jhQiIgAiIgAjkG4Hm+jrzcwSH1QLbxoSw+cZA7RWBbCEgeXu29JTqKQIiIALbJiCBu0aHCIiACIiACIiACIiACIiACIiACIiACIiACIiACIiACIiACIiACIiACIiACIiACIjAjAiEYnG8PfAW/r3hIfx3w0MzKksni4AI5C+BclcFrjnkRrzauwK3v3wrAtHZlerUFdXPWPyXit685IDL0Vg8B891PoVfvHIb3q0WScVVc7vMH773FhTaC/Fm/+u49aUbEYlnj0B2qj1D4ez5+1yMSncl7ln5B/xt9Z+nWoSOzzMCFJh+cMGHsFv1Hih3VSIYDWIg1I//tfwHD6y5FxSmKbKTAGVD5+/zTZPUZK13Na5//gfoD6ZesJqdtFTrVBCoLarHVQf/EB5HMV7oetbMSWu8q8xzRpFaAhTbHth4MD6585kYiYzgl6/9zCTnyMXgmv6KZdfCaXPgS/85ywi3FblJ4KbDb0e5qxzL2x7DT1bcNO1GUsb+mV3OxtHzjjXJnZg4i2L4y5ddjR0rdjZrHyYD+O0bv8IBDcvwqZ3PQpHDg4///cPTvmaBrQCXHXgVFpbtYCQzFIJRDJ7NUV1BQa8HPv8Iunp7U94UI3CvqkSR2401La2IplgU11hbY0QIA0NDRpKomD0ClGpWlZeZvh+Talo2SSyHfMNGZCmJZfr7x1NUiMqyMoTDEXT0SHQ70x6gNLKstAQ2q9WM8VgsDn9gBL39A2bcJzsouq6rqQbF16PxeFKfdZQENtfXbyZsp4B2OpFI3uD3j6C7v89wGR+JD04zMQqFy7kiEZ0Oq3w+h8kkSjxFRvK/ob0jn1Go7dMkUF9dDc5rjJ7+fgwO+aZZkk7LJgLm2VFchGH/iOnzdCbZ4jycSDyRSHBC91o8PmrE0Zz7ewcGzP/zWCYjMNJsi8XMdUz0MhIMSjKdTQMuC+tKWbvT6TTrRa7v+DfH4/iIxeNmTMbjm6/R+N6jp68/K1rNZB6NdbUIRSLmeZDt72qyAroqmVYCTK7Fdyp2u435bCS/Tit9XSyZBPh+cEFzk0m+s2r9BiXbTCZclSUCIiACIpAVBBLJTPluwGnlTkYhAiKQiQQkb8/EXlGdREAERGDqBCRwnzoznSECIiACIiACIiACIiACIiACIiACIiACIiACIiACIiACIiACIiACIiACIiACIiACIjCOAH+hcCQahDc0hO8uvxhdI53iIwIiIAJTJuCyu/H9g65Fx3A77nrjTnT5JVTZGsRljYfg8DlHY37JAvzi1duwovclYDQOijgpE4zEIwjFQlPmn88neBweI0z0OIvxmzd+hcdaH85pHLtW7Y6P7HgG5pcuwJVPX4pXe1/J6faqcckj4LA6cOIOp+J984/Dyv43cOtLN2BIItzkAU5jSZwzvrrP17F37b54puMp/Gnl79A23JrGGuhSIjBG4Ig5R+Nzu59rvh4Ke/Fyz4tY3vY4Xu59CWGtZ1IyTHj/71t/AD6327mIj8Zw0wvX4ZXeFSm5VqYU+r2DrsXCskW49IlvYOXAW5lSLdUjyQS4nl9cvqN5jlz9zOXTLr25eC6+u+wqk1yCZfH+OHHRKSh0FKHD34afvHSTSfzE4Lr6vL0ugNteOCOBe31RA76894VYULrIyGUo48t2MWRFWSkoHA5HotjQ3j7t/pjsiZTz1FVXwVNYCGqAh4f96BkYSJnIfdHcOUYK3tnTi5FAYLLV1HEpIkCxZaHbjQKnw7wbcRUUoNDtMtLKoWG/uacU6SVQXloCiuCGR8Yk44qZE7Db7ea5ShE1n3kMjvGe/gH4R0ZAQWZC8jqTqyWe3yyLzzeWT8lmMoNJPniPzqS+PJfJOxIc2rt7NhNq2mxW1NfUwF1QAH8ggPau7mQ2QWVlCQGKZCldpWS2rbPLCI0VIjBVAgvnNBs5digUQldff1pF3lOtq45PDgHOtRS4c2/W2cv1fvqfHZzzuZ7i2EsEE1EweZTP739XQ7n+5fHcD3GOpOTdO+QzSVi2lGcnh5JKyTcCHIueQjeYFNZqs8Jhs4PrLe6/mYyHf7g24zqVY44JBvh9zsWJtet4ZtxLDw0PZzxGtptC4EGfL2uk8xkPVRXMKAK8P5vr60wSBno+46NA3+CgkhVmVC+pMpMlUF1ZgfKSEviG/UomOFloOk4EREAERCCnCMxtbBhLrmW1mrWdQgREILMISN6eWf2h2oiACIjATAhI4D4TejpXBERABERABERABERABERABERABERABERABERABERABERABERABERABERABERABETAEIjER8FfLrx31T343Zu/NhJhhQiIgAhMlcAF+14Mp9WJB9fejxe7n5vq6XlxfKG9EMfMPw4n7XAqYqMxRGJhjJqPyMN8cD4Wj+GJ9kfx2zd+hWg8mhdMktHIhWU74PJlV6N9uA0PrPkbHmn5dzKKzdgyvrn/ZdizZm8Eo0EMhPoxEh3BNx/9asbWVxXLHAKVrkr8+IifwxsaxIX/Ow/DEV/mVE41mTSBo+a+Hx9f+mkj9PnBM1fgtd6XJ32uDhSBZBPYqXIXHDv/g9i9ek8U2F2m+MHggFnPPNb6CNYNrcWo9pdJw35gw8E4a7cvosBWgEuXfxNv54HQ/Jw9v4plDQfjr6vuwf+99ZuksVRBmUPg9J0+hWMXHI83+17Dn1b+Hm/0vzbtytksNrPXOnnJR8ckZBg1SbI2DK3DbStuRotv/aayd6veA+fueQGKHEX45IOnmuOmGscvPAkn7nAK3PYiIznrH/QaIR+lvNkclGnXVlUaYSoF7qHw1NlMtf1OpwNV5eVwu1ywWa2m/8iS8mgKDJMVxUVFRhZPCSylc9neV8nikknlcI2bkFBzHFDsLNF+enuovqba3IuUjHp92jMmk35C0Frkdr9LhsnxPt1IyNRZRiQaNYlE2HczKXN7daEMk7LA6XhkjIjWAsxrbDTPeybU6Ort20wCSlFNU32dKd/rG0ZPf/900ei8LCZAAXNpscckIdjQrmSxWdyVs1Z1PksoNeXzis9EriuZMEORuwSYMGVeY4P5iRv7e7bWMVazni1DRWkJQpHIpnl5IvLcE3nchSgqZHIjJ4LhMFo7Oic6Td8Xge0S4PqTz8Lx60XusZlUIBgKmSQHnGvHJwvgsdw7c19GiTvXZI6NSYjCRvAex/q2drPuzOTgnoZt57uFju6eTK6q6iYC0yZQ4vGY+abQVYAoDe6AuT+Tnchr2hXUiSIwSQJMJDK/ucm8x3h73Tvv8Cd5ug4TAREQAREQgawnwHUdf35pY/JTGdyzvj/VgNwiIHl7bvWnWiMCIiACErhrDIiACIiACIiACIiACIiACIiACIiACIiACIiACIiACIiACIiACIiACIiACIiACIiACMyYAD/GxQ9zvdr7Cp7uWI6/r71vxmWqABEQgfwjcPLij2DXqt2xoucl/HXVH5UMYhtDYP/6A3Hmrl8wwnYLLIiOxmC32FDoKDLM+oK9+P5Tl6LT355/g2gGLT5+0Ydx0qJT4A17cetLN+Ct/jdmUFpmn1riLMUHF56I6sIaNBQ1ot7TgHP+/VkMhYcyu+Kq3awTKC0oxc+OvtskiDjj7yebRBKK7CNw1cE/AhNXtA234tInvoGhsDf7GqEa5ySBw+YchRMWnoS6onpYLTYjWqDA/bHWh7G8/VH0ByVenEnH1xbW4aL9vo2m4mb8+IXr8HjbozMpLmvOPWbeB/DRHc9Aq68FlzxxYdbUWxWdHIHdqvbAJe+5whz8z3UP4Jev/RyxGSay4j7rYzt9Eoc1H2kE7s90PIm7Xr8TgejIZpWaV7oAZ+92DhaULkKnvwM/WXHjpPcQJc4SfOfAK9HsmWPEZcFQGH2Dg0Z+litBgbOnsBD+QADtXd1paRYlcYVuF2qrqow8nkGm25K2UsYWCAYnXTfKO+c1NRqJZ09f/6wJHSdd4Tw+kGOB8mZ3QQECoRB6+/sRCObO/ZXpXTu3scHcg5TnT+Uey/R2ZUr9+Azi85VCTHIeSzgy/aBQMyHk5H0y4PWaJBWZHpRp8h6HxWKex5S4J4JzQVNdnUmy0TMwgCHfcEqbwz4ZLy1N6cVU+KQIUMLMZxElyFyHcD2iEIGpEuBztrKszDwj+YyZLZn3VOut46dPgHMLZdNcP1LWnKpEJpOpIZOd1FRWwDvkm/K87Cpg8oF6M3ZXrl03mctlzDGsM+XzdrvNPMNN1haMmoQt0WjMCIVns18yBlQaK8KEKOwTq9Viks5xfc+1J9c+E/UF5+PykmIUuQtR4HTAabOC0jL+XhH7kpLoTA5K6Plug8mNuvveWWtmcp1VNxGYKgE+a8tKSlC5cX/JezQb7s+ptlPH5weBhtoa876ECQX5rl0hAiIgAiIgAvlGgMlMmNSkwDa95Kn5xkvtFYF0EJC8PR2UdQ0REAERSC8BCdzTy1tXEwEREAEREAEREAEREAEREAEREAEREAEREAEREAEREAEREAEREAEREAEREAEREIGcJcAPag5HAujyd+H8R75kJFcKERABEZgKgT1q9sYZSz+NjuF23LriRoxE/FM5Pa+OrXRXwePwoMDmwkCo33x9/MIPY0HZIjisDvzo+auxamDlpJk4rE4cOe8YvG/ecYjGI7BYrKYcCuJHR+MIxULwR4Y3SfWLeG27C6FoEG/2v4G/rb4HvYGeSV8vUw88f59vgoL8R1sfxu0rbkY4Hs7Uqs64XhRTHjn3GOxduz92qtwZ311+MVYPvj3jclVAbhOgVPmmw2/HYGgAZz/0idxubA63rsZda2S37M+Xe17E9c9fY57xChHIBAJcgzR5mnHcwhOwe/VeKLQXmp1lJB7Giu4X8HTnk+Zvrk0UUyNw5Nz3GZF5JB7BF//9mbxJlrS4fEd8ac+vodhZgvP+ezZ8SlgztYGTBUd/b9k1WFyxE9Z61+DqZ76LgSQle2BSiW5/J17re2WrFGwWGw6bcyROWfwxlLsqzHuwtd7VuPnFH5mEAVsL7q/O3et8LGs4xMj0ohTL9vXD58+9vW+h24266irYrFasa2tDJBJNy2ji9SjroZydQrn17R2IRCJbvfaCOc1GQDc49E4iKwobeR77Zsug+ICyZAqOO3p6jBhYkbkEHA67EVeyz5gkoaWjY0LBYOa2JrtqxnuLqs2Wjk6Et3H/ZVeLMrO2lIa7XQUmqcSMY3RMwkkhJwWp2RC1VZWgVJPt53OZ93giykqKQdkoxx+ly6lOJLDDvLno6e83ck9FZhBg/3McbC+RS2bUVLXIZAJMBlPocpkqMiFQLiVbymTus1W3qvJykxyFCR+6e/sQiaZn/5Kq9jbW1qKo0G3WY6meB5PVBq7bG+tqjSx8W6sRrjET0dnTi6FhvdNOFv+tlcNEAkxi5hseRr93CNFp3hd8N1Di8cBmscBhtSAcjyM+CiPXpWQ3U6PYU4T66mporGVqD6leySLAd2FMYuJgMkQLsuL+TFbbVU5uEOB7YK7bS4o9RlrL97prNmz9/XxutFitEIHpEUgkhfQUFZpkB9zzDI+MIBAImr8VIiAC2U+gvKQE1ZUVm/Ze2d8itUAEspuA5O3Z3X+qvQiIgAhsi4AE7hobIiACIiACIiACIiACIiACIiACIiACIiACIiACIiACIiACIiACIiACIiACIiACIiACSSMQHR3FQNCLS5d/Y5uyqqRdTAWJgAjkHIGSglIjBvaGBnDlU5eha6Qz59qYygY1eprw/vnHY7fq3XHbipu3KRrcWh2WNR6C8/a6wAjbpxOUyP/w2SuxcuCt6ZyeMecsKluMK5b9AP9p+Rf+783fYCjszZi6paIiFJoe0nQYDm56Ly55/CK0+Nan4jIqM4cI7Ff3HiPBfbH7OVz//A9yqGX515Sm4jm4Ytk1cNldeKHrWdz4wnUIS4idfwMhg1tMcftnd/sC3lN/EOxWu6kpk/v8fe19+Me6+zEUyu05OhVdc/4+F2OPmj1xz8o/4K+r/pSKS2RkmU6bExfv/10sqdjJJKx5s//1jKynKjUzAj845AY0F8/F632v4HtPfWdmhU3xbD6jjp57LA5sPBgLy3YAEyWt867Bna/evtl4O2HRh3Hy4o+iwFZgJDJenw8D3iEjzM3FoPyJkjZXQQEGvUPo7u9PSzNLi4tBqS+5rmtr36ZgjgL9hXOajfiX0l2vb9iIXilujMXj8A4NGUHdaDxu5IGU1rFNlB92UugoKXVa+nOmF2Eigaa6WiPbp8S9vbtbEveZQp3gfLvdhvlNTSZJRXcfhdbvJEhI8aVVfJ4RKCsuNjIajrVwOIK27m7zbOb/c/6h3J0S3q7eXkSjqUu40VRXh0L3mOA50yWkuT5ELBagtLgEpcUeM2dz/m7t6JR0O9c7PkXt4xpxQXOTWStyXbl6Q4vWEClinc5iKdXoHxzElrlKOGdwTmG0dXYhFM7+xL6VZWVmf9PTP5AVknPKVmurq1DgcGLIP4xQKIQ4Dd8bw2q1wG63o8jtNoJ33ptc469padW9mcKbiEkAmAxgyDeMzt7eaV/JZrOiqrwCxUWFRhBNiXswNvYuhHP1SDA47bJTeSLfLzCxQ3tXd048F1LJSmVnP4H6mmoUuVxwOuyIbnz+MoFN4v2XeSKPjmZNwq/s7xG1YHsEEsJ2t3tM3L5lMOEI1wgKERABmHUzZe0Jafv2mIyXuc80oVVizT7+etmSWErjRgSymcD491kuWxISv2YzDNVdBGaZgOTts9wBurwIiIAIpJCABO4phKuiRUAEREAEREAEREAEREAEREAEREAEREAEREAEREAEREAEREAEREAEREAEREAERCDfCMRHR+GLjOD2FbfiifZHER9NjYSq0l2FancNOv0dGAwN5BtmtVcEcpZAaUEZbj/qVwjGgrj0iW9g3dDanG1rKhq2oGwRDm8+Gksrd8Ydr/x0SgJ31ufUJafj5MUf2VQ1b2gQr/S+hDZfK/qDffBFfIjHx4RHZa5yFDtLEIwGjfz3gPplqCuqx8WPnY8Of3sqmpeWMjkGf3Lknbh31T24b81fjCg2l4NJE46c8z5QJvmj567Cip4Xc7m5alsSCJy248dxaNPhWN72KO5+45dJKFFFzCaB+qIGXH3IDeY5vqL7RVz1zHcxmqL1+2y2U9fOTgJc13x174tQ4aoyCWaGIz7cv/qveKrjCXSPdMFhdWBu6Xx4Q14MhQYRUgKC7Xb00spdcM4eX0WxsxiffejjiMSyX0Y2lZF9zp5fxUENh+CPK3+HP7/9f1M5VcdmCYE5xXNxzaE3oW24Fec/cs6s1LrEWQomxuIf7o2KHB4jcn+y/TEcM+8DqC6sNfUaHR0FRRg+vx/D/pFZqWs6LkrxE8UgjM6eXtPeVAelvdUV5SgrKUFndw+GtnPN8QJ31otyb1eBc1Mf8fuUdVJURzGv0+k0AtiO7h7MVF6Sag4qf3MC5aUlqK4YE3JyLA4NDwvRNAgUe4rgKSwyMjem/ntHp7l5Ybx3KE5OPO+6+/pMggSFCCSbAEVQTfV1sFutRqhJQS2F7YkEIvw+k6UwkUCqghLZxrpaM19QjsPo7R9Av1fJplLFfGvl2qxWlHg84HPK4XDASql/JGL6XnKwdPZEbl2LUsjm+jqzdvf5R9DZ05NbDczD1iQSf7Ryf+gVAAAgAElEQVR398A/MrYP4/Oj2OMxewiTZGvIlzPPcO7FKJ4eCQSNtJ6/w5GpQTF7dXk5KGGluL2rt8/0x5ZhnvfFxSjxFBmJ+9j96TdrfEVqCHAMMclZ38CgSVQzk7DbbOB7AndBARwbRYKR+KjZX69va8+45HZcUxYVFpr3BNzTxDYK52fCQOeKQCYT4JinfIpJTcYHn7WcQ7jnGeU9G4vCN+zXu5VM7swcr9vcxgazDhgfFLYHgiEzLvleQCECIvAOAe5rub9l8J0u35nYLBZY+T8AKJdl3g7+PT64RhsvdJ8KU76jYXLFLYNrvlxIljUVFjpWBGaDQEIoardYYE/c7LNREV1TBPKYgOTtedz5aroIiEBeEJDAPS+6WY0UAREQAREQAREQAREQAREQAREQAREQAREQAREQAREQAREQAREQAREQAREQAREQgfQQ4K/yh2NR/P7N3+GxtoeNWC/ZUWgvxCd3OQuLy3fEU+2P44E192I4IglMsjmrPBGYDQJHz3s/Pr3z2Ubg/u0nLkKrr2U2qpG119yxYikOanzvtAXuR849Bp/e5WzYLHZE4xF876nv4M3+1yfF45TFH8UBDctQ6arE9566FKsGV07qvEw76JCmw/GlPb+KO1+9HQ+uvS/Tqpf0+tgsNvC+O27BiUbK3z7chuXt/8O/1v1Dc2vSaedGgeftdQGaPM14vO1/+NvqP+dGo/K8FQ2eRlyx7BqTlOPlnpdw9TOXmzlAIQKzSaDKXYPrD7sFBTYX/BE//rb6Hvxr3YObzU2NnmZcfMBlKCsow9sDK/F81zPm2TQQTJ2gcTaZzPTan9/9PLyn4SC80rsC1z175Xa0qzO9Uuadb7faccbSz+Doecfi9b5XccWTl2ReJVWjGRPgXujS91xp9iHcS85mVLmrzf32gQUnwG0vBMcg/ySCSSkov6DclYLAXIy6qiojUaXImZI3yt7SEZTnVpaVgcLu9q5uIxjZVhiB+9w5RliSCMqoegcGEYlGUFFaBrerYNP3KBZp6+zaqkgwHW3TNWZGICGqCYcjZkymI6HAzGqcWWc77HYjW2QiA0wg/+TPB3h/Je4sJj6ghJMyZYUIJJMAx9m8xgYj7KasjYkCeH97igpRW1lphOqpTCDA689vagSls7xuJBI1cioKDte0tCK2FfFsMtuvsgCbzYZCl8sIiu02O6xWC6LRmOkPJevQCJkpAa4pKWDg86W7fwDDaUhGNNM66/xtE6DMnGsZPrv5vObanmt9PkcSwfUhkzXlSlBsynHMRVn3NoToU2kr59VSjwcDQ0NTOW3CYyn1rq2qMvL2/kEvBr3eCWXzif5k4Vx7rl6/fqIl6oT10AHvJjA+QVqyZJuuggJUlZeBSXAoEkzIQrl35x4+k4ISa6fTYYTVHPdc4ylEINcJ8JnMucNutyG6MWnBO6/NLOD3bUzAYLFgeNg/48QOuc5T7UsNAb6josSdaxO+B+jq3X4ilzkN9WACH67rFSKQjwQS78WdVusmafu2OHBtxqQdMYy+a32dkLl7h4e3m3hnvLw94Y3mMoorKSVXzccRqDbPBgHOlfObm8zPaAo2Js+ajXromiKQrwQkb8/Xnle7RUAE8omABO751NtqqwiIgAiIgAiIgAiIgAiIgAiIgAiIgAiIgAiIgAiIgAiIgAiIgAiIgAiIgAiIgAikgQB/+XB5+3I82voInu5YntQrWi1WHDn3ffjkzmfCYXXgtd6XccerP5XkOamUVZgIzA6BvWv3w7l7nQ9/ZBjPdz1rBNqjo/HZqUyWXnW8wP1nL9+KN/pfm7AlVGo1F8/BKUs+ht2q9zTP1rbhFvyv5b+4f81fJzx//AG7VO2Oz+zyOThtTtzy0vV4o2/i60/pAmk4+MJ9v4V96w7A9c//AE+2P56GK87+JeaUzMXJiz9qEqNQLGm12OCw2rFq4G083/U07l9z7+xXUjXICAIcH9ccciPa/W3mGfFs51MZUS9VYuYE5pTMw7f2/y7KXRV4tvNp3PLijzAS3bbwdOZXVAkisH0CO5QvwWUHXgVvaNDMyW8PvLXZCXarA5/d9fM4fM5RiMYpXRg1CWhiozF0+tvxQtezeLH7eSPrVgAeZzF+cuSdZp6/5pkrDJt8CLZ379p98aFFp2Be6QIwcc2rvS/j8ie/lQ/Nz7s2nr7Tp4ww/bmup/Gj567OiPZT3n7MvGNx7IITTLKJ8RGLx7GhvQORHBQa11RWoqyk2DQ3nfJ2Xm8qAncKHClko0yfUm/KqSiaHy99p9SxvLQUTocDLe0dYL8pspMABZYUNlFYMRIMoa2rSwK+KXQlRYsNNTVG1Ea5KaVXvN8mE/H4KPyBEQSCockcrmNEYEoEmurqUOgqoFbKjLHWzi4jBeWzm5LNtq5uBILBKZU52YMTH8zmPLK2pdWcRoE7RVWUh1NKpUgdAT6XaiorwL8Z7Ife/gEl6Egd8rwqmXNcQ001Ct1u82zhuoGJfhTZSYAS6gVzmmEbt3YJh8OIxuNj/ToK89z2BwI5tT7kOGZiK85LFNMzqc50gnshPm/dLpcR4A/6fEYIn6yorihHQUGBYd/Z3TOpPdd4KSTr0drRiZEUzfdTbScZFbpdJlFAMhIYUZZcVFiIkUDAzHXpioS8nc9BrudbOjqSdn9w7q6rqoS7wAm71YpwPG4EoZkm9KyqKAd/hk72fD4oRCBfCPD+N/v9LZIW8N8LCpwmgVKxx2Nk7twHpfPZlC99oHZOTIDJXBpqa8yBTKC2LTk7k64x6dv4ffvEpesIEcgtAgmBu2saEmf+Dngi4U6CChPb9PRtPZn6+HX6eGF8QmS7vXNzi7paIwKzTyDxntphtcA2LpH17NdMNRCB3CcQ3JgMK9Pec+Q+ebVQBERABNJHQAL39LHWlURABERABERABERABERABERABERABERABERABERABERABERABERABERABERABEQgLwjwF/c3+FqN/PGu13+RtDbzA2GHNx+N03Y8HWUF5abc9UPrcOtLN2Ctd3XSrqOCREAE0k9gn7r98cU9vmLE3891Po07X70N3pA3/RXJ8isuqdgJ720+Eksrd8HNL/7oXbLTLZtX7Cg24nYKy/mM7Qv0Yig8hH+vf9BI9Kca/CD72bt/CUvKd0KRowjXPXflhHWY6jVSeXyBrQA3H3kH4vEYvvfUt9Hi25DKy2Vc2ZScVrtr0FQ8B4vKF+PgxsNQ5a5Cz0g3zvnPZzOuvqpQ+gk0eBpx9cE34J/rHsCjrQ+jxbc+/ZXQFVNGgPf+lQf90CRwoNyZz/C4EqmkjLcK3j6BuqJ6XHfoj80YvPuNX+KhdX/f7ISdKnc2a8dKVyXuXf1nrOx/E4c0HYY9avYy60kYvY4FP1lxIx5rfSTvcR/WfCQ+v8d5Zk7/ysOf3yi9z20sHAsf2fEMzCmeB5vVhv5AH+587XY80/Fkbjc8j1v35b0uxG7Ve+A/Gx7Cb9/4VUaRYPKAgxoPNXslJsyKj45iXSvFMrGMqmcyKkPBWUVpqSmKMnQK3NMZkxW4U0TtKSo08p62zi5EYzGzJ47Fcq9P0sk/k69F8SQF7hwjlEP2D3rTPj4zmc9EdWMyg9qqKsNufVv7RIfr+yKQNgIUylIORSkvk2ysWr8BiQQdlPO2d/ckRZ66ZYPsdjsoguPcMV4a6+C/NzeZe2X1+g1mzlcknwCTclBCxL8ZoXBYz6bkY87rEnmPz2tsMOsGJvdp7+rOax7Z3njKPSn5TATX/hS2U87PJB+5LOfnHFlbVYnO3l74hv1T6komuyovK4XL6RwTd1v4pm0sKIRnUp+ZBufN5oZ6DPl8GBzymX3ZRME61G1MxsWvOdMmS+DO+pAZ94n8M9UkMKXFHlSWlYHPEDIjI4rcWc5UBfNmb1tehlKPZ9Mehu8Qegf64fOnNvFqkduNmqpKkIdJkDIwMOXxM1E/sm0lRUVmfFEmSIk770XuNTJFBt1cX2/WkX0DA5MamxO1Wd8XgVwhwCQM3HPxGcE10vhEiLnSRrUjOwhUV1agvKTEvM9dvaHlXZVOyNsT35iNd9XZQVK1zHUCMxG4j2fD3wePMPHONtbf25K3swyeE4rFzbq4paMz15GrfSKQEQQS76m5by6YRgKHjGiEKiECWUogIXBfuXZdlrZA1RYBERABEZiIgATuExHS90VABERABERABERABERABERABERABERABERABERABERABERABERABERABERABERABKZMwB8JoyfQg/P+e/aUz93aCfxI8Gd2/Rz2qt3XyGUTQdkw5ZKrB99OynVUiAiIQPoJ7FmzD762z9eNZOfpjieMpNMXHkp/RXLgiovKFuP98z+IXap2266AvLaoHmfvdg52qliKSDxikmA80fYYnmj7H0aiM/vgv8fhwalLTscx8z+AUDSErz/6ZXT4s0PuRfn9R3c8A2/2v46fvXwLhiPDOTAqpt4EyqfmlyzAuXudj0ZPM2LxKD76wIlTL0hn5ByBfWr3w7l7XYC7X78TT7Q/ipHIzCUtOQcpyxvUUNSIqw65Hm67Gyt6XsCVT12GUfORWoUIpJeA1WLF9w+6DvNK5qPD34HfvflrPNv51KZKXLTvJdi9Zi+s867BJY9fuGmcehzFWFq1C45bcAKWVCxFm6/FJPxalcf7RbK87MCrsEP5Evz+zbtw76p70tuZs3S1z+9+rklsFI1HcNvLt+Cx1odnqSa6bLoI/OCQG0yyv/vX/BX3rf5Lui476etUuatx1m7nmEQT/LB8IBg2ErSpCuEmfcFZONBqsaChthaFbpeR1VGMPlVJ3UyrPRmB+5bydgrZFLlPgLKKhOyXe17KfvsGvfCPzOwdSO6TG2shJcm8d7g3oGRHyQ7ypeczv51lJSWoKC0x8kDuXCn9pJiK8wGlqV29fSkR8zbV1Zn5bmtiZz5rKK2iHLizpzfzIWZpDZkwholjGMkSCWcpClU7BQQo+6aYlGuG7r5+DA7p51UpwJyWIivKylBVXmYkzBSEe32+MRl5ngRF3I11tRjwDqGnv3/CVpv9VGkpSkuKN0nDmYzEPxLYuCZ0gImRGOta22Ys2uYak3Nqv3fQ1HGywTqwXXarFRar1dSjq6d32vtPm80Kt8uFAmcBKsvGEpIlYpPMPRDcptid7SgvLYXTQXE7zNqDzw/+O8tmTFYay/P4DGICJbvNZpLBxGJxWK0Ws95hmfx5Oscyx3SyxjP7ntfl3MrrUjwfjkYwMOidNtft9Sevx/US788Cu82s46Lx0YxJysL3GwvmNGMkEER7t5J4TPbe1HH5QcBiAeY2Npr5gIkb+XxTiMBsEZjb2GDmxpFAAK2dXZuqkZC3m/d/A4NgQh/GmhYmVY3OVnV1XRFIO4HxUnVXEgTOlLgz8Q7XyHwHl0iGtT15e6LRktmmvft1QREw78m512XSLIc1kZJNYERABFJNQHNeqgmrfBEQARGYfQISuM9+H6gGIiACIiACIiACIiACIiACIiACIiACIiACIiACIiACIiACIiACIiACIiACIiACIpBzBBK/gHjqfR9MStt2rtoNl77n++8qi+LQK576tgTuSaGsQkQg/QT2rzsQn9/jXHPh1/texW0v34yhkDf9FcmRK1a4KnHE3GPwgQUnYCg0iH+u+ztWDryF1YMrER+Nm1buVLEzLtzvEoRjQXT5O833n+t6Gm8P8JhYUkjMKZmHr+/3bVNWga0AZz/0iU3XT8oFUlTIhft+Cw2eJiP4/NvqvxjhZz7HQY2H4ry9LjB995H7T8hnFGr7RgJMcEAZ7s9euRXPdz4jsXeOjoz5pQtx/j7fRE1hLe5Z+Xv84a3f5GhL1axMJ+Cyu3HtoTeB0uO24Vbc+cptaPe34bgFHzIJaygmP/+RL6FtuGWrTfneQddiYdkOeK7zadz84o8QioUyvckpqV9dUQNuPPyniMTCOPOhMxCMjkm3cj3Y7isPug5uRyG+88TX8fbAW7ne5Lxv3x3H/BbDER/+8ObdWN7+WMbxYGJCJto6Y+fPYG7JfFM/itYCgSB6+voRzhFxDEVvFOlRnEN5RyAUMn/7/CMY9qc++c9EAnfKeiilo8CRsldKfBT5Q4Djo7aqCp5Ct2k0ZYhDvmH0DQyYrxXbJkAJT01lhZHzUOCekPOImQjMNgHKTeuqquDYKJOlYLZo4z3O+XUgBdJlt9uF5ro6cx9QVsX7YnxQrjq/ucnM86vWb0iaWHW2WWfa9avKy1FeWmISSqxtbRPnTOugLK8Px1dFWamRO7Z39yAYys/3CVnejSbRBtd+XAN29/aZxB75Fok5adg/sl0JNSW81ZUVKHS5DCI+Wzm/cewHgiEEw2GMxikRt5o1IQVwXD+v2bD1d3KT5ewqcKKxtg59gwNGRj6VKC0uRmmxB66Cgk2ncd6npHUqa1XuYblPZDmcuylQ36S1s3DfvvVaJcTuZMcyGGRFsToTvLicTtRWV8FmtRpuDCY4a+/q3mb9bDabEZpz7c26cMz2D3pNX7BeFPJXlpcbUTyDx3A/w3ZvuR6ZLEuOkbLSEpR6PJuk/SyX4vKegQFEUpjwjNya6+tht1nhtNsQGx0FpaCZIIS2cz3X1Gj6QAl5JjuadFw+EeC9y2c436ttaO/Ip6arrRlGgPMYJe6ca5nAjfPweHl74h0W1znlJSVmvlzb0pphrVB1RCA1BMZL1SlupsA5GRGJj5p1G9egfPc2GXk7r0vxO9d6fJemn8skoydUhghMTIDz44LmJjNP2q0W2JP0HJj4yjpCBJJDgIneTFiAsTcrFmRyLgJWl4mwOVcyVq5dlxwQKkUEREAERCDjCEjgnnFdogqJgAiIgAiIgAiIgAiIgAiIgAiIgAiIgAiIgAiIgAiIgAiIgAiIgAiIgAiIgAiIQPYTCMXjiMXjuHT5N4wojR/05H/TDcrbKXHfMjYMrcMNL1yLVt+G6Rat80RABGaJwJLynfDt93zPyDcfb3sEd7/+SwyFJW+fSXfwA/zLGg7ByYs/YkTkiWCyi86RDvQH+rCgbBEK7UV4vusZ/GXVH8HnaCqC1zliztE4Ys4x+Noj56B9OPM/CPm53b+E+SULsNq7Cne99gsEY8FUoMmaMilvvvmInyM2GsNH7/9Q1tRbFU0dgQv2vdgkgXi09WEjRH6j/7WsSM6QOiK5WbLL7sLX9v4m9qjZC/9a/yB+9vKtudlQtSorCJS7ynHzEXeA6qTW4Ra4bS7UFtWbveUzHU/ih89dtc12FNoL8dOjfwWbxYZfv3YH/rnugaxoczIrybZ/fOmnTXIf8rruuSuTWXzGl/Wpnc/C++YfZ+arK568RHNWxvfY9CtosVhx1/v/iFWDb+FXr92Btd7V0y8shWc6rA7sXbsfTl3yMTQVz3lnvxYIoLWzK4VXTm/RFJ011taAIrtE9Hu9RqSX6tiewJ1SvqLCQiOg6+yhiFPy9lT3RyaWX1NZaUSPfH+SCL7DpiRw0DuUiVWe9ToxIUNtVaW5p3kvUyKpEIFMIkCRbFlJybuq1NrZaeSjyY4Fc5qNqHVbctG66iojr6I8dk1L65Qkssmua66WR0lffU21ke1SStzd329E2woRSAYBrmWZGILy76HhYSOk41pBkV0EuC+Y19RoRNx9g14MpiChRzYQ4Zp34ZxmRGOxre6BiouKTLICrvcSwfmL8lMK1bcmBeeasKqi3MjE/YGAEZJPN2YicOc1eT4l/U67HZaNknTWuaun18jSJxMUrFO0zvZQvE5pPecZ/uF8zz9Wm22z/cP4cuPxUQRDQfgDQcNtS3n8mHS9DE6nE1aLxXyfzMbXj9fwFBWaeY1fU5jP+W1bySMcDjs87kKTtIbncLzzHJ9vGIM+36SSmlDWT3E7E5wx+Ls84XDECMv57OOYSUcUut0mIQs5USpKGShjbPxtkWQ7IUKLjCUXSOWzmWOLgmrWo6e/Px0odA0RyCoCXIvzHRuzXDBplUIEZpMA5zK+92XwvS8TvFEOPT4BIedKit45v/MdNffzChHIZQKpkrcnmIVicfNb4JS4MzkCw8nERdtxxFPCGx0dNclxuN5UiIAIpIcA9/vN9XVm35jMZA7pqb2ukq8E6D+PxMfmmm3F2JxjGRO7z4LgPSFrH//3lnWVwD1fR7DaLQIikA8EJHDPh15WG0VABERABERABERABERABERABERABERABERABERABERABERABERABERABERABEQgzQT4C/e+8AjafC3oGGnHQLAfz3Y8hZUDb05Z5E4R8alLTn9XC1jmi93P448rf4u+QG+aW6jLiYAIzIRAuasClx14lZG3UyBOOexgaGAmRerccQQaPI1GDLh//YEYDvvgj/pR5ixDqasc1e4aUOj+0Pq/4/7Vf0UkvsUH4JNEkgLgExedgg8tOgXfe/rbeKVnRZJKTl0xlChesewaI/W45ImL8j45SF1RPW46/HaEYiGc8feTUwdeJWcNge8fdC2ai+eiw9+O3kAvukY6EIgGjFj5gTV/hT/iz5q2qKLbJuB2FOKLu3/ZzCE/WXETHt7wL+ESgVklwGQiTCrCoLi9P9iHu1+7E0+0PzphvQ5sPBhf2P3L8EeGjcC7LQsSykzYqCkcsEP5Enx+93NRV9SAsx86I++e0ztWLMVX9r4IJc5SXPi/c/Ou/6cwVLL+UK5F/vDBv+G1vldw+4pb0OFvy5g2MZnEHjV7Y/eavbB37b7wOIo31S0ajWHY7zdCsHTJ0dIFZkz4XGWEeoy1rW1GoJPq2Fzg3oXhkYC5pJG3u90IR6Lo6u3dpggv1fVT+bNPgKIKd0GB+dA/5YkULlKASGEh5U5dvX3mb8UYAUqvmmprQJnt0LDf3D8KEcg0Anz211O8ulFAavYNo6NYx7knyVLvitJSI61luWtb3p2sMiFv5/U3dHQgpGQhKRkuVeXlRjjMiDN5dHwsgbR/ZMQ8xxUiMBMCbpfLJAigRLm7rz9vxd8zYZjOczkHUNpJ4b7T4YTVajFiTorL+SyWfBmY01BvJN/jg2wSCY34Nee1QDBoEp9Qyr6lhHzLPrXZbEYAR9Ze3zC6+6b37J2pwJ31Ki0uBkX0blfBZpJ1tsM37Dft2t56gAL36soKUCRO8XsgFDKJi7hHGJO42+F02OF2u83PDhPrDEqLmdqB/Hr7B7YroaRAk5JylpvgTnkshZcupxMlxR5zfe6ZKZEn04n6gPVIlGuz2szYZ9mcF/l+gfVK/Nmy/xKC+sS/xzbK2ge8Q6ZOPC+dwT5kQp6NcDcJ2rZeD/YCZ32Yfu1O0f6Ncvzaykr0DgxKMJrOwaBrZQ0BrsdLPEXmXQH3Rcned2UNCFU0YwhwLk9IpLeUtycqyeQlTfV15n+ZbE1JwDKm+1SRrRDgz1f4jokJazim47G4SQDENeJE765TLW9ndSmrDY9LdDaRvJ3nMFFPJD5q1ptMlDaZ4H6v1OMx5yhEQASmT0AS9+mz05npJ5BI+MEr8/nv94+YfUfiPY15V7Mx8d72avduwfvYW53tJRvZVnmTkbVzT8Q5mn8CgaBJtDeZdzvpJ6wrioAIiIAIJIOABO7JoKgyREAEREAEREAEREAEREAEREAEREAEREAEREAEREAEREAEREAEREAEREAEREAEREAENiPAD00GoiGEYmFE4zGEYkH8e/0/8ee3/29SpCh1XlS2GB9efBr2rNlns3O8oUG80f8aHm/7H57vfAax0dikytRBIiACmUPg2PnH47QdT8djrY/gvtV/QddIZ+ZULgdrUuwsMc/U3Wv2xK5VeyAcC+EPb92Nl7pfSFlr+RynvP20Jafj+09fipd7XkzZtZJZ8AX7Xox96w7AT166EY+0/CeZRWddWfVFDbjx8NsQiI7gkw+elnX1V4WTT+DKg39oniVD4SEEowEj8hgKe1FdWIN/rL1/0uu85NdMJSaTwC5Vuxvhc6W7Cl/416eVYCWZcFXWtAhcfcgNmFsyD90jXbjr9V/gha5nER+lImly8eW9LsQ+dfth1eDbRuI+lXMnd4XMPGpZ46H42E6fQJWrGn9e9X/4w5t3Z2ZFU1CrIkcRdqzY2azpDm06DBRZvdD1HK5+5vIUXE1FZgKBek8DbjzsNixvfww3PH9NJlRpUx3e03CQ2RPVFzWaf6NIbcg3jEGfDwlJWkZVOImVqamsRGmxx0gA27q6kljytosaL3Bv6+zCSCCAeiNvL0Q4EpG8PS29kLkX4fiY29gAp91uhDEDg14jqKwsKwNlrRYLzH3ZN+iF1+fL3IakqWYUTFLMSREkn1l9/QObZIppqoIuIwKTJkAJDUVsVsuYvJQitvVt7UZ0layw2axY0Nxsym/v6jaC1fExXt7e0tGpZCHJAr+VcpiYhaJbynMtVusmoS77e/X6DSm8sorOBwKU3dVWVZp7nYkguIZUzB4B9sOYlMlmRNoFBU4jvKZAPCF35rMfG58EfOeTOMc75EPf4GDey5I4R5aVFJv1Ln9uR3lUNBY1XBMCSCa+ouh8KmIp3issl+UzyQ+T/Uw1kiFw5zUpYS/2eMzYcLkKNkn8E/WhRIvCS+7F2c7xwWQNlK1Qcr+hvWOb8nKOK+4n+MdmtRiWnHe4x5/M3p6CsfLSUhR7ikx9GTyf5YZCIXiHh41wfjrydLvdhkKX2ySecDgdhgO/Zl0Twvit9Y1JYhUKY3DYZ4RoyVw3TX0sUMDPs8aEaglZ/mblWCyGHWX9JcXFZt1HMRrXfMkMlst+4piinD8YCiWzeJUlAjlBgHMA3/lxbuno7oHPP/U5ICdAqBEZRYDv/Bjcj29tTTNeas33xnwnqBCBTCQwXrS8rfpxfZsQxY6XuyfE7zzPYbXANrbASklQxs537JORt7MC/F3yUCxu1uO8TycKtoXvf7iO7uzhfmN4olP0fREQge0QYPI73lOMyd63AioC6SRASXokHuWteK0AACAASURBVN+UsI1J9vguZ3uRSFA3VcG7eZPI9zws3AIkfsJAubtk7ensdV1LBERABLKXgATu2dt3qrkIiIAIiIAIiIAIiIAIiIAIiIAIiIAIiIAIiIAIiIAIiIAIiIAIiIAIiIAIiIAIZDQB/iJjdHQUkXgU/sgw/vL2H/HAmnsnVefjF56EU5Z8DAW2gs2Op7z92me/j95AD/qDfZMqSweJgAhkHoFP7XwW3tt8BP648neTfi5kXiuyr0YUChQ5PIiPxuCPpPaDtGMC95Nx2pKPZ5XAfdeq3XHJe67A0x3LcccrP4E35M2+jk5SjSVwTxLIHCpmXskCVLgqjPzYZrGhwF6Ao+Ydi50rdzXrsosfO1/rsxzo70/ufCYOm3MU1nvX4vInv6VkSTnQp9nehDnFc9HgaTQC7nA8POXmVLircN2hPwal3j956SY80vLvKZeRTSe47C6zBju48TA4bE482/kk7njlpzkvrnfb3VhauSuWNR6Cfev2h9M69i5hFKPoC/TiwbX34f41f82mrlRdp0Dg6Lnvx5m7fdH08a9fu2MKZ6b+0Dkl88C5dZeq3YyIrW9gEAPeodRfeBauYD7sTKGdxWKkqvzAGqVxlOBRqpaOoKCuqrwMZSUl6OzugcdTBEoJKN6k5EPitXT0QuZew1NUiLqqKiP9i0RjaOnsQCQSNWOWwsaqinJQWs4P7b8j/E/P2M00aglBDlnxmTXg9SI+Ss2OQgQyk4BJ0NBQjwKHY0wIFYkYGdRkhKqTaRGfEXVVlXA6nVsVTY2Xt69v70A4TfPeZOqei8dQ3GyEtBS4b1x3ULhN8eyaDS3Tkt/mIie1aeoEOJ44loqLiszJb69bP/VCdEbSCFB2XV5SAibQ2JaEmtJCCjq5duNaPxgKIxKNIBaL61mQtJ7YdkHlpSWoKCsz62lKtKea8GAsYVA9+gYHMDg0swRK3I86HA4jEy50uYygPjF2xqTrY9J07ssDoZCRpXO+tlgtKCsuASXo3LumMlgH7jlYP+6dR+Nxs8buH/QmRX7M9jrsDiPVL3A6DA8mNeS/J+ZMyufj/CUei8XcM+SebQJbjpuEzJPPBiZq4LuWZIXDYUdxYZEZE+wbSvoVIiACmxPg/qisuBglxR4MDg2hu69fiERg1glQ4Mk94dbk7eOltUo6MOtdpQpsh8B4eTvl63arhcs4GJ3txr/53mui17SplrcnmsBlJWW3k41gbPNEiyvXrtvqqdwHVldWmO/xZ0vbSsww2evqOBEQgTEC45OZSOKuUZFJBJgQhIlBGANDQ2aPP5Ukg9tqC+dVkwjO7TJJ7kzCO5Mo0j7p5icSpnA+CgSCCIbDSanbpCugA0VABERABDKSgATuGdktqpQIiIAIiIAIiIAIiIAIiIAIiIAIiIAIiIAIiIAIiIAIiIAIiIAIiIAIiIAIiIAI5AYB/mJlKBbBc13P4k8rf4913jUTNqzEWYqj5r0PR8w5BpSwWSxWFNoLzXmrB1fhu8u/iWAsOGE5OkAERCBzCZy8+CN4//wP4vaXbzGibEXuEchWgfsHFhyPT+58Fp7rfAY/WXEDfOGZSSOyuWclcM/m3kt93Slw37FyZ5yy+KNYWrkLOvztuOaZK9A23Jr6i+sKKSVw0+G3ocJVhTte/Ske3vCvlF5LhYtAughcsewaLKnYCf/Z8BB+9vItOSszr3RX4fO7n4cFpYvQF+jBP9Y9gP9ueChdmGftOhWuStx65B2wWmymDpRxMenbwy3/xr2r/oRIPDJrddOF00OAgvQPLDgBd79+J/62+s/puegUrsJ784J9Lsa80gUYjQMt7R3gh31zLfghaMroXM4CWDcK4gLBEFo7O9PWVMrb+EG5itJS8yxIiLg7e3qMzFGR3wRqKitQWlwMOmUCIYpfNhc0UtBH+X+px2M+yE+x4fDICHr6+/Pqw/iuAidqq6qM8JEitn6KEiayAuX30FLrM4AA79nm+jq4nc6kCNw5fxR7POZ5wHtivDh4bUvrZvP4eHn7urZ2RCJae6Z7SFC6sqC5SQL3dIPPwetxPct7mn+PBIJpXcfmIM5pN4nP3Dn19UaeTHEypeDRaNTc4wDl0zGEwuP/bew9AP8o0kuAz9/KsjIj8O3o6jZr56kEE37NbWpE38DMBe5buy7F5ZQMM8EYpelMxLKlX5LjiiL1aCyO1o6OtKx7+YwpcrsRDIfMsybVYbVaYLONCcqcjjFJGe+hQDD1105V27ivKy3mOm0sgSMTCCQrcRzLdrsKwPcZQ8PDerakqhNVblYToASR90pFeZmZo9e1tmV1e1T53CeQkEFz7qMIWiECmUhgS3k7Jezbi4TIfUu5u91iAeXvmRiU8/K/jY5ebClw5/s97smZdGFszSp5eyb2o+qU3QQSEnc+JZxMmJfdzVHtc4RA2CS4A9qn8W5pugi2JndnWXxPJFn7dKnqPBEQARHIHwISuOdPX6ulIiACIiACIiACIiACIiACIiACIiACIiACIiACIiACIiACIiACIiACIiACIiACIpB2AvylykAsiL+8fQ8eXHs/fOGh7dZhTsk87Ft3ABaXL0FtYT3eGngDj7U+jG/ufxkcVgfeHngLly7/BqLx7YuuDp9zFPoCvRgMDcJhtSMYC6FjuA2x0VjaGeiCIiAC7yZwQMMynLH0s/jTW7/FI63/0Yefc3CQZKPAvaygDNccehM8jmLc9fov8ODa+3KwZybfJAncJ88qH4+0We24aN9vYZeq3UA3zhv9r+KOV25Dp789H3HkTJsp5r/r2D+Bz/DP/esT8Ia8OdM2NSR/CRTYCnDj4bejwlWB7z91KVb0vJBzMCywYM/afXDG0s+g0dOEV3pews9euRWd/s3FtDnX8E0NsuDnR9+FkoJSPNv5FK5//gcTvjPIXRb51zK71Y5LD7wSS8p3wnXPfh/PdD6VkRA8Dg8u2u8SLCxbDOuoFWtb23JOCE25RlV5mRFgMygQaevswkggkNY+KS4qAgUEtA7E43H0DQwa6aNCBOY01BsRM/cvFPF19fZtFUqh22VElJQBJpIAtHZ2GSlZrgeljk31dbDZbPAN+9HV25vrTVb7coRAMgTulMhWlJWhqNANfj1e2k5hB6W0w/6RzeSg4+XtG9o7kiYOzZFuSVsz+Mya39RopLsU7EvinDb0OXchriOrKytgtVjQmyKhdM5BS3KDyL6uuto8i/ns7fd6EYlEzXpe93aSYSehOM6/FKJWlJWis6cXPr9/SqUy8RaTgDFh0oB3+79DMqWCtziY44rJidwulxlbFA9zPHH+4B9uEDjeuOZPV7BOs5Ekidcdk31md8IDtqOstMTs27hmY/9R4j7TYFKCxtoa8F0r90KBUGimRep8EchZAlw3cT/E6OjumXISj5wFo4ZlJAEmcuH7Lr7bW9OiZPQZ2Ul5XqmpytuzHVcwxuRcMD+7GRgaMj/HIYOG2hqTdIgheXu297Lqn8kEEu+0mSfCabVmclVVtzwhwHkhEo2ad/sKERABERABEcgGAhK4Z0MvqY4iIAIiIAIiIAIiIAIiIAIiIAIiIAIiIAIiIAIiIAIiIAIiIAIiIAIiIAIiIAIikKUExgvc/73+H+gP9m+3JZ/d9fM4Zt4HzDH+yDBueekGPNf5NC7c91tG7B6IjuDaZ7+PV3tf3mY5C0oX4epDrkcoFkT7cCuKnSXmQ6iPtj2Cf659AIOhgSylqWqLQO4QmFsyD+fueQEebvkXnmp/An1BCaFyp3fHWpJtAndK269774+xYWgdVg68hftW/xmhWH5/ML+5eC5++N6bDYcz/n5yrg1RtWeaBCiueP/8D+KkHU7FcMSH57qexsr+t/BK70sIRNMr55xmE3TadgjUFTWY+z4SC+O8hz+HIQncNV5ygMDRc9+PT+1yNjr87Tj/kXNyoEWbN8FpK8CHF5+G4xZ8yCQ9+9vqP+Pu1+/MuXZO1KBP7XwW3jf/OCxvfww/fvGHWS+imqi9+v47BFx2N3703ltMEqYrn74Ub/a/nrF4mCDp40s/jd2q94AlbsO61raMret0K+Z0ONBYV2skG3wX197dA//IyHSLm9F5lo0S+RkVopNzhoDVasGC5mZQMkkhTHdfH4aGty+YLC8tRUVpiZE6cjxT+t7bP4BYfEwwk4tRU1mJEk+REa919fQauaNCBLKBwHQE7ry3KXGjyLXQPSZtHx8JYXsgGDTykC2DkmdKaxnBUAgtHZ1ag87SYGFfLmhuMs93yviyXUo7Sxh1WQDVFRUoLS4293xHd7eSAKV5VFDCzIQ7FPdR1kchOP9WZC4B7v8oKnEXFJi9X1lJMUYCQWxr7ky0hH1dU1lhEm/xa4ob+wYH09pQjrMitxuFhW6TtCEcjqBTyYvS2gczvRiF/M31dZuK4RjiWJpucExwXDodTnh9PpPIQyECIrBtAkyG0VRXB6fTYZ7l3D9x7uaaXCECmUhg8fx5Zq/49rr1mVg91SmPCeSbvJ1dHYmPIrYxoRDnDc4hJinvxpC8PY9vCDU9bQQkcU8bal1oAgKcDzgvjASDaO/q1n5CI0YEREAERCArCEjgnhXdpEqKgAiIgAiIgAiIgAiIgAiIgAiIgAiIgAiIgAiIgAiIgAiIgAiIgAiIgAiIgAiIQPYRoOAlGh9FNB7F39fej3tX3TOhPP3cvc7HwY3vNY0dxSj+vuZv+M0bv8S1h96ERk+z+feVA2/i9pdvMZLdrcWxC44H5W0MypoS0TXShftW/wX/XPdA9sFUjUUgxwhUuqvw5b0uNMkYnu96BqsH386xFqo52SRwr/c04tsHXAG3vRB/fOu3+Pvav6kDASws2wFXHfwjM49/7IETxUQEQHn7BftejL1r98NI1I+nO5bjwbX3b3NNJmTZR8BhdeLHR9wOt92N5zqfwa9e+xmGwkPZ1xDVWAQ2EnBaC3Dte29CWUE5fv7KrXis9ZGcYtPgacQndz4TC8sWo3ukEw+suRdPtD2aU22cbGN2rdoDX93nIlhhxdn/+iTCeZ6IZ7LccuG40oIyXH/YTxCMBkzCv7Xe1RndrAPql+HTu5yNclcFVm9oQSwWy+j6TqVyfAdXUVaGMgqvrVZz6uDQELr7tp/McSrX0LEiMF0CTCrQxOQCDof58D8lAJQBTBQ8r6qiHMVFRebQcCSCnr4++AMTnztR2Zn4/frqarjdLiMsnIn8MBPbpjrlNoGtCdw3tLUjvlEGxdZTKsjjKGtlogJXQYH5/0RQ2Ezh7LB/xIijJgqeS9GNp7DQHOoPBNDZ3ZPTSR4mYjJb36fAfeGcZvN8X7V+w2xVQ9fNAQJN9XVGRJ1IypADTcrYJpSXlqC8pBRMspMIPqcZoXDECPS3ljwjYxuUpxUrKixEVXk5IpEwege9qCwr3bRuTsyrWwrdua6uKCs1SZKY7CsQDJlESbMVnM8pc1Xyj9nqgZldl2sxJuSx2+2moPVt7dNK/MAEHkxAkFjT8T1GdCsJfGZWW50tArlHgPN5WUmJSeTI4HqcEvfJ7Kdyj4ZalOkE5jY2mERB3DMq0UCm91b+1C/f5O3x0bHfB+fvlPPr8e/tEr0ueXv+jH+1dPYJNNTWmHfbTGrmHPd+ZvZrphrkE4HxST3Ybr5P4lwQCoXNz3H5tdZu+TQi1FYREAERyA4CErhnRz+pliIgAiIgAiIgAiIgAiIgAiIgAiIgAiIgAiIgAiIgAiIgAiIgAiIgAiIgAiIgAiKQFQT4C/b8hcr4aHwzffry9sdw24qbEYhuX3xxUOOhOG+vCybVVsq5/rPhIfz+zbsQGidn+8CCE4zEjsGPetus1I0CvvAIXu97FVc/c/mkytdBIiACqSNAieaX9vyakf6+2P0cXuldkbqLqeRZIZAtAvdSZymuOuR6tPvb8GLXc/jX+gcRjoVnhVmmXbTYWYI7jvmNmdO/+sgX0DHcnmlVVH3STODyZddgTvEc/K/1v3im40m81vdKmmugy6WDwKHNR+CTO38WHkcxfvXaz40QWiEC2UrgQ4tOwYcXn4ZVA2/hu09+K1ubsdV6FzqKcN2hP0aRw4OnOp7Avav+hPbhtpxq41Qaw13/VYf8CHNL5uPS5d/Ayv43p3K6js1iAjWFtfjx4bejJ9CDHz53VcYL3Bs8TThnj69gh/IlWNvahkgkksX036l6icdjxH12u82I7wKhkBE2SXiWE92bE42gmHFeY4MRRSbkoGzYgHcIvf39RhqzvfAUjckpnQ6HOYyS547uHkRzKAkD21VfU23EtYM+H/oHvTnR92pEfhDYmsCdAk/OSUwqUlpSbISyvIfHPwMo/6BckNJ2fj2doOSG8lDWgSKRrt4++Pz+6RSlc6ZJwGazYkHzWAJoivtDObK+miYOnTZNAhTnUVxFAengkA/dfX3TLEmnTYbA4vnztnoYn8XdvX1mP6HIfAJM4FVRWoKOnl5QxVhTWblJ4rtl7Sng4v6QCVTi8VGTKKGnv98kSFKIwHQJcJ3HhFulxWPydT5DuAacTHBNWOB0oKK0DC5XAcLhCAKhoJkDcinZ3mRY6BgRmAkBT1ERqivK4bTbN71b4R6L7wUlWpwJWZ2bbALct/Mddk9fPwaGlLw82XxV3tQI8B0Sk9Ak3ifZLBY4ckCezHfszKU4XtJOMv/P3nmAx1Gc//+r66eT7tS73CtgXMC0UEwIJCGdhE4IhITeW0JvCb0mQH6kE0ISkn9IQkIJ1TSDaTYQbIy7etfppOvt/3xHXnEWknWSrut9efzIWLuzs5+ZnZ2d2/u8I4naY4lxrZ1BUS/X6+X+Mb7+JFsLgYkS0NbUuSaWK+PQRFnIfokhEI5Gwfd2xnNL84cjQ88RzO0Yk5N3qFIidU9M+0gpQkAICAEhkDgCInBPHEspSQgIASEgBISAEBACQkAICAEhIASEgBAQAkJACAgBISAEhIAQEAJCQAgIASEgBISAEBACU54AX8D0hAJKjMH/KFlf2/ke/rHxr3HJ5BxmBx46/A+g+Hd4UMLOiBXqULL7zLZ/49F1D6vjMY5bcBKOmnus+rtJx5dBB/f0hUNo6m/CZS+fj3A0POXbSgAIgXQSKLGU4uwlF6hx4Z32t/BB55p0VkeOnQQC2SBwry+chmv2/wnMejOe2Pw4/v7JY0kgkd1F3n/Yr8CEC6FICBevPAc9PhHXZHeLTq72v/jC7+AL+/DzNXdhi3PT5AqTvTOWQJG5CBfvfQUWlOyG/257Ek9v/Q9c/j4MBPszts5SMSEwEgFKeB46/GH1q0fX/V4ln8il+OKMr+C0RWeisb9BCcsHAnKNHj3/BBw19xisbl2Fe9+9PZeaW85lFwSYcORXR/wB/kgAP3/vLrzb/lZG85rhmIVT9zgdC0t2x7am5pyR1dVVVSLfalWyNEqtRcKX0d1wSlZOp8tTcl8KKbTo6etDV0/vuHjwi5iUAxr0eoQjEThdLiU651p4LoQI3HOhFafmOfAzoPqaalhNJvUpEZMr+PwBWMwmlbghNjRhO+VQFH8kIji2ULpFmTvD4/Whqa0tEUVLGXEQ4LNffXW1am8KVznH4hg93tAk/OPdT7bPDQKOwgKUl5SouUJjS6sIxJPYrEX2QpQVlyAajaCr1zmYEGfHXIrCvlyZVyURYcYUXVvJ50CLSk5GOXtddZUSUXIMVklU8vKG5t+8P1PEyPtwX38/vD6R9GdMQ2Z5RawWM2qrqlTSHva7bqcT3b3OweQ9JqOaC2rJ87iN0WhUSX20xD7ch2sY7V1dav4oIQSEwPgJVJaVgiJ3XmNa8HmrsVWeicZPU/ZIFoFiux3lpSXweL1oamtP1mGkXCEwIgFN2G61WtR8mbJkLbJNmhzZsQyudLtRgKsvg++Jjx58DuBnR1yHU3+Cg8mdfIGAyNrlmhECaSYgEvc0N0AOHZ7fHQruuEnw8xoD14S0L/2Mcp68d1DgroVJp1P7sBjeWWJ/atvwfsLnDEn2kUOdR05FCAgBIZCFBETgnoWNJlUWAkJACAgBISAEhIAQEAJCQAgIASEgBISAEBACQkAICAEhIASEgBAQAkJACAgBISAEhECmEuBLmE5/P/6x8W94peklOP3jk+DwvG496B7MKpqjTpHvbxp3vJSpnTNf2uSLnpEdX+aORMN4s3WVEu829m/HOUsuwiH1n1cvgBpi3gDlPj2+Xtz4xlVKcichBIRA+ghQCH3O0ouUDPq1ppX4sOv99FVGjpwUArEC92te/xE+6V2flOOMt1AKfapttfjW3O9gedX+2OzciFUtr+KVxhcRjATHW1zObz/TMRuH1n8B+9cchHA0pJKgKEFsXh6mFU7Dt+ceh2WVy7Gm4x0lSpUEKbndJR447Dfo9Hbgp29eK9dLDjf1wXWH4od7nqOSW2x3bUUe8mA15uOc50/L4bOWU8tFAl+f/W0cv+AkvN+5Fne+81OVjCRXwm5y4LoDbkZtQS2uX3UlPu5ZlyunNqnzmFM0Dz/e91pY9VZs6F0Pb8gLd3AAD669b1Llys6ZT+DcpRfjgJqD8EbLa/jdR7/M6IQGnF+fsvsPsbA0twTuM+pqlfysua0dbq838zuN1HBKEphZXwejwaDOvbfPhc6englxsJjN4BcyKdthUEDZ0T2xsiZUgSTuJAL3JMKVopNKgOt9M2prYDYalTgqNiiGojxwwO1R0thkBgXuFLkrEXg0iobmFklqkkzgMWVzfCd7i8WCSDiCbc3NSuY+nqiuqAAlsG6PB+1dksRyPOyyeVsmIWK7OwoKodfrEAiFlMBdJEDJaVWO19Nra5TgzzXgRm9fX3IOJKUmnQAlvbVVleo5cHNDo2rTsuJiUNCvZO3hsJIzUp7NbfPydPAH/Ojs6VXyRgkhkCgCHFdqKytgMZmg25G4h2Jeq9kMW74VJv573qA1jmN7OBxBKBwC92MfdfUPQJJHJKo1pJypSoDXWmlRkRIS89pi9A+40e92q0Qt/MO5uSRpmao9JDPOm+t4TDZDafSWxqbMqJTUImcJ7ErYzpPmSMn5CV9rpsB9MkG5rXqHOg/QYWxZbjzHGvTvRnfI2ZWnfUxJO+dVsVJ2r9enDsV5lkRuEeD9vthhV0mTEpUcM7cIZd/ZcMyaVV+n1rT5fQt+70Ii9wlwbA9HonwFWL0XOJpsPcSbwhj3GE3eriXssO74/HQskXus9J3ENYH74F1o8H7JCEQiSuYer7ydnxXYCwqGGtE1MCDjVe53aTlDISAEhEBKCYjAPaW45WBCQAgIASEgBISAEBACQkAICAEhIASEgBAQAkJACAgBISAEhIAQEAJCQAgIASEgBISAEMhtAnyhsi/gxnvtb+H9jjVY1/MR+gN9CEfCiCCqXuY36oywGCww6Uww6I2IRMIIRALwhjyY5ZiL85ZdjBJLqXopdLQXgjWJezgSGfoCWLe3C//Z8k98aeZXUZlftdPLnKROgXsoEsGrzSvx5/V/QLevK7cbQ85OCGQwgUKTHectu0Rd9//d+hTWdX+YwbWVqk2EgCZwP2b+iTj3hdPQ5U3vmGvIM+Bbc4/GimlfQJmlXL3hH4oE8a9Nj+OvGx6dyClOmX0q8itxwwG3KoEzolG82/E2is0lWFiyO/Q6/RCH99rfxq1v3ThluEzFE33o8IexzbUFt6y+YSqe/pQ552v2/wn2KNtTzcUD4QCMeqP6+/H/+aYkaZgyvSA3TvS3X/wTdDo97nv3dqzpeDc3TmrHWXxzzndwwsLvIRKN4PKXL0BD/7acOr/JnAzF9pyjcC7KeKnhOfzi/Z9NpkjZNwsI6HUG/PLwP6gvGD+37Wn8+eNHMrbWuSpwn1lXB6PRgM3bG8C1OgkhkIkEaisrkW+1qPVpCv18fv+Eq0n5AEXBBoMBgUBAJS+gkCzbQwTu2d6CU7f+FAbyGqcQhNIqJeMcGFDS9lRLYikG4fjAsYZCW5FAp65fUiJcUVoCq9WqxMHbW1qVPCyesOXno6aifGjTUCiM9q4uEY3FAy/LtqFM2ma1Kqkvk7JQTjX4/BhVYtGuXqcaPySSQ4BzqPrqKpUAh8l0IoNmQIksJMBxs6KkWCX73bpDgkqRX0mRQ4m0u/v6lBibYWSCFSXOzv75chY21ZSossVsQmVZmZJHM1R/27E2YdDrh94n4u84T6RYmj+ZVMDnl4QCU6KTyEkmlYBOl6eS4TCJB8f82OBzEZ/RQsEQvH4f3B6vJH9MamtI4bsiMG/mDPWsvnHb9l2CUknZZI1bOtM4CIxH2M61q8mqkVXCJI6tkagS3A4PTRDPz8xGkroPCtn5FDy4/+Dfd4jgd3HeTJDIoJSdyfO45sY5lUi8x9FZcmBTJmXT5t1cPxGRew40KqDalOs1HM+MurxJJ5fIDSq5eRYc73n/4Hd9YiM2uYgmdOd3boZvpyUg0e4vsfL2xtY2dW9g4hyKbccSuQcig88KvL9wW03gHtpxj2OSE96p4pW3s/8W2+3q2LHBsaqtM73vrudmb5KzEgJCQAhMXQIicJ+6bS9nLgSEgBAQAkJACAgBISAEhIAQEAJCQAgIASEgBISAEBACQkAICAEhIASEgBAQAkJACAiBhBPgy5SeUAChaFi93R+KhJRUjq96uoP9SuBLeXu+IR8WgxUmvXlHHQa/CWDUm9TvI9EwjDoDjDq+5jlyDErcI+rlzOHB49qMpp32DezYli90vtL0Eh5Yc0/Cz18KFAJCID4CBp0BZy4+HxRDv9HyGp7e+u/4dpStsoYAX+Q/ZY8f4sszv4aPe9bhwbX3od3duuPrX6k5DYPOiHnF8/GVWd/ADMcsJWxvGWjG1r4taOzfjm19W9Hqbk5NZbL8KDPss5TQeWnl3ii1lKIv0Ic17e+ix9eNA2sPwfySBeqezmv5Dx/9JsvPVqo/nADnbF+f9S0cNe9Yde1c9vL5AilHCUyzT8fNB94Nk35QdBIb33v6GHhD3hw9czmtgEn/5wAAIABJREFUXCOwZ/lSXL3fjfio6wMl7+7wtOfMKZbnV+DCZZdjTtE8JR/yh324bOV5aPO05cw5TuZEFpbujiv3vQFmvRlM8nbhS2fCH564oHcydZF9U0tgccVSXLHP9fCFffjpm9diY++G1FYgzqPlrsC9VgmaKKoVKV+cnUE2SzkBR2EhKstKVR9t7eyExzsonJlIUPpaVV4OvU6n5KO9fa6JFDPpfSjVqCgtVQksKDjodvZNSjAlAvdJN4kUkAYClHJUlZWhwJY/JHBvam1Li3ibdZlVX6dEN109vejp60sDkal9SCVxLytVkhgm6qA0hoK+XQXba/a0eiWSpmCGnyFazWb1vNXj7EOvyzWpsXVqt0j6z57iXt4vTSYTrBYz2Ed4/2b7smsEQ0F4fX4MuN2q/fk5t0TyCJSVFKPE4UBHdw+crvTMn5J3dlOrZCbMsBcWqvdB2rq64fZ4UFpUpJIjMDjfDgSCUwuKnG1aCZQUFaHEYVfjuM/nV6LoYDCk7utlxcVq/GdQyBsIBuEacKPf7ZZ7fFpbTQ6eawQ4v+K1xiQ5XKfg//OPQW+AwaBXa4dGvV49L3HexbUUSZyTa70gc8+H/Y7SYaPBgPaubpXUyWIxq3XC7c0tQxUvtNnUml9Le7skG8jc5kx7zSYrbNek6bpxmtwpyeV70rEyXa4J9+1InGQ2m1QyJU2YGwuKh+LYvKscWpwnxUrZOZdiYjwfn5UlqUHa+91IFSjIzx8U6qeofTRRJfuuJv5nvbh21tndk5GMpFLxExCJe/yssnHL4eJ2Jt9gAgYmaOda+kj3Dp4n7wtM0Ge1WtR2vAcOD45Bmrw99ncjidyZIEC7/fnDg98t6nY61ZqSJnDXpPBaWawDy9/VWMfEulyr0upn0OWpJCb83hCDyQcl4Ug29lypsxAQAkIgMwmIwD0z20VqJQSEgBAQAkJACAgBISAEhIAQEAJCQAgIASEgBISAEBACQkAICAEhIASEgBAQAkJACAiBrCXgDfnRHxhQL/3zRe28PJ36YqRRZ4bVYIXT78RAoA8Os+Mz4gT1JS7oYNQbUWC0Qc9/2EUMf6lUl5cHviAeDPvUsbSgRN4dCsCoM2FDz3r87n8PYUvf5qxlLBUXArlA4MzF52Fh6R7Y5PwEP3/vrlw4JTmHYQTOW3oJDqpbof6ViTW2u7bh9eaVeLX5ZfT5nUnjxdf8V9Qfhq/P+TYq86vAhAEM9rUntzyhkgYwUYjE+AhQ6HzU3GOgzzPAHRzAs9uegifkUYxPWPg9UJhq1BlxxnPfQyAcGF/hsnVGEphdNA9HzvwallTsBX3e4BfqVzW/iv97/2cZWV+p1OQJnLP0IuxX/TnV3qvbVsFhKlLJGxinPH2suuYlhEA2EDi47vM4Z+mFcPn78JePH8ELDc9mQ7XjquOFe12Ofar2x2vNK8E5zyH1h6Hd3YbzXvxhXPvn+kZfnf1NfHe37yMcCeHSl89TyXskpg6By5ZfjcXlS9HQvw03rLpKJTjItMhVgXtddZUSnfIL1hSdSgiBTCRAURhFTVywZl+djHS9pqJiSE65pbEpLYkLKKStqihXwgSukXMVneLM1o7OCctnReCeiT1X6jQWAYpiq8vLYdDrlISK4irKPNIRNZUVoDiJQpFYAVw66jKVj0lhJOcmHBdbOjrg9uw6GZ3WbpRHch5D4bvDXoiiwkIlnKTklck6JpP4Yyq3R6rPnW1GKSOlU+wLg/J2o+oP/B0jEAzB7fXA4/PD7/enTHSWahaZeLzptbUwm4xoamuHxyuJIjOxjeKtE+WmTJBkMZuQp9MhGokMSbJ4H2xub0coJJ/DxctTtps8Ab4nVFhgU/MwfyD4mfeQOEdj8iudLg/hSAROV78SR0sSusmzlxKEwK4IaFJ3it15HTLxFkObl7W0d2DAI589Si9KHgG+31Bst6PYYR9ROMojcw2Bawmc33BtjMHnQiYrHa8UmfJTliWRWwQmK2wfTiMQoYg9qt6Lpsh2V6EJ27m9lm6MAlrOYyjUHU1Gy2dh9WeY1J3bx0rZvTuSnFICLpF9BKrKy9R6VSoSorA/qc9XAFj0gwJnSpZDkcG+SYE7Re4S2U2A8zWulTI0mXZ2n5HUfjRx+0jjhhK57xC1c04zkjidY0HsdtpcituOFtye6/UMs55a9cGEIpSr81mA+8YK3LmdJncfS97OsstLS9Q9jzH83soxKhSNqnGyrbNLOoQQEAJCQAgIgYQQEIF7QjBKIUJACAgBISAEhIAQEAJCQAgIASEgBISAEBACQkAICAEhIASEgBAQAkJACAgBISAEhIAQEAKjEeALoPxiC798wKBM3aLXqy9k7forCPEz5cvgjNGE7/xtf8AHvU6vRNGrWl6Nv3DZUggIgaQQOHfpRZhfvBs2923Eve/enpRjSKHpJzDdPgMzHLMw0z4bVQU1qC+YhiJzEbb3b8ODa+9DU39DQitJkfih9YcpddnWvs3Y6NygxPE8ToenXYnkJSZHQLt7a18PXFCyGyiTNesteGLz3/GPjX+b3AFk77QS4LV6zIITsEfZYjVn6/Z2Yl3PR9jq3IxeXzc+7PoAwYgI+tPaSEk6OK/tw6YfAV/Yj029n6DD04a6wnrcecj96ognPnkUgpFgko4uxQqBxBJgQpGr97sJc4rnoc3dgj9//AjeaVud2IOkobQvzvgKjl1wEoLhAM554TTML16I6w64GU5/L05/9uQ01CizDjm3eD6u3Pd6WA35uOudW/B225uZVUGpTVwEmHjPbDCPuC2TCHF9SQuuK9mMBdBBhwJTgfr7JXtfoX4yecOTW/4V1zFTudF0+0yctuhMcA69paERoXBuCO0ot+GXo/U6nZJHi3gplb1KjjUeAjPr60DxOfso++pEIt9qRU1FuZI+ef1+NLa0TqSYSe3D8a+8pAT2wgIEAkF17RmNg8nrKBp29rng7O/fabxkkoVih0PVuc/lUtLC4SEC90k1i+ycBgK8Dilvp8Sdvit+BNXU2oZ0SKc0uQ3nKlubmpUMSyI9BNgv6qurQElkR1c3+gYGRq0It6F8inOy5rZ2NYZqwTYtKylWMnDOQLt7mfxDEtWkp1XjO2qJwwGTktQZVbtpYlDe8ygLH3B7ZJ4aH8qkbMVrc2ZdrZpDMclF7PWWlANKoUknwHmxo6BAyb04x2b4/H5Qxpsrz7pJhygHSCkB3hfYb0uLHEMSXyb26ne7xy3oTWnF5WBCIEcI8P1ArmMokXt+vppjU45NefauhI85cvpyGmkiUFtZOZSEkVVgn+OaAaXVOr1OyUIptO7q6R2St7M/UgLK+eq2pviSBFNyynU1zomY7FHWBNLU4Ak6bKKF7cOrxfWrYCQyJGSnxD32nWc1PsaIsbW+yzVtStvTse6VILRSTIIJzJk+TfUHPoMlO7h+xrFxeH/VJMwcX/msP1pSgWTXT8pPHAF7QQGYHIAhEvfEcU11SeMRt49WN94Px0pmE882WgII5tY06wYTQGhidSZ/0OZksf2N3wkKRkYXr3Ptl+8m8LmCwc+HjLpBOfzw8IUHPw/d2tgkY1SqO6IcTwgIASGQowRE4J6jDSunJQSEgBAQAkJACAgBISAEhIAQEAJCQAgIASEgBISAEBACQkAICAEhIASEgBAQAkJACAiBTCLAl0H5QiW/XGDI06mXJVMZfFG81++CO+jGjW9crYSU8URFfiVcgT74Qr54NpdthIAQGAeB7+52KvarORCbnRtxzzu3QZNBj6MI2TSLCJRayrC4Yin2rzkIe5QuAr+K5gm5cdZzpyZMqv6F6V/GDxadCW/Io2TtLzU+j1ebVoKiR4nkETh02uE4a/H56PX14OKV5wjv5KFOScnnL7sUB9Yeoo4VjoTQPNCMxzc+htWtqxCO5oZgNCUgc+Qg+jw9/vzVf6qzOfWZ49RcWkIIZAsB9t+fHHiHSiTT7e3CQx/cjw8712ZL9T9Tz2n2GUpM7TA5cNvbN2F990fYvXSRErgzNjs34b/bnsTKxuez9hwnU/ECUyFuO/helFnK8XrLK/jZe3dOpjjZN00EOAc5e8mFQ6JFTdY+mAAwD7o8HR5ccy9eaX5JbXdw3aFqfsLtDDoDHlh7L/ap2h/Lq/ZVyZxuWX2DSnCQSVFmLceZi8/HnuVL0NjWpkQxuRIUQ/NLaohGsbmhcSfZfq6co5xH9hOoraxQwj4KmCgTmUgU2+0oKykBRQNaObHJJSZS5nj3sRfYUFlWpkQDlLNQoFDksIN145jJ/+93e+D2etT4WWQvVHIVTWTrGhhQUuNPU2IM1kAE7uNtCdk+3QS0BCImg17J270+n5L/pTooKZlVX6dEoJ09PaAIVCJ9BPR6PeqqKmE0GtHZ3Y2+/pHXhrndjNoa8GdbZxc4Ng4PJsgoKS5CUWGhGkNbOjqUBFwiMwnMmzlDVYz3ZUoXXQNuJeUN50jSpMykPr5aMZkOBUvtXV2jXpvjK1G2zhQCFaWlcBQWoqfPqRJeSAiBTCagzRX4jMRnKt7bOQ8QgXQmt5rULZcIFNjyUVVWpkTXfIeQ1yHXaMaSQ+YSAzmX1BGg1JOJA7gOT8nx8LFem59qNeKzISXZFBVz3up0udDR3bPLCtdVVSHfahnaJl1rE6mjmntHSrawfTRiFNPyfWqGLo8S98HkhNq/8d/Zn7iuwX6ZrnEyHjlv7vWKzD8jLZkka7ppe0NS+4cmqGQ/NY3w4r8mYuY4y+SaEtlPQJO482seJv3IUuzsP8vcPINEiNsTTYaidX5+adDlwcAPV5mMOhJR9zw+B/D5gEl1hicM8IcHk53Eitd5T2JZ6p0EQAnbKW4f7TtJgcjg95YkcVSiW1XKEwJCQAhMbQIicJ/a7S9nLwSEgBAQAkJACAgBISAEhIAQEAJCQAgIASEgBISAEBACQkAICAEhIASEgBAQAkJACAiBKUGAL3G6g35scn6CO9++Ga7A2AKNOUXz8J15x+GT3g1KXCohBIRAYgkcM/9EHDbtCGzoXS8C98SizejSKFY8qO5QJVZcUr4Mt759I97veG/SdbYa8nHzQXehMr8Kf/n4ETy7/SlJvjFpqmMXQInmTw+8E7OL5ioR/zvtq5VQtrF/O/7X9cHYBcgWGUngloPuxqyiOUrK/1rzy/jjut9lZD2lUqkh8Nev/Vsd6L737sCm3k8QioaUBLLL25maCshRhMAkCHDecdV+N2K30j3gD/lw05vXYGPvhkmUmL5dOc+Z5ZiNJzb/A39a/7CqSHl+BS5ffjWm22cOVYz346aBRjyz9T94seHZ9FU4hUfmmHT+skvwudpDlKz/gpfOQCAcSGEN5FCJIvDtucfi2/OOUzJ2JV2M+NVPi8Gi7j2UtT+//RlEohF8ccZXlNBdC85bKGtnsgMmcPigcy1++cH9KrFTpsVxC76Lo+YegwG3Gy0duXM/pdSU8meb1Yrtzc0IBEOZhl7qIwTARANlJcUIU3ze0Qmf3z9uKnq9DvXV1UrixGhsbYXPn7r7jtViQU1lBWgtoEiYEh8teP1VVZSDwmHGp2L5PITDISWc5/68XilTaW5r3ynZwqDA3aLkVD19feNmIzsIgVQTqK+ugsVshk6Xx/whShDEvp3q4DVJaVIwSPFgsxKCSKSPACUu7Bsmo1Elq+gbQczObaZVV8NkMsLt8aC5vWOXFXYUFqC8pGRIGJMuaVr6qGb+kXlvmztjurqvUdxOQbhE5hHgPKzE4VCi5M6eXpHrZ14TTbhGJUVFKCsuQltnp7oGJYRANhAotOWjyG5XcwbeP9xeL9q7urOh6lJHIZDVBDhvq62qhMVohMFgUM9PlGpPNNFeVsOQyqedgCaoZUViE3sxyQcl7gyun/EeMTxikzzyGbHX5VJCUT5vbmlsQigk6+Npb+A4KkBhbLFjsN20oAyWomrKYPlzUDWbnKC8NhgZFNRqwcQWfGZy9Q+oJBepjpGE9qwPrxGJzCFQVV4GjmHDx69E1zB2PDTqmGhg5CvCz34cBTq7e9R4KJH9BLQ+xrGQYm2JzCaQieJ2jZiWMMcckwzAF46oexzl7FpfGy5wZ0ITJjvR7kEc8ypKS4bu2bFC+OGtE3t/5bMGE//Kmn5m92GpnRAQAkIgmwiIwD2bWkvqKgSEgBAQAkJACAgBISAEhIAQEAJCQAgIASEgBISAEBACQkAICAEhIASEgBAQAkJACAgBITBhAqFoFB2eTiW8e27b0whGgrssa6ZjNk5YeLISVT624dEJH7fMWq6E8YHw+IVAEz6o7CgEsoDAybudhkPqP4+Pe9apxArRnb6OlAUnIFWcFIEV9Yfh9D3Pxdttb+Ked2+bVFnc+Wuzv4Wj550Ak96EK169CFv7tky6TClgbALzihfg6v1uUlJNBmWpvN+Z9Wac+NS3xy5AtshIAucuvQj7Vn9OSfj/s/kf+Kj7w4ysp1QqNQQeOfL/qWuaQYlJFBG4gx78/n+/xKvNK1NTCTmKEJgEgfrCabhm/5+gyFyMDT3rcfvbN6E/0D+JElO/6zfmfBsnLjxFJST7yRvXwBPy7FQJityZHIfzq5Fk7s9uexLPb/9v6iueoiN+YfqXcNoeZ4B6g8tePg8tA80pOrIcJtEEjp1/Er4440g81/AM/rL+kZ2eES9YdimWVOzNuxHyjTYMBPpVsoL5xQugy9MPVYVy9z+s+w2e2vJEoquXsPKsBituPfheVORXorPbCVd/do1Jo4GgfKmsuBhF9kL1JeiJiLETBlkKEgKjEKC8vLayErTudPf2ordvYiKRQptNCQVGE6EnqwH0er2SR1HQ3tXTO6IIhb/jF0YpMqBsJxwOo9vpVCJNygkoIKaUiBEKh+Hsc8HldoP6jbqaajXn7+juUUJjCSGQyQR4HVaWlcKg1yvhH5MZ8P6T6qC4XSVV2BGUuHt8Xni8PlUnXmcSqSVgMHCsrFVjdHNbG7y+wc/m+O+F+flwFBbCaDQOjoOhMJra2xEM7vrzQo6nHPfZ3rmWhCe1rZO8o/EeT3E/73XdvU6RhSUP9aRL5lyGY3evqx89Tueky5MCMoMA25Viv21NTOa16zE1M2ostRACgwSYVILPTwyv368SAkkIASGQfAIFNhvs6k8+onn8/BFDYsbkH12OIAR2JkCpKJ8hKAeNDcrYy0tL1FrZ5obGIeknnz2YBJFzWsaAx6OExZSQahK3kdYoOF9i8jARu2dGD+TaKdtLS9JJKXUqhO2jnT0FtRTVMiiapSydPycaXMfg/JxljCWsHUnYPtJxReI+0dZIzn5zpk8bkhhzHGoZIznhRGvBfkRhMsc+BpMaGHZcL7FlUpYciERUf2NSlnQkH5joOcp+oxMQiXvm945MFreTXr7FgrrqKjD3g3lHIoBYMfuA2zP0+YpF/9lEAf7wYJIT3s84HjF4z2ZCidFCK5+/l3tX5vdhqaEQEAJCIBsJiMA9G1tN6iwEhIAQEAJCQAgIASEgBISAEBACQkAICAEhIASEgBAQAkJACAgBISAEhIAQEAJCQAgIASEwbgJ8iTMQDmNL3xb8/ZPH8FbbG7ssY6ZjFk5aeCpa3M34zYf/N+7jcYc85OHCvS5XAtSXm14UifuEKMpOuUrgO/OOw9dmH4VNvRtw05vX5OppynmNQqDcWoGfff4h9AcHcOZz3wNFixONUksZ7lzxc5j1Fuh1erzX/g5ebHgW3b4utA40wxvyTrRo2W8MAnaTA8ur98N+1Z9DJBqGLk+HalstwtEwLnjxDOGXRQTYdt+aczSOnPV1GHRG9AdceGbrf/B8wzPwhXxZdCZS1UQT2Lf6AFCoG0FEXeP5hnwUGAvgDrrxp/UPqzmuhBDIZAK7le6hko0YdAb89sOH8My2J5UAOltin6r9cNHeP0YwHMBlL5+Pds+uJUK7lrk3qGRmz21/JltOf8x6zi6ai6v3uxFWQz7ueucWlRxIInsJHDf/JBw+48v41+bH8cSmv+90IucvuxQH1Byk7kVOfy/+8vEj2LtyX+xdta/aLhQJYW3nu0rczjWYTA8mXTh7yQUw6yxoaGnNGZEBhagVZaWIiqAh07vglK2fvbAAlaWl6vzdHi9aOjomzKKqvByFtvxBQXB7R0qE59Xl5Siw5aPf7UZHV7eSVo8WJqNRCYg8Pp8STcUGBe7FDseQaIrCaYp69HqdEh23dnSIdHrCPUN2TBWBaTXVStih0+Up2R9lm+zvqQ4KSGy2fCUi0QQiWh147VFWRJk7r1sK3CSST6CwwAaOlxQId/b0gOMhxWwcEzlms10o1md7OPv74ffHJ0RTSUCqKpWoKl39Lfn0svMI1PVUV1YowT7btbWjU+5jGdyURqMB02pqlLiSgjmRumVwY8VZNavFrJJ5GQwGbG1sinMv2UwIZAaBitJSlYiOSeh6nH1KwishBIRAaghwHVEl5crLU9JirlxQgt3rmliyvdTUWo6SiwS4Jjaa4JoJ2/icwedLJqqpq6pCvnVQYsx5bHtn105rESxrVn2dWmfb0tg0JGufWVerEomlK/lcLrbbRM+J6zclxUVqHYdBCaxBxzd80x8cB4MUYO9YyuV4yOQCYwnYWfOxJOxcM2M5XANh3+UfynCZDJTJBbi/FpTs6jAotCcfhj8SkWQb6e8iQzXQEkpyjUr7jGDT9oa4+spET4PXDEWVuxK5hyJRhKJRNadOllB+ovWX/SZOQLsXckww6jg6SGQKgVhROcf1kRLSpKquXHvnuhDHCq79aX/Xjs97Lef9ag61I2kJk08zYQ7vQSadTt13hkfsOcbTB7VxiOUwGcrwBD2p4iHHEQJCQAgIgdwmIAL33G5fOTshIASEgBAQAkJACAgBISAEhIAQEAJCQAgIASEgBISAEBACQkAICAEhIASEgBAQAkJACAiBGAL8goM3HMCm3o247a0bMRAcGJXP3OL5OH7ByUq6/tAH98MTdKPMWo6ZjtmYV7wANQW1ShJ34xtXwR/2j1jOorLFuGLf6/FW2yo89P4D8IbkC5/SIYWARmBR2RJcud916PX14twXfjApgbdQzT4CFC/+4gu/g81oww1vXIWNvRsmfBLfnPMdHDP/BJU2Q5+nRygaxEBgAOu6/4eXGp/DB51rJ1y27BgfAcrz55csAK/rxeVL0evvxS2rr49vZ9kqIwicsPB74LVEWTvlt6+3vIKPuj4YdY6TEZWWSqSFAGVnlP1T6t7hbcf1r/8Y3b7utNRFDioExiLAr9tfud8NWFS2J1rcLfjRyxcgGAmOtVvG/L6+cBrOXHw+5hTNw4Pv34uXG8eXMGF0mXsQTf2NSuT+3PanM+Z8x1sRzvtuPfhekNObra/j3ndvH28Rsn2GEWCSr6/M+ibebnsDD669b6faXbDsMuxXfQB8YT8e+/gRNA404ru7narWaJhU5I/rfovVravU37MheD89f+ml2KtyHyCcpyTuuRD8gjXl2BRMUwbS0NqGYDB7xt1caAM5h9EJ8Hv/02prYDYagby8IfHSRJlRQFBbWanEwIFAEG1dXUr6l6zQxGY8RgvFtKHQpA6l1+uV0JiyQooVGJFIFH0D/ejpdSIcmXiivUlVTHYWAnEQsFmtQyJtSooyRYA2lizL6XKho7snjjOUTSZKgGMb5e0U6nm8XpWogpI8Tdzu8wcw4HFjwOOd0BxFG4spgN/e3IJwODzRqsp+CSRAeVhdVaVq547ubjhd/QksXYpKBoHKsjKVCIdyqea2dhHuJwNyCsssLy2ByWCEVwmwnSk8shxKCEyOAO8b9dVVar7Q3t2tknxJCAEhkDoCnLtP23ENGvV8x2PQWEzhqyRTSF07yJF2TYDP+ZRbc+2MXZTeUa57a2LtkfbWRG7aWoUmb9e2jRW7C//UEWAbsm24HsqgBNaQN7IsNnW1GvlIw4W8wxMFqPrrdEqSa7VaRkwqyL46qKWPDgnhRzsvPpdp68Oxgt3h24vEPd0949PjV5WXDSYr1FHgDpUIJVWi4l2J3FmXQCSSMWu1mdNi2V0Tjjfsc0wcwBhNtJ3dZ5l9tY+9V6Q6CRLvGWoMGkHUPpwk77e8H8UmS+E4wfFCu/9Q7M7fjxbcPp57diDCe15UzdUaW9tUohIJISAEhIAQEALJICAC92RQlTKFgBAQAkJACAgBISAEhIAQEAJCQAgIASEgBISAEBACQkAICAEhIASEgBAQAkJACAgBISAEMpYAX9LsD7jwcuNL2NC7Httd2xCMBBCOhBFFFEadCYvKF2Ofqv2xe+ki9YX/DT3rlJjSqrei2FKMQpNdvehJIfv1q64YUW5aW1CPc5ZeqGR7nZ4O3PTm1Whz54aQK2MbVyqWVQTqCqfhrhX3qxe0v/vUd0QSnFWtl5jKnrPkQswtXoCtfZtx33t3jFoo5aMuf9+ofcRhduCEBadgccVSFJoKlWSM4/zvPvol3mlbnZjKSiljEqgrrMcR04/Eksq98I9P/qbk+RLZQ+Coucfg89OOQJe3U8n3R0tOkz1nJDVNNoEf73MtmPBok/MT3PbWTZKIJdnApfwJEThs2hfx/UWnK6EzE29RWp4twefS7y86AwfVrsC77W8pOTmfVycau5K5N/Y34PmG/+L5bc9M6hgTrdtE9yu2lOD+w36tnuXPeeE0Nf+TyG4C7O9nLbkArkAfzn/xDJVQT4vTFp2JalutSjTzQsOz+NLMr+Dz9YfDE/Lg4Y9+PamEUOmiVm6twE0H3o5icwm6envR25f9fZhraOUlxaDclEEZo8fnSxdiOa4Q2IkA5RLVFeVKbhONRjHg9qClo2NSlFgmxRUsMxAMgnLmSDgCnV4XV7mDbrKokhT4A8FRRcAWs1mJBbneQZFZIkXxFCyUFhWjIN+q1sEZPI5rYABen1/JVig7kBACmUKA/bSmsgKUuOvyKCmKoqm1LSPvN5pMi4lNKDSh9HtLQ/Y8k2RKm4+nHvbCApVGaiUQAAAgAElEQVRMRhO28yfHtN6+PjXuc6yebHA8tpgtSgTf2tE52eJk/0kS4DigZOAFNtXWWxub5L41Saap2H1QmlwNi9mEfrdcS6lgnsxjUGrK+Wx3r1PkWMkELWUnnICStxsMqt/yOUtCCAiB1BNgIp6SIod6vqOENkjpoggXU98QcsRdEjCbTErizmByAUpSOfcZLbgWMKu+Tq0XMrkpk4qxX3Nfrg1kShK6qdLsbIdiu13J2xlc/aQkVr9jHTSTOXBMpKBX63sUdGvrtDyvOdOnDVWfp6NDnhLTj3ZulOXys2YWyVL5d/7b8OB4PFoZInHPjB7DtmcfsOh1qo+wr3CMSfacNjZxgKOgQNVBC67PsP+FIpmTbDMzWit3asHkbRxPGbsaJ3LnjDP3TGLl7alK3hBLQ5PWxv6bJmqPvR+NRJC3HX/4088cuR+TAkwmlAw+ElH3Nj7fU94un2tOhqjsKwSEgBAQAmMREIH7WITk90JACAgBISAEhIAQEAJCQAgIASEgBISAEBACQkAICAEhIASEgBAQAkJACAgBISAEhIAQEAI5RYAvafJF8VA0osTR4wkK2zf0rMf7nWvwQedaNA00IhodWWBz+8H3YYZjliqeUqC7370Vq1tXjedwsq0QyGkC0+0zcfsh96nr8OSnj4Ev5M3p85WT+ywBJsn4yuxvYI/SxXj4o18pEePwmFU0F+ctvVgJOe9+5zY4/T0jotTn6bG8aj+ctugs8IsAzQNNuOOtn2Ig2C/oU0SgylaNExeegsXly3DGcyfDK9d0isgn5jB7li3BucsuVslmrn39R4kpVErJaQI2ow3nLb0E80sW4h8b/4YnNj+e0+crJ5d9BPIN+bjv87+ESW/Eo+sfxrPbnsqqk/jC9C/i+AUnIxAJ4NKV58EdHEhY/UeXuYew2bkJP19zBzo8mS8tKrWW4e4VD8IX8uHilWcnlFHCYEtB4yKgy9Ph3kMfQpWtCn/75M/424Y/De1/xIwv45OeDWjo3waDzoCzl1yIdd0f4qWG5xGMTF7EOa6KJnDjw6YdgeMXfg8FhkJsaWzM+i8TU8BYU1EBvV6vJKmtnSI1TWB3mRJFUfhRaMtXMnN+yZ5rqomKaTU1sJiNah2KgldKd93eya1FqaQFpSUo2pG0gPVljce34jy4dszz7XH2KQm1dt4Ggx6OgkIlM2NQEOXsT846B2VUFNJTJMXjUopNGb0vMChx93h9Sk6VyDZJVNtKOVOLQL7Vou41Bv1gP80W8ZkmVtrc0Dhqsoap1ZKJP1veQ9g32Ee0YCKKts7OXcr1xlsTk9E4JO9ramtXfXAqBO95ZSXFyvLW19+fEBl+IrjlWyxDCVo6e3pVMhWJ1BNgspnxJpiZVkOBuxkBipM7OjOmT6WeXvYdkc97HAuNBoMS7hYU2NDn6kdHd3f2nYzUeMoSKLTZUFFWqvouk1clIsnLlIUpJy4EJkmA1yOT45n1OvDtO77Px/WH7c0tWb9WOkk0snsGEVBJ2UKhuJPHxYpNtaQE7Nea2H1LY5MqTyK5BNhuFaUlQ5JpQ16ekrdnU8RKadmXOrp71NyFwQSHXM+l+HaypzVc7k6B+2hlisQ9vT2Ibc62pzDdpGNySyAQiXxmjZTrJUyUooXVaoHX60Mvk9COI2Ery7HZ8sGf/AwhNng1aeJ2/uTHOSPVJb3E5OiJJBA7rnKcoMhdIrUE0i1v59lq8xzeU3lvHU/E1p/7MRHFZCK2PN4fKbSXEAJCQAgIASGQbAIicE82YSlfCAgBISAEhIAQEAJCQAgIASEgBISAEBACQkAICAEhIASEgBAQAkJACAgBISAEhIAQEAJCIOMIUKQT3iFxH1TqxMqAPn2hVPub9ttQJIRVLa/izx//Ad3e0V/0tBis+P2X/gxdnl6dO8XUN7xxpZLh7SocZofah6JiHktCCOQygRn2mbj14HsRjobx/WeOhz/sz+XTlXMbgUBeng7f2/00HDnz64hEI/hf1/u48+1b4At/KlC74YBbMK9kISho7/R24PwXTld9ZqSYXTQXNx14O9Z1fYi32t7MOlFrtneShaV74NylF8Ef8iuJqkR2EeD845Ej/4Y+v1O1H2W4EkJgLAL1hdNw04F3KAnm3e/copIcSQiBTCFwy0H3YHbRHGzs3YCfvnktPCFPplRtzHrMKZqHq/e/CYY8A37y5jX4uGfdmPtMdIORZO7uoBtXvXoJWtzNEy02JftR4H7HIT9DMBzEZa+cD5e/LyXHlYMkl0BNQS3uWfELOP1O3L/mLnzY9b46IJ8HtOcAi94Co96k1k6yPb4665v41tyjYTMWoL2zG/1ud9aeksFgQGVZqRL4hcMRNLS2IhjMXrl+1jZEFlec8o/ykhJYLWYlWKdMxNnvgs8/eZE7+2VtVSUon6WchOL2lvbEJCuhuJISd0osKTcfj/xksLnylDBdT9GOTodQOAy3x6vWSew2m0qIQB4UC3Y7nUkXqJMRZSyFBTbY8vOVgIVBqdSA1wuP16sErbzOJYRAqgnwGqF4i6IYumEoKGpqbYtboJbq+sYej0JC1ru3rw+UTEskngDHYQqs+JPBsYpS6ERL8Tjuz6ivY/YNtHd1D4nTEn9GmVMi76OUt2uirnA4jJ6+Pjhd/Um/L+2KAscEzj8p/VSSz6ZmldhBIrUErGaz6h+NrW1xH9heWICyoiLoDQZ4PF509faqZDYSmU2AokA+95lNRiUC5Hioza+ZvItzWAkhkA0E+LzDuRmftRpaWmX8yYZGkzrmNAHO6abXVKskXSaVUA6giJFzA0rcJYRANhJgv6asncF5sjbX1YTb3b1Otc4nkRwCvNdXlpep+SojFyTDTG4R2vG8ywSg7Z1dak6u5jQplihrwnCyzZZ1ueT0tPSUqq0xUpzNth8ucOf4Q6Fksd0+YgUHPB4lOI73cwxNGM/Chgvbh2ubR5PJp4eUHDVZBLg+yPsZx1iu0TOJhERqCGSCvJ1nqklrJ5JAJBiJqrk+YyL7x5KOvTdyXNMSnKSmNeQoQkAICAEhMJUJiMB9Kre+nLsQEAJCQAgIASEgBISAEBACQkAICAEhIASEgBAQAkJACAgBISAEhIAQEAJCQAgIASEgBIRAXAT4crk35Fcvjv578z/w2IY/7nK/usJ63L3iwaFt1nV/iJ++eR2CkdHFVRaDBdfu91M0DTTibxv+pETFEkIglwloAncKqU555lgEwiJnyOX2Hu3cjDojvjHnO5jhmIl5xQuU8OWprf/Gf7c9icr8Ktxy0N0IRAIYCPTDqDOgL+DC5S+fP2JxTJ5x94oH8EHnGqzpeBerW1dNRaRpO+fPTzscP1h0Fl5veRUPrLknbfWQA0+cwEOH/wH5xnyc8/xpcAVEgjtxklNrz+/MOx7HzD8BTn8vbn7zOmxzbZ1aAORsM5LAQXUrcN7SS1TSrZ+tuRPruz/KyHqOVCmb0YYf7XMtZjpm42+f/AlPbHo8ZXWfYZ+Fs5dcgBmOWfAE3bgywyXuqRC4H1BzkOLPRG4SgwS41vFCw3/x5JZ/JQ3JqXucgSNmfFnN53/z4f/lhKh9JFi7ly7CqXucjrrCaSqvYFNbuxKNZnMYjQbUVVUp4RKl25TQUOJOkSZFnxJCYCQCFJdTalzssCshJIUP/O6+SsAZDmPA40Vff78SHXHNYCIxraYaFrNZCUYoQ2/t6FQS90SFXq+DQT8osBxv8JwoDqQIhYJclqWVQ4mKLxBAj7NPjQ8TPf/x1knbnvUosNlQbC9U0t7YevX1D6ikE9k+bk2UjeyXHgJMKlBZWqLkMBwNvD7fuITB6an14FE12RGTNGxpaExnVXL22BazCZVlZWq8CgSDam6VaHk74RU7HEpWzXvU1samlI/NqWxAJvFgkhLep3kPCIXCCAQDsFqt6p7KewAl9ukSb+dbrUpWx7knBT0U9UiklgDFcLWVFWqetbmhcUwBHGXvqs0MBrUtxXGd3T0i3k9ts03oaFVlZaB4n892gUBAXfdenx9ev18Sd02IqOyULgK8Z0yvq1X9mM8zTEYiIQSEQPoJUEJc4rCr5yaTXodAJKLWhmSOl/62kRpMnADlyRRtxz4vzZk+TSVw3LS9Ycy588SPPHX35HoRxe0UuDO4zmzU6dTzay4E318ORgfHRz5P9Q0MKEk3z8+sT51AmWM068LPf5iMQCK1BLRxxLKjzWOl6WyP2OQFlLzzP77zrgmTWVv2H66h8Jk8ntCST8STLMAfjqh1Wxnn4iGbvdvwXlZfXTX4uREGx1qOuRLJI5Ap8naeoSat1RJJjOestTHCkJcHwyQ6TSASVWtUHM+YsJtzLgkhIASEgBAQAqkiIAL3VJGW4wgBISAEhIAQEAJCQAgIASEgBISAEBACQkAICAEhIASEgBAQAkJACAgBISAEhIAQEAJCQAhkNQG+WO4O+vB686tY1fIa1nS8M+r51BbU4daD74FZP/iFkA871+K2t25SEuKRwmqw4rRFZ+HgukPR5e3EjW9chTZ3a1bzksoLgbEIVNmqce+hv1Bf2jj5qWMQHOX6GKsc+X1uEJhTNA+nLz4HdQX10OsMagwMR8OottWgzd2CP677HT4/7Qgsr9oPd7z1E7zdvnrEEz936UVg39rUuxG//+hXuQEnS87ilD1+iCNnfh33r7kHrzS9mCW1lmrGEmAChNrCepz53Cno9fUIHCEQN4Fr9r8Ju5fuqRIQXbLyHEnKEjc52TAZBIrMRbj70AdhNeTj/jV34/XmV5JxmKSVedJup6r7KRPS3PXOLbtMApboSqyoPwxnL7lwqFhK3K9+/XI09Tck+lAJKY/zxDtX3A93cACXvnweXP7EJh+hvP2CZZeput733h1TXuJenl+Buw65H0ya9PBHv06qwN2gM+BXRzwCfZ4eT2/9D/788R8S0mcyqRCOURfsdRmWlC9TMkwmNgsGwkogRgGex+dVgsxUy5oTwYjy1IrSUvWlfQbPgX8ozeY5+YMBBEMhhIIhJabmF6u1bRJxfCkjuwiwn5QWFcGWb1XXAgUg6gv3O0TtyvfAf4tElFyP0vDxCsMp7KmrrmIxiESicHu8aOnIzMSZlJ/aC2yguCwYDKHX5UqLuH2kXkSxfLHdgQJbvpKusm147VJC5fH64PZ6VOIGCSGQTAKOwgI1ZpiMBiWKopgjXtFQMusVb9maYGlLY1NSxOLx1iNXt9PuKTq9Dm0dnaAsP9FBofmMulqVeKOzpyenpa+FNhtKihwwGY3qPkzBrbO/X/2d9ytei1aLWSHu6O5Rcs1Uzl05b6irqlR1YVu3d3Wp+5FEagmUFBWhtMih5nG7kvdx7sA+k2+1gNcRn3kG3B41v0tlv0ktndw6Wm1VpUo2xMQYnT29KhkSxwMJIZBtBGorK9XzJ58tee+QEAJCIHMIVJSWoMhuV2tD/BPkmiFE4p45LSQ1mSyBocRuoRC4LiCROAIUCXMMYfIxBteBjXm5KxMORaMIcWEsJkwpkicHI4MicK7HcV1OIrUEtHGEz9WmHeJjTeDO5zNeC4zY3/P/NdEx+wk/e2EfYrAdKXIf69mO5c6qr1Plj9XXtD6Sbeu2qW3J3Dkak/RpY+9EZN65QyL5Z8Jxn9cuEyHys8N0hiat1cYbytjjdbGH1Bw/D+wvEwmVzGTHcwI/n+RYw/cOJISAEBACQkAIpJKACNxTSVuOJQSEgBAQAkJACAgBISAEhIAQEAJCQAgIASEgBISAEBACQkAICAEhIASEgBAQAkJACAgBIZDVBPjuujvkU3KQ+9fchTdbV414PhX5lbhwr8sxu2gu8pCHj3s+wm1v/USJ5UaK85ZegoPqVqhf8Yvq5790BtpF4J7VfUUqPzaBInMx7j/s14gggoteOgvdXvmS9NjUcnsLXZ4OyyqX4/DpXwKF7gadEQ2ubXhi8+N4u+1NLKlYhh/vcx029m7ADW9chVAk+Bkg3P+MPc9Fj68bV712qRIhSiSfgMVgwblLL8Y+Vfvj5KePgS/kndRB7SY7zlt2CR77+FFscn4yqbJk5/gJXLb8KuxVuQ9+/OpF2Na3Jf4dZcspT8Cit+DBw3+LfINNjdH/3vIPbHZuxEBgAP6wyLOmfAdJIQA+e52z9CKVGOvd9rdxx9s/yaq5wAzHLPz0wDsQjIRw5asXo2WgOYX0gKPnn4Cj5x2vnlv7/H3whNxY3boK/9r095TWI56DUd6+e9me+OGeZytx+yUvn5tQgbsmb6eETntOn8oS9+E8ki1wp7j9m3OPxrHzT0Q0GsGVr12q7iu5FEw6xXnXsoq9wWu/wFSo1o+0iCKKaCSqvnBMWTVllL6AXwmdsyEoUKWEmj/z8nQw6HVD4gjaU3imvL64BkZZRDgcRiAYVD+9Pp5nEIFQaExpRDawkDqOTIDtT6lDWXGRkuAOfk9/UNTOdVfKwGnpohiWv48djyn67O1zKXF4PFFfXaWE6DwExQCtHZ3weCf3zBrPcXN1G7YF28VRWKi4UtoSjUR2JGkIob2rW2QJudr4GXBeRfZCJQA2GvRqrGhqbYPHlz3PnJrQhqJrXisiLU5spzLo9bBYzGouwTlFMoJ9kIlqWD6Fe7nYhnqdDmUlxaAUjPM4f8CvZF7DRTjczl5YAAq8KQajzDkQCI7KhPNbJvPhPT4cjn/NnpJds5Fzyk/nypw/mk1GVUfeh7p6e9HjTGxCr2T0n1wsc3ptzVDiJor0OS5zXq8FEwCwnzAhAK9RXjN8tmnv7k7adZqLnDPhnJjQoay4WCVz6OjuzoQqSR2EwLgJcJ2ivLQUvIdxDpmshC/jrpjsIASEgCJgMOjVXNu2Y62B/6bpifkMxTmphBDIZgLamoDT5VJJsCQSQ4DrRMUO+9DnD1NFIMzxkQJbzePOxBcTleHG2xKaOJ7r8o2tbfL5TbzgdrEdP0MrLy2JuySjwQD1RzeY7IShCdy1Qka6BnzhiPp8xKwfFLwrAXKUyZWZ9Dai7rEjJcmcWV+nPodhAjYGx7HYckaqOAX/lLjLvTvuZs36DflZH/uGms/l5cEwQTF31oNI8gloAvdM+UyE7U55LcckBteHxyNynwgubXzhvhxjOJ8aKwHFRI4j+wgBISAEhIAQGIuACNzHIiS/FwJCQAgIASEgBISAEBACQkAICAEhIASEgBAQAkJACAgBISAEhIAQEAJCQAgIASEgBISAEBACMQT4BYiBoBcvNbyAba4tqMivUpKtlY3Po93TprakQPiivX4ESsdcARf+ten/4aktTyAcHVkacevB92KWY7bat8vbiWtf/5H6KSEEcpmAxWDF3SsegFlvxk/fvA5b+jbl8unKuY2DAJNfUMZJEfCf1j+MN1tfV3sbdUbcfsh9sBry8c9N/w/PbP3PZ0o16Uz49ZceVePyGc+eDE9o8EtEEskjQNYn7nYKllUsR6GpED989ruTOtjXZn0Lxy88GQadQUl3H1n3Wzy55V+TKlN2jo/AN+d8B8fMPxEU1FLYKyEExkNgXvECXLnv9cg32hCMBNHU34CtfZux2blJSd3b3C3wicx9PEhl2wkQ+NKMr+Lk3b+vksBc9vL52O7aOoFS0rNLZX4VfrzvtagtqMdd79ySlnH4suVXY3nVvvj1h7/As9ueSg+IOI66f82BOG7Bd2Ez2mA3OdDnd+L8F0+Hd5IJZLRDx8rKH1x7L3YvXYRD6g/bZc2YgO28F0+Po/bZt8mZi8/DodMOV/NrT9CtxvlYgTt5fWPOtzHNPgPhSBgXrTwLnZ6OSZ3oPlX74dLlVw2V0eDajqtfuzQn7yOc8/KZmFzrC6eh2lar1pkqbVVgogImNuKzM9eXGE1t7VknnqZskxIKSrjNRiOMRiP0eh0oc+SXufl77Q/l7soYQYFEJApnv0vJOHNRjjqpiyQHdq6uKEdBvk01OUUjFLGy5SkD6ezpHern7C9FhYUoLBiUfsYGRe7dTqeSxY4W+VYL6qqq1HHYpyghoaRPE4DlAMq0ngKvYUpZKXPndc7o6ulFT59IdNPaMDl88GwXuFM2XVNZoVqIMuzO7m4MeCShRLZ0WYrCp9VUqzlMZ3cPel2ubKn6uOpZ4nAoKTuNXO1dXegfcO9yf47/lWWlStYz6v01CuTp8pSwu7vXCd7D4wnWxWEvVKJdzhViQ0sIFI5EsK2pWeaL8QBNwjZzZ0wfkutTmOQLBJTM32axwmI2DSZ6iUbVfI3zMLZ9rOA9CVWSIpNEgPNyCvvdHo+a7w1P6pCkw0qxQiChBIrtdiWY49jEZ08+T2oyyoQeSAoTAkJgwgQsZrOaW2prDNpSoUhgJ4xUdswgAnOmT1P3oE3bG0Q2moB2GS6OnarSYE1mO5ZUe7LINUk4n/sob483uepkjzsV9udaIdcMxxOWHSJ27qO1DdfqTSOIs7U+MpLkXxNCsxz12Uln19D4FCvlHl63sRIGUBjPZ8atjU3jOS3ZNosJcO7GZMq8z43WF7P49DKi6pkmcNegaMkdOW836waTRCQjYserXF6bTwY7KVMICAEhIAQST0AE7olnKiUKASEgBISAEBACQkAICAEhIASEgBAQAkJACAgBISAEhIAQEAJCQAgIASEgBISAEBACQkAI5DgBagLcQYo19Eowy6Cg8tXmldjYswEH1B6EL8/8mvr3xzf+FS81PDckdx+ORpenw/2H/Rpl1nL1qw8614CSuB5fT45TlNOb6gR47Vy3/80otZbhnndvU3JXCSGgEaDEkJLC4QL2vSr3wbfmHq3Ehqf994QRgT10+O9hNxfhwpfOAmWaEsklMLd4Pn60zzUw5hnxyw8ewOstr0zogNUFNfjebj/AvJKFCIYDKLaUIBAOwKDT48Y3rsG67g9VuZS1Lipfgg8734c7ODChY8lOIxOY6ZiNmw+6C7/64AGsbHxBCfQlhMB4CFA0S6lyla1aXcP5hnyY9GZVhD/swzbXVqzv/h+e3/5fdHjax1O0bCsExiTgMBfhwS/8FoY8A/6y4RH8Y+PfxtwnUzaw6C24eO8fY3HFMqzteA+3rL4+LVW7/eD7MMMxC2c///2MTShGifhXZn8D393t+0oW7g/7sal3A25+6/qECPuGy9t5P2ScsvsPFZuRYoZ9ppJvMxHbxz3r0tJ2yTro3SseRF1hvSqe6xTl+ZU4et7xeKvtDZRbK5S0XROLa3Xg/G2yEne9zoA/feVxNRfp9fWoeeCj6x9Wf58KQWE7xe1cJ7IZC7B31b44uO5Qxbq3z4XOntziQLE7hZ+Dkncd8i2WIeE725tCEJ43xWoSuUOgorQUFDFTLKPpWCn97nX2gSLW4WEwGFBsL1SicAogYoNikR6nEz5/YKd/Z9k1lZWw5VvVcVhuc3sHvD5f7oDMkDNhEoaZ9XVKst/Y0gqv358hNZNq5BqBbBe4sz2GC8YoM6IIN16hda61aTadD/sf71/hcASbGxqyqerjqiulO5TUO139cc87eW8uyLfCZDJ9JuEK5d1MosJkLBQ4dfX2qrK14D2Ec0HO+ULhT5Ngsw4UP3GuGAqF1DXCvw9FFPAHg+rf+XuJxBFgm7A9rRarSqrj8/t3ahvtSBaLGfVVVep/KUBm4hzVXuHw0PM5259zL9eAW5UjiZkS106pLon9gkJdzstd/QOgSFdCCGQjASYFKS8tgdVsUclKKB/l+MRxSu4n2diiUudcJMD7DZ+bOHfU1oya29rB1H8er6zp5GKbT4Vz0hK6cT68talZ7jmTaHR+flBSXKQ+R2BQJG3Q8dPDqR3BSFSxGMHfPWkwKvFqeHDNvqW9Q4m+JRJHgGsqs+rr1OceJiW/Hl/ZFLjzHsn2Hyk06fFoZXP/YDSicitzbYYSd7Yx1/u5XmPUMQEvRfGDSXi12FVdA5GI2md7c4vI/sfXnFm9Nfsw1/L4eS/7sSFv/P05qwGMUnmOn7HXDq+p0a7XXZ1/Jgrcq8rL1Lw92fL2QCSqxiCOUbwPeeRz3ly8VOSchIAQEAJZRUAE7lnVXFJZISAEhIAQEAJCQAgIASEgBISAEBACQkAICAEhIASEgBAQAkJACAgBISAEhIAQEAJCQAgIgUwhEI5GwZfNtbdrvSEP+gJODAQGUFtQpwRuFFWe8vRxCEc/lQ6MVP/Lll+F5VX7qV+1e9pww6orRxTm1RTUqvJdgb5MwSD1EAITJmDUGXHlvjegLL8c96+5Gxt61k+4LNlxahGgQPNLM7+Kn713B1a1vPaZk79i3+uwe+meSn760Q7p99QilLqz5dcgz156IQ6p+zye3PJPPPzRbyZ08G/PPRbfmX88PEE3/tf1AdZ2vIt13f/DsQtOAkWqFD1fsvIc7Fm+BGcvuRCUWjIJRI+3G2+3vYknNj+esaLZCQFJ004FpkJQ3vtCw7N4q3UVGvtzV0aVJsRT5rBGnQkOswPzSxZi78p9MbtoLorMRWraTNnyhp51eLHhOazpeGfKMJETTT6Bmz53O2Y6ZikB+p3v3Jz8AybwCExQ84M9z0KppQzff+Z4DKQpQclfv/ZvlTzl3Bd+AKe/N4FnmLiimADtK7O+gZMWnor3u9bg5jevG1fh3Pfrs48aSi4xfGcmnqCUjLJyTd4+1gFW1B+m5idMHHTei6fvtPmCkt3w1dnfxJLyvbDJ+QmuX3XFWMVlxO/L8ytw1yH3qzkX52fXr7oS21xbcPT8E5TAPTbebluNt9veUPPuy5dfjen2maofTVbi/vsvPwZ3YAArm17As9ueQp9/6sq7DTojztjzHBxSfxicLhc6unNL4D5Sp+eX/K1msxJ851ut6rrkl7K3NDapnxLZT8BiNiuRA9uW8uK2js64pN+Ughbb7XDYC0HxnhaUH1HiRQm8Jmi3Wa2orapU4gDKRyh4be/sUl/yl0gsAQqTyJpstzQ0ipw1sXiltBgCuSBw105nuMh9W1MzAsGgtHeGEjAY9Kgur4DVYhVmjJ0AACAASURBVEZHTw+cfa4MrenkqsX78pzp01QhWxubRpR2T/QIvH8XOxzodfWp5Dy8j1ssFtgLbMi3WBEKh9De1TWUkKWuqlLNAzlPoPBL5oATJT/+/YoddpQVF6t5GoNJC7x+Hwbcbri9PoTDYSVxqygrVVIun8+vrotpNdVK4B8MDgr3+YdiZIncIUDxaFlJsZJdU+onIQSymUChzYaSIocaz/iEyEQUff39qn9LCAEhkF4CVeXlao4Yu+ajkv1Fo+jqdar5IYPzQ5lrpLet5OjxE+C8uaayYvC+EwW6enrQ68rN58r4qYxvS7KjJI/rKQyRA4+P32S21mTcTLLb3Tt1P6ubDMOx9tWSPPAp3KzfOYHtWPsm6veaHJrl8f6qki4z6V6MUZ5Sdr4zr33GMlpdQ9EoWF5nd3xjHT9f8AUCsvaTqMZMYzn8fLeitGRorJ6orDyNp5DQQ/OaUd8x2RGT4ZFpAvdUyNtVgonIoACf4xLl7dqzQEIbSgoTAkJACAgBITBOAiJwHycw2VwICAEhIASEgBAQAkJACAgBISAEhIAQEAJCQAgIASEgBISAEBACQkAICAEhIASEgBAQAkJACJAAXwrlS7GDyp9Y8U/e0EvqwUgQJz551JjAvjb7KBy34CRQaE052hWvXoxWd8tO++1etgjfmnO0kqK91vQyOr0dY5YrGwiBTCZAuetV+92AivxK3PfeHSJwz+TGyrC6LS5fiov2/jG6PB24/JULEIl++kUHq8GKu1c8iFJrGf7y8SN4fONfM6z2uVcdilC/u9v3MRDoxzWvX4ZWd2vcJ1lgLMCV+92A+sLp6PF147WmlXi56UUlbGdQDH/2kgvgDXnxny3/xJEzvw53cAA9/h7o8vTgl9eKzMUoNNnxSe/HeLXpRbzStDLu42fLhpTVpiL0eXpctvxq1ZbvdryF15tfScVh5RhTgAATG80tmodllcuxqGwx7CYHOr2d+PWHD2Kzc+MUICCnmGwC+1TvjwuWXYbG/u14cO19aHBtS/YhE1r+iQtPwREzjoQv5MUZz30voWXHW9gM+yzcfsh9Stx+4YtnwhPyxLtrSrfTBO4nLvweVre+gXvevS2u43O+8p15x8Nm/FT8MtqO45G3a2U88IXfoNxagWtf/5H6J03abtKbhg7D5DTZIHBn8hxeT5T1bXdtVXV2B93qPDSBuyZtZyId7Xf8Pflef8AtCZG4/+TAOxTTFxufw2Mf/zGuds7VjTjXPWnhKTh02uFTRuCutaUuLw9WqxXlJcVKbkOBfWdPZiaYyNX+l8zzqqkohy0/X33ZvqGldVxyDspBHYWFsBcWqL6hBeVdFO5R5k7JLstnUPTV3NYuMr4kNShFDZTMuL1etHZ0JukoUqwQgErsUVpUBKNBD8o7mlrb4PH5shYNpWO8fihH3twgSfQyuSGL7HYlLaZpb3MOJ6qgzLaqohzBYBBMKpDIoMyA9+5QKKT6PO/TlDrFBhOxdPX0KskTrw0maGlsbZP7dyIbIo6yptfWqPkVk0qEwmFwTm4wGNQf/l2T6fOZkfMutpvb41X7cBu/3y8Jc+LgnI2bmExGTK+pUX2AY6GEEMgFAkwSVlZUhAJbvnrjh/dA18AA+voHcuH05ByEQNYR4HrPzPq6oUQyo50A70WcJ4rAPeuaeEpXmM8/fC5icisG+29ze4d6RpIYnQC5kRnZMfiOkEGXp8TSEsknEIxElbB7wONR4lyJ5BFgkgeusQ+XpifviJ8tWcmSoxGVaIJBQftoVxq3ZcT43YcK1KTVTLbL+/VowXWE8tISdd6SICCVLZ38Y3HcZtsyOGYbpuiYrY2h5DDZazuTBO6pkLdriSDIjs/oTHAvCT6Tf+3KEYSAEBACQiA+AiJwj4+TbCUEhIAQEAJCQAgIASEgBISAEBACQkAICAEhIASEgBAQAkJACAgBISAEhIAQEAJCQAgIASEgBOImwC8u8OVbRiDsxx/X/x7PbP3PqPsvKNkNZy25ANW2GvjDPtz0xjVKRKvFHmWLceTMr8FuduCh93+Oxn6RecTdGLJhxhKgKPjq/W9Cla0a9757uwjcM7alMq9iVkM+zl16EXYv3ROvNq/EU1ufQKGxED9YdBbqCqfBoBuUt63v/gg/efMaMJmGRPIIUMx86d5XYpp9hpIYXfbK+ej19Yx5wApbJe48+OewGKyqjW5960Z82Ll2p/3qCutx28H3wpBnRAQR9AdceKdtNZ7Y/A90eNpQZavBbqW7Y2nF3phfshvsJrva5rT/njjm8bNhA0pQHzr8D4hEwwirRAWxCWOScwYGnRGhSAivNa/Ebz78v+QcREqd8gTOW3YJ9q/+HAaCA7jr7VuwoXf9lGciACZOoKagFrccdDd8IR8e2/AoXmx4duKFpWnPH+9zLRaVL8Hq1lX42Xt3pqUWy6v2w2XLr8L6no9w3es/Tksd4jmoJnA/bsF3QXk4nyN2FXzW/tE+1w6J25kI7W8b/oSVjS/Ec7i4t1lRfxjOXnIhmOItL+ar7BSgb+vbgkPqD0O6Be4/+/wvVUK4xzc+hk7PyJKFMxefpyThPIeXG1/AA2vv3YlBeX6FSjoXK20fDilREvdvzz0W35w7mMTu1tU3xN0WubihxWBR/Wu/6s+hx9mHrt6pJzC3F9hQWkxpKrC1qSkXm3lKnlO+xYKaykrQ20DpNyUw4w0KPgoLCsA+wr9TJMqg8DUSjcKg1ynZiGvAjfauLvXvEoknMGtavbp3kPFE2jHxNZISc5VArgncKSbk2EX5CJOUSGQugbqqSuRbrSrpyPbmlpyUxfAOWlFWqiTrlNZyTE9kMPlCSZFjp3s1BeH9bre6hxQW2JQc3Nnfj5KiIrXdgNstiUES2QhxlEXus6fVq+Q3TW3tg3JEgx5mkxmFtnyYTSY1n9LmXJS39/Q6U7BqHUflZZOkEmA/KLY7UOywqzGQSR4o+JcQArlCgMm/igoLYDablUiX90JK4uQZMldaWM4jWwiYjEZQYMufnHszYhP38f9F3p4trSn1HI0A10Qry8tU3+ZSZVdPD3plTWBEXEzuVVFaMpT8iwJgioAlUkNAk+cy2QAl3CLOTS53JiuYVV+n+rtJpxtRjJ7cGnxaOkXR/CTFOInrzR+OqDI2bW8Yse9wnYjPl1pyP/avLY1N0s9S1cgpOM7gZ4AVqo0nKy9PQXWTcgjtOtAKnwyHTBG4J1vezu/eaGMQx4XuXqfMk5LSO6VQISAEhIAQmAwBEbhPhp7sKwSEgBAQAkJACAgBISAEhIAQEAJCQAgIASEgBISAEBACQkAICAEhIASEgBAQAkJACAgBISAERiEQ+/Jtq7tFSfCc/pElWya9CecvvRT7VO+vvgT6yLrf4pXml+Dy9ykp7dHzj4c35MVHXR/g8Y1/FeZCIGcIXL78aswqmoN73r1NBO4506qpOREmtvjhnmejKr8awUgAujy9koZQ6qlJMynJvOPtn8IdHEhNpabwUQpNdnxt9rdw+PQvodPbqZKNuAIuBMK+wbbZITINR8MIhgOwm4uwe+keOHWPM8B7IOO3/3voM8lOKGi/9eB7YNVb4Ar04y8bHsGrTS8hEA4M0Wa7Fxrt2L/mQHx3t1NBAflp/z1hl2LRbGgqJrm47ZD7UGQuUpLVNR3vpEQUsbRyb8wpmofNzo244tWLswGV1DELCXBcOHre8ThixpfRNNCIJzY9jnfb38rCM5EqJ5sAk7LwTx50nzmUUWfAbmV74pwlF6pt/rP5n3h0/e+TXaWEl1+RX4kr9r0eFNHf/c5tWN36esKPEU+BR88/QV2XT2/9N373v1/Gs0tatolX4E5xO4XXTBbFSJa4PRbCA1/4DcqtFaC0nYL4t9reUPfw3UsX4boDbk6rwP36A27BbqV7DFWXyXbe63hnJ5n73SseBJPnMB5ce++kJPeJkLgzSdBvv/gntHtaccGLZ6alv2XKQVfUfwGnLToTRp0R7V096B+Yes83/HJ/bWUFLGYztjY2iSgwUzpnAuoxrbZGiUB9fj+aWlonLP80Go2w22wosOUryZcmFWUVKSBtbmtXx5BIPAFel/XVVeq6zFWpceKpSYkTJUCxdFlxEYwGPZg/t6m1DR6fb6LFpXU/SsgoO+EYtXm7JOxNa2PEcfCq8nIlr+b9hZ/hOV396HY6Jy2VYnlmoxG+wKdrnXFUJymbcL41vbYGBr0e7V3dSlqbyCjMz0dxkUNJm/oH3Ojr799pTsdrorKsdOgezvsKBdEiiEtkK4xdVonDoUT7bo8XrZ2dn9mBfZZzLavFrObmvX0uUOYnkbsErBYLmECl0GYbOskBt0clFmMSBgkhkGsEOMbxfsTnVN6rOnumXhK9XGtTOZ/sIqDXD77zwTl3OBxWf7flW1Fst4P3JIbX50NLR6f6vYQQyFYCfC6i8I19m/HJ1m3ZeipJqXes5J4HmIzwNikVzPFCh8tzKW+X577ENjoTOBgMBrCvG42f/l07CtMUmPWffT8isbVIbmnBSBTsSy3tHTslfR1+fTMxA4MJA7jWRlmzRO4QYF+nxJ3PV8wHYNTxvd6pEUxgwO+QcPzs7O4ZSt6ikiXq8tS9bTwRiETS/pkI5y3lpSUqMbdZl9gxirw4bjA5N4Nr00x8K2vD4+klsq0QEAJCQAikioAI3FNFWo4jBISAEBACQkAICAEhIASEgBAQAkJACAgBISAEhIAQEAJCQAgIASEgBISAEBACQkAICAEhMOUI8GVSvji7uvUNPPT+/RgI9o/K4Nj5J+Lb845Tv2/o344tzo3q516V+6DUUqbEtms73p1yDOWEc5vA12cfhcOmH4HHPn4Ub7e9iWBEvuyf2y2e2LM7abdTccSMI9Hnd6oEAF3eDhSaHErUWW2rhj7PgFvfuhFb+zYn9sBS2ogEHOYiXLL3FZjpmK3kkpEovzgSGbbtji9a5EFJ3c1689DvKQy/77070OZuHfq3+sJpuG7/mxGKhrC24z383/s/2yX9s5ZcgCUVe+HRdb/DK00vZXVLfX/RmTi4dgVWt72h7v//6/pACYoNeYaknFcEEfhCPnxp5ldw7PyT0O5uxXkvnp6UY0mhQkAjcOGyy7C4Yhm29m3B3z/5Cz7q/lDgCAFFgMk9Lt37Sswtng/eMaLg/YRfYtQjGo0ouas+TweT3qySt3zQuUbd80ORUNYRPKDmIJy+57nIN+bj1GeOS1sCksuWX43lVfviwbX3YWXj8xnLcSyBezrE7RqsGfZZcIcGlLQ9NjSBO+c4z2z9d1xs325f/Zly4tpxhI3Yxy7c63J4Qx681PA8llfvp0TzWlDmbjVYYTFY4Qm6cf2qK7HNtWWihxvab7jE/U/DEiw4/U6sanl1l8f5zRcfVZKem964Wt0rpmLsWb4UF+51GQqMhQiFQqAoIxjKvrEuEW1XWVYGe4ENPX19InBIBNAMKaO2qhI2q1V9IX97U/Ok+zdle4UFNiWYpBiCY0i/2422zq6UJMTKEKwprQYF1OTNsYljlAjUUop/yh2MgufykmIlmOYzQa/LBWefa9JjRzpAzqyvU+OU0+VSIhKJzCdA0VCxw67GPE0q2dTW/v/ZOw8wuaryD/+mz+yUrbN90xskIbRQIr2LIE1AEPkrKiKgFAUFCwGkoyBSFClKEQXBAiogCSFA6AESQkgCSTbbe5ve9v98ZzNhN9lk25Q7M7+PZ5+E7Mwp7zn3nHvvzH0/JZAcT4i4vbK8DAa9HpsbGtW5XjpD+jepskJJ1SU5QqLPOUVJpNPr1X4sP9uH0WhAdXm5koNLCFuf359OJDlXt8zrKVVV6p6+rE09fbuW+It0khKl7J4mItGtKitTx6z6vCcaQ3dfLwLBEM+ts3voc753sjfLtarMfbmelPVwuL0r50ERAAmkkIBcO4kcS/40m8zQ63Xq2JSEIjwfSeFAsKqEE5CkiJKcgAL3AbRyjJe5S5TUWiLXZL8Jn2BjKFCu0qOxfiXRjofc75B7VpS3jwHkdi8dSdS+fcky5+W7dCJHjovNx197et8p8naRMYuEWT6fERYifnbk5W09vnUw6aW3AxGIxtSevrGunnt7eocu4bXL/SP5HCk+9ma9Xq3v2R6ynkZi/UreLp9jbJ+8RQTuBjnmdZ8fBztjEpe3x4+ndLGT+8eSAFTGT8YxURFnJeXFhfeZmrg3UUxYDgmQAAmQgLYJUOCu7fFh60iABEiABEiABEiABEiABEiABEiABEiABEiABEiABEiABEiABEiABEiABEiABEiABDKcgHx5dlndy/jvpmchctqdxZGTjsF3F3x/269D0SC6g11o8NRjbcca/OPTv2U4CTafBIYSEBHxcVNOwMHVh+Gd5rfwesMraPI2EhMJjJrAZNdUnDbrTCX2XtnyjlozJUx6M76/1+U4oPILaPE14+a3r0dD35ZRl8sXjp+Ay5yP/SoOwPySPRGMBiF72eAQyUe0P6rkuxIVjiqI7LTN34oP297Hi5v/jb7Q58lOROD77fnfw6v1y/Bxx0fqvbuKIyYdjUNrjkRvsAe/evem8Xckze+sdFThV4fdg3A0jCuXX4LmFK6NMoYPHPsY/BE/bnzzGqzrWptmGqw+mwmIiPnc3b+FRVWHqPVCjlsm3cjmER9932Rv+OVBtymR++CQa6NoLKKk7fIj+4KcP97x7i0j7hGjrz21r/zW/AtwcPXh8Ie9+N5L56W28kG13XrIbzAlfxouWXoBmrwNaWvHSBWPJHD/43F/QZ7Jrs4tnlr3ZyyrWzJSkUn/fVzgPpaKQtEQLlv2vYRI3B87/ml1LN32zg0qaZaEHGOH1Rw5ROZe27sJi1dcldAkAoMl7sP1f+mWF/G7D3+7UzQ/P/B6zCiYhafWPYHnNv5jLAiz4rUV9kq1FjrNLtUfERf09PWhq6dXiTVzLex5NpQVFyth7+b6BsrTsmACGI1GlJcUI89mU+Mp8u9AcOg15Hi7KfJXl9Oh5PBNrW0IhZkwcLwsR3qfSDfKS91KtCLrlMhYvBTujoSNvx8nARH9FBXkK4G2CE/iIVKP3j4PPD5fwqXT42zqLt8m/aiuKFfiIomO7m4mJ0kG6CSUKWudw25HRalbld7Q3DKuNa/A5VLJCETQI7FxS13az+8KXE6UFhdvE2slAd+IRcqxLTIv2Uda2tpHfD1fkFgCIo4UgaTw7+zuGXdygsS2iqWlk4Ak0Cp3u5XQX65DE53YIZ19Y90kMBIBSWBQ4XbDZrUwkdxIsPh7EkghAZvFgtKSYnUtJdeEcj9J9ihJ+EiRewoHglUljAAF7kNRiuBXkvfJpbJJfRacMNQsaCcEYv2AiLblR0LWUrm/1tHVzfP/McyaiYja9dBl7VwXKbtcR8p9W0mKKHu3HNam7QTecdm7II/LrseAny/NEAJx0ak0V+T9IjDP5ohL12sbGockwpAkJZKsJP7ZgDBQiS91A2uBfOoxWOquFXl7fKziiWmHO5bHOp5y7IvkXnYg2X9k7xHZPYMESIAESIAEtE6AAnetjxDbRwIkQAIkQAIkQAIkQAIkQAIkQAIkQAIkQAIkQAIkQAIkQAIkQAIkQAIkQAIkQAIkkNEE5AumG7o3YHX7Kjz+8R8x8HXTHWO/igPxo32vHvILX8SHez+4E283vZHRDNh4EogTsBiscJqdStp8QMUXcEj14TDoDHilfimeXPc4ugKdhEUCYyIg82c4qbdIqM+b/13MLtwNMcRw01uLUd9XN6ay+eLxE3CYncDWB/y2L2XwLqgePoF+60MoenQHunbYJ2cVzsH6rk9G1ZjpBTNxeM1RWFh+gBKf9wS7R/U+Lb1ImNxz5IOQc4DXG5bj7xueTGnz4gJ3qdQX9qI31AuDTo88kwOBiB+fdH6sRKvBaCCl7WJl2U3goj0vVRJ3SVbwyJqH8GHbyuzuMHs3IoGZhbOweNHNMOlNQ14rUuuXap/HOy1vwRPqU3tGm68V/ohvxDK1+oLbDv0tKhyVeLfpTdy58ra0NfPJE59FOBbGRS99a1tSnLQ1ZhcVi8D9vPkX4Iiao/F28xu4871bh7w6LnA/49kTNdN8d14pDqs5atTtEbn6wvL9sSuJ+6LKg1FgKVBl/mfTszste/Gim7B78TyVMOu2d3457Oukvrkl8/Hvjf8cdRvH8kKRuB8/7aQhb7Eb5d++rP5tVxL3M2afjS9NO1mdf9z89rU5KeyW89uTpp+GGYWzlMh9YF3UIRqJwOP3o72zK2e4yIPsZVtl3xvr6hGJRMYyFflaDRKwWixK4G4xmxHr74dIDCha1+BAjaJJIvd0FxfDoNcjGo0qyUKv10t52ijY8SVjJ2A0GCDrh9PhgMj7DIaB+0rxiMvctS76EGGRPNxd6BpI1CLtlgQI8idD2wREJifnJJJQZ6xJZfQ6nRL0SPILMdLJzJVbqJvqtiASHUh4mY6Q+Sh9EoF6c2ubWsPTEXIsSxt6PZ50VJ/zdZaVlCDf6VDnY+1dXfB4M/deS84PZgIAyPEoAk1Zrz7bUsfzugQwZRGZR0Akk+6iIgQCQTS0tqprHQYJkED6CUiCBdmf5F6EyWhS14QSfkkK2N+PQDCEQCiEQCCg7jeJ5F1+GCSgRQIUuA8dlbgU1rr1uNbimGVLmwZLc6VP8WRN8ftTTIqx65GW+yilxUWQJLUiY95ZiIxZ7v7IrctsFrXvrP9x8XT890adDsbtMjOEY58nEGCSy2xZYXbeD5UQ2F2iZP4icBeRe7ZGPIHBprr6Hboo/RcWFosZVrMZklRx+4iTkbNYuVcqnx1oIST5ZvwzjeGO6dG0Ufokx76cq0tI/1o7OnnvaTTw+BoSIAESIAFNEKDAXRPDwEaQAAmQAAmQAAmQAAmQAAmQAAmQAAmQAAmQAAmQAAmQAAmQAAmQAAmQAAmQAAmQAAlkK4FYP9Ad7EFvqA9XLr9UyU+3D5FwXbzXZdirdN9tvxIx6tPrn1QStXCM0o5snR/Z3C95AMVitKLCXoW5xfNQ45yEYpsbJTa3Es/lmfKUvF3i+U3P4U9rHhhWxJ3NjNi35BIw6o24cuHPsGfpPkrefvu7N6DR05DcSll6WgnYjDYsqjwE580/H7969yasbHk3re0ZT+VfmnYSztn9m/jb+r/gHxueSvm6KGLcx7/0zLb1WfogguQBpdTA399sfF0lmAlGg+PpIt9DAjsQkHl32syv4sjJx6j1Ws5/32/NvOOXQ5s4ApII5NpFN6PKUQ2ZH4Pj7vd/jeX1LyeusjSWZNSb8MgXn4RBb8A979+J5fVL09IaEYxL8pDuYBcuffl7KoGHVkPmw9X7L8Ye7r0Q64+htncT/vnp01jR+KpqshYF7uNhecXCn22TuJ/zn9MgwvZFVQdjZsFsFFgLt+3L8b25xduMNxpfxROfPLqtOnnPpftcqRIcXPjSefBqbFwPqzkSF+55qWrvziTu35l/IY6cfKzaG65Y/gP096dPajmecUzUeyQRWrGtBBX2Suxbvj+m5k9HkbUIDpMToVAEDc0tOSEhEsm3iEVF2tvU2oo+CiUTNcXSVo4ICWRMLSYTRBizsXbLtof109YoVjxuAiJQKy0qgtNhV2uSzx9AV2+P+pNBAskiIDJsm80Kl8MJpz1vSDXrN21OVrUJLVckTyL0lkQlcuxIAoTOnp6E1sHCEkdAhMaTKitgNpnQ0t4xJtG4yWRCVVmpGutoLIZgMIQ8m1UlINi4pU4J4dMV0p+q8jLVto11dYhE0teWdDFgvVDnZJOqKtX5WCgUhtfvUxJ3JtjJzdkh61Nhfj4kcYokWmKQQC4SyHc61TWrLxBQCfQCIodmkAAJaIaA3CuURAsOux1ybThcyDWWnHuLmFjOb/q8XpWMgYmzNDOMOd8QCtw/nwJyPSoCdzmcLfqhnw3n/ERJEADR5EZj/YgMSmrhDwTQ1dMLj8+H+HwUebvcn9J6csQEYRlzMYMF1PE357qofWcQZa5FYv1qnxZR9+DdWj4TEoGzBBNbjnkaZvQb5BxOJO7ypxw75ixc8+PzW9bRto7OUY2X8FA/20ndtSRvl45IGydXVao+jVfCP/j4b2xpVXsQgwRIgARIgAQyiQAF7pk0WmwrCZAACZAACZAACZAACZAACZAACZAACZAACZAACZAACZAACZAACZAACZAACZAACZBARhKQL6LLF9IvWvIttPlah/RhfsmeOGP22ZhdtNuQf39q/RN4at2fM7K/bDQJiID4yzNOg9PkVLJfT8iD7mAn2vytaPO1oSPQht5gLzr8bWjw1CtZJIMEkkGg0FqEk6afhgMqv4BwLIxb3roO9Z66ZFTFMjVCYA/3nrh8n6vwVtPruO/DuzTSqtE1w2V24e4jH0AM/bjylUvQ6mse3RuT8CqzwYw8o10lkYnEooj1RzGjYBa+NP1kTM2fhi29tbjl7euSUDOLzGUCIiyeU7QbWnzNeHD17/BZ94ZcxpHzfZ9XsgBT8qfiwIqDML1g5jaR+53v3bpN1p3pkA6qOhQ/2PtH6Av14gdLz0+bYHtu8Xxcs+hGbOrZiJ+/fiVCGk7QIXLDn+5/rRK4D45ofxRbejejylED2cPOePbEjJ0eU1zTsHjRjcgz2dW1lMTgR9pFsL+5d9O2/sm+bDMOCEvl9XGZ+5emnaxY3PbODXin+U1N8hgscV9WtwSPr30YOugR7Y/g4KrD8fW558Ef8eO1+mV46KPfa7IP6WiUJEeTJFUnTDsZTrMTHo8fraN8+Dsd7U1EnXLsu4sKIfI0+XtrRwd6+jw5Ia5PBD+tliHjKeOq1+shUphPa7dotals1xgIiJi/sqwUhq3SDRFRi+yQQQLJJiBS7TyLBfF0L5kicBcusg7Kg96FLpfCJHJQEZekU+id7PHK1PLzbDZUl5chEolgU33DqM9FJLlFWXGxOo8ReWRre4eSZFe43TCZjNjc0IhQKH2J6dqdfAAAIABJREFUnO02m1q7RXD52Za6UfcrU8eR7d45ARGglhQWKJm/zFeRt3f39qG7t5fYcoyAu6gIZrNJ7Ukib2SQQK4RKMh3ocDhRCgSVtczTGaRazOA/c0kApIoyajXw2g0qkRLOr0O/VuFsHqDXt2fkIQk8jr5u5zjxM/L5dy8vil9n8dnEme2NTkEKHD/nKvL4VBC3/HKYJMzQtlTqoiyRZgrIffiRZYr5/myDsYjPh/j/y9SbREPSzIbxsD9O5mjInCXMOp0MIp9mrFTAlu3YyXpHhyD52NHdzevOXNwDsnxJIku5fMkCZG4Z9PhFJ/jE5WTiyxdi4mHJOGK3DuciIA/zkj2GJ6P5+AiwC6TAAmQQIYToMA9wweQzScBEiABEiABEiABEiABEiABEiABEiABEiABEiABEiABEiABEiABEiABEiABEiABEtA+AXkAQr5w+t9Nz+IvnzwKt60U1c5JqHFNxhTXVEx2TUGBpRBGvUkJ10TO9knnx3jik0fwadd6JR1mkECmEDh+6kk4c87Z2ySCHf52bO7diNrezUqq2OCpQ13fFsT64zqdTOkZ25mJBGQ9nVeyB76/9w/VOtsZ6MDNb1+LzT2fSy8zsV9s884JVNgrcefhv0NHoB0XvnReRqE6e7f/w9GTv4hAxI/Lll2o/tRaOM0unLPbN7FX2T74w6p7NSuE1Ro3tmd0BEQ0fPqss3HslOMRiAZw+zs3Yn3XJ6N7M1+VtQQsRgvuPfJhJSmWuGvl7Xit4ZWM72+xrQTXLroZpXlluPnt67Cy5Z209en02Wfj9FlnoSfYjRvfWoxNPZ+lrS2jqfiq/Rdjr9J98ErdEqzpWI2F5QdiYfn+Q96aqQL3wfL2eIdE2L6m4yN83LEaa9pXq2ur7UNE6MNxeKf5Ldz2zi9HgzVtrxkscR98jSgSnWAkiP/V/hePfvxQ2tqn5Yq/UHUIfrDXj1QTaxsaEAp/LtrQcrvH07aykhLkOx07vFUEapvrG8ZTJN+jAQIFLidKCguh1+kQCIWwpbFJA61iExJBwGAwKPmG1WJR0s/65hYlBmKQQLIIyHnDpIoK2CzmjBS4x7nkbU2AIAIbEbPUNjQmCxnLHQcBmWelxcXqnERErpKgYjQhci8R0Un0eb1KfiZyflkrK9wlSlTU6/Ggpb1jNMUl5TUiapZ92ef3o6FlaBLqpFTIQjVPQOanyPtEgipCv9r6BpV0gJE7BCZXVSIajaGts1OTsrDcGQn2NB0ErBYzqsvLlbS9vatb7Y8MEiCBzCOg1+tgNBiVXFLk7k67HTarRXVEzu3jkUnJvzJvFNjikQhQ4P45ofi1s0mvUxJ3RmIJBKID92blnkSPxzPsvdr4fLQY9AjHYojLt+WehSQRzuX7uyJtlzkq9+xkepp02SWbTuxsG7m0YDSmUphPVG49ck18hdYJuIuLtiU1zab1X+Z4NIsTV4tYXvYMWROtBv24p1kwFoPcbmQih3Ej5BtJgARIgATSRIAC9zSBZ7UkQAIkQAIkQAIkQAIkQAIkQAIkQAIkQAIkQAIkQAIkQAIkQAIkQAIkQAIkQAIkQAK5Q0C+cC5fyhURu0jxSmzubZ2XR07kwRP5cr/8PdovP/1Kbi2vFeH7svol6OeD8bkzYTK4pxaDBXcf9SBsBhv+uu4xvNH4GrqDXYjEslckl8HDldVNF1n7wdWHw21zo8pZg9mFc2A2DDyQ64/4cNXyy9HopegvGyeB1WjDI198EtH+KM567uSM6uK8kgX44b5XocnbgF++8XP4Ij5Ntn/34vm4cM9L1HnL3e/fibWdH2mynWxUZhKwGq248aBfodJRjbq+Wjy57s9MFJCZQ5nQVp8w7RR8ffdvKqnG3e/fgeX1SxNafqoLm5I/Dd/f63LUOCfj/dZ3VbKCdCbtWlh+AC7e6zKVgEn2zw9aV+Kxjx9Cg6c+1WhGVd9xU07AefO/q1577wd3YlndEthNdkg/4hLzTBS4i7z9mkU3qv11JGH7zkAN5jC3eB4uWvIteMPeUXFN54t+edBtmFkwWyVbeq91IJmBRW/GW00r8H7re2peMoYncO7cb+GImqNhghmbslRknu90wmHPU/JIOT7k9pjJZFRyh67ubiVTY2QmgbgEV/Z3EeKJ5JuRHQTkWK2prFAC966eXnR0dVH6mgVDK8kWCvPzlbRaa59VSNvUnDOb1f4gkYkSPhGeTKupVuITCoy0d9AY9HoUFxYq0XkwGIIv4EckGttRYCYiL4NBySLteTYlahcJcmdPN7p7+4YcP3k2m5K4y2s6u3vQ3tWV8o6L0FIkZLJmN7W1wePV5v3IlINhhaguL1MJBkRgzIQSmTMh5JgWkZYI96PR6Laf0ej35bxczuPk/dUV5WlPLpE51NnSbCJQ4HRCBDxyPHh9frR2dqrjiEECJJD5BOSc2+WwK0moCN3jIec5kkCLQQLpIECB++fUp9ZUq4QLExHBpmMMM6XOuMB9V/fL4vMxPgby/eVIrF/daxN5e0dXN7p6e4d0Wa4dXE4HRHAuyb86JflNIJApWEZsp9yjk3sm0j8Jo04Ho54JBkYEN8ILZG6FY/3qmrO5rX2ixfH9GU5AEl+WFhepe+LyHIWI3DM5JPlFKBaDx+dT9/izNQYn/RjviMWfqxFG9U3NE94/ZA7JviSJcuW7BPJ3+ZHYfm/y+4fuVTv8Pov2smydg+wXCZAACaSTAAXu6aTPukmABEiABEiABEiABEiABEiABEiABEiABEiABEiABEiABEiABEiABEiABEiABEiABHKGgHwpNxqLwhv2IN+SD5GKyBdX5eHPwSHyE/kSb6Q/inAsgqVb/ofnNz2nWXlezgwgOzoqAidOPwVnzP4a2v1t+NGyiynaGxU1vigZBE6YfjJOm3kmPGEPPKE+OM0uFFgKlMQ9GA3i0Y8fwoub/5OMqlmmBgj87IDrMCV/OjZ2f4rff3gXOgIdGmjV6Jrwx+P+gjyTHdes+AnWdqwZ3ZvS8KoDKw/C6bPOgjfixfVv/AyhKB9sT8MwZFWVBp1BJdw4ZvIXceSkY2HQGxCI+PG/2ufx+No/quRGjNwlMLNwNn5+4C9hNVhx+7s34u2mNzIaxjfnnY/jpp4Af8SPi146TxOCbRF/nz7rbBw/7cuKrQizl2x5EQ+suleTrL+++7dw4vSBRC1xiXu8odKXTJCWbw/2sJojsblnEzb3btQk82Q1ShIa/OyA6+Eyu7C8/mU8uPo+OMxOtQf0hfqSVW3WlFtsK8F5876LvUr3RU+PBx3d2Sczl/tmRoNBjZnBoEeB06WEICIM2dLYpISSjMwkUFpSjHyHQzW+u7cXbZ2pl9ZmJjntt9pus6GyrFTd965ralKiY5GIMjKXgIgvSraKq2WvEWGT1kLmXFymJG3LRAlf/GFv2ds2Z2liFq3Nm7G0R9Y0kQlJchmJ0SYyCASDao+TP4eLApcL7qJC+bQQm+rrEYmkNhmuCG3KS91KkrRpSx2iMd5/Gcu8yObXTqmuUvO8p69PJR9gaJ+ArE9ukZ4N+u6B7Clev1+JqIPB4A7HuMhs49J3q0XEVhaYTUa1JjS1tqHPq/2kcNofGbYwkwjIMSTHknyDp8/rU8moREbKIAESyB4CZSXFEFHo4O/qyTVuNt5XzZ5Ry96eUOA+MLZyPioCdzmNtej12TvgaezZeATu8eaKxD2y9d6uJLyQNdNms6r7cDJ224dIcLNB5C79E3m7XBvJ3DTp9Mhwr3TaZmD8k4HB35IPRmMqOcCmunqeb6dtZLRTsUi25f6+rClynJkzeC+Q5ASSpECSE0iSgmwNuXaWxEgyVhNZG+MJHeRz/4119TsmS90JwLicXeaM7EmS3FfW62QFBfDJIstySYAESCAzCVDgnpnjxlaTAAmQAAmQAAmQAAmQAAmQAAmQAAmQAAmQAAmQAAmQAAmQAAmQAAmQAAmQAAmQAAlkGIFtjhqdaBiGj8Eam+jWL/LW9m5W4soXNv87w3rM5uYaAbPBjNsP/S26g914ue4lvLzlf7mGgP3VCAF52PbM2efg5BlfUfLO91vfRauvBSa9GRajGaFoEKtaP8Cq9g800mI2I9EEyu0V+PL0U/GFqkOVrOSBVffhlfqlia4mKeXdfMidmJY/HY99/DD+9dkzSakjUYVets+PMatwDho8dbjpresQ7afEIlFsc60clyUf355/IWYUzFQCX4PeiHAsjI/bV+PVhmV4p/lNJgnItUmxXX/3Lz8QF+19OUx6E36w5Hy0+VszlkihtQg/3PcqtX4+u/EfeHTNg5rqizuvFN+Yez4Wlu+P+r46XL7sQk21b3Bjzph9Nk6b+VUlWtle4q7ZRrNh2wjI8XzO7ufhyEnHqDGU/65942qs61xLSmMksG/5/jh/j4vgMuejubUdHp9vjCVkzstlrogww2m3K+F3a0dn5jSeLd2BgJIt22xK0tHe1Y2unh5SyhICkyorIPKESCSK1o4OJQrt748hHImOWr6QJSiyohtyX0USLojgTkJEGnVNzRBhk5bCnmdDZelA4gAtt3NnzEQuMq2mmsJcLU2qYdrisNtR6HKqeabWNsnGPFzINJREzdEIunp6dymiEiFYRalblSKSmmg0mlIK7iIR1Q4kx5H6GSQgBCSB0rRJNeraQuR8WlvzOUrDEygqyIckhYgL3GVvGUgc36/WJL1ep9YjfyAIkbUblRhNp45/WdPkTxG+R6MxtX6JuH+0ySo4JiSQTQQksYpI3GX+y04v9x9kP+fxkE2jzL7kMgE5l5dzcNkLJQGd2WxWOOR8R0SbPO/J5dmR+r5T4D7AXO45KVG2TgfzRCywqR/CjKlxVwJ3WRMd9jy1Nso1hNWwowBXzonCcs2w3W0QGTODDjDIdYXcB+n//DXDidyl/Hh9ItvV4n0IaaPMx3iiSKMkGea8nNBcjwutZZ4IS7ltFpc2i+Ba9l8GCcixJ/uifLYkc8Q0QTF4uojGkxN8Wrslqz8PE3m7SNwTsUbG1wjZN+qbmocMncwLmROShNRkMqq/y89wIUu1+taJDtBDN6xYXraxwfmm5ap/6P/LLbTPN7utt9TGPJ3kHluPx4PuET4bGHPBfAMJkAAJkIAmCFDgrolhYCNIgARIgARIgARIgARIgARIgARIgARIgARIgARIgARIgARIgARIgARIgARIgARIgARynYA8xCAPUMe/+il/k38LRPx4v/U93PHeLUMQfWXWWZiaPw0ftL6HlS3voiPAL7Ln+hxKd//P2u1cfHHKiXhmw1/x/ObnEIgE0t0k1p+jBJxmJ74651wcMelovNH4mhJ6RmIUS+fadDDoDBCZ5RE1R2OeewE2dn+K36y8Fe1+be+XR00+FufvcTH++enf8PjaP2l62ERCfMqM03H05OPwVtMbuHPlrZpuLxunPQKFlkJctNflmO9eoB6iEqnjRx2r8fym5/BR+4fwR/zaazRblHICMjeu2v8azHfvifea38bt796Y8jYkskIRt1+456WodFThtnduUAkKtBanzz4bp886SyUS+8Oqe7TWvCHtOXH6KThnt29S4q7BUTq85igsqjoE96+6G22+oUkXzl9wMQ6vPlIl7BD51afd6/G39U+oex+MsROQdfIb876DL049UfEMBIMIhcJo7ezMOrmY2WSCiKFFtFTb0KjkgozMJCBjWFVeBrvVqmSRTW1t8Pp47peZozm01TaLBTWVFTt0RWShbR2dWZ1kIhvGb/s+yLEqYmmRY8jfReRamO9SQruG5hZEUiyaHomxiJXK3CUw6AdEU1qVzQ/Xj/iD3rImbmlsRDjMe5kjjXc2/F6Oq9LiYiVQT6awSkQ3UpcSqxkMMBmN24Q3eTab+vfOnh4l6maQgBAQCXhpcZGal22dXSlPLMBRGB+BksJCSEIT2adlz5Z9WsS0sj9azCZ1/Ms1o/y7SPrFaBWLxhAIBQeuI8Nhtf+Ew+EB6TuDBHKYgIjhKtxuWC0Wlfigpb0dPj+/+5DDU4Jdz0ICck4s0uh8l3NgX9wack7c0c3z4iwcck12iQL3gWEREauwkGtXETybKMtO+HwNbZWviyhbrvO2l7bHKxyJv0i3o/0ibB+Qtg8Xw4ncvV4fbDbrNil6/H0i6hVhr4Ssyf5AYJdJ8BIOZrsChYtKJqDuowAmnX5YAXCy25Ft5ccTCAyeZyJyD0Vj6rvym+rq0zru2cY70/sjx2A8mazsBztba7TYT5nPInCX+zLyOXY2h3xmVF1RnrB9O6gSQUN9hhgMhtSeIYk+ZD3ePmT3iUva5U/5rkSqTh1GK4AfnPBE+iQi9/h+l83zgn0jARIggVwhQIF7row0+0kCJEACJEACJEACJEACJEACJEACJEACJEACJEACJEACJEACJEACJEACJEACJEACJKBpAvKFTXnIIR7xvwWjQbR4m/Hj5ZchHAtt+/2Dxz4Op9mFUDSEtZ1r8FrDMrxavwyx/pim+8nGZScBk96M3x/zRzhMTtzw5jX4sG1ldnaUvcoIAvNKFuCLU0/AAvfeuGPlLUr2yshdAiIXP2/+BYjGopA99aa3FitJqFajLK8cdxx+H95reRv/+PQpfNb9qVabqtolyWSu3v9a9XeRbj+94a+abi8bpy0CRr0RZ84+B8dO/RKsBqtqnCfcp+aSiKO7Ap3aajBbkxYCc4p2VwJ3o96Eq169DFt6a9PSjkRVKlLrM2afjWKbGxct+dYOYutE1TORchYvugm7F8/DL9/8BVa1vT+RopL+XovBgnuOehAucz58Ya9i6g17k14vK9g5gZOmn4aTZ34FeSa7EsMFowFc+vL3YNKbcPZu/4f9yg+EQW9Q9znealqB1xuXY3PPRiKdIAHZU3992D0ozSuHXjfwIHM0GsXm+gYlx86WyHc6UVZSrOZWfXOLknkwMpOASHkq3CVKzhOJxVDX2EQhf2YO5Q6tFsGhCF+NRqP6nYi0RRociURR19xEKXUGjbOIMcpLiiFyZwlZd0XuOrWmWsntRDrR1NqmuR457XY1B0VSK5EpEneR0oicRqK1oxPdvb2aY8sGJZ5Ans2q5LB6gwEba7ck5LxN1lz5UZJ2o1GJZyUJjtFoUGvzYDllvEcibRapkJxjMUhA5s/kqko1b0QCLgJTWUs5P7Q/N0TgLuuKSKbbu7q2NVj2dItpQOAuYylydvlTpNQcV+2PK1uYPgKSAEESj8m9Bznv1VryovSRYc0kkF0EigryIdeReRbLtu/syfkPkxtl1zhrtTcUuH8+MpS4J3eWyveSReIu1wBybhOXI6v7tyrh286F7ONt2fYidylHpLvxOw/xtVbaIgJEuYchCUC70nRPTOTtlWWlqrtGnQ4iGGdMnIB8Hz4c6x+QModCKHS5tgmZ4/MhmUkNJ94DlpAOAoPvlWfS8RiRpHmx/rSuZakaL7nXNGPyJLV/mIeRrI+1HXH5/fbvk/JF0B4XtmfS0izzIRrr37bvyR4s1xiyHsp9OQYJkAAJkEDmEqDAPXPHji0nARIgARIgARIgARIgARIgARIgARIgARIgARIgARIgARIgARIgARIgARIgARIgARLIAQLyJfaeoAcPfvQ7JSEOxUKY7JqKnx9wPWymPPT3y4PWMSU0XNe5Fn9Z9yjWtK/OATLsopYInDTjNJwy43S0+Vvxs9euUJJkBgmki8AFC36A+e4FKLIU4e4P7sDrDcvT1RTWqxECZfYKLCzbH4dNOgpF1mL869NnlBxdi2E32XH9QbfBqDNief3L+Nv6J7TYzCFtOrj6cJw+66tw55Xh3g/uVAllGCQwFgKleWU4buoJOGLSMRAZc0+wG39e+yd1DDBIQGTiMwpm4r2Wd3DHe7dkPJCz5pyLY6Ycr2TW5/znNE3258kTn1WJwi5e8m10Bz8XfmmxsTcfcgem5c9Q8vbFK67G5l6KwNM1TofXHI0z53xNJfXqDfWgoa8OBdYilNvLlZJBBOPhaAhN3kas61qLJbUvoL6vDtH+aLqanHX1FlqLUGmvwsLyA7Co6mAUWAq3CpObEQ6Hs6K/IpMsLymB02FXgtPePg+8fp8SQkdEPpjGXkrbbFYrrBbzkFaIENXr81OMuN3YiAhPZPwiZREJ3qb6Bj6snsb5m6yqLRYLSgoLIOPd5/VqUvadrL5nerki3xAJbL7TodavuuZmBIMDyWXluJ1SXaX+vaW9Q0mfHHa7Wv8CgSBEuCNi2HSGyPdEhi5rs4TIMEROLYIMLcdgMU06hVVaZpRNbZP5KWIwWSM9Xh8aW1sn1D0RMxcX5EOEY/EkGoMLlGNW9lw5NwmFwvAF/AiFI1lznjgheHzzEAKy9pcWF29bQ2UPb23vSEiCAaJOLoHBAneRIVLOnlzeLD37CRQXFCiZaHtnFzp7erK/w+whCeQoAbPZhAKnC8X5TiWHFNEiBe45OhnS0G0K3IdCp8Q9uZNQBO4iVY+HSa9T8vZkh9Qp9wr1W0XxcaG33K+Tz3nkXmM8RPAt9/BSHXIvdFpNtRKLi4g4kwTBqWY11vri807GVcZXGBfmu4aI3KXMTXX1mr93O9a+8/UTIzB4T5D1w5wBB+b2831iBLT/biVw1+thNQwkl59oyP4gHy3J1iTn5Rkw5KPqsvRLfuJ7sOx/PR4Punt6ue6NiiBfRAIkQALaI0CBu/bGhC0iARIgARIgARIgARIgARIgARIgARIgARIgARIgARIgARIgARIgARIgARIgARIgARIggSEE5Iu9K1veU6KzVl8Lyu2VOHrycdDr9JDHKOLPVois7tE1D2F1+4ckSAIpI2AxWnDHYfehxdeMpbUv4tUGintTBp8V7UBAklnce9RDyDPmKUnkA6vvw0u1z5MUCSiB5ZX7/Uw94OGy5OPil76N/rQqHocflAMqFuEHe1+B91vfxT8/fRrruz7JiNE7dsqXcPrss9AT7MGdK29FXW9tRrSbjdQWgT1K9sQPF14FmzEPbzS+hvtX3Q1v2KutRrI1KSUwyTUFNx/8a/SGenHXytvxccdHKa0/GZVdvu9PsHfpQmzq+Qw/f/3KZFQxoTLnFs/HNYtuxJa+Wlyx7Pua3CvjHaS8fUJDndA3S/KNR45/CtFYFPWeOjy17s/4pPNjVDqqcMrMM7B36b4qKcC7LW+p85vNPRs1PbcSCifFhUlyiAWle0OSRdQ4JyEcC8Pr8aO1ozPFLUledfKQfkVZKaxms3ooXELEhCL6iEaj6kHnQDCEYCio5KQiBpEHoZMVIl8VUbCI3YxGw7b2yNPlcfWJtEnkFBQofj4Kwqy0uAgimxX5/sa6+mQNEctNIwE5RidVVMBgNKC1owN9Hp7bp3E4Rl21jJu7qBAup1MWWLV+ifB5cBS4XOo1sr7KGicylbgs3R8Ioqu3J+3JK/KdTrXO6PU6Jf3IFCG6u7hICYx8/gDqm5tHPW58YeYREHF7ealbCcw2NzSohDTjDdlPq8vL1LEYF7VHIlEEgkH1EwyHB5LdbE2uwHOS8ZLOjfdZLGZUlZXBaBg4t5U9gOeymTH2RVuTOMgeIrLpZF4HZQYRtpIERkdAzmPlet5msapzWpPRAElGZTVbxBqH+qZmJZtkkAAJZCcBOe4lgY27qAhGvV7JFSlwz86x1mKvKHDfcVQocU/eTBVxrHwHWSLdkvK4xF3aIhJ5o16HUDSmvsGVDpG3JNhTCfG2tiV5o5BbJcfn3HBi/u1F7pIUtLmtPbcAsbcjEpB5Inul7A0i8zbqtJ1gIRAd+LxE1rFciPh5jKzjkhSEsWsCssdFYgMy93h4fD4lcvcFAsRHAiRAAiSQQQQocM+gwWJTSYAESIAESIAESIAESIAESIAESIAESIAESIAESIAESIAESIAESIAESIAESIAESIAEcpOAfF2zL+SDPCHaGeiEyNEKrUUKhshn23wteLf5bTzxySMIRoO5CYm9ThuBr+32DXx5+il45tOn8PT6vyISGyr0SVvDWHHOEDDoDNi7bCH2KdsPe5ftq0TdsjbG+mO4871b8VbTipxhwY7unIDMk6/vfh7ceaWYkj8Nly69QAkttRRmgwW3HXoXKuyVeHztH5XgNFNCzk3OX3AxFpYdgAZPHX762hWI9Uczpflsp0YIyNz/xaIbUGwtwQ1vXoMP21ZqpGVsRroI/PSA6zCnaHe81fQ67n7/jnQ1I2H1yl60eNFNmFk4G//67Bn8ee2fElZ2ogr6xtzv4PhpX8YLm/+NB1f/LlHFJrycmw7+NaYXzIQv7MXiFVdDkpkx0kcg31KAPxzzKDoDHfjpaz9Ch//zB+zlHEEk7i9v+Z9K+sVIDgGn2YU9S/eGJNWZVThHVSJizmAojM7ubsjDv9kUIjp12O2wWS0wGowwGPQDgsmt0vS4RFj6LGJ3EaKKIMIfDCRUKCzi1bKSYiUhl3pEjDpYcixtMpvNqm09fX1oae/IpmGYUF9EeC+CSZ1OpKARbK5vmFB5fLM2CRj0ekybVKOOP0kkIRJhhrYJyPpZUeqGrG/ymYQcm7K2bR+i4phUVanEKfE9p6u3V71P1j35fTgcVuPu9fvT0mmzyYRJlRVqDZZkHpkiAYo/8C3QZE8R/iKfFwE3I7sIVJeXq3MZOUYaW1rH3Tk5DxFZjsloVIIgkV3J8afuj4spi0EC4yBgNBoxpboKkXAYHd096PMyCcs4MCbsLZL8SGSCAbmmCQTUudVwiRhcDocS0EoyFQrcE4afBeUAATmHrSwvU+ewg5OdyLVqIBhQ52LcUXNgIrCLOU0gLowWgbuojSlwz+npkNLOU+A+PG5K3JM3DUOxfiUp14JnVwS28lnPtkS4W6W2qU7CKNdaInCXzyosW5MGJ28Ecqvk8NYxlXtVcm92uBgscpfkcXJvi0ECgwnIHJFErXLPQ0JE4SIM11rEE1PI5ySyjuVCcL8e/yhHVHJ6uYM/ELL2ybz8YD3YAAAgAElEQVTJtu90jJ8Q30kCJEAC2iZAgbu2x4etIwESIAESIAESIAESIAESIAESIAESIAESIAESIAESIAESIAESIAESIAESIAESIAESIAFFQL6wGYpGoNcZthERUfbLdS/hlbql+LR7vZIVM0gglQRMehPuPvIBlVDgNytvw+sNy1NZPesiAUXglJmn46w55w6hIQ/Yt/pb8JPll8EbHv4hIOLLPQIitBTZ69yS+fjhsosRiKRHIjYceXks8bov3AJ3Xhk+av8Qv/vwLkRimfNgmrT/wMqDcN6878If9ePHr1wCXyS7RKG5d8Skvsd7uPfERXtehjyTHee/eC78nEOpHwQN1TjJNRm3HPwbdAbalbx9becaDbVufE2Z7JqKy/f9iUrUce2Kq7GmY/X4Ckriu2495Dcq0cl1b/xM7UdajO8uuBhHTjqW8nYNDU5c4N7hb8NFS769w70JvU7P+xVJGC+D3oi9SvfBodVHYPfieXCYnQOc+3Xo83iUaDEazY2EOiIctprNMJmMMJlMsJgG/i5CU/mdSEDiEYvFsKm+AfLnRMJdVIjC/HxVhJTV3ds3rCRRxKyVpWXQG/Robm1Fn5fnyMKspFD4uRS/iYprJzKOfG9yCeQ7nSrJgS8QQEdXtxK4DycbTW4rWPpoCYgIpbykBHk2q3rLlqZmhEKhnb7dbDZhcmWlEkzUNzWr8ZXVVgTuIiCTf+/p7UN7V9dom5Dw102fPAkmg5yHQMluRQKk9RgscI/vMZvq6lWiEEb2EJDzAxG4y5pY19Ss5ud4Ii5vl4QFkWgUdY1NFF2NByTfswMBSbQjCXe6enqVwJT7d/omic1qhewNkqShPxZTcie5xpFrPUn0IfuvrCGyBsh5l6wHXp+fAvf0DRlrzlACU6qrYTYZVetlzZPjSCST/mAwZ+6tZOjQsdkkkBACci0r149yXSwhiVDaO9N3LZuQTrGQjCBAgfvOh0mksJOrKtULrIaBY5OR3QTk/l0oFkvpPTxZ96fVVKv136zXa0Jsn02jHIjG1OdnG+vqR/xMTsZArnvHe48sm7ixL8MTKHS54C4uUr806nUqGYVWIi5vl/ZIos5cknBT4j6xWShzR35kD5SkjfJZAYMESIAESED7BChw1/4YsYUkQAIkQAIkQAIkQAIkQAIkQAIkQAIkQAIkQAIkQAIkQAIkQAIkQAIkQAIkQAIkQAIkoIQn4Zh8UVP+NhBvNa3Ar969iXRIYJcEjp/2ZThMTqxoXI76vrqE0jpt5pn40vST0eprVhJKv4ZkyAntKAvTNIGTZ3wFJ04/FRaDBR+0vodHPn4A7f52SiI1PWrpadxxU76EaRoVuJ8w7WSctdu5eLV+GR77+GF4wn3pgTTOWkXM+oWqQ/DVOV/H+s5PVFIPBgmMlcAl+1yB+SULUNuzCTe8dc22dVwSBIiktiyvDCIJlsRFoej45GZjbRNfnz4CVy78GfYt3x/vtryNO969BeFY5o+5rJPfmn+BOjf/5vNfhTfsTR/gYWq2m+x4+Li/KNYXvfRtdAcTIyiRciOxKGL9UYRj4Qn3+acHXIcF7r3w1Pon8NS6P0+4PBYwcQLFthLcd9TDaPI24tKlF6Bf3cFgJItAjXMS9ipbiEOqDoPT7ILFaIXVYEU4HFGCZJFhU7D4OX2jwaBkwnlWKxz2PCU09Hh9aGxtndAQmQwGTK6uUmKPPq8XbZ2diESGF+bnOx0oKylR9/S2NDQq0WKuh5ITWSyATofePg+a29tzHUnW9V/EopMqKyDyBlmTRLwSjcYghu+2jk4eB2kacUdeHgwGPXz+wBDJs6xlkpjC5XCo8apvblFC2JHCZbcrqWU4MjQBnRzjsvZ6vF60tHeMVEzSfi+iL4vJpES3cnayftPmpNWVqIJFVCSy3nJ3iSqyoblF7e2M7CEgx1uFuwR5eXlKXiXnb5FIBDr96KVD8kqRt8sxK+usvL+hpZWSq+yZJmntiSREqi4rhdFoVOfMIjFmpI+Au6gILoddnTvJmMj1jexr8ZB1JBgKq9/b82xqH+/zeNHZ3T3kOwXp6wFrJoHMICDHV1VZ6bbrFzlflgQWozknzowespUkQAIjEagsLVV7qUqUEoup69yWtnaeY48Ejr+fEAEK3HeNb9bUKeoFFLhPaJpl1JuD0Zi6hycJQVMRch9OfkQELUJoxtgJRGIDnwobdBiSTDkutJakSM1t/Pxn7GT5juEIyGe9lWWl6rNZg04HkwaO28HydpnrMudzLShxn/iIS8ILCtwnzpElkAAJkECqCFDgnirSrIcESIAESIAESIAESIAESIAESIAESIAESIAESIAESIAESIAESIAESIAESIAESIAESIAEJkhAvuwe2vqgghT13Gd/xyMfPzTBUvn2bCYgDxfefPCdqHRUwRf24OGP7sebTSsS0uU8Yx5uOuQOdAc68e9N/8LbTW8kpFwWQgJjJbBfxYE4dsrx0EGPu9//NToD6RNDjbXtfH1qCZww/WRMzZ+OOUW747KXL0QoOrKMLBUtXFR1MC5ccAkavQ24a+XtCU+2kYo+lNsrcMneVyDP5MDNb1+LJk9DKqplHVlG4IFjH0dvqAev1C3Bey3voCyvXB2v80oWYHrBDNVbOW6f2fCk+mFkLwGDzoA/fvEvsBis+O+mZ/GnNQ9kRWKWb877Lg6qOlRctTjv+bM1N4Bzi+fjmkU3otFTjx+98n1EYkNFnONtsCQpOXfut+ANe7C5dxPeaHwNy+qWKKH7eOr4xYE3YF7JHhS4j3dAkvA+OR//4b5XYV3nWvzi9R8noQYWGScwvWAmztntG5hVtBuMeiOikRj6fF709PZRhjyKaSIPkE+qrATQj/qmZiUdnkiI2EPkwHLvpdcjkuKdSygq3G44HXYlf9pUVz+RajP+vRazCTWVlUrmIYLJ9q4udPX0Zny/2IGhBGxWC6rKypRIY/uQMe/s7iGyNBAYkOpbEIlGlNy1u7dXjVGBy4l8l0sdk3WNTRMW1NVUVsBsNMLj8+9ybUw2grKSYjjtdhgNesT6odb+VAmghuubsBbR7khRXVGuEo94fT4l5WZkPgHZ86wWCxx2Oxx5NiVhHhxy7I0lBZIoxeICZ5lTKkHMdokUMp8ae5AuAiIvzbNZVbKPprY2JodK10CIAE+vh+wJsobUNjapsZC/G40GWC1WlZzKZDIq4bSE7DPyGkmQJOdbDBIggbERkL11SnWVSpQgiRFkDQwzAdvYIPLVJJDBBOT8RxKnxPdV6UpDUzO8KZIIZzA6Nn0CBChw3zU8CtwnMLky9K3hWD9EhpzKkM/tLcPcw05lGzK1rsHi6ngfRKotMvdIf7+6H1vb0Djhe82ZyoftTg4B+WxWJO5yzib+dpNeL3mD0xLxNUvuz4q83ePzpaUdWqiUEveJjQIF7hPjx3eTAAmQQKoJUOCeauKsjwRIgARIgARIgARIgARIgARIgARIgARIgARIgARIgARIgARIgARIgARIgARIgARIgAQmQEC+2B7pjyHaH8N/Ng7IDBkksDMCdpMDdxx+H5xmJ/Q6vRIkNvTV4b4P78Kmns8mBO6sOefipBmn4eW6l3D/h3djbIqRCVXNN5PAEAJmgxnHTTkBp846E//Y8Df849OnSIgEhiVwxuyzUe2cBBFf/mDJ+Yj2R9NOymV2qXW6K9CFZzb8FSsaX017m8bTgFNmnoGvzj4Hq9rfxw1vXjOeIvieHCdQZC3BfUc/BB10StQdiYXhi/jUuYucYxh1JlgMZjGUwR/2YfEbV6HF25zj1LK7+4sqD8aFe16KvlAP/rvpOfzrs2cyvsOLF92Eafkz0OprVoJ0rUVc4L66/QNc/8bPd2ieSW9WwmhJpDCWPfTkmafj7Dnn7lCeN+zF5p6NeLP5dSytfVEd+6Mp99Hj/waLwYJrV1yNNR2rtYYx59pjN9lx95EPKoncktoXmGQuyTPguKkn4PRZZ8FhdiopX2tHJ4WKY2ReVlICl8OuhPcijphIGAwGTK2pVmKAts5OdPf27bQ4EcFVl5cpeasIjZtac1PIW+hyQR5mFLmkcIv196OlvQO9Hs9EhoLv1SABmfMD4mwDZLDleHHZ7epPOV4o7U/9oMlxJ2uWyGDjEZdGxwUnm+obEEmABForAncR0xcXFECkLrLetHV0oqs3fQkjRMrucjqUzGVnIeuku7hIid43bqlT7WZkJgFZB+02mxpzm8WyLaGFHHfRWEwJYeVPdRyOZZyVCEvunUAlY5CEGKNJDJCZFNnqVBOQeTtj8iSVdKi+uRmRSPrvn6eagZbqK8rPV4kfgqGgOmfeWcj5lZxzmc0mtR74A0GuC1oaSLYlowjI8VReUgyr1Yo+jwcd3T2IRrkWZtQgsrEkME4Cch7kLipEgcu1rYR0JwEbZ1f4tgwiEBe4b6yrT8j9mAzq+qiaSoH7qDDxRSSQFgJyXyoUi6lrT/msUhKhOPLyhiR0DYZCE/4cLi2dY6WaJyCfdZS7S9SckzDqdOq7CiJ0T1UMlrfXNTUzUQGgpPpybiPjI/evTakckFQNfJLqEYE718wkwWWxJEACJJAEAhS4JwEqiyQBEiABEiABEiABEiABEiABEiABEiABEiABEiABEiABEiABEiABEiABEiABEiABEiCBZBIQZUck1o+1HR/j5bolWFb30qhEd8O1ScTeLnM+Gjz1yWwyy04TAYPOgPuOfhgOk1PJT+v76iCya4mlW15UMkwRpI41zHozfn34vci3FOCB1ffilbqlYy2CryeBhBKYmj8NvzjwBrT5WnHl8ksSWjYLyw4ChZZCfGePi1DhqIQ4kS5fdmHaOyaJNX512N1qjX635W38/sPfpr1N423Arw+7F9XOGqxq+wC/fHNH6e94y+X7cofAfuUH4rJ9roReb1CdFnlZb6gHW3prsa7rYzT0NcCoN+CQ6iMwv2QBHv34ITy38R+5AygHeyqyjKv3W4x57gXY0rsZP3/9x0ocnskhCTvK88qxpW8LfqzB85W4wP3DtpU7JOO4eK/LsW/ZftDp9AjHwmrPeqf5zVENx0kzTsXXdvsmXqlbooTrUs/uJfPhtpUOeb9PhO69G/Fm0wr8b/N/1fWLSN0Hxxmzv4avzPoqPu74CItXXDWq+vmi5BFwml248/D7kGey4+8bnsLfNzyp5gcjeQSE+RULr8acorlo7+xCZ09P8irL0pLloXF5eNxsMqGtswvdExD5ihzA5XDA6/Ojub19RKmbzWqBCORFJCzy3j6vN0sp79gt4V1SWAiHfUCmICIFkRLLOd+WxiaKDXJkJsSlVBS4p2fAJYFETUUFYrEomts7UFSQD6vZDDnvFtGOHIuS3CIRoRWBu81qVSIXi8mk1hxJFrEreXoi+r6rMkTgXl1RvtN2yP4wuapSCU6aWttyap9INvtUlS8JEux5ebDn2VTSFpXEYmvIcSZ7vyR8iR9rE3EKUe2fqlHNrXoqS92w2Wzo83jR2rFzYXhuUUlPb2V/lj1B5E2S+CYQzOx7YumhyFpJYHwE5Hp1cnWVSnwUCIbQ2NrKpAjjQ8l3kUDGEZDkS+UlJSrpoJxvU+CecUOYcQ2WBG6SyE3ukSYqqV7GQdhFgylwz6bRZF+yjUAwGlN7pdxrHZygV4Ta8jmQ/ClidybvzbaR11Z/4vLUeKvkHE7E4cmWuavkBf1Q92xE3s7kmp/PC0rcx3eMBFWiV6CjuxsdXd3jK4TvIgESIAESSBkBCtxThpoVkQAJkAAJkAAJkAAJkAAJkAAJkAAJkAAJkAAJkAAJkAAJkAAJkAAJkAAJkAAJkAAJkEDiCIhwJBCNIBQN48l1j49LYHnqzDNx+KSjUGJz4xv//SqC0UDiGsiSNEGg2FqMGw/+tWrL6vYP8MQnj2JR5cH48vRTYTPa0Bvqxe8+uAur2j8YU3tPnXkGTph+Cla2vIMHV/8O/ohvTO/ni0kg0QREhH3doptR7qjEXSt/hVVt7ye6CpaXoQR00OHQmiPV2je3ZB78kQDufPdWfNTx4YR6ZDPmQZKgDI5WX8uYyvzRwquxV+k++M/GZ/HsZ39XsupMjWOnfAlf3/2bSrT7xzV/wNIt/8vUrrDdaSJwWM1R2K1oLrqDnVha9xJavE3DtqTcXoHfHP57fNL5Me5fdQ8aPHVpajGrTQWB46d9GV/f7ZtY37VOybpF6J3Jcc+RD6LYVoLa3k348fJLNdeVzwXu7+OGN3+xrX0zC2bh+oNug5xvxeOJTx5Rwu6RojyvArcfdrdKIvWnNQ/g3xv/ue0t7rxSJXPfqdA94kNtz0a81bQCL9b+F5FYBI988SlYjVZcu+JqJYNnpI9AgaUAtx56FyRp2Cv1S/GXTx7L+CQL6aM5tpoPqjoUFyz4AXT9etQ2NCAmT4gzxkQg3+lESWGBkhZvqqtHNDY0WcRoChP5REWpW/FvbG2BPzA6oaIIeeRhPsTrjkZHU13GvkYYO+12JW83Gg1KmiAhzMORCDq7eyjwyNjRHXvDK0tLlbxFhLAiMGaklkCBywl3URF8/gAaWgbuX4hgOt/hQFdvb8Lk7VKuVgTuA0k7KmA1m9SVhAhVahsaUwt+UG1xgbv803AyeZG7y2u8fj8amsd2jyltnWLFMBqNsFkssNmsKimCiPh1er0S8IXDYXWcSYjIp76lBYFRnjMQLQmkmoAkvZBkKz6/Hx3dPfAH+JlxqsdgcH3xPaO9q0udMzNIgARSS0DOI0XinGezqjVRkr/J3s4gARLIXgIim5RrZjnu4wL3eG/Xb9qcvR1nz9JOIJ7wkBL3HYeCAve0T082gASGJRCXV8s95baOzp1SknNqiq05iZJNQObZ4MQB8fqSIXOXj+TDItoG4PH5VAIDzvEdR5gS97HPeplbsrZKbJ8YY+ylpe4dcvzJdx8K810IhELo7OqGj/eUUzcArIkESCBtBChwTxt6VkwCJEACJEACJEACJEACJEACJEACJEACJEACJEACJEACJEACJEACJEACJEACJEACJEACEyMgX9r0R0L4qH0V/rrucXzavX5MBYrA/Suzvgqj3qhka89s+OuY3s8Xa4eAyBRd5gK489yodFRhRsEszCyYDZEihmNhNHsb8fT6v2J1+4cw6I3YvWguFpTurcTBZr0ZH7a9j7+sewye0MjyJIfJiesPuhXBaBB//Oh+JVBlkIAWCPzsgOvgNOfjrabX8cyGJ7XQJLYhzQTctlIsLD8Ah9YcgbK8cmzs+Qz3r7obzTsRQ4+2uefN/y6Om3KCWgcjsTCMehMsBgs+696Aq169fFTFfHXO1yFi4nA0pCS0W/pqR/U+rb5oesFMfG/PS1Bhr8QnnWtw/Rs/12pT2S4NE5CEC6MRdN9x+L1qvV9evxSPrHlQwz1i0yZCQM5v7znqQdiNdjzy8YN4qfaFiRSnifd+LnDfjB8vv0QTbRrciLjAfW3HR7j2jZ+qpBwSixfdiN2L5+Op9U+o/z991ln46yeP4ekRrh9lT7j9sN/CpDfjlboluOeDO3fZ55GE7qFoSIng13Wuxc9fv1Jz/HKpQQ6TA3ccfh+i/VGsavtAnV+JYJ+RGgIFlkJcsfCnkPOvto4u9PSNfB2fmpZlTi0GvR4iyZUHyHv6PGhpbx9T481mEyZVVEAeSpb3ShmjDfGXlxaXIN/pQCQaRWd3Nzxen/p7toVwKsrPVwJ3EbmLvF0SUorMQOTEXT09CARD2dZt9mcnBGQOlLtL1HzIJPlANg2o8BeBfld3Lzq6u5PaNa0I3KWT1eXlQwR86RTvDRa472wAotEoNtVLgpaxJxdJ6qCy8GEJiKy93O2G7HnxfS4UCqPP61Xya0kaIOcbcvzJn7IPtrZ3MHkJ55MmCRS4XCgtLkIgGFSyYq+PiZvTNVBy3lRcUICignzUNTbBHxxdsqh0tZf1kkC2EpB7B5OrqtDfH1MCspb2jmztKvtFAiQAQJKeyfmQ2WRSCRviSQhF0Fnf1EwRIWdJwgnIvWWRvon0UkKuHxtaWhGJ8LOWOGwK3BM+7VggCUyYQDjWj2h/v7rvVdfUPOHyWAAJJJJAMmXuMu9l/ksMl5w1kf3I9LJkHKbVVKvP0c16PfQDub0ZIxAYLHGXRMRybqjVGCxul78PDrl/QpG7VkeO7SIBEkgUAQrcE0WS5ZAACZAACZAACZAACZAACZAACZAACZAACZAACZAACZAACZAACZAACZAACZAACZAACZBAGggEozH0hHqUxO7Fzf/BqvYP1MNkI4UIMk+deQbOnHOOemlHoB03vbk44wWyI/U7234/2TUV+5UfgDnFc1HlqIbLnK+E/PEQeXtt7yasaHgVL2z+D8KxoV/qPaT6CPzf3G/BYXaiO9Cl5JivNyzfJSYRNp4660ys7/wEi1dcNSrRarZxZ3+0SUAE7mX2CrzZuAKPr31Ym41kq1JG4KjJx+Lcud+GST/wkPUfVt2Dl+teSkj9l+/7E+xduhA9oW6sbHkHX6g6FCIy7Qx04IL/fWPEOvYpW4gr9/s5RJD757WPYH3XJyO+R+svEEn+/839jtqDRNL74Orfab3JbF8GE9inbD9csOD76pi7/Z0b0eZvzeDesOk7I3DU5OPwnT0uVGvkr965Cd3BrmFfKutOpoijM0XgLqBbfS1q7zQZzPjRvlcjGA3gwpfOw/HTThq1wP0He/8IB1UdOip5+3CDuzOhO5OPpXfdsJvs+O0Rf1CJwd5sfA33r7pHidwZqSOQbynAd/e4GPuW749ejxfNbW2pqzyLasqzWVHhdsNgMKC2sRHBMYjEp9ZUQ4St4+UvDzJXl5fBYrFAnlmX65VwJAKfP6BEmSJozGRxrwgnRRJdnF8Ak8kIvV7uQgLR2IC8vbOnR0nvM7mPWXQopKwrFLinDPWwFQn/SZUVSkRX39wMfyC5IlgtCdxLi4tV0gyDXpJIpFe8Fxe4y/onYyI/20dDc4tKcsHIDAIlRYUqWUkoHFZ7m8fnRTi8o2xP9n4RY7scDtUxEbw3tfIcLjNGOXdaKUlWKkrd6tzU4/NxjqZx6OVaRdYWs9mMTXX1o/rcP43NZdUkkNUErJKIpdQNo8GgkuxIsh0GCZBAdhIwGg2w2/JgtVhgtZhVAiaTXqdEnZIEraMruYnQspMqe7UzAnJ/oMxdou4xyzc82zs60dXbS2DbEaDAnVOCBLRFIC6wls+zRC7Mz3i0NT5szVACiZS5D5a3M0HxyDOtsqwUjrw8GHQ6dT7NGD2B+FyT9VWSZGhR4j5Y0C89M+p0MG79/C3SH1Ofw0lQ5D76cecrSYAEMo8ABe6ZN2ZsMQmQAAmQAAmQAAmQAAmQAAmQAAmQAAmQAAmQAAmQAAmQAAmQAAmQAAmQAAmQAAmQAAlsIyACd3/Ej3Z/Oz5oew9vNL6GDV3rRkXo1Jln4svTT0GeyQ5/xIclW17EU+v+rMqLhwjC55XsgQp7JZq8jUoGXt9Xt1OB4qgq5osmRECv0+Pru5+HmYWzYTPa0BvqRU+wC73BXjV2kf4IPKE+9AS70eFvR7OvET3Bnp3WOadodyV+q3FOQrVjEjoCbXjik0extmPNDu+xGCy47dC7oNcZ8MyGJ7F0y4sT6gvfTAKJIlBoLcL1X7hVJTG46tXL0eCpS1TRLCcDCUxyTsYZc76G/coPVK0X6eymno1YUvsCvGGPSnYiMaARhEpEEY6GR0xIIa8/YtLR+Mqss5RkS+TtT61/At/Z4yLsW7YfgtEgvv6fr2wjptPpYdGbUWQrxrySBah0VKE8rxLzS/ZQQtx6Tx1ufutaJcnN5JAEIidMOxn7Vy5CX6gPv1l5GzZ2f5rJXWLbM4DAj/f7BWYVzsby+pfxpzUPZECL2cSxEJDkG/cc9SAKLIV4qfZ5PLD6PsT6Y9vW7sn5U7FX6b6Y4pqKdn8bHv34obEUn7bXal3gLmAOqzkSp88+G25bqeIU64+qc3/Z7+RaUX4nCZ3++sljeHrDX3dgKXLv/SoOhFFnwonTT0a5vRLXrrgaazpWT5j74kU3YffieeqY//fGf064PBYwdgIuswt3HH6fuofwz0+fxtPr/wJJGsZIHQGj3oTvzP8eDq05Ev2xfiVIiFAeNu4BKCksRFFBvnr4WViOJuShc7vNhkAwiPrmlnHLFA16PVxOB2wWq5Kci0hev1XmKw9li8Td4/UiEAwpuftokjWOpv3Jfo3JZFKySZfDrq6ZpE+x/n5IrslAMKCEVyKqZ+QeAQrc0zvmIlSYMXmSkurIeifrSjJDSwJ3ERKLOFtkfLIWiRCtraMzmd0ftmwZg0KXC/JAt8i+ZRwyZW1POawMqVD2bpFdi3hPBMujOa5EXFPuLoHMBxHAigiWsqsMGfAcaaY9z4Zyt1vNy9b2DiaUSNO4yzoh0thejwddPRR5pmkYWC0JbCNQU1EOm9Wq5Gn+AK9nOTVIINsJyLm63DMscDm3Cdzl2Jc1gEECEyUg80vuC8j9AQm5L93Q0opIku/TTLTd6Xo/Be7pIs96SWBHAiLkDcVi6n6BVqXCHDcS2BmBicjcJZmPSLVl7ou8XZIeMnZOQO5/y2fp8o1ci0FPVOMgEIn1I9Lfr84TZb3V4ucHcXGxfA/AvJ2kX/YLitzHMfB8CwmQQEYRoMA9o4aLjSUBEiABEiABEiABEiABEiABEiABEiABEiABEiABEiABEiABEiABEiABEiABEiABEiCBoQSCsdhW0YdOSdjfbFqB+z74zbCYCiwFSvYt8kORgIts9ZgpX0RpXjmi/VElPxRB4rK6JUr+LeLEnx5wLaa4psFkMKl/q+vbgvVdn6Cudwt6Qz1K6i7/zkgdgWOnHI9vzPsOIrEI2nytaszXd61VYv2OQPu4xS8HVh6Ek2d8BVPzp8MX9uL+VfdgReOr2zom4uITp5+Ck2achiVbXsDfN/xNzTkGCWiBwCHVh+O7C2ExsZEAACAASURBVL6PZm8TfrjsIi00iW1IEwERxx49+YtYWH4Aqp2TYDaYlahd9r3tIxwLKZmg/Clzp8nTgAZPvUp+8V7L2/BGvGpNlffuVjRXJc+YWjBd7aMftK7EH1bdg85ABya5puD2Q3+r/l0SCOzh3hMzCmZhsmsKiqwlqg3xEMmpUW9UbZK997crfzVkrU0TtnFXW5pXhmsX3azOE4w6I/78ySN4qfYFJfxlkEAyCUgim8WLblQCvh8sPV8di4zsISBr5F1H/B5l9go0ehrwl3WPoivQCUkuNb9kAWqck1FsK4FBZ8Cn3euVIFzWVK1HJgjc4wwHi9zlnP/Cl86DN+wdUeAu73/s+KeH7H2JELjL/n7rIXfBnVdKgXsaJ7ok85LjT85n7nzvFrzX8k4aW5ObVe9Zuo86J62yV6OuuQXBYDA3QSSo10ajEdXlZTCbTGhqbUOf17vLkkUCLDLFcDiClo52+AOJ4S9yRvmxWsyw5+VB5O6DIxgKwxfww+fzK+lvNDaQ1ERrIXzkQUXhKQ/m63SSCATqmqqzu0dJk7X4kLnWOGZze0R0LPNEJBciJGWkjoCsMZOrKlMmDo8L3Hs9XrR1pl6WPpisyFkksUS+06GSZUiIaLujqzsl81CEJQ57HlwOx7Zmyf5R19SUugnAmpJCQESucl4gCSo2bhl9MlGZC/I+2R83bK5NSttYKAlMhMDU6iroDQZ09fSoczhGagnItYDso9FoDA3NzerzCwYJkEB6CRQXFKhrXV7HpHccWDsJpJKA1WLBpMoKJXAXgaLsxus3bU5lE1hXlhKQezNyj0aiu7cXrWlIMJdJaClwz6TRYluznUAwGlP7Ic+Js32ks79/Y5G5D5a3M3HByHND2E6rqVbJS816Pbbzeo9cAF+xjUB87o0lCX2q8cXPa416HYzypYDtgiL3VI8I6yMBEkglAQrcU0mbdZEACZAACZAACZAACZAACZAACZAACZAACZAACZAACZAACZAACZAACZAACZAACZAACZBAggkMCNw/L1TEhT9ZfhlqezepfyyxubFf+YGY594DFfYqrGp7H3/f8BRcZhdmFs7BqTNPhzuvTL1WxLMiBa/3bMGT6/4Mp9mFb8z9NpxmB4xKfDvwYFowGkJPsBdOc76S0L7R+Boe/uj36KbIPcGju2NxJbYS/GT/xTDrTXhq/RNY1fZBQgX6DpMDx075EmYX7aaExIGIH89+9g+81rAMuxfPw3nzL1Ai41+/ezM+696Q9P6yAhIYDQGRdB816RgcWHUwltctxeNr/zSat/E1WUzAYrCova3UVgqH2QmzwYLpBTMxu3AOuoNdStKu1xnUWmoymGE1WKHT6VXiEqfZCYfJCYvRCimnzdcCg94Ip8mJNn+bWnM/al+FpVteVIlMJOR1jx7/NyUPFvm7hIiG5ffBaBD55nzYzQ582rUeW/pqkWfKw2HVR0FktCKdluQp7zS/pdqWSTE1fxrOm3eB2jPi4Ql7sKT2eR6HmTSQGdpWEXzfeuhvlNBbjh1f2IdILKyO0dXtq/C/2v/CG6YUMkOHVzVbJNE3HfwrtQbLGHtCHhRbi2E0mOANeVTiCFmvN/Z8imtX/BTBaEDz3b33qIdQZC1Gbe9m/Hj5JZpvrzRQRO52kwP/3vhP1d7TZ5+N02edhUfWPIjnNv5j2D6cs9s38eUZpyrh+382/QvL6l5SiafGG7JfXnPgjZiSPw0t3iZ8f+n54y2K75sggQMqDsIl+/wI0VgEz372dzyz4Uklc2ekjsAZs8/GMZOPhyFqQkPL+I+r1LVY+zU5HXZUuN1KLC7CHH8gAN12AnW58WYw6FFdXq5kq+1d3Uqwk4zQ63QQIezAjwVmsxnyb/EQeXsgEEB7ZxdCkUgymrDTMkVQKz/bh16vQ0lhEVwOu/qVtDcumpQHy1vaOxBgsoGUjpVWK6sqL4PdZhtVwgSt9iFT2+VyOlBeUoI+jxdNbW1J70Z1RTmsZjNkDahvbhl3wtFENVSEIfY8G4oLCmEyGratZckSuedZrRDmIm+XuuMhSThk/+jp86SdSaLY5nI5JUWFKHC64PX5xnRcyfEhc4SyvlyePdruu8h3JOFFW0fniAmOtN2TzGyd7B3u4iJ4vL60J0HJTIJsNQkknoCInGsqylVii66eXs0mVUt8z1kiCeQuAbmOm1pTDZNer64fo/39qG9qhi+g/c+hcnfUMqPnMreqykrVvV8JSS7X0d09bOMl+eiUqkrkqjA2noxQ7jWbaYDNjAnOVmYtgVAsppL1SpJeuVfAIIFsIbArmbv0UT0rEQqpvZgJqkce9cqyUvWZiEGnU4mQGBMjEH82SBJiS/IMrUX8XE3aZTHoVXL34YIid62NHNtDAiSQCAIUuCeCIssgARIgARIgARIgARIgARIgARIgARIgARIgARIgARIgARIgARIgARIgARIgARIgARIggTQR2F7gLs14YfN/8OLmfyvp4W7Fc7Fv+f4osBTCoDMoMciq9veVNLDF24yzdvu6Eh9uH42eeiWVnV+yh3oobbAsSr6YLCKmsHyzUr6o3B/D85v/jYc/uj9NFHKjWqPOiOsOukVJ+de0r8JvVt6etI4vLN8fp8/+GoqsRUpovLZzDcryKlCWV67Exz9efili/dGk1c+CSWAsBA6o+AL2rzgQlY5qPPbxw1jd/uFY3s7X5jABlzlf9V4SU5TbK1DhqIIkspAkJyW2UrjzSpVoV5KViJD9/db38MKm59A1jGj9D8c8qvZZEbRLEpXNPRtR11eLZm8zPOG+YSmfNOM0nDrzDOigV6/912fP4O2mN7amS9H+wJw55xwcP/VE2Ix5Qxor6V5ueft6rGx5R/udYAszmsBuxfPww31/ouagHMfyn4gU+kJ9+OOa+/Fq/bKM7h8bD0zJn4pfHHgD8ox2lSRjQ9c6LK9fqtZKSdRxw0G3Y3PvxowRuD9w7GPq2iuTBO7bz8O4wL3R04DFb1yF7sCOyUdE+H7/MX+CSW/GtSuuxpqO1eOezpS3jxtd0t64qPJgXLL3FQjFgvjTmgfwUu0LSauLBQ8lYDaYcfFel2O3ornoDxrQ2tFBRAkiUFNRoWTpowl5SLqlrV09tJ+KEHmAzWKBiObzrDYYjYZt1YoUfUtjU9KbYTGbUFpSomTMcq4l9xbjMVjoPvAs/oC8XV7T2dODzu4eSoqTPkKZUYHMFZGfGQ0GNW8p9U/duAn74oICFBXko7mtDb0eb9IrL3eXwOVwqHrCSlreh+6+vrSvB8LCYc9DSaGI3I3bOCRa5C6Cz7iMTQQvHp8PvX0eSD2M7CEg42y1WrGloVGJfEYTclzI8RGJRrGprj7tx8Ro2szX5B6B6ZNqAJ1OSUpHO7dzj1Jyeiz7VGlxkdqjRIzn9fmTUxFLJQESGBMBuS4XEV1/LAaPz4+evuE/8xtToXwxCZCA5gnIcW81m2AxmZXAXSTbIttmkEAiCMRlb1LWcPd4Rd4+tbpK3YuVc/LahsZEVJtRZUhSo0KXSwlgRQTLIAESSA8B+X647IOS/Fgk1gwSyFYCw8nc5b6+iLMpb9/1qMt9rDJ3iUpaKju2yLwZiSEQfz5Iq9ci8XPa0STcGSxy556SmPnBUkiABNJHgAL39LFnzSRAAiRAAiRAAiRAAiRAAiRAAiRAAiRAAiRAAiRAAiRAAiRAAiRAAiRAAiRAAiRAAiQwYQLbC9zlC7ChWAjiUhLBttlgUgJuJU8aVJs37MFzG/+BM2Z9TT3wM1yEYyHYjVYMCJh2DClv4Ev6MSW2/dlrV6Dd3zbhPmVKAeX2yv9n7zzgJKvK9P1Wrurqqs65exIzQx7iACKKgKyuaXWVXVHXtIAJVlAxACqsCooiICoKIqisy/6NiIqCAipIlDxDGCZ1ztVd3dWVq/6/9/TU0AwTuqurK76fO9vM9L0nPOfWuefeuvf54LS50BPctkfZLoWia+vW4vDmo9Fc1YJIImIE6JsnnsdAqB/DM0Pz7u6Z6z6Gk5edaqSVv9r0MwyGll7StaZuLd6x9nSsrTsQdqvNCFF//vwtuKv7jnm3WxuKwFITcNvdOHX5P+Pta/4dDw3ej+8+fvVSV6nyy5SAEUBbrLBbHXDbXKhyeFHjqjUSwrHwiDnHpdKp3faeCS4cNidm4iHzJ5qKzkvCxAQrHzn8v7B/3YGmvqdGHsc3HrkU4URpyFnIi5J7rhl4TuTncHXtWoyGR3H5w196Ca83rHwLltespGIb//PMjzCxGxF+mR5a6tYSEqDYu9PXhYMaD8XRLcdgVc1qkzTh1hd+gd9tuXUJa1bR+SJgs9rgtrkRir9UNHlAw8H4wnFfLhmBO5N83PzGX8ACC27fepsRX5diHNxwKD59zEUmcUIylcBPn/0xbtv8q5d15X0Hn4E3rvoXI2+nxD2bkLw9G2r52YcJlM47+jOIJqK44pHL8MTIo/mpuIJr4fr0vKM+jXVNR8AOO7b3DyAhCWzOjgg3BeneKlCMw5grKOffed+M/4snExgdD8xrnZ+zxs0piO2g/Jry1xq/DzarFVOhkJEHLEWwrrqaGtT6fbMMeH9wL+b6zK8oHRoaHUU0Fl+KZqnMIiVgs9nQ2dpiRC7DY+Mva2WNrxrNDQ1GSiXRS34HkfIMsvdWeYzwayllvN6qKrQ0NphksBSezA3WOzA8gli88HMDp7Mqjwd8uZrngEzkSuSeEbiPjI0bAa+i/Aj4vF5QJsdjaXN3z7w7yEQW/EwyEQ8TGyhEoBgJrFmx3HynzCQDElTld4Q4P3S0tmAmHDaJkJjsQSECIlB4Arwe7mhphsPuQDA0LYFz4YdELRCBvBDwejyoq/GDP3nPi9e0vJ+h9VFe8FdEJZScMlEA75/wuOLxxeNsrrw9A2Kp7+cUI/DM9bNbEthiHB61qUIIUNzOZ8N5z5TzkM6BFTLw6qY5N/M8TYG7Yu8EqquqTMJSMuN7Jg4rnwpV5IoApeex1OyzynwegInmiy2Wd7TD5XTCbrXAPo+kO5FkSklBim0Q1R4REIEFE5DAfcHItIMIiIAIiIAIiIAIiIAIiIAIiIAIiIAIiIAIiIAIiIAIiIAIiIAIiIAIiIAIiIAIiIAIFA8BPpzJhzQzwYcg+fdEKgGn1W4eiuVLpXzZng/UZ4K/H5oZREd15x47wwdpnba9P1DLEhOpNEbDY3hg4D7ctvnXGA0PFw+gJWgJ5YuUmh/XfjwoDX1g4O/48YYfGEkt5b2t3lasrlmLZm8LWqra0FzVbKS8FK7FkzEj5aVknxL9sfAoJqMTRuweTsxgcGYQgciYEVRGk1EkUnEjR6Qo8YOHfgjVjmpc9uAlRoSYr9i//kC8edXbjHT3rz13GRnqTEIPp+eLv+qZH4GDGg7F+esvNCLRM+/4jz0mVZhfadpKBPJLYEXNKlx03Jfgd/rN/Pr5e89Hz1R3fhuRo9o8dg9OXvZPeNua03Dj09fhvr6/mpJfu/x1OGvd2eazmUwlMR4Zwzl3nVkw+WWOuqtiiowAk+Vc+qorzDH2m82/lMC9yMYn1815835vxbsOfD+eHn0Slz148R4TbOS63oWWx2uxk7peizfv9zZ0VHehd6oblz54cUknvqJY/aOHn4f1rccaHNuCW3Dpg5dgIvKirPWIlqPx2fVfMNeiFLgv9Pplrrw9wzyWjOG8ez6CkZnyvt5c6DFWqO0/fuT5OK7teARjQXz2b+ciEAkUqillX6/XUY33HPh+vKrzJFhhQ//QsBEgK3JLgPMVXy7ffZLD9GyixFSqaNavRpLc0ACbzYqxiQkjeMxVULzsq65GU33dLBMjsWeiyBdr2J3knoLJiWDQCGkl8sjVaJROOV1tbfC4XUZqlk6lEJgMIjAxgUwKtFXLukzSgb6hYSMlVeSPAD/HrY2NqPZWmc/m8OgYgqGXJkfKRWuYXILydpNINp024805NTNfzFDuPzpmhD/FEpzvGurrUOf3v6RJixVhZATu8XjcJDQI6ZgvliHPSTuY2KTW7zci9unQDAZG5pfUmJ8RymySyRQ2d5fmfb+cAFQhRU2Ax/WKzg4jjuzuX/ok0kUNowCNoxyMAneu7ccnJ4vm2qMAKFSlCBQVAQ8/my3NZm7kmnYsMFFU7VNjREAElo5AW3MTmLwpE7yeHRoZNXOBQgRyQYD3bHiO4bmGwXurNb7ZZJoUdPKYa6itNecgypMrJXhdQoE770m7dkkQWCkM1E8RKDSBjDR4boKJQrdJ9YuACBQPAa5hmhvqTdJxBsXdfHdFkXsCcyXuxZbUh8cBvw+jwJ3D75zHuk0C99wfIypRBEQg/wQkcM8/c9UoAiIgAiIgAiIgAiIgAiIgAiIgAiIgAiIgAiIgAiIgAiIgAiIgAiIgAiIgAiIgAiIgAjkjMFfgbrNY4LBajCiHsevjsHyQk+JU/j6Zmv25t+ADlY4doqa9bTcrcU8hlkpi88QmfPWh/8Z0bCpnfSyWgtx2Nz582H/hqJZjjFw9nU7BZXMbopSxO6xOVDmqYLfYkUIKU7Egeqd6DJP+6V4MzwzBZXOhsaoJHrvXiHpX1KxEk6cFFN5yX5bBoAyegsKpeBAOqwMUtlH0/vDgg7jx6e/nHYkFFtS4ak2fkulk3utXhSKwLwKUfH7u2IvR6m3H95+4Bg8PPrCvXfR7ESgaAm9c9Ra884D3mnPEc+PP4JL7LzCJWEo11tTtjy+98nLTB0p9B0MDeHXna3auTHh+G54ZwPl/+bjOKaU6yEXabpvFjmtf+0NjGP3Zcz/FndtvL9KWqlmLJVDlqMbXXn0lapy1uGnDdbir+87FFrkk+x/f/iq8ab+3Yrl/JSKJMLYHt+HmZ27ElokXlqS+fBe6vvU4nH3EeSbhFJPo/Oz5W/Ds+Aa8+8APYL/a1bBarCZJFRN63NPz53k3T/L2eaMq+IZXvObbJinc/f334ftPXmMSkylyS4BJ3P51zb/jlOWvg9PqwsAwxcfinFvKpVtaXY0f9TU1sNls6BscyokguMrjQUNtDdwulxEFUW5M+TKFzBQFBYJBRKOxl4nuuU0ymUQyldF1ly7Xcmk5jw/eGw4Ep5Zc/tlQV4d61mexmAQTfGHfbrOZeienp43kuLqK64UUtnb37POedLmMQTH1g3L9tqZmWK0WM048l/QPD+fs2MjI2znmwekQ4on4jrJnv6HgffRwNIpYLF4QLGyFx+Mxx+euCSYyL1jPbRgFaVt7erNuK4/3poZ6c+wzWB7l9RK5Z420KHbkObfOnHetpj2hmTAGR0fN+W9fwXlxeUe7OSZydc7eV536vQhkQ4DHeH1tzezxPc/kBNnUo312T4DzTGN9HYZGRzE5NS1MIiACRUKAYl1eK1Oqy0RVTF6mEAERqAwCXPs31NbB6bCbe2Vc1zN4f4zJHJTAsDKOg3z0ctd7E5S3M7kcj7lVXZ3mZ7EJO5eSCxPt8b4KRbAUwipEQATyTyCaTJn7+ItNdJn/lqtGERCBpSZAWXd7S7O5182zNN8xkbt9aakn02nEU2lz/dEzMGi+sy90zJW3LyTpDgXubD/7oeupQo+i6hcBEciWgATu2ZLTfiIgAiIgAiIgAiIgAiIgAiIgAiIgAiIgAiIgAiIgAiIgAiIgAiIgAiIgAiIgAiIgAiJQYAJ8SD6242F5NsVpnRUrzScoXkoYAdOet2ZJTpv1ZSL43e3BcqKpJIZCA7j0wYuNrLWcgnLCt61+B6qdPiOle2Z8I6bjU6hz1aHe3YAOXxdIaiYRNjJ3/o5ixi2Tm9E71Y3R8MhOHG7K2u1VcNnd6KzuQkd1F7yOKjRXtWJV7WrYLDYEo5NIpOJIW2DElJS4393zJ9zVfcdLyionxuqLCCyGgN9VgwuP/W8zX/WFenH1P76+mOK0rwjklcDnX/FlrK07ADPxEG557mbcXaQi4vlCobD3M8d8Hm3edlCyzLBb7ebcx+B58qnRJ3DlP76WM1ncfNum7cqbAI+9K0+6FnXuety1/Q7ctOH68u5wBffuX1a/HaetfRd6prbj8/d9uiiTXqysWYVzjvyUkVuPR8Zw88ab8NjQw5hJzJTVyFG2/tHDz8P61mNNvyjtpBSU4vbfbrkVv99yK0LxUFZ9/ujh5+I1XaeYxFbn3fMRjMwMZ1WOdlo6ArwWvvKk78Jpc+HHG36A27f+dukqq9CSzzj0Izix62ST7K13cBiRiOTtFXoo7LHbLY0NqPH5zAvOlA1nK1DnS/Ysp8ZXbYRAs0KqNNJpGDnd+MQkKA7Si9SlcQRyPFd0dphzMsXRA8MjRly9FGG327Gys8MUPTI2jmAoBI/LZSTHlIYz2A6uESJRvpBfXveMl4LpUpXJzzUFWJT78785XwyNjGJ6ZnHrU5/Xi9amRjPGlLcPj40tVReyLrerrdXI9hj8LFCKyzmNx+aqZV2GRyKRMIkHTOKKHMmJKLbnC9wZkft0KIT+4Re/J8i6Q9oxrwR47FAcx7mNxwbXY5RXcX6db2Re5KfsfXN3z3x303YikHcCnW2tZi7kHMn1nyK/BNqam8DzKgVGYV375Re+ahOBPRCgmG5Ze5tZNw6NjmFyakqsREAEKpAAz89MssJ1EucDBq8HeE09o3N2BR4RS9PlKrfbyFB5n4bXnJnIXE9SdEmJeyUEE6DxHOya5zOrlcBEfRSBfBKIpVLmmXImLOE9f4UIiIAI7FyX1Naa7zwYNosFDpnb83ZwJFKz7/wUg/w8W3k7YVHgvpjrKX7ftpDvZvI2QKpIBESgoghI4F5Rw63OioAIiIAIiIAIiIAIiIAIiIAIiIAIiIAIiIAIiIAIiIAIiIAIiIAIiIAIiIAIiIAIlBMBPijPB+YZC5Gtz2UQS1HivmeL+0Kk8KFEDNuD2/CtR69A/3RvWaA+sP5gnHvU+fA7a4yc467uO3H71t+gb07//E4/jm49FiPhEWwPbjXy9cUGJe4UvVc7qtHh60Sjpxn39t5TdsLHxXLS/iKQIXBI42H41PoLYIEFX7r/Irww8bzgiEDJEPjQunNwRMtReGL4Ufzs+f8ti0QdXb5lOGnZqTis6QjzuUymU4glo3DanPDYq0yCk+uevAbTsemSGSc1tDQIvHb563HWuo9RN4qbN96I2zb/qjQarlbOm4DP6cOVJ33PCCJ/tOF63Nv3l3nvm88NeX3wscPPAwXnlz14MR4b/kc+q897XUx4dfYR55l6FytuZxmSt+d9CLOu8Kjm9Tj/mIswFhk1SZSeDzybdVna8aUEmMjtitd8B42eJgwNjyEUDguRCLyMAKVRFD1WV1UZ0Tol7jxHzjf4gjUFw7V+nxEMU1xMDxXvOfJ+YSQSxfjkJGZ0/M0XaVFs185jwuvd2RYeExRWj4yPL+j4mE9nKDN0OhxmjqIofm64XU4jcqfoLBMUHlJ8qCgcAUr3eYxkhOahmTD6h4dMwoaFBMvxVVUZsTWTO0wEpzAaCCykiLxt29nagiqP5yX18XNBiT0FfEwuMDkVNMcrj2cGBRCcUxcbFI5RPMYYGhvDZFDSz8Uyzff+NpsNzfX18FXPzmWUWi/kWOe5dlVXp0kU0D80vOikCfnuv+orfwJupxORWAzeKg9aGhoQjcWNpE3rv/yOPeeI5oZ6s27awsRMyWR+G6DaREAE9kigqb7eJEHiNQ/XcotNgCTUIiACpUmA52ref+O5mgnrZpMfQmv80hzOom01j6tdE2jOvaakwJ3SznIO3qNe2dVp7lG7dnzOyrm/6psI5IsAv/PhMzQULu8t4qk0kum0SSrG5GIKERABESABnp9bmhrBhDPm71bLPucTkcs9gcwcze+veG8iODWd97XhYuTtGSJz31vifeixwMRuk8h73G7w3rXL5ZxN7uN0YmxiwmyvEAEREIFCEpDAvZD0VbcIiIAIiIAIiIAIiIAIiIAIiIAIiIAIiIAIiIAIiIAIiIAIiIAIiIAIiIAIiIAIiIAILIJA5mFMFkHBEmXrCw16WVhORuLOB/UpWmUkUwl47E7Mp1g+5D8Zm8Y9PX/GjU9ft9BmFN32FKS984D3YJl/BWwWO54Y/geeHX8GT4w8imgyWnTtVYNEoJIJHFB/ME7sOhlHtxyDp0afwLce/UYl41DfS5BAp28ZPnr4f6HV246bN96Eu7rvKMFe7L7JTpsLdqsdqXQS0UQUBzQcjDMO/bB5MfDnz/0vHhj4e9n0VR0pHgIfOORDeO3y14Hi2+uf/A7u3P6H4mmcWrJoAhcce4lJDvH8xLO45O8XIJFKLLrMpSjg2Lbj8aHDzka1w2fauWHsqaWopqjKpKyeEYqHFtUuydsXha8gO5+57qM4Zdnr0B3chsseugSByHhB2lFulbpsLnzv1JtM8pvu/kHEylzMUm7jl8/+8EXpztZWUJZNqUbvIEXM+zYx86Xn+poaVHncoAie9xa5H+8R8sVvCmr58veu0qB89k11LZwA5dOURXMMp6ZDJiElBf2UVPPfBkZGjJg/F0FxWXtLs5EDsNxYLL7bYinOrvX54HQ6QFk4RfKKwhKgbIPida/HYz7/kWgU3f0DL2mUzWaF11Nlxs3lcIJ/z8jNM6I6zhn8w/mCkoX5zD2F6PlcoQTrp7idbbXtEIGNjAcQnJ5GQ22t+bzYrBaTyGJwZNT8e7Yxt97QzAz6hoazLUr7FZgAPzPNDQ1GcM1jh9K8WHz3c96uTc28xM/jrndgMO9ClQKjU/VFToDzVGtjA5iogMc5fzLZSmAyaNYNivwRYGIVnoN4rqUkr1jPqfkjoppEoLgIMCEQr6F5Pu8bHNL5vLiGR60RgbwSoMC9ubFhRxJEi7lvxuQrun+W12GouMoy15Vco3OtvtBgcqCp0OK+u1tondluz2SjrU2NRgpLOaxCBEQgNwQiyZQpyGm17vFZcIrb+Rw55xre+9K5LTfsVYoIlDoBfhfIczPvI/LU7LBad7xhLsyZHAAAIABJREFUUuo9K832z5Wfswf5lLnnQt6eoZ4552T6MDI2bu5Pz5W1726EJHAvzeNWrRaBciMggXu5jaj6IwIiIAIiIAIiIAIiIAIiIAIiIAIiIAIiIAIiIAIiIAIiIAIiIAIiIAIiIAIiIAIiUBEEKFOKplI7ZeuLfXEllkoZKQkF5b1TPTiq5Rj4nD7UuXzmxbO9BZ1QiXQKPVO9uPmZm/DI4IMlPQanLPsnnH7g+1DtqDbiuXv77sFPn/2xXpYv6VFV48uNgNdRjXQ6hQ5fFz5+5Plmvrr1hV/gl5v+X7l1Vf2pEAKvX/EmvO+QM/D3vr/iu49fjWQ6WbY9/7f9340jmo8yMtLP/u1cRBKRsu2rOlY4Aqcf8F68dc07EEvG8MOnv4+7u+8sXGNUc84INHmacc0p12MsPIqrH/06ng88m7Oyc10QBe5nHPoR1LhqK0bgnguGp+3/Lpy29nRTFK/FrvzH1/Ds+MZcFK0ylpjAta/9oTnenx59ykjcuVZXLI5Am7cd33jNNbBZHOhegCR0cbVq71IlQNnmsvY282IzZTwDwyN77Qpftm/ZIevM3PfjvUYKOaZCMwhMTs5bTFuqzMq13W3NzfB5qzAWmMBEMGiE/BQNNtXXmeODEZwOYWx8HHw5PtvwuFzobGs1gviRsTFMTu1dcs2X+lk/hVGJZPle72bLM9/72e12MwdQ4M7gcRKJROBwOIzQPSM25/hmJO38yfkiIz9PpdJIMFHATMiI+QstmuU8yDlsT+3gMch5kmJcHoPjExPgR8But2EiOGWOTUrtmWzAbrWazweFERTTZxuUmlA8xvq2dPdkW4z2KxICPHaYtII/eZ6dr/wuI59jNyTyL5LBVDN2EuC837HjuM78I9cQ45OTBZ/XK22YanzVYNIbnsuGRscqrfvqrwiUBIGm+nrwszoTiZjrH57XFSIgApVJgNfSfl81eH+N19C8buT1o0IElooA72ms6uo04tRsgmt8yi5LIXjdzc/W3iTTpdAPtVEEio1ARuDO+7vO3SRH4HPj5vnxVMokFWPSVoUIiEBlE+C6o7mh3nzHwbBbLLAruUpRHBT87o7fYfHP3K96s5G5c5xdTqfpF7/HzXyXTJF6Zu1Z5Xa/pN98pciV5bp0V4C7Cukzv+dbSyYBPTCbhB6zSUYkcC+KQ1CNEIGKJyCBe8UfAgIgAiIgAiIgAiIgAiIgAiIgAiIgAiIgAiIgAiIgAiIgAiIgAiIgAiIgAiIgAiIgAiJQigT4IOJcyc6eHq6fb99mH8JPYHtwO+xWB2pdtXDbPbBZbKaIjMJ9rsudD35mND+xZBQ/f/4W/GbzL5EqYVHbCR0n4h1rT0cgOo6NY0/j4cEHsG1yy3wxajsREIE8EFjuX4mLj78UgUgAiVQcrd42M+988A/vQgoSReZhCFTFEhBw2zz44ev/B4OhAdzT82dzPi3XsFqsoFz7NV2nGPnyNx/5alkL68t1HEuhX+87+Ay8cdW/mOPrpqevwx+3/b4Umq027oXAxcdfhgPqDzJz5C3P/qSorzsocP/PQz+MWledBO4LPKp5fqDIncJ+Bs+N3338KoncF8gx35vXuxtw1Unfg8vuws0bb8Rtm3+V7yaUfH1cIy3zr0C7txMeuwfL/MvxzyvfbMSJ2yVwL/nxzUcHKHxsa24yLzGPjAeMvHt3QcmU2c5qNdtS3MyIxeNGFkmJc/Za73z0VHXsiQAF1is7O8zYct6YK1mhkLuxvh7VVR7ze473wMgoYgsUsbAOn9eLhtpaWK0Wc5yNBijC1lFTKkcmhQf1tTWor6kx8oO5kRGgm/v+6RTiFO4nEkgkKN5/8WcsFt85dxRDv9mPlV2dpimj4wEEp3efUIDH/oqOdvA4ZrKKsUAAFFow+Blpb21Blctlvgwhg609vTt/v9B+ZqTd/Gxs6+tHPB5faBHavsgI8DjLSP6HRkYxuYfjbHfNpuCEErrM/Ns7OGQ+WwoRKDQBh8OOrrY22G2z3wUzRsbHEZjMPnlFoftUqvVzfnHYZpMxzTdBRKn2Ve0WgVIlkEkIRJlZJBo1YkuFCIhA5RKo8rjR3jy7xmfseh+mcsmo57z2ozA91/LjOr8f1d6qeQOmiJPHJ+978P5GKQTbu3r5MvOMqsuWnay+FPqpNopAIQhkBO6s22G1gP+bG3EmxuT38iOje7y3Woh2q04REIHCEGAyFXOvym43s4XDfKdcmLao1r0T2JfMPRqNzUvKvi/OL47/7hOB7Gv/vf1+VkaPnbL23R1rmUQjErgvhrT2FQERyBUBCdxzRVLliIAIiIAIiIAIiIAIiIAIiIAIiIAIiIAIiIAIiIAIiIAIiIAIiIAIiIAIiIAIiIAIiEAeCewqcOezsU6bdZdH6xfWIAqbpuIz4GOQFLS47O6XPay/pxJn4iF8/O4PYzI6sbBKi2jrdU1H4IxDPwKXzYV7+/6C/332J0YOrRABESguAuevvxDrW4/b2ahEKoG7e+7E9U9+t7gaqtaIwAIJnLXubBzTdhySqSSuevRyPDO2YYEllM7mnb4uvHX1O7Bf7Vr8ZOMP8ejQw6XTeLW0pAi8/+Az8bqVb4QVVty04TrcvvW3JdV+NfZFAhS3U+A+EOrDFQ9fht7pnqLGc0zrK3Dmuo+ixlUrgXuWI7WryP3fbntzliVpt3wR4Br9E0d/1iRXOPOO/wDvEyjmT+DkZafiPQd9ANUO30t2MuJXCmSTyfkXpi0rlkCt34+G2hoj5+kfGkYoHH4JCyOXamkx4vaMvJ3C5tFAAJNT05Jwl/iR43G70NHSYuTslAnuTqpOiXBzYwOcDof5PUXXw2Pjex173neuqqpCY10tnE7nzvvPlBb2DQ0jqfmppI6cxro61PiqkUyljMSLYvFYPIF4Im7+nkwkze9KKShHo1AkExTfUrCdSVAxty8NdXVmnuT8ODA8As6BDErQWhob4bTZTOJcitYo4MsmKEnrams1c/Hg6CiCU7sXymdTtvYpHAFK/nn81Pp95vhaiMCdreZx0drUaH5y3mQSjZldztOF651qrlQCTocdnbsI3Lv7+xGJxioVSV77zcQQXI/xfLG8ox3xeMKcN5TgIa/DoMpEYN4E+JnltRTXnVPTIQyPjc17X20oAiJQngSaGzgneGC32zETiaBXiR3Kc6AX2CveD/C43QWVIPO6k+tLxpae3pJZX2aS4dksFiOYVoiACOSOAAXuvA+aSTyyu5IDwSBGxsZzV6lKEgERKBkCXLvw+0OPZ/ZnJnROLpkhNA3dk8x9T72YK2XPpM5h3udMko9iWo5lBO78HpPJkvaUyLm0RkytFQERKFUCEriX6sip3SIgAiIgAiIgAiIgAiIgAiIgAiIgAiIgAiIgAiIgAiIgAiIgAiIgAiIgAiIgAiIgAhVNgPKRcDIOm8VuOMSSUXjsbtitmUcns8NDOclUbAbjkXE8Nfo4bn3hF4glY/C7aozUPZGeFYZRFe91eGG12DARDWBkZhhp8/hn6cYr2k/AW/Z7Oyai47hj2+14bPiR0u2MWi4CZUzgi8dfioMbDjU9DCdmEIwGceG95yMYK90EEmU8XOraAgjwDP7lE76ONXX7IxAJ4CcbbzAJRco11tYdgE8e/TlsCjyHbzxyabl2U/0qMIE6dz2+/Mqvo6mqGfFUDFc+cjkeGXqwwK1S9Qsl4LA6wPM/543vPfEt3NV950KLyPv2r+p4Dd5/yJmocnhxxh/fjZBE1lmPwddP/BaW+1dCAvesEeZtR35WOV7t1Z347F/PxZbJzXmruxwquvC4S3Bg/cGwWxxGvszg+pCCWcq1FSIwXwLNDfWo8c0mAtje24dYImH+m/J2yr0pneML97wHmEym0Dc0BIq4FaVPwAj6m5v3KnA3c4vFgroaP+r8fiNsSSSTRkZM2djcoOSd2/m8XrMdBaOcn6ZnZjAdmjGCa0VpEmACB+yQxrIHu5P9l0rPfNVetDY1GSH2dCiEaq8XdpvNyOh3d1x3trYYkdpoYAKBycmd3WxrbjIyTrvVauZHyoooLVpo8LNCWRtlaWxP//DIQovQ9kVKwGazoqE2e4E7u8Xjo6Ol2RyD/Nwxgcbk1FSR9ljNqgQCPMdz7cg1ANcDPC5Hx3XtsdRjz7mgobbWrM+5LuPfee7iOmtbb99SV6/yRUAEsiTAz2pbU6NJdhScDuUtEUtjfZ0R6IUjUYxPTJRcsqUscWs3ESgJArzu4z24Wn+1uZM7ODIqkeASjZzDbjfX7LwXtev9qyWqMutiMwJ3FkCxJI+LfAfl7Tw+Kbccmyid56iY9IwSd8rbef9aIQIikDsCFLiHIxFzX99qy2h6Xyw/lUxldS80dy1USSIgAvkksCdhe6YN/A7JZoHOx/kclBzXlZG587WeYpWyL7TL8VTafH/H4HUBv8cr9muDhfZR24uACJQGAQncS2Oc1EoREAEREAEREAEREAEREAEREAEREAEREAEREAEREAEREAEREAEREAEREAEREAEREAEReBkBPogYjM3AaXOal+r5P6fVAaeNevXswjy0mUpjW3AbfrP5V7in58/ZFVSCe72m6xSc2HUK+qZ68bstv8ZAqL8Ee6Emi0D5E7jsVd/EfrVrkEjF8ejwI7j+ye9iMlo6Lx2W/wiph4sh4LS5cMGxX8SqmjUIxiZx/ZPfwRMjjy2myKLdl1Lj7732RkSSEZx1x3uLtp1qWOkS8Ng9eN/BZ+DEzlNgtVjpTsBtL/wSv3rh5wjFp0u3YxXYciZaOvuIT5jELWf88T0lQeD9B5+Jk5f9E7ZMvoCL//65kmhzsTby4uMvw0ENh0jgXqwDtEu7Pn3M53F0yzG45rEr8Lfee0qk1YVvpsvmwrWn3gi31YOx8QlMTk8bkR/MvR6FCCyMgM1mQ31tjZFzx+Nx9A4Owel0oK2pGdYd8ptZeXvS/E4S7oXxLeat5wrcewcGwQSgewuKr2p81UYkTBnh5NQ0pkIhOOw21Pr9oMCd95x5rETjcSOdikZjOwWvxcxCbasMApzvlre3g2LtkfGAEaY7HA401dfB5XIhnUoZUVlgclbEzu9M9lu+zJxb+RnJzH88/ik3c9rtZiN+dLb29BoJ/EKjqaHezL+JRBJbe3tLWo6/0L6X+/a5ELhnGGWOE/6dAtjBEYn+y/34Kbb+8VqjtbEB3qoqpHbMlaGZsDnHK5aeAM9TNX6/WWNxrcXzDc9BIwGey2aWvgGqQQREICsCvEZqrKvD0OiouW5aynA6nWisq4XH5dpx/cXa0ua6bWh0zMg3FSIgAsVBgAlxmBCMwXXVlp5e81OxeAIZabvfV21k5AwKGnk9X8wxV+DOdvLeQw/v0+XpuMiI5LjG5L2NUorVy5eZc517N3LpUuqH2ioCxUggI3DnfKQQARGoPALzEbZbLQDfPOFPhQgUK4FUGkikU+DPzPUBkzln831esfZR7RIBESh+AhK4F/8YqYUiIAIiIAIiIAIiIAIiIAIiIAIiIAIiIAIiIAIiIAIiIAIiIAIiIAIiIAIiIAIiIAIisEcCM4k4LBarecHbiCl3iEgcVmvWD9LyucZoMoGNYxtx49PXYXtwa0WMwFyB+x+3/Q49U9srot/qpAiUGoHLX301VtSswgMD9+Gbj3y11Jqv9orAPgnwfH7pq67ACv8qDM0M4trHr8az4xv3uV8pbnDT62+Bw+bAGX94D8LJcCl2QW0uUgL8HF150rVo87abFo6FR/Gbzb/E7VtvK9IWq1l7IuCwOvCd196AWlcdvvv41bin509FD2u5fyW+csI3jHz5E/d8DEOhgaJvczE3UAL3Yh6dl7ftTaveivce/J/45ab/wy3P3lxajc9ha+vdDSbJXiAyPq9SD208DBcd9yUjc+nu15wxL2jaaI8E7DYbqjwe8KVBio4yYki73Q6rxWKk3olEAn1Dw5K3l9lxtFCBO7vP46WutsYI2421ekfwXnMqlcZMJIyp0AxmwmGJqMvseCmH7nS0tsDr8YDS4YHh4Z1JCyjabqqvB5MUcE0eCoeN4N3rdqO5scEI3/qHhnfK0yjca21qNHOk+W4kFsP2voUnd2V97S3NBi3Ln56RhLccjrNMH3IpcGeZ/upqc9wxYvG4OeY49ypEYKkJeKs8RkDMdSLFNqGZGQSCU2bNqFh6Alx7dba1Gv7DY+NIJBN0MptzmITMS89fNYjAYgh0traYa20mQuP10VIE166co5loiwJbBhNphSNR1NX4zdwxm3hjEhPB2SRFChEQgcISsFmt6GpvA38yyVggGMTI2PzuCRe25cVbO6+VOOdlpO1sqblWslhMYjYK3Hldn23wninn2LHAxJJI1TMCd8r8V3R2zN6PTaWMxH0hiTQ557fsuGZcSF+r3G6zOevnPeBSicw9FZvFAofMsaUybGpnCRGQwL2EBktNFYEcEeC5tbbGj8zaYG6xXJ9I2J4j0CqmIAQocI+nUuY7PQbvnfBea76SJhWk06pUBESgaAhI4F40Q6GGiIAIiIAIiIAIiIAIiIAIiIAIiIAIiIAIiIAIiIAIiIAIiIAIiIAIiIAIiIAIiIAIiMDCCcRTacSSMYTiIXidPtgsNr66BArc+VJLtpFMpzEVC+GhwQeN6HLzxKZsiyqZ/eYK3P+0/XZsqxBxfckMkBoqAjsIXPLKr+LA+oNNggmJeHVYlCsBl82NL59wOTp9y/B84Flc8+gVGA2PlF13LzzuEqyqWY3LHrwEL0w8X3b9U4cKR+A/Dvog3rTfW7F9citu3fwLPDL4IKLJaOEapJqzJvCfh34YJ3aejP5QHz771/OyLidfO9qtdnzy6M9hXdMRuO2FX+KW5ypXYJ0r5hK454pkfspZWbsfvvaqq/D3/r/h+ie/i1B8Oj8VF1ktr13+epy87FT8v+f+B48PP7rX1vE+zocOOwev7jzJyH0mpyqTWZENYUk1h4I3IzVyOE3iAMBipNyUHFE2m4mMvJ2iToqFFyIMKikgFdzYbATuGVwUOLQ0NsJmtyERT2ByegrB6ZBkrhV8PBV7171VVehoaTbHKJOfcG7bNWp8PtTX1hjRZWKHmJhSvdHABAKTkzs3r/X7jCiT8yn/MCiDC4cjsz/3IoZj2RSh+H3VO+VyyVQKo+MBI4yQkLvYj6T5ty/XAnfWzHM15X6UB1Ks1z0wWFKCvfnT05bFQIDzW1tTE6q9VbPzXDiCodHR3c6fxdDecm1Dc0M93C6XkTGPjEvuWq7jrH6VJ4FVy7rMtfZSCNydDjua6hvAazquW3m9zrUBf06HZsD1JdcLTocDNdXV8HjcZo06NDpWnrDVKxEoMQJulxP1NTWo9npNy5mcSffdsh/EjACd19NM2EYpPuc83rdiggtep1PivrfIJCvadRvOpau6Os2cyvsIQyOji5LB764NmfY/v3Wb+TUl7py/GYMjo+ZewXyCCb8os88mKKcfm5jIZteC7ZPpL+Xti3netWAdUMUiUOQEJHAv8gFS80QgxwTq/H40NdTvLFXC9hwDVnFFQ4DvOvE9Kgbl7YHJoLl+kMi9aIZIDRGBsiQggXtZDqs6JQIiIAIiIAIiIAIiIAIiIAIiIAIiIAIiIAIiIAIiIAIiIAIiIAIiIAIiIAIiIAIiUEkEzKOHafN/s/8Bikb4/xcXfLBxJhFDz9R23Lb51whExhBOhBdcaDKdRN9UD/izmEMC92IeHbVNBF4kcPYRnzByw2sfvxp39/xJaESgbAm8fc2/498PeI/p37PjG3HVP76G8Uh5SV3etuY0HNt2vJG8/uaFX5btWKpj+SXQXt2BC4+9BA2eJnzp/ouwYeyp/DZAteWMgN9Zg++89geIJqK44env4f7+e3NW9lIVtL71WHzy6AtMgq1z/nwGZhIzS1VVxZR7/vqLQK5M3MMEPoriJuC2ufHjN/wM/xh6CD/acAMGQ/3F3eAlaB0TOXziqM/iyJb1GAoN4CfP3GgSiewpal11uPRVV6De3WAEtLFYfAlapSLLmUBdTQ2a6uvm0cU04okk+oaGdJzNg1YpbrIYgTv7S3kVQy+1l+LoV06bjTDdW4WG2lpYLFYjv50IBvcIgJJczpH8SXkx5ZcUvc2V6fHYd1GG6fcbaSbFnLvGXKE7ZZq7StvNZyedNt/JZCTwlM1FolFMhUImIYI+W6V9nC6FwJ1EeEy3tzQbmTuPEYpYecwoRCCXBCi6rK+pNcl9KKrk3MRkFkyCocgfAYfDgZWdHUaePzw2hlhc1375o6+aRGDxBHi+9no8GDbJ96YWX+COEij1XdbetvN6jOtUSncpbt9dcL3aXN8Ah8Nu5hHeS1LSoJwNhwoSgawJ+LxetDU3mf3nIxjPuqIK2HFXAfrcLq9ZucJcd/O6npx3F7zGX97Rjokd8sa522Qka7NPVs4GBY8Unufimp33CihL5XVeRuDOOjLyef43Be4Uue8tuP/Krk7zBOjo2MKeD+G9iVyep/J1yLG/7Ld7TkLSfNWtekSgEghI4F4Jo6w+isAsgblJYJxWK6yLfZFEYEWgBAgkUmkk0rNvUfH+N9f3802cVIzd4/dFme/tmZiaf8+Ey/Xi70KhGXM9oxABEcgvAQnc88tbtYmACIiACIiACIiACIiACIiACIiACIiACIiACIiACIiACIiACIiACIiACIiACIiACIhASRGIp9IIxoJ4cuTxrATsaaQRT8YxNDOIiUgAsVQMiVTCMJiMTmAwNGCk8Ml0AslUEty+UCGBe6HIq14RWBiBDx/2Xzh52alG4EmRp0IEypXA8e0n4NyjPrOze0+MPIqvPfSlnefRcuj3wY3rcFLXa1Ht9OHrD38FyR1rhHLom/pQOAL/cdAHcULniRidGcGF936qcA1RzYsm8NHDz8UrO15tklh85YEvIJVOLbrMpSzA66jGJ47+LA5tPAzXPflt/Gn7H5eyuoop++CGQ/HF4y8116On//atFdPvUu2ow+rADa//qUnidtPT1+O5wDOl2pWs28254MqTrkWtqwbJdArdwW24+Zmb8NTI47st87i2V5q5gy+S9vQPICGJYtbsK3FHX7UXzQ0N4Iu7fP+ed9X2JG6jcLhvaFiiyDI+UBYrcC9jNOpaCRPwuFzwuN1wu11w7xAWUJDOPzPhMPqHho04fW/BObKxvt6I3yORKAZGRvYqZqNgl/Vy+yq3e6ckYXd1cG6dnA4hODVlzuWUv3s8HtT5fWA5VmbaBYw4PjA5icCkRAqlejgulcCdPCjiaG6oh7+62pzHh8bGEJyaLlVUancREeBcybWiz1vF7BJm3qS8Zm4SiyJqbtk3JSP1mAhOGYG7QgREoLQIcF3Y1tKM0MwM+DlmMoxcRGdbq1lzsjwKd6dCM/uUCNtsNjA5B0XBXHMOjYxiekaJRHMxHipDBLIlwDX9qq5Oc63KPxR0l7IwMFsOudhvbwL3jAh9b5J8CtTr/H7TlO19/TvXvpkx4s8tPb2o9flQX1tjtuP1POfSPUnh99YvzsW8f8CfGckit58rcOff50r+uR7vGRjc43yfEa9OTk1jaHTvsvdcMC90GRRSUrrPeyhOWWYLPRyqvwwJ8PnvZDpt1ou8l6oQAREoTwJchzDxGK8v+a2EQ/L28hxo9WqPBPhNIUXuPOcxuOYeGRvPao2fK8zzFbHvKmlfSP287mSywVwkpFpIvdpWBCqZgATulTz66rsIiIAIiIAIiIAIiIAIiIAIiIAIiIAIiIAIiIAIiIAIiIAIiIAIiIAIiIAIiIAIiIAIzIMABShGlbgItzofiEztKMBiHg+ejWgygv7pPoyEhzEcGsLQzAAeH3kMQ6GBebQst5tI4J5bnipNBJaKwH8d+Smc0HEifrThBvxuy6+XqhqVKwIFJ8Dz5fdOvQk1rlpzvrzmsW/ikcEHC96uXDbA5/TjTav+BaeueAMuf+hLRtKsEIHFELBYrLj6pGvhsrvx8+duwZ3bb19Mcdq3gAQ4P3z/1JtMIqhvP3YlNk9sKmBr9l015+xTV7we7zv4TIzMDOPcuz+87520xbwJXHz8ZTio4RDc1X0HvvfENfPeTxvmn4DNYsM1p1wPq8VqBO4PDNyX/0YUuMaO6i5cedJ3jXwzSRm7FZiMTeDqf3wDmyeeRzwV39lCzh0fOuwck6CK21MoOx2ScKvAQ1gy1fOF346WZtjtdvo4wXeR+SIypW9zX9A1UvdUGqHwDCLRWMn0Tw1dOAEJ3BfOTHsUJwEjP6v2Gok6pQUMCvB4rozF44jHE4gl4pgMTi0o8Qnl2BSpU7q5r+A3GFVVVWiqr4PT4di5OdvAZCtT0yEj2KTkbU9BmTv70VBTA0o2ue/YxATGJyb3Vb1+X4QEKHBvrKtDjc+HgeERTIVCOW9l5oV/FszyWY9CBLIlwLmUiQG4VuT6cHxyUtca2cLMwX5OpwNN9fVGokWRKM9nChEQgdIj0NzYAK/bg0gsmrPz9OoVy42wdnBkBMHp+a8vuD5urKtFXU2NWWdynmeSjn0F67LabCbxkMvlgtftht1uQyqVNvcWKP3j/SwjOhsP7Ks4/V4ERGAOgVq/z0i6mYSM9+YoCZdEb2GHiMNuBxNb8OeuAvRMSWtWrjBPHfYODL5Mxsi1FvfPBK/ZufbiOGSut8KRiJGnM7hWXtbeZuZERiAYNJLH+QQl8SxzrrSd9fF+wWhg9/Mn61vR2WHmfbaJ7dg1uRL7vrKr0zxhuWnrtvk0peS3yUj3HVYLbDsS4ZV8p9QBESgSAhl5+74SRxRJc9UMESgZAvyOlkln5q4DFtJ4rgOY7JXfF+QiuH6gvJ3t4qnUteN7lVyUrTJEoNQIpNJAIp0CfzKYpInJmvb2fd6++pgPETvbwM/vi29YWfio0c6Y/d2Lv+Uv4unUzmdEmKRlMX3cFwP9XgRE4EUCErjraBABERABERABERABERABERABERABERAiQWnQAAAgAElEQVQBERABERABERABERABERABERABERABERABERABEZg3gYU63DOPChpZVDptXjCa/e/ZKvkv0WQUodg0xqPjGAuPYio2hUAkgE0Tz2F7cKv5t3zEMa2vwBtWvQW9Uz340/bbsS24NR/Vqg4REIF5EuCL6K1VbTh//UXo9HXhovvOx/Pjz85zb20mAqVJ4HUr3oTT1r7TSD+/fP/nEYiWnyyBCVQ+cvjH8dz4M/jifZ81awOFCGRLwGOvwg9edzPGw6O44N5PYSoWzLYo7VdgAl94xVdwSOM63NV9J65/8jtIppMFbtHeq2+qasF/HfFJrKnbH1+47zN4PqA1Si4H7OCGQ/HF4y81x8Hpv33rzqK/dfJ1+OO23+F3W27NZXUqa5EEPv+KL2Nt3f645dmbK3Js3rDyLXj/IWcaSeLQ2Bia6upQ5fEgEBnH06NPmvscmTnNbrXj4IZ1OLz5SEM9lU5hYGgEoXB4kaOg3cudACU/rc1N8Ho8RmrDxIt8+XhwZBSJvciEy51LpfdPAvdKPwLKo/+8/7dmxXLTGcrW4/E4YrG4EbYzCQXnOArUl1qCRxFbfe2seJ1B6UFwahoTU1OzCVoWEFarBZ2trXC7XGYvyuBYDr8vUZQOAcp4KPSnwD00EzaJd5biOGSiAUq3M/KfzPdqS0WK3+GZBAk7vsOLRCLoHRxaqupU7hIQqPZWmeOS0kleRzDJBecdJhxgcI1IoS+vTxSFI8DPtbeqyiQRGZ6nFLRwrVXNIiACeyJA8e7Kzg7z61wlY9hv2TIwUQwlvpQKLzR81d6dwuhwOIzB0TGzRuH5nX+YEImCdrfLDY/bBYfDsVNUnEqmzJp71+B5hALAmXAYfUPDC22StheBiibAc36t328YLEQGXtHQMJs8ggI0XoszUuk0Xti2fbdYWhobUeOrNutcStwzwTKWd7Sb+WtodAwNtTVG0D49M2Puma7q6jT1UKw/9/5pQ22tqZvB7YLT0/MajrmyeCZq25O0fdfCeB7hXLwngXtrUyN4XTg5NY2h0fw8LzmvDi/hRhTWc9zctrmKyiWsUEWLQIUQkLy9QgZa3cw7Aa4nKG+n0Hmxwe8d+H0B1yvZxlyZPL8zZkIUhQiIAK8pgHgqtfNJZK7z+T1f5ps53i+Z+zl2uZw7v5fZ9XcL5bkQEftiP7KxVNpcP/H6ghJ3XicpREAElpaABO5Ly1eli4AIiIAIiIAIiIAIiIAIiIAIiIAIiIAIiIAIiIAIiIAIiIAIiIAIiIAIiIAIiIAIiIAI7IPAS+TuaSC5Q/TO3RKpBP7S+2fc8uxPMBmdXFKW65qOwGlrT0f31Dbcse12I1VTiIAIFAeBjuou/MdBH8CRLeuN1HA8MoaP/umDxdE4tUIElpCAy+bC9079EbwOL3688Qb8dvOvl7C2whTtd9Xg2ydfD6vFivsH7sN3HruyMA1RrWVB4PCmo/DpYy7Es+PP4L/vv7As+lSJnVjfehw+tf4C9E/34esPfwX9071Fj4GJKE7oONGI2y/5+wVF395Sa+AK/ypcfuLVptm/fuHn+OkzPwLl7a3eNsSSMbzn928vtS6VdXvfst+/4p0H/Afu2P573PT09WXd1107Z4EFZx32MZyy7HUYHBlBcDpkZFkdLc2wOixIpOKIpWJzduNL1BSTuGGz2s2/RyJRI8eS1LWiDp0Fd7aztcWIgB02m7mPRulQ//CIxJwLJlleO1DG19HSglg8bgRWfFlbIQKlRoDCLoq7KEmnRJrnw3wI2zOcKGtoaqgHRWyZoDxlaGR0t3LL+fLleqCrvQ1up9P0aWQ8gMlgUCns5guwSLar9fvQVF9vWsMZdiIYRGAyuGCp/766w+OwvaXZCOzyHZR8UEhLeZCiNAhQEkqBO+cZc2ym0zv/m39/YXv3kiQbKA06xdFKJgNZ0dHOdAnY3tdnzmsKERCB0iUwm5jHaZIxzFfyu6fecuZeuazLCNW39faZa7lswuN2z957slrNOXy2HErYbUbgzn/PnCcy5ScSScTiMZMkaW5SGq5xmByM62HOVyPj45gOZS8TzKY/2kcESpkA1/JtTU1wOOzmc8e1dTQ2935wKfduadpOaTvlZ5kkVvMRl69ZuQKcQ+fy5bU8y2Liou7+ASNvpyyd48Ax4NgwUQYTZmRirryd8+fEZNAID+c7ZpS3cg4OTExiJBDYJ6CMvJ0bsh4KJNmmzPVX5p4I5+JNW7fts7xy2CDTZ17OuKwSuJfDmKoPxUFA8vbiGAe1ojwJZJKtMNm2M0vzMs/1iVTafMebWRdQ5D7fNUiGbHVVFdgerqMkby/P4029WjwBfs54Xswm8iliz6Z9O+/xpNJI7JhPOJcwmZhCBERg6QhI4L50bFWyCIiACIiACIiACIiACIiACIiACIiACIiACIiACIiACIiACIiACIiACIiACIiACIiACGRFgA/R8UUjPuA7+7p9+ceuDyTP7XE0GTUC999tuXWPIJb7V+Azx3wBG8aewq2bfo7e6Z6XbLvMvwKvbH811jUdDp/Tjyp7FRw2B6wWmxGokbTL7jZig4cG7zdCwMHQQPmDVw9FoIgJ2Cw2rKpdjf3rDsRhzUegzduBaCKC27b8Cn/pvUtCwyIeOzUtdwQoNb/ypGvR5m3HvX334FuPXpG7wouopHcf+H4c0/YK1LsbcF/fX/H9J65BWhqzIhqh0mnKp4+5CGtq9zeC572tHUunR5XXUooUrjrpe2be++FT38cftv226CEcUH8QPnbEeWhwN+Lcuz+C4ZkX5Q9F3/gSaCDl7RcffymqHF4MhQZwzl1n7ZS3Z5r/8OADRvavKA4C/ExcfPxleHT4YVz+0JeLo1F5akWrtx1nrvsoDmlYh+39A4jNkfP4q71GEmOx7FlCkk6nEEskjdBVIQJ7IlBfU4PG+jrQCZB517h/eFhCNR0y8Ho8aGtuMrI+yqiUCEIHRSkScDqdRnJLkRkTEeQzGuvqUOP3Gcnl3OgdHMRMOLLopvBaZ1l7m1kP8PM5GggY+beidAhwDH3VXvBc7HQ4TMM5llOhkJG4zpWflk6vXmzp2pUrjIye55BsBbKl2O9Sb3NLYwMoa7JYrQiHw6As3OVy7fx+eTFC4FJnUyztb6yrha+6GjPhMIZGx4qlWWqHCIhAlgQoN29pbDSC4MnglFm3ZhuU1nJ9yLl7c3c3kslUtkWZNSavCSkStu6QCMbjszL3RCppss8wSXqKksBk0vxh0q/Z60b+sey8hqRQnvMWk4QxeVx3X7+ST2Q9MtqxEgkwuQ5F4k6noyDXtqXCnIkiWpoadyauosh8YGTUJKrcW3C+W97Rbq6/tvT0mp8sq7Ot1cxjm7t7dl6b+bxec68sE9x+bvmU7Xs8bpNIY26wTM7v4XBkr0L3ufVu2rZ9r+3m/MzkS7yW3DWpBgXu7D+l8yxzPhL7UhnnfbWTnxXK9+1WC+w7klLtax/9XgREYO8EKIXm8+cUQfMeT6nfr9J4i0AxEfBXVxthOt/rcNkWn3iE3/MmeJ22wy3NJGHzvc+caQv5OKwWI3BXiIAI7JkAz4+pHfc/5n56ZyXtL35+sszLUHD0c0X1C5lLCt5wNUAESpCABO4lOGhqsgiIgAiIgAiIgAiIgAiIgAiIgAiIgAiIgAiIgAiIgAiIgAiIgAiIgAiIgAiIgAiIQHkTiCRTRsJkhcW8oFIpEUu9+CDyrn1+PvAsLrr3/N2icFqduPw130K7t8P8fjo2hT9u+z3+1ncPPHYPjm17BU5Z9jq4bG44bc694qQs9q7td+DHG29AOBGuFPTqpwgUHQG/swZvWf2veO3y14Of8WQ6iceGH8FNG36A8fBo0bVXDRKBpSJA+ecnjv4sqp0+3N9/L678x9eWqqqCl3va2tPxtjWnmeQq7OvVj3694G1SA0qLQJdvGb5ywjfw7PhG/PDp7ysZT2kN387WvqrzJHz4sHMwHhnDhX/7FIKxyaLvyceP/BSOajlmNgHFk98u+vaWUgO9Di++fcoN4M+JaABn3fHenfL27cGt+M5jV+HyE682Uo6z7zoDIzPDpdS9sm2rzWrHT9/4S2yb3IIL/vZJs5avlDi06XCcte5jaHQ3Y0t3j+TJlTLweexnRjrEu4X8Q7Xb6HgA45PFf77MI6aKraqhthZ1NX4jmqbUXyECpUggI3CnuKx3cChv51LKj+vrauHaRaTGdebWXgrecrOeeanEHRibCGB8QnN4qR2rHEceM7V+P9zuF0XZGTkz5XulGEbgnkphaGQU0zMzpdiFimwzBe5eTxWSqSSGR8eMjLfaWwWuCziHUfo0OTVVkWyKodOUgXa1txmB8lhgwgifFSIgAqVPoLWpCd4qj5EAc+4NZ/nZbqqvA6V7DEqFc5GEy6xPXE5wPcI5h3+yFcNnEsgFgkGMjI2X/sCpByKQRwL1tTVmPcZrh8GRUVCgp5glwOQVFLdTVM7gXEpxO+8DzCcob6fEfWxiwqyvGCu7Ok25/Dv/fW6s6uo0YnTmq5i9vt/99Rrvu/IPr/F2FbrvbQy72lpN8ozAxCRGAoH5dMG0p9bnM+eSXYXu9Ldu2rptXuWUw0aZ8aQEt3KekC2HkVMfipVARt5Kafv2vn6zJlSIgAjkhgDXHzzvW61WOK1W845HroKfXcqluQ7g55eJX3dd08ytixL5zLVkrtuSqz6pHBEQgfwTYDKIeDplrn2YyKV/aFhrgfwPg2qsAAISuFfAIKuLIiACIiACIiACIiACIiACIiACIiACIiACIiACIiACIiACIiACIiACIiACIiACIiACpUOAL9aHkwlYLXwxxYJKekElnIzDAhsmoxPYPLEJhzcfZTgwBmcG8ZMNN+DhwQdeNpj/tv+78erOkzCTmEEgMo7p+BRW165Fg7sBqXQKk9FJbBh7ysjbD2s6Aj6n35TB7T55z9lo9rSgxlWLQHTciD6nYsHSOWDUUhEoMwJ2qx3/vPLNOLz5SHT5liMUn8ad2/+AO7b+Hom0Xioqs+FWd/ZB4DVdp+C0/d+FSCKMgel+3Pj0dRiLlG8CgxO7TsGH1p0NzgOMBwbuw1X/uNycyxUisC8CXDN+8RWXYv/6A/Hdx6/CX3vv3tcu+n0RErBbHfjWyd9DvbsR1zx2hRGiF3sc23Y8Pn7k+Yglo/jwnz5g5mxFbgnwfPjRw881AiNK3Ovc9aC8/eK/fw6heMicK5kEZCg0gHPuOiu3lau0rAn8+A0/QzA6iW89+g0wIVulBO9NUOAeiybNy5AKEcglAYqAKOik1IdSAL6AG5wOYXBkJJfVqKwSJkDhEWVVo4EAJoIStZbwUFZ0051OB1Z0dBhxWz4F7vzs2GxWI6/2ejxorKszIhauQTd39xhpSq6CAr+utjYj1mT5FLjvTcaSq3pVTm4J0M9js9mMqK/GVw23y2WOGcZCBYS5bVn2pVHgzkgmk4jG4+gdGMy+MO2ZFwI8DikHp2CSY9Y3OLSzXgokanw+xHaIWvj9syL/BDIJmEbGx418SyECIlD6BHj+b2tqQpVnVjzMBA0UY8bjCZNMg4l/4vy3ZAKpJKVZaZNcY9fgtX1nWytisThmIuGiTOrDvlJQmE6l0Tc8vEfpcemPqnogArknwOuDtuYmc5+G15NM0pDL68rct3jpS+T1Eteodf7ZZ/Y4N46NB8AkEfMNilN5/2tXphl5Gq9leA0/NzLrMf4br9U4FvMJ7lfr95lrPsaeJO4U0XM+53y/adv2+RT9sm3mCt1DM2Fzb68Sgp8PyvctFsC143q6EvqtPorAUhHgd0axHfcweU9nZp6JMZaqPSpXBMqJANcxvDbiWsRutcDOk9cSBCXuiR3Xj7zOZCKtuYk22Q7K25lclC1w5FgkvwRdUpEiIAIFIBBLzd6LyiSEWGgTOO9QAK8QARHYPQEJ3HVkiIAIiIAIiIAIiIAIiIAIiIAIiIAIiIAIiIAIiIAIiIAIiIAIiIAIiIAIiIAIiIAIiEAREYgk44gm43DZZl8AWsqHfYuo26Yp4UTMPHx8b+89eGFiE955wHtQ5fAimohgJhHGZDSAbcGteHZsIzaMPYnR8AgObTwMnzj6c+ib7jFi20QqAa/DizesfAvWNR2OcCJs5H6/2/IbpJHCSV2n4vj2V4GSlP955ibc+sIvig2D2iMCFU3g4MZD8cmjPgevs9pw+OPW3+EnG3+IeCpe0VzU+coj8MZV/4I37/c2OKxO/K33btz8zI3mHFfOcWTz0fjU+gt3CtzNHLDt97jhqWvLudvqW44IHNhwCL5w3JcQSUZx9p//00idFaVHYGXNfvjKCd9AKp3Ee37/jqLvgNvuwX+/8mvoqO7E1Y9+HQ8N3F/0bS7VBmYk7mz/XHk7/87rv8tP/BaaPM340YYf4Hdbbi3VbpZVu79zyg9A68bPn78Fd3ffWVZ927UzXkc1eB2zpnZ/vH7lm0zyuOHRcUxOSZ5c1gOf585RytnW3AyP2wWqYakRpty4b2i44uVPeR6Koq2OoqeVnR1IJlPY3t9nfipEoBQJ8Fhe1dWZd4H7XFaUr7U2NxkhMuVu2/r6cz7X8vuJZW1tcO2QuA+Pae1QascrhaaUzVHe6vdWg8kHdo2ZcASDo6MlIzvNCNzZj2g0hu6BASMhVBQnAY/LhWYm93E6jSiYksfp0MzOxnKeoRyYkhYKnxT5J2CzWlFfWwu/rxrb+/pLZi7IPynVKAKlQ4DzKmV5FDPzFLknZx/Pn5yHOQczQRCFwpFoDJFoFIlk0nSYCYNcTgdGAxPmHlKxip3ZTq532J/ufq0NSudoVUuLgQDl3/U1NeB1LiXlFHBWalDaTsFZJunV5NQ0hkYXnri+vaXZCEuD09NGqD43KHanVHV3ZWck7tnU29LYaJJ2MfYkcafQlaL3wMQkRipEvp6LY9lfXW3OqzaLBQ5mLFWIgAgsikCUyYP2MlctqnDtLAIVToDnK563rLzftsTnLH6OKXJP7rgvy2QMXEfy/l5GIq/kJxV+QKr7IjAPAnMTQsxj85dswntUPQODkrgvFJy2rxgCErhXzFCroyIgAiIgAiIgAiIgAiIgAiIgAiIgAiIgAiIgAiIgAiIgAiIgAiIgAiIgAiIgAiIgAsVOgA/cbp7YgidGHscK/0p0+ZfD5/DCY3djiZ/5LQo00WQSaViMECKZThrxJqW1QzODiCYj6PR1YVXNarR62+Fz+uG0OmdffE2n8OsXfo5bnv3Jzn5YYIHf5cd0bNqUlYll/hU4/YD34qiW9fjqQ/+NR4ceLoq+qxEiIAKzBDz2Kpxz5CdxVPN68/drn7ga9/T8WXhEoGIINHga8YVXfMWIPzeOPY07tv0ez48/i7R5za68Y//6A3HBsRebeSAT7PftW27DTRuuL6vO17sb8eb93mr6NBmdxKPDD6M7uK2s+pjvznz11VeC8m8eLz/aeAPSaQkr8z0GuaiPCZg+vf7ziCWj+OAf35WLIpe0jH9e+WZ84JCz0Dfdi8/89VzTbsXSEaDEnQlOLv77516WpGF963E4f/2FiCVjeM/v3750jVDJ8yZw7lGfxrrGw/Hw0IO49vGr571fqWxY66pDp28ZDm8+EgfUHwie2902t1nHxOIJ9FJoVSqdUTtLggDFABQNUXLE+2aJRBL9w8NG/qYQARLgS6KUYYUjUfQNDQmKCJQsgfraGiOzZJKK3sGhgsijvVUetDQ0GDl3LB7H9v6BJRFqGol7e5sRzKXSafT0D0iGUORHbkaITTGf2+U0cmzKGHl+pmqO4xiLxc13VpRrz563geD0FIZGx4q8d7PNy0gPB4ZHMBV6eXK8rvY2jAcmEAqHS6I/5dhIHocdLS1G+stIpdJGCDoRDJZjd0u6TxR7+bxVZm7gZ0ohAiJQugS8Hg9q/D4jbmeCn2gsBiZq4U8mdbHZrGa9yDmZa0j+nWsAq9UCp53rBZt5rgWwmJ/8d25HuTuFWCyzWIOCQr/Ph8b6OgyPjSE4NV2sTVW7RKDoCDCZC4XjnDv42WdCF84blRRMkNbS1GjmPAav9QdGsk9yxetnXrNwzt3S0/uSa/XM71jP7ljz+izbZBn7krhTKs+x5n3bTdu2V9IQL6qvGSG/02qtiOdiFwVLO4vAPgjEUmlz7bm7BBeCJwIisDgCmYQjvKJz2ZhmOz+RSgOJdAr8yeA6huuZfEjk89ND1SICIrDUBPhe2kJz9HLK4X6SuC/16Kj8UiYggXspj57aLgIiIAIiIAIiIAIiIAIiIAIiIAIiIAIiIAIiIAIiIAIiIAIiIAIiIAIiIAIiIAIiUFYE4qk0Hhx8wEjFrRabEX8d1XI0Dm44BI4KMLjzgb9ocvbl1EgyiqHQgJGsT8WmYLfY0FjVhGW+FVhVu9r8bPG2GkaByDi++/hV2B7cOq/joaWqFW9Z/Xbc9PR1iKfi89pHG4mACOSHwKGNh+GN+70Va+v2RzQRxTf/8VVsCjyXn8pViwgUmMC6piPwr2v+zSQsubfvL7i7+0/zPrcVuOk5qb7GVYuz1n0M7dUd5vzOF5y9jmpYLdaykfHy5fxXd55k/nRWLzPrkHAijLHwCPpD/eif6sGmiefRP92rNcoCj6qvnPANrK5bi76pHpPU56HBBxZYgjYvBgJcB3zmmC8gmozijDveXRBZ43w5NFe14HPHfhFt3g5ccv8FeGZsw3x31XZLRODi4y/DQQ2H4OHBB/D1h7+yRLWo2PkSOKRxHS487hIMhgZw3t0fne9uJbHdcv9KfOCQM819iSqH18h30qm0kc8EQyFMTb9cdFkSHVMji5ZAjc+HlsYGI4blC7OUcAyNjupYK9oRK0zDVnR2GHFDYDKIwORkYRqhWkVgEQQodWuoqzNSbJ5bJ6emzVxXiMiXwJ19mytxjycSJgEDBeCK4iNAMU5zYyMo5pv1r84mI47H4wjNhBEKz5gkGpngnNzcUA8KfhgjY+NGsl3MkREe7kk6SHltR2uL6TcTG8QqTD5ZLGOXkUZR+stz/kRwKmsRZbH0qVzbwc8L546R8YASL5XrIKtfZU+AiVqa6+vB9WFm7UYp5tjEBOLxvUvXuc6jvJkJX5xOJn6xm8QvdiN8t5n5IRKNlUQCLsqnu9paEY3F0TMwUNT37cv+oFQHS44AE5TV+KrN555zx1hgouT6kG2Dee3EpJS8NmLw2qlncGjRSSsySad2xzMjUUsmk9jc3ZNt03e7364S9+mZGXN9WO2tMj8zEZiYxEggkNO6y7EwHherly8z97zzKcMtR5bqkwjwmXPz3HUsZhJYKERABHJHgPdLeS3E81ahEo7w851Ipc13xDaLpSLeJcndCKokERCBbAhw3uH6QhL3bOhpn0ogIIF7JYyy+igCIiACIiACIiACIiACIiACIiACIiACIiACIiACIiACIiACIiACIiACIiACIiACIlASBPjAW89UH16Y2IS7u+/E02NP4XUr3oC3rn4H6ly1cNrs5gHccg5KqNKwYOvkNvy19278+oWf77G7NiO59xjJCSXvChEQgdIk0FHdhRO7TsJxba9EvbsBdqsdsWQcDwzch59s/CGmYsUttilN6mp1sRH4t/3fhbeveScmYxO4q/tO/N9zN1ekAKHV2wan1Yl6TyNW1qzCUS3HYE3d/vjQne/DRKS0X3Q+edk/4Z0HvAd+Zw2iyQgeGXwIE9EALLAY8fgy33IjgWUk00lMx6awZfIFPDhwH+7t+ytiyVixHbZF1R4mQPjY4eca6X/vdDd+t+VW3Nv7F8y+wqYoFQKHNx+J89dfhFgyig/84fSibbbNasfbVp9mkm5sm9yCC+79ZNG2tZIa1lTVjO+ccoM5f5591xkYmRmupO4XXV95vX7NKT9AjcuPLz/whbJKcsBkE59/xZcNc8oQhkfHEI6+KOssusFQg0qeAMWPXrcbFqsFyWTKyF8rSfZU8gOYhw7w3iiFR7F4HMNjYy8RCOehelUhAosiQIldW3MTPC7X7PVwMongdAiTU1Og0LwQkU+BO/tnJO5trXC5XKCQuW9wSKLfQgz8XurkGLU3Nxt5K49RJhiYnJ7ap7iVRTI5QWdbK9JpYNO2bUXWs5c2p6mhHnV+P2bCYfQODr3kl2SwqqvTiCcZ/Hxu6+2ryPuXhR7Exvo61NfUYDo0g/5hXfcWejz2Vj/nDQq+xicnMBOOFHNT1TYREIE5BHjO83m98Puq4XY6zTkvEo2Cot5IJGrWa9kGy579A7M2oAirVIISZsroyWNgeKRUmq12ikDBCXDdRoG7w+GoOIE74XMtVFfjN9cZGZE710WDo6NZi9wziac4h27p6X3ZXJoRvC9FYri5Eve5Bxe/jWaCq/GJSUyFlOB1Ph+8TGIqiWjnQ0vbiMCeCWQEq1yjUd5eSutLjasIFDsBrl0ob+faw261wF7gdzdSacBa3q+PFPshofaJQEURkMS9ooZbnV0gAQncFwhMm4uACIiACIiACIiACIiACIiACIiACIiACIiACIiACIiACIiACIiACIiACIiACIiACIjAUhEwL/QkE5iIBnHThutxX99f4XP6jbz0+PYTcGDDwfA5PLAW+EHgpep/plw+aPxcYBP+3H0H7tj2+6WuTuWLgAgUgAAFxid0nog6Vx1cNjeW+1ei1l2HSCKCbZObcfvW27AtuLUALVOVIpBfAjarDWcffh4OaTwMofg0btv8a9zdcydS6dKRNiwFMbfdg6Na1uM1XafgsKYjjciZfEo1KOT4+onXoNHdiI1jT+PR4Ufw2NAjiCajsPHFdVc92qo7sKZ2fzMXeh1eOKxOk6iGxwhl1tOxadzT+yc8PvwYIolwqaJY0naT14cOOwfrW48DxcGByDhueOpaPDL00JLWq8JzR+Bta04zySwmouM4+89n5q7gHJfU6VuGjx95Ppb5l+PKR75mks4oioPAafu/C6etPR1DoXvtP0UAACAASURBVAGcc9dZxdGoCm7Fhw87B6/qPAl3dd+BG576PlAmSTWYxOGyE65Al385opE4+oaGJK6s4OM8H12n+JUSd0Y0FsfA8HDBpMb56K/qWDgByiOWtbcZcfvQ6KiOj4Uj1B4FIkAByvL2NiOySyQSmJyextR0yCQjKGTkW+DOvvK+QVdrK9xuF5jklok6KLGXdKmQR8Js3RybjpYWVHncZn7d2tO74EZR9ONxu434nfN0sQaTgfBzOTI+jsDkS5OqNtTWgkKCTGIFh92OieCUSRyiyC+B5oYG1Pp9GB4bx0RQyW/zS39htTXV18PpsGN6JmzmdIUIiEDxE3C7XKivrUGVxwN68bgO4Pp0bGKi4GvUQtPjmr3WV41av98keglHlJii0GOi+kuDQGNdHXzVXnD9zLmkUpIysr+8BuJ1FH/y73MjkUyiu38ga4n76hXLzbOTlBUzySrDyOL9fnPdwmAdW7p7cn6gZCTukrYvDi0Tg1Di7rBaQIm7QgREYOEE+Ix1LJUy9w97BgZ3zocLL0l7iIAI7I5A5lzFNYdT5nQdJCIgAhVIQBL3Chx0dXleBCRwnxcmbSQCIiACIiACIiACIiACIiACIiACIiACIiACIiACIiACIiACIiACIiACIiACIiACIiAC+SGQedjtj9t+b4STmVhRswrvPeiDWFN3ADx2t3mBpVxfX6GgZPPkNvyt9y/49Qs/yw941SICIpAXAp2+Lryy/dV446q3wm13mzoTqQQeG/4H/u+5m9Ed3JaXdqgSESgGAi6bC1999VVor+4wQu7vPH4VHhq4vxiaVhRtOLr1WJy6/J+xX81qnHXne0taas+kFZefeDXiqTg+f++nMREN7JVxlcOL1bVrcETzeqxvPRbNVbPCTkY4EcYz4xvwy+f/D88Hni2KsSq2RqyuXYt/P+Dd2L/+ICNy3zD6FH616f/h2fGNSJeJPLjYmOeiPV2+ZbjsVd+E3erAjzb8wCRzKdZ4RfsJOOPQj5hkWx/4wzsRioeKtakV1y4mwLj8xG+hydNsjqPfbbm14hgUU4cPrD8IXzj+UkxEAjj37g+bxCXlEse1vRJnH/EJ2GAzUoRCi2bLhav6sWcCna0Ux3rMsTYwPCIRhw6WlxCgVHBlZwcsViuC09MYGRsXIREoKAFK05hYIBKJ7PUKrKmh3sjVEokkegYHEI8nCtruTOWFELizbn6WOylxdzkNt2QyaT7PoXBYyWIKdGRk5O0et8uIBbf29mXVEiZj6WxrRToNbNpWvPe/l3e0m8/u7sTs+y3rgs1mQ//QbCIZbptOp826ZHpmJisuudqJbeYaie2phKAElHLhwdFRBKdKN+FlJYxVja/aCEt5nhsN7P1+cCXwUB9FoJgJ1NX44ff54LDZTGIsntsoBOY5j2syxSwBp8MBJqbh8zxMTDHN5EuJ4ljDa4xEoFgJNNbXwe/1wl4hAndKzIyUexdhO+XCnFenQzMILDIJEdf/vB6Zm2CruqoKvMeQqXepk2dxjadEFov71GUSiLlt1sUVpL1FoEIJ8A5INJkyvR8cGTXfCyhEQARyR4DrGQrc+Y6GS+eq3IFVSSIgAiVHYK7EnffLZsIRc99MCahLbijV4BwSkMA9hzBVlAiIgAiIgAiIgAiIgAiIgAiIgAiIgAiIgAiIgAiIgAiIgAiIgAiIgAiIgAiIgAiIgAgslkAqDcRSKfy5+w5c98S3XyKZbPW24c37vQ2HNR2Bdm8bbGUoceeDfpFkHJsCz+Pnz/8vnhx5fLFItb8IiECREPA5ffjnlW/GsW2vRJ27HrFkFA8PPojbNv8CwzPDRdJKNUME8kfg3KM+jUMbD8Ojw4/gz9v/aOTSihcJfGr9BUbAu3VyM773xDVLgsZhdWJN3VpsHNsALKHYe13T4TjniE9iKhbERfeej5nE/MVWbpsbnb5loNCe0v8GTyNW+vcz7X1mfCN+vPEGTMemloRPKRfqsrnxplX/gtevfJPhNhgawP0D9+Genj8hEJHQstjG1mqx4vJXX40Wbyvu6r4TNz59XbE18SXtecfa0/G2Ne9AJBnFf/7hXUXd1kps3PrW43D++gsRS8awKfDcbhFsmngOP33mR5WIJ699plD/Gyd+Gw2eBpx790fQP52d8DKvjZ5nZQ6rA1eddC1q3fWYnprByLhkfPNEp82yJOD1eGZFARYLJqamMKpjLkuS5bubx+NGZ0uLEYRS6CqJVPmOdbH3jKLqlqZG2G02JFMpIxCaCYdf1myPy2WE1oyBkREjcSuW4Jzb0thgBHsUdlLanU8RAV/6rvX5YbVajJCaIgQK7qLRWLEgqoh27Cpv3/b/2TsPOLmqsv//pvfZ2d5LCiEhhCa9V1FUFBVQ5JUuUgUJKtgAC8qrKBZEBf+o4AsqImIBAaX3FkIChNTdzdaZnZmd3v+f52wmbMpmZ3dndqf8Hs1nQ/bec8/5nnPvOffO3O+zuW9GgnCZx0X8I2O9b6g4n4VvFc0D2NS7eWuSooa6WrgcDjW3SPIiCUm+IIJEOc839m6eNbmtJIiQ64ckWpDkNllBYzqdQe/AQEUkuckK3IdHRuD1j1bE+ViqjbRazHDY7NDrx5IfVEqSgVLtL9a7MgmYTCbUVbtUsgU5R2XtJ9dWEWDynN35mBBpssy/slYSkbskbdo8WJxrm8oc1Wx1sRGoNIF79p5C+iEaiyEQDM1Y2L59nzbX18Nht6lyff5R9QxCjishkni5JkkCLkbxEshKcXUaDQxaUeMySIAEpkpAvl8u3zP3+HzweH1T3Z3bkwAJ7IKAJIuRxFXyHNKo1YJTFYcLCZBApRPIStzHc5B7r3A0isgWoXulM2L7K4sABe6V1d9sLQmQAAmQAAmQAAmQAAmQAAmQAAmQAAmQAAmQAAmQAAmQAAmQAAmQAAmQAAmQAAmQQJETyACIp9JbxYXRVHSbGosATYSBx3W8Hya9CUatDvJCS6lHJgMkMxkk02klrX+u72nc8eZtFJKWesey/iQwjsBe9fvi9N0/g3lVC5RM85vPfoV8SKBiCZyz5+dweOtR8MW8+NErN6E30F2xLHbWcKveil+9//cYCPfjlyt+OqGAd/y+eq0eyXTuL2NroMHn97kch7Ycjn9ueBD/99bvdtkHRp0JU1lxyXomlU6hxlyLc5d9HrtXL8ZQZBBff/pLSKQT0+7vha5F+PCCj2GP2j3hMDrx2tAr+MFL30E6k552meW8o15rwHnLPq/ONxkjkijhD2/dqZIFMYqHwFcO/CaW1e+N1Z6VKmGDJ+IunsrtpCYX7n0Zjmo7Fm+PvIUbnru2qOtaqZW77tAb1XVyopBr9KWPnY9hJhEq6BDJzrXHtB+vEjP8a8ODBT3ebBd+xpLP4riOE2HSWJS0kkEChSaQlRMlUylsHhisCEFpoZmWW/lNdbVw2O1IJJLY1Dcz0XC5sWF7ZoeA02FHY22tOphcq0TiLhEIhSCi4VTqvfvWrrZWGA0GJXMTgXsxhd1mRWNdHXRarRJ3ruvumVWBu7AQeXxDTQ2kLlKHeCKhZKLCkjLRwo8WkfM019fBZrUikUhgpvJ2qbGITue1t6nKr+/pLVqhoEjZRc4uY66nv1/JWee1t6tnYr39A0rIkY2WxgbYrVa1Jtm0ua9gHWPQ6WCzWWGzWGEw6KHT6aDVaFTdsiHnhdRN1kjlHvU1NaiuclLSVgIdLed9jatKJRuQc2Q2k4GUAB5WkQTmlIAkApGEGHqdHtFYFKFIBOFIVM378n0dxsQERGYo87HMxWaVVMWKUHgsuSHXqRw5JLAjgUoTuAuBbPIqEbh39/XnfVgs7OxQQlVJdib3IxKyzhp0e9Q9M6P4CUhCP5HuU4pb/H3FGhYngUQ6AxGpynVQkoUxSIAE8kdA1hgib5f7Hr1WA30ZvJuRPzosiQRIoNIJyPpDEsioN722e4A2XuYunxkxSKCcCVDgXs69y7aRAAmQAAmQAAmQAAmQAAmQAAmQAAmQAAmQAAmQAAmQAAmQAAmQAAmQAAmQAAmQAAmUHIGswP2pzY/jjpW/RCgR3KENLpMLh7Qcgb3r98WedXvBZjCXrMQ9nZEXCoDRuB/r/eux1rsGb42sxhvDr1FEWnKjlxUmgV0T0Gq0OKb9BJy37EL0BTdj+ROXERkJVCQBp6kKPz3219gc6MYD6+7DC/3PVSSHXTV6/6aD8KUDvoaBUB+++ew18EZHJmV01f7XwKQz4dWhV/Dvjf/YZh1h1Bnxga4Pq3VTf6hPJYpptbfh7D0vgElnRjARxOWPXaB+bh8i2z+i9WjYjQ5VZq6idJFXaDVjsrpsiDz8m898RSWrmWkc1HwoLtnnCmg0WrzY/xxuff3HSGVSMy22bPevt9bjkn2+qJKIpDJJvDr4Mn722s1l295SatgBTQdj+QHXwh0exi/f+CneGH69qKsvSRku2fdKLK1dhr+8+0f88Z27i7q+lVq5emsDjm4/fqfNl74Tuftqz5u47tlrKhXRrLX7M0vOxkcXfgK/WXkbHtr4j1k7bqEPJHL66w67EfOcCxAKRuHx+gp9SJZPAkr82tHSAo1Wg2AojEG3m3I0jottCCjJblurEj+7vV6M+PwkRAKzQkBkyg011bDbbOp4oXAEXr8fFosZLqdTidBF6O4eGUE4GlPi4ZqqKiWwFqFtKl0cCckMBgOsZhOcdjssZrNqi9RR5N1zJd01mYxorquH0WhQ1/xINKpE7iIZZeSHQFYCLnIemWtNRoOSLTtsNiSSSWzo6c3PgcaJDKUfe/oH8lZuPgsSDp2tLYqFPxBQ56+c2zuTgo3fVsalJGrIdzTW1aLK4VDFplIpJZaPxuNKsCt/F0mI0aBX1xpJCjEXCRfy3ebJymtraoLVYlbJLyQJBqO4CUhSBJfDoa4lMhcySIAE5p6AiPjamhpVRWSu941Kkpww76+n0TWyXhI5tTwniyXiFZFIZRqYuEuFE6hEgbvcJ8xvb1OSdUmwlM/7V7mGy/3K+CjGxHAVPux32fxscjNJx2XSaYmKBEhgigSS6QySmYxKpifPlubqmeUUq83NSaBkCGQT0ch3/oza95JHlkwDWFESIAESmEUCW4XumW2/DS3rk/FCd3n+xiCBciJAgXs59SbbQgIkQAIkQAIkQAIkQAIkQAIkQAIkQAIkQAIkQAIkQAIkQAIkQAIkQAIkQAIkQAIkUPIEsgL35/qfxl2r78RQeHDCNh3WeiQu3ucKaKGBQWcoqS8MSzvli3uRZAx6rQEbfOvwRO9/8HjPo4gkKR8p+YHMBpDABARa7G248YibEUmGccV/L0Y0GSYrEqg4Ap9c9Cmctvtn8I/1D+C3q26vuPbn0uDTdj8Dn1z0aSVu/9ZzX4c7MoRYKrZT8blBa4CsiT6316Wq6GQ6CU/UrZLBiKj9sNajcHDzoep3iXRCSdobrI3Qa3Qw6kzq30WC9p3nv4E33NuKo/eq3wfXHHSd+n0ynVB1kPJzCZ1WB4veotY5WmjRG+zGvzf+Ew9v/Gcuu0+6zb4N++PqA76qmDze8xjuWHkb0hS475KbyO4/udvp+NhupyqhyJn//ETOQv5JO4QbTIvAvKr5uOGwm1TyhTvf/DX+ueFv0ypnNneSRBByvWmyNeP6Z6/FKs/K2Tw8j5UHAiJ3//lxd6jr56WPnY/h8FAeSmURExHICtxlnnq4jATuC1y74SsHfgNWnR09ff0U8fEUmDUCIiYVSZHIZgOhEAaGKXGfNfglciCz0Yj2lmYlxO4fGlayZwYJFJKAiM6bG+q3StpHfD74A+8lR5Pf17qqlBBdrl0iXBZRuliXRT4sCSnmMgwGPSwmsxJ2W8wmJa3OPieQ82g0EFQJEeY6HHYb6mtqoNeNJYoTbsPeESQSuT2jmOv6F8vxJcGFQa+DQW+AyPFlXpXnNyJtz4rcx/ofSKbyK2+XcseLDNeLzLlIpRV2qxUtjQ3bdJvIp3cm2bCazWhrblLPzvoGh/IqZxwviE8mU1vHvNRDZO7jo6G2Rone3V6fSiBRriHXgSqHXaWGlAQYxTqGypX/dNolY1MSDHT39SMai02nCO5DAiSQZwItDQ0q0dCIzBmjo3kuvfKKk/W0y+GEy+lAOBJB39AwZfiVNwzY4l0QqESBu+CQxGgiQBVx39pN3XkbI8319ZD7Ywl5vtA7MMg1cd7ozk5BWdGdXquBXkMx7uxQ51HKhYB81zqRzqhrq8jbReLOIAESyB+BbKIYJhnJH1OWRAIkUDkEsu+FpTNAWj5kGxfymY58ZyEciapkwUxAUznjolxbSoF7ufYs20UCJEACJEACJEACJEACJEACJEACJEACJEACJEACJEACJEACJEACJEACJEACJEACJFCyBGLpNBKppBLKdY9uxNsjqxFKBNEf6sOb7jfgj/lU20Qo8cndPoXjO09EtbkWOo0GBm1xv9wiX8lLpjOIpmKqba8Mvoy1vjV4070iZyFqyXYsK04CJACRnl61/7UQ4fKD6+/HvW/fRSokUHEEbj/xbjiNTnz/xW/hlcEXK679kzVY1jeX7HMljmg7GrFkTK2D4ukYUultxUzZckSS3u7sQo25Rm2fQRoWvVX9Op1JQ6vRqr9LOavcK9X66vDWo5R8eXz8t/tR/GLFLVv/yW5wYPkB12CP2mV4begV3Pnmr5QAXsqcSogoXP6fSCUQToaVCD4fcdbS8/Gh+R9FMBHAt5//Btb71uaj2LIvw2Wqxk1H3QL5eda/TlcJRQoVMvZcphoc2HQwFrgWYr1/Hf614cFCHa7kyrXqrfjOET9Eq70NT/X+Fz997eaSaMOJXR/CxxZ+ErWWOpzz0KcQSoRKot6s5LYELtnnChzVfhxWe97Edc9eQzwFJFCOAne5vl+1/zXYu34/+P2hshZEFnBosOgZEMinxF3KEtmpiItFaDsaDGHI45lB7bhrMRBoqKtFld2OaDyurlFzLcguBiasQ/4JyL17dZUTtS6XKjwai2N4xKN+bh86nVbJ22qqXJC/S0gSCkkyMJchL1c7bbYxofyWZwiZtDw1AALBkBJRi2y3WEQCIh+vdo7JMYW/CKx9gQBGfH5KMrcbSJIwQKTsImoXqaiI+WUNp9frlJx9vCNOxOMi65efsVgc8WRCyUcj0cKIlrMv9YtkSwTcxRoicBeRu8RoMKiSxkwU2TbJmFzX3ZO3Jkm/tTc3q2dxcvxdya+lriKIzEocp3re6rRaWCwWNTbk/C/GqHFVqWuuXKOG3B7VL4ziJ9Ao6zKHA4Nu9zYJToq/5qwhCZQnAVmLdqi5JaOkv9snBCnPVhe+VXXV1ZB5StZTvtEAhkdGCn9QHoEESoRApQrcpXvam5tUMjdZX0sCt3zEws4OdUM37BmBPxDIR5EsY5YJzGtvU/fo5i3Ph2b58DwcCZQsAZGhxtNj31Xq7R9AmIlbS7YvWfHiJZBNVCkJRiTRCIMESIAESGD6BLIi97R8m3tbn7tKQiNrmcgWofv0j8I9y4WAJHSWRCqFCkkgkM+gwD2fNFkWCZAACZAACZAACZAACZAACZAACZAACZAACZAACZAACZAACZAACZAACZAACZAACZAACeSBQCKdQUosEttFJBnBf7r/jb+v/ys8kTFZwryqBbh4nyvQ6ewCkIFeJBRF/OVheRk2ns4oWftj0pZ192MwPJAHaiyCBEig2AmI6PTo9uNxbMcJyGTSeMO9Ar9a8bNirzbrRwJ5JaDRaPH/TvwDzHoLVrnfwAPr7sMa79uIJvP7BeG8VnqWCxPh+ScWnY73NR6k5NrZxDW7qobVYIPL5MIrgy+pBDHzXQtRZ6lDjbkO63zvYr1/rUqCE4iPqmLqrY3Yv/FAHNZ6JLqc86HX6hFMBHHpo+cpyboY18/d83M4uOUwtc+tr9+iyimmyArcE+k4fvH6T/BM35MUtuXQQQ6jA187+Nvocs7DOQ9/GuECyLclScmhLUfig/M/jA5HJ3Qa/ZhcL5PC/731O/xt3V9yqGn5b/KF/a7Ggc2HoD+4GVc/cblKrlAKcfbSC3Bk2zEqMcO5D51RClVmHXdC4Oj249R9tIy7Sx87H8PhIXIqEIFyFLjPr1qIG4+4WclcN/RuLhqpa4G6kMUWKQGTyaQkSFqNRkmQB4fdSkA3WZhNJjjtNljMFiW0lf3Hh8jW1m7q5rpyMpBF/ntZe3a0NCsZUjKVQjQag9vnQzKZLPKas3qlQkCv00ESBdgsFlXlYDic03VIxG01VU6IiLynf2DO59Cm+np1TcyGnC8+/6hqj0igizXkWi5CYEnCIdd+kVp7fX5EYrGKvX7LdU/Gl0h2LGaTYiMh/y6hZshMRl0TE8kkEomkkkNk0mklb5d1nbCUnzIXFiJEMG63WZUUXUQEEnIe5FsakK+6Sx3nt7ep4kQ0L9x2FVk5Yz7F9HKtkPlM+sXt9e4yIYnUt6G2RvEd8oxMSW4uSRHqa2rUeJH+l37ZlSw+X4ynUo5IcUWOK3wlOYsk3WGUBgGRt8s1W8awJNxgkAAJzC2BhpoamExGBEJh+EbHPi9iTJ+ASjBU5VTzr9x/yrpKkozIcwoGCZDAGIFKFrjLdUFk3dl7ClnLziRkzd9YW5s3GfxM6sJ9p0dA5gtJFibPpI1F/N3W6bWOe5FAYQnEUqI/hUpg4eU6trCwWXrFEsgK3AWAvIMhIncGCZAACZBAfgjIe3FK6i7f1NvuY7jxMveZ3jfmp7YsZbYJdLa2FFTgLuNKEkXna3xlk2BrMoX6VHm2e4DHIwESIAESIAESIAESIAESIAESIAESIAESIAESIAESIAESIAESIAESIAESIAESIAESIIEyICDfTct+QU2+Bqy+sAbAH/NjIDSIzcFe2A12tDs6YDc6YDNYlby92N9vkTbICwUibf/GM1+GNzpSBr3FJpBA+RPQaXQQQXJWfjyVFi+tXYZjOk7AourdYTc4MBofxV/e/SOe3vw40pn0VIritiRQFgT2btgPZy45By5TNfRaHVYMv4b71tyLnsCmsmhfPhqxqHoxqs01SqwuQvfJQq4lyUwSK4dXKOl7NqpMrl0K4J1GJ07oOgmnLPykkrZ7om68631bibYPaTkCQ+FBPLzhH3hk078mq8Ks//6ItqNx7p4XquP6Yl7ct2bsusrYNQHp868c+E3Mcy3AeQ+dsUXYnx9qh7QcjlMWnooOZxe0mjEZmyQGeGP4NWihxR51e8JmsOPv6/6Ku9+6Mz8HLdFSTl5wCk7d/TPq/PzF67dglWdlybTk2oOuxx61S7FxdAO+9vTVJVNvVnSMgKxLP7n7p9VPCUni8L0Xb8DbI6uJqEAEyk3grtcacOaSs3HS/JMpSSjQmGGxuRMQga/IUkU2OhoMKlmpCE53Fm1NjZDts8LY7DbygmL2hVinw66ka77RAIY8ntwrwi2LkoD0tZKE2e1KiiR97fH5EQqHCyYnLkoQrFTeCRgMBrQ2NowJGlNpeHxe+APBKR0nK0me0k4F2FjqIW2xbhHRi7S9f2g4by9vF6DK2xTpcjhQW+1S13bpi0gsCo/XV9Ty+Xwy0Wm1kPEo4naRtpuMRui0OpVsK5VMKgF3NB5XsnYRt8scKYksckl4kq96Sp2y86ucM9kQGbokCyh24ZbMIZLwRcbVZJEVvstPj8+X0z6TlanT6dDV2qL6TOTXgUmk5bKOaW6oV/3e09c/WfEwG43qHJIxJNeD7LUpFk+gb3BQjZtiiLpqF0QCLmwH3W7K24uhU6ZQh6z8a8Tvh3vEO4U9uSkJkEC+CUgSIpEBhcIRDHu9SBXJdT7f7Zyt8mReqqmqUgJ3CdEV+QMBdd850bOJ2aobj0MCxURAkvBI4jBJeJCvdXIxtW+yush6u9blUvdi63t6J9ucvy9zAlnJnUGrgY5S3DLvbTYvnwTiaRGeZtTnQCKeZJAACRSGgNzjyP1NtdO59fNUitwLw5qlkgAJkMBWoXtm7P24bMgzJfn+SjAUnlKiXhItXQL1tTVq7pVni4VIrmxUnx+PfZdbPu+UZzPjQ+b/KrtdfT9Axt5k0VRfp76DI0GB+2S0+HsSIAESIAESIAESIAESIAESIAESIAESIAESIAESIAESIAESIAESIAESIAESIAESIAESKAIC8oU1+ZNMp5XOVOSQ8lKLTpuL3rQIGrBF4L7G+za+/+K3MRr3F0elWAsSIIEJCZzQ+QEsq9sbJr0Zf1t3P1a538iJVq2lDvs3HoglNUuxUOTtRgfW+97FX9f+GW8Mv55TGdyIBMqZwFHtx+LURWdAzpVNoxtwzZNf3JKupZxbXZxt+/hup+GApoNRZ6lX8nYJs96CZzY/id+u+jXiqXhRVlwE9Qc1H4LjOz+AFlsrhiPDSkQ8GJpcUlWUDZqFSgmzaw+6DvOqFuCMf3wcyXRixkeV9fjF+1yBw1uPUgkERPy/1vcuVntW4i3PKiXYt+it+OC8D+O03T+DgVA/vvr08mklRZlxZYuggMNaj8Sl+34RkWQED6y9Dw+s/XMR1Cq3Kkhf//S4X6PWXIcH19+Pu1dXtog/N2rFsdXOxO1/WvN/+Mf6B4qjgmVci3ITuMt90YV7X4o6c4MSzlBIVcaDt0SaZjQa0NnSooSjIlAeHtlR4u5yOtBQW6taNF7YLi8fjh/DIpad196mXoxcu6mbku8SGQOTVVPkxs31dUrgrxJrxmJK0B+NFec9zmTt4e/nloAI5zqam6HTadUYkmtOIV6kns1Wjpe4y/VPZEi9/QMlI3GX+suL7fJiufxdxOBe/ygCwSBSEyT1mE2++T6WtFGE4lazBTaLGWaTGdotWY1FwipCVn8wqK5144UP+a5HLuVlRYXZbUUGPhoIKhF5KYWIC3Jd84pAXYR8ci719A/M+PogAvz2lmYl2JW5S/p3VyHC93ltrWqT9d09u5T1VzslAUI1NFvaN+zxqKTaMHXkMgAAIABJREFUdptVJXVIJhLYlIMEvtB9KWLc2ppq1QfDnhEKSwoNvADlGw0GtDU3IRAKwevzF01igAI0lUWSQNETEIFwjatKiXokqQJjZgREViTXOGg0KjGNCEUZJEACOxKodIG7EJHnjfLccWeiNI6ZyiGQffYs33U16cbkeQwSIIHJCSTSY98Vl892Nm3um3wHbkECJDBjAvI8tKG2ZqucVd7PkOQjDBIgARIggcIQkM/zxgvds0eRzzzlPpLPnArDvRhKzX6uKHWRzxUjOQjUp1Pvxro6VDnGpOuyrpakSDK+RBwvyVtk7peQ71CNeH0TitzHy9tlewrcp9Mb3IcESIAESIAESIAESIAESIAESIAESIAESIAESIAESIAESIAESIAESIAESIAESIAESIAE5ohAVj5Ril8LlhcLNvjX489r7sXz/c/MEUEelgRIQCSk6Ux6lyCO7zwR5+x5IQxag5IahxJBeKMjuPutO/H60Ks73Xf3miX4xG6fQlfVPDiMTiWmvv/dP+GF/mcJnQRIYDsCn178WXxkwSkYDA/gqscvmfScJMDCENBpdFhYvQi7Vy+BQWdUSXLCiTBeGnwBw+HBwhw0T6VaDTa8v/ODOLHrQ6g21yCUCOEXK27BywMv5OkI5VWMCNyvO+S7aHW044x/nIJkOqka2GRrVmL1iUKSkOxRswwvDz6/zXkq5V1z0DfR4ehS8nZJUvLa0CvoDXRvU5SkWvrEok/htN3PgCQyuv7Za5HIgzy+1HrnwKZDcOX+X1ZJqJ7ufQI/e+3mkkpc0e7owPeO/BEMWiNWeVaqfmQUPwGbwYazl16Ao9qPU5UVmeBqz5u4dcWPMRweKv4GlHgNy0ngLusFSdghiSjC4SgG3e6yFKOW+JCryOqLMK2ztUW1XV5edY94t45NEd3Ob29XsmUREssLh7uK7AuHoUgEQ26PemlxuiEvOVpMJjjsdnh8PiQSM0+cM926VPp+Mg4cNhvqa6q3vnzqGw3AHwggzn6p9OGRc/slGUB7UyNE4i7Xkr6BwV3KkXMuuAg23EHink6jd2CwZCTuglDmgsa6WljMZkVUxPpDnrkV7AvXfIVOq1VSbXm5XhJSZMsWsXcgFFbXM3nhvpgiK3CXuVSkA8kZzKnF1K7J6iIJBUR4IAkE1m3a9tnI9vvK9UT6VJLQbM9HSa+bGiFSdt/oKNxeX07JZUQgbzaaEIqEMej27FBdk9GAlsZG6HV6NQd6R/0IhsJKkC4jVm/Qo7G2FmazGR6vVyVEmKuocblQ66pCIpGEx+9DIBiaq6rwuDMgoNfp0NHSjFAkqsZysV2rZtA07koCJUegq61VCYT7h4YRDIdLrv7FVGGZwyVpiqxzZL4tlFypmNrMupDAdAmICMzlcEDuqeX5mMjnKi2sZrNKaCMJk9Z1d+ecIKrSOJV7e+U+Ue4X9RoN9JTglnt3s315IiAiU/metTyzYFLpPEFlMSSQAwGVVLK5SX2eRnl7DsC4CQmQAAnkmUA6MyZ0lz8SFLnnGXCRFCfPaeV7TjLfjvj8BU+ALfO7PJuQz5wlZI2dFbfL54VSn+znzzsTuY+Xt8t3supqqilwL5KxxGqQAAmQAAmQAAmQAAmQAAmQAAmQAAmQAAmQAAmQAAmQAAmQAAmQAAmQAAmQAAmQAAmQQNkTSGcy8MVG8frw6/jVip8hnOQLsmXf6Wxg0RHYq34f7N90MKLJCF4dfEnJZLeXucsXEc9ccg4+NP+jqv5vuldAp9Wj3dGJtd41eMf7Fp7Z/ATcETcMWj1qLfXYp2E/LKhaiPlVC+EwOfHq4Mv44zt3qW0YJEAC2xIQobNItz++6DS80P8c7lj5CyIigWkRkLH0qcX/g48u/IQSY0vct+Ye3PvO3dMqr5x3UgL3Q29Eq70NN730bVSbqvH+rpPQ6ZyHX73xczy66aEdmi9z3w+O+gmarC34b88j+N2qO5R8/eCWw3DhXpcq6X84EcKPX7kJK90rdopPBPEieq+3NOD7L34LK4ZfK2fMO23bEW3H4JJ9rlBj9Lm+p/GTV3+gksOUUhzTfjwu2OsS6LV6Ve3frrod/1j/QCk1oaLrWm9twGmLzthB5H79cxTxF3JglJPAXe6hvvi+r0CSp8iLXPFkUkke5UWyQIgyxUKOI5Y9OYEdJO5eH0RqmxXjiExN5LGThbyUOK+9TW0m78PGE3ElNRUxbjI1+bwtLziaTEY4bXbYbdb3Xn7MZNDd1494kcl1J+NRbr+Xl1FF4i5SfUloIi87jwaC8AeDlGeVW2cXoD1VDocShMvY6R8eVteGcorxEndplwh2B4aHEYuXVvIJEQOKODz7wrmsUWStMhvJGoShXPtl7pF5CWqllE1FPM3RopEnHtuGunYFQwiEgkpsXayRFbjnOgcXazumUy8RLogIQRLCbB7YeWJEERu4nE7VvyJ7Fzm5yK1lnS1S2NbGBjWOk8kUNg8O5pxUxm61qnPAoDdgfU/PDvNbQ20tXE6HalYoHEbf0PAOYni53sk2It6eq2QOddUuSD00Wi2G3G415hmlSUAlI2huQiQShXd0VCXYYJAACcw+AZvFoqSxssaTZGUy9zCmT8Bpt6t7A5FRy1qTQQIkMDEBdY/kcMJiMVeswF3oZEVnshaSZ4SMyiMgz5zl2bNJp93hPr/yaLDFJDA5ARGXxtNp9VxDPtthMrDJmXELEsgHAcrb80GRZZAACZBAfgjIJ4zJNEXu+aFZfKVkP0uUde6mzX2zVsHGujqVXFpi7PsA7q1r7frqariqnDuI3J0OO+R5qISszeWzTfncR5ORb04wSIAESIAESIAESIAESIAESIAESIAESIAESIAESIAESIAESIAESIAESIAESIAESIAESIAESKDABMa+UJdGMBHGjS/cgLdHVhX4iCyeBEhgewIikd23YX/1z/FUHIPhftz91m+VzD0bdZZ6JZc+rvNEhOJBXPXEJWrbjy08FR9b+AklLuwL9mLT6EZ0OruUwN2kM8EX8+JP7/wfHtn0L4InARLYBQGzzoIr9v8SDBoD/rnhAbwy7vwjOBLIlYBcd09ffCbe33kSjDrj1t1Goh4lGn+276lci6qI7WwGO75z+A/QYm9Vc1osFVNzlwi5ZT777apfY7XnzW1YnLnHOTh5wcfVv0mykzXetwBosXvNYvVvrwy+iF+8/hME4qMTMvzs0vPw4fkfwyr3G7jhua8hM1OJXYn1lojPz1t2EbQaDR7v+Q9+8+ZtSKaLV7Q3Ed46SwO+e8QP4DRWKRG9iPuvfvJyDIeHSqxHKru624vclz9xGbpHN1Y2lAK2vpwE7l87+FsQifv2Ia9jiRwylaL8q4BDiUXnQMBiNqGtuVmZ1yOxmHrJUF48lDlLXjocDQZzKAUQ8am8gGg1m7cKgNWzg0QCgWAQnu3kbCLsFaFBldMBh9W6zT4i2U0mk7CYzZCEjj19/RSN5NQLhd3IYjKhvrZWyfYz6bQS7PpGA7uUuIsoRiT+fAW1sH1TzKXrdDq0NzfDoNepMTPkGVHndznF9hJ3kYP3ijg6UVoSd2mHSKqddpvqHjlvRRos57kk98h3mE0mdSyb1QoZJzIPyTVDrvv5CllnyTwmMnS5Fkn5xR6VLHAXKZ+IF0TALvL1UDiyTXe1NTXCarGof5M+lXWEbCtjVYS68nd5fiD7DbrdOSWRyR4gK02QtYcIZd1e7zbHluOKHF7OE1kv9Q0O7XBeyO+qq5yoq65W6xaRMczmmKupqoII7uUa6/b6cl7DFfs5UYn1k7EsUg8R8ocjUYz4/RS4V+JAYJvnnIDMDe0tzepa7vWPqrUsY/oEZI6VZw3y7EDkSnLfzyABEpiYgE6nRZXdgRpXFUZDIZVEohJD1kXz29vG7hEGBnktrrBBIM+ZRW4n93lG7fZp2ioMBptLAjkQkCdqsS2fOU7ls50ciuYmJEACuyBAeTuHBwmQAAkUJwGK3IuzX2ZSK0m0KQnB5bPk9d07JmOeSdm57CtzvsRESZK2F7lny5TPC+Vzzew9LgXuudDmNiRAAiRAAiRAAiRAAiRAAiRAAiRAAiRAAiRAAiRAAiRAAiRAAiRAAiRAAiRAAiRAAiRAAjMiIF+iS6UzSKRTCCcj+OazX6Esb0ZEuTMJTJ2Aw+iECNw7HF1Y71+LZnsrUukkukc3wRsbwRM9j2Gtb40S21aZXPjygV9XotIv/OdCpDJjkp9l9fvg3D0/B4PWgGQ6hUQ6AYvegpcGnsff1t0Pb7QyXzydem9wj0omcEDjQfj8PpfjkU0P4W9r70M4Ga5kHGz7NAksrV2Gbx763W32Fjm4iMZFTv6blbfhyd7/TrP08ttNZO3fPeKHaHd0qsZFkmGs963FvKoF0Gn1KpHJbSt+gkhyTOKywLUQ3zn8h0p8Oj6EsTc6grtW34kX+p9R8+BE0eHoxMX7XIH5roV4eOM/ccfKX5Qf2F20SGTZNx99qxKx/X71HXis+99qfJZqnDT/ZJy66AzYDTal4V/lWYnrn722VJtT0fU+e+kFkP685+278Jd3761oFoVsfDkJ3GstdVjoWoRqc426D5IkDid0nQS5zgdDkYqV7xRy/LDsqRPoamuF0WDYZkeRqW3o6Z16YRiTudttVvVTBEsSXr9fSdzNJiOqHA7YLJZtpO3ykmM4GsVoILj1hcem+jolr5QXMLv7+hGPx6dVH+6UXwJOmw0NdbXb9N+ujiASfxH0UeKe334opdJ0Wi0621ohP0WM7PH5Sqn6OdVVrqEtjQ3qWipjPStvLsVxbzQa0VhbAxGsS/3lHI7G4uqniKFFlC0iU/nvqbZPr9PBYjHDbrGqZBDy33KNl5fWRbQu8nu5X8qHlk3KkXoWQj6f06CY5kaVLHAXZLJ2kHNJxlbvwKAaGzJmGmpqIIL3ZDKFcHQsgYiMUfkjyWjkdxKy/fCIV43PqYbDbkNzff3WcmTdIuVlx7kkOHA5HWrMDgwNIxje8ZmsXOek/iY5f9IZDHrcCIYK/+xWJV9w2JFKJtU1djQYmmrzuf0cEZAx3Fxfp8aZjC3JYSHCVhnTKmFANKqSn0wkBJmjavOwJFARBMxmE9qbmtQ1dcjjmfK6pyIgTaGRTfX1KqmTJNXpHxqewp7clAQql4DcX4q8WtaYG3s3V2ziA3k2KM8I5f5u7abuyh0QFdjy7LNhg1YDnSYfTwoqECKbXFEEsgJ3uX+U5/EMEiCB2SGQXavI0ThnzQ5zHoUESIAEpkKAIvep0CrebbOfH0oNs0L0Yq3teJH7+LpS4F6sPcZ6kQAJkAAJkAAJkAAJkAAJkAAJkAAJkAAJkAAJkAAJkAAJkAAJkAAJkAAJkAAJkAAJkECZEch+cS6ZSSORSmA4MohvPnsNRmP+Mmspm0MCxUtARIMndH0QH13wCbw9sho/euX7Srz+8d1OxwmdH4DVYMPmYA/ufftuPN//jGrIJftciUU1i7FpdAN++fpPEUqOSUN0Gh0ObT0CBzYdgpcGXsBTm//Ll96Lt+tZsyIjYNFbceMRN6PF3orbV/4C/974zyKrIatTKgQ00OCU3U6D3WBXZjR/zIdkOqnEsh9beCqMOiMuefRceGPeUmlSwet51tLzsX/jgXhh4Hk8tP5BBJNB7FGzFBfucxlMOjP++u6f8Ne1f4ZZb8YPjvoZGqyNO9Rpne9d3Lbip2punCzMegtO3/0zOLHrQ0r0ft2zX8EG//rJdiub3x/Vdiwu3PtSBOIBXPToOSUtb8+uf87Z80Ic23EC9NoxsdxvV92Of6x/oGz6rFIacnT7cSq5wmrPm7ju2Wsqpdmz3s5yErjvDF6bowPL978WzbYWrOvuUfIZBgnMJYGOlmYlQJUQSaSI1CORsZ8zjaxoRwS6Gq0W2nGyHRGJiLBdBKgijN9ZZPeX3/UODCAcmXmdZtom7g8lFBWJrcNmm1DkLttkhboDw24lZ2ZUJgE570Xgrtfp4faOwOsfLTsQImlpqK1R54NIeKWNbm9p309Loo3GulrodDrVX9Iukbdnf6aSKSXglHWMCLVFOix/lz9ZEXG2o40GPawWi0reYTIa1T+LDD4Yjqg5IBaLKXE7A6h0gbuMgezcL+MoFInAYjaroZFIJDDgdiMe31bOLuNK5OUy7wy6PTOS9otc1mm3qePJeJdxGonGEAiFVN9YRMwOwD0yoiTyOwuj0YDWxkY1B0obZD01OOxW50shoqWhXp1f0GhUcijOt4WgXLgyRfgv4pGJwh8IqvEm45FBAiQwuwTqqqtR46pSCYhKfV03u+R2PJrIpztaW5BOpeELBuCfYA6d63ry+CRQjARkXWm1mFWCokqW8bY3N6n7gkAwhP5hJoEoxrGa7zrJ85WFnR2qWLNu24Tp+T4WyyOBciIQU8/loJLzTvSZSzm1l20hgWIhQIl7sfQE60ECJEACExOgyL34R4fcB8rnyPIsUX5qddv+t7SglJ7V6lVi6ve+B0WBe/GPQdaQBEiABEiABEiABEiABEiABEiABEiABEiABEiABEiABEiABEiABEiABEiABEiABEiABEqegLxQkMikEU8llejy0U0P4dm+pxBJRkq+bWwACZQSgQOaDlKiXxEMfvXp5egLbt5a/flVC/DpxZ9Fs70V0WQUK4ZfRSA+CqexCq2OdiyuWYKVwyvww5dvRIYqnlLqdtZ1jgnotDrY9Da4TNVosrWoPy32FhzacqQSRF/9xGXYNLpxjmvJw5cbAb3WgO8dcTM6nF1Y5X4D1z/31XJr4ozaYzPYEEqMJSTJxhGtRyuJu7wJK7xOXfRp7N2wH0SSPz5Wulfg1td+DE/UnXMdasy1OHfZ5/G+xgMQT8Xwtae/hJ7Apgn3F/G+XqOHUWfC4tolqDXXo9XehnZHB+os9WoWfmDtX/Dwxr/nXIe52vCD8z6CM/c4BwOhPlz1+KVzVY28Hrfe0oCr9r8G86oWiFcN4UQYVz95OYbDQ3k9DgsrLIEu53zcdNQtar173sOfKezBKrj0M5ecg5MXfhy/efOXeGhD8V+zptpVOq0e5+55oUqGJeLHIY9nqkVwexLIK4HO1patQl2PzweP15e38rMi2myBuUjbtz/4eIm7JD0QGTyjeAiIMHeiqBKpdV2tEu8PDA8XTF5bPDRYk50RMOh06GpvU2LvTX3927yoXA7EzCajkjWL6FxkzcFQGIMeT9kkaLHbrEqUZzIYodNpIS+bZ5NxZM9/abeECIblGi2iavkpoiijwQB5IT3LJxqLKcF9KByuqCfFIh2Q+Ux+7ipE+i1/JKFKT//ApKeIlFduyYCkTSJoFDmDjC2RVcqaORAMIr1lrE0KZgYbyJi1WS0quY0I22XMZ0NYD4944Q/sXN6e3U7aIElOqhwOiNBdnhmJaDIUzu9nm011dUpeL4xGfD6MBrd9ZjUDDNx1lgi0NTXCbDZjU+/msXN5y7pKxn72zyxVhYchARIYR0DWOi2SjMOgV0k48pHcrJIB63U6tLc0q/Whd3RUCZgZJEACuRGQ9aQIQS1mkzp/hj0jue1YZlvJPdK89jbVKhHZy/NFRnkTqHY6UV9bA50kiNRO/OyxvCmwdSSQOwF5MidnSjKTQTKdUfOFzBsMEiCB2SNAifvsseaRSIAESGAmBChynwm9me2bi6B9V0eQZ7S9OXx2OrNaFm5vCtwLx5YlkwAJkAAJkAAJkAAJkAAJkAAJkAAJkAAJkAAJkAAJkAAJkAAJkAAJkAAJkAAJkAAJkAAJbCEgLxUkRPaRSeOF/mdxzzt3YTDUTz4kQAKzTOCivS/HQc2H4dHuf+Gu1Xfu9OiHtRyJM5acBZe5GsF4EC8MPIt2ezuW1u2FdCaF775wHd4Yfn2Wa87DkUDpENjNtTsObjkUC1y7ocnWCqvBCrPOvE0D/DEffDEv1vnW4rYVPymdxrGmJUVA5O1y3W9ztOPXb9yKJ3v/W1L1n4vKfvnAr2O/hgPQH+5Hs7UZ70ksM0ikk7jn7d/j7+v/qsRLUw2L3oKvHnwDFrp2QywVx49e/j42jK6DzWBXyVIWuBai2lyDFlurErXbjHYYtEYYtAZoNTuK4eKpOG584Xqs8rwx1arM6vYfmv9RlSCmN9iNrzx55aweu5AHE+H/5/e5HEatQckKXxp4Af/70rcLeUiWXQACf/zIg+p8Pv3vJxegdBYpBM5b9nmc2PUh3PvO3bhvzT1lCeXApkOw/IBrlbyqHGW2ZdlpZdyotqYmWC1j9x6FELjbrVaMBoIIhsNK5judyErmu/v6IfJfRmkQEPHhvI52VVn3yAj8gWBpVJy1zCsBEZc01tUiFImgb7D8kheJZLq1qREipkwmk9g8OFQRMjm57xWxuwjss5LrrNx9+8QOst7xBQLwjwYqOpHDeInPZCdZLgL3rNBO5leff7Ss5LJyXsncL/ddct2Q68dsh16vU4kLbFYrHHYbUskUAqGQWivlGiKDr6uphtViGUvu4HZP69nQzo7X0tgAm8WiEicMj4xQhptrpxTRdjLO62tqlLM9l4QNRVR1VoUEyp6ArF3NRhMisSjcI95ZSSBSzlBljdjR3KTWgZIwbi7m9XLmy7aVNwGRmzntti1rBo1aG8v6vxIjmyRSni1u6OmtRAQV1ebss2CTTrtdyvSKwsDGkkBOBNIZIJ5Oq3NFp9UogbskupCEFwwSIIHCEpDn49mEnBaLGWajcWsCT0lAIolIGCRAAiRAAsVJgCL3/PfLTAXtkuRWEjknEgmkUmmV7FqeJ8pnc+UQFLiXQy+yDSRAAiRAAiRAAiRAAiRAAiRAAiRAAiRAAiRAAiRAAiRAAiRAAiRAAiRAAiRAAiRAAiRQAgRSmQyiyTgiySheGXwJ975zF9yR4RKoOatIAuVBoNZSh0v3/SIarU248r8XIZaaWJQmktmzl16A9zUdhEwmDaepCpotr9N1j27E1565GtFktDzAsBUkkAcC3zr8Jpi0JvSF+uA0OmDaImwPJ8Pwx7xosDaiyuRCIB7ARv96rBh+DX3BXgyFB5FIJ/JQAxZBAjsncHjr0ThnzwswFB7CNU+Vjzy7UP3d6mjHNw7+thKppzIpPNX7OB5cdz88UTdiyaj6t5mEVW/Fxftegb3r94Neq1fnv16jHyeKh5pvw8kQvFEvwokQBsMD8EZH4Im4MRwZxHB4CO/vOglHtR8HnUaHix49B5IUYqrx8d1OQ5OtGf/a8CA2+NdPdfectz9p/sk4Y/FZZSdwF/b/s/Q8nDTvI4rFb1fdjn+sfyBnLtywOAhcd+iN2KN2Tyx/4jLIGpeRXwILXYvw2aXnYnHNUvzpnT/gT2v+L78HKILSJMnG6YvPxMkLPo5oLI6e/v68iRyLoHmsQgkSEMFAc309RFQajkaVUE1ehpztELGt02Hf6WGz0gORW85F3WabRTkdr7rKibrqakRiMfQPDinRLKOyCIjcXF5IHvH5pyQ+LiVKIuCVsS6y6SGPJCsIlFL181LXrLRdfhp0OtTX1ap+940G4PZ6IS/dM4Cm+jrIfCdjRYSwE0U0Hp9wvhMBQkNtjSpnfIjIUOZwETrmwlv6RwQVMsfKvsUmglw0r0slO1rX3TPnQyc7vqeTmE8k3c0N9Yrx4LA7L0kMWhoaYLNaVP8NuT0YDTJBypwPkmlUQOYNm8U6Njbc7mmUwF1IgAQKQUCu+Qs6OxCNxjDk8SCe4GdxM+W8jcDd50eoQuXTM+XI/SuXgKwnO1rGkkfLOl+EvNNNkFjKFCVBpCQxksSOkuCRUb4Esgm9tBrAqN0xWXn5tpwtI4HpEYil0ur5wPYhyS4qcb6YHkXuRQK7JiBzk/wRWbuI2rPS9p3tJc52+f6WzGB6mcwYJEACJEACRU2AIvepdY98RimfL8q8qNVp1U+dduznZFHugvbJ2k+B+2SE+HsSIAESIAESIAESIAESIAESIAESIAESIAESIAESIAESIAESIAESIAESIAESIAESIAESIIG8EUhngEQ6rYS1z/Y9jb+v/+u0hJPTrZBWo90qod5ZGRls+V9mZ69DTPeo3I8E5p6AUWfC6bt/Bge3HIZ13ndx8yvfy6lS7c5OXLDsYoh8UUSz6UwKwUQIN734Lazxvp1TGdyIBMqdwBlLzsLHFn5SNVMSk4hkeSgyiMFQP94ZeQvrfO8ilAipGYZBArNNQK7/Nx/9c9gNdjyy6SHc/dads12Fkjpeh6MTF+59GRZWL8K73nfw09d+iMHQQF7bUGuuw0cWnIL3NR2okjpEVKIHH0aiHiVnDyWCShgfjAeRSMcRjAcQTycQH5d4RcnD9zgXJ3R9EEPhAXzx8UtyFgYf1HwYztzjbEg9ZG0sCVm+/OQXlCi+EFGuAndhdUzHCbho78tVn53z0KcLgY9lFpiAJCySMXrP23fhL+/eW+CjVVbxl+x7JY5sPRrQyGvNGty35h7c+87dZQfh4ObDcM6yC+EyupRwhzKwsuvikmyQSGBFKpsNeXlSRK7BUHjWhK611S7Uuly75Le+pxfJZLIkGVdqpXU6Hea3tyGdySiBuyQJYFQOAaPBgI6WFqTTKfQPu8s2AYPRaEBbUxP0Op1qY9/QsBJPV3LU19ag2ulUkvIRv7+SUWzTdhEbyDVRfkpSA5HbTyVkv/bmJiVCiMXjGBh2K2GQiKAlIYtEdg73B4JKoiBhMOgh8tSJJAp9g0OzNt/n2t6pCtyFTZXdDu/oaK6HmJXtrBYLGmtr1ZpfRMAzlac11dfDabchFk/A6/dT3j4rvViYg7Q2NqqCA+EQRgOU8BeGMkslgakTsJhNaG9uRiAYVOtXxswJyD2hyKclEYrMh8MjXiQoxp85WJZQMQRE3K4So5lM6rm53AfIM+VKi+xzQ9/oqEqcxihfAtnEZwatBjqx4DJIgAQmJBBPpyHfq5bEbpLUT66V2YR/w56RontGwq4kgVIlIM9js8+79JzpAAAgAElEQVRes20YL2rf+ndOW6Xaxaw3CZAACahv6SfTGaS2vAuWTZrMBLrvDQ75zLGxvk59LrmzqHRB+2SnEQXukxHi70mABEiABEiABEiABEiABEiABEiABEiABEiABEiABEiABEiABEiABEiABEiABEiABEiABPJKQL4YJ1+KCyUieMuzCi8PvoDHuh9BKr2jtKnK5Jqx4L3d0YHDWo9Cp7MLWo0Ok323Oo0MPJFhrPetxX96HslZhplXSCyMBPJM4KDmQ3Hh3pfCpDPjthU/wVO9j+d8BBEuLqlZir0a9oWkQOgN9uDpzU8gnUnnXAY3JIFyJrD8gK9i34b34fGeR3HHytuUEFnkBSl1jlDaXs59XyptO7z1KLy/6yTMdy3ENU9eiZ5Ad6lUfdbrKWL1UxedAaPOiG8//3W86X6jIHWw6C1YVL0E4WQIozG/Sm401SQPLpMLIkjes25vPLbpIdy+8rZd1rXWUofzl12EZXX7qDm8O7ARdZZ6OI1ViCYjuOapLxZE4l6uAne7wYHz97oIssa69+278Ne1fy7IWGGhhSVwdPtxuHifK7Da8yaue/aawh6swkq/4bDvY1H1YrUukvjtqtvxj/UPlBUFua5+45Bvo9nWihGfD26vr6zax8aUNgERn9qtVthtVvUzG/KipT8YhAg/ChnZFxZF0L6pr19JZseHyJBTaT5TKGQfFKLsKqdDiWul7/qHhhGORApxGJY5xwSMRiOaamthMBqQSWfEKadCox1LyhKORNE3KPcv5Rv1NdWorqpS4naPzwffaKB8G5tDy+qqq1HjqsLwyAi8/uISaudQ/YJtkk2YIs8AN/RunlJSEpG2iyxI5mtJFLB5cEjJ2rMhwgQRdckcLttMFLKPSB9lGylTJBQbenoL1ubpFiwCd6nruu6eST9vq6+pgcvpUOeeiPGLKWRdJfUTYe2g2zOlPt++HSL8tljMQCajZPCjwVAxNZV1mQIBEbHOa2tDJBZVkj0m9ZoCPG5KAgUmkJ1TJAGNnJ+MmROQa15nawtE5C5/l3v+ZDIFrVajZNTpVArhaAyBUBCJBBO2zZw4SyhHArLOt5nNai0oLjlJWlTo53TFxjErTt08MIgQny0VW/fkrT7jk56ZdRPf1+btgCyIBEqYQGKLYFSeEfX0D+zwfEie+VRiwo8S7lJWvYgJZNcheq1GfQ9abmUYJEACJEAC5UmAIvcd+1Xu0+S5hCTulpBne9FYXH1WmUylEAjxs6pczgYK3HOhxG1IgARIgARIgARIgARIgARIgARIgARIgARIgARIgARIgARIgARIgARIgARIgARIgARIgATyTiCZySCciKA32It/b/wXVrnfQDARhFFrwKKaJVjg2g0icH9s08NY4317ysfXaXRYXLsHjmg9Ggtdu8FhrJq0DK1GA41Gi0QqgZGoB7e+/mNsDhaf8GLShnADEtiOwKEtR+Dze1+u5LAimH6y9z9kRAIkkAcCIuw8e88LlPz41ytvRTBe2VKvPCBlEQUi8MF5H8FZS89XCTh+9trNBTpKaRfbZGvGd4+4GXaDHX9594+45+3fF32DltYtw7UHXaeE7D9+9X/xysCLO9RZr9XjlIWn4sR5H4bDYIckK/r7uvtx/9o/w6wz41OL/wcisfbHfEri7o4M57XdJ3R+EGfveT76g31Y/sRleS17LgsTZp/b61KMxv24+NFzmdhmLjtjBsfucs7HTUfdgkB8FOc9/JkZlMRdtycgAndJEvF8/zO4a/WdSGdSZQfpon2+oJI46NJ6ihPKrnfLq0HyEqbDZkNNlRMGg0E1TmQfInwtVIhQRKRuImtdu4nJgwrFebbKtVosSt5sMZnUIcPRKIbcHiUKZpQfgWqnA3U1NUrIOD5UorpUCiLALHehudFgQFtzk0o+IdfK3oHBbeTa5dfru24RBe478hkvYJeEFlMVGogcodblQjAcRt/g0IQdkE3IYjDo1TaRSFT9lOvv+GtwtjyRnhejoFYE7hIiZHd7vTttr16vR2tjgxLRS2zo7S068WtW4J5IJDAw7FYyi+lES0M97Dabuq4MeUYwGgxOpxjuUyQEZK6Y39kBfyCg5KsyXzJIgASKg0BzQz1sVivcI174RpmEJl+9UlNVBZPJCINOr5I8yXpFroXyMy3f/5H1zVB+P2PIV91ZDgkUA4EqhwN2qwVVdhuS6bF1gzw7G5/QqRjqWcg6LOzsUNeMNRs2FvIwLHuOCWSTnuk0Ghhox53j3uDhi5mAfH9a5gN5Biny9p3NB5Loj8/ii7kXWbdSIpAVuBvlHoby9lLqOtaVBEiABKZNgCL3MXQiHW+sr4OsLSXk80T5XJExdQIUuE+dGfcgARIgARIgARIgARIgARIgARIgARIgARIgARIgARIgARIgARIgARIgARIgARIgARIgARLIEwF5Hy2RTsMX8yGZTiKRjsOoM8FlckGr0SGZTmA4MoSXB17E71f/JqejiqTy2I7348SuD6lyHEYHdBotcvm+dfa1enm5dDQ+il+u+BleHHgup+NyIxIoZgKdzi5cuu9VEDmtiFm/9MTlSKQTxVxl1o0ESoKAiI/3aXgf/tv9CB7Z9C8KfEui1yqzkha9BT865heIp2K466078WI/1zfjR4JBa8D1h30PrfZ2rBh+Fbe88r9IlYhs+MSuk3DesosQSUZw0SNnI5wMb23aourF+OL+X0GNuRaxVBTP9z+Lv629Dz2B90Sqkrzo3D0/p9bO4UQIVz/5BQyHB/N2ohzf+QGcu+eFKjnSpY+dn7dy57KgeksDlh/wVcyrmo8bX7gOrw29MpfV4bFnSOCPH3lQCdZO//vJMyyJu48ncP6yi3BY61HwRIZVAqm3RlaVFaCj2o7FmXucA7vBib6BQURisbJqHxtTngREiNrR0qykzCIKFfFoIUNkreKvfHcjZUyF5FzoslsaG2CzWIAtMu9gKASvfxTREr7uiSTMabPBbDbBJ20pYDKDQvdPIcoXiXJbUyNEYj4+RLws810kGs2rWE6n06kxJiJkERWJpKgY5Lf1NdWorqpSdRFh/fDISCFwl0SZFLhv201yDRHRj8yrwZAISicWsE/UwfkWrs9rb1PChWIVP2bFfcJDBLoiLR8fTocDDTXVSuIoUawJYGxWCxpra9X1asDtRjw+9c9XRCYsiXXkeuf1+zEaDJXEdYCVnJiAxWxW1wSRt3spiOZQIYGiItBUX6/WmR6fCNyZfLkQnSPidqvVApfDAbkeyhwuyWkk6ReDBEhg5wSyAnd5LpHKZCZN6lRuHOW+Re5finXNX26857I9ktxT7pspyJ3LXuCxi52AzAOJdEZdE0XeXsiku8XOgvUjgdkiQIH7bJHmcUiABEig+AhUqshdPnuTzyWrnU7VKZIYSNaeyWSy+DqpRGpEgXuJdBSrSQIkQAIkQAIkQAIkQAIkQAIkQAIkQAIkQAIkQAIkQAIkQAIkQAIkQAIkQAIkQAIkQALlSkC+ECfC9JGoV4kn6y31MOoMW4TrGmSQwQb/RvzyjVvxzsjqXWJY4NpNyScbrY1Y4FoIq96i/EK5yNulYKnLWH2AYCKIX79xK57Z/GS5ome7KoiA1WDDWUvPx6EtR0CSHNz/7h9x/7t/osS9gsYAm1oYAr84/v/BoDPgxheuxzrfu4U5CEslgTwROGW3U3FM+wmoMrlw3sOfUYlyGGMEvrDf1Tig6WC11vx/q36F3kBPSaFZfsC12K/hAAyGB/D9F2+AVW/DpxafiT1qlyGZSaJ7dCN+v/oOrPOt3WmiCa1Gi4v2vlzJlmOpGL7xzJe2kbxPB4aUKXL5Ty8+Cya9CYOhAVz+n89Np6ii2+ey/a7CEa1HY61vDa596qqiqx8rNDUC1x16I/ao3ROr3Cu32XEw3I/bVvx0aoVx620IfO+IH6HN0aGSssl1JRAvD1mWVW/FD4/+uZpPR0dDcHu97HkSKAkCIm7PyrhFCLK+pzevEubtIWQlPe9u3FQUMuaS6KQiq6QIZkU0KwLrQCgEj9enXugtxdCLJNxqVWJBo3FMTC7tkvNixO9XbWNsS8BsMqGhthZmk1GxEoF5PsWXIm6vcVWpPpF+yPaJiJFFEh8IhhCNx5BOZ6Z0DZFytRrNjMeqjJO2pibotVr1ecGGnl4lba7EoMB9215vqq+DCMllPKzvnt6zg3wK3LNy9NlIzjKT8T9e4i6Sa7nuijSiobZGyXWz1wE5RrG2ReSDjXW1KsFFPJGEe2RkSoLa1sZGWMwmlRRlyO1R7WSUPgGX06nGsQiLg+H3kiqWfsvYAhIofQIicLdazGrO8QfK45lUMfaKrL9rZV3vdMI94lX3VwwSIIGJCdTX1sBqMo0lPchkVILFSloX2q1W9XxSEgN29/VzqJQpgayoXx73mLYk6irTprJZJDBtAvLd5Hg6rfbv7R+Y0vOFaR+UO5IACagkfLIOY4IRDgYSIAESqFwClSRyF9F4Y32dSgItIc9JPT5+L2Kmo58C95kS5P4kQAIkQAIkQAIkQAIkQAIkQAIkQAIkQAIkQAIkQAIkQAIkQAIkQAIkQAIkQAIkQAIkQAJ5ISAvJkjsTLieSGfQHejGas+bSqq+fTiMDpy99HM4sPkQmHQmaDWAXqNVP7OxpfixY2xXwPjfiZAmlQH88VHcsfI2Ctzz0rssZO4JaHBsxwk4d88LIULV6567BmtG3p77arEGJFDCBGTuuePEP6gWnPWv0xFJUtBSwt1ZEVXXaXT4+fF3oMZci3veuQt/WXNvRbQ720i7wQGdVgd/bNuXEPZrPABX7X8NvFEP7lx1O14eeKHkuNiNDlx70PWYX7VAJWeRta6IH0RA/eLA83h000PwRkd22S4NNBAx+cHNhyKcDOOrTy1XQviphpRz4ryTcMrC05TcOJaK4u2R1Xhg7X1qLV/qsbR2GS7e9wpUm2pw0aPn7DCeSr19lVj/s5degJPmn7xD08OJEM5+6FOViCRvbTbrzPjhMbeqJG0/f/1HeKLnP3krey4LOqz1SJX4I5lMYkPv5ilJZeey3jw2CQgBm9UCkYdKFFoQlZUg9A4MIhyJsANKkIDIdHfr6lSifxkvpSglFWGwyynSduPW58Hy7FdE9NIukZRLhMIR9A8P85q+k3E6r60Ver1evcw94pu5jFGEzfU11ZAEAfJ39Sw+nUYikYROp4VOq1UiZ/kjz+zl36PRqJIYyRiU7XcV0t9mk4g6vTOSuEs9GupqVT0lKvmFdgrc3xtxWdngVqn/NJNa5FPgnp1vhz0jEDF6Mcd4ibsIG0WELtcBCam/cJH/3tTXh1gsXnRNketSrcuFKqc8XxqrdyKRgHc0AN8k7EUi7LTblPhf5LaVJOksuo7MY4VkvKox4bBD1rwyrhkkQAKzT2AsscaOyWopcJ+dvpD5sbrKqa6Hmwfl/j86OwfmUUigRAm0NTXCbDRCkh/IfcXaTd0FTbBYbJiy90Kyfh7y7Ppzy2KrO+uTOwFJVFDtdMKg1UC3JWlf7ntzSxKoDAKxVFrNA4X+nKYyaLKVJJA7AQrcc2fFLUmABEig3AmUs8hdfXZR7VL3ZeqzrGQSPf0D6ntujJkToMB95gxZAgmQAAmQAAmQAAmQAAmQAAmQAAmQAAmQAAmQAAmQAAmQAAmQAAmQAAmQAAmQAAmQAAmQwCwQEMH7Wt86/H71nXjX9w4SqTgcRidEntblnI+FroVosbdCr9Vu8wKQyCtl30gqikwmPa6m22vcRR4vykkN4qk4BsKD+MXrt2DT6IZZaB0PQQKFJXBE2zH41OIzYdAa8NtVtzMxQWFxs/QKISBJQ5bvf61q7c9euxlP9v63QlrOZpYygeUHXIsDmw7BKs9KfO+FG5RcuxKizlKPbx1+k5L9vdj/HP685h6EkyF8YN5H8PHdToXTWIU73/wV/rnhwZLFsVv17vjygd+A0zj24oX08e9W3Y4N/vU5t0nWwZfsewWObDsWgfgolj9x2aTi9+0L//Tiz+LkhR9HLBVDb6AbD2/8J14fehmBeCDnehTrhsLnSwd+Dcvq9sZ/uh/Bb978ZbFWlfWaAoF6awMaLGMyY4muqvk4a+n5oMB9ChAn2FQShvzomFth1ltw0SPnYCTqmXmhRVDCh+Z/VI2RSDSqJH2TiWSLoMqsAglsQ2BBZ4eSjsbicWza3FcwOlkh05DHA99o6a8DCgaqyAue39EOrUajpFqlKJtdNK9rK2GRqo4GQwiGQ0gmU+rfRc7d3FCv/i6i8N6BgRlJv4u8O6dVvfaWZiVZ9vr9Mxa4y7N3EaSIOD87f0q/+ANBJb016PUwmYwwG00wGg3byNxlX7mWyDVlVyEyPIvFgkhEpPxupFJjfT1ZZKXxItGzmEyQF6+tVgv0Ot3Y+KjgF9vra2qUlFOk0yP+mUv8J+uLYv29jM/O1hYlGO8fGkYgFJp2VfMlcJc6zWtv21oPGaeyRg2GwkWbdGO8xF0qLusRkZVJW1oaG5Q8Yn1P77TZzsaOUlerxQIR+hsMeuh1epWYOhSJqGQP0qbx0dzQALvVoq4jIz6fmosY5UHAZDSq66PMk32DQ0rQzyABEphdAjJ3yPV4Z+uUpvo62CwWuL1etd5kFI6AJLJoqK2lwL1wiFlymRCQ+86utlYY5D5To1FrdllDVFJkpambBwbV+plRngQWdnaoe2ezbizxFYMESGBbAvF0Wn2XWZ63yzMRBgmQwOwQGP9c0qTTbk36OztH51FIgARIgASKlUC5idzlM+7G+jr1uZtEJScpL9SYo8C9UGRZLgmQAAmQAAmQAAmQAAmQAAmQAAmQAAmQAAmQAAmQAAmQAAmQAAmQAAmQAAmQAAmQAAmQQN4JJNMZbBzdhKHwILoDm1BnqcMhLUdAq9HCoNFCpxWt4nshX6qLp1IIJyNKCjMcGUIqk4JRa1Ky9h0jA9nHGx3Bet9a/GnNH5TMnUECpUxAxIkiG51ftRB/eOtO/HXtfaXcHNadBIqGgN1oxy9P+J1KjPDa0Cu4feWtGA5X1kvWRdMZrEhOBGTt85klZ+OkeSdjxfCruPX1W5SkuxLi8v2W45CWw6HTjMn3fDEvXhl4EYe2HgmL3qKk7j94+bslj+KQlsNwysLTcN+79+KF/men1R6NRovz9rwQ7+86CZFkBFc9finckdyvbRft8wUc3XYc+kObccurP8AG/7pp1aMYdzqh84P49JL/QSwVx8WPnIOxOwdGuRFYWrsM3zx07Hog94KvD7+Cv6/7K94eWV1uTS14eyTZzZXv+zIGQn340hNfQCKdKPgxZ+MAH+j6MM5ddiHCkYgS7EjSOAYJlBIBkaq5nA5VZRG4by8ZzVdbqp1O1NfWKBmTSJkYpUlA+rDKblf9KMLiYg0RpxoMhq3Vk6e+IuOw26xIp9MYcLuV0HhnITLx+ppqJRWXbQfdnqIVH88F/46WFiUozofAXa/Xob25eesL4yIo2lViAJPRAJvVqsSbRqNRJRNYu6l7wuQpIgdb0NG+9bm/2+tTsuSdxXhhu9lohNVihtlkhtEgIuYdPzeQzxZkbJRiIoOZjhuRn8r55PF64fFVrsBd5O0iaxZBek//wIywZgXuk50DuRxEBAwWs1ld70Rgmw25nkk9CzXP51K3ibbJypLkfJIEIVLX7DgLhkLoK+L5ZnybJMGDXKNkXSVjQ64Tcm8Qi8XUnJNMJVHjcqnrl8RQhV5DZjJWin1fOe9cDgdi8YQSRDO5V7H3GOtXbgRaGhpgs1rU2k2S9kgyJjkfJeTfJFGTyHRkDTeTxCvlxq0Q7ckmxhLW/gATuBWCMcssDwKSUFESMMlPeaKcj/uBUiOTFXsPe0bgHa2Mz6hLrY9mWt/s/Z5Oo4FBu7PvZc70CNyfBEqbQCKdQSqTycvzpdImwdqTwOwSGC9vN2q14BQ1u/x5NBIgARIoBQLlIHLPfv4ovCs5OXmhxxsF7oUmzPJJgARIgARIgARIgARIgARIgARIgARIgARIgARIgARIgARIgARIgARIgARIgARIgARIgATySkAECH2hQfUivNVgRZXRCXnxZ2c+dtk2nIzh2b5n8Mrgi3h18CUlcDfrzBA55fYxJlhIIZaKqe0YJFDqBCSlwSX7Xonda5Ygkojgy09+gbLRUu9U1r+oCHQ4OnHl/l9BvaUe/aF+vOV5E39b9xe4I8UrtisqgKzMrBGQRAMX7HUxFlUvQTqTxvInLlU/KyGqzTX46bG/xmjcj02jG6DV6LCoeneY9RbVfBGMf/Wp5WUzP9oNdgQTwRl1rSRH+vzel+HItmMRSgRxw3Nfx6bR9TmVKcLmy/ddrpIDXP3EZTOuS04HnYWNXKZqfOfwH8BlduGHL39P3VcwypOAzWDD0e3H4+j249DpnLe1kZS5T72/lx9wLfZr2B9/W3c/7nn791MvoEj3OL7zA/jcXpcgFI6gf3gI6TQF7kXaVazWBAREMNre0qxEyCJOFVlUISL70mI0FkNPfz+Y66AQlAtfpoiBO9taIR24rrunKMWkjXV1qHLYFQx1RZbBJs+Kt+ARebEkEUimJn7WK/L3WleVEoWLBHx4xAsfRWKKYKEE7vLSuCSREHHzZCF9Ul3lRK3LpQScE0khZRzIeMiGlL2xd7PqeyVsB6DT6ZSsX2Sfcp2S/x4vbJfPB+RPPJFAIpFELBFHOBJVQuZKnfEb62pR5XBgNBBUyRAqMSSZhSQmkTElSQRmGu3NTUq6nu9EKnKuyLiW80XKl2RDwfDOk1fMtA0z3V/mF7kOZCMrcuzu70c0Gptp8bO+v6yvRKAvQndJPpENub4kk0lIQolKTAAx6x0xywcUGYrDalPy9mI912YZCQ9HArNGoLm+HhaLWa3vZP6TkPMwm3RK5pnWpkZIoidJqtE3lHuC0llrRBkdSObAlsYGjPj86prIIAES2DkBefbQ1da69XmF3Fvkck9cTjyz90LSplQ6jRGvjyL3cupgAG3NTeq+lHLcMutYNicvBJKZDJLpjEq2J0n3Km0OyAtEFkIC0yBAefs0oHEXEiABEqhgAqUscpfnc/KcLhAMoX+Y7zAUahhT4F4osiyXBEiABEiABEiABEiABEiABEiABEiABEiABEiABEiABEiABEiABEiABEiABEiABEiABEigYATkhYYtLh7od2Zu33Jk2S6UiOCXK36Gpzc/UbD6sGASKFYCbY52fPfwH2IgNIBbXr0Jm4O9xVpV1osESpaARW/BGUvOxrL6vWHT27DG+zae6n0cz/c/U7JtYsXLi4BOq8fhrUfhzCXnYL3vXfzyjZ9hJOopr0ZO0JpOZxfO3fPzWFyzBx7tfggPrrsf0WQU86oWKCZiSXhs08NY7XmzInhMpZGiN7x0vy/i4OZDEU6E8dWnl2MoPDhpES6TCzccdhMarI24+onL0RPYNOk+pbDBGUvOwscWflIJ/699ejlS6fdEc6VQf9ZxegTqrQ04sOmQHWTu/+n+N25b8dPpFVohexl1RvzqhN9BrzXgmqeuRE9g5qLLYkH3/q6TcP6yixCKRNA/RIF7sfQL6zE1AllZkghC1vf0FkQUIsK8ee1tquxiFX9PjVrlbt3V2gqj0YDegUGEI5GiAiFi3PntbUrCLQk1UumUkm/LWlajHVO4e/2jSsYu/76rEPFjVsSq02kRCIUxwBeb8ytw1+kg1x+R1okgvbuvP+frj8g3RXQ3Nv8O73S/tqYmWC1mJYGTJBXS45FIFNF4DCajCWaTcUzYrjz/GfV7uUalUiklkhbJcjyeQDQeV9J3+R1FSlAy8PqaGnX6CBcRuY/4/RXDRq4NIheXELlWJBqd8XVQ5keZJ9ds2DjjsnZWgMjmRTrv8fng8foKcox8FpoVHUiZwnfzoKyxJ0/ukM865KMsubbI9U2SRFjMJojUXafVKnl7IBTKxyFYRpER6GhphtFgRHdfn5rXGCRAArNDQMnbzWaEoxG11pf1X1119djaf3RUressJhMcNrvkdVIhazyZF3k9LkwfZefyQiaJK0zNWSoJzC4BWSfKPbE8y5CkE5JwqRJDrhny/EWu5RIUuZfPKMg+D5bp16QbS7DCIAESGCMguaDjW541yvMlkbgzSIAECk+A8vbCM+YRSIAESKBcCZSiyF3utSUhOp/RFXZUUuBeWL4snQRIgARIgARIgARIgARIgARIgARIgARIgARIgARIgARIgARIgARIgARIgARIgARIgARIYA4JJNIZRFMxfOu5r+PtkdVzWBMemgRmn4BWo8UnF30Kp+x2Gn7w0nfwyuBLs18JHpEEKoiAyIqvP/T7qLXUqlb/8Z278ec191QQATa1WAlcuNel2Ldxf0STEXz5ySsRS81cNlasbe10zsNZS89X8gOdRosORxfMegtCiSBueunbeGfkrWKtelHWS0nc9/0iDm87CpFkBJc9dgEC8dFJ6ypi4xO6Pojfr/oN/r7+r5NuX+wbLKpejBsO+74aVxc9ck7FJEAo9n6Z7fqJzP26Q26E/PzGM1/m/eUkHXBIy+G4bN+r0Bvsxpee+MJsd1dBj3fKwlPx6SWfRTgicsnBSYXABa0MCyeBaRKocjjQUFuj5raBYbd6gbMQsWhelzpH1m3qRnoSeXYhjs8y80NAXvKtcVWpcTLoLq5EUFaLBW1NjUgkkkqeKtKvmYbDbkNDba2S7sZicfQODirBd6VGR0sLDAY9vH4/Rnz+GWEQpl1tItzXjgncN/flfG0Q+VdHaysMeh36hobUPDw+RLItUmw5hgigRdxp0BuURFlCCdu3/JHrkZK1JxJbhe2JRELJyRk7EhDpvcvpgMwdKjmCBmr+iMRiSjhYiqLtqfZzU30dRPYjY0skWzOJrBA+H2VNVI+sOKBUBO7SDpHOi1hC+MiYkvmm1CW7er0OGZVcZOZz00zGHPctDAG5Di7o7FAJQ9Zu3JTzfDx0O4IAACAASURBVFaY2rBUEqgcAiJvN5tNap3uDwYQCkfU3NHa2KDWfrLOHLv1zKh/Hx/BUBjD3hF178DILwFJWtLZ2sJnZfnFytLKkIDNakFzfQO02sI+jysVdBS5l0pP5V7PrCxQr9VAn82ikvvu3JIEyppALJVWySR7+wcQzkNywLKGxcaRQJ4IUN6eJ5AshgRIgAQqnEApidyz92SVnDRuNoYrBe6zQZnHIAESIAESIAESIAESIAESIAESIAESIAESIAESIAESIAESIAESIAESIAESIAESIAESIAESmBMC8XQGsVQMX/jP5+GODM9JHXjQ/8/eeYBJVpXp/63YXVVdnXOaBAjMkIMEUQRBUdE1rK7+dUURZQUWFAUXFuMqoKvCGtlV1MWcEV0TICAoUZEwMDC5c6iuqu6unP7Pe3pq6B56plPFrvfjmaeH6XtP+J1z7z33Vt3fJwLFIkB5+/HtL4TXWYuLb383MuZVIIUIiEA+CTBxwvlHXIgXdZ2OQMyPbz5xEx4d/Ws+q1TZIrBfAlW2apzRexZeue5cjEXG8F9//SwCscCqJvZvL/wYjmk9bk4fKen7w67f4OYnbkI6I2nWUicAhVRMAnBG79mIJMO4/K5LMB4ZPWAxL2g8DJ845Xps8T+F6x78BMKJ0FKrLant33rYP+MfDvpHI26/8A/nlVTb1JjCEaC4/ctnfgPxVBxv+783FK7iMqyJYs/Pnv5FtLhacMfu3+N/n/xGGfZi/01+56b34Jx15yIciaB/eGRV9U2dqRwCTocDHa0toGQtFo9j18BgXjpPgRvr2EqBu+SleWFciELtNhvWdHfRgI2dA4MlJTNvb2mB1+NGYHIKYxMTOcPBY6StudnIv5PJlCm73EXCy4WzVIE7BerzyYpr3G60NDYaGTzv0SgqGljidbS+ttYknwhOTWPU55uTRKXeW4PW5mbTTcrmuU1VlROUfDIo6gxFI4hEoojGYkbwrlgaAUpQPS4XGupqUV01I8avlPO7w243CQIY2/v6TQKA5Ub2pX4mxWASlXxEto5yEzSQM2X5rupqg4WSe54nlAQmH7NEZa6UANe4nW2tZo2br7X0Stuo/UVgtRHgNYIJnELhMHz+wJzkOzwmuT5xOuywWGbE7UykwWsL155cn1L2zmvjSq7jq41prvrDe8berk6kU2mT7FBr7VyRVTmriQDvlWs8TBg3k1CxUu6lFjOGErkvhlJ5bMP7Zl57q21zk6iUR+vVShHIH4EEk7tlMvBPTmLMl7tn2PlrsUoWgfInkE0yxZ44rVZYmSFWIQIiIAIiIAIrIFAOIveswD2fSaRXgHDV7CqB+6oZSnVEBERABERABERABERABERABERABERABERABERABERABERABERABERABERABERABERABERgXwLRVAqRZAQX/P7tRrSnEIFKIbCmdh2uPe3ziKWiuGXzzbhz9x8qpevqpwiUBIFXb3gd3nLo2/HI8IP4/CPXlUSb1IjKI/DWw96BV617DYLxID738LXYFnh21UO48sRrcFzbibji7n/FWGQULrsboUTIiMcVyyfA5BQXHPk+nNn7cgRjQXz6/o9gx+T2/RZ41ppzzPaJdAIf//NVeMb/9PIrL/KeXqcXFx39fhzbdgLuH7wXn3/k+iK3SNXni4DH4THni/3Fq9a/Fu/Y+G48NHw/PvvQp/LVjLIvl+eL9x93pTlmnvY9iW89+XX0Te0q+35lO3Bc2wn4543vRru7AyPj45icLu8EFatmYNSRJRNwOh1ob27eK+CldJIi91xHT0e7kbBSvhqKRHJdvMorIIHezg4zXwZHRo30sBTCarFgXW+PEadS5k0hYy7Dbrejq63ViKcoV4snEs+lRsxkzL8x4vE4JiYnEYvl/hjKZX+WW9ZegXsgiIlg8IDFuF3VaG5shG/Cv/eYJycK6mpravYyo7h6ZHyugH0x7aPwLivR5nik00xXOTMWFLLw94zZgm2OYyqVmiN7X0xd2mb/BLwej5FsJ1Mp7OjrrxhUuZIeNNTWoqWp0Qi7KO7KR1C2f9CaXiNA7xsazkcVeS2T5wueN9iPmXP8BHjeUIhAKRHgPK2v9SIWT5h7Q4UIiEB+CZgEH1XViMZjCE5OmWRA+wbXhBSJ8/qRXavPbJNhLiojFVdisfyME3l3tbUZab4vEMCUnpflB7RKLWsCrqoqeDxuNNbVmfvlpSY0K+vOL7LxErkvElSJbsbEfUxwxOd1TllyS3SU1KxiEEhngHg6bdai/BxG69FijILqrFQCh6xba8TtFLgrREAEREAERCBXBEpZ5J4Vi/Nz9J39A7nqssrZh4AE7poSIiACIiACIiACIiACIiACIiACIiACIiACIiACIiACIiACIiACIiACIiACIiACIiACIiACq5IAvyA3nYhgPOLDZXdeaGQuChGoBAJ8Sfqcdefi7Ye/C38e/BO++NfPVUK31UcRKDkCM0kUYvjxlu/hSd/jJdc+NWh1E2isbsJnXnIjap11Rtz+kfuuNDLt1R4fOuFqnNB+Es77zZsRlrQ9p8PN9cXFx3wAJ3WcYhIkXf2nD2Ik/JwIjtLmgxoOwYu7Xmok+vXVDbDAgi/97Qu4d+CunLalkIV11fTg0mM/iLV1601SnNu2/byQ1auuAhK46OjLwCRId/XfYSTtY+HRObV/5sU3mnnA8+nTE5sL2LLyqorJG5jEYSI6jls2fxP3DdxTXh04QGs5Py499kPo8nYbSTAlxgoRKFcCdd4aNDc0GLkdn5YNjzEhQe7FqFnZ7fiEf0Hxc7myrJR2UzDW3NgAfzCIsQl/SXQ7+2JsKBw2MnDKpHMdlD/yWPG4XXvl4LOfMFNKxeC/UVK4GgWuazo74XDYMe4PIHAA2TRZdLW3maQN5DG6R9BuzjV2m+GUTCZNOSs533S2tprx4P1JhiZOExZwKPj/fCF99+CQhO25PhhmldfS2Ij6ulpM+ANG0FkpwfPB+p5uI4WlFJ1y9OUEBbQUP/cPDc8rn11OmWwTz4lMZOByVZu/MygHK1fJPvtEVpQAMphohutv9kkhAsUmwGsQ10bV1VWIRmMVdS4sNnvVX5kEmHyM67/pcAQ+vz8v6/7KJJvbXvN+kWuQaCxuEmwpREAE5hLg+oHJsJioiH+fCARNQieJfJ8/U/YVuT+zY6emUxkQoLyd928OqwW2Pc/LyqDZaqII5J1ALJU2z0pz+Rwo741WBSKwSgis6eo0z0urbRK4r5IhVTdEQAREoKQI7Ctyz9d3bpbS6ez3J/i9ie27+5ayq7ZdAgEJ3JcAS5uKgAiIgAiIgAiIgAiIgAiIgAiIgAiIgAiIgAiIgAiIgAiIgAiIgAiIgAiIgAiIgAiIgAiUD4F0BhgJj2F7cDuuf/AT5dNwtVQEVkjgxI6TjTTxkIZDTfICf2xihSVqdxEQgeUQePOh/88ci8/4t+ALD19XEfLs5XDSPvkh4LRV4coTr8HGpiOQyqRw+V0XYzg0mJ/KSqjUDxz/YZzUcSouvfNCDIUGSqhlq6MpFLJfcuzlOKXzNMRTMfzbnz6ARlcLzln3ahzVcgzsVruRtjNxEuXXd+7+PW7f/TtMxoJlC2Bj85FG4F5f1YBP/PlqPOF7rGz7ooYfmACTPzAJRDZ2Brfvlbnz37585jcQT8Xxtv97g1AegMBNZ30bDdWNuH3X7/DDLd9BMLZ6pJ5vPvRteFnvy1FtcWPXwOq/pmqir24CXW2t8LhcoPGYoqjtff15EUY11NaipakRiUQCIz4fYrE40pmMxMplMr2oJm9qbEAkGjOKcoqzKdDly8eUZOcrnA4HajweVDudsFpnBOn7Bl+IdlVVGZHyuN9vxGf5DJvVaup6XliAxrp6MCkCg4Ly4XEfwpFIPptT0LJ7KTlxODAdDmNyOkRLulnvx+OJOfJMj9sNnluyQZk6pXQMnmf4oviob2LFbOx2uxGCcZ7MSNvNqcxEIpnCdDhk2qbIDwFyb2tuMqL+Z3fuqrjzeTYxyUrE6Flx0Jhvwggb5wvOcR5zBwrKhxrqas1YOOz2OZvymAtHo+ac7fOX93qcLChyz56Deb7neV8hAsUm4K3xgGtdrom4NlKIgAjkh0B7S4uRgvOaFpyaWvD6mJ9WqNTFEHC7XOa+iOvFvsEhc++fDS7X6+vqzH0l1ym8V5j1a7MZ7zFivMdIJitujbkYvtpmdRDg2p33zRarFTwueDz4g5MSuc8zvEx6xfsArrV29uvz3lI/AnhPuq6n28zrKklyS3241L4CEkikM0hlMuY8z+dAChEQgcISyCbSdPLznfk/aipsg1SbCIiACIjAqiTA99Xi6bS5x2cCaD7HLFZkxeJsy9Zdu4vVjFVfrwTuq36I1UEREAEREAEREAEREAEREAEREAEREAEREAEREAEREAEREAEREAEREAEREAEREAEREAERqEwCfAFis+8pPDzyIH7+7I8rE4J6XXEEHFYnrj7pY2h1t+Ouvtvxoy3fqzgG6rAIlAqBI5qPxgeOvxLVtmpcfd+HsD2wtVSapnZUCAGX3YW3HPYOnNl7Nu7puxM3PfalVd/z9x51ienvR+/7MJ6aeHLV97cYHaSg/cKj/xUv7XmZkVk7bA4jbQ8lQtjsewJ/H3sET4w/bhIGpDPpYjQxp3We1nW66a/D6sCbbjs3p2WrsNIj8O1zfgiX3W3mttPm3NtAJiRocbfioeH78dmHPlV6DS+hFm2oPwifetHnMDg9gO89/W08PPxACbVuZU1516b34uTOF8GSsEvQtzKU2rvIBChCpXyXYh0K1fIpD8m+uJjtMiVtlDhHYjGEQmGEImEjbeO/K0qPQFYyzJal0mlY91iyfYFAzoTpLNPpdICyP3e1C1VOx15Jb1b+/bz5YeHqcyb4O4q8KFMuZlCk3NLYYETKnM1T0yGMTfiQ5hvbZR49He2mX/tGKBLB4MioGQOOY3d7G6qrq815hcd3jccNgEkiUgiFIxibmDDzSFHeBCjRa26oN/N8R19/eXdmGa2nRJznRl5DKWGIRKNLLiUrIuSOlD5PTk/vLYPld7a1GlEt/31/Umiec3hsZqXmlEEYYXssbtpU7HPikqEssAP7SXk+ZdkM9pf8KaBQiECxCHD90tHSYq71fUNDxWqG6hWBVU2A19u13V17kyQt57q7qgGVWOd4vW6sq0VDXR1GfT4Ep55b47hd1ehubzf3DkbsbpJCzYpZ/89tdg/ws4Xyv5cqsSFSc0qAAI+TjtYWk7COycmyzzt4b7Xa1vArxd3d0W7uiwaGR8DnD4rSJpBN4mm3WGCXIbe0B0utKxiBrMiT53cmhdYzjIKhV0UisJfA3uuT1QJeoxQiIAIiIAIikC8CSX4PJs3khMX9/IrPHQ5a02ueNzARtyI/BCRwzw9XlSoCIiACIiACIiACIiACIiACIiACIiACIiACIiACIiACIiACIiACIiACIiACIiACIiACIlBkAvwi3O27/4C7+u4wMkmFCFQCgRd1vQSXHHs5hqYHcNW9H0Q4EaqEbquPIlCSBF65/jV4/UFvQiQZxr/fdwWCsUBJtlONWt0EWt1t+MxL/gsTER8+cNf7VndnAby4+6W4+JgP4Lc7foX/3fwNJNPFFTmuVuBWixUUGZ+99pWmixS1D07344a/fga7J1fXyx/v2PhunLPuXIxHxnDxHe9erUOqfu0hcNHRl+ElPWfiF1t/gr+OPIRzN7wOR7Ucu1fm/pH7rsTTE5vFawECHzzhKsPtweG/4ObHb0Io8ZywqZzhnX/EhTix/WTYkk4J3Mt5INV2I4b1uFxGuJwV8OZLEsUXRPnyostVbeRU80mgKXSOUzwbiSAwNY10KjVX5KYxKwqBrKCYLxnbbDbzh3OGUvV4ImGkM/OJ9+12G6qdVUgkEoglEvO2nWV4PR7zp7rKacrkXKTEJpVKI5lKIplMIZVKmf33UfsZKThVG1yDGmlxZOkC5XxAJaP6Wi+YJMHpcBiha3BqylSVldHHE/E5IsN8tCPXZXrcLjNWFovVFG21WsxxTaHi8OiYEal53G5zbqGIkX0e9U0Y2TIl01OhkBHaK1YHASYA8dbUwOf3wx+cXB2dWmIvsgJ2JiTZvrtviXvPbM5jiMcMr5NjvgmTTGX2v2ULnU/iPlvezoQaPn/lPG8ko7aWZiPQZwQmJ835RiECxSDAtUhvVydsVht29PcrIVExBkF1rnoCXF+v7+k2UuOh0TGz9leUNoHqqiojp2Yw2VN2zJiwiwmfeA/JP0zqxvs4m9Vq7i94L0hfO+8PWQbvKbjGkcK9tMdbrVs6AT4baG9phquqClUOB1KZzAETNy29htWxB9f763q6JZwro+HkeHHcqmzWvUkXy6j5aqoI5IVALJU2a5n+oWGTdE8hAiJQeAJZuarNYoFDCUYKPwCqUQREQAQqjEA8PZO48EAJmguB5JB1a001z+zYWYjqKrIOCdwrctjVaREQAREQAREQAREQAREQAREQAREQAREQAREQAREQAREQAREQAREQAREQAREQAREQARFYnQT44gNf7kxmMkikEvj1jl/il1t/hsl4cHV2WL0SgVkE3HY33viCt+BV616LLf6n8NH7PjyP5ErIREAECkWA0myvw4vf7fy1EcEqRKBYBG484ybwGvHhey6DL+orVjMKUm+Nw4ubzv4WArEAvvK3G/Ck7/GC1FuJlVDifuFRl+D0npeZ7ifSCbzv9vMRjPlXDQ728YoT/h1Htx6HB4f+gs8/ct2q6Zs6Mj+BE9pPwodOuBojoSFccud79m50aOPhOL3nTHzt718UukUQsFps+PrZt4Bqgt/uuA0/eeYHi9ir9DeRwL30x0gtXJiAnQKk7i4jSOPzs+lw2EjVChl8mZHyWUrd+XfKa2eHea6XTCIWj2EqFDZtnE8UXsg2V1pdRt7ucBgJ+8DwiBkjSslrvTVGTM7xmAgEQXEwwwi9XW401HqNbI9CMsrLR30+84LyvtHb2WHmAIPbsh4K/KLmT9z8LOdwu6rR1NBghGxZCT0ov2d/rVb0DQ0hGi2/PmYl9FTqN9TVo6m+DpFoFL5AEI11daDonS+lm2QMkxR7W8yxTOGmjuFyntHPtZ0JGtZ0zlxDdvYPmLGt1MjK6XguHPcv7x54toidIi9eExmUuU9OTaOno92cf2dL2vn/2QQbxRZAFGvsyYAJIhpqa00TeJ4dGhsrmWQexeKieotDoL2lxciGJZYuDn/VWhkEWpoazTUyMDll7i20riz9cWdSqzqv19w7TjDZTCBoEoJR4M67olQ6Zc6bTIazb9htNnPfyQRSjN2DQxrz0h9ytXAJBPi8oKOlFU67zcjbGTv6+iv63mo+fFzvN9XXm2RwXOsrSptAVlzHxI9OyXFLe7DUuoIRSKQz5jzPZzxM3KcQAREoHgFKbHl5cu7zWWTxWqSaRUAEREAEVjOBbBKf4bHxeb8nUYi+S+Cef8oSuOefsWoQAREQAREQAREQAREQAREQAREQAREQAREQAREQAREQAREQAREQAREQAREQAREQAREQARHIM4F0huqYmZcfEukk/wfJTAr//diX8af+P+a5dhUvAqVBoNnVgtcd/Cac0XsWdgV34ON/uQqRZKQ0GqdWiECFEWhxt+JzL/kSng1swecfvg6hRKjCCKi7pUTg0mM/hPV1G/D7Xb/Br7ffWkpNy0tb3rHx3Xj52lfh3oG7zVowmU7kpR4VSiWjBZccezle1PUSg+NX236B/938jVWDZl3dBlxw5Puwof5g3PLkzfjV9l+smr6pI/sn8O1zfohquwtvvu01wrQCAse1n4gPHX+1OU9cfvfF6J/avYLSSmNXCdxLYxzUipURoPyIEiSLZSYBYv/QMCiNLWY47Ha4KHWvchoxX1bsPbtN6XQacUq+ozFMBIPPSbGL2fBVWDdFS71dnUa0R+b9wyNzZOoUeNd5a4ycnNuGI1E4HHZwDJ+Te3NuZWhmN8JyivmmQjP3w9wmK2/nJr6A37y4nEw+X9y3GvBSOkg+DJvVauT2nOvBySmM+Mo7sRbFir2dnWZMJ0PT5lk8RYscc44//yRTaSRTScTjCUTjMWTSTLg68/+K8iLAcTYyzZoaNNbXmXHn8T84MmKk/ZUYZNHe0my6HovHMTAyahIWLDVmS9x53qXQgYlLGLN/l/13St3575Uqb5/Nlxw4BvzJcw6vNSPjPklelzoJtf2KCHBtXeNxm2PSH2TyEoUIiECuCTCBDGXHmUzaJJEq9v1rrvu3Wstjgic+e0il0xibmEA6lYbH4zaJwbiWZDKgvcmu9oHAe6f6ulrUe72YCE7CHwyuVkzqV4UR4D0V53Zjba1J1MR7Ka3r558E2YRZuwYGzf2WorQJ8L6M98gOqwU2PnRWiECFE+B3mOPptEnOwfMYn/coREAEikeAyTD5/LDaNjeZdPFapJpFQAREQARWM4HsWpBrwL6h4aLc02bvqbfu2q21aJ4mmwTueQKrYkVABERABERABERABERABERABERABERABERABERABERABERABERABERABERABERABERABPJPgML2ZDpjXm6LpiLYFtiKh4bvx99GH8FwaDD/DVANIlBiBDo8XXj/8VegqboZ2wLP4voHP4lUZnWKsEoMvZojAnMIvHPTe3DWmnNw38Dd+PKjN4iOCBSVAGXmJ3eeinQmjU/ef82ql1k1uVrwxTP+G8GYHzf89bPYMvFUUfmv9sqp5vyXoy/F6T1nIp6K49MPfAybfY+vim6f0H4Sztt0AVpcrfj4n6/Ck6ukX6U2OGtr12MsMoI3HvIWfPvJrxe9eRcdfRle0nMmfrH1J/jeU98uenvKuQHvP+5KnNhxsrkvue6BT2A6MVXO3YEE7mU9fGo8BdJGuNxhZNsMCkR29PWXHBtKrA5a07vfdlEa3D88XHLtLtcGUbpN0birqsoIxBiUY436fEaYP1+4XdVobWyC0+mYEXUnk4jG40boHAqHjZDPW+MBpX0WqxXjExOIxRNoqq8zAvNEIokR37jZfrWHEZrvkde7XS50tbUavrsHh8r+voyCLm9NDWKxGIbHfXDYbUaEkv1DOR3nAvufSafN83vOFZ57OAcSyYRJzEDRe/b3zCxRmTrw0j0SeM2or61FdZXTXEeY4CEblG7uHhpGIlGZUn4KSHkc8NxJj/1EIABfILDkweQx01BXC58/YI6P2TFb4s7fcTwkeZyLmHJYSrQZFGIwcUgooqS2S56I2mFZBBrq6kxyG54Ph8bGl5XIYVkVaycRqDACnW2t8LhcCE5NYdQ3UWG9L9/u8vrM+0KuH7nu531QVuA+5puAf3L/iS/sdru5vlc5HSapmMa9fOeBWv4cAa5baz01cFc5kKDRDTDP5fa9B6h0ZlkJGp8fbC/B55aVPj779n/2c1yJcTU7RGCGQIzPOlEayXM1JiIgAjDPb5loxGm1wqo8I5oSIiACIiACBSCQ3PNuG5+FUeJe6IQ+TAbN72T0Dw0rGWaexlsC9zyBVbEiIAIiIAIiIAIiIAIiIAIiIAIiIAIiIAIiIAIiIAIiIAIiIAIiIAIiIAIiIAIiIAIiIAL5JcCXHVLpDPhFt2xsD2zFb3f+Gnf13Z7fylW6CJQogRqHFx85+T9QV1WP8cgoPvmXaxBNrX4hVokOh5pVwQTec9TFOLnjRfjNjtvwoy3frWAS6nopENhQfzDOWvMKHN/+QvzLH96FRDpeCs3Kaxu+8rKbjbCex989/X/Ma10qHLBZbLj4mA/g1K4XG+5/H/sbbnzkMwgnw2WN5zUbXo/XHvRGeJ1evOm2c8u6L6XUeArbD2/ehI1NR+DwpiPgcXhwd98dRpr+2Yc+ZRJyFSrO23gBXrn+NfNWNx2fwiV3XoBQIlSo5qy6ejo8nfjP078Eq8WKj/3538o+oYYE7qtuilZch2prPGhvaUFWKD08Nm4ksKUWs0WslINng3/n/01NT0vetsxBo1C7hrL26ipUO2dkzIwsWxqI48kkKNPjC8UHiuqqKtTXes1Lv/F4HPFEcs7LxxR3U/pMaTv/zuBPCk4HR8cQiVbesyqb1YoNa3qRSqfNC9MLMV7mMBdst/bmJiNw53lkZNz3vHo53g6HHVUOp5H9U9ZI+XQ2UUB2B760HkskzDxKJlOGCyWNyZQSUhZsMBeoqK25CXVe7363KtXrSSH4cT63NjUaCRCD85YJGigbzFXMlrhL3j4/VTLiOFBIwQhHIhgYGS37RBm5mkMqJ/cEKBbm2tpd7QKXOVwPTQSCmnO5R60SRQAet8skj+Iz54lgEFPTek5XTtOCSb14j89gQierxWLuCweGRw6YcIX3Tq3NTUb+zsRiTDCmEIFyJsB5393eBgq+bBaL+Y6b1vbzj2hWshqYnNTzvzKY9A21tWhpajTz2iErbhmMmJqYbwJM0JHKZEyiGj5jz0fwGQjPlfy53DD3sP6AhJ7LBaj9yopA9jNHu9UC+57PqsqqA2qsCIiACIhAWRKIpzPmWRiDay9GZE9y+73/n6fvS2QF7sOjY5gM6VlqPiaQBO75oKoyRUAEREAEREAEREAEREAEREAEREAEREAEREAEREAEREAEREAEREAEREAEREAEREAEREAECkYgnYF5+SGRTiGVSSKRSuDmJ26SrLNgI6CKSonAGb1n4T1HXozJWBDX3HcFRsLDpdQ8tUUEKobA2tp1+PeTP4m/DN6Lmx+/CTOqQYUIFIcAxbmvO/hN+MdD3oIfPH0LfrH1J3DZXTi27QSc0H4Sap11mE5M4fMPX1ecBua4ViYx+dKZ/4OB6QF89dEbsGtyZ45rUHHzEeA8e8Mh/4RTOk9Dm7sd6UwK33ryf3D7rt+VLTBK6V/YcQqqbFX4yqM34K6+O8q2L8Vs+HzC9v21J5wI4aI7zi+oNP30njPxzk3vgcvufifSigAAIABJREFUNs3Kio35953B7fj4X64qaHuKOVa5rvsth/0zXrXuNQgnwviP+6/B7qldua6ioOW964gL8cL2k2FNOjEyNl7QulWZCKyUAOVn7a0t8LhcpigKk7fu2r3SYnO+P0W463u6jeB5eGwM4WjMCN6yQdE45bizxe45b8QqLZDC9e6OdvDWlEh5h5pJpxFPJBClMDsaM9LsRA6lw0TZ0tiAhro6Q5Xj1jc0bOqp1Ojt7DASwhGfr6zlkzynrOnuMsfq0OgoQuHIooaU0jruQwZ2uw1etxvOPckEzO9mHe9G7B6PmznJ8qfDYR37i6Kc+404NpS4ZyXl436/ERUrniPAF/XbWppNkgLG5NQ0hsdzt14k+4a6WuwaGBT2AxCgPJBSJp5nmCyD56fwHiGGwIlArghwTcX1DRMG8DpFmTQFrEo8kivCKkcEniPANSPXzzynj034MS3hUFlOj6b6epP8iwnEmNArODUNricPFBSSdra1IpFImHunRCJ3yXHKEqIaXfYE6r1eNDc2wGm3IckvuAHY0def82cw5Q5q9nPBZ3bos91yGM81XZ1GIl1ls5rP1hQiUMkEeHqPp9Pm3M7nN3y2mevg8yEmsOP5ko9Rl3Pcmc8F9nx9jfJQft6Z688Ect1vlScCJMDnrrw3XMqxxWOF1yru67RaoVwjmksiIAIiIAKFJDBb4n6genMteOczNSZWZ0IhJhZS5J6ABO65Z6oSRUAEREAEREAEREAEREAEREAEREAEREAEREAEREAEREAEREAEREAEREAEREAEREAEREAEikCAEne+DBFJRrHZ9wQeGPqzkSymMqkitEZVikDhCRzetAnnbng9NjYfgR9v+R5u2/bzwjdCNYqACBgCHZ5OfPzU6zAVn8Ivt/0Md0v6q5lRZALnrDvXCIqjyYhZH71szStgt86IxbLxX3/9LO4duKfILV159a9Y92qct/ECsxb8wiPXr7xAlbAkAke2HIPXHvQGHNp4uNnvj7v/gB9t+T4m44EllVMKG1909GU4tevFsFsdGAuPGrG4YvEEKEZ/x8YL4HF45uzEl8ln3JwWpLNviM/a4qHh+/HZhz61+IpysCUl8x868Wq0uFqfV1ooEcLH/3wVdk5uz0FNlVPE2w4/D+esew1CiWl88i//jr6p0hNFL3U0eB09of1kuDJuDIyMLnV3bS8CRSXgqqpCR1srHHabkXP4AgH4/KV3baZ0lXI3Cr4p+paoPXfTpq25GXXeGiNspwibQmxyLgTjlsZGI+z2BfyIxuK561QZltTc0GDkhVOhMEZyKHcuNIo6yoKam4zcp29wyIhTlhNZoTuF8DYb/9jg9XiM/Iv/xt/zD+cteVX6/FkO41ztw3HobG2B2yQCsWBgeBhZoUCu6ij3cigE4nWMEnGGhIPFGVEKmdpbmo1cO53OYPfgoDmHKEQgVwS62ttQ7XQiOD2NCX9g3ucauapL5YhAJRPIJkuwWW2YDE0reUyZTwbeA/Fef9wfQHBqasHe1Hpr0NbUZJ5bTASVOGhBYNqgpAnwHrexvg7uqioj2k1mMib5y7AShD5v3Cgm5lqe6/ed/QMlPa5qHMyzG0pxKcOlFFchApVOIJZKm6Sp/UO5f2bGZ04Ut2eTK9qtFthnJcJcKnt+x5oJRfZ43M11iesuidyXSlLbF4oAn7e2NDWa6vj51nQobH4uJHPnPtzXZrHAIXt7oYZL9YiACIiACMxDYE8uN5gVYwaY+WR95r23/cVynx1kv3Oz3P01gAsTkMB9YUbaQgREQAREQAREQAREQAREQAREQAREQAREQAREQAREQAREQAREQAREQAREQAREQAREQAREoIwIUAIYSyUBWHHf4D343ye/gUDMX0Y9UFNFYOkEml0tuPqkT6CpusmIeW9+4qalF6I9REAElkyg1d2Ow5s2otpeDYfFaYTYlIx11nTjlM4XwwIL/LEJXHPvFRiLSPS5ZMDaIWcE1tVtwPUvvgF8DTMQ9WM8MoZn/E/jGf8WXHjUJXDZXfju5m/i1m0/m7fOE9pPAq81Dwz9BRPR8Zy1azEFnbXmFahx1uLO3b9HMLawaPTGM25Ci6sFt2y+Gb/Z8avFVKFtckzA6/TiFWtfjdcd/CakM2mzFv/Rlu/hnv47c1xTfos7s/dsvO3wd6LGUWNeYP7KozeYdZZiYQKUt7/v6MvMhntc7UYYvG+kM0lYLTPJJPjiLF8YZ1DgTpF7IYOi+Q+d8O9gUqR0JoVkehpOW51pQjgRMm160vd4IZtUtnX9v8POwyvXn4utgWfx/af+F09PbC7bvsxuOJOh/OML3gKPvQZjvgkEFiGcWhUdVydWBQGKlutraowImWfaHX39JSfjoIRkfU83+DMUDmNswo9kMikpZo5mYEdLC7w1Hoz6JowwrxDi9hw1fVUV43ZVo6utDclUyhyH5Ro9He2gVHPc74c/OJmXblD6T2G40+k0EubhsTEjZVEUjwCvIV1trUaMzb/vHhwyiSAUcwnw+CAjCdyLOzOygibOUc5VxcoIcH3GtYPWD8BBa3r3rqcXEoWtjLr2FoHKJcBzztruLnPOGZuYMHI+RfkT4Lgu5rzJdSYFzpRe7xoYRCxe2UnAyn/k1YM1nZ2oqnIawXV8T/KzUnwuVwoj1d3RDkrQBoZHEIpESqFJasMBCPBcTZk0hbj8fE8hApVMIJHOmM+4/ZOT5vPDXAaTJfB4408eaQ6r1SROyEXsK3Jn+ylyX8yaLRf1qwwRWIgA7yE621rN+mC+OJDMfa9YFUCVTYlGFmKt34uACIiACBSXwL6CdyZ/YyxHwp4VuE+FQhgaHStux1Zp7RK4r9KBVbdEQAREQAREQAREQAREQAREQAREQAREQAREQAREQAREQAREQAREQAREQAREQAREQAREoJIJ8ItsfMlgMDSIBwb/jN/u/LURlSpEYDUScDs8ePX6fwBFmTuD241ckoJehQiIQH4JNFY34dOn/SectmqEE9PmqLNaZl76sVlsqLJVw2G1w2514PoHP4G/jT6S3wapdBE4AAGH1YFvvuIHRqa9c3I7btv2871y5JevfRXOP+JC/OzZH+EHT9/yvFLaPR34z5d8CRmk8bW/fwn3DdxdUNY3v+L7qLJVGSH7bxcQslNE/61zfoi+yV343MPXYig0WNC2qrK5BJpczTh/04U4vv2F5hcPDP3ZjEu5BOfTFSdeg41Nm4yGfCw8iovuOL9cml+0du4rb8+uSqPJCUwl+jEV74c/9qz5eVTLe9BQdbBpq9Vi2SvppTCdrEOJUMH7cd7GC/DK9a8x9UaTflTbG/a2QRL/hYfjDYe8GW84+J8QT8Xwx77b8d2nvoVkmgnWyj9ef/Cb8KYXvBVWi83M1ZHxcUxNF36Olj9J9aDQBChZ7qAE2W439yzLecmzEG1uqK0FZauzI5VKIRqPIxQKG3FzKp2WOHSZg9He0oLaGo8kWMvkl6vduN5Z19tj5NdDI6NlKSSjWL23s8Mcj4Mjo3kTKpJRVhRPadDw+LjknbmaiCsox2G3o6u9DZwHlKpSjC2p5lygErivYILlcFcKntZ0dYJzdnzCj4lgMIelV1ZRPN553DNGx31lee3K5Ygdsm4tkskUtvf15bJYlSUCIjCLQJ23Bq1NTWaN0T88IoFkhc0O3gdw/DkPJgJBkzRKIQLlSsDjdqOloR6uqioj3aWArVSfyxWbMdft63q6zX3mszt3Fbs5qn8BArMTcVZLiqv5UuEE+B1lJuhIJJMm+Uwu5edMktDa1GiS3vK5sjNX5vZ9xiyZzphrFIPtZ8JOytxz2ZcKnybq/jII1LjdJnkB5z/zhDgsM8kL+E5A9t2A2cXOlrnz37PPBZlEJ0+HzjJ6pV1EQAREQAREYHEEsmtMbr3U5whZgXskGkXf0PDiKtRWSyIggfuScGljERABERABERABERABERABERABERABERABERABERABERABERABERABERABERABERABERCBciLAlwtiyQSC8SDu6rtjXilpOfVHbRWB+Qi88ZC3gPLdYMyPa+67EpFkWKBEQAQKQODQxsNx2XFXIBD14/e7/g++iA/pTMrUbLFYjbydEncKgO8duAexVLQArVIVIrB/Aid3noZn/E/BFxmfs9HZa8/Bu494H56e2Iz/uP8axFPxvb8/uvVYXHLM5fA6a438/Ut/+zzuzZHAfX3dBiTSSYyGhxFLxeZt+FEtx+Dqkz5hfheMBXDR7e9GPD3/thZY8P7jr8RJHacaafDNj39tv+VqnhSWAOfROze9Fx2eTgRjQXznqZtxd9+dhW3EMmtj2z94/NVw2pymBErFKXJXzE9gjrzdYjGyjaHQA9ji/wmS6cjzdmqoPhgH1b0WdVVr9/5uPPIEml2bTJIJJiYqRrAf79z0HrjsbsRTk3Daavc248dbvocfP/P9YjSr5OtcU7sW1572eZO8hhJ+Jm34vx23YdfkjpJv+2IaeOWJ1+C4thP3bppMpczLbolEYjG7axsRKBqBlsYG1NfWGsEHFRz9Q8MIR0vz3oSyJld1NdyuavOT/z87KHSnxI8S1nBk5X2gAKLG44HNOpNEJMM3YZcQFMtZuW86g8nQNELh51/rllBc3jZlO7vb2wzT/uHhnLDLW2MroGDKz5lYIZWaEftkMkxMwOcI/EOl20xwro9N+EtOlENpUJ3Xi6lQCMNjc+8tczl8PGd1d7QbVrzmUhpMCYuiuAR4fu5sazPXlHgigZ39A8VtUAnWLoF76QwKr/Odba3mHLtrYMDMWcXSCPC61NvZiSqnY++OI+M+Iwxh8J6/0mJDb4+5fjOBhUIERCA/BJrq61FX60UoHAbPOYrKI9BYX4+m+jpzz0SBe/a6U3kk1ONyJsAkOK3NTfBUVcFhsxm5L2NHX79ZSyjmEsgK5pgwdWhsTHhKnACl0pTq2iwWOGTFLfHRUvPyTSCWSuf8cxcKq/kMlscaw261wD7ruXG++rSvyN3nDxiRe76CSX3Z1/2Fkcnnsf589UvlrowA5wTXBZwfjANda/Ync+dnK1VOp65TKxsK7S0CIiACIlBkAsuVuGfl4vocN38DKIF7/tiqZBEQAREQAREQAREQAREQAREQAREQAREQAREQAREQAREQAREQAREQAREQAREQAREQAREQgRIgQH1ALJXAtsB2IyalyH21CORKAK+aUGQCR7YcjVev/we0eTrwX498FtuCW4vcIlUvApVD4JSu0/DWQ9+BXZM78ZVHb0AoMSOuUYhAuRE4qP4QfPq0z5kEIL/f+Rv8esetSKYSaHI148MnftTI2ymvTqaT+PLfvoD7Bu9ZURerbFW46oUfx0ENh8BqsWIiOoEtE0/iryOP4CnfE/BFZySA9VUN+OSp16PJ1QK71Y5EOoHf7LgN39n8TVDW7nK40epuxcamI3Fc2wlYW7cBbrvblHn9g5/EIyMPrqid2jm3BNbWrsc7Np6PzppuuB0ebAs8i2sf+FjJS/abXS246OjLsLH5SExEfbjwD+flFswqKm22vJ1CR4pwp+IDeGD42gP2cn3dK8E/jLHIY3jSdwtO7fw4HFY3fr39ViMCz8b/7fglQrP+P5/4OGc/dOLVaHG1Gvm83epCBhlz/uE9Ja/9iucT4LXj4mM+gMMbN+2V0DKpxi1PfgPTZb5W+uYrfmAS84TDUUyFw0a0Gw5HjFRWsXoIeGs8qHZWYWxiYlV0yma1Yl1P914JBqUFuwYGy6Zv+xO6U962UnG03WbDup4ecyznIvj8kYLp4NRULorLaRkUIDbW15kyKXCPROdPiJTTSlXYfgk01tWhubFhUYSGx8cxOVU6zxoo8l3X3WWu8aO+CSNxz2dkZfeU9VDcGJgsveMrn/0vtbIpw25rboLNZkM0HsfuMrqeFJLlmi7Krp14ZsfOQlaruvZDgAJ3zt1QJIKB4RFxWiKBrrY2k1iHklEmz6n1zsjjeF429/3pNOKJJCKxKKanQ0ikUkbqvprF7uu6uw0PrqkUIiAC+SFAeXdDrdesN4ZGx0ouoVF+eq1SZxPgswxKG5mEjPfu/cMjJsGVQgTKiYDX4zEC9yqbzdxDJ9Jpk4xgpc+zyonBUtrK55d8Dsjnljrel0Ku8NtSrMv7Xo6X02qF/O2FHwPVWDoEZgvPeY6n8HylSTr4TIkJEviTH104inCcJdIZUIzNYH/Yr1wn1KGcu6WpccHBZDLikbHxFXNdsCJtUBIEZs9/Nmgp15l9Ze48fqps+08QUBIdViNEQAREQAREYAECy5G4Z+XiyWQS2/v6xTgPBCRwzwNUFSkCIiACIiACIiACIiACIiACIiACIiACIiACIiACIiACIiACIiACIiACIiACIiACIiACIlBaBPhKAV+a4Be1B6b78dVHb8Qz/qdLq5FqjQgskQCFoh8+8SNocbfhx1u+h19t/8USS9DmIiACKyFw1tpz8Or1r8XDww/ils03r6Qo7SsCRSVA4fm/HHUpTuo81Yjap+KTSKVTcNndmIwH4Iv60OnpMgL1nz7zQ9yx+3crau8r1r0abzn0n42UnUGpUzKdQDQVRSIVN/UkMgnUOevRUN2Ip3xPGil7u6cDNQ4v/tj3BzisDnTV9KLWWYtqe7X5f4vFiunEFB4auh+3PPVNpNLJFbVTO+eeAOfXKZ2n4Q2H/BO4juFc+8yDn8LWwJbcV5ajEplI4F1HvBcndZyKvwz+CV945DM5Knl1FTNb3m6zWMx9VzIdxb2D1xj5+YEiK3CfvX275zhsanrnnN0oTKc4vZDhcXjwoRP+HYc3bUI6k4LVYttb/ZO+x/GfD32qYEL5QvY7F3X1eHvxjk0XYGPTEbBZbPjuU9/CrVt/mouii1JGq7sdN57xNSBjwc7+AaQkbS/KOOSzUkrBmhvqjRQjGovBFwian+Uun6yvrUXrLAmGf3IS06HwflFSkEQRZykGpUCUOTFWKsWlfJiiIYrgKKCOxxNIpdNL7jvl71ynUmzqcrmMyHRkfBzBEhFu2+12dLW1wulwIJVKIzA1iYlAsBSHt6LaxPnHl3o5/2jhSadnRLcUulmtFnMeouiN/z9SYkkB2O6u9jbE4gkMjAybeZXPyNbHOuKJBPqHhs2xqigsAcpuKG1uamiAzWpDKBLG4MhoYRtRBrVRYkdZOOdtLq5VZdDlsmgix2X9nmQ2pZYUo9QBdra2osbjNmviiWAQ0WgMdV4vPG43qpx8DkeBewbpzIzMnf/P4Hk6kUia/aKxKCKxOCgKWS0hgftqGUn1o5QJtDQ2os5bY9bIgakpk9BopSLMUu6v2rZ/AkxG1lBfh3QqZRI6TU7nN4GUxkIEckmA5zGez5w2m1krxdNp+AIBI8FVzCUguVx5zYhskix+FuiQvb28Bk+tzQuBmc/EmQJ8Jig6Z+LL5XzOUltTYz7P4bMMXjucRTzGZn/Xmv3iepwidQrVVxrZ8z7L4XmE/80XiUwa9MiTJROgTIf3/9nWStuk/YtPYLbUf6Xzn8cl51URD6HiA1ULREAEREAEVg2BpUrcs2strqG27tq9ajiUUkckcC+l0VBbREAEREAEREAEREAEREAEREAEREAEREAEREAEREAEREAEREAEREAEREAEREAEREAEREAE8kqAX86ejE8hGJvETY99GU+OP5bX+lS4COSLQJWtGq87+B/x8rWvwr0Dd+Ebj38tX1WpXBEQgf0QoMz37Rvfhb+P/hX//diXxUkEypoAxZMbm47EES1HoaumG4c0HIZwMoRbt/4Eg9MDoHSd/+aLjuGLf/scRkMjy+ovX5L73OlfRo2zBj/a8l38deRhdNR0YlPzUdjUdCTW1q1Hla1qTtlf+/sXMRQawGs2vAHHtZ2w93cURPki43h6YjMeG/sbnvA9Zv5fUfoEap11+OAJV+HQxsON6OvKey7DrskdJdnwDk8nLjn2Azio/gUmCdQf+24vyXYWs1Gz5e12iwVJvkkN4IHh6zAV71+waVmB+9/H/htjkefuz07v/k/YrTPyw2LI22c3/LyNF+CV61/zvL7sDG7Hx/9ylSTu+xllnvNP6DgJHzz+Kvxt9GF89dH/QiDmX3BOlOIGL+15Gd595L8gEUuhf3h518BS7JfaBNhsVlAKUOPxGMk1g5I4isw51suRbJQSV4o+vG432lqaF9Us9rtvaLgk+93e0gwKTKamQxgaG1tUf/a3EeXtHG8KoXPRX3Km0JRJACgvpaAlMDm5ojaudOfaGg9am5pMMRSoUipPWb2i9AlwPvV0tBuReyklBCA5tqu6qsokAqB4rhDhcbmMNJ5RyueoQrAoVh1ulwudrS1GHuUPTmJsYqJYTSnZenm88vggI64juIaI5EBoVbIdLrOG1bjdRq5Psfg2ySoWNXqNdXVo2rOuGRgeQSjyXGI2St0p1OW851qKf6haq6qqgs1q3Vv+7ERI6UwGiUTCCN9isbhZm8QSiZJccy4E6KA1vWYu7ehb+HnHQmXp9yIgAvMTaGtuMvdX2XsZrjtD4QMniBTL1UmAaytec5g0jQmwuMbiPYFCBMqBAJ8PcU3VUOuF0243n5tI4D7/yHHdyWOdwfP9wIiev5fqHM/KdZm7qWrW2r9U26t2iUAhCfA7yQnaNQGThHIponOueShu5+cfDLvVAn7mXgrBLiUzaezpmunXhD+wpP7N7gcT9fLzGfaZ8nYmgzhQUI6f/e7BSuT4pcBSbZifwL5JMUtp/mvMREAEREAERKBUCCxF4s5rKz/H4Gc0z+7cVSpdWFXtkMB9VQ2nOiMCIiACIiACIiACIiACIiACIiACIiACIiACIiACIiACIiACIiACIiACIiACIiACIiACIrAQgewLE4+O/hVff/wrGA3r5a+FmOn3pUWAkt1LjvkADmvahMnYJK64519Lq4FqjQhUCIF1dRvwiVOvN+Lozz70qQrptbpZCQQOa9qIHm8v3HYPfr39ViTSCRzTeryRF29sOgI7Jrfh6499BTuC25eM47Su0/GOTe/GVv+z+Pwj1yGeiu0tgzIDq8WGnpoeHNq0ERvqD0atsxbXPvBxs43HUYPLjvsQtgW24hn/06A4mSJgvmzA/xTlRcBhdeBth78T56w7F9/Z/E38ctvPSrIDm5qPxGXHXoHaqjpcdMf5GAuPlmQ7i9Wo2fJ2vmTNl6h5NG72fQeDofsX1SwK3L3OblDgng2XvQmnds4c+8WWt2fbxL6+c9N74LK7kc4kYbXYza9CiRA+/uersHNy6efERQFaBRt97axvmWQN//PYV4zIvdyC91//euwHcWzr8ZgKRuDfR8pMgWFDXR0GR0aRSqXKrXsV3V5KJ5sbG+CqrjaSCJ6/uK7gmoSSye27+8pSKrnvoLKfnKcHCva5vrYWVoulJAXJlHqs6+k2XXhmx84VzduWxgZzzCaTSfQNDyORSK6ovNk7N9TVoqWx0cwjStyDU1OLLtusha3WFZ9HWA5l95TVMgEBpe2BySkjV1WUDwGKoHluKiWBO4Vza7q7jHx3aHSsoOLEGpcLHe1tRhC82iXu7GMh7m6ZxCKZSi3qOpc9t+UigUb5HIVLa+ls+RQTZvDYVZQOAckqljYWHrcLXW0ziTOGx8ZBQdq+wXMIr1W8N+Kcz94HcR3CtSePCafTYf7ObbOJkmaXw3MQ1ycUukdiUfOT15hSDPbL3CcAOHjdWrOO3C6BeykOldq0Sghk79nYHZ5fhsbGEZ6VSGKVdFPdWAIBJkurr6tDOpXCmN9vErspRKAcCNhsNnRkn9FI4H7AIaMYnCJ3rt35PIvPHWYnESqH8V7tbeTantJlRpXNatbGChEQgbkE4ukZ0flSBO48tvg8nz95XDmsVlhL8ACbT+Q+Mja+pPv42YlLKainqHsxwboT6bR5ZsrnBvw8Vkl9FkOu9Lfh51ic/5wbdPk7LKU5/0ufpFooAiIgAiJQCQRmS9y5FpoOhc2aiH/2/WzlkHVrDZKVfremErgup48SuC+HmvYRAREQAREQAREQAREQAREQAREQAREQAREQAREQAREQAREQAREQAREQAREQAREQAREQAREoawLJTAYT0QBGQsO4/sFPYDI+Wdb9UeMri8CLul6Cfz32coyGR/Fvf7ocU/FgZQFQb0WgRAhYLFbc/PLvIRgL4D/uvwbjkbESaZmaIQL5IeCyu/BPh74dx7adYMTqd/XdgR88fQsiyciiKqQA94aXfs3o6H6+9Sf44+4/HHA/p60KNot1TvluuxvxdBzJdGkKnRYFQhvtJXBc24m48sRr8KMt38VPnvlBSZJ57UFvwJtf8DZEUhGc/9u3lmQbi9WofeXtqQyM8Hgo9ACe9N2y6Gb1el9qZO/J9NxzyXFtl6Kh6mAjR3/S9/iiy8vnhkxi8dFTPm0E7vxjt1ab6sKJkEnmUirtzCeD5ZR93qYLcM7ac3F3/51GyF9uwYQTXzrz66hxeDEyNjFHGtbc0IDG+jrTpUgshr7BoXLrXkW2lwLGOm8NGuvrYbfZjLScQkaewyiRpCgjnc5ge99zAndqJCwUCOyPWLaMdDpnTNlOBttWiKBUipL0UpS4U+BQW1OD6VAIg6PLv+/KioYoARweH0covLh17FL4c1411deZcaPYk9KpAwXHmdvXeb1GUsE2DY4uL2GM0+lEV1urkaZy1oyO+5YkkV9KP7VtfglkBe5DY2MlIydk4gOKEynPHBhZ3hxdCTWPy4Wu9hmhcDQWM1Lh1ZiYoK25CZFobF5h8kL8KEiur/UeMGkDxcxej4dXNSPFoXh5ISEqX0Lv6mhHjGudoeGCXZcW6m+p/X62zI6yQSbQUJQGAcqgOttazTljZ/9AaTSqRFvhdNjR2zkjZQxMTWF8wr/flnIdzXUO19DzBdc4MwlqLLDb7KhyOlBdVW3Wmjz/cG3NNYuNcjoj6ppZk1M2UirneCZToUg7J5LJAAAgAElEQVR6Zk0O0+7qqipzHdqte78SncVqVqEI2GxWtDQ0mvsO3l/xnMHkBiuNGdlxC9yuanN+GR1nIgldU1fKtdz357Wiob4OvCfg9WdgeATReLzcu6X2VwiBpvp6MCkW1zu+QAA+f6BCer70bnJtyGeAXIMx+IxsYGRk6QVpj5wT4PylvJ1jxGTOTIaqEAEReD6BpQrc+ZlHa1OjuUbwXtm5SKF5MdmnMpm9Cd3ZDiZ947VtMQnZsp/zLLev8fTM53gM1snrqqI8CXDOM3ELE7gweF3h9UUhAiIgAiIgAiJwYAKzJe6zt+RnNXxWFolEzWcs/EyMIYF7fmaUBO754apSRUAEREAEREAEREAEREAEREAEREAEREAEREAEREAEREAEREAEREAEREAEREAEREAEREAESpwAJe7RZBzfePwm3LH7dyXeWjVPBGYIuOxuvGPj+Tij92zc/PhN+O3OXwmNCIhAEQl8+MSPYG3devxy68/wmx23IWN0FQoRWL0EeB16zYbX48XdL6XvDYGoHz979kd4ZOTBBTt9SteLcfHR78f9Q/fhl9t+hp3B7Qvuow1WN4HDmzbhIyd/Cj/c8h38/Nkfl1xnKQ9731GX4kXdp+Ph4fvxuYevK7k2FqtBa2vX4zMvudFUz5dp+YIQX9ieig/ggeFrc9KshuqDcVzrpUaKTol7qcTHTrkWnLuh5AhscKDa3ri3aZSTM7mFYi6BhupGfO2sb2F7YCs+9uerEEtFywpRh6cTN55xE2LxBAaGh5FMpUz7W5uaUFdbQ/2p+f9dg4OIxSSPKofBpSSC8tqsPJLnMEoY/cFJI1s9eO0aI2jc0d9vhJKUaHhrPEYSlpWq76+fFNbtHBhcUNq9v/05m6qrq41gnrIizq/pcBiT01OIFmB+2e02I+1kX/liJ0W9CwnI8z3mFANRLM87ra07dy1bHMyxpGjIbrdjbMIPfzB/yfBYD0XKuwaHEN+PVI6Cisa6OiNbni3r57/zPDM0MmoSQyw2KLtgeYxQJGIEJhxDRXkS6O5oB1/85ViOjPtyIsNcKQn3HoE6Jd4UqKVSuUtYsZi2UR7PBAkMHiODIyMFOS8upm252obH/4beHlNcYHIKYxMTiy6a55G2Zia78Jj54p+cxHQ4YoSq/B3l4jzfzFxbKCGeEStTaM1kD+Ho/tdnPJ8xqQC3X0xiikU3ehVuyDUD1xkMssqFyHYVYip4l1qaGo0QisfVqM9X8PrLpUJKk3s7O8w6cCIYxEQguOx110J9Zh1c4zH5DMXuPEfxD8+D5hw4NWXOTcUMtqexrhZut9ucS42sPp02a0muI5kAQyEClUqAa4I1nR3mGGZkk47xJ9cfFCkmEoll4eGag4kSuN7jPQ2FkAoRyBJgIsX6ulpk0mmM+/06F2tqlAUB3k8xIRqTaVFuOzw6tijJbVl0Lk+N5Nqdz7m4NuT6a+uu3XmqScUulgDlf0yMJcHuYolpu0olkBW4L7X/diY+K7PECPuK3Pkskuv3/X2exHM7n8+wm1V77v2Xyonbs94EP9RjgvVoFCNj47quLgdkEffh8xY+P+VPhtMkMChig1S1CIiACIiACJQhAS6H+K7C7J+F7MaOvv6KXoNJ4F7I2aa6REAEREAEREAEREAEREAEREAEREAEREAEREAEREAEREAEREAEREAEREAEREAEREAEREAESoYAv8rPL/Q/Mf44/tT/R9yx+/cl0zY1RAT2R+CI5qNw9tpXGmH0B++6pOzkhxpZEVhtBChw/efDz0c0FcUX//Y5+CLjq62L6o8IzEugq6YHrz/4TTi69VhU2134wdPfwa+3/8LIWtprOvG6g/4Rd/fdYcTLDKvFik+f9jl0erpw67afwRcewyldp+HHz3wfz/q3iHKFEsgK3L//9P/i1q0/LTkKXTXdeO9Rl+AFjYfhq4/eKDH3rBHa2HQEPnrKp42sgS/U8r4qmY7i3sFrkExHcjaWx7Vdioaqg43APXs+yVnhyywo23fu/sDwdTi88e3wOrvMi1EULf94y/fMuU0xl8DXX/5dhBMhfPvJry8q6Ucp8Xthxym4/Ph/w+R0CMNjY6Zp+8rbKXffNTBQSs1WWw5AoKu9zYiRKXBPZzJGkk2xRGSPvHZ9bw8osEzE47DZ7LBaZyS3RrKdWThlE6XZLI/i9cUEy6XEiRIciuqyovjZsniusSh5CkeiRugcjUaRSudHnsz613Z3GUkS+7JrYHAx3cjbNhQ5UIg7HQpjcHR02fVkhdjhSARDo2N548cGdre3mbHsH6Zgeq6EnXOrodaLOq93r4iK20SiMSMppGDZ4XAYwfK4P4Dg1NQB5anctrO1xQjjuT+TEASCk3uTTSwbmHYsKgGKKynaZlB6MzgyekDB9lIay2Ob55SsaHOx+/Kcuban2yS2oAC5kOLahrpatDQ+lzQnMDmJUd/i5eaL7WOxt2OykI6WFtMMjg/FR+MT/nmbxWsEj3texyhIZWKS1qZGc/3Kzhsm/qCg3eGwGyGO+d2esc9Kkrktz/XDY+P7TfrA/braWs15rdJfyF/MHMnKwjmGO/oHJHFfDLQ8b8NEMJSF87rMdYBifgKdra1wUyya4L1N4dd/PK81NzbA63YjlkiYa99Sr1W5HNuutjYwuRHl7VyncS3O9vC8y3lUzLblsp8qSwSWSsBms4LnC65D+F0L3kdzLWG32c25lvfPXL/y30LRKKKR6KLTHjMhFdd9PAf4/H5z7ClEYDYBzr+mhgbUejzMSIRtu3brfKwpUhYEeH7k8+Tq6ipzT83kFHx2yPWFYn4CfE5KabgE7sWfIbmSLhe/J2qBCOSfwFIF7vwMwFHm8uokvyPAjMh7nmMzUTKfac4WuWcFl9wmF7Ju1kbWrJb18LnmYj+Py/8sUA0HIpC9pnAbft7glLldE0YEREAEREAEckZgtsydSW/yGUyk0z80nM8qSrpsCdxLenjUOBEQAREQAREQAREQAREQAREQAREQAREQAREQAREQAREQAREQAREQAREQAREQAREQAREQgXwS4NfTwokotgW349oHPoZQIpTP6lS2CKyYwDs3vQeHNW7E5okn8K0n/mfF5akAERCBlRGgqPXCo/8Vp/ecaYStP3nmBysrUHuLQBkR8Dg8eP3Bb8a5G16HkfAw7hu4G+vrDkJnTTdqHDWIJCPwxybw5PhjSGbS+IeD3oDNvidQ66g1knceP4ztwa1G6Lst8GwZ9V5NzQWBUhe4n9z5Ivy/w85Dq7sNF91xPsbCy5fG5oJXKZWRlZjbLRbwpR/eV1FmPhXvz2kzG6oPxnGtl2JncLs5T5SKxP1jp1wLzt9AbDseHfsqjmp5jxHNZyXud/Xdga88ekNOWZR7YWS2tnYdfrfz1/j+07eUVXf+4aA34q2HvcNIlP2TU6jz1qDe652ReVOwigwGhkZyJtYtKzhl2ti25mZ4PW4jz6Z4cdvuvjkyiQ17BO7s3swoc5z3/MxkjIiV4sbnWegs3N5iRLmJRBI7FyH1p6C5uaHeiHU5pygsmF3ffIhZN0WSlFpSipePqPXWoL252RRN+QXFUsUICq4oXZ1vnJbSntbGRtTVes0uFJJSaJzP6G5vR3WVE31DQ2CCBwYFXbVerxES8u+cUxxHfzCIqVDY/J3BednS2ACP2222oyCUYzCfsJ/zh/J27kN5O6XaobDEtPkc20KVXV9bi6aG+r1zJ5lMYUd//4rlhJwrLJdi76llHNc8N/AcGovF0T88POfcmS82+8rbecyM7Udqnq82FKJcXgOY/IHHNa8hvJYwKPXzBQLPa0JjfR0ovOGxz6QUbS3NqHY6TZKPiUAQTH5BsWo2KDOiDD44PW3OLdlEHdnfs5yB4ZF5rytZqTLrGx33ITA1VQgkZV0HRYMUDlKETYm7ongEsmsJXmd39g/kNYFL8Xq58po7WlvgdrlM4pmRcV/REg9Q3swkN/FkcQXuvA5zPUbxHCXS+VWdrHz8VIIIFIoA1wRrujrNGoPi9olgcM79B5MeeD015n47e4/LNQjXJ1yHHEhUnF0H8V5tKQnRCtV31VM6BDgPTeI9q7WozytKh4haUi4EmJSsxu3amwCD7eYzqnw92ysXLvtrZzYx1tR0CEN7kqqWe5/Ksf28nvPaz6iyWfc+Ky/HvqjNIiAC+SWwr8ida3qK3PlchucRPpd2WC0mOXyuYnad/AyLCT9ni+NzVY/KWTkBjj+fl1J2yrBbLeD3TBQiIAIiIAIiIALlRyCWSpvPTChwp8i9EkMC90ocdfVZBERABERABERABERABERABERABERABERABERABERABERABERABERABERABERABERABERgLwEKB6OpJG7b9nP89JkfIpaqzC+TaUqUPgG71Y4vvPSrcNvduPbBj2Or/5nSb7RaKAIVQOCUztNw2XFXYCwyiotuP78CeqwuisBzBGqddfj6y79j5LWRZBguu9v8ciQ0jMbqJjhtTqQzafOH17FkOgGrxYZwMmz+XuesN2ZUSjm3Bp7BFx6+Dr6oT4grhEBWAv7DLd/FT0swAcZbDv1nnL32HHgcNbji7kuxc3J7hYzMwt2cLXBPZjLwx57FIyM3LrzjMrY4ru1SI0dnUOD+ky3fL7rIPdt/tum+wY8ikvRhY9Pb0eF54d4esq3/+dCnlCQMQI93Da5/8YzQ/p7+O/G1v39xGTOheLu84ZA3480veJuRGNLZbbdb92q9ef1LJlKLEnUXrweqeV8CRoxcXwebzWZeLNy6Y+ccKeOGNb1GBMbgGoUiJb54GI3GzN8puTVagX3kAtyWf9qam4x8e8w3ganQgRMFdrW1weN2PW+QKLabDocxOTVtJHeUwNZ43OZnNiiiyEowcj3KlCms6+6GzWY19e/oy22CjsW2lwLi2poaIzHvHx5Z7G5ztquurkZPe5v5N4rQFxqTZVWyz05ZqeHAyKgRoVJESiEpeTLIdCIQwOR0aL9CbiaLaGpogN1mM3NutliZon+KrMiG83B6OmTk7fNJ3nPRH5VRPAIca56TKCkcHh8354SVRFdbK6qrqkxSknH/86XgC5XN9qzt6TbJJihRZzn5jPpaL1qbmvZWsZJzQT7bmYuy7XY71nZ1mZQhlONznCj449hTjkrpaTaaGxtMMhmeq805ZY/wndcgnq95zmBQBk8BcXBq+nljxWvguu4usy2vb5TzU5hKcTOFrPsGz0mU90uet7jR5tj0dLQbeS3XDhQzKopDgNdKric4vwdHRxHfk1ilOK0pzVq5vmxvbUE8HjcJI4qZDIbrdJ77mfxgcHRsxYlLlkOcySqYPCSZSmNobNScYxUiIAIzBJgwpsblMgnNeG8135qBaxcK3imxcTodZr3Cexruw2Ob90Jcs1itNjjsNrPW4bqkyuEw52re40ZiMSEXgQMSyD634f0I168KESgHAm5XNepqvGiorZlJipupbNnZQmPGhI6U/kpyvxCp/P2e13A+4+Q45Fq6nL9Wq2QREIFiE0ikM+Y6x+Dan59j8fkYZd2Uduc60hkgkZ6RiLK+fCY+znXbK6U889yppdncG/JjVYfFijxMhUrBqX6KgAiIgAiIQNEJcP0VT6eL+j2iQkAwCYjs9nkT70ngXogRUB0iIAIiIAIiIAIiIAIiIAIiIAIiIAIiIAIiIAIiIAIiIAIiIAIiIAIiIAIiIAIiIAIiIAIlS4BfJEtm0ogmY3h6YjM+9cBHiyIFKFlAaljJEOjwdOLGM25CNBXF+b99KxLpRMm0TQ0RgUom4LA68O1zfoTtwa345hP/jW2BZysZh/peYQSaXS34ystu3tvrYCyAP+z6LW7f9Vu4HW4c3nQEDqo/GAfVHwKnrQoWWBCI+fHLbT/DE+N/R6u7HUc0H4WX9JyBarsL9w3cg+899e0Ko1iZ3eVcOHvtK/GuI96L727+lpkTpRYfPvEjOLLlGJN84O6+O/DlR2cE1AogKzC3WSzmJeylCNztVhd6vS8Ffz7j/+micB5U/1qsrT1r77aUo9/VdwceHr5/2YL0w5s2ocXdhlZXK9bWrcfO4HYjht81uWNRZX7slGvBMgKx7Xh45POmbYc0vBG93tP3tpNl/nrHL7HZ9zjGwqOL6muxNuK9xsXHfACPjz2Kn239EeKp+KKb0u7pwOXH/xsiyQg+ct+Vc/Z7QeOh+OjJ15qkHb/b+X/40Zbvlt19DGVi7z7iX3BGz1mwWe0IJ0J4cPgvOL3nZSZByeiYD5MLSLoXDVMbFoQAhbaUBfBlO4rjtu3uMxKJbFAW7K3xGFnjVGga4Uh03pfy9tdYSndbmxphtVixe2hoTtmz9/F6PHukBRYjbWIbKG2fDoXNz/mCLwnOlrlTmNc3NJwXbs0N9WisrzdlU843Ob0ycfRyGnnQml4jdaBQdOcy5bcUIFPCGYvFsWuwMAJdyo0oJaEk1m63mT5wrjERADmGQmEjMFwoWAZFzXwBlEEJM6WG7A8liEYEHwwaoTLLV6xOAjwOG+tqzZzZvrtv2Z3kOaejtcXIbALBSYxNTCy5LF4T13Z3GckmkxBMBIJLLmOxO7CurvY2M/+zyTR4vlutc53HNc9XPJ4p62c/mQyE0n3+ncf/5PQUPC436utqjUSfkmW3u9pcb7hNdt/FMnbskatOTU+jvaXFJBShbHzc7zfXvtnBa1tvZ4dk5IuFC5h1Bq8HvAZw/EbGx5ewtzbNFYFsMhius3gdZiIIjsdqPZcslRvXGkw2wHMuj31/cHKpReR0e8rT62q9Zg01NFZ4gTuP297OTpN0Z2BkpKgy+5yCVWEikAMCXAvwfBGKRExSof3ds+5bFY8rt8uF2hqPEbubu5bZ9y4Wi7kXZtI8noNYvkIEFiKwobfH3JMwQdvQ6NhCm+v3IlASBPg8sr6mBg21XlAzy++p9Q8NmzWqYi4BrlF5L8Xrw9Zdu4WnSAQ621rNc2h+DkiBu0IEREAEFkuAa/7kLJE7n2M683weiad5bc2YaweTf/CzE0VxCfCZaFNDPfish6HrSXHHQ7WLgAiIgAiIQC4JUODO5xpjvgn4J4v7uVIu+8Wyst/HYoJoBp/bTPgDc57fSOCea+oqTwREQAREQAREQAREQAREQAREQAREQAREQAREQAREQAREQAREQAREQAREQAREQAREQAREoKwI8KWBVDqD5J6Xhb/29y/izt2/L6s+qLGVQeCUztNw2XFXYDwyhvfd/q7K6LR6KQJlQuDSYz9oJLC7J3fhvx/7Upm0Ws0UgZUTyCYXyZZ027af45bNzwnd+e8U+76w4xS0ezoxHZ/EtsBW3D90397KXXYX3nvUJWBZFMB/5qH/QDKtFypXPjqlXUKVrRqXH/9hI0j/j/uvwRPjj5Vcg19/8Jvxmg2vg9vhMcLmi+44f1Fi75LrSB4alBW4Z4sOxLbh4ZEvHLCmrLi9x/tSOKwus204OYanJr4Hf3Th5CednpPQ7X0Rap1r59Tz0PD9eHD4/v3K3GeL2g9vPgKtrja0uFsP2FbK1ndObj+g1H02g/sGP4pI0mfKZDsPb3rb88rPCuLZ3s2+J/IwKssvssnVjOtffAOcVidgsRjZ+q+33Wrk89Hk/sVZlIW+ev0/4J8OfbtJdECZ+Wce+iT+OvKwaQwZXXniNeZ3t23/BW599icIJ+eXUi+/9YXZk319z5EXo8XdgvHwmDkv8NpGAcDgyKgRKksCWZixyEUtdrsdHS3NoDiJ47Z7cGiOoJ0CS/6ZLXVfar1N9fVGTMD5sT+xHUW41c6Z446xo69/SVKJQ9atRTQWM+3PR2QF82TBuc72FTqyUlGKHigVpnhjqdHe3GyE/JQRU8RZiMgK3FlXKpVGLBHHdChk5MqpWckCFtMWm9VqJO58UZQcOB4sg2X5g8ElzZnF1KdtSo8AZf2UZlGayfNSIplCJvNc0onZLY4lEkaqnkjMTfrIebS2u9sIaRkUuI8uQ+Be5XCgt6vTCDYHR8eWlNxiqWQ51ykJzfabYuHA5NRSiynp7a1GXGSBq7oKTfUNqK5yYkf/wJzxq/F40Nnasmfsk0YKTjajPh8mp0NGhMrrCa9n3DeVSi27z11tbXC7qs24jvomzDUmG5xD63t7jAhp5wrrWXYDy3DHrHiQTadclJJRRWEJ8DzCNd++wWOG1+hEMmFkwbyuVprci+uKNZ2dJtlMKcjbOUbFFLjzPNfZ1maulUyQsZxEJ4Wd3apNBApLgOfS7vY2I+ThenOp98tcs/APZvtf9+Sg4vqF5+DkCtYxhaWh2opJgNev9T3d5v44MDlp1q0KESgHApR71Ungvqih4jNVPlvlGp1JfRSFJ8B1eUtTo3lsXWWdeZakEAEREIGlEqDUk4ngC5UEgtJ4fv+bn8nxszlF8QjwmSiTKvInw2m1Is8O/+J1VjWLgAiIgAiIQAUS4GPdWCptnhFv7+tf8rPiUkPGz98pbK/11pjP4rPBe+JsLtLZIncJ3EttBNUeERABERABERABERABERABERABERABERABERABERABERABERABERABERABERABERABERCBghDgl8eS6TTCiTCovHHZ3abe23f9Frds/iYiZSqWKwg8VVIUAmevfSXO33Qh/jRwF770t88XpQ2qVAREYH4CnTVduOjoy9BV04MLbz8P0WRUqESgIgjMFrj/9Nkf4odPf2dZ/T53w+vwgsbDUGWrwucevu6AwuBlVaCdSo4Ak1589iX/BQssuOj28zGdKD0Z44b6g/EvR12K3tpeI1b8yqM34K6+O0qOZbEadEL7SebaR5E1Y9fkH/Bs4NbnNWdfcTvvs/64+3ac3nOm2TeemsQ9A1ctuhsz5Z2ODs8L4bI3z9mPcnSK0hcStRtVJl+ywXMv2izUgNlS9+y2r1z/WngcHgRi2/HwyHPrc0rcD2l4I+zW54sCuW8oEcJm3+NGPM+fLLtY4XV6ceNLb0I0FYU/OoFwMoQXNBwOCsv5919t+wV+tf0XRs4+O3j+v+iY94PHCY9jRiqTNGVcfMcFOKL5KHzwhKths1jx58F78fXHv4p46jkJaLH6u9J6a5xe07f3HX2ZuWZR/EjJKV9Ks1jmikwoV+Uso4CMkuVItPz7v1J+pbR/e0sLams8Zux8gQD8wcmcNo/C5XW9PUbaPTrumyPt5u8oR89KcPjC3+T0NIbHxpfUBgrcGWMTfjPHchkUWHa3t8PpdBhRsDnPDwzmVda8v/avVOJOSQR5U85aKGlHR2uLqZOi9Ql/AJOh0IqkymRT5/Wisb4OnD/BqSmMT/iNSFlRGQQa6+qMyD8b8yUNyR6r2eQivD5lo625ycyhbCxX4G6E6tXVmJyawsj4TPKafIXVYkH3HoE7r6U8l+4vIUa+2pCrcs1ZdM+5lC99U5Zst9mNVJqiYMpMeWzziN62a/fzquX5hOeVbAyPjRl5ezZYJsvgeW4lwTnU1d4GvnQ+X9IMijJtNtvzEp+spM5K2Jcv/PNaxOgbGkYkqmeGhR53Cl6ZNMflqjbiKB4zWYHU7PPqtt19ZS+ZWArb1qYm1HjcJmnEwMhoSfS9vtaL+tpakyCLSQ8KmSSL9fJa6w8EMREMFrTupYybthWBYhFgUh2uBbkG5P2rQgSKQYDXdN4X8/6IMTg8gukVroGL0Q/VWZkEmCyrzlODhlov0siAUtv+oWFQAKaYIcB70caGevOTUaxnkZU+HrMTkVXZrHNyr1Q6G/VfBESg9AlQJMpnrAdKrlz6vSjvFmaTgLAXfMbvlLm9vAdUrRcBERABERCB/RBIpDMmWQ8Tfo6VaYLFrLQ9+xwiu36xWQDbns/2+fwmmUmb5zgMPseJRKJg8jlLppCfYmkqioAIiIAIiIAIiIAIiIAIiIAIiIAIiIAIiIAIiIAIiIAIiIAIiIAIiIAIiIAIiIAIiIAIiECRCSQzGcRTKSOLDMYCsMBqpO0D0324detPMTDdX+QWqnoReI5Ak6sZL+15Gc7oPQvfePxreGTkIeERAREoMQKXHHs5Tu18Ma760+XYHtxaYq1Tc0QgPwRsFhu+8fLv4o99t+PbT3592ZWc2Xs2jmg+Gh6nB194+HqElUjn/7N3HvCRXuW5fzR9NFXSqEvbvOveC24YYwyEwMXcAAkQQkloF0NoCSEEuJhQDKGYflO4IQSDcykhNAM2toEANjYu67K2196m3kYjaTS93d9ztCNrd7WrGWlmNBo9L+xvvdL3nfL/2jln5vu/q2a5UXZ8Rt9VRv68e+J+XP+761Awr9LWX7z2jDeASXRsFpsRg//Nr95ef41cxxZRXn7tue/ERV0Xm1ZMJx/Dg1P/F9l8AkVx+1bf1bBanGau9aP938fN+79vBOYUuFOCzTg4dyueXEb+vlLXWMepLS9Dl+fCZTfluzSUixe12lSQ89WZpWdbMjuNSOoJTMR3w21rg8/RB6+9Dz5H70rVH/H734x8EInsUyJTltXuPtuU1+LcBZet9bjl8dx6JPwQKKDfE364rHrXsrHf4cfnn/UvcNqc+M7jN+H7+76LbD6LXS2n4E9Pew1Oaz3DiNx5vL712I245dBPjMj9BTtehFee9hpYLFbMp+dxw72fgMPqwJ+c8krsCJyErz78z3jV6X9hmnbnyK/xhfs/vZZm1t2+Lz355aav5cRq5NzllK9tyyfAl+kWhF8FzMcTRp5e6Vfrejo7jCx0enYO8UTCiEKb3W64XU4j6qV4rBgHBodA6XI5sVQIyxci+WJkpaLIhy8l8t5JaXKt5OfL9WEtEvf1ELhTykyZMq/9Sp5XPG8oT14q5q7UMVc59U+A1zzF38cLnhset9uce0xOMTAyagS4lH/zOigK3rn/agTuDrsN2/r6kMvlMTIxUXUJ9REC92wWE9PTmI/F6/5AkTOPBa9X3rsW7gc28zNKo48OMy4tFMwxm4rMmAQNywWPLVPcktkAACAASURBVCXulKZGY0/J2ysNpK+rE26327x4PjQ2tlg8+8X6+QI7k54w+YmidAJM2kJ5EZ8JB4aGkS3zmV96TdqyHAI8n3mdUmLOa3Vmbg4TG1QyUU6/i9tu7e01uSXmovNGWF4P0RLwLwrcOfas5DjqRP3jPZbydt6n9w8O1YXMvh6Oh9ogAkUCHMf0cn7rdGJyerriCdBEWgRWIsCxKOXXdpsdnmauq7iQSqXqJgHJSu3X70WABDj2DHglcF/ubDha3M4xINctJiMRnTw1JsD16q29PWZcbLc0LQrratwMVScCIiACqyZAsWY6nzeftzERCNdcFbUhwGcIPxctClBtlibYDotPa9MC1SICIiACIiACIlBrAsncwlhrNd93qnVbi/Xxc0F+FuVtbl78zhaTsVsPz4FNYvZl4miROzeRwH29jqLqFQEREAEREAEREAEREAEREAEREAEREAEREAEREAEREAEREAEREAEREAEREAEREAEREAERqDmBbL6AicQE9s3sww/2/SeejOw1UsZ8oYBMPl3z9qhCEViJwEVdl+Cy3ivgt/vxyXs+imQuudIu+r0IiECNCbx418vwslNeia/t+Qpu3v+DGteu6kRg/Qhs8W/DwNzBVTeAcuWrt/4Bzmw7WwL3VVPcWDu6bW78+ZlvxJX9V+Njv/ugkbjXa5zaejr+5mnvh9fuM018y22vw2R8ol6bu27t4lj1Lee+A812DzL5ecykDqDNdRosTQuSSj4Xv733m0YEztjm34HrLvuY2Z4RST6Beyc+t+r2t7h24YzWVxlJevGlGguaTGKAXAFmnrc0KGyfjD9oxO3R9PETd7Fcn5G5Hyt15/vGVC+zfMaj0zdheP43x+0DZfMUuRuhu2uX+e/lgoz2hB/C3Ubm/lDVzrf25g584orPwm614xuPfg23HLzZyNmXRrenBy886cW4uPtSeOxe5Ao5I+L3OwKIZ2K4beAW/Gjf9xBJLYhULum+HO+88D1Gmk8R/I/3fx/fevwbyOQzqz629bhjt7cX57Sfh3whBwssJiEAuSwNMvA7A4ZJR3MnrFmHkd0q6odAwOdFe2srKAhOZ7MYHB1DLperaAMpUaYIt6nJgmwuuyhtp3iM96rinSmRTJr6VxNLJe4T4TBm5pYX/5ZTdlGWbrUsnN8UXNSDyHKpxJ0Cp8hMaaLR9RC4l8Nb24pAOQTMC8PLSU8OJ6ix2WzobGsziSIYs/PzCPoWxrEU/1O6SRHa7FzUCNHLib6uLrjdLkTn503Si2rHRhO4+7wekxiEkrOiLH9RPFy87xcKyOXzRqyfyWSQSmcQSyTMMeG9diVR8dJnRzX480V1StqzuRyGx8ZNO4tBcWtXKGTEmcl0GoMjo9VoQkOXSYERGZPv/oHBhu7rRuscxVJ93V1mLLhvEx2brvZ287xIJFMYm5ysi8PWGQqZ6ySZShopb62Cx59jdz4flaCiVtRVz0YhwGuyI9Rm5rMMJnKhxF0hArUiwLF1R1sb/F6PeVZz/Dw9M1t2ErxatVf1iMDxCHA+3uLzocXvQx4FUPw1NDqGeHLzfu9H4vb6u16K81Ym9aTAXSECIiACG5FAJs/vBxRM0mMmP1ZUnwDnjfwsjhJ3fnxhb7JAj5Hqc1cNIiACIiACIrDeBLKFAvhOHtc2uMZRr8ExCpPq+X1ek9i5GJz78k8545alIncJ3Ov1iKtdIiACIiACIiACIiACIiACIiACIiACIiACIiACIiACIiACIiACIiACIiACIiACIiACIiACFSVA+VQyl8XvRu7Et/Z+A0NRyTIqCliFVYXAq07/CyMJvGfsLvy/x79RlTpUqAiIwNoIvOW8d+DKvqvxufs+hd8M/3JthWlvEdhEBCjguHqLBO6b6JDjlNbT8L/OeRsoh371T/4Y6Vz9JlDyO/x414XvxeltZ5pDRBH5vz3yL5vpcJXcV4/dg2vPfScu6rr4iH04fmUCoqXx1ef9B7j90qDAnSL31QYF6TsCL8AW3zOPKSKZnTay9on4bvN3Np9YVTWsY4vvKmzxPQs2i2uxjD3hGzESu6vsMo3M3bkLQedJRuputxzJ5JHwQ/jQb/+u7HJX2iHkDuHjz/gsUtkUfjl0G76z9z+OkbcXy7Bb7GCijudsfR7OaT8fTpsTkeS0mZPcO3a3kboXg9fL3178QewMnoyfHPgR/uOxrx8jNl+pbY32+2f2X42XnvxytDhCODg0vKKYtdH6X8/9MRK6tlYj2mWSBx6fTDZb8SZTQknJWFHmW6wgny/AcvgtwPl4HCNrEFQulbiPT4UxG129xJ2C3u72diPoLYqC2Ta2cb2DL1Xu6O8zAgiKbynALSUoHKZYmS+NUkisEIFGJ2C32xEKBuH1NJuu8v4TiycQmZtFe0sr7A47ZubmMDW9kICllHA5HOjr6UYhXzAJSZh4ohaxpafbSOcpahwPhzEfW/970fH6zWdK0O83v6aInc8UtjuZShlROwX6/Hep965a8D26jpO2bmHjjdyIUsxi8Bi0BgPmWDC5h+6nqzs6fH71d3cZMQDPh0PDI6srSHtVhcD2/j4zLmRSnVrd46rSkTIK5Rgy1NqCbDaHgZH1PR+L9xm302nGekwUEo0tJICrdpiEIT3d5vhT4D49O2uSaihEQAQWCPAa6ensNHNERjgyo0QHOjlqSoDrFBxrez0eRKPzGJuqfjKpmnZQlW0aAp5mt5GFBb3eTS9wl7i9Pk/7Fr8f7W2tRrzrtDB9sUIEREAENi6BZG5hXs/1N67DKapHgM8OPkMYSgBSPc4qWQREQAREQATqlUAqxzR15SWp4+dAxeQvpfYrkUiWvS7N74XxOxP8PKwYnPPaDovbS617ue0ocpfAfS0Eta8IiIAIiIAIiIAIiIAIiIAIiIAIiIAIiIAIiIAIiIAIiIAIiIAIiIAIiIAIiIAIiIAIiMCGIZAtFBBNx/Dp31+PBycf2DDtVkM3N4EPXfZxbA1sxyfu/jAeDT+8uWGo9yJQhwQsTRZ84NKP4rTW0/He/34XDszuq8NWqkkiUL8Ert76Bzir7Rx4HB7c8PtPIJ6tXzFf/VLcOC37nztfihfv+hPz8sY/7v487hz5dV03/rnb/hCvP+ta08ZYJoY//+nLV2xve3MHTm87C167Fz/e//0Vt2+kDS7qugTvvuh9R3TpF4O34csPfHbxZ9964Q+P6TLl7ZS4rzUoQj+j9VVI5MKYjD9ohO3R9NBaiz1i/6dE7ldhb+S7q5K3L9cglkuhe0fzOehoPhfWJqcRuFPkXqnwOXz43FX/hFQuhf8evgPffPTfSy76vI4LsKvlFNw+cCumEpPL7sffP3vr8/DVh/8JyWxt5K4ld2AdNuxo7sRbzn0nTm09HQOjY0ilUuvQisaoksLYpgqJYyigo3yOol2H3W4AUewdS6wuucOJCDe73WhvbTFCSEp705kMstks5uZj5udul8vI0dcicGf9SyXuQ6NjRq67mmhrCaI1EDCSPj6nK9G21bRjuX3YtrZg0EhVKVctNYp9okB5veWkpbZZ24nAWgnwnsMEErzXZTJZjIenkEim0NPZAYrSeG2PTiz/LF+ubu7ncbuNTJdS3VoEX6bu6egwVVGky3rrIZnE8fpOKffW3p7DL6iPGt4bKciazGN8Jk1MGgk95f8BnxctgYB5jvFns9F5TITDG6lrddVWcuR5QjHBgtT/SEl0eGZm08jD6+rAAEY0ReFUueOMeutHOe2xWa3Ycvh83HdoYF2STfE+w3Es7zW8jxYKMAlHKIiuZbANHDPyGp2KzGB6prb117KvqksEVkOA12dvVyd43+A4YGZu9UnDVlO/9tncBChwD7UEEfD5sG9g0CRFUohANQlwPNARagMTy3BeNzcfxXw8saaxEpPVdIbazFjDYbOaZJIUfa1lDa+aDKpVtsTt1SK79nKLaxosyWm1mMSeChEQARHYyARyTLCZLyiJYpUP4tLPJh0WCw7nra5yrSpeBERABERABESgnghwfSOdz5vk5gcGS/t+5tIEMOX0hZ+t8jsDJ0rQw7UXjlH8Pq9ZhykGE83YLE0Vne9K4F7O0dO2IiACIiACIiACIiACIiACIiACIiACIiACIiACIiACIiACIiACIiACIiACIiACIiACIiACG5JANl9AODmNR6f34PP3fQrZfHZD9kON3lwErE1WfOHqf0HAEcAbb30NYpn5zQVAvRWBDUDg1ae/Dqe1nYHR2Ai+cN+nUTDKLoUIiECpBK7qfzbO6TgfzXYPbrjn40jkKi9QLbUt2q76BJ7ZfzX+9LTXIugMmsrSuRT2hB/Bzwd+irtH76x+A8qsIeRux6eu/ALc9mbwNQ6KyCkkXxpFYfsZbWeBf/jvQ3MHcN1v32uk7/UW2/w78JozX2/aerz45eBt+NIS6Xqpfbj23HeAx7ipCYYXZSSMpRL3pQL3/bM3g38URxKgiP6CjrcbeTsl7pWIgDOAz131z3BYHfjuE/8P3937H5UoVmWcgACvgZec/DL8ySmvRDKVwsDIqHiVScButxtRFwU/FLhT4rvWMDJ43qSWxOR0BJHZ2bUWvez+FOLyBcG5+XnElgif/F4PutrbjWydAnmKcVcbfPFwe3+f4bN/cGhVnCh67mhrg9NuN7OZtZS12n4cbz+Kbnf09xnhLftHCX6pweO9ra/PPJcis3OgHFchApuBAM/9/p5uI8GleJ3BxBUdba1lXd9OpwNburvNPhR7U25czbDZrAj6/GgJ+Bfv1bl83gjn41VItFHJvvR1dcHtciIai2NssnRBfiXbsJqymEykv7vLvFjP5xGTjTBCrS0mqQeDx31ojc+q1bStEfdZKsY7un8UG/A4KGpPgGPNvu4uI4WlHHazxElb+kEx7nqde6GWFgT9PjPGY5KOiamwSXpU62BiJT4jOUfgOTA8PmHmbwoREIGnCPD5xaQ+HCdE52NmfqsQgVoQYOIAPi8oXXri4KE1rZ3Uor2qY+MTYMIKJjArBufCXLubi86b5I/lrt9xXZAJCXkfZVAYxu8RbCaBu8Tt9X1dcCzORGNcX7Zbmsw5qhABERCBRiBAkSift5PhaUTm5hqhS3XVh+JaGhsleXtdHRo1RgREQAREQARqTqCccdfSMYTLaimprfz+Uubw2I478PsPR3/vpyhtZ/nFsDRxjruwFlONkMC9GlRVpgiIgAiIgAiIgAiIgAiIgAiIgAiIgAiIgAiIgAiIgAiIgAiIgAiIgAiIgAiIgAiIgAiIQN0Q4BfyU/kcnozsxQ33fgJTiY0jUakbiGpI1QnsCO7EH2x9AW4bvAVPRB4DrWnbAttx3WXXYy49h7ff/ibkC2sX1lW9I6pABDYRAVuTDV/5gxvx8NSD+Pbem4ywVyECIlA6AZvFhtee8QZ0eLqQy2fx6d9fryQ7pePbkFtamqzYHtiBi7ouwbkd58Nr98Hn8BupdDKbwE2Pfh23HKofoTcFXm87769xac/TYWmyGKE2Je6nH5a1F4XtSw9GvcrbPXYPXnryK/CCHS9abG4BeTRh+Rdi3nLb6zAZnyj5PFsqb7egCbmjZMRFibsE7qUhvaDz7Whx7jICd5535Qbl4TQWu21unNl2Ft587tthtzhw46NfxS0Hb9a8olygq9yeSSA+dsVn4LP7MD4ZNmJCxcoEeO/1NLuNUJwSYr5Yt3q9+cr1Uew9OT298oYV3IIvEHa1h4wUmQK8yUhkVeJ1NonlsDy+pMiXFVcTLYEAWgN+I/FkjIxP1M352tYSNLKrRDKFwdHyEyG4nE70dXUaOehUJILpmerI+lfDXfuIQDUJ8Jw/OvFFd3s7PJ5mxOJxI0U/UfC+Qqkt7wuz0SjGp8LVbC68zc3oDLUt3odYWSaTxdjUVNXF8ZXoGJ9bXaGQudc8eWigbLFfJdpQbhl8vjIBCI/x0TIj9qOnox1utxspJaIpF+0Jt+e5zuQIxeAzjrH3wMGK1qPCSidAYSGlmhQSj01Olb7jBt+SiT7cTidGJiYwH6v9PIXJjLzNbnO/XA9xPu+BodZWMLES5x8UU1MUnM5mEY5EEE9UN2nJBj991PxNSMBI3Ds6wIQ7HBdK4r4JT4J16LIRuLe2wOf1Yv/AoEm0oRCBahFgcisK3Dn/YWKlZCoNFApwuZxmrMjzkQnGUuk05uZjJsnYckJ3btcaDMLnaTbJadLpDJg4kXMsh9ViPjfZDAJ3idurdaZWtlwmaOEclUI7CtwVIiACItAoBPiZYiqXN+vjh4ZHlDSxggeW4yImBOXYRsk/KghWRYmACIiACIjABiWwdNy1f3DouN97WmsCsWyhgCwXVDjOS6fNd6OYOI9zWpbN4KzWejg5WbVnuBK4b9ATVs0WAREQAREQAREQAREQAREQAREQAREQAREQAREQAREQAREQAREQAREQAREQAREQAREQARFYmQC/qpXLFxBORvC9J7+Nm/f/YOWdtIUI1JgAZaafeeYX0ePtMzUfnNuP3RP3G5npFX1X4f7x3+ML93+6xq1SdSIgAisReO62F+B1Z77JyIb/70P/uNLm+r0IiMBRBM5uPw9vOfcd5nn3q6E78NWH/1mMNhEBiqV3tpyCp/deiYu7LkWz3YNkNol3/eLaukq4dGrr6fjgZR+DtWlBanuiKEfe/vwd1xiR/dHx+7Hf4cf7v79SVWX9/sr+q02yBErcCyiAcu/9szebPzaL24jCW1wnm799jl5T9i8Hb8OXHvhsSfUsJ2+PpocxGrsLJ7e8ZLGMg7P7sS2wY/HfxTaUVMkm26jFtQsXdLwdZPbjAz/A78fuQiwTOy6FLk83nrftBTi/82nwOnzmGDOsFiuYcCaSnMYvh27H9574FjL5zCajuX7dZaKSd134XpzfcaGRTw+Pja9fY6pUc9DvQ7PbjWw2h2w2a8SHlBkVChQjUEhUQCGfNz8rJRx2O1gmxcF8yY6v2eVRQPawaGHNJnfmNjAJDhZe3uOa0fTMDGaj86U0r2LbUJbb29lh+kixE6WRlENRqsy28L+Xk0Ad3QC7zWbku5RQnOhlyJUaHmoJwu/1GRkfX3ak0KIegnx29PcZTgeGhozMeTXBc5S8GZS4U9qvEIHNSIByFSZ94N9Do2OIJ4+V0wb9frT4eT+wGUSpdAbjU1Pm3lBO8L7WEvAjmUwtW0+xLNYT9HnBRBLch4I8Su5Y31Rkpux6y2ljpbft7qCMuNncY3ivqfcItbQsHKNUCiMTk8cIMXku8PnAe/Dg6NiGEOnXO/Pl2nfy9m3mxxK4r8/Ra/H70d7Was7/9ZCIr0+vF2plv4M+H6ZnZ02Cm1LGnpVsL2WRFKVyDlHrsafP40FHW6t57hSfObx3B3xe0yb+/MDgUCW7q7JEoCEIbOnpBhNkcWxY6zl0QwBUJ8omYATuLRS4ezZMkqSyO6kd6oZAZyhkkssw2VlxrswxAUXkFII1u9ywWi1mnJDL5RFPJkzyw0QiadY/GZwPcl2T65ucRzFJTiyRQODwz1w266YQuBfH2GTCMeYMk2dugDly3ZyMNWpI8ThxKcZ5WHZXo6pVjQiIgAjUhAAFnxR98nnNpMWKtRPg+IbydpPcxtIEGx8iChEQAREQAREQgU1PIJMvmPUOfs8pkUyaBLn8m/8uBj+T4jyUyXUdq0wgxtWXTD5vEuMtDSYl459VFruq4yeB+6qwaScREAEREAEREAEREAEREAEREAEREAEREAEREAEREAEREAEREAEREAEREAEREAEREAEREIGNQIBfxJ9Lz+PWgz/Fd/behFQutRGarTZuMgJX9j0L/+uct8HSZFmU5VisViO9m0lFcNNj/27EtgoREIH6IeC1+/COC96NkLsD/7j783hsek/9NE4tEYE6J0Bx6tVbn4tLui/H9sBJODR3EJ+/71PmmafYnARcNhdec/rrcXnflbhr5Df4coni8FrR+tKz/y+CzhbYLXakc3OIZceRzE4jkQ3D0mRHj+diOKx+/GLwthXbTok6hefLydvZH0q633rb604o6y6139v8O/CaM1+PM9rOWtxlPj2KR6a/hmh6eRmZy9aKS7vfD2uTA2+57XWYjJ/4hWb257rLrsdW//ZFGTLl7fdOfBbZfAI9nktwetufLdtkCdxPfCQv6Hy7keoX456xu3D32F1G5p7IJuC2NeMFO67BpT1XoMvThVw+h1whh3QubSTtvNcyUcJ8Zh73jt+Nnx38MSbi48jmVydALvW803ZPEej29OCdF7wH/f6tSKcyRn7aSEGBEWW1lJEvDYp5+IfSdorF+VIexYiZTAbpdAb5Qh7pTNaI3Rl8t47bB3w+I5J12GxGhlQUKnJfChX5d8XFkoUCUpTO53I1PzSUOVF+RwkU/+aLimC/KUzOZDA6PnHEC43LNZAiZsruwzMzCEdmVt2HpQJ3vkhZL+dqW0sQbcGgSYAwODq66v5xR6/Hg56OdnNOjofDiM4fPynGmirSziJQ5wR4TfHa4n3v4PCI+Zv3HUoRW4NBMDEEg/fumbkoorHYqu6RfDZQ8slr7nhiXsrtOkJtJpGFeR5Q3p7NYTIyjVgsvuacHbU+FLwft7e2IJ3NYHCk/p/5lCfzGIxNTmFu/thEJqHWFvMiPZ/HQ2PjiCcStUa6KeqjwJ3XyZOHBjZFf+upk7zfbe3tMec4rwPe7zZTFJM4UGQ2EQ4bEWktoyhwZ50DwyMrjnsr0TY+77o6eO9zm+POBBZT05FFSavF0oSOtjYzvt4/MGjmHwoREIEFArxmeM/kPHZ0clLzKZ0YNSHAeQLnLlwvUrKbmiCveCVMFEjxOccbHPMuDU9zMxx2m0lAynEYk0JWfN2vxB5xXNjd0WG+m8O5z/Hawe2a3S447A44HXZzT1y6LsrENLHDkjImJWOfGJS6twaCcDtsm0LgXlzPkzC3xBNwHTajeJfPdYaTiQnWoQ2qUgREQARqQSCVY4poGIE7n0uKtRHo6+4yyW0oSLXX0pC6tmZrbxEQAREQAREQgRoQSC8jVi8K3TOZrFnjY7isljW3hu8GMpleUdy+5gJXUYAE7quApl1EQAREQAREQAREQAREQAREQAREQAREQAREQAREQAREQAREQAREQAREQAREQAREQAREQATqnwC/gB/PpLB78gF87r5PGsmdQgTqjYDL5sYNz/yykYJSIDY9O2de4gz6fLBYLEZm+5E7/zcGogfrrelqjwhsagJ/fuYbcXb7ebhj8Of40b7vGRGlQgREYGUClL08f/s1eMnJL4PL6jZS4c/e+w9GOqzY3ARaXK34zDO/BIfViWtv/XPMpmfrAojd4sCnrvw8Opo7kUcKvxx6j5GSU3ReDJvFjS2+q8w/TyRxp1D93Re9D+3NHYuy8+U6+e29N+Hbj39z1f2nVP2lJ78CL9jxoiPKKFWYviPwfPDPI+GHTDv2hB8+YVuWSty54W9GPmjk9sU4nsS91PasGkQD7Ohz9KHbcwl6vZfC2uRc7NF0MowWZwuamp56sel3o7/FnSO/xsG5/ZhPPyXhTOfTaLY145yO89Hj6TWJCAr8X6Fg9v/Go1+V1L0K54rP4Tfy9jNDZxsZIeW1R4uKqlBtTYukPNznaTaiJb4cV27wHFwQvOeMvJdSJwbf+c8XFkS+M9EopiMzRgbfyEF5e7PbjZZgAC6Hw8jxDo2MIpU6cRJCinYo3KF8cmBk9YLzehS4U4q1vb/PHHZKptPp9JpPgaDfb+TKyXQag2vgteaGqAARWEcCvL8w+QbF3bFEAtH5+WPE7bOHxe1rEddSxtfb2WF6yvsT71OLY2ebDQGfFy3+ACjLZfCeT2nfRHh6wz4vPW73opB+NjpvhMj1HL1dnWCbOUahXHBptAYDoNyZMToxuenE1rU6bhQeUXwkgXutiB9ZT1E6tRnFknwWMMnGwjgyjeHx8VUl61jLkVuYS3jMuJfJRFLpDOLJBKKxuEn8VI3oaG1FMOA319xUZAYzc3PHVMOxYksggAODQzWRylejnypTBKpBgHP/9tZWk3SMY4f1SIJWjX6pzPomwLUiJnzi3GV4fAIxSTfr+4Ad1Tp+1yXg9xnJOed6TJizNE7aumUxuWM2x2SPGaTSKTM24RpQLdcCezo6zLpkPJk0yV1WCvaJcynOe10up/msh2OaWDyByOzsYnKYYjlM3Mh5eLPDvqkE7pPhaUSWGW+txFe/ry4BfgeNa8pce6V8l8I7hQiIgAg0KgF+1kiZaKN+TlvL41ZMKM3HhtOydvFqLduuukRABERABERABGpHgOMvfn+MaXT430ujkeagErjX7pxSTSIgAiIgAiIgAiIgAiIgAiIgAiIgAiIgAiIgAiIgAiIgAiIgAiIgAiIgAiIgAiIgAiIgAjUiwO98ZfMFTCQm8aN9/4Uf7/9+jWpWNfVIoN+3xchAGU1oMpLYcGISc+mnBA2dnm547d41NT+ZTWJ4frCsMp679Q/xurOvxVw0ivDMDLLZBYEtX/zsDLXBYmvCj/f/F/7j8RvLKlcbi4AIVI+ApcmCf3nu1zGbmsHHfncdphKT1atMJYtAAxHwOwL441Negct7nwFLkxXffPRruOXgzQ3UQ3VlrQT+4qw34em9V2L3xH343H2fWmtxa96fAuY/OeVP8awtzwFF7nsj38FA9BegsH1H4AXY4nvmsnUsJ3F//o5r8Noz3nDE9snsNEZidy3+rCiCj2VieOttrwP/Ljeu7L/a1EOpOiXdHPtG08PYM/11RNNDJRXHdlzR+1FYmxyL21PmvmfqISN1P1rozjr/5OQ/NWJ6Rio3gztHP4ps/qkEWu3us0EZ+dKIpJ5AJPlESW3SRsC57W9CyH3WESgoO/3tyH/jO3tvwvD88Y9vu7sDn37mF8HkUcXgnJlqjl8O3oaJ+Lg5rjy+irUT8Ni9+NBlH8cW/9aGlQIURS8Om80Ao/wgkUoZDP9GKgAAIABJREFUIRPlL5Rs8Qyj/IhjZ77Qb7PZQFE5hUbcn38fHfwJhcEUJjHBGeXCPM83Q5AJhVHNbhcSySQGR8dW7Db36e/uWpBvptMYGB5ZcZ/lNqhHgXtRBsHzqlKy9baWIFoDASSSKQyNrcx3VTC1kwhsAAJcc9zW1/vUmKBQMPdxI26Px5HNZtfci462VjBpAmNpkgnKF/k7PhOKQXn4VCRiZHcbOfiMoxg44POZZyGfX3MUuU9P1+WzrK+r0yQPOVrgvlTeTsni3PxTiYE28vGpx7YXBe5rTcRSj32r9zbxXtTT2YF8voAnDx2q9+ZWtH3sO8dZHKBTlD49O2vG3bUOq8UCn9dr5Kcc01qtFjOH4ByBgvVUJoN4PIH5RMK0c61zApZLab/b6TRJK3jvWy74mRzv4weGhpDJrP15WGuuqk8EqkGA8/Stfb3mOuRcqt6T1FSDgcpcHwKcM/R0tIPyayYN4FqReR6UuEzEtXGes0zW0mhJFdfniKxcK+8XbS0tRtyOw4kb+ZzncZucjiwmhnI5HdjS02OeyZwzWawWOO0OOBz2hfGAxYJ8LmeOH78/c3TCqaUtcblc8B9OMFn8+XJrjsXfMSE71x5ZL6XxTC7W3taG6ZkZzM3Hyp4Pcx7IPvIPy1suvJ5mMJGMWwL3lU8ibVF1ApwHcU5AcTvleQoREAERaHQCmXzBJFBhUhEmF1GUT8Dv9Zq1JD41nFbJ28snqD1EQAREQAREYPMSKArduZzXSHNQCdw37zmtnouACIiACIiACIiACIiACIiACIiACIiACIiACIiACIiACIiACIiACIiACIiACIiACIhAwxLIFgqYT8fxg33/iR/u+y+kcsmG7as6tjyBgDOIa056Mc4InY0WZ6uRV1Ic57a7zUui+2aewN1jd6LL041TW8+A1+6DtclqRJerCb6kQDH8wbn9+Pqer2LkBALFYvmUyv/dxdeZ+ikkO/rlU4rbutrbMZeZwf+69bWraZb2EQERqAKBZ299Hv70tNfgockHcMO9n6hCDSpSBBqPAEXYrzzttTiv4wJ4HT586f7P4rcjv2q8jqpHayLQ6+3Dm895G7b4t+Gtt78ec6mnku2sqeAyd3ZZXTi/8yI8b/v/wPbADjitLiMl/+/h9x9R0tN7/h4uW+viz27e/wPcM7YgZOeYkAJ2itSvPfcduKjrkkWhOn+/f/ZmDETvOEJyzp+f0fYqdHsuNuUcnN1fVstPD52FM9qOFHyzHv4pN9y2Nlza/X5YmuzmZdyjR8hFofsz+5+9KG5fWgfl7PeOf67carX9CgSK54fxXheYtCyLcHIKvx35NX5y4IeIJJd/8fw5W/8Qbzj7WtDHcTzP0bf33oRvP/7Nhj8GvL+0uloRTUcxGD2EdC5d0T67bC68/5IPY0dgJwp5YGBk1EimGi34sj7lhjaL5bjiA8qSKF2yGpk7jGS8KGWkfIuSRjNPtzwldKdEc24+ishctGxh0kZnTDbdHe1wu1w4ODyMdHp56dPR/ayExL0eBe47t24x8ivKugZHRytyeMmXktDZ+XmJOipCVIVsRAK891JMG2ppMc2nuC4yM1sxcTvLNPelri44nU8lAxqfCsNusxqpe1Hgx+djNBY3Qr5GEipS3k5pYbOLzzquNQPh6QhmotE1C4grec4VpW3kH47MmKI9lFp3tJv/ppx1Nip5eyWZH11Wi9+P9rbWkhO3VLMtm6ls3oN29PeZe1FkdtbIRDdDsL9MZhPw+sz4m4JR3puZOGi9g/MEjoE9zW7zN0WoDD4b8oXCgrQ3kViUquby+bKbzDJ7u7rgdjmNsHVsauqYMhaSKofMNvsHBs0zUiECIoAFuXFrqxnLFIXH4iICtSDAe3dLIGDmL3wmlHpf5lOEQnB+L4Sy7vVKVlILRvVUB6XsoZZW8HnK7+Kksxlz3PjfVovVyNl5D+H8o5jwi4kgmTSKc6iF8YDTCPsp72eyF1PO4THLchJ3Huu+7m6wbs67zLyymLX0OHCKumomMWMiJY+72YyNhscnzL+rETyHOQ5z221mHZXysqHRMZOUoBGDfW0LBs3aG2W5ivohUJyDcrjttEjAWz9HRi0RARGoNoFkbmEd4ehEltWutxHKLyagZF8cTFqj3B+NcFjVBxEQAREQAREQgTUSkMB9jQC1uwiIgAiIgAiIgAiIgAiIgAiIgAiIgAiIgAiIgAiIgAiIgAiIgAiIgAiIgAiIgAiIgAiIQH0R4Av9yVwWsUwc7/v1X2MsNlJfDVRrqk7gWVueiz8++RVoc4dMXXyhl5IHSir4AiiDL+xSqum1e0GxXDabRTaXx2E3xKrbyBdKR2JD+Jtfvs0I3Rl2iwP5Qm7x38XC/+SUP8Ufbr8GtoLdvCSyXGzp6YbdbsO3Hv8Gvvfkt1fdLu0oAiJQGQIeuxcfuPQjCCcm8cN938Nj03sqU7BKEYEGJnBF31V41pbn4OTgKZhMTODjd39Y47MGPt5r7dorTns1Xrjjj/DfQ7/A/9ldWwF4U5MFF3Y+DZf1XGGSDbjtzUYuPJs+gIen/g2JbPiI7vV4LsFJgRfAaVsQYDIoXv/yA58148xt/h1490XvO0JwTrH5nvCNx5RV3J/i9Mt7PrRWjIimh7Fn+uuIpodWXVZRFr7wIm7TgsS9cPx0R9l8EpOJ3ZiI78Zk4sFV16sdT0ygeFy4FY8N5XWJbAJD84P4p91fxFB04IikVM12D9563jtxYefF5sXqdD4PCmrGJxeEdZTjUBy5GQTudosdn37mF2Gz2IzAfSY1g30ze/Hg5AOYjE8gno0hlUuZueJq4+otz8WbzvlLIwziHI+sGzG29PTA5bTD2rQgcKdgm6Lt1QTn6fxTDM7NN2OEWltAMT7XLo63PnA8LmuVuNejwJ33pv7uLnNuzMfiGJmYWPNpsa23B1z0oSwsOh9bc3kqQAQ2GgHKVvw+L5rdbpNQg9JeiosrLalj2dv6eo+4t1O8x/XXheFkwTwzZubmMB+PbzSMJbWXfSXnoN8Hci/KBCnLZ79Xlz60pKpL3ogyfYoTOWYZGZ8wkuSWgB8+j8dIFOfmJW8vGeYqNyyKDflMGp2cXGUp2q1cAosC9yYLRicnTCKJRg/ej5jIhiJUXvPTM7NGpsn7cT0GP8OjyJ0S1+Iza+kzhCLXeCJpZNKZTGlJj9jPvu4uc09mcorxowTurI/3REpnOcemwF0hAiIAWC1N2Nrba2TKGh/ojFgPApR5M8HHwkSitBaY74PYbeY7IfzDeQ/l3KUEnzf1+nwspf3rsQ2TVvEZ6m1uNmtaTMoYi8fNmmiRJecYXe0L39uZi8XgdjrNfHF4bBzLidkp77fZbWZuwnJZB5NOzUajx3Rxx5YtZo2c4wM+47muePxPMLiebjFJJVk2xxlsYzKVxtDYWNWOvQTu63Fmqs6jCXCtdSvXRvmZkEmsqhABERCBzUOAn2Nm8gUz7ij387fNQ+nYni79nM5uaYJ1rV+q3sww1XcREAEREAEREIGGIiCBe0MdTnVGBERABERABERABERABERABERABERABERABERABERABERABERABERABERABERABERABDYfgVQ+T4/gkihgOjmNnx38Mb73hITXm+2M+MjTP4ldLaeYlzNj8STiiYR5MbfJYoGvudnICYuxIAxKIhqLGVHHUplQWdwKBSO5YVB0QxnS4zOP4FP3fAzJXBIXdl1shPLZfBY/H/iZEZJ2Nnfh+is+g6aCBdORWdOG5YICt9ZgAFZrEx6LPIrbB27F3aN3IpVLltVEbSwCIlAZAq8+4y/w7C3Pw7/v+VfcNvCzqr3MXZnWqhQRWF8CbpsbF3dfhqv6n40+3xY8En4I/7T7C0ZsrRCB4xFob+7AX134XmzxbcNf3vZ6hJNHStOrRS7gDOI1Z7weT++9crGKXCGNfTM/wkD09hNWS5H7zuCL4LD6zHbxTAx3DP4cL9jxosX9ktlpPB75Tkli863+Z2NX8H8agQJfhF0YZS5oRxanPYXjO2v2z94M/llrtLvPxjntbzxhMWQ0Eb9f0va1wi5z/x2B52OL71mwWVxmT74vzelIJp/BLwdvw3f2/gemD187JwV3GYF7n7ffiLey+YKR9U2Gp82+FNhRZEeB+y8Gfm72KyaiKrNZ67Y5hewuqxvzmWMlPksb9Yfb/wf+/Mw3Hb6SjlSUpHMpjMZGTXKe34/dhYenHiybA9vx8lNfhWtOejFm5+cXJfnrBqZKFVNqaMS8TU1mHkzxL0VYlDQpVk+gt6vTXI/kOTg6VnZBR0jcUykMjIyWXEY9CtzZ+CMl7jGMTKxeblsUSlPQUQ1hdcmwtaEIrAMByu7aggFQ2M1gosup6WnMVSmRASW4TMBAAW4ymTQS3mKiDq69Uqo3FYkYiXCjBwWQXCtu8fuNdJBRTKQTT67/2m53ezt8Xo95hidSKdNGyhSfPDSwKY7Pep9//JyC5wbH5RyfK2pHoCjP57m/f3CoYdd3KSftam+Hx+021zml50zOEEskagd7DTXxHsoxHOcfTqcDlPjyecKf8U9R6s7n2dFC9mK1Trsdfp/PyH9ZDmNmLoqJ8MJaE6X2lKq2tgSRy+bM53SR2VnzDFOIgAgAXaEQXC6nESOPTkw27P1Sx7r+CfCev5Js2KydH04cxfUEir/5nQ1+F4Tn73LBZ0MxiVEulzfJ45YTitc/odq3kMeECavImc9lzjOZqGt6dvaYuQSf3xRHMxkEF7G5nkjJOxNDnCi4H0XrrQG/+Vzk4NDwMZtv6ek2on7OrybC0yWtTy60nfM0n3nmsy1TkZmqQdysAncmbGOyMMX6EyhegyaxhQS8639A1AIREIF1IcAE5/kCMDQ6ZsYNihMTWPqZo83SBJvk7TplREAEREAEREAERGCRgATuOhlEQAREQAREQAREQAREQAREQAREQAREQAREQAREQAREQAREQAREQAREQAREQAREQAREQAQ2LAF+sZ5fsF8ayWwCP9j3n/jPJ76FfEEv2W/Yg7uKhp/ceiquu/R6UJzHFz75UmBRBsQXMVsDAVDOweALvPz99MxsRV/E5cuefIl0KjWJ9/36rxBNR/HHp7wCL9n1cvDV4lQuhb2RR+Gxe0GZ4szcnHmZ9ETh9XhAoVq2kEU0M4up5CTuH/89Hpx6AMPRQSNqVIiACFSfgLXJiq/8wY3m+v3bX70T+2efrH6lqkEENiiBoLMFrz7jdbio6xIjeL3l4E/w9T3/qrHZBj2etW72C0/6I7zq9L/AHQO34v/s/nxNqvfYPXjzuW/H07ouPaa+PeEbMRK7a8V29HufgZ3Ba2A9LNWmcp3jP8rUB6J3IJsvXZJ2cdd74XP0nrDOSOoJU2Y0PQQK4hO5sPnvcupZsVPaoG4J2CxubPFddYTInY3NFbKIZxIm0cwP930Przj11bii70o029wmDQDn0IeGRxbnQEWBO7d97rbnI5GNYzI+gdsHbsFdo7+p+6QbHJ994NKP4NTW0zEeH8WB2f14fPox3DdxN8ZjT0mwvQ4f/vZp/9sk+3I0WZAxL+o/lQmO/805I59Z/Hs2NYNfGBn+TWYOV0pwHvqyU/4M1+x8MaLzlBCtXjZdSn3rtU1ReMkEE9l83siwOa9VrI1AwOc18ijKwyanp41YstxYrcS9XgXu7P9SiTuFmlzr4XpOueFyOrClp8dIucbDYWSzSjhQLkNtvzEJUEbIewuFerx2KImOzMwe8QysdM+YiDLU0mIEftMzM0amxwSV6WwWk+Ewkql0paus2/LI3ef1IuD1wuFYEAcXgyI7rk2vd1Du7Pd6jmjG/sFB3SdrcGCY6IAJDiRwrwHsZarY3t9n7k+Nyp/zPCYJ4NiS8xtKyadn50qSmq7PEVm5VvaD/eG4jtcOha5FifveAwePKID33FZ/AG63y0jajfj3sGxsajpi5LJMWBHw+9Dsdptt+DN+XriasebKrdcWIrDxCFDK3N3RbhIbcH7KZGMKEdhIBJj4ozPUZtZAjxaFO51O830OnufF5wP7Nj4Vxmy0/PWYjcSlEm3lWk1XqA0Oh8PcG5iki0liThRMptLR1mbGX/z+TvG7PKW0h3PMoM+HZDp9jBC8o63VzDd5r+LxKyc4FmBm1Gw2axJtVSs2m8Cdx5hjbYaSg1XrrCqv3J7ODnO/43o+Be4KERABEdiMBLKFgkly3qjrQJU+pkz+zrUlPTsqTVbliYAIiIAIiIAINAIBCdwb4SiqDyIgAiIgAiIgAiIgAiIgAiIgAiIgAiIgAiIgAiIgAiIgAiIgAiIgAiIgAiIgAiIgAiKwSQlQspbOFzCTiuCNt7x6k1JQt4sEzgqdjb++6P2wFmw4ODR8BBiKHfhiGv/mS5jhmRnzMmmlg3XwBYbv7/suvvX4N4yo9mWn/hledNJLjQRiaVAEMTQ2hkRy5Zfe+SIsX6rzepqNwKwY8+koPnffp7B78r5Kd0XliYAIHEXgmpNebBIyxDIxvPOOa43gVCECInAsgV5vH9514d+ix9sHinUpAv6Xh76EByb0rNL5UhoBipj//vJPIJFN4J13vBnTyfLEG6XVcuRWzXYPPnDJh02CnaVBMfqvR/53WUXuCr4I/b4rEc2M4OGpryKRLb/9FHOf3PISSNJeFvpNuXFR5L4j8PzF/ucLOaRzGYzEhtDn3QKrxQqX1W6k5ZTRHBgcWty2KHDP5rMmEVYx8QA3oLj8wOw+/GLw59g9eT/Ciam6Y3xW6By87fy/RsAZpJ4eQJOZg7HtbO8TkcewN/IYzgidjUu6L4fL6jB9zOULGBwdM3JZztMoAPS4XeZvSrCLEc/GcdOjX8PPDt68Yt9bXW142amvxFX9z8HcPEXTjSdwt1qt2NLdDbvdZmT3uXwe+weHNrQIcsUDW8MNfF4POlpbQc6rlYYdIXFPpzEwPLJiD+pZ4M7GL5W453L5w+s50bLkmhR9dYTajFDsaHHbioC0gQhsMAIUEPK6YcINl8NJH51ZewxHIkZ4V83gPai7vR2U82UyWYxMTJhnBUXmHIPkco2fPIHjCpfLZaTo5G+xWhYTxKQzGZNIIkyJ/lFJaat5XFYqm3JWipCLwWc7188V1SVQFLhLalhdzscrvTgP4j2K86N6uibXSmTpNU2pKseVlNc2WnDMTDEvPzd74uAhMzZ0ORzoDIXgdC58hsafxRMJRGPxRfk09+PcryUQANMCJZJJTITD5rmlEAERWCDAsdvW3h4wdxbXNuLJpNCIwIYjQIE7n4mcHzFJB+/zZozudJrnPhO75fI5uJ0us87F2HdowMxfFMcn4LDb0N3RYbhyfscED/OxmHmmrhRtwaCZp3J8Mjg6au4xpQS/3xNqbTHfwWHSw6Xf8aEcnRL3YtK/Usqr9TabTeBOvl3tISPWZ9IyJi9TrB+BFr/fJHbi2pDzqO+rrV+rVLMIiIAI1J4AE5yn83l9RlQCen62wPkgU344rUd+17mE3bWJCIiACIiACIiACDQ8AQncG/4Qq4MiIAIiIAIiIAIiIAIiIAIiIAIiIAIiIAIiIAIiIAIiIAIiIAIiIAIiIAIiIAIiIAIi0LgEigL3Xw3dgS/e/5nG7ah6VhKBp/deiTef+3ZYYQXFJ0sj6Pch6PcjlkggMjtXFQkNZX98GdFms+KnB36EWw/9FOlcyggFd/h3mZdYpyIROO0OuFxOpNMZIx6jRKKcoAyp2e0yYgr+PZWYxE2P/TvuHP11OcVoWxEQgTIJXNZzBd5w9rUIJ8P42F0frIlQuMwmanMRqAsCZ4bOwbsufA9cVrdpTzg5hUfDD+Oukd8YAXCu0PjSvro4EBu0EQ6rE+d1XIC/PO+vjEz6C/d9Gr8Z+VXVe+O1e/H3l/8Dery9C4JFNBnpyJ7wjRiJ3VX1+lWBCKyVgNvWBkrcuz0XLxbF+62lyQJrU5M5r7P5AiJzc5gMTy9uY7fZzByGcxkGX8ZebnYSSU7jJwd+iFsP/cQks6mXeP1Z1+Ly3ivgd/iQOzyvooCPYh8jYm+CEbozmFSELLL5POKJJIbHx4/pBuVD3M/tdJrkWc1uNwpNeTw8tRtfuv+zmEvPLu5Dtm5bM5gA4uSWU3BB59PABBRt7hDi8eXLrxduq20HxTs8Xxbk7TkkkmmTlExROQKc43eF2mG1Wsx6wfTMU+dcqbUslbhTmEzhXjKVPu7aQ6ilBQGf14jjef0wuUG9BYURTJjHexaDyRciM7OIxuNmrWWldRUKpSnID0dmDFeFCDQqAbvdjrZgwDy/KN5cWItkEstoTbpss9mwtafb3MOSqQwGRlZOIlGThtWwEsr5KBfks5KGNIrQY/GEOQb1LFDu6egwYx/GvoHBTSHbr+FpsWxVO7duMePOvQcOrndTNm39RYn+fCxuEk40QvBzsPbWVjDpTWRuFnPR+YYW0fZ2dsDT3AwmyOBE1uGwm3Ehx74UuUZj88jn8otzXM73KLFsDQZMYpHJ6YgRvCtEQASOJNDb2WkSIXAsOTBCyXJ5n2OLpwjUAwGK2rmOwHkRv1PENU8+B8yaQjaH+XjMJGDkegMTgnCbJw8eqoem120buG5Epk673cwz56JRw63UIP8tPd0mcQqTjJUTTDhFCTUF+4eGhhd35XHu6+5CMpmq2zVKrqdyjui228z6NQWyQ6NjDZ0cg+t32/v7zHFSwqpyzvTKblsU8LJUCngX7oAKERABEdi8BJK5vFmfPVRC4uPNSwnm+8hmHN3UBJtFT4/NfC6o7yIgAiIgAiIgAssTkMBdZ4YIiIAIiIAIiIAIiIAIiIAIiIAIiIAIiIAIiIAIiIAIiIAIiIAIiIAIiIAIiIAIiIAIiMCGJcCX29L5PG4fuBX/uPvzG7Yfm63hdosdXrsPu1pPQa+33wgybx/4GWZSq5do8YXPt5z7Djyj71nLvmDLlwv4ouBMNFqVF81ZP19op2yNkclnkMqlgEIBHocX+XwB87EYxqfC5vdsC4Vja3npnVKkoM8Hv9eDVCGFrzz0ZfxmuPqC0812vqq/IrCUwLsufC/O7Tgfd478Gt96/BsIJ6YESAREYBkC3Z4enNZ2Bs5oOxsnt56KDncHmposRt5+18iv8cX7b5DIfROdOc/ouwqtrjZwDLhSbA+chFPbzgCF6hwn3Tfxe4zFRhDLzJv998/uw+9Gf7tSMWX/nhLmj13xaSNwt5lztYBUbhb/Pfy+ssvSDiKwngSWE7lTIMrriTodvpS+nDy02eVCW0twUeTOPlAk4/d5zYvaRoZ+OL78wGfxi8Hb1rObi3V//ln/jJA7BJfVgUx+4cX7sakpuBxOuF1OI2Fi2zlfsx7+O5XOYHpmBvPx+An7YBJnuVygBNHhcCCSmsIX7v+MSaDF59wprafjlNZTsdW/A0Fn8IiyFqSBKSPfZhKxRgiypOjb0+w2Ulqynp6dq5kUuBEYltoHytQplqSIeSI8vSrGSyXuPB8ppqSg0sgtjwqKLyl75nVSrwL3YpMpveK9qihyZ9/YJ0o648mEEXbl83mzLlRcb2G/tvb2mMQOlNOzjwoRaEQCFNdxbZLydJ7/c/PzJmlLOUK9tXLhuijbwIgnkxgeOzZZylrrqOf9ee9tb2VSDJ+5N7H/FARvlOjuaAfFiE8cPLSmNeuN0t/1bufJ27eZ8fkTNRa4c2zPcR0TO/GZudbgeJllUui5IEXlM3hBkMryZ+ejZQs619qmUvcviiV5z6SguJ6TLJTap462VgT8fjMm4rwos8zYr9SyNsJ2RYE7r6V8biFhJGW8fAYe73i2BALmXs1t+HndWj6j2wiM1EYRKJeA1+NZkFlzXpXPm+R3lF0rRGCjEeD8qCsUgt1uQzqdQSwRN9/X4Pica3Y8vzle4RyGyU/4c44HFMcnEGoJwufxIpvLYmRiclVJn3hcyL/c4Dy3r6vLCPkHR0aRPjzP4hyMaz5MODEyPmG+f1NvwbXUjtZWNDMxxiYRuPMYMAko1/G4Bs9jo6gtgeK1wTmP3dJkEtsqREAERGCzE0jl82bNSskUT3wm8DO4tmBQz4/NfsGo/yIgAiIgAiIgAsclIIG7Tg4REAEREAEREAEREAEREAEREAEREAEREAEREAEREAEREAEREAEREAEREAEREAEREAEREIENS6AocL9t4Gf4p91f3LD9aPSGU9jqdXhxSfdlOLf9QiPG7GjugN3iWOw6hecPTz2I//fYjTgwt89I3fOF4wtELE0WIzixoAn9vq14/o4X4uLuy+G2uZHL5bFvYGCx7AVxCF3q3KM6wZdNt/R0H7dw1h2ZncVUZPWS+uMV3t/dBZfLiT1TD+Ef7vkoEtkTiwirQ0ClisDmIOC0OvFnp/85zgydg3vG7jIS92x+48i4NsdRUi/riYDX4cOu4Cm4oPMinNNxPtpcIfAZ/je/ejsG5g7WU1PVlioR4HjvfZd8CNv8240QJZmLIZ2bXbY2S5MdHlsITpsT1ibbsts8NLUbH77z/RVvLc/LD176MZNwwG6xGdHlQPQX2Bv5TsXrUoEiUG0CXkcPTvK/AO3N5xxRVSli5qUi96UvsFPK6PU0G+lKPBPDu3/1NkzG11e80uXpwQ1XfRkOy8L9IpZMGgHf0aI+SrDZLwqZOG+bjUYRmZk188lSgjJKCv4oNGUU55fF+SrF8CxsufJy+TxGxsfrVlpJyb2Hwk2L1cg2TxTk6LTbYbNZjeCAQvBRypoqIP4s5Thstm1agwG0BgImAQHPa5635cZSiXtx31g8gYlweFEozGuir6vTJDjgGUCR5dhk/Sep4r2IIijK13juLk0ywWc4ZaW8F1DsTlERZcq8ZpmYYjmJfblstb0I1CMBPue6OzrM9Uw52kqJSqrRByZK2NLbA67E8jlBqV8112Or0Ye1lEn2ocMC96npCKZnl5/3rKWOau9LeeXk9HS1q9n05fO5tXPrFiORImjIAAAgAElEQVQOffLQU59jVBuMw2HHtt5eUw2vzdnovBkXrCV6uzrhcbtPWMSBoeG6FYm3t7WaxDkcHxwcGl4LirrYl58TUW6aTCYxNhVGdgMlkVgNwKIYlNLdmTkml5pfMTEB54ZMWMFteZ+uRCKD1bRd+4hAvRKgqI/CPl4bvDcyEZiSYNXr0VK7TkRgIRFhEDabzaypRGPxY4TjXOOjXDsUDCIajyNche9xNMpRIqttfb2IJ5KIzs+bhF21Dj73Oe6MzM4dMdfid2U4vp6KRMB1r3oLzpM7QyEjcG+y8DtQC4lT14NhLdkUkyWxTs55NOaqJX2gp7NjIdFWU5MR8CpEQAREQASATL5gkqlshufwWo538RnisFigR8haSGpfERABERABERCBRiUggXujHln1SwREQAREQAREQAREQAREQAREQAREQAREQAREQAREQAREQAREQAREQAREQAREQAREQAQ2AQEJ3Ov7IJ/SehpetPMlRtzqdwSM6C6XyxlRWDqTRS6XRSabM7ItvjzmdDpB1/pobATR9Bwy+bQRbB0t+qEQnpJNh8UBj92LXm+fEY2lD8u5KGpYDyEXXwy1Wa2g4M+yRBrPPmTY3yqI7SyWJmzv7wf//saef8MP9v1nfZ8Uap0INAiBjz79U+j19WPv9KO44d5PIJGtvxfCGwS1utFgBD7+jBuwI7ATn7vvk/jN8K8arHfqznIE/A4//v7yf0CXp9uM3+bSh7Bv9sfLwnJagrBYrMgYyfscOOazW7wIOnei3/cMTMTHcf3vrsPw/FBVYG8L7MAHLvkwmu2UGiwIofeEb8RI7K6q1KdCRaBSBGwWNzqbz0eX50IEHNvAZAjFoMB4LjpvJK6ch5UalNotJ5GhxIsyr0fCD+FDv/27Uour+HZM+HXNzpfgFae+Ck6r1bx0z3kgE2ZVSwZDoROF2hReFyXu7Bjnq2RL1pyHUhydzeZAQSZZ8WdsV70Jzyj67e3sPKIvpRwo6l44/16tVLyUOrQNzHnGxAFul8vgCM/MrFokRtk5r12Kk4rBewLFZPw55Vdcw+BxPTA4VNa9Yr2OFa/BXdu2musrGouZZlDORnky12b4e/7NfxevV16DlFpXY21mvTioXhFYSoDrkT0dHWByjsHRsXV77jDhS3d7u3keMykEpZ+bJXjPaWtpQdDvw0YVuG+WY7Xe/eRYu6+7q6YCd7vdhq09PabrC3luC+ZzDF6rRoI5M1NygqOl/CjMpJSSz2QKPbO5rCmfz1+/12Oez6xuXw1F9eUcX44XdvT3mXEDk9jwvrWRg/2gXJX8B0dG1+Vzslry4/nFPxwPlpowhGNiCtwZTEhVzjy5ln1TXSKwngQ4D2VSGrvVaj7PT2fSZkxX6nW2nm1X3SKwlIBZG+D3U47zHQ2Oj/gdlWa324yFEsmUAB6HAOc4HW1tmAhPmzXY9Qgm3mGCzflYzLSDwXEok9dwDJRIJjAzF0UsUX+f2Qd8XpM0yOV0GIE7190pj230KCbb4Tok1+QUtSHAc43XC7+y5mTyWYUIiIAIiIAhkC0UkM0XMBmeRmSdxjMb4VBs7e0xay0uq54hG+F4qY0iIAIiIAIiIAK1JyCBe+2Zq0YREAEREAEREAEREAEREAEREAEREAEREAEREAEREAEREAEREAEREAEREAEREAEREAEREIEKEcgXCkjnC7h3/G584u4PV6hUFVMJAm6bG++84D04p/38RVlWNpvFTDSKZDKFdJYC99ziy96U2wV8Pviam1FAAblCzsjbTxSUgFqarKC8L53OmJcrKOTaTC+QU4rUFQphJh3BX972BmTymUocPpUhAiKwAgGH1YEX7vgjPHvr83D74K24ef/3EcssiAMVIiACxydw/RU34KTgTvyfBz6POwZvFapNQMDn8OHDl/8Duj09RsgeST2Be8c/V2LPm+C1d+Ps9jfAAg8+ec/1eGjqgRL3Xd1mZ4bOwV+e9y4EnEEjnGf8fOCtqytMe4lAlQhQ2N7i3IX25rPQ5joNTmvwiJpWK20vtbnFF7e/9shX8OP93y91t4pux0RenG+eGTobDovVvHQ/EQ4bSU81g7I/M2/1eMy8NZVKG+GOEbdns+Cctxjclqz4c0pc60keRBk95e20a1I2S5FVJpczc/SVgvNv9p3SnWwJ269Unn7/FAHKpnjeUJbndjqNxN1mpOsFw/rQ8MiaEhQsJ3Jn7ZT5ULRKYSnFpRshmMRu59atps3jk1OLwlnK2ZwOO+w2u0mi4HE3w26zguuHs9F5I2RTiEAjE2DiECZmiM7HMDo5uW5dpdyvvbXVXHu87mZm51Ylhl63Dqyy4gWBexBBv18C91Uy3Cy7FQXu/CyDCReqHXw+bunpNoJLPg+TqZT5DIVjWj4vmZSW1yvHrOWIsNnu/p5uM57kfpGZWVNOMSh7ag0GTD1MKjU2VZ/jDI6RKJfkeOvg4NARfaj2salG+UwOwHNMCZeWp8vrgYmSeNyHxyfWLeFJNY69yhSBShLgvX1Bluw1c8bpmVlMRTZPYp5KslRZ9UuA62McpzChTTWTQtYvgdJaxmdnf3e3kY+v5/jC3JOam02i0qLAneNYjkeLSQvzeSbazGCESVoy9fO9GTJkAhkmDCiuw3FtlX1p5OBx2d7fZ7r45KGBNa1rNjKnSvaNczB+JsFwWi1gMlaFCIiACIjAAgEmUUkfTjq6UT4LW49jd/L2beb5weeIQgREQAREQAREQARE4FgCErjrrBABERABERABERABERABERABERABERABERABERABERABERABERABERABERABERABERABEdiwBIoC972Rx/D+X797w/aj0RpOoVufrx9/c9EH0OnpMt0rVRzEF8I9zc2w2ykpKy1YNoV5my34ssTW3l40WYGv7fkKbjl482ZDoP6KwLoSsDZZ8dGnfwo+px8HZ/fjM/d+Arn8U9LOdW2cKheBOiXw8StuwI7gTnzxgRvwq8Hb67SValYlCTCpzyee8Tl0ejrRhPIF7tv8z8bO4Itw+8At+JcHv2yS/FQiOF7d4t+GufQsIsnpI4r8yNM/iZ3Bk42Eju45CdwrQVxlrIVAn+8KBB074ba1wmVrg9PqP6a4akvbl1ZYlIDEMzG8+1dvw2R8Yi3dW9W+be4Q3nPRB7A1sA22JityhQKGx8ZrJkmndGelxGGc027r7UU0FsfU9HTdyM453+4KtcFqtcJuaUKGYqNMBslUGrEEpUFN5v/LRoGCgzwymSx4zikqQ4DnE4VhFIdR3L4gbadUvYBUJoPZuShmo5VLTnA8kfuBwSGTcGAjBJnt2rYVkdlZTE6vLBGkHJ8P9aVS2Y3QT7VRBMolwGd0b1cnLE1NODg0vK7PntbDMvlCPm+u00rex8rlUqvtJXCvFemNX0+L32+kuLUSuHe3t8PjaTZjvqGx8cWkPRzyeT0eMOkCE8cwOBaYDE+XPK6mMJP3HCZSWu46Z7n93QufEbFcJvitxygmqZqZm1sUgtZjO0tpE6X5oZYWI9UfnVi/ZB6ltHW9tmFi5J6OjnWV0K5X31WvCJRLgAkuOIekLJn3SIUINBKBloDfnN9MuhiOzKy41tdIfS+nL0sl6et5L2CSMJ/nSIE7++FxuxFqbQHnw0wlFI/HTYJCJqysp2BS0FBLEA6bzaxlc9y91mSN9dS/47Wl+ByhrJ7SekX1CHD9k/MaivO57m9ltgCFCIiACIjAEQSSubz5fJPPYMWxBIrfAbA0AQ5+rqYQAREQAREQAREQARE4hoAE7jopREAEREAEREAEREAEREAEREAEREAEREAEREAEREAEREAEREAEREAEREAEREAEREAEREAENiwBvoCXyuXx0NRufPjO92/YfjRiw7f4tuKDl30MPsdTckG+2E1hz0qiO/Lgq2QUcp0oePxLKasR+bJPlJ9s6ek23SOHx6YfwZ0jv8HjkT0YnR9BMpds1K6rXyJQNwQsTRa8eNfL8D92vAi3DdyCH+77HmZSKwsE66YDaogI1JhAUeD+yXs+gnvGflfj2lVdrQk025rx0lNegedvvwa8XzIiqSdw7/jnSmpKwLkDZ4VeB3uTB3/9y7dheH6wpP1W2ohjzBfu+CM8s/9qxDIx3D12J34/djdimaj593WXX49dwVMkcF8JpH5fMwLb/M/FzuA1x9RXS2n70ZW3tQTRFgzikfBD+NBv/65mLJZW9Ec7/xgvP+1VRhjJZAsDI6NIplLr0pblKi2KE8enwpibn6+Luavb5UJXKGQSplHgkivkkcvlMR4OIxZP1EUb6+YA1rAhfC5RbOqw27kQYuQR4ekI4snqzumXitx5jlJutVGiXIH7RumX2ikCayVAWVdnqM0khRifmsJsdH6tRa5p/5ZAAO2tLcjn8xidnDTPmkYOCdwb+ehWtm/FsXQtZOEck3LcTkEkhYnHS4TL+0bQ74fL6TCfyyTTaQyNjpnr90RRFLhT3k6J+3LBMUdHW6sp9wCTS9Rhwphmlwt93V1mPLxvYHDFflf2jKhsaUwK1NvZiXgiYZJc8XM0xZEEKLXc1tdr5mmcrylEQASOT4DrCH1dnRibmjLJ2hUi0EgEKP32NTcjk81hIhw+7jipkfq8mr4wCeTWnm6TcHAqEsH0zOxqilnzPscTuPMbRS1mzNuCbC5r1reYKKneghw5Lg/6PLBYrCbJYHhmxiQPaOTguGt7f5/p4pOHBjb0OLvej1NPZwe8zc1m3Z8Cd4UIiIAIiMCRBPIFIH14nWvvgYPCswwBPkf4PLE1NcGmZ4nOEREQAREQAREQARFYloAE7joxREAEREAEREAEREAEREAEREAEREAEREAEREAEREAEREAEREAEREAEREAEREAEREAEREAENjSBZC6H3RP34x8f/ALCiY0jm9rQ0EtovKXJir992gdwbscFi1tTfjEyQVlPvIQStMlKBGxWKzpDIbhdTiM/yeXzyBWymE3PYDQ2goG5A3hk6iHsnrwfuUJupeL0exEQgVUScFideP8lf28SVtw/cS9u3POvyBdOLDdaZVXaTQQ2PIHrLrsep7edifsm7sF/7f0OppJTiKSmkctnN3zf1IGnCLS4WvGs/ufgkp7L0eXphs1ih7XJauTte8I3IpFdWY7lsHhxTvsbQYn71/f8q0mQUYmwWWy4qv85+Iuz3mTaxCiggEQmjv2zT+KJyF48f8c1sJs2W4zo7OcDb61E1SpDBNZEwOfowwUdb4PN0mzKmY/HjYxmJaHimipdYeetvT1wOhy4Z+wu/NeT38FgdADJbO3ErE6rC19+9r/C7/CigCZMhqcRmZurZpdLLtuI0ttDoKCGQWEmBZ0U6a7nMaPIkUJH5krj/DyTyWJ6dnbdBb8lg23gDSkNC/p85rkzMDxizplaBaWqFFvVss619o2JG3Zu22queV77ChEQgacIUMLc3dFu1l+HxyfWHU1RVM11S4qE6ynZSqXhUKAfamlB0O/D1HTEPGMVIrAcgeJ1wbEhky1UK4r3AwrTpyIzRlZ9ouDYvr2tFZSZc8xKweJKQek5kxecSODOMijc9Hs9ZqxzYGCwLqXiTKjDcTwTTmxkSXHx/IrGYmbOuJmTIB/v/OX9mgJ3Jk7iWPJ4iQ1WOv/1exHYDAQo8Ovu7MD45NSKz5HNwEN9bCwC/K4FE9gEfF4j0+YYns8Efu+C46dsTt+v4BHnc/OkLf2Gy3oK3DnX4ngylkgck4Clsz0Ev8dT98lZeM5xvu51u5FjRlKOjQeHNtSa3GruAlwn5/ojP9NgUilF5Qm0+P1mLsd1f6dlIaG2QgREQARE4CkCS+XtGy2hcS2PY3FNiYlAmBBEIQIiIAIiIAIiIAIicCwBCdx1VoiACIiACIiACIiACIiACIiACIiACIiACIiACIiACIiACIiACIiACIiACIiACIiACIiACGxoAnyxbTw+iUgygn+45yOIJCVuqqcDekrLaXjHhX+DNlfINIsij/GplaWd9dSHjdAWh8MOt9OFZrcLbqcTtsOiQLY9no3jXXdci+mkuG+EY6k2blwCbz3vnbiw6xLcPfpbIxuOpqMbtzNquQhUicBfXfheXNx92YI0Nr8gwkhkE/j92F34x91fqFKtKraWBFw2N6677GPoau4G/9vSZEEun8b+2R/jUPS2kpuyM/gibPVdjTwK+MTdH8YDE/eWvO/xNtwROAkvOfnlOKf9fDisdlD+ypd1lwtK3Zuw8FKqBO5rRq8CKkTAZnGbxAYtzl2mRMrmKOTj3+sRFDxS4s7I5rOYSkzipwd+hF8O3Y5Y5sRyyEq19w1nX4vLe56BZrsH8UQSk9NhpNKZShW/6nIof+JL7pRZLg3OhyfC0zWXKFK0xGcvxWsdoTbTLt7+0uk0BkZGa96eVYNt4B2tVit6OtqNNPTA0DAymfU/j+sZN8eQu7ZtNWIuXlPrmRihnjmpbZuTAIVw2/v7zHUxNDa+buOEpfQ5XnA4HMjnckYq38gSd0rpKKeTmG5zXn+l9pqCdIrPKQXdPzBY6m5lbeew27Glp9sINyOzs5icjpS0P6V/lP9RjMmkC0dHazBonr+UmjL6e7pN8rOZ6Bxm5o6/Fsp7U0dbG7ye5rpLwMJxBTn1dnbA5XSaz684bt+IYbfbsK2316y38T40MRWWfHaZA8njTWE/IzI7Jyn1RjzZ1eaaESiObcampjAXrc1aT806p4pEADDJKXs6O0wSRq6dmcQn/Nwgl1tWFL4ZoXFMyTESYz0TVbUGAyb5IZODca6bOyzY5/di+rs6zXhuPBzGfCxe14epMxRCwOsx67P8rls8mcTQ6Fhdt3ktjeNzhOvkxUSnTBKldby1ED1236Wf0zitlsOfbFa2DpUmAiIgAhuZgOTtpR89jov5WbLDYoFF/vbSwWlLERABERABERCBTUVAAvdNdbjVWREQAREQAREQAREQAREQAREQAREQAREQAREQAREQAREQAREQAREQAREQAREQAREQARFoTAJ8sS2Vy+Frj3wFPznww8bs5AbuldPmxBvPfgsu7LwYTosLsXjCCD0SydQG7lV9Nr0oG6GQNODzIeDzgiK4f37wS/j5oZ/WZ6PVKhFoEALdnh586PKPm2QJX334n/H49KMN0jN1QwQqR6DPtwXvvOA9eHJmL5ptzTgzdDbmM/PYN/MEvnDfp5Er5CpXmUqqOQHK2l952mvxwpP+aLHuSOoJ7AnfiES2vEQyXZ4LsdX/XHhsnbA0WXFo7iAentqN3ZP345Gph5DJly6sPq3tTLxwx//E6aGz4LQ6jVyOcnbKi6PpYeyd+Q6awJdQbWhznYaAcwfyhQwmErsRTQ8iknyi5ixVoQiciMA2/3OxM3iN2YSyE8qLKVFcj+BL3H6f17zMXQzK3O8a/Q1+8OR/4uDc/qo2q80dwnWXXY/O5k7k8wXMzs9jMrz+Sd0oqGSSrYVogsvpAGU1lEBRnhlPJKrKZWnhTPLV3d5ufpTJ5sC22WzWxU1GJibqXmxUM1jrXBFFVK2BAJLpdEOLmyqF+eTt28y60nh4Cuk6SNxQqX6pHBGoBAFKiN1uN2bnopicXt/n4lIhIvs2G53H+NRUJbpZl2VQzN3b1YVEMmGkggoROB6BnVu3GMnk3gMHKw6JnxEwkQOlkJR4j05MllQHxZydoTYjMt03MLgoxSzuzGQM/B2D8nneY/j5A8e4kbkTC9y5T3Fcyn6PTEwiFl8fuSbr5/yF7WGfOT7mz4pBGejA6CgymQVJ/UaKomireIz4DIjOxzZSF2rSVh737o52k9iPc+lSExzUpHGqRATqjIDP4zHXy0ZOblFnSNWcOiTA8Y3b5QTd7RwTOGw22Ow2cGw/ND6ORCJZh62uTJM4bmTin6VjIZbMNecmSxPaW1pMssFiTEUimJ6ZrUzlZZZCUXtrwA+fx2uS7bAtHO9y/OpyuhCNxRCemal7OTjHIaGWIHzNbuQBc96NjE+YcXsjxdHido6x+TkGj5OicgR47XKeRkG+3dIEa5Nsu5Wjq5JEQAQagYDk7eUdxeLan8t6ZILy8krR1iIgAiIgAiIgAiLQ2AQkcG/s46veiYAIiIAIiIAIiIAIiIAIiIAIiIAIiIAIiIAIiIAIiIAIiIAIiIAIiIAIiIAIiIAIiMCmIED5YiqXx/0Tv8ctB2/GveP3bIp+b7ROXtD1NLz5nLfD5/Ajrxf0anL4OtpaEfT78b0nvo2bHvv3mtSpSkRgsxKgDPg9T/sA+nz9+O4T38IdA7duVhTqtwickIDVYoPD4sCFnU/D685+sxF9ffPRf8OtSjSy4c+cgDOIv33aB3FScKfpy97IdzEQvWNV/aJQ3WVrgc/Rh47m8+CwtABwI5e3IpKK4MDsPtgtdiNiXy4ofXfZXGCbQu4O+Bw+OKyOI7anvP3eic8imz9SpOywetEEK1K59RGRrAqYdtp0BHhtXNDxNtgsC+J0SucoQKFcZz2iKEH0epqPkLl/e+9N+Pbj36xqk152yp/h+TteCLetGclUCqOTk3UnW6QMydPsRlcohEQyieHxiaoyKRZOMWVnKASLpQlsw3LB5zClno0mCaoJ4ApWwuPT1R5avH72Dw4dI02tYHUNUdSOLf1mHDk1HZH8qSGOqDpRSQKe5mZ0t4eMYPng0HAliy6rLIoAKZO324tJTWCeOY0sbKOMr7+7C5lMBgeHR8ripY03F4GiaLsaQtwthwV+FKSPTZaeMCHU0oKA34d0JoPBkdEjDggFTrym+Ts+f5k0luJzjmE4B6FAc2YuuuJBDPp9aGtpMTP5gZFRU14tguPiloDfCOg5d2Ef2O5cPm+u11y+YGTeFqsFLofD/H5g9P+zdx5glmVluf5OzqdOqFzVcQITGRgYhyxBSZIVBEEEREAkI5fkhUGSCgJeBK+KiAoqilySgAg4SBzHkSHMABM6VT5VdXKO9/lW9anpUN1d4eTz/c/0VHfV3muv9a61915r7zrvv2x+1k/B+SRly+wXJo2iKL9ba8Re5EYuY5GISTzAvqfcPpFKmfulQgREYGsCo5EwwsGgeeZEYbJCBAadAO8VnOPwGWckFDIJZ3Yyn+onPkwiyN8jsZ1H0Hnm88T1RNJI0rsVXG9xjcl6MTlYs694L19YWembBH/N58RMFlBrNFCpVnF8YXEg5m0St3f27GiuKylup8BdIQIiIAIicDqBar2BaqNh3qMP6pyulX3OxMm8m7gkcG8lVpUlAiIgAiIgAiIwYAQkcB+wDlVzREAEREAEREAEREAEREAEREAEREAEREAEREAEREAEREAEREAEREAEREAEREAEREAERGBYCfCDbclSGncm7sR7//tdKNdKw4qip9v9G1e+EI8//GTzy/6U6y2uxCRHaGOPUYgyHo3iU3f8A/6pzeLENjZDRYtA3xB49uXPw2MO/hK+fOwL+Puf/E3f1FsVFYFuEDgQPIQ/fNgHUG/U8LwvPRPlerkb1dAxW0jgUfsfgxdc/WIjVk+U7sQtK3/SktIpc/c6xjDiPISw+1KMOA/DaQttqW6vo45Go4oGNiTW3LdYW0UsfytihR8gX+mMNLklDVchInABAnarB9eMvQhh1yVmy1K5bD58zq/dDAoRKUeMhkLohMB9X+AAfvs+r8DFoUuN8JpSWIrFejEO75sFLBYsrcRQKO3+mQXFk1zrWSxWI1Dj2pqSyVODkkom9LLb7aDAhc9MmsFtTxUwGcnR8krXx04v9lkn6sS+4DlDwZHDbjf9ML+8MhDSpnbymxofg8/jQTKTMRJ3hQiIwOkEKFvmNWUxFkO+UOw4njPl7RTl8jkwE5kMclBqzfs923tsbh71M+7Pg9x2tW1nBHjfp2yb8ziKzFsVlFNznpgrFMz9cbuCdJvVCsr/KMVk4gdKJJvB6wnnlJSZc55tRE4up0k8w3kpt42nUsjm8hdshklaMzoKr8dt5qNMbNSJ68LM5AS8breZizfqdRSKJTPnKlfKKJUrZh3RnCNzW7aX7VlZ274A/4KN78AG5Do9PmESOMXW17cl1e9Atbp+CI419n/A74PX4zGyfspnKX6V4L7r3aMK9CgBnjcjgYBZqzKYhIf3LIUIDAsBzuuZmIlBsfaZz936nQPbxzke53X5YhHVag0NNMD/GOZLo2HmfJzvNRP3cH25nTlfO/nwWVAw4Df3dM5h2Te8p3Pu0y9B7pPjYwj6fGZewue2nJtQkN+vwbnWxNioeQ7B4Pyaa4dBTuDW7b5igpWxaIRLHLis1m5XR8cXAREQgZ4k0BS4zy8tmzmP4twEOOfj/JD5QJy6r2ioiIAIiIAIiIAIiMA5CUjgrsEhAiIgAiIgAiIgAiIgAiIgAiIgAiIgAiIgAiIgAiIgAiIgAiIgAiIgAiIgAiIgAiIgAiIwMAT4S/flehUf+dGf4avH/21g2jUoDZkN7MMND3w3/I6AkXpQEEdRnKJ9BJoC98/c9SnJpNuHWSWLwCaBa8auxRuvfytuWvoO3n/LH4qMCIjAeQhQuPvHD/9TpEop/NZXniNWfU7AY/fi5de+FvebuA4WWHD7+sexmPteW1rlso0g6r4c+wIPg8MaQK66jFxl40+9Udk8JoUjtXoR6fIJlGqpttRFhYpALxC4evR5mPDe31SF8jlK3LP5C8sT21l3CltmpyY7InBnO552yTPwjHs9GzaL1QhvKJ2sniKdbGdbd1I2RZ2Un9VqdcwvL+9kV7Mt5UqhQMBIOfn3ZlCmuRpPbPY7ZZoUglKmzw/a1xsbY4MiIEqWKOb0+7xGfs1tGJTpUMim6CwB9lU0HDIyLAqnKGqiAFVxYQI+rwfT4+NGusHnSwoREIHTCTCJB+87lLdTstfJoNyPskOHw2GubRQlryUSQyH9pOz0ogP7jeyQosdTJdid7AMdq/cJUGx4aN+smaPddfxESyrMuR0l7JQlck2wEzFVePAxSbMAACAASURBVGQEkZGgeV/DsdsMips4T6FknWWeOaZ5vtvtNlRr9W3Pvzn/nBiNIuDzmWtEPJky89TdBsvzuN3IFwrnlKuaa5LdgVwhb+bN55N2h4JBjAT8Zpu5pZ3P2Xfbjr3ux+sP50cU5LMfWXeOhWEPSlEjodDJBFgWk9wgtraud5PDPjDU/vMSYDKIidFRI2zm84ZcoWjmcoMmsNYwEIELEeD8gUld+Kwmnc1eaPO++nlkZASjkbCZ2zHRFs/101ND3tMcyqH9Xp95jsg523YTBLUTSHPey/kPk2Ytx1a7/jx8p+2NhEbMc1630wH+nhv74ujc/E6L6Zntm+8DWCE+Y5a4vb1d05Ts8iiU7PIdgEIEREAEROBsAhK4b39U8H0lnyvaLRbYdWPZPjhtKQIiIAIiIAIiMHQEJHAfui5Xg0VABERABERABERABERABERABERABERABERABERABERABERABERABERABERABERABERgcAnwQ4WVeh0/XvsRvjl/I7524iuD29g+a5nb7sbv3v/NuHr0GiP7iK3He+LDnX2GcUfV5QdWo6EQ+OHPz971L/jETz62o/21sQiIwM4JBBxB/NVjP4E7Ez/Dm7/1uzsvQHuIwBARuG7yAXjddW/Gj9Z+gLd/9/eGqOWD2dQrR6/GS695Fca846jWC7hx/nWD2VC1SgR6kMDhkceDf+jo4JqYIh2KhboZnRa4Xxa5Am+6/m1w210ALGa9mUynu4lgy2NTLkmhLmWVJxaXUCqXt11HfnCeYiWnw2H6mv9rNGDEg/w3y6awKJfPm/IpV6KskPJ2bhNbX0cul9+UMXG9SAkV+8pqtSCbLxhZk6IzBChtpSjV43aBf2cfUbBcLqsPdtIDlxw8sCEoXVyShHMn4LTtUBDgfWMsEjHX+KPzC+eVFbcaCJOV8NiMpih3WETmvCcf3r/P3Jd3eq9vdT+ovN4n0JSjM9HCbpL7nNpCp9OJA9NTZq63uh5HKpPZNgCb1YoDszPgV84ZU5msmUfum54yc89cvoBYPL5tQft2Dsy5KJMShQJB2Ow2lEolzC+v7EoOTBn8SCBgDkthebFUNgJP/uG/eT7OUEBltyORSiGZPj8bJtfhNbQfBO5sG5N1BHxeI9pvJmfiWohrIgUwHo0i4PehWCwhkU6hUCieU1ArXiIw7AR4HxiLRoykmXM3XkfTmazWWsM+MIa4/bzHMgEikxlwbj9IMTM5acThnBdtN5EO52+9lMiBzz89HreZo7Id50vQ04t9ZxJ1BgOgTJ/rdj7npcC9n9fOTHrAxEpcjyR68Nl8L46D3dSJc36uJflM2WG1wMYXAQoREAEREIEtCUjgvv2Bwedh/D1j3Vu2z0xbioAIiIAIiIAIDCcBCdyHs9/VahEQAREQAREQAREQAREQAREQAREQAREQAREQAREQAREQAREQAREQAREQAREQAREQAREYWAKUkxVrFVTqFbzy6y9BvLg+sG3tl4bZLDZ8+Bc/ipAzbKTtCyuxlso++oVDJ+vpdjnhcXuMuMPtcuGffvb3+NQd/9DJKuhYIjCUBBw2J/72cf+Eu5N34ve+JXnxUA4CNXrbBB536Il47hUvwD/89O/wubs/ve39tGFvEnjOFc/HLx54LDx2L05kbsQdiU/1ZkVVKxEYQAJNgbvVAiPr7gWBO4WH0xPj+Oc7/gH//LO/bzv1J170VDz78ufBZrEaGR8lmMtraz257qRcaGp8DPFkyvTVhcRHlERRhBsMBIyMhYIW7kNZe61eN6J6yig9LpcRbDIoVGqOB0p/tiOqbHsnDfEBvB4PvB436rW6oWCzWU1fUWjEvkqk0lhLJIaY0O6bfmjfrBHMrqytG7mgQgRE4B4CvF9Qasx7Mp/F5guFjuDhOTk7OQG3222Od2Ruvifvx+2EQZEar/NzS8solkrtPJTK7nMCPD8nx0Y353er8YRJfsvkJBSPbzc4n7jowH6T3SeTyxlx94XmmKeW3Zyfmnc3yyvm2PtnpkGpZLlcxtJq++bVZEA5KuWbjPml5R0lOeI+Fx/Ybxiy3pwf8zrEf5MLhZ7kScE9mazFE0hns+dFOxYJG3kxy+J53CvB9rAdbqfTzC2bc0n2O9cGbB//lMoVrK6vm/orgIOzM0Zuuby6Zs4PhQiIwNYE+FyB4l0+gzDr1HTaXDN3cj8RWxEYNAIbiVJ8GA2HzX1kUJ478Dxnoh4mlqRou5+F4f0+5vh7PDMTE7DbNp5pc5xdaK7ay21uJnXlPPTu4yd6uap9XTe+d+E6iu8KKNlViIAIiIAInJuABO7bHx3N+4vTajXvmBUiIAIiIAIiIAIiIAJbE5DAXSNDBERABERABERABERABERABERABERABERABERABERABERABERABERABERABERABERABERg4AhUGw2kShl89q5P40tHP4dSTaKUbnbyJeF74e0P/iNYLVakMhnE1tbNBxAV7SMQCY2A4hXKgvhB+3d+7y34wer323dAlSwCImAI8Dr3kUd/HPPZObzvv/8AyZJEjBoaIrAVgQnvJB576An4hQOPwev/89VYzM4LVB8TcNs9eN/DP4SoOwqLxYpvL74VhaqSKPVxl6rqfUag1wTuLqfTSL8oOfqb2z6Cfz3y2bYSfczBX8KTLnoaRj2jcFhtqNbrqNRqWFldQ75YbOuxd1M412czE+MgJ4rmK7XqOYuhaJBrOn6lyIdBST8FapS/J9MZ1E+KGSnY3D89ZbZtBrej2LqfxT+7Ydxr+1xy8IBZl58ZFGSdWFzakaC119rW7fowGQIF+elMFqvxeLero+OLQM8RGAkEMB6NIFcoYHEl1pH68b61f3oasDRQLJWNjHnYYmZywiRWYYIO3q8VInA+Apy7UeJOGXczKCKnTJ1z2Wwuf0GhOQXVPPd4zs0tLe1YtstkD7xeMKFMJpszc1WHKa/UVnl7s72s+1gkAp/XY+q+E9E2pZecA1erNSytxmC32dFMbsuvpwa5Um5/IYl3rwncOc+noNHv88LlcBixfnNuSV7Fchn5fMGMF/aZZMunn3HNhD/HFxaNzF8hAiKwNYHIyAgi4ZC5nvA6eaFrpTiKwLAQoJCaMkuuqZZiq33fbM4hxqNRkwyG6xX+7o7mDt3t1smxMfg9blhtNvMMl3Phfgy+C2gmqGL9mRyAyUAUrSUQDgYxFo2Aj5pd1o33BQoREAEREIFzE2gK3PlsfFCS8bSrv5mUlO+u3SffR7frOCpXBERABERABERABPqdgATu/d6Dqr8IiIAIiIAIiIAIiIAIiIAIiIAIiIAIiIAIiIAIiIAIiIAIiIAIiIAIiIAIiIAIiIAIiMBZBCgH5y/gL2QX8IUjn8VXjn1RlLpI4N5j1+JN178FVosNqUwWa/E4aiclc12s1kAfejQcRmgkYGTSR1NH8JZv/6+WJTLwOwOY8Eyg3KhgLn18oDmqcSKwGwJ/8ei/xVJ2EX/2gz/Bcm5pN0VoHxEYeAIPnH4IfvHA47AvcACvvvG3kS1nBr7Ng9zAR+1/DJ531QvhsrmRKN2JW1b+5KzmWi12+B0z8NgjcNlGkCjdhUxZ4v5BHhdqW+cI9JLA/VR5+zfmvoYP3fqBtoKwW+1490PfZ+4nDpsN9XoDlGLH4glkc7m2HnsvhVNOOT0+vqXU+1zlUv/NtlEYRbHmqXJ6u92OiWjUSC+bsVP55V7ao33PTYBSVkpVGRQw2W02I8YqV6vIFwpCt0cCQb8flM6WyhWcWFzcY2naXQQGj4DL6cD0xARsViuOzS90RFwbClIaHzXJKeKplJECDlswuYTP40EqncFqQon9hq3/d9teivii4ZBJgrRV8JziXDCbL5h5LgXvnB9OjY8bsTfF3YuxVVSr504OdK66USDPeyrLtFos4NyS85TltfVdlbdbBhSnh0dGzO58j7SydmF5JRNHUeK+nkiaa86ZwfUJ58jchnOweDJ1QSF+U+BeqdawsLKy2+bsej8K7YMBvxFgci55aiKgcrmCQqlk2sA/ErZfGDMF/zyv5pg4Se8lLwxMWwwtAQqqed2Jra+bZHEKERCBDQJ2uw0HZ2fNnIjJQHpJdm4SPzodJkHkVvXinM52UsDJNaHNZkfA5wWl9JxXUkjP+Z+iuwSYSCno98HtdqNWreLIXH+9N+N8OzwSNPeQ5lqGCUc5P5fAvbVji6wp12U4rVZYz84X2toDqjQREAERGAACTIpdrtfNO9VhTDS6ky689NBB86zRJYH7TrBpWxEQAREQAREQgSEkIIH7EHa6miwCIiACIiACIiACIiACIiACIiACIiACIiACIiACIiACIiACIiACIiACIiACIiACIiACw0CAv4BfrJXxPyu34E9vfT/yld6Vtw1Df1wevQK/c5/XYNw7YQQjlH/wg3uK9hDgh/coC7LYgPfc/E7cGrulpQd60b1fhgdNPwSpcgr/euQz+PfjX+6pDyy3tLEqTAR2SOD9j/gwsuUs/v6nf4OfrN+2w721uQgMB4HHH34SnnD4KfDafXjjN1+NpZyEm/3a8xZY8Ec//38w458FRco/Wf8E1ks/Q8CxDyOuA/A5JuF3TMNtC6MBC+qNutmuWi/gltifSOLerx2vevcUgabA3WIBGg0Ykd/c0nJX1ltj0Qgon7x5+Sa85+Z3nMbp4tCliHii8Nq9sFisqNWr5prw47UfIlnandz0otAluOFB74LL5jLJq6q1GtLZnBGO9Xo0ZZMULDEJ3cb/zg6LlVdamLYl02mkM9mzxIOUxEZCoZNiyrqRL5EDt1d0lwAFTBQZF8tlySHa0BWUkVGQz3PkzmNKMNcGxCqyzwlQxMxrEEXAi7EYsrl8W1vE41H+6fV4jMCd85FhFAJSwh0KBIxYeWEl1lbmKnywCFDCSZm6x+3ebFitVkelSrGmBXab1UgRm0JvziP5d36dW1oyCU12ExSG76PkmgsKJg2qVI24nGLPTkc0FDLXLCa94bpmfnnlnOsatv3iA/vNdYay92KpfM7qsrx6o7GtNdJoOGSE9harFQvLy+ctt5V8OJ8PBfywNetaq6Faq6PRqJu+LZSKoMCd6wK9W9s++X1TU0Zee2JxSdy2j01bDiEBv89nEsPFU0mkMhmTIE8hAiKwQWBmYhwOhwOZbBbrybMTxnSSE+c0Ho8Hfq8HLofT3OMKxRKy+TxKlTKssGAkGNhMXnNm3TjP4JyPibbWk8lOVl3HOgcBCtyZCI2/38M4OjfflXn4TjqIaxIK2ylub9ab+3P+HluPo1As7qQ4bbtNApS3k7fDaoHt5Nptm7tqMxEQAREYagIlPlvpk3tstzqqmSSEyUGYJEQhAiIgAiIgAiIgAiJwbgISuGt0iIAIiIAIiIAIiIAIiIAIiIAIiIAIiIAIiIAIiIAIiIAIiIAIiIAIiIAIiIAIiIAIiIAIDCyBar2BeCmBLx/9V3zhyGdQrOqDYt3s7PuO3x+vuPa1cFrcRmCzIol7W7uDshe/z4v/+4MP4sa5r7b0WA+bfSRecs3LYLc6zIdcMuU0PnXHP+Dfj30JtUatpcdSYSLQbwRee/83YtI3hf+Y+yq+dOTzOKnk7LdmqL4i0FYCD5x+CJ512XPNuXLb2g/xtu++ua3HU+HtI0Ah87se+sfmWkfFcL1RhdVi3/x388j1Rg2lWgkWWOGyu8y2kri3r19U8nARsFs9uN/4qxBwbkiMOT/vlsS9+QHvUwXuFKs/87Jfxy8dfjIcVsdpnUMZ4T/f8Y+4ff1HyFfyOJY+su3Ouzh0CZ52ya/i/pPXb+5DKSMlN5TG9kNQmrShyTx/sE8p5jyXqJGyJnLmNoxanaJHydYuxLXdP6dUdGI0aoRGlOmvJSTGagdzCtwpnj2+sGiufQoREIHTCfi8HsxMTCCXLxghczvDSKBPinIpfuY9eRiDAj4KoMvVKuYWl4YRgdq8RwKj4bCRIXIuwXcofJfC88vlchpRp9PpAGXvDMq81+IJpLPZPR01FAyaY1IYz4QP1S7I25sN4NxpfDRqZPWc0y6txEwyHJOt6qSokPNiStb5DiSZzmAtkWiZnDvg9yEyMmKYky8Fp5QZt3N+PTM5Aa/bvSnkp4w+V8gjXygaQb2E7bsf3hK4756d9hwuArzncM5IAXQmmzP3HoUIiMAGAc45Aj4fPG6XSayYLeRNkgPen/ksshPzJrfTaZI3er0eMydqJvFh/fgEkFJ21oVhkvJYLKZe1WqtOX0yP9t4vtjAajw+lMm2enFMMwHYiN8PJilkLK+u7Xlu36528tk/1wycr3OuzuB5kMnlTUIlRfsIkDeTV/H0dkms2z7QKlkERGAgCdQaDVTqDXN/5X1WcTYB3tuZmNVuscBOi7tCBERABERABERABETgnAQkcNfgEAEREAEREAEREAEREAEREAEREAEREAEREAEREAEREAEREAEREAEREAEREAEREAEREAERGGgC1UYD2XIeXzn+JXz89r8e6Lb2Q+MOBA/ijdffgLArgnQ2Zz4cKvlEe3qO0hXKgm5dvQV/+F9vb6lE+qLQJXjzA34ffod/s/KFSh7fX70F35j/Om5duaWlx2sPIZUqAu0h8Jwrno8HTT8Ut8ZuwUd//Oeo1qvtOZBKFYE+JvDki38FT7roqQg4g0bq/Y25r+EjP/qzPm7RcFbdZrHh1y7/DTzxoqduAqDIfTUfw0puCcv5ZSxlFzCXOY67kncacchDZx6O5175QiMaZkjiPpxjR61uPQGPPYoHT7/NFNyUuHfrg+iH9s0aoeTzv/xMHBq5GM+67NdxOHQxbBYLrBbbpkzoTApfPPI5fOy2v7wgHCaOeNLFT8N1kw9AtV6Bx+42raakiHJDSpzbKVe8YAW1gQicJGCzWrF/esoImE4sLkku3qaRMR6NIhQMILYeN6J8hQiIwOkEeC3ivZn3xoVYDMVi+2SclMVPj48bmWChWMTc0vJQdgcFj+PRiEkoc3R+YSgZqNF7J3BgZhoUJM4vryBfKJxVIAV+nHPz3QoTJrQiWB4TAfXC+xrOnyZHo/CclJo3haT3PHxobEojKbmnYL1VwWcXfp/PyFq9Hq41NoIydSbCaPVag9LOaChkZMmUxWfz+ZYfo1Vs+rEcCdz7sddU524RGI2ETTIJJv5ZTyoBWbf6QcftPQJ2mw1M8MK5Af/eTJlYq1axnkgiu8VcrZWtYGKZkWAA9Vod+WIRhVJpQ85eqxoZe9DnMz+3WW0olUvIFQpgMhg+J23OW5oazmaSyFbWT2XtngCTcnKu4rTbYbdawd9t69Yz/e20orlG4bZMoshncVz7K9pPoCnW5TsWh8S67QeuI4iACAwcgWJt43nXkbn5nnju1WuAm8+meI/hvUYhAiIgAiIgAiIgAiJwbgISuGt0iIAIiIAIiIAIiIAIiIAIiIAIiIAIiIAIiIAIiIAIiIAIiIAIiIAIiIAIiIAIiIAIiIAIDDQBfgixVKvhWOoo/vJHH8adiZ8NdHv7oXH3m7weL7zqJYi4o0ZGQcFGL0hB+oHdTurocbswFo2iainhb277K3x38Zso18o7KeKsbSlb9TsCuFfkcjz9Xs/CweBhI3UplUooV6qgqIkfXE6WEvjikc/js3d/ak/H084i0I8Efunwk/G0S56BY6kj+ONb/gD5Sq4fm6E6i0BbCbzh596C+07cHzRd1BpVc9949003YC4z19bjqvDWErBb7Xj6pc/CNWPXIl1OYSE7j+Ppo5jLnECqlESxVkSxWthMZHF45GIwycVVo/cGUAcF8LVGQxL31naLShtSAldEn4Np3wM25e0UqFCa2o111lg0gnAwiJuXb8KkbwqTvkm4bC7TMxQvsk6pbHazbpQfURb5npvfiZuXv3feHrx67D548kVPw2WRK0yZlCtyPWLWJJUKkieFh0M6DNTsHiPgdrmMwL3KZ1LzC105H3sMSVuq4/N4MDM5gUwuh5W1NSMv2004nQ6Uy5Xd7Kp9RKDnCfAc8bhc5v67uh5vW30pXKa4nGIxBs/LtUQSlcpwnVtOhwMzExOwWi24+4TWuG0bcANe8PTEuDmXlmKr5lwa1uB9nolqN9xR9wikmDzOAos5z7juabVUnYkoeOyJ0ShsNpvBz3dZiyuxlnaF1+PB1PiYKXNhecVI3BWtJUDRKJOZHFtY1Hy8tWhV2hYEeO3gc4qNi1YDjQbM9anV16h2wWfikH1Tk+Z979zSUt/Uu108VK4InErA7XIiGgqb5C4815vB5Cur8fatsWYmxk1SHz7pyObyJmkNxeynBuvDxHacK1Hqzu365boz7KOMz8SbcxWXzQrKZZmc6ejcfE+i4TN/PvvnGFuMtXZe3JMN7qFKNd+5SKzbQ52iqoiACPQVgUq9YX4vhc/GE0oEvNl3nGfy+aPf5zVzTqfVCuUJ6auhrcqKgAiIgAiIgAh0gYAE7l2ArkOKgAiIgAiIgAiIgAiIgAiIgAiIgAiIgAiIgAiIgAiIgAiIgAiIgAiIgAiIgAiIgAiIgAh0lgB/AT9ZSmMpt4S3f/d/o1DNd7YCOtpZBPYHD+KtD3wn3FavkVJI4t76QWKzWTEWiSLg86JcLxuRKsd+vVHfw8E25ANBZwhBV9CIV/kB4HyhiLVEwnyYg5I6l8uBhrWO29Z/iPfe/G40sJdj7qG62lUEukDgssjleNX9Xo9StYi3fueNRkytEAERuIcAk4H81WM+AY/di0/f+U/4n5WbYbVaMZc+jkK1IFR9RoACZSaIoTztfHFl9Go84aKnGHm72+aGjdJlCoxO7nQicyPuSCjxS591v6rbIwQobqfAvRndlLezDlwTUDzDdQfXDjaL1ZzvDNZteXXNfG3GxQf2m/vAMz7/xAsSffMDfh+XR66Ax+42MniWSqlNPJlCOpuVnOiCBLVBJwmER4IYi0SQLxYxv7TcyUMP1bGYRO7QvllUq1XML6+Ya8JOYzQcBvtrNZ5AUvKOneLT9n1AgJLB6YkJ1Ko1HJ1vvwguGg5hJBAw8wAmbklmskikUkNzn+a8hgk8eH266/iJPhghqmIvEmjKESWWgkn2xHcdG7LUk8JUJoZiQrhaDbVareVdSGl70O/DiD8Au8O+Mc9YWjbHa1XwGjE7NbmREDeTwVpcz5BbxfbUcrg2JeMTi0u7mie2o04qc/AIMLk11368Xm0VXKNQukzRc68H11Zsx8LKCnJ5Pavv9f5S/TpLgImaJsdGze9CNIP373gq1ZaKBPw+TI6OolAsmt+l2c3zjrZUTIW2lAATrvncbrjsNpTrdZP8gwL3Xuxv3h94n+DvB9157HhLOaiw8xPgnNb8LpbNKlQiIAIiIAK7IMD3yaUeT5Syi2bteRc+l/K63Zvl6D6zZ6QqQAREQAREQAREYAgISOA+BJ2sJoqACIiACIiACIiACIiACIiACIiACIiACIiACIiACIiACIiACIiACIiACIiACIiACIiACMAI41KlLD506/tx8/JNQtIDBK6duA4vvPqliHqiyGRyiMXjRuqjaB2BkYAfE6OjrStwi5L4Ac1sLo+l1dXNn/q9XkyNjxmpyqfv/CT+8acfb2sdVLgI9BKBkCuMN17/Vkz5pvH6/3w1lnILvVQ91UUEuk5g3DuB//PIvzCy9t/6ynNQre9cstn1RqgCOyBgwWMOPh5Pv9ez4HP44LDajYCiKW5fyt2EI6kvolBd30GZ2lQERKBJIOCcxf3GXwm71WO+1W15e7NeTeGXEbeelLevJ5NYTyRP67ym7J1r9Pfc/I7zdiwTQbzlQe80CSBYbrXeMJJDypabx9DIEIFeIUBJ5PhoFFwbx9bWjZRT0R4CfO5AiRFFahRzMkngdoPXoNFIGD7PxjW0XKlgeXUVxdI9SSa2W5a2E4FeJsDz5NDsjEmYQhlnobj982S37bLbbYiMjCAUDJr79MrqGjK53G6L67v9KHCn2JFSOz47VYjATglQ2Dk1NmZkv5xH673JTgnufnvOKcajEXg9HnP9Wk8k2iJdpqyTkizKOY/N6/nx7nvs/HvOTk7A5XKByRCY9EshAq0mwERQ4ZERkyjgfFGr15HL57GWSJqkEL0aTMQTDYWQzmSxmoijVtN7+17tK9WrOwSCfr+RuDM4z+e9hfeYVj+b5PMkJobgumo1HkcyredK3enx9h+Vyc/4Oz0BDxOWbvxeGxOg9uq8pSkSn1taNskFFO0nwGc5TILLfFYuqwTu7SeuI4iACAwqgXJ9Ixng4koM2Xx+UJu57XbxmRQF7lYLYLds3F/4d4UIiIAIiIAIiIAIiMD5CUjgrhEiAiIgAiIgAiIgAiIgAiIgAiIgAiIgAiIgAiIgAiIgAiIgAiIgAiIgAiIgAiIgAiIgAiIwNARKtRpuWbkZn7v7/+H29R8PTbt7uaGHRy42Ej6PzWM+HLGyti4ZSYs7jJ+tsFitRqZujKmtCJZ1Mmq12pYlNj+8+aWjn8df//gvWnFUlSECfUHA5/Djhge9CweCh/D7330zfrz2w76otyopAp0icJ/x++Fl9301FrLzeOu339Cpw+o4XSDgtnvwO/d5Fa6fehDqjTpsFqvE7V3oBx1ycAlQ2k55OyXuDIr/ji8s9sR6aiwaQTgYNPWiVJ7SGX49M5pisL+57SP41yOfPWdn2ax2/K/rfg/3GbsvHDabEYhV6nUcX1iQTGxwh3jXW0Z5J8V1NpsNjUYdFO5dKLjuZoIBu90Oh91uZMl3HT/RE+flherezz+fGI2CwismdYinUttqStDvM2Jpp9NpnpXwGso+p9h6fnl5W2VoIxHoJwI8T/xeHwrFAhZj9yRhbGcbeP08ODsDm9WKeDKFtURi83C8Xg6y2JzCYI/bbaTMvL4oRGCnBHhP4vlDWWc8mUT1HM/gd1qutj8/Acozx6JRM5/je4/55ZUt1zF75Uj568TYKMrlsnkntpMENHs9NKni4QAAIABJREFU9rDtz2QaFO3ynGJ/5guFYUOg9raJAOcyTGTN+z3HFc/jUql8ct3Id7EWI1q1Wm1G7u52uxDwes2zUcqe+U68ORdiQim/z2vWkBthQaVaQWw9vqP5EuvEYzkcDnhcLrhdTvNumHORcrmCcrWCSqVq6niud7t8+7t/ZtqsaSuVijlvlESkTYNIxfYtAcrVfV6POdecJ8/b9VQKqRZJ1nkt4HnI8zTBcjNKQNK3g2UbFeezQ85BR8Nh2KxMhgojb+fz9F4MPvPns/9sLo/FWKwXqzhwdeI1Z3pi3CS2dcisO3D9qwaJgAh0jgDvseV6HfliEfNLegdEeTsl7k6rVeL2zg1DHUkEREAEREAERGAACEjgPgCdqCaIgAiIgAiIgAiIgAiIgAiIgAiIgAiIgAiIgAiIgAiIgAiIgAiIgAiIgAiIgAiIgAiIgAhsj0C90UCilMZqYQ1/cNPbEC+ub29HbdVWAvebuA6/efVvI+yMoFSpYGklti0xWlsrpcL3TIAfIuSHCb945LP429s/asStChEYBgJeuxfveMh7MRvYh7d+5w34yfptw9BstVEEtkXAbnXgiRc9FY8/9ER8+di/4l/u+Mdt7aeN+o/A5ZEr8ewrnoeLQpfAZrFtNmApdxOOpL6IQlXz8P7rVdW41whcEX0Opn0PMNWiTGtuabktcsHdtNvldIIJndaTSawnkucsopn06Xe+9ptYzZ9b+HJl9Gq8+QG/D6fNDissYHI2lptMp3dTPe0jAhckQNEjZcccy3sJylaPnJjbSxHadxsEKE3cNzVpxBsUXFXPI0u22ayIjIRAgTslWcVyGYvLK0akeHjfrBEc8tpF2bRCBAaJAGUslKxRxnn0xBz4nLzdYcSD01MmEUYilcZqPG6kMNFIGLVqDWvJhJGJDmLwuShlrLyW8JqiEIGdEqCA99C+WXNvY4KSrZIh7bRMbX9+AnyXQRkz5wKcw51YWGyLOJ/zD/at1WJFIpXE2nnWS+qz1hCgFHVidNQItinM1/nUGq7DXArnNhPRiJG3U47O8/hCyQG4tuQa00jaLRaUSiWkszkEfD64XE4jam/UG7BYLbBZbebrWjxu5lDnCtaD5bEeLqfD/J33D5PQ+2RysaYk3sz8OP87maCb50GhWDRrJ0rdKXfnj1nm1MmkByznxOKSzplhHuxq+zkJ8Pxg4gXKrPkMiecak8ExKdxegklkTHIIjwfpTBaxdb1H2QvPftmX127eI3weN2CxmnvL0bn5rlWf63ZKXc8XHPN3HjvetToO04GbyXIpb6fEXSECIiACIrB7AqVa3bwL4n12mJNuNu/1zAtCgbtCBERABERABERABERg+wQkcN8+K20pAiIgAiIgAiIgAiIgAiIgAiIgAiIgAiIgAiIgAiIgAiIgAiIgAiIgAiIgAiIgAiIgAiIwAASq9QaqjQa+cOQz+LvbP2o+TKnoPoHrpx6E19z/DbDAgkwuZyQKlBAq+pfA5Nio+eDyF49+Dh+//a8lcO/frlTNd0jgssgVeMP1b4HT6sJrbnwplnNLOyxBm4vA4BIY847j+Ve9GPcKX4Y//u934/b1Hw9uY4e0ZZzLPfbQE/CoA4/BlG8aDqvDkJC4fUgHhJrdNgIUt1Pgzug1eXuz0ZSTnU+MR3HhxQf2Y7UQw+989TfPycpj9+BF934ZHjzzMNitFnBNXyyVMbe0pPV820bY4BRMkR2FeNl8/oJCPafDYcR3G/t4DQTuR2mqeT6xLT8O74QwAgjuo2dOnRtLlx46iFqthnQuh0QytaVwlUJDSpV5fWIfxRMJrJ8iavd6PJiZGDf9trC8gkJpb+K1zrVeRxKBCxPgfXd6fBxejxsLKyvI5QsX3mmPW1AWT4E7ZXS8JuYKBZPskbJDnmepTAax9fgej9Kbu1MUzHtJMp3BWiLRm5VUrXqagJF8z86YcycWj3fknO1pIB2o3Gg4jEhoxByJ6xgmyGrHOyqn3Y5909NooIHl1VXkC8UOtE6HGItEEAoGjLB6eY0Jf2ptg+LzelEsFpWoeheEKS4eCQbMnGEnSV4453Bzjt9oGAlfudK+BDFcN5o1A2DkynynvV3xH6/tHpcLHCN+r8fI0hksg3MGJhmw220Ij4yY7cqVqrlOnBpcb0bDYXjcLiNsN/MqwIjYS+UKypWyEbLX6nVzDdvwvFpM8irydTjsYBs2Ze9WqymDf/hzMmwmssjmcliNax6zi6GsXYaIgM1qNYmymgkA9zp/mJ2chNNhRzZfMImg+JxDMRwEuG72+3wm4SCv0+aZZCJ53iSF7SKzHYE7j83xzrmVor0Emklw3batBbt8X8L3JgoREAEREIELE6hxzVhvIJ3NmmTAwxpM1ML7PeXtuoUM6yhQu0VABERABERABHZLQAL33ZLTfiIgAiIgAiIgAiIgAiIgAiIgAiIgAiIgAiIgAiIgAiIgAiIgAiIgAiIgAiIgAiIgAiIgAn1JgB9iLtfq+Fnip/jWwjfw5aNf6Mt2DFqlA84g3vvzH0TIFTYfKF9NJMwH3xX9S0AC9/7tO9V8bwR+7fLn4mGzj8Tx9DG85+Z3oFqv7q1A7S0CA0TgyujVePm1r0W6nMbvf/fNyJYzA9Q6NYUErhy9N97ywHcYcy1lPxK3a1yIQOsJBJyzuG7idbBaNmSoFKWcT5Te+hq0psSg3w+uGb545HP42G1/ec5C7zt+f7z0Pq9EyBUyMrFSpYJkJoP4KdLl1tRIpQwaAYqPJsfG4HY5UW80UCqVT5NfUWBHIRIlW9zGYrHCZrOC8i3+LJ1lcrnhFTj023igzIj92RRD87pI8SOlqJQZUhpNKSslidVaDccXFrcUoVGWOBoOGXni/PKKJPz9NhBU3/MSoLw2PBLEajyORCrddlq8lu6fmoLTuZHUiecir8dcK/B7/PexhcW2CJLb3rgLHIAi6JGAH/liEUux08Wr3a6bjt8fBHg/23cyAcLqetzIfRXtJ0Cp8kQ0YuYLzUTD7UjIQzkrE2pwTaMkD+3v1+YRmFzD5/WY+w/X0e3o25nJCfg8HnNISsQpv87l851rZB8ficLysdGoEbFTPm7m87k8soW8EZKfGnw2wHUczyO32232sVBEDph9TywsbpnQaa94KJcPB4KwWC1mvcBENLuRK3P9GQmFzBqFa5Mzkznw+8GA36xtFldip43V8Wh042emMRbU6jUju2d9KNHluGOZW41vlsd1MtdNTqcTLqfDXO/4vaZ8mqXyWROvT4l0ui3nyV77QfuLQK8R4LonHAyatRafQ+x2/j8SCGA0EjYJCLlma2eykV5jqPpsEOB1eiPRhwcBv99cn5tx1/ETHVs7NwXuvK9wzqToLIGtBPpMyOKyni1wrzeAcr0OO+/xMvB2tqN0NBEQgb4lUKxtJLs6MjffsXtrL8Fq3md426DAXSECIiACIiACIiACIrAzAhK474yXthYBERABERABERABERABERABERABERABERABERABERABERABERABERABERABERABERABERgAAvwQU65awHohjlf9x0tQb9QHoFX93YSgcwTveMh7MOYZRy5fwHoiiUpV0uN+7tWmwP1fj3wWH7/9r9GgnUkhAkNA4A8e+n7zAet/ufOT+K+l7w5Bi9VEEdg+gUcffDyef9WLcOPcV/HnP/jT7e+oLfuGwCP3Pxovueblpr4nMt/AHYl/7pu6q6Ii0A8E7FYPHjx9AxxWX1/L28ma6wVK3N9z8ztx8/L3tsTPOdU7H/JeXBS6xHyIvFJvIJvLIRZPGOmeQgTORyDg85lxRnEdZVoMyvUotqNAmJI/O4XfJwvhdnwOQeF3KpsxwndF/xDg9YKiw9BI0PQtgxIOChzZt3a73SSBoHxq4QwJ4pmtPLRvFg67HRTmUlqoEIFBIcAEBWORsJEFdyoRChMnUETI8zGZzpj7OK/JB2dnDFaKT1OZwUvsFQ2FQMkrBaqUyCpEYDcEpifGjQh6LZ7Q/Wg3AHe5D+eQoWDQJPgplSuYX15uudDL7XaZBBfZXB6Lsdgua6rddkKAc8WZiXG4XW5Ua1WcWFxqeb/uO5m0pFGvb77fpHi1UCobEe+FRN+8P3Le2g6x/E5YdWNbt8uF2ckJ0ycmAVO9tikVt1ltqFQrhin7sSkcZ+Itbl+p1ozsnT/neoBlbSRg2H4yrmYSqHO1nT/nnIbPMLhO5BqB64q9ButaqVTMmuXUuEfgbsVyLLb587FoBB6nC4VSyQie+ZUMWhFNrhTE1usNI4JXiIAIbJ8AEwIyQYvD4cDySgzZQmH7OwPm+sVzvFZjAoUkskr+sSN+g7gxE3b4fR44bHbzWzbLq2tIZ7MdaaoE7h3BfM6DbCVwt1kscGwhaC/V6mZ88Pm2yyYJb3d7TkcXARHoFwJ811xrNIb2/c/s1CR4r+F7d+X+6JdRq3qKgAiIgAiIgAj0EgEJ3HupN1QXERABERABERABERABERABERABERABERABERABERABERABERABERABERABERABERABERCBjhHgL+InSxn8xQ8/hO8tflty6Y6RP/tAIVcYL7/va3BZ+CpUKlUsrKwMpaCgi13QlkNL4N4WrCq0xwn4nX781WP+HuuFNfzujS9Dvprv8RqreiLQWQKvuPa1eMjMw/FH//V2/PfKf3X24DpaRwg8bPYReNl9X2OOVaiu49uLb+3IcXUQERgWAg+afiu89rG+l7ezvy4+sB/FehHP+9Kvbtl9HrsHTPzxtEueAa/DC0pKqvWGkbClMp2R1QzLuBrEdlJ+ODU+ZqSnxxeXjCwxHAwame6pwvZSpYJ8voB0LmfEeYrBIEBRZsDvM4JFJyX9Fot5zkRpdSJ1YSE7RYr7p6eMCHJxJaYEg4MxLNQKwAiJKXBfTyY7JnDn+cTzj+dTM+x2G/ZPTxuRe71Wx9H5+YF6FsxrzsToKPxejxG4H5tf0PgTgV0RYPKDidEoEqkUVuOJXZWhnXZOgOfwaDiM8EjQ7EwR9FJsdecFXWCPiw7sN0mp2LcUMSvaS4DzwtFIGDRcUn7KeWGrguuL6YkJ+E5e92Pr66ZoJgRiQg/e7yjDnlta3lLi7nI4MD42auatXJMwuQmTTg1LuFwuTJ1sP8+FWDwOStsddhu8Hi+8bpdBwXOTfxhN0X2xXEahWDK8KHAf8fvh93nNdvweZbfnC6/Hg4loxEjh+X6awmWe8+VT5i3sRybUoDCeMn4mo+E27QyPy4VggGsZJ1bW11AuV4zQnglwTBL0ZFKC9XZ2gMoWgV0S4PzB63Gba9BibHXbz5m4/b6pSXNti6dS5jxXiECQz7V8PjC5EH+3jVJ/PqPqREjg3gnK5z7GVgJ3ytv5fuTUaAqIm9+zWyywy8Tb3c7T0UVABPqCABNfMAEG15BH5+b7os6tqCTvL5FwyMjbebugwF0hAiIgAiIgAiIgAiKwcwISuO+cmfYQAREQAREQAREQAREQAREQAREQAREQAREQAREQAREQAREQAREQAREQAREQAREQAREQAREYEAL8QNNP4rfja8e/gv+Y++qAtKr/mvHOh7wHBwIXIZvLG3lQvV7vv0aoxmcRmB4fN6KErx7/skmUoBCBYSDw+MNPwvOu/C0cTx/F677ximFostooAtsmYLVY8abrb8C9x+6LF/7bs5EuX1ieue3CtWHPEHjwzMPwymtftylKvWn5D5ApD88HX3umI1SRgSRw/4lXI+S6aCDk7S6nEwdmpnHz8k14z83v2Owvq8WGce84Lo9chavG7o0ro1ch6ByBy+ZErVFHuVzF/PKykaEqROB8BKLhECg95fOFU8W5lO5RfFSuVlEql1Cr6fnDMIwkv9eLYrmEanV71w7K0y45eAClUhnLa2uniaeHgZfaOLgEuiFwP5MmJbazkxNoit0LxSLml1cGAjolsJTs8T7TTBxBeSyFvQoR2A0Bn9eLmYlxI5u+kIR4N+Vrn60JUGTFuaTH7TYbULzdjkQM7FteCynjXFnbEH4r2kOA97/xaMSsDSi+PldCH167rfyzTYlZvdEARdsUw1OuXSpXEE8lTxPvMqmUmYuWyiZ59ZnvPylt5zY8NtcmTHLCZ6jFUhGJdBr5QvGcUE6VmbeHXPtL5bOBmckJIy3mPXMtntgyeRLXcQ6HHY0GHfwN1Ko1kD/3OzWoNaUQngkYeA1dWokhd44ECfw5xwWD8naW67TbTV+w7I2+ojR+4wjpbA7JdLojSWc4BkPBgEm+w/HKRB4Bv9+I7tcSTMSTbH/n6AgiIAI7JmDO3UAAkVAItVoViXTGXM95fed15dTgtnar1VyrmACE95EUE4woac+OuQ/qDk6nA0GfH2PhkBG4M+46fqIjv0slgXt3R9VWAne37XTJbr0BlOv1zXdFfNfCKYvj5DxWHvfu9qGOLgIi0NsEeF/l74x3MjlKN4mcKm5nPXiPsFus5qtCBERABERABERABERg5wQkcN85M+0hAiIgAiIgAiIgAiIgAiIgAiIgAiIgAiIgAiIgAiIgAiIgAiIgAiIgAiIgAiIgAiIgAiIwIAT4MbdCtYy1wjrefdPbsJCdG5CW9U8znnnZc/CUi59uPhy/Gk8gf44P0vdPi1TTJoGxSAShkQCOpY7g9771OlTqFcERgYEm4LQ58cbrb8ChkcP4/N3/D/9yxycHur1qnAjslMD+wAH8+pUvwGWRK/DcLz7DSHEUg0fgobOPwMvv+xrYKJ5qNHAicyPuSHxq8BqqFolAhwlcM/ZijHmuHgh5O9FRiBgNhfDhWz+AG+e+hqh7FNdNPQC/eOBxmA3soyLNEOb/KUujkKRarWItmUQ6k+0wfR2uHwnsn54CZYCU3a0lEv3YBNW5ywQuPXTQiNtj63FQMK0QgUEg0G2B+5ny9uY5RmFrvwZFi7zfBPw+I3umYJbiVwqf1xNJIwJSiMBuCTQTigyLUGq3nFq1H2XqlD67nU7YbDbz1CqZShvhdzuCx4qGw6jVajg6p8R3e2XclOYyqTAdp/VG3awnKUhvCtn5DjKdzZifnxrcLhgMIBIcMdfxxnYlZo2N9arFakW1UsHy2vpZ88bRcNiMKyavPnMsccxR5F+r1816l/cOjj0mBNlYC1uQLxbNu9NyuXxandnO0VAYNpvVJBhgGf0WFNPOjI/DZrebdT6l5K1K1sZkXhTr893zyuoqSpXT309SmEwZOplTqsy5SL1Wh9fjhsPhMPw5bjhUeI5mKG/PZMzfOxWU7E1xfNRqSKUzGAkGzHjme/RBSX7TKZY6jgh0kgCv4by2M7je2bjObH2NZtIQp8OFaq1qEn2kM5mWXQc72WYdq30EeD+bGI2aBDO8XzGpE5M7tTskcG834fOXf6bAnfNN1xkJhkq1upmnLK7EzHOHybFRBP3+zYKdVol5u9uLOroIiEAvE6C8nb/H0qn7ardYSNzeLfI6rgiIgAiIgAiIwKATkMB90HtY7RMBERABERABERABERABERABERABERABERABERABERABERABERABERABERABERABERABETgvgWq9gVy1gK+f+Hd85q5PIVGMi1gHCbzp+htwzfj9kEpviDBqtf6TDHQQV18dqilAsFgt+Nzdn8Ynbv9YX9VflRWB3RB47KEn4JmX/TpuXvqeEZJKUL0bitpnUAk8/tCT8OCZh8FmseEN33z1oDZz6Nv16IOPwwuvfinsFguqjQYK1XV8e/GtQ89FAERgLwSuij4Pk777D4y8nSwOzEwb2em/HfsiLg1fhinfNJgMp9Gow261G1xNp169XjfSOgrdJEHdy0garn0pShwJ+I346vjC4nA1Xq1tCYGDM9ObMsnVuJ4VtgSqCuk6gW4K3E+VtxNEuVwxCTb69d5Ogarf54Pf64HDbt+UA+cLRZNwptTHUvquD1RVYJNAU+DORCJzS8si0yYC5Ew5ZjgYgN3hAO3eXH+sxxMoniHNblUVeE1kwiFePyiYPr64iMaZVvFWHWxIyiHL8dEofB7PWS3mmjLBd5CJs2X8lHyz/zkOuB1lu6UyE4ts0+J+UhafzeWNpPfUsNvtmB4fA0XtmVwO8UTSbGO12Uw9I6ENYXwsHgf3b44Bfs/lcsLn8YKidiYL2ahX2dTT7XTB4bAbezxrybatrvfXfJXPA6YpJ6/WTP3Jp9URCgaMyJRSfErum3wpV54aHzNi9DUmFi8WTd83g0xtdps5P7lvtVozgvdOB2W9+6anjLS9Uq2ar81gnTme+FUhAiLQWwR4zT44O2POW57HnEuUSqcn4di83pzMXFkslpArFHqrIapNTxDgPGCayU5OJkzuVGInCdy72/1nCtytFpjrSTO4bKB4+NTxwHlLMOA371z8Xi/sVot5T6sQAREQARE4m0AzCcZdx0+cthYcFFYStw9KT6odIiACIiACIiACvUpAAvde7RnVSwREQAREQAREQAREQAREQAREQAREQAREQAREQAREQAREQAREQAREQAREQAREQAREQAREoGMEKHFPlTP47uK38Bc//FDHjqsDARF3FO95+AfhsXqRTKURT6WEZYAI8MOB49EoKiibJAl/c9tfDlDr1BQROJuA3xnAh3/ho0iVkvjQ9z+An8ZvEyYREAFKbyw2vO7nfg8z/ll8c/5G/NPPPiEuA0rglw4/Gb9x5Qs3hRLVehHfWvzfqNYlIBnQLlez2kzg8MjjwT+UiVHaSGFbvwdlIof2zaJar6JQzcNj98BhoyiRrsQGavW6kRxRbMc/uXzB/PtUoVq/M1D920/A4XBgemzMiA+Pzs2bMaQQgZ0QoPCIYlWOnYXlFY2hncDTtj1LoFsCd8pmZybGQWEqgwk8Y+vrbZG1thu+x+02MliK9CjY3WhPzTzTTqTS7T68yh8yAm4X70XTKJbKOLGohDTt6H4KnqPh8Ob5zPXIYixm1iDbDSuNitiQf28neE1kohjOV3m81XgCybSuH9thd6FtzkwWks5mjXybcsszBdyUYE6Nj8Pjdpl+KJUryBcL5mulUjGi9O0E+51Jo7YS8PO+G6Wk3WYza1uznm8ATqfDfI/HKRRLJrn1Vvtzm6DfZ+47rA//za+873B7SoLZZpa9uLKCcqU/1jwUkc9MTpi6U6CeymS2g3rH25BVZGQE4dCIef/M8cDE0zzvq9Wq6Wsmaurl5AljkQi8Hrfpe/b3qUHpPflprbvjoaEdRKCtBDgvOLRv3+Z9J55Mgcl4eM07697SaJhrUF1JXNraJ/1cOJ9NMRFqM2Ey29IJ2eypAvGl2Gpfrt37ud/PFLhv1RbOQY/MzZ+1BmmOGc51nWadohABERABETiVABNgVOqnJ8EYNEL7pibBZ9i8DdgtVvNVIQIiIAIiIAIiIAIi0DoCEri3jqVKEgEREAEREAEREAEREAEREAEREAEREAEREAEREAEREAEREAEREAEREAEREAEREAEREAER6FMCDQClWhU/WvsRPvbjv8Rc5niftqQ/q/3QmUfgN69+CSw1K9YSSfMhVsXgEKAMYSQQgM1uNcLez9z1qcFpnFoiAlsQeNJFT8MTL3oqKvUybvjOmxDLr4iTCAw9Aa/diw8+6i9Rb9Txlu+8HktZiccGcVBcEr4XXnj1b+PgyGFYYAHl7bfEPoBMeX4Qm6s2iUBHCBwKPhYXhZ5ghFyUUA9CUD43OTZqmsLPjFNUxDU5g+3M5fNGsEeRnUIE9kJgYnQUIwG/GVMLK7G9FKV9h5TA7NQkKD5KZzJGrqoQgX4n0C2BO6WjFJBSQssolytYWOmvxAh2u80kqWSySgbnLpQBU5yqZ9n9fmb0bv0pHh6NhJHO5rC8utq7Fe3TmlGGPD0xAYryTw0mY6DUeTsxGg4jPBI0QlbKV8vlMvKFIrKFAopbvOfi9sGAHxQq8trB92GDkKRrO6w6tc1Gv47D5XKhXqthZT2ObC531uH5zioaDhnpJft7J9L+7bSFY4LrXrfLZRIEMFEZ1758XrZxH9mQ93OtcqFgWZSvUeTN/Yvlkqkv56ljkbCRAnM8raytX6iorv+cQtLJ8TGz9k8kU2bt385gArnxaASUxjcF+BTe8/6dK2w/UUM763i+sjme2fdMNMD+Znt4reG4JbtMNieBe7c6R8cVgXMQ4Hl7YGbGnKPlSllJnjRS9kSA965Ds7OwWy0bSVwaDSyvrpmkJO0OzmP4HJ/BxLJa97ab+D3lc27HZw9MHNd8BtH8Ka8tTEzDudS5krhcfGC/mX+6bBtJ5xQiIAIiIAL3EKC83Ujcz3EdTWeyHbnPtrNPmgJ3p1Xy9nZyVtkiIAIiIAIiIALDS0AC9+Hte7VcBERABERABERABERABERABERABERABERABERABERABERABERABERABERABERABERABETgFAL8wPNaMYGblr6HT/zkY8hXzv5Av4C1j8Arrv1dPGjqoeYDEvwAID98rhgcApTmUdTUsDTw2bs+hX/86ccHp3FqiQhsQeDN178N14xfi0/+7BP49B2fNEIWhQgMM4HZwD687+EfxnJuCa/4+ouGGcXAtn1/8CCeffnzcPXovWG3OiRvH9ieVsM6TeD6yTcg4Jw1h+2UnKWdbQz4fBgfjRqBCIMCu3yxiGwub75WKpV2Hl5lDxkByjgp26Xo7vjCIijqU4jATghw7OyfnjLpJhZjKy0Xe+6kLtpWBFpBoFsCd9adutpwaAQUUlusViM2Xk8mjei4X4LyVz7f9Hk9psp8jh1bW+8LAWy/MFY9TydACbXP48FaIiH5Z5sGB4WIfHfRaABM1EDZdvXkOyqe4xRlcs2yVXCeubFvwwiVm9s196GwmwkriqWiEWyzL51OJ2q12oa8PZ4wUm9F6wnMTEwY2TlZ12p1JDJpUMLWDAr0pycnzLqUInSeY+0IjikKt+02+2bxFgtMnaq12o7l/RxHjFPfn1LsOeJC2R/iAAAgAElEQVT3m7F794m5djSjZWXy3Dg0O2NE6sk0EyW0h/uZFSabyEgQPq/XcKc0P7a+vSQNLWv8HgoiN4fDDpvFCnAAMZgwolo1Y1whAiLQWwR47afAnQkW8oVC2xNV9FbrVZt2EJidnIDL4YDLyfduDTOmFjuUqLIpcef9ptfnGe1g3wtlnilz5zPuCyWA4jqS6xyJe3uhB1UHERCBXiNQqtXP+9t7TC4+t7TUa9XeUX0kcN8RLm0sAiIgAiIgAiIgAjsmIIH7jpFpBxEQAREQAREQAREQAREQAREQAREQAREQAREQAREQAREQAREQAREQAREQAREQAREQAREQgUEkQAVDrdHAsdRxfPD778PR1N2D2MyebZPH7sE7HvIeTHlnkExnjJDkXGKMnm2EKnZeApQbUWoCawP/duwL+NvbPipiIjCwBMLuKD7wiD9DLL+Mfz/2JXzl+JcGtq1qmAhsh8Aj9z8aL7nm5bg1dgveddMN29lF2/QRgXHvBF533Zsx698Hm9UueXsf9Z2q2tsEPPYoHjz9ts1KUiB4dG6+tyu9jdrNTE4YeWEzKBzh+i+Ty2kNuA1+2mT7BDxuNyZGo0aaeGRuzogSFSKwUwIT0SiCAb+RI64lkrpW7RSgtu8pAuGREYxFwkYaHE+lOl43iscoOx4Nh40UmQJa1iOe7Hxddtt4tiEUDGzI0BwO0w7OYyij17Ps7VEN+n2IhsOgQPmcwZ81Gkhlsm0TK2+vtt3byoiO982a8yS2vt5XyQ66R23vR943NWXkmEawnkyB84B6vWbu/xyPDPYN1zRet9v8m9cw/pzf5/co1Ob1oSnbPrVWXPs0t997bVXCVgTYDwdmps0agO8aed/h95jMqZk8muvRybExJDNps02/S7DHoxEwScux+YWeTlrFvhgJBIxEfT2RvKB8tJUjnMm9OA9if/P8VoiACIhAuwgwSQWTVaQyGaSzuY5e69rVJpXbXQK8dwZ8XgR9XiNwZ9x1/MRpCV3aWUPOq5jgkPdurnsVvU8gHAxiLBqB3WqB/Xzr7t5vimooAiIgAi0ncPJWasplMj7+rngzbR/XirzfMeF4P4cE7v3ce6q7CIiACIiACIhAPxCQwL0fekl1FAEREAEREAEREAEREAEREAEREAEREAEREAEREAEREAEREAEREAEREAEREAEREAEREAER6AgB/lL+WiGOj932EXx74T87ckwd5B4C+wIH8L8f+HZ4rX4jZsnm8sIzYAQokaDkqGGt469//Bf4+omvDFgL1RwRuIfAC65+MX5+9pFYyS3jjd98DWqNmvCIwNASePq9fg1Pv/RZ+Puf/C0+c9c/Dy2HQWz4pG8Kv/eAtyPsDsNhdUrePoidrDZ1jcD+wCNwafiXjQyUwjnG8uoa0tkNcWA/R2RkBNFwyLSLsjzKXyhSU4hAKwlQcERZTaVSwYmFxU0JQyuPobKGg0BTiknZZCabRSKdRrWq9d1w9P5gtZLP5TieKRxfjcc72jje86OhEMIjwc15DSvABDWLK7G+ExtSDEwJOWXkJjFsrYbYehzZXK6jXPvpYJT+TY2PGbE1peS8phrpfdOS1GyMZUOQbbfbwRkwhcvFUqmfmtqSulL+eXjfrJFGra7He1rK3JIG90ghFHtznFK+zvFp1mJWqxmL9XoDtXoNFnB82kyfrKytbymD5v68TjChEMc8t29eJ5Tsob2d7fV4MB6JoFqvYX5p2fRBwOcz1+tcoWCSmMxMTJg+4fo6m+//95BBvx+TY6MmOQDfrfZqcB4SCY0gly+YenZanO9xuVAYwvtJr44H1UsEBpWA0+nEgekpc53js07d9we1pzvXLq6LwsEAoqERMw/l77R18h0BExTNTk0yvxbuPtE5cXznCA/ekbj2pnifSdOc1vMkThu8pqtFIiACIrAtApS4VxsNI3BnDIq4vdl4Cdy3NQy0kQiIgAiIgAiIgAjsmoAE7rtGpx1FQAREQAREQAREQAREQAREQAREQAREQAREQAREQAREQAREQAREQAREQAREQAREQAREQAQGjcCGwD2Bv7v9o/jP+f8YtOb1RXsese8X8OJrXoZqtW4+eDiMcpa+6Kg9VJKiJgqbCrU8XvrV30Sh2v+CjD3g0K4DTMButePdD30f9gcP4l3fuwE/WP2fAW6tmiYC5yYw6ZvGky/+ZTx4+qF487d+F3OZE8I1IAQOBA/hRff+HRwaOQy71SF5+4D0q5rROwSun3wDAs5ZLMdWMTk+ZipGyenRufneqeQearJ/egqUifAD8olkCvFUag+laVcROJsA5ZuUNVJ6SuG2QgT2QoAy0JmJcSMVrlSqWF5bRaE4fELhvTDUvt0n0BzHvPdyPkGJdifC7XJiLBIxEt1m8NiZXA7riaQRefdrUAZLkbvH7dpITFOvI5fLG2FjP7erlf1hs1kxER2Fz+cFrX/kQpkl5UiMM3VyVCdxfFD0OxLwm+2PzS8MnfyScxjOZVKZjBFOc2wpOkNgemIcFLmTeTqTNee20+mA3WYziQWMvdJiwcLyyrbeX9kogD95fZDEtf19ODE6CpfTgXQ2h+TJNQBl+jOTE2BiBPYfv7Ivji8uolyutL9SbT4CkwRwfW2SosRWTQKrXgyePwdnps11fSm22nfJW3qRqeokAiLQewQ4h+A9h0leOI9TiEArCISCAYxHo7BbLajWGyYBDROhdSqYKIYJY7iGY4ItRe8TuPjAfnAd4rJZe7+yqqEIiIAIdIjAoIvbmxglcO/QgNJhREAEREAEREAEhpaABO5D2/VquAiIgAiIgAiIgAiIgAiIgAiIgAiIgAiIgAiIgAiIgAiIgAiIgAiIgAiIgAiIgAiIgAiIwJkEmgL3T/zkY7hx7msC1AUCl0WuwBuvvwFum9t8eJ8SDMlJutARbTyk3+fFeCRiZCev+PqLsZxbbOPRVLQIdJfAc654Ph594HF473+/Cz9cvbW7ldHRRaALBCyw4OXXvgaXRa7E7es/xp9+/31dqIUO2Q4ClLf/2uXPxdWj9wETVlTrRdwS+wAy5cEQS7eDmcoUgZ0Q8NijePD024xU7s5jx9GUpLAMJrpKZ7M7Ka7ntqXAcHZqEhTpUWZEeatCBFpJgFJGSk+9bjfuPHoMlMEqRGCvBCghnpmYMMkneB2jFDS2Ht9rsdpfBDpGgON2cnQUAb/PJCCYW1pq+7HDwSCi4RCs1g1pGOc2uUIB8WRqW+LjtlewBQeggNzn9SIY8JvrAyXPZF2tVpHJ5c21glLdYQsyGPH7MRqNGEk7EweQRSabQ3kbcmGOGQqJOV/keFlPDtd8kYJGiho5Tx62tnf7XHG7XCYJ0EaygbS5bnE88/tBv8/8PZFKSz7d7Y7a4vjsm0P7ZlEqlbEaj592reG1OTQSRCgQMPckSs6PLSwOTHKIsWgEfo8XhVLRPDM4X5CF0+k0Y7xcLne0Jylwdzgcpo5M5KIQAREQgUEjwPUPr8kSuA9az3a3Pfz9munxcTisFlRonwVw1/ETHUvKxrnT4X2zZg5FgXszGVd3qfTu0bn+tdnt5tmAeRbSaJi1A9cVXBd3IpiUyu/1wmm1wnpm1rROVEDHEAEREIEeIjAs4vYmcgnce2jwqSoiIAIiIAIiIAIDSUAC94HsVjVKBERABERABERABERABERABERABERABERABERABERABERABERABERABERABERABERABERgNwQkcN8Ntdbu8/Ozj8JL7/tKUPhar9extLqGXD7f2oOotK4S8Hk85oPLTocDb/n26/HT+O1drY8OLgLtJPALBx6LX7n0mfjQ99+PH639oJ2HUtki0JMErhq9N151v9ebD6e/4usvQr6qe3pPdtQOKzXpm8bL7vsqHB65RPL2HbLT5iKwXQL7A4/ApeFfRjaXx2IsZsSVFNExKAA9OtffyRIoLpmZGAcl26vxhNZ82x0Y2m7bBCg8DQWDRrDZ7+fLthutDTtGIBoKIRIOoVGvI5vPYy2RQLVa69jxdSAR2AsBzin2z0zDarEgnkpjPZHYS3Hn3Zfi9sjIiLkWU1TGoLibiQ8GUfjGeY3b6TSCfIqebVaraTv/sL2LsdWOCfba1qnbLJgJVJiAiAk82fdMGLCeTJivOwkK5ybHx4wA/sTi0lAIs40o3OnE1MS4Ef4NQvKmnfS5thWB3RBoCva5BqB8n0nCKM49M/hOitcmXq/zhcKW2+zm+L2wDxOIjIbD8HrcJgncqcFrqMPphMflgsftMvcozgeYPJv3p6XYaseaMDE2apJ7MDEH59AKERABERg0AuPRiHkepTncoPVsd9vD+/e+qSnYubYGwN9r6/QYayYnqNVquPvEXHeB9OjROSflfNPn9cDn8cLhsG8+F+C6mO91KHJnEpt8oWjWys1nJa1uUrO/7FaLGTcKERABERhWAtVGA9WTyU+4/mWixHyxONA4JHAf6O5V40RABERABERABHqAgATuPdAJqoIIiIAIiIAIiIAIiIAIiIAIiIAIiIAIiIAIiIAIiIAIiIAIiIAIiIAIiIAIiIAIiIAIiEBvEJDAvfv9cL+J6/D6n3uLqUihVEIylTYfYFMMDgF+YHEssiFwf9t33oTb1n80OI1TS0TgDAKPOfh4PPWSZ0jgrpExlASinlG84KoX4+rRa/B/f/BBfGfxm0PJYdAaPeYdx1sf+C5E3BHYrQ5U60XcEvsAMuX+lkkPWj+pPf1P4PrJNyDgnMXc0vKm4JSiuaDfbxrXaUFLq4k2Be6UevLD8ulsttWHUHlDToCCAkoM09kcYutnyxuHHI+a3wICvB5PjEZPiplLRkA5iELqFqBSET1IwON2m/HL+/BybNUkIthuUEhGOTcTb5ar1U0h+VbSMW47PTFutuff642GSdqSTGdQLJXaJirbblvauR3l7X6fF36fz7SfQXk9JeTtErS1sz3bLdtBOfJoFBxjDMr9KFHOFQq7bjfnwBQylyoVzC0sGmHhoAXPD5fTgVAgaMaNxWIF0DDnTTqTwfIWIupBY6D2iMBOCFDATgH5hpDcbeSYPF+awSRo5XJlyyK5FuU6gfcxCjQHKabHx801hHNSytkddgecp7Bhm/l9Xpt5LzKSUafT3JvKHWIR9PswOTaGVCaLlbW1QcKvtoiACIiAITARjWIkGMDc0tKOkxcJoQiciwB/r+bAzDRsFgtsVgsq9YZZxy+uxDoKjXXgPIrP89eTyY4euxcPxoRbTqcDLicT5HB+2YDVupHAjrL2Wq1uqs1ZKuevdjv/bEjdOSfl3Kw5J+P8rFSumP2qtaqZy/Lvu31+wH5ifzF5n9MqgXsvjh/VSQREoDMEyvU66G+fX1oeeHF7k6gE7p0ZWzqKCIiACIiACIjA8BKQwH14+14tFwEREAEREAEREAEREAEREAEREAEREAEREAEREAEREAEREAEREAEREAEREAEREAEREAEROIOABO7dHxIWWPAnj/xzjHsmjNRmKbZqPpimGBwCpwrc3/DNV+NI8q7BaZxaIgJnEHjsoSfgKRf/igTuGhlDSeAJh5+CJ138NNwa+x98+NYPDCWDQWv0dZPX45cvfRb2+ffBYXNK3j5oHaz29AwBjz2KB0+/zcg57jx2fLNeTekGv0EhG+Xu/RoSuPdrz/VPvSmoodQxth5XgoD+6ba+q+nU2JiRM9MXSjH14soK8oVi37VDFR5OApGREYRHRsz4PTo/vykWuxANCsdmJiZMYkZGtVo1Ym0K2XP5gnmea6LR2BRtcw4TCgZMIpqmYJfPe5m0M5PNDZxA90yGZDY7OWnuS9VaDUfnBjP51ThllYGNPuY1MZFMIZFOb0r+LzS2zvVzSuEpHqLkbnU9jmQms9uiem4/zonHIxEjXObfm8HzqFKpwO1ymW9RMsXzTCECw06A54Tf64XNZgWvDU67w/yd1xwKyPPFIvKFwtAKcyOhEURCIfMsoV6rg3diXlsoF61WayiUiqhUNqSgjQbMNYbX7VQmY5JtdCIcdhsOzs4ik8sbgftupaSdqKuOIQIiIAK7IcBEWXxOcGJhUb/jshuA2mdLApR+75uchN1mgcvuAGW0jLuOn9jzemsnyJmcbHZq0swj7j7R2WPvpJ7t3JbrXa7tKWz3ejwmmRDnWvw+JezFUhnZfM48H+T6n3Mdzse4D58N8FkKn5Hw3/w+/31qIiIzj6vXzfWDyYb4bHu386WLD+w362iX7Z61ZjvZqGwREAER6DUCTAJZqm0kbzu+sNhr1WtLfXivZkJVc49hwhDl8GgLZxUqAiIgAiIgAiIw3AQkcB/u/lfrRUAEREAEREAEREAEREAEREAEREAEREAEREAEREAEREAEREAEREAEREAEREAEREAEREAETiEggXtvDIfrJh+Al17zSrjtXhyfXzAfbFMMDgGfx4OxaAQOhx2vvfFlmM+cGJzGqSUicAYBCdw1JIaVwMP3/YJJXhByhfCCf/s11BsbMgFFfxLw2r14wkVPwSP3PxoBZxAOqwPZ8iJui/8tMuXBlA/2Z0+p1oNCYH/gEbg0/MvI5vJYjMU2mxUNhxANhcy/l1fX+lpKLYH7oIzW3m0H15wBn8+IhU8sLrW1oj5KJE+Rrp55MIoTy+XKwAuK2wq5xwofDYcQCgaNBIMSJSbVSKTSyBUKPVZTVUcEzk2gKY4O+H1GdDu/vL3EMJSwT46NbllwUypG+TTFOJS6lytVIzPjNdnrcZ8mJmMh3GctkUAqk+2oeK7TY4NStqnxMSNqS2eyWF5b63QV2no8ytsp6Weks1msxRMtfaY/GgkjHAyapAB3nZLgqK2N6kDhPDcOzs5sytuNoG9tHYVSyRydAlCec5QrU9ynEIFhJnDqdYb3Dt5rKMbk/Itzsd2KLQeJKa8pfG5A6Sfvv6VyyYjba/X6lnyYbJlJWfjzu4937j3d4f37zDqN937eM9R3gzQK1RYRGG4CnOszmQavxwsrsYFe3wx3T3e+9bxnT4+Pw261wGG1olJvgL/b1o13BHwewDVKvyeY3W4v2mw2uJ1OuFxO2G32jeRB9Q3JelO0Ttk65zacU/F724mmtJ3PlI3E3Wox5fL7PIbH5Ybf6zFzXq4FN5Plbafwk9tQ4MvkRxL47gCaNhUBEeh7Anx22HSWVxsNVOsNkxCSSSYHPfg7BHwmwLAx4Yjs7YPe5WqfCIiACIiACIhAlwhI4N4l8DqsCIiACIiACIiACIiACIiACIiACIiACIiACIiACIiACIiACIiACIiACIiACIiACIiACIhA7xGQwL03+sRqseJPH/URjHrGzIfRkkPwIYreIN+ZWnjcLkyOjhmB+yu+/mIs5xY7c2AdRQS6QEAC9y5A1yG7SsBpcxlx+y9f+qsoVPL45M8+gS8d/XxX66SD743AZZEr8PR7/RquiF4Fm8VmCjuR+QaOpL6Aal2S0r3R1d4isDWB6yffgIBzFnNLy0aEwqBk9fC+WfOVQpCjc/2dPEECd43+dhOgLIuiXI/bbc4XnjftiP3TU3C5XDQQX7B4inZW1taN0FjRfwQoUIqGRjBCcbuFUqU6iqUyMvmcSbixXUFT/7VcNR5kApSEURDNa+V6Ion1ZPK8zbVaLaBAl7I2BpNTMEkFhWO8t/M8aUrI+PMNISu/d3qx/P6mfLdYRCqdadt1upf6b2J0FCMBP/LFIuaXtifM76X6n6suTqcTB2emjaxucSW2OX9tVd35DHl2chIOu90ky1iND47InPOV/TPTRvJZbzRw9MSc4dgMt8sFSvd4Xh1fWDAiZoUIDCsBXgOY8IDnA68F8VQKNSV/Pms4cJ7KG2/zXnu+8cJ798UH9huOJ5aWUKm0Z810Zh1mJydOrqGAXCGPZDqjNdKwnthqtwgMGAEmHHK7XSaREUWhChFoFQEmBhgNh43AnULWCkXh/5+994CTLSvLfp/KOVd17pOYQGaYgSE5MIyCCioqiGC+ehUToAQJ8jFkRRQun6AC14DyoQhyuV4+UIHfDA4wMOSBmYFJJ3SOlXO6v2f1qUOfc7rP6equqq7wvNJ2z+naK/zX3mvvtarr/zaBXKFg1mC9Cq/bjWgkDH5nbH//oldt6FU93Mbwejzw+7zguozPogzu/5UrVbOuLxSLXUvYyX2aRDRi1op2ux2bqbR5/m1n/5FzEpOc8ryxX7gx0yuQqkcEREAEekiA98ZKo2Hev+G8V2tu3S+7+R5hD7u3a1Vc23P/sHV/pridzwsKERABERABERABERCB7hCQwL07XFWqCIiACIiACIiACIiACIiACIiACIiACIiACIiACIiACIiACIiACIiACIiACIiACIiACIjAABKQwL0/Bu0R8Ufh1dffDJfNhZX1daSzuf5omFrREQL8oEw8GkXQ78O/3fcv+Oi9/9yRclWICPQjgR899mz8zJXPx3u/+S58Z/1b/dhEtUkEOkKA8qSHRR+Bm448A0+eeirsVjvu3vgu3vCl13SkfBXSewKUtf/iw34VP37ip86J22uNMu7a+CDWinf2vkGqUQRGhIDHHsNTpt5oZGv3nTp9rtexSBixcNj89/LaOjK5wV4jSeA+Iif0IXczFAhgLBY1Qp2F5ZWOt4YCSUqLKVotlcpGYrxbUJLscjphYRKGahWr6xumXfsJh8OBgM9rxJVbcmRFNwnwOZfCo0goaATVJE7JZTKdRjZfkDi0m/BVdtcJUEBGERznS84ni6tryBcKu9bL189MThiBGBNjUNbmsNvgdDjNHMe5jrJtXitGIEt9+wWyGMoMmaCGorl8oThS81jrea51XxqWOfzozDScdrsR8HZDrk4Bkc/jMefc6YXFoTpntgupd3rG51WUYNKEgB/5fAFLa2tdnxdUgQj0M4GJRBwBnw+ZXB6rG+t7yaHUz93pi7aRKe/h2VzeSEF7ES6nA7NTU+ZZgQLUVCat94F7AV51iIAIdJ3A9MQ46rU68qWimVcVItAJAtyT8nk9CHi9sFqAKk20gFlXL6ystiX03m97LhS3UyLOJHDJTGa/Rfb1cdzHYPI6PrMweWOlWjGJbiq1qkmq1au1PPdWmASO7wvxZ3LnfjC570Xkzme8o9Nbz1xOnjwKERABERhyAi2B+/ZulisVs584rMF7NPdOt5KrAk5+H9bOql8iIAIiIAIiIAIi0CcEJHDvk4FQM0RABERABERABERABERABERABERABERABERABERABERABERABERABERABERABERABERABA6fgATuhz8GbrsH73763yDkCqPRaGJxZRWlcvnwG6YWdJQAPyw4MzGOleIy3vHVt2AhN9/R8lWYCPQLgR85+qN4/tW/hPd88524c+2b/dIstUMEOkbAbXfjceNPwPOv/kXEPQmU6yVUG1V8ZelL+LvvvO+SItOONUIFdZzANWPX4YUP/WUcC54wZVNWkCrfj2+tvQ+1RrHj9alAERCBHxCIuK/EdWMvxYUfKD9xZNbIUhnzS8v7Fj/3C2sJ3PtlJIa7HZSiTo4ljJDwzOKSua46Ebwvzk5OGFFxvlhELl/Y2rew8H8XqxEo9bHZbHC7XEa4xON4PVeqVaxtJlEo7v3eSmlTPBZFo143faLMVtFdAsdnpkFpPoNjRnE7paG9kjV1t3cqfVQJ+H1ehPx+OOwOWKwWcL5kMCHFybn5XUVglEiPx2Lm90y4uZ5M7oiQcxznPI/HDbfTCbvdbubJVCaDYml093njkYgR5lO0R/n9MITf6zWSIM6P3Mfn905HS+BOUd1u51yn6+xFeXyeYDIYXi/ZfN4kadopeC3xeYave/DMnLlOFSIwqgR4vxqLx+D1eMy6mPOp4mAEOI+HggGzRuG9qdaj9cUkZfx+v9nbWFnfMEmuFCIgAiIwyAS418lnOybEymRzKOrvWwZ5OPum7VwzHJmahMvhgM3GJJJb8vaNVMoI1HsVTPgS9PvNXtj6ZnJoxe3kSebhYADRcBjNRsPs3XK9dljBcZ8aGzP7Kq29m3ZE7lcdP2Z2q10262F1QfWKgAiIQM8JVBpNNM4mP+aak3uWe0l80fOGHrBCJvhgwlCGzWKBQ8k6DkhUh4uACIiACIiACIjA3ghI4L43TnqVCIiACIiACIiACIiACIiACIiACIiACIiACIiACIiACIiACIiACIiACIiACIiACIiACIjACBDgH++vFNbx/jvfi6+vfHUEetx/XbwycjXe8pR3mA9SbCSTRgYkKVb/jVMnWjQej8PjcWEudwqvue1lnShSZYhA3xH4vcf+IR43fj3+5CtvxL3J7/Vd+9QgEdgvAbvVjidP3YCrow/DVZGHYiZwBM1mA19cvA3/+r3/hbXi6n6L1nGHSCDijuJZx38KT576IfBnu3VLVvpg+lPmSyECItB9AnarBzfOvMN8kPz+02fOVeijHHMsYQQijEwuZyQtgypvtlosmJ6cMCJK9oP9UYhANwhQLjSeiKNYLGJ+eaUjVVCcRMEhrz/KVtsRw1PoFQkFEQoEYLNuiXMou6W08FLJ61hfS0bPYzhHnFlaQqUi0WFHBvUShVAcTLElx4fj3Q05cbf7oPJF4EIC4WAQiWjEPFfU6vVzzxf1eh0blJMVChdB42vHYjGEAn5zDK+HvSag4LHa3wWioRDi0YiZw+eWl1EudyaxyGGc4RxTnkOhYBBoNs350C2pHc9Xyoh4fp6aXziM7nalzunxcZPYhdfRwsrqrtfIOdaBgHmvZHVjoyvtUaEiMCgE+CydiEbBpA5rm5uD0uy+bSfX5uFQEBS/cV1DiXsv7tl8nuA4bqYz2Ez1TkDbtwOhhomACAw8Ae73MAEcE/2lM1kJ3Ad+RPujA9zXHItFTWJI3p+5lqSEljLaXgbF4cdnZ0yVfM9iGCW47BvXXuNMFuR2byVxzGSQL+w98Wa3xmRLKr+1Lqagd0vjv7U/zLV4boc9nFZbKHBnuGsyXboAACAASURBVCVw79bwqFwREIE+JVBvNlE9m/iE7+WtcC+7x/fPbqHhfSoaCZv7FYPidt4fFCIgAiIgAiIgAiIgAr0hIIF7bzirFhEQAREQAREQAREQAREQAREQAREQAREQAREQAREQAREQAREQAREQAREQAREQAREQAREQgQEgsCVw38D77nwPviGB+6GMGIWw77zxrzDmGUe90TCCtWpVQrJDGYwuV2q3243oh6Kad3/jHbh98QtdrlHFi0BvCUTcEbz9qe+Gx+7BK259MVYKy71tgGoTgS4RuGbsWvzGo34H494JU0Ohmset85/Dx+/9V2Qq6S7VqmK7TeBE6Ar86iN+Aw8JXwmHzQkLLCjVNvHt9fcjW5nvdvUqXwREYBuBH5p6E9z2KO49eeoiLhS2UNbRCkpE1jYGT1pH6Qgl2JQbrVMUm8/rHBCBrhDguUbBEGXpFJ4fVJZ7bGbaSJMoN6Qgp1ar7bvdAZ/PiNzdbhcoTmyJ3IsXSCQoU4yGQ6YeinlYvxG4Ly4NpEzc43YbIbrX64bdasNGKo1UJrNvjt0+0OV0mvmKwuqF5ZWuMOeYhoMBhAMBrJ9NZtjtfnWzfPaHkrGAz2ukUql0RvN8N4G3WXZL/MU9OZ7Xp+cXTEKVBueYet3sx+4UFMJMjCXMa5k84vTiYk8Er212r69fzr3QiUQcHpfLXBvrm5tIZbJ93eYLG0cVUCQUMvclPsfV6w2kc1mTkKdbwl/KAplMg8lMKBa+VMKTQYHJ+z/FgJTSU95+uT65XU5MJsZgs1lxemFxYJM4Dcr4qJ39TYBzEO9hlLdT4q44OIGtJC1ReD0ecJ5f2dhE/hIi0IPUyHsh5e2cB7kGYiIr7QcchKiOFQER6CcCR6emzHNarpBHJqe9zn4am0FsCxO6hgN+eL1ec3/mfiHXDoclT+dalns9lIVTIj9ssbVXEkA0FEYTTaysr/eFvL3FmXttTPDL9bHTYTfv4VJOTBnx/NLuf4MigfuwnanqjwiIQLsEKo0m+PfgDL6nzj3Mw7qXttv2C1/P+3CQzwZnxe10tjutVvOcoBABERABERABERABEegdAQnce8daNYmACIiACIiACIiACIiACIiACIiACIiACIiACIiACIiACIiACIiACIiACIiACIiACIiACPQ5Af7BfqlewzdXv473fPOdyFf1wcrDGDKnzYV3P/1vEPPEsbS6pg/vH8Yg9KhOv8+LiXgcK8VlvOvrb8ep9IM9qlnViED3Cfz2Y16MRyWuwen0SfzZV9/S/QpVgwh0mYDVYsWTpn4IN0w/HQ+PPQJ2qwN3LH0JH/jOXyNfzXW5dhXfLQJMMvGzV/48nnXip+CwOs5Vs5T/Cr6f/BhqjWK3qla5IiACuxB4TOK3kPA8ete1EGWZs5MToFSYcXJufuAkjpQ3U8RJ8czy+oaSdulq6CqBRDSKgN9nrpO5xaV91UWJD687h8OBQqGIzXTaSNwPGhQhU5RImbvT6dgSI1erJrFBuVrF9FlhrdmvKpexmUqbdlAwwYR3lxO+HrR9Bz2e85XDYYfP4wHFUy6HA2S5Jfm1wGKlbogS46Rh2q8xPTFupBhsJyUfnQwKLKPhsBl7sqEM+cG5ua6JkDvZ9u1lse2U84f8fpOUgEkTzoXFgkw2Z+T0gypH6Ra3wyiXYxUJBhGPRsw8Rhn0pYKvp6w7GgqZc5SRzuaMzEzRPgHOiYlIBB6PxwjQeU9ZXF0diGuez288byhS532pXC4b6VGxXO56+8diMSP8zeULWFpbax98Hx3BZ4mj01OmRXuV+PPai0ciRiiYLxaHUpjYR0OkpvQxAYorKW/nszPvX3xuVnSGAGWgnOP9Ph+ajQY2UqmOCfJdLie8bg/cTqdZ87CurWcKC5ZWV40IViECIiACw0CAySn4tw/M1jQoz/jDwH1Y+8Dnf55PDjvXXw0j6e7EXmQ7vLhmbe3j8P7NJJmM+0+fGar9HT6XMMEW9y6Z/DOZSfeVvL01ZhyP1rrQabWg2qBq/tLvD0ng3s4Zr9eKgAgMKwEmvOCcyeD7hCtr6yYBxm7B9zl43+OXx7P1M++HTCzZ6/c3OPdzTzYWCZt2MKwWwGaxmC+FCIiACIiACIiACIhA7wlI4N575qpRBERABERABERABERABERABERABERABERABERABERABERABERABERABERABERABERABESgTwnwT/Ur9QZS5RQ+d+a/8LF7/xm1Rq1PWzvczfr5q38JP3PFzxlpIaUkiuEl0JJAPZi5H6+97eXD21H1bKQI+Bx+vP+Z/4i7N76Lj9/3EdyzcddI9V+dHU4CP3bs2fjlR/wGVZv4FpPdfOtdKCjZzUAP9rXjj8cLrv4lzASOwGa1mbGtNUq4a+MfsVa8c6D7psaLwCATOBF6Fvh1OTnq1NiYkbisbWx2XCjcTX78sDllL5T79ru0uZscVHbvCNhsVvB6cbtcODm/gFqt/X2eI1OTRlhLSeTK+kbHhUm8HsKhIII+H+xnJQwkRIEQ66QgN5vfSjJ45bGj5nuhWDKyQ+6ZUBqxJUVH1yW6exk5JphIxKJG0sg+tKTPbGOtVkexXEKxVDbyTY/bZX5PKS/7UigWUavX+6Ifrb62JFVMOsHx74QslOcj5VCtZBzsM5/FrFYLVjc2kc5m94L60F9DRUg0Ej537rYE/ZVK1YwzxZy8V/EcL1eqRtJJSYri8Ai0BO6UvnBMzizuLnDneTrGa9nlOtdgzqGLq2t9n0Di8AjvreZIKIhYJAKrxWLmvPnlZfC66cfg/Y/JULxej5mbq2fvS5wT641GT5rs9bgxkUgYXpQFDmrw+qO8nfcV3sP53sdeg/cLJkCiwJoJaXotb9xrO/U6EegmgaDfj1g4hHyxhNWNjW5WNZJl87mOAvdQMGCeUTnfc57a67Mb52if1wOvx2uSH9nttrPrExjxLJ8hWBbvHT4K8RwOM46pzGA8947kSaFOi4AItE1gMpEwcyETjex1/my7Eh0wEgS4X+bzeM35xL1C7qtw/4/C2WKxZL63uybgOmSv5yWfu5iAjHuSrZhIxMF/51pmcWV1KMaBa7RwMIhIMMCNWJOsLl/o379PYyJQrgsdTIrJ/YRG0yTe2T5O2wdGAvehOE3VCREQgQ4RqDSaJiklg4l6+Z7UhaL2liR9pyp53+2VxJ3vpTMJK/eQ+TODa267xWIE7goREAEREAEREAEREIHDIyCB++GxV80iIAIiIAIiIAIiIAIiIAIiIAIiIAIiIAIiIAIiIAIiIAIiIAIiIAIiIAIiIAIiIAIiIAJ9SqDebCJdzuHWuc/hlrnP4nTmZJ+2dHib9XNXvRA/c+XzsbK6IYH78A6z6Rk/WDgzMYGGtYb3fec9+PLiF4a8x+reKBB44tRT8LLrXo1Pn/wk/uG770cTWx8CU4jAoBIIOIN4yw+9A5O+KVTqZXzs3o/gE/d/dFC7o3ZTtOmO4XVPfBMmfJOwWx2GSbJ8H+7e+BCKNUmwdJKIwGESiLivxHVjLzUCFsp+dguKnifGEpd93WH2Zae6Z6cm4XI4UKpUML+03G/NU3uGlABFPPFoBKVSCfPLK2318tjMNOw2m5F2U1q8HwF8OxVShET5OcVMlCqdWVg8T5DbEu9cWCbFE/V63YgWKWXmHEKhEuVOvQ6KfimWYJTKZRTLZSOcp+x3e3sonoiFw+deu72dFDuWyxVzPL8od29J6nvdH+5bnDgya/gy8QS57jeYUGAyMQbKiBkUN69tbho5lN/rNVJ31nNqYfFQxm4v/SKPUCCAcDBgBCctQT/PV0pPKJ/fLrnfLqvnGC6trSN3NiHBXurTazpLgH6XcCiEeCRsxmmnZ42W5J1JF1uCmK3ruWJkZu1K4jrbg+EpjdcPxWutRA4UrlG81i/BsY9HIggF/KZJnL+ZYCiVzXb9XrgTg8mxhJknd0tywfOW7WUiEMoMD3rPYHlMdMDEI6lM5sDD0pr/KWLkNbS0toZqde8JLVr949zL+yKFUQoRGDUCnAeYVILC0L3KR0eNUSf66/N6EQ4EjLSVz+SruySw4rzGe5jL4YTNboPTbofd7jAJiVphEjiZNUoNpUrZrFU4r3J+DVAAm8+3lcyiE/1TGSIgAiLQTQKc37jPwQQYrUR83axPZQ8/Ad5rg36fEaczETO2SVspn2Vy170Ek6vMTE6YdR335SmB57qEXxc+V7EuytovFIO3EhyyPibWOow9x730tZ3XsJ9MYMM1VjKd7mt5O/vFdWEiGkHA64Xb6UC10TTjd3JufsduS+Deztmg14qACIwCAf5NOOfO3cJi4a3WAirTz/1sAcomiTLMfbObEnfea/k8yXtxK2wUtzNxxygMkPooAiIgAiIgAiIgAgNAQAL3ARgkNVEEREAEREAEREAEREAEREAEREAEREAEREAEREAEREAEREAEREAEREAEREAEREAEREAERKD3BPjH+ulyGneufxsfvOsDSJaSvW/ECNf4iw//NTz72HOwsiaB+yicBvzgCeVupWYBr7j1xUhX+kdWNAr81cfOEuAHZ19x3Wvw+Mkn4d/u/Qg+8v0PdbYClSYCh0DA5/DjlY//Yzw89kgUqnnMZefwqZP/ji8vfRHNZu+loIeAYOiqHPdN4E1Pfjsi7ghsFiv4YdUH058yXwoREIHDJWC3enDjzDuMAIUilN2iJV3h7ynoGASBXTQUQjQSRrFYxNpm8jzB7+FSV+3DToDywfFYHJSmnllcMpIFSmB3khS1WPC5fnZyAg6HA4VCEZvpdM+kxZQZTsRjJg0UBZWU0bbC6XTA7XQZoSLF8pQ32e02I1nmf7dk2nx96+eW3L1ebyBfKHRdEEwJOfvAdrP9lwubzWZkVJRT8Ge73Q6HjX1if7aOZl9aAsh6rY5CuYRsLt+TMWETrjh21NRFcTClTu2GlWJhCpb8fvBnjgWFwJSdU4zZCia443lK2T3F981LyER4DIWY5MzvlwrW6fN6YLPZUalWUKnW2hYw8/hIMAS3ywmL1QqeoGTCtlJMx593EyZzXCmY4nXHsWS/eR84qGC53XHQ67cIUALDe/JOAnfK4XgNU7zP4BgxqUAmlzdzh8ass2cRrw3K9FtSHj7TXe567mwLLi6N12g0FEQkFDLXK59Js2eTMxymvJ+MxmJRw+fU/MJ5Dfd6PJgaS5h7YetekUpvzbG8B7aC95npiXFTxqUSCbHfE/E4An6fOZT9XlhZbXvepNzY43IjEg4ZyTFVS7V6zciQmZik3WAZ0+Nj5l754Ny8uTYVIjAqBJg8JhIMolytSPjdg0HnfMpnhYDPZ9YaJiFToWjWRh6X8yJRO+8VW8+FZfN8QVE7v29/zt3ebM5jnLc53zLpRjqTHYg9jR6gVxUiIAIDTsDn8ZjnTSZqS6YPngRowHGo+R0iwPU510Lc92NiVO5T1ZpNsx+z18ROTB7GPZmdYrvUvbVnwO8XCtz5bxSec23G5IZ72fPrEIKOF9NKXBcM+M06ksnqmFxxEIL7ckwUwec0Bte8XN9SzN9KENfqB/e2GW4bVcQKERABERCBFgH+XTh3DC8UtV+KUDcl7nzPPxwKnnevtp8Vt2vUREAEREAEREAEREAE+ouABO79NR5qjQiIgAiIgAiIgAiIgAiIgAiIgAiIgAiIgAiIgAiIgAiIgAiIgAiIgAiIgAiIgAiIgAiIQB8R4Aed8rUSHkw9gHs278Y/3/OP2PrzfUW3CUjg3m3C/Vc+P2QYDYdw59o38dav3Nx/DVSLRGCPBBxWB/7o+tfhMYlr8Yn7P4YP3/PBPR6pl4lA/xN4RPzReNrMTXhM4rEIuyK4N3kP3vHVtyFTSfd/49XCiwg896qfx/OufAHcdgf4IdVao4gvLL7efFeIgAgcLoEfmnoT3PYo7j15ateGbBe4r21sIpnpbykQhZnHZ2eM1I3yl1y+cLiQVfvIEaBciJIhClMp/ubPDJ6TmWzOiIe2J0I4MjUJp8Nh5Dfrm5R2V3rKjGKmcDBorhVKhHaSH1IwROGQ7ex3ipy2ZO42OB12I3enHJECWb6Or6fIeyOZMkL6bgXbTt7pbM5Iy/YaFFCxvWwn+8SfOQY2u83I3fnV6gO/t4KiKQrJq7WqGScKrCjn7ZTYlkL5E7MzRlK+vLbelsCa3CkWphCbfWK7KNHnnF2t1i5C4/f5jJyUgn7261LRGlPKih88M7fjS8kpFg4ZcTzrN7uazeaWlNtwq6JcIbcyyqWSSerTEnRzPJwuF0J+H3xerxkPHss+tASd7Av/ey9Sb7a3lcCPY8kyVtY3eiLh3+s5OAqv4zlBATQFcLxW5pdXznV7S6Y6ZpIIMHgOUthKCbbu2907Ozgvz0xOggk61jeTJrnDYQUTNYzFYma+5XxRLpdNmyjXPeygNHgykYDL6TCSQs5bnJ/5bzxnjTy4WjVzHdtvzuFmExS5857HecpP0fvEuPndfSdP7fhOj5G3J+JGhnduPjybRIT3T87fl5vz3E6nSZTA+b8VvCfxmYLX00HEgIlo1CRC5fPMwrbr97DHR/WLQLcJcC3Ja4/XIZ/JFN0nsPUc60Y4EDT3KCZRojG29RzZaDRNsiUmJiqVS+aZslar7Sptv7DFnGf9Pq9JTkUxf6VSPVCnrFYLnA6nmR+TXVzrHKiROlgERGDoCXBfhvcsPjNS4N6pfYmhB6cOXpYA1/ChgB+RYABOqxWl+tae0aXeP2gV2tqX5xqP6yDeg7lWoQi8tde2UwMuFLjztYlY9JxclslnL7d3ddmOHdILWms+ris30xmzVzdIwX1GJjhyWC3m/d1MLmeSTh6dnjq3Ht7eHwncB2l01VYREIF+JtBpiTvfL2EyEb7nz+B7MnarBbZWZuN+hqG2iYAIiIAIiIAIiMCIEpDAfUQHXt0WAREQAREQAREQAREQAREQAREQAREQAREQAREQAREQAREQAREQAREQAREQAREQAREQARHYGwEjKqlXMZedw/97/8dxx/LtKNUOX1iyt9YP7qskcB/csdtvy/mBz4mxBBx2G/7pnr/Dp0/+f/stSseJwKES8Ni9eMm1L8d149fjQ3f/Pf79gY8fantUuQh0kgATFPz6I1+Ex08+ET6HHwu5Ofzxba9AuV7uZDUqq0cEQq4w3nnjexF0BmCzWFGj/DP9KfOlEAEROFwCj0n8FhKeR2NpdW1XOd12gTsluKcXFg+30ZeoneI3yosoMRoE2XzfglTDDkSA5+FDjswakTm/doqWzD0UDJjzlUL3hZVVIyI8jDhxZNYI1zdT6X0J19lPrrUpZeb3luyJQtuTZ+aM2LYbMTU+ZkRQFOOvbmx0pIpWH4zQ3Yjdt4TuRlBPgT2/WNPZ8W02GluC8krVzKMU9O9XKhWPREzCOQpDKa/aa5D3eDxu2krRZbFUNhK3QvHSyXIoInY5Xbuep6yf5bH/lC2TyYVzK5lEQiHwXCYXjjXFcTyXKfin1L8lwzfMzpbJ11CATG6tsluiYgrnC6WiYcm+7DcoAiVTtpvBcySTk4h1vzzbOY5TH+XclHxxXDm/bT8f+e9MwNCKVCZr5h5JB9uhvL/XUsgdDYdRqVSMnLzX4XQ6jbSc4nGeG0zuQOEkJXD9FJSXh4MBFIolk4CAknTe69jmtc2kkaNzbvN5PEZyvjXPmBnO/K5UKpv9Zwblvjxme2yXt/OeQQGeqSccNjIlBp8N5peWz0v6sr0M3gP9Xq+Rw7NmHs85LpfP71lqfCnm7NPs5IS5/52cm9+1Hf00bmqLCByUAJ8rZybGTXIgPjdcLonCQevT8ecToNzV7/XB5XJuJf8pl82z4PbkV/thxjk3HuH8GtjP4Rcdw+ffVgyyULYjMFSICIjAoRI4Mj2FarVqkvb02/P0oYJR5QcmwDU7xd0umxXVRgONJsx7AtzPvFRQus5kgdzPWVxZ3fGl26XufNbinlZL4M79J669KJltBdc5S2vrh7Znul+YfP6IhkImiQzXVEyaeZAEW/ttx0GP4xqVY+KyWkGZMNevD87NmzX9zOSEKZ7y39YOOGXAChEQAREQgc4Q2C5x3ynpKe/LvOfuFty75N4h5/FWEkpO05y3JW7vzBipFBEQAREQAREQARHoJgEJ3LtJV2WLgAiIgAiIgAiIgAiIgAiIgAiIgAiIgAiIgAiIgAiIgAiIgAiIgAiIgAiIgAiIgAiIgAgMBQHKNmqNBjKVPM5kTuE933on1go7f7BtKDrcB52QwL0PBuEQmkBJ2dTYGFKVJG7+0quwquvsEEZBVR6UgNvuxose/WI8Zfqp+Mtv/gVum7/1oEXqeBHoGwL8YPtLHvtyXDt+PWqNGt7wpVdjLnumb9qnhrRHwGVz43VPfBOOBo/B4/AaAVaptokvLL6+vYL0ahEQgY4TuG7spYi4r0QylcZa8nyxZKuylsB9S0mJvhY4HpuZNh9CzxeLRkov4V7HTxkVeBkClJ1SckSZK4Pn4PLauhH1+L0eIyWiNKEVlBUXSiUjTr+cBKmb8NkuSlopIl9ZWzfX0EGjdT22BJgHLa91vN1uNzIoyrldTqcRB1FWTul5N4PjxvF1OfnlhNPhhMNhN1L31piafb1azcyT7QaffzkGHAtKlSmoulw4HA4jweY8zeNZ90YqbeTBnY5wMGjqohzOzK+Akc37vN5zkqZSuWzO5e3nj91ug8vhBKXN5Mb9GCO9PCt3aiU54LlHwTdFJJSOdGr+5vmSiEQQ8PsMEorE85eQmnSa26iWxz03Sso4jhRQF8s/EPFzPpyeGD8n8F5cXdOY9PBEaUm5ee1ROtvLmEwkzl2LvOY3kykzf/dj8B7D83j7PZtSzPXNJGr1+kVNpgyJYnzKhy8M3usfODN33j9PjiVAcSHvYbwGtic4oECa820r+UQ2l8fS2tpF5VJqSBk+20M5IufgTgfbwfmfUni2UyECw0yA1zvPeV5bfH6XCPdwRpv7DnxW4H2iU8+DrZ5wr4DjvFuSrcv3uIlavQGHzQYm0WBZnH87sXa6fN16hQiIgAhcTID3rHNr3eUVIRKBjhHgWoVrFqfVYuTtTMp8uecj3hdPzM6Y+yMF33tJUsn9PUrfW89dwyBubw0C12rsT2uv7FKC3Y4NXBcK4rnAvjhtVnMu1LedCy1hPyXADonbu0BfRYqACIgATPKMS+VH5t4i7zGt91XIjPdi3mP5PmVrb5MJnO0WCzRd66wSAREQAREQAREQgcEhIIH74IyVWioCIiACIiACIiACIiACIiACIiACIiACIiACIiACIiACIiACIiACIiACIiACIiACIiACInDIBPgBuLXCOu7euAufOf0fuHvjO4fcouGt/vlX/QKec8XzsLq2qQ/ZD+8w79izsVgMPq8H30/djTfd/scj1nt1dxgIuGwuvPixL8f1k0/C33/3ffj0yU8OQ7fUBxGAz+HHc674WTx56gZUGzW882t/irnsaZEZUAJOmxM3TD8dv/CwX4Hb7oHD6kC2soA719+PYm1jQHulZovAcBA4Eng6roo810jR7ju1+zzbEriz19V9iol7QSwaCiEejRjR25mFRdNWhQj0ggAFCBRT81rxnJWKU4bA2C4mpog1FgkbYSuj0WwaSTfF492Qrrbb9wmKdX1ec+1QykTxQ9NouimiB+q12tn/2lvJlNmOxWNG1n2pOWYvpZEZpUcU6m4XLhrpd6GIzfThCfDZP0rCKe7nHgPb9+AFot699NFms+L4zIw5L+YWly47h8UjESPgYH2cxylOJ4dOiy5bbec5Tem2x+02beQZ3hoLSivbOY953JYMf0uCX6lUjcCb5XYrEtGIGSPGqfmFHQXM3ap7lMrleTE5Pgafx2O6Pb+8clEyAo4DBbkMSqsp1Vf0lsCRqSmTjOLM0hLK5UrXK79wvkplslhPJrs2X3WiQ7y3U1jIc5niwdWNTSNDulw4nQ5EQ7zXe8+7X1HgTpE7o5XggPdZnv87JezgPNnixmMojuccvz14vT3k2FFwfua8VqlWL9e8tn/POfro1DRzbuD0wmJX6mi7UTpABLpEgEl0xuMxkxCM969+eD7vUldVbAcIbCXuCJk5fG1z52R4HahGRYiACIjAZQlMjnH95caphQXUahcnGrpsAXqBCOxAgHs/TDLYknJXG02TfGttY3NXXq0EU1yXcH2yl2gJ3Le/lvfWpbX1PQng91JHr1/DtVwsHDZ7hExKs7K+jnzh4Ikye92PVn1cE3IN63U5YbNYUeFebKlkkvVx3Xx0eso8PzuZ4HJrO1whAiIgAiLQYQI1ZtDYIfivTKzRCu41lioV815lK5hkw261nEvC2+GmqTgREAEREAEREAEREIEuEpDAvYtwVbQIiIAIiIAIiIAIiIAIiIAIiIAIiIAIiIAIiIAIiIAIiIAIiIAIiIAIiIAIiIAIiIAIiMDwEeAf31Pknqmk8YE734uvLN0+fJ3sgx79+PGfxC897NewupaUwL0PxqOXTfC4XUaE43Q58Kr/finOZCQH7iV/1XVwAk6rE6970pvx0OjD8YE7/wqfOf3pgxeqEkSgDwj82PGfwAsf+sso1Up4+x1vxoPp+/ugVWrCfggkPGP46SufhxumbzTydsZ87gv43ua/7Kc4HSMCItBBAh57DE+YeDXsVg+WVteQzed3LZ3CaUpHGJQ6Z3K5DrakM0W5HA4cnZk2Ysz1ZArpbLYzBasUEbgEAbvNhnAwiIDfZ0Q1DJ6D6WwOqUzGyKgpTGhFKOBHNBw2r+XvKESnHLJfkg1QAHtkesqItS+MarWGueXltuRJ24XfLI8CJ841qXTGJFq4VLAN4SCF6F6QszHHklm9gXKljGKpjGK5jEqlctmyenUSc49hPB43/HL5gpkr9yL7bbWP0tAjU5Nmb4rz8vZz58I+UKROqTA5ZnM837I9kepSpE+hMYPtY1vTmawRDU3ONQAAIABJREFUN+03WgL6/R6/1+NYD6XhFIpRyDq3tLzXQ/W6PRIg44lE3CSpYCKBxZXVi/ZaKS+j+IvXC+c+yt/auU722BS97DIEmNQy6PeZuWp5fb1rvHi98bqj1I3BewCTPXRDNN6NTjBpCMWFyXTmknPyTnXzXhAM+BHweuFwOJDN5bG6sYHxRByU/nL+5jWyk7x9e3l8dkhEoybpxE4SRPLlswjZ8t7RjeD5wntyoVjC/LLmzm4wVpn9QcDINiNhMDEYz/el1dW+ec7sD0JqxXYCXNNx/nW7nGafpF/WdBolERCB0SPAZ0Umd+OzpdZWozf+3eox1zDHuEdoo5TbgnK9YdYul9pLOT47Y/Y8F5ZX9vx3V9sF7oMubm+NBfcGuY4rVypm/TsM12UkFEI0GIDb6QD/jpGqYArcuR/YSv5Ld7vLtrX2V4iACIiACPSWACXudLxvl7nbz4rbe9sS1SYCIiACIiACIiACItBJAhK4d5KmyhIBERABERABERABERABERABERABERABERABERABERABERABERABERABERABERABERABERgJAvzD+ny1gI1SEp+476O4Ze6zI9HvXnXSAgt+41G/jZtmn4GVtc09f5CwV+1TPd0lQGkUJTcUS31h/lb8z2/+RXcrVOki0GECEXcUf3LDuxB1R/Ha216O+1P3drgGFScCvSfw8Nij8OPHfwKPSjwGr7j1xVgvdkdA1vuejVaNlF7dOPPD+JVH/J/wOXym8/VmBd9d/wesFe8cLRjqrQj0KYHrxl6KiPvKy4pXKNw8MTtjxJsUkp2cm+/LHlEQcsWxo0aevZFKS+Del6M0HI2yWa3wejxGvup2u8BzjzL2crmM5FmJ9k7ibUremUCMIiNKWwvFYl9KbNm+6fFxWM8KmlrSXcp2dxLHXm5UKSUfj8dgPyu45z4MXexkVK5UjehnS17bhNvpAmW5brfbyKEogCbbWq1mpEeUbvMYzkW81vst2OZwKGQkTeRm+gCgVCohlc2iWCxdUgLakq5tpFLm3NgtErEoKLiizJeyyGKxaOrpRfB8nxofR71RRyaXN2PHcRqUoFCZgnGel+vJJDZT6UFpet+3k+cGxdQUdvOcoLBtJ7F/KBAwe3GMdC6H1fWNvu/bMDaQ97CWWP3+02c63kVeY0z20EpuwrmCz2e89w1aHDTJBJMVzE5OntdtJkVZXl8zyUguF0xiwqQdnL9OLSyAx24PCuZnJyfM/eXMwmLHBcLsP+/hx2emzbX9wJm5tmX2l+ujfi8C/USA7xnxmuJzXDZfwNrmZj81T23pMwJ87olHI0im0ybZh0IEREAEDoNAK9HayvqG9kMPYwCGtE4+C81OTcLtcMBptxmBO+Pek6d27HFL4s11yQNtrDF5/jJZ1NLaeltJI/sRO9dOfC7wuFxmDbWyvo58YfDWwDux5XrU/F2V12v2dSlxZ3DfZzOZgs/nNXuVNosFDit3iBQiIAIiIAKHRYBTtKbiw6KvekVABERABERABESgswQkcO8sT5UmAiIgAiIgAiIgAiIgAiIgAiIgAiIgAiIgAiIgAiIgAiIgAiIgAiIgAiIgAiIgAiIgAiIwIgQoq6o0mtgsbeCTD3wCnzr572g0tz4gpzgYgafOPB0vfNivIOKKYnl1HblC4WAF6uiBIcAPUE4mEqBEp9Qo4qW3/DYyZYm7BmYA1VBD4FWP/x+4MvpQrBVW8PovvgrVRlVkRGDgCTz7xHPwlOmnotao4eYvvhrNnukoBx5dX3TAbXfjuvHr8bSZm/DI+GPA+63NYkO2soA719+PYk2Cxr4YKDVi5AkcCTwdV0WeaySM9506fUkesUgYsXDYvIZCjlQ6Y0TKFCj3W0wkEvB7Pcjm86C0SCECnSRAUQ2FtBSlch1JoSqvIe4jtETWu9VHYTGvJR7D/ZxCsWTE0RSS93NQVD8ei8FmtyGTzWF1Y3/XFUWYLocDLqcTLpfTSGjJwmK1GgE+nxdasV3aTmk85bYU/3LOGQRROMXtFDXxPKGMnvJi9s8IgAEj12W/dorjszPm9RRf53eRHLNcinwZc4tLZj5WtEfA5/ViaixhDlpcXR0amVZ7FDr/aiZq4FzH63R+aRnFHeY3zgVTY2NmDqXUjed6v8+DnSfVHyUyGQmTMXAsOI+cXljsSMO2xjhh7pcMznepTMbcJwdhDu8IhB0K4fVB5rzvMQHJZjqNSmXve3g8npJgyoGZfKIVrYQIvMfwXsmkHt14RqdQcSwWM+J2CtxHeSy7dY6o3P4iwOcxJnzhMyuT8FwqsU5/tVyt6TUB3u8o/GdyDSbZUIiACIjAYRBw2u04OjNtnjHT2Sxqtf5LeHcYXFTnwQlQRh70euFxOVE3SRZh1o477UXx2cmsWVJprG1bsxy8FYNTQmtfhOvg9c3k0P3tWWuMXTbrOaF/a3R4TnDfl+G2WQdn0NRSERABERABERABERABERABERABEehjAhK49/HgqGkiIAIiIAIiIAIiIAIiIAIiIAIiIAIiIAIiIAIiIAIiIAIiIAIiIAIiIAIiIAIiIAIiIAL9TYAfhqs3G1grbuB7m3fjgdR9+PLSF7FWWO3vhvdx664Zuw6vecLNaDZh5CMr6+uSNvXxeHW6aQ6HA0enJtFAAx+/7yP42L3/0ukqVJ4IdJXAoxLX4DXX34zl/CLe9fU/w1z20vLVrjZGhYtAhwhQ9P3jJ34Sjx17HNYLq/jrb//PDpWsYjpNwGVzIe4ZQ8QdRcwTw7R/FpO+KcTccYRcYQScAbjtHlPtmeytuDf5sU43QeWJgAjsk4DHHsMTJl4Nu3XrGt1vcA1VqlRQLJaMtKUfpO6UV15x9AiYBO30woKERfsdXB13HgGv241IOAR+b4nGeb6vbSZR2EWy3SqAItt4JIyAzweKvRk8dmFlFbU+TIJw4dCz/cemp9FsNrC6uYlcvjNJ76hrdxnJ+ZbonIIfsqV0tlAommQRFNEOerCfbrfbJJagNJwSUIrZKa2+MCh+pACS58fc0vKOclwyOjo9ZeT3lLLxHFTsj0AkGEQiFkWjwfvFPKoS3O0P5NmjeB1TVNZKQMBreKfYLptmshXKpi8UQXOutDIJlM1mrgm3y2kSPaRzOZPQQdE5Ana7HTMT42ZuqlQqOHUAiTvnp7FY1Aj7GBTZUnqcyeXMvvuoh0lsdvY5gM+p7TIJ+H1GoE75+5nFJXNNjMfj8Pu8W8lk8gVzn+bvOx28Rx+ZmjTFUh5PibxCBEaBAO9pfFbwe73YSKUkcR+FQd9HHzm3MwkTYMGDc3Ntz+/7qFKHiIAIiMBFBDgXzU5Nmn2UyyUYFD4RaIcA1wJM5hQOBMw6nRJ3Jrbhs9H24HMT74dMXHjfyVPtVDEUr+V6LxGNmv0LrrOH8e/OOP4mea7PCwrcqw0K/TniF4cE7kNxWqsTIiACIiACIiACIiACIiACIiACfUBAAvc+GAQ1QQREQAREQAREQAREQAREQAREQAREQAREQAREQAREQAREQAREQAREQAREQAREQAREQAREYHAJ8ONPtUYTlXoF+VoBX1v+Cm5b+DzuWr9zcDt1iC1/8bUvxw3TN5oW5AtFIyChKEsxGgQ8Lpf5MPMDqfvxhi+9BuX64MvhRmPk1EsScNs8+PMb/xJWixWfuP+j+K9TnxYYERgaAs8+8RzcdOQZCDpD+Lvvvh+3L942NH0b9I7EPQkcDR7HTGAWJ0JXIOqOGoF7wBmE0+aClRo5iwX8P0a5lsL3kv+KtaKeVQd97NX+4SJwIvQsRNxXttWpgGNmT8L3fpC6T0+Mg8/6FFlSlrKzRqSt7uvFI0iAgqKAz2uk25RlMyh4zuZyRkZbv4yMluIen9dj5D2UGFGuWq5Ukc5mkM7mBoao1+PG9Pi4kSYvr62h1gUx7MDA6EBDrzp+zEgdH5ybP0/uODMxAbKmwH5xZXXXval4JIJoOGTG4fTCYldEvR3o5sAUMT0+Bq/HY3hTiKzYPwHOdUG/D6UyE1RcnKCAJfs8HsSjEZOwgUHhW6FYMnMskywyoQN/puyMYjBGK2lGq2UUEq4nU0OR4GH/tDt7JO9R3B+lML9areLU/EJbFXCMKPSLhcNmvCgQzxWKJsmE9tnbQnnJF/O6mBpLmOuHAvVQwA+r1WZ4J9NpI8u/MBlCJ2rneTE1Nmauz0w2h+X19U4UqzJEYGAIcI6cHEuY+1Q2l8fqxsbAtF0N7R2BqfExk3RmdX0DuUJnEl71rvWqSQREYBgIMAkWn9mYfI/z0CDtOw0D/2HvQ2svans/mbRtZW3d7GMxYpGwWRPy/OO+1qgFk21xXUweax1MgNkPHFsJSZkogknEuDZ02raSlFLi3gqzjdM0/4ME7v0wcmqDCIiACIiACIiACIiACIiACIjAMBCQwH0YRlF9EAEREAEREAEREAEREAEREAEREAEREAEREAEREAEREAEREAEREAEREAEREAEREAEREAER6AsC9WYT+WoBmUoOm6UN3L3xXXzm9H9grbCzJKcvGt1njXjjU/4UD4s+AoViEfPL4tZnw9P15lCoMDs5gW+sfhVvv+PNXa9PFYhAJwn87JXPx3OueC5um78V/+uef0CxVuxk8SpLBA6VAJOrPPeqn8e4dwI2qx33bN6FN37ptWg0G4farlGu3Gax4Y+ufx2uGbvunJy9xePsZ/LP4SnVNrFavBNL+S8jW5kfZWzquwgMHQG71YOAcwaUubvtMQSc0wg6jsBmdV2yr72WulNCSrllvlDA8uqaBO5DdyZ2r0MU0lD+73a7zHen02lktBUjXs+CcqLaWTHRpVrBcsZiUQR8PnM8ZduU4m6m0sgXB+u5fSIRN/2gaJntVxyMwJGz8xNlVq1z4djMNJwOhzlP5peWUalWd6yklYSOst6VjQ2TpEJxMAKUT81MThj+FCIzsaNifwSOz8zAbrcZse12WSDnQIqmAz4/XE4HWuIv1kLZ9IWC9kazaZIb8Dzn3NtE06w/KK92uZxG7L6VEKOC1Y1NlMrl/TVYR51HwOl0YGZ8fEviXqvtWeJOKf94Im7E+xw3CvlT2YxJ+tENmfioDxufLUKBgLluyJfn/8r6xq73jU7w2p445OTcvMa1E1BVxsAR4NqS7yMxYeHaxqZZFyhEYDuBoN+PYMBv1orLa0p0obNDBESg9wS4zuL+Dd+raSVT6n0rVOOwEtha1wdMgkq/1wOuH5tNmDXgRjKFZCaDK44eMet9Jizcy97psLAim4RJVOeCw24z+3X5wmDt/V5ujzsaCpmxN/syZ/d1HFYLbBYLSvUfvG/P/Rqn1QL+HSN/pxABERABERABERABERABERABERABETg4AQncD85QJYiACIiACIiACIiACIiACIiACIiACIiACIiACIiACIiACIiACIiACIiACIiACIiACIiACIjAOQINfjCO0ppGBeuFddyx/GX89/wtOJ05KUp7INASuKcyGSP9UYwWAQrcZybH8bWVO/DnX33raHVeve1rAiFXGBFXFC67+1w7XTYn/I4gPHY3ou44bjryDNQaVbzja2/Dmcypvu6PGicC7RLwOnyY8c/icRNPwE9f8TxUG1W87Jbfw0phqd2i9PoOEPA5fPi9a/4Qjx27Dg6b3QgUG1QpNn9QuKTtHQCtIkRggAlcKHYPu07A55iAzeLctVcXSt1zhc6IiMfjMSOUodSSSbqKpdIAkx2dpvt9XpRKZSOw3ktQCOR1u42wdDfZ9V7Kab2G5YXOSvcoaGTwHM3k8thMp9sSD/m9XiSiUTgcdlNOvc5yslhPpgZOekrxzvEjs2g2GkYQO2jy+XbOgV69NhwMIhGLIp8vYHF1FS15O4XJlLfz+07RSkDH31EyTtm4ojMEOP/wmqWAemFl1SR5VLRHoCW25fLg9MIiGvU6XC6XSf7g87iN5Kslaufcyrmegnbeq2t1/ncNtVrdfG/UG6g3GmYO5p53K1kUv1MuHg4GQEkqYEG9UceDZ+baa6xevSsBjuP0+JgZLwryOZa7BROcjEUj8Ho8W+NYq2GDSUoKBTN+iu4Q4DU1Fo+Z6ymby5v7Aa+lbgUF/ZNjCVMfz4dOPHN1q60qVwS6TSASDCIaDpnr4YEzcwP3XN9tPqNePu+dfEbhPD23uLTnde2oc1P/RUAEOkdAAvfOsVRJuxOguD0e5jrQfV5yNu5lUfDNdeGZpWWznuc6cRSSesWjEVBwzr7z78069R5Hv5yHZr9natIk02uF2Z+xWGC3WlBrNM37xfxvSdv7ZdTUDhEQAREQAREQAREQAREQAREQgWEiIIH7MI2m+iICIiACIiACIiACIiACIiACIiACIiACIiACIiACIiACIiACIiACIiACIiACIiACIiACItBXBOrNJkq1ClLlFJLlJN58++tQrEk6dKlB+sPrXoUnTv0QMtkcVtbX+2o81ZjuEzgncF/+Cv78a2/rfoWqQQQuQyDgCOJ5V78AT5l+KhxWx3ly5NahNqvN/K5cL+GB1H1465dvRr3ZPVmTBk0EDpMAkxn85U0fgNPmxIfu/nt88sFPHGZzRrJujsHzr/5F3DT7I3DYOC810fK2S9o+kqeEOi0CbRHYLnb3O6cRdB6F156A1bIltt4e9548eEIaj8tlhCIUWaazOSO1VPQ3AQqmKE4OBSjjhZFXZ/N5I4AtlsrnNd7pcMDjdpvXUh5DeSLvS5TMUpBTKp//+sv1nMdTtk7JnsftAs6WVyyWjLSdktJ2RUOUCjOJQEtUzHNxeX0d+cJg7s2Q+dHpKcOYAnd+VxyMAAXUJ2Znzoqr63DYHWbOmlteQrV6sbyd5/qWDNLPU9TIxZfW1o0MS9E5ApOJBPx+n+G7sLzSuYJHpKRYJIzIWWEZpdKUuVHwTcFXa64mCorbOR9SaMbznoL2arXaFiVK4Y5MT8FmtV5WMt5WwXqxIeBwODAzMW7keztJ3DmHJaIRc+9kUNaeTKeRyxd2TUAhtJ0jwHEJBvzmGYXXWjeD95+psQTsDocZ4/VNPVd3k7fK7n8ClHPyWZ/3rbml5f5vsFrYcwJ8HoqFw9hMpUzyLoUIiIAI9JKABO69pK26mMgreHY/lWvIC4My83KlilQ2a/Z4hzW4LmZSQK6duF4aNnl7a9yYLJfPOUx8aLUAdovlPKH7sI6v+iUCIiACIiACIiACIiACIiACIiAC/UBAAvd+GAW1QQREQAREQAREQAREQAREQAREQAREQAREQAREQAREQAREQAREQAREQAREQAREQAREQAREYGgJUKjZErn/X994B+5Yun1o+9qJjv3+Y1+GG2aeLoF7J2AOYBkSuA/goA1xk30OP/7sqe9G1B1DpVI1EqydhJGUZTntdlSaZXxx8TZ84M73DjEVdU0EgOdd9UI8beYmrBfX8MbbXyskPSTgdwTwgof+Ep42exPcNvc5cfta8U48mP4UspX5HrZGVYmACAwTgZbY/bqxl57rVicE7pTEPuTILBqNJlLZDDZT6Y5gY7kUfFMo3q7QuyMNGMBCKNalPIp7FJT27BaJWBQhv9+8lkG+lPpS5M4vjmW9UYdJYmS3w+Gww26nLGbr9a1j+PxMSQ6/LiUZ51iyDK/bDa4H+cXna8qwKUJtHb/fcWY/jk1PmzZazoptF1dXUSiWBnAUYYT5s5MTRo4vgXvnhpBSfMrxeT7y3FtaXUO+eLHkv5XcoCXAzuYLRqJLca+iswQoyY9HIihVKpiXlLVtuK1zunVgK4mFSf7UbJr7ZzafQ75YMnP8QYLXzpGpSXPfYLINSaUPQnPnY8l4ZnLCyNk435yaXzDzFaVtlLe3Ip3NIpXJak7q/BAceokc+4lEHBQzFstlzC0uHXqb1AAROGwCTG5hs9mxkRxeOedhMx70+pnMhvdJPuucWlg88DPPoPNQ+0VABHpLQAL33vJWbTD7tNFwyCTHhNkF3Vr/W6xWk3CNe8L8V+53tfZcByEZIfvF/dBiqXTZJGXcC+Hfc2RzOZNMdpiDzzh81nFYLbAxw6RCBERABERABERABERABERABERABESgJwQkcO8JZlUiAiIgAiIgAiIgAiIgAiIgAiIgAiIgAiIgAiIgAiIgAiIgAiIgAiIgAiIgAiIgAiIgAiIw6gTKjQa+vPglfPT7H8aZ7OlRx7Fr/yVwH+1Tg7I+yui+vfYNvO0rbxhtGOr9oRKIuCN4ybWvxNXhh6FarWMjlTSyyguDH3zmB4cDPh9cbgdWi8t42a2/d6htV+Ui0G0CJ8JX4KdO/AyuGbsOr/j8i43IXdF9AjarHS+99hV43Pj1sFsdpsJao4i7Nv4JFLgrREAERKATBH7kyHvOFdMJgTsLC1MuGosa2WQnJLx2ux2xcAhBv9/IvTeSKYlKLzH4LqcDXo8XPq/HJB1qNJvI5vPIF4pGrN4So1PzEgmHEA2FUKvXQQks5Tgelxs22w/k7NurouSnUCoZ6U+5UjYiWX615O98LWV5aUpzMtmLJDtc//H88Ho9RkrLoJiWdVOy0ymJENs0Ho+BLptmE8jkcljd2OxY+Z249vZaBiW+x2amjYxodX3DjKXi4ATi0Yg5F3nuUmS1sLxyXqE8fzjnbAnem8jl89hIp1GVuP3g8HcpIRIKGoE7z/HltfWu1TOMBVPM9pCjRy7qGud2ztfJTOaSiTzaZRLw+zAWjZl7xdzSspGqKTpLgHNP65pgyUyown9jMhVK+ZiUZDOdMmJ+xfAR4DPSWDwGn8djntFOLywO5DPM8I2MenSYBCgnjQSD5rlNzwmHORL9XTcTg52YnTGN5L0zVygiXyiYZ3jOpwoREAER6CYBq8WCiUTC7EVx/3LYZdLdZKmy2yPA+x/PP/5VA/dluZ6IhsPwuJxwOp3nCuM+Pfd1+zXMXrbDCe5tc0+OwX1jtjmXL6BwQeJFrpEpcOd+dzKdMckvhzn4Hgkl7gGvBw6b7ZzEneNukvcZYb8FVrndh/k0UN9EQAREQAREQAREQAREQAREQAQOgYAE7ocAXVWKgAiIgAiIgAiIgAiIgAiIgAiIgAiIgAiIgAiIgAiIgAiIgAiIgAiIgAiIgAiIgAiIgAiMHoF6s4mVwhpOZ07hT77yxtEDsMcev/xxr8H1k09GJpvDyroETXvENjQv87gpcJ/Evcnv4XVfeOXQ9EsdGSwCPocP73jaXyLuSZgP1a9tbF4km7ywR5RPTiTisNiAX/zfPztYHVZrRaBNAg6rAz/5kJ/Bz131Qnz8vo/io/d+uM0S9PJ2CbjtbrzsutfgUfFHgyJ3BqXtlLdT4q4QAREQgU4R6IbAnW17yJFZI85e3dgwz1f7Ca4VIqEQ+NxFOW0rqtUaUpkMUtnsfoodumMoq/G63fB5vQj4vEZIvSVs2fqiOaolbacgnWL9UqkMt9sFv9drJDeUIPI7X8/j3W43gn6f+Zm8a7WakSVWKIC/gCBfQwl8KOAHhUEM1kfhOMU5FMe7XU54PR6TCIlCeQr0srkc8sWSEfG02tepwSGTybGE6R+lNZVqDZlcHuvJZKeq6Gk5U+NjRuJq5PjZHDbT6Y4z62mH+qAyyqw4v1BEzZ95DvJ8tNuscJ2VW5F3Nk/pWlZJI3owZq1rdm1zE6mM5vd2kDscDhyfmTaHmLm3VDZzNudZ/neng2PFOYn3lwdOn9F81AHArfsv719OJmJxe8DnICZW2R68J69ubhoZrWI4CfBZaiIeN4l4eB96cG5e19hwDrV6tQcCXGdwncPnNT7Xc93AhEZczyhEYDcCTObFdTGFtc3G1rqU69lavYZqrY5qtWLWhxS6dyqBmEZDBERABEjAarXgyNSU2TvL5PNGOK0QgcMiwISQTFwYD4fAXQHux/azwJ17cUymyPcBWnEuCSmzIpzdb2YCOe7VUebOpHLT4+NmP497SVw/DXtwjz0ejcLndsNupa7dglqzacaXlGxWC+xneQ07C/VPBERABERABERABERABERABERABHpFQAL3XpFWPSIgAiIgAiIgAiIgAiIgAiIgAiIgAiIgAiIgAiIgAiIgAiIgAiIgAiIgAiIgAiIgAiIgAiNPoMoPhzeb+J3P/h/YKEpOvtMJ8donvAHXjF1nJGQSuI/eJUMR0ezkBHKVLF56y4uQrUjSNXpnQed6fCL0EMQ8CaTLKZMUYC8RcoXwqutfj6P+40bcQXnlXj/gS4F7wOfDH/33S3E6c3Iv1ek1IjCwBJ4++wz8zjUvQaPZwC1nPgO/0w+XzWP6U21UsVnawIfv+SCKNUkpDjrITpsLv/HIF+GpszfBxiwRAL699n4jcFeIgAiIQKcJdEvgzuckSvYoVNnPOo/SykQkArvdbiTirTira0GlRpF11iQCo3ht1IJCe5fLaQS6DrsDdrvNyNMpfqXYkBKbWq0Oj8cNj9MJyn35OwYldZTYUfBC0c388goov7kwWtz3KrVjWZFgyIjfW22p11lX3Ywha6/VG2bcKJ6t1mpdHTbWeWx6ypxDrLu0TVTf1Yq7UDjbH4tEEAoGQIN+tVY16xaOtWL/BHhNUJBMyeO5RBEWixE88hqiRJznaacTDOy/xcN7JMdienzMyKrnl5dRLEnM2s5oU3R2dHrKzO/JdMYkOemGuL3VpuOzMybxAceJ46XYHwHen/wej7lXcwyZ5KR1r95eIseV87157snlNSftD/fAHMUECdxr5LifWVzSvX5gRk4N7RQBzoMUU/o8XlA8yjUG/41fa5tJ84ymEIHLEdh6znfDYbfBbrOb5CjnrZvPFsBn/c1Uyrw/rRABERCBgxLgPt2RyUlsptJIZjJKEnFQoDr+QAS4zxX0+YzAnck4+Tdr/SxwZ2f5XgLfU+CeLpOCMgkC9+T43w6H3dzTuW5uPR/yGN7zuY83t7Tc9b3mAw1IBw/mepGye74/YPbtzz4rM4mp3WI1yUwVIiACIiDisCatAAAgAElEQVQCIiACIiACIiACIiACIiACnSMggXvnWKokERABERABERABERABERABERABERABERABERABERABERABERABERABERABERABERABERABEbgkgUaziXK9jvd88124beFW0dqBwM1PehseHnuk+TDrRiolRiNGgB+yPDozbYR692zehT+9400o1SThGLHT4MDdtVqseO5VL8BPX/Fc2Cx2I5i+a/1OfOief7ikWD3siuD1T3orpv0zKJRKWFlbb0sAStFfIhbB5878Fz5w51/B2BQVIjCkBBLeMbz3h/8W9WYdK/nzJX0umwtBVxBfW/kq3vONvzBCd8X+CVwZuRqvecLN8DsC5oP2jSZw6/wrUWvo/rh/qjpSBERgNwLdErgzSRNlpPliEUura20PwJGpSSNUXsrfgeXC19BoVnFV+HkIOKfPSUjqjSYKxRI2UkmUypW26xjEA8jUSym72w2v220ENhTZMBERpejZfB7lyg9YUGJDmQuF6kG/HxTjc+1FsS8F75vptBHidDIopKXEndId1s9nddZB8SyfuXsZoYAf4/G4aQeFNqx/cWV1YOW320VGHOfVjc0d5fu9ZDwMdfH84PUUDPjNdZErFMS1xwNLQSslXfx+amHRyLcUeyfAe8EVR48gXyhieW2tq/J2zvHHZ6ZN47iPy/1cxd4JeFwujJ8917cf1UoUwXO/XK2iXK6YeyfF7UxUo0QSe2c8yK+MRyOIhkLmmeX04hKqStQyyMOptu+DANc64WDArCO4fuGapVQqI1fIm3vcKCbu2gdGHXIBAb4HyecXp4NfDrOW5rnGeyvnW37P5PPYSOr9aZ08IiACByPA94wpVWbCvUxOiSEORlNHH5QAExZS9B0PDY7AnftzTE7H+zWTKnIvmX/zwSSkvJ8zSQL37/iz1WYze94MJmSZW1oye3qjENwDmkzEzfMMf24lYbVbLbCfTeA6ChzURxEQAREQAREQAREQAREQAREQARHoFQEJ3HtFWvWIgAiIgAiIgAiIgAiIgAiIgAiIgAiIgAiIgAiIgAiIgAiIgAiIgAiIgAiIgAiIgAiIgAiIAIByo4GvLN2OTz7wCXxv824x2UbAY/fgbTe8E3HnGFY3NlAsdVYcJ9iDQYBymkgwaKR6a8VV/MXX/gQPpu4fjMarlYdOYNw7gRdf+3IcC56A3WI3cqtmE3C5HCjUCljKLeBM9jTWi6vIlrPgvBNwBhD1xPDw2KNAiXsuX8D6ZrJtCYzb5cRYPI5kdR1vvv1/mDoUIjDMBI4Ej8Fr96JcP1++ekX4ajx56gZM+Wdwx/KX8Lff+ZthxtD1vj0mcS1+/7EvQ9QdNnXVm018ffXdSJbu63rdqkAERGD0CHRD4E5ROIVFFJBSlt2uiJcSlqnxMTiddnzuzEvODYrd6sF1Y39wTuJuhQW1ZgOABevJ5FBLZClkmZ4Yh91mM4I5ygwpd80XC0hnc3sWu1KAw2Pr9e4LbTiOTGrXi7p2u3K5xpyZmACf221Wi0mKwoQCFN0PalBmOT0+ZhIcUDhIeXIyk9nzOTCo/Va7h5uA1+Mx9w1es6fm5s3codg7AXI7MTtjuHGO63Riju0t8ft8mBpLmLl9eX3dCHUVeycQDYcRC4fMnM198Eq1gmq1hlKlYvazuKHFs1/C9r0zHZZXJqIRhINB053TC4tb54NCBEaIAO9lTGCwlVCnZtY4kt+O0AlwCF3l2pp7F6FgwCQMuP/U6UNohaoUAREYJgIT8bi5j51ZXOrqmmyYmKkv3SPAvdCgP4BYKMitczARKpNBzi0tm/3Efg3uf/s8HrN3yz3P7YlKW222Wixm/8jCpKVWqxG493OfusGaDLgHxOeZmckJI713WplIlalbFSIgAiIgAiIgAiIgAiIgAiIgAiIgAp0kIIF7J2mqLBEQAREQAREQAREQAREQAREQAREQAREQAREQAREQAREQAREQAREQAREQAREQAREQAREQARG4DAFKNzdKSZxKn8Rbvvx68dpG4Nqxx+MPrnslSoUaNpJJI5JTjCYBj9uNeCQMp8OJOmq4beFW/P1334dKvTKaQNTryxKwwILnXfUC/Pjxn4Lb5kGhWDRSl3q9AavVAgrg+GFVt9MFi5Wvvjj4wVZ+8HdlfWNfYkkjlgmHEA4G8L3Nu/DmL/8PNIxEtH/DYXWg2pAEqn9HaDBbxvPqIeEr8bNXPh+PiD8aL7v1d7GSXx7MzvRBqyd8k/jda/4AD40+DHaLFbVmE/cm/w1nsrf0QevUBBEQgWEj0GmBu9VqxYkjs6jX6khm0khlsm0ji0ciCPp9KDfXcfvSW847/kKJu81iQbXRRK1WRyqbRSqTGUphC583yYVO47XNDZTKFZN8aNTkNG2fTIBJFsakYRTYUIq7vLY+FDLIsVgUoUAAsFiMzH9pddUIixQiMIgEKM+MRcJmTqO4WNE+gamxMXg9bjPH5QqF9gvYwxG8x/NexHtSlUlaVtd2lKntoaiRfUlr7ubzEZPPMCRrH9nT4VzHOf/xeYX39LWNDSOuVojAqBHgPSYWDsPn9SCdzSKZzowaAvX3EAjwvKNwme8lzS8vS7h8CGOgKkVgmAjMTIyDf+9wcn7e7FMqROAwCTA5CffXxyIROGxW1JtbyaL7WeJOGflYPAav220E7hupdNuJYQ+T+WHVPZlIIOD3wWVjuluFCIiACIiACIiACIiACIiACIiACIhApwlI4N5poipPBERABERABERABERABERABERABERABERABERABERABERABERABERABERABERABERABERABC5DgEK5Qq2Id3z1rfju+p2wWx2wWazmKP7stDmRq+RQrpdGiuUrHvdaPH7iiUaeTPGyYrQJ8IOklLhTlgBLE3eufwsfvOsDWM4vjTYY9f4iAgFnEC969O/j2vHHw261I5vLY3Vj46IkEK0PJ3vdHtjttvPKofwyXywgncka+eV+w+V0YnZyApS5z+fO4OW3/v5+i+r6cVaLFS96zIvx7dVv4EuLt3W9PlUwegR+4WG/ih879mwsF5bwx194Bap1JQvYz1ngsrnwyw//dTzz2LPgsFpRbTRwJnsr7k1+bD/F6RgREAERuCSBTgvcpyfG4fN4sJlOY31zS0zaTvCZ6sTsDChSm8tx7vu3iw6/UOLOZBfVZgONRhPFUhmLq6tDJTYnk/F4DHzu3EyljcBGsXcCk2MJBLxe87zOBE5zS0tGgD8MQcHleCwGrnsYc0uSDg7DuI5iH7YSowWNNHNxZXUUERy4z6GAH2OxmLlPbKRSBy5vpwIoAouGw0a2zyScHKtiabT2sg8KlgL3YCBgEplKTnxQmsNxPK+r47MzsNvtyOTyWF5bG46OqRci0CYBPs9GQkEj7Fzd2JRIu01+evn+CTCREN+XLFWYFGtNiVX2j1JHisBIE/D7fAgH/FvvFS+vaC4Z6bOhfzrPveSJRBxelxN2qxW1RrMvJe4OhwORYAA+r9fAq1Zr5r2FQrHYPzD7tCVMWGr2vn0+OK3St/fpMKlZIiACIiACIiACIiACIiACIiACA05AAvcBH0A1XwREQAREQAREQAREQAREQAREQAREQAREQAREQAREQAREQAREQAREQAREQAREQAREQAREYPAIUBJWbjRgwdaHpprNBurNhvmZ8uFWZCsZ/NPdf49b5z47eJ1ss8UOqwP/949+CB67F6cWFlCpSPLaJsKhfbnb5TLSKbfLiVqjht/6r19GrirB/9AOeJsds1lseOsNf46j/uMolstG3r4XiSU/NM+vs5MwmmYu5v8/ePCcDQcC8HrdmM/P4SPf+xC+vnLHwQvucAlumxtveMqfIO5O4HT2JN5y++vRNCQUItAZAhF3FM95yHPxw0efiS/Mfx7vu/M9nSl4BEt5+pFn4Hce8xI4rBYwEVCyfB++vvLuESShLouACHSbQCcF7gG/DxPxuEmOc3phcV8SdY/bbZLjMO5Y/jNkKmd2RHChxH0r4UXTCLoXlleQHxLBC59eY9EIIsEgqrWaSVpUKEqWu9frwulw4MjUJGxWq5ENc93ABHLDFJRdso8Ou93IjTaSqY6tc4aJk/rS3wTG43H4fV6kMhlzDivaJ8A54NjMNHKFgpGPditYD+/TrcQRZxaXUK4MR1KMbjHbXm4iFkUoEMBmMmXmbIUIkMDMxAQ8bhfS2Zx51lOIwCgS4H0lSoG7x2MSgQ3Lem4Ux3KQ+szzbjKRMHMw19vcS+B3hQiIgAi0S2BqfMz8HVC5WtlXQst269PrRWCvBGLhMPxeL3xuF2xWS19K3BPRKMLBgPk7Dt6Hk6k00rmc9jf3MMjm76qiUfg8bvN+skIEREAEREAEREAEREAEREAEREAERKDzBCRw7zxTlSgCIiACIiACIiACIiACIiACIiACIiACIiACIiACIiACIiACIiACIiACIiACIiACIiACIiAClyVQbzbBr0YTZzXuPzikpc+l2P3B9AP47On/xOfO/Odly+zmC9x2N/yOANLlFKqNzsvVb5i5Eb9/zcvMB/GW19aRyUnQ3c3xHLSy7TYbjs/OmGa/6rY/wKn0g4PWBbW3SwRCrjD+6kf+Do1aE5up9J7k7V1qynnFUmIWMZIZN4qNIj78vQ/iljOfaatqfri/m0J1n8OPP3vqu5Hwjpl23TL3Wfz1tySEbmuQ9OJLEmBSmqfN/DB+89G/i3qzjj/6/EuwkJsXtX0QOBI8ij9/2ntgt1hQazZRaxRx6/wr91GSDhEBERCBSxPopMD9iqNHjFhldWPzks9oXANOJOKwWqzm2YfHNBtN2O02OJ1OcC1Qb1Zwy9zLLnPf8eC6sT9AwDmNLT+JxQjcKZMtlcsDP/Qup9PIayi1r9frWNtMDkW/ejkwPM+Cfr/Zg6HAnfL2vSR/6mUbO1EXE6DxXKH4dW1zc1/JEzrRDpUhAvslMDMxDrfLjbXNDXMeK/ZH4MpjR41MfWltDdVq9+SjTI4xezY5Bu/hkrjvfbwo2bfb7UbSndG5vndwQ/7KgM+H8XjMPBOfnJs3z7MKERg1AucJ3JNJ5AvFUUOg/vaYgMNhRyQYQtDvg5UJ4c4K3CvVzr8f3uOuqToREIEeE7BaLDg2O4NCsQjOIXzvWiEC/USAe8vjsSg8LhfsfShxDweDiEcj4LXExH5M5qM10d7OIO7PTI4l4HW5JHDfGzK9SgREQAREQAREQAREQAREQAREQATaJiCBe9vIdIAIiIAIiIAIiIAIiIAIiIAIiIAIiIAIiIAIiIAIiIAIiIAIiIAIiIAIiIAIiIAIiIAIiIAI9IYAP4iWq5ZQa9Zx8xdfjdOZk72p2KjuLAi6wnjqzI143PgTMO6bMDK9/+e+f8V/nfp0x9vxuie+BY+MP9qUyw+0FoolI6OjaIiyEoUIHJ+ZMRLHt33lZnx77ZsCIgKGQNAZxAee+SEk02lspjN9JyeMBING5E4h1/c378HNX3o1Gs3GJUfvodGH4dcf9Tso10p4+1ffhFylO8I6h9WBd9/0N4h7tgTujE/c/1F8+J5/1NklAgciwGeI6cAsHhp9OJ40+RQ8KnGNuZevFJbwys+/BOX64Et0DwRoHwc7bU584Jn/BI/dY6QFTABEgTtF7goREAER6CSB7QJ3CssoE2VyLf7cToQCASOepCTbiCcbuz//UMoyFotesvj10l341upfX7YJdusPJO6UdHMl+eCZOdTq9cse268voDyOIk8+V1qtFpQqFWwkU2atrNg7Aa4lj01PGxkfg88m68kkUpns0O05RMMhxCMRpLNZrCdTRvivEIFBInBkahJMWrGwvIJCqTRITe+rtp6YnTH3YSZy4D5rN8PpdGB6fBxMZsd77uLKqpKMXAa4x+3CzMSEecZaWl3Tfb2bJ+gAln10egqU762sM9FtfgB7oCaLwMEISOB+MH46uj0CXD9RYssEcvV6A/liAclUWrLY9jDq1SIgAmcJ8B7G/adcoYBKpYJkJiM2ItB3BKLhMPweD3wed99J3JnMdTwRh9ftNvu2yUwatZr2NvdyEvHvUaYpcHe7JXDfCzC9RgREQAREQAREQAREQAREQAREQAT2QUAC931A0yEiIAIiIAIiIAIiIAIiIAIiIAIiIAIiIAIiIAIiIAIiIAIiIAIiIAIiIAIiIAIiIAIiIAIi0CsCtUYThVoZ96fuxS1nPoPPz99yVkPX2Ra4bC5E3TE8ZuxaPDL2aBwNHkfUEwMFv61IlZN40+2vw3z2TGcrB/Brj/xN/NixnzjXN6vFZuqgaCxfLBppYLFUHjqxWsdBDnGBVxw9YmR7f/udv8F/nvrfQ9xTda0dAj931QvxvKteaD4AT6kG5WT9FhSZJaJRIwEp1osmCcF9ye9f1EyPzYPnXv0C3Dj7I/DavOb3yfImPvngJ/AfJz9pkmh0ImwWGxpo4KYjz8SvPeI34bQ6t4q1WLCSX8LLb/09VBvVTlSlMkaAAJ8T/M4A4p4EEp4xhF0RBF0h80zB73F33PyO59dCdg6v/+KrUG/qg/btnhp2qx1//IQ34srI1XDb3UYg9PXVdyNZuq/dovR6ERABEbgkgSOBp2M2cCM89th5r6N0iDJ3ft9rXHn8GChRPzk/j2p1dwF8LBxGLBJGpZ5BunIKlfr25DVNNJp1rBa/uec570ToWeAX667W60YgP6hJwdwul3mOdLucRvBKcXs2L4nnXs/B7a+jVJhJBbwez3mH5wtFLK+v7yo553HtJjDYT/s6eUwsHEIsEjGSo42UBO6dZKuyuk+A+z5Hp6ZgtVlxan5BCQgOgJxycIfDbhLecT7odnjcbkyNJUBhISXuFPAr2cju1GenJvH/s3cfcJKldbn4n8o5V3XunrCBzQGWDJIRUBAUlKAscAnCgiBJQUUu96p/rqJiFgOiXMP/siooCApXCQuLgLDALsvuzk7q3F25K6f7ed6e6u2Z6ZnpVNUVnnd3PhO66pz3/Z5Tp855q87zczudSGWy5litJoHNAjw3ZvGeaq2OU/PzwpHA0AkowH3oNvmBDdhisYBFMxh4yjmE+eUVFHYw73FgHdeKJSCBnhXg8YTXtO0A90wut0+f7vbskNWxPhXgNfxYPGauS+1WC/i9tEarZa7jl5Mp8/vFirJ2ctgMcefcptftMp+HsuhZtabvLlzKnOfQ4yMJBDweBbhfCks/l4AEJCABCUhAAhKQgAQkIAEJ7FJAAe67hNPTJCABCUhAAhKQgAQkIAEJSEACEpCABCQgAQlIQAISkIAEJCABCUhAAhKQgAQkIAEJdEOAcb3VRnPjxs5PPfgJfOTuP91zkK/T5sS4bwI3JB6Oh48+AkdDl8Nt85hgO4bsMDidjTfutdtf3fNh/NOxv+/IsC2w4EjoKALOINi3R449FtfFbzBBsGhZgBaD+1omrI6hdWrDJ3DZoRnYrFZ8P/U9fPC/fh2rpZXhQ9CIwfDxpx/6QVwTux7VZhU3Jm5GyBk2gWTpbK4nA9y52XjD/vTYKBwOBxrNBn7z67+Gry19dWOL3ph4ON54888i4AhuOg434XI5zfH+wez9+NU734ti/fzATgZoP3r8cXjE2KNQb9bx59/5I5TqpfP2Fp/Djzfc9GZcGbkKDCbx2L1gKDQDVYulMvw+LxrNOv7t1Kfwl/f8ufY2CVxUYNI/ZYoAXBu/AdOBmbMKvvBcgiHtuWoOs/mTuC99L07kjuOB9H1IlZOS3YWA1WLFrde+Gk+beeZGgPt96dtxKs/CPmoSkIAE9l+AAe4Tvsdg0v8EOG2BjRUwyJpB7iywdalQ64mREXg9bnMNt7R64eN/NBxCPBLBfOEruCf5v/c8mBsTr0XCcwNazSZK1SpmFxb3vMyDWgCD5BhmzAC51XTmwEJzDmr8nVhvOBjASOyhAgUMIipXq8hkc6Z4HM9jaM7iS36fz4TnM1y3n4Lz20URsvk8VlPpnr1G6sT21TL7X8DpcJgQTRZnO3F61swFqu1OIB4JIxQMYq1QxNLq6u4WssNn+TweTIyOmDkHHk9PzS8oxH0LQ7OfT02iXq+b85RLnVPtcDPo4QMgwMDCdhEGvY4GYINqCDsWUID7jsn0hD0IhAIBREJB8P359MIiSuXyHpamp0pAAsMucF6Aez7ft4Ulh31bDsP4OYfI74MFvG5YLRY0WjhvHobXq/zFOdRKpWpYimfeKzsZ8s5+jScSsNtt5rMFznOqXVyA23B6fNzMZ7tsVnFJQAISkIAEJCABCUhAAhKQgAQk0AEBBbh3AFWLlIAEJCABCUhAAhKQgAQkIAEJSEACEpCABCQgAQlIQAISkIAEJCABCUhAAhKQgAQksJ8CDCuqNJom/IbtzoU78Nvf+F9otprbWg0D0b12LyKuKK5L3IjLQpcj4Rs1f/fbAyYwnQFlzWYL5WoFpVIZtUYdDAuNhUOwWK1Il5N4w2dftefg+G11+MyD4p4EfuJhL8PjJn9gIxiWwTa8gV7BNjuRHIzHMgCKQVDVRhWr5WV8Y+nr+MLpz2FubdYEBasNhwCD29/xyHfDY/Oa44DVakGzCeTW8sjkevsmePaVN0KHg0HUW3V8e+WbuD9zH26M34yHRa8GK3WUKhUTslit1cwN/V6324SHeL1e5Ks5/NfS1/D39/+dCV/nc55x6NmY8E+aYHs2Puet//EG87rYqv3+0/4MCe+I+ZHxs1jMTdZrxSJcTifcTiccTht++rOvQL6qG6GH41W1u1HarHa88trX4DETj0fQGTLFAxYKc/jqwldwOn8SS4VF8/dyo6xwit0Rn/UsngPedtPP4nETT4TL5kCDYYj5/8B96Y/tw9K1CAlIQAIXF2CY+5HgszDivRl260MFvnj+wDB3/r5VY/Dk4ekp86OTs3MXvIbjuU4iGsXx3GdwLPNPe94cj5/472CfWZQsVyhgJZna8zIPYgG8Rr/80AzKlSoWVlZQq9UOohsDuU4G8yViUXN9uX4SDVNkKbdWQL1Rh8NuNz9j6BYbw4gWVlb7Zhu0iyKw0AIDjniNoCaBfhHwe70YHx0xwWAMtubrT213Agw7mxwdMe+/J+fmd7eQXTwr4PNhLBHfCHHncYjnCtymausC4yMJ0Cmdy/XteYq2ZecF+DrifpLN5bGc6s/z2c4raQ2DKqAA90Hdsr07rpFY1Hxus7iyagrWqUlAAhLYrYAC3Hcrp+cdlIDb5TJz8w67zVzH8zxsp60TIe/sy+ToKDxuF1LZLJLpzE67NZSP5+cJ/FyBAe7r3y5Uk4AEJCABCUhAAhKQgAQkIAEJSGA/BRTgvp+aWpYEJCABCUhAAhKQgAQkIAEJSEACEpCABCQgAQlIQAISkIAEJCABCUhAAhKQgAQkIIEOCdSaLRPW2W7/cvyf8Df3/hXK9RLsVjseMfooMPA84AyYYPd2QBfD2Q8Fj+BI6DITsNoOgW80m6hWqyYMrlypmEAk3ljXfh5v5oqEQ4iGw8hUUvjA138V96fv23J0YXcU18auM+v40tzncSL74L4pPHr8cbjt5p+F2+Y2gcYLyysKb9o33f5aEPddhugxuMbr8cBqszKtGovFBfzzsX/EZ09+uqsFBvpLb3B6+5obbsNTpp5hwhMZAsb9gsetzcevXh4t+xsNheDzeuBw2M0+a2lZTP8ZQL9VqBlv9g8HAvB43OY52UoaDM/22DywtKxm/LyZmiGpbL/0pXfg++l7t2R456N+CbeMPsoEmmbzXF/JrJtBajarFUG/H/FoBB+958/xiWP/0MuU6lsPCDx5+mn40St+AmO+cXx5/ov44Dd+Ay0olK8Tm4ZFGv78WX8Dl81pzvtY3Gel9G3ctfKhTqxOy5SABCRwQYGw6zIcCT0LEdeVsJ4pIMNrSRbZ2iqYdTQeRyjgRyqTxWo6vfX1ZDCAkVgMx3P/gmOZT+5J32714MlTv27CSXj9mMxk+zZ8zW634ej0NNYKRSyurJhjv9r+CvDcl0F9DLU5t/EcmUHu3Jdo309BQeEzrymOgftOqVzZXzgtTQIdFAgFAkhEIxvX+u0jX7FUMoGaKkiwfXzOP8xMjJtj2an5BfO+2K3GuTseX9vBb/UzcxDpbE5B7gAOT02a7TK7uIRSudytzaL19JkA578Z4s7jHs+1WdhWTQLDIsB5ahYl4uuA15GFYmlYhq5xHpAAP3ucHBtFoVjE/PKKzjkPaDtotRIYBAEFuA/CVhy+MbAAnNNhh81qM99hYKg7v0/WvgYxQeAWiykMz7kGq8UKi9UCFq9nYcztzFrvNOSd8woswMk+8DshKvC3vf3yskMz5jsfCnDfnpceJQEJSEACEpCABCQgAQlIQAIS2KmAAtx3KqbHS0ACEpCABCQgAQlIQAISkIAEJCABCUhAAhKQgAQkIAEJSEACEpCABCQgAQlIQAISOAAB3vTGEPfNoW0MrP7wdz+ER48/Hj8w9RSEXSG4bC5UGhU0Wg3TS5/Dh1HvhAnrLVer5mY6BsMUy2VzsxsDdLYKP3I5nZgYSYA3mc6uncb/ue+vsbA2j7Argmvj1+No6HKMeEfhd/jNjXwWWM2yV0vLpk93rXxzz0rPPPxsEwwbdIRQrdWxtLJqgobVhluA4XoMOfK63fB5vbDaLGigjmqzggey9+PfT/4bvr36TVQb1eGGGsDR35C4GW95+DvggAurqTQKpf4NbjE3HUcjJsyMx+SlZBK12sWPb36vF7FIGDw+87jNYzgN8oWiKchxdGba3DT9njveiXtT39tyD2ChjV974gdQLlexnEydF+DGG7IZ8HZ38jv4tTvfi2pTr6MBfCnt65AuC1+ON978NoRdYdyXuhfv/9r/MIVk1PZX4OmHnoXX3nCbCZHlOWG+OodvLP826s3+PQ7ur5CWJgEJHITATPCpuCL8fHMteKEQd567MzSkUqlcMGiFwXzxSATHc5/Bscw/7WkoEWSvracAACAASURBVPcVeMTIm80y2CcWAOtmYO2eOn/Ok1mch+d3ubU1E1qs1hkBt8uJWDgCp9Nh5k24v+TXCqbQ3aGpyY0iSQyPZlhQP8xJcN+ZmZwwfWd/WUAhv7amIgCd2YW01H0WYGgYr5cddtt6AFgLJjzMBBgvLpn3E7XtC8TCYURCQeQLBXMM62bjnHLI7zdzd06HwwS78TjLUNRhDy2fGh+Dx+Uy5yks5Kcmga0EOMfHMGHuK6vpDNLZrKAkMFQCnDtXgPtQbfIDHSznLqbHx0wwLYverqRSB9ofrVwCEuhfAQW49++2U8+3FuB1Cb+bY5oF5nsKTrvD/Jlzj/w7fzfB7lar+X23rR3yzu9PuBwOU9iURTU5T6u2PYGZiQlwvtttO79g6faWoEdJQAISkIAEJCABCUhAAhKQgAQkcDEBBbhr/5CABCQgAQlIQAISkIAEJCABCUhAAhKQgAQkIAEJSEACEpCABCQgAQlIQAISkIAEJLBPAgxXN+FCmxpv9t79LWpnL4vLrjQeCkUtN8q4/ft/i0dPPA4zgUNw212wwgLeE9deZ6MFNFotE4wzt7SMZvPSoaq8qW4sETeBSWwrpWU8mHkAMU8ccU8CfkcAduuZm/QAE77T4HJbgM1mxf3Ze/GeO35+T6o/cvmP4YVXvBgOq9OEEy8nk1sGze9pJXpy3wvwZlG/z4eg37cRal1r1nAsez/+8FsfxGJhoe/HqAGsCxwKHsEvP+5XzPEnk8thJZXu+2NC+2bmCxXSuNC250239XrDFODY3I5MT8Fut+EXvvg2PJC5f8unP3XmGbj12tfAZXWZkLBzw0B5/GeAe6lRwO0P/B0+c+KT2gUlcEmBW8YejR86+iOYCRzGV+a/gD/7zh/j/DOiSy5GD7iAQMI7grff8m4cDh3lWZ7C27WnSEACPSUQcE7hUaPvgMViu2CIO68tWYjm3PBYnncw0HUkFgUDe4/n/gXHMns79zgaeg74i61UruD0ws6uB1jMhoHy7GuhUDzQwGsG1Vw2M41sPt/10N2e2sm60BmGC3HuhvMamwvchQMBjMRjZn6FAULpXA7pbK4LPdr7Krj/jMVj8Hq9QKtl+s9rqIKCgveOqyV0XWAkFjPzPnz9JTOZrq+/F1bI45DFagXfp/xeD5rNlinwcakiJQxSG08kzHzt8dm5bc0L7/d4OU8RDYURDgbMotnnk3PzfT+nsxenRDRqPLg/s8iGmgQuJBDw+zAai5lzlBOzc0P9utFeMjwCfM9zu92IhkJwOOxYSab6upDr8Gy5/h8pPxOPs+iu1YoHTp7q/wFpBBKQQMcF3E4nytWzC2FzvvPo9LT5DJbFtzP5vM7hOr4ltIJuCnAf53slG+dUOb/P635+Q41/9nrcJsSdheg5d2G+u8bvzPF5JuTdZgq8me/RWSxomcD3Vvt/s1x+746h7fyOWLVa6+bw+n5d4yMJ81mM227bt+8p9j2KBiABCUhAAhKQgAQkIAEJSEACEthHAQW47yOmFiUBCUhAAhKQgAQkIAEJSEACEpCABCQgAQlIQAISkIAEJCABCUhAAhKQgAQkIAEJDLcAw9XPDXCniN1igd26PzHuXD4D2VstoNqswQqbubGNjTe8cT2b11RvtVBvtkwYzGo6va0NFAmFEI+EN5bLJzH4nWHBDP1i0E6lWjU3y/Hv7VB49mNydAQOpx1/cfef4F9PfGpb69v8oLhnBO945C9g0jcJS8tm+szwPDUJXEqAN4T6vB5TeIABVSdzx/G73/xNnM6fvNRT9fM+EHjp1bfiRy77MXNcKpbKWEmlzHFI7SGBw1OT5sboD/7Xr+Pu1e9grbaGkCuIK8JX4YrIw3B17DqM+8bhc/hNWEChVML80vJ5hAwRCweDSNeSeNPnXiNiCWxL4CnTT8fzLv8xJDwJ/M8734N7U/ds63l60KUFHjn2aLzlET8Hh9WBfHUe31j+LdSbpUs/UY+QgAQk0CWBS4W48/ztisOHzPnH3OKSOZ8zAbQ+rzlvb7f7M/+Ik7nP7qnXNyZei4TnBrMMXkcuLK9sa3lej8dcA7Nf7cagpaWV1fViZQfQFOB+AOjnrJJhRJcdmjFzLJz3KJ4pjHfwPdt+Dxh+OR6PnwlSAnJrBWTzOZQrupbavqIeedACPEYzgIoFJIct+JvvmQze4lwXQ9AYjtZunCMulyumyB3fszYXoNi8zRiAyzDS+eVlrBWKB7I5+f46OTZqQt4yubwJYRvmFgr4wcIE7aIEF9p2w2yksa8L2O12c/zjOfPyatIUblCTwCAKsFBvMOAHC57ys0+H3QaHw2He25ZWkybAU00C3RBg4RvOVfBzE35+oiYBCUjgQgIsABmLRFAulzG7sHjWd4SOzkyjUCwpwF27jwT4HTabzYS1cw7DabfD7XaZYtVs/DOvdUzROhPuvj7nsR7entI54C72oFh4vYCex+HAPn1FcRe90FMkIAEJSEACEpCABCQgAQlIQAKDK6AA98HdthqZBCQgAQlIQAISkIAEJCABCUhAAhKQgAQkIAEJSEACEpCABCQgAQlIQAISkIAEJNBlgXaAO4O9svk1EzjAYBo2BqszyH0/G4Pca82HIuO3Wkc7wJ3BOAzI2U7jjXF+rwcMSGJYQr1RN2HtDHDnnxuN5kZo+7nL443tvCmsbqniA1//NXx39dvbWaV5zFXRa/Dq61+Pce8kSuUK8msF3SC/bT09sC3g83gwNpJAqV7E7ff/LT754MeF0+cCVosVL7jix/GCy18Ep2095JOFJFKZjAkgVFsXuGxm2twEna1kkCqn4HP4EHFHTejz5sbQu0qtZsIDcvn8eaGkvEH6yNQU7HYrXvHpF6NYO5iAN23X/hL44cuej+cefYEpEPDGz70amcr2isb01ygPprfPOPRsvPr6n4bFYsX3kn+NucKXD6YjWqsEJCCBiwhcKsS9HYLGRTCEj9eZFqvFhLewletp3LX6x8hXZ3ftnPBcj6uiL4bLFjLL4PUrA+MvVPSH5zwBnxd+nw+eM8HtPJdaD4wBGs2WCZZhiPtBFBVTgPuud4V9eyL3kcsPzZj9dD3AvYK5paV9W363FrS+r/uQiEZMGBKLEnC+JZ3LmUBsNQn0g8DMxAQcDjsWl1f6cq6w/TpkkLl1mwlaDLNleC3nltthZucXDuV7lQX1eh2FYtGEO59boIEB0EemJo0bC5scRFh4JBhENBw2Y5/nNiwO9zwDA+pmJsZN8D5D6XQs7oej0MH1MRIKIhaOoFavmSIWahIYRIGJkRFTnNdcL/JXc/0zSM5hM8Bdx8lB3Oq9OaZQIICRWNR8/pTLr5n5hPWZAYuZJ9iqcX6D++vmgue9OTr1SgIS2C8BHif4PRpe5/HQUK5WsbS6ar5Dw+uvw5O8/iqa77uw4JaaBCTwkAC/i9Z+S+XrhcXp+Q+cfzVh7hYr0tmseS9W27kAC8axkJ/P5dz47GXnS9EzJCABCUhAAhKQgAQkIAEJSEACEriQgALctW9IQAISkIAEJCABCUhAAhKQgAQkIAEJSEACEpCABCQgAQlIQAISkIAEJCABCUhAAhLYJwGGpZerNWTyeaQyWcQjYRNO024OqwW2fQ5xZ357rdk0t49vFeDeDnnnTaMMle9GC/MG93gMJ3PH8a4vvhX1Zv2Sq/2xK1+MF135Et4CbwKZGczMm93VJLAbganxMVRaRXz65CfxD/f//7tZhJ7TgwIhZwjPPvo8PHz0kZjwTZow9/mlZRN4pfZQgHs7LKRWq6PRbJwJSeX7UxW1Wg21esMEilwstG00HkPA78NH7v4T/MvxfxavBC4p8Nob3ognTj0Z31z+Gn7z6++/5OP1gO0LPPPwc/Cq614HFrMo1VO4Y/4923+yHikBCUigiwJbhbhz9QxtZfAkw1nard4sIls9gZXid5As34NSPbmnnoZcR/Hwkdtgs7hMAAyvj9cDt8uo1xsolkooVypotlomXImhuAwzMUG6FqsJxMwXivB63GBBKPaV+bq83mYQPK/vux241A5wZxjv4srqnnz05N0JnBfgXqlgfnHJ7F/92BiIlGDImNttrgX4+mChv1K5fCCBzv1oqD4fnMBILIag32eu//vpmMhjOd9XouGQCc4yQWU7mBvmc9rHHL6vMQCwVCnDzuV6veb9rN34umbAGYNGObdq3veaTbPOqbFRE4p2cn7BzAt0u42PJIwDA06Pz85esDBot/t1kOu74vAhs424P2sO/CC3RO+vmyGGE6Mj5vV+7NRpBVn3/iZTD3cowKLQ8UjEvDew0IjlTKgnr90a9bq5hlOTQLcEeI41moibIm/tOQyzB15kP2yf2/FcbCWV7vrcQbdstB4JSGBdgAXyxhJxU0Qrnc2Z6zIWIeFnsKfm5hEJhRCPRlAqlc31a7fnE7WdJCCB4RbgMSkSDCDs8yrAfbh3BY1eAhKQgAQkIAEJSEACEpCABDokoAD3DsFqsRKQgAQkIAEJSEACEpCABCQgAQlIQAISkIAEJCABCUhAAhKQgAQkIAEJSEACEpDA8AnwJu5Ko4FqrY4Ts3OYHh+Dx+3egGB4O38xCG4/GwMM6i3AbsF5N2ExVL7ebGE5meraDaK8WX1mYhywtvCtlW/g4w98DKfzp2G32s0vtmariVqzinHvBJ5/xYvw2IknmCCGZDptbnZVk8BuBbj/8bVXbBTwb6c/hdvv+7vdLkrP61GB6xM34Q03vhkxTxyFYhFzS8s92tPudothjEGfD/lCAZUqg9prYIj7boLAvB4PEtEIlirzeN+XfxG5ara7g9Ha+kog7IrgnY/6RUwHDuGdn/8ZLBTm+6r/vd7ZZx95Ll553Ws3AonvSX4U84U7e73b6p8EJDCkAptD3HkOYmMQ+pngdoa0Lxa+gfnCHXsObN/Ma7HYcFP8dYh5rjHnPevh65bzAnL5s0KpZILYGGLL6wYGuzOcnUHW7RYOBhENBWG3281y2oGBa4UiWBit0Wx2Zeu2A9wZ9sSiRWrdFxi0APe2IAPcGUrIfZxBhCwSwDmjixV46r6+1iiBswVCgQBikbDZT4+fnu15Hh4//F6vCZ3n3PDmIibrZUYu3ZgT2i7QxuD2QqmISqW68b5ks1nNskP+AFxOx0Ph8Ay8ZRGTUtnMDzBI0O/1gCH4K6nUgcy7Hp2eAt/XGC5/an7h0oMfgkcwwJ1FZuaXl42LmgQuJsBiuSG/H9lcHsuplLAkMDACG58lAua6jO9bahI4aAGeX/GzERZ829y2ynA/ty4PA51PLSyaYGc1CUhg8AQ4j5KIRuF02M17Fr/TwjlGFq5k0R1+Bch2Zj6xXQyyW/OIg6etEUlAArsR4PlLOBhALBhY/4xkNwvRcyQgAQlIQAISkIAEJCABCUhAAhK4oIAC3LVzSEACEpCABCQgAQlIQAISkIAEJCABCUhAAhKQgAQkIAEJSEACEpCABCQgAQlIQAIS2EeBarOJWr2Bk/MLJsTcbrOdt3Te0L1+q9R6YA//7NjvVPcza601W2i0WlhYXulq+AEDweLRiLlZtdlqoNKsmhFbYDU9a5mxt+C0usz4+bd0NmtCGtQksBcBhmJNjY2h2FzDp45/Ap84dvteFqfn9qCAzWLDj1/1Mrzg8heZ0M3ZxaUe7GV/d4k39EYjYXOD71/e/af41PF/6u8BqfcdFXj0+OPw6uvfAIfVjtf828tRayh8br/AGWT1loe/0xS6YREgntMxAPmO+V/er1VoORKQgAT2XWBziDsXXqqv4u7kXyFTObbv6+ICI67LcfPIm1Cp1LGcTMLhsIPXowwrcTA0yWo1Ye0M/eUvBrlvhNpWKlv2ic9nUDCX0Q6DZ+BSuVI1160MVe9083k9mBwdNeHaiyurnV6dlr+FwKAGuLeHGo9ETMgYx7maTms+Rq+CnhbgMZEB5Jxnvf/EyZ7ua8DnQzQcMnOi7cYgdr4HMajbFAYx/184yJ1zpfVGA+VKBaVy+aKF2WjCImxBvx9OBrmzeOiZ4ilcf6PRMHPCDMFnIZPl1aRZdrca34sPT02a1WVyeRMirwZcNjNtGDhnv7mQjGwksJWAz+MxxVfYWMRCRVe0nwyKAM9FGYTL9yle82jfHpQtOxjj4HUSC9CwtS5QyM180t1qgcdpfibOz8HN+VZS5zuDsRdoFBI4W4DzdHa7zVzX5AtraDbPfNfHYsFoPGauycwxo9Uyxcf5GbaaBCQggW4K8LMRFvpLREKwWVjotptr17okIAEJSEACEpCABCQgAQlIQAKDL6AA98HfxhqhBCQgAQlIQAISkIAEJCABCUhAAhKQgAQkIAEJSEACEpCABCQgAQlIQAISkIAEJNBFgXqzhWqjgWQmi3gkbIKwttPctvVg8/1sDARioDxzgU7OzaNaq+3n4i+5LIYVxcKXNqjValhcXUWpvHV43iVXpAdIYJMAg6qmxsdRbZXxH7OfxUe/92H5DKDAk6aegttufqsJd2HYldr+CzB0ZGJ0BPdl7sUvfemd+78CLXFgBBgu/prr3wCX3Y1fufM9uCf53YEZ20EP5JmHn4OXXvVyeB1eUwaH7Z7kRzFfuPOgu6b1S0ACErioAEPcr46+BPel/75jwe3sgNViw/XxVyHhuRFzi0smKK3deC3O8xmf1wur1WKuNxmgxOtiBuJeKhyQgbixSAShwHr4EsNOGrzer9XMelZT6Y7tBbymScRiZt0MMmSIu1r3Bc4NcC+UyphfXu5+Rzq0xvb5PueOTs8vdH3OqEPD0mIHVIDHw2g4bI7dJ2bnem6UPF4E/T4Tks7g9s3zwesB6kWkc1nUavWO9p0FSNiHgN+35Xrq9TqWkkkUit0LEmRhOIbzcttx/net0PkiKB1F3qeFM9TebrdjcXmlK4Vh9qnbWswBCXBfGYvH4HG7sbSa1LnhAW0HrfYhAYZae1wuU/CKQbYs1rFezJoFSOrmvNL8qq5fe7EY1rmN+/V4ImGKj8wuLKBS7e7nl9qeEthvARYcCgeCcLucOHbq9H4vXsuTgAQOWIBzdUdnps2c4FZFR2xWK0bjcdTqNZSrVeTXCgfcY61eAhIYRgEei/w+H0ZjUThtDHDf3vcVh9FKY5aABCQgAQlIQAISkIAEJCABCexGQAHuu1HTcyQgAQlIQAISkIAEJCABCUhAAhKQgAQkIAEJSEACEpCABCQgAQlIQAISkIAEJCABCVxAwISmN5qoNRqwWq3gDVLnNt7YycAehg+1A332O8C9Hd7eaDSxkkofWKgHx9c2aJ0DwVvFms0m2Fc1CeyXAO9BnB4fh81uxUJhDv/9y+9Gvpbfr8VrOT0i8ITJJ+FnHv52ZPNrWFpd7ZFeDVY3GMRzZGoS2WoG7/7S25EsKSh/sLbw/o3GZrHhJVe/HI+feKIJ0n3bf9yGtZqCZvci7LA6cOu1rwYD3AGeJym8fS+eeq4EJDC4AhHX5bhp5DbUay1TtKwTLRIKIh6JmGt3Ho3bV6+dDFZnsPZoIo5mo4nTCwtbBh52Yqxa5tkC5wa4r5VKA1U8isFinJfK5vNYXk1u7NvaDyTQiwLjIwlTlIPh3wwB77XG8Nmp0VETyN1unPNM53JIZ7Jdn/tkkK7f5zVh7k6H4yyuzJnXfDcMeRxlOC8DTeuNhnlPq9cb3Vh1z69janzMhB8vJ1PmOKwmgYsJcI5uJBaF3+vFSiqFTE77jPaYzgvwGN7+jNPhcMDpsJugdu6PvDLiz+wsTG2ukyz8bdMMFsx7Hz+fZCETBrgz0Jafi9bqdbCgSDwaMeGSmWwOq+nOFcfqvJTWIIGHBHisDgeDOD472/HCPXKXgAS6KxAJBs17Fz+XXk4mu7tyrU0CEpDANgXaRW0Z4O52OmBTgPs25fQwCUhAAhKQgAQkIAEJSEACEpDA9gQU4L49Jz1KAhKQgAQkIAEJSEACEpCABCQgAQlIQAISkIAEJCABCUhAAhKQgAQkIAEJSEACEpDAtgXqrRbqjSZaaJngApNccKa1Wi1UqlU0my24eMOUzWZ+4rBaYD0TCLftFV3ggc0WUG02Ua3VTHB7KpPd6yL1fAn0lUA0HDKBNk1rHQ9mj+EfHvg/+O7KXeY1qTYYAk+beSZed+ObkC8UBipEsde2DkPybHYLPj//OXz4ux/qte6pPz0k4LK58aNXvAjPOfo8/OP9t+P2+/+2h3rXX12Z8E/ixVf9FB4x+kg4rE7T+XqzjPvSH8N84c7+Gox6KwEJSKCDAlaLHdfFbkXCexPmF5fBQmmdaLxmnxobhcu5fkzmNT1DeRkYzzDaTjSegwV8PhMIpYDOTghvb5mbA9y53TnPs5pJo1qtodFsmIB9hlH2U2sXIvB5vRhLxE1hAu7LnKdSk0CvCnA/PTw1aQpEsnjGWrHYc13la2pydMS8P5QrFeQLRTNfwb8fZKMd3784T8YAfP6dwbknZufM+1mnG+e6D01OwuGwm+Pl8dOzB27S6TFvd/mJaMQEvKYVXLxdsqF+HAsxsBgCX0t83+brWE0CnRTwejwI+LzmPaQd2r55fbwO4vkjA9kr1QpKlQrqtfX90ul0wutxmyIV/LOdge+bPiNlsHur2dz4bPTYqdMm5F1NAoMgEPT7zXXWSjJlCvmoSUACgyHAczGev/P9jEVHyhXNoQzGltUoJDCYAh63G+PxGNwuJ+wKcB/MjaxRSUACEpCABCQgAQlIQAISkMCBCSjA/cDotWIJSEACEpCABCQgAQlIQAISkIAEJCABCUhAAhKQgAQkIAEJSEACEpCABCQgAQlIYFAFGH/DEIJzG/+F/9w487N2UM7m8AKbhUHuAH/fTWuHt/O5K6mUCYFRk8CwCVitVoQCfoQDQRNs02w18WD2AfzeN38L82uzw8YxcOONuKJ48yPegWti15mgzrnFpYEbY68MiGE9DHqz2oFXfeYlqDcVENUr26YX+/HYiSfgzQ9/O+5Lfx/vuePnerGLPd+n6+I34Ecu/zE8LHI1PHaPKTtSrqdw1+qHkK/q/avnN6A6KAEJdFUg4r4SN8Zfh0Z9PYC6E43X6pNjo/C63ectPr9WQL5YMGHeLBS1X2HeDIVi4JvdbscJBt12IWC3E3aDsMx2gLuZs+F2sFhM8LCZ7Wm1UK5WsbC03HPbiNfDDMpk8QG73QaXw2H2J/479y+GYPPPHFexVMKsrqcGYXcd6DEwHJ2FLer1Ok4yeLwHR8tQrJmJCVPYI5nOIJvP91Qv+ZpnCG84EDB+DB2kZzdaPBIxc3TsQ6PRxMLysgn6HfYWDgaQiEZN0P9yMqVg+2HfIS4xfhZgGBtJmP2kWwUYtEmGV4DnixOjI6bQR73eQLVeMwHrvO5h0Wi+1/Fn2y0EYgoIWSwmQNLr9sDhcMBht5ki1zwG9tp75vBueY18PwT4+pmeGEe1WsXS6iqqZwob7MeytQwJSODgBPi+yIImq+kMCj1YUOzgZLRmCUigFwU4/zMxkoCbxZj45UM1CUhAAhKQgAQkIAEJSEACEpCABPZNQAHu+0apBUlAAhKQgAQkIAEJSEACEpCABCQgAQlIQAISkIAEJCABCUhAAhKQgAQkIAEJSEACEtieAAPca80mAAtK5TKy+TXYbFY47A543C4TqGW3Wnd8MxWD3arNpglVSGayCj7Y3ubQowZYgMEg0VAIDEViUNTHj92Ov/7eRwZ4xIM7NKvFiqnADJ4w+STclHg4DgWPmOAXHkNPLywO7sB7YGQTIyPw+7x4/3++D99Y+loP9Ehd6FUBvkZ/88m/j2wlg9d/9pUK/N/hhmIA/k887Ccx4h2FnVUTAKQr9+OulQ+h3iztcGl6uAQkIIHBFrBaHLg29nKMeG7Ewsoq1grFjgyYwaqRUPCCy2ZoYa1e3wg2rFVr5u/rwYZ1E0q40zaeSMDpdJgxJTOZnT5dj99ngSuPHL7oEnktwmuSg2gMZXc5HfC4XLBZbXA6nSawnde+1jNBmVv1i+GvjWYTtVoNqWzOhLirSaCXBUbjcQT9PmTX1rC8muzZrh6emjTFExiOnsn1VoD7ZjRGd+383Wn37Jy7Cfh8iEcjxofvnYViyTjx/XJYG4tsHJ2eQrlSwdJqcqgthnUf2Mm4eT7KYggsILS4urqTp+qxEtiRAI/ZsXDYXAOlsllzTcLrm1a7iNGOlrb1g3n8YwguC4kwDF5NAoMkwNfQSCxmPuvne/ziio7Zg7R9NZbhFOD8ytGZaTP3M7+8su0CJsOppVFLQAK9IMDinSwo43Y64LRae6FL6oMEJCABCUhAAhKQgAQkIAEJSGBgBBTgPjCbUgORgAQkIAEJSEACEpCABCQgAQlIQAISkIAEJCABCUhAAhKQgAQkIAEJSEACEpCABPpJoB22Xq5UkS8UUSozMMtiwrfCwaAJMLDbrLBZLOvBW5cYHHPhGN7O4Jvc2hpSmWw/caivEuiYQCgQQCwSRsvSxK9/7VfwreVvdGxdWvDWAldGrsJV0WsQcUdhsWzvJlEe8xxWJ1w2J6aDhzHpm4TNajchmAwaZLgLQ7+WkykwgFCtcwJ8TxqJRfEfpz+LP/jWBzu3Ii257wXcdg/+9JkfNeN4zb/+JEp1hYFud6M+//IX4qVX33rWwx/Mfgr8pSYBCUhAAucLxNxX49rYK9Cs23FqfqGjRLw2d7tcYFi22+mEy+mEjSHZlvWrdAa0sfHc9Ny/b4S716oolssolStoXCSkkMXcGABcqVYxu7h00cd2dNBa+IYAw9BZcI+zMi204Pd6Tagl/42bPJvPm+DdbjXubwz8ZfBlu7X3Pc4zMVyT10zr10tNVOt1NBvrge3cr3jtZH61Wub39nO71X+tRwI7FeA+f9nMtClMsB8F3Hjs5vGcy2WYOJdrjuMWmLlYFkOwWi3m39fDxmGCa8uVsplzrdXq5u9btWg4ZAKWzTF8YdG87tQeEqArC6ME/X5jTp9sNodkTq+cqAAAIABJREFUNju0x6LLD82Y/UUB7nqlXEyA4XssZOHzejC/tIyCCq9oh+mggNfjNu9lDocDJ2Zn0WjovayD3Fr0gApw/oCfp7Bo+7FTpwZ0lBqWBIZHgJ+RshgVC+ksqZDO8Gx4jVQCfSzAOZdDkxNwORxw2bb33Zw+Hq66LgEJSEACEpCABCQgAQlIQAIS6KqAAty7yq2VSUACEpCABCQgAQlIQAISkIAEJCABCUhAAhKQgAQkIAEJSEACEpCABCQgAQlIQAISeEig0Wqh1myZkBqGbzDQjX9mINzESMKEJLSb1QI4rVvfXNUOb+djV5IppHM5MUtAAmcEpsfHYHfY8OX5L+L3v/VbcumywJOnn44XXfkSeO0+E3q408ZnMLjdbrOjXm+gWCqBhS8Y3Hah0LSdrkOPv7iAx+3GxOgI7st8D79y53tQbVRFJoEtBXhD+O899U8RcAXxri+8FXNrpyV1CQGnzYnX3fAmPHHqySYUlsfJerOMu5N/iZXSt+UnAQlIQAIXEJgJPBWXhZ6LXL6ElVSqK058n+MvU2DNyuBfuynAxtB1p9MJh81mQrXbj2OneH3PXwzKZlBtOzCbUe/1eh2Vag1Vhmq3WiYQ3OvxIBIMYiWVRjqromxd2bC7WMnU2KjZVmy8LllYWTHXKt1oDJDnuTn3K14PMVCa10hMn240Gxth7e19rb3fdaNvWocEOiXAfd7rdrNihinols7m1gOMW60z4evrcw3m+MzjNAPYLVYzv2plUFXLPHUjuH397xY4HOtB7ubvVgsYktwuynH2WHgcXy+MwAB3vu7KlYoJ3uZrjM9h/xiuHPD5zLGex3EWeFA7X4Chpiy0SDPasbhJMpM5cywbLjEWJ+A5weLK6lCOf7i29u5Hy9fMWDxmPiu6/8TJ3S9Iz5TANgQmR0fN9Q0/Y8zoc8ZtiOkhEthagIU3gn4fTs7Nm3NHNQlIoD8FON+XiEbMNR6vQ3kdqCYBCUigHwRYMI7FCd0KcO+HzaU+SkACEpCABCQgAQlIQAISkEAfCSjAvY82lroqAQlIQAISkIAEJCABCUhAAhKQgAQkIAEJSEACEpCABCQgAQlIQAISkIAEJCABCQyeAIPaqs2mCfvK5PImFIH/5rDbEQ4G4XG7TMAQw+CcNut58cft59fqDRPwxmWoSUAC6wIMzhpLxLFYWMA7vvCmjgZPx9xxeBwezOb3J7DY7/BjrbbW15vy1de/Hk+aehpssJkCFY3GzkMNGYbGYEIGejHkUq37Anw/4utotbqE3/vWb+F49lj3O6E19o3ALzzmfZjyT+Pjx27Hp4//c9/0+yA6Gvck8N+ufz1uStxsClWw5atzuCf1V8hXZw+iS1qnBCQggb4RCLsuww3x16LVcODU/IIJsz7IZrfZTCAKf9ntNrgcThPI7mawu9O5Efx+bh/Zb57j1hvrAcAMHeb5Lwu87ebc+SANhmnd0XAIsXDYhEUzjC+ZySK31p1rN56XB/1+s77lZMqEiKlJYNAFGKzu9/nMvu9yOc3cKMPUuf+bohlYP36yiMZOW7vM3HnvIiy+cea9hcf2rR7HHzeb6/Mcm9fNYzuDb1dT6Z12Z2geT1MWLPH7vCYomNuRxSgWllfM++CwtCNTk+bcYWk1ibVicViGrXHuUIABwIlYzJwbnpid2+Gz9XAJ7ExgZmLcFDTheaYplqImAQnsSiASCiIeiZiCPnw9qUlAAv0pwGJivF7h63i9eJ6aBCQggf4QuOLwITPXogD3/the6qUEJCABCUhAAhKQgAQkIAEJ9I+AAtz7Z1uppxKQgAQkIAEJSEACEpCABCQgAQlIQAISkIAEJCABCUhAAhKQgAQkIAEJSEACEpDAgAo0Wi3UGFJcqyNfKJogrkazAavFagKogwG/uTnUZrHAbmUs0XpjUFCl2TSBYfm1ApKZzIAKaVgS2LmA2+VCIhqB1WHBR+7+E3z25Gd2vpBtPuPJ00/Hy695FVKVFH7pS+9Aqb63m7gj7ij+1w980Kz9j+/6XXx96T+32ZPeedgPHX0+XnjFi1EvN5EvFlCpVs0xizeKbqu1WmCAGoPPDjqQc1v9HeAHcZsxoNLhseLjxz6GTxz7+wEerYa2V4EXXvli3DxyC3LVHN7/n+/b6+IG9vmHg0fwyutfhysjV8FmWQ+aXCh8Fd9Pfwz15t7eQwYWTQOTgAQksEnAZnHhuvitiLuvw8LKKtYKvRd6ykBWhh8y0J1/dtgdplCbw26Dw+FAO/S9fX7cDiNOpjPIFwra3j0swGvN8ZEEnA47mo0mcoWCCd/tdOO+wlBNl9NpQv4V9ttpcS2/1wR4LGURA7/Xu9E1M8Ng4f+WjbmD9r+1a3u05xTacwybx8V/4+P5+uJxmAU229MWnMdgMDtf8yzYYFbFYhsMjT+zks3zFQx85y8G+7HIZrlS7TXCnuuP1+NBLByCx+02c0ZAyxQnTWUyQxHkPj0+DrfLacL+GfqvJoGtBEZiUQQDARSKRVPkQE0CnRQYjcfM+x4/o0xndVzqpLWWPdgCvGbjeSvnAPgZPuctarXaYA9ao5PAgAnw2u+ymWnz+fbs4pI+qx6w7avhSGDQBQ5NTpg5ZJftoaKEgz5mjU8CEpCABCQgAQlIQAISkIAEJNANAQW4d0NZ65CABCQgAQlIQAISkIAEJCABCUhAAhKQgAQkIAEJSEACEpCABCQgAQlIQAISkIAEJHAJgfUQd5NUg2azhWw+b355PW7EI1FYretBQfYzIe6bH7+SSilMQXuYBDYJ8NUyPjICn9eDfz35KfzZd/6oYz4/MPUUvOGmt5iCC2z/+3sfwccf+Nie1nfbTW/Bk6afZpbBMLB7U/fg/V97H4q13gum3GqgP/Gwl+GHjjwfaFqwnEwqtGxPe0NvPJkBeYl4FHcnv41f/eov90an1IueFLghcTOePP00PCxyFd79xbchW832ZD8PqlMMlnzC5JPwsmtegbArsvHecV/6dpzK//tBdUvrlYAEJNCXAnHPtbgu9io06hacnJvvmzEwAMoUaLPZTJi72+U2fWfYL8/9a/V634xlmDvKAPeAz2tCo+vNJk7NzXd82zE0+sjMtAmbPjW/YIIA1SQwaAIMaef1Z6FUQqPROGt4fp8Xo7GYOX5eqvF4yuMtf2fgHudaW62mCWnn39n4ZxbTbB93m83mBRfrdDrgcbnh93rgcrlMgY7NBeq4nlK5jFQ2ZwLc1bYvwGOb3+/DWDxunkTLpdVV5NYGv5gJAyG5P6cyWaym09tH0yOHSoDnHD6PF+lcFiz0oyaBTgow5JFFcXm98uDp2U6uSsuWwMAL8PP9cDBoiiKw8Fcql0Uuvzbw49YAJTAoAtFQCJFwyBTRWVxZHZRhaRwSkMCQCLQLIHocdjOXrCYBCUhAAhKQgAQkIAEJSEACEpDA/ggowH1/HLUUCUhAAhKQgAQkIAEJSEACEpCABCQgAQlIQAISkIAEJCABCUhAAhKQgAQkIAEJSEACexZgfDuD2RvNFppngoY2L9RmseBMjvtG2Hv75wwdqtfrJvSFQURLq8nzgo723EEtQAIHKMCbDBl0kMnlkcnlLtqTidER+DweE6ZVrpdxd/I7+Jfjn8B3Vu4yz2thvVjCuS3kCuP5V7wI0/5pnMgex0e/9+GLrudZR34YL7nq5fDYPeZ1x4CTleIS3vLvr0etuR6m57K5cE3sehNofH3iJhPu/skHPw67xYGXXX0rgq4QPn38n/G91N3m8RF3FO973PuR8IyYQD6GgtnsNiTLq/jbez+KL872dsAvw9ufffi5aNYtWF5NmkA0tf4XcNjtODQ1iVw1g9f+68v7f0AaQccEeOx65uHn4AeP/BDe86V34kTueMfW1W8LZsDri6/6STz7yPPgtDlNeHu9WcZdq3+MdPn+fhuO+isBCUjgQAWsFgdGvTfj6uhLwD+fXlg0wblqEuiWAIP4GG7J4GFeXa4Vi8itraFYKuNiIdB76R/ne45OT5mw6dnFRdTrutbai6ee23sC3MenRkfhcjnNvM9yMrXRyYDPh3g0Al6b8jXG+ZJypQKwiEKjbuZEG40m/4pKtWYewyBwts1h7vsxas41sR9utwtet9vMvzJsvB0Mvx/rGIRl8PjI+e3tNo/bhYmRETO3nc7lsJpKb2zD7S6jnx43OTZq5i55TJ9fWtb+008br8t9jUciCIeCKJfLmF1c6vLatbphE+D7WyIWNcVU5pdXsFYY/GIaw7aNNd7uCthtNhMAHfT7168dWy0srKyaQGg1CUigdwWi4RBCgYC55mTBxXJlvQiYmgQkIIF+ERiJRcG5NI/DsfEdw37pu/opAQlIQAISkIAEJCABCUhAAhLoZQEFuPfy1lHfJCABCUhAAhKQgAQkIAEJSEACEpCABCQgAQlIQAISkIAEJCABCUhAAhKQgAQkIIGhFGC0Tb3ZMmHu7cbgdrvFCosFJuCdP7tQBM56mNcSarX1AGk1CfS7AIMNjs5Mw2q1moCDYrlswsG5r5/bxuJxBPw+88/tsC6Ga7EV6wWkyimczp3Esex9JqR9ubSEgDOEJ0w+CU+ZfjpcNjfzvkzI+7u/+FY8mD22JR8D2X/6xp8xAby8gZtFE3gjJIPGvjD77ybI/WHRa3A0dBl8Dr95vXIcS8VFfOBrv4qXXfMK3BC/2Sy72qzgvV9+N45l7sdjxh+PN978s2jWgdV0xvQlEgrC43abPn175Zv4o7t+F6lysuc2q8PqwF88+29Rr7ZM2FpeAS89t4320iG+Bi1W4M3/96exXFzcy6L03AEWYNGKFz3spXjeZT+K3/mv38CX5j4/wKPd/tD43vK2W37evC/QiO8d+eocvrH826g3S9tfkB4pAQlIYMgFLBYbAo5JHAo+DXHP9bDCYUJ7GYC2HuSrJoHuCDDcciQWAwOHeZ3abrxGTWdzyObz+x48zGvC6fExExa/uLLasaD47ghqLcMo0A4+b7aa5xUgYLjl2EjCBKKbeZJaDQvLK6hWq/D5vEhEoxvh7Zl8Htn8mjn+c5mc+2nP/3TbtT1PdVDr7/Z4t7s+hu0z/JdB+jwm8rh1KSNuy8NTk2Y78znJTGZgj3MsPEkfvmcsra6a4h9qEriQgNfjxlgiYYp83n/ipKAk0DEBvqeF/H4wtJbFNHh9xQITKtDaMXIteEgETPGvWNR81sdzo1Q2h1QmMySj1zAl0H8CTqcTM+Nj5nP9lWTKFOtTk4AEJNBvApEQC1H44XexoPj6d6XUJCABCUhAAhKQgAQkIAEJSEACEti7gALc926oJUhAAhKQgAQkIAEJSEACEpCABCQgAQlIQAISkIAEJCABCUhAAhKQgAQkIAEJSEACEuiIAG8MZVA7b6fiTVXt26rODW7nYxjqzn8vlEoXDLbuSCe1UAl0QWA0FkMw4H8okJ1B7s0mls+5cZoBSD6PB41m0wSIM1yEwU9Oh8P8zuARq3U93KvWrJng9GK9aEaQ8CSAlhXlcsU8zuV04O7Ud/A/vvKL543w2Ueei5dc9VNw2z1nBZkwUGdidBTNVgONVgM22MA6DAweq1SriIZCqDTKOJU7iaOhy9FkMQb20eHAankZnz/9OTxl+hmIexImrGo1nTbrZkAPQx4Y5M4DQbaSQbK8ikw5bV736UoKc/lZlOpFE/JeqhVRqBUwu3Zq/d9aLdRb9UuGZe11U14VvQbve/z7N/p+qXCuva5Pz++uQPv19UDmPvzuNz+AxcJCdzugtfWFAM9WXn/Tz+DJ00/HJx/8OD5y95/2Rb872cmwK4Jbr301HjX+WLDQBdtC4au4O/lXnVytli0BCUhg4AQcVh+mAz+A6cCTwT/zXD+VySK/tmbO/9Uk0G0BXjcGfT5zrcprTlM4zMzPNFGp1VAqlVEoFVGuVPela7yeZCgyC30p8G9fSLWQLgsEfD4zr8F5knxhDWuFonm9OBx2xMJh8Oeb5xEYas25nbFE3MzT8GeZXH6gg727vEn2fXU8DnJbMiTMZmMRRhYibZq5tlQ2e8liK4cmJ+ByOgc2wJ0+LMThdrlMEYPF1RWFt+/7Xjh4C+S8cLvAxXIqhWwuP3iD1Ih6QiDo92MkHtsIeORnFwvLy+YzRzUJSGD3Aizaws9W+FleNpczn2uqSUACnRfg+5rP6zFF4fP5NTR5cXKJ5vN6MT6SMN/J4ef3s4tL5jN+NQlIQAL9JsDvLYUDAUQ4P6MA937bfOqvBCQgAQlIQAISkIAEJCABCfSwgALce3jjqGsSkIAEJCABCUhAAhKQgAQkIAEJSEACEpCABCQgAQlIQAISkIAEJCABCUhAAhKQgAS2I9BsAbVm09z8zVCc/FoB6WwWtXp9O0/XYyTQ0wIMNzo6M21ull5JpU3YUzwSgdfrMeF4/HturWCCvjxuF5rNJpaSSRMEdm5jqB5Dkvg7A9oZnG61Ws2yS5WKCcDhjdwMBktEI+CNjV9Z+BJ+579+Y2NRj514It788LfDarGadfPmba6z3SZHR+B2u1Gv1024SaFYMo9j0NiVRw5vPK5arZl+8nGxSBi8kbzd+Ni5paXzQpw8brfpF8OscCYc8NwxrpdygAlyL9dLKNTWkK1msVZdD/dh+Pu3V+9CvpIzPys11p1K9RIq9bL5vdnaXQDm6258I54284M4vbCIUrnc0/uVOrdzAb7GouEQ7HabKX5Qrpfx1YWv4HOnPo2TuZNmr1OTwFRgGq+87nW4Pn4jPnrPh/GJY38/1Cij3jG8/ZHvxnTgkHnfqDfLuC/9McwX7hxqFw1eAhKQwG4Egs4ZXBl5IcKuI2g0muZ8eb+CsXfTHz1HAm0BBqsG/H6EgwFzrdluvE7kvAyvCzlPw6Jee2lTY6PwejyYXVg0161qEug3AQZXc16j3TgfslYswu10mnkUNv4b54E4L8PG1xHnbRi2x3mepdXVjhen6zfXXukvt1skGDRzXKagBWCOfR6PG3abzRReYQB/Lp83f96qtfcRFjVMZjJnzbf1yjj30g8WZxyJRc24FlZWzJyhmgS2IxAKBMycMF87J2bntvMUPUYCOxaYGhsz77mFYtEU3VBx1h0T6gkS2FKAn0nOTIyb1xQ/T9RnZ9pRJNAdgfYcCtfGuZlcfu2S72/tglJ8Dl+zLBzJ6xI1CUhAAv0m4HQ6EPT5MRoNmwJN67M0ahKQgAQkIAEJSEACEpCABCQgAQnsVUAB7nsV1PMlIAEJSEACEpCABCQgAQlIQAISkIAEJCABCUhAAhKQgAQkIAEJSEACEpCABCQgAQn0gECj1QJ/NZstE+LOIDuGGl0oEKcHuqwuSGBbAn6vF+MjCRNQt7iyisaZkKdIKIhoOAyG5fEmaoZD1esNLCVXdxSAxFAw3rR4bsEDh8OOqdFRWO1W/OFdH8Qdc1/A8y97IV5wxY/DaXOawPe5c8LbOSD2h42vw82N4SeXH5ox/1Sr1TC/vHJWgN9YIr4R4s7AspNz8+cto708n8cDu91uMtztNjvYV46f42Ao/boJYLVazgp652Noxf94myaD2iuNMuqtuvnzWnUN5UYJPrsfsLRQqBVwOncKX1/6KubXZpGppFGqldDE+QHv04EZvPWWd2HCN4kHT582oZpqgyfg83pMsQQWEbBZbeDdvvlaFvemvoc/+84fIFfNDd6gNaIdCfzUNa/CYyYeD78jgDf82ytRqBd29PxBevCTp5+GV1z3WnjtXjOscj2Fu1Y/hHx1dpCGqbFIQAIS6KqAxx7HzSO3wWuPmyJOS6tJBQt2dQtoZRcT4DUfC3OZokdnwqc3Pz63tmbCjBnovtPGa7nDU5NmubxWrNZqO12EHi+BAxe44vChjWBvBkedWwKMYZbJdMYURAgFzi5yx9fO4urqgY9BHbiwAIst8vjXbpzD43HPBLuHgqYYIxvny1aSKfOzc9uR6Sk47HYT9L6SSg3ce3wsHDYB9yxcsLC8MnDj0+ujcwJ8/+f8OEOAue9wH1KTwH4K8LOGI1OT5lx1JZ3e+AxmP9ehZUlgWAV4DOe1HM99V1MpZPPnnwMNq43GLYFOCXB+hmHsvLZgMT1TGP1MKHu1WkU6lzfnU5sLtPP7Akenp8z1C78zwOe2r18yZwpMdaq/Wq4EJCCB/RZggDu/0zESDsNusyrAfb+BtTwJSEACEpCABCQgAQlIQAISGFoBBbgP7abXwCUgAQlIQAISkIAEJCABCUhAAhKQgAQkIAEJSEACEpCABCQgAQlIQAISkIAEJCCBQRRgiHutuR6BxBtSl5NJlMqVQRyqxjQkAlPjY/C63Sa4KZ09OxyaYeWjsRg8bjcazQYWV1ZQLJX3TYahSgxXWqvl8Znjn8KPXvnjJvicoWJzS8tn3dh9qZW2A9wZzj67uLRl4N54IoGA32fGyfHutdlsVhOyzZvNeeO580y4O+/QZOBPO2yeAS38Mx93odZsNZCpZHE6fxL3JL+L76x8C8ey92+ETb306lvxrEM/jFYDZnwMilcbbAG3y4mAzw+GujPIIFVO4hfveAeSJYXqDfaWv/Doro1dj7c/8t1wWJ345S//PI5l7h9KCrfNjeccfR6ecejZCLtYaMSOdOV+3LXyIdSbOw9sHUpEDVoCEpDABQQssGI68CRcHn4+Wi3LBQNgBSiBgxQIBQIYiUXPu75iaDGvuFhor1gqmbmacrWCWq1+ye76zhQ24/MfOHlK11uXFNMDek2A8w0McGcrVypmjqIdiMf5g3aRPP6ZcxecC2LYZbPVQjssT/MMvbZVH+pPIho1ofuc+2Jrh7dv7jHn8OKRMFiokY2FGrNnghP5dz53ZmLcbH/uI5xb2hyo2Luj337POH85PT5mxseikOcWf9z+kvTIYRRgIYRYJLL++lhYHEYCjfkiAjz/5PvkuWG020VjuCOLBLBAVjaf3+7T9DgJSGCbAnyN8nXmdNhNIQ6e+6pJQAKdE+A1BQPceR163/ETJsCd51K8FmlfszCkPZdfQzq3/t2D0XjMvE5ZaIrXMyzQx+8JtK9bWUiPn9/rfbJz201LloAE9k+A824Bnxcj0QicNhusF/ke0P6tVUuSgAQkIAEJSEACEpCABCQgAQkMvoAC3Ad/G2uEEpCABCQgAQlIQAISkIAEJCABCUhAAhKQgAQkIAEJSEACEpCABCQgAQlIQAISkMAQCTC8nSHuDGuYX15BoVgcotFrqIMmwJuiD09Nol5v4PTigvl9q8YbqlmwgDdP72fjTdzjiTgYltduDNrja2s3IVJHpqdMAFXtIv2cGEkglc2ZMJ5OtM0h7Qz/Y8y6iW0/c9Mmf84b280N7K0W3G6XCXtvh7+b51v4Ix5nmijUC6g164i4Img0mkhlsrp5vRMbroeXyeADBpCEggF8P3UP3nPHz/Vwb9W1TglMBw7hJ695BW6I34T/e/qz+JNv/36nVtXTy2Vg+09c9ZO4eeQWhF0RWC1WPJj9lPmlJgEJSEACexeY8D0GV0ZeCJvFhaVk0gQtqUlgK4F2UHAyndn368QLiTMMLBIKmeJYvF4sV6rmOpWN58wsgMTwHDb+nNe3vIZloHuz1TQXZy1zhXZ2Y1Eur8dtrsnY5paWTOEyhVlr3+8nAb4GGKBngquXlk0IXjQUgsvlNHMky8nUWa/VaDhkCuplcnkkM5ldzcH0k08/9zUejSDk928c37YKb2+Pj/NPLpfLhCNyH2CAeaVSQTKTNQ9hQGI74L0dUs0Q/0FpfH/g3CBHdHJuHizyqCaB7QqY4hZjo7BYrTgxO2vmYdUkQAEGzPK4ynn7duGTFN87t3n85PPikQjCwQCOz87p2KTdSgIdEggHAkjEoihXqzg9v9ChtWixEpAABRhaPD4yYgqyn95U+IafffN6g/M3vEZl49wKr0tYQIzt+OlZMNy93c4Ncudj+Vl4Ort+DaMmAQlIoFcFWERuciQBl8MOmwLce3UzqV8SkIAEJCABCUhAAhKQgAQk0GcCCnDvsw2m7kpAAhKQgAQkIAEJSEACEpCABCQgAQlIQAISkIAEJCABCUhAAhKQgAQkIAEJSEACEriYQJUB7s0mSmUGIi0p0Eu7S18LjMRjYKhBOpvDajp9IPszA/YOT06YIKpCqYSFXYa3c0MwaOdSIfNWqwXNZu+EUzFciyEuDAfije0M2HI7nSZkjePhDe3tEEKGrjGI7VJj7OudUp3fUoD7wGUz02g0G3j752/D3NqcpIZIwGlz4u23vBvXxK7Hfel78T/v/KX1ENIha+O+Cbz06lvx8NFHwmF1oNGs4rvJv8BK6dtDJqHhSkACEuicwE2J1yPsvAKZbAEpBSV1DnoAljw9PgaG1DCIq1KtIZPPIb9W6Mg1JYO/wsGguTZiMHulVkOxWEKuUECjsV6EjD9jcSwGhbWvo3h9tbnA1nbZq9Ua1kpFrBUKZmwKct+unB53kAIMa2c4N4PuGMjebixswHzZdrGD9r/z9RGPhLGaSm87gPYgxzeM6+bxi8c/Bu23j2UXC2/fbMTHsxgjw98Zas55JBZM5NwCj92ce+KxjcfUlXR6oAq2TI+Pm4IenF9cU+HVYXzp7GnMiShDtoPIrRWwtLq6p2XpyYMhwPNKBkJ73W5zzOT7pykU1GiYz1TyhUuf//q8HkTDYVgtFpyaX9C55WDsGhpFDwrw/GecIapOJwrFEpaTyR7spbokgcEQGIlFz5wzrYHXKFs1vhZ5PcN5GlPUHEBu7cKPPzfInYUls7n8YIBpFBKQwEAKuF0uTIwk4OZ3eqz81o+aBCQgAQlIQAISkIAEJCABCUhAAnsVUID7XgX1fAlIQAISkIAEJCABCUhAAhKQgAQkIAEJSEACEpCABCQgAQlIQAISkIAEJCABCUhAAj0kUG+2UG00UK4wwH1ZYQs9tG3UlZ0LXH5oxoRAnZybP9BQ8FAgAK/HjaXVpAlAUYO5mZ0hW+3eoywBAAAgAElEQVTQLQax1Wp1nF5cQL2+HlKoNlwCDETweb1YKM7ij7/9e8hXc3DZXAah3CijVCsiV80NF8oQjNZqseK5l70AT51+BgKuEG777H9DqV4cgpGfPcRDwSN47+N+FT6H3/xgrTqPu1N/iXx1dugsNGAJSEACnRS4Lv4KjHhuRiqdU4B7J6H7fNm8Vjk6PWWuWTaHmzdbLRQKRbPv7EfRqWDAj3g4DPuZoGGGtadzeeTyeVNY70KN11A+j2fjmspq2xTkziTrc5rVZoPX5YLD4Tgr8J3Xpgz+K1XKqNXr5jqsXq8/FHbdaqF3SoP1+U6l7u9ZgGGVHpcLq+mMCcVT63+BaDiEeCSyMZDthrefO/LReAycd+PxqlqtmuKJPHZHgsGN4zgDiFeSqYseW/tFlG4MvWewMosZqAhHv2y53ugnzx/GR0YAC/DAiZO90Sn14kAFRmIxeNwu83kgg/3DwYAJouX5Js9NWVAol187r1BKu9MsnJGIRk3B1nQui2xe79EHukG18oEXYLGFUDBgrgcXV5OmKJeaBCSw/wKTo6NggRKebyfTDxUQ22pNnDvieyfD3OeXls38ysUaPw/n+XypXMbphcX977yWKAEJSGCfBHjeMZaIw+VwwKEA931S1WIkIAEJSEACEpCABCQgAQlIYNgFFOA+7HuAxi8BCUhAAhKQgAQkIAEJSEACEpCABCQgAQlIQAISkIAEJCABCUhAAhKQgAQkIAEJDJQAw24Y4l5vNrGcTCpwYaC27mAMxm6zYWp8zITcMUSkXK6gVKmgXC6jXK1uDNLjdmN6fMzcAD27uKRAox7e/Ly5/bKZaROkdWpuHvWGAtx7eHN1rGsOu90EHAT8ftSbNTRb66GVjI20wGKC1z536jP4y7v/HM2W9pGObYguL/iW0UfhjTe/FY1WAx/4+v+He5Lf6XIPDn51T5p6Kl70sJci4o7CYXVgofBVfD/9MdSbpYPvnHogAQlIYMAExnyPxMPCL0KlDMwvLw/Y6DSc/RJgGN7E6IgJrjwxOwen0wG/12fCu1iEivMmtVoN6VwO2Vx+V6vdHFzMQlapbAb5tcJD4em7WuqFn8SxuJxOE3Ls93nNOLZq7SBgXpMx0L3RbJhCW9VaFbV6w4QjM8hehcn2eQNpcZcUODw5aQKHGcLNgG61/hZgcDtDgnmdz7bb8Pa2AucIWRSOwYlsLEZRazRMoDCPf2wMUlzl/lMun1XMAjymsWDFFgUwelHZ6XTi8OSEme+cX14xc6NqEtiuAF9zLIjBcx3Olxd1PN0u3UA+LhoKmblYhrcvLK9snIe6XU7EwxF4PO6N42Uqkz2vaASPr1Njo3DYHSiWS+ZYriYBCXReIBTwm8IJ1Vods4uLujbrPLnWMIQCh6cm4XQ4MLuwiGK5vK8CnJs5NDlhzuOPnTq9r8vWwiQgAQnslwC/a8VzDs6zOO022M/MrezX8rUcCUhAAhKQgAQkIAEJSEACEpDAsAoowH1Yt7zGLQEJSEACEpCABCQgAQlIQAISkIAEJCABCUhAAhKQgAQkIAEJSEACEpCABCQgAQkMrECzBVSbTRPcsJpOo1ja3xtTBxZOA+uKwFgijoDPZwJF1iOY1luz2TJhTAyWY3iIx+WGw2HH0ioLEewuVK8rA9JKjMCVRw6bAPeTc3MmKFBtOAV4MzBD1xjY3n6BM0SNr2mGJTDUfaEwh3d8/mdQb9aHE2mARn0kdBTPPvI8PH7yifiDb/0O7pj7/ACN7uJDCTpDCLsjuCF+E1569a3mwXarHfelb8ep/L8PjYMGKgEJSKDbAl57AtfFXwm3ZQynF5YUetrtDdAn64uGw4iGgqjWajg1v2B6zcBThmwF/X64nA6wsBj/jdelDNHN5HIolStnjdBms205YpfDgVgkDJ77svF8l4GX+UKh40Lt4FaPy2XOsdvBxueuuB1kzLD69nU3/60dcswA9/VfLePEoHdex/HP/KWA945vyqFaAffTyw/NoFKtmjke/q7WvwLcnjMT4+aYyrbX8PbNEgwWS0QjsNnt5jjEY571nJAxHst4bGs3HuP4b5uP+b2syzGyyAjHd3phUa+HXt5YPdo3zqtzfp2f/XAfUhssgfZxkMe5arVmQmd5fDOFLer1jWIVLEw0OTpq9oPlZMr8vrnx+MmiP+FAwByveczh++9asYRCsQiHw2E+o/F63Mjl10xhI53/Dda+pNH0rgBfnwxw97hd5vU9v6TidL27tdSzfhW44vAhM19y/PSsef/c78bPxHkNcv+Jk/u9aC1PAhKQwJ4ErFYLIsH1Qk/tontOq+W8uZU9rURPloAEJCABCUhAAhKQgAQkIAEJDLGAAtyHeONr6BKQgAQkIAEJSEACEpCABCQgAQlIQAISkIAEJCABCUhAAhKQgAQkIAEJSEACEpBAdwUYrF5vNWGFBXbr5ujq/e9Hg8E1jaa5+Xt2UcF2+y+sJe5GIBQIIBGLmjCQpZVVMBCPASL8ZbfbzN/bwUwMgG6ihROnZ1FvKBB8N97dfM4VvFm92cLC8jIKpVI3V6119aAAX8ftMEkTHmmxwOt2w+f1wu/14BvL/4nf++ZvotxQgZEe3Hzb7tK7H/1eHA4dRbK0ind98a3bfl4/P/CpM8/AzSO3IOAMIuyKIOqOwW13o9Gq4lsrf4h0+f5+Hp76LgEJSKAvBK6JvhSj3kdhNZVVoae+2GLd7+TESAIulwu5tTUk05nzOsDCQgG/DwzIZHhlO/x3OZk0BfD8fh+ioZC5NmXg+bmN16rME26H4PDnqUwWyUxmI1Szk6OOhkOIBIOmbydm58w6ea7N5vV6TL8Z8M5OtgOWt+qPCUFuByGf+d2EvJ8Jd280mqg36uZ6nNd6tUbD/KzRYNh73RTwUpPAdgT4WmGA+1qhgKVkSsU3toPW44+ZHBuFz+Mx2/LYqdP72lub1WqO0Sy4cVYhjTPHKR6H2kUq2ituF+lgIVMej7vZxhIJlCssBHLx4pOcIxlPJEygMhuLh8wtLSswuZsba0DWxfd2FlHg+/PJuXntQ13YrjzG2GxWU+zm3OMPVx+PRMx1yVYBsW6XywSnb/W8c7vOQHWe5/FclY3P4XbmcY+/89ys1WqaOVeX0wW3y4nFlRXk1i5cRIh9H4nFEPT7zPK4rFKlslHMqFgqYTWd0X7Uhf1Iq5DAZgEWFJsaHzOvdxWx1r6xWwEWl+OcBouhO+wO877A96pMPmfmNvq1cT5nJBox758sUrJVC/i8iIRCWE2lTbGTcxsD1tnuO36iIwzT42OmqB/PxVSgrCPEWqgEJLBDAc6fcH6Y5xY+jxu8DuH8io1z2OcUxtvhovVwCUhAAhKQgAQkIAEJSEACEpCABDYJKMBdu4MEJCABCUhAAhKQgAQkIAEJSEACEpCABCQgAQlIQAISkIAEJCABCUhAAhKQgAQkIIEuCTD2q9JYD7hiQBhD3E3IbYfWX2eIe71hQst4A+tWwWMdWrUWK4HzBJwOO2YmJ83+zmC8bH7trMe0byrkzYQMouEN52vFIlYucHO2iHtL4OjMtDme8Ub1+eUVBbL11ubpmd447HZEQkF4PG4czz+AX77j59HC+aGYPdNhdeSCAh67Fx9+1t8wTgrv+uLbcDx7bCi0ro3fgJ975C+Z0PZ2K9SW8LWl30C9qeIVQ7ETaJASkMC+C9itHiQ8N2Ch8NVtLXvMdwuujrwU1WoTpxcWt/UcPWi4BA5PTZqAynQ2e9FAS6owqD0SDplAG4Z+2awsMrYemtkOK99az2ImdhigyccxsHOtUOxKUQGGhIYC/rMC3C+1hdsB7zwPZ599DHzfRsB7e7nrgZ8tNFvNdReGvJ8pGsi5plqthnKlsqfia7yeZPjcekCpirhdapv20885z8Ow4VQ2a+Yn1fpfgMXZxuIxE7C+uLJq5p4PsjGg+Oj0lDn2Hz8929U5cK6XDqz3wTmxdC6LQrF0Vlgzw+gT0Yh5HI9vnBNN53I61h3kTtPH6+bc2uHpKTTqdZycX9B+1MFtyfNDr8eDUDAAt9NpXuNzi0tnHWPs3B6TE+YckEHo7aB2E5wejSIY8K//LJW+aPEbhrez8C0bPw9hsRyb3b5eENPjBtfTLpbZHjILR/Bzlks1Po+Fi1hAguPhuNhPHqvml5cv9XT9XAIS6JAAX/exSNgsna/FarXWoTVpsf0mwOM23+957uhxrwfwMtTc/JvVaq7lLxXGy+N8tVbbmKfoh0LpLGwwmoibQlGb5yIYRs/3Uo6BBUn8Pp8pRMJm5n5yubOuM/meyXN0Fkzq1Lwh37NZWI/vw5cq5NRv+5/6KwEJ9JcA3w/CwSDCoeD6sbHVMu8Vdn4PsVNfROwvIvVWAhKQgAQkIAEJSEACEpCABCSwrwIKcN9XTi1MAhKQgAQkIAEJSEACEpCABCQgAQlIQAISkIAEJCABCUhAAhKQgAQkIAEJSEACEpDAxQXKZwLc+SjeVMobqhjkbuvA3VOMxK03W6g1GlhOpg48TEf7xnALTI2PweNymVA8Bp1sp/H1ocID25E6+McwkG1qbBQMpykUi5hbUvjLwW+V3u3BSCwGv8+Dk/nj+MU73olGs967ne2hnjE0/HU3vgl3zt+Bry3eaQI0d9t8Dh9+8PAP4ZHjj8V773gXKo3yjhYV94zgD57+Z6YPr/z0S1CqF3f0/H5+8DWx6/C2W94FvzMAtJr4/NzPK7y9nzeo+i4BCXRNwGZxwecYM79CrsPw2UfhsPnhd0yYPtyT/CjmC3desj8eexw3J/4fe+8BJlte1vm/lXNVV+qc7txJDDNDxkEZyaIoKiis7KIruoKPukFXMSwPuLoIigiDqyz4mBbcRQRd/K+gCy78hcEZYBAGB3HuzA2dU+WcTu3zfbtPT9++Haq7q6orfN9n+uk73Sf8fp9zzi9Vn8/7E+JxxGUrmZZ8oaASJ1OWeOwBuMHAE7hlfk5FZetbCZWKHxVjsZjK0M3AfVSuVCWdzaqkE7Ly/bLM/cdDQiLIzLs1dz2NwP24i75X8I5t8f+oN+Z5rQbY5QoFlTmfJDCHhFQUIjaP263PM+Rs2Vz+TEL4k5SB23aWAK7v5NiobCaTkspkO3syHr0rBPDcTkCu6PWqPPrxhcWunPeok0CgCJFiIpWWRDrdtfLMTE7oeufecQjasWKxJNV6Xbwet7apmti1UpG1rYQmvWCQwGkJQFo6ORpXwTcF7qelePh+kL5CHIu+y+1y6nhIvzSFoehYB+0Mkvcg4pGIJqtsNAxZXFtVATOEiZNjYyrdRZjjy0QqpZ+N7A9InMdiUR17JtIZKZZuTBCIMkDkizJB4FuvN6RQKulY9aSB+mH8ijHvafY/6fm4PQmQwOEEQoGAStwxNlhaW+e6xhDeLE6HQ/CFxObog5BQDmNttPVHrUWgH8JYAN/xVdlp03EMJOxAP2YG2npI0NO5rH7vxUCZx2MxrTvKi77W5XIKEiGZfSkSyZnidsjZ0adGR7aTIGCMnc3llBn2Qb+KJFMnXZ9olQ3OMR6P6bhgdWOz1d24HQmQAAm0jQDmBhjXOxzbSZ88LqcmJrVZ5NgkH20rBA9EAiRAAiRAAiRAAiRAAiRAAiRAAkNIgAL3IbzorDIJkAAJkAAJkAAJkAAJkAAJkAAJkAAJkAAJkAAJkAAJkAAJkAAJkAAJkAAJkAAJkAAJkMD5EagYhlRrdZWJQbIAiQtewoXAHSJ3iCDaGZBKVBuGlCoVfdkVUgcGCXSbwMiORAlSp6XVNb3/GYNFAC/NQ9IP0QBkh0gawSCBwwhAHjESCorL5ZD/9LmflcvpxwirBQKvu/P18u0XvksFoYuFa/KBR/5Qvrb1lRb23N4Eo4xbIrfLC2ZeLM8au0f8joBYrRZ5eOsr8ta/f7PKm1qNKf+0vOsF71WB+2s/8f1SbwxXu/6s8XsE1yPqjsl66cvyj1t/2Co6bkcCJEACA0/AarGL3eoVp9UvkK37nVPid4xrL+O2xsRlDYvN4tG5L8RSSNqE35XqCbl/5S0t8bk1/EqZ8T9fezfMLSAfhOgQAicInShzbwnjQG4E4fjs5MRu4rCj7gWIbrAt1mQQzaZoMqqtVKqn56ydELgfdzMcJHjHPhCu7w+ISzdTKWV5VGBfCE9xbEja9geuXTqbU+ka1hIOupZ43hm9TQACPYj4An6fLK2t9awwsLcp9mbpIByFGBEBMSKe1fOOm2amxWqzyePXFro2FkA7BoEz2r5qvaZSSfQre9s1CN1TmYxk8wXKks/7Jumz80PGFwmFVOq63Q9axG7fvscgbb26tNy1BDK9hA59C+ToGPdBUoj2B/LzswSOiTEJnmnMUfAs7x+fYP6CsQfmHVj7drtdEgmNqFQdgeQziUxaxqIxLd9e8S5ktGgLNhNJHaea4xrI23FOnGtjK3Gg4P0s9eK+JEACvU8A4yl8XoLP1ZDEgTE4BNC2o98OeH0q2MXnp/ozm203QchRtcUaFwL9Bj4TQl+HfqiVPs9MlLZf5o7+B3+ngmSISJyGvuk8A305ngGMdRD5YlH7SjNRCsY8SHJgitzBBH/vYiZEMUXqqBfWIPLFkv7tDX6OpE7YthOB8s5NTWo5rw3peKwTXHlMEiCB4wngs5RQMCDhYEj7GAT+1hBf1nb/seHxxeEWJEACJEACJEACJEACJEACJEACJDB0BChwH7pLzgqTAAmQAAmQAAmQAAmQAAmQAAmQAAmQAAmQAAmQAAmQAAmQAAmQAAmQAAmQAAmQAAmQAAmcJ4Ga0ZRStaovkeJFbLzgCeGN1+0Sp8Mudn2xqr1vVjXwMm7DkHKlIoura+dZfZ57CAgEfF4J+P36EjpkwYaBRAUelTJCQtILQqchuAxdr2I8EpZQALIZS8+Iu7oOgSdsmQD6PsiJXB67vOlzb5Rr2Sst7zusG9qtdvntF75fop64SjogfrJYRTLVtHziyv8nf/X4x6TRPFi2EfOMyndffIV808Q3y4g7rJKoSqW6KwvJ13LykUv/U/7m6sdbxhvzxOV3X/wHeqwf/9TrJFVOtLzvoGz42if9sLzspu8RXJuVwgPy9cQHB6VqrAcJkAAJnIqAxWKTce8zJeick4BzUnz2CXHYfLvH2pZE1VQ0VavVVVwFoS8CU2A4KdGWok09LnCuuOdOibrvkLjnLnFY/Sq0hHiqVCpLOpfT+S9j+AiMBAMyGo2qiGx96+jxSXRkREVgCMNoykaiP+ar5yFwP+pOwtx/PB5T6aBGsynQqkNuCqkzxq1m4LmHQA4ytb3SOrQL6UxWvF6PQGRqBtoNfBloIFRcux2Q7+PnkKVhXyRxgMitFZHd8D0V3a8x7gmX0yEup0vleT7cG82mXFte6enkCN0n1d9n1ER+4+PidDo0ycLjC4vnXiFT4Ii1R7Q/3Qib1SoX52Z13AGhM1hgzQP3PoSUEGQm02ne+924GAN4DjxnE6OjKgPf7Rt3+lr0e0tr6wNY68OrpJJ1SFl9fv2O8QACcwDI0yE/Po2IFsJ2jAv9Xo+ulSEJMo6H7xhv4GczE+P6bOOTO4xLMOYwz4/foy0wxyYY72jihnRGrDariuHNpDcYF+UKBf2MxO10qXzRarHK2tYmk5wM1d3MypLAEwTQPkRHQuJwOGR1Y5NrGX16c+A6up1OFbVrghGbbXfOe1iVMJ9FQhZ817ltparz53J1+3u74jCZO85RLJV1/QR9XrdjNBrRv5FB/476Q9wOgftBAZE7vkxx+95tzDkAfoYxOeqLvhgJ5Q/avl31vPXCvPb9SKhjCufbdWwehwRIgAT2E8Dc0O/zqbTd43KJx+XUZFYUt/NeIQESIAESIAESIAESIAESIAESIIHuEqDAvbu8eTYSIAESIAESIAESIAESIAESIAESIAESIAESIAESIAESIAESIAESIAESIAESIAESIAESIIEhJwCZerlWl2yhoC+iIiBsj4bDKojQF1BtVn3Rqp1Rhey1KbKwssqXv9sJlse6jgAEA5CZ4AVCvLRsBl6+zuTyKsTb+3PiGwwCuL43z83qS/Z44R/yIAozB+PadqoWkDKOBP2yUV2TN93/RqnUy5061cAc9+UXXymvuuU1IoZVZZgQRUEKAjGi2Jry9cTX5H9f+Uu5lrkslUZZXDa3jHrH5Jun7pVnjD1bIs6YNBtNlb9jX4g50FarRNPvlVwjIz/5qR9tmZfb7pY//o4Pi9E05M/++X/In1/6cMv7DsqGI66w/NTTflruij9VE5ZQ4j4oV5b1IAESOC2Baf+9clPoZVKrNaRRt0q90dSxYbW6LW1HH2TKmHEOjB3DwaCEQyGx26ya8KlUT8j9K285UREsYpWw+1aJeu6QucALVOQOQRPErRBhMYaLAETikHdtpVKSTGcOrTxkavNTk5o9oFAsyVYyeSrh53nQ7TWBu8kAAnfwhywNoUmDqlVJpNL6M4xdIRiyO+y7iQvzhaIkM5nrxOtYF4NYH9fxuEC7oe2KYej1Q3KIcrWi81H8Gz/jGsRxFM/+e1OQZ0rbNUGl3a4yW03uByFfrS4Lq6sqt2YMDoGRYFAgXkSsbmxIrnCwcLGbNb5pZlqFmY9dW+ja8481MbRHK+sbmkyCQQLtJBAM+GU8FtNDprJZQd+JMIWv7TxXrx4LfUoo4JeQP6DCwv1hStXRx4BROptr+fnHGiUSkyJKlYokkHChWrvhHHsl7nt/ibEGBLEzkxPa7yGQtGp5bf0GmSvOhTEO6oMym8La9a0tytt79eZjuUigSwR8Ho9MjMal0TA4Zu4S87OcBn0CJO3omzDPRfuPNv2gMMeGWKcyGtufzZif0ZylDKfd9zCZ+9LaWtf6ItzvY7Go9ofm+AbrBmeR1u+VuJtsriwudVSsjr+HwPXHHOAw8fxprxP3IwESIAGTAPoXJLuIhIK77Sb+vtBusYi1vX9SSOgkQAIkQAIkQAIkQAIkQAIkQAIkQAItEKDAvQVI3IQESIAESIAESIAESIAESIAESIAESIAESIAESIAESIAESIAESIAESIAESIAESIAESIAESIAE2kUAEvVqo6EyiMXVtesOC4kqZFd46RcvWznwwm+bTlxpGCqS6fTLqm0qLg/TpwTwsuD05IS4nU6VyWQLebFaIG9sqMCI4rQ+vbAtFBvymZFAQIWZeFE9m89TWtUCt2HdJBYJi9/nkU9c/Uv5k3/642HF0HK9HVaHvPuF/0084pdsNn+dDAKCCEg83S6nSkIqjYpslTYk7IqI1+HTc6DtzeYLks5mr5Nj4nfYZ2p8TLxut/zy539JRfCtxqtv+5fyzZPfKuO+Cfni2gPyl4/9uSzlF6VUP39pX6t1OMt2kLZDkP/vn/5zu4eBdBjyYQYJkAAJDBsBm8Uld8V+VCKu22QjkVJ5MqSSxp6kTgcxgah5emJcE5lh7os561na0lvD3yezgefL+lZSMrncsF0G1ldEZicnxOl0ytrG5pECLYyhMH/BnBWJbfpprtqrAnfcgJDBYV0LMnczTAkbxp34gtQ0m8urYPUo7prgcEfotv/mVumczytej0eTEpmBJqcpTTEaDV2HgBwPaxP4jnIc1ybxITo5AZfTKSPBgIrrcC3M62y26eYRC6WSiu366Vk7OY3h2wPP4oXpKX32K7WaLCyvnDsEzG0xtsgXCrKysdmV8kDeiPX8jQTHH10BPmQnQUKCydFR8bhdOr5d3xqONQf0J0gM4vf6xOf1aDuDPqRWq0kyk9V+PRwKXp/wpbmduBCSXPT/WKM+rN+x2awSHRkRSNUxZkhlspIrFI7sp/ZK3Gv1us5fkLhiM5nUvnAkEBSL1aJCd/z+oMD1nEUCXLtd64B2A+dlkAAJDDcBtHmaHNtu1+StSEjH6D0CGGcisQq+m/JxlBLtOfoezDsrle25Z3lnDtp7tXiiROjX0JeiP0TZr3V4LI+/IRiNRXf7bpwT9zq+tyOwDuFyOXcPBSl8JyMejWhiSvTjq12ad3SyPjw2CZBAbxHAGlvA79P+xuN06t9fYS5ho7i9ty4US0MCJEACJEACJEACJEACJEACJDB0BChwH7pLzgqTAAmQAAmQAAmQAAmQAAmQAAmQAAmQAAmQAAmQAAmQAAmQAAmQAAmQAAmQAAmQAAmQAAmcJwEI6aoNQ6UQlxeXbhBCQOI+FouK0+EUh80qdqtVZe5nid1zGoY8fm3hLIfiviRwLIGxWExCAb9sJBKSzlKaeCywAdrA5XDIxNioSvYMoymJdIr3wABd33ZWZXp8TBxOu/yn+39WrmYut/PQA3msO6J3ylue81aVsEPstF8+tS21corP4xGH06H6W8jFIceEMAQCjMPEUQCGNhtS/QfXPi+//eV3SqPZaIkjzvGdN32PfPfNrxSjaYjdaherWOVN979RVvJLLR2jnzdCgpLvufn75Adu/0Gt/+Ppv5CF3Gf6uUosOwmQAAmcmsC0/16ZDbxYjJpHBb2tBmRRKtx2oP8SWS08KI8kPtDq7tdtZ7XY5XnTvyFGwyKLK2s652YMFwHIcyG9q1Rrsrq5IbXaweJMULFZrSr47MeAXA2SUMjIry4t96QQG+I0iNzxjCMwfi0US7KeSEijzc8mxsEQ6EHoDon4QYFzlitVKZSKUipXdJxMkXh77v6Z8XHxeG7kjjYYkl08h+ANgXu7xHztKTmP0i4CaJMgfsTzDmkx5JXnHegLPC63XF5a0oQynQ7UH8k1Mrm8bKVSKu1kkEA7CYwEg7pug4+JFldWVQo7yAExYSQUEq9nR5DbFO3D8VkDEkXtDaxDI7Fo0O/f/TH6ePRDSNKD9el6/fp5AeYeeGZxfMTaVkKTPrQSpsQdwnf0b2hjcC673SZup0saBhLZXl/G/cc1PwPE2BXSV0j5OS5phT63IYHBJoBEHZBBI0kVEsBz7Hy+1xvtPdrpoN+n88z9ycVwfTDuLTrgUYMAACAASURBVBSKPTH+PQutCzPTWr9rK6tS2dfPnuW4e/dFXx0JjYjFsi28h1wdSd36OTD2wLoH6gN2mP8ySIAESOCsBPCZP9oXrDOYn5ng7wXtKm4/4x8OnrVw3J8ESIAESIAESIAESIAESIAESIAESEAocOdNQAIkQAIkQAIkQAIkQAIkQAIkQAIkQAIkQAIkQAIkQAIkQAIkQAIkQAIkQAIkQAIkQAIkQAJdJlA1DDGaIo8vLB4orsJLWRByjAQCKuWAyN3WwstYjWZTX9ra/9oWfl6u1SVfLKoMgkECnSQAETAk7tl8XtY2tzp5Kh67RwngRXyIJhAQGGSyOZW1MUgABNDHXZieEsNiyGs//n2E0gKB19z+Q/KKW14liXRaxRZHBQSWAZ9P+/z9UqvD9oMYaywaFYuzKX/yT38on7r2Ny2U6olNnjr6DHlK/GlyceQWuRC6KP/9kd+XT177xImO0W8bQ97+/JkXy/fe/H0S9cSlXF+TL67/phgtyu/7rb4sLwmQAAkcRcBu9cg3jf+8GHWXpDNFlTS3GhBizU1N7oqw7l95i5Tqp5uzjnmfLk+O/pBkskXZSiHhSaul4HaDQmB+ekrFNulsVpPeDGpA3h4ZGVHRZ68K3MEezzdkQ6VSuWtCO5xzr8x9v2QP5QI3CN1rjYZ+R8IjCNeQkAdSfPy7vEe8iqaEMuaDnyaIDCHKRjIECGyRNArCdjOBVL1RF6Nh9G2yhEFtQ9pdL7vNJlPjY+J0OnUOCrn0eQfagemJcX3esS6VymRU5NypAAOIL3Hvr25uUd7YKdBDelx83hMKBiQaDutnPxB+r25sDiwNiNsxfsBaFZ4prCtnC4Vj++KDRO5mv5/J5SSZzmg/jyQz8UhEBbJIlJhIpU7cT5kJas4yPjAl7jhWqVyWrVT62DoO7EVnxUiABJQA2gV8vhoKBChwP4d7Ap9bYeyIcWTA79NkuXa7fbckaPMxrswXkBSsfGTC3HMo/plOaYrI0e8urKy2NakIkudNjI7uJk3B51abieRA8MPYY3JsVJMr496BkH4rmTrTteDOJEACw0sA6woBv1+cDru4HA5xO52Cn2EOCIE7gwRIgARIgARIgARIgARIgARIgARIoDcIUODeG9eBpSABEiABEiABEiABEiABEiABEiABEiABEiABEiABEiABEiABEiABEiABEiABEiABEiABEhgiAjWjKZCq4yXYo+SqeDk4MhLSl7McdpvYj5G4QwqP40IuZbeIvsyFgDC+UCpLIg1ZTesyvSG6JKxqGwk4nQ6Zn5pSWdHV5ZW2vujdxmLyUB0mAJHbWCyqL5ZWazXJ5PKSLxROLMTpcDF5+HMgAJnB9PiYZGpp+fFP/vA5lKD/Tvmme35F7ojcLSvrGy1J2U3ZyElqijFHPBqRzcqa/PSnf6LlXSEyv3fq+fJt8y+TSf+0uGwueddDvy5fXHug5WP024Z+Z0Beecur5cWzLxWX3S2VekbuX3mzNMXot6qwvCRAAiTQFgKj3qfKXbEflVTmdKKi2ckJcbtckig/Iv+w8d5Tl+nZ428Uv31Kri2vDoQI6tQghnRHrJ1Aam40GjoPPYtQs1cRYozndjk1YRpEYZBlQ+DOOJwA5h4q4PN5xe12724IuZqG+X3Peht+ZxhNsdqsmiAR/1+vN1Twjs2xKe4vzHMhgjWPg20qtarU6o2dH23L4HfPNYAXCrI6iHAhE0Yf0GoCqQFEMfRVikfCEvQHxGazytLqWteSNhwFHskFQ/6A2O02fXabTUNl0BA2Q76Jdct2xsXZGaSsk5WNDZV6MkigHQRGgkHBvQz5qRlIkrm8tt6Ow/fcMcy1KfSdEKCiX0GSkJPEQSJ37Y93ErJs9/OG9luQyJ5nP43PUZBQEevoTIZ7kqvMbUlgMAlgrgeRNsbXmOftzjUGs7o9UyvMGSHNDwb8u39XYRYOY0eMGwuFYk+MbzsJDcmI0IciMTv6pLMGEpTgM2Lcz1jLwPoFxO3oewctMFaLjoxotTDHuLayOpBrUoN23VgfEugVAmgj0VZi7udxu7RY+Du/vX/v1ytlZTlIgARIgARIgARIgARIgARIgARIgAREKHDnXUACJEACJEACJEACJEACJEACJEACJEACJEACJEACJEACJEACJEACJEACJEACJEACJEACJEACXSZQbzal1jBkI5GUTC535Nlj4bD4vB7xuJzi3CPqOGwnUw4PM40p9oDUHS/brm8lzlVI0WXMPN05EYCs6aYZSItEHl9Y5EvK53QdeuW0aMMgU0RAdoCX//GdMbwEIMMIhwLyj8mvytu/8CvDC6LFmr/8plfId174XrE1nLKR6Fw/jhfEpyfGxeGwyW996e3ypfUHWyrhbHBeXjr/MvmWyW8Vt90jhVpefuGzPyObxcGUid0WfpL82N0/IdOBWYG8vmFU5LMrb5K6wQQ5Ld0w3IgESGDgCDhtAbkt/P0y6nm6Jig7zTgPkqORUFDnr5ulr8kjif9+4nbVY4/JPeO/KJVqU4WW5yliHLiL3AcVghjspplpqTcaKvscRCEYkhwE/D6VkUOqBov4ZiKhibIYrRHAfQJ+ozuJxg7aazsN4k6Y/7PjaMdP9Z87iROfkMDj501tdyBZxHnwb1MQqzJ4q2VXWler1XfbqFKlLMVSue/aLNQRcikI+TCP6BVhd2t3ArfqBAFIl2ORsECACXn54upaJ05zqmPiXvX7vHrP4t7Fg1w3GlrOXL6giReQgOGsYwdIL5HEcDOZknQ2e6qycicS2E/gwvS0JiGAyBz3r9Ph0HHO6sbmwMHC8zM7Nan9bDKTPfNzdJDIHTJ4PPupTEZK5UpPMMQ1HY/HtD+tVmuynkjw85SeuDIsBAl0nwA+S/N63DqvRSJXRucIOB128Xm8+vcXGL+iDUagr0WSD/z9BvoLSMeHJZA8AP0R1vWuLa+cqdpInjaBxHMOux4nlc1KIpUe6P4N9xH44TvmFYl0WpLpzJk4cmcSIIHBJoD5D9pel8upa71uh0Pnfkgnab1ugXKwObB2JEACJEACJEACJEACJEACJEACJNBvBChw77crxvKSAAmQAAmQAAmQAAmQAAmQAAmQAAmQAAmQAAmQAAmQAAmQAAmQAAmQAAmQAAmQAAmQAAn0PQGjKVJtNCSbL8hGMnnkC6t4WTscDKpoxtWCwB3HrhnGtlRqT+BFUbwcyyCBThPAi+7z01P6oiFe8j6NxLHTZeTxu0vA4XDIRBwv6zuk0WhIJpuTbCEvjYbR3YLwbOdOAAIMSP7E1pCPX/tL+eijf3ruZer1AvzOi39ffNaAJFMZlTt2MkIBvyZcqEtdvp74mnzssY/KN5JfP/CUTxt9pnz7he+SuCcuIdeIVI2qfPLqJ+QvLv2ZCiwHMb7jwsvlZTe9XCLuqDisTq3ig2tvl1x1aRCryzqRAAmQQEsEZgMvlBn/86VedWmintPITzF/CPh8Eh0J6XgRSTEeSXxANksPt1QGbHQx9F0yH3qprG8mNHkZY7gIzE1N6vwzVyho4rpBCkg9I6GQyttNqRzqubaxOaAjrs5fPdwvkKpBxlffEfLh/1XsfMo4UPyOYzV3pO97j9tsqoBff91sSjqbk0QqpfL3Xg6rxaKMIMH2eNzi9XgEP6vWamcW/PVyvYehbGhbttuX09yDuC8s4nI4JRoeESSbQFxZXOo54aV5/5oy9+1ncEfmXiqpzL1YPl1CBbTVaFsg/Fxe31DZNoME2kEA9y2SHOEZhdgX9y/GAYMmcEd/MjE6qiJdjOUxr2hXYIyIvgvcwBP9Vq8FxiFYL0UbCrk8EhKdpkXutXqxPCRAAicjgLGEDclgEkltsxjtJYA2FqJcn8d93dwP7W2tVtPPXjCeRUCgP4iJ4Y4iaibGw3ckaDzNeBbjlYnRuPa7iGFM6o17CIkqERhzgCXmCAwSIAESMAmgrUQSPCS8x98C4v8xH7JbRL8zSIAESIAESIAESIAESIAESIAESIAEepsABe69fX1YOhIgARIgARIgARIgARIgARIgARIgARIgARIgARIgARIgARIgARIgARIgARIgARIgARIggQEkgJeB60ZTao2GysWOehEbL2+NBAMtC9yBq9FsSs1oqgiq3mhsy2PW1vXfDBLoBgEIVwI+r8pWKFDsBvH+OAdeWoccGm1SvliSdDZLwX9/XLq2lRLSpMmxUUlWE/LhRz8o9y//XduOPYgHghj9fS/5YymVyrICSWeHpY54SRwSE4jcDash68UVeTT1DZW4f2X9IbFZ7RJ2R+TpY8+UZ4w9W+aDF6Ru1OUfNh6Sjz32EbmavTKIl0ECzoD8yJ0/LnfHnyo+h09sFpuKtL6e+KCsFB4YyDqzUiRAAiTQCgGLWOVpoz8lfvucrK4nzjyui0ciKi9xOh16egjcL2c+fmyiDLvVLd8y+ctibXrk6vKKJgxiDA8BzC8gNIVsbW1ra1fI3e8EvG63jISC+kwgMPbI5vKykRgsQf15XCdT4H5YokMI69zO7WQ9CJW727bl7vt/53G7T10FOJnM4T0k7puJREdlrSi73WbbXSdsteAQU0PA5/V6xONy7SYSwP6GAQF9VrZSqVYPx+16jAASp8TCI9ttjcUijXrjxAm5cF89IYHfrmCvC6bxPIT8fgkG/PqM7421zU1NunqSmBwd1bV7rIFubCV6PiHDSerGbXuDACTu0XBY12syuZxsJJK9UbA2lSIcCkk4GJCGYcjS6pp+H7ZAfzsajWpfXa5W9HPDTq8DDhtj1pcEepkA2vm56Sn97AxtfLFU6uXi9k3Ztj/v8EnQHxC3y7k7l0Eir0KppJL2UrmyK9gOB4MSj0b0/y8vLg2deNuUj0O8DvH4Sfuh+akpXdMDv0QqLalstm/ulXYWFPMLrDsgMK5BkigGCZAACWCcjzUIrCXarVZxORxit9vEKhC4kw8JkAAJkAAJkAAJkAAJkAAJkAAJkEC/EKDAvV+uFMtJAiRAAiRAAiRAAiRAAiRAAiRAAiRAAiRAAiRAAiRAAiRAAiRAAiRAAiRAAiRAAiRAAiQwUASMpki10VAhzEYyeehLwD6vR0YCJxO4A1TVMKTeMKRWr0syk5HcCcUzAwWblek6gVAwIGPRqKQy2yKvk77k3fUC84RdI+B02GUsFhcXZAki2j7hRX7GcBCAuAAC943SmvzZo/9TPr9CgftRV/47LrxcfvjJPyYqdEx2T84FaRTGH7hekIfa7XYxmoY0mqYQF0loanL/ymflg1//IynVTya366e7fdQ7Jq+/+6fkztjdYrNY4TQUjOFWCw/KI4kP9FNVWFYSIAESaDuBmOdOuSX0/WLUPLK6sdmW4yN5GeSUkJftjVI9IeV6UnK1JakbJUmVL0m9WVK5e9xzlzwl/nrJ5AqyvrXVlnKc10FQ71AgIOFQUKWNkIkNathsNh1nBHw+nRssrq4dKV+HbNdqtahAGsJhu80ubpdLXE6HStgGSYoFYZzH5RbMnVA3CIExZ2JSvvY8DccJ3E97FiSrwpcZHs8TcneMq812DffyfmE09sF1RhK8dgSeL0jo8WyZY3r8DCI9XYdsMRGAw2GXqbExwfwAYfqkcByj2VTZIdZ8qrVaO4rNY5wDAa/HIxOj8Rv63XYU5crikq5L93rguUXCjIDXq3NfyDyRCLXVwDN989ysPl9La+tSrlRa3ZXbkUDLBCD7G4tFBc8sEtYM0mc9EBgikQQWXFbXN4Z6vIM+eywWU/ktkkEwMW7Ljwg3JIG+J4Dnf2ZiQhpGQz8HyBcGdy2gGxcLSWqRUBpiXIzR6vWG1Bp1/V6tVaVQLGl/c9Bn15j/4LMRrMesrG90o7g9cw6Ma2+amdbEZeiTcydYk5qZGFcpMXhjfQcS+GEN3H/j8ZiucSERAIMESGC4CWBtF2vgaBt8Pq9YLRC2W8RmEbHhQ2cGCZAACZAACZAACZAACZAACZAACZBAXxGgwL2vLhcLSwIkQAIkQAIkQAIkQAIkQAIkQAIkQAIkQAIkQAIkQAIkQAIkQAIkQAIkQAIkQAIkQAIkMEgEqkZTJUepbFZF1wfFaQXukIvW8FKyYci1peWhFl8M0j3TL3WBbABSNMi8ltfXD01Q0C/1YTnbTwBSylg4LKVKRZLptBRL5fafhEfsOQJoG6bGRmW9tCofufQhuX+ZAvfDLpLf4Zd/+/T/KE8OP0WlLZCKdDMgeAwF/OL3esXpdOrL5BCa1Jo1eWD5c/LBf/ojSVdS3SxS18/lsDrkR+56g7xo9qW7L9E3mk3JVZflwbW3db08PCEJkAAJ9BqB2cALZNR5r1RKNsnkcm0pHoQmQb9P/F6figsh7LZqAo3DZSaNZlWs4pBryyt9KxGGHAv9bmRkZFeiC+nVlaUlaTSMtrDthYPYbFZxO10SDPjF5/GoFMwMyKBxDWu1mv7cCRm2wy5Oh1PHIi6HXaxWm1isFr0fcEfgO8Yn6VxONhPdS3bTSZYYc900O6v3PoRnEMb1gwC5k0zafexOCdxPWk5T6ob9cD83RbQt3UgkW06Ch2cAcnXzy+1yqoB6O+GBVcfwCP2+cxI8a4urq1KuHC/UC4dCKtXVNrjZ1DLimYOgOlcoSq6QFwMLkIy+JeDzemU8FhXM/7BGvbmV0Ot8ljDbZrRd/dZ+3XphXqveMAxp4qvZFAv6qmZTkxYgAQLWsMznyu/zCp4TrHXkCgVNwsAklme5e7jvYQQ8bpdMxEc1qdyVpeWBWmufnZzQ8T6SfFJYLroONxIMSqlcknQuL42GmUyRzwcJkMAgE8CzD+EzxlGQjCOhTL5Q0M/POLZo/cpj3oOkgFhXwvgWgbkL+hd8BtlK4insB4k5rgXm44OcWO8gstHwiMrvwerq0nLL8DGOprx9G9eFmWlN7pbOZnV+zyABEhhOAkjChTVw9PHon7B2Z7dZxSr4vGM4mbDWJEACJEACJEACJEACJEACJEACJDAIBChwH4SryDqQAAmQAAmQAAmQAAmQAAmQAAmQAAmQAAmQAAmQAAmQAAmQAAmQAAmQAAmQAAmQAAmQAAn0JYHrJOvLy/pS9v7wetwSCYVUbuayPSE3O6zCkMnguJDtQDKKwMvJS2uUaPflTdKHhQ76fBIe2ZYXQXi0AAlfvd6HNWGRO00AQgq0bcVyWVY3Njt9Oh6/BwjsFbh/9NKfyueW//8eKFVvFuGVt7xaXjr/XdIoiaSzuXORc3k9HnE7nSo7QdIFxKcWPiG/99X3yra+cbDD7wjIa+94nbxw9iVihzyn2ZS6UZLPrbxZvzNIgARIYJgJWC12mQ++RLzNO6RadOucs52BMQPkJpBVOhwOFR+ZgT4I+m5TeIyfV6o1ubbculiqnWU967Egbo9FIrvi9lK5rOJlMIBgbGlt7YZTQPgyMzEuCyurPT/XsqEuLqeEAoEbpO0QlGdzeZXZoL4Q02EOiX0OkvZDYFmt1aVaq+r6CYRiOEYrErazXqdu7h+PhJUX5kkQxjHaS6BXBO6o1V6Ju1lLJHhMpNM3jP8hfsK4HIJ2p8MuDrtD7Habto/mM7Mrbd/TQB40asc5kPgAgj2M9zHWx3E3kykpFItaFBxrfmpSf45nL18sSb5Y0ER92I8xGAQgcB+LRQX3F/qfxdUb+5zBqGlrtTAF7uiPsMZuBmRrppgea+wBv0/7NPPZwzOytL4u1WqttRNxKxI4IQF8PhQJj0ihUJTVzcFZQ0VyT/RBmVxekxdSUiza70Z21uCwHjho49wT3vrcnASGhgDGFJgDejxucTkcyFamax4Yj+QLRUmkUteNTYYGzAkqijGtSnKtVhXg5/IFnVOfJhFGwOeTidG4znsuLy4N1fzH63bL9MS4kt9KpVr+bArjaM4nrp/jp7LZgUk2eIJHkZuSAAmIiNvl0n7d7/XoWh7WFGwW2U0WTkgkQAIkQAIkQAIkQAIkQAIkQAIkQAL9S4AC9/69diw5CZAACZAACZAACZAACZAACZAACZAACZAACZAACZAACZAACZAACZAACZAACZAACZAACZDAABCoG02pGYYkMxlJpNI31AgypngkInhZGAJ3vLB9WEArg2M1jKbKLvCSMqJer8vy+oaKzRgk0EkCDoddJkdHVb6HF9shF1heW+e910nofXxsCMIuzEyrjOLKwqLUGzcmsejj6rHoBxDYK3D/0Dc+IA+u/T05HULgN5/32zLumZSNraSKRs4rIKWDTAsyd8RnFv9Wfvcr7z6v4nT1vEFnSF5z+w/Ki+ZeuitwT1UuyUPr93W1HDwZCZBAfxOwWz0Sdt0iYfctcjnz8YFJAGG1OGQ++GIVuNdKHpU0dTIwt4W03JQVQ1zsdDpUPIzfQWx4bXml76SPELjcNDOtUlgwxJoA+n0ImSGZRt3WNrckm8/v4kW9Zycm9Hf4OX7fa2FeL8hGkZTOXJtAOU1pe75Y3JXPQ1Y3PzOtMptara7zAqNpqKS9Vq/pdvg35O6YZ2K9w/zqtbq3ozyYJ02Pj4vdYZfL1xYo6msH1D3H6CWBO4q1X+KOexsiWzzfWAN0OB3a/qFdcNodYrPbtqXR2Fml0qJZHA9Lr4TnB88dvqIjI0oC64TlalWaRlOfUbRFiHKlKsvr6yo5xDlnJyf051cPSTrZ5kvDw50DAQjcR6MRvb8oXBRNWuB0OvV5SaYzu32Nz+tR+ZopccelQn+E8Qekqui7ue5+DjfwkJwS4wIkwfS43Zpkod2Jk84LYzgUklh4RJ8dSOkxBmSItsfa3lgtkqHAnbcECQwlAbQDaPP9Pq8KyRFI6LCRSAwlj+Mqjc+cIiMhgXgcawkY0yYzWZ3znDZwDeanp3Ts16vrLqet23H77RW4Y1v0z0hUVKsdnqgIaz43z81yPiGin3nvTUK5trWliQsZJEACw0MgFgmLx+USj8upyfKwgmc96o/8hgcNa0oCJEACJEACJEACJEACJEACJEACA0GAAveBuIysBAmQAAmQAAmQAAmQAAmQAAmQAAmQAAmQAAmQAAmQAAmQAAmQAAmQAAmQAAmQAAmQAAmQQL8SMKXr1VpDJUkHyV4gToXE3W61qED0qKgZTWk0m/piMuQx1WpNJU54YXlQ5B79eq2HodyQCkyMxvVlxPWtbZlArlBQqRGDBA4iMDc1JS6nQ1bWNwQSR8ZgE4C4YHpiXHK1jHz40T+R/7vwycGu8Clr57A65I++40NiadpURguB4nmF3W5XURjEHYj14pr87Gd+SiqNynkVqWvnhcD9X9z+r+Qlc99BgXvXqPNEJNCfBCxikYBzWvzOaXHbIuKyhcTriIvXPqr/NmOz9LB8dfP9B1Zy0nePrBQe6BsAewXu9ZKnq8lGINCCHAoCY8jMIEWB8Bh9JkSq/Rbj8bgE/b4bpGDhYFDi0YjOpa4sLW8LlSFvn5xU0TkCP3t8YbFnqgxxGkScHrdHrHvMNAdJ2/cWGgnrMN5AXSHMLZRLKmwf1nkkxsxT42Mq/YIYGFJTRmsEwAzj16MC9xq2S6TTByZSbO1M7d1qv8QdR0e7hvZuf+z42g8sANb+VNhe2Ra2708EhTYFbcthgSR8W8mUpLNZTSQ5Fo9JuVyRpbW19laYR+sZAhD4j8di+txQ4C4678WaBeSfC8sru4kG3S6XJqxEsoN6o66s0D4jEcJZ5KA9cyOwID1NAIkWxmNR/Yzncg+N+84CTT9DiG+3PZDSdzoZ1FnK2u198bkKPg9EMolCsajSZgYJkMDwEUAyJUjJMU9ArG9uSWZPYrfhI3JwjbEeNBIManIrzH8wxysUS2fGMxqNykgwoGsS6KeGKVEP1nWQ4AmBtTdN2N5syurGpvZLBwXGykj+NezzCcwlouHtpGkmO6xtXV7snXW7Mz8cPAAJkMCRBNBmTmNN14bkixaxHfO3fcRJAiRAAiRAAiRAAiRAAiRAAiRAAiTQfwQocO+/a8YSkwAJkAAJkAAJkAAJkAAJkAAJkAAJkAAJkAAJkAAJkAAJkAAJkAAJkAAJkAAJkAAJkAAJDBgBoylSbTQkncvLRmJber038JInZDo+r0ecNuuRL3rhJVqVuBvG9su0pbO/qDxguFmdDhLwejwyFouqDO3RK1c7eCYeelAIQFY5FoupqDGZyaikjjG4BNCfzU1OSNPalM8uf0be99XfHtzKnqFm3zz5XPnJp/yMlCtV7ct7ISCLiYRCYrPbJFHelHc99OvyePpSLxStY2UIOIPyA7e/lgL3jhHmgUlgMAhA3n5r+FUyHXiuWMR6aKVM4S4E7hC5Wy02uRh6pVzOfExui7xaPPaoPLR+X99AOU+B+35ISCAFCSSSl/WjZBjjo4uzMypqvrK4pPJlM2YmxrVukGAlM1lNlgV5ezafV3k99t2/z3ndRBDqX5yb3T39cdL2veW8MDOtScAwH0ik0udVhXM9L+bQLpdT5WiQ9fk8kOBbdX702LUFzpNavDqQs5uSw+N26SWBO8q6V+JuatsPmx1DJGgK2iFrV2l7tXpclfWeumlmWr+bgWNB9I42BYH/X9vaEq/bI6GAX9ubja2EioMZg0cgFAhIPBLWe2LYhYvm1Z0cG9XnIZPLyWYypc8E2miwwrPGRJWD9xz0eo3wjIaCQU0asDYgSV3mpibFbrNLKpvRNWHGEwSQKAIJkSDuR4KIVCarSU+5Zs67hASGiwDWByCCNuc2mPezHXjiHnA5HBKPRcXjcmkiv0wur0mo2hEQt0PgPozy9oP4mXNsJBCEzB7j4b33IsbI+HK7nJxP7AOItS7MI5CUL5cvtOP25DFIgAR6mADWxsOhkCZgcdmsmlyEQQIkQAIkQAIkQAIkQAIkQAIkQAIkMHgEKHAfvGvKGpEACZAACZAACZAACZAACZAACZAACZAACZAACZAACZAACZAACZAACZAACZAACZAACZAACfQhgarRlEq1JulcTlKZbOqVqAAAIABJREFUG6UVeMFzamxM3E6HOI554atuNKXebMra5paKlhgk0C0CKnCPRgSikccXFikU6Bb4Pj6PKZCrNxqyvpXQF/wZg0cALynjWvt9PgmHgiotaDQb8if/9EfyV5c/NngVPkONXDaX/Mwzf1FuC94h2Vxesj0kdsB1Q5IOiGTrRl0+fuVj8qF//hNpGE+IZs9Q9Z7b1W1zy79+8r+RF829VOwWi46tUpVLfSVY7jmoLBAJDCCBmOdOuTP6OqnXROW51doTIiMItzxul7hdLpVTI+pGSR5Ye5vcFHqZTPrukVTlUQm7bu279qWXBO7gOxqNKGdILUvlyvWi4WZTMNZsR7jdbimfcbyKMRFEYHvDFGJh/o55vBnoeyG4VJG3iIpfzG3MfbCGALnyeQek4/PTU1qMk0jlIcmFLBcBgTtk1A2joXNJJKaDmH+QAtfQ43GLy+EUpxPCdoc4HI7rpD5oOxAQpJUqFdlKpq4T+w8Sj3bX5ea52evk5Ecdv9cE7ijrXom7WXb0LfiCKK9UKku5Wr2hDTkJx3AwKPFoRHcBA4hh0SahrUECAWk2pVqva7IIm90uG1tbKkRkDBYBjEtGgkHx+7yaNAJBgfv2NUbfC9ki+t1MNiuJdEbbYwYJnAcBp9MhE/G43pcLK6sqqe33iI6MyEgoKJlsTrZSqX6vTkfKj3Z5NBYVp90ulVpN+2l83pIvFFTk3665TUcKz4OSAAm0hQDGaVjnwLwYbf/S2jrHIzufMZlJLpBQsVav7Sa6aAv4PXMyzL+wtsEQMdefzORfuC+xBofxiRn4XQpj5yFNynfQfWLO77GudXV5ueVbCVz3JnfcvyOE+Ug2xSABEugdAljLRVuJxCJuh0PsVurbe+fqsCQkQAIkQAIkQAIkQAIkQAIkQAIk0F4CFLi3lyePRgIkQAIkQAIkQAIkQAIkQAIkQAIkQAIkQAIkQAIkQAIkQAIkQAIkQAIkQAIkQAIkQAIkQAKnImA0RWqGIY1mU64uLh0oYYD0NhIKicNuE6fVeuh5cIyasf1S99Wl1l8IPVXBuRMJ7CGwLXCPis1mpcCdd0bLBPBCa8DnUylWMp1ueT9u2PsEvG63uFTkYFPZCGRDkBBBVolXl5vSlHc/9BvywOr9vV+ZLpXw3unny4/d9RNSyFcknc31nJjFlI6OBIJid1rlcvaS/PLnf6lLdLp7min/tLz5OW+VsDuyK3DPVZfkwbW3d7cgPBsJkEDPEnDZQnJx5OUy5nmWrG1sSaFUuqGs6Pv8Xo/EIhGx7czhSvWEuGxBgQTdjH5LENFLAncwhAgyMhLS8QaEKfi+GxZovbbFtCsbG2Jg8n2C8HrcEg2HVU4FsfGlq9dOsPf1m5rSK4hgIU5GX4+AoP3i7KzA271ffr5XtrxX8G6Kz3EsJM8674CE/MKOwP3RK1dbLs5NM9Ni35F+Qdiu1xCyelxHSN13BNMtH7CHN0S9wiMhnfugfrjuZruwLavfFnWXK/iq6LrQdfdyD9etF4q2NxlAvlhUlkcFZOjFMyZk6ES9UQ/cG6a4vRPngMA9ncleJ4WDvB0S970BCd/i6tqxLDtRRh6z/QTQ7vi8HhW3Y66uYWYH2RH6U7i4jSUaHtGxBQLtxPrmFhNptP+W5BFbIDASCEgsEtb779rySgt79PYmGE9PjY+pkHxxdVXqdSZHOOyK+TwebYvQP5vJfbAtxgeQuGPuiX9zrNjb9zxLRwKnIYC5AObWWE9C1Gp1TXiRKxROc7iB2QdrDuM7yWXRjyDx7VYyKcbe9Z821fbm+TlNaIUEe1iHYTwhcd8/X8TcG/0SvjNuJIDEUBCyI4H5UdJ1PO9I2oC/s8B2SOR3UGCOgvEBEvtg3YhBAiTQGwTwd3zxyPZnyZS398Y1YSlIgARIgARIgARIgARIgARIgARIoFMEKHDvFFkelwRIgARIgARIgARIgARIgARIgARIgARIgARIgARIgARIgARIgARIgARIgARIgARIgARIgAROSADi9WrDUJFbKpO9Qb6Al4Uh7IBox2m16MvD+wPenbrRVBH8XrnbCYvCzUngVAQocD8VtqHfCTJviOIKxaKsrG8MPY9BAQDZ6eToqDSaDUlXUrJeXJdGsy5um0vC7qj2cdlaVv7i0p/Kl9a+MCjVPnM93nTPr8qd0btlZWNTigeIgM98gjYdAKIIv88rDoddXvfXPyCl+o3S4jad6lwOE3AG5T88443y5MhdKsraHnJtj7sgcX946/cEAubzDLvVIwHHtED6zCCBThKwiFUslu3kUUaz3slT9d2xbw2/UmKup0u96pC1zc0jyx8OhVQwbsqazY3RvsA1RYH72S4/uI7FY5ooZq/gUFtviFN2xGeQfK1tbalc6qhAiw/BMUTbpjTN3B5z9c1k8kQFhqB8enxMy7c3IF9PpjM6d8f5gn7/gfP4mYlxFXdCHrY3bp6bVdHzlaVlqdVqJypTuzfG2G96fFxF+RA+txJgCzHddl974/oGjgE55fLaeiuH6/ltIOIcjUVVWA9OlUpVx3uQA1O+efbLZyZIwJEeu7agcljGyQjslVZrv28YypLR3wQg/8XcTfs0q1X7DbPNNfuhTD7PZ2bfZUYyBbQr4IUkG0tMZtDfD0Kflh5jK4/bJUiukMxk+rQW28V2OiHejWlSpNXNTcnlh1tEfJKLifY7FAzoXALtOJL8oI/W9qnR0KRQGFsy+c9JqHJbEuhdApgzIoGHGXje8Xwvr2+c+7z/PKhh/oz1tKDPp7J2SKsht0YS+04FzhcLbydQQZI9xjYBc85tStsptz/+zsA6H7ghac3lxYOTL+J+i4RC2q8jMrm8rG9dv/6Hn+OexLYI9P0bifP9fOr42nMLEhgOApivRUZGBOu+Tqy5HLzEPRwwWEsSIAESIAESIAESIAESIAESIAESGAICFLgPwUVmFUmABEiABEiABEiABEiABEiABEiABEiABEiABEiABEiABEiABEiABEiABEiABEiABEiABPqDAOTrtYYhlVpNVje39CXk/QF5zOTYqOAVTqdt+0XOvVGHBL7eULEMJIKl8o3H6A8aLGU/EqDAvR+vWm+U+eLsjL7AvpVKqaSR0d8EIIeDqNbldMj9K38nH/7G/5BiPS+QAJvJRyB2rxk1KdfL/V3ZNpbearHKe1/8hxJ0hOTy4lJPizwhaYVAyu/3yuv/5gclV8u1kcT5Hspudcjb7v0tmQ3M6VgMbRNE9Q67XQXA28lySvJI4gOyWXq464V12UIyE3iezASeLzaLc/f8KFO5nhQDSROqj+n3Ym1DSvVt2QdF712/VH19QqctKGHXzRJ23yJWi0Pb76Y0pVJPiSE1cVj9Evfcrc/CQxv36fdhi4BzRp4Se4PK29e3kirOOy4wlxuLRa8TgtutFk3A1c8C91rJo8LAXgjIjnSssSNKgRwfYmyMTcDf43KpEAntO+bc9fr1SQmwDcYwbpdzV24LYVc6k1VxF+biOB6Exq0Kt9FfQtYEWS6OgYRFkOlClIy+BYH5e6FQlGDAr/8PQRi2NQNlPkhGbcqzekHchOQuqFMqm5XNxMkE94fdO7demD+REL4X7sGjyjAajeq9WCiWDpRx9Xr5e718t8zP6XMGmRwTg53+aiFhhMft1jYOX48vLLbc3p3+rNyz3QTQb2DOBoEYZMnob0whIM4F2WI2l9cEEozDCYAb+lp9JkRkM5FQWSKDBLpBAOPRqfFxzfa0sLrW99Le+akpXVspV6uyuLLaDYQDeQ7MZzBnwLzFTDQFsTPmN9VqTdfWGSRAAv1LAM/1/NTk7vON8TjWmzCOQ/K3fk/mcdyVQZIKrL+Dg9VmFa/breMwSNyxJoIk0OCAdq/TYSbMQyI9isqfoH3Y+lSnr0c/H//CzLTOxyBcN+cSWLsYi0Yl4Pftrj9ibRX3+0EC93gkrOuVZlSqVbm2vNLPWFh2EhgIAvgIYm56SuxWq7gcdrEdkqB0ICrLSpAACZAACZAACZAACZAACZAACZAACSgBCtx5I5AACZAACZAACZAACZAACZAACZAACZAACZAACZAACZAACZAACZAACZAACZAACZAACZAACZBADxFoNJtSM5qSSKclkUrfUDJILiC7sFktYrdATvfEJtiv0TRUNLq4tt73Uo8euiwsSosETIG73W6TS1evtbgXNyMBEVNmiJfOl9fWiaSPCUAONzEaF5vNKl9ce0De+aW39XFtulv0Z088R95w178VW9MhS6tr3T35Cc8GUUfI75dwOCi/+NmfkWvZKyc8Qm9u7rA55W3PfadM+WfEMJoqoIUEy+FwqDAGkiyn3a7yPsRC7tPyaOqjXauMxx6TJ0d/ULyWWTGaBjxuYrVadiUfKAj+H8kAIAFBmN/NQjaaVSnWNkXEkEJ9XWqNotSMrGSrS7pJtrog1QakhGYtu1Y9nqhHCIx5nyG3hL9XbOJWebspwMZ3SJT2yj9R5Fx1aegk7kik8KTIayRgv1lS6Zxk84WWr17Q75OR4LYgHNG/Ane7zAdfIkHL3VItuVSY3OuBsUnQHxBcA6fDofKvzWRKMP4MBQIS8D0hQdT28AC5rSk2TmWyspk8WlKOVng0FpPQjpQdjCD+2itiD/r914ncTYY4N7Y9LswEb5A8La2tn6tkeWpsTHxej5a7HXIzyK0guSqWULfeHhcdd53M/vimmWltQxdWVvW+Y7SPgPks4IjtugfbV7r+OhKevbmpyd3+fq8cEe2aJp+s1WVxlfLdXryyaGMgbUffgzW6vQH5J4SXmXz+wKQgvVifXikTEpQgUQkiXyjIeiIhjYbRK8VjOQaUQCwMUWdQx9mrG5jD92dAuhsPhzWJDdYnkAjpoMRE/Vm78y015ueYT3i9HnE5HNp3I4kNk6Oe73Xh2UngtATwDGO9AusWpXJpZ53FousXGIsgScMgzI1NPlhj93g8muDO6bBrPSFu37+Wje0xf95IJLuaPHB6Ylw/D2h1fea01537DT4B9NVICoW/39lIJvS+QrJHMxEL7jH8TRDm4rjv9gvcMSaMjGzL27HegWMhuQP/DmPw7x3WsPcJILkSnlunzUp5e+9fLpaQBEiABEiABEiABEiABEiABEiABNpCgAL3tmDkQUiABEiABEiABEiABEiABEiABEiABEiABEiABEiABEiABEiABEiABEiABEiABEiABEiABEigfQTKDUNfQl7cJ2/Fy9sT8Zj4vN7dk5kCdwgVjWZT5QypdEZKlUr7CsQjkUCLBCCinBgdVbnnlaVlqdfrLe7JzYadAKT/c5PbkjiIfPDyOaO/CODaxaMRCXi90pSmfG75M/I7X3l3T1diPnhB7ojdJf+U+Ee5krl8rmW1WWzyjue9R0bsMSmVygIxbK8HRJmQ9f/FYx+WD33jg71e3GPL57a55a33vlNmArM6joI0o1gqXbcfxBoQ5kAoYwbk1Q9v/Z6U6oljz3GWDSBKngu+RGwWj6SzWckXirvSMzx/aEdRLotYBP9B+IEviEDwewg39fuO2P24shjNqmQqC6rphKh+s/Twcbvw931OwG71yLT/uRJyXhSfdV4qVUPlUAj0yxC4+jxuFV1bLRZx2KxSbzZV8I7746ub7+9zAq0X/2Lou/R5TKQyp2qvIRKfHh9XSVW/CtwtYpULoZdKzPFNUq3YJZm+MflY60S7uyXaxvHRuECwovc3kl3sFKFWr0s6kz1UbgvJEqQseCbQT0CCCyHu/kDij6mx0d3+AglBUtnD+/aDRO5XFpcE5TkqzPIg2QgE7uclw0SbMD8zrfPAa8srZ5KT47mAJNfldGgClYPWRrp7x7TnbKgXpNjVWk2uLi2356A8yi6BybFRwdgUzwDmk4yzEQgHgzq3OyzQBnLN52yM2703EqlB9Ax5+/5kO4ViUSWA/ZBspd1c2nk89Lloa8AX/TOSD6JNZ5BAJwjgWYacE/cb7rViudyJ03T0mFh7QD2whoJxEALjYYyLGe0ngD4gHonIViqlyToYJEAC/UcA67pI4o5AIjPzMzL0BbOTE7qmi3WCfgqstWCc6nK5xLazfo01GST3QL1Qx71fDcPYXWPBemO1WpVytSKVaq2r6x1gffPc7C7z49Zm+umasKznQwAJCnHv7w1T3G7eX+YaH+ZuG4mEPhux8IhEdhJJmcnqzOSSSNrCOd75XE+elQRAAH+zh0TnSAoLgbv5+QLpkAAJkAAJkAAJkAAJkAAJkAAJkAAJDDYBCtwH+/qydiRAAiRAAiRAAiRAAiRAAiRAAiRAAiRAAiRAAiRAAiRAAiRAAiRAAiRAAiRAAiRAAiRAAn1IoNIwVAADAdvel4LHYlEVJh4UeIkT265tbkq5Uu3DWrPIg0AAL9xPjo6K1+NW0d7aVkJqlBkNwqXtSh3Ml84XVlYFEkpG7xNQGZO+oOwTp9OpEg68ofzw1lfk7Q/+ZzGaRs9W4ltnXiivv+snxWqxSd2oyqcXPyUf+sYHpFS/XtjdrQrcPHKLysMhboc4FqLkXg8IJ+amp2SjuCZ/8LX/JvfOvFDuit0t/+5vXy/lRn/JxQKukPzCs98sFwIXVYyB8VSpfHA7BJFGLBJWSS0YQPxbN0rySOIDHZKcW2QmcK9cDL5CSuWqlgtyj4MkvaaoXSwWFWzj//FcmhJHfFexu2Nb7g4pDo6DZ1kl8DabCt+xz17R+2eWfk7ryBhcAvPBb5OZwLeKyzai4mUIYfD9oMB8JBwMiMvlFIfFKlXDkIXcZ+TR1EcGF9C+mj0l/gaJe+6SpdW1U8sUzbldvwrcgSTivl3m/N8mIddFFWyhbcoVin2RxAkS/dFoVIXPaO9Q9mwu39L1NMesYIA+A88K9i8US9qm+nxeGYtG9biYo0OodNjztP+h2StyxzHxLB4VvSJwh3ztwvQ0uh959MrVM7UFY7GYBP2+3X4IwlI8a/0e4VBIxw9IdgD5P6M9BPYnP2jluWnPmQf/KGhfDgoziQWSNVBeff73gcft1qQXHvd2UhJzDI/5ZCaX076Nwsn2XSfMmSDVxvgBsZFIatIvPgvtY8wjbSdjm5mc0Hk5krdtJlN9h8Xr8Ug8Eta6oF3CF8bJlxeXuirg7TtwZygwGCOBVLlalXQ21xdzsjNUl7uSwNARmBofE7fTqUk98Jz3WkBaa7PbNVEexqVIxoZ+zEwuqpL2neR55ngVP8MYqlarS61RV1k7RO0Yux6UKK+bdR6Lx1TKy/llN6kP9rmwdoF5BGK/uN2subnGh/lFOpcTr9sjI8Htvwsy5e34N5LjYA6YzRf0cywGCZBA9wmgjzP7ZiQ6trWYOLv7JeUZSYAESIAESIAESIAESIAESIAESIAE2k2AAvd2E+XxSIAESIAESIAESIAESIAESIAESIAESIAESIAESIAESIAESIAESIAESIAESIAESIAESIAESOCMBGpGU1/ATqQz+hInYu+LnXgBrNFsquxieX1dDKOpktxGY1vCySCB8ySAl/OnxsZUBIsX71c1qQBl3Od5Tfrl3GY7BznRVirN9qyHLxwkG7HwiAQDgW1p+54o18vy55f+VP7XY70r8n3m+DfJTz/j58VhdYjRhDpEVHa9VliRdz30G3Il8/h1dbKIRcLuiEwFpuUfNx+Wbd3IEzHpn5JX3PJqGfWMidVilVKjJJfTj6kQvtV4ze0/JK+45VXXiRha3fe8tsN9cNPMtLb3VaMqLtu2NPC3Hnq7PLBy/6mLNeabkNnAnHxx7YFTH+MkOzptLvnl5/ya3By+Vfut9a2tYwW+uF9GdwSze891/8pbpFRPHHp6p80vF0PfLVezf3PkduYBHFavPHv8jeKyRbVNXN2AWL4zcnyX06kiwgASMjgcgicbo8rVwoMqp2cMLoEx79PkSeEfkkq1LsVSWXKFwpGyN8iXRqMRvV9sVovUjaZcznxcv4Yl7o79Gxn1PlUWV1cPTfZwHItwKCjxSET6WeButdhlLvgiuRh6uVYX7VShVNL7CLKhXhfGQjo+OzEu+H4S6Tj6Pdz/fp93V+CK+kM+hsQYSIaByBeL2q+fZo5uSqkhLj+KY68I3H0ej0pr0EctnlG2fgFjC4tF+WFNpF6vH/c49fzvkRxlcjQubpdbri0vU/Tbhiu2X9xutkFImADpP6NzBG69MK/tHRKvtZqconOlGe4jIzFEKODfFSSDBtbfkumMtqGMzhEIB4MSj0a2xz9Yo280pFAuS6FQ1LEQnhEGCZyGANZZ5qcmVXyLJL0LKyunOcy57YO5YigYkKDPJ1abTcd0eB6SmYwmLDzNuPjcKtOHJ0ayNYfdpnMSSNzNtgj3FdulPrygLDIJ7CEAWbMpcsYagSZyt+h/+m/MxbudUAaJfQNeryZ4PCghKNoiiNgxp69C0g5ZO+TsxnYS+/OWtB92g4HpzfPzmqDuyuJSz69t8UHpHwKYPyB582HrfOYaH54NzCbM9cW98nbU1tyuXm/IlaUl9vH9cwuwpANEAOsxSFhlt1j08x0GCZAACZAACZAACZAACZAACZAACZDA8BCgwH14rjVrSgIkQAIkQAIkQAIkQAIkQAIkQAIkQAIkQAIkQAIkQAIkQAIkQAIkQAIkQAIkQAIkQAIk0CcEIGcv1+oqfNlMJMXpdMp4PKZCHsjb8RJYZUfWjhczIW5nkEAvEYCcZXJsTLwet4qMUpS09NLl6dmyQIZ5YXpKBcqJdFrbQEbvEICEA6JEv9ejotOm0ZRKrSrVak2lGy6nQ9wul2RrafnY4x+RT1776xtE571QGwjWf/N5/1XirjGVhEAMioCI1eNxS8NSk79d+D/yscf+TJxWl0wHZlTOfiF4k7jsbvn8ymflPV/+zd2q3B65Q37mmb8gHotPfwYhEsRIDoddHlr/gtz35XdItVE9suoQyb/pnl8VHOva8krXZStnuS4To3Hx+3wqizHjry7/L/njR37/VIe9I3qnyvWDrpB8bfMr8u6H3iH5Wu5Ux2plJ5vFJu98/u/ImHdcILzYSCRaljFDdA75MgKJDNLVx+Sh9fsOPa3HHpM7oz8sIde8brNRelgupT56qMg95nmy3BZ+ldiaIUFii2wuv5twoJW6nXQbCEHG43F9ljHmRP9dN8ry4NrbWpLNn/R83L43CIy4LsqTIv9KbEZQ0tn8bvKoo0qHNg73fjgY0LlJvdmUhzbuk1T5Um9UqgulGPc9S+6IvFa2khl9Pk8TEG+NRqPisFoECbxSlUtHtiGnOUc39rFbPTLpu0em/M8Vn2Nsuy/c7hB1TJfKZiWX72z7ddp64l6enZwQJLC4dPXaqYRHh8ncMY9H3c8aaI/7QeAeDY8IhHKoM+p+lrhlfk7HQkhWh755EAIyTYi6IK67trS8LxXQINSwe3U4SNyOs2P+SDFsd66DKXDvt3lLd+h07yxoU0YCAZ17IqrVqqxublGq371LoHMmrCMEA34dS2wPf7aTueB65IslvR6Q6lOc3MUL0+enmojHNakaxkJIitNJuS3uYcxJMJ4117Lwb6w9nHRNFm0R2iQ8D0gIZwrDMTZEUgmK27tzY+Ka4hoguRK44z6KhcN6TfDv9USio/dUd2rJs5DAcBLwuFyCdXh8LnNYYMyBvqPT445YJKyfE2HdB+fCGjL+TgHDUrT/lWpN2xwI202JO/ozbNfpsrXj7jClvNl8XpPyMUigWwRMMfve8+2Xt5u/w7wccXlxaSASH3aLMc9DAu0ggH4i4PNqMgV8tkN9ezuo8hgkQAIkQAIkQAIkQAIkQAIkQAIk0D8EKHDvn2vFkpIACZAACZAACZAACZAACZAACZAACZAACZAACZAACZAACZAACZAACZAACZAACZAACZAACQwJAaMpUms0pG4YKpaFSDPk94vDZlVJIgICd7z4fHVpWeqNwZCaDcnlHapqQkoJEQwC4peNrcSRAsKhgsPKHkhgLBZVAVauUFSRMuP8CWyLesPi83oFgmf8P4QcpXJZMrmcfod8A5KncDAoeUtGPrnwVz0rcL8tfLv8/De9ReqlppYfQjUE6hULjwhevK4bdclU0xJwBAVydVOKh+2q9ar8c/rr8o4v/ppU6mV5y3PeKrdF7pByparHgpgT8jbwwn5bpXX595/+cTGahydb+e6bXynfOf894rX5ZWFltS9EJuadCbHYeCx2HaON4rp8/PJfSqqSlEw5LRvFNdkqHy87gVz/3S94r4x5J3ZlX/laXv70nz8o/+fqx9v+MLhsLvmVb/l1uRC6qH3T+uaWFMvlls+D64wEO6ac7Msbvy3J8j8fuL/PMa7ydp9j6jpWGNWtFB6QK5lPXCdJnwk8T24ZeaUYhkguX5CtVBJOnI4Gnu/ZqUl9zq0WEYxHH019VBZyn+7oeXnw8yUw5n26XAx9jxRzVknnci2J9fYK3DE1wb3y4NrbJVddOt/KdPHsAee03BX9UamV3bKVSp9KggehM8Y9/S5w34sdiSogc5/w3SNu+4jeTxBw142GGA1DkpmMSkx7JXAvz0xMiNt1eoH73rqYMneMB8zxRafrasqdwHVpbb2lZ7gTZZoaH1NR5GFiqVbPCSnd9OSEFIslFbgPQiDB0WgsKm6nU1Y3NiVXKAxCtbpeh8PE7ZDqJVJprjN08YrcPDerc78ri0vk3kXu5qk8breMRaPidDp2z96O5BnnUJWBOiWkybg2fp9X17TMwDoAEtpg3aRUqWgCPMw9KbMeqMvftsqYCZ5wfyBJxlFJfNpx0lDArwmlEFhuwPoExselMgTAqy2dAttDXoi1NKyRmImcKG5vCV9HNhoJBmV0J3EQ7iG0T+i3EZi7njYBWUcKy4OSAAmciAAS7Pq8Hp1b2m323eS5SKhttdr0bwmwtr2yvnGi47a6scNmk7HRuJ5/W9Re1T6jVCnvjnH6QdB+XH2D+LwjHtf6oT9mkEC3CGAshT7cjExBFrgfAAAgAElEQVTu8GSrMxPjOv/gOlO3rg7PQwLbBPA5wuzkpM6dnDYr5e28MUiABEiABEiABEiABEiABEiABEhgCAlQ4D6EF51VJgESIAESIAESIAESIAESIAESIAESIAESIAESIAESIAESIAESIAESIAESIAESIAESIAES6H0CVcNQGSJedoa0w2m3q9zPjJrRlEq9LpuJJAVgvX85h7qEkAriZXe73ab3Ml4mhsydQQIHEVBp48S4SoogRxgE4UO/X2mIACCehKS9UCxqnwNJKCTu+yM6MiJFa1b++tr/lk9e+0RPVv1f3PZa+d6bv1+2kmnJ5nLbcqk9AekB2i2vx62Co2KprPVFshTcj2ARDgXk4cQ/yKXUo/Kq235AmoZFFldWd+VakKZERkZU3ga59zu/9DZ5cPXzh/J4zwvfL35LUIqlSt+JlGw2q+C6Q0Rsiu7R1kNUB34NoyF/v/JZ+a9fedex98MP3/lj8pLZl0mlXJV0LqusIaWx2iyyWliW9371PrmSuXzscVrZwO8MyJvv+S8yG5hXGctWKqXCmVYDZYNcLeDzab3TlcfkS+vvPnB3v2NSZoMvlJjzaZLK5KVWr6lkx+vxiB/12xFprRUfksXcZ+Ri6Dsl5LxVyuWypLO5rvSZKEMkFNI6QeCO5z1VuSQPrd/XKhJu16cEINueC3y7pJJ1be9aiYME7p9a+KlWdh2YbRxWn9wWebUErbdJIpVXKedJYxAF7tf1p/aozAZeJBO+Z4vd6tZfVWs1FYnhey9EuwXu51GnXhC4Y9wzPzOt/QfG72eR10NKHAz4BdLPrWTqPJC29Zw2q1Ugt3c6nZIvFFRwzzg5gcmx0euEyDgC2l3w7LTc9uSlHfw9kMAIQn3I5Na3eE9364pjRTgaDksoGBC0LQjMu/Ac5IvFbhWD52mBgJnQBWsKkLmb8z2sJ2AdpVqrqsw9Xyieqc9soSjcpI8IICnD3OSklhjPdacTvuC+hCAUaxoIJArGWA6BvhVJOo4LrItEwyPitDsEUmEk90KiREjCmaTgOHqd+z3aHYydDgqMn5D0ievtnePPI5PAeRFwOBwyOzGu7fFmMimpTLZtRXHYbZrwA5+boLHH3BZzgdOshbWtUB08ENaKkLQK35m0qoOgeegzEcAYDJ/LIakd15rOhJI7k0DLBDCHwmeoePYgb7dhAsQgARIgARIgARIgARIgARIgARIgARIYOgIUuA/dJWeFSYAESIAESIAESIAESIAESIAESIAESIAESIAESIAESIAESIAESIAESIAESIAESIAESIAE+oEABO2N5rZWFt52h9Uqe18Bw+8q9YZKevhiZj9c0eEuI6QBY7Go+DweBZHOZiUBmcvOPT7cdFj7vQQgRZifntL2bnVza2AlEP101SH98Xm9O9dkU3L5wqHFx0vLDUdF/mHrS/IHX3ufNG/Qo59vzW0Wm/zyN79Nbg3fLstr61I8RLgLIR6khJBWQUK6VwyJ3yEpBeRaeFkb0tJypSqLq6vXVS4yAhl2UAVYv/fw7x4qtB/zjst7XvR+laok05m+lFzZ7fZd8bfVsi0TdDjs4nI69d9fWP17+c0v/dqRF/8p8afJTz/j58XWdKhMvVAsKduA36ccIcLPVjMqcf/y+pfOdCN5HV756Wf8gtwde6rU6w1Z2zpZW4PrPjU2Jm6XQyw79X1o4z5JlS/dUC63PSJ3Rv+1OCUulYpo4h0zIL1B34h2D/eJKcCHOK1Wq6n0rNilhCcQScfCI+Kw27VvrhtleXDtbVKqJ87Emjv3PoG45y65GHyFpJPGoW3i/lrsFbhjtlKuJ+VzK2/u/cq2uYRT/m+RW0KvlGS6cKrkG4MucDdxO20BbQcj7ttVKrSRSPZMX4f2fHZyQvuYS1ev9aXIsBcE7hgHXJieVmnno1eunulJuzCD41hU3o77pZ8D9YAY1e/zSX0nOVU/1+c8yz43Nbk7roQkEGsJh43jz7Ocw3JuUwzbquB3WLh0up5IDhaPRHS8jsCzsLy+0TN9aqfr38/HxzPj8bgl4PUK+kwzMO9bWF5hIop+vrhtKjvuCyRPxPONNXOMlzsdbpdTJsfGdC0CyVaRuBDjMIi9sU5yZel4gftoLCojgcB2m1SpaKKmRqPR6aLz+McQwBgUa03op7FOizATAuB3SF6YymTIkQRIYAAJYB09HAyKzWqT9UTizOvKaDNCfr8E/H6BxL1aq+vfJKBNGfT2HmtFSFSCtXwkmGOQQK8RMAXuGMMtrFz/2WSvlZXlIYFBIYBkJj6PW9xOpzjwB3wMEiABEiABEiABEiABEiABEiABEiCBoSRAgftQXnZWmgRIgARIgARIgARIgARIgARIgARIgARIgARIgARIgARIgARIgARIgARIgARIgARIgARIoNcJQNAOiTsCL4DZYEPbE5Br1hqGVBsNuba8LMbOtr1eL5ZvuAngheJIKKQQIFyDQJlBAvsJTI6OqtwK0iIIrSEPYpwfAYfDIbMT44JEDJA6mdKfg0oEMVDA7xWrzSIPrn5ePvbYR+Vq9sr5FX7fmQPOgNz3gveJzxmQq4tLpxalQV4SDgW1PYPgPZ3NXccF4nJIPnDnbhTX5Bc++x+kWCseyOHlF18hP3jHj2gyln4WlUJsj7GJ+bxCTg4BGeLtX/jPR0rXnTaXvO8lfyROi1s2k0nJF65nBaEYRMfBgF9sNqu858vvlM+v/N2p7itI/N/xvPfIlH9GpYeJdOZEiSLwHECEEwlBhmPVZDupyiV5aP2+G8oz4rpJpv33SsR1lySS198j5saQB0O+G/T7xOPxKD/cT9lcTupdFJ/hWuGaYbiJJvfR1EdlIffpUzHmTv1F4KbQd8qU717Z2My3/CzsF7gf9gz0F4mTlzbgnJZnjf2cFIpl7R9PGmhL4tGIzvUw7xtUjmHXLTIXfImMOG+V5bUN7Td7JczkFWiLIXDvx+gFgXvA55OJ0bi2IYura6fGiLbl5vk5KZcrOh6AhKqfA1zG4zHt26+trEitVu/n6pxb2fF8IsEXxoMQ5+1NhnNuheKJVfIL0fDKxoYmXpoaG5Ulru909M6IR8I6J8IzwWeho6g7enCsFUDGDxkqpN1I5LaVTPZY6ruOIuDB9xHAugJE6h63S9cAIOBsGoY+62aSt4OgYXyBJACGYZyKKdbvsE6Psfm15RU9BsZzSDgAwffS2vFjupFgQCAxRFnWtxJ9vaZ1Koh9sBPGogisOSIRJZJVIsEu+m+OTfvgArKIJHAKAnjOsdaEtvnq0tKp/3YAaw3jo3GdhyEgbt/YSnR1vfoU1W/bLuCINnRvP9m2g/NAJNAGAqbA/axrcW0oCg9BAkNBAPMzfI7qdUHevp3InEECJEACJEACJEACJEACJEACJEACJDCcBChwH87rzlqTAAmQAAmQAAmQAAmQAAmQAAmQAAmQAAmQAAmQAAmQAAmQAAmQAAmQAAmQAAmQAAmQAAn0OAH42GuQdVggb5cbhB2QpNaNpgpeLi8sDs1L0z1+2Vi8FgiYLxXjHn782gLl3C0wG7ZNpsfHxOV0STKTVpkV4/wJQMgEMdNGIqli/cMCAjLILSCjxsvM5UZJHkk8LH+39H/lHzYekrpxvuLK+dBFefu9v6WC6isLiyocP21A5D0aiUg6l7tBeuyE9H5qUk3Yj6a/Ie/44lslV72Rm91ql//4zF+SZ4w9SyVd/S4q3csS98KF6SnBSOU1f/W9h7b1QWdQXnfnG+Q5k/dKoVg8VIIMWczk2KiKIr+w8ffyri/9+okvncvmkl997m/IjH9eJWcQWEFwcZKAuAUCG5fDsS2sF5GHNu6TVPnSdYdxWH3y1PgbxGqMSL1qP1bK53a5xO1y6nMDgftpJWwnqcvebVEviGZNQdxK4QH5euKDpz0c9+sTAhH37fKkyL8Uty2s0tVWn4f9AveF3Gfk0dRH+qTW7SumzeKU503/htRqDZVWnzShFpKAxCJhsVstOq8bRIG7zeKSp8RfLx7rlBSLdUmk0u27AGc8UsDvk1g4rDKyaq22K64842G7vvt5C9x9Xq8g+RISgJw1GQ361rnpKZV/QtINKWm/BgS9kKBiTHhcAqR+rWM3yg2JLMYoGB8hEul0T7Uj3WDQq+eAFBKJSKrVqo6Hcc8jEQaTr3Xuio1GIzrXxvOwtLqmSREZ/UsAz8zc1KTU63VdC+hm8q7+pTZ4Jce8ajwWE4xLzdjbju5dsbo+te/21hjDqvD9FGtb6F/RplxeXNL7EIF1CSQjREDivi+fsP4cZdbPq2y23f7ZLPva1pZkc/nBu1B9XCP0GXvXl5C4byIel1q9JoVSSTK5vDS6mDywj1Gy6CTQVwTM9etKtSbL6ydLoo02HmtVWCdG/4IxJ5Ktos04TX/TV+D2FfaW+Tnt966cIRFwP9efZe9tAubfWhRLJSZT6+1LxdINCAEzUef/Y+/NgyTb7vrOX+77Wpm1b92v+0lPu5AlgbBALAEGjMDGjAEzY08wMJiQ7Rgi8Cw2SNgBAmNwyDETQWhibIfB4T9swo5wDBM4sOVFAp6QiNETEoze03vdtVfu+75MfH/Vt5RdXdWVmZXLvZnfH/HoVtfNe8/5nHPPPedk3c/P7bCL47qF0oLUk9UgARIgARIgARIgARIgARIgARIgARK4nQAF7rcz4hEkQAIkQAIkQAIkQAIkQAIkQAIkQAIkQAIkQAIkQAIkQAIkQAIkQAIkQAIkQAIkQAIkQAIkMHMCELi3ngjLDEGH8S4Y5B2DXg4KwWbePLzgHQgYLzjiFK9R4H4Hkov70Xs72ypGODlPLZTQ2sotBrnp/s62VCpVKZRL0mi2nlsdyMj8Pq8EfD6V+dnsNm3Tf/LFX5ffefTbc0PxV9/6P8h37v55aXXaKr2bZkCEFYtExON2ycunvye/+rmPP3O5b9v9Dvlv3vSj4rcHnsh/rSsqvVo5tH0yEZevFP5E/t7v/52nfvyu1ffIi7E3yb3IC/JS/K3ic/pVHJ3O5aXZurlvQRTp83jkT4pflI+//PMjNZ/f6ZePfePHZT98X6+VyReGllUbF4KEFZI9vJzvsNukfYNw2W5zyAuR75Wd4Ickky89N+nBSJWY4sG4x5PxuAQDfkrcp8jZTKeOeu6rvF26QanX25IrFIcu3lWB++vF3xb8t4zxntW/KW7bmhTyDZVZjRJ4TkCqhTGl2+9LuXUkL5/90iinmOqxbkdYIu57shl8v4Tdu+K0+eRzqX+k5RwmbGKTe5E/J5v+D0q91tdx1wyyL8gmE7GoQDzusNtVRHaWTquA2IoxLYG71+tRMTuEjvlSWUrl8jN4INdGchXEqPJ2fA5lh1TS6BdGEpF8sahzAqsG6gT5KeYNkNGDDWM0AmCI8RF9bDBG7WejXZVHj0LAkE8PfobJJUchOPqxFLiPzszsn7i/sy1IfIZEQMMmUjJ7nVi+0QjgObeWWHlqPvS8OSnm13b711TuSAIIgfuo4fN6JBGLayKjN46+NrfHXGxnY1338TTh4Q1ieBxnzNtQXpQIiXfQj/E9FcPcBCKhkMQjYbHZ7VKuVKVcrXL/3dxNxtKRwMgEnE6HJlvC/V6qVCWVzQ51DuyRIKmaMa5jPYvPG4k+hjrJAh20v72l63okmMs/J6nxAlWZVbEQAUPgPu580EJVZVFJYO4ELpLXB2Q1FhOXw67PSQYJkAAJkAAJkAAJkAAJkAAJkAAJkMDyEqDAfXnbnjUnARIgARIgARIgARIgARIgARIgARIgARIgARIgARIgARIgARIgARIgARIgARIgARIgARIwMQFI/CAGHYyrYjPjZ6fptMoWGCRgBQKRcEhW43EtKgXuVmix2ZYRkiAIDzvdrjw6OjaF6HO2BMx7NYg2IaxoNluC585tAZkTZCEel1tw30PofV47k7/xH378to9O7ee/+MFflS3vntTqdckWClO7jnFiyLhWEyvS7bfldx7/tvzml//pU9f8+Ad/TTZ9O/oML5SeFaNOvYBTugBkLyuxmIRCfim3SvKv/r9/KTFvTO5FHkjCl5CwOyJOm0sc4hRb36bSdtS/1W4/t0SJeExlr18uviK/9PLfG7r0QVdI/uf3/ay8EHmo/jHIP8cR5EG2DLkaXtDv9voq+/186hOSb7z6VFmcdp+8FPsrsup/p8rLKrXa0GWd54GQGq+trGjyBYhTESfVP5AvZ39znsXitadAIOZ5KG+O/5AEXGuSzRdGHg+vCtyvuw+mUGxTnnI39C2y6n2f2DoxOc+MJml2ISnE5oZKGMEU49NX8r8lB+VPTbSuED1ejFjPD7vNKV5HTGLehxLx3FN5u9eRkH7fJvYnksaetOVz5782lMQ96XuHvBj9S9JteSWTz986xt9Wvkn8HMyT8Zh4PR6Vt0NiVixXJnHquZ1jGgJ3n9cr2+trl2JOVA49qIXndbmsCX2CwYA+MxDjSLWvuwbEn7gRDk7PpH3LnGBuwIe4sIrHAwHp9XoCoTVjNAKYP4OhMRfBp9udjpynM1JrNEY7GY+eKgEkNsL63YhXHz3m+n2KxBOxmETDIb03kIyM98MUYc/o1IZ0EfJkPEvNkOhmRlXnZe5AAGMAxl+X0ylvHB7pM3LUiEejEgkGpdaoy3nmaakvZISaYGfUkz45HvMfhvkJGGv6UDCgAkrsyWXz+bHb3fw1ZglJYPkIYM8DAnKx2XTvr3CLgBxj/+ZqUvw+nya6w34JvqNb5sC6FN8HMDHbMvcC89bdWEu0Wm15dHxs3oKyZCSwAATwLAgF/BINBjQZL4MESIAESIAESIAESIAESIAESIAESGC5CVDgvtztz9qTAAmQAAmQAAmQAAmQAAmQAAmQAAmQAAmQAAmQAAmQAAmQAAmQAAmQAAmQAAmQAAmQAAmYlECn15dOv6/yhHypKJ3O0y9K49UwiDQodzFpA7JYNxKgwJ2d43kEDClZtV5X8THDPAQgPd1ZXxeHwy6Pj09GErFCAPJgb1fS9ZT8rf/4P0qnN7xgCuJZvysg26EdeSHyQHZCexLxRMVhd8g//qNflWp7OPGqz+mTf/DN/1h8vaCUypWZCe8goYQsFvx+543/W/6vP/51bVS7zS6/8d3/WlrNjpymUtK7krTFPC0/ekkg64fo3Ol0PvPhXr8vnXZHmu2WNJpNqTea+ucwsbqyIj6vR/44/wX55c8OJ3B32p3yC3/2H8q9yAsqik9nc2O1PWS/kVBQoqGQOOw2wTwt33xVPn/+iWeKjj77MPoXZSf0ITk+P5da3TqyUafDIcmVuIQCgct6UeI+TO+0zjFRz31568pflX7HK/V6e2R5O2pqyN4gEUW8fPZLQwm9rUNp+JIGXZvyQuT7JOZ5swoUR12bYVzB2AamRkxSiL8ReJ9K2d8o/c61lbp4xq5J1POCrPvfI1HPA7HZLhI4oC4YnyGFxDM34Pfpv3f7rVsl7hHPvrwU+xEJuDbk+Ox8rHF3+FYY7kiIVlaiEX0eQ0J2eHoq7fbw85HhrjL7oyYtcIesbWttVfskJGV4hgUDfsF85roYR95unAfP9O31db0W+lm+WNTr3ZbQZfaUh7si6hEJhXTeh/vn8Qn62POT0wx35uU4CusFld9f6Wv5UkmFgxTCmq8fxMJhCYeCWjCI3LFGxHybMXkCGF9wf2CdRYH75PnO64wQcN/b2RYkMDk4PhlLxD2vsvO68yEwuA7DPP3g5HSsgmC/BnNjzFew94o9WMbyEdC5K2SUwaBK3IuVihTLi5NccvlalDUmgWcJYKzHvhPm6ieptCa1vSkgg46GwtJsNSWVzVl2XT7JfgABPhIan5ynLJOgdZL157nMTeBS4N5uazJ0BgmQwPQIIMGJz+MRv8et82YGCZAACZAACZAACZAACZAACZAACZDAchOgwH2525+1JwESIAESIAESIAESIAESIAESIAESIAESIAESIAESIAESIAESIAESIAESIAESIAESIAESMCmBdq8v3X5fRRzDik1NWhUWiwSeIhAKBmQ9kdB/e+3xwciiS+JcXAIQx0CKAIFQvliiNMaETa1SxUBAUpmsSj2HDUPg3uo25Zc/+/flqHwgTodLVrwJiXpj4ra7Je5dUck2/nQ73FAES71T0/4QcAXEZXeLXezitnnE7fCI1+WRz57/vnzij35lqGKE3GH5xLf8ujSrXYEIcpYSyI1kUjD2/b+pP5KPf/ZjWqcP7Xyb/OQ7/6YUimXJ5PND1cEqB0Fssp5MSqfbkX6vr9J/iFkhZe10OtLpdaXb7Y3cBpAc+31eeVT5qvzdT//MrTiC7qD8/W/8FVnzbWg5zjIZqTfGk6mjTpCc4frIoIMkOs+TLK/7/4y8LfHX9F4pWEyA5XA4tK4QEuDvCErcb+1uljgg5nkg9yPfK1HvfckXSmOPPVcF7r978BFL1H9ahXzryn8nEKVDljOOeBry23g4Im63S4vY6dVVil/vZO9UZLcjJO9M/ISE3btS7ZzJl7K/Kc1uQfzOpATd2xJx70nEfU9c9pBI3y6djkir3dLxGsk18HckFzGk9BsQlXi9gkQPKCPGwHLr6JkyuuxBedfqT4qrH5dqFVLu0p3qcdcPI5lIPBLR8Rui1GqtLqfp9MKsQSYpcL8qb4ec3QjM5SDWHpS530XebpzX7XbL3uaG/k+In09SqWeS1921D0z78xgTkfjESBCAOcLx6ZkpEhdMu+6TPD/61+ba6uUp0R/QxygEnyTlyZ4LYyrE00j6gOcD1ld4ZuAeeF4Myq6yhYImrlzWQFKRZCyGpe8Fu2vgKS+bKGOH3a5JL444xixMl9nb2lSparFckVQ2uzDzk4VpIJNVBPsS2xvrmsjh8OR0rGckxpDVlbgK3PH3brerEvfamHslJkPE4oxBAOu7RDwuXrdbky1C3Ix+wSABElgMAobkGff1STot9WsSjWKeCTmt2GyahI+/k3DR9g/396Xf7+n32AwSMBsB497GOvzR8Yl+78YgARKYDoH7O9v6vYLHcZH4lkECJEACJEACJEACJEACJEACJEACJLDcBChwX+72Z+1JgARIgARIgARIgARIgARIgARIgARIgARIgARIgARIgARIgARIgARIgARIgARIgARIgARMSqDV60mvfyG4nqVk1qQ4WKwFIgD580aSAvcFatKJVUWlketrUq5UJVcojCVBnVhheKJrCUDms7O5IeVqVUV7w8o8DIE7TnpeOxOPw6P/ue0eFU/ZYKS7ISCP7fW6KpGFELzRbAlkrAG/T3r9nrxRek1+9tN/W25TBe6F78kvfvBXJZ8vS6E0W5lsNBxWQdYfnv2B/Nrnf1ninrj8b1//87Lu35TzTEYq1dpC9bgLkalfBcAQAU8qkvG4trvNLvLvH/8/2v4XKvVnw+/yy1tW3iYbgS0dSyDDg0B+3EA/jUXCshKN6inKrWN5+ezjN54u4FqXb9j4u9rXIL+yWkDgFY9GJRK6kLohKHG3Wis+Xd6o5wWBaNzeD0ixdDGGjxuQhyafSP+anbz815OfHfdUC/G5/fB3yIPoh1U8Pe54Dok7klSoAsRmUzE6BOkQpY8bSd875aX4j4jbEVAZaLfflNPqy+J1xMXv3BC3PSw2sUun29XxulavS6PVulHWF/D7JR4JC4ThGHlRtv909HQyDZxvJ/TN8iD6fVKpNuQ8M18RKYSoGLfx7EBAJr9oSVOeErifnknvOvvvEJ3oefL2qx/HMxHSmkmJtb0ej2yvr+ll6s2mnJ6nxq7HEFWd6CHghvsCPDA/xbwH0vFh58gTLcwCnOzB/p7YbTZNFDWYQGABqrbQVdjZWFe5+LiBBEtHZ+dLJ67GHBuJvpAYY9SgwH1UYuY9HhJtJMpDtNsdQVID7LcYCXTMW3KWbB4EkGgtHApJrVaX4/PzkYtgJORBYiMkTsH/Rlh132JkAPzAjQSQvC8SCkk0FJRcsTjUfgESCoyTwIzNQAIkMFsCGOsx18C6G2stJLZFolOEru1dTt3nwd+xHsc8kyG6L56IRbk2ZWcwLQHcs1iLY+8Te4HjJvcxbQWXvGBe7L/3ehPbe11ynHeqPubJ+9tb4nY4xGW/+XcZ7nQRfpgESIAESIAESIAESIAESIAESIAESMBSBChwt1RzsbAkQAIkQAIkQAIkQAIkQAIkQAIkQAIkQAIkQAIkQAIkQAIkQAIkQAIkQAIkQAIkQAIkQALLQADvTre7XWl2OvL4+ITSlmVo9CWpI15y3N1YF5fLpTX+yhuPlqTmrOYwBCLhkKytrEilVpNsvsAXk4eBNuNjIKaEFKDb7UqxXJFieXgB8N7WpopAag3Iym3q3W53IGbvClyjcETbYObu91XM3el0pd3tqFAEAgIIzIz/cB6vxy2RYEiCQb/8yz/9Dfm3r/6ra2k47S75pu0PyV9+049K1BuTVCY3UrkngRji8Wg4JJ/84v8u/+Hxv5dv3vlW+Ym3f0Sq1YZk83np9iAiZ9xGAHI7jBOQR/ek90Q2c53A3abScSTAgfg/VyhORKQKGcbu5sal0PwzJx+Veid7Q7/zyjds/Jw066KybEiRrSbhw32WiMUk6PeplBZBifttvdScP4947sv98PdI2HVPKtW6pHP5OxUU41k0FBK32y2n1c/Kl7L//E7ns/qHI+59+TNr/5PkixWVbo57r0OYl4zHLkWKd73f3hT7QUl43i0eZ/DynGAN6TYSWtQadRW3D5ssDBL0WDgsAZ9Pn9lYs/7uwUeeaj4kCngY/X4Junb1eQsB6bzC6XTIzsaGirURkOufptNjt8+86nHbdSFiw/OxBgHymKK1UeTtt5Vn3J9DGIdETnh+n6bSc+07w9YB4lMks0Afa7fbks7nx07iMOw1F/24zbVVFcpS4G6tlsYcGfPzUQPzSyS5wpwTz07IiO+ScGnU68/7ePT1tWRC2WE9WK5ULhbF14cl1MUAACAASURBVAT+FasePLPBqlSuTDRR1rxZLPP10f9XYlGdYxmBJCDpXE7naQwSMAjomJFYEZvdLgdHx9IaIVkePou1hs97kUQR44iRqA0i37QFk86xZ0yeAJ7LkFNiDDq+JbEKkv3FIhFNkFUql29IrTj5MvKMJEAC4xG4ED1viMft0nmn7gMZyd9sNp2PIiEDnglIrswQubezrWv9k/OUfl/JIAEzEhiUuOPePjg51f0phnUJIEEOkrwi4RKSmR+cnFi3MgtSciRAwe9FOJH0hAL3BWlVVoMESIAESIAESIAESIAESIAESIAE7kaAAve78eOnSYAESIAESIAESIAESIAESIAESIAESIAESIAESIAESIAESIAESIAESIAESIAESIAESIAESGDiBLr9vjTbHanWGyqZY5CAFQh43W5pddoqy70uIPtciUJKaVMZAIS685Q6WoHpspXR6XAIJN+dbpf9w6SNjyQM2xC4d/CMqquoZ9gIBQLickFw2VGxD4RRzWZT23vcCAcDsp5MSqaelo+//DE5LB88dap3Jt8tH37wA/Km2Eti79t1fDrLpPXF91kFJAqQq7o8dvlf/8tPy1HlUP7O+39eXoq9XVLZ7FJJCu/KHGMEBO5eN6Rj0BheLzi8uE5fhXcQgOKZM4mAtAUyK4QKZqsvy5eyv3HjqV+K/7D4bffF3gtqO6Mc6A9IgACRxvVPy0mUdHLngDAiHo0I7l9D8Pb51Cck33h1chfhmaZKIOF7q7wY/UHx2KOSzhX0nrhLoC9gTDP6wxfSn5R0/ZW7nNLyn/U7k/Ku5F+XTtMnuWJJWq3xxxwV4YUj4nY/SXaU/y05KH9qZEY2scn71v8XcfTC0mj0dPzB2INnbqfbkW539MQhAb9fYuHQcwXudptT9sLfLvfD3y2lSlXOM9cnuRi5QmN+AIIVrEFQdk3+0UdSj4LOMxchDHk75lSQNEHOP2r4vF7ZfiJOn7c0OxYJC5LeQLZ/lk5re5k1MAZi3YLnJObDEO0y7k4Acy2I8iAUfP3waOgEE3e/Ms8wLwKYG2+trQrGIgQSoWCMHjcZyrzqMep1jTUipMpGvZHEjrG8BDD+4blu3Au1el2Ozs6XFwhr/hQBjBkbyaSKHJHA4Tw72hx7LZHQxGzY00NgbYDzYF++PYIIns2y+AQgDHU47FJvNKRQujlpJ/aJkPAP8/VWq6XHQnA8bHKwxSfJGpKA+QggKSn2SDDPxtiPPaKv7a33NeEt9nEYovv3D/Z2dUx77fHT3zeRDwmYjcCgxP26/UH8nM9ns7Xas+XBOjARi16uB40jsCbE2pAxPwL4PmwD3/E77OK4Iene/ErHK5MACZAACZAACZAACZAACZAACZAACcyDAAXu86DOa5IACZAACZAACZAACZAACZAACZAACZAACZAACZAACZAACZAACZAACZAACZAACZAACZAACZDAcwi0e31ptNtSKJVGkuMSKgnMi4DH7b4U/+FF0nS+oHJaBITN64nEpRwAIoBsocgXhufVWCa/bjgYlNWVuMqEjs9TT0QSJi/0EhXP5/XI9vq6Pp+KEGPfQVI7CWyQZ0Jy5nTapdwtyj/6/D+Q4/KhfNf9D8t33/teCbsj0my3pFKtS7lSmYuYKhIKCYS86daZ/OLLHxOPwyu/9qH/QyDXfePw6E4C+0kwtOo5DHn0TeWfpPQR18JzLh6JSDAAySKEshfy+M+cfFTqnevlaVHPfVn3f72set8jInYVXkPMh/Ht8PTMMuMbxuXkSlzlx6XWY/ns2a9YtdssVbld9oCseN8sq773it++J81mV+4qBkX/j4XD4vd69S7o9Oryn45+Zqm4XldZryMqb0v89+LsJaRQrN85MQeeGRDnITBujJM0wWn3yge3flFqtZaks/mJPGsgmVUZus8ncJUgZ9PvHnzkGSReZ1zes/q3pN91S7HYmHvCJoiKIFpJxGM6jiHSubzki9aWuF/K20Xk8ORUGs3myPeimeTtKDza54W9Xa3LWTozsQQsI4MZ4gPhUFCSsRhuUvkqhW5DEBv+kPs72+J0OrUP3DXpyPBX5ZHzJrASi8pKNKrFwBrzJJ1WIeyiBp6pq4kVQYIqJixY1FYer15ImIe5diaXl5zF5yrjEeCnriOAuSz2SjGvfXR0PPLeFtYWSIAIYe/JeWrkz7NVlocAkhNhHxPJAiAMvRA8PxvYI8LegBEQueM7IczfKIldnv7CmlqLwM7GhuC7nWK5oont8Eww9tcnuY9uLSrXlxbjG8a5eSe5WwSWrMNsCAxK3JG08+jsTLq9ns7/4pGoJklEohWGOQkgafXak+8CMI/Kl0rS6/Z0HMLv2jw6Pln4JHfmbBnR74Xx/WgiGhGnHd/qM0iABEiABEiABEiABEiABEiABEiABEhAhAJ39gISIAESIAESIAESIAESIAESIAESIAESIAESIAESIAESIAESIAESIAESIAESIAESIAESIAESMBmBVq8v9WZT0rncnQWAJqsai7OgBPw+n2ytreoL/8bL/hDUQvIBMSD+rdXuCOTteOmdQoAF7QgTqtbm2qr4PB4d/86zWYpfJsR1EqeB/DQaDksqm5VSuTKJU975HJB9QvgHwdBR5UCy9Yy8EHlRPHavCmur1ZqOOxAWzDowJkJ473G7pNFryH8+/I+yG9qTtyberuPjVw8OZ10kXm8EAmg/yKu8Ho/KqzAuQSg6GKfVl+VL2d+48axB14Y8iH6fJHxvuzwGEga0vVWehaFgQAUSEIG8kvk/JVX7wggUeeisCXgcEbkf+W7ZDHyD9KUv3U5PZdV3lbQMzvUcNpt0+325rf/Puu7zup7PuSJft/o3pNvySq5Qkkbz7sJZSNwTsZg4IHbtt+T3T3/hxmQR19U77N6T963/jApf0tncRNAMK3DHxVZ8b5EHke8Tn2NdDk9Ppd3uTKQMdzkJxnSILzFfgPzmjaPju5xurp+9i7zd4/Fo/fF829lY1/WbmaRke1ubmuwECb8g2cffMZ8z0zMTzIxy5gpFyRYKc+0Pi3ZxQ5aH5xYks4zlIABhNcTVRuCeP00trmRuLbEi4UBAbHa7jiF3TbKzHL1k8WtpjH9YL+I7gXK1xv2wxW/2oWpozP3QN45TKanXG0N9zjgI4kHM+zCnggCeQQLPI4C16FoiIeeZrH6XczUwF0bSlXg0oj9KZbKalASBZ3e5WiVgEiABExLY3dzQPe6b7m0TFnluRQoF/LKxuspES3NrAV54HAKDEnespzFvxL4yYtHX1+PwMtNnjPEZewP5YulyDXhvZ/tijzRf4N7jnBosFgnr3k3I5xU7MtoySIAESIAESIAESIAESIAESIAESIAESEAocGcnIAESIAESIAESIAESIAESIAESIAESIAESIAESIAESIAESIAESIAESIAESIAESIAESIAESIAHTEWh0e9JsteTo7Ey63dkLZ00HhAUyPYGAzyeQbkPgUWs0VAgIqTKi1+tLsVKWYqks7c785Y2mh8kCitPhELywDFFyKpuTQqlEKiYhsL+9pff30emZ3utmCa/HLVvr6yqY7nW7Kgsqliv6LJ1noC/jJXuMjYNxIWTLXytCmmd5l/3a6D9IOhL0+1Rog/bri+iL+fiZEY1OTlL1VyTf+Iqk66/cis1p98l64D2y7n+vBBw7UirXLCNcgOQjGY9JOBiU89ofyRcz/+TW+vKAeRCwScC1LjHPA1nxvk08sindtl2q9brKxDHm3CUgCkE/CAUCAnk77gsI3L+Q/uRQ98Bdrm2FzyZ975B3JH5MsoWSSlYmJZoOh4ISj0RU1NKXrtQ6KWl1S1Jpn0qjk5dc40+l0j65FtFW8BvlzfEfkvN0VuXckwgI3CPhkIT8vos5fl/kdw8+cuOpNwNfL/cjH5ZGzSaZfP7O/XASdYC8EuLtXr8vjw6PVGJptbiLvB1JeCCxxxwOSUnMJm9HW+B5gzoiGRjEclreekNyhcJckvFc1z8w79zd3NTyPD46tmQ/Mnu/f3hvXzB7fuPwiHsIZm+sCZVvUOCOe6vf60uv39NxoG6ideckqovn+g72O57I9F57fGCKZ+Qk6sZzjE8A/QJ7B0ZcJMJsS6Va00RM+Puk5pjjl5KfnAcBXYutxAVzcSOwxjvPZEba88I+q8vlksOTU+1PDBK4iQD2fXe3NqVcqWhSJSSgNMYfrB8wX4fcGEneGs2mHJycysP9PV1bUDDKfkUC5iWAJLNIUHqWTkupwkQLt7WUIU5mYrHbSPHnZiIwKHHXvdteT5N7IvEKnuVn6QwTrZipwUT0e0jM0/H7M9gDGwxjjxR7JEcnp9LkHH7mrbe1tirYr/K6nLpPySABEiABEiABEiABEiABEiABEiABEiABELD1+c09ewIJkAAJkAAJkAAJkAAJkAAJkAAJkAAJkAAJkAAJkAAJkAAJkAAJkAAJkAAJkAAJkAAJkAAJmIYAhIjNbk9FGo+Ojk1TLhaEBJ5HAMIOvMTY6XTlNJ3WQ6PhkECSCJHlpMSRbIXlIQAx0cZqUkUw2UJBxY2M+RJQSframkDo/MbRsbRN9rJ4PBoRu82uYqFStap/miFQLp/Hq+J7SAjxfC+VKypWZpiDgM/reZJ4xCEet0s8Km93it3+tVfys40vSbb+pyqrrneyIxc86Xu77IX+nPQaUU1KYQVpMORbEOdCau9w9uUzJx9TeTTDXATsNpc8iH5YNgPfIA6bR2UfSJpTKJcnJnmEuD0WwVjmFpfdLp1+71Z5t7koTbM0NnkY/X7ZC3+biuswb5lkQNQCeT6evYinXv+x2VQc0ugUpNtvSLl9JPV2Rmw2u8Q8DyXk2pWjs9TEyhTw+yUWDknA79Pr3iZwt9uc8qbYD0rC+y7J52umEIRhXFN55ZMkQVZbowzK25FMZ1ipMeq9kUxKMPA18afRT80myEZZH+ztqgAS/d1IgoO6Hp+nTCE5psB9kqPc9efa2VjX+Uc6m1PZGGPxCRgCd8xjjs/OL8X9i/ja63oyqeJbMybRWPyeZu4aQriIvTDIVf1enzidxvxPpNPt6P4qExyauw0nXTqME7FwWHw+ryB56mBgz+v1w6Nr13z4HBKrDiYTxLMVawokO0xlR9/TmHTdeD5zE8BeEPbFsI9ZbzSl2+vq+IT52UWCMdE14fHZmVTrDXlhd0f7F+du5m5Xlm65CWA/Aft76RwSJpeXG8YQtUfSk/2tTX2WnpynNKEOgwSsQMCQuON5fXh6pgl/DBE4Je7ma8HNVezXBnTvC/Ooq2Ekk8C/I4lTJp/j70vMqBkx/mtSe6dTPI6vJfie0eV5GRIgARIgARIgARIgARIgARIgARIgARMToMDdxI3DopEACZAACZAACZAACZAACZAACZAACZAACZAACZAACZAACZAACZAACZAACZAACZAACZAACSwfAYjwWr2evlAJCeAiyoqWr1UXv8aGwB1i4qOzc9OIkxef/GLX0BBsQhRzkkotdmUtULt4JCKxaESfS0gw0uv1LFBqFpEEbiYAqf5aIiEQuCMGRbGNTl5S9S9IvvEVlbbfJTyOiLwz+RMqU8ZYVq1ZQ94fDYdV4I7448w/k7Pa5+6CgZ+dAoGX4j8ka773Sr/n0KQQkAlBcjzp9YMd4sBIWFZiURW4d/v9W+XdU6iuKU8Z9bwg98LfJWHXA302Tpq9UWnI8JAYCYklIODB+IU/nU6nyhkNwfsgJJ2Xn55NLGEE5vuJWFS8Ho/YbBgzRb6S/9eSrn/xxsQWbkdI3p74MXH316VQrJpi/IMQH9IySG+sNL8clLdDblwbMhGM0+EQCDshH8PcDfsMEC8aAYn9WTpjqvtrb2tT+zhEOUh4gj6OewsJElDWeSdBQblQRtyDuUJRk00xJksAfRT9FjJvJBlgLD4BQ+C+6HuhDodd7u3sCOZWCLMl0Vj8nmatGmLuhzk4hIsIjImHJ6dzfw5ai6L1SwtxeyIe07XA1Xj10ePLfYzB9QH+jn0OrBUw3hgid0i3O52OPIL43fpoWIMpEkDfiUfCum7CurLb64nX7RaH06nidszHsY7I5PJaCpVbulyaHIBi6Ck2DE9NAncgEI2EJRFFYtGy5IpFfrczBMtELCZIzou9FCRN4fdhQ0DjIaYgAIk79qywvjaCEndTNM0zhTCS4Dw+PnmqvYwD0ZZYEyKpE/6OwHdA2B/lmDTdNnW5nLK7saECd9dAsu/pXpVnJwESIAESIAESIAESIAESIAESIAESsAIBCtyt0EosIwmQAAmQAAmQAAmQAAmQAAmQAAmQAAmQAAmQAAmQAAmQAAmQAAmQAAmQAAmQAAmQAAmQwFIRaHS70u32pFytqgShBzsegwRMTCAaDkkyHlep3uHpmYlLyqJZiYDf55WttTWVxEBsNi0pqpWYzLOsoYBfEvG4yp+Oz1N6vzNIwMoEIqGQitAghkU0unk5r35OjiqfvlFGPGp9Y56Hsh/5Dgk67kmj0ZHzjLkkuTfVB5K4SDgkAb9fKu0jefn0l0atOo+fMgGHzS3vW//b4nOsSafbkVQmK7VGY2pXdbtdsgNhhcMhfaHA3QD95vhflpjrJWk2XJfyuqk1wpMTQ8AIYQvE3BDBOuwOlXNDJuJ0XvwdApdKtTZRsTQk8ZjzR0MhlUAa0hgUq9I6kZPq710rc0/43iY7wW+RkPP+RIXy43KGiH4tsaJ1eP3gcNzTzPRzhmRp8KKQMOVLJSmVKzeWxQsJ9vqa1hXHG3KfezvbT33GbAJhY22Jfnxweio+j1dWEys6By2WK5LJ5+eeMCwSCgpkbshm8NXHBzPtD8tysRf2dnWOdp3ECvdEMOAXSL/RryGvYpifAJ4b93e2n3p+XC01xirsKS2qiAxJ0bD+QJgxgYb5e9FylRDCbiSzMOZc2BOrN5tymkrp9waM5SGAef/W+rp43K6nKo0+oeMl5uZPEkPgeyT8G0Tt6CcQbWNsxZqx1WprIgAGCQxDYDCpH47vdrv6fSXm44NCWPwMyY0wZmFfolAuD3N6HkMCJDBjAtgf2EgmNCkDfu/g6n084+JY4nJIWLG9uSE+j0fXnCfnTDJtiYZjIW8kQIm7uToHEuZgj2SY5IVXRe7lSlVO02lzVWjBSoPvSJFQ1etyiuPJWmvBqsjqkAAJkAAJkAAJkAAJkAAJkAAJkAAJjEmAAvcxwfFjJEACJEACJEACJEACJEACJEACJEACJEACJEACJEACJEACJEACJEACJEACJEACJEACJEACJDAtAhBttHoX0vZqrS5n6bQKjBkkYFYCO5sb4nG5JFsoSr5YNGsxWS6LEYBcM+j3q5D2NMUXkc3QfBvJpMoSIQzNFYoLK9YzA2uWYfoEjDEGYttK51BeK/w7yTX+dCIXdjtC8kLke2Q98H5x2FwqaExlc5a4ZyBLxXMdkjiIIT5z8tGJCe0nApcnuSRwP/Jdsub5s9LrOOU8m516/9paX5OA1ys2u02QX+p3Dz6y9K3xgc2Piq0bkLNUzjQyRIxp+A9Cx0knv3E5nWKIk90ul17nanwl/1tyUP7UwD/b5GH0+2Uv/G06d8gWChMv1ygdEePa/tamOJxOefWNR6N8dK7HotyYF2Mehj8Ho9lsSrFSkULpa7LEeDQqiVhUD4NozJC3439DPoN2NMJsEmE8hyA4hlTO2AeBEHJ3c0P7XLVe17XBPAXPKAdElbgP8sWSpHO5ufaPRbz46kpcIA7FuiOdzT3V/wcTSKDuxjGLyGHR6nR1/Llav1q9Lkdn54tW7cv6xKORi+QPIprUZJrJdxYW4pJU7Kq83ag25naPjk+k3W4vCQlW0yCAeZDX47kWCCS87XZHpbwQQELeDnE75kqYS81zzsQWtDYBJFcNBYNSLJWfm8jT6J/nmawUKXC3dqOz9AtLAGsozMUxx8D6FUn/GLcTQJJE7CFhDwACdyYPu50ZjzA3AUrczdE+SJabjMcFkvBR9rSwN4/EnFgXvvb4YK577OYgOZ1S4LvRUDAgq/GYuOwOsT/7Fch0LsyzkgAJkAAJkAAJkAAJkAAJkAAJkAAJWIIABe6WaCYWkgRIgARIgARIgARIgARIgARIgARIgARIgARIgARIgARIgARIgARIgARIgARIgARIgARIYNkIQN/e6fWl0+upHCFXLKrMnUECZiPgdbsFQk+IYZBsoNmiRMhsbWTF8kCIcH9nW8VDkFFCLMmYPwG83A/pNZ5LZ5mMCqIYJGBVAqFAQFZiUZWvYt5Vbh7Iq8V/I/nGq2NXyW5zyLr/vRLzvkli7rdIo96TeqOhcpdJi5THLuRzPmi32SQSDkk8EhGHwyGvF39b/2OYk4DfuSoPIn9Rws6HKjudtpgP90wkFBQfJO4229IL3KOeB/Ku5F+Xcrm5lPJmiEz8Pp8KxX0ej44ZiKvjhk1s8jD2F2Q39K0CMS+kfpjfzTO219e07Acnp88VEc6zjM+7tiFzN+5HHAtRJ4SueNZsriYl8ETyDmF+Nl946nSG7GfwH984PJp7u9zGG9JSyCGR8A7iNPSneQZE+smVuIAnhKmQjEMuz5gMAfTzB3u7l882Q9qOZx3mVRAO4u/Yi8AzCfJa9It5jy+Tqf3insXv9cr2xrqOVRiDu92uCBKPiOi9rf97gcMYx1DFQrksqUx2gWvLqt2FAOSqSGji83klFg5rYi2MedliUfIFJs68C1uzfBbzh1gkLPVGU+rNps7lbgpj7ITcsTog3MV4is+9fnhklmqxHEtKgAL3JW14VttyBJAgKxmP6e8bXN0nsFxlZlhgPG/xLMZaE3snDBKwOgF8J7YSjeq6/KsHh1P/TsHqvO5afuxZYS8gFPBrEg38N5iY8PHxie5pDRtIKIlzHJ2dSa3eGPZjPG4EAvjeIBoKSiwUFMc1CWxHOBUPJQESIAESIAESIAESIAESIAESIAESWEACFLgvYKOySiRAAiRAAiRAAiRAAiRAAiRAAiRAAiRAAiRAAiRAAiRAAiRAAiRAAiRAAiRAAiRAAiRAAotDoN3rS7fXk2a7LfliSSrVqkqNGCRgFgJba2sqFCqUSpLJ5c1SLJbD4gQgVN7f3lIxXyqXlU5nsUVuVmkuvGC+nkxKsVzRex6ySgYJWJUAJAdriYR4Pe6nqjCutNxp98p28JtlP/ztIn23NJtNSWVzlhKJQiAXDYXF5XJKs1OQ3z/7Ben0KKM1cx9/V/KnJOF7izw6Op7JmAxhdCIWU8lIq1eSL2d/U7KNPzEzoqmUzWFzyYuxH5Sk9+skky2pTHhZY3UlLkjwYohnro6ha/53y3bwgxJ07SmrcrU6d1QocyQU0vlMKmtNeS5472ysq7AHQlfI2yHV30gmxOVy6b+dpTM39k1DDGs0BkRkVhBfP9zfU9lzKpPR9pt3BHw+iUUi4nQ6xOlwSrtzIXKvNShQmkTbbK+vi9/n1f5sSNuvjre4F3Ac5nM4DnMvJv+aBP3pnePezrYmPnh0fCytJUsACHEb9jkwXqO/QpbHIIHrCOAeWUsmVBYKseJV0SoSb+HbASskCWMLP0sA0kxDzI+foh0xJuD7n3q9oQJHzCWMBF2QY2OfFKL2waRdL97bl2qtJsfnKWImgbkSMOZsSNZVLJfnWhZenARI4GYCHo9b9jY3NRkaEkEyhiNwb3tL91muS5A33Bl4FAmYhwD2A7GfiL2UUqUqZ+m0eQpnspKA1ShidaP4WPdjHYc9Q5fbJV4k53qS+NQ4BnN6zPdx/lETamAdgYSS2Bc9z2RMRm0xioP1WiQYFD9k+8g4yCABEiABEiABEiABEiABEiABEiABEiCBAQIUuLM7kAAJkAAJkAAJkAAJkAAJkAAJkAAJkAAJkAAJkAAJkAAJkAAJkAAJkAAJkAAJkAAJkAAJkIDJCXT7fen0+ipur9brAhFCt0uZscmbbWmKB4kekgycpzPaPxkkMAkC8WhEBbHpXE6TVzDMQWBjNSlBv1+fQxQjmqNNWIrxCYQCAYGwHAIFp90uHZ1vNeTTJz87krTcJnaJ+94se6Fvl4BjW+r1rpQqZWk0W+MXbk6fhFDS7XSqHDfffFU+f/6JOZWElx2WwHbom+SF8PdKOlvWpCezCKfTKUG/TwXYEAmW2o/ky9l/IdX22Swub4prhN278o7Ej0u76VZZc2eJ12ZriRUVuGMcxbp1UOAe8z6UdyV/UqRvl0KxqrIrMwSE2/FIWNvt4OTUkvJTyJZ8Xq/ihLQTMhkk2YEkCPIfyNvHkQyZoX2eV4YX9na1jtl83jRrBJQHcwqsXzAmQsKKJEdIDlBvNM2O1NTlgywLEuNhkmQYAitUCOuUYQX/HYskLzB1Q41YOIjG0F6Yt5ykLqTDuI8Cfp/YbZDIzT85w4hVGunweDSqzyAI8x4fnyzkWD0SEB58IwHMr9aTCf15oVS+TDqDvgOhnMNu1/uo1+9dnKMvF0lgW9Zbhy5bNzCE7Ki3kQTJYHCRt/dC6I65KtoUAsjrpLHGfBDSx3yp9JTcfdmYsr7zJUCB+3z58+okMCwBu90mD/b2pN5o6D7CYFKQYc+xbMdB3A6BO1hdTaSybCxYX+sTGJS3I0E3EuAxrieApGtIPidik0qtqt+J3zRmej0eCQcDuk+LPayr83tcwUjQ1Gy2dAy+SxJNXANlw1rhdSaFm0oXvlhnecTjcAj97VNBzJOSAAmQAAmQAAmQAAmQAAmQAAmQgKUJUOBu6eZj4UmABEiABEiABEiABEiABEiABEiABEiABEiABEiABEiABEiABEiABEiABEiABEiABEiABJaJACTu7R7E7TbKc5ep4U1cV4g7V1fiUqvXVRIIqQyDBO5KABKq7Y11wcvkFJrdlebkPg9hL15axovrkJ1SCjY5tjzTfAgk43EJBfzidbuk2+vDdydfSH9S0vVXhi6Qyx6U9cB7ZMP/AfE716XRbKrMnsJ6iwAAIABJREFU+S4ChqEvPoUDX7y3f3lWCtynAHgKp/Q6YvJi7C+Jo7UjxVJ1piJxyIpj4Yg4HHat2Vntc/LVwr+Teic7hZqa65Qvxn5AdkPfomuyYrlsrsLNsDQOyGy2t1RMY7fZNOHYUfm/yFHl07IReJ+s+t8t9r5PcoWqlCvVGZbs5ks5nQ7ZXF3VeSYSUJWq5ijXqHAGpUtI7oa2QEB0jXXZoorY8OyOhkPSbLXl4ORkVGxTPR4Car/PK5FgUIKBgF4L8wHMC4YRkE+1cEtyctwXW+trul4ZJtA+WG8u6v0yDIN5HGPIxvDMwH0cDgT1vsazBAmQDk+tmVhjWJaD43e5WpXTVHrYj/I4kxBAHzbG+GkXaVDijuSGuUJBkyitxGLIuSUXsu+L6Pd7ki8WJVsoTrtYPP8dCGCse7C3q8J1zBHQnyB7xBwCyeXcbvczZ79JGosEi5trq3o8jkEfocj9Do3Dj45NgAL3sdHxgyQwcwJIitZpdySdz0mt3pj59a12QTxn8by9LpGK1erC8i43gcF1aAXr0HTGkgktZ9GK2N/bSCYlGPBfXg5zbSSbq9bquqfsdrt0Ho9EjsaerHEwjq01Gvoder3e0L9POva2NrUcZ5mMlMqLnQRv0uxuOx+E7btbm+L1uMVjv/jei0ECJEACJEACJEACJEACJEACJEACJEACgwQocGd/IAESIAESIAESIAESIAESIAESIAESIAESIAESIAESIAESIAESIAESIAESIAESIAESIAESIAELEYDEvdPvS7vdlmyxyJfyLNR2i1jU/e0tlaNl8nkplJZXXrmIbTvPOq2trEgoFJROpyOHJ6dMDDDPxhi4NkS90XBY+r2ePD45pejQJO3CYoxHAHKDzdWkChYgHe72+ypuh8B9uLDJZuD9shP6kLhsUWm3bFIolqTebA73cRMeBQ4P9vcuS0aBuwkb6YYibaAv+r9TGjXHzOdjuJfCwYD4fT69nyA4Oan+gXwl/1vS6dWtA3GEkgZca/KW+H8rYfeevHF4NFNp/gjFnMmhRjIntDui3+9Lq1uRdq8qHkdIbOKRTK6gghszBMq5nkiIz+cVSM8hbrZyDMqXUI9lEIpBirS/tamiZ7Rfq902XRPa7TYJB0MSCgTE7XKqyClXLEomlzddWRexQOgbSDJnCJYH64i2wLPKiKPTs6mItBaR66TrZMjGrp4XgrPrxmaM3xBZQ6BWqVSlaJLnyrhcttfXxOf14ckp6VxOk5wwIeK4NGf3Ob/XK9FIWCWe+tzNF/TZO+0YfN43m00VfBtzr8FrYx722uMDihin3SB3PL8hXT85T12b4AXPMYjcMV9Fn4Pc/XlzvPs7O4IERQjMudEvrZpQ7o5o+fE5EkDCT/TVVDY78z2JOVablyYByxHA/OH+zrYmgEHCDyR+YdxMAOMa5u3ghjkWE3+xt1iVwOB6AvNFJCTF2mHZA/f21tqqeD0eqdbrygX3ORIzriZW9N7HvlE4FNT9iJsC+xgqbG+2pN5ozGQuHguHJbkS13bMFZDEa/rr0mXpL9g31H7hdovLfvGdB4MESIAESIAESIAESIAESIAESIAESIAEBglQ4M7+QAIkQAIkQAIkQAIkQAIkQAIkQAIkQAIkQAIkQAIkQAIkQAIkQAIkQAIkQAIkQAIkQAIkQAIWI9CDGK938WJlrd6Qs3R6qcWBFms+SxXXYbcLetp1L6Y77Xa5v7creDH1NJU2pTzPUrBZWCUQCYckGY+rvB0CiWLZHMJPNo9ILBJWgTsGhUfHx3zBn53CsgQg9ITcAOI0vH6P51yn15BPn/ysdHtNsdu+JvYcrGRfutLrd8XnXJE1/9dJ3PNWCTi2pVqrS6lStfxzEKK4B3u7l1WmwN06XdzjiMi7kx8R6UQEIsBZB/oOnt0QDLpcTr38aAkRZl3i8a/nsLnl3asfEa99VWq17tILmTdWk+JxucXusF8Mphf/T6Pd6Uq5WpVCqTQ+8Al/EkJtlBnr6cdHxzMR6ky4Cs+cThOSrK1KOpu7VgI67evP4/yr8bgKdM0unYLwZz2ZFK/HLc12W/scY34EljHhwfxo335lyM/Wkwk9sFKr6b7SSjSq82nMZZBkA8lhAj6fSoyRONAQVuPZgj0oK0ckFJR4JKIJHownZ7VWk3Qur3VnmIcA5rlYN67EopeJIdBf0Xbol/j7WTqjf04zBscw7NEenp7pNTH/3t5Y10vniyVNCMAwNwHsRUC4+JU3Ho1VUPQFnMMIiAXRT9EnIIxkkMA8COxubqj8FGsSSKEZJEAC5iQQffLdG0TFSPgx7fmLOSkMXyqMa0hQgXUI9h8w52OQgBUJDK4lMF+EqNyMCRFnzXYtkRCszY3AOgsJmnHv4/djBu97fKeINSHWhiprb7WkXm/MLSkgyoPEeFgHINCe2CvB71X0nvwO2ax5Lsr18P3B2kpcPEjK+SRp7aLUjfUgARIgARIgARIgARIgARIgARIgARKYDAEK3CfDkWchARIgARIgARIgARIgARIgARIgARIgARIgARIgARIgARIgARIgARIgARIgARIgARIgARIggZkS6PdFOv2+ittrjaYUK2WpVGszLQMvttgE8HLq3vaW2G02wQv9kNPW6jVB30OsrsQlEgqpICiTzy82DNZuJgTwUjSEL3hJGi8a4yVyhnkIQE62s7mhkrLXHh9Q4G6epmFJRiQAWSSkkYPR63ek12+LqNL9pugL/g8CZ7vNqc9GyG4azeaIJTDn4RS4m7Ndhi3Vu5M/JQHHPTk+y8xF/Ol0OlREikQfRmKEL6Q/qSL3RQmPIyp74W+VuOtdUip2lkaWfVv7Yc2A8cMQ6+L4fr8v3V7v2iRQt51vWj93uVySjMUk4PdLKpthkqBpgZ7BeTHe7G9t6ZVOUmmp1eszuOp4l0jEYzo2QqT0iAL38SBO4FMYoyDeg7QMAWEZRLeM+RFAm0B+ViiWNJmGIaHG8wP7nJBjYy9qMHAcJGUQvs8jYc0kadntNvF7feLxuMVhd0jQ77sUryE5VKZQkH6vp89SMFmU8Hm9Kq4+Sc0+4dA4DCHJjgSD2jZoB+yLZgsFTTiISMRiEo9G9O9YF+Jn0wz0f6xlU9ncpXAV8nbcPwjI25HotdfvSbt9UUYE9nDcKvm+ea0LyV+z2dQ+x5gugf3tLV2vjfscGpT2o19CHok/8b0QxdnTbTue/WYC6NdIXoS9/GK5TFQkQAImJAAh7erKiu5tZ/N57okM2Ub4DnwtsaJHU+I+JDQeZkoCgxJ3rBmOzsy3J4LfEcDvnuD3njJTTkwF+TmY4PcRkJwhGPA/853hG4dHpk/+ie85kXzd2O9C54Ng/jyTeWpNaMpOacJCITkx9ixWImFx4vsOE5aRRSIBEiABEiABEiABEiABEiABEiABEpg/AQrc598GLAEJkAAJkAAJkAAJkAAJkAAJkAAJkAAJkAAJkAAJkAAJkAAJkAAJkAAJkAAJkAAJkAAJkAAJjE3gQuLeUyFYpVaXXLFoKlHe2BXjB+dO4KrIFQWCSAuyM4iAouGQlvHg5FT7H4ME7krAEE9hHMsVOJbdlec0Pr+7saGSuccnJ9Jq8b6fBmOec/oEIJiOhILS7V7IhS8kdbeLES/ciX2VFNttdhX0LdLzD/V6uL932QD55qvy+fNPTL9BeIWJENgPf6es+d4rlZJDypXqRM456kl8Xo9sra2L024T3FWdXl0+ffJz+qfVw2n3yn74OyTpeZ+Uyx0plStWr9LSlT8Zj6mIp93tysHxydLVf5EqrAL37W2VGx+fn0uj2TJt9S7GxTWx2e2SLxYlk2Pis3k01mDyHsz9Hh+fmF7CNQ9O87zmoJDYKAekxBCPVas1/RPC95VoVKq1mhyfW0MAPixTjGuoG55TmJNDxqzrlG5P6s2m5AoFy/dZyM5jkYjAyw9xNfYWzRyQpd/b2dZ2gJz9JjG20+mU/a1NlbyrKC+dmVlbXXffgCmSAOD5iIDIb2M1qRL3G8NmUzEdkiNAvow6M6ZDwNhrx14C+tU4MdjuTEgyDkF+ZhoE7u/u6DhzmkprUlYGCZCAuQhAQo49ESRESufypk6CZi5yF6XBd+HJeFzn6ZS4m7GFWKZhCQxK3AulsqSz2SG+FRv27Hc/bjA5Fb6zQ1IYzJknndQMCf6QXAzrHqxNsfeAwBoQ+w5Yl1vtXscaIRwKPiWhR+LpYqUi5XJFeguUGO7uPe3mM2C8x/fHQQ+SeFPfPk3WPDcJkAAJkAAJkAAJkAAJkAAJkAAJWJkABe5Wbj2WnQRIgARIgARIgARIgARIgARIgARIgARIgARIgARIgARIgARIgARIgARIgARIgARIgARIgAREpNcXafd6+pIlXsaDyKjb7ZINCdyJgCGVQV9qtFoq4XC7XPqSuhGQE52cpyj3uRNpfhgE8EL06sqKyrweHR3PTHhF+qMRWF2JC4Qf6VxO8II/gwSsSADPN4fdruKH27Xtz9ZwkedYD+/tq7wPUWw9kj88+4dWbOKlLLPftSrbgW+SqP09ks0X5/Yc3UgmBcJizBkhBknXX5EvpD9p6TaBvP1dyZ8Sl8SlWuny+WfB1gwG/LK2sqJy1dcPDp8k7rBgRVhkJQDJMYRKEM2epTOmX4smIH8KhXTukYEEuFhkS86QANaZELgbgf0L9B2GuQhANraWTKjUu/JE2H5VIr3IAnejNfCcgjAM40XA79d9OPzb0emZysGtGBCc76yvicvlUjEepIGQh75xeGTq6sTCYUmuxIeWEW+urkog4NfkIs8Tvk+y0hDMQzJ4NfDdwNHZubhdTtlaX9f+NGxospEpSBKHvf6iH2c8k+5yTz9P4I7+EPT7dbwwRJSLzpT1mz8BfFe0t7WpewBfxVqL30vOv1FYAhIYIIDnAtZDeC4gwQK/0xmve8QiYZW4I6wmdh6vxvzUohIYlLhX63U5PrtI/DTvwLr3hd0d/R0U7AtAsI7Ad3iFMmTzuRuLiHsTSdEM4TZc5d1eV9c1g/MSnHt/a0tcLucz8vbBkxtrLKxbrRYoO0TuWM+CKQJ7Kxj/U9ncxGX4VuNzW3m319fF7/OKx2G//J70ts/w5yRAAiRAAiRAAiRAAiRAAiRAAiRAAstHgAL35Wtz1pgESIAESIAESIAESIAESIAESIAESIAESIAESIAESIAESIAESIAESIAESIAESIAESIAESGABCUBA2u71pfNEtp3LFywr91nA5rFklQyBe6PZklQ2qy/4Oxx2FW3jpX+85HuWyUi5UrVk/VhocxGAeAovT5crFUnn8uYqHEtzSSAUgPAjKaUKZB8lCqHYN0hgwQhAdgHRMcQYPalJpvmKtLolaXQLUmufS72TlVa3LPgpw3wENoMfkD3/90ouX1XRyTwC0jZIjZDsA8kAsEaBwB0idyuGxxGV7eAHZdX7finkmwKxDcN6BJBUYGN1VcU1B8cn0mq3rVcJllgJoA2xboCM1koibkjn49GIrnew1qHEfTYdelBMhivmS6XnSr9mUypeZVwCXxO41+X4/EIyh3sK+1OYd7jdLhVnF8uLkWgsEYtJJBQUh8NhWYF7KBBQYSjaybj/jHaEgA//ZtYwZMSvPno8dBEhGdxau5hvTDvhpSECR0IKCPnwv43odDpSbzYl4PeJ3WYfSjK6ubaq9xLWgUiOAsEfY/IEkOwK7fLa44OxT35V4I72QttB1IjnHuIugvixC8YPLi0BrLVWVxLS63Xl8PRsaTmw4iRgRgJIDIQ5JZ7vEPfy+X63VhpMDkaJ+91Y8tPzJTC4V1IsV/R3QDBOzDOwZ4bxCr+L8vj4RDDnxdrRELl3uz1d62cLhafKiqRn93d3ri066oTvSPA5rI8219bE63Y/V94+TwaTvjbGLHxPY6wRur2eVGs1yRaK0ube+DO4wWktsSIBr1dcdiPN9aRbhecjARIgARIgARIgARIgARIgARIgARJYBAIUuC9CK7IOJEACJEACJEACJEACJEACJEACJEACJEACJEACJEACJEACJEACJEACJEACJEACJEACJEACJPCEACTueAGv1elIOpeTao2SQXaO8Qi4nU7Z39nWl2VPU+mnRIeQEeGlWMoPx2PLTz1NAKKX7fV1QbKA03RKOp0uEZmMAIRr+A8vzEdDIR0XIKkolBZDjmcy3CwOCcyNAO5zJGqAGMPn8YrL5dR7H9HtNaXSOZVC46tyUP6UNLuFuZWTF76ewIr3JXkp+tekUKzrGD2vgEQVsguHzSbdfl86vbp8+uTn9E8rhd3mkgfR75MV97ukWulp4hKGNQlgHIMwE3NOxBtHxyrrYViPAGROkA9hHQqhk5UCY2NyJa7JLSAtzjBp1VSbD3sWOxvrl6IqrF8gFeW9P1XsUz25If5GWxaKJfH5vCotRlsb0e505I3Do6mWY1Ynx5ixEo2I0+m0pIwZ8vaN1aTec0i4AaE5Au11f2dbk/x89Q4S62m2g8vp1GQhhjxw1Gttrq5qUizIBZFUYBqB8mFf1hDMo8wQeMciEbE/Wb/husOK8tEuuxvr4na7NTksBODc851sy2GNvb2+pgmhcE+MG4MC95vOQYH7uHT5uVEJYJ21uZpEShXdg6AcelSCPJ4EhiPg8Xh03utyOnQ9iXvupugj7WavJy6XS3wejzTbbckVCvxdgeFQ33oUpPhIgIrxjxL3W3HxABMTGJS443eJjCRp0yhyOBiQZrOl49FNgfUN1jRX1y9XRe6QshfK5cvkfEiOtLW2pms3fNYI7BfEwuHL/QKsPzFyYnzE3hCOX5YAQ6wVB5N+tVotXa+Wq7VlwfDcemI9jP6yEg2L2+EU+tvZLUiABEiABEiABEiABEiABEiABEiABJ5HgAJ39g8SIAESIAESIAESIAESIAESIAESIAESIAESIAESIAESIAESIAESIAESIAESIAESIAESIAESWBACkLe77BeiRPy9Vm/oy3f1J5KcBakmqzEDAnj5HC+8+n1eFW+cZ7IUnc2A+zJewu1yye7mhgoPKDI0Tw+AtMvncYvb5Ravx61iMJvdriIwvCDfaDYlXyxdStjMU3KWhARIYFIEMC5DXIBxGkIPj9slLrdd+raqHFY+JUeV/zqpS/E8EyKQ9L1d3hT50bkL3B12u2ytr4nH5RKHwyG9fl/S9VfkC+lPTqim0z+Nyx6QdyZ/XJz9uFTKvbkK8adf2+W4AgS4yVhMQsGA5AtFSefzy1HxBavlg71d6fdFk9XNM1HFOFgxHm6treozFeKo1x49Huc0/MyQBNaTiUs51TIKuobEZKnDDIE7xoABP7VA2l6p1Z5ILZ0qY1uEfdB4NKICMYwdVpMxD8rbr5PjGW05rFx81h0V3JFwA8ksx5UR39/d0X0UJBuZtBzQKF+uUJTMlfkM1m+RYFDsDrtKEnFvDBuDEsdmsylH5ynpdplgcVh+zzvO6/FoUhHsp91VGGnI+gevhzbHXNdps0mn37fcmDEJxjzHfAhoYoKNdcnlC5IrFrWPM0iABCZLAOLd9dXkxfcyI5waouJ2uyNFTcLLhIQjoLv1UCQIxN4SYpoJe24tCA8ggTsSGJz/Y48NvwsyyWc5vlfC3gzmwgjszbTaHWm0mlKvN/R7Zizusb7f29zU3xNAQjas8a/GVZH7aSol1XpDAj6fJg7DHgDm2YOhUu5I+FLkvux7Q5dJvwbE9l9549Ede9FifBx7GIlYVAIe91MJ0RajdqwFCZAACZAACZAACZAACZAACZAACZDApAlQ4D5pojwfCZAACZAACZAACZAACZAACZAACZAACZAACZAACZAACZAACZAACZAACZAACZAACZAACZAACcyBAITt+D+33a5X7/T60uxcvJydyVFON4cmsewl8YIsXnbFS6+QDOGF3UnLhiwLhwWfKAG/zyeba6sCCyNk4BS9TBTvyCcLB4MqOXS7XQL57mXg7fk+njAinU5Hx4Nqra4is0m+zD9ygfkBEiCBmRLAvCASCmlyF8gvPnPyUal3sjMtAy92MwGHzSNbwQ/IXvB7JJcvjy2bnBRjn9cjiVhMAl6vPj/wHwTuELmbPTyOiGwGPyCbvm+SXL6mzzyG9QlgbpOIx3Qcu4uQ1fokrFuDlWhUIP3FXPTg5NRy81Css7H28Xk8WoerYinrtoz5So41DSRhRphVEm0+cuYukSH9RikNaXupXLncrzJ+Xms0VF5s9bCqwP02eTvaBWuJ/a1N/fO1xwema6q9rU1NYvXqHRJtQKZ9f2db+yck7pMKMMN5EdNgF/T7L/bpRKRar8vJecpyz9tJsZ7UeSYpb7+pTBBaQqJtt4n0+kKB+6Qaj+e5lQDGS8hf8f0j9vUZJEACkyewv7WlUuNur6uy42Ek7pC3IwqlsrTa7ckXaonPCAEyxj7MyYx1PaTQDBKwKoFBiXulWpWTVHoiVcE9cm97SxOSYf2O+wTXGgx8v4x/R/JX3FvXSdivFgaJtpDQKpsvSLlW1T22tUTiuZ81RO6Vao2/7/IEqDGHe/3gUDpM2qVrYKyFPQ67GM/QidwIPAkJkAAJkAAJkAAJkAAJkAAJkAAJkMBCEqDAfSGblZUiARIgARIgARIgARIgARIgARIgARIgARIgARIgARIgARIgARIgARIgARIgARIgARIgARJYJgLdfl8gcIekwxC44yXuZhcvdF/IzRgkMAwBlcqtJsXv90ur1ZKzdIYvsw4DjseMTMDn9crW2qq+mF2rN+Q8k6EUamSKk/tAPBqVaDikLybXm01pNpv60na329M/O92O/p3C9skx55lIwGoEIJ7DOBHw+0VsHfnU4U9brQoLWV67zSkxz0N5IfrnJejakna7Z5r5G/pLMh4Xl90unX5fOr26fPrk5/RPswZ4vjn+wxJ1vlnqtb5kCwWzFpXlGpEARKyQ4ULs/PrhkSalYViLwIP9Pen3epLK5uaepGIcchBVQZCE+TRkvhTpjUPx9s8MysdwdKlS0eciw/oEMH57PG4ZlLYP1gpStgd7u/pPEG9bfe1qNYE7hOXRUEiftZDwIUnF85JBGokWiuWK7geZJSAOvDch8TpEgpFQUCaZRMJIVDDJc15lb0gRcQ9B/JrO5czSPJYrxyzk7QaUnY11wV4rAvOMq/cfJO9IcMEggUkSeLi/p2LpXKEomTyTSE+SLc9FAiCAeQTmE0ikWyyX9ft+3HO3yWU1keITKTJJTpYA5omYL1LePlmuPNt8CQzuo5Qq1Tt/X+9yufR3TXDewXsFa3bMSX0+r/55VeiOvRvs4TwvjPUQ5h0QsmO/10hAdfVzSOzG+e/1NI21wxuHRyrYX+ZAP1xdiUvQ5xMXftmOQQIkQAIkQAIkQAIkQAIkQAIkQAIkQAK3EKDAnV2EBEiABEiABEiABEiABEiABEiABEiABEiABEiABEiABEiABEiABEiABEiABEiABEiABEiABCxMoNcXafV6WoNBgTv+N/692+uroK7b7Vq4liz6LAjgxf+dzQ3xut36subJ+bk0W+1ZXJrXWHACePnV4bCLQC3R70s4FJRQIKCyCYgnzjPZBSdg7upBOLG7tanPiU6nq21SbzYobDd3s7F0JDBzAj6vR1aiUZXCldqP5A/PfnXmZeAFv0YAovGAa11WvC/Jhv8D4nXENeEGJIsYx80QEKhsrCZ1bolnPpK2pOuvyBfSnxy6eCH3tpRbR0Mff5cD3Y6QvBT/EfHKplTKPUsKou9S/0X/bDDgl3gkoqItrI+tLvZd9Pa6Wr9ELKZSYIjrUpmsdJ/sgViFA/Q/EOJGw2Gp1Gpycp6yStEtVU7IwCChMiRglOpZqvkmUtj1ZEITdZymUlKu1iZyznmdxAoCd6wLYuGweL0ecTocimoYebvB9P7OtjgcDhXumyVQH4zXp6n0ROaCRlIBCLXvKsbDGAdmiNceH0wVmSH00/l7NisQ7TNGIzBLeTtKZiRFuEjme3JZWMx915IJlf0isQKDBCZJIBmPSSwSUdkqEktYbY4+SRY8FwlMmoDdZpP9nW2dYw0jNZ709Xm+6wlsra1JwO8bac5LliRgBQKDEnfsvWE9NE5gzbK/vaVj1217MleF7pirYj35vDAE7ki6CoE7EomtJVbEYbfr9w+DQYH7zSQvBe5Hx9JuL+/vAqEPrkQjEg+HxOVw6u/aMUiABEiABEiABEiABEiABEiABEiABEjgNgIUuN9GiD8nARIgARIgARIgARIgARIgARIgARIgARIgARIgARIgARIgARIgARIgARIgARIgARIgARIgARMTaHZ70n9SvqsC906vL61uV9K5HEUrJm5DMxQNLyhurq2K3+uVTqcjh2fnS/3CphnaZFHKAOkYhItGGLJMvIQNuUs2X1ChK2N+BCDXhVAfbZErFik0nV9T8MokYGoCEMIl4jGVb7xe/G39jzF7AnHvm2Q98F6Juu+Lz5lQEWS1VldhSaPZvFwXzL5k118xEgrqPAByTiO+mPmncl77/DMfgEB9K/ABCXv25UvZfy6rvnfKRvD98vnzT0y9Onrt4DfKpu+bJJ9vqGCZsVgE0A+RRKjRaMpJivJsM7cuhEsQL3k8bp2j+jweFTLh34/OzqRWb5i5+NeWDYK3jWRS6/DG0bGuuRmTJ2DIu3FmrDcnIUyefCl5xmkSMGRuk5JvT7Ost53bzAJ3iNuxh4ixGoExrVyrSb0+2hzKEE5DDn6eydyGZCY/39vaFCQhmpRUHqy2N9al3mgIBIJ3CYjlIZifRf82ZPH4E0mikHgEaw3GswTA6KpoUtt9fU331yCihLxyWgFBO/pG0O/XxIzpXF73WxHoLxgXUUb0QQrcp9UKy3terPO3njwPqvW6pLK55YXBmpPABAkEfD7dg3W5XPo97cHJKb+zmSDfu57KWHdyzXlXkvy82QgMStzvWrbb5O3jnt9Y8w/zeQp+nCiyAAAgAElEQVTcb6Z0KXA/PLpzorFh2sKsx2DfGWspvwvydtrbzdpOLBcJkAAJkAAJkAAJkAAJkAAJkAAJmI0ABe5maxGWhwRIgARIgARIgARIgARIgARIgARIgARIgARIgARIgARIgARIgARIgARIgARIgARIgARIgASGJNDq9aTXF5WA4KXKqwJ3/Kzd7Uq10ZTTVEq6vd6QZ+Zhy0QAErndjXXxeDwX8vbTs6V+WXOZ2n4WdYXMIBQMivHaK8RPEApBjJorUBY+izZ43jUgcdrf2lSx7tHZuQqdGCRAAiRwHYFBKeoX0p+UdP0VgpoRAZvYxOdalZjngURcDyXg3BV7zy+dTleq9YbKFK9KA2dUtKEuE4uEVSgICYbD6dQkAKfVz8qrhX8jrW758hy7oW+VB9EPi93mlHLrSELubck3X526wN1mc8g7Ej8mQce+1Go9TWjCWDwCW2tr4vd55SydkXK1ungVtHiNsCb1eT0SCgTF7/2asN2oFsY4CH6RnM5qYYgtvR6PClXRBxmTJ2CIoI0zU9Q1ecZmPiPmGcGA/2K+YbfL8XlKqhZPxmJWgTsSoqBsOi5XKlIqV+4kp76/s637EZMSpt+ln0KEfW9nW+uDBBCTCkOOBwn6uEmCjLIhedMbh0eTKtpzz4PvGiC0R0xLwDiTikz5IvvbW1JvNKXRbEi5WhOvxy2Yd05b3o6xDoJ2rLUMQTvGPtyb6C9ryYQmajWCAvcpd4QlPj0SLWFvGf3wLuPcEiNk1UlACeBeSsai4vf5NPEXvkNDYoRSpcokKibrI5gj7W5uaDthzjjNRC0mqzqLswQEJiFxn+bagQL3yXTCS4H70bEmClnWML7z9Djsl7/HsqwsWG8SIAESIAESIAESIAESIAESIAESIIHhCVDgPjwrHkkCJEACJEACJEACJEACJEACJEACJEACJEACJEACJEACJEACJEACJEACJEACJEACJEACJEACpiHQ7vWl2++rbBeSwe2N9WcE7igsjuv0epLJFyRfLJqm/CyIeQi8sLujsqRevy8nZ+dSo8DZPI1j4ZJAzhqLRiQaCqnIIFsoSLFUFgjcGeYhsJZYkYDfr0IQCNzxJ4MESIAEriNgzBfws8+cfFTqnSxBzYBAxHNP3hL/KxJwrUu315FGoyWlalXKFWsJqDHX9Hk8EgwEJOj3qdwNUWy+Ll/O/QtpdovyjZsfE6ctoM8iiKsQtXZKPnv+K9Lp1adC2yZ2uR/9HllxfZ1Uyn2pVGtTuQ5POl8CSCS0v7OtMksIYiHUZMyXAMYAQ7gMsTnGCCPhExLPtdptaTZbKkLD+tTKMqGNZFICfp+ut18/OJwv+AW9+lXBWDqbk3yptKC1ZbUMAmj3cCioYwnGdyMwbkAgC9G1lSMWiUg8Er5ItnZ6Zoq9Osi8wR2MkYxiErJKI/kC9ooOTk41seS8ArJr7K9PYwx5uL+n84/XD49GTryEZyYEe2CPpJuzTLw3mBwD1z0+O9fnGeOCgNFn8He0L+Yvbpdr6vJ249qQtA+Of0gUg/kTxJbGestoKwrc2WunSSAUCAj2mGv1huSKRcqmpwmb514oAna7Tfxen0TCQfF5vJdjN54n+WJJk8+ZOWHjQjXGCJVxuZxyb3tb2+a1xwcjfJKHkgAJkIA5CBgCd6zBkRx4GQP70YlYVELYU7Ibu9LLSIJ1JgESIAESIAESIAESIAESIAESIAESGJUABe6jEuPxJEACJEACJEACJEACJEACJEACJEACJEACJEACJEACJEACJEACJEACJEACJEACJEACJEACJDBnAhC3Q8yOl4MhfvG63TcK3KFUaXZ70mpdyB4hcadnZc4NaKLL725tav8xAn0qlc0JhC8MEhiVACRFkVBQheAQCKE/QcAIqVcml7e8QG1UHlY4HrK7RDymchCIuCYhYLNCvVlGEiCB0QjYbTbZ395SqXa335JPHf70aCfg0WMRgFz8YewvSNT5drH1fCpvwjhtZfk0krogyUsw4JegPyAet0uqnRM5qf6evBj9AWm2OjpnSK7EdS6B4/HfWe1zclz5jOQbr47F8qYP+V2r8o6VH5d23S/ZQpFirInSNc/J3G6X7Kyvi9hs8lXKtWbeMHiGOJxO8XncEvD5xev16DiAMNYL3W5POt2OSoNarbauGyDztbqsLhQMSDIWE7vDoWJi7MswJktgUGyMM2MvA2JpxmITMETiRi0xZlRrNckVS3MVgE+SOkRikVDIFAJ3n9crW2urum+Aewz7hpMcnzHvi4XDim/WgvLBNjNk3LlCUTL5/CSbUyA33lhNjjxGDY5xxXJFzjOzH9/WkwmByB1hJFXpdLrSbLel38Pzu6vPt2XUuhtscD8YwnT8Hf14VvtrkLXj/rkqbDeeiRC64x5DOzGRzERva57sCoFoOKx7zA0kezg/53eQ7CEk8BwC2O9aiUY10RfGb+NZ2mi2pFqvSbPVtvTe36I3vpHgplKraeIoBgmQAAlYjcDm2qomw0My25PU8o1jePYm4zGJBgL6HRT97VbrwSwvCZAACZAACZAACZAACZAACZAACcyXAAXu8+XPq5MACZAACZAACZAACZAACZAACZAACZAACZAACZAACZAACZAACZAACZAACZAACZAACZAACZDASAR6fZFWr6efeXx8ojIQQzCDl8vcdvsz54PwvdPrq0i5UCqpnNDK4seRgPHgGwnsb20JZIaGtD0WCYvnicy93miokGlWshk2k7UJ4OVWiKjQfyBZRWCMqdbrUq3V9c9Op2PtSi5w6SFlhnz/NJ2WcqW6wDVl1UiABMYlgPEd4zzGinavKofl/yx2m0u6vaaEPbsq1T4of2rc0/NzNxDwOVfkXcmfknrVKcVSTbrd7kKxwhpmNbGi/aovfYEIEuIjY/4JaSlEGoMywnonK4flT8lJ9WXp9Op35hHzvihvjv6w5HM9qdXvfr47F4gnmAqBaDikcjRI0I7OzqZyDZ70egLRUEiikbAmALlYJVwE1gqtdkew7qw3GwK5KATMixSQ1CNhmsNu17V1sVxepOqZpi6DYmE8PyDNnaRY2jQVZUGeIvDivX3935CJF0plTf6waLGeTEoo4Nc9lqPTMxVnzyMSsZjEIhHp96eb8BESajyrT1NpKVfnty+BvoWxBHvukw4j8cCw7Ym9Noj1sBabl7wdDDAX391YF/eTPWM8w9Ev8Sf+wxpFE690utLqtPVPjMNGIhZ8H7Fo6xijbzzY2xXIW5Foa2djXf95lvJ2oxxoo9WV+KVoH2NjNl9QGWE4FLz8d6y1UF4GCUyLAOZlPo9X8qWSfg/JIIFlJIAxORYO6XPTYXdcPC+fpDnR5GYOh+BPm91++Ryt4Du0GsTtTPhlhT5jrEHT2ZyOdwwSIAESsBoBrDGxfsEzK1coSCZfsFoV7lReJFhbS6yIx+kQx5Pfa7nTCflhEiABEiABEiABEiABEiABEiABEiCBpSJAgftSNTcrSwIkQAIkQAIkQAIkQAIkQAIkQAIkQAIkQAIkQAIkQAIkQAIkQAIkQAIkQAIkQAIkQAIkYHUCzW5PX/U+S2dUVIQX6/CCHV60wwtmLljcrwl8pt3rS6/fV0HveTZLqZXVO8Mdyj8obx8Uy8TCYYE0Cf0KYgFI5iB8gWyHQQI3EYCQcW9zQ6UT0u9LrlDUvsN+Y40+A4EupGCQOC2q/M4aLcFSkoB5CUCwHQmHVMTV6jSl1+uK1+0Tl8ulYlrEy2e/JOXWkXkrYcGSRT0P5N3Jn5JsHnLSxRMCQVoVCQYv5M4Oh4ofMS8dTPoCOWQ0HFb5FeYbg3FS/QM5rb6sCQTGjYBrQ96x8hMUuI8L0AKfw/i1/URIk8pkdQ3NmB2B3c0N8Xo8ug/RaDT+f/beJEa2bc3v+qLv+4hsI/M0997naqmyKRuLEmWXzQAKrCoJFSBAKoGEgREMYAKikZGo5wFNSUwQDJCwmL2JhcqMXAOjoi7yQ/IzLlu3OSdP9k30kZHRR6D/l2fljZMnm4jI2BF77/h/T/nynszdrPVba++91orcv08gpoO03e1iOp/PK5u5nMRjMWk0r+W8VFoe9DU6k0lmiCpDFgzhstsSAaxRcz5aVaxPYbyA+4aRmEOyjTb/7sOhaxHt7+xIOBTU+n3z/mAl9TTCcbDHOrSV924jcF9VXQ1g1BnSayv6Fsayb4q7ut4Knk+JtI1QD+ts5yuW2oMNrsN4NCqBgF8/gwAjkwT0oc6JOt5K3EcyHA01yUKv11/6OAxzCZQTX0Y0b4TyTyW3xdwkFo3qPt0+pPSDz5LhJuNxgcDVSNENDyuvk+duBPr5kNcrsVj0tr0m5k+9fl8Ojk+eOwR/TwIvIoA+iCRtmsCoVF5Z8pEXVYI7k8ALCGD9AZ+z4PtTgWdRo9nU5yISzTGcRcAkRMb8c5XPfWdRY2lJgATsRsCsqWFehERq65ToqZDNSiaVlJDP+0nCUbu1EctDAiRAAiRAAiRAAiRAAiRAAiRAAiRgTwIUuNuzXVgqEiABEiABEiABEiABEiABEiABEiABEiABEiABEiABEiABEiABEiABEiABEiABEiABEiABEviMQG80ktFY9KVuiF6mlbebA0HiPhiNpTcYqDyhVKlSbrWG/Wx/d0fCwaCKdCbl7QYF+tVGLisQ0SAgq7kqV6TRaq0hLVZ5WgL5TEZfdoUcySSYmHZfbrd6Ami/ZDwm7U5Xzq6uVl8gloAESMBWBLxej8qHbgVEHh2DQt4XDoZULIl7f3tQVon7YNS2VdmdXJhi/J+Tn8v+a3pfRgImNwbkiNl0SiXtGJtCKjgYDj+pKtJTpVMpyWfS+nOvx6MJrUyg7/2s9D/PlUBgL/GX5MvUb8tFqSbXrRs3Il77OqF/YZwDqRbkWozlEoiEw5pwDtf3JeaUayLQh7QvFono/Qz3tackscttEXedDckZIJxCHJ+dUxLqrubV2mBdCmJvIyHGvbxab6g02c0Cd9QX/Tvo9+vz62DJz69ELCab+ZyO+auNhq4JWh14ViDhx7cHH6w+1ZPHNyJ5COyaFqyD4rlY3NrU+RMEeWB7P/GEkbeDv1XlWBRk9FUjc/fr/BBy94D4/b7PToFr9v3R8dKSPaI/YX0bPMEbcSuVh1C+J91uV58b+Jl+jcf6vI5GwrKzsSmYA4/H2GcobWzbbstNu3Nb/vFYtjYKEgmFLJH9z9s+k4lNHjoGn5XzkuV+sxDAfW5no6DXy1W1+kmCtlmOw21JwEkEsE6Vw+cribg+U5C0DIkzBoPhZ3NBPIeQGISJp5zUwj+UFeMeCNwxZrAi4Y8zqbDUJEACTiVgklLhnob1y3V4NmG+l02mJBGLSsB7O09kkAAJkAAJkAAJkAAJkAAJkAAJkAAJkMAsBChwn4UWtyUBEiABEiABEiABEiABEiABEiABEiABEiABEiABEiABEiABEiABEiABEiABEiABEiABEiCBFRHoj8YyHI8/Ec8ZqQxeLQv5vFOXzByr0+1KuVqTVpuizanhOXxDvFgO+epj8vbJ6kH6UvgousHPIbWBmBtyAQYJPERge6MgEH1BQnVRKqv8n+EcAm/2ilpYXOeQjDBIgARI4DkCfr9ftvI5CQVD4vN55ar9D+UfXP1Pz+3G309J4Jfz/45sRv+cnF5c6rPVrYF+9HavqPKjp0QhkCRhrAEJY8DrVYk75kfN3ol8ff77U+MJ+hKyEflV2Yr905IOfan7IbFVpV6f+hjc0BkEIE+DkCUYDKhYC3MgxvIJ7O9s63V7USpJw6XJKCapppMJTRoAWex7JKXg/NmSTjcpqTVJDi05EQ+6EgK4Z2A9ygj6IRGDGNPn+0EKDdnydyuWfVsFJx6NqkAd9V12/y5ubanAGs9MrA0sawz6andHReCrFmFCmv52f0/Hpd9/OLSqiTW5CSTHCLQx1ufRzyHQg3TcJEe0QiJvWaXuHRjXL3iGQkHJJJO3CQHqDbmqfJoQYPK6BnfzNW85wRWJn8KhsMDbjiQI6M+G9/3j4nx4VkO02x8MJZWI361nYp5yP7DW2e339f60rAQH07IA493Njc82Rz1wfVHgPi1JbvcSAkjStrezrdcy5tnLeo68pMzclwReQgAJQ/LZjCYxQZKP61ZLStUak3i9BKqN98WYBvMU3NuwXssgARIgAacTQII8zEPxDEPyUzevY2K+tJXPSyIS1oR5H/N8Ob0JWX4SIAESIAESIAESIAESIAESIAESIIElE6DAfcnAeToSIAESIAESIAESIAESIAESIAESIAESIAESIAESIAESIAESIAESIAESIAESIAESIAESIAESmJUAxISQrkM28u7o+BPxnBG+QGQU9ELlPl3oMYcj6Q0G0rq5katKdboduZUjCUB+BeHltPL2yUrihXQkC8BLjRBv1BrNz2Q7joTCQltC4PXujkAM1O52VWCAPsNwBoFsKiXZdEqTekAeBnkVgwRIgASeIwBRUTqZlEQsqqLBb6o/kcPmHz23G38/BYF/Kv/vykb0V1ScAfGgWwP95qvXr54VuGM7jDMCgYDOe3qj2zHG1+c/lmbv+Ek8AW9che3bsb8gGJqMRx7xjVPiGftV1FiqVFQIz3APAa/XI7ubmyoOrzUaKlBjrIZAJBRSiWPrpi0XZSQEc2+SJ8hRISHG/eqyXJF6s7ka6Gtw1uL21p3cm0Ja9zQ41p2w/oR1KAQk7dVa/e5aikajkk+ndM0BUjGskboxkAQCySDA46pcUUm01QFhPKRtuH9BSAl5+zITn/zozWsVmL+3QZuahKlWs0c/xro+nh0IjPcxbsE6mtsSgBimk59tYP6Yy2R0rRqBeuOa7/cH0h/0lQfGDugXd2uLELw/cjGA487mhjJEoB/X6g1NSGoC1xQEu9jGH/Df/Td+bmKyjGb7SCSs+2DfSam7neZpKB/GIE8Fn5dW30l5fBDAtYgkwrh28dkA15fZL+xOAH128jkwTXmRxDIUCEo8FtUEIXhOIekKEpW4ef1uGjZu38bMQ60eJ7qdI+tHAiRgLwLm7816vZ4cnJzaq3ALLA2S5enfS/m84qO9fYFkeSgSIAESIAESIAESIAESIAESIAESWC8CFLivV3uztiRAAiRAAiRAAiRAAiRAAiRAAiRAAiRAAiRAAiRAAiRAAiRAAiRAAiRAAiRAAiRAAiRAAg4k0B2OVE7ykBQEL5bjpTpIOvCiWWAGiTukKIPRWCXujeuWCoGGQ/fK1BzY9HMXGcIlv8+nQlVIBIwMCBKao7PzmSUC6GcbuazKnBDlWk0FzwwSuE8AySReF4sCaSZk/+grlLg7o5/EIhHZyOdlNBqqIA/txyABEiCBaQhgzLG9uaHyPZ/XK//P+d+URu9oml25zSMEvB6/fJH6bSnGfkMOjk9kOBq5lhXGrV++2ldh4+HJqYreHgqMRyGCQ3/DvAcJqd7V/1C/nosfZf4V2Uv8JfGIV1k2mteaxKrd6VDc/hw8B/4efQpJaSAARnvbQQbrQIwLKbLP55NCJiPJRFyv8XK1qlI7Nwb6XSaVlFw6Lc0W5MdXbqymLeoUDYcF4jwEBIlYK2M4n8Bk8kDUBhLMi1L5QYk4EggFA35dy3RjYJ0XdcR9xUrhMkTUG9msxKIRPReuJ8goJ4XXi+SLsZyRa+M6xholJNsY+0HgjnEZ1iztEG/3ioJn2LcHHywvDtphu5C/E8C6Td4OgDqO/5jwEf0L80aM6dEH6tfXyhhy9IA/IH6/7zPmWFfEZxaD4Uj7CYTQN+1buXs0EtFnbyQc0v0a19e6Zv3YnOKxBkWfRFvgOnhKvjspdbfb2jjW7bcKeUGKX6zPYr5kAkkvcH3NysXyC4AncB2BVCIu+WxW6o2mlKpMGu26BnZJhXAvxz0T/VWT/I1HMuvikNfnFa/HK6Px6E7ezs/BXNJBnqjGm2JRAgG//j0FxgHLTHjkfrqsIQmQwKoITP69GeboSMLjxjCJxUI+r86ZGCRAAiRAAiRAAiRAAiRAAiRAAiRAAiQwDwEK3Oehxn1IgARIgARIgARIgARIgARIgARIgARIgARIgARIgARIgARIgARIgARIgARIgARIgARIgARIYEkERmOR3uhWTvKYxOZlEneRwXgkOE+r3ZaLq5IMKHFfUusu/jR42TCXyai0HTIcE0aKBFneUxKap0oECfybvaJuAoERZQSLbz+3HBF95dXujgrAIHCv1OpuqZqr67G7tamSOAhtX3KvcDUkVo4ESOBRApAxQlwbj0ZlMG7JH5/9DRmM2iQ2J4FEsCg70d+QbODPqjDDzeMuzGWMwP3D8cmjUkH0r0wyJcGAT+cuzd6JfH3++1MR/iL912Q//lel3x/K2eUVxYVTUXPuRolYTOWVCIidIflkLJeASvRTKUknEypthXQVAiCMMd0qDkWdIQJCvSFAhtCNYQ0B9Kk3xV2VK0PUe35VsuZEPOrSCHwi5e/25OTiYq3XJt/u76ncGvHN+4OFt0MkHNYkjUamjnVC3J9xPVkVeC6bpJD3z4HnA+YQdhK4GxG2ncpkVdss67iGKc6HdWo8J9HvHhKf4p6gwv9Q8DZprdergvvHwojgay4eZ0zbToYzEl7hC58rIZjwZFqC3O4lBDAPw7wdY/+LclkGAyaLfglP7msNgVQiIYVsRj+7QmB+2u8PxOP1zCRzRYqM4WAolXp97s9crakhj2olgd3NTU1+dDeeqTd0TEORu5XUeWwSIIFlEMC8C8nkMA9z41ob1hzSibhgvBrwUt++jD7Fc5AACZAACZAACZAACZAACZAACZCAWwlQ4O7WlmW9SIAESIAESIAESIAESIAESIAESIAESIAESIAESIAESIAESIAESIAESIAESIAESIAESIAEXEFgOB5LfzRWCXK5Wnu0TkaYjJfq8NIZBB2zBM4BcTu+LssVlbkznEfgq9evxTS9kbZft25UlvfSMLKlZqul4ksGCTxFAC/Cbm8UpNPtSq3RFPQbhn0J4Bnyurgrw9FIjs/Ppdej6NS+rcWSkYB9CSB5DMYL+N4aQK79N+1bWJuXbD/xm5L0/5wEh0UpVas2L+3LigcB7xf7e3qQ90fHD8qdMbN5VdwVPK+MZOvr8x9Ls3c81clTodfyo/TvStS3IycXl3zOTUXNuRsVsllJJ5NSqlZUDMpYPgGMK/EsQPIJCPSr9bo0WzeuTkYByuh3kCLXG02VVjKsIwCx1D6ShomowH1a8TSeIwi3JhKwjri1RzYCd7TL4emZil/XNfxInljcFa/HIzdPJPN8CR8kzjFStkbzWs9jVeA8O5sbgjbGmnP1Y4K/Tq+np5wUydtNlo4klrhnIKEqysZ4OQH0BZMwYB7RKfpTOHgrdff6vNqv0H8fE8G/vMTOPAISyuTSaf18aFLi7kYRozNbyJ2lxjwdnwXgvonPF3nfdGc7O7lWSAQCcTsS2GKsic+r8LkVxp+Yt5q1pmnr6OZEi9MyWNftsNaxWchLJBRSBBjT4O83mMRtXXvEcuqN8R0+d8f6B8bTDBKwgoBZm8Ez7qKEtTZ3/G0H1leQxD4aCknQ75spYYsVnHlMEiABEiABEiABEiABEiABEiABEiABZxOgwN3Z7cfSkwAJkAAJkAAJkAAJkAAJkAAJkAAJkAAJkAAJkAAJkAAJkAAJkAAJkAAJkAAJkAAJkAAJuJwAxOqQuJ9eXD4r4Ya8ZG97SyU880jcB5DFD0cq1MHLxtMKsFzeBI6p3qT8cpr+MkvFIN6AuAgvbL47Ol5rmdYs3NZ9261CQeLRiEow0CcpybNvj4hGIrKZz+k1DmHePCIt+9aOJSMBElgmgVQiLvlsVnxer/z08g+k2vl2mad3xbnCvoz8fO7fFOnHpdsOCpLxuDn8Pp+83d/TZ9DB8cmD4wXITN/uFVWuMRaRd/U/1K9Z4lXyr8pX6d+RUqUmlXp9ll25rYMIRCNhyabTKvf87sOhg0runqJCfPdqd0fljRD9QPizLmFER0hihTE1w1oCkDAWt7eelLhjfQztEomEVXaGfjmL8N3aGvDohoC5diCigyx7neejsWhUdjc3FA0kkFflysI7ihG4f/P+YOHHnjwg1qmR3Anf683rJ58Hm/m8rjXaKXFRMh7X8ttNLG9po/HgriFgErH6PR5NCNEbjbRulLi7poltVxEkMspn0jqfP8La8hgzdwYJrJ4A1icLuazOBbDuhJ5ZqdUESWzYT1ffPk4tAdY9kIgolUhoFTjHdGpLOqPcmE9hnc0E/oanXKs5o/AspeMImHkwCo61TaxxOj0wBkAysXn+fs7pdWf5SYAESIAESIAESIAESIAESIAESIAEFk+AAvfFM+URSYAESIAESIAESIAESIAESIAESIAESIAESIAESIAESIAESIAESIAESIAESIAESIAESIAESGBhBCDXGI1F3h8dTyU/nnyJc56X0CCLhzQeL66fXVxKq91eWF14IGsJQEwGCRNi0RImI31p3bTl5OLC2orw6K4isL+zLcFgUIUYEHGts4jNzg0bi0akkM3KYDCQ43Ne43ZuK5aNBOxOAAIbjEfw/X39/5Tv6/+H3Ytsq/KFfEnZiv6a7CX+irRvhlKrt6eaA9iqEjMWJhIKyd7OtgxHIxW4Q955P7KplOSzGf1xs3ciX5///oxnEQn6kvLrO/+lcr0ol2Q4vJUYMtxFIJdOSyIek35/wHnLgps2GAgIJD4YN2LuCUEZpLYPBdohl0nLTbu9VmNLk1QN97HvD48W3AI83EMEcL1vFwo6z4T4GwJwiN3jsaiK27FGdj+mXV8j8eURmBS4Yz760FhgeaVZ3ZmQqCaTTqsAF2GVCBLyP1wbi147nCSHNoUgzeP1SqlcURm9E2MZrJzIhWV2BgGznm+SYKHUELhflitcn3VGEzqmlIlYTBODYo6AgCQbny/iO/of1ofwbySnu8fLRB4AACAASURBVCyXHVMvFtT5BExiAfTN2z7YklKlqknMGSTwUgLZdErymYyu22KOySABqwiYOQn6GpLSIW46Hbm4Krn+cwOrmPK4TxMw84jBYCgfTk8dv0ZjPlsK+bw6NmWQAAmQAAmQAAmQAAmQAAmQAAmQAAmQwEsIUOD+EnrclwRIgARIgARIgARIgARIgARIgARIgARIgARIgARIgARIgARIgARIgARIgARIgARIgARIgAQsJtAZjlSo8d2Hw6nPBKkaXqxDBL1e8c74JtpgNJb+cCg3nS6ld1NTX/2GVgrcIV2KR6NSb17LRam0+sqyBI4h4Pf75NXOjoxFpFZvSKVed0zZ16mgEB/m02npDQZyQoH7OjU960oClhBA8o5wKCSVzj+R//fyf7TkHG44aNCXkHhgR5LBV5IKvZaof1MC3ph4JCDjkVcqtboK9twckXBIIHoOh8O3MsHS5zI3CEYhb49FIori6/MfS7M3uxjJ4/HKr2//VzIeRKVUrT0qnnYz73WoW3FrU0KhkFyVK66/fqxuT8wvcf2lEwkJh0Pi9/lUwigez53s5sPJqfT6/c+KAknjV69f6e8gY0aSoHUI1PuLfSQxEXmMzTpwWHYd08mEbORyunZmxKGmDBCcXd/caF+GUJpyvWW3znTno8D9lhP672Yup4lIELiPICnBouMLJFsSmWmteZYyQCr4Zq+ozwxI6Jut1iy722pbrIViTZTrobZqFhZmBgJ721ua2KTd7cr55RUlnzOw46bTE4Aku5DNqKj9ufj24MPtnIJBAhYSQPKxQi4rSBiIZIGtmxtdY6O43ULoa3hojKl9H5PbuX39dg2b1zZVRnJErJ3j/vXu8EjHdbubGzp3xBpIuVpzbLIs20BmQR4kYOYRWNtF0l2nBhINpeIxwffArH8059RKs9wkQAIkQAIkQAIkQAIkQAIkQAIkQAKWEqDA3VK8PDgJkAAJkAAJkAAJkAAJkAAJkAAJkAAJkAAJkAAJkAAJkAAJkAAJkAAJkAAJkAAJkAAJkAAJzE9gNBbpjUYqFzw6O5/pQC+RuEOf0B+NZDAcyfeHRxQqzER+dRtbKXA3/ekx2RkkiZu5rFb+8PRsdRB4ZlsSgMQXL/riZfKrSpUyTRu2Uj6TUUlcp9uVs8srG5aQRSIBEnASAYhFIPwdSEv+3sl/6oii+70R2Yn9M+L3RiUT+kqCvqR0BmVpDyvSGza0Du/qf7iQukT9G5II7knUX5BE4LUK3P2eiMBh1h8OVNTZ6XSl1W7rs9OtgSQv+XRGotGIDIdDne88VN9sOiUQwkEejTaYtx28Hr/8ha3/RHyjvIq7IPBiuI/AF/t7KjFCAjSKAWdvX7CDDDsei0koEPhEwojr86bTkcFgKEi+ACE2GGP+95Bg+O1eUWXvuN5qjdv76DoEkghg/oNEEetU71W3LRJ9ZFMpFdNiDe2m3dHv+Dfi7f6ePkcg1oNQmmEvAhS437YHxLfbhYLEY1H9N/pvtd6QRrMpowXJbjfzeUkl4ir5Q7ITKwJJRbGO+O7o2BUJPH705jWTP1jRUXhMywmYe6s5kVVJISyvCE/gCAKZZPIuAcmkxh2fNWLOAOEsggJ3RzSnowu5vVG4629IJNa4bkm92eT6gKNb1X6Fxz0Nn3kyQZj92sauJUKSK8yRsK6GNbRp1vyx7vZqd0erdH9utbOxcTdvxDEvrkpM1GPXxndoubBGjPsc+iHWNy8tWj+wEo/X45Hd7S2JBoMS9PvuEpJaeU4emwRIgARIgARIgARIgARIgARIgARIwP0EKHB3fxuzhiRAAiRAAiRAAiRAAiRAAiRAAiRAAiRAAiRAAiRAAiRAAiRAAiRAAiRAAiRAAiRAAiRAAg4lMByPpT8aS7lWk3K1NnMtIM/MpdP6MlrI551pf5wX5z84OZFerz/Tvtx4NQSsFLhPHvu+ZAP9DKI0iKYQnV5PDk9OVwOBZ7UtgUIuqy+nQxB+cn5h23KuY8Egb8+kktLudKVar6swmEECJEACLyEQi0Z1bADB7987+c+kO6y/5HCW7gtx+37iN/UL//1UlDt/Kt/V/rY0e8dzlwmy9l8t/HvikZD0ukPpdHsqben2+yq4XBfhNMQfW/m8+Pw+rf/ZxeWjYtI3e0WB5KbVv5D/++y/npv9bvzX5eez/7p0un05v7qSXp9znLlh2nRH9BP0Fwq0ZmsgjNETsZjeszHvQ0Ak1e31deyuSSW63TsRFO5TPp9PNrJZlTTi30fn55p4YjI28zk9LvY9XqPxfyGLxEhxabc7cnbFxEiz9caXbY1ny0PJBMy9AUeHsBriaoa9CFDg/kN7YG0NiWvi0aiK0rxej96TL0tlabRaL2o4v98vmlxDRI7PzlUeuOgw19s8yUgXXZZFHQ/SxGAgKN8eHCzqkDwOCSyFgLm3YqxWqddlNBzxGbgU8jzJQwS+fLWvcw0mEmD/sJKASVSDxAGVWk2Tia3LOpuVXHnszwkUt7YkGgnL9c2NnF5cEhEJPEvgfmIdrF3qZwLd3qNSd8xDMCfEvaxUrX52DiQS2N3c0Ocr++KzTcAN5iAwmUQAyVKnSTwwx2ks2yUWjcju5qb4vR7xf/w7JstOxgOTAAmQAAmQAAmQAAmQAAmQAAmQAAmsDQEK3NemqVlREiABEiABEiABEiABEiABEiABEiABEiABEiABEiABEiABEiABEiABEiABEiABEiABEiABpxEwEnW8/IsXL+eJrUJepclej0jwo4xtmuMYefzZ5ZU0XygImuZ83OblBKwUuKN0O5sbKpCC8KVUqUowGJTtQl5fHkY0rq/19ygHhJgQ/48FqoSHw6OpBcYq6zy/Kr0cAI9gawI+r1deF3e1f7w7OpbhcGjr8q5L4VKJhOSzGW0XXNcQuDNIgARI4KUEAoGAZJIJSSWT8o8rf0tOr//kpYdc+P73xe2QT0DoCuHuQ4FxkBEbD0Zt+Ufl/02u2j+bqVyJYFFeJ/8FyQZ/QVo3Xak1Giptx1honSIYCAieP8l4TBP/nF9eyXA0ehBBOBSS/Z1t/d0/Lv/vctL647lQ5SO/JG9TvyVxf1GuKlWpN5tzHYc72ZsA5iLbGwVp3bTl9JICrcdaC/eyTDKp8nXIfGU8VgEP7kX43u8PNKGPkbY/JryDZHh3a1MioZCe6vD07BN5NtYhsB6Bcf/7o+O1udeBayGbVZYHxyf2vmjWpHSmL6K6lIbas9EpcP+0Xfw+n+SRJCMWvUuWiC1esj5szoDEGrg34x5uRUIDsw6NdR+Mc90QZj30m/cUuLuhPdepDhjvIaEmAmvvWLtnkMCqCBiB+3XrRmrNhoxGY+n1emszR1gV93U6bzQake18QZPfXCDxDe9569T8S68r1lXeFHc1uR36Gj/jXnoTOO6EkwJ3rLNhPnY/JqXuXt/t2t1gOJR3h0eP1tdI3jnWc1yXcESBTYI2zO0xx3daIDneRi6rfyOHv5VjkAAJkAAJkAAJkAAJkAAJkAAJkAAJkMAiCFDgvgiKPAYJkAAJkAAJkAAJkAAJkAAJkAAJkAAJkAAJkAAJkAAJkAAJkAAJkAAJkAAJkAAJkAAJkAAJWECgpxI1UdkZXtqcN+aRuOO8OH+lVpdKrUaRwrzwl7gfBNlfvNrXM1ohFTLSM/TFar0hhWxGXzDGvy+uSnLT6ajMfW97605wOm31IfuDIJDhbgIQGkDqy/a2RztnUkmVS+IabjSvpVyr2aNgLAUJkIDjCUBiA+Ek7jGlzs/kZ6X/xTZ1ekzcjrENZLuPBcTQkDeagMT9/zr9LwTfp40/v/Ufq0C8Wm/qGHsdA/L24vaWjiHBG/OcxwL9CIINjEFNnLb+RN7X/460B+Wp8RUivyy/kPu3xO+Jqrwd4nyG+wigT2Fsk02l5LJcoaztiSaGvBeiexOQtXe7XZ3PdTrdmeb+RuIOERUEVBBGIQEckn1t5nISDgX1eIcnpy9a03BSj8V9bm9nW7wej3x78MFJRXdtWc2aGJ473304dG09TcXwnK3VG3MnglwFoEmB+9HZ+ZNjslWU76XnjMdiAil7u9PRhIePJcYw50knE5JJpXQfM2aCvB336UUEkne83t3RtTskDMW9+6lx8LTnzKXTksuktZ5oR7cE6oS6McmpW1p0PeoxmbwENcba31Nzr/WgwlquksCbvaJAAoqkv3gWwluLfolkbpVq7Yk0wKssNc/tJAJ7W1sSCAY0QS3W+BgkYDWBGNaKNwo6Xsdna+UqP1+zmrmTj2/mvJMibAjaI+GwhELBu7nf/To+lxjrq9ev9ZmKtY5FzOmczJhlXzwBMxeuNZtyWZr+85jFl2T2I+JvlpBAGHP5gNcj9LfPzpB7kAAJkAAJkAAJkAAJkAAJkAAJkAAJPEyAAnf2DBIgARIgARIgARIgARIgARIgARIgARIgARIgARIgARIgARIgARIgARIgARIgARIgARIgARKwKYHOcKQvW75UMAUhD6TaeFHN5/HoS2rPxVhEesORNG9upFSpqlSBYW8CEDu93d/TQlohcEc/+vKjIN6QqDYa+lL65EvBEHHga5pIJuIq5aw1mnJZdtaLn9PUj9t8SqC4tSnRSETOSyUVhjNWRwDizs18ToVtkGxelMp8uX91zcEzk4DrCEBcg+c75Nvt4ZX88enfWHkdI/6cvEn9i7IR+RWBxB1jF4xjnhO3TxYcAneI3L0iAtX7Vftn8k31J9If3Uwlcv/Nvf9OvBJQcd5gOFw5k2UXACLnRPx27Hdz05aL8vPPHp/PJ5CYgjvGl3huIc5aX8u7+h8+K3LfiP6q/HLu35beoCe1+o3Um81lV5vnWxIBSLMxtoH4CIJbSNtaN9MnWFhSMW1zmi/291QyBgEP5vsvCYjKtwoFiceiehhIGJFcDAEpI5ImYL73nLD4JWWw277gi/vXc6Itu5XbreXBOomRZ7tJKv1Qe2Hd79Xujv6qcX2tCS2cIHEr5LICeR0S+yHhm5sCMr03xT3x+31aLbTHTbsj1+0babc7nyS3wFhnI5+TWCRyhwAy9JOLS0vaEX0FfQYCd/SXeQMyws1CXsdqqN/ByalATOjkwJgT489oJHw7/vd65apc0fkDgwTsTuC+vN2MyY7PztcmoY7d22gdy4d7aT6b0WcF5iEa47HAOovPhTBfYJDAvARM8r9uryfH5xdrNfeclxn3ezkBjKP3d7b1noZn7KKSLb28ZDyCHQk8JHB/qJyTUvfmdUtK1cfX7EyCRiTlQsIvBgksmoBJwHN4di6dBSWUW3QZHzsexpyQt+OzJQrcl0Wd5yEBEiABEiABEiABEiABEiABEiCB9SBAgft6tDNrSQIkQAIkQAIkQAIkQAIkQAIkQAIkQAIkQAIkQAIkQAIkQAIkQAIkQAIkQAIkQAIkQAIk4DACo7FIbzQSiHoWIZiaR+LeH42l0+vJVaUqePmTYW8ChWxGMqmUFtIKgTuOa8SlEPFdXJVe/EK6eWEZCQIOjk/sDZilezGBQjYrmVRSyrWaiv8ZqyPwurgrgUBARTl4sb/VpuB0da3BM5OA+whAXPNqZ0eCwYCMxgP5u0f/0coqacTtO7G/qGWYR9xuCo/x9Nu9ogoc4RuDa2w47onPE5Tz1t+XUucfynnrpw/W1esJyF/Z++9VIvXtwYeV8VjViSEt3dnYUFkb5M6Qs84ilA2HQpJKJCQSDqmE14jcT1t/Iu/rf+dRkfsv5n5PtmN/XsesZ5dXMlxDcf6q2nzZ58X9ZjOXVxGt1+vRtv7+8GjZxbDl+XC93L/e0omEQJjc6UJwd/5iwR0k7jubm4JEDYhur69rCPjqr2EyONzvjNAeazoQUoLFOkns7XIx4LkD4RRiHeahRoRu+ENiCTk3vk8TuF9gnWaZa4AQumKtCYH7ttue1Ri3vCruamILvQd4PHf3AuhrkdQH9wlEKBDU8bMR21otDDcCdyQOnWVcZvoSnrm5TFoF56gbEiM9JRicpg+uchvcL5AIBvdv1MkE1kCfkyeustw8NwlMEsB1acYgELmbJKu4xvEZ07TPA1IlAasI4BmHe2wsGhGIZ/FvjDvwDDHPQ6vOzeO6k4ARGCMRUKVWX+o41p1EWatpCexsIJFdbGF/xzHtebmdfQiYv3GYpURIdIVkf4uIRSXkWkRZeAz3ETAJAjGPwFqN09Y0sVaNv5vKZ9IS9HnlY/og9zUUa0QCJEACJEACJEACJEACJEACJEACJLB0AhS4Lx05T0gCJEACJEACJEACJEACJEACJEACJEACJEACJEACJEACJEACJEACJEACJEACJEACJEACJEACzxMYjMcyGI1lkbIeiJjwMifEHX6PR/zep19VG47H0huOHC/geZ6287eIRSKyu7WpFYGcq3F9bUmlIH4JhYIq355H7vRQoX705rW+9Pn+6FjFVQz3EkjEY7JdKKg4DzINp73s66aWgUg/l05rlXA9VxsNN1WPdSEBElgxgb3tLZUfmvj6/MfS7C1GTDJt1RYpbp88p5GMYhQ9fqAwENaX2/9I3jX+UJq9H5LTeDw++c3ifyvjkWftpNKQr6eTCYlGIipyfklyqmAgIEgIA9mbicGoLehj7UH5sxZ5lfzn5av076jA66JUdp0UdtrrYR22g/gvk0yqwD0SCavoH8kSON4Ulet6PV65qlQ+6QpfvNrXf1drdanU6y/uJmgDXOs+r0/no0jSta4BAfNWPi+4/43GY5UE4Xu73dFxN+WUy+sZWMPYKuT1hMdn5y9OQre8ks93JsjqsebXuG5p0hP8N9ZunprzGWE15HO4hyKsSgr4UK2+fLWviVlqjYZclj+9T81HwT574Vm0mc9LNBJWQS2ufSTJjEcjOi4yvM19AtvgC1K/k4vLhYmW/X6/JiFCEp3RcCj9wVAgOc2mUzpGQlK3aQNjYSM4R7vhOYtjnV2VtNxOC1wjqFMyEb9rD9QJz7DWTdvRQnqntQXLu1gCkwlMKG9fLFsebbEEsH6E5yGehfh8iPO3xfJ1+9E0geTujmCtCElk8JkTgwSWQQB9D/MYfF+HeeYymDrxHEbgjs8IxqPRVFVod7tycn4x1bbPbfTV69eaZHbehFzPHZ+/X28CJkFgs9XSxLhODHxWgHoEvR6B0J1BAiRAAiRAAiRAAiRAAiRAAiRAAiRAAosgQIH7IijyGCRAAiRAAiRAAiRAAiRAAiRAAiRAAiRAAiRAAiRAAiRAAiRAAiRAAiRAAiRAAiRAAiRAAiSwYAK90VilBR9OThcm7EERIUOAFAGSnYDXI74nXlbDC6fd4Ujana4cnZ0tuIY83KIIQJy0XdjQl3StlLcvqrz3j2Mkr6cXF3J907bqNDyuDQhApLG/sy2NVktq9cZaSx1t0BySTiZlI5fVdoDgr1Kr2aFYLAMJkIDDCZjnOiRx3V5PRe6dQVX+5Py/EYi25423qd+S/cRvymX7H0il809kOOpJtfvtZ8e0Stw+We6dzQ0VPSIgKcb4C4LYVCL+ibi+P2rJRevvy4fm31UGv1H8fRkPg3Jw/IPYfV4eTtkP4lJIMiC06XR7cnZ19eIkQIFAQPa2tiTo9wkGwJgzVTvfyk8v/+AzLF6PT75I/TXJBH9RZJBQMeyikhA5pQ3WrZy452zmcypw+/7Docpq1z0w3sO4r1pvfCJxz2fS+nNIEt9RlmhJNwmHghKPxlR2jD5pAsks3q/Rs8ASuFMeFPJ2PKMRy5SST1m8hW5mkswgMd6H4xN9Pm5vFO7GLBB1Y8wCqS+ey7FYVL8/FMtkBekm1ioPz86k0+kulMmqDub1epR7KpmUSCh0V4yHZOlGiI7tIFpvtdvaToscr5jxOQTyYI01YROzrCNiX7QXoj8YyE27o2NhpyWlQP2R3GQyaYGRtkP8CkEdgwScTsA8/yhvd3pLrkf5i1ubmvgISU7wXKHEfT3afRG1RLJgJMrpDQYq0WbfWQRVHmMaAkjShHVgxE2nI63WDZMkTwPOZdsYgTvmQy9JWDoPlkQspvP9VZx7nvJyH+cRMAkCP5yeSbfrzLWaVCKhnxM89zdxzmsdlpgESIAESIAESIAESIAESIAESIAESGCVBChwXyV9npsESIAESIAESIAESIAESIAESIAESIAESIAESIAESIAESIAESIAESIAESIAESIAESIAESIAEHiEAcTpkc999OFw4o1kk7igHZIsQuEP+xLAXAYie8IKux+NxpLwdNCFNyqXTUm825aJUthdglmahBNBPIfuC6KvWaEiLwv6F8p3nYIVsRpKJhAwHA7kolzVhB4MESIAE5iUwKW+HtASyOIgeEKetP5E/Lf+tmQ/t90bkV/J/XTLhrx7ctz0oy1X7Z9Lqn0sm9JVsxX5Nt8O5q42GCosXKcDEsSF9fLtXFCNCnSwYpKjpVFJS8fgncszusCZ+b1RGA8/aSHshYMtnMxL0B2Q4GqrIZlFtkc9kJBmPSSgQkJGMBdOUb6o/kcPmHz3YT/5M5l+VjciflU5bVAq3qHLM3KG5w1IIQAAYjUTk5OJSWjc3SzmnXU+C8TfuzbgeEfXmtVyUSvrfuI5wv7ppt+X04tKuVXBFuTx4dvh8AnEQJG9IboHnU6ladUX97FyJt/t7ytspUjOMI5D4BGMNTYbT7en3Tq8ng8FA59KPhZH1lms1KVd/SM4Vi0Zl5+O60UP74ritdkcT7+TSKfH5fEuV3aO+mWRSao2mXJadvyYECTsEYbFI5A432hBJZCClXXagPBi33r8GIBtEP4NwcppxkVlLxnMFCSjQb5wck1L7UrXmOAm9k9mz7NYTwLX95at9FRkfQrjY61l/Up6BBF5I4E1xV/DpI5JoTI5jXnhY7u5iAhizYs2x1+tpojJ+ruHixrZh1b7Y39N5k4n7czAbFplFsoDAKgXuWNPLplNaK3wGclWuWFBDHnJdCZjkbZj3I+mnUwOJXjH393s94vdgdZZBAiRAAiRAAiRAAiRAAiRAAiRAAiRAAi8nQIH7yxnyCCRAAiRAAiRAAiRAAiRAAiRAAiRAAiRAAiRAAiRAAiRAAiRAAiRAAiRAAiRAAiRAAiRAAiSwUAKjsUhvNFIppFUiNYi/dzY3tNxBr1e8j7yz1huNVRQFsTZkPwz7EIhGwlLc3BLxiGPl7aBpXnDu9ftycHxiH8AsiSUEkHAgGAhI47ol1XrdknPwoLMRwEv+uUxG+v2+ivUhzmOQAAmQwKwE7svbjSTOyERxPAjcIXKfNiBth7wdEneMQyFjxrghHosKxrIQ090PK8Xtk+eCxOI5EV4yHldRL0QRJiBefe9g6cW0bQcBbSaVlEQsppyOzy+m3XWq7bwej2wW8pKIRsXv9cpgPJbBqC1fn/9YIPW/Hx7xyl7iL8tX6d+WZqutEtVpZKVTFYYb2Y4A+l4hm5XLUllqzfUb12Cej3slBIgqDp+4V0LkCSki5vcQW49HI/3vVrttu3Z0a4HSyYRkUimBVPng+Fj6fWdLkO3cTngWmUQyThCaIbEd7l8PjW8mOWMsgS88X0fDkX5HAsjdzQ3dF+OM+6J39Df8HuMX/A7jKtwLbtodFfwiIOYGLwjvv3l/sLSmNeuTTh8jgR/GJ4l4TJMUGqEjZI5WJBSatoHMGP347Fxl7fMEriUk40P/grzN6fJ2MDBCOqf3u3nak/u4nwCSYiA5Bvr3h5NTznvc3+SuqCGeMfs721oXzOPmfWa5AgYr8SwBk6js9nOma13jYZDAMgngnhUOBmVro6Dzp5eMtZdZbp5rsQRWKXBHTcyYD/+NdQH8TdFTSd8WW3sezc0ETKK9erOp68ZODaxlvC7uqsA98MBniU6tF8tNAiRAAiRAAiRAAiRAAiRAAiRAAiSwWgIUuK+WP89OAiRAAiRAAiRAAiRAAiRAAiRAAiRAAiRAAiRAAiRAAiRAAiRAAiRAAiRAAiRAAiRAAiRAAp8RuBUQjuWqXBFIpqwKSCUh1UQ8JnFHOTr9vtSvr6VcrVlVFB53RgLJRFw2c3nxOFzebqr9ozevVRp2eHr2rAx1RlTc3GYEIAuHsPCm3ZazyyublW59i4M2QdtA4l6qVCnJWd+uwJqTwFwEHpO342CT8lQItn96+QfS7B0/e563qd8SfCEgvnxoHArhp5G5YzuMm1cpyHysUmCQTiVVqrIOkkgIMSGJhVALCXogj4FYdtEBSc5GLqsCTghTh+OxVDvfah97KDwen3yV/h1JB35OZJCgxH3RDWKj40GQvZHLSaN5Leelko1KZn1RkDAC92QE5le4Ds1/d3t9Cfh9KhWG2AnXTrvblaPTM+sLxjN8QqCQzdzNiRad4IKofyAwueaFZxGSJNoxcC1ibQ7foVKHXL1UqUg4FFYZIH7u83lV+u/zeu+u64fq0uv15MPp2Z2U/f42kFxiLGKk7ZO/x93izf7eSgSEWBNCLFMc/5K+gDFIPpsVr9ejLOHAx+0WIkfcYzEuQaAtj87OX3KqF+2L8nz5al/v+ZA4zxtIDIJxN9ZwIP53SxgpndXr727hxXo4h4AmXSju6r0I1z/uQ5PJq/B7rAHimWCeLZhHYz7NJFfOaWc3lhRzme1CXjBvqdTrTCjtxkZeUJ12NjZ0PRDydnyWMRgOF3RkHoYEpieAeVpxa1PH/w8l0Zr+SNzSqQSMwB3lX9VcCWO51x+TbWEcd35Vsu3ah1PbeR3LjeR+mDNgHoF1DafGbcKXbQkH/BIK+DXRKYMESIAESIAESIAESIAESIAESIAESIAEXkqAAveXEuT+JEACJEACJEACJEACJEACJEACJEACJEACJEACJEACJEACJEACJEACJEACJEACJEACJEACJLBgAr3RWEbjscp1INmwMozQCi+sBX3ez15cQzm6g6F0Pso+rCwLj/05Ab/fJ5u5nIRDodtffpRAQdqFwIu4kBQ4PYz4dTgcTYjExtLuGIt64gAAIABJREFUdOX86kolZgx3EMA9ZzOfE7T1u6Mjd1TKJbUoZLMC4Slku5AlX7fsKTh0CW5WgwRcQ+ApebupJKSkuP8jIG+HYBsy90z4K/ki9S/LYNyR/6/0v+rP/N6I/Er+r+vvIB2BcPVmCkkEBJV2ls1hTPd2b0863Z4cns4v0LR7x0E7pBOJ26Qgg4GKoTGfsCrw3MLzy4/2l1uB6jfVn8hh848ePeWfyfyubMf+olxf96RUrdq631jFze3HNQL3VrstJ+cXbq/uJ/XbLhQkGgkL6o654u0U8lYwjIiEQ7KVz0sgENDEChcUO62kf0CoChkS7pl4zqG9GIsnMDn++O7Doe3u92h/JHfJZdJa+eFwKBclyNYe7w+4niHcxReEgZC1hYIBFWshTi+vNFnavLFVKEgyHtPdIfKF2HoZYcaTx+fnctO2txwsEgpJQdfpgs+ieak4/dkTPLNBPpPRMRkC4zIkMUByk1nWmiFuh8B91TL6l7J4aH9cg2/3ivor3CMYJOAmAni25NK3zxdc8xC0J2JRiUTC4vXcfq5wPzCfpsjdTb3AmXXBcwdjODy3js/OP0sGh3v3bfKUx9cZAgG/4AMlHIPhPgIxjE02CloxiGU73a77KskaOYIA5mP7O9u65uKURFSOAOuwQpqkUCj2qiTuOLeZU+O/lzmXd1hzsbhTEMC97dXujq6hfX949OSYa4rDrXwTrIvEImH98n/8O6uVF4oFIAESIAESIAESIAESIAESIAESIAEScDQBCtwd3XwsPAmQAAmQAAmQAAmQAAmQAAmQAAmQAAmQAAmQAAmQAAmQAAmQAAmQAAmQAAmQAAmQAAmQgBsJdIcjFRMsSx5jpFZej0jwoxjccIUGoT8ayWA0lneHR7YTXrmx/U2dIDrdyGVV6vZQuEXejrpNSmUeqisEZGdXJRWaMZxLwOfz6Uvkfp9PEw9cLkkG51xiyy+53nfyOen1elKp1VXwxiABEiCBxwhMI2/HvpCKQlRrotz5Uwn7chILbN797Lp3Kt/V/7b8Uu73VOIOSeTJxaVrxp4mgQkkvZD1ujWyqZREIxGVRGPugDmN1bG7tSnRUEgwzoAsHokAvj7/sbQH5QdP7fH4ZC/+G/I29S/Jzc1AxyN2lv9bzc+Nx4fAfHtjQwaDgSZFW6f4Yn9PBsOhlKo1aT0yjoP4ubi1KfXra6nW6pYmWVgn9rPWNZVI6HzfCJFm3Z/bP08AYw+MQSDvfH90/PwOS9wiGg7LZiF/J16/brVUvm6HgPAbgisEpL9Ye3pO+B0JhyUei2p9ytXas9vfr6eR3jVbLZXe2TUgzN/K5wT1hajxKUG76X9Y+zAJNVZRL5QViQLwbDTri7jvYK6PpG1PzfmxPcRtWMP59uDDKopv+TlNYlOwOL107xjdcpA8ge0I4Pp9XdzV6/d+mGQO2CafSWsyECT3NTpsitxt15xrVyAkacO4AvMZJPRDIrxgwK9JjiOhsI7tHkrGhj6dS6d0O2yzyufv2jXakiqM8dernR3xeD36+RLGnQwSWBUBJBPYfSDREeZ60yQjXVW5ed7FEzB/Z4Ox1LfvDxZ/gimPiHkf5tZmLo/PIJjMZEp43OyOgFmfWfVaxqKaBEJ6rHMlYzEJ+R7+m6tFnYvHIQESIAESIAESIAESIAESIAESIAESWA8CFLivRzuzliRAAiRAAiRAAiRAAiRAAiRAAiRAAiRAAiRAAiRAAiRAAiRAAiRAAiRAAiRAAiRAAiRAAg4hMBqL9D6KdJYpd3xK4t4fjWU4Hsvh6Zl0ul2HkHROMSGWmJRG4t8Q6kE0gYDA9L6IADLM5wRaziEgKpEKB4OfFTmZiAtkSibw0vv55ZVKCRnOIgC5BmQGkIepXKNWV6kmw34ENnI5ScZjep1dlErS7vC+b79WYolIYHUEIMmGLDvzUYqFMczR2fmz4xIz1pwsOQQi2B8Shcko12qukzBl02nJJBPSbN3IZflhsfjqWnVxZ4a8PZ1MSCwSke+XlPzJSDji0aj4MK4ej6Xa+VZ+evkHj1YMEvev0r8j2eAvimeYUGHneGyUhYvjwSOthgDmUdsbBRVRfjg9W5skUKjvV29eC5JfQQT9VGICXC+YWzF5wWr6KM6K9npV3FXhda3RlKtKZSGFCYWCkk4m5eKq9Nnxcum03usq9fpCzmXng0wmj7GjdMpIo8Gw3kRys7KtnkN4tmL+Dqkv7hNYk6o2GndNjt9DTBiLRfX7/TDbP3ePQTshoZ9Z98GaI9Ye7RgYA2OtDkkwsL6BpGeHZ+dP3kchPwcru/RBtCfuA7Fo5E7qjDaC4PYhkbsRt12VK5+0vx3b5yVlMkmp3h0dc53qJSC5r+0ITD5r8DlCo3mtCXzu35txH4bwE+vzFLnbrhnXskB4ziKZTCaV1Pr3+wNN2OZFBuqPgbkMxhv47MzE/XWnUqW6FuPedeokkPtjzQntf1kqU0y8To1vw7riPgUp8P2xPu5FN+2O/pzhfgKT4y0kI0NSslUG5nyvd3d0XPfUXG+VZeS57U3AJKNDUlS3/C0S5jtYCwl6vTIxnLR3Q7B0JEACJEACJEACJEACJEACJEACJEACtiVAgbttm4YFIwESIAESIAESIAESIAESIAESIAESIAESIAESIAESIAESIAESIAESIAESIAESIAESIAESWEcCg/FYBqOxrEKOY4Q1Aa9HfJ4fZAiQt0PiDpEvxFKMxRGA5BJyQYisq/WGytsgpuCLtT8wBhNIoyAZRFyUylJvNhfXCDyS5QQgXdnf2Vb5G6QqeImdklTLsb/oBCpvSqX0WsPziEECJLCeBCBBjkbCEgmFVVbp9/tUWGliWnk7tp8UqULcDtEWRDYY82AMCrkljocERhAxuS0g7wFPjKWrLhbnQqqWTSVVHvz++GRpEsxIOCRbhYLKSE0f/ab6Ezls/tGjXckjXvnVjf9AcuGfV3EpxUruuepwP8EcC/cdyGZ6/b57KvdETSDexLwJ4zfMmRj2J4BnLCSEeMYu4p45KQ67L6w0Imakqvju4IPr52OTLOx6j58sox3XOfA83cwjuddtUj0j+IawHeM3E5jb9/t9aXd7mkgFcnDsi/EeEgk8NK7D/rhnmfUvHAOiO7SVHQP12crntW5mvQ7PF9TxudjM5yWViKv4DEmPnpPaP3e8Rf0e9cimUtoGqB/aCe1l6oRnKQT0+Pf7o+NFndaWx1mnutqyAVgoSwlgfQ/i9ufuV3pfTiXvRO6ThcJ967Jc4XzJ0pbiwe8TQJ/EsxfrKFiGwloDkqcgKR7m//g5nl1YX8Hv8NkRfoZxtY5NBgP9jrkRkiUxnE/A6/Hcrh+GQvoZExIgdXvrMdd3fuu5swbFrS1dN7+fiBTyYwTmC3YZ+7uzBVZfKzx7djY3tCB2kLdPEjF/84Of2XVNZPUtyBLcJ2DmxoPBUN4dHbkGUCQc1oR8AZ9X/BOfb7qmgqwICZAACZAACZAACZAACZAACZAACZDAUglQ4L5U3DwZCZAACZAACZAACZAACZAACZAACZAACZAACZAACZAACZAACZAACZAACZAACZAACZAACZAACTxNoDcay2g81hd7IfdZZpgXTfHimt/7g5xzPBbpjkbS6XalVK3KTdt9Us1lcsa5ErGYCiUS8ZiKJu8HxFh4oZYvd9+SMbI5XBOHp2eul80tuz9aeT6INXa3NlWeAmltpV5nv7YS+IKODfHN690dlaCcX13JYDhc0JF5GBIgATsTiETCkohGVX4FWQPkx5PCdlN2iJI6vZ6K4GYZr0Ie1+8PPhO/Qcy1kcuqFM6NYx+VTO1sy3A4klqjcSdAtXNfeEnZcum0oK2XLa5Bn4VoNhQIiMfrlcGoLV+f/1jag4dF1iFfSn4x93uSDf9oJXOvlzDmvk8TwD2skM3onAuyXMxj1yEg2g0EAjp2u27drEOVXVFH3C8hUYaA8uT8Yu46IYlFMh7T/SFpx/P0+w+H+u+NXE7SycTt754RZU9KL+cujA12xNji7f6e4BlsZ1mZSbyA+da7Q3vKsdCv0Icmpe0oL+6tN+22tG7an4iBIcZC4hqMIxHVRkMT90yO8Uy98ftery9nV1czjSmX2cUwFobUGOMb/PcsCYxMOe0qcTflM3I/1A1thTbDMwVjq3dHx0tLyLPMdr1/LrPuuIqEqqusN89NAvcJ4N6Nezju5QjM93FfMEk8SIwElkkAn5shIWwyEZfr69YnSWG+eLWv47zhcKhrWGbtCs+y4/MLXct+U9zV3x+dX2iyGYazCaCNkagtFonczWsg6K/UG9rODBJYNoHXxV393PP47Pzu/jSZwPS+2H3Z5eP5rCcwmZgWzxkk5rNL4Pn5dq+o81fM6dz4mYtdWLupHGZeXL++1gRvbgmMIfZ3tiXo90vQ7xMfJe5uaVrWgwRIgARIgARIgARIgARIgARIgARWQoAC95Vg50lJgARIgARIgARIgARIgARIgARIgARIgARIgARIgARIgARIgARIgARIgARIgARIgARIgARI4GEC3eFIhqORfPdRtLVMTtFwWIrbWyo+CE4I3FGGznB0VxQI5oeDofT6PWl3uoKX5FFmE5FQSMVxjevrZRbfMeeCeAIiscfi9OKSUpQJOKZfQjS3TgJGx3ToJwqKF2KLW5uarAASycty+ZN7hRvq6OY67GxuiM/r08QdkDUzSIAE3E0ASWW2C4XPKmlk7d1uT+Vtswjb3U1s+tpBmLK/vaUyn1qj6XqZdCoRF4hKkbjlorRc0QcE7vFYTHxerzZQtfOt/PTyDx5srN34r0sx/pclMM7J0RkTBE3fo+2/JQRK2XRK0omElKo1TZzg9oC0EGKmXr+vyRPwneEMAhC+QUQIUfI8iS/uJESBgMrZu/2++L0+CQT8UqpUJBgMajIDyLqwboPrA/0Fcnf8DP/GfA1C7Ug4pP+GmBtzbxzPyRGLRmV3c0PriSSJ/cHAdtUxInOMESD+s2tgnbCQz6nIG2OZaSSZSM6TTia1SmAP+RfqiUA/06QTfr+uE+CYdgwjb0eSBSOwnzchgN0l7pCh4l6EeqK90DarGMtN2w9QTiQijceiWmb0TSSKQtnnmbNo0oe9op5+FWvy09ab25GAFQTQ/7H+jusJ4naTgAPPT4jbsaZLgbsV5HnMlxDA+BUiToxXJ+XtGMOadSs8v5GE5fqmLVcVdyYMfAlDp+6LeQ7G0FGI3JF8vN/T+W/zusV5sFMb1aHl/ur1K73/vD86vptrJuNxTYSCsPM81KHIbVlsu0rcTZIuJhKwZbexbaHe7BV1LnB0fi7ttrv+LiAWjWgCTcx7Qr7bz44YJEACJEACJEACJEACJEACJEACJEACJDAPAQrc56HGfUiABEiABEiABEiABEiABEiABEiABEiABEiABEiABEiABEiABEiABEiABEiABEiABEiABEjAAgKjsUjvoxgDEu9VxI/evBa424MfpYemDCgXymckPvfLBqk7XkbGFwTleGH124MPjhd+WdEGRtoEIaqRV+E8eCESfCFFoRz1lvyk1IsvGVvRG607JsQFeEEc/Rr9HLI23CcYziGQy6RV9giZ3jqIT53TMiwpCVhDYHdzUyAxQAKem3ZnLvGhNSVz/lEh54WkFPfTxnVTuj13i5UhAN7b3lZx1sHxyVIbMJVISD6TVjmxR9TlJd9UfyKHzT/6rBz/7PZ/Ln5JS7nakGartdRy8mTWEsAcIpdOCfoDko1dVarWntAGRzeJE3APvyxTTmiDJpmpCCaJCtZTDk/P7uRvzwnUkTjv1c62zpuxLQTgELin4nEp5LJaBtwHIds+u7wUTMcgO8T5Or2eDPoDiUTCuj/umSZwLNy/7Sg8fw4s6of5p1lTgTwPEj2IZ1e1zvZUmTE+gLz/+Pxcx19uCySxKW5tSTDg16pVGw0pV2u6dmjkhuif74+PZYRFR5sFriMkAzFi2Hnl7aZadpe4o5w7GxsSi0VlvKLkotN0gUlJ4qS4d3Jf9LWrcmWaw91tY/ok1mVPL1ezLj9TgbkxCbyAAETtRtqO55AJJOu9brU+eZa+4DTclQQsJYC161w6refA2GJS3m5OjGQ+kL1jTsiE05Y2x9IPjnvYRj53m3TC45FOp6NtjOf4ZMLxpReMJ1wbAvh7CsQ37w/u6mzmn+YH6JOYQzDcSwDjKHwWbhJhQei/6sA8HMmp8Gx8d4S59mjVReL5HUAAfRlrVHiGvjs8cuXfeBWyWU3uE8I66ORCqAPah0UkARIgARIgARIgARIgARIgARIgARKwDwEK3O3TFiwJCZAACZAACZAACZAACZAACZAACZAACZAACZAACZAACZAACZAACZAACZAACZAACZAACZDAmhMYjMcyGI1VMAPRzCriy1f7+pJp2Of95PRG4I4XkfX3waCKvvAyH770Jfl7gZdUnSj8spr72/09ldxDHgaJGONxApBlQcAG+drhyanK5xjOIIAXYPEi7GAwkMZ1S0pV94szndEy05cyFonI1kZBpSdXFYpApyfHLUnAmQS+fP1KYHb97sOhMytg41JDjL9dKOizEM9Et0tTMC+A7APx/RJlH/FYVMceQb9fRatIHDMYdeSnl/+DNHufynNSodfy5zb+Q2m1unJRKrtSSGLjS2IpRYtHo7JZyEun05WTi4ulnHOVJ9nf2VYx4dnlFRMSrLIhXnBuSK6jkfBnR4DcGvfS+5FOYr6V0fsd1hWwjmTWX7xIprWzrWs1mI+dl0p3cvBAwC9visW7w+GZhPk2hK0QIYfDIRW6VusNR87hIPLEGoIReKIuxe0tQQI9/MxOYeRYeF59d/DBTkVbeFkyqZQmWNHn82ikEkP0WyOwt2PCvo1cViXzWANFvFTebqAiuQhko7g2sS5oxwSOEDsjcN3YLdAeeOYhgUXpgfVzJKHLplN6/0MyByS2mDZw78A6pB3vF9PWgduRwLQEdjY3BONlPPs73a5U6g1p8XOKafFxOxsRwFgCaxAPydtRTDw3ILHFWLdSr9vy2WYjnI4sCkTFGGdi3I+xJpJWXVbK+pkGgwSsIoCx6Jvi7mfjxjd7Rb0nlSpVyWczenqMRyeTuVtVJh53+QTsKG8HBQjlMaez4zx7+a3EM05LwPxNDpKh4vMSN0Y0EhEk9wn6vOKjwd2NTcw6kQAJkAAJkAAJkAAJkAAJkAAJkMBSCFDgvhTMPAkJkAAJkAAJkAAJkAAJkAAJkAAJkAAJkAAJkAAJkAAJkAAJkAAJkAAJkAAJkAAJkAAJkAAJPE+gNxqraPDDyenKBD7mpc6nBO4P1WRS6g7BEV5QPjg+kV6//3zF12gLyAQgjICwioLUpxveiNYgbYe83Y5SqzXqujNXFTJBSNrQ12uNpiPlfzNX2mU7GMEN7uOQgTIhh8samNUhgQkCEElu5nPSuL5WOSVjsQTymYykkwk5vby8E+gu9gz2OhqeHxACBgMBlX0sQwRoko74vF7xiGjSn8fk7T5vWH4u87uyEf41uSxXKLu2V/dZWGkgMy9ubep89PD0bOrjov+iD8kMEheIL83X1Cda8IZfvNoX9H+IviH8ZjiPAOa/mY/SYZPoA+sqkBDiXgqBkgkkBUHSCrR1vXkttUZDhqPRJ5WORaOSSsR1LnbTbn/yOyS7gGis3e2o2HAwHOq8DeJ3yIyQ/KCHJGozXDt2IQ6Bey6d1voYYbtJKoJxTqN5bRt5npFjoQ0wRnB7QHK4s1HQvoeAwB3tgTHDY4kKVsEE11w2lVIJOK4JjCkWJW839YFkHMnS9HkjonNtfKHflqs1rn890fBIyAAZ4fkzCUs283m9B06bJNXIF3Fqrteu4srjOZdNAJ/fbCHZUbfryOf9snnxfPYlYMYVT312hGc6nu2YGyKx3k37NkEJnvnTBuZ7DPsSwFx4d2tTk5qhrc6QLKjVsm+BWTLHE0BCNSR8mlxLx/wdAnfMr5HgfruQl3gsNnNSIcfDWaMKmDm9qTKeL0igh2Rdq4rJv0N5d3Ts+kSyq+LsxvOaBBRu/vsun8+nnxcgAXDQ76PE3Y0dmXUiARIgARIgARIgARIgARIgARIggSUQoMB9CZB5ChIgARIgARIgARIgARIgARIgARIgARIgARIgARIgARIgARIgARIgARIgARIgARIgARIgARKYhkB3OFLp1ipFMRB3QOAR9HrFO+Ev6I1GMhqLfPP+4NmqGAk8XlCm8PdTXBu5nAo8KUh9uhtBnAjJGl54h9Tr7OJSpVkMZxGA+C8Zi8loNJarSlka15RmOKsFRV4Xd8Xv88npxaVtRIdOY8jykoATCOxtb0skHNJrHc9dxmIJbG8UBILxk4tLaXduRWFuDozjIAcOh4LS6fbkomRtUgCMrXG+SfnaY/J2cM+EvpJfKfz7cnPTl8tSWRNoMdxHIBIKyd7O9tRSYCN7m0Xid59aq93WecuyAyJgiGr7g74mg2M4lwBEW0baDpFzJpUUtC/WiU7PL2QwGklxc0OwHQSUkLNPit0XUXPcwzEHwHes6TgtIYARuIOFkbhDdp9OJASiJgTWqWr1htSvr1cqMzNyrA+nZ9LtdhfRfI44BhLboG/jfquJA7xefRZ/d/Bh5eVHmTLJ5K283evV8ixa3m4qiWsbYxiEkc+ac0LiXq7VVs7DbgVA20CSOG3Sg9fFogQDfl3LuLgqPblGjTXIYDAox2fnazFet1vbsjzLJ2CSNuK+960N7r/LJ8AzrhuB1/isKRhUqS7G0R78b3p/u45VhsORPiOQHImfe9qvB23lb2XZmBcjkZNJimW/krJEbiCAxFTobxizY+yOMMlRWjdtObm40PnOG3y+5vdbNqdwA0un1wFrOFiHQPubWKXI3fyNzmTfdDpjlt96AliTwJwYCSjeHR5Zf8IVngHrUVhbwLUb9H1M5LrC8vDUJEACJEACJEACJEACJEACJEACJEACziNAgbvz2owlJgESIAESIAESIAESIAESIAESIAESIAESIAESIAESIAESIAESIAESIAESIAESIAESIAEScCEByNEhSYc0E/LMVYWRXQW8HvFNGAzmEbgfHJ+oDIHxA4G3+3t3MmQKUh/vGXhRdGdzQ1+eREAad1kuS7NFqazTrqftQkEScYgzBnJZrkiLYmBHNWFxa0uikbCUqlWp1OqOKjsLSwIkMD2Br16/kjHEmR8Op9+JW05NYH9nW8WcEEh11kDQ6vV6JJdOSywalW6vJ2eXV1OzmmdDyE8zqZSOG9GPYWGDh208HkpnWJVG71Aa3Q9S7x1Iq38hv5D7NyQX+qW1EerPw9QN+3g9Hvny471tGikl5mlm3oHkQ/jfcwEZl9/rlUAgcLfpVaUi1XrjuV0X+vu9rS0JhoKaJOyqXFnosXmw1RJAP97Z2pRoOKxrKxC/4WcQKkEybNV6S3F7S8KhkFRrdcdJpI0UHQkJsc6GMDLseDQqqURCYtHIXcPiumk0r5eerAplwZqHGX/p82uNAs9s1N+Iy3Hf/e7D6gXuGL9A3m6SeTwkb0ciAAhBrWgzXOMYNyKJGsZQOD++M0SF+m/3iopiljnLzsaGxGJRHRviXlBtND4TukIKD4Eb1jyw9sEggXUhYBL5Yp66DonG1qVdWc+HCWDsgXEint8YS88TGK4NBn3p9vsqcx+Pbz/P7fcH8xyO+yyQAMYJEGVjDHdRwueITCS8QLw81D0C6GdIAoh5OublSBaEMM9VrMtgzIkwUnd8PooEaQz3EsBzBn0gEg5rJbEevux7EeaTmDNhvvru6JiJLNzb3RZeMzMnxhoZ1iHcGljPQVJBJLMOBQIS8t0m7mOQAAmQAAmQAAmQAAmQAAmQAAmQAAmQwCwEKHCfhRa3JQESIAESIAESIAESIAESIAESIAESIAESIAESIAESIAESIAESIAESIAESIAESIAESIAESIAGLCAwgDhiNVbhmXuy16FRPHtZIpPwqo4Pe5jbmEbg3rlsq3caLogy4JD0CQSp4zCIbWmd2eLkdSQUmRe5XlarKCRnOIbCZz0kykZDBYCCVWk3qTbafU1pvI5eVdDKpUsPzkntf2nZKe7CcJGAFgUQsJtsbBX22ulnOYAW7aY8JcQrkEBD1zCsKm/ZcdtgO4ixIWYN+v5Rrdak3m5YWKxgIqGgYEthgMKDfIT6FmM3IVTEOx9doPITZXXr9oRydnk2h6La06Dy4xQQw90K7f//hUIbPzEm/eLWv4r1W+0a63Z6MxiPxeB6QuJh+5RHx+/wqg4b0ZbKvQao9GAxlMBws5b765at9GY3HKoeifNPiTrWCw5vntDl1q93WfoUkZ1YFkmJkUkldu0BiPqeEkeNhKSvo9cpwPJb+R4s7pHoXVyVNLIb1hXQqKal4XKXQCPy8Vm9I/fp6KWtYZu0N517nMRiSsOSz2VvB3OHRyrtaPptRkTeeHQ9JFiH/38zntZxIcGDV+i2EYhDJI0wCgpXDWWEBcJ3ubW/pGG+edXNIFCFTxLWPdsUxTFJNiDeRtIJSzRU2ME+9MgKm/zevW3J2ZW3SrZVVkicmgQkCJnn1oqFct250PMeEzYsmO/3x8JzH+Bpzca71TM+NW85HAHMFJD7GWtCkwN0kE4M4G5+FmnhdLEowgDXSmo7tGe4kgDnLq90dnXPgM/CLFXyeijkT5j7sa+7sY1bWyty/js/P5aZ9m5TCjZFNpQTrPiJjXTdEkkwGCZAACZAACZAACZAACZAACZAACZAACcxKgAL3WYlxexIgARIgARIgARIgARIgARIgARIgARIgARIgARIgARIgARIgARIgARIgARIgARIgARIgARKwgEBvNFbp2oeTU+n2ehacYbpDGnEHXlgLvlDgjjOiTv1+X+W/jVbLUsnYdDVc3VaxaFR2NzdUqnd0dr66gjjwzI+J3Jut1p0s0YHVWpsi48X1N8VdZDGQeqOp9HvgAAAgAElEQVQppWp1beru9Iqa+1at0ZDLcsXp1WH5SYAEHiBQyGZV0np6cUnZlEU9BGJojK0hkcbY2O0Bofr+zrZWE9KiVSRzwtgDEncI3SOhkKBM+PL7/Sr0qtTrAlEhw90EXu/uSiDgFwivcY97Kr7Y39N7YKVWV4nrNOH1egTnQIIGzEsgiU8nEvodfRDX/TfvD6Y51NzboE9DsoM5JsRhDPcRgBwObYw+dXPT1qRKVt9Xcb9EchfIkr89+OCYObcRTt1KmG77Ap66/dFI4HEHN8jvJ+WaWGtIJeIqOTMBASfWsCB9tzKMcB7nWOf5Fp7X0UjEFon6cL3FIhEVeuE6QKIEPD/a3a52hdfFXf05wuq1PdzfMZ4CH6wTo++ucr3YymvhqWNPyttfKkKEnB9ti3bG9Q2ROySH+Pf745NPRJurqi/PSwLLJoBkY5rwyAZJNJZdd56PBOYlUEDCl9RtohUMOTFe6A+HKuzFmI6xXAJI6IfnOcZmSP68juOl5RLn2UBgb3tbBe4mGZeZ2z2UFAjzaoi9NWnVitZJ2WrWE0AyUySSWFViKMwfMa5DoAxY98C6Bu+J1re9089g7lEYz+AeZZKUOr1eD5V/I5cTJBL0ezzin/g7ODfWlXUiARIgARIgARIgARIgARIgARIgARKwjgAF7tax5ZFJgARIgARIgARIgARIgARIgARIgARIgARIgARIgARIgARIgARIgARIgARIgARIgARIgARIYGoC3eFIRW/ffTiceh+rNvzRm9cqu4L0ykTvo/BqGgEd5Dp4STUei+p3E3jhr9PtSq3R1BdH3fwC4ENtAxZ4gddqyZNV/cIOx70vch8Mh1KqVKTZWr/+ZIf2mKUMEBRACASJCe4BDGcQwP0cL/1DblatN/T+xSABEnAXgY1cVtLJpIp/rRaVuovc9LXB2BrjXozz12H8a6RFGPcfnp5ND8qiLTH+8PkgdPerBLXT61HQaRFrux0WiWiyqZSEQ0G5abf1Hof+MBnD4Uj7Ry6d1jkqBLnTXqeJWEy2CnntU6fnFzqfh/gXAjnIYCB2n2b+/BJuEM8k4zGpNhpSrtZecijua2MCsWhExZCd7vKS/RW3NlWqfXZ15YiEF+bZc38tyzTrYDSWwcckKpDsITnVpAg/4PdLOpWUVDyusnwEpGe1ekPq19eWSfMnJe64jiGUZqyeAGSMW4WC+Lw+5KHTJB2tm7YmNjCBe/77JQgY85mMZNO3klj0kevWjfbHZYv4ID+PxaLSbnf03Lg+rC4DRHJYR4WMsFqrLywZ4M7GhtbFjAjOLq+0jRkksI4Ecpm0joNxP5s2idE6cmKdSeA+ATyjMBfE97uxwXAkh2dnmtCasTwCezvbEg4GdXxfb/Jzp+WRX+8zBQIBebWzfZtordORaDisa0lYB31ojIzETFgrMsL39abnvtpjrlTIZbUPrCoxFOZMGNNh/Qjr3yYoc3dff1t0jdB30YfxtxuX5fKiD2+r42FtBWssk4kfbVVAFoYESIAESIAESIAESIAESIAESIAESMARBChwd0QzsZAkQAIkQAIkQAIkQAIkQAIkQAIkQAIkQAIkQAIkQAIkQAIkQAIkQAIkQAIkQAIkQAIkQAJuJjAai0CQDmHc6cXlyqv65at9fek47JtP4D5Zgcdk7tim2+tLo9m0VIa1cpgTBaDAfXGt8ZnIfTCQUrUm162WjD5K2RZ3Nh5pEQRwX8GL4hBj9SgxWQTSpR0D8n288A9B3fnV1VLFkUurJE9EAmtMgAJ3axsfY+Ev9vdU4HJ8fqHJjNwekMVABAh5FhK3MEhglQQgWd/M50VkrMW4/f9PAwJXiN3rTUidpxPVYHuMkSB9Pi+VPhFcQ9wO4WwkFJJvDz5MLYSfh9Pb/T0V+ULeTvnsPAS5z2MEMOfezOek3e1qkhe7x5u9ol6PAa9HfPcSNZiyY+2tPxrpfQBzU6y/PSTXQ91TibhEwuG7akO012heW5Ls5hOJe70hVxVK3O3Q3zCG28rnNZGB1+vRe62R+5vyDQYDOTg5tUzwb84DGR+kj5MiPvwO/diI1EfDkfZPK+TuuLZwjT0UuIbwhYRvixS6Q4i7t70lHq9Xzi0QrIMpjo82PHLAPc4O1wTL4E4C5vpGsiPMVxkkQAKzETBJELAXnsFI/FOuVPkZ1WwY594a8xUkbhuPxnJ0fiaDwXDuY3FHEpiVQBLrTYW8ridh3ffk4lKTBz4Uk8L3DyenCx03z1pubr9YApi3YH0QYZfEUI/J3DFfw9xnMpndYmnwaE4kYNbTDo5PXP/3G1jrw+cEFLg7saeyzCRAAiRAAiRAAiRAAiRAAiRAAiRgHwIUuNunLVgSEiABEiABEiABEiABEiABEiABEiABEiABEiABEiABEiABEiABEiABEiABEiABEiABEiCBNSUwGI9lMBrLVbkiVRtIDiGwgahqEQL3ySZ9TOaOF0X7g6FU63WBFMutQYH74lv2vsgd4qpytSqN69biT8Yjzk3A5/XI2/1X0ul2KMaam+LqdgwGA7JdKIjP65NWu60SCgpCV9cePDMJLJoABe6LJvr58SBxCQYCKtXEeN/NiUww3s9n0pJKJOTd0bEMh5RnWd/DeIbnCECmBPku/veowN3rkW63J4Mp+2w2nZZsKindfl+OTs8+KwIE7pj/ffv+4MFzPlfmaX6P6w1JkjA2uyiXpd8fTLMbtyGBqQjgubW9UdDnF+7nWLcpbm3adj43KUF/TsTUH41l+DHxG5IflGu1B5lAaptOJSUVj9+Ju7FmdX5VmorhLBtNlt8u0rdZyu/mbeOxqGzkcipPh+wbic0gafR5vYKEHXhuQHS2DAmertUGg7pm6/N5Bc83lAVfk4E+jb69qCh+XCdGMod2pyOZZFKCwaAEA34tgxHb43dIhrKItV2cMxoO20aCuCiWPA4J2JGAGbfi+baI69eOdWSZSMBKAibpCJ6HGBcgKdh168bKU/LYIjoWeru3p8lsLkolaXfcnzCRDW8/AhgTY56M5GDPJe0sZLOSSSV1fdgJSdLsR9t+JcJ93yR3xDwI9yK7xc7GhmBOi/kq5O2LTLplt7qyPLMTMAkI8BnO94dHsx/AYXuYv9UKej3ifST5o8OqxOKSAAmQAAmQAAmQAAmQAAmQAAmQAAmsgAAF7iuAzlOSAAmQAAmQAAmQAAmQAAmQAAmQAAmQAAmQAAmQAAmQAAmQAAmQAAmQAAmQAAmQAAmQAAmQwCSB3mgso/FYPpyc2uLFya1CXiCPgvQK765BLm/kVt+8P1hI4z0mc78sV6RmA4n9Qip57yAUuFtB9faY90XudkmGYF2NnXXkdDKhwjOIS04vL51VeJb2jsDe9raEQ7eCuEqtLqVqlXRIgARcQIACd+sbEfdNJEiC+PP65kaFmpB/ujEgu0WfikYiKv1YhszUjRxZJ/sTeLNXlPF4rNfzQ4ltjAhzUfPnh4hAoFvIZaVab8hVpWJ/aCyhowjg2ZXPZiSdTEq90ZRIOKSi5sPTs2fFdMuuKJ49EFpDhocyIp6TuGONCyJ3BAR6F1cllT8+FlhzAA88y62QuENUDWE17ivfHnxYNkKe7xkCELVjfANBeSgYklQi/skey5S4P1ZUI3dH0gFcE5BIYtz50jDJBZ5az/Fj/JfNSiwWFajkMf6rX19Lrd548rp6rGwoP56z4A3JIIMESMBaAuYzC5zl/dHxXNettSXk0UnA/gSMxB1j6NsEWxVN/MKwjgCSTWHtqd5sSqnCzymsI80jP0cAf+8wzfon7g9fvNpXafCixurPlY2/t5aAWfvDWgLGUHaLzXxe566Ut9utZexRHqxDZTNpTZyGZ+lFqWyPgllYCiSpRNKNcDAgfgrcLSTNQ5MACZAACZAACZAACZAACZAACZCAuwlQ4O7u9mXtSIAESIAESIAESIAESIAESIAESIAESIAESIAESIAESIAESIAESIAESIAESIAESIAESIAEHECgOxypxPG7D4e2KG0uk5ZcOq0vEUMsj8DLndVGQwV1iw683AwREqRA5VrNknMsuszzHI8C93moTbePEWSgL3V7PU2GwLAPAbzEjheAIf2u1Ov2KRhLMjMBSBGzqZRAUAeBW63ZlOFwOPNxuAMJkIB9CFDgvry2eF3cVfFrp9uTs6srV94/IfDEPCIZj8nB8Qnlf8vrXjzTEgkgMVEqmZDrVkvOLq8+OzPmJri3hkMhS0XMr3Z3VFZN8dcSG3/NThWLRmR3c/OTWteb13JRKq2UhBG2RyNhFbfj35Ph9YiuZz0nY8JqV380EnjcseZ1flV6UniN9Yb9nW2B8AkSdyQgnEbUNw0scz0zIcM0tFazDfpbLBrVtQ2TKGCyJJD2YS1qUX1i3lpiLPamuKvJACA/xxrZvIE+/3avqEncpk0skM9kJJmI65gXMU+CRbMujfJD4s4gARKwnoC51pGEi0ECJDAfAYwPMFbEWEATBJXKKx8XzFcT+++Fz5I38zlNLAXOvX7f/oVmCUlARFKJhPZduwq/2UjTETDzFWyNedf74xPbJe2gvH26tlzHrfAMnUyAiL8FOzo5le4aPEuxxrGZy0kiGpFQwK8J6BgkQAIkQAIkQAIkQAIkQAIkQAIkQAIkMCsBCtxnJcbtSYAESIAESIAESIAESIAESIAESIAESIAESIAESIAESIAESIAESIAESIAESIAESIAESIAESGCBBCCK6o1GKomCeM0OYUTjKIsRt0MiZaWEyLzsWq3X5apStQOGhZfByM8gH4KEiLEYApS3L4ajVUfBy7Cvd3c0SQWu7Zt226pT8bhLIoB72c7Ghp6NkpQlQedpSMBCAoVcVjLJJAXAFjI2h4b8sri1+VH82tLkSIPBYAlnXu4pIDbd3drUZwTHvMtlz7NZTwBC2jd7RU1mA4n1TftzsSySGKQScen1B3J8bs28D4JejLHF45GDo2MtD4MEFk3A6/XI2709lTfjS8f/vZ4czpEwDaJ1PB8ikbAep9W6UbHlrHJpJAfDmtVkqLBdPCptx3/PGoPRWAYfkxc+J2aflLij7HjOvXStDPKsrUJe58zvj45ffLxZ6z/t9irF9/vv+gL2QzKvdbn/oJ0K2Yz4PorJUffblJdq7dN2a3U6KixfdeB6K25vSe+FfRT9EvVGspJmqzVTtVCG7Y2CitxxXSFBwrSB56zP67VNotNpy83tSMCpBMxzqHXTlpOLC6dWg+UmAVsQiEaQAGlDx0uX5bLUGk1blMtNhQBbM1bAZ+otft7kpuZdi7qY5F34uxAkSca8ctZ58VqAsnElJwXu88yVrK6akbfjPJif1q+vbbvOYDULHv+WABIfGnE71rUQSCRxfd2SUq2miQjWJZBII52ISzwSFt/Htc51qTvrSQIkQAIkQAIkQAIkQAIkQAIkQAIksBgCFLgvhiOPQgIkQAIkQAIkQAIkQAIkQAIkQAIkQAIkQAIkQAIkQAIkQAIkQAIkQAIkQAIkQAIkQAIkQAJzEYAkCrIovEAJiaMdAlKtzUJeavXG0l7q/EHg3pCryuplR1a0Qwzyhq1NocB9cXQn5e2QhB6eni3u4DzSQghoG+1s370E7EZR7UJAOewgEPf9/+y9iXoaSbZ2vZlBCNA8y0NVf33/13P+7qqyJVmzmCQxw/+8W041ljWAxJDA2ue4VbaSjIgVkZmRkeTa2+vrlk6nXMov0YSEE4v0kveMdRnVhcCLBCRvl8Rd0klJSBHGjHewyCv75WDfJMpottt2cibx63wJMiTT8jZGIn5/c1Mqjxcqe4fABAlsrK3aWqFgpYruW4vPzn0+7e1aMpm0s4tLnx+NI1byeVNdarWaJ+CYr7PIOIixz/cSkMBZc/xkImmZdMqF3f8cn7hs/LXoF7ZrjemlkDBKayS6n5DQ/S0ZepB4RvuTaCnxHmP7M5XRpbjV7fqxpDrpuHppTjRqibsElJJphVnyqXPO1vras91YbzTt+48f7x1iM/G5QG4cVHZYIfk0GhnM8d+bMFTHrSTwOg6+vSNpQ9DmQFB5fHrmx/hbESQVLVdvPVEKAQEIjJdAsLbe6XTt248fb16Hx1sb9g6B2SewlEmbEnqlUylPgDKu+8HZJ/X+Fuj+RM9aG62WnZyd8zzi/Sj55JQIpFIp+7y3+1vpQYKzRuNB6M4a/ZQ6aIBig++0aB3jx8XFAJ+Y3CbBfeDTErXO4esvtYdEevqjvxPzTUD39fncssvbg2i2WnZ1U1zYOUoykbD1lYKt5HIjW1Oc71FE6yAAAQhAAAIQgAAEIAABCEAAAhB4SgCBO2MCAhCAAAQgAAEIQAACEIAABCAAAQhAAAIQgAAEIAABCEAAAhCAAAQgAAEIQAACEIDAFAk0uz3r9nouw1nkl3HnXeAej8Vsb3vLxQ0I3EdzwPXL2yWUk6xhEBnUaEpnL4MSWC3kbWN11a6KRStVqgg1BgU3A9tJ0CuJ3/JS1qLRiF0VS1YsI+mdga6jihD4jcDu5qbllrNI3Cc0NnT+PNzdMc1lJDe/LpUmVPLkipG4d3Nt1duoxABKtENAYNYJSLKle7pYNGpHP06fvX+PxWL29WDfm/qfb9/H1uRAEn9xdW0SCRMQGBcBrWVI1h6Px2xva8skOtL6lYRPT0Pi5ZVC3p4K25W8REk95FrXz17PTKp0rYU9zWGie/q7nzL359bIJE//4/DAE6GkY9GRN7vV7VlHFTR7NdHiKCXugcD9x/m53d7XRt6mUewwqKP6RJJ9tV/XeIWu81rnmteQvF5rljr3K2ZB3h70hY7Z5eySzzWvi8PNN9XnOv7/Pj6xjybi+/fXLwPXQVJWyeX+Ojr+cLnzOiZpFwRGRSBYW9f96X+/HyFvHxVY9rPQBPw+LZHwufLxHCbsm3bnLilJ9vaW8z2/umatadodQvnvJqC1o3w2a9nskp8zdK+h6/HTQOr+bsRj/WDwnZbL6xtPXhrGkMhd6/PJZMKUkFtrMU9D9/b1ZvNR6k7SkTD25PvqpHtqfT8jWLdRX9/Vav4sapG/jyaaOtdurq3Zaj5nyVjUfj8y3secT0EAAhCAAAQgAAEIQAACEIAABCCwOAQQuC9OX9NSCEAAAhCAAAQgAAEIQAACEIAABCAAAQhAAAIQgAAEIAABCEAAAhCAAAQgAAEIQCCEBBqdrsuwxil3C2Gzf6vSvArc9dL11sa6ZZeWHl+OnSXZU5jHzub6mhWWl10cFkSr1XLh2XWx6DI4YvoE9ne2LZvJ2LEE+7VwyuimT2m2a6DjUOc5ndsub4oIn2a7O6n9AhMIZImSOUjEuegih3EPBck0JdWUOOP0/GIu5y2a30sW02q37fuPU5K4jHtQsf+xEwhkfOWq5jw3z5aXy2Zte2PdZcYn5xdjq9O/Pn+Scsb+Pj62TqcztnLYMQT6CexubfrahiRl5Wr1FziJeNw+7+/5/flTYftbMiQJ0yVy1z18/128rh86lm5/Ct01RwnWjuKRiMVlhB9DqD4SuSv+Pjr269hLoaQOEtdr3qT5k+o4bOhaqfWNu/uanZyfD/vxsW8vudX/+/LZ2yapdn8/1BtN+/7jx9jrMK0C1DdKSqDxrZjF9bxAvi+Bu4R8g8zxg+NMcjcl4/toPCdwl0wwnUxaJpP284bElZ7oIRr1Y07HHgEBCIyPgI61IKnY3f293dfqLvAMEnWMr2T2DIH5JbCxtuprIJrTnV9fc5824q7WzP9wb9cSiYTfj5DIbMSA2d1UCeieS5LtTCplWldy6XYs9ih1Z71+qt3zW+HBPbySy48i4dWkWlfI5TzhXiqV/E3qfnZ5xXl1Uh0xpnK0bhGI24PvzmidrVK9tYvr6zGVOpu7DZ6FJqNKNjmetcXZJEOtIQABCEAAAhCAAAQgAAEIQAACEBiEAAL3QSixDQQgAAEIQAACEIAABCAAAQhAAAIQgAAEIAABCEAAAhCAAAQgAAEIQAACEIAABCAAgTEQkA+q2e26QOfHGOVuY6j6yHc5bwJ3vWy9vb5uueVlC977k3hMwqT7en3k/BZ5h5KlSYKqn7/I3NttK1UqVixXFhnP1Nv+56dDi8Vi9t9v3z1ZBTF/BHS++3Kwb0qgoHNcrdGYv0bSIggsCIHdzU3LLWddzInEfbydvrG6amsrBRuVGHO8tX3f3nX931xbtWxmye93zq+u3rcjPgWBEBBIp1J2sLPtUlnduz8ndJbwRTJnSWmrd3cm+dEgoWRHEuxIkvuaKDrYV3Yp4wkgJNhUcgQCApMisFYouEC9endvZ5eXvxR7sLvjIjBJ1SVXf2+4yN0kdH+QuveH1lIkfNZ9fzr2v0Ru7y3rtc8FEvdBhN2BxD04PwwiyO4vW5ItSbbVZkmrw5aUYWt93VbyuUd5ufj/cXjgMkElatNa1zyG5HbrKysWj8e8eYOMhTBykAjy68H+o/xRddSxVKvV/Tqi/+5PPBCMx3anY399P/pwkwK5ofhpTSiVTPq5IghJD/VH479eb/g22nZex9WHgbIDCIyIgJKu6Hh8LnROCGTu7VYbsfuImLOb+Seg9XGtg0iSWr29m/8GT7iFuhdZW12x+/uanV1dvStx0oSrTHEQeDcBidz3drZNSeJZp383xrF+MBBAz5rEPYCiRAFK0qdA3j7WoTL2nev+Op9b9rXlIPScvlSu+DMZjVHiVwKZdMr0LDStZBkfWMOEKwQgAAEIQAACEIAABCAAAQhAAAKLSQCB+2L2O62GAAQgAAEIQAACEIAABCAAAQhAAAIQgAAEIAABCEAAAhCAAAQgAAEIQAACEIAABEJAoN3rWbvbs8vrGytWFlsyPS8Cd4mdNtfWTC++BoG4fXIHmyTuemk6ELmTHGFy7J8rSXKBPz4d+svB//n2fbqVofSxEtje2LBUIm6Vu3tPnEBAAAKzSyCQj6gFmp8qMUO/1HF2WxaemgeJL+Kx2FyLT0Vcbdze3HBR53Wp5MJ6AgKzSEDy22g0ZpW7W79/f2nuK4m15LfK4tVsNq1crbrs+qXzqOQ62xvr/7t3bDT8OLmv1V7EJJG8hJvl21u7uinOIk7qPKMElGxAsvJmq2XfTn48tiIQNEcjZsnoaMXqEqm71F2S558lSq4kUfy4o9GRSt5cqv5WcoVA4v5eud7h7o4nf5Dws1SpjrtpQ+3/z0+fLBaL2vHpmcu+g/W7eqNpR6encykD05reztamBaNsVuXt/R2tNi1lMraUSfv8TPPRIDS+JXOX1D2bXfKxqP4ehURd+9K1MShNx4jKu7uv2V2tNpIyhhrQbAwBCPi6udbQdT7w5Cuau/4MHasvKR6VxEhr7QQEIPA8Ad0ztjtdu7y5sToJTkc6TFKJhB3u7fr56+Ts3OcQBATmmcBqoeBJMd97fznPbMLSNp2PdB+v9TndNykZ7qwE8vZZ6anX66k15dVC/jEpk+bwjUbDTi+vPOE68ToBJVdeWV62dCqJxJ3BAgEIQAACEIAABCAAAQhAAAIQgMBQBBC4D4WLjSEAAQhAAAIQgAAEIAABCEAAAhCAAAQgAAEIQAACEIAABCAAAQhAAAIQgAAEIAABCIyOQLMrEVXPxVcS5SxyzIPAXeL2Qm75UR6OuH2yI1qiREnT9LK0QsJZiUKJ6RFYyedtfaVg9WbTxRrE/BLQuW99ZcUk8Tu9vJxLid/89h4tg8DvBAq5nG2tr7nYUYJFyYoRtY1upOh8uVLIW6PRtJPz87k/Z0qGIfFQxCJWrJR9jkZAYJYISFq9v7PtQqbzq2uXV78UOn8uL2VcfhskldK2ut+XlFkSYCU3UuSWs7a7uen/LQGdf+anULfT7Vr19s7lf8H2QZn/+vzJ2p2OXRWLdnuHRHOWxtKs11WC1y/7ez4m//v9yJuj+/DP+3s+3lOx6KOkeRxtdZG79cYuVlI5Cq3XKfHioPLuj0jcJd5SEh3NuySMD0tI7nuws/NYL/XzH4cH3t+ByP/pOSosdX9vPbSmtL+99Sg0HrT/31veND+n5AvL2SVLJBIudQ9C15YfFxcjq5qub9p/9e5uZPtkRxCAwOgI6Fqu41TnAwnd++ewwdxU18R5Ph+OjiZ7WlQCyUTCn00pQYnWPdrtzqKiGEu7JUkW41pdYlqePYwFMjsNFYFYLGZ/fjr0Og2SUCxUlV+gymjepGRVsyRwR94+2wNU8/ZA3B7M2SVrv72v2U2pZFpPJgYjoDUKfbcrv5y15JjXMwerEVtBAAIQgAAEIAABCEAAAhCAAAQgMCsEELjPSk9RTwhAAAIQgAAEIAABCEAAAhCAAAQgAAEIQAACEIAABCAAAQhAAAIQgAAEIAABCEBg7gg0Ol1/ke4/377PXduGbdCsC9wl2tILkwrE7cP2/se3X15actmZXlbtdrv2/fTMmgueFOHjVD++B724Ho/GrHJ3azel8sd3yB5CS0AvjX852PfjT0lJJBUlIACB2Saga6ok7sH85l7i4ssrF3gSHyOg86Vkp5Iz35Tn//qoRAAr+dyDxD0SsX+OjpGJfGwI8ekJEoiY2cHurqVTSftxfuGi9bdCDvZ4LG7pdMqW0hlLJhOWSiT8XkXJMC6uri2TSdvOxobPmSTD1FxZv8+kUn7e1Wc0v9IxI/m7fn9fq5kkXjqH6J5T9UHM81Zv8PtRE5BETuPwv9+++/jTPZ+kZfFoZOxi9VG35aX9tbo96/xMtBBsM6g0b3Nt1a93ui86Oj0bOFljvxhda4T6fBhCIvPs0pInxwsSsOgcpTmi6tzpdOzo7Hyu1l903tUa5Vqh4F2gc+2iJDKSwFn9e351FYbhRx0gAIEpEVAiC13bJXTXeSERjZiujbo28RxrSp1CsaEnoKRfG2urvyXtCn3FZ6SC//ry2SSoLVdvrVSpzEitqSYEPkZAibSUUIsEKh/jOM5Pz5rAHXn7OEfDePetsZbPLT8+q1Npek6ndRqdI8zpzmYAACAASURBVIj3EdAa3ko+7wL32M+kqu/bE5+CAAQgAAEIQAACEIAABCAAAQhAYJEIIHBfpN6mrRCAAAQgAAEIQAACEIAABCAAAQhAAAIQgAAEIAABCEAAAhCAAAQgAAEIQAACEIBAaAh0e2bNbtclQJIBLXr8T+BetsubYmhwSLzQ7fWs3mi4aPO52NvatOVs1iUm6ksJTonJEdhcX7PVfN4LrNUbdnx29mJfTa5W81lSMpm03FLGbsqVNxlLeia5n44dyd7UN8R8E5BIJRqJuMBdolECAhCYDwLpVMq2N9ZNEjeFpBDFSiU0YtFZpPz5YN+s13Mhc/XubhabMHSdJfv9tLdr8VjMjs/OXT5NQGAWCKwW8ra+uupyYsmYX7onfK0tSjYlmV8ykbBmq+XzY0mTJL++uin+JtqJxSRyf5DoShwfiUZ9jqX7Td2R6jhS8gd9loDApAkc7u1aOpl0cWK73THdj0cjZslodNJVGWt5/RJ3SbFK5YrPf96Kp8n9dN4YNILPiu3F9c2gHxvbdjp37W5tmRxWTwX2mheqvvqp86LqW65Wx1aXSe84Fo2a5mv6qfjv9yPmvpPuBMqDAARCQSC4NvlctNdbqKQWoegAKjEzBPR8SmLVy5sbu6+x3jHqjvvj8OBncrOWnZyfv+u+fNR1Yn8QGDcBrf18/XRoSiw4aEKxcdeJ/f9KIGwC93g87okhn3vegLx9Nkev1oa1Nh08m9PasL5bdlUsWZtEyx/uVJ1n11YKtrK8bIl4DIn7h4myAwhAAAIQgAAEIAABCEAAAhCAwGIQQOC+GP1MKyEAAQhAAAIQgAAEIAABCEAAAhCAAAQgAAEIQAACEIAABCAAAQhAAAIQgAAEIACBkBFo93rW7vbs8vpmIAlUyKo/8uoEAneJLK+K4RDRra+smOqlaLVaLmYvV29duKeIRqO2tb7mYj29MCkxF9LikQ+NF3eYiMdtb3vr8aVVjRuNH2J8BCRelchXgrZSterSyJcklhKd/fn5k78ofn51jexsfN0Smj1/3t/z4/Hk7NzuarXQ1IuKQAACoyEgGZUExErQIZGp5rCSRRDDE1jJ52ytsGL1ZsNOLy4XQjylcXO4u+PXCSU84jox/LjhE5MnoHH7x6dDF/hq3H7knKfz51qh4Me79qvQHPkt4bGSHxRyy37PKQG8Qvv4/uOUe8/JDwlKNLOt9XXLL2ctEom62FuRikVdKjdvEUjcB13v6Ze3a21Ia0T67KAhYbrWODqdjgvDpxk67305PPDznxKyKYHPc9GfUO/uvmanFxcu+J2H0DlXayBa+1N/KlEZAQEIQGARCfRf3yq3t3Z2eTUQBp0/h7kODrRTNoJASAko8aGem/y4uPRnicRoCeSzWdvaWPed6hz0kXvz0daMvUFgvAQOdrZtKZPxxH+DXn/HWyP23k8gELjrFrjbe7j3133jNMTakrd/Pdj3+/H/fvv+S0chb5+tcavvvwTids2nFerX27t7u7jm+xaj7k3x3t7csOVMxpLKUElAAAIQgAAEIAABCEAAAhCAAAQgAIE3CCBwZ4hAAAIQgAAEIAABCEAAAhCAAAQgAAEIQAACEIAABCAAAQhAAAIQgAAEIAABCEAAAhCYAoFmt+cv2+lFTqTf5qJ0CdP7Be562XQaL7lqOGysrtraSsFHhiSlenkvCMm0avWG/1sqlUTePoXjR2IzyWP04mqn27V/jk9cckaMl0Ag6FYpgYBHgnaJ3NUP/SGp387mplWqt3Z2NZjYZ7y1Z+/jJrC7tWkSAQwiIx13Xdg/BCAwHgK67ur6q+uwQsltzi+vfK5EDE4gkELr57fjk4XhJ+lQJp12YfXF9c3gwNgSAlMiIOm6klc0W60Pi3uD+101RQL2y5sbK1WqQ7VMMuFCLmc967lM+aVESkPtlI0h8AYBCbx17tafdCrpP4NxHI1ELB6NWCwwuc8hzUEl7v1yW90r/3V0/C5p7dfDA19r+vvoeKrzg+Derlavu4j+tfhlfabT8e113pyHUNIdrQ9qDqx1j5sySQPnoV9pAwQgMDyB4Dqn+efx2bnp+vBaSGiqJB+asy5nl6xYrvAMbHjsfGKGCHw52Pf5wj/HmgPORzKbMOGXyHbzZ1JJJRfSvTT3w2HqIeoyLgJaB9JzWa0hT/secVxtnMX96h5Yz0XSyaQd7O48NkHPSNRPk45A3h4kjFTi3WKl4tVA3j7p3nh/eZo/538m8Qz2cl+r+7MUfReDGB8BJV3V98LS8bjhcB8fZ/YMAQhAAAIQgAAEIAABCEAAAhCYFwII3OelJ2kHBCAAAQhAAAIQgAAEIAABCEAAAhCAAAQgAAEIQAACEIAABCAAAQhAAAIQgAAEIDBTBBqdrguP//Pt+0zVe1yVDYR297Wa3dVqphfyU8mktVptOzk/n6j8aXNtzVYLeW/q2eWVVW5vvS56aVIv5fbL3CXmkpwKCf+4Rsbv+1Uf7G1v+S8k0j8+O0PWMCH8n/f2HpMWNJoty6RTzl7HQeX2zq6LRU9MoQiEb9XbOzu9vJxQDSlmmgT0crPkdpIzSaRCQAAC80tAMomdrU2Lx2LeSI774fv6cHfHJbjBXHP4PczeJ/a3ty2TSVtE8v9azdv+NAHM7LWKGs8rAUmP/vx06GNU5zjdE34kggRhmjtfFYsusSQgEEYCEk9qzUPXKF3v9d/RaMSFlPFo1CLRqMuMohZZGKlRs9s1eThfWv95Km//yBqRZLdKHCE51+nF9O6jg3mK7ut0DnwrNE60TqO1M4XOc0rQOOuhOYv6RMkzPPEOSThnvUupPwQg8AEC/dc77Ubi0lqt/vCzT+iu65gSIQUSUW17fHrm2xEQmFcC//76xZv2f3//M69NnGq7/vh06OXf3t3bxfX1VOtC4RCYNIG9rS1PhqJ1Ka2lEtMnoO+06LsKuvfXOkGQiE1/fyvJzahr3y9vV12CxPf//fYdefuoYY9pf1pH0Tw7WE9RMfrekZLI6TtTxPgJiP3W+rpl0ylLaO1Ti0EEBCAAAQhAAAIQgAAEIAABCEAAAhB4gQACd4YGBCAAAQhAAAIQgAAEIAABCEAAAhCAAAQgAAEIQAACEIAABCAAAQhAAAIQgAAEIACBCROQ+EkCqNv7e/txfjHh0sNZXCBwl9CuX+6h2jZbLTs6PbVOpzv2yq+vrJjqonhJqBnI3CUz0zbI28feLb8UELwILenh5c3NZAtf8NICiZtEchLKLWXSnmwhm8lYLBZzmbv+vXp3b6lEwmU9On4v9ZLx/f2C05v/5gfJFW5KJbsaQPI3/0RoIQTmm4BkIJ92dy2ZTLiYRIISYnACK/m8ba2vzY3gdJCWa86Qyy75nEF/Wq2WHZ+dD/JRtoHAxAkE96ejSka0WijY5tqqnV9dW7lanXh7KBACrxHQGozWOdKplCUTCU/UlUgkLPrTWKSfkrbHLLIwEiMXtvd61un17CFF2UM8nfOMUt6u/UuErjUPidf++/1oasnqDnd3fRwMKnAP+AQCev29fHtr53MgGFSf7GxuOo9Op2N/H594/xAQgAAEFpGA5OyaJ2s94GlI0J5OJv13gUA02AaB+yKOlsVpcyIRNyW+bbc79s/JyeI0fEItlUP1zy+frdFoeCI0PVcnILBIBCTo/uPwwJv899GxtdrtRWp+KNsarBnq+yGa/2h+pH5R/0w6gu9MPC1XCS8k/lcsUgLZSfMfRXmf9/d8TU7rDZXbO1+HYc1hFGSH28dSJmPbG+v+/ZakFkEJCEAAAhCAAAQgAAEIQAACEIAABCDwAgEE7gwNCEAAAhCAAAQgAAEIQAACEIAABCAAAQhAAAIQgAAEIAABCEAAAhCAAAQgAAEIQAACEybQ7vWs3e3Z5fWNFSuVCZcezuKCl11VO72UKC6V6q3tbW89vLTY7do/R8f+c1wRiDS1f15mHRflj+1X4k8J0tqdjv31/ehjO+PTQxM42Nk2vcD67eTHY+ICSXkkcF/J51w2F4lGTa+1drs9i8UeZD56iV1iXwneifklkEml7GB3x6WkkvbT3/Pb17QMAgGBPz9/slg0asjYhh8TEnx92d/3c6aSXiyKlENiYM3tVwt5/yk57aK0ffhRwiemRUBz2C8HBz6X+XF+bvVG88NV0TxJ0i0lOyIgEBYCErYriV06nfLreRDyFLm03R7E7YsUErZrve7pnauuVZJFtlr/k+WlUklTEqsgRjUf+vfXL37+0ZrHONfAXuvX9wrctU/J6yRynyfZeSadNiW0U79oPUprIsxfFunMQFshAIF+Ag+JLTZM50bletF8QUlPgmunzo9aB9Y2uudTjOoaSU9AIGwENIdeKeQtm1my2/s7uymVw1bFma+Pkk396/Mnu6vV7LpYIqH2zPcoDXgPAT13U1L5yu2tf3+BmC6B/u+0BDXR3EcJ36YRmpPpPjy7lDGdM/tDz+c1ZvSTCB+BYP1ECQA0XyZBw/T6SMeO1n20VpqKPXzXhYAABCAAAQhAAAIQgAAEIAABCEAAAs8RQODOuIAABCAAAQhAAAIQgAAEIAABCEAAAhCAAAQgAAEIQAACEIAABCAAAQhAAAIQgAAEIDBhAs1uz6UW/RLkCVchdMXpZVe9pChxe7FceRQhSQ6tl+Uk+2i2WnZydj62lxf/ODxwqR7y9tANj8cKfT08cEk4fTSdPgoE7sdn53Zfq/1WiVw2azqWJWdVSG4WvCx+enGJsHI63TaxUtPptH3a3bFSRQL3GwTuEyNPQRCYDoHNtTWXcEtMIkEJMRwBSXck35F45/zy6jdR7HB7m42tNSeIxWIuCd5YXbWlTNpKSvpxfTMbDaCWC0Ngd2vTNK9VgoWLa+Y0C9PxC9RQrbOsrxQsu7RkiZ/nZZ2jA3H7IkqKJJ2VvF33sJ135B0b1RpFMD+QJPzvo+Op3VN9ROAetEEC928/fli73ZmLo0vHy/72lrdFUjUk7nPRrTQCAhD4AAE9y9E6sOYViWjEr5965hVcE4NErCriNYG7pKO6R9TzHyU60/OZ4DMfqB4fhcDYCGicppMpT4Kk5yA6BprNlhXLZX+GSYyegJ4Raz1JEnfWkEbPlz2Gn0AikbAv+3v+vFX3iUiep9tngcA9eAau/lC/hCE0r9Izh/51HcT/YeiZ3+ug+YO+m6SfHNfh6KOt9TXTPUw6Hl+4hJbh6AFqAQEIQAACEIAABCAAAQhAAAIQmA0CCNxno5+oJQQgAAEIQAACEIAABCAAAQhAAAIQgAAEIAABCEAAAhCAAAQgAAEIQAACEIAABCAwRwQana51ul37z7fvc9SqjzVFgg694Nrtdn/bUb/EvdVq2bcfp89u95EaBC/bIiH9CMXxfjaQvujY+efo2I8hYrIEAoH7yfm53d3/LnAParO8tGS55ayLTCQ0UZxfXbsEk5hfAmsrBRfyXhWLdlMqz29DaRkEIOAE/vX5s0WjkVdFbKB6mcD+zrZlMxm7KZft6qa4EKgCebtkQxurK7aUybjgT/OKer2xEAxoZPgJSBj5eX/PJZIkXAt/f1HD4Qlo7WVzbdXSqZSP81g0YrFI5Be51/B7nY9PSODe6g5vbx+VvF0UJcPdXF+zu/t7Ozm/mBpYSTIlfrsuley6WBqqHvMqcBcEJffY3lh3wVq73bZ/Tn6MfH1yKNhsDAEIQGDKBJRodWdzw68Ziv5ros6V//r8yf9dwmU9++mXtKeTST+fvhRK9IuoecodTPG/ENB4zWWXXOwZiNuVsKbWaFipUrEa6xpjGzGFXM6fO3S6Hfvn+GRs5bBjCISZQLCWjIx7+r0UfKdE85SVQt7nP/p+SVhib2vLlrNLXh3GS1h65fd6aA6tOcV9rW7HZyRIDkNP6XsOmnNkdZ+yiNktw9AJ1AECEIAABCAAAQhAAAIQgAAEIDADBBC4z0AnUUUIQAACEIAABCAAAQhAAAIQgAAEIAABCEAAAhCAAAQgAAEIQAACEIAABCAAAQhAYH4IyAXV7Hbt9v7efkxRxjRrRPsl7i7wPj4xyRFGFX9+/uTysuPTM7sP0Uu2o2rfPOxnb3vLJAbv9Xr2/fTUGo3mPDRrptpwsLNjS5m0i1ZfE7irUTpmJabVy66JRMJOzy/srvay9H2mQFDZZwkMMz5ACAEIzDYBibeV1KPRbLrgmBiOgOSfEnS0Ox07Oj1zAegihMQxheVlS6fTFo08GDAkc1eCFyV6ISAQBgK7W1uWzaRdwndydh6GKlEHCIyMgK7fu5sbpoQaEhHFI1GERE/oas2u1eta76fHXUI2zXdeCq1Pvfb7YTsvEHgpuYuSvEwrlMhCkt0wCNyVHG5rfd3arbYVy2VfV5hmQj/VZ3NtzeKxmMuINRd+LhnltPqOciEAAQhMg4ASkMQT8d+E68F6/qB10vlU19VACE9CpUHJsd0kCGytr9lSOuPJDG9rNatUb3286nkVMV4Cun/5tLfr8y89G9YcjIDAohHQc9Yv+/umJdW/j445DqY4AAKBe6vVsr9DllRCzx12tzadDvL2KQ6SN4oOEt9p7qvEcIvyfCi8PfJQM831JNXPJOIkugx7Z1E/CEAAAhCAAAQgAAEIQAACEIDAFAkgcJ8ifIqGAAQgAAEIQAACEIAABCAAAQhAAAIQgAAEIAABCEAAAhCAAAQgAAEIQAACEIAABBaPQLvXs3a35zKLYqWyeAA+0OJ+iXuz1XKh3ihe1A9eZq3V6y7RJMJJoL//JcX49uPUmq+I1MLZitmu1eHujgt0js/O7L5WH7gxyUTCXz7uIjMZmNksbvjHp0OXQbpEpdWaxSZQZwhAYEACiXjcvh4e2CzNnVTneDzuwvAg9N+aU3S7HauPMTGMytY1UMmHVKbOlzpPSqJSqlQHpD77m6VTKReeZtIpb4zYN1ttuy4V7fbufvYbSAtmnkAqlbJPuzueXEGJvUZxrznzUGjAXBDQdWi1UDCJp5W4Lh6NWLzvejgXjRxxIxqdrknFOekkf5pfqb/+8+371KTgklVtb2y4GFCJJ5WAcpgIRGSa93jyxW53mI//tu1aoWAba6uP/y7BmepULFdMa4PTkKYGyXg0r0Pi/qHu5cMQgMCcE9A1RclJ+kPr+bo21JtNv9bVfq4x9yfVfRSjttsuqSUgEAYCSiijxHSxaMyTylwXiz5fJCZDQELi7NKSnV9eWfXubjKFUgoEQkZgb2vLz0OIuafbMf3fVwiTxB15+3THxTClB0nzzq+vrbxAz4eGYTSNbYNE9alYFIH7NDqAMiEAAQhAAAIQgAAEIAABCEAAAjNCAIH7jHQU1YQABCAAAQhAAAIQgAAEIAABCEAAAhCAAAQgAAEIQAACEIAABCAAAQhAAAIQgAAE5oNAs9u1bs/s28kPayCfHrpTn74UK4m3RB/vDcmWvhzsuyBr0mKu99Z5kT/3m8T95IcLu4jxE1jN5219bdVfWP3r6NgltAQEAgKSp2ytrVq703XB/zQkevQGBCAwWQL/78tnl5H/39//TLbgd5QmafhqIf/qJzWflPzmqlj60Nyyv5BUMmk7GxuWSiX9vHhVLFo2k/FkKOXqrV1cX7+jNbP9EYmDD3Z3fO4t0dnF1TXirdnu0rmqvZIV6bjV8Xl5czNXbaMxi0tA151CPmeSasdjMYtHzKLI21+fE/TMtHY36UQ1Wu/41+dPPmf4//75NpVBu7y0ZHvbW1722eWVz42GjUDgruQ135Tcq90edhe/bL++smIS+ao/xEjn6SCUKK56f2/XI5y/DVrZQu5BdK9A4j4oNbaDAAQWkYAk7jpf61w56DVB5/s/Dg/8vH9dKvl5noDAtAkooYwSyyg0L9FcadAxPe26z0P5a5oTrhTsxuX5nBPmoU9pw/AEdE+vxKAKJTjhHDQ8w1F9QnMUSbi1xh0GiTvy9lH17Pj3o+9bbK6veQLRv74fjb9AShiYwJ8/E9UjcB8YGRtCAAIQgAAEIAABCEAAAhCAAAQWkgAC94XsdhoNAQhAAAIQgAAEIAABCEAAAhCAAAQgAAEIQAACEIAABCAAAQhAAAIQgAAEIAABCEyLQL3TdSnkf759n1YVZr7cfol3p9t1IZRecnwtJJ3OLmXsrlb/RSwsgcjO5sbExVwz3wlTbAAS98nD31pfs3wu57Kd6u2di3MICAQE4vG4Hexs+7Xt9u7eJSoEBCAw/wS+Hh64oCTMSYk0/9vd2rKlTPph/idhba9nmj9GI1GLxaIuEe91u/5TQludy4rlipUqFf+394TE9rp25paXvVzVQ/8W7E/X0/Ora59/LmIkEgnLL2dNspJStWpXN8VFxECbQ0ZAiRUkcK/VG3Z+dUWSqJD1D9V5H4HVQsFWcst+vVYCjXg04tck4nUCzW7PJB+fdJK/QHwuCZ9kfJOOfuHbe+XtqnPQjqD+Sv5WbzSsenfvSVuGTfYVCNwDga8E7vncskk2r7EdhLgFc7hJsHtYm9q1VDLhxSlJ59Hp2cgSAU2iDZQBAQhAYJIElMgriJtiye7fuB8OntvoM2Fed5gkQ8qaLgFd+3e3Nj0xn+Y3etaoxHwfSTA93RbNVukbq6uenBGB+2z1G7UdPYH97S1TQmUl29J9GzEdAv3zFCWC1FritAJ5+7TID19uf5Ki0/MLT0hHhIeAEmQoUUY6Fg1PpagJBCAAAQhAAAIQgAAEIAABCEAAAqEjgMA9dF1ChSAAAQhAAAIQgAAEIAABCEAAAhCAAAQgAAEIQAACEIAABCAAAQhAAAIQgAAEIACBeSXQ7Zk1Jbi9v7cf5xfz2syJtKtf4t1stez04tJlSQrJN2PxuMucspm0pVIpl5Up5O68r9dcFCl55uf9PZN8eNJirolAmuNC1P/qO8m6piU3m2O8j02TbHZPMoBMxiWWlzdFu+Nl4kXo+oHbmE6lPAlGMpGwu/uaXdxcW6vVHvjzbAgBCMwuAR37EpV8RPA5ztZLEq7kEpor3N7dWalSfVEQp+udJO+FXM6vefq7xK3lStWuisWhRKP6vIRemqtIUCoRvPal86RkKvq3s6srT4iyyCERhjhJwnpxfePSIQIC0yTwaW/XNK8plss+5yUgMMsEEom4ba+v21Im481IRiO+TkK8TSBYt1OSFcm4JxnrqysmWbnWOM4vr6zV6fi61bDC8/fUeSWfs821NZ8DfXRupzmQ1uOWs0suc9ff+0MJGMX39vZuIFnZU4F7/760/0DmHpSjdb9mq2k3pbIL4z8SWkvUftUn/aH5y8baqrdPzBRq08n5BRLXjwDnsxCAwFwT+PfXL4/tk7xdz2Nei34x6jSuy3PdGTTuQwTWCgWfByiUzPT8+tqF7sR4CezvbPvcS8+C9YydgMCiEojHY/b14MDvQ5T46+m9yqJymWS7kbdPkvZ8lRU8U9Naha5nRHgIaO1HzxOX0ilLPlnHCk8tqQkEIAABCEAAAhCAAAQgAAEIQAACYSCAwD0MvUAdIAABCEAAAhCAAAQgAAEIQAACEIAABCAAAQhAAAIQgAAEIAABCEAAAhCAAAQgAIGFINDu9qzd69nl9Y0VK5WFaPM4G9kvcZcgQUzTyZSlUkmXdfZHt9t1wXsmnfZ/lgBLn5G8HQHIOHtpPPsOXo7umdnJ2Znd1+rjKWiB96rjSyJLCVYlAFDSg7tabYGJ0PR+AhKcrq0UXHSq82uz2XLJsUT/BAQgsBgEJDvf3lj3+ZfmtmEKSdR3tjZdelpvNFzgOYjMRpLO5WzWMumUi8U1n5R8vVSuPIrYX2qnizxXV10E3253rGcP8vZy9UFMruuqzpuqU7HMfYCYrObzVsjnvG9Ozs7DNISoy4IRiMVi9nlv1/Tz+OzMavXGghGgufNEYCWft/xy1q9j8WjUYhHJ2+ephaNti4TtumY//DS/7iumkeRPydMkPn8aHxWqv0RMwj/NeST7V+IbxTjK0liUbFNC92BNLqiT5knnV1evdmogSb0uley6WHpxW60TqYx+hrpP/efk5N2DRnI11V9JfUrVqksSVY6E90rOE8jbWed9N2I+CAEIzAkB3dt1fiYu1jrhcxEI3HVPPEhC3T8OD3w77U9JVYLkvXOCjGbMOAGtO2nu1u32/Pki6+Lj7dBYTM+qHhI6//X9yJQQiIDAIhPY39627FLGE2LqHo6YHIEwydvVaiWMVZJUBeNhcuPgPSVpXeRgd8e/o/T38Yk/JyLCQ0BzjL2tTV+/SrCQGp6OoSYQgAAEIAABCEAAAhCAAAQgAIEQEkDgHsJOoUoQgAAEIAABCEAAAhCAAAQgAAEIQAACEIAABCAAAQhAAAIQgAAEIAABCEAAAhCAwHwSaHa7LoX6dvID4cSIurhf4t6/S4k97ut1q9Xq/jMQfOjlu/XVFRcuBTENMdeImr+Qu3mUt/d69uP8Aqn4GEZBMh63g91di8dj1mi27PTiAjH3GDjP6i718rIENVIbKhGGEiiUq1Wua7PaodQbAu8koDnV18OD0CXCWV9ZcVG6QtKSi+sbl2IME5JxSn6i/UjOqZDQtShxaKn8266CMvU5Sesk+ZRkdNhyh6njPGyrMSThkEXM/jl+v1x1HljQhukSeJj77vjcRnJIBDrT7Q9Kfx8BJSDYXFuzbCbtyQjikYjFEQ49wgxE7Q+S9oekfs/NDpRURBLOaUjwJAvvT0Yoaa3+rmRqN+Xf5x/vGykPn5J0dGNt1eXkPs/pdn3OpLnTuEP3k5lM2jR/Uj98/3H66r3kxqrmdis+t3pN4B7UW+uEheVlX/vTfyvJ2HvmGRIi7m1tuaRdklAlBEqnki6I134Vul6cnF9wLzzuQcP+IQCB0BM43N15TNKh5zB6HnN7d+/X1CACgbuSrOk+u95sesKU56J//f+t60To4VDBuSWgudrn/T1TMkCN++rtnd3e33uSOtaDRtvt2aUl29lY97W5v4+OR7tz9gaBGSSg+8QvhwdaUvVjYpDE46hNpQAAIABJREFUpTPYzNBVOWzy9gAQEvfQDZXHCmnNResHQVI7/V3JfS9vwpUQObwEJ1czrffsbm5aJpX0NVUCAhCAAAQgAAEIQAACEIAABCAAAQi8RACBO2MDAhCAAAQgAAEIQAACEIAABCAAAQhAAAIQgAAEIAABCEAAAhCAAAQgAAEIQAACEIDAhAjUO12XIv3n2/cJlbgYxejFx/3tLRdmPhW2v0QgELnrpyR9xGwQ6H85+vTi0qp3d7NR8RmqpSRlekFVcVeruSyOl/9nqAMnUNW9rU0XCd7e11wkiJBmAtApAgIhJfD/vnx2qeX//f3P1GuoeuxsbJiuY5LFKbHE/X3tWTnroJXVHFOC03Qq5TK6ZCLu5zzJTWv1hgtyXQ4aiVit0XBBnWRdSm5BvE1A1xIlBJHB/dsJAve3ibHFuAgkkwk72N7288XJ2TmJi8YFmv2OjUAikfA1EclQpRhKRCN+bVrUkKC9az1T/hZp2vX350JSWd3rNhpNl25KJKs1u3GEkt6oT5rtttXrDWu0WlapVl8tSnMMSc6vikWXhz8XunfXPEX1v6vd+xpJ96UGm3kyQ+03EMWrvcVKxQVi42r7S43cXF+z1XzeJPLVutzT+0pJUSWiW8nnvL6DCtyD8iRGk1DYJe7Npv1z8mOorv20t+uCe80xn4sgUdCkuQ3VCDaGAAQgMCECOt9KTPncJVf3yHpmo/O+Qtdf3bPrGvdSYl1dNyXF1vUhSMw7oaZQDASGIqD5isTiyWTS14L0R3MPzV0039PY13wz+EOysKHwPm6sREc6x+jcMY1ES++rNZ+CwPgI6N7y8Of9yrD3SeOr1XzvWed2Je0I7qVbrZadXV3/kqxmmgT6Je5heFYzTRaTLlvPjTRvdVl77OGnxkl/gr6gTvVG077/GG5tYtLtWcTytOzjyWLW1y2ViFtsgddUF7H/aTMEIAABCEAAAhCAAAQgAAEIQGBYAgjchyXG9hCAAAQgAAEIQAACEIAABCAAAQhAAAIQgAAEIAABCEAAAhCAAAQgAAEIQAACEIAABN5BQP6kZrfrUscf5xfv2AMfgcBiE+iXt0saLbE4MVoCkmDs72x7MgRJ1C6urq2NhHa0kGd8b/F4zL7s71v19s4qdw8CYwICEFhcApKWSEjx7eTHVKVqsVjUDnd3LR6L+fVLItK7+9rIOkaClvyyBKL5X8UbkYj1ul3rdLp2eXPj83xicAKSmOxvb8vfbv8cI3AfnBxbjpoAAvdRE2V/kyKg65Pk1oVczhKxmAujJG9fxOj0ei5ID1qvv7e70rf/LyTOvLy+eZC2N5sTxXSws21LmcxvZUpaLgF4o9nyOYzqFSSqCwTuF9fXVqr8LntPp9P2aXfn2X1KHvogi6974i0luNE8RmNEIQbXxZInpZlWaPz+IbF9NOpzt163Z5l0ypSQQPV8Kk5/j5jwF4l7qzXwfGO1kLfNtQfRsFiKv/pDof66uL6ZKrtp9RnlQgACEHiJgATu2Uz6Z/IUs1K1aq1my5azWUslE36uD0IC95Pzi8drwEv7lKR5mtcpehsCgxLQnEVrRhtra49zreCzmuvpWUur1bZm6yFpkNbTJz0XHbQtYd1OSR30nKpUrpDUOaydRL0mSkD3vvs7O37/9J77pIlWds4Ke5oULUwi939//eK0EbiPftBpLqvvULicPRE3JXBJS9jeN8d9Wqqu/3p21PQ5QMufHWndhyRwo++fj+5RiZoLuWXbVMLDaMwWdGn1oxj5PAQgAAEIQAACEIAABCAAAQhAYGEIIHBfmK6moRCAAAQgAAEIQAACEIAABCAAAQhAAAIQgAAEIAABCEAAAhCAAAQgAAEIQAACEIDANAlIHNXu9VwWJTERAQEIDE5AL8Dub29ZJp32D0mgpZfSn5OYDb5XtuwnsFoo2MbqikvSSpWKXd4UTYIRAgL9BHLZrG1vbtjVzY3LkSVOYZwwRiCwuAS21tddHDuoWE3X81ELKvy8tLHu5yMJT29K5bGdl3SNlBgnm1lyCZ3E7RJv3NdqLuQihiMggfvu9paL9//6fjTch9kaAiMkgMB9hDDZ1cQISMi9VihYMpH4KW+PWCyymPJ2Qdeam6Tt8eivHPRv+qOkiopA4j7ppCuar+xubXr5ktFK/CXhl66Fb0UgDL+7v/9lviGRpT6vNUZtI5GYy8Re2WcYxO2/rEPk87a5/iBKfxoS/NabTWs0HmSn7xWdDitx1/Z721uPHI9Pz6zWaHifZTJpT2b23rq81df8HgIQgMAsEtB9/r8+f/IkKrrc6hypJG/9oWvT8tKSad6t8+h9ve5/T6WSvpnmMxJb9ocSjRAQmCUCgdw1nUp64h6N636xa/dn4p5A9qufxNsEtBanc8xdrebJEyXDJyCw6AQenplvI3Cf4kAIm8h9e2PDBdRaG/jPt+9TJDMfRev7KBK0aw3gtXUWfV/FIhFrt9u+3tNsNn1OW280ff1Gz8+DP/NBZj5boT7WGutqbtli0f8lh5zP1tIqCEAAAhCAAAQgAAEIQAACEIAABD5KAIH7RwnyeQhAAAIQgAAEIAABCEAAAhCAAAQgAAEIQAACEIAABCAAAQhAAAIQgAAEIAABCEAAAgMQaHa7LoySvALRzwDA2AQCzxCQMGt9deV/Ivdu1yRzkXCceB8BCTAkx0+nUi5Hq1RvrXp3a7jb38dz3j+1t7Vp2aUll6XU6g0XRGgMSWKsn7Fo1GXGT6VLb3HJZjIubdJ++oXwclCqHL34jij+LYr8HgKTJxDISCUOVZKit0KCzm63Z9fF4lubuhhDYm/JTSW5Cs4BrqaNRCwaibgMy8UkvZ4VyxUrV6sjF8Q/V9FYLObnO8Ww57s3G75AG/gcZGfbZSj//fbdZX8EBKZBAIH7NKhT5nsJ6Bqk5CkruZz59UhzcL8uvneP8/G5IGmiWiMeiSdAJHFv/bS4/3107PcXk45/f/3yrEztUeaeiL8qdpeITfdaEt+m0ylbX1nxdmidsT9BjmR+/aIxzakkEytXb10eH7aQiF71d0n7T1m7xL6jjKcSdzHTPORpYiFtp+NLMj79Xrx/nF+MsirsCwIQgMDcEdA5c2dzw9ul86rOsdO4zs4dWBo0FwSUvEDzCwlgtf6tv2sN6+Lq2pMQEm8T0Fz5YHfHnwFeDLD2+PYe2QICs08AgXt4+vA5kXuxUn2xghJ+j/r83y9vPzo943tIQw6PIBmenlHrmqO/Pw3Pl9gzv4bruxTV21tfm5l0Ul+tUyjG+bzcvy/SaAxJcbY3X84u2XphxXKZlD93JCAAAQhAAAIQgAAEIAABCEAAAhCAwGsEELgzPiAAAQhAAAIQgAAEIAABCEAAAhCAAAQgAAEIQAACEIAABCAAAQhAAAIQgAAEIAABCEyAQL3TfVbUNIGiKQICc0dgeWnJ9ra3vF16OVYCtqfirblr9Bga9PCS/4O8XbI0yW9H/eL4GKrNLqdEQCLlT3t7Fo/H7KpYtFarbdubG/4y86NYORKxu1rN5cz1RnOgmmr8aRxKQPnSS+c6vs+vrl2gR0AAAuEhIPGUpJsKCUGVVOUlUZu2/XKw79v+R7LuVzKF6Hzw56fDgRoqmcRNuWK3iK8G4hW2jXa3Nk3zuvPLK6vQh2HrnoWpDwL3henqmW+ozpdKhqJ5uebg8eiDvJ0w6xe4i4eoJKLRR7F98HvNV84ur6aC7I/DA09Mc3x6ZoMKynXPrn5fLeSflYipLWGUsk8F8BuF9kvc252OtdudBwNbX8RjcYvFoo9y979YawpjV1InCEAgZAQ+7+89XqOU9IK1u5B1ENUJDQFJV5UoZq1QsKtiyZMQEm8T2N3ctNxy1i6ur630ihT57T2xBQTmhwAC9/D15VOR+0s11LNOPRsZVQTydu2PedjbVHXsBJJ2JVdR8jv9W39oPUnX7P7VNj3LkrzdBe6NhifIm8b3KVbyeU8Go3ULJTUZ9XdjtG5ysLPtSdwrt4uTaKaQy9naSsGyyQQC97cPI7aAAAQgAAEIQAACEIAABCAAAQgsPAEE7gs/BAAAAQhAAAIQgAAEIAABCEAAAhCAAAQgAAEIQAACEIAABCAAAQhAAAIQgAAEIAABCIybQLdn1ux2XV6hlycJCEDg/QT0Iu3h7o6LYSTd+uf4ZOQvqL6/drPzyYeXcHdMvj/J2/Wir34SEHiJQCGfs42VFRet1+oNa7aalstmPYlCpXrrIslsdsmPx7v7mr/g/VZk0inTC+eSEkqdJwFzvdl8fEFafufl7JIl43FrNFt2X6v5tbTZar21a34PAQhMiMD66oqtFgqPx+1LInddu5WwQfILJQx57Ryxs7VpuaUlF2K0223r/EyEpCZFohFLxOLW6XY8UYTK4/o1oc4eQzESY6zm836OPz47G0MJ7BICbxNA4P42I7aYLgHdu62vrNhSJv1T3B61WPRXmdR0azj90tuaM3R7jzJzydMUktzHIxFTUkWFkr+9lGxm3K0IxGrFSsUur9++V3paH0m68rllU9v037V63Y5OuXYO02/9Eve3Pqc+Ul8REIAABCDwMoH+pG7vvb7BFwKLQkBr6oXlZU/Mc3lTnOskPMlEwhM3fnTerecNB7s7PvfVvFfSXAICEDAXTu9vb5uer12XSp5UlQgHAb9fT8R/q4zfzy8v+/PTk/MLv5//aPTL20nu9jzNTPpB0p5KJU3/rX54GtHIQxJA/a+eU+v69WuqN/PnU3ou3et1TYnfrkpFu72bbMJxPVdTguSgDaNOUKhr7v7Otn//RgyUVH1REgYquY7mZ5lEHIH7R09MfB4CEIAABCAAAQhAAAIQgAAEILAABBC4L0An00QIQAACEIAABCAAAQhAAAIQgAAEIAABCEAAAhCAAAQgAAEIQAACEIAABCAAAQhAYLoEJJGSTAr5z3T7gdLng8Dm+pqLPvXy6F9Hx9bpdOajYRNshaTbO5sb/qJ4qVq1UrniEm4CAq8RkGh9faXgAncdf0qg0G537Pzq6lGovpTJ2N7Wpo8nyRFfing8bstLGSvkcuZCFzOr3t3Z+eXVbx/RS+kSvG9vbviL0ypb2yrpgMYwAQEITJ+ApDESy67kcy5oV/SL3CXI+Ly358evQv/79/ejZ689D2LNXWs0GyQXmX7Xjr0GEqdI4r6UTtt/vx9xXh87cQp4jgACd8ZFWAlo7qsESav5gqWSiZ/y9ojFfl5rw1rvadVLknbdH2idQNcV3fNqjqKZieYeHxXL6n6oNKDQW/fcum/qj2Qi7smrlHjm28mPD2HSfElBEpvhMUp29py0TXuSIFShcfSfb9+H3zmfgAAEILBgBJTQTWsBEloqySoBAQg8T0BrZRL35pazlkok7Pz6euLi10n1TTKZ9OcDEsHq2dPVTfHdRSuxqwTF9XrDzi4veYb1bpJ8cN4IIHCfvR7VGoXuN3WvGYlEvQGV26pdl8qewHbYQN7+OzHd5+tZg55Fac1EzJ+GltMCWbt+1y9r13+rf1qtticaVxJzJZ1VMpJup+PrSpLzH+7sWPn29kPXt2H7W9srOfLBzravcyk0/9YfPVf/6Hc8NE/RtVtl6PqtxMqS1h+dnn44Gct72jrpzyBwnzRxyoMABCAAAQhAAAIQgAAEIAABCMw2AQTus91/1B4CEIAABCAAAQhAAAIQgAAEIAABCEAAAhCAAAQgAAEIQAACEIAABCAAAQhAAAIQmAECzW7Xuj1zQRNypRnoMKoYagJ6Affr4YHXUWIYvZxKDE5Awuyt9TUX7Eque351/SjUHXwvbLmIBPwF7u2tx5fe9QL3ydm51RuNX3B83t9zKXuxXLHb+3t/2Tt4oVwvt6cSSR9/8XjMJHLvdbtWrt5asVK2ri6WL4Q+IzGUxnC307VWp23V2zsfx4EUehH7hTZDIEwEHkTuBZeT9ovcdaxnUim7u6958of8ctbqjab9uLj4Rdit84VEJhLWXhaLfowT801AY2a1kPfkPBKfKOEVAYFJE0DgPmnilDcIAd33KnmZEhkp4po/Rx80U8TzBFrdnnV6PTu7vPJ7BDHU/UsgO9c9g9YPNB+5Kr4tkpT4S9endPpBYKVotVr29xuCWn1GffdaSA5OMqpwjeT+taZavW5Hp2fhqiC1gQAEIDAlApJOv5T4Ip97+J2SOEpuSUAAAr8S0BxSCU8z6ZSvk2k9XWJYJQWa1/Xs7NKSS2CDdUFJZcvVql0XS0O3WfvRnFyJmG5KZYYXBCDwkwAC99kbCoHA/bma67tDSlit+9BBAnm7+TPnQNKeyaQtnUw+PocOGGoF7UHYHnH5ek//2zO/Fms9RtcnF5W3O9Zqt/w7XK22Epe3/RnWc2s2urb96/Mn76vjs/NBumsk28R+PkNZW1kxLQ32P0ofxXc9tPao9TMxi0ej1vqZPP2qWLKbUmkkbQjzThC4h7l3qBsEIAABCEAAAhCAAAQgAAEIQCB8BBC4h69PqBEEIAABCEAAAhCAAAQgAAEIQAACEIAABCAAAQhAAAIQgAAEIAABCEAAAhCAAAQgMGcE6p2uv+QnQRMBAQh8nMDO5oZJHoNUaziWeqH5j8MDF2VIrK0XwudVFDIcGbYelIDG0KfdHYsnEv4Su5IoPI3NtVVbLRR8bOnld9Mff1E+8vin0+nafb3usppBpQRBObFYzCUwkrfo2qqX0yWAJ0HKoL3IdhAYP4EHkfuKreRzftzrfKAzgZI+SIbxaW/PJJ1wmZN+8dNHG/yn5Krff5wiNh1/V4WiBMnMdrc2vS4XV9dWvUPcH4qOWaBKIHBfoM6egabq+qhEKEpuoYQm+nssEnFBE/E6AQmslEBR9wVKoBiEkkBJRhWI3IN/l6yr0Wi6UFLXHiWcWcnlLJddsng84aKvIAK5lyS1b0nc//z8yftNosmXJO2V6i2i25AN6EBYpmqp70gqE7IOojoQgMDUCOg6qvv7l0Jre1pjJiAAgf8R0Pq1nl8VfiY50PqX1sBLlao/l5nnZzK5bNb0/E6hubAkuJpD6zmBEr5WqlWX5g4Sf3765HPyk/OLoZ8hDLJ/toHArBLQOeVwd8fSqZTfV+qP7jH1rIwIJ4GnAvfj0zNTIhzdhwYJsHW+LJbKfj/6UmysrtraSsF/HSSvC2eLx1MrXVs1N30uuZDWzR6WcR7+N3hG7c+cfi7wiLHWjJSYvNlseZK/YZ8t725ueoJyXc/1+f5ruvoyGon6GtNHrvWqr+YSD4lg0pbNLFkiHrN0MuGJCyWa1zVW61idn206v7wa+Pra3ztKvF5YztlaIW+JWNTaLrh/eFJ3e3/nz9/va7XxdGhI9orAPSQdQTUgAAEIQAACEIAABCAAAQhAAAIzQgCB+4x0FNWEAAQgAAEIQAACEIAABCAAAQhAAAIQgAAEIAABCEAAAhCAAAQgAAEIQAACEIAABGaTQCCQ0kt8P84vZrMR1BoCISOgF3O/Hh54rf46OjLJoD/yImzImje26uiF4q8HBy7eLlWrLswgIDAsAb2ALqmhpBD3tfpvH9fx+UXH509xu78k3+1Zp9uxWqNhd/f3Vqs3PixmltRyJZe3SDTiEkXV56Zc9pfuCQhAIBwEdL6Q0CKTTrk8QkkfdE6QaOMhCUPnl4pG7EFMUbm783MFsTgElPhDwn8Jb+vNpl3fFP2aQUBgEgQQuE+CMmUMQkAJLfLLWctmMi5pkrg9jrl9EHSP20jgrnU4ydCUMKo/NC+RHE3yK81DnhN+9W8vyab2cXt370IvfV6SPIngNa+p1eou5epPPLK9seGiTpLNDdVtodi4X1Aseftr0rxQVJhKhJqABI1Pz0GhrjCVg8ArBHTd+7y/Z/FIxIWOOj9eF0uebEah/yYgAAHzuaLPM1Npny+2O21rttrW0c9my9c6FuEZVm45a1vr6y57rTeaLpZVgirdd0upq2dTksHq+dRLyY40nrQ+9MenQ2f219Hxh58lMEYhMG8E9ra2bDm79Nis61KJa3KIO7lf4C7RvuTrCl07CsvLtiJ5djzu/6ZHq5Xbql2Xyn7O7A+tSWg9YxHvWZVQSPftCvnYoxbx3MAPzB4SCPfHg9hc19+Gr9FI2q7vk3w0dI0v5HNWyOW8swI5fP9+leDo6qb4kOR8iND3ONLJlD9PU4IGlRUI/oPkjq1uz+Xx2n8ykfDEuKqDksRc3twMPdfQ87t0KmlLqaSPPc33NUbFSv+u53VKkjjPcxgE7kMMUjaFAAQgAAEIQAACEIAABCAAAQhAwBC4MwggAAEIQAACEIAABCAAAQhAAAIQgAAEIAABCEAAAhCAAAQgAAEIQAACEIAABCAAAQiMkUC72/MX3RbxRcoxYmXXELCdzQ0XwOqF0XanY81m019Yva/rBdzOw8u6Q74YuwhYD3Z3LBmPO6uL65tFaDJtnAIBFzZn0nZ3X7OrYtGPyXFE8HK6fuoF9WK5bJc3xXEUxT4hAIF3EpCYW2I3nQckeghCx63kD5JtmCucHq7buqa3Wr+KSd5ZNB+bIQI6h0voJYm7/jsaibgoRPdQw2lOZqjRVDU0BBC4h6YrFroiElHlc8uWkLg9GnVJ6sM1khiGQKfXM8ms+oVoL31ecjQJ3XXfIpmapOy6T5aYXeLl54SS+owktoFAK9i3EkrpM/llXceeF8gP0w62nTyBve0tHw+K5xIATL5GlDirBIJkAJJaS6RJQGAeCPzr8ydPLiMJJUlK5qFHacMoCWhemEomLLu0ZLls1qKRqFa4rFypWqlaGYksdpT1Hfe+XOC+tm6393d2Uyp70lWt80hEq0RHSlql+x3NtSVy17Xy6XM8ba/nf5qb6ZxzfHY+7mqzfwjMLIHHuScC91D3Yb/A/e+jYz83Pg2d8/QcRYL2IJRMTs/ydS5UBAL3Rbpn1XV2a33NvxOiSEajprUf/dG1RGs5Et232xK2N63ZavkfPWca53dFPu3t+rXtuVA9JI+/vL72+j0NXecka9czsmQi6T+jUaU3jlg8FnWZfzIR97/r//V1F83Dg+ckSpSsNiqWlzK2vbnpLPRvuvYG4+Wlg0LP5TS315jT85hUPO5rWVpP0370HE9jVL/bXFuz04tLXy+b10DgPq89S7sgAAEIQAACEIAABCAAAQhAAALjIYDAfTxc2SsEIAABCEAAAhCAAAQgAAEIQAACEIAABCAAAQhAAAIQgAAEIAABCEAAAhCAAAQgAAEn0Ox2rdszf9FNL+sREIDAaAjo5VVJHPpfZA72rBdyO52uNVpNF0hX7+6sqxd1R1P0TO8lm8mYxGR6Afevo2Mk9zPdm+GuvOS7eqF83LG7telyHMXVTdFuyuVxF8n+IQCBIQisrRRczB2IH0iuMgS8BdxU8hLNVQr5nItKKtVbzusLOA4m3WQE7pMmTnn9BJazWVtfKTzImiIRS0QfklgQ7yfQ6HT93v8lKdr79/y/T6aSSZe+L2eXfluTGEQeP4o6sI/REpCYX/2q+L+//xntztnbwhDoFzOq0UrscH559aygcWGg0NC5INCf5ELPuPqTs81FA2kEBIYkoLWLTCrlCZjSyZR1uh0/19fqDZemBlLVIXc7F5vr/mZ7fc2qd/d2rcSufeJayWkli5XsPp1MelKkbrdnt7V7u6/V/VmVfi8ZreSyYqqEKHq+R0AAAs8T0LMxPSNTMgQdL0Q4Ceh8Jzm74q1+0pq4xPw6HwbJ4yQjL5bKj2sQiyJwV/slrde9upbKlOzQE/e5rL3lyUJ0rZC8XYzGlUz8uVHlSQGzS5ZKJH0Nqtvr/hSwxyyTTnnf6bgsVarW6z6sU0marnVoid81j0ilUp7URPMKhf43+jPhsbbXdVHP1fSsXX/UPonUJWnvD8ntJblXmfVG0yq3Vb8O9/PQ71RnLzv9UL6utfr3ZCxqbYnwO127LpU9WboikYjb14MDq9ze+TX9ucQD4TzihqsVAvfheLE1BCAAAQhAAAIQgAAEIAABCEBg0QkgcF/0EUD7IQABCEAAAhCAAAQgAAEIQAACEIAABCAAAQhAAAIQgAAEIAABCEAAAhCAAAQgAIGxEqh3uv5i3X++fR9rOewcAotMQC/u+p9U0sUPz0vdzUUa9UbDzi6v/LhcxNBLwH9+OvQXcv85Pllomcgi9v88tlkv7+uFc43t08tLq94idJnHfqZNs0tA8oiNtVWX0R6fnblAgoDAawTkKMnncraSz1ksGrO/jo4ABoGxEkgkEna4s+0inZOzc+bHY6XNzgMCErZvrq26rCkejfqfWDTisibiYwTa3Z61e72JCuwkbc5mH0SUWm+YV6nVx3om3J/+99cvXsF2u+3J7ggIDEtA62xf9vcsHo/7mqNks4Vczs8JSuwQhKR5nCOGpcv20yag+3olUg2CRBfT7hHKnyYBneezmbRLyDWnV9zXlET43uXtix5ay9lYXfVrnySwz8l0tY4vMfFqoWDp1EMCHRfUdrt+HQ3+rs+XKhWSEC/6oKL9rxLQMbe1vj7R+1+6ZDIEdH9RWF62lULexdv9sQgCd33vQ89/xUHPlmIRs1a354lBlPT1qlgM7fVB17lPu7sundf/SMTuMvZez2JK3hiPWyIe83YpD3pP2/UkgX/YLkiNrmtovdn0+YW+36Jna88lSFZ5q/mcra+u+jBxqX2n87jG6MnWVbZk7So7Efd6PIjnf5b7MwGZxlZ/KJmAEu4q4cqPi4u5/H4NAvfJnNMoBQIQgAAEIAABCEAAAhCAAAQgMC8EELjPS0/SDghAAAIQgAAEIAABCEAAAhCAAAQgAAEIQAACEIAABCAAAQhAAAIQgAAEIAABCEAgdAT0wluz27Xb+3v7cX4RuvpRIQjMMwG92Lu5vmYSqQWhl1XPr67t7v5+npv+Ztv2d7ady8X1tZWr/5NIvflBNoBAyAjopfSvhwf+Ar9ePj8+O/eX2AkIQCA8BJRUZW9r02KxmEuXLm/CpxiBAAAgAElEQVTCK9YIDzVqovP7wc62J+X55/jYmq02UCAwNgKS5kgIhMB9bIjZcR8BzVslK5RkTfeskrbHIxGXNhGjIaBjudHpurDqb0Tco4E653vRsfh5f89bKTHa0RNh2Zw3n+aNiIDWIFfzed+bngOsrRRc7KuEAEESSZ3/lXzyulgaUansBgKTIaD5stbfNF2R/1HJihc1OepkiFNKmAno3lFrXI1m0xOJ3tfrHA99HfZpb9fvc3StK5bLjxLa5/pUaz+ZdMpy2axlUilf4681Gla5vVv4Z3hhPgaoW7gIIHAPV3+MqzYPSS/yjwns513gruRBW+trfl2QaFwrZkrUp+95XN0Uf0mQNS7mH92vS9z39iyVfEj2otBc+mH176fUva8Qidm1jqU1ifta3a+HSjD3VqgcXUeVJFLzk5fip0vey5YtXt9jC6TynXbb7hsNf37XbLZ+2YX2r0ROy9msnV5c2O3d/H3HBoH7W6OM30MAAhCAAAQgAAEIQAACEIAABCDQTwCBO+MBAhCAAAQgAAEIQAACEIAABCAAAQhAAAIQgAAEIAABCEAAAhCAAAQgAAEIQAACEIDAmAi0uz1/mfDy+saKlcqYSmG3EIDAUwJ6sXd9dcUkl1F0Oh0Xxlbv7vxl1EUPveS9sbrqLzjrRedOt7voSGj/DBPILi09vMgfidjlzY0LXggIQCBcBJQ0RMeppBC1es2ThzRbv4ogwlVjahMGAusrKy6muSmV7aZcDkOVqMOcEtA9gyRz3Z/JYFqcn+a0pyfXLMmN9Oep2FRjTYLfbCbjv5e4PR5F3D6Onml1e9bp9ezs8momxF7jYMA+BycgGd7e9pZ/4LpUQq49ODq2/ElA9zsHuzv+Nz0HkNRXf+8fT7oGKFGAnhEgcGfozCKBPw4PfK1dK+vzLg2dxf6hzpMhIJHs14N9a7RaVqne8rzpCXYlL1nJ563Vatvp5YW1252BOkZcJXJPJZLOVALb/ojHYhaPxy0Wi3oSCT3va3fa1unwXGsgwGw01wR0zGndfdD7GF3L9UyYRCyzOSzUf/r+Q7Fc8XuOeQw9E1AbFVoz03ptp9uzeqPpielnqd26vun4lGBd64AePcnTe36N1DOyZrtljUbT2yVB/TDHpq6NWtOOKcm5mX/2rla3eqPuwvVUIvEgwY9KGG8/j/2e6f867Y41Wk1Pit5otrwuL5Wta/Tu1paVq1UrV6pez3kKBO7z1Ju0BQIQgAAEIAABCEAAAhCAAAQgMH4CCNzHz5gSIAABCEAAAhCAAAQgAAEIQAACEIAABCAAAQhAAAIQgAAEIAABCEAAAhCAAAQgAIEFJdDUC7A9s28nP2bqZcIF7S6aPUcEdjY3TBJ3ydrPr64RaTzp2+2NdX9Z+K5Wc+H1oCKNORoiNGXOCCxnl2xva8tu7++tVKnafa02Zy2kORCYfQKJRML2NjctlUq64KFUriDlnv1uHWsL0qmUC040nzu9uJw7MchY4bHzoQisFgouBpK4/ej0bChRzlAFsfHCEND96FIm4xJfzU8lGlzNS2aYcwbxaNTl7YG7aWHATLChWovTmtx9ve6SWQICrxHQNUCSOMWP8ws/bgkIDEpAQjyJ2SVTlHRW81ZJ9JKJhP11dPw4r9A2qWRyYLnmoOWz3fMEtC6sxJWzGBpTw4gbJ9XGYL2dc+WkiFNOGAlIlPp5b9fKt7eebC6Mx+q0uGn9RiJpCXbPLi9Hlrgxt5y13c3NZ5t1VSzZTak0rSZTLgRCQUDi4Y211WfnmJqfav6pP5lM2tLJpMucJYpm/SsU3Ucl+ggEsnPN4xXJaNTaLm/v2n2t7vL2pwk+ZgFg0K5MKu3idB1/tbqk6U1fi/6IDL3/Gql70YvrG09yEoTWJrUWqYRjKueh7Ppj+cPw21xbtWQy6bL5q2JxmI+GflsE7qHvIioIAQhAAAIQgAAEIAABCEAAAhAIFQEE7qHqDioDAQhAAAIQgAAEIAABCEAAAhCAAAQgAAEIQAACEIAABCAAAQhAAAIQgAAEIAABCMwTgXqn6y/w/+fb93lqFm2BQOgJ6EXUg90djr9nemq1kHcxWavVttMRijRCPyio4FwTkDzny/6e3d3XXKCDwH2uu5vGzTABySpy2SUr5B4EtponS3gluSoBgacEIpGIad6i8VK9vTWJuQgIjJqAJDYbq6ueKEBjrFytjroI9rdgBJR8Ym97y+KxmEuTao2GRSMR07/HolGLRSMWk7x9wbhMo7mNTtd6Zvb30fFMSr6mwWxRyzzc3bFMOu3NJwnnoo6C97db5/zlpSU/z+h8078mWW82fcc6/0ucqdB2+iN53nWxhPz3/eh97ffu7t6Klcove5H0UbLx//v7n6H3rv5bW13x/SqZwyQlkUHZkipqbIQtNM413hXXpVIo6xg2ZtRn/ghojq+EHEoQofUsSWUJs7WVFVvN56zRbLlgt9lqjQTLaj5vK4W8JWIxl07rHqrbk/7W/B7e77fqDb+PZ21xJMjZyQwS0LrW1vq6n5du7+5/k7X3N0nHjUJrrkjcZ7Cz57jKOsfrvlz3TEp2GI9Erd19WNMpV2/92hKM31nFoONu1G0I7nuazZb9c3IyVjTqo93NDV87OT47t3qjMdbyJrlzBO6TpE1ZEIAABCAAAQhAAAIQgAAEIACB2SeAwH32+5AWQAACEIAABCAAAQhAAAIQgAAEIAABCEAAAhCAAAQgAAEIQAACEIAABCAAAQhAAAIhJNDtmTW7XRd9/Di/CGENqRIE5pvA18MDS8TjdnJ2bne12nw3dsDW5bJZ29pYt/ta3UWoOj8REJgHAnpxXAJ3iVokca/e3c1Ds2gDBOaWQHZpybY31l1uK7HtyemZC5gICDwlIGmLJIFSHf91dAQgCIyUgMQ5Xw/2LSbRdrdrRz9OJyrpHGlj2FloCOxubbrIV9L2/iub/p6IIm6fZEd1ej1rdXsusju7vJpk0aEqS+sikxQQT6vxH2lnsH6kur9H+DytNlPu9AkEQmslpvrr6Nhl7OurKy5xfxqSueezWZ93BNFut+3k/MIFmsRwBCRol7BQoXPc+eWVrwkFEsNhj2edQ7Y3N37rO/VNpfqwhjqqc6nWsDRWggjE7cG4CascXfX+1+dPXm1J8y+vb4brNLaGwBwQ8DXog30LEi2MSlQ+y2hyy8u2tbbq63qnF5cjE7rqfK5rqs7Puo/SvVVbD95/JoTU+r+SZOn37U7HiuWyVe/uSYwyy4OJur+LgJKl7m49JFh5GjoulehAcxj9lDxaa61BYiEk7u9CzodGTEDjUfJ2XWO1dhaLmK/lKC5vbqxY/jVZ04iLn+ndLWeXbG9ry6+933+cjr0tSrarRKi6F1Aim/57mrEXPsYCELiPES67hgAEIAABCEAAAhCAAAQgAAEIzCEBBO5z2Kk0CQIQgAAEIAABCEAAAhCAAAQgAAEIQAACEIAABCAAAQhAAAIQgAAEIAABCEAAAhCYPgG9SN7u9VxkoZfYCAhAYLIEVvN521xfcwnSt5Mfky08hKUVcjnbXFt10cXp+YVLjQgIzAuBB4H7/sPL4hFzuZYEOvF4zKUU7U7X7khYMC/dTTvmgICO2U97u5ZMJPzYlLSQgMBLBA52dyyTSrkUU7IhAgKjIiDR2/7Otp+LFJKo3pQrfl6SAK4/NJ8gIPAWAY0lCR2jZhZzWXvEJBGPRsxikchbH+f3YyBQ73T9HiEQK4+hiNDvUnJyheTDuk+aR1F0INFWG0vlylDrHf2yZ8lYj07PQt+nVDAcBHRP88fhgSkhjGR5gxxbGquZTNoTfWgeEsRHnx9IehiLRoca++Gg+L5aSOi7vrJiurRqiqZ5mvpBfRAISbXnQRIyqB+1P60jK3Qe0P2p+kdC9Xxu+RfJ6e3dy8kw9dlB1ltVXqvV9rnnWp/wX9cr1SesAnfx+by/5zw4X75v7PKp+SCgZyw6jysJmITlo0ruMKt0JI5Np1Om8+PF9fVImqFnWUr8qJC8XR5f3VfpPKnn7ZL56r917s8vZ21zfV2PBPx5wPnV9cgk8iNpDDuBwJgJaL6itVOtmTaaLbuv1zyJt+ZFmiMpeVAht+xJboL1r6BK77l/GnNz2P2CEdC43Fpf8zmw1s10Lm93u9Zotfxcr4R8xMsEJi1w93unlRVPoHJfq/l9yzwEAvd56EXaAAEIQAACEIAABCAAAQhAAALzSEDPBRRaNdL3rsYdeu9P3/fSs4fXikPgPu6eYP8QgAAEIAABCEAAAhCAAAQgAAEIQAACEIAABCAAAQhAAAIQgAAEIAABCEAAAhCAwEISaHa7/lL530fHC/8C/0IOABo9dQJ6ifRfnz95Pf6/v/9xcfmiRnZpyXY3N/zl/ati0SU7BATmjcDh7o4LtnTsdyRq7D1IXIIvU1/eFK16dzdvzaY9EJhJApl02q9LOl4ld6rccmzOZEdOqNIbq6su5NI5XOdyAgKjJKAXrgr5nK3k8o+JX7oSw3W6/neFhHw35bIL6QgIvEZgY23VJP2RZBBhezjGSqvbc9njR+XI4WjN8LUIJMf9n5TITyL38u3tQwKsGQ/dA0oorHllEBIo3xRLr4qU9bntzQ0XNAchOdzZ5dWME6H6kyKwt73lAt/3nl80BnPZrK0U8haPxXy8/ji/eNdxKZF8PB73Oct1sTTXosMg6YLmcFrr1TlNiRdWC3lbzRcsGo08Ct0HEbg/yuB/7u85ebr31XLWVgsFF+W/FhKhaky8JnQOygyE7cH+tF6re+UwC9yDupMwdVJnGsoJIwHNOQ52diydSlqpUvHzrmTuixhad9eavM6Nt7Wan/8+Giv5vK3kcy6aTkYjnihdz9p1XtV18rmEKRJU725uWiqV9OQY5WrV1xrnYa77UZ58fjEI6BiUrF3rWUHoXKVECHo+HO1LKKe5ita39JNjZDHGRxhbqYRAmr9rbq+I+xz+p7y92fTvMigRAfE6gUkL3FUbXXO319d93Vz3YfOQ9FT3eesrBUvHY7+cLxl/EIAABCAAAQhAAAIQgAAEIAABCEyPgL7no+/79IeeD+u5xINkfXRi91fLithvUncE7tMbF5QMAQhAAAIQgAAEIAABCEAAAhCAAAQgAAEIQAACEIAABCAAAQhAAAIQgAAEIAABCMwxgXqn6y+US+BOQAAC0yGws7nhL/+WKlUXxC5i6CX9rwf7LjWSjOwK8ekiDoOFaLMkV5KnSe6i6On/ej2TCEAyNAkpdC6oNxoLwYNGQiCsBPy6dHhgMnJcl8ouuyIg8BqBdCrlQuRMOmXff5ySHIvhMhYCOjet5vMucw/EnHrpKwidq5RAYB6kNGMByE5d4Li3teUJhZKxqP1v9ABnmgT0PqcSLC6iaFZj0edcZpaU0M96LsDsc/r5PZLkfVoreC20L4lJwyj4k7xd93yKZqvlMrHgPK5+L5Yrv7VvfWXFZXH90vcwC5OneQyFvWz15bChcVxvNn08PyeBHWR/mjNsrq/Zfa1mx2fng3zk1W2C/alOktNK5j5oBJ8NhOb6nJ5JlMqVgRI1aN1U4j9tP0y5T+un/ehcUaxUxnauUMKFg90dv8ZqnVO8/jo6fixPx/Tu1qbLewu53ECJdQMhuRKv6OX8t84F+WzWzzPPjZ1MJm0ak6qXzj0vsXguuYZ4ap86n6kfan3CSondP9I3g46lQbYL+kDbDiLIH2SfbAOBWSSgucaXg/2f84+2nV9d+Txk0aJf4H5Xr9vF1ceewSmxydb6usViUYv/PC/rfK/z4MkASU6UUEvXRUmsdR6VAHgR+2XRxiHtfZlA/72SEizMSxIv+nw2CWiuXlhetnxu+fEePlivaPe61un2rNZo2PnlFev/A3bxNATuqpqu15trq37vVK6+vp40YFOmupmSx2ysrlgqHiMh51R7gsIhAAEIQAACEIAABCAAAQhAAAIPBAKhuj9zrVT8GbT+6B2B5+IjYndJ4lWeQt+b0fdi0snks2UF5SBwZ6RCAAIQgAAEIAABCEAAAhCAAAQgAAEIQAACEIAABCAAAQhAAAIQgAAEIAABCEAAAhAYMYFAEKUvcp1dXo147+wOAhAYlEAgldEXKv/77fugH5ur7dZXCra+umqV2zu7urmxdqczV+2jMRB4i0A8HrettTVLpZIubJEMDfnqW9T4PQTGR0Bih3wuZ7d3d3b+QbHT+GrJnsNCQHJEyTOWMhlPxqEx85ZkNix1px6zS0CyuFgs7gJgnbOUHKZUrVqxVPYXtQgIPEcgSB6WiEaQ/YRoiAQvdi7i+pwkx1oTiUcjLsAMQq+etrs9F1s+vIb6IEGWzF3C4eekxNrPSiHv91Jhin4Jstrw7eSHi94kE5PAUy/xKvRv18WSS50l3Q6E7/qdhKAX1zfvFnmHicei1aU/ScFH2q7xoT8aH61W28eCrvf6+VzSApUrGaaOn1GuNWpc6lqin3oRXZLNt0ISxD8ODywei5qeR6i+Gs+F3LK/VP6SSFzJ7yT7088gkcHx6dm7JeGSt6vuwfnkNXn5W2166fficri781hfte3o9OzZY7e/Pjr/6/hXHz8Xwwrc36q/xodYiL/KVD/q/NofTwXuYr+3vfVLUomn5WhMqB1hSKTx769fvHoI3N8aDfx+3gkogdPh7q5fD8o/k4bqGA3mV8O0XzM1zc3anYdr0azEKAXuK/mcba6tmfYZJNUQh0GviQGz4Hqq+/hut2fl26qfP3keMCujinqOmsCnvV1TckzNbTV3CsNcYtRtZH/hJhDce2iOHoSWKJT60JMy9Xo+LsvVql1xvh6qM4P7nkarZd+OT4b67Ec29jXz9TW/f2k0mn4fqefvPg/qzxr4kULG+FnNNTxxa6/nybm21tf8+VMqFrVo3/rZGKvAriEAAQhAAAIQgAAEIAABCEAAAhB4gUC/vP25Z8GPMvdM+kNi96AcVUPPdJVU8GlCbT1v8D+p5C9SdwTuDF8IQAACEIAABCAAAQhAAAIQgAAEIAABCEAAAhCAAAQgAAEIQAACEIAABCAAAQhAAAIjJiARUrvXc3k7gsERw2V3EBiSwNfDA/+SpkRjT4U5Q+5q5jbXi7NfD/b95dOPiJhmruFUGAJPCEji/uVg31+85lhgeEBgegTWVgq2VihYrdGwi+vrmZJSTY/a4pWsedtSJu3SQ/0J5KsicXVTtJtyefGg0OKpEVAypJV83sq3twjcp9YL4S84k07Z9vr6w4t7sWj4K7xANWz+FJVL7P2cmHxeUazm8w8yrYhZMvrymNRLqZI+62cQejm1VK74+kkgPA6S44VpnTOoU1Dv59Z8sktLj4k4nva1xGKSeUoKSjwQ0BqSzmMvicvDxkkiQEmv45GotXsPSQgGSTIQvNSttkZjD22WgE7zzuciELrXanX/dSaT9he0g4QBo+SiPpA8TiI+lSsZ+2shUXu/CLE/WYWOEYnCA5G7+EhMn1ta+v/ZOw/2RHKsjYpswDZgnEOH2dn5/79nv93p4JyNMSbD95yL5aHdDmQKeO+zvd1jV5BOJUlVOtcxRoJYjwQGCBNhiWi8Uqs9745rxN83KRd1fjlpnYVfitX9Bt6Sxw/Ci/1/2du1cvv4aGyH40z9PR/YFIoPv+3eM0SezJ3w+u7O7g3DBvy3NtatLwM3+Hqe3QL3SrXqfp6cGkeO/ct9U3fqgHD/LXnAsGXtd32uu3Qy6f7v+49+V9XyIjB3BBjjImkM9zwTgQ6kbwdLyLZRrlTd1e2tSVBnIUYlcM+srDgE7vZsDoWeZb48Bwd5x0658tmsy2VWLaHxY7nibguFmeE6C8deZZwdAtyZDrok7vTpFqlvPDtHar5KShuYNuzqyvIvY/sRyy33dJ8ncUmjaclLbgr3rvQi6dF8ERm+Np12RifoI5CoZHU57XiGck3TP51kcIw383l7j+PLRn+FZy7tmFq9Zn9POzENbYtoNGLnYTyGdC1m382QLNgnM+uclc7FwgjcJ0lR+xIBERABERABERABERABERABERABEegm8JG8/T1a/Yjdu7fTTxJt/42KBO46b0VABERABERABERABERABERABERABERABERABERABERABERABERABERABERABERABERABERgxARqrZYJkL4dHj3Ljka8C21OBESgRwJeXOaFOC9XW0mnXDqVdskE4qaIq9frJmi8Lz6YzGhWg3m8O5ubjg9GkTF9+3k4sD5kVhmo3CLQTeBgZ9vEZedXV69Ku0RLBERgvAQQSnAdInFArIhASSECngDy49RS0sViURcOhU2eEYmETdJo8shqzT08llyx9DjT7TMd8dkjgCxzcy1v0jiEb4hPFSLwksDO5oZbTiZdDAGQTD+BOUHozVebLWt7MD63KMEz9I+D/Y7Qqw/5FJNhvdDds0I6zNgIz2KEvfx9eHo2deEfdfu8t/ssgmNSLXLkt6IjRs472hsEImuW94L6RTk3XtaTScz0kROJuI0dwckHjB5Kj8aK4x7E8BJs7rskUx2leNtk9owTPonLvdzec+D8Gaf8H9khMu9uodxbx6DRaNh431vJKzmuCGy9yJy2zP190V0XCnZsu2Xi3ftA7s71zrgqy1AW7gk3t3fPIveX8nbOF6SgyN675fG3hXvjNci5xH7pR3afn/0kk3gpcv/oXB7VeeT3AwcYUg8vAOB4IBaGx9+HR89cWOYtRlyj2xvr1j/qRyTwUX0H+T3PA6T///3xc6BjOsg+tY4IBJmAH3MeRRl5H8W99PTichSbG/s2fhG4lyuWrLHfSKeS9h4LcTvvtHgl58cOh5VM8+zY39m2RC1ss1gqWdv2raA+PCd5tipEYN4I0H/imghKn27e+Ko+HQI+8RBtRR/c30krR5+FeyzfLPB3rVZz9w8lx/cbi943/+j82VjLuUQ8YbL7kKnGnQuFQ9YH5Lqmn0aCq0kHEvS97a1/+moc2yZS/qar1uquWq+ZpN+Oe/efNv89/Dc4nXwAIXvO8/6Rf7fbJNUJ288495C1x54E7rFYR94eoc0RZtnOeWlpD7sS8fB7/ihEQAREQAREQAREQAREQAREQAREQAQmR2AYeft7pXxL7D5I4mwJ3Cd3PmhPIiACIiACIiACIiACIiACIiACIiACIiACIiACIiACIiACIiACIiACIiACIiACIiACIiACC0ag8o4g6j0Rx4JhUnVFYCIEuOb+/PzJ9nV8fu7CLuSQQiwllkwSipThtUCWUavV3W2x6Eql0kzJGlPJpEl9TExRr7ur2zsTfyhEYJEJcE0gD0Akc3dfXGQUqrsITJwAz6NPu7sOt0TxoeSubm8nXgbtMLgEmCiD8AwZIWFtsHrdZO3FYtHVJfsP7sFbgJLRdljP5dx96cHd3kngvgCHvO8q0t/816cDkwLFI/Q2FUEh0Gi3TeqM+BERdXfQPx5WCBmUer4shxfrRkOhgRIKmFTNhGrtV5PAwe3H8clUq+/rSCGQvv08PetZIozcbF6P/UcHBVk7Yu1kcsmE7d1ycGRqtL8YBzNp+VLCIWMjgipzp/1o9UC22m6bsA5x3TjDT/Ae936og9/XR/Wp1Gp2/n/0zoHtsczL8/+1/Wytr1vfzZeDv5nEjuwO3l7kvpFfexaBIlV/OfbI8cnncpY8gTIOInL3Yzle6juoYP0jnp7jR7wH+T3cEfLTroQDLLkXcS/t537EdrwQfhCpwCBlf7mOPx7+OCDnJOERCbfGmdRgFGXXNkRgXAR8so9htp9OpyzZg49ZSZAwrMCd5wpJdlZSSXtPRzuUBCLH5xc9t+0+4s52t/J5t7qybELZ95KJUB6CNkU/9+ePyqDfi0AQCHB+f9rdsTYmbTYSrCpEYBQEaNdyj80sLz/3MelKIMD24wvshzF/2rB39/c27o/oW/ExAa7Zrwf7tiDPsV/HHZGQt60dTuLRaQTidI4/fT/uM4wj/PLtTfufsSX/c+rB9ysmea/Vnv9Ql7eCeocjERO1c87xh+98ePfYnezLb4Pl2V/kSdRu56BtvP0sbucf/Ix1kMy3Wy1nkvdwyBIiKkRABERABERABERABERABERABERABCZDYFzy9lGXXgL3URPV9kRABERABERABERABERABERABERABERABERABERABERABERABERABERABERABERABERABETAOddqO1drtdz9w4NDXNIdTORHLsPPNflbp4sIjJ8A0ot0KuUSibhN4HwtuBYRD5XLFbsuEVohnkFA44OJm14c8d7k0fHX6P09cI9Zy2RcZnWlIz+t1UxULXn7tI+M9h8EAsgplhIJd3h6ZtezQgREYHIEdjY37LmKsO+mUBiZhGlyNdCePiKAyJEEMvF4zIVD4Y7wsU3fqGUi0FK5bG2Tt2IlnXYbazmTuCPLODk/d+VK9aPd6vciMDYCz+3qlY58CLnQjQTuY+M9yxtGHPRlf89ue4mI5D5BOpaMzTFG9zJeG68LUrmHKYtPYDeq8xF+JnN/8QxHDnZ5fTNMUQdelzYlAncf98UHd3b16/jrwBuf0xURPuez2efaeYE0ba1iqfRm/xjWa9mM9aN9DCrPHgdakjV2JPNtu9ZnRXY7Dhaj3ubnvd2OmL3ddvfFoiWG9JL4XGbVJMM+AUC5WnXHZ+fv9vGYzL6+lrNzqR+RO4J49uXl7bN+/+4I7bM29kz859v3gQ4d29naWDcBK++Z4DKJQECPwJ1+Hf27dLIjXCY4rn8fHqmvP4kDoX3MLYHne2+r5Y7Ozl2lGvwxEe4B+9vbLhaN2Du2l+/EPzpYq8tpE7jz7o5m+zjv87zzQ+TuJe3vla1QfHCXNze6p310APX7mSJA2+3L3q6NvU4i8dFMwVFh+ybA+UR/kb5BtzybdwS0DulHcF/3icJ8UjCShin6I8B7E9rgyO/pd8G+W5DeaDRM7D7NoEyMjyJUX4onnuXqlNP+PKSOm04AACAASURBVMnU/b/pT/hxiXqj6eqNums0mvZeiJ+bTP1pHIo+fyQStndOJoiPRlzsSRTPf/M7SwLzNP7X6Z50kgeYoL3rD2NbnV+HbD+0tWx/zU6SLZal30o/izFeJemc5lmlfYuACIiACIiACIiACIiACIiACCwKgVmRt3M8JHBflLNS9RQBERABERABERABERABERABERABERABERABERABERABERABERABERABERABERABERABEZgogUar7Rrt9qvyDCbXIbqQ0GKih0Q7W2ACJEzwUhyPoVvYjlSC6/G18JOPu2Xuj+WKOzo7CyRRJEgIcplUSp2KpUd3cX39riw1kBVRoURgDASQwHz9dGCTrf/+eWiTvxUiIAKTIYC4gecxMgXJYSbDfBp7QQq6urL8qtSi1Wq7u+K9JZV5KzhPNtbWXDqVdIhcvh8dT6Ma2qcIPBOg3761nn8W4iBwv7y5Vdta58hvBBBVIVsMh5yLv5E0TNimQ8DL21uu7RirI5COIx+f1/ATRpGmxTkpRxhe4l5/YnlyfjG1ZHEvJchItkgUdHV7O8Iaz8emuoX3yMlOLy5NTNZPMM70aW/X5KpBac9Tpq8H+y4aCtk4PHX6dnjUT7W07DsE9ra2XLVes+Q1r42bMmaKrLFeb/QlD+faRcpucvhWy65b7smv7cPLwp/yQlmiARLyzUNQN0Tuw5yzPmHHpJIqvEye4Y+DF/vz35MqyzycA6qDCLxGwPcrkLDePd0fg5xM2Ndhf3vLJRIJV63W+n53tre9ZckgiEk8y7l3LsXjb56AJEZGlIsM9+L6ZmptXV0hIjAOAozd0v6YpzbVODhpm+8ToD3POwDasz4QZnvVtSWAazZNKG7fY5Qr7rFSNjm3on8C9IW2NzfsWUnfifb2LAXvfGjf2J9E3CUTiedEYM/nz9M/OqN2/P9rY1mI17tk8Cz51FEkVQDy9tdSB/OzarVqbQzOQc7JWr1m/420/bXgWxvaArFwyEWeklXNEnOVVQREQAREQAREQAREQAREQAREQARmicAsydvhKoH7LJ1dKqsIiIAIiIAIiIAIiIAIiIAIiIAIiIAIiIAIiIAIiIAIiIAIiIAIiIAIiIAIiIAIiIAIiMDMEKi1Wg6XEQKObiGOl474ijBB7MfxyczUSwUVgVkk4AXu9w8P7r744Cq12pvC9vfqx8RStoXgAXkj8oYgBdIkJt8j9CiVyzaJl3uMQgREoENgPZd16VTK5BRBu351jERg3glkVlbsGuQZ9ePk5E0xwrxzmOf60U5CuhWNRKz/0y1gpO3Ez5G2kFim9Fh+FQUJc9ZzOYfUo1ypusPT03lGprrNAIFuSSXiodPLK/dYfv38nYHqqIhjJEDCMKSF0XDY5D6KYBFgfK7eQuHurI98fXs31yJGf+9Cah0d0/kIUxv7bLVsXLNfGfgoz5CXInfKglhe4yEdyrTD/jjYt79hw/F6K4nhe8fFy9IfHh+NbxDin3M97Brtll3XQSlbEPgMWwbOmUHOlV73y7W7uZ63tv9rInd/fL28nWsaefs4y9Rr2Ue13CgY//X1iyM5ablceS4WrLgeRhnd4+JsF7ExY8/sh/vD/s627U5Ji0dJXdtaVALrazm3lslYW+b86tqRfCXoEYvF3N7WprU3HkqPllCnl/t1KBRyu1ubzwL3ICSBoA4k52Ici/7/cUDaPUE/B1S+2SDw55dPLhwKTkKm2aCmUkKA9h7fOSFu598+kFvjt24hbX9K9IYUm28yHh5LrlLVdwrDnkG+T892Ti4u52JsmkTPiXjMxWNx6w92/kRdtOvc8txslPVpqBVJ+8sgWTvj9iQEpo9Sb/DvmsnaG823Je3vHZfV5bTbzOddLBLROO+wJ7DWFwEREAEREAEREAEREAEREAEREIF3CMyavJ2qSOCuU1oEREAEREAEREAEREAEREAEREAEREAEREAEREAEREAEREAEREAEREAEREAEREAEREAEREAExkCg0myZFAeBu49uyUU83BHLMI+RCYxnl1djKIU2KQIiAAEvcB+F/MF/eMl2j8/P3xSQTpr8UiJh9USMy73n9OLSJqoqREAEOgS8eAV5+81dQdeHTgwRmDCBtWzWZVdXTN708+S0J4nThIuo3Q1BAOEWgn5E/Ujaj8/OTZIbiYRdmw5PyLl8JusQtCMeu7y5/U1Axn16M79m0q5qvW7yzV5kX0MUW6uKwIcEkMYgveW8Pjw5naqg+MPCaoGpEsiurrqNtZyLRcIOabYiWAR4JjVabcfkTx/0m5HO3hXu5+7azueyltyNZALI1MYRNROztW1cE3Hw0enZOHbT1zY38msut7pq64xi/KevnQd4YaTKjGURyNsHFdsjV0Wo/TJZ6TSr7s91EhVwjeu4T/NoDL5vzs+tjXUTQXqRO2M3nHP0EQhJwd/mi8D9Zbx8LzX40emsybFBZkwUnhKkvryX+HuE7sHD0tb6ItAh8PVg3wTiPNsYy56FYEyIcR3eUd0UCpbkgX+/FyTCoh/F+y3ivz9+BmIsiPJ82t2xsQDe3yuR2yycgSrjRwQYl93d3LQExyTFUYhALwSQtnPu0Bf0EUbaThvdtZ2/zdNeZ2zg7r6oe2YvYPtYJhqNuD8ODuyZ9P3oOBDPyT6K/+GivFuKhMMOqTtj8UvxuIvHYy4SjrhwOGR9Qs436t9qtTnr7J3TY6VsknYE7px/9qfdHgkfhPJb63kbS0lEOn1ShQiIgAiIgAiIgAiIgAiIgAiIgAiIwGgJzKK8HQISuI/2PNDWREAEREAEREAEREAEREAEREAEREAEREAEREAEREAEREAEREAEREAEREAEREAEREAEREAERMDkRbVW6xcxOxPLkCsjcUcq44Ve1SZTG527vL5xt/f3oicCIjAGAqMUuFM8Jitvb6xbSYeRX42yqkxq/bK/5xqNhrsvPuh+Mkq42tZcEFhdWXbb6+smjrm8uZmLOqkSIjArBBAwrGUyLvMkcD88PXXNZmtWiq9y9kAglUya0AJ5y9H5uatWa6+uRfuJdlTp8dEdn188L4MQA2EX20EEiORfIQJBIMD9C4E7Ihj67KVyOQjFUhkCRoDzhHvgSjrt4pHw2ITZAav2zBaHSaCInrtVkvM2JueftySPDI/H3+5IXNkdQRBne5k35QpCeYJwkXQzGeY895OQEaJVajVLfEAChGkHQmnkbrRBubZJJIA0UDGbBNKplD1PERZ3B+cdktFBkw/MJo3+Sk3yikQi7h5KjyY45DkwqjFrtpdZXrZkJ+9d90jeEU4T3G9YlnUUIiACgxHwAnGu65OLf8ZPBttab2vRr3kZHwnYXy7PvXxnY92EvohVSTT8XmysrbmVdMqErUFLdr69seGWU0lXrzfcj5OT3iBqKREIMIFcJmPjrzyjSZypEIG3CPA9E+9UaQP6hEo8ITqPiZBJsol6vW79r9Jj2cZM+31m6Aj8TgDeyUTCuHqeJEbezOcDkzxvUseNfmEsFnWxaMzRRqnVa67eaNq3MOOOTsLinMtlVt04x9bGXQ9tXwREQAREQAREQAREQAREQAREQASmQYD39u+ndnWOBRpPidhm7T2wBO7TOKu0TxEQAREQAREQAREQAREQAREQAREQAREQAREQAREQAREQAREQAREQAREQAREQAREQAREQgbkmgAiKj8rOLq9swjnh5UkIZeJd9iQve2cZSWbm+rRQ5aZIYNQC9+5rutVqu+/HxxOZLPoRQoQSqeSSyXourq8/Wly/F4GFIvBpd8chvhlGWrdQwFRZERghgd8F7meu2WyOcA/a1LQJ7CC1Sqes73N+9XYbBAEJCWc4/iScKVer9u+1bMYtp1ImZTy5uHRIGhUiEBQCu5sbLpFI2DmLENhHOpU0gUyx9KCkFEE5WFMqh0/Yh0Q4NkZh9pSqN1e7ZayOMTsfPLeub+/mTjDrx0CWIuGxHb+XAvcgjGtK4P7r4Ua6h+CcGFbSuJFfM1E6wXZJbIIceppttn/G2p0lUyX+++PnVMs0tgtuwTZMQhTOOS9y1zuT/k4A2iV/fv40cRGyvyYRKl7d3j0nP0U+ST+PJF/2d+31ZF/91VJLi8BiECApAs/cq5sb91juP0EJ43H8iYQ7bUJEsNFoxGTpJoVtOxcKh+1+S2K98IvMP+FQ2FVqVXdzV/gFOMmEsysrNg5EW/qltJcxnnwuZ89kBO6P7yRCY4yIBBCUM2j3e7h92tu18h2fnSuh22JcdnNfy7++flG7ee6Pcv8VJBlQOp2yFbn30efzwbdNeNuRtvOH5xLtvUq15ooPD65ar6sP1j/yN9dA1L66nLZxqrv7e0uIwvOWdyeXN7futvDrM3mEu9amXhDgOPDtTTQcctFXktwImAiIgAiIgAiIgAiIgAiIgAiIgAiIwO8E6q22JV7vJWY1ibcE7r0cXS0jAiIgAiIgAiIgAiIgAiIgAiIgAiIgAiIgAiIgAiIgAiIgAiIgAiLQEwE/OfrFnK6e1tVCIiACIiACIiACIjBPBGqtloljvh0e2eS61eVlE1YwuTHxijyJD9X4YI0P0ZDfsI5CBERgdATGIXCndH67jWbT/f3zcHQFHnBL6WTS7Wxtulqt5n6enA64Fa0mAvNHAAkNMhiu1ePzC1ev1+evkqqRCASYgATuAT44IyjaWiZjAnZEgbSHuNe+F0i+1nJZk3O1mk2TvsTjcbs30xdSiEDQCNCf38yvuUq16o7Ozq14Kdrdmxt2Ht/eFX4Ruwet/CrP+AkgQPyC2C8SMakPYz+KYBFgjK7eauGotJhXcbunjriX5/I4BO6MYTLfFhk+El7E4Mje2N+0J9hK4P7PdWdJc/Z2TdDKOPMoZet+QjJJTZC2TiO8KJr7Ldc15x6JVDkfFfNDgHONc1nHtf9juru16eBHUoNJhL8mkXpe39yagJ9AEE17+WVI6j6Jo6J9zAOBdCrlNtZy1uYioRgidN+eRbAbi0VdJByxeyV/EvGYidgJxOyIx30yjG4eXJt2fdqCHcn7W8Ez9uL6xhVLJVsHeTuJUtku6/EzxoFuCgUro4nhnXPI59n/e7JZtvWvTwe2PHUM4pgQ413ruZw9i2hrTDN5zTyc06rD9An4a5PzmX6xYrEJcJ/e2li3dmN38FRA3E50xgA6bToSdhQfSu6hVDKZu2K0BLKrK/bM4Zlu7PnmrNWyY8Ezk+ekkiGNlvl7W6Ot88enAxcJhVxMEyImB157EgEREAEREAEREAEREAEREAERmFkCXt7uvyP5qCIPpceZHOuQwP2jI6vfi4AIiIAIiIAIiIAIiIAIiIAIiIAIiIAIiIAIiIAIiIAIiIAIiIAIfEiAz/EbTxmybcJWOOzi+mj5Q25aQAREQAREQAREYH4JVJotk+MgcE/E4yZ5ZqJdnEn0b8yDpz3l5UeHp2eaBD6/p4dqNgUC4xK4c12zba5zhI7TlqaboGt/z8Qb3EdqklRP4WzTLoNIYGt93S0l4iYWQCajEAERmCwB5B65zKrLrq4+iz2bH0i+J1tC7W1QApmVFRNbE7f39+7q5ranTSH0Q+ROMLZcqVTd8fn5s+irp41oIRGYEAFkLV8PkMq13f9+HlqCttzqiovGYtbupu9/fXvr7h9KEyqRdhM0AvQHPyNKDoVM4K4IJoHuyaLzPu7219cvuDhd4kn6NaojggifpJU+ypWKjT10j43wu2nJACVw/+dI+0nD/OTk/GLkAmwvh55GIlIviva1lVB1VFe4tjNPBJZTKcd1Oo7r/yWn7muSPiFJPYjS46MlUUQMSlspkYg7yoVcWlL3eTrbVJdxE1hfyznGXsrliiuVH20MxeTt0agLh8J2PYXDIfuZF7kjekXg/tq15nsrvWp3Wa5cLrtyteoeyxW3nsu6pUTC+sHIVVLJJUvKxz55R8bYe7vVdjubm44O84/jY1evv5603N+rJtl+hBsJ2YhyteJqtfcTvSLM/eNgvyOpvyu4QrE47kOu7YvAWAkwjssYPW1o2gmKxSVAm40+NM8Oxg/CLmSy9pfBtwYk6OD+h1BcMR4CPEe/HOzb85TnLc9UhO4kZSN4Dn0/OtY3ZOPB/+pWaUfx3U08GnWxd77zm2CRtCsREAEREAEREAEREAEREAEREAERCCyBRfoeRwL3wJ6GKpgIiIAIiIAIiIAIiIAIiIAIiIAIiIAIiIAIiIAIiIAIiIAIiIAIBJ8An+w3n8TtfCReqdZcNBqxiWKxSMTFBhRVtGwyQOhNuWnwyaiEIiACIiACIiACi0zAy4zuHx7cxfXNs9wZiRcyr/ei1mo72kKsi+xIIQIiMBoC4xK4U7ruJA1BuHa9UB5RBkIJhQgsGgGkKq1W61kCjHwAyUqlVnNnF5c2yV0hAiIweQK5TMaEx7R1SXjCdaqYfQI7mxtuJZ12CPkPT05drfG6lOtlTZFf/OvTgcnEkH4h/yQxqEIEgkqA85U2BiLKWCxmcjza2ojfkkuJ53tbo8drIKj1VLkGI4DUH3kp78QiH4z7DLYHrTUqAoswadQnFOAVLYkkRx3VZsvEoYQXuPNvfx34/U1jfEQC91+P9p+fP5mMD6Hy5fXNSE8FvgX4erA/cfFjtyia/gTj58gnFSIgAh0CSNu57olkIuGKpVLf75m4vrOZVRN1Vmu1d9F2X5MsyzOI8PL2t1YeROrOc0UhAotIABHI3s62JQ9j3MRL2bvfNg86msJ168fnGJvhz8tIJ5PWB0Yoa/tpt+3bQES+PIO9ED2zsmyS2e5ylcpld3px+ephox75bNatZTNWhr8Pj8Y+Vsg9amMt52LRmNW12WraPhmrJLEgPBjf6nyz2BHlUz5k1/zu6vbWlR7Li3gaqs5zRIBEKiSg4xr874+fY7/u5gjd3FSF+/bWxrrj+WL3uqf7O/c+3p8+PpbtHtlqtyxRBz/TuP34D/96LmdJkHneHJ2d27VpiZFXV11mdcWePxfX1+MviPbwCwGSXpBIJx4Ja8xX54YIiIAIiIAIiIAIiIAIiIAIiIAIvEFgEb7D6a66BO66FERABERABERABERABERABERABERABERABERABERABERABERABERABAYigJi0yYf7rZZ9tF+uVN3d/b1bSiQcE7OW4nH7cJlJXP0E260jWnNtFw2FHaJThQiIgAiIgAiIgAjMEoFGq+0a7baJMRKJuE2qo00U77FdUzXprDOxDoIdhQiIwPAExilwp3RekMa/z66u3X2x2FehkUGmU0kToNKXOrm4NBFav4FIY3dzwzEBn/UpiySS/VLU8rNMAPHA3vaWyQRq9YaNU6wup21yNdcCk95r9fosV1FlF4GZJbCxtmbXY7PVkqx7Zo/i7wWnzbG/ve3CkbArlyvu+Py859rR7kFEUq5WJQvqmZoWnBaB3c1Nt5xO2e65jyFvvy10kiVtb2zY/e2xUnGn5xf2e8ViEdjIr9nYD7LsHod+FgtQwGrrkycenZ7ZdTtv4SeLkkRyHO9YGfNk7JPoFrgjDEYYTphg1DkTjx2enk3sOS+B+69nsxcr8x7/2+HRyE91z3tS1xL3We63/tw7Pr+Y2Lk1cnjaoAiMmED39fFy04PIWf31zX0ckXvh4eG3661b3t69z4/k7W9V/SOp+3++fR8xNW1OBGaHwFIi7nY2Nkyk/la8JWNvNVu/JGMYpP1L0pZoJGK7ZhyHZ3ClWv2lKLzj4t1U8kkIzBj8+eWVjfm8FnxbyL0GQfxdsegursYvpfX9Nt4d8I1jLBb9RTqPpJh6UXaWySwvWyI36nx7X7QxAEmMZ+e6UUlfJ4AQ+tPujr3X5lsWJUhZrDOFNiP3XvrvfNKNvL3ZattYJve+y5tbe2Yo+e5kzwueibzb5psy3q88ludvrGqyREe3t3QqZe0bkrr0+r3f6PauLYmACIiACIiACIiACIiACIiACIhA8AksmrydIyKBe/DPS5VQBERABERABERABERABERABERABERABERABERABERABERABERABCZKgAn17ynT+T0T85G3Ew+Pj+769u6XCV+ry8uOCZv9ygFaCNZaqNv/KUO/25goLO1MBERABERABERABF4hUGu1HB6jH8cn7vPerrWtEpFwz6xoZ/ExGzEpAU7PhdOCIjCjBMYtcAeL7wfx778Pjz4UpzM5ejmddtmVZZsoz6R5H0yS/n50/CFtJvImEgm3mk67dDr1LNFAzsWk+5vbO+tfKURgUQhwHfHsRSj8WpxeXrriQ2lRcKieIhAYAojYDnZ3TPzBWOLVzW1gyqaCDE8AOVc+mzFJ1/XdnYmtFSIwbwSyqytufW3N2uxI2rmX+eBnX/f3TPxWKBbd+QTEc/PGd5brg8gQESBJKRj7UUri4B9Nn3hxXsfcvHQXeTvvWEcdJmZvdhJVcC88Ob943oWX+cbCIXuPzPAm7T8k7kjgxh0SuP9K2E8c5qeMU4/6GDCu9cfBviV6Z/vjjm5ZNOdd97N43PvW9kVgFgggWKbvTVLgbukmAnau037Dj6f79bjm2BZ/j1re/lbZqA/1IiRw7/cIavl5I8A7JJ7t3c/zQWTsg3DJZTJuYy1n95LCfdHdPCUze7ktZOf5bNbRf+Y7QsaI3orMyrJby2btvkWimUHuU/3WhfcGcHwsly3RK0F/jp/Rn+8kkoi5WDTmWq7tqtWqu38oDZRsud+yaXkRmCQBn4jwZX9ukmXQviZLgPvb1sa6PUcIxO2E9dtbLUvWwzsbJamY7HFhb/Srt9bzNq7Ic5PnpyI4BBj3Z9zD2gt9fPMXnBqoJCIgAiIgAiIgAiIgAiIgAiIgAiIwPgKLKG+HpgTu4zuntGUREAEREAEREAEREAEREAEREAEREAEREAEREAEREAEREAEREAERmEkCftI9H+pHwqFfZBNeasCH+5VqzSZnIiTp/nif7/tX0h2BO9tgkn4vwYQAts+krLti0bbBxCjWjkt60QtCLSMCIiACIiACIhAQApVmy9o0TK7rt03kq+A/aKPdhQBnEhPXA4JPxRCBsRCYhMCdgiPuy62uOpJTIZ1oNpu/1AfhuknbV1d+k7Yj3kCCk82smijiNRkVk0TpIy0tJVx2ZdWlkksmkWR//JxJvmWkEsUHV3p8dI0X+x8LXG1UBAJGYHVl2W2vr1upuAZ5lsZiMfu7WHp0F9fXkhAE7JipOPNNgGfT/vaWW0ok3N190V3d3v4ik5vv2i9O7ZC3b+bXLIHGQ+nRkTBDIQLzRAARHW143ovQzn4Z8XjMfdrZcc1my2Q7JFNSLAYBnm/IDJmgJ5HPbBzzRRG4x8Nh1+Mr2r4PnE9e+VKCv5xKud2tzef3w358kx2cXV6N/d4ogfvvh9JEY09C58vrm76P9Ucr+GSGH0laP9pOL7/vlknPawKGXjhoGRF4i4CXBYxK/Mj4NLJj+vS9BG3k466kHr2s89Ey7PvPz5/s/Rhj7QoREIHpEKA/fLC97XgJxZgPY3tvBdctEnck7y/fj3WvQ5sxnUw6khlPIhGMv5/wfSNle02QGwmH7T0C9z/q+liuvFuH6RwN7VUEhiPAO+Uv+3t2nk+ijzZcabX2KAjw3QJ9Ze6DfNfNtwpNsq2RnK1Ws/Ng1Mm+RlHuRdkG4na+L+Ha/N+Pn4tS7Zmqp41FJBI2h4HrRyECIiACIiACIiACIiACIiACIiACIuDcosrbOfYSuOsKEAEREAEREAEREAEREAEREAEREAEREAEREAEREAEREAEREAEREAEReCbAt/lMuicQmzE5yUvc+V3j6XdI228L97+JRPmQHEkPIpPMykrPAndkg7y4rdUb7rFSdg+PZcfH6SvplJUBCbw+fdaJKgIiIAIiIAIiMAsEfHsKWRuTIBEXDSpM6pa4H56eaeLkLJwAKmMgCSCq+rq/ZxNfkVXd3t+PtZyIJ7j2EU9w7dK3om+TXV19U9pOciyfqMHLrxqIaY6OTTS9tLTksstpl1xKmnjr5dxQpBkkwqpWq6751G8bayW1cREIOIGvB/smoChXKvb8tOvGkeyg5c6vriWPDvjxU/HmhwDX3s7Geud6rFbd5c2t4/mmmD8CiXjcreeyLpVMWlsEuV530s/5q7FqJAK/E1jLZNxaNmNtD9ob9AcU808A6eD6Wq4j8hmXLXv+MU60hvMucPeS60HHI3s5GCTlZtyS8ZWXUnBEu4yJLkU6wl+/LP9mvPTi+mZs/TEJ3H8/ej7RIAn+/v552Mvh7XsZPw7G2BbyP8bBxhF/ff1i3wugGvzPt+/j2IW2KQIzT4DrEWnAqJIC+8Qc/tq7uSs4EhdxnVerNZNNEuOQt7NdP07+2vNm5g+WKiACM0aA8Z6t/JpD5s57q/fk7L1U7d9fPts7u0kJpP39zCdgV9K1Xo6SlplHAoxbredySo4yjwf3RZ14J7O1sW5tQyISCllfinYc98LCw4N9/60x/OmdDIydfNrdseQhZxeXrlgqTa8w2vObBBhryq6suHg0avMYFCIgAiIgAiIgAiIgAiIgAiIgAiKw6AQWWd7OsZfAfdGvANVfBERABERABERABERABERABERABERABERABERABERABERABERABLoINNpth7gAyU7hvmgidj4U98FH4lc3t7+J2/3vWZ5JlAh7mGgV5c87Hy0jbm+2O5P3+fftXcE+RN9az7ulRMKFwyETnuqzZ52mIiACIiACIiACs0LAS6CQFyGvoB2TiIQdYve2a9vEyH5CEvd+aGlZEfidQLe8HSEDMohxB30ohGn0i5j0TN+oOxBaIVzn77ekVl4+3Wy2XORJeta9DaTUj5WK9b+YgP1YLpsk0kvgx11HbV8Egk6AcQUSy3GtcO3fP5QkIQj6QVP5Zo7AUiLukoklG797mXqx2W7ZmCLPKZ7FPKdOLy7HJnOcOXhzWGDaPdx3GR+mfTMKmdccYlKVFoDAzuaGS5PMl5T5VwAAIABJREFUqVazZE6SIM3/Qee+l1tddclE3N6JKYJPYN4F7p/3dm08wgvUx3FEfAJL+lvc63ywX8ZDaAd2C+RZvt5qmSyOJBcn5xdjGb/wol/Kc313565v78ZR/ZnaJseEc4LxIhLsjCu8PJ/9cHw5zqMMXw+2SVvzvz9+jnLz2pYIzA0BxokZV+Ya9IlFh63c9sa69e0JL1Lvvt+OS97O/nyCCIT0o76vDMtF64vAIhJg3GdjLecKxQd3dXs7cH+XMcXdrS0XCYfd/33/MRGUm+t5k6+WHstWdt1TJoJdOwkggT+/fHLhUHhiyRMCiGAhisQ4FX00+uYMVfGNUrPV+T6bfjxtOu6HiukS2Mzn3epy2pFw7fvR8XQLo72/SSC5tGTtn9QSyTv/mUshZCIgAiIgAiIgAiIgAiIgAiIgAiKwiAQWXd7OMZfAfRHPfNVZBERABERABERABERABERABERABERABERABERABERABERABERABF4hwKR5kxa0Wu7i+sYVikWbLJVKJV0iFjfhWa1ef5NdJBKxyaDhLkEF//QCdrbffhKXIm1HXIIononclWrNVapVmzTAS8x0Kmn7YfJAJORMeCjthU5bERABERABERCBWSBQa7VM1o4kKJ/NWnsmFg45/3PqQH4b2kykqXkn181zdf2Hbi+lSLPAQ2UUgWkT+PPzJ+tnjFtU9bKeyHIQZPmEWL1I27u30S3B4ede2F4ud8TtPvxHoPSvDs/OXKVSnTZy7V8EAkFgY23Nra4sOyRSN3eFd8czAlFgFUIEZoyAFzb559xbgmLEE3YdFu5do9GYsVqquL0SIBEnQhjaJYzjlitVd3h62uvqWk4E5ooA1wD9gHgsZu0P3quQvOm9dytzBWBBKsPzL5/NuOzq6nPCLpIZS+A+GyfAvAvc//r65TmhZPcRYbzyteBdbr/vYH1CcBJYIn4juuXtnfe7L7fadoxxUgwE3Ei+u8c3RnH2cG3+wbvqcNiS5rGPRQ8vPybpH+/+xxm0BUlkwjcDyPMZHx9VdI+TaYx8VFS1nXklwPWymV+z6pHMlPvhMME99cveriVnQ3h8W7h3SN2Jccrb2S9j+5Me1x+GldYVgXkn4JMX86y/uL62vu4gwRhSZnnF1Rp1d9SVDGiQbfW6zpf9PUuGzD3splBQkslewWm5uSJAwsG9rU09W+fqqP5aGe5zWxvrNk5P+H55s922b7XpE17d3ukeGIBzgLHjT7s7dlxOLi7tWxBFMAnQ/uG7g8zK8i/JCoNZWpVKBERABERABERABERABERABERABMZHQPL2DlsJ3Md3jmnLIiACIiACIiACIiACIiACIiACIiACIiACIiACIiACIiACIiACIhB4AkzWb7m2fazfQqjebrvHStUdn1+4ZrPZV/nXshm3nsv9ts4/UtKQa7dbrtllCCiVy670WLaJnnyMjlwt1yW88JMImMzPNH8EGP1KBPqqhBYWAREQAREQAREQgSEJVJotm/BYqdXs4yyS2dDG4g+T7pjchdDIB20bk7mH/plA+bIINJ8QwEtOM+TB0eoLSWAlnTZ5FIE8EWnNpIJrnT9Icrgv9BtILF4K21/bxkZ+zfpRktn0S1jLzyOBpXjc5ATRSMTVG013fXvrGHtQiIAIjI4AcuKv+3smb3svGOuj/Xp6edX3OOPoSqstTYJAOpk0gR8CL+Lm7s5EMAoRWFQCiXjM7e/smNi71WxaIlsE7iSx5b5YrdXtfYhitgkg7dla78hLGduxZMZ6gTUTB3WeBe7I2jrJtjvnZHcwZvlakHiA96/9hE9U+e3wyMYiuuXt722nWx7nl0PiznviarVm90i2N0zQJkFeTPjyDbO9WV53OZVyCNxJpPT34dFEqsLY987GhiVr59gi0R9kTOxlYRkjI1kqMenxvYmA005EYMQEuC9zP+RvEm2QcGPQSC4t2bsursPuGKe8nf34xA3Dln/Qems9ERCB1wn49oWN+V1cOpI39hP0kw92tl08Hu8k9JnA2L1PCEE5z66u3H3xoZ8ia1kRmBsCy+mU293ctPb54emZ9cMU80OAbwVor3HPY3yKb5D8d9qP5Yq7vLnRMQ/I4baEuNmMSyWT7v6h5M6vJvf9SkAQzFwxuH9ur6+7SDjs4pGw5jDM3BFUgUVABERABERABERABERABERABIYhwBdufGfDfDjGFBlbHMU3AMOUaZrrSuA+TfratwiIgAiIgAiIgAiIgAiIgAiIgAiIgAiIgAiIgAiIgAiIgAiIgAhMiQCy9ka77bxLnQnzvEzl5eld8cFd3dyY0L3XQIy2t731i4z0tXURlRSKRfdQKv0mKcmurrh0KuXi0ZgLeVFAu20ik1gsZpuLhUMmm1eIgAiIgAiIgAiIQBAJeNG6LxutFtoutLu6P1ZDpoT0gklefMDFJEofNINM6O46UndCAvcgHm2VaZYIkGiKhFPEPEqeuId83tt13Ftu7gru6vZ2lg6PyioCIyOAmICkDcRD6dHE7YhkFCIgAqMlwHN1ZTltIsirm1tXa9RdKPSrsIDxPMYBJSgeLfsgby2LICabNTnM+fWNKz5IhhXk46WyjZ8AbfTV5bSJJxHTkZqWBLeIiWmfXN/e2X1SMbsEEA8iRmZcx+Q9fQqwZ7fms19yJpXWW+25HB/wE0UZj+Sdqg9fZ+4/SLUJxhC4R/UrcOftcbXZsrHOH8cnti1EceHIr8J4fo44GMkn0V2mTrJLxjx/fxftE2OS0M7E7rVaX1J3z4B9IixG/LuIwXPoD2T+4bDJUUkuOMngnCDhIMfT5KxD9s0RvXJsOWOu7+7sOaoQARF4nwDX/2Z+ze713Eu5Ft9KksH9muXtfVWkk4SYJInd76669zZueTv7op3FM4RnjQSzOttFIFgE/vXpwApEcjKE6IwR9hrcX3ifRZKzn8cnfX2b2Os+/HIkGlxKxN1aNuuSiYT9+NvRkavXey9vv/vU8iIQdAJ7W5v2fa5ES0E/Ur2Xj749ia1px/m+t/8OvN5susJ90RUeHpRkt3ekY1kyHovZN2IkhORbeEZsGBs+PD11jUZ/yVDGUkBt9EMCPmHgyzG3D1fUAiIgAiIgAiIgAiIgAiIgAiIgAiIwYwRsbOnJO8Df/qsOjSl2DqQE7jN2Qqu4IiACIiACIiACIiACIiACIiACIiACIiACIiACIiACIiACIiACIjAMAeSfnUnxbZtA1Wg2HZIJPhDnb6RK51fXJi3oJ5Cvb+bzv63C9tiuj/uHkju/unpT3sQEUEQXfh0ve9rb2nLJpYQE7v0cFC0rAiIgAiIgAiIwcQK+ndW9Y9pfiGqQTLwlx+AjrvSTzJ2J6z5oRSFz528k8EiWDk/PJl4v7VAEZpnA7uamJUsg+HD07PJqLoUv3YKy//081CTsWT5pVfa+CTCOsLe97RKJuKtWq+7uvtj3uEbfO9UKIrCgBJbTabe9nrcECYg/hhUxLijGuay2iWLW8yYhQcLlha5zWVlVSgT6JMB7j3QyaYKepUTCRJjNZtPaLDeFgpJd9MkzSIsjXPq8u2PHNGHvtoJUOpXlPQKVZsvG6/774+dcgULSi1DqpZS91iKpd/sXCa4fR+hX4M4YZaPV/lCOTtsAOae9+30hlO+G7if/4nJvuX+Sj3cvw5gq4uFeBb5fD/ZNUM8xRvRdqdV6Tu7FeiQHo01DkjwSk89iIE9Hot4t2p90PRjn5nzkb0T6CPUHjT8/f7JvCDhfpiGkH7TcWk8EgkCAZwMid8InP4jGonZtcs/jz0fBvYRveFj2juv5ZvwJRLnueYb859v3j4qn34uACEyYAElUecY7F3Kl8qPdW3ptp/nvC+kPX1xfj7zk0UjEkqghbuf+5+9x/jtE3VNGjlwbnEEC9NNoB5Dkiba1YnYJ0Oej/0qbiTEp+t7Np/4/92WSvj+Wleh6WkeYZw9jwowvJOIxF4/FXSTS6ddWqlV3enGpbzqmdXAG2C/H88v+novR1oiE7Vs+hQiIgAiIgAiIgAiIgAiIgAiIgAjMCwHvHOgWtvu6MYeN74RvC/f2DcaihwTui34GqP4iIAIiIAIiIAIiIAIiIAIiIAIiIAIiIAIiIAIiIAIiIAIiIAILQYCPvk0o2uJPy/4wsbJcqTomL+1sbjxL078fHZtkp5/IZ7M2GaA72Md98cE1W023ml529WajM0m+Wu1n07bsei7n1rIZCdz7JqcVREAEREAEREAEpkWAj9hqTx+oHZ2e9Sy3ZCI5E/gQTvNxF5MtfUjgPq2jqf3OIgGuo92tTZM7Edd3d8+CmlmsTy9l9nIu+lw/T057WUXLiMDMEyAhHWMaPjEd4xwICXhmKkRABH4nEItG3Fo2ZwmCGLMrlh7fHatDNozsKBKJONIKRaMRG0NEvoiEUSECngBtru2NDZdOJe1HiFZpk0j0r3NEBH4lEI9FXT6be75WeI9yfnnV85iBeAaPALIse38Vjbh41xhO8EqqEnUTqPO+tN2eOxG0F5dzLoafPFK8I642W/Zs/nZ49IxhUIE7452Me7Ktt5JVshPGOCkPxUhE/hnf7OVMZPvtJ5m7nyBMQr5eE5BzXTJG8jIajabdbx/LZZOMdotGvbidtm93kBD99PJqpvqY3Un++hmX7uXY9LsMY9uIo+EKbwSR7503r23/+VwKOYfof9p16peBlheBIBDgOmKsvDuBcHe5+D6o3W5bsjb+Lj+JPruTtnE9s51eJc3D1vuvr1+U1HhYiFpfBMZIgPH4/Z1t++aQ+wYy9kLx4cM98m0h3xj+OD521Vp/3ya+tXHubYjheS9IuQgkMtzbGJvivsW/2Z/kMh8eIi2wAAQY6/+6v2ffoSzC+/N5PKQcO9p29P0IxO0E4xzck/ku/Or2Tkkjp3zwD3Z3XDKRsFJwXBrNpnsoPdrx6bdfPOWqaPdPBBjb2FjLaRxYZ4QIiIAIiIAIiIAIiIAIiIAIiMBcEeie90bFvLCd94Xd7wrnqtJDVEYC9yHgaVUREAEREAEREAEREAEREAEREAEREAEREAEREAEREAEREAEREAERmAUCfJiPiIBgItJNoeDu7ou/TEr6srfn4vHOJKb/fPved7WYDLW3vWUTs7pjEBn8azvfWs+7zMqKTTbwwoHXlmMqQvhpQkLfldAKIiACIiACIiACIjBCAl5mNKzckg+80k8yd9pyh6dnIyylNiUC80lgd3PTkiAQiBmQfE1KLDNNol58MY/JHpiILrHGNM+u4O47nUq57Y3152QNj+WKu7y5WYhrPrhHRSULIgGkLNvreRMZMUpoY2hPktnSY9lk7IgsuwMhNyImBG0E92Hk7ciGkSYim1CIQDcBBMYk4uwOSYB0jojA6wSQ92xtrJtcjr4KyW+9MFPMZosA76TW19ZMGBgLh56lWbNVi8UrrX93+vD4aELpWQ7fX/bScs7JeNfL1AaSsFb7NzFfLwJ3Xi+3rPX4T7At7ls/jk8+xPZ5b9dkwd1C+Q9XerGAnyyMvJ3xnX6COrL/RCJu7WDfrvXbQKCGNA2h53KqM47Ef3NPRtzOfdqvQ1/z7OrKfh7k4Hz4srfrotGoCUuDkuAPyRkid+Li+qZnGT/L+3OV05rzYZBvGYJ8zFQ2EZgkAa4n7nPP97aAJkD01/08PKcneXy1LxGYNAHGCQ92dlwiHnMkyrm+u7VkkbSxXotOwpycW04l3d+HRyN755NOJi15D/1rxi/LTwkFaeM1m00by1SIgAj8SoB+0qfdHRvvp0/MM1cxOwR4b0N7ic+kGQNoPn0bjlCL75MW4buIoB+t1eW0JbwlKd3tXcHdFYv2TFLMPoGDnW0bY2IuA2PBChEQAREQAREQAREQAREQAREQARGYdQJ+3pu+8+ztSErg3hsnLSUCIiACIiACIiACIiACIiACIiACIiACIiACIiACIiACIiACIiACM0cA+UCz7WwiUr3ecI+Vsru5K7wqV8plVh0T+1m2lwn3L2EwGZxJ14jTkDsRbOv04vI3+dMgIDfzeZNfEHzy3Gq3XOtp4oHfHhNKmJAQDYddJByy5RQiIAIiIAIiIAIiMA0CtVbbJuINIhZ6r7wSGE/jaGqfs0bgX58/PfdJFulDUu4Pfxzsm4yXPt28TMxGOLa/vWXSjaBIx2btmpj38jIOkMtkXGZ15TmpHOcLYr2HkoQT8378g1Q/xqWyq6suuZRw5UrVxsOQBL0lLJpU2SlXZnnZIdbmnkp5EDlGI1GH1D38JBdAHEG5Hx5LrlytuXq97lLJJbe9vm7tWsb5KpWKyZioF5JhhQi8JLCUSFgSHa4F7s+cbzy/56VdoiMuAqMmwD2aRDRIg9HbkYjp6uZW18yoQU9ge4jPkPfwXI2HI+8mIp5AcbSLHglUmx01+X9//ByZPLLHXY9sMT8xFOE473oZE0hEwr+8I/X1/HZ4ZNJeH70I3JG1I4B/Gb0mrETabQm3hpRaVZqtnqXxH42tmtQ9ETfZHdeuT2rkxe2M53YH789JmMdyoCgU701AHtRAXkqZiV6P06TqgrR1d2vTuMMZjr0k6/MJCykny3PNKkRABOabAO1j7heLNL4/30dUtZt3ApkVErXkn/u1tEEYP3wZmZUV+/aPdtcokygxHkV/jD72+dW1KxSL845c9ROBkRDwScBoYx+enmk8aiRUx7+RZ0GUc/aNdL3Zsu/B74sPlqi3lz7W+Eu52HvoJFRed+lU0h2dnY/k+/nFJhqs2sfjMTu+tD+GSVgYrFqpNCIgAiIgAiIgAiIgAiIgAiIgAotKoN7CPzD6eW/zzFMC93k+uqqbCIiACIiACIiACIiACIiACIiACIiACIiACIiACIiACIiACIjA3BDAVR4KdeTlvQST6RvNlgmWHisVd3dffPdDcCYxMYke+fpNodDLLn5bhg+Tl5Mpkz8RTAZg8nW3DGCgDTvnNtbWTDxAIP5hole5WnXtVtu4MGE+Egk7Jn7zYXQsHHbRJwHVoPvUeiIgAiIgAiIgAiIwCAH/ERuSQia6aoLkIBS1jggMTuCvr1+e5Q+LJAv1MqtaveG+Hx0NDjBAayLq2d7cMAEscXR25h7LlQCVUEWZNgHOjFgsZtKX1eWVZxG1H5NABvdSvjftMmv/80vg0+6uW0rE/xG2h0Ku1Wya6Py2UHDV2u/SonHTSC4tufVc1gSJCNmr9bolNkAQHAqHXCQccUnG0eIxl4jFXDwet0QIjL09PD66eIz/DrtKtWbXUrFUGneRtf0ZJ8AY88qTwJ0xWs6jUQq5ZhyPii8CbxJIJZNuez1v71a4jmZZJr3Ihzm7suIQJ5NkOKb3UzNxKnSP4ZGs5qNoNBru7PLqo8Um+nvrN2+sP0vIX4rSeb9ca7Ws/cc4ZXf0I3BHwtk9xlKp1Xoa80R6/ufnT/Z+G7H8oOEl9P/59n3QTby5Hm1l3o/zPv2t8InMeZdOcL6QcCOIclAvYaScHLNBErePHPKLDXrJPOXjmvpo/A6JM+c68dq5PO7yavsiIAKTJ+DHurlHaGxv8vy1RxEYhABjitsbGzY+SluJBAzFh85YIt/yIXknESvjjowVjTo55MZazrbPPePy5taRrFIhAiLwMYGt9XW7PvVty8esgrLE571de+cTDYUs4RrfZtNnZyxeEQwCXFN8795stty3OfluIxhkg1EKxvA382tuJZ2WwD0Yh0SlEAEREAEREAEREAEREAEREAERGJBAo9W28SWNDfYHUAL3/nhpaREQAREQAREQAREQAREQAREQAREQAREQAREQAREQAREQAREQARGYCoFaq/0sgEJexwT8l/6HNhPG223XZNmnSdnXt3d9fZwfj8VMjh60yGezjkmaRKPZdMdn569O5maCPZO4EQTx77gkGUE7lCqPCIiACIiACMw1AdpiyJ+QtiPHGUUim7kGpsqJwBgIIHBfNJkTIrE/DvZN2Ib4Yh4maDOpGSk3AkvupQg+EAj/PDkZw1kz2U3SV11aWjKB3Twcq8nS+2dvXghDMjmkL41G06QsjBkgVkSk14uEcVrl137ni0Aum3H5TMbOvXvERCHnGGPjvsxEfsbxkKff3CFyr4298uwbeUAikbAkGFwX98UHE8mT7PFldBI7pl1mZcXG1LimCH7eSdBYcle3tz1JOsdeOe0g8AQQUSMoQbJ5eHpqz2+FCIjAxwQQvuxsbtiC34+OA/me5uNaLPYSPEP3t7csGYreTc3GueDl5v2UdhwC8X72/9qyXnLL75CkdycD7x6rRODe3Rb9SODezYdxzkHbsQjmEZ+T2IB28SDhZftHp2fvitYH2XY/6yDJo51NoiSCd+pHZ+fWDwhK+DEixh5o1Q9z7MZZJ84/3ulTXmSDt/f3v+2O9uTqU7vS/5LlWF4hAiIw3wT8s2Pa9/35pqzaicDoCYTDIZdbzbhcZtXGI2u1uo1FWh8pHrO/SRB5enE58p3T9vm0t2vjmnf39+7uvjjyfWiDIjCvBHjHHI1GlYxzBg4wfWtL4vbUtabfrgTowTpwvBNkfJDxA8Zh+G5FMV8E+G6FxDHL6fRv43DzVVPVRgREQAREQAREQAREQAREQAREYJ4JaN7b4EdXAvfB2WlNERABERABERABERABERABERABERABERABERABERABERABERABEZgYASY0MTmdidaIk5AvIVFiojtz3U3e3kLe3nKVatUVS482qQJ52TzEei7n1rIZqwqTrC6ur9+sVjQacWvZrMssL7toOOyi4dAvsoJ54KE6iIAIiIAIiIAIBI/AqKRGwauZSiQCs0VgEQXu/kNQfLs/Tk5cbQJy4HGdFfR1D3Z3bFIzcXZ5ZX1bL6gnmVepXB7X7se+3bVMxvq29OcJZCKlx7K7vL0NlPBt7CCG3EEsFrPJ70yQJjgnHkqP7rFcVvKUIdlq9f4JIEvf296yFUmkeP/w8LwRpCfco5FZI3lkTO/nyelYpbyMh63lsiZEKlerVp6Hh9Kr4vbXaotAEQFtOpU0Abdrt02SeXkjgXv/Z8dirpHLZOyc59og8YoE7ot5HqjW/RPgmvmyv2crSuDeP78grIGQ8NPOjgTuQTgYPZaBsTzevNKXbrm2479fBqKtSq3mqtWaSbeClqyR9hoSbOItQfpbEvf3BO7d45z0y7vbuD3ifV7Ml5H+/lt5t9HOv5eTu0HSrlb7TdF3v2UadnmkeYjzn/ukj2V3fH4+7GZHtr4XH7NBjh3HMIhB32Nva9P6Soz9UE6YIn3lvOH3BN8/FAr3rvDwELhrMIhcVSYRmAcCBzvbdm/474+fSiY3DwdUdVg4AiT34xnv34N4AIwvkmByXEG/mvdLfCt5eHKqBK/jAq3tzh0BhNO8h+Wavb67s/cciuAR6E7ozvfQtUbT3o+OIylG8Go/OyXKrq52vnNvO/f34eHsFFwl7ZkA42kb+TW3FI+bwF0hAiIgAiIgAiIgAiLQIcD7SN4v8jfzXHlv2W/wqtbmzbbbLhYOv/vusN9ta3kREAEREIF/CHR/D6Jkyv2fGRK4989Ma4iACIiACIiACIiACIiACIiACIiACIiACIiACIiACIiACIiACIjAVAjUWq3OBy2tlgnJmTTBhylMeOdvTO58lH9zdzd3Yhw+eM6trhr3XoR9TO5mnXQyaR/uMGlBIQIiIAIiIAIiIALjJFBtonrqyIaHkRqNs4zatgjMCwEmvr4Vm/k1k6odnp7NS3V7qoeXcyGTQ/hofcQZC4TBiOeQDiM55hhWn2T0iNHy2axJj6lfkCObWXXFh9IvCdWQOG+urbnkUsKKbv165HVeRtZsWqKyx3IlyFULRNlghtyUsZD7h5I9c0lkpxCBaRFAKMazh/vvzV3h1fORax+pNckparX6h3LHdDrlsisrLhIOm1C0c09/7b7OfaST5JH7JmODiVjMZO3tVstd3d65Yqk0EBruWyvplN2TEbiTbEIhAr0QWE6nHAlLON+RcnEeKkRABD4mQFv40+6OLShR5ce8griEBO5BPCrvlwkBABIBH7TnGE9A1k5flDZQkINnLYJb+khvydt9+V+TuPtJpa9JFPw45+X1jbu9vx8aw5+fPz33f1/bWDQUevddrp9AjOT75Pxi6PKMYgNwRzTO+2v+zal0dTMaXsOWj/fkXw/2bTP0E/4+PAq0ANmP+XTXm3KTqA2BZNASJwx7fLS+CIjAxwT8c+M/375/vLCWEAERCCQBZOrZ1RWXTqUsQcuk3p+v53KWWJB24/nVdSDZqFAiEEQCq+m029rcsG+S6XNxDSmCRcD3m+jD8w6oWq+bvN2/Sw9WaRezNLyr+7K36yLRqLu6uXV3IxhPWUySwa413yrlsxmXiEY1LyHYh0qlEwEREAEREAERmACBbmn7y90xhTMa6l3C7pM5d28nLon7BI6idiECIrCIBLyjQMkcBzv6ErgPxk1riYAIiIAIiIAIiIAIiIAIiIAIiIAIiIAIiIAIiIAIiIAIiIAIiMDECfDhfa3VfpK0F+zj+2Qi4VLJpAuFQ65wX5zbD/K31vMus7JiE7TJ7N3LRG0EVntbWw7xCcKruCTuEz9ntUMREAEREAERWBQCjVbb8fEwElkmoCtEQATGS+DfXz6brPatWESBO7IwxG0I3ArFB3d+NVv3otXltNtaX7fjSl8XebvJiJ+C+v1xsG9StCCLeygfgiH6rIjGOBej0YjJ5/kdImWk49QRITOiZQQmqyvLHSnCxaWto3ibABOi87mc8eM8kbxdZ8u0CaSSSw4xEAkYCsXim2NWiIoY30L4TiKKt8a2EKdzvxskSA7BPYQxQoSjs5jMY5B6a53gEeA8J7lMJBKx5+HZ5WXwCqkSiUDACCC3I0kNQTu4Vm+Ql8OS1pxdXauNGLDj9VpxJHCfgYP0ShG9xP21fmiQa9TdR/5I3u7r8VLiTnvU97OXIuFfquslCbQpeS+mIiuqAAAgAElEQVQ7bCynUi6RiP+2GSa20m74SODOipVmy9rQ3w6Phi3OSNf3ScWpI9FsNgPRtydBni/TpISpw4BlPIvEWIxpIYvsHhMaZrtaVwREYDYJ/PX1y0ImaZ3No6VSi8DHBHjOT0ow7Mdg+Vbw6Oxc7w8+PjxaQgSMAH1M3tOS1PVlkm0hmj6B7iRdCNwbrZZ9m6REFdM/Nt0lWF1edlsb664+Awnpg0Vutkqzs7nhVlIpF48gI337m6XZqpVKKwIiIAIiIAIiIAL9E/DyX9a0pLyPj/Z9EO8W+V7Iv6P66D0m7y+Zg0HKbbZDYmneHfIOkdZWTBL3/g+O1hABERCBdwj4b2S4b5PIUdE/AQnc+2emNURABERABERABERABERABERABERABERABERABERABERABERABERgKgT4IKXearlmq20f3/MRPuHFhfMsZeLF5s7WprstFNxt4b5nARWivLVs1mWWl100HHbRcMg+4lGIgAiIgAiIgAiIwCgJeIE7QiM+PlaIgAiMl8Du5qZbTqdM+MAHpC+jXm8895fGW5JgbR0JBhJ3JtnTZ0QkPAuxvbHhELgT7yXCoG5Mzvi/b99twkYQg4nZTEDxorF227l2m358y352cX3zm6iESfesg7QZ8bISgbx/ZJNLCbe/vW3jAt+PT1yj0QjiqaAyLRCBdCrp8lkE7mV3Vyy+e06SnBApIcsevzH5gXv5571dI0jSh1qt/jZNE/uGTYbJ/bHVbJrw8KZQkPBwgc7BoFY1u7rillNpt5SIu5vCvbu5uwtqUQNdrnQyGYiEDLQvCclUx3e6wPjL3q61CV/GxfW1u7ufjbb9+AgFf8sSuAf/GL1Vwm6J+4/jk8BXhPYifUj+RtyG+KDXeClxZ2yFhGOvCdSrrZajT3t5fWOyhHFEPpd9c/8v9+fL898fPwP5POJd9kZ+zY6LjW8UH9zZFJPr+UnDlIXxs1k4t8dxjmmbIiACs0fA378kjpi9Y6cSi0BQCDBOyvsk3jddXF27Fo1ahQiIwLsETDy9nrfvkBn/413la+/ghXE6BBgD4BgxBkC/vlQuu/PLK9doNqdTIO31NwJcO1/29iyxe/e3/UI1XwQ4zp92d9xSPO4SL5IhzldNVRsREAEREAEREAER+JgAiZff6z/mVlftvRnx2vvMzvzY9vO4DX1QEjkz99N/n8J6mgP68bHQEiIgAiLQKwE/543vBw5PzwL53UWvdZnmchK4T5O+9i0CIiACIiACIiACIiACIiACIiACIiACIiACIiACIiACIiACIiACfRBgQlGj3TaB++nF5cJNklhOpUxW068kBhkeH/4gu4k9Sdz7wK5FRUAEREAEREAEROBDAhK4f4hIC4jASAl4+QIf7H87PBrptmd9Y88C8Xbb/f3zsO/+06Trj4g7lVyy3SID8InKXivHLAjcdzY33Eo67ZrNpgnSYrGYq1ZrJrtDzv5WrCynHX1eRG9I1eY5Qduw59hSImHyFRghwH6P67D70voi0AuB9VzWLafT7qFUMrnue8IMpLyWaCMUcqXHskPI+1IglEom3f72lms0mu7vw8NeimDLIH3HRYQkW2KVnrFpwTETIMHBzuamJdS8uSu4a0nc+yb+9eDANRp1d3lz6yrVat/rj2KFtWzGZVdXLfkEYiBpz0ZB9fVtMBGZpAf8vbG25ni3gZDp9PxCwrnxYR/Zlv8RuIdd/Cnpwcg2rg2NnQCSAeI/376PfV/D7qBbzI28HXlBP9EtcT85v3C7W5t231l6IZ5qtZ2rPSUj+/vwaCzjC/0I3L1oP+gJNLuFFLR9rm+nl8Tmj4P958QgjDUwTqEQAREQgaATYIyUZ9O076FB56TyiYAIvE+A+0g8FrMx2MubG+ESARF4gwB9wd3NDcd7CcInmuYdvCIYBJ6FUI6Evh2B+0fv1INR8sUqhU/OXKvXHWMt/K2YPwK889rK510iFusroeL8kVCNREAEREAEREAEFp2Af4dIHxIB8FtBO5kxGr57IB91NBS2v5kXy7wLgv4nf0iSI3H7op9Zqr8IiMA4CXR/J8K9W98ODE5bAvfB2WlNERABERABERABERABERABERABERABERABERABERABERABERABEZgYAQRMtXbLREyaqNg/dj7k2dvadIjeImHkGf3JDPrfo9YQAREQAREQARFYJAISuC/S0VZdg0Lg318+u1AoZLJrfUT661HZ3lh3iNwbCO6PjgMpA2dyhkmMw2GTwPXyMbAXuL8m1ONciEYiNpljWsFE3a3NDRePRt39AyLneztHiY/OUcq+srzs8tmM+3l66mo1TeqGW+SFQJDzJZlYcutrORcOhV3hoWiy6uaTbHFax177XVwCXONIEbmPXVzfmGT3o2BsikQPK+mUyXhZDymyj3QqZWNY3MMRZfYayJWXU0m7D7JNJYLolZyWGzcB5N+Z5WWTfn8/Oh737uZq+zz3uMf49sTp5aV7KD1OpI7sO7u6YuJ2xED8922hYCJ5xfgJJJcSjkRHHPvjs/Oeni/jL5X28BEBL2qiB5B40Y79aF39fvoEZkngzj35z8+fDBr36EHeeXZPzqX9yPkbpV/94v2pH/MkQRACslFHPwJ3X+ZZeE/uxy9ok/9visn1fJI/jhsJ85D8KURABEQg6AT8s0Fi0qAfKZVPBIJNADEY78qQuPPOpV6f3rujYJNS6RaZQDqZdNubG/YtLe84SD5FQmpFsAjs72w7pFAkb2u2W65cqVqCa46ZYvIEeMeHnP0lf5K6f9nbdc1Wy5JxlqeUjHXyRBZrjxtrOfsOJxGL2jiaQgREQAREQAREQAQWlUA/7+x4r8kYDYk7CVpRHXW7e25XS9y+qGeS6i0CIjApAj7xBvvjuw++/1AMTkAC98HZaU0REAEREAEREAEREAEREAEREAEREAEREAEREAEREAEREAEREAERmAgBL2+vN5ruvlh0V7d3E9nvvO0kGo06LwyKhsMmIdAn1PN2lFUfERABERABEZgOAQncp8Nde11sArubm245nbKJ5JfXN4sN40XtmdCALAwB22Ol4o5OzwLFh/L969OBCSnLlUrPk8y9AO3b4ZFrNJsOAUdmZcUmd8RiUfugeBxCOeBR1tzqqkOsHA6H3MnZuas3m79w3VzP2wR6RCAIVvudOI/QmW3c3hXcTaEQqGM26cLE4zG3vb7hEvGYSajtz9MEHhcKdUS27baJ8RFVfyTIn3T5tb/FIZBZWXab+bzJGrjXImboJRA8ICRbise5wbj74oM9z7ivca/h+cY2+5FdRyIRt57LuuV02v08PplqQoteGGiZxSKwt7Xl0qmkEu/0edhN4P7pwOS8BM9C2iA+WQSSpdWVZXd6cdnnlt9fnGO1vb7uuK/4oF1zc1dwd8WiY5x9JZUyCU13AoqRFmLBN7axtuZymVWjUKnWXKVacY1G81nm/xIPp0goFLZ2KkFbmWfLNJMbLeIhlMB9to/6LAncIf31YN/ajgQJAwZ539lotx1jmoi9kU+9lXyg2mx1nkE9TuRlWzyfGKv5qK9Gf353a9PqEQ+H3Xv5t/2kYu5tjAsEOTg2HCOiWCqN/FndT92R/dOmmAVu/dRLy4qACMwvAZ+clHEWxrYVIiACIjAoAd65kAyWZHhXt7dKeDkoSK03dwQYa9zb3nLJpSWrG+9qSZyicaTgHWqflKvTVw7ZO6ifJ6cf9rWDV5PZLxHJ2El2yjEhwTgJD7qDd9efd3ddNBpxlzc3rlB8mP1Kqwa/Efiyv+fi0aiLRyLvjmEJnQiIgAiIgAiIgAjMO4F6q+2QuPf67hAefA+3kV8zNLybZLzGvyMkYZXmd877WaP6iYAITJNArdVyfG9xfXf325jGNMs1q/uWwH1Wj5zKLQIiIAIiIAIiIAIiIAIiIAIiIAIiIAIiIAIiIAIiIAIiIAIisBAEeDnaaLdcs9V2t4V7m1CkGJwAE+b56Ae5TexJ4j741rSmCIiACIiACIiACHQISOCuM0EEJk+ASeUIvSWgep098kD4IOm6uL52d/fFyR+kN/aItDifzfYtXPcCd0QC1Csei/0isWTS+v9+/Bx5PROJuMtnsg6pOIG0tPhQcudXV8/7ojxf9/dcrd5whWLRJpn0GwidqWO5UnVHZ8GS7vdbl2GX/7y3+3x8m16U/ySvfd52u+2azZaNkyDvV4jApAkgX9/Z2rSkDVz3iBn7jVRyya0ur9g4FcZMHByhcNgSFHBuMxbYT7AdxCvInAcpTz/70rIi0A+BtSzP/oy7I/HOjca3+2H355fPzwJ31kOkjsA9Eg5bsh7EMP/7eThSCRnSeLZvCVOegmQqtLtb7bY9oxE9UZZR77sfNvO6LOL8z7s7LhKN/iZk5ji8Fd3Hi2V4DpxfXfedVGheuU6iXlw3n2jHRqMuFg79cu1OYv/ax3AEvMC9eyvIxw9PzyZ+HSE1/6iPg9CA5Yjok9SgXwJeiM4kXd6fIiHj3EWS0B1+uX6336t4148RsP2PJO5+YnE/Qoh+yz2q5XkfjYyC6JXFqPbdvR3P9+b2zl3dKUn8OBhrmyIgAqMjYEmsnhJg/HcM47yjK6m2JAIiMAsEuKeQIG05lXRXt3c2hqsQgUUnsLqy4jZyOReJhK2vi4Sa5LKKYBLwydvopzdaLRsrGHUyz2DWPDilQsi+lslYUnk//vpWojYScuZzJA4pWVIExXwR4Pj/++l9Tfy9DITzVW3VRgREQAREQAREQAReJeDf15FwuZ9kYHzjwjt1n7jzr69fLDEO7wcVIiACIiAC4yHgk24wrsR3ForhCUjgPjxDbUEEREAEREAEREAEREAEREAEREAEREAEREAEREAEREAEREAEREAExkIAFwcftqDkYCLRjSZVj4QzE7T2tjYdcjw+/tHH1CPBqo2IgAiIgAiIwEITkMB9oQ+/Kj8lAki0v+7vO7xiP45PHGI1xa8EkK9tb6zjAXbfjo5co9EIBKJPuzvWH2Picj+icy9w95VALMAHxQ+lR6snfb1vR8euXq+PpJ7hcMgd7OyYyI64f+jImTOrK67darmfJ6euVq/bZO3N/JpN3C49lt3Z5aVDJt9vMAH8j4MDk5L/fThaEWu/ZZnm8uu5nDEuPT46ZP2lcsWKQ/+9Ozj+yN0RySpEYNIEuO5JNBAOhU203s+97GVZSUiytZ43ITLBef3wWHaXNzd9y0KjkYhDvHxTKLgrSbInfVpof+8QIFnB9vqGa7aa9vx8T0K9yCB51tHG5R5TqVatDcK9hnYF/81kVn+v8Jxg+Z32zwftPBLRsD5JaD6K7Y0Nl04lf3v2sh7tSZ69SMbbrbZJwrlfKUZLgOOcTC65WCTqaJNynOH+1rVDc6jVarpYNObWshkrzMnFpcmCFJMlkF1dtWRV0UjYxSPh3yT8ky2N9tYPgdcE7qxPO2/S0i36vhfXN++Oc3gpNxI3pOuDRLfA/b744BDDsaVE5HdJgp/U289++pGW06dnDIN4T+Luy4zYge0HObyEmL8Zs2LsahqBRB6ZPFLGy2s9s6dxDLRPERCB3gn48expPH97L6WWFAERmCUCPhk073KOz84/HD+ZpbqprCLQL4HuRGC8f6Ov+9GYYr/70PKjI9Dd72+2267RbJpki3FixfgJMJa+urLsMk9jFfZRSrtt3yO8JXBnPJ/kjoyt/P3zUO+wx3+YJroHL2cbNJHiRAurnYmACIiACIiACIjAmAnwXpVvN4dNwumTVi298m5yzFXQ5kVABERgIQj4OW58r3B4etb398gLAWmASkrgPgA0rSICIiACIiACIiACIiACIiACIiACIiACIiACIiACIiACIiACIiAC4ybQLW9vNJru/Pra5GWK0RBAhIPIhA/sY4hxBpQbjKY02ooIiIAIiIAIiMCsE5DAfdaPoMo/SwSQLWyv513sSXRL2fsVgc9SfYctq5/k8OPo2FVHJDYftkx/fvnswqGQ+3Z41JcYAIkdk6W9tJ2/fXi5OzIypGSjiM183q0up02kTH+8VC7bpGxEy0vxuE26rtcbJjeNRCP2YfPF1bVDJDdIwATxMtJW2DARf9GCvvrn3R2TkyIdlYRg0c6A2alvLrPqSDbAOcrEhmGDewsf9fOMQ5zSfX/rd9vInhESFYoP7rFc7nd1LS8CYyHAs5JrBik47bZBn5VjKdyUN8pzn/bNcippCW68wL1crlh7N7mUsGv6+vbO5O3pVMol4jFrL3RymLQ/bDewHoImBDLXdySKLbxb6+zKiole2YcPxO0cN+5RzoVsW0uJuJX5CHHQgO2fKeOfu91zPPa2t6ytjSRokKRCcwdlwhXiukGwhcjdv3saTK094YJrd68SqDY7SbYRpA3TPusXL/1b2ofvCb/9hNBRCdx5zniZH+9MkVENGoOOk/YqcSf5OSL3fgTxg9Zl2PW8iJjtjGrsimcwxwrJf+e5/Hb4/dOWIIkO4xYKERABEQgyAT/Gq4StQT5KKpsIzB6BjbU1G8OgTXR+dT17FVCJRWBIAiRN3sjlrJ9Jn4D+36jepQ5ZNK3+BoHuhGD0zxvttisUi7qHTeCMIVEy7wBTyaTj3z4pG9cNZva9rS17N+gT73Un3PRjs4yo6DqbwMGa4C5szDebtTkH8XDIxt8VIiACIiACIiACIrCoBHyyZd5RDfvNnB8Pfi+586JyVr1FQAREYFgCJASst9o2Hsj9Gom7YjQEJHAfDUdtRQREQAREQAREQAREQAREQAREQAREQAREQAREQAREQAREQAREQARGSoAXpLwoJXhBinCpXK25Wr3mmggDWh1pQPcH4N0FYPI20idesk5SKjBSCGPeGIwQ8qWSSy4eCTskBwoREAEREAEREAERGITAoGKiQfaldURgUQkg/WSCOQJQgr5O4eHB3RXu+5KALxI/+jwI3Ok3/t/3H4Gp+l9fv9gxQ1LeTyA3fesDYiSJTJp9KJVM/D1sIDr9tLtjk7IPT05duVp93iSTrzfzCD8Szz+jPreFgru7Lw6164PdHRePRt3p5aV7LA8mgh+qAFNeGa6IaR9Kj+7y5mbKpdHuReB1AkgbkEsyWR+hMZMbgiRCXEmnHaLGtmubbFQhAkEhwP19c43EBzV7zi16ILOn7UL7piNjb9sf2hS0P2jH+SCpC9cz9xzeCSB7X11ecbFoxEUiEfffHz/ffE/ANjbWci6XyTxvD4m7CWeewkTtvIsIhaytvZxOu/Vc1spBee4fHtxt4f63ex3lpw1Gkpvjs/NFP6SBqP/Kctpt5fPWZh52snQgKjSjheC65LrjmRyLhIcSYc8ogrkpthcQ0NZDJMs9cRLRS4Iy7tF/fv7kyE+N1GCQ8PXzzwU/yZRtDSNxH2actBeJu59oTGIRJO5BDxIs8bznOf+/n4dD9x26GZFE7q74+jiEl7fTfvh+fDL0foPOWeUTARGYfQJ+LJu27HtJTGa/pqqBCIjApAkg4M3ncvZ9IH1l2kcKEVgEAvQb6T8sp1JWXeR6JJaaVN92ERiPq46+38f3zPSBaR/x/rsekGTt46r3tLdLP5rxbj82T+KPq5vb5+/vGUf/95fP1r/nenqZjJ3f++uNY0YiNcV8EKAtsbO5Ycm4mWugmQbzcVxVCxEQAREQAREQgcEI+Pd0L787GWRr/pvfWDik+ZyDANQ6IiACIvAGAf8tCL/mm0O5BUZ7qkjgPlqe2poIiIAIiIAIiIAIiIAIiIAIiIAIiIAIiIAIiIAIiIAIiIAIiIAIDE0AV0qj3XamaO/877doNpuOD8T50Ju/a7XOv2OxmFtdTrvVlRUXDoXso30mZb8leh+6sDO+AT6s/rK/Z2IafVg94wdTxRcBERABERCBKRIYRkw0xWJr1yIQeAJRki6tdYTOPt8Sk8oRTvIxaZCEuUGEmVtddRv5NROBH50FQ2qGxJDJrYhAkQSMKpgMvbu1af3j70fHQ292f3vL+tdMvD46Of2tX07CNPi22i1XLD26SqXimq3W0PtdX8vZxN9KteourhdLYO6l2KXHR3d7f2/jHAoRCCKB7OqqCRwYdzPp8VNSkdIjyRcrJj+p1xt2/5jWc4r7YTqZDFTyjiAeS5VpsgQYhyVRCeKg//34OdmdB2xvG2skgolbqbhXdMb6GyYQazQRuEdM0p5aSrpYLGrj/udX18+JbLj3IB1Dyk67oVgq2e/fuueQ0Af+rNfi5UO7bUlnrm5vHcLv7fV1+3m71ba2DceI8XKWR0RzfVewBLMvIx6Puc+7u1Z+iWGDcZLRho3H43Z8b+7+kfQHo3SLVQquoz8O9q29gMRdCYRn9/j7Mb9JymS9wP0jcTz3d6RiS5HRCNw5SvStEcVxDtv5Gw71LaUadpy0F4l7lWTnzlliuKDLB7vF+DeFgsnf3ov3ktd5uXH3+t0Sd/bF2ATbgCPn0N+HR1Prl8zula+Si4AITIMA49iMt15e39jYoEIEREAERkkgs7JiiXkZwz2/vraxDIUIzDOB7r4d/QLerev5OhtHvLvf5wXuvDO+U/torAeQcZCt9bwlZOSaOb28cryz7g6fTK+XgrANEq8q5oPAUiLh9hh7j0RsrEwhAiIgAiIgAiIgAotMoN5qW6KpUQiBfTLiaChkyaUVIiACIiACoyFQa7UcEvdRJNsYTYnmaysSuM/X8VRtREAEREAEREAEREAEREAEREAEREAEREAEREAEREAEREAEREAE5oyAl7ebV8UhUOlUECE7MpWWSVXa9t98II5Uxf9BXHd5c/vbh+Rzhmjo6qzncia9T8Ri+rh6aJragAiIgAiIgAgsJoFhxUSLSU21FoG3CSDH3l7Pm0DbB8L2u8K9e6xUhK5HAp/3dk3adXJ+7h4ef5du9riZkS62u7npltMpk7cjcR9V+Mns9I3/7/uPoTYLM4R5nHMIURF6vBaIUJGujjLSqaQJ8yjD4elZz8nY+BiYRAeMG5TKZVcuz9Z1wjiGT652cnH5qiR2lJy1LREYlkBmedmuuaWlhEmRCWQM9UbT1Rt1SyZBUkXnGKdzJtKdZCCZ31jLubMrBBNlk28ypEgZleRxkkdC+3pJgOcrootvR8cmK1/EYAz/X58OTIzOM7v4UHqzPUFbOJ/NuEaj6QoPD0/3lX+oIYLPZVbxsdv1jcSHiVfdwTP2318+2+8vb25cOpmythj3AsQ/3CsoE2HJaHjX4JzdN3jvYAL32zu7r70WJIyIx2L2eyboKqZHwJ9blIBjy/m1qNfZ9I7Cr3umX4sgkLZ9PByy60oxmwQmPbnVC9yhxRjI0enrCdm4B9N/jJtsvX+2vHOmbvR9u+/h9K+Rf3MOE4ip+klC4MdJ2S59/36SGnEvo05cO/be2/b/e/0QQyCIGHVyuP4p9rZGt5T+Pem8F1XwnCax203h/pf3/H47cCWZC8vbff/q2t2XSpY4gg6Iv9+Uq1V3eHLaWyG1lAiIgAhMmcAfnw5sjAXRZT/PjikXW7sXARGYEQKMj6znsm45nbb3DyTCU4jAPBIgKeP2xobjfSPB2B79h6AnvprHYzFonfZ3ti1pp8nbee/UbLofxydqHw0KtI/1fMJ4uDMWQzK/l8FYOGN9nfdufLfPEu3nvjhj6iR5rtVqnWSqirkgwHtXxqr6HSObi8qrEiIgAiIgAiIgAiLQRYAWLkmWR5VA2AtwaV/zPl3RPwGOicj1z01riMA8E/CJNl5+BzLPdZ503SRwnzRx7U8EREAEREAEREAEREAEREAEREAEREAEREAEREAEREAEREAEREAEBiTAhxVM2O787VwL8dIbH3nzQQyTjZDNKd4nwCStrfW8TXIfVHIgxiIgAiIgAiIgAotNwH/oxiQ+yaUX+1xQ7YcjQHKlzOqKY3I5Qb8GWSXidk0s74+tF5o3m033v5+H/a08pqWRr33Z23PRaMS9JywbdPd/fv5kgrf/fPs+6CYsIdqn3R0XiUTc5fXNxPvU7JcEY7lMxoQKiEQ+iuzqikPgiqCT8QKOPcf99r5oItdZkDWvZTNWZ+rw8+R0Jsr80XHR7xeDAPcMrrl4PO6WkLPG4y4Ri7poNGrnsU+yeHpxOdH7CQIJ7mVmj38hbic5hIS+i3F+BrGWCC5Wlpc7ovHbX0Xjg5aXCTH5XM41W03HtRb05x7PvLWn5zwTpT4K7iPv1QlZTDKRcKlU0u5DLH//UHJ3hYLJfTIry24zn3flStUdnZ25SCTs8tmcSy4lTLzO8gQymuOzc2tL8ccSyLZaJpd/b/8I+ZHIr6TTY2nffcRHv/+HAIlF9rY27Qfc5zn+vEjyzyKE7rd3hY6oXzExArx3QhJI2yBhSZgntmvtaMQEKs3OtTOJsT8v8fZVQK7+2jMjR9Ke/JqLhkMuOuDJVbUEP+5VEXo+l3X5bNaKwfbZTy+BGL7Odp/aofRtP3rmIUkjwYgXkrMf9oawLhIOvSoeQBDBPsYxvtBLPftZhj4DSfZ4xr4lVffH3UuLfYIV/hvp4m3h3iHyY3yMOhPdYniSqfBs98EpwbF96/zpp/xaVgREQATGTcDLMmclMce4eWj7IiAC4yHAu8e97W0XDocsoR7tqk4yzoYSX44HubY6YQL0qbby6zb+Rz+C8dfb+/sJl0K7G4bAs/wp5BwpzWrNpr0vLvUwjjzMfrVuhwDSyIPdHXvvx7UzqncY4jv7BPz4i+YXzP6xVA1EQAREQAREQASGI+DnSlzf3Y2svfzX1y+WqJq2lqI/Aj5ZN+9UeY/bT0Lu/vakpUVABIJEoNZqOa7/94LvAPlOWAmTx3PkJHAfD1dtVQREQAREQAREQAREQAREQAREQAREQAREQAREQAREQAREQAREIGAEaq22i4Q6E71nLZrttmvai9W2TbT28da7VoQqx+cXPYneZo3FuMq7lIi7/e1tF4tEXKxHAcG4yqLtioAIiIAIiIAIzB6BWdSNb6cAACAASURBVBIGzR5dlXjeCSCy21xbcwgHfXcNaQITYhF86ePRwc4AL3JDQnF6eTnYRka8ViwWdV/393+RjY1yFwf/z955sDWSJGs3kRdCFm/azNy9+/9/z357pw3QeJAQIC99zwmRjJrBSKgklaQ3dvthuqnKyjxZJk3EG7s7Lp1KmfgoApWjmhdv555EAB2R03a7M2oxYx+PaBtJxggMv7y+ebe8rweI4sdMcIR1g7VM5ikJQl/I/dZdlyvvlhP0AfBE1BUROerxmsURmt7dcfVGw1Wqd+8K+wVdT5UnAkET4N6PRaP2PuJZ7osp35nIxjQNMWWeQeoSiUVdIhYz0QkSPlaq1WlWRdcSgScCq+m0K+Vz9nfWr8cRW2cdd71UdJk0Y8gVU3k9/HViQuRhtWQi7nY2N0289fvR8Vjtf95GBJpIhuSFW2HLOAZRMq53eXNjwq/eEHUnCYw33lG8qz5iG6WiidKTTJZy6A+N4T9Ccrxz+O4g4O4Ff18qjQRFEu4aj/NHzvbPCFtPcUTcP1KIzpk5AfZqESXg/fbX4dFE33M8x39+Onh6nl+7pg8KZe97nL3Nt0Tcucbe47tlVPEEL+JA55Hw8uzi8rfkfLQTkfj82tpv7y4TbV9ZMbGGt6zd7bl2r2fvNd5vYbdBQXzmyc/HQSRloa8JpGY8w9oA33dEjQft+bt8UMSd8yiDbwLCcySCZ43tx/Gvid6zYWev+omACISfAN8a3ndKOhH+vlINRWDeCbBmSnK9waR2tIk9jEar5R5qdUue02w2lQBt3jt7yep/sLPtWHvFuIdZo1Ny9Pm7Cf74dGD7OMyJ24/JvI5Oz+avIXNc43w261jLY24d9Br+HGNZ6qozZmC/l7WWVFSiokt9M6jxIiACIiACIrDkBLxY+GCi4SCQ+HmQxlqj0fR718/P8kLu8kkYjaeOFoF5IYB/BH4SvIvb7far1T6/ug61D+W88H6tnhJwn/ceVP1FQAREQAREQAREQAREQAREQAREQAREQAREQAREQAREQAREQATeJICTSF8AHbnznoutRCyz/DyZD0B/q84EeRPsTWD2/UPNxFJkwxNAVGazVHL57JqLRyMuNodC/8O3VkeKgAiIgAiIgAgEScA7JTMOQwxHJgIiMBqBf//x9ekEBNvLlVsT9pKNR+DL/p5D/OujYubjXf3ls3c3N112LTMxIWMvhla+vXU4H49iCMdtr6+7zGraxN8QEn/LuXmUskc9FgGR3a1Nm9+/911BeBWx/nqzaYJ17Q5CrRGXzay69ULhUQRvxUT87x8eRq3KWMfTBsQi4Ei92q22qz7cu2azZcInXqyO4zLptIlJ8A6QicAiEfCJJUgqwft4Vsa6F+9gBCBZMzw5D0dij1nx0HVnR4B7sZDNukI+Z8l6EAy3hB+JhN2fN7fVob6/jCc2iyUXjUb64u3OmUDpTaVi5YbV9ne27ft3d//wYbH0t9oGC8RECBJiTJNMJE3AnSQpJG9g/8CbXw/3Iu7HZ2e2r/AR45qf9/YsGRPtoy8QuGk0mjau4vqy6RDwz4P9ZE8MUedYzESAi/mcjcG+Hx5JhG463fHbVbzA8qgC2DOoqi75BgEvSM6axdHJ6URZba6XbK7nzYuU80x7ET6ebe6tcQXcucZbIu7MMVlj4NqjiiewbtrqMf9z9m3gOz2YSMInn6MOoz4ffk2WeSSCv/NgXoTitbrC6PncGP6I3OfYw47FXkwgwH2A8DHJBTDfX17E/apcDvUYaR76TnUUARGYHAHec//68nliST8nV3OVLAIiMK8EeO+wlsEeGgkwTSw5GnGRlYjruf6aBmsbrDj5fUu8TmUiEEYC3MMk9ItGoy/OucJYZ9XpZQJ+js/cmPkuyTlPLy7kNzHlG4bvw8HujiVLP728fEygPuVK6HKhIsB+1Hq+4FLJhEvMWexJqECqMiIgAiIgAiIgAnNPoEmi614v8CSc3rcuEWFtZu4xTaUBg+Lt7CuSyA3fafYKWffChk2YPZUK6yIiIAKBEah3ulbWt8MjJW8MjOroBUnAfXRmOkMEREAEREAEREAEREAEREAEREAEREAEREAEREAEREAEREAERCCEBEyevUcYzd/Gf+Mg0un2TCwsGomaQwcC3TgjzIvRhjaB7SZC/7shfoKzRavdMXEb/k5bZaMTiMfj7sverjnfJxD/Gb0InSECIiACIiACIrCEBLx4E8K5gwJES4hCTRaBDxHwAu5yJv0QvhdPQmwCUTBEJv46PHRdorxnbNsbG5YwizodnpyaOHnQRgDC3vaWzZG5xrDG3O/rpwOHsBmilogse0G8YcsI8jjEzBF4hdV/f/x8tWjERQggf6jVTAR2UHSVQIyv+/suFova+QgMItjc7XR+WzcJst6DZSUSCROMQ6XPC4n633M3dtptY9zpdN1qOmViftyrXtR9UvVSuSIwbQJerDUMopK8g3kXz1pMftp9oOuFjwDfOZJ3YJW7OxMktW/Fyorrdrru9JKkIy8LiWfX1tx6Ie9isZhrNBru9u7eBMpj0ZgJwLM+PsoYYJp0qPMfB/sOAdWbcmXi3+McoiLFojURYfvybfXF5m5vrLt8Nuu+Hx9bkpWP2nOhYV8OexXfj45tXCObLQHmB+x9XJcr7rpSmW1llvTqzFV4B8YiERdX9Pnc3gVe6JxgeOZhkzLme8yp/F4l8yjGlMx7uS7X92LgyYD2NN8ScffXGlXA/el7wF79C/vcz/nZPn5kuD1aL06wKOLkXqwPJq/dX8z1X/umDor7+/tnkK/W3Sb1tKpcERCBcQn4ZB6L8j4fl4fOFwERmD4B1qUYSzGGsj8ItMbj9m+MvZhDM5eWiUAYCRzs7Ng+G3ujx2fnWoMLYycNUSfmen+yVx2JuFhkxbU6/XdPmJOVDtGsuTuERAjs65EYodVq2V6D9q7nrhvfrbBPdvfugY8HbJZKLr+WcYl4zMXmKO5k2PbpOBEQAREQAREQAREYhoDfkxvVL3eYshEeXy8UbP98nuJ8h2nbJI5pP+65vuSHzZyymM859hxZ18IY/8ZW+j9lIiAC803Ax6xpP232/SgB99n3gWogAiIgAiIgAiIgAiIgAiIgAiIgAiIgAiIgAiIgAiIgAiIgAiLwAQJenB0dOoTN35KjQ5jo5OzcrWUyrpTPu0Qibo7u8+ZMayJn3Z7D+cW3l7bf3T+4SrVqgRiy8Qjg+IOgVZJALAlojAdTZ4uACIiACIjAkhBodLo2NpMIzpJ0uJoZOAEv4P6fb98DL3tZC/SiN17UbdYcfJDFJMXbaaMXrue/qw8P7gzB8iEE4hCO3dpYt3n1deXWxF9nabFo1P35+ZMFhP/fTwT4+4KniLEn4gmXTiZdZjVtQiIcc3F9YwJ+PoCc4HLEWBH2e262ltDruZvKrbu8uZlYM72Ia6V6Z6Kx6VTS6o71hXajJr5L0AhisbVGXQIoE+sNFTxLAiRjQKiV98vZ5dUsq+LSqZT7tLtjwtjHZ2czrYsuvtwE+AZ8Pdh3KyuR/jd3xZmotH2iHr9TJB0h+Yg3voEbhaJbXU3bd4wkIOVq1VXv7u0Qvn0HO9v2ffl+/Mt1QpjgFNH6zOqqJYqZ1jo+31mfoOY1oRlEygq5nH2vxzX6gW8+YxdfLuOWt4TOSKpKUBPn1JtNE8aRTYYAcwTG5YyPf4T0OZlMy8NTKvMV5h2MDRSAHp5+GbUm7Es3u93HhGlHExPHQ/D/pTmdry/fSd6fbGUmHr+jo7blpeNfE3H3azcfFXD333mCih+/+G9Ud8WekfdkBHyA8tHJ6W/jhiA4zKoM+hyxOL7hJAolYehHbVAQnjK4Z2AlEwEREIGwEUCslHVC7bGFrWdUHxEQAcZTiF4xNiM5nUR8dU+EjQDrb6yJsvYv4aaw9c5o9fF76YgV4htOIvRfZ+czTTg+Wgvm/2ieJ3zHee/7hO+TSEg//6TmqwXsWbBvxLos70r8K6JR9qY6tk9DbEmz1XrzG0+CxWQi7pKRKHmIZSIgAiIgAiIgAiKwlAR8nAR+BkGPk/1+FnuesRV8XJYS8VCN9nujw/hh+3UtxsAYWImjlkj+UKh1kAiEjoD3U8Fnknfxa0nfQ1fxBa2QBNwXtGPVLBEQAREQAREQAREQAREQAREQAREQAREQAREQAREQAREQARFYNAKDgu0ExCAygaN0u9MxR3U2HnGq9c4gfUfZFddsNU0MzIu2JeJxR9A7DrnxSMQcECZl7wnLc92IW/nNqRdtub4EaN+oHSHqg46/FtpuDJzr9GDQNQb8Qcz9/uFhKJG6SbV7nsvFOXujWOqLuEfpHZkIiIAIiIAIiIAIvE6AcRmOyYxBcYaTiYAIjE5AAu6jM3vvjH4QacL9+HXiGo3Ge4dP9PcbxaIrFfI2Zz88OQ08gON55f/4dGDzfQzx1vItouyVN4NuETdYTafd6cWlCaGHwT7t7lryOYSW2+2WrRKkkymXiPdFz72xDnB8dv6b6HwqmXRb6yXHz9eM9Yqrm3IgYq0vXcP3A6ImBD0PGoJMiLnCHJFXhK3pJ4mfhOHOUx2CJrC7ueGya2u2ZjdrkR/eCZ/3du15O7+arZh80JxV3vwRMLH1WMy+c6xlM59CSANR4/Vi0dbCz6+uXaPZcJn0qommIKBSbzTsu855zw1ReNb+GW9MSyB9WPII0H/Z37exyc9fJ0sTRIUgyvZ6yfr66PTM+g/j74jZr62mXSqR+G1sc3597Sq31WHR6rgRCCDm/3l/z54TS3pMsqPHREEjFKNDxySwmk65nY0New4SkRVLsiCbPwI+OH5SAnk+KdtzMiQmj0ZWTEDe5yobNhkAe8rtgQRn3Hk+kXXTRNW99fefscGkcKzdBC0WP27Pm5B+b/GSarKeQ+Il5v7jrlMgBo9AgzcEAO8eHsZFr/NFQAREIDACvPNYy2YOx1xOJgIiIAJhI0BCvmwmY2u7z/c6wlZX1Wf5CDBn2N9GwD0pAfc57v7BBOVewJ09HPZyZNMjwNx5s1S0ufjRKXsMs/WxmF7LF+9K9CHvRfZFU4mkia+z/8Qe03Njz6Z6/+DuHu5dvd74R9wF5+H3QJxJkAkUF4+6WiQCIiACIiACIrDIBNrdnu0xDu4bBtlexm/4uvr9LMZdEwzzDbLqUy3L70/jX8X+4bBC+ogMF/K53xKHeyF3eSpMtQt1MREYi4D3jdB+/1gYAztZAu6BoVRBIiACIiACIiACIiACIiACIiACIiACIiACIiACIiACIiACIiACkyTQ6fUcjh8+hBzho4da3QL5cDwY1vmAOiIcgrM14iDxaGQiGeRxUEFY3QvHv8QGYQacghMDQuEIgHqBes7h9xyH2PxLTiiU30b0/THoHg4XV9fuoV6fZHcsdNkIAiEyGHsU+JdTykJ3txonAiIgAiIgAmMRsDFft2fjr5vb27HK0skisIwEEK3789OBNf0/374vI4LA2+yDvJlX/r/vPwIvf5QCN9dLDuG5aYm3+7rhGLteLNjcH4PFxfX1q4HuJHlDMPb47MzWGcJg1D+fzbpoJGLrIK1W62nto9XqJ3Dj395ac+DcSDRqawow4H/JeMK4wAiB+O/Hv6ycIA1RUISXqNv3wyNLvveaEYAj4dAg6aussBHwSSyoF8/t5fWNq97fz6SaXsD9plJxF9c3M6mDLioCnkA8HrdvHM8FAhneWAvfWl93mXTKBDW67Af0uv1Eru22ibe/JpyyT0KWVMru73LI5maMNWjbbfVuZu+AWdx9tLmQy7pCLueikSijsqdq0O/NdtvGN4xF4rG4Q9g6Fo3afUHA2VtjiFm0ZxGuSQLbL3t7Jh5O4uOzq6vQJTxYBM7vtQEBof2dHdub9MHR752j34eLgE/oyFzmr8OjwOc0iHczb7O5nOu5qOvfK4PWYJ7Vc5aMelird/45N0PEnS3mQXH3wfIQYyD5F2JVYRNwZ0+db8V/f/wcFsHcHIeg8Vpm1diPaz7Jn5+TkIRU8/Bxqep8ERCBoAj4RBPjJqwIqj4qRwREQASeE2CfZntjfezEOiIrApMgIAH3SVCdfpl+PGTi7ayDdzru29GxEl9PsSvwF2cNm7XpX+cXlnRWNj8ELGFsOm37C6yn0Y+DxnpWxBGr4WytjRU21vbwZSAuxScy5Pkj8TxrYaydYyRxYRyQiEb/sTY3P4RUUxEQAREQAREQARH4OIFJ74kO1gx/2fVCwf5p2ATWH2/ZfJ3phZvxryER6kf2+fArh/Ha6qolrsKYh/JHgvnzdT+otstHwMerKRlyePpeAu7h6QvVRAREQAREQAREQAREQAREQAREQAREQAREQAREQAREQAREQARE4A0COH40HwXR642GOz49e1Oo7D2YBD7j/M7P2KNIwnvnDPt7Mtu3u10TGnmo1V6tJ0J2JuA+IM5O8DyOwA8PNXPGR1wpEY85nCUSr3hF4EjMNWGE8/DZ5ZUc+IftrMfj6AfvuI0jd24t6xDRQBCB+0MmAiIgAiIgAiIgAi8R8E6x3w6PbOwnEwERGJ7Ac1FbniPZ+ASYZyKc3my13c9fsxPlYo71P58/mbM/4mCjJF0bn0K/BC8gz39f3ty463LlxaJ3tzYtqPfo9Myx3hAGY36az2Vdfi3rmu2Wq9cbrtaou0ajaWsF49pGseCKhYKtWSCQisB7EBaPRd3W+oaJw8Py9PxiQKo1iCuoDBGYLwIkNPi8t2vrf/5ddFOZTdIfCbjP172z7LUtFfKWYJPvU7PVsu/4/UPtTSycU8hmXaPVsr2DsBj7DwjxkvArCBHWsLRr2HogxL9VKpkILUafMpZhbEhgWb3RF3BHZAVxlcxq2n7yu/PLK82zhwU9wnH0CWK+JFHg+WKMfPfwENh4cISqLPWhm4/PBeNnhIPsD0mdkRDq/18WcgIkdCRQ9qpcDvz9zjya55S94bcEChCZIqh+WGMvmXN8EkrWDzATiUOw6hVBeh98yn362l71sHUI6jgvGKEg5feJcj+RPNGLMUzinn2/FjpCBERABP5JwL+f+M0iJuNQn4uACCwGAfY6vu7vOyXFXIz+XLRWSMB9/nv0SezJ9YWlm52Ou7y+dpXq3fw3bk5agHghPgWsmVZub5UAeQ76jf3OVDLhkomkSybi1nfsw/IMmfjkoxilCbc/rpu9tnrG+hJ7Fp2ee1obAwH7F/xhn5f9ikQ0MtIa3BxgVBVFQAREQAREQAREYCgCfm9xWntLubU1t7VesjEdYzv2SZfdghBvH2QIW5JYwZq9aCxMe8DL3t9qvwi8RACtAUzxauG5PyTgHp6+UE1EQAREQAREQAREQAREQAREQAREQAREQAREQAREQAREQAREQATeIdDtORNGb7Ta7vTy0kQ8xrF4PO52NzfMyRaxChQRIq6fPR43D4QSRoh7t6ogpt5od125WjUxdcRHKGTQbQSnX4Lgvx7s27WfC7jXGg13eX1jDsA4ROSza66Qy70oJk5ZiAS0Oh1XvX8wMZtOAGJu43Cdx3PTyaQrFQrm2B3BoXugETijxAacueexfaqzCIiACIiACIhA8AS8UBBjNsSJZSIgAsMRQJwRMVufQMmLWTJHko1PAJE3hEI7na7NmX+dn49f6AdKIFAWgTCCZf/z7fsHShjvFAIMSNqGIfh6fPa6kKsXcOeYWj0cAu7jtf79s3kO97Y2bc0BMenrysvi9q+V5AXmEb73xnoIaxz8DjFQRGqr9/fvV0ZHiMCCE+B9uLe1ZYkC30omMWkMEnCfNGGVHzSBQi5r4t0IfA+z3r2aTrv1x/Vdvj/8abc7tl5va/Qzsp2NDRMvPzm/cPe1t0XoZ1TFiV+WvRfeQQi3t9ttS2D7mvHOtGDRTMbW6U8vLt1dCMcTjKEY87CXM6+2u7XlsplVmzeUb29N0DmsczKCiH0ylCB5sw/E/RhUMqNR68a9Xsznn+bGnE+d2JNib9LvV45aro6fHoFJBsr6gE9ak4oi7z++IdKO0AJJG0jkxTX2treehK24wksCDL4uQSdEH6dF+AwgWMC76+LqepyiluLc9WLBxkmY1rKXosvVSBGYCwJ+/Ra/Ksb9MhEQAREIIwHmon98OrD1jPJt3xdUJgJhIcD9ebC74/B7nZaYXljavij1oP+YcyNMiF88a+GHJyeL0rzQt4P98i97u7Yuclu9c2dXV6Gv8zJXkH2W1VTaRNtZn/9buL0f69GP++j//IiR7561M/6wXszeEou0feHQyIfL/UhddI4IiIAIiIAIiIAIhIGA34vDbwfR4GkZvs+fdndsnL7MwuLwb+HL4JytR01iDZ01enwWYB6mfeBp3Wu6jgjMA4FpJ9KYByZhqKME3MPQC6qDCIiACIiACIiACIiACIiACIiACIiACIiACIiACIiACIiACIjA0AS8WPlNtWpiYOMKKyAcgsMBAi8IiVh5vZ6JQeDs4YUSTND9mRD780rjuNtod9xDve7Or64teOctIyh+bXXVJSL963gR0Nu7e3d2efnUNgTQEHunDoi9D4rKsxGLeHu90XC/zi9CK7AxdAfP6EAY72xumoD7i9brudijEzZ9JRMBERABERABERCBdq9niXQQCUIsSCYCIvA+gY1i0ZUKeTsQx/6zi0ubP8mCIUCgKkISg/Z/Pw+HEj0NpgZ/l5LPZd32+rr9wywE3AniSKdSdn/9Oj3rB9i+Yn8LuJ+PnSguaI6TLC+3lnFrmYxLxBPu+PTUnslhDWbpZMo51w9eZi2FP6yrECzNd/G6XBl7zWbY+ug4EQg7AQKetjfWTcCdpAmzMAm4z4K6rjlNAnx/NooFx/P2XOiZRCUkTJ22MTZjDwCB7JOLi5mMyabd5iCux3gCodlcNut63a67KldMYDwsxvt0f2fbqvN/P36GpVofqkcxlzPWPDMkfzq9vHp3X+tDF/rgSfZMZ7MmcD7uXuBLVUDQp+d6llzg+PTMkhDNwnhXJJMJG1+zR0WANAHp3hQsPYteGe6arAuyPjiJoHkvatsXiQpuX9KLzv/3x0/bU+ZeI/kZ+9UY//bX4dFv+838ju9ZmO5Fzx6xAolovn2/ItzOux5j3k8i0rAm7BjuydNRIiACi0LAr9/yXiK5hEwEREAEwkrAJ+djfYf1XSWuDWtPLWe9Pu3tmoC7t0nMT5eT7ORb7ef9TPnZxjbfiasrS0wumzyBWCzqPu3suHg87h5qdXd0ejr5i+oKHyaQzWRs/aof1/G3ULvFd3y41NdPxP+h3XPmBxGm9bAJNFVFioAIiIAIiIAIiMCrBJrdvl8oSaFJDj1NY/+S9WPbN19xLrayXAl1vHg+zCc9z4f1n58ObM84qKTi07xXdC0RWGQCPlZNe/zh62UJuIevT1QjERABERABERABERABERABERABERABERABERABERABERABERCBRwI4HbR7XYeLLU4XBKkTkN3sdFz5tuoQXgkywDgWi7lEnD8IJMTN2QNh70GhBKr2msMvcnC2KXp0/KY4nO/gg90dx4YdAu6U2nf67Vmgz8n5xW/3QSmfdwUy28diFqjPtWCBaDwOGQjGB8liGW9C+vlgZ9shwIJVqnd9R6NezyE+mEmnn0T8uRejkck4fy8je7VZBERABERABOaRQLPbdYxXvx0ejSR6O49tVZ1FYFwCzLU+7+2a8B6GuDMJuTSHGZfs7+ebE32in5Rqc71kc9qfv365emO6Ajj085eDfRPzviqXra+nbYiTIVJWrlbd+eXVm5dfVgF3oJBUoZDL2j0ybGA6gdB/fv7k7ms112y2XL3ZcO12xxiT72xlJbJUQvjTvrd1vfkkwPsYIZXL62tb05yFScB9FtR1zWkTYAxCAhfGnqzpMh5gfIQo8/ej42lXx557BMjZx0AERjYagbXMqtsoFF08HrO1+vOrt8d0o5X+saPz2azbWi89JQn4f99/TERY/GO1+9hZ7FFtb248JThmb2rWSbYSiYTb29p0CJszTm22mjZ3fCsp00daj+AP7wyEzjrdrjs5O59p202AiCTOztl+IAL7/FsssmJCQbJwEmh0urZnG/T6IMnZTNw/2r8ngjISg7O3/Fz4nPuNdQTs6OT0t2fBz6/DJFjlRSOe1zUoTotSDuJmiAJijId+/jrRWtyidK7aIQJzTsAnIkW4HQF3mQiIgAiEmYBfV2VeisgyeyKs8zzUakpAEeaOW5K6kTidMT/rCX4fftLibkuCdqLNpL++7O/ZvJ+5dqvbteS/JImQTZ4A623721tuNZ2297jGo5NnPs4V8GVYLxZdLBJxiYDXyd6rF2t+Qa7LvXc9/V4EREAEREAEREAEwkKAvUT2FEkCf3gym2RHzJvwzfD7XInIcoi4D4q3T8v3Oox7wWF5FlSP6RDQ3Ot3zl643f/rLBJpTKfn5/cqEnCf375TzUVABERABERABERABERABERABERABERABERABERABERABERgYQkgwtDpOQsgb7fbJoCB6AoiYWzK8ncE/67LwQq4DwLlWjh8RKNREwhB1D0ei7rISsStmOD632Z/Q1y+3XF3D/fu/qE2VN/sbW+5tdVVEzijYd1e17U7XXdxdd0XDh8w6rK9vu6ymVWXjEYdcgAIuONAfnp55eqNxlDX1EFvE6Cvc5k1F4tFTRSfe63fvSsm7E5/eXF/gl4Qcud24H6RiYAIiIAIiIAILA8BRggINCmYb3n6XC0dj8Cn3R0TxiPh1dnF5UxF8cZryfyc7Zkfnpy4Wn2680UCzhErnmUAh3eOZa6MQNlbtswC7vTTZqnkUsmEid1fXr8vDEBys72dbXdxdTUzIer5eRJVUxHoE2BNiffyxfWNK9/ezgQL32HqwJoqa48yEVh0Aqznfj3YNxEcxqAI607T2Ff489OBPXPDfF+nWbd5uhaC6cV8ztbf2X85Pjt1HSJWH42xDMlvEd8meLXT6SeVmYTt3fSu4gAAIABJREFUbG66tdW0Fe2T/v73x8+JC+FyD2fXMja+ZmyLmFPQ1k9uu2NjQjhfXF9bouFZGHtgG0VEpNkD67rq3Z21+3GrJtAqsReZSadcMZ+3Pu11EbV+WcCed4qJqUejLhaPuVQi6dLJhIvF4+745NS1A7732BNFxJ4xxLIEowfauVMszAsYkPgAMfFRjOf6eRJxGzsyT1sv2buvnwQ8OPNB/+xDE+g7aNSHd87zPWoftB+me9En1vzPt+/BwVmgkrivEG9nXxuTePsCda6aIgILQoDvHMlDWJ9gziQTAREQgbAT+PcfX/+uIn6t3a7NVUk6Vms0bD/M+xiGvS2q32ISiMfjrpBdszUOTCLu4e5nP8/G95j1qUaz5U4uLpQUYgrdxvoea27edwU/Ar2/pwD+g5co5HKWjD6ViLv4Y+LLDxal00RABERABERABERABIYgwL4ne4nMU/DKINkRcRKzND9/og7xyIrFcC6q+X1n2vc8Gfck28y+Iv5N/ExFI5O8lMoWgScCvGu45/nDc83zvez2XLid9b2rm7L5PcrCRUAC7uHqD9VGBERABERABERABERABERABERABERABERABERABERABERABBaWABurfReOvtj1S9uq3tGj3euaGANCEQiIRSIrLp1MudV0ys7HGaRye2ubkPz3NM3EGWIxF41E3FMjaBuO9K3WSAIh2xvrDgESrNPpunqz4cqVW/dQqz2S+r1l2UzGbZaKLhGP2/VoefkWgbXrqXOYJvOwXQsRk+zamltLp13kUcSd+8ELuQ/jMsBtiwg/fYh7iwTgw9bLqo8IiIAIiIAIvE3AO8hJXEJ3igi8TYC5E2JRxVzWETiOmBmiZrLJE/AC7gQdv5Xwi/kLAqPRWMw1AkgMtl4suvVC3oQs/zo8mrig5VskEdSgHt+Ojt+cqy+zgDv8EIVE2A2hvsPTM1d/5xmFF+sT34+OTQROJgIi8D4BHPb3d7bd5c3NRIR336+Bs+8xySRv7+5NnFYmAstAwH+z+F7x3ZqmlQp5EyQkSeishLCn2d5JXou1941S0a2tZlyn27GxbbPZcmsZRM3jJqqNEbCGGHHQAcQkfd3d3LJrkRip3Wm73NqaXfP/ffv+4l7OODxoTzqVtPZlUinbj8IQh2MfgfEtCUGCvK/smsmkcWZsiCEUj5D7tIxgYJ5ZvpmIoZPwhG/WJEX5fdtgzByG/Tr4/jo/d61W2+4t9iXZn0wm+8LW/n6zPbpez/5OUmfOCdK4x2w/MBZToGqQYCdUFkkePyJiwD3F+Azh9JdsUoLpvr7DJqEIo4B7XYk137ybmePzHnnMIT9VkYcJPWYqVgREYMEI/Pn5kyXGGfZbtGDNV3NEQATmjABjdtZWmasi1I7fJn/8/JDmIOTOPJZkSMwrZSIwCwKsb/xxsG/3Jutjhyenuh9n0RHvXHNQGC8WWXGtTj8x5XW5EsLaLlaVeDZ2SdKZ6b/T2TPQOzu8fUxS061SycWj0b54+zCO+eFtjmomAiIgAiIgAiIgAqEkwP4mMbmdR9F2X0nGySTeJGY3DMae1xbJryORhRV6npV4u+9fvx8cI6m9hLTDcNsvbB2419tdrzDQbya3HL4Ry2oSbp+/npeA+/z1mWosAiIgAiIgAiIgAiIgAiIgAiIgAiIgAiIgAiIgAiIgAiIgAnNDYNCR47nMOtmx/aa+ibX3ug4Bd4xgF8Qh7hEyHxBoR0CimM+7RCLu7u4f3NXNTeDiGNOEi4jLRrFoIhQ3lcq7wiI4kHPOeqHwVE0Cf84ur6YiYjFNNvNwLcRSUqmUK+SyFqjlDYeVaOTvJAXc1tzHlqDg8b/N0anbT1RAggL6lmcCpwN+ykRABERABERABMJNoNntj11/HP96dwwX7paodiIwOQKDQeL+KhJwnxzv5yV7Afe33lPMZQhu8GJxpxeXYwlBplJJ92lnx+Y3Yehrz+Dk/OLNdj0JuJ+euVoAIvbT6+XgrsTaBPcDoqTHZ2evFozYP1wRWJq1QH9wrVdJIjB5AmEQcE+nUvb8su6KcItMBJaBwGap5Ir5nM3ZGBNNyxDf5toIxyO0PQ0B6mm1bVbXQcQ9l10zEXeEtI1pry9qznI640+fJPXo7Nw1m81AquoT3VA+AvHXN2XX6rTdl709Cw4+v7qyJLtBGd8L2plKJC39q7XPORMU4n5C7BkxcdrM/hn311siQ9SRc9i/6G+/9dyL6ZVh6Jwl3aIOjPnY0+CbwViaekzSqB97X4wxq/cPlvTLEh1PMYEznJgXWHIrEvZGIq7bpQ86loC52+v3BfNc6sUeJf+dW8tYMuq/Dg8DRfR5b9fE9Ccl4B1oZVWY8+uEH5kHc68xRmNebgnWBvYIJxUc3+Le7vWGFvX2c+uw3I+sycKcPXISd8j+ScAHDFviD5LQT3kspD4RAREQgbcI/J1g7s6+RTIREAERCDMBnxyQefHd/b27rtxaAjTEfzPptFWdNQPmiawbeJF35rQkoJvitDbMGFW3KRBgXePLfn+9SuLtUwA+xiV8wi3m/51e19adWLvm/SGbLAH87hEl5J39g0Tl7fZkL6jSP0yA9dn/+fLZ1soS0Yj9lImACIiACIiACIiACARDwOIaTbT9dwFl1jXYe6vV6vYzbMZeKnuWzHvZ/0oskMg4YtYIOOP7gU8f8/pp22CysVR0eYW0p819Wa7He4d3Dn+84Y9Uqd7ZPJ11rWW87yTcPr9PgATc57fvVHMREAEREAEREAEREAEREAEREAEREAEREAEREAEREAEREAERCC0BnAfMmYOs2CYs0TaRA5wJCGjBcSKVSJgYA4bbBwIHCKXdP9Qs4AWHkJeMoBfO47ftOXegpi2IJ7HpPKwQBY7Jn/f2XDweMzzV+3t3fnUtEZgZPg30I/d0PrvmEvG4/eEe9YIx9C33PX+4r3kOcG4yp5qes4QECHF4UZBYpO9wzvkL5FM0wx7SpUVABERABEQgWAKMQxud/vf82+FRsIWrNBGYIwIHOzvu9PLyxXnZoHg7414vKsjcZRbO5XOENbCqeoE1RLb93Jk5R6lQMGEJHJ690T844DMNv7j+mAgl86I/P31y0WjEXZXL7uqmHFhbPloQjt0EYt/evS4GRL0JlEdo4+j0zAQ1ltEQqtwsFd1qOu3u7x/c2dXVixjgmV3LmICohPKW8U5Rmz9KADFnvpuXNzeWtHIW5sUOWIM9u7q0NViZCCw6gVkJuDMOY4zB2HdZxxaTureymYyJ8iOsjcj3bbVqcw14M/Yr5HK2V3LMuG7MoNZBQZ+b21t3U648CZlvb6y7fDZrzTQx74cHV6lW3UOtPnLTGYdvrZccbcPYU+O+4T3N3hFrD95sTymZdBvrJdtjY8/h/PLqKVkRv6ecbGa1v+fwuAfn62n7bu+qx5Fwti9Ah3F9rgHvSdjWOizXrN8QpedaL+8OTuLqv5fJtzKfy9p9ZPs4rZZrtFqu2WzZ+BcWgwkZYPS/X79YIf/38zCwfTr2DXc3N108FnVJBUdPvuMDuIIXcGcezHx4VBsUcUfALT7hzUEvgM5zjej8e+bXF8YNmvac3rse9/1bwlz4ICBCH5a1h/faM6vf+37jdc6rX4lIZ9UTuq4IiMBzAnvbW5ZgiLXFMAoBqcdEQAREwBPwIsvM+xETurq5+S3BGX59mcyqrQ8wV/fzaC/mfnt3b8nJSDL3mh+saItAUAT8nijlXVxdO9ayZOEjgI8xQvsY7xDWAS9vyq6s/pp4Z7GmXMznzUf7568T+axMnPh4F/DPSox4kQmvk41XU50tAiIgAiIgAiIgAtMlwB4fQYg+VnHYq7O35oXbB/fi8eW+rd6ZL8A8+HUP7qkyTIytIOY+LIVwHucTb89SvN2T8WsLGoeH816Zx1rx7kFjwL93uM8rd3euXLl98oXya7D4SAwmu5+X9vbfy6zzDF9jCbcPzyqsR0rAPaw9o3qJgAiIgAiIgAiIgAiIgAiIgAiIgAiIgAiIgAiIgAiIgAiIwJwS8JnfqT5iBvcPD+bIgXAFDucEqXix69zamgWvcBziRQi3Izghe5tAqZB3G8WiHYQQ3cX1TWDCEGI/HgHE2xEbwdnfW6fTdfVmw8RW+FNvNP8h2E9gQHZt7UlYxQd14XzAJv48OiGMR1Jni4AIiIAIiEB4CXinOYJeCX6VicCyEkCojnErc71BIfdB8fa3hLOXldu02u2Fukg0wZwbAQmEIf1cA0doBHLu7h/sJ/NzHKGxk/OLJxHIYevrr8ec53AIAbhhyx3nOO8gy1rEXz8PXywKLoV8zsThEK7j2GU1BD53NjZcOp1y34+On4T/uWcQCGWem1lNm6CoreE8PCwrKrV7CQgguI6gLGuYPkFl7zE5H+8JxFsRQmfNkz/vvTsSiHLs7c5UwJ1u4zleTaesTTeViqvVlzNpxRLcwmriIwFEWRBxn0byLd4bjD143hEjLN9W3cW15ouTuBktEdEKCX77+03eSKq6u4XodawvoH997ap39x+qQimfN6F41vJZ22fs45NSUSDlM35OxGMuHo8/JWf1yVsRaavX628KtLEnsJbJuPxapr9PRjLkZsvVGnXXaLz9bUEYjnd6LBa1ZLJ+743xHEyoB398ctn+t6v/b2avBQ4+4rREyrGoJatFTJzDGfuxfzfInDZEI1FL4Mw3hT2+YcXXqeve1pb1F89oucoe4cPQyY4/1LFDnETb+VaSJABe/rv/2qlewJ1kUMyFgjDmZbxHkrGo9oaCADqFMgb3xhE4uL4pj5z0gD5H0BbBhcQo0b0fbB/JKXle/ZrBW8UEJeDONeqdt/0AhhGwl4D7cJ3+FDRsUh59n4LTi8vhTtZRIiACIjAhAgjs/OvL56nM0SbUBBUrAiKwJAQGxdtJ6MW+1+C6wCAG5sYkx00lE5ZMjbm0n59zHPNK/GdZK6IsmQhMisDWxrorPCYc1Ph/UpTHK/dgd8fWkJn7ss52X6u747Oz8QrV2e8SIOElQoT4sbA3FoZE9O9WeskP4Hv6eW/XkhzKd37JbwY1XwREQAREQARE4ImA3x/z/8B2IimR7edjcnb/O/aFSCbX6fV/emNtg71M7zP82lpHmLGzxowfNP4aWCIyvyLuXrwd30P28GYtog/bPz8dOH6Om9g7zPeQ6jYdAoMi5fjSkCCT9arn5mMXhvETmE7N376KJcNwJMXoJ8YYNN7FEfMpwy2r/34eNAm3h6EHg6mDBNyD4ahSREAEREAEREAEREAEREAEREAEREAEREAEREAEREAEREAEREAEHgk0uz1zLj+7vHTVR7EFgs4JQEGEYVDcgU199iIl2j7a7YOAxB8H++ZQLgH30dhN6+j97W0LzKo1GiZ+OHjfv1cHNuzzuawJo7Chy3OC4YwQfcG56r3y9HsREAEREAEREIFgCTQRQus59+P418ydZYNtmUoTgdEIILa3lll9Ogkh96ty2R3sbJsAoQLDR+MZ9NEIvzEXvy5XTDAYYRzmFvSLD8B4fs1BEXcERxGqHMYQuNwoFU284q/Do1dFLIYpK+hj/v3HVyvyP9++/6No7tOvB/v274iSEwQxytwt6LqGoTyEQEka12w2HYlK4tGYy65lTHAEg1n59tZd3pSXnlUY+kt1mAwB3pWsuyGyg3kBd3sGbCVzILCNYLdOx0Re2522rX+a2Gu7Y+ug7XbbRaIRt14suvzamr1XZy3ojOgv3whaw7vv5OIiVO/tyfSqSl1WApnVVbe/vWX3OPf6/UNtIigQ6vqfL59/K/sjCXEmUrklK5SxyvbGugXr8v4mwPXs6soE0YcxvgEIFSMqTrDd2cWlu6+9fd9wLELs2cyqJf7wCZMQaENAHmHyVqv92+VJ0FvIZW18zveien9v3wi+KaMYyYjWC3n7ZpkIfKttAvDMzXjHP9+TG6VsjkUcfn9n29o1jPGsnV9dvxh0OXh+IZez+QN7IQi/s584ryJ27AUlE3F3c1s1AahxjfuJOYqJeEf7e6iycBNALKEvgvC7AAJzbwTBeA6HMS8QOS1hKi86T3JK5n5vmZ9XBxGoDydbW322fvDHpwN79yaHuO99GVp3ev/O8uL7HBnGNZv3W6AjREAEFo1AMZdzm+sl20eQcOai9a7aIwKLQ8CPzWkR43nmeoivD2PMn/PZNRN09wnmLLlap79ezNyXNQASxs2jSNowDHTMbAmw5rJZKto6EetibyUfmG1Nl+/qT8JOJuLlXKPZdudXV++uPS4fqWBbzLuYPTH2ulmrPb1UYrNgCU+mNL6nX/b3JOA+GbwqVQREQAREQAREYA4JeKFvqk7idcZLlvh+wBAKxq8NP4dBTWHWIzinVqvbz0UxkjStFwrWnGntrwbJzseihG3u7rnGVlZcbApJx4NkqrLCRWDYeCveZfgKcLuRkCGMhk+I9wcZfL/y/JIUw/wcXngv0xZ8f0w7YSCZxqi+JGFksux1koD7st8Bar8IiIAIiIAIiIAIiIAIiIAIiIAIiIAIiIAIiIAIiIAIiIAIBEzAb7AS8I3jB6JAiH0hGDes+FvAVVrI4nJrGXM2uXuouetKZWRhj4WEEqJG4TyAcM+v8wv38I7Ay2vVRrzFnp9MxsXiMZeIxUyIJRohCztZ2f+ZjT1ECFQVERABERABEVhYAvVO1wKsvx0eLWwb1TARGIYA49TdrU0TGPBJh/x5EtEahuBkj/HOoQhD3NVqLru66mr1ugXqv2WDIu6c23c2HnQ5Hjy7PzfxdnRyas7IYTIvVnZ4empBKN4Qo0TcMxFPuIubG3d3fx+mas+sLiSKK+ZzLpfJPAmKIv7JvYOgCOIiyy5yP7PO0YUDI0DABMFGCJggsDxoyWTSba+X+kIO9w8mzsN3jjVO1mRi0YgjloJzOSYWi/bXaCIRC8TgGAu6iESe/n2wfJ6nn79OAmvLRwuijrnsmq05ITZPgB7CQTIRWEQCW+vrltQmEllxx+fnv40Hgmov7wMEl02QCwHry6uFCnwNitO0yuGdzN5JNBqxADn6h6A5hNibrbbrdjt/j24f3+mMDdOppEslkm4lQsKaqo0PhxVepm2UkbDrxSz5biwas29DItFPhFOvNyypRzwate8K34Rms2X1on4ftXg85pLxhH2LKIc6BykCB0eSIaylV01dCtE5Px6knbQRsfpOp+visaj9/fbu3gShnwvSU8etUsmtplM2ruQPxz0XuP8oi1mct1EsmDAfbSBRxLiGKD/zlHkMMh+37fN8fqPbtTHic+NZZG+c+/yt55Jn40+CkiMRF4RI+jAsqW6j07X3Bkkq3zIE3Jn6JwMKmPYiE6wfsI7g1yFIZM29P4yxPjvMGscwZS3yMT7g3beRxHWs2clEQAREYNoE+MbtbGw8JYRlf22Usfa066vriYAILC+BwT0yKDB2Irnba7tkr5Fi/TidSrlMOm3vvkFRNZKBPtRrth6LmLBMBIImkEomLeE631/mouwNj7P2FHT9lrU8n7gMEbx2r2fPP0kNWSeUTYYA68KIt/fXK+/c2eXVZC6kUgMnIAH3wJGqQBEQAREQAREQgTklgGBwu4ffWj/J3K+z86f5HeNc1h7Ye+fn4NoDc8Db6p358i7yfJB1nK31ks1/R9lnnPXtEFbxdrjMYt961v2h60+GwCjxVn7NZFq+Eu+12MTaHaLtfeF2b6yz8V69u38wX4Xn+1zm75FIuHQ6Zf5qz0XdJdz+Hvn5+b0E3Oenr1RTERABERABERABERABERABERABERABERABERABERABERABEZgLAgR7szeJ+ERfpCJq9Sbo5Lko0lw0KMSVRGQJYajbu6ojuEcWDgLc8398+uR6va7774+fgVQKMXgSIWQzay6VTFiZiCXEVhAE6wuHDSdpEEh1VIgIiIAIiIAILC2BTq/nEBlCeImERTIRWHYC/4uIl3Mm9mWiz2tr5vBPIHiQooHLzvmj7ffi5f78YQXWnwtUDHP9sL4Xi7mc21wv2RoF9yVik8yvCNZmzYL7lbUKiZL/3cs4je9tbbq4CVjfu8pt1dWbTT3TwzwIOib0BJLxuNve3HTJRNzWL49PTl2t0bB68274vLfnSF3Bu+Hi+trEzV+zvqB7f92TcxHQ7SfeizyKvUctCIN/83ZVLrurm3JoOCFwzPebYJPL6xt75vU+DE33qCIBEWDddG9ry62upl2307GAVv/cB3QJhyjS571dE4HhGZcQYVBkxyuHd3Qxn3f57NpTwqnX3nHcJ5gXUQtifMg3ADFuhNr894JrWIKlhwd77y7avcI8YqNUtG8h31naWL69NbaInO9sbvTFwzodd3lTXggRYfbpvBifn2989M6FDeNwWCWjpPCVzRMBL+Ju48hna4Yk93hLHOEjAuZBsPF1fk9EFwF39iITAQm4U3d/bcbHtB9RiVHuewK+sf98+x4EioUug3cvjI37O4L9fLt8IhDOe6jVF+JdvdAdrMaJQMgJML7ZXl83X5f+eLtr+2thWhsJOUJVTwREYMoEfAIclgnQVCYhE+vEHzUSCpIsjmSalM2+C2sEfn2CxGaMuVgnQPRHJgJBEWCta39n2yEmhCmZU1BkRy+HPiiRADCVssS/PP/Mu44HhBdHL1VnvEeAvTmEHNcyGddsNi25sva/3qMWnt9LwD08faGaiIAIiIAIiIAIzI6Aj1egBqwbMK97yyfb1h1isaXz82TsiJ80a9HMuRJDJoueRc/in0cMCr4U+BfRp2G09WLB4VNIArJYiHm+xw7O8A6DRVecJRlYFhs13srvZ5PsfRacuEu8WDs/B+8a9tcRbb+/f7Cfo5oXdWctaNF8xEZlsUjHS8B9kXpTbREBERABERABERABERABERABERABERABERABERABERABERCBGRLwm5WDm9tsLftNyzA7F8wQ21iXJtAinUx+aAN4rAvr5DcJZFZX3f72lms0W+7H8XHgtBA/IbCLYHucjbzhF4PDEc4Ky+PWETheFSgCIiACIiACbxJodnvmoIdY9VvCS8IoAstC4Mv+no1JfdA3AQAIk0m8PRx3gA9spTYIPyAoOKyZ6PAI4mwfcUweti7jHIfz85+fDixA4/j0zARbP+1su5VIxISCECuW/U6Afv9ysG/9/38/D/U86wZZCAII4yDUgMhyf9WkZ/d2vUGARc0l4wmXTqdMPKdcrdr7IUghB9bwWLPhGxk2Y22xkMu6dDrtarW6Can1+fRcu9N54hAkj7AxUH0WnwDjgFI+b/c6+xW/HscEQbWc5BCf9/dc9e7eXd9WXLPZCqpolRMAAca1mXTaEnRg9h14toDu/w3RtKAF0xALInFILBqz8dV9reYQaFtUo71rq6sm0sl3t/XY1kQ8bt9d9goJMO90Xk+SMk9suL8QcWfPBiGodrv94erDi+DyGIlh5jgQ+sMAFuBEL0o+6p74we6OCbkhkD7Nrm/3eq7d7bm3kgz5dYWgBdx5I5MU3tuo5TdZe+o5S6StNai3Hx4vQuqPem1dm31n5kwEjvMuY78bk9DjAryc1AQRmCEBL7rhhdsRQtZ7e4YdokuLgAgMReCPTwcmeIZdVyqWnCwIY304u7ZmCTWZI2OsufJexO+ARLqNBj8b5nDrk83Zcc7ZPFrv0CB6YrnKYIyfz+VsKWzUuepykQq+tYPC7ZRuvr1uxTEXD1uy3+BbP/sSS4W87QmQjOPHr+M3EzbPvraqwXMCEnDXPSECIiACIiACIrDsBIjLRQAZI3F035dL9hoBfILYZ2ccydwrtjLdPdf3eoa+ZE92XuKrB32uU9HIe80L7e8HkyCEoZKjJDMPQ33HqYN/h/06Ozf/oPfMJ7zvr5+sWPKASfpNvCXYzvor8RB39/2EmxJdf6/3lvP3EnBfzn5Xq0VABERABERABERABERABERABERABERABERABERABERABEQgMAKDm5beQQSHfzZMfdZpgk0QLpDIZWDYVVBICRA8tV7Iu2I+76r3D+704mJiNeVaCIsRQJ9OJR1CQYijIALjhcFWLPCj/zzKREAEREAEREAExidQ73TNEe/b4dH4hakEEVgAAhvFoiP4VQHf4e1ML5JzdHK6tMm/1osFt14omLgFYsQEGOBYfX51LbGLV27df335bJz+8+17eG9u1UwEhiSAIA7CqqyVNFvtJ1GcaDRigr5eCAeRQoIvEG/nXbFMlkjE3c7Ghj33iOu+JAZkYkI9xsIdE3TUOu8y3SGL0Vbu792tTROUJiry+OzM1RuNQBrHGu3Xg30r76pcCVwAPJBKqhARmDIBvr1bG+tPSaE6na67ua2463JlyjWZ7OV4t9DWzVLR/To/dyQB+Khtb2y4fHZt6iLeH62vznuZwKCIO3NOjODN1wKTvbg2u3gEbU/TvIg6Qch/HR69OD/2gackj/5oYgETm3wUmRhsHwLs+BJ4G0XE3Qd9L/Naxyj3yuZ6yRVzOTuFexFR9kHxz8GgeF8uW8u+eyTiPgptHSsCIjBIgMQ+e9tb2j/QbSECIjBXBAbHTpXqnTu7vAy0/oz9E4mEW8usOpJrslbF3NIb47TBcbL/d9Znr8tlR51kIjAKgcHxPuv6JPxWMoBRCI527GvC7cyL/Qz4r8NDCYqPhnWko9n38+KNrM1UqtWRztfBsycgAffZ94FqIAIiIAIiIAIiMBsC7J21e/0kxsQqIH4s/6zh+oK1FZKYMQfGpp04+3ktmf8h2j64R8oeXblyOxd+3N7nGiHt2CSVtIfr3g8d5feTSYIwy+cok1m1fVriehNzynLUDiCRO8/AKP7nrKdw36VTKbtckELubwm2cy3iCfAbrtX6P2Ui8B4BCbi/R0i/FwEREAEREAEREAEREAEREAEREAEREAEREAEREAEREAEREAEReJNA04JGfj+ETdLoSt/ZAKeRy5uyBeTJRGDRCSCgjuAVguqBvGvNAAAgAElEQVQXNzeucjsd539EgpIEdSUSFtgVj8csuItn0Z5HE3Xvi7kToCA590W/E9U+ERABERCBSRDAiRZnzpvbW4czp0wERKBP4N9/fLUg7//++CkkISSAGBwi7gTjL6sxN/rz04HNkVijIEi7fFuVOMEbN8QfBwc2r0TED6FmmQjMIwHWaD7v7tq9jCA7a5M8+9zTrI0gkLO7ufnUNH53cXX1JKAxj20et86pZMJEaJ3759pRNBZ1fFMQTYCff58+1Gom+i4TgXkgwFiApA6lfN7GAcdn54GJuG9vbpjoFkFdl9c3rtPtzgMS1VEEJkogHo+71VTSrayQIKQR2PM20Up/oHCESZlzXVc+LlC/mk5bQDmJeqct4v2BJuuUdwh4EXe+NQT4co9g/Pf9/YP99EHiBGsjEDmKeHmQHeAD118T6PaBp+MG5/sg7ffqzv5l3PY33z4SH4R2r2drtKzVyt4mMLguwpHMj07PL+xe9In/uF8RAkmnU5YED0O43wtLSMRdd5kIiMBHCZAoEtP+wUcJ6jwREIFpE/DJJ7jubfXOnQYs4D7YHtZac2sZl89m7Z9Zd8XP7yXDPffu/sGSh8lEYFQC+JMe7GzbXiljf/aNZyleNmr95+H4l4Tb2WkhIYMJ99ke9Z3tUy9bEuFZ9B/zWvYCfNKCWdRB1/w4AfYrP+/tWTJB1iZkIiACIiACIiACIrAMBHyMAm19KRnvMjAIoo1eeJyyZjGeZA7YHkhizRy8gs9i5dZ87ebFBvcWU1NOQh4UI78/zd7ErBPZfdnfM59LxPDZd19kQ2MArQHeY+w9j2pBCLlLsH1U6jp+VAIScB+VmI4XAREQAREQAREQAREQAREQAREQAREQAREQAREQAREQAREQARF4IjDoIPISFpzOz6+vLXhEJgLLQAAhq4PdHWvq8dmZazZbM2k2AV04d2Qzqw7hj0Q8bkFe3hA+MHF3R+DXTKqoi4qACIiACIjA3BFodnsWXPnj+JeCWeeu91ThSRL48/MnR0Kho5NTE36ShY+AD8YPX82mV6OtjXVXyGZdu91xlzc3SjL3DvpPuzuWHOznrxN986Z3m+pKARPg20TwC0LurRYJJm9c9f7+6Sqsk3zd33exWNRV7+7t9xLNcP0kgJYI0C8Y9RzqInxLotGIy62tuUw6baw6nY4FlyHg3mw1Xa3eCLgXVZwIBE+AdwLJG5KJ/nrp9+NfgSQroSwERWLRiCWLuKlUbP4oEwERWHwC7MXs72zbu4Tx80eM99LaatrFY9GFD9j9CJ95PMcLjL9Wd4LECVpuNJoOIYF+UmbnEhFSMU/P+FIRvM6Y7tvh0T8uzNgPge9xBdy9UDyJTl5bO2KPleth7wkq+MDvq3LZXd2Upwdsjq9EEDHJAnhneaPf4f5cwNEnpvDJwv2YRiLuc3wDqOoiMEMCPlEEQh18+2QiIAIiMA8ESF6NkSyI8eakRZ5YV2K8ls9lbe110MdvkBdCxPgqyETgIwQY+7P/F4vF7HSN7z9C8Z/nMMdirsUzjDG398LtJPlstlruvlazhBDzJNYXDJ3ZlYK/tO0DJBO2B9BsKhHx7Hpj9CuTbHp3a/Pd9aHRS9YZIiACIiACIiACIhBOAn4fjdopefH4fcR+I8nT2efqz9MGYin5h8e/8oP5m7dxYiuJr2Z/2HsJMf9jTYk18UmvK41P7OUSvBj+uPvEk6rfW+X6PfCwrKWxdoAfK5aMEsm7uEYSdp6Fcd9lowi5S7B9ce+nsLZMAu5h7RnVSwREQAREQAREQAREQAREQAREQAREQAREQAREQAREQAREQARCToDNTTZUcTJ4yRDwObm4cA81CfiFvCtVvQAJbJZKrpjPOQQIjk7PXC8EIj3mVISgezLpUomESyTiLp1KWUC+D/gyQfdHMXf+bRLOILwrEFRAdGHWhtAAby4csWZfm1nT0PVFQAREQASGJVB/Q8xo2DJ0nAgsIoHtjQ2Xz66ZiAEOtzIRCCMBBIm/fjqw8X/1/sGdXV6GsZqhqRMB0SQDO724cPcPtdDUSxURgVEIeIH2eDxmwuI89whlDBprJNFI1NZxZKMRQOQFMaHcWsYlHkUgzy+vfhPJH61EHS0C0yNA4oa9rS1LVnJ+de3Kt7eBXJy1xh0Th0+4yl3VlSu3EnEPhKwKEYFwE2DMYePnVMrVGw336/xipCBsks788enA9isSCx6sG+6eDL527+2lv3TFWYi4e1GIl8T7ggrM94Lrz4PkEU5ALHyNhNSp1JOQAmzeEgPw5TGOPzw5Db7zFrjEYi73lDSAZtInMHwuHsF4Zm97q7+f7Cynk5lEHhf45lDTRGBCBHjP8z65vbuzd4hMBERABOaBwP72lsusrtpa53W5MrVEt+bfl4i7eCxuyTQxfA8jKxG3sV5yrVbLfT86ngeEqmNICTD3QtSae03f5vE76ffkV33/W3xkEW7Hfx7h9nK16prN3/emxr+yShiGwEax6EqFvLu7f3C/zs+HOUXHhITARrHgSoWCBNxD0h+qhgiIgAiIgAiIwOQIsN/V7nUtzg7Bb5Jgsm8jG58A+1wkFx1MbDxKqf2wx360YT8ms3/2c9F3mwMOxI0i2I6v0GsJrUepw6yPZR/3T/wYIhGXelynmnWdhr0+fcIeeJjiGvy+u/mFhCCudliWox7X7PbfaSSPDyKR3ctC7v29a67j44MH6+mTytdqryeXH7VdOl4EBglIwF33gwiIgAiIgAiIgAiIgAiIgAiIgAiIgAiIgAiIgAiIgAiIgAiIwIcIsJnd7HRcrd40BxGcERCFRhSt3em48m3VnPxlIrAsBPLZrDn8E8hO8oLq3X0om06AVyIWN3GtVDLhEvGEBX3x7PInElmxYBKeaeTN+z8/Zj6LvQ9MoTyuEYvMTjgd5wwccbyA+yI7vnys13SWCIiACIjASwTC6MipnhKBsBBAwBUnbRxtcbiViUBYCWQzGRNVrTfq7uzy6h9CzmGt9yzqRUA7Ig4EMFRuq7Oogq4pAoEQWC8UTJzwoVZzlzdlE1WVBUsAoRfer1vrJUcQ2k3lVsGEwSJWaRMgwH17sLPj0qmk3bMX18ElIeonj9hzK5GI7Y9cl8uuS8SYTAREYGEJsH+yuV4yEWrmx8yNSYREApn3jGDnzVLR5dbWXPxx7+S9c/T7+SPAV6DZ6T4JYNOCZDTiiOVnzbG/Y/W3sYM2zWTIXgz9pXUdL7obXRm/To1u19r84/iXiSUw56T8t+yt65Js87kg/PzdHbOpMe8e5knsaSOm/Fy83deK4xAvxQdk0CTiPpt+01VFYJ4J/OvLZ6v+f3/8nOdmqO4iIAJLRKCUy5lgOmI/+MAi5D5LY9xM4rBmq+1+HEvAfZZ9Mc/XTsTj7vPergmvMQdgXdQbcyvW92XDE/D7T5zB3JW5vV8G5r1xU6kEIlQ2fI105HMCJCs/2Nk2MbfvR0eu3e4I0hwQYI9la33d5bNrtn72Ud/1OWiqqigCIiACIiACIrDkBHxcAhiYj721X7PkqAJrPoK73tirjDyKkrNfxh+MOfOoou/MsSt3dybcHoRgdWANDqCgoJJ9B1CVkYrwCcxJihCm9Y4v+3t2fxFTSzLzRTT28CcRT/JcyH2QnQTbF/FOCnebJOAe7v5R7URABERABERABERABERABERABERABERABERABERABERABEQgFAS8CPNgZdrdnmt3u47NbC9+RLBIp9Nx9Wbz1UDfUDRIlRCBEQkg5tNotl68r1fTKbdeKJoYOoZzx8n5xYhXmN3h0WjU6k7wfTqZMmcQRNy9EWCCX0gEZ6QRHEQIfGj3eq7T5U/XtdttC4ZIJ5NWDuITo5Q3LiHeY7y3qAvObgjJY9SDNspEQAREQARE4C0CzS7Blj0b+4bJkVO9JgJhIfC/X784AikRcF80B/SwMFY9giGAwAVzH9YxEHFnDUP2TwIISGbXMq5er7urckWIRGBuCcSiUff1YN9V7x9MxH3WQjtzC3KIin/e23OxWNTV6w1LbNhDnVMmAiEm8Gl31wTcK9WqjQmCNNY8d7cQO02660rFXetbGiRelSUCoSOQWU27rdK6fQeZF2N8B8vVqru4ej1BBOMUEgMXclkXj0ZdXIJEoevbICvU7HafhNyCEEMPsm6U5ev30tonoruIFaQeRQw+em32DNmne27wYFuSn17k3a8tIZbA72IrEfs5aI1HUfz/fPv+0SrpvCEJ7GxuWKKJQZOI+5DwdJgIiIAR8O8R7bHphhABEZgXAoxD//h0YImAWVO+uinPrOr9xF8ll82sPgm6zawyuvDcEuA+QiTMC9INNgShub8Oj+TvPWTvwpKxjU9IhuAa81043t7dS7h9SI6TPgyf6N3NDYeI+/3Dgzs+O5/0JVV+QAR4T/HdI/HfuGtRAVVJxYiACIiACIiACIjAhwm8sC1mZRHPxh+M/eSb278TbH34YjpxIgTeE32vVO9svea1ZMkTqdQUC2UO/Oeng0D2iqdYbef3kUkqG6a+IV6X9Rls0gmreP8831+fdB/4xBS8097ylRmnHjyThXzOEr3XanX3UK+PU5zOFYEPEZCA+4ew6SQREAEREAEREAEREAEREAEREAEREAEREAEREAEREAEREAERWC4CfgOVTWtEB/iDCAEBKudviA8sFyW1dlEJlPJ5V8znTPj77v7B7nvEyFciEVfIZh0C7ol43LU7HXdxfe3uH2pzjYJnG6cQ2pVKJl0qkXCxWOypTegjIEIURdT9BeFz3hcIMCByC7PKbdWEShBGpOz1YsEVczn771hkxRHEMmmjLq3HOtUaDXd+eWUO/ogN0HeTdnyZdPtUvgiIgAiIwOQJ1Dtdc+DEkVMmAiLwTwJ7W1s2vlIwge6OeSDgBQqYvxFAIfsnAZyLs4/ibBfXV677WjSR4InAlAmQgAFhDNYjmOsjoIMwe63RdM1m82nd0ldro1i0NR3WL2/v7iQqPsH+QtiT/ri8uXEPNQXGTBC1ig6IwOe9XVv75L79fnQcUKl/F8P6Ktcg2S3JPllPlomACCweAQSFNkpFl81krHHsdgzKU9/XapYM8HliE/ZfttbXbX+Cc6ad8HbxeiL8LRoUcA/jnhRTPupIgPPRyelvQL3o7rgJkXk2CJbHBkXbn/feoIg7gddeFC8R+V3E3TP9cfzLArRlkyXAnir3wqBJxH2yzFW6CCwSAd7le9tbtjbDu0MmAiIgAvNA4H8+f7L5HWudpxcXM6kyc0f8FlkXJ0np5fW1+SfKRGBUAqxfpNMpF41EbS2CeyoR7/uDMgeU2NVwRFnzZV7ET1xeI27FdXpd12y13fnVlfZGhsM4laO2N9bNNxg/r28kKFDS4alwD+IivJ82S0WHv0Ji2mqDQTRAZYiACIiACIiACCw1Acad7LmxG/beGJRkxuwja49rqW+ZuWg8MaDrhYL5NRADyj5vmM3vSfNssY8cNvM88X8Nes5DPC/vIJ8ggrb7GGCmVyuun1h9UkbcLtdWMt9JEVa5YSEgAfew9ITqIQIiIAIiIAIiIAIiIAIiIAIiIAIiIAIiIAIiIAIiIAIiIAIhJvAk4N7ruUajYQ4iOJ3fIWStoJAQ95yqNi4BAlY+7e64aDRqReHQX280XbvTNseFzGra/h0RDsTAEClfJItGItZ2gk5oK0E8sWjURaP8O0IJERNijzyKkvRcz7U7XXtHEDh29/DwojgRYiZb6yUrG+cdRB8mZe1HQXneVdfligUF04+RSMTls1lz9kdEHkcimQiIgAiIgAi8RMCPhSUsoftDBF4nQBAl4+awOjyr70RgkADzkD8+Hbh6ve6uK7cm/iz7nQCCtszbkom4u7wpu3qjIUQiMHMCrD8ghswaxXNjPabV7th3qN6o29pEMh5zhXze1h6OTk5cra77eFKdmEwm3efdHVtzObu8mtRlVK4IBEpgs1SyBA+sE95Ubt11pRJ4kgcECllfJino1c3Nb6LOgTZGhYmACMyMQCGXtWBlxhteiJ2gVC/ibomxnXNnF5e2j8RxnDPtJLczA6QLPxHwYuOT3hMbB7mv43PxPsbfJEILIoicgPFhtuO8iDvje4QEeWawQRF5kkmzByixwXF6fbRzuRdY/2OP1ZtE3EdjqKNFYJkJkPgNU6LkZb4L1HYRmC8C25sbLru6amvOh8+SHE26JayF59Yybm014yKRFfPTJXHmovklTpqjyv8nAcbymXTaRMi5z67KZXd1UxaqIQiQkMYSDONPu7Ji6z2dbte12x13ennpanUlth0C41QOQbgdn+CVlYg7Ojt1de0PToV7UBeh/zaKBZeKx+XTHRRUlSMCIiACIiACIjARAswJngTbe3/vD/uLIdDOPIGfLxl+Kuwly0Qg7ASYBxP/yVgdY8+YGMxh9nxn0TYf93Nze+surq5nUYV3r8neO/uuxLHCchx7SbSd9w5rmiT0e8nXlj5kt9eS060QHR2Mkcydd+N/vn0PpkCVIgIhJSAB95B2jKolAiIgAiIgAiIgAiIgAiIgAiIgAiIgAiIgAiIgAiIgAiIgAmEi4LOPIzRyfn1lTucyEVgGAtsbGy6fXXPNVstV7+8tgAXnBQJYsHa77QhMRzxgGYx2p1NJh5hfKpF0iUTcBN29IZKOk1n5tmrOHm8ZZezvbPeddyKRiYi4m3jDo0DKxfW11WvQqDt1SMbjLo4o/ZiOL8twD6iNIiACIrCMBBDewrnx19m5JSeRiYAIvEzgf//4ak68CLAosEB3SdgJFHI5C/xlrsecjp+yvwkwV1rLrLpcJuOub29NeFYmArMmkEokbA7P88r6A2syiGP0uj1bp0EQNR6P2TpFLBZzJKXr9XoWCPfz10ngwsyz5hGm629vrDvES0huyPqZTATmgQDvDQR3WOslYA3j/mUNsdMJJkiWsve3t6zso9MzjTfm4cZQHUVgRAKlfN4E2Rl7MB8mwLbFO+TZXgNjkvuHBxuzkACNcQrHak9iROBzfLgXG09GI4EFQAeNwwezs/7JOuigkQTNArynWP9BEXdELBAG8EJ5CLn7BM4SHAz6Tni7PO4DktQMBvtLxH26faCricC8EmD+hcCL9trmtQdVbxFYPgIkud3d2rR15f/3/cfUADDmZa6Zy67ZfmulWrXkgzIRCIIA6xIHOzvm/4mP57STEwTRhlmUQfK+9WLBLs1aDiKN5lPfbNq6r5IrzKJXXr4ma25fDw4s+QV7VrxDZfNFgPWffDbrEvLnnq+OU21FQAREQAREYAkIkKSYmQA//ZxgsNk+KXGtVre5wmvC7UuASk1cUAIIFjM3xt/Bz4/xeQhK/DsobPMQ9+MTqNPmj+y/vybazj7/bfXuH/G89F06nbL93UE/Oc+cPjQhdwTd3cfE+T33l3wNgupblSMCYSEgAfew9ITqIQIiIAIiIAIiIAIiIAIiIAIiIAIiIAIiIAIiIAIiIAIiIAIhJ0AW7OrDg7u8vpHQSMj7StULhgBOCQhQITROsApBK1g6mXSI/SEUdlkuL70AWCIeN2E/EjsgQIJ42rBGwMTO5qbLrKbNaSceibhIAN47OMW1HoXbcX5DOOA1QXn689PerlX5I44vw7ZVx4mACIiACMwvgXqna8HRiFLLREAEXifwZX/PHHsl2qS7ZF4I7GxsuOxaxt3c3tpah+x3AqvptAnkId5+eSM+uj9mT2Brfd1lM6vu7PLqH0l1CCBJJBIulewHmVigSTzums2mHSuBm8n1H4JC+9vbJuh5cnHxtH42uSuqZBEIjgCCRavplMusrlqCRwSYEeWq3vPeKLsui4xjGO8mxGJisajGyGNw1KkiEGYCBOUVC3lL/jusIfQVxkDmYeuv4xaXAJ+9Zrf7oohfMZdzm+slu3djU0yGPCjifnF17bY3N2zcyV4izxKB4Ld3d/adlU2PAHMA1gsQYvam9cDp8deVRGBeCZD4jQQQem/Paw+q3iKwnAT+/cdXa/i0klfjg0fCC8ZbzWbLkazoNX+35ewRtXpcAuyzkIgO/5e/Do+UlP0doDyLjF9Y/8GYDyOS1u52Xbly624qFRNulIWDAOv9u4++yPcPNffr/PfkdOGopWrxHgGeOeYO8uV+j5R+LwIiIAIiIAIiMGkCjPWJjPOC7c+vR3zhQ73uEGyvN5uaX026Q1R+aAgwXmffmD1bmytPef/4PRDEvzNTn9Z63nv1ee33iOGTMI59b/zLhjGWIFiX8EaiiNdE298qzxK342ObTNiahxflHzyHeiHPP/jztTK9eDvrTcRfaz1zmN7UMfNMQALu89x7qrsIiIAIiIAIiIAIiIAIiIAIiIAIiIAIiIAIiIAIiIAIiIAITJEAm6kPjYa7Lldc9f5+ilfWpURgNgSK+bwr5rIuEo26bz8PRxImn02N5/OqBLoQGIQofiwaHdp5B5cT/E7Mtab/f9fjf4//jeNHuVq1YJl2p/MmHIKTcmsZu34iCAX5+ewK1VoEREAEROAFAjg5SghIt4YIDEfAi3nhDPzrTMGww1HTUbMkwFzkj08HrtVqu/LtrYkHyf4mgIP+3taWa7SaeqZ1Y8ycAM8riUIIVvlx/OvdeT7HRaNROw4xZtlkCSDeSHDWycWlBNwni1qlT5AA64KFfM4VslmH0AvvDsYGF9c3H36P5LNZVyrkrdbHZ2cmvCUTARFYLAIkpy1kc26NJLWPMbV+j4KW8k9+JMLvo64v3i4TgTASeEvAnSBu5s/cvQhoTdMGRdwRCWdegCGc10Y8Q8KD0+yO367lhQX8PzJXU0D+zLpDFxaB0BNgrZF3uBImh76rVEEREIFHAggoMd7Bfv46cfVGY6JsWF8t5nOWYBDf3GH83SZaIRW+cARIZEkyVtY+j05OTWhQ9joB2yfd3jJBOtZ0EC3rdLv2LiBpMD4Ri27ZTMaSkyIIV6833t2bmzUP1uI3ikXX6XTcNxIUaH9w1l0y8vV5P33a3XHpZHLq608jV1YniIAIiIAIiIAILBQB9nMZP/r4NPbMBo01TS/Wzk/thSxU96sxHyTAuhlxA/h1YvHIiiXgnqXx6CLgzjPKvmXYjT0T1h9GsY+Ktr93DRN0TyQc60f+v5+fg08uvW2i7iuslDiLsyLeSuLt7xHW7xeJgATcF6k31RYREAEREAEREAEREAEREAEREAEREAEREAEREAEREAEREAERmCABNlPrrbar3N25y+ubCV5JRYtAOAgQFFUqFFw0ErF7/rpSCUfFFrAWOG3ksoi4Z10iHnfxSMRE2fDd6cdRIM3+KNJuAu2PznFdk283ESUTZDMHkBULGkGAkYC2YYTaEGhCxH0tsxoKp6EF7GI1SQREQATmloB3KkSMehkCMOe2o1Tx0BD49x9fJcASmt5QRYYhkE6l3N7WpgXcH56cWkC3rE+AuRkC7u1ux4QcZCIwSwKpZNIC9nlW//p5OMuq6NovEKB/9ne23XW5bMIlMhGYVwIElxGElk4lXWZ1tR8k1+u5vw6PhlpjHGw365yb6+uuUW+48+vriYt8zStz1VsE5p0Agn7ZtYzLJBP9PY15b5Dqv9QE3hJwB4wJaKVSLmF7eNNF5UXcCfxGBIDnjYTMfu32qlx2Vzfl6VZKVzMC/r7gv+dFDEFdJwIiMH0CzK0+7+2aoAfJOJRIc/p9oCuKgAgMT4CEfBvFgiUIxSet3Wq5nxPeP8qtrbntzQ2bU16XK+7yRr65w/eYjhyGAN/g//n8yeZTk54/cT/jd8u18LG5rd4NLW6IWLoXCUunUy6VSJgfKHONRqPp6s3mxJPIcn3qT1IF2oD4nBdzRLz9/Go51nqZ/+9sbjj8apmL1xoNd//w4B5qdeuTsFk+u+Y2SiXz9WbPv6YEBWHroqHqk0qSOGHbxWNRl3wUgRzqRB0kAiIgAiIgAiIgAiMSYE+MmDR+mnD7s/NtDtJs2viXsWUYx8AjNlmHi8BECDBv9kLuXIC1rX486EQu926hxL6zf3xze+surq7fPX7WB7AOwp9hDd/ZaSaQQKSa9Rm/VvNaXSXePmwP6rhFISAB90XpSbVDBERABERABERABERABERABERABERABERABERABERABERABCZMYN6ykE8Yh4pfEgI49q8Xi08i7jhxyCZHAMGvjVLRsZH9liHKjuNJs9Vy7XbbtVpt12y3XLPZ/zu/G9UQb9/e2HCxSMQlohEJrYwKUMeLgAiIwIISaHS69l3574+fC9pCNUsEgiXwx6cDcyZW0oNguaq0yRFAsODrwf5TMPc0ndsn16pgSibAHWEl1oO+Hx0HU6hKEYEPEiDQp5DNmkAE3xhZ+Aj868tnV6s33OnFxYfWZcLXItVo2QkgULO1XrIgtEq16s4ur4ZGUsjlLFElAWoIIt0/1IY+VweKgAjMF4E/DvZdLBZzqWjUEtLKRGCeCbwn4I4IH+JtiNfFZxB170XcedYGRbzqna59c38c/5KAxgxuQB+c7C89aTHIGTRRlxQBERiTgMTbxwSo00VABKZGgHHNxnrJBKPxS2P/CL+086srE2ybhCFyxbp3MZ93rXbLVap3tg4lE4GgCRzs7pg/JsKDiFsHbdzLxVzO5bJrLwqPIXb4XMz9JbF2yhnGvJhiUKLuXBfBdoTbLannozH/9WKO97Wa7U/xflh0W02n3S7z/0fxdhgg5I7R/odazZVvqw4mYbB4POa+7u/be5tEw5dK8BaGbvlQHUiUuVksumQ8PpO1pw9VWieJgAiIgAiIgAjMBQETah8QbH9eaeZKD/W6JY7iJ/tOMhEQgeEJMMdnHxlfK4xk3LGVlakLufvk34phGL7vRjnyaS0nmbB1Jvpb4u2jENSxi0JAAu6L0pNqhwiIgAiIgAiIgAiIgAiIgAiIgAiIgAiIgAiIgAiIgAiIgAhMgQAB0DhgI2C5DI7oU0CqS8wBgVI+70qFvDn4X97cuAmkfhEAACAASURBVJuKRNwn2W1w3iyVXORR/MGE2ptN1+32XLvTcY1Gwy5PKEzQ7yEE4dYLhZmJT0ySq8oWAREQAREYnUCn13M4ct7e3bnTi8vRC9AZIrCEBEiIQxIkEh9dXF0vIQE1eR4JkHgAsfLjszMTH5b9TeDPz58cogV//TxUYJJujJkS2CwVXTqdtvWBs4tLWxOQhYvARrHgSMzXFzXSGCBcvaPafJRANpMxEXfWK78dHbtOp/NuUZxDUGKj2XJnl5dOyWHeRaYDRGBuCfBu+N+vX6z+qehwAmNz21hVfCkIvCfgztyQpD3kKkjO6J5vdrsuthL5Ldi/zf5hT2u4s7xJ97a3TOzQG2L6GgPNskd0bREIDwGJt4enL1QTERCB1wkk4nFby2FtE8M37e7+3hLyTVqcGH9E1pIiKxF3ZkLx4RBD1v2yWATwfd0oFW2f76/Do0D3+xDuwt+S+YAXX++7fPaFz18yxNzZl31JrP3xVHMMHXUfiDkIQou1Wl94cRjBRcYqiLYP1p86sObj6887oXp35y6ubxbrxnilNbyT6NN4PO7uHx7cdbni2u22/Z13FswQ4vNJLnhP3t0/uPqjT+8sIOWz2ad1/KubsiVVlc0fAd4Le9vbLpWMu2Q0aveZTAREQAREQAREQAQ+QsDHmQ2Ktg+Ww1zBxNqbzaf5w0euo3NEQAT+SQBR48310lNytGkmBufZbxL37pzFvQ+zLqA+HJ8A6ztiPT5HlTBfBCTgPl/9pdqKgAiIgAiIgAiIgAiIgAiIgAiIgAiIgAiIgAiIgAiIgAiIwEwJNB43shV0O9Nu0MVnQGCjWDQhShwLzi+vXOXubga1WJ5LEuCBQ74jGKbbnZozB/37ZX/PxaJRl4hGTMhdJgIiIAIisLwEEG9HxP3X2bm7e3hYXhBq+VISiMVi7tPOtglVjmKc9+enA0fg9bfDo1FO1bEiMDMCfwu4n7tavT6zeoTxwlsb6y6TTptQyfnVVRirqDotCQEvvoBQBusykxbOWRKsgTYTIQVEYHJra0MLXQdaARUmAhMgwBrl1vq6W02nTEDr7PLtb2EhlzNxG0SCytWqRLcm0CcqUgTCRACRv68H+zMVsw4TD9Vl/gm8J+BOCxG2ZLwXj6xMZA+NtdiP7M3Jh2G29x+ijaytsKuKKAKiJ/iTyERABEQAoZZiLqeEr7oVREAEQkmAPU3Gt4itkLSv0+1aPRH/RbT4NfHpoBrDGGp7c8O5Xs+dXFwOlTgwqGurnOUi8Glv16WTyUC/xzw3hUfhc0+TuRxzglanY3/w+bR/4f8rK+aPOSja7sXa7Zhez545nkP+eOGvbrfnmq2mnR+NRl0yHrc5R6/btb/zh9+9ZK8JulMHBNsRbkeM3Nug8HzfX7Xnao26u727s33SRTbeR9FoxCUTSePC3+uNpjs8OflHs+nHYj7vcvhSP/r2sndHct+byu1MhNzp052NDZdZTdu98/PXifmryOaHAH24WSq53FrGxSIRW3eSiYAIiIAIiIAIiMCwBNjf6jnmFM7mFc+TQTE2xCf0odYXbVcC2mHJ6jgR+DgB9pO31ktP6wCxyIqLTTA+kz1m4n4wYn6I/ZGJgAiIwKQISMB9UmRVrgiIgAiIgAiIgAiIgAiIgAiIgAiIgAiIgAiIgAiIgAiIgAgsIAGCn3FoIeAWh2uZCCwLAYI1drc2HYIct9U7d3p5uSxNX7p2Ik5IIDEBP4i4KxRg6W4BNVgEREAEnggw9iU49L8/foqKCCwdge2NDUtg1Gq1RhZx/9eXz+Z0rcRfS3fbzG2DJeD+etcxByZQP5tZc9eVirsul+e2n1Xx+SaACMTezrZLJ1Oucld1V9c3T4I6892yxaq9D0w4vbg0UROZCCwCAdaFtzfWbV34+PTM1RqNF5uVXcu47fV1h1gNgYDaP1mE3lcbROBtAmuZjNvh/RCLTjTYWP0gAtMiYMLbnb5o5WvjOUTu9ra3TKQtEbCYVrPbF+yj2ARJnkcwH5T/UK+7o5PTEc7UoUEQYB2Q9UDMBPx6PXdVLpv4qUwERGC5CTCf+rK/J8GU5b4N1HoRCB0BxJ7xAWRs6w3xtsubm6mKNGczGVcq5E1E7vzqOnScVKFwElhNpy3pQLPdcp12P/EACQjeEqvmnP2dbRM9/+vw6Ekc/SMtRIBtUPgcv0qeqd6jSCI/Ef6+qVTs++8N0W/ueUS/B0XT/e8R3WY9lTldvd4wQcXX2oS4eCqVdKlEwtG2wfK4PvaSqLsvE35eSN7XH7nHzqPQW7vdtiTClerdQgk7eibM2UhgMSjaHo/1xfD5N9jU6g13dPr23JryTMg/l3XpdNrmgvThrNbGqTvrFdwP9B9r+bL5IBCJrDj8k3hHIOiIsKNMBERABERABERABN4iYELtSLa/Itj+WjInURUBEZguAeaXrCGQ5JX/ZqTPeP8jybzfqjnC7ewVYxdX15bATiYCIiACkyQgAfdJ0lXZIiACIiACIiACIiACIiACIiACIiACIiACIiACIiACIiACIrBABNjMbnb6jvI/f52Y071MBJaFAAI9O5ubLpVMmHM/Tv6yxSWwWSq6fDbr4tGoOQgpJGBx+1otEwEREIHXCHjRH4QnESySicCyEfjz8ydHIDU2qoj73taWW8usyhF62W6aOW6vBNzf7jzmwwS8MzP6fnys9aA5vtfnveqFbNZtlIomDE6gTavVnvcmLVz9Cbb689OBq97fu5vKrQSsF66Hl7dBm6VSP7lRu+0OT05fFDn642DfRG7YN2EOqfXj5b1f1PLlIMDznlvLuK1i0fYRpCu0HP2+DK1E9KLZfVvE3SfuS0VHE1l/j9/gtdmXi0ciIz1bjW7XxDoQcEf0TzY9Aog47mxumOAC4u14kSDaNyjYOL3a6EoiIAJhI8DaK4KaJEtGnFUmAiIgArMigGAx/mBeuJ11HsTTWcO5u/9baHoa9UP4eKNYcOlUyta7y7fVaVxW15hjAtwzCP4z9mYPn28qiSTbJuLe/+kTSvLvjWbDdZlk9XoumUy4g50dE0v7SKIlE1zL5Ux8nW86Nijc3r9e0z3U6nY/8/e3jDLSqaTVp9PpunqjYUL0JgI/hE+6scjnf6uPvx4MYOPFyF+rR38dpz9/wbgu74Pryq2r1Wo2p5l3g280EnkUuY+7eCzu4vGYJSp9bp49/XBbvbOk3sP0hS8H3uwN0ffnV1dTTYYx2JZCLue21kuu0Wy5w5MTjT3n4CY28fb1DZdZTbvEo6/2HFRbVRQBERABERABEZgyAcbtfdF29zSG91Vg/P9csH3K1dPlREAE3iHAOsB6sWBrGpglFltZGWkf+KVL8F5osZ5AkvJm03y1+CkTAREQgUkTkID7pAmrfBEQAREQAREQAREQAREQAREQAREQAREQAREQAREQAREQARFYAAK2md3pO7ZcXN+4hwHxahy9FWS3AJ2sJrxJgACu7Nqa63Q67sfxL9FacAIE7W0Uiy6bWTXnoGhkxUQHJOS+4B2v5omACIjAAIFWt+cQcceZkyBTmQgsEwHGQgTYIlxAUC9zvvdE3DkHwQP+EATOecwfNXZepjtnftsqAff3+253a9OlEknXbLcsqZlMBGZB4GBn2yUTCRMYqVTvRhKPmEV9l/WaCKesrqZdu9V2p5dKhLSs98GitZux7XqRhI99EffvR8f/aCLJILc31u3dxHvqulxZNAxqjwiIwAABgvF4J5RyWds7kInAIhF4T8R9c71k4n3xx72zINve7vZce0Cwb5Rr+Hrzrf52eBRktVTWOwS+7O/ZXI09VYRUEG5HwF0mAiIgAhDw3w3tt+l+EAERmBUBxiis6yA+jfAzgtaNVsvdVCru4aH2D/G3adSTOvF+RPS4Uq3OTOx4Gm3VNcYnwLpjIZc14W3WKVmFQJ7MViPQaH8UIOen3eMDhq8rotyId/Mr/Lz/Ojwayt/bC6yx/4+/AIbwOR6UJiDf7dpaKUkQ7h9qJsQ+DYMHvrzUCcF2/uCXgAA7wt2W2cuE4FYsSQJzFRMufxQwhxCsaAN1Rnj+vl5zrWZrIYTb6YNEIu62SiWXSqX6XeKF6h/F95m3tS2JRcO12i3rx9b/Z+882NPKsrS7ySAyklC2q6r7m///e2aq20k5IhAiw/e8G10XlhWQhBBh7Rm3XBbce846N56wdrdnnXb71Qz+3N11s//ZxeWHJPNKJhLeP6/21vHw/fCIccRpnJBv2IfO0Y015O1vQMhXIQABCEAAAgtJwJ/V74TtShersZ/RCJKxtVptT+aLrHkhDwMqtaAENMdCIne9qys0zyIaft06TY0na1xZcVWt2sVVZay+jgVFS7UgAIEpE0DgPmXg7A4CEIAABCAAAQhAAAIQgAAEIAABCEAAAhCAAAQgAAEIzCOBUYFlrV73ic1aQJJKJGwllbLLSsW6vd48Vo0yQ+BZAlrs8efuji/6ODm/QOL6LLHF+IAWPZXXVi0p4UBYi3rCFvXFPYtRP2oBAQhAAAJPE1DyIk3r/PvbdyZ0crAsHQEtkpSITpOaq7Ub29va/EXiPipr1+LfSDjiC77vBwL3pTt05rbC/r4Xidj+0TGLeh5pxVgsZoVsxiRFUGI/CUUICEyTQDGft7VS0Qb9vn0/OrK2JBzEzBLQs0MikbD/fPuOIGNmW4mCvZSA+gp3NjcsqmeG4xMXAt0PycBK+ZyPleg5+vL6mnPgpaD5PATmhIASwOYyaVuJx1wIRkBg0Qg8JXGXDE3Cbo2Xxe8kfpOsf7vf/0XI8RKJe/BdJMGTbJGntyWpoxLjjUoQxxVCTq+U7AkCEPhIAsF9g+QOH9kK7BsCy0lA8/xWCwUXXwdSa12LJG6XtPgjQ/Nut8vr1u32fDx2WuLrj6wz+345Ad1DNS6iZ+54NGqRsBIm/SMfl9RQfRKBXP2xPWiut74VCg0l7AqdCzf1W/8pkfloSECkhAe5TObnP+v9T5sJ3IkStldvbqyu748k4Xp5LV/2DSWQLeRz3ufabretUquZxI3PzV0XQ5e4x+KWiMdcY37baHgf73PffVkJZ+PTajsdO+rL1vWl0+lYs92xZqvponbJ2ycZOgbVT6AD5OTi3KX4D4USEKjtJnnMaO5KPpOxldRQ1q/rvfoEtM6BmF0COmbKqyW/zkjaqL4fAgIQgAAEIACB5SQwfMcZitr1nHjP1+5zOV3U3hombZLAnYAABOabgBLFKbGh3tUVkrhrreY4oWtE524sWf0Zev9T3wYBAQhAYJoEELhPkzb7ggAEIAABCEAAAhCAAAQgAAEIQAACEIAABCAAAQhAAAJzSEBZyTu9vk98OTg5tV6vZ+lUykqFgknWp6jd1O3yuuKLSggILBqBZCJhn7a3fELY/uGRNdvtRasi9XmCQHl11RfzKbSAJBmNuISAgAAEIACBxSXQ0/Nvf+ATOg9PThe3otQMAo8Q+OvTni/m/XZw6O+BWugaSNwfg6bP+Z/W8KcWTRAQmBcCgcD9x+GRtTtIoR9rt/RKyrbLZet0uvbt8BAh7bwc4DNYTiUC0IJ8JUvzhXf6n8detO/EH+qb6fX71mw2vX+S+HgCkmCoLXXfl/xD7aN+Ez1DSHKt54ev+wdcVz++qSjBBAlIKJJKJu/GQ64f3HIhl3PxiPqSJQS7uKpMsARsCgIQmBUCekdWkusE4wWz0iSU4x0IPCVxl5hNz3uJSPhdxsyavV8FguPKvPRqocScWrCPRPwdDooHNrlaLLgYNRC4qz8dUcJ02LMXCMwTASV6kIzly499JEvz1HCUFQJzTkDXHonSJSqW4E3J9vScMpRZf2xIJL23teUC6cvKNX2oH9scM7l39UGqj3EopDbTm5f64ButlkmeXm80vNwSuOs4159oNGJKQqnQO1E0ErVIJGySZutPSH8eEKIFMnd9T+J2CYgUesbX9qVQlPRb4wDdft+l7dWb+tTPpaTmLGxvOQf1uZJs+vFDV3NdC1klGu16MtL3Dh1fnyRwN7OT818F7hJ16zlQx3QqmfD1B9e1m4kkVdfYdblUsmhUx/3AZfUn5xdcU9+7wSew/d3NDVtJpZC3T4Alm4AABCAAAQjMGwEXtY8I2++XX5J2zT1uNJq+bu9+wql5qy/lhQAEHiegMcZiLvczMd1zSb2D9T3aoq4VmkPKNYIjDAIQ+AgCCNw/gjr7hAAEIAABCEAAAhCAAAQgAAEIQAACEIAABCAAAQhAAAJzQiBY5KyFK5L3afJ0KpW0rXL5l8XY+n315sYnPxMQWDQCWkSgCeNaEKNz4OvBIZM8Fq2Rn6jP6KSgaDhk0QcWMi0RDqoKAQhAYCkISN6uSZ7HZ+f+jEtAYJkIRKNR+2tv10UGkqkEMSpxR9a+TEfEctRVC8q16P/04tIq1epyVPoVtZTUQVJmifMuq1WX1xIQeCmB9MqKrZeKLmtQSLRhEuY88a4tSYhEyFp4U6nWXMBAfCwBCYa218uWSMR/FkQiJC2i1DNEKZ93EUyQDOZjS8veITA5Ahtra5ZMxO2mXreLysMCd+1tZ2PjTkbTt5OLX4U1kysNW4IABD6KgO5xSvqrdwjJqwkILDKBxyTuWky/vlry98P7j/L+b2+EMroAXwvvNVYbDpnFww+fc4HwQ2N4Qd/uRaVCIpU3tsM4Xw+kzPosCVHHIcZnILCcBIJkDxpz09gbAQEIQOC9CUhi/cfujgum9Vx4dV2dumz6qTqqf0kCd0mor6qzVbb3bhu2/zQBHbvFfN7SqaQnS5UYWwL1bq9v3V7P52drrOS5kNBd4zDann5K7q6fsbv/fur7eveSvl3nj8Zm9PO20bTrm5r//KgkCMHzhJJxSxLeaDJW9Fg7BgJ3jdccnExP4K4+syAhgGTtkllpnone6Uej2+3Z/smxtduvT6yuc2Nnc9P765XY4Oj01LRdYj4I7G5t+vGh601MySXmo9iUEgIQgAAEIACBFxLQetThO8U/0vbRTWj8J5C166fmJRMQgMByEdD7YrBmc9gbMXxHGPZN/BPB+K/+5ezi0vvTCAhAAAIfRQCB+0eRZ78QgAAEIAABCEAAAhCAAAQgAAEIQAACEIAABCAAAQhAYA4IaIC73etZq9X2Cc65bMbymazF47HfSq/JM4enZ3bbaMxBzSgiBF5GIFgck8ukXeKuyR6Shn3UgpSXlZ5Pv4VAPpuxtWLRtLBJc4Akngjf2Sj0g8UDb6HLdyEAAQjMJoFWr2+aOP73t+8kbZnNJqJU70hAUko9/+h5V5OcR0OLurXIl4DAohHIptO2VV73BeXnl1emhf/EwwR0fVhJpVzy8P3wCEwQeDGBQi5nEkdI4qD+RiVNUN9KJBp99P1av1dfjBbqaWEf8bEEdP5LrCB5jNpxNNQ/LJF7PD4UuyNw/9i2Yu+TJ6DnBfUTawzk7PLq0R3oXrkhqW00apdXFbu8flz2PvlSskUIQOC9CSjx2eftLYtFI4/KpN+7DGwfAtMk8JDEXc+EEnc/FMkJJTYIFuJL2iExm6Rv9xftq2zdO6mgyhILh3wcr9nre7+unkfpy3q/oyVYmBzsQdK80/MLJCvvh5wtQ2BuCUjCosSx+qnEsVyb57YpKTgE5oZAKpGwve0ta7badnhy4uLrWYp0KuUJc+c1sXAgY1bf/bTmTqovWnP3NFYwrX1O85hR/fLZrKVXUqbjV/3vCr3XdDRX9fraqrWbiYyRqP3Ux6k54KlE0jIrKxa5e4/TO5dGYQJp+81t3eqNpvf7f3SI0e6dsFvi76OzM8Z0H2mUQODe7ffs4Pjk3c8ZtY2SZgTJmwP5v44n/U7JnDudrvUHfT/2dHzrv13E/8qkzSuppJVLqxaNRe3rj/2Zu85/9Pky6/vPZYZzsj25xF1fzqyXmfJBAAIQgAAEIPA8AY3ZKAGVJ93V++K9r2jel/4oMZQSU9FH+DxTPgGBZSGg98nN9TVLJZNeZa3ZVOJuRac/XNej64cSxJLsYVmOCuoJgdklgMB9dtuGkkEAAhCAAAQgAAEIQAACEIAABCAAAQhAAAIQgAAEIACBDycgeaUmSGuCzG2zYeXV1eEE6rtU5r3+r5NqNAj+4+gY0eWHtxwFeA8CmhCyvloyDbJqYYEmjEnuJ8kfsbgEdM1Tu2vx3P3QpTBkEroPf6NJQgjdF/dYoGYQgMByEAiERLq/H56cLkelqSUERghIvqXn3urNjU90JiCwLAR2Nsoug5PE4+Dk1AUQxO8EJM2TQGK1WLBvh0fWbrfBBIEXESjmc6akCc1my4XGsybOeVFllvDDsVjUBSmSa9zUb72/2HtG1B8SClkyHvdraZD887/ff9DGS3icLHKVA4F7r9e34/PzR4VR+pxESxpXOb+64jxY5IOCui0lAcnUttbX/X4YDwYHlpIElV4mAg9J3P/nzz88AaCEgho71YJ6ydMl3ppUtLQgf2CeZDCRiJsEXwrto3cnANF/a8w2EMVJIN/tD1zsTv/WpFri8e2oTcqrJZcyB1Gp1XwMXccGAQEIQCAgoP7E1UKBazOHBAQgMBUCgcB9Vsf89QwlKZWemeYp8Z+e+bLpFcuk00OxeLfriVqbrda7iffU7yxekjXrmV/zkxvNlsv+NL6wCDJ31VHHg8ZOFJGQZIfm9VNCq0q15vV9j1DfRjKRsGwm7f2Z6vd0xq2W1RuNmRC3j9ZbyWX1/qlx3KPTM+dD/E5g2gJ3leDz9raPDel41vVB1wUlQlUCgFG5nsaatzc3fDxJx9nF1ZWf0y+NUj5v+VzWjwWSjr+U3mx8Xn2s2+WyJ+1TP8/kepNmo36UAgIQgAAEILAMBFzUfids9wRf9yqt9xg9s+u9UT8ZM1iGo4I6QuBtBPTOr/Wbmn84GhqTvriqcB15G16+DQEITIgAAvcJgWQzEIAABCAAAQhAAAIQgAAEIAABCEAAAhCAAAQgAAEIQGDRCGjyTFsT8jsdnxgbjUaHGczDIV98rdDCZy2ADibO6jtX11U7u7xcNBzUBwI/CaSSCSvm8y701oIDLTD4dnAIoQUnoOtcMpmwmJJYSMwSi/kfLQ7TAjUdC0Hob/pvqQr0z4jdF/zgoHoQgMBCEej0B9YbDFxcLcEPAYFlI6D3vj93d/xZBsnVsrU+9f1rb9f7Pk7Oz+26xj3gsSNCAgmJaSXQ08IIAgIvISChQjq9Yo1G048fkiW8hN7HflbPBn/s7rhIQX3AB8cnLuD42RcSCvniKS1OKBby/izx99dvH1to9g6BCRMIBO56XtD1S5Kq0/OLXwRVOvb/+rTnSU5OLy5/kdNMuDhsDgIQ+CACksZtrq0NxwgmKKr+oOqwWwiMTeC+xF2CwSC5+/ZG2Z8D4+Hwz6THY2/4iQ+O7lNjsXre1H6D0L1Yi/XVh6XF/MVczsfkdG4qUb2eW/W9UVncJMrFNn4loHFSJety/ncid8la1G8gmTsBAQhAQAR0fVD/q35++bH/bqJfaEMAAhAQAT03ft7ZntmxzvVS0ece7h+fuOB4VsOfreNx01zJVCLpcmb1D/szn+R8g4H1lXHpbs5cu9NxMV+r3bJ2p+vP4a8VrEciEctnMpZJrwzn5t0lEdX+XAyo3YZDNugPrNVpW7vdMd9/W/t//X6n2RaqU3plxXKSpyeTPh9R4Ux9Hva1nV9VXs3wNXVR286qVFHn9aftLa9WrV63k/OLqbJ5Dc+P+s5HCNwT8ZiFwxHrdDrW82Rs9/Wd/9BQH7raUtcXfV7J1fXzJaG+es3fvqhc+7lCzB8B3U8+7WxbIha1aGiy/UnzR4MSQwACEIAABGafgJ7uhu+A/0jbR0ut9wiXtSshVGMobicgAAEIvJZAkEBa39eaHiVpJCAAAQjMCgEE7rPSEpQDAhCAAAQgAAEIQAACEIAABCAAAQhAAAIQgAAEIAABCMwYgUDgPjqNWoudtXBgNCS41L9pvnW73/eFEFoorUnyBAQWlYDEHKVC3jQpRJPN/v72fVGrSr0eIOBydv2JRCwaCVskHPHFf7FY1LSATL/Tv0UiQ7F7sIhsVOruknelvxj+PwEBCEAAAjNCIBD76N4+qwtTZwQVxVhgAkjcF7hxqdqTBCRH2N3ccKGHBO6jYmLQ/UMgEJ+o3+fo9Aw0EHgRAclOE4m41W8bVqlWrdvrvej7fPjjCJRXS1bI5XxB1PnllfcBPxbq/1AXcl8rNwkILBCBQOCue6FC17BGs/nzfijhSHlt1TIrK3Zdq7nAnYAABBaTwM5G2SVRiWiE/v3FbGJq9QiBUaF68BHJOHRv1FhXIqLUxpMNzUVQ0k3J2iVj12JYCeMfGp+VpFNlid49j+p7koTsHx1PtlBs7UECgch9tVD4+Xu9N6jvAIk+Bw0EICACq8WC6RpB8liOBwhA4L0JzLrAfWNt1fLZrH3dP3iyn/W9OT22fc1zSyYT/t4rwbI/Y4eHc+A8Rvp+f/5bIPPr973PrNvtWbvbsc6dyL3b7f6UOj8ldlb/2koq5eL2VCLhUvOwJ08L+TuA5OZB0qCg/IFI3hMudoYid5VBZdN7RLPVtn6v5999rVB+Um0RzCMM+IqxC+olox8M+xtvbhvet8g45a/U9QyhZwm9W0jeDp/Hj8qPELi/9BxRIuD1YtG/dlO/tcPT0xdt4s/dHU/M/v3oyBNHEPNHIBD5pxLqx0HgPn8tSIkhAAEIQGBZCGhcqKMEPfcqrHctzZW4bQyl7YwBLMsRQT0hMD0CQf8P63mmx5w9QQAC4xFA4D4eJz4FAQhAAAIQgAAEIAABCEAAAhCAAAQgAAEIQAACEIAABJaOwH2Beywcssg9eft9KL6Aute3Zrtt3w+Plo4ZFV4uAlootF0u+0KfLz/2l6vy1PZRApokFI9FLR6Lm0T/0WjEkncLyrTowCcvDga+SEzX1EBqJqXF/QQZYIYABCAAgekSCAREklIenrxsceB0S8rec8mkswAAIABJREFUIPD+BJC4vz9j9jCbBPSOl0zEfVHRAfeCBxtJ8ow/P+1Z+46RhBgEBMYhoPdfCRUkSDk6O0euMQ60GfpMIFlTgouT8/MZKhlFgcD0CNwXuOt6pmvb1XXVJUsSLqnvT6Kl88tLazRb0ysce4IABKZKIJfNWDGbs5XkncRuqntnZxD4WAIPSdxVomg45OL09wiJ2DUPIRD+7m1tmpKwHZ+d+78FIfGhJO4+VhcOW3cgwaN5X6/6fInpEFA76P1BidCDqNbrdnp+QdLU6TQBe4HAzBLQ9fmvvV2/TmuOjebaEBCAAATeg8AsC9zVlyQRdTGfsy/7Byax+SyEnuE0FzKTTltSCZrunu31I3jK7/b6/jzX6/ddzK5Qn5jGlTXnLZCThyR71/S4exXTdyVTl+Sv2W5Zs9nybSn0XUntxUVl8W1rm3d9bepvk4Bd945IJOJlHJZs4GXyfT+yX21L35XkudVuWbvTtXZHf+/YNMa4JKFPpZLedygpfSwW+0kmmCsoDqqjJ5mu1kh++8BJofb9Y3fH21pJps8uLj9cyD8L5+5DZfBzKZezbr83kwnNdM34tLXp53Ig5H+J8FPn0KftLZ+Dq+soMr9ZPRKfLpfOae/fQeA+nw1IqSEAAQhAYCkIjI4H6XlNCXMbd8J2+vWW4hCgkhCAAAQgAAEIPEAAgTuHBQQgAAEIQAACEIAABCAAAQhAAAIQgAAEIAABCEAAAhCAwKMEWlogMRguuH5O3q6NBNJ3LSjQYrtggQWIIbBoBLQQZL1UslwmbReVa7u6vl60KlKfdyCgBYISuidicUsk4qb/1qKzYNGbxBa63hIQgAAEIPAxBAIR0H3xz8eUhr1C4OMJIHH/+DagBNMnoGdzSYS0YPy/P/ZnRpwxfRJP73Fnc8PFGfXbhl3yPjxrzTOz5ZF4Za1YtHan44kfJT4m5odAkMjwulazk/OL+Sk4JV0qAnp+zaRSnmBWC4gnfZ2RwF0LcPSccD8kWGq2Wla7qfvC5WnIn5aqcaksBGaMgN4bCrmsS/dikYgpCTYBgWUiEEg7Al+7Hu0TkaGk8b2i1ev7XAT13Ur4+Oferkva9O4+KmvLrKzY9kbZy6IxN/X5Kujzfa+WeXy7GgPdXF9z2b5C7fT3t+/TLwh7hAAEZopAkCBOkqfXip4q11USc8xUq1IYCMwegVkWuMdiUX+XlMz76/7Bh86vlTx35U4snkwkXIAeDYctEgm7HF19a0EvfqfTsZtGw/u+Hup3U3+ZuCfiMdO2JCpXX9390DNhIIHXM7v2Kbm6QgmEh39Cvl89yqsMknVXqlWXv4+GJ26KxUyCdP0c7j9uYhzMxRv9/ED7HvSt11O9Bj7OpX1rjrPeMTR20ev1fWxQf39NiIOeg4PyKGm06qTyeN0iERu+R/3K97bRtLPLS2dLPE5A/D5tbVkoHLJq7cbOr67A9QCB8mrJsumM91cfnJzMHKPy2qoVsllPVHBxdWVKHPySyGczPndb4wD7R8cv+SqfnSECCNxnqDEoCgQgAAEIQOABAkqqy/gKhwYEIAABCEAAAhD4nQACd44KCEAAAhCAAAQgAAEIQAACEIAABCAAAQhAAAIQgAAEIACBRwl0+wMXtweLr59D5ZN0en2rN5t2cDx7E7+fKz+/h8C4BGKxmO1slH0R0beDA1+8Q0DgJQS0MCscDpn+T4vHtFBZP7VYS7KX95RcvKScfBYCEIDAMhEIJECSyIxKf5aJAXWFwH0CSNw5JpaRwOedbX82/3ZwiCjhkQMgm05bZiVliUTCBSMEBJ4jIPm3ZAqSnkiyVW80nvsKv58xApLg6PookYwSNyCSmbEGojiWy2asXCpZKBS2waDvIkAdr9WbG7/2TELmvru16QJ3xU+B1WDgohlJnqo3dWs2mz/FVjQLBCCw2AR0b9zd3BhK2aIR+vQXu7mp3QMEJFPsDgYWD4dMcwreO0FxII1Xv+2Po2NTgqhcJmOHJ6e/SXwlDdfvNM9B+RWQjHzsIfzvz598TF0huZ6S3RAQgMDyEtD1QAk0g+vCa0joOoKs8zXk+A4ElofALAvcJW7P57IuHddz7ST6rF7Tstq/Eq6mV1IubPcZbCH1eZkLzSVsb7U73q/WbLes3e54H9g4oWu85r/pfTkej1syHvdt698lN5eE+6H7gObKaT6dEiO2Oh3v29M1X/1uz3HS9wJJejQqibpE8nHfl94h9FPlCSTx9ydEa/uqn/btSUY6Xe8D179J6K6fj5VBdZG0Ph6TuH1YX0nk9e9ergCa+PYHw33c7Ufb7nR7LqknIeQ4R5d5YoC9rU0/hzRWcXFVGe+LS/IpzUf9vLPj59rx+bmL7mctgsRrOreVMPilCROUaFXXUrX/ZeV61qpHecYkgMB9TFB8DAIQgAAEIPABBJC3fwB0dgkBCEAAAhCAwNwQQOA+N01FQSEAAQhAAAIQgAAEIAABCEAAAhCAAAQgAAEIQAACEIDA7BNo9/u+cOP8quKLCggILCqBbCZtW+vrvkiIhaGL2srTrVc8HrPNtTVfuCbJRUyLuKZbBPYGAQhAYKkJBAIgLRDUQmkCAhD4hwASd46GZSPw16c9X/QvMflLF4wvC6twKGTFfN4TUX35se8yCwICTxGQ+FvnlUQMN7e3wJpTAhL6pJIJl9UcnZ7NaS0o9iISUJII9dVKiNRotlzEFJUk6S4zreRHtZu6XVxX3pSI88/dXZcv6b53en7hMittW3/6slsREIDA0hHIZdIuiVZyI/r0l675qfAHEJAwXrJ4iRTVh6t7/kPvo4EETOLOYdLkkGkeg+KqWrWzi8sPKP3y7jIQ6ovARaWCYHF5DwVqDoGfBILE9q9BsrG+5kJS+iRfQ4/vQGB5CMyywF1zDiUvllRc/eXTDvWfKRlSPpOxmITmoZAnI1Q/l0L9XM122+q3t3Zz25iYVFz7leQ8EZdYPeF/NGagf1fof1UOSdKbrbZdXV/bbaMxkUSJ6iNUXTU3T3IdF7lHIi4C1+8CMbuKoneHh3r5XPDe7bpYvtlseYETkrWrHkrqNlKPQNo+sIH1+/rfYejfXYjfarmUvtEaivGJlxNQ+33a3vJj6Oq6audXVy/fyIJ+o5DN+vitrjFfZjgJ978+7fm5cXF1ZdePSOYlo49Gop54PZVM+jOg+ud1DuucVDJ2xvLn90BG4D6/bUfJIQABCEBgsQkgb1/s9qV2EIAABCAAAQi8nQAC97czZAsQgAAEIAABCEAAAhCAAAQgAAEIQAACEIAABCAAAQhAAAJmLihp9wc+mfr04uLnwgbgQGARCWxvlH0xlRZ/XFauF7GK1OkDCGih1nqpaIVczvcukXv0boHXBxSHXUIAAhBYKgKd/sA08VzyHkl8CAhA4FcCEu9qYSxJDjgyloHA//vjsy8Y//pj3yXFxMMEJKqUhO347MyqNyTx4zh5nIBEMKViwaUkx2fn9BnO6cGiPotAxK9r47eDA8NXPaeNuWDFzmezVl4tea1uG007uTh30ZKkTClJoRLxoZTpTvAq2WsgZXopCkllJAe6qd/a4enpS7/O5yEAgQUloP589evHI2EX3xEQgMD7EpCIXck474vYtUhWoklJ6hSBtFN/j4fD/m+BxL16c+PvJsR0CIy2BX2L02HOXiCwyASKevZaLZGQY5EbmbpBYAIEZlrgnk67QF19VfsnJ9bpTC9BrvrK8rms95nFY1ELhcI+51dJkZT8sFavuwz5tX1nL206ydMj0aglYjEXM6sP+qZxOzWpueTBkUjY9y0ZuwTvkkVLEC0xuH4/GgN/F5GUffjOoTbUZySZltFd3AJZu0T4Lmtvt63dblur3XHO+ndiMgQk4N/d3PC2UuJg3vGGSQL+2Nn2PuzTy0urPiJGn0wLvG0rQX+azhMlDA7OP7WnkiL8k/AnZP1B3883T45w1/emsemTc97r39YKH/ttBO4fy5+9QwACEIAABB4iEMjb9c6jeRVKpktAAAIQgAAEIAABCPxKAIE7RwQEIAABCEAAAhCAAAQgAAEIQAACEIAABCAAAQhAAAIQgMBECHQHA+v2By5vr1RrE9kmG4HArBLY297yxUwXlYpdXFVmtZiUa04JKDnAarHwUy4VC0s7RUAAAhCAwHsSaPX6vpj2y499XzhLQAAC/xBYKxatVMj7YvT//tj/uSgdRhBYRALJRMJ2Njas2+v6QqRAwrCIdX1rnVLJpO1tbRriu7eSXOzv65zaWl+zXr/vAg2S4M1ve6dTKVNCQ7WlhBr7R8fzWxlKvjAEtBhme3PDJHuq30qqfvabYEq/y2YyJtF7MhG3q+trO7u8ehWDf33+5KIYknq+Ch9fgsDCElCSiD92d/xaFHdpGwEBCLw3gWZvKEw8PDn194xA0Kl3+Kvrqkt99fdA8qvP6hzVKdrrD6WKvMu+dyv9uv0/93ZdjKn43y9fp7tz9gYBCCwUAYke//35k1/n//72faHqRmUgAIHJEZhlgbvKtrG2auo7v7y+tqvKtfe5vnfksxkr5vIuSdazsZnE7T1rtFpWqVat0WxNTdz+3nV9zfYlhVa/n8TX+hOLRkzjYEOJdMR6/Z6QuVha9yIXSYui5kz3et6Gujcp6Wmn2/Gk6JK2dyVtn0L7vqbOi/Adyf8/7Wx7VdRnq/fBZY5MesW2y2UXbX4/PJrpc1rXIfWn6XzTuRLR/FglRLiTtOsc0/nV7w98TErnlSdFaLa8fpxX83+kI3Cf/zakBhCAAAQgsFgEOv2BSeCOvH2x2pXaQAACEIAABCAweQII3CfPlC1CAAIQgAAEIAABCEAAAhCAAAQgAAEIQAACEIAABCAAgaUkoMk6mrRzdHpmtXp9KRlQ6eUhsL5a8kX/nU7Hfhyf+GIbAgKTJCCJQSGfs1wmY9Fw2KLhkEV8AR0BAQhAAAKTJtAfmLX7fV/k9+3gcNKbZ3sQmGsC2XTatsrrXgedHzpPCAgsMoHVQsG0uL3d7tjR2dkiV/XNdYtGIvbH3q61Wi07Pr/w92MCAvcJKPnd1kbZj4/r2o1LEon5I6BrYy6bcYGNS4WuqzMt/pg/wpT4NQQkT1KSTQldJJmSlF1Cl8dCSQh2NjeGibu+fbfuK8RJ//q050KZ47Mzq94wBvKaduM7EFhEAtFo1P7a23UxdDwcXsQqUicIzByBoD83SDaoMTUlGJP8SzEqcg+SJgfycJ2r+r5C/Vwkb5tO8ypxtd4rFEoGddtsTmfH7AUCEFhIApvraz6P4vjsnL6mhWxhKgWBtxMIxjdnNWlPkAjMn10HA6tcV63eaFizNXmJukTxxXzO0isr/t4aDoV9n4pKtWZnl5f09T5zyEkkrTGxWCxmyXjck0TG43F//9C7h2Tt3n7NlsvciekSUCL6UqFgvW7Pvh4cLO3xrH5y9X/rnN8/PvHjctZDffYaQ9SMWInadf60221rtP5JgNAf9K3f63u/PrFYBBC4L1Z7UhsIQAACEJhvAsjb57v9KD0EIAABCEAAAtMlgMB9urzZGwQgAAEIQAACEIAABCAAAQhAAAIQgAAEIAABCEAAAhBYWAKaIN3q9V3ic355tbD1pGIQEAEtzFkvlSyfzViv17fvR0dI3Dk0Jk4gOM4KuaxvO4bEfeKM2SAEIAABEegOBtbtD+zs4tKuqlWgQAACdwQkoftzd8effTk/OCyWhcCuxK4Ds9tmwwXFxNMEtjfKLq2QVOT04hJcEPiNgBbfb5fXXXh8U7+1i0oFSnNGIJVMehv2+n0/1yX0UV8YAYGPJuCJRHZ3XJR0cn7uSSKei8872yZBloShp0o+8sKknIHAff/42G4bsy/AeY4Hv4cABCZDQFLoPxG4TwYmW4HACwioP1f9urqvSwjuyV1GJO7a1FMi92BXSNxfAP0NHw2uldqE3gsvrng3fANOvgqBpScQiBGCe8DSAwEABCDwG4F8Nmsba6ue5EHJHmYxSvmhdDoUDlmv2/V+qnanY91uz8eomq32m0TU6jNTsovMSsqFztFI2Me/JEiWbFx9afMgeJ7FtlOZJMvWGLrmTOu9g/g4Arubm5aIx6xar/uchmUNne9KcqNrydcf+3MjPNd5pPNJiSWeStC6rO26yPVG4L7IrUvdIAABCEBgngggb5+n1qKsEIAABCAAAQjMAgEE7rPQCpQBAhCAAAQgAAEIQAACEIAABCAAAQhAAAIQgAAEIAABCCwIAQnca/VbO69cWbvdWZBaUQ0IPExAiwfKqyVLr6z4B74fInHnWHkfApn0iicMkNxAC1Ykcg+9z67YKgQgAIGlJNDu960/MPvyY//FAr+lBEall4aA5O2xWMxubm/t8OR0aepNRZeXgBYJS7xYu7mx6k3dRcXE0wRWUilPbKafX/f3kTpzwDxIQAlBPm1v2aA/sMPTU5MgkZgPAqv5vOXzORfRVGs1OyNp53w03BKVcn21ZMVczpPKSgL6nOAlnUq5xEZJJfTZ4PMSV51eXDwrZddzgvrnPJnBxaW1u13r9XpLRJyqQgACDxGIxZT8bNfCIbN4OAwkCEBgigRa/b5LKCVwl8T3IYm7ijMqci/mc7ZaKAyFi2bWGwz8HUViT95V3rfxlExHbSTO3w4O33dnbB0CEFh4AsH7GWN7C9/UVBACryIwDwJ3VUzlLBXyFgmHPUnhaOj5VklR67e3L57DoP4r9Ztl7uY0uhy537duv2/V2o1VajXrvjCx4asagi9BYAoE/vX5k/V7PTs6O1/asV31d2+srprmmB6cnPp1g4DArBNA4D7rLUT5IAABCEBgGQgE8nYS3S5Da1NHCEAAAhCAAAQmRQCB+6RIsh0IQAACEIAABCAAAQhAAAIQgAAEIAABCEAAAhCAAAQgAAHTBJ5Gu22V66ov9CAgsOgEAol7LpPxxVIHxycvXjS16Iyo32QIJBNxK+RyvrhOC/ei4ZBFQmjcJ0OXrUAAAstMYGBmSkKENGaZjwLq/hCBjbU1lzLrGVdCJS3qJyCw6ASUsECJC84vr+yqWn1WArvoPMat31qpaKV83irVmstvicUloPfSZCLhbf3S2Fpft5VU0q4lh6lWTbJkYrYJaJGBRNcSXFfrdW93RNWz3WbLWDr1zf7r055fU07Oz63RfD75ys5G+WdCzlFmeu79oQSdj1yf1P+7sbbqCQ0C8Xt/MLBGs+nPDu0OCW2X8RikzhAQAQTuHAcQ+DgCSsqp5Jy6j0vgqxiVuGscTSNpXVneR0Tuq8WC/3cyEvb5DZK4q+/rx9ExEvd3bE49T+kdQxFI999xd2waAhBYcAJK5iU5sfpxlWCLgAAEIDBKQAl79MxXvbnxRD2zHEqAmkomLJtOm5IPqu9Jof4nPaP6k+zArFavu5RZ8xp6j4zbalvZ9IrpuUsS92gk7AmPtA0lJDy9uFxawfUsHwOU7fUE9P6nBMJKeKB5u8sauWzG1grD99z/3r0bLysL6j0/BBC4z09bUVIIQAACEFhMAhpb0RgL8vbFbF9qBQEIQAACEIDA+xFA4P5+bNkyBCAAAQhAAAIQgAAEIAABCEAAAhCAAAQgAAEIQAACEFg6Aj6Bp9ezm9tbOzo9W7r6U+HlJKCFU+ulouWzWRdZfT86tm63u5wwqPW7EpC4vZDPWT6TsWgkYtE7kfu77pSNQwACEFhwApL3dPsDlztI8kBAAALmgoCt8rqjkLxdizQICCwDgVwmbZvr6y6wkGCaGI+A5AgSsIVDIU/md3UNu/HIzd+ntspll79IDlO7qdtlpTK2iF2L8MurJdPE9ZvbBrL/GW/+Yj5vq4W8l1Lik8OT0xkvMcVbZgLltVXLZ7JWv63b4QvGJAIRu8TLSkSivt3bRsP2HxD9ZNIrtl0uO+Z6o2G3jaYlYjFbWUl5H52EWuoXlkBe90JJ3e9HMh43JT2p1W/tmuS3y3zIUvcFJIDAfQEblSrNFYF2f2BKqnJRqdjFVcXLfl/iHguHvA84ELkHFYyGQp4wGYn7dJpc74X//vzJd0bSyOkwZy8QWGQCwTVFcmONY+i6QkAAAhAICCgJn/p65kHgHpRZYyxKNKxx2ngsZuFI2NSfpOudQv3y7Xbbx237/YH3R+n/glDqong85n3wkUjEwiF9Z2Dtdsdqt3Wr3tSZz8gpsnAEND6ZWVnxcd3zu/fBhavkGBXa2dzwc1/vxZeV6zG+wUcg8PEEELh/fBtQAghAAAIQWF4CyNuXt+2pOQQgAAEIQAACbyeAwP3tDNkCBCAAAQhAAAIQgAAEIAABCEAAAhCAAAQgAAEIQAACEIDAHYHenQBTC+O+7B/4QhECAstAIJC4axGV/v7f7z9cFkBA4D0IpFMpl6pqEYMW8MW16o6AAAQgAIFXEQgmon/5sY/c4VUE+dKiEYhGo/bn7o4/05LYYNFal/o8R6C8umqFXNZOzi8Qqz4H697vJUIRu2gkav/98YP+oBfym5eP721tugjRQiGzwcCfnSSCqNXrY1UhmUiYtqHvSQje7nTG+h4fmi6BlVTKNlZXvZmV4Khau3E5EAGBWSWghId/7u16Qgndwx+Spz9Xdkmt/tjZMQuZnV1cuNAqiEw6bdvldb+3Sbx+dnnlv9LzsuTtOmck1UrEY/5T22q22p7kQmWJxWO2VihaKpn4+T0l/5RgkHPruZbh9xCYDwII3OejnSjl4hLQaGyr1zcJfJWQTZJOxUMSd/17q9/X68zwvqzPRe6EmHrHUbZ6Mzs+O/+5ncUl9zE1294ou2BRofcN9T8SEIAABF5LQNLWXCbjX5fQWH0YN7e3jPe9Fijfg8ACEZhHgft9/Hqe1TzEbCZtsWh07NbRM676diVvVx+VxNbj9uGPvRM+CIEZIKCEB5+2Nr1fWH22Ss65rBGM3x2cnHiSUQIC80AAgfs8tBJlhAAEIACBRSSAvH0RW5U6QQACEIAABCAwTQII3KdJm31BAAIQgAAEIAABCEAAAhCAAAQgAAEIQAACEIAABCAAgQUmoPXMQ4F73xfD7R8d++R4AgLLQkDSnt3NDUslk3Z6cWGVam1Zqk49P4CAhFBrpaJp0D8aDlskHLKIVuAREIAABCAwNoFA7iOpg+R5BASWkUAxl7P11dJvVZfkRHJdAgLLRCCQiCFwf3mrS567VipZLpN2GUggt335lvjGLBMo5HL+HiqJsZKJqR9Ef1cCu/rtrYv3npMR//vzJ69ipVazynWVvsMZa3C18XqpaL1ez1qdjh2dnJKgcMbaaF6LE4tELJlMWjgc+u2Y0vVkYCGT1Py1kh0lYdE9qNlu+7jEa0KJSEqFgl/XJG2VfD04J3S9k2D0/PLq0SQlSlKRSa+Ynq8Vfn3sDywUDrkcViFpViIR92top9Nxyexts/ma4vIdCEBghgggcJ+hxqAoS0tAcxQC+boE7rrHSuj+kMQ9kJMEsGIj42uj20Hi/j6Hk0TLEi4HoWc3nofehzVbhcAyEJDQWEkh8rmsJ9QKApn7MrQ+dYTA0wQ2y+uWS6c9KY+e6+Y9PHlgIm6pRNLSqZRFoxHvn38sNHdXYzWau6g+KgICi0YgmUzYdrlsGp/Uea5xSb0DLmvs3iVg1vyO1yQ4XVZu1PtjCeg+9ml7y1LxuM9/DjP1+WMbhL1DAAIQgMBSEAjGRxblXXkpGo1KQgACEIAABCAwcwQQuM9ck1AgCEAAAhCAAAQgAAEIQAACEIAABCAAAQhAAAIQgAAEIDBfBCRp6rqsaSglqd827KJSMS2IIyCwbATWSyUr5nN2Wbm286urZas+9Z0yAS1C0vGWXlmxRCzmi5IiIfNFeqxnmHJjsDsIQGAuCegZttsfuGxUMj4CAstIYGt93bKZ9C9Vl7xdMoNlXuS8jMcCdTaT/FXyVgTurzsaJPYu5fPeNySGWuxFLBYBSWI+72y7pF2i5epN3d9DV1JJi0QiLv2+uq6a7iMPheTGSnwnofHJxbn3IRKzQ0DiafVrqU3Vt3tdrSFvn53mmeuSrBWL3n/1lFQqqOBrkwhJ2qfrUzgc9uRcrx2b2Nnc8GSJeg6uN5qWTa94ua9rN3ZyPp7sS9fDUj5nkpPq77ovql4XVxVrdzr+b6uFvMvh9TttW8lACQhAYH4JIHCf37aj5ItFQHMVOv2+edLOdtv7tvTzvsR9YMN5Dbrf69lBER8RhY1K3Ok3fp9jRIm9AvaSi+r5jX7I92HNViGwTASQuS9Ta1NXCDxPQP1Eeg5cNCmdnqFUL/W1J+L/JK4QkaDvrdPpWr3RQOL8/GHCJ+aUgMYii4W8v1NoXOro9Gzpj/fdzU1P8oDAfU4P6iUuthK8ZdNpi0c075kZz0t8KFB1CEAAAhB4ZwKj4yeL9p78zujYPAQgAAEIQAACEPiNAAJ3DgoIQAACEIAABCAAAQhAAAIQgAAEIAABCEAAAhCAAAQgAIE3Eej0B9bu9azd7tjZ5YW1O10W2L6JKF+eZwJaICJpHQL3eW7F+Sv7Sipl5dWSSaankG5CC/PCkrnr//wnAQEIQAAC9wm0+32X9Xz5sW8SxRAQWFYCWhCpZwnJJBU6H/aPjjkvlvWAWOJ6S3jxaXvLzi4vXUJNvIzAzkbZk0sp0Z+ECbq/EotFQO+Ze1tbFo2E7ezyymr1ulcwlUhYqViwdCrlMmKF5O46lwIJn8vBi7rXhO220bTD09PFgjPntVHbbW+UXc6vPt7jszPr9npzXiuKPwsEJNH5a2/Xrw0695vtlidxMFerDiMcCrt0SkmFdAx+2z949PjT82o0GrVwKGSSr+r/9fd4POYJCHSd0oJjJRIJrkcv4SABloQh+qkYCtZrdnpx+ZLNDOulBBfJpMuDVK/7IcF7MZcziZ91vkk09Frx/IsLxxcgAIGJEkDgPlGcbAwCbybQ7kvQPnzWCATsoxL3YAfq+0qnV/x+rIiGQhbVwJqZ9xmr71iBzOTNTfLLBoLnQ/3Uc5yRCQoAAAAgAElEQVTaSslV1VYEBCAAgUkReErmHiT4mNS+2A4EIDCbBBZV4D6btCkVBKZDQP3Ce1ubpvu8QmNUJ0pKf/f+N51SzOZeNL6teaP7xyfWbLVms5CUCgIPEAjmKsWjUYvd9ckACgIQgAAEIACByRJgvGOyPNkaBCAAAQhAAAIQQODOMQABCEAAAhCAAAQgAAEIQAACEIAABCAAAQhAAAIQgAAEIPAmAloELcGIRCaSNwWhifJaGi1p12tkKaOF0uTycDhkzVb7TWXlyxB4bwKFXM7llxeVil1cVR7cXSQcdqmdFvwTEJgkgXw264IpXTPjsagLrYKQckIiBMncwzaUuxMQgAAElpmAnlNbvb4L8r4dHC4zCuoOgZ8EtDhys7zuiV8ksbptNqEDgaUiIOnrn3u7dlO/9fc1FriP3/wS6u5ubvwU3t7c3rqI9q39QeOXgE9Oi4AEycV87jeJoeR7ErknEgkXFkvy3usPfoqL89mMF7F2U/c+ROTg02qx8fZTzOdtvVT0Z+P942Pr9X6XTY+3JT4FgV8J6LhSf6nuq5JyPibT0X1ka33dkom496s+lEhFch6J3l3H+oCUR/dxRavd8SQR3Vcm6ZJIXmVRqBxKRvFekUomrZDLegIMxenFhSfAICAAgfkigMB9vtqL0i4Hge5gYF1PGmOm91PJejV3Qc8TendRBH1fen9RMqOhUNwsFtYoGhL39zpSVosFWy0UnPVdE3n7MG7+XsTZLgQgcF/mrmSDP46OSaDFoQGBBSeAwH3BG5jqLR2BjbVVy2Yy/q6mcYzLyrW/6xFDAn/s7vg7rxKRagyOgMC8ENB85k8725bUfOfIsL+GgAAEIAABCEBgcgRG5e0kUp0cV7YEAQhAAAIQgMByE0DgvtztT+0hAAEIQAACEIAABCAAAQhAAAIQgAAEIAABCEAAAhCAwJsJBJN6ev2+/efb95/bk0hYf+RNkejkNYtuc5mMlQr5oSC+WrNaHXnJmxuMDbwrgZ8C96uKy4buh4Tan7a3LBqJ2OHJKQtJ3rU1lnPjSnYh6VU0EnWRu4TuEshosYOOOyUQGEooJHMP+cImSRL0tzvP1XKCo9YQgMDSEQgkPkxKX7qmX7oKF3M5WysVXWApmaWk7JVq9VEO//78yZ8VELgv3aFChe8ISACgZ2idK+cjSeoA9DSBSCTsstuVVMqluZLgEy8joP6CfCZjqWTC5XWzKjgPJp5LdvX3SD/gaG2VtG69WLR4PPYLhNtG0w5OThD7v+zQmMqnJcWWzLLV6djx6Zm1O52p7JedTJeAzk31B02rj13PlBLHKA5PTp5NzqpkQuW1Vet0Ovbj8Ggoar+LbHrFtspl/y8Jzh/rw5LXXdeny0rlTddRJavo9Xt2Vbn+pRzv0WLqr1srlSyXSXvZNZbyUL/ye+ybbUIAApMhgMB9MhzZCgQmTUBzGDqDvud9kdhP47J63w8k7qN9X3pu2dkom5KrKOJ3Mnc9j7T7w22on0Db0P2aeB0Bcf5rb/enRF9bQd7+OpZ8CwIQeB2BzfU10zw0JO6v48e3IDBPBP7nzz/u+pFu/HmDgAAE5peA+mqVBFPzHOu3t3Z2ecUYxr3mVD+85okGcT/Btp59NO5TbzSs0WxZq9V6NNnq/B4plHxeCegZXeNDErhHmMA8r81IuSEAAQhAYAYJjMrb6YefwQaiSBCAAAQgAAEIzC0BBO5z23QUHAIQgAAEIAABCEAAAhCAAAQgAAEIQAACEIAABCAAAQjMDoF2f+BClJPzi58CmFI+b8V8zkXCnW7XJ37fNhq+QPqphc2SCycScSvm86bBrOHE+4adnM+uvGp2WoKSfDQBJRxYKxbt4gGBezwatb3tLT8nFFoU8e3gEHHZRzfakuxfi3QkAkzE9WcodneBeyjkx6AEXkOpu1nY7KfcfUnwUE0IQGAJCUi8ownquhe32u0lJECVl4lAIGUfrbPu/w9J3RG4L9ORQV0fIhCLRu3zzrb1en37enDA+9qYh4n6ciTdzays2P99/Tbmt5b7Y3oXkxxQwt5YLObJtRThUNj70ZRsQyKFWQq1s5KCKGFjt9uzL/v7j54jql8yEbd0asV0XjVaLbu5rfv3iNkkoLZVX6z6eCWmJBaLgNpXiX10XTk6PZvK/a28KrFOzirVmp1dXj67Txe+72xbOByxo9PTX66Bf+7uWCQatYvLK1MSrkUMXVvVt6y+40ajYQech4vYzNRpQQkgcF/QhqVaC0OgdSdgP7u49OeIQOKuZ15J2UdjtViw1ULB/ymmhMl34rBgG+pH/nF0jMT9lUfHKF9tAmnMK0HyNQhA4E0EkLi/CR9fhsDcEAgE7kpkqL4wAgIQmF8Cf+7t+jiT4v78Ho1FKe4Ly+e3tq8refB8E3xbPPQnmBv6y7+bWa/Xs3a7bfVm0xqNpo9Lkqzsdez51tsJ5LMZ74vR/OZ4OBgxf/t22QIEIAABCEBgmQn0BgPraII8/fDLfBhQdwhAAAIQgAAE3okAAvd3AstmIQABCEAAAhCAAAQgAAEIQAACEIAABCAAAQhAAAIQgMAyEejfTfBpd7q2f3zsop+1YsFymYxFIxEXAvf7A+v1+1ZvNK16c2ONZvO3ifMavCoVCy4LGg2J4a9rtWVCSl3nlIDk7RLtXF1XXbamY17Hcy6bsZVUyoVsmgrX7/UtEgnb6YWO7Zs5rS3FnmcCWqCjxU3xuMTuSUvG4y6tkCwrCB2v0RFBxTzXl7JDAAIQGCWge3Gr1/dFiF9+7AMHAgtPQPf6va1Nr6cSaumeHyxy/uXcuFvEq3/bPzr+TWK18KCoIATuCPy1t2vRaNS+Hx5Zs9WCyxgERgXu//n+g0X+zzDLZjLebzZ6LZYYodluuzRB/Qh6N9Mx+JGJZiR8TiUS/7wjhkJ+bqivr9Xu2OHpqXU6nWePEMmIVS9itgnomCvlc5bLZl2kqEScxGIQ0PVGyVLVF9Rste374eG7V0zXic+7O56U4uv+vr97jROSvmfTae9T/bp/4F9ZSSVtd3PTxxN0bI67rXH2N2ufKeSyVshmPbEHCVFmrXUoDwQeJ4DAnaMDArNNQI4SJfNUBLI/9Y0pHnrf0vwGye8UoxL3ICEoEvfXtbfeN9TfMjoOqS1Joi+mrVZ7+JNkq68DzLcgAIEXEUDi/iJcfBgCc0kgELhrXJRklXPZhBQaAj8J6B3i0/aWy501L11J6jVffVTzPBiYtTptU+KuZY5AaD/KIJgjmkomfs4RVf/zaIjrTb1ul5VrZ0xAYJoEdG5rbCidSlki8s/c5WmWgX1BAAIQgAAEFokA8vZFak3qAgEIQAACEIDALBJA4D6LrUKZIAABCEAAAhCAAAQgAAEIQAACEIAABCAAAQhAAAIQgMAcEuhI0D4Y+CT4eqNhG+trlozFLBaNWDQUMi2O1u/1ZzAYWLvTccm1hCsSVkl6rZ/3J5HrcxJWSWRFQGDWCQQCd0mGJCcbPaZ1rCsRQbvdMcnLNtZWrdPp2teDg9+SGcx6PSnfYhHQdTesP5GwRSNRF/QlEwlLJOIu5pOMMRIyiygbBwEBCEBgAQgEE9SvqtWlX8C5AM1JFcYk8Oferj+bSnqphFpa6KwELqlU0oXu96XuCNzHBMvHFpJAcL4cnJxY/RaB8TiNPCpw/++PfWTdT0Ar5HIuyZYAQTJiyenU99Xp9rzvS+9nkhdnVlY88Zv6ET4q8dve1pYlE3Evq/o0VD61te4hkntXqrWFFimPc+wv2meU5G1vc9OTCVSuq97HS8w3gXw26+ILz7A6MOsP+vbj8MivO+OEBKaFbMY6vZ4nNVHyhna77X2ZkuTo50NRXl21fDbj17n945NxduWfUZ9UeW3Vn00lMNfzq8R66qcKnmPH3tgcflD1Xi0W/B7w97fvjInMYRtS5OUkgMB9OdudWs8XgaA/eFz5uhbcbm+U/d1HY2MSuSuC+RB6N/pxdIxs/AWHwehzznNfC6Tu9fotCSafg8XvIQCBVxNA4v5qdHwRAnNB4I/dHZc9q2/q9OKS57a5aDUKCYHHCWiu7e7mhsWVjOuRPmm9pynJNPE4gWCOqMaCMitpy6ZXPHGzQu/LSnpGQOAjCCgRcalQsLjGoZmi/BFNwD4hAAEIQGBBCARjIXo21ruw5gkTEIAABCAAAQhAAAKTJYDAfbI82RoEIAABCEAAAhCAAAQgAAEIQAACEIAABCAAAQhAAAIQWFoCErS3+31f+CKxk2RTWtAcDYdsdD5tIHLv3gnZXfFyJ3vRYlxJXzSIpYnh+vvJuQSD9aXlSsXni4AEO6uFgh+7Og+63a7/vdFqWe2m/lOOJPmQFovp+D8+O7Ob+u18VZTSLjwBSflSyaQV8jlf1Kj/jt6JKlgksfDNTwUhsPAE2v2hbFCLD7UIkYDALBNQgqBKrebPlS8NfyeLRPxriXjMJPCUgPfLj/0HNzUqda/WbpDyvhQ4n18IAsG7mirzdf+A82DMVv1F4P79hympGfE7gXA4ZH/t7XnfwG2jaZVq1fsOHopcNuP9C2J7cn5htfr0+8b+3N01CUlbrbbVmw1PQif5s3r6Op2OtTod5MILeKCvpFIukNaxp0QWandiPgkoYaquIwr1T+qPng3VpoenJy5jfyokUs+l0y4uHY2+OvhD5ue/3qd0jeh0O9bWNaLf93797fK6J6RQYlaJ38cNfWe7XLb0SsrOr64snUq5vF1ll3znMWH8uNuf9c+lkgkr5vMucFd9lSCUgAAEZp8AAvfZbyNKCAERCPqEJSxRYpjnQsJxSdzVT4DE/TlaL/u9nnWUVFI/xTcIzzk0kh9IfZjqyyQgAAEIvBcBJO7vRZbtQuDjCag/S8l69XChZJWHJ6cL36/08dQpAQTel0A4FBrOY4zGvH/aJ96GzOc3Bu8Vf3/95nOBiOcJiJuehcROc1F+HGs8aLzEr89vnU9A4GUENDa5oz4Yn6OMwf1l9Pg0BCAAAQhAYEhgVN5OAlqOCghAAAIQgAAEIPB+BBC4vx9btgwBCEAAAhCAAAQgAAEIQAACEIAABCAAAQhAAAIQgAAElo6AFj5L0iXRiiIWDvmC5vshx0un3/c59AqJVy4r13ZVrbrkRZPCt8pl01cleVl0McvSHSgLXGEtNNdifsmLJGy/ub39KW0frbaE2HvbW6aFJZfXVbu4ulpgKlRt3gloYoHkbVq4o9BxGw2FjLUS896ylB8Cy0ug2es/KbFeXjLUfFYISLy+VixYLBbzIj0lXX+szBJn/iUxwQMhSZVkVQQEIPA7gb2tTYtFYy6pVn+E+iiI5wkEAnddv5AjPM5LUuKVVNJOLi68z+C5yKRXrJjLWTweNyXWOLu8fO4rE/19eXXVcpmMVes3vv+XSJgnWhA2NnUCEn+XCgWr1mp2UblGIj31Fnj7Dov5nCkRkDrY1e9Yv22Ykkjo39S/Iwn70dmp//tDof55Sa4kblECCcnZo9GIy9x1zU/EExaNhP2/g7EAbcflOIOB/5sSVh6dnb24MhJ17G5u+DiD9qWQzF3jB4seCNwXvYWp36ISQOC+qC1LvRaRQKs3nJ8ggafGcJ8LPeuon0Ayd42Jxe+eTbpK5K0kof2+y+DH2dZz+1rW3+u58/POtj9XJiPhn5KZcUX7y8qNekMAApMjgMR9cizZEgRmjYASGf6xu+PzTk/Ozq3eeLgfbNbKTXkgAIGXEdDYpO7n6pP++9t3xnbHwBeJhG1zbd0TqWouigSfGgsgIPBRBKKRiPe/aF59PBL2HA0EBCAAAQhAAALjE+hoHedgOGaBvH18bnwSAhCAAAQgAAEIvIYAAvfXUOM7EIAABCAAAQhAAAIQgAAEIAABCEAAAhCAAAQgAAEIQAACDxKQmL19JzeTfD1xt4h59MP6THfQN/1UVG/qdlmp/Ca51oR6/UGWxsE2bwQk2ux0Oo8WW4v8tWhEk80lQNLCfgIC80BACQpy2YxpooELu0LDJB2I3Oeh9SgjBCAQENAkdU1WV+Kgs4vpSlBpBQg8RUAizdXCMGFKkANL70ISV0pkdF27sZPz8Z8btbhR22o0m3bbbP6y606ni8CdwxECDxBIJhL2aXvL+yEkqt0/OhqKaIlnCYwK3P/3y9dnP/+WD2gBt0Jt85I+I/UxfWSCQAkkymur1u/1PDmAru/PhZJnrZVKVshlvewSIUuIPK3QfWRno2xX11W7rtWs2+tNa9fs54MJ6HxR8gAde0pSeHh69qHnzwfjmLvdS9IeXDfU93h2efWz/SSuKq+WTJJ0CTB0bp9fVX5rXwnUdQ04v7zyd6cg1B+ka5OeT7Wt4Z+wfza4PuuzvV7fLioVfxZ9aeiesnsnStV3de358mN/KY7BUYE7sqGXHjl8HgIfRwCB+8exZ88QeCmBYC6D3iWvb4aJqvS8+1To+Ufjuhoj0/NTzJ+H7KdoXN8lWeJLW+Kfz2vc3AXuoZDFwyELJPt6/pNIkIAABCAwDQJI3KdBmX1A4GMIqA9se2Pdms2WHZ+fW7dLH/fHtAR7hcD7EVDftPqzFf/5/uNFY4fvV6rZ3fJo/7vejfXuNc6Y5ezWiJItAgGNS67fjYmrb0B9BAQEIAABCEAAAuMRQN4+Hic+BQEIQAACEIAABCZFAIH7pEiyHQhAAAIQgAAEIAABCEAAAhCAAAQgAAEIQAACEIAABCAAASfQ7g9cphIND8W+QUh5JrlWtz/wxbb1RtMq1aqL2z9SoEWzQWCaBLQIvVTIWzqVsttG047PzhACTrMB2NebCUjMpeM3n8u6rCsWkcg9bJFwyMUVBAQgAIFZJ6BnVT2Tfjs4fFbOM+t1oXzzTyAajdpqIW+5TMaTVwVxc3vrgl791P1WEiPF0emZJwB6LrTdv/Z2/WPIjp6jxe8h8A+BQNSjf+n1en6vQFg93hGixf4bd0K7/eMTa7ZaLgfOpVcskUgMpfjtjp1dXr6KqRZp72xteiI0u3Pq67Kp9tG18SnhXj6TsXwuZxJrNhoNF1FPOyQ1/mN3x/vAJEq+bTTGKsKowD04Lg9OxPdpweBYGx/jQ7o3/bm7Y61Ox66rNb8vEctDQO2/tb5u6suSiLt6c7M8lZ/jmq6klHhhwy+VtRslALp4sDbFfM5K+bw/gyrZj65N7Tt5qQTw+r2uVS+R92tbuk5HoxGXYT0nQ30Ks8qgPlTFZeXazq+u5rhVxi+6ksmo3hLE/ufbd8Q546PjkxD4UAJ6b/9zb9eFzvEHElt/aOHYOQQg8BuB7t18heAXemaRyF3vO08Jw0f7DHSuI3GfzMG1vlry5FGxu2zRks3o3YME6JPhy1YgAIHxCYxK3JXM8KFQ/wgBAQjMH4G1kvq68t5XxjPG/LUfJYbAcwQkTNrZ3PC+7vdOMv1cWebh9+r7lyhbobnL1Zvn55/MQ70o4/wTUILb3c1NT5yn9ScEBCAAAQhAAALPEwjk7Rrn0PvuW+ZoPL83PgEBCEAAAhCAAAQgIAII3DkOIAABCEAAAhCAAAQgAAEIQAACEIAABCAAAQhAAAIQgAAEJkqgPzDr28CiIwLC3mBg/kfCzH7frqpVu7q+tsGddGuiBWBjEJhRApIXBeIrSdt+HB4F3rkZLTHFgsDjBMLhsOWzGctnsy7n0pKJ+4k74AcBCEBgFgk0e30X8UhqTSwOgVQyaY1mc24qJCFlLpsxCX2DeEoWJYmRZEZKfPVl/8C63e6Tdd3b2jQxQXY0N4cEBZ0RArtbm5aIxUxJixT7x8eeeIt4noCY6X1X4mAlSlHfj6Tuum7pmqXuH703SLh+fHpmjVbr+Y2OfGK7XLb0yoq1O21fbKb3kWgkavF47FFBsQTy66WiJ8KQtEF/VJ6XColfVNBHPixxhBJhSQh4eHI69iZVP90Dsum0l7/ZbtvRyemrJPhj7/TeBzfWVl3GL26PiaBfu22+N/sEdP6UV1ctHova5fW1XdeQuM9yq6m9dC/Tz9pN3eUrT3W/SxZeXi25pF8xFNGFPMGQvrd/dDS1hBH3uapMSmKkd7eD4xNPgLEMoXulpGISuP/3+4+pXu+XgS91hMB7EdDYz197e6Zh0QQC9/fCzHYhMHECmrsgmfvofIUgqeJjyYuUhFGCX4WE40pmr7kR7X7f/03fb7XaFo6EXQqPLOX5ZlMCDD2/JiNha/U0y4SElM9T4xMQgMB7ERhN1vHQPpDCvhd5tguB9yWg8djPOzs2GPTt7OrK+80ICEBgcQhoXsTuncBdybl5D3u6bTXmWF5b9XFcvcNK9KlxXQICH01Aic3/2Nu1eDTiEncU7h/dIuwfAhCAAARmncCovP3H0THPdLPeYJQPAhCAAAQgAIGFIYDAfWGakopAAAIQgAAEIAABCEAAAhCAAAQgAAEIQAACEIAABCAAgdkkIHFXOxC3X1etUq1ajwnfs9lYlOrdCEg6pMWekvDc1G/t6Ozs3fbFhiEwTQKSCJbyecvnsr6wRwspELlPswXYFwQg8BICkvJo0rqSCZ1dXL7kq3x2hglIhl4q5O3o9Mxq9ZctuJcUt1Qs+OKF+1L/jbU1T1YiefPx+fmz0vTnEGkh7FqxYLFY7OdHJaTUothxhE7bG2UXOXY6HZe4Pxbaz1Z53X+tOmkfBAQgMD4BicF3NjYslUz4NeXiquLnkcTfxOMExG29VLJcJu3X1Ha369erbrfnooRIJOwS8mg06vL10/OLsa/ZulYXC3mTxe3yumKtdsdlw2ojSdGVwOPgnhR9tVDwdxSZ+FqdjpdJQji9s0g2r39TUrVpRCa94nJ7xfnVlV1dV5/drd6zxFJyQPUjSFx8flX5kGQlEjxLoK8G+H50/Ob74bOV5wMzR0DPWTqnmq2WnV5cIj+ZuRb6p0C6duxslD3pgq41Z5fPv/NIYFXI5yyfyfxMYKJ7nt6Zzi+vPrS2ev5VPeYpUdNbgOkeWchmLb2S8vvc39++z8Qi6yAJimQpjOu8pYX57iIT0Hnyr097/qyZiIQXuarUDQILSUBv+93+MBm9Qu+wD8lO9C6rd0u9pykJjicWuxsTG5W4B5D2j47tdo4STn5E4wZJezS2GAmZ992TkPIjWoJ9QgACowQkXbgfSrCraxYCd44VCMwvAY1PrBYL/t72n+8/5rcilBwCEPiNgAvctzZd9qwx3frtrfcrM0/i8YNF804kcdf4wHWtRgJnzquZIfBpe8uS8bjFImFPmkdAAAIQgAAEIPAwASWV1bjEY+MZcIMABCAAAQhAAAIQeD8CCNzfjy1bhgAEIAABCEAAAhCAAAQgAAEIQAACEIAABCAAAQhAAAJLT2B0wbOEMeNIqpYeGgAWioDEcBqUlXhNi0Vubht2en5uSmxAQGCRCEiGmF5ZcSljMhEfihFDxkKKRWpk6gKBBSDgSYUGA/t2cIh4cgHaU1WQ5PCvvd2ftRlX4h6I23W/CkJipkAOGcjbRzG9RuSu5z8JT/UzWFso0ZOk7Urqo5/jhqRQn3e2XUB8Xbuxk/Pz3766u7lpK6mhXIREBeOS5XMQ+J2ApOA7mxs/f9HpdK3eaPg5q+sEMvffmUm2ls9mTbJyydb07tvr9X75oD5TyOVstVR0sfrV9bVLyZ8KLdDe2dq0VqtttfqNX/8U4XDIsumMJ8Zottt2cHzyczOSDfy5t+vSc0n4r6s1F85KrCnp++bamt8/1Jb7xyfv3p6pRMK2Nsqe7Oqicu31fi4kBJQ0W8dapVpzph953ElOqHc9lb9aq9Gn8VwDLtDvXe6dy1oxr+NRiz9bdnx2jvhkhts4k07bdnndrx2nFxdjlVTXR13D10tFv1Y2Wi3bPzryNv/IUOIjJQNZhtCz/t7WpotgXWAaiXyoGFDHgY6lzErK+7ZVLoUSOXANWIYjkjq+hoASqa0kEpaKx/w8JiAAgfkiIHG4BO5PyU4k7pXAN0jEGNy7JRSLhUPKOebPT9qO/iiBqN5XtU31BxK/ExBP9dOKnyT6YkhCSo4UCEBgFgnomq9xHgTus9g6lAkC4xMIkoJ/3T/w8QMCAhBYDALqu9Q4lqTkCvVtalzw6OTU+7qJhwno2UYJnDXmWr9t2OHpKagg8OEElNhXYxLxSMSiYfpYP7xBKAAEIAABCMwkAeTtM9ksFAoCEIAABCAAgSUigMB9iRqbqkIAAhCAAAQgAAEIQAACEIAABCAAAQhAAAIQgAAEIACBaRPQ4uROr2+3d1Ksae+f/UHgIwhoEYgE1slEwpLxhKVSSRd2aPHXj8MjX3xOQGBRCUhOuFYqWjwWc7lT1P+EjOUUi9ri1AsC80Wg2eu7LOfvb9/nq+CU9lECf33aM4lFJeHVAlPFUxJ3yWfLa6ueaESh73W6XZMoVz8lCBqVt0u0lEjE/fdBPCdylxR4tZD37+i5MIhRaftrpU0SRUnifr+eqtfm+prvT9uWVPElcngOMQhA4HcCOt8kLV5Jpfw60+31/DrRbDZdIq6/E78S0DVISSaeEp/oM6V83kXqiUTC6re3fs16KPRZLdJOxGJ2fH5ht43GLx+TiEFCBgnxDk/+kQpIEq9/VxLB86ur38TnkhRLEBeNRn7K+e7vX/cCXf8loW82Wy6sVd/WayXqOpbWSyXfztnllf98KnY3N/y+pmeW1+5zksent0W5bDovdH9RksZZKNck68i2ficQPDepT6vfH/hzU6VWNT0LEbNN4P/98dnb6+Ti8kUCdPVleiKO2g0Sqyk3se4RxXzOr616xlACkotnkpxMsohBf7aee3TflUB+KJMPWyQSHr5nDAZePt0bPblIrUY/9yQbgW3NPYH0SsrymYz/kYiYgAAE5oeAxOHdO3m73i2fet9X/1vQj6h3I72X6j04Ggr9FIsF2wsIPCWFnx9K71NSJV9zfncCdzEdfb9/n72yVQhAAAIvJ/DH7o7Pf0Dg/nJ2fAMCs0RAfV+ftrc86aH6NggIQKD2YgMAACAASURBVGCxCGgOiOZqKMme3jP0bvf98IiEWk80s/qz1Dc9nHPTsoOTfxJmL9bRQW3mhcDORtnHyBG4z0uLUU4IQAACEJgmAY1jaPxBob50zbd77TzkaZabfUEAAhCAAAQgAIFFI4DAfdFalPpAAAIQgAAEIAABCEAAAhCAAAQgAAEIQAACEIAABCAAgRki0O73fZLQwfGJS2MICCwiAQltMispnzieSiQtGov+lFVLaqNpcpVq1c4vrxax+tQJAg8SWEklXcwo8ZNCwrdYKGQjHlvIQQACEJgqAU8s1B9Y9ebmUVHsVAvEzt5MYK1YtFIh7/LdbweHLk+SREnxmMRd8nPJZ/VuIiGiZLwSE/61t+s/R0XwWuCg40WhBb6rxcKTIneVJ5fN+OLWIFQ2CTC1YGJSsmdJh9dXSy5P/LJ/YJtra6b7roKFGW8+rNgABB4koHe+9WLRMpm0v+vVbup2cX39IikuaH8lIOHRzsaGhSNha7fbdnp+Ya1O55cP7W1tumih3e48KAzQu8bG2qpfu0cl8FvlsmXTK/bj6PjRvih9d7u8fnftb9n+8fEvQnLJjxWdTtf6g77/LhDX6hjo9vvWarWs0+1Zr9u1drf75KI4iWFUHyUC0D3qKYG7Pqt6KXR/m5WQvFflSsbjVvF7W9263d6sFI9yTJiA+rgkOZHwRMd//bbh8nYJPIjZJyARpq5VF5Vru64ho5r1FtP7w8b6mmlhj8ZR9I4yzdD+/ZgZ6bTT/UoJTFSWZqvp13v1cZfyOVMilFA47PfB/eMTFoVPs7HY10wT0DkUJO2JewKEmS4uhYMABEYIyHeiOQ3qu9M7mN7d1KenxEVB8sfg4+ojVP+i+hFHQ2NgwXmv7ekZOqIEKGb+Lqnt3dRvf/mOxCpX1epSt0UgxBcr9d+LyX9/7PN8sdRHBZWHwOwRUIJJJewIxqJmr4SUCAIQGJeAxnr0LKdksRonntTY7bj753MQgMB0CORzWSuXSr6zrwcHPtZHPE5AyXw1F0bvu3pvPTo7AxcEPowAAvcPQ8+OIQABCEBghgmMittVTI0rnF1cznCJKRoEIAABCEAAAhBYbAII3Be7fakdBCAAAQhAAAIQgAAEIAABCEAAAhCAAAQgAAEIQAACEPgwAlqM3O717VYij6PjDysHO4bAexHQ4vzyaskloCELuXjORTeDgfV6fRey1ep1l9B1uywEea92YLuzS0Dng6RvhWzWUsmEaTFkNBRyaQUi99ltN0oGgUUl0O4PxauHJ6cuuSZmm4AWieqPFhs8lAhKQl9J1xUSK0mcoXhO4v7vz59csPTlx/4vi/K1IHW1UPgJZVTePkrqIZG75Iaj0nYt9tcxJnF7UK5J0w6EIcF2JTdSmTm2J02a7UHgHwLpVMq2NsrW7/VdJv5e5/cyMde1M72yYsVc1q/Nl5Vrq9brLmpbKxVNCSskHq5Ua9a+J3cXJ4mTJHvTdVj3AgnyJIbfXF+3aDTi/9brPS4Yl4A2n834dxqtlktzFaP3mCuJ+rtdi4QjlkjE/f1fQuv7sj7tR2WULFnyl/sRi8Xsj51tv05L4P5YaN+rhbzF43FPAjdryRDlId3Z2nSJu+pbqdVcakifx+KduXtbW/4er2Q2F5UKgpM5a+Ly6qrlMmmXb+v9h5htAkHCBF1Lvx8eTbWwks1ultctlUgMRbXNpl/XdV/TH71D3w/dN5VIK0jaqPtVkPhqqoVnZxCYQQI6n3e3Ni0WDnk/OAEBCMwPASX+lEBcz74S1kniHrz3BffIRqPp98piPvdLP+JjtdRYmK4HwbYf+tyyJxsdFeIHEne1gYSqBAQgAIFZIDAqb1eySPVbEhCAwHwTUNLKZDxhl9ckPpzvlqT0EHicgM5zjSEqMe3hKf3j4xwr6ZWUba6t+dzO65sbOzk7H+drfAYCEyeAwH3iSNkgBCAAAQjMMYH74nafv0MysjluUYoOAQhAAAIQgMCiEEDgvigtST0gAAEIQAACEIAABCAAAQhAAAIQgAAEIAABCEAAAhCAwIwRaPf71up07eJKAo/6jJWO4kDgbQQktymvrbkMKQgt1qw3Gr7Iq9UaSkQJCEDAXGqbzQxFvJIx6L8lYoiElfqAgAAEIDAdAs1e38UKf3/7Pp0dspcXE9B9QiLAeCz+S6IPCXm1uHZU5v7Xpz2/nzwk9JEsTZPipBr8vy9ffynH//z5x4PHgYRMEsLr52Py9tEN3Re569iSlFeCp2lI1FXOzzvbfl/V/lRmxCEvPuT4AgReRGC9VPQkEXrn0zlHTI6ARAoryZRFImGXgnc6HU8EpWvdwcmp1R9JvKJ3jK31dS+IBOz9Xs/C4YiFwyFrtzt2dPa4KD0ovQTy2+V1T8amJGwS5+ZzWdtYXfWPfN0/cIG7+gAkV5fAXXL4aOSfvweSeEnXVXaJ4++Hkr9JGK/+gqdEdPqM7oVX11WrVKuTgzzBLYmV+CSTCeesNuv2un4f6vcHLtR38W+/71J9/SHmj0CQ9Gb/+NhlzsR8EVDCib3NTT8PlbhonkLXWsnEda3V5aPVavl1WFeS4JqyaNcVSWDXikV/t1Eyk6dC1+BcOu2JPmr1G2u+sQ9a70Dapu6jJ+cXTyY+GS2X3sXKa6suQlJ7SOpzen4xT4caZYXAuxCQ5Opfn/YsHDKLh8Pvsg82CgEIvA8BPWu07vqP9U4X9L09tDcJ3fVuqJCgvT8wl78r1E+n3+seqc/oXTJ+95n72+oM9M5knghlmfsZgsSagcBd75b//bFPX+f7HOpsFQIQeAEB5O0vgMVHITBHBFZSSdvZ2PA+TyXrJSAAgcUioDkn6rdUsszD0zMftyPGIxAkGlUia42Hkxx2PG58arIEELhPlidbgwAEIACB+SSAuH0+241SQwACEIAABCCwPAQQuC9PW1NTCEAAAhCAAAQgAAEIQAACEIAABCAAAQhAAAIQgAAEIDA1Av3BwNr9gS84lrhD/01AYFEIBLKyXDbjghqJOiVG0t8lYpuGtHNRWFKP5SIg4UUhl7XVQsHlUJK3S+IuKQMi9+U6FqgtBKZNQAKdzt2z6TLLcKbNfZz9PSZt1/OURI2SHUlSHoSetySKlQBJMqT7ktzNdSXYyfjHj07PrFb/J5GU9iVJcKPZtB9Hx78VT7KgTqfr7zDjhsqmhawq77QF6mIQCNzHLS+fgwAEXkcgnUr59UPXh+vajV9/iMkSEONhEo+Yi/IkAb9tNFwm+1Tksxm/Dut7wXd1nzi7uHS5wDihbejeoevqbbNp0XDYkkoEMhjY/3399uwm9G6TTa/Y5p1MXvem0WNE7zp/ftrzd6Dzyyu7rtUe3KZ+LzGUZPaSZut+pRCP50ToScnj78TpzxZ4Qh9YLRYts5Jy7p55ZTDwOgah+2K70/V6qC30c9GkyxNCOXObSSYSfixKxK+kBrTbzDXRswXSmfjH7q6FI2EXuE/7OfXZAj7wAV0/Ctms6Zlc1737oeNQ9wYJd1rtjtdJ12xd8/W7eajjQ1wkw9H5pnvZlx8/rNPt/fYxsZHUvljIm85PfUehOivRSXC/eCl3iYzEXAlMtJ0gIclLtqN3rM3yug0Qrb4EG59dcAJ7W1uWiEUtqedaOr0XvLWp3qIR6CohlfqRu92fY73FXM6rGQ2FPKGM5jyMznoIBO3qe1YftO7P6nfUNva2Nn+RuD/Eq+WJr8wTV+o9dhljNLFmIHF/KGnnMrKhzhCAwMcRQN7+cezZMwSmQUDJK/Vcd3hy8ubkeNMoL/uAAATGJ/DXpz0fr6pUa55UmXgZAc3rXC+VfLxPc2CQuL+M33t+Wslvi7msdXt9H2ue1zGR5xghcH+OEL+HAAQgAIFFJoC4fZFbl7pBAAIQgAAEILBIBBC4L1JrUhcIQAACEIAABCAAAQhAAAIQgAAEIAABCEAAAhCAAAQgMCMEgkXK+8cnLtx6TUhGGI1GrNFsvebrfAcC70ZAopz1UtGFOVro0ev1rbxa8v1JeCO5FQEBCDxOQNf3Yj5n6Tsprzw20TuRO9wgAAEIvAeB4NlUiwtJtPIehF+3TQmQ1u+eobQFtY0S49yXoUuoq8Q592Xu9wW5kj0qSYjivrxd/7axtmaS9CIAel178S0ILDOBf0m+HQ7b8ekZ95F3PBAkr1UiDr0vKAGHkq6MI47WgvVSPu/JohQS5X3dPxjru0F1MukV2y6Xf6nduAJ3fUkig887217204sLF/0HoYRvn7a2XAjTarWsVr914bDK6YvrBwNTHVLJhJUKBYtEIl7/ZqNppeLwvyXG1f1Lwon7IZGC6q59at/Tjmgk4lLCWCzm9VdfnuqjvytVV6/fs2azZeeVinW73WkXj/29gsDG2qrFojHv00Vw8gqAM/AVJaVQO0oGKil4T9eaGQ5JwPWcHsjJlewvbCHrB3rUgfnfVR+Xtd9LFqt7dLfTtU53eG2V4F3Hr661sx6qu95jdM28nzRE95ZcJm3FXN7i8ZjXW3XSvUSf92Qj/b59+f7DXtrCpXzOikqwaOb329e+J0ta+6/Pnxyz3s/mgfmsHxOUb/4J6Bqs5D65dNpiGNznv0GpwdIRUIL6hxLT656ZiAyTqEjUrj9BRENhT9gQyNgDibuSruxubfrv4g8kqAm+3+wN7+TL3Hcd9OsGAncx/O+cJCJaupOECkNgCQggb1+CRqaKS09A4xBKKtu6SwZL0t6lPyQAsCAENBdxrVi06k3dzi4vF1Zw/Z7N5Qk719d83FPjCurzZWzvPYk/v+1IJGyFXM6yK2kfgw0S2l5Va558ftFE7gjcnz8m+AQEIAABCCweAcTti9em1AgCEIAABCAAgcUmgMB9sduX2kEAAhCAAAQgAAEIQAACEIAABCAAAQhAAAIQgAAEIACBqRPQguVOr2+NVtv2j49fJMwaLWypkLdELG5HZ2dTrwM7hMBTBFZSKZPkRlIhydM0MV5SDoUmyCtxQaPZBCIEIPAEAS30icdiVsznXVQYjYRNMgsJ/iTC0P8E/gv9t0RdkVDYIv7L+Y/+nXxMNcbjM//tSQ1mn4AkOFq09ve377Nf2CUqYSBw16LC04vxFtAGMncJGq+q1V9ohcNh29vadIlsp9OxL/sHv/xeYl39bpllSEt0eFFVCEyMwObammUzaV+orvc8JZpottv+7ufPr/cf5u7ksq5yGwz8s4u2cHpicB/YkGTlEl5KRj6OvH10E3q/0AJ2CadfIxNQshCJNiXElZBW8b9fvo5d3Xw26yL5RqtlxyN9WRKcS/yke5COoyBUP4lum622JeIxl57rmApCnw0YBKKEwxP1NwwTHerftD+J7hQP3fvGLvyEP6i6KNGdJDg6F9Qe+0fH1u31JrwnNjdpAjoGP+/s2M1t3Sq1mrXbsy/AnjSDed2enoV1HcpnMhaLRb0augfp3Hvp9XRaDHStkFBn2C8UsWhY/T4P95PoWjLsJxr4dSX47+HPoUBVP/VHYhmJ3JVoUwkxOp3uzErslUBEiTgkZJdI/bbZtHQq6UkPR+8bqleQ7CqQpEvSr+us7jtq53EjGY/b3vaWszq5uLDaTX3crz74uX9//uT3JATub8LIlxeIgM4HJdfRuS3Z84J0Zy9QC1EVCIxHQMIUzXkYzRuj83n0nc7fy8x+Jmto9/umsR+F+gHU3+niu3vf01ufkhoHoe/4d/t9f35TVGs3pmRgeh4I4uzi0hZVLqpn2b/2dk0/A4k7STjHO1b5FAQgMFkCyNsny5OtQWBWCeiZY2N11cd+1I90U6/b+eXVzPYfzSpHygWBWSKgvuY/drb10mbfSTT54qbRfOi1YsHnQyvUd6z5OJdXlQeTnL14B3zhxQR0r1ovFS2TTvu4tcYFNEaQTCZMffzhuwTgGsvTPWyaofEMjcG8RyBwfw+qbBMCEIAABGaVAOL2WW0ZygUBCEAAAhCAAASeJoDAnSMEAhCAAAQgAAEIQAACEIAABCAAAQhAAAIQgMD/Z+9N1BpHkrbtwPuCwexrbT0z7/kfz//NdHct7GAwxni3/+sOI9pFQeHdsv3ETF1UF1Iq885USorMeEIEREAEREAExkqAAONmu2On5xcuODKsISISj0bt75NTiZ0NC1HnTYQAgkK7W1uGwA7B9ATr8ycQ5Wt3OvbX9+8/BfVPpCIqVAQWhAAbF0jaQTBQYAQCvRTC4HdIWhCUgrYFIg5hN4Q3kBZDs8P/juDHK5UO2kWTJOoe9l5V/eaNgCcXancMkXAE8WThIRAIuD88Prqo+jjsdyLuCAvy+7++/5hYMOE42qAyREAEwkOAIHUSQwTvpbzLvSfGHgjJ8s7KeQ+PFSuWSkryFZ5u/W1Nctms7e/uPGeT+n9/f+275ojo8l0TWYnY19PTX85jTCC+h0A8Y4vgdhJZ8WziT2DNZssazYb71AjGJ8UV5yXiMUsmk/ZYqXggPqLHCMz4d9LKigsVfzs967u+kz7wYHfH4Mk9Q/KDkzE96ydd72UvnwQKB7u7nrDwqlAIrfD3svdTb/uZT0heEYigBz7Kx0rVnz/lSiV0uJgPSZpBEgqEdfCJIGI6qp8n8MHwk+9AjGc382Mgfj4pUZFhITP/H+/v+XOBulHfgAlNqNVrdv9QdiH6l+8gJBXd396xTDrlc2z58bGvanw+PvKEIZTLfT6q/fHhg0UiK/4MCsTlRy1T54vAvBPIZtJ2tLdniQh+7PD7sOedt+ovApMk4Amp2h0XrHttbYe1qsTT91yvgDt1QoB8K99NuPXSeO+J94i4cw3EWgLjud/7nci/k7BllL0Xk+Q0jrIDXzHzJrxh8Of3H+/6YcZxbZUhAiIQXgIHOzuWTqee9+MwN/AnSNTF33vnRhJdvOe/fau1Em8P7zhQzURgEgTwoeG/7vr0VzxRDollWbeWiYAIzB8B9pqnk0m7Ld6Pxec5fwSGrzEJsrc3NzxZKO9RJMpmjSisiWGHb+l8nMnzCTH9tdVV33+Oz51nFGutJHNNxFgvTlg2nfFkvvj66Sv8/fghJtVvPCt3tjZtNZNxfwXf7byTU7d79kLUugnIRzXeydlLnPCkv/KrjspT54uACIiACISTQLCnPagde9tvbu+0pzmc3aVaiYAIiIAIiIAIiMAvBCTgrkEhAiIgAiIgAiIgAiIgAiIgAiIgAiIgAiIgAiIgAiIgAiIgAiIwNgJsyq232vZYq3kQ8bDGpnA21bO5+PzqyjcX/86i0ai1Wq1hL6fzRGBgAmxE39vZ9jHq477ecFEkAhmymYxdFgpWvL8fuFydIALLTMAFDGMx5LU8AIXAj9XVrOVzOQ8QIviaTQ69ohXEabigu3VF3WdpCIS1n+qOlAf//ZoRUFN9Ch6nLalEwtKp1C+HDivq/tZ1X15g1rxm2Ve69nIRQLydDe8IhCvgOlx9z9yHMDI2ToH9t0Tc/+/LZ3+e/Pfrt3CBUG1EQARCS2BrI2+5TMZWIrxtvp2Mhwb0voryGsi3IvMRorEEuSO8KpsPAgi2pJMpF8T98+u3ZxHg92qPyHp+LWe51VX7fnrmAeuvGT4sfAeIr/N98zJxVfmxYoW7u18C3QnU39ve8iIR+WWMUVYQiE+ygLPL8SREea+t/fx+Y33ddjY33F93Vyp5sKEs/AR2NjdtY33N56yzy6vwV3jJaxgkGgEDIh6ItiPYTqKHsBrzHz5VEmRiCHDEJiRu7MKfHftJDJXncumh7N8frXY7FJiYy5nf8TcHgvOsh9CP7wnOI9x/tL9vzWbTzq6urfaOSMre1paL5wdB4M0xrKn86+MHf5ZJwD0Uw0mVCAkB1jg/HR1aPBKR0FBI+kTVEIFhCeBXJqkW6ynBewXvGIHx77GViP/+pYD7a4LrfDfiD8VfgIj7ywQ2rC3hz3Y/w4pZMhJxAXnE3RddwJ02f/lw7MnOMPy4+PQXWbR+2HGp80RgmQj0zpuDtptvPuYSfnaeRN/5BuK766Xo+/7Otn+T4c/7fnY+tAj8oHXU8SIgArMnkEjEDX9JkFzvvvTg4sUyERCB+SHAetve9rYnZ/7rx4n2kQ/YdayHkjQ6kUjYt5NTJekckN+4Dmfd1wXSs9nnfQfsMbgtFu0tP36wNs05vo+93bbbp3OGTWr0Wnsy6bTxvsy6Duu+vE9HotGfElfyzl2t1uy+/OBrVcPEc9CGg71d30srAfdxjSyVIwIiIAIiECYCuP4b+KmeKiXh9jD1juoiAiIgAiIgAiIgAv0TkIB7/6x0pAiIgAiIgAiIgAiIgAiIgAiIgAiIgAiIgAiIgAiIgAiIgAiIwDsECEyuNZouysSGomENwSsEgxD+YDPvycXFsyBVb5lsCGbzcTadstPLq1ePGbYOOk8E3iNA4AKiVgjpXN0UXCBpNZux/Z0da7daPm5r9cZ7xej3IiACbxBApOFwb9cINrm5u3sW/GOjQzabcbFDfhdYIHiOUMZL0YtxQmYDLSIabKD1v3e6f39pzA0EefufWvfn74S3aIv/SSZeFXWnTfEXqutBXXp/9tvW18rr91wdJwLzRKDW6oozSLQ7nL2GiPvx/p6/909KxB0xw5u7oosikkQD8Q2ZCIiACIybgCcVQuh9ZcX/bKytuUA3YkDMbw/lx3FfUuVNkMB6Lme7W5suhvvQp/h+NBoxRNa38nk757zH1/s8Ho3aRj5va6tZHyt8TxB4z/fCbfHeRf/fsvXcqvvB4tGYPdaqhtg7/8a3Uan8aBfX1xOkMnjRgfgV30HXt7deX1m4CcRiUftyfOzfrhIrCndfUTv85+trOatWq3ZVuHVhlSCpQ9hqn0ombG01Z9lM2pgHEeJAvH0aufi6/hsSe3WFQJv8aTZ9nPN85hthHELmozDnHQI/c7VW9+fAIOImJB7ZXF+3Vqttf/348WY1eO7sbm35s4dvot89bwZpy78/f/J+PDm/kMDqIOB07EIT4D5zAfdo1JKx2MwTjy40bDVOBCZIAPH2QEydtRnWVFiLYT/Ea+aJ33p+8Zbger9ixME1l0HAHSa8CyGe3JvEGZwSU57gIFfRIjAnBJgb2DOA4WflWw5fWGDMIS/njmGapvlmGGo6RwQWhwC+fdYE+J7Dl42vXiYCIjAfBP74cOz3LmLX7C+UDUYAnz1JmSMrEft2ejrYyTp6ZALsj2Vdmn0FWL1e9zXmSrXWl5g+Yx/Bc86Px+JGYhLWiVj7uL276ztR+VsNYY888RysobCWQvJZ1i9ITJtOJo09X+1O28Xc+bdopJu8t97sJh2u1CrWqDffTKhLDEg8Hve1o1w2a7FYzNcbopEVi08o+e/InaYCREAEREAERGBAAqwbsNYQJIflWU/s2XvJ3Ae8jA4XAREQAREQAREQARGYEgEJuE8JtC4jAiIgAiIgAiIgAiIgAiIgAiIgAiIgAiIgAiIgAiIgAiIgAotOgA1F9XbHxX0uCwUXQxnWCL4jCA9jM/H/vn3/qTwC8NgUjGgVYi/Y6cXlm+JYw9ZD54nAewQQyKnXG89jjw3xBHQR2MWG9R/nF+8Vod+LgAi8QaAr6rtvnU7b/vz+49XnCkEsHEfyhOC5ERSH1rkLadrK0CI5iHG0EWt/Em3nv18z7vdqvW7NRle0HaHOcVgg6o5wBX8PhOmRjH+tLoFg/HubemHlwewrZnGERsdRWZUhAiEkEIjsjFMYPITNnPsqEYD35fhooiLuAaTehCBzD04NEAERCB2BeDxm66urHmSNaBDBy8w7pYfycxBW6CqtCr1KIJVM2sfDAys9PLiIe7/GdwmCysXSgxVeiETwvNtcX7NsOmOIva9EItZodIPXb4vFvgPzMum07Wxu2HXhtptILkMiuW0rlct2cX3Tb1Wndtzh7o5lMxkXGUD0ZpSEj1Or9JJfCJ8WiQEYsyQj4HtXFk4CzFMIW5xfXvl8EFbLr635mErE4y66gW9jkon3fsfhWcj9KRkfQu6Ipj9WK54IYxDh9LDwxqfz8ejQ+TIOWCcJLJ1O2Vo26+KGjBXWbC5vCmOdiz8fH3nZtVrNfeGjrAuFhanqIQLjIODCS9mM5TKZX5JyjqN8lSECIjBZAoFfOXiu8Y0fvMP0CrgHazK8Q7+0twTcOY71Gb4fX1qw5sVPLIZo/FMymt+VN1kakyuddh4f7FvQ3uBKvmb1tHDF+pxElSfXBypZBOaFwNZG3pMmvjcfMJ8EcwpzN4nTA/ud6Pt75c4LJ9VTBERgNAKIxx7s7PhcQ7LEcSW/G61WOlsEROB3BPA9s2bGOsbp5ZV8k0MMF+Y+EoQivv33j5MhStApwxBgnzni6Kyd8HcM//7N7Z0/h4Yx9tCyxzSbTnuZrHcUisWhkpKQlPdgZ9dI/ExZlEPdXksizO/TqaRlUmkXYsfnERjHU49yperr7pVazcvkWPwiiM9HIlzj5xaz5zfBxlaZCIiACIiACMw5gSBBK83wb82bwthiTOYcjaovAiIgAiIgAiIgAnNLQALuc9t1qrgIiIAIiIAIiIAIiIAIiIAIiIAIiIAIiIAIiIAIiIAIiIAIhIcAQcz+p92x72fnfQWwBELX/HysVOz+ofzcoD8+frAYgrIrK4ZW7uXNjYtfEWi3sb7uG4wjkRUXRMMQuzq7vLTWCKLx4aGpmswTAR+jRI73GEJsHw8OXOjq5PxCm+zmqUNV11ARONrbdaG/QcR2ES9EnIqfLwUfxtE4hNEDQY5are5/f08sfdTrBgHpL8t5WY9BRON5fiLyCCdCXWJPAmqj1lXni0DYCDTa3XdUJfoJW8/8Wp//fP70HJQ4TsF95rsPB/vPAYIaC+EfC6qhCMwzgQ+HBx5kzDciwcfu6yg9yFcxh52KSMG/Pn5w0XH8XP0K+hLMvre97QIRJxeX/hMxeAQkVjNpa7c7VmvUrfz4+PRd0RhKTILnWyAkyDVJfPVQfrTz6/7F5qfZLTBBwLTWaNhN4VZ+kmnCH/JaWm8V2gAAIABJREFUiCvsbm/52cxjxVJpyJJ02qQIMA98Pjq0lZWIfT05sWarNalLDV0uvlHEc3LZrJeB6Gk8RIIb3TUN+ynJCsJcjHfE3OdJiBwB9eP9PfeFFe9L/vxKJpOWTCCaHzHUTxA8oV0XY35W8Iwj2S7XofzbuztrhHA8Dj2QdaIIDEmAeRrxq638uiVI3jNkOTpNBERgNgRq7bYn9sVPSSIqks/znOVefpnnl2P4HmPNJdi7QK2HEVwPRM641jjKmw29/q9KO798OP7tCYi4BX1BgimZCIjA8hJgXiRhxsPj40+Jq0YlwlzEXrN5+gYctc06XwRE4G0Cm/l1T9KLf6hwVxQqERCBEBNgLQ8fOc9xkh7zjiAbnIAE3AdnNuoZrJn4Ghx7CqpV96uzr2Bc8Q/4FjLplCd2ZZ2aPe7EZ1zf3r75zst6DnEZnJdOpiwS7SarJ1E991a/SU24Fr4R3rFJOhuPxyyVSFqCtYpo9NlHSltJdF6rN6zRbFiz2fI9uBtra5ZbzYZuPWnUPtf5IiACIiACy0cgSBJLyyeRZH35iKrFIiACIiACIiACIhAeAhJwD09fqCYiIAIiIAIiIAIiIAIiIAIiIAIiIAIiIAIiIAIiIAIiIAIiMHcE2h1zUcxmu93drPv4aFc3hXfbwSZdhAsIeuHvzWbTLq5vrFyp+Obdf3/6aGi5rNhKt/xm06r1uiXjCd/Q22sIo/3942TiArrvNkoHiEAPgZ3NTVtb7YoT/e/bd7ERAREYgsCno0MX3B1G5ILLEQgSCLq7WNUQxrOn2eiKtg8ikD7EpX45hbqvZjPehkD0g028BMXc3N6N5bnXKw6PiHsMJQyZCCwQgVqr7YI6/99ffy9QqxazKf/35fNPDZuUiPtf33+MZf5czF5Qq0RABEYhwPvmvz599ODlq0LBqrX6L8m+Rilf506XAL4qErORoI137+LDQ18VIPCcxCF8izAWeI+PRaMunMubNsL+iGHzTv8yGVxfF3jlIK7FtxPXQ8wujCLOVBvBQzatE3wPUwlpDNvj0zsvnUq56Cz3w/XtnYtIyMJDAFGV/Z0d98njGw+bIUCCqDfiIDwj8TeESLv9J1x8M7Y7HfO1DsRan357dnk1V3MVzBE05J4NjGcCSUOYcyvV2sQECUnAuLu5abFY1C9NMkaJnIXtrlR9ZkEg8L2SvIIkFjIREIH5IcD7AL5ljO+s9dyq8X6MsV70cj9EkOi3N7Ew60ujiAEjUkx5JC3mW4pr8kyfdFLhafcSbXvNgkTE/JSI+7R7RdcTgXAS6E3YO0gC+HC2RrUSAREIKwH2KH08PLDHStVOLi7CWk3VSwREwMw21teMPbrsLbm8ufEkyrLBCUjAfXBmo5zBPlD8+KxFkIgVP/qk1t8y6bT7MxBm5+7otNt2e3/vawWsU7OGja+DdZwEcRlP/kuSwXbXFipWKBb7TnT+GhfWztPJpDHOuFaQPInnbLVW9bog5M4aDeZr9IcHlkQAPhYL7brSKGNA54qACIiACCw2AV5JGz17DvBhkSR2lLWCxSam1omACIiACIiACIjA/BGQgPv89ZlqLAIiIAIiIAIiIAIiIAIiIAIiIAIiIAIiIAIiIAIiIAIiIAIzJ8DGoqaLmnQ3zRZLJd9I3G/A8HouZ9ubGxZ7CrilPMq6LRZd3Gpjbe1J1GXF6u1ucDSGvEEUpZen67NJ+Lpw65vwZSIQJgKxWMyO9/csEY97QD0b3+fFPh4e+ibBH+fn81Jl1XNBCXw+PvJ7aFgB93nEQpAKwj69ou297ZhEMHoQGMTzFyEhBIVkIrAIBEgC1Gh3XNTm9OJyEZq00G1AwP2l+NGoIke9wJjjjvZ27fuZ3m8WeiCpcSIwQwKIegQi2t9Oz2ZYE116XARIOphNZ1yMFnHkfgXX//P507N4LoH3BLcjnovAeuBHG1cdKYdvCL7jO9axx0rF/WRhFXHf2972ZHckx7q8vunbjzhOXiprMAKIKexsbhgCC4W7OyuW5IMdjODkjqZf1lZzVqlVQ/W9g1j79uampVNJF9dw8fZIN4nFPFjvugdrHleF27kKpt7d2jTWXgIRd9ZNEFip1xsTx4+oS35tzXKrWRd+QXiFa/P8C+rT77N04pXVBURgSgRIboAvQokzpwRclxGBMRPgvSDYp8C6aZBodxLrNK9V/WXCy+AY/N13xfupJx0eM96+ikPE3hPUIDT3dAaC+tob0hc+HSQCC0kgSGTInKz5YCG7WI0SgZkTwIfx708fXVT368npzOujCoiACLxNgITKrGEg3n53XxKqIQlIwH1IcC9OC4TK8Y/zLEGUHbHWXuMbl7UdhNJJCF96KPe9/jxKLdl/i4g7dePv1K/XZ8+6MmsI+PJ5/gV/JuHPZx3hvfXyrXze15PTyYTHkchEQAREQAREYB4I4L9mv3rwnMOPTwxZv/GV89BG1VEEREAEREAEREAERKBLQALuGgkiIAIiIAIiIAIiIAIiIAIiIAIiIAIiIAIiIAIiIAIiIAIiIAIDE2CDUbPdtma74xt5EVtks3Gp/P6GYo7/eHhgiJshEsv/EJnyDUvt9vPm4EQkYmjIBkLxEVtx8XY2NbmQSrttF9c3CtAduPd0wrQIIJazt71lrVbLvp9fWL1en9alh74OgoPcmxj3tYLRhkapE/sggJjT74QFPx8dWSKxXALuYEOMgoAdDEF1RKgD4zn55/cfYxcPI9j9cG/X73+evbGV7jNYJgLzTIB3S+4fCTjMRy8iSEQAowTW56O/VEsREIFfCaSSSfd11OqIepwI0QIQiMdjtr2xYbls1hMX4oPqx758OHZRdd7d7x/Kdnd/74HukzIEqw53eZfvBtxzrUqt5kH2lUo1VGLu1O/z0aGLgZPoDl8inGThJsB3IqLQ7XbH7kolT0ggmz0BxGlIIIl45c3t3ewrZOb1wReKEAguBQSL8WvMo9VabSvc33vSWny7L425F5F65jCEysNkB7s7nhgQcRXWa5hrJ/kcetl2fFokJ4QR8z5B6cEogBfzyL2SQYRpyKguEyTAfcA3AgktktEo2kwyERCBOSMQJAml2giusHbKdxZJqSZtgYB7IFZGXf5ZLTKvQ+H2bip1mXRbf1d+sGbWK/Imn/8se0TXFoHZEwgSafJ9wZoSc7NMBERABMZJAB8/xhzTbDbHWbTKEgERGBMBfC7cq3wnkFhb7wPDg5WA+3DsGHvxRMLWshnLpNMujI5PnvgGfscY/d+378/rCwh7He3v+VglIffNXXEq4u1B6/DVs5+hK4yeskg04nWjPtVa3Wr1rnh7qzX7ddtUMuFr9KuZtBFHIhMBERABERCBsBMgppKYR4xnK8Lt01hDCDsX1U8EREAEREAEREAEFpWABNwXtWfVLhEQAREQAREQAREQAREQAREQAREQAREQAREQAREQAREQARGYMAG2GLWehDHZdIwIL4JWiJq8Zgi4IN6CGG8+l3PxjqSLeHSP7g2A5r9T0dc33rK5qdFq+ybmk4vLCbdSxYvA8AQY44gWIfZWfqzY6WW4xysiaolE4jmghcBXibgP3/868/cEgsDqy5sbu7svvXrwsgq4A6NXxJ3/RpAtEHVnYy9ih+M2AocQ5QuuQ5KVeRVaGzcblTefBBDc4331v1+/SRh0DrpQAu5z0EmqogiIwG8JbOXzLlZKANaPs3PRWhACudWs7W9ve2vweV3eFN5tGeLkyXjcRdQJ1J+GIQqA4HwynrBkMuli7tTDOh2rNRpWrdasXKl4spRZ287mpmXSKfeTIOIrAZxZ90h/18e3tbG+Zol4wi6ur10UWjZbAv/6+MHFNQrFoieLmLXl19Zs+0m024VLPHHrfBozd73Vdt/L9e3dq9+T67lV28pvuAjL/UPpzeNmRSCVSHiiPtZkWLe5ub31cTKt5xLPINaAeI52x8GK/z+yEvE6IICLT1AmAstAgOfnWjZrBO8xN8pEQATmj0Cwh2HSQsGsm5Gkh/eLXgv2TNSfkl/xrsUejeBrk/UjBM0X2YIE5Eyj7Y75+5lEmxe5x9U2EXifAOvZrKeTMOrryanWAd9HpiNEQAQGIIBPhXez68Kt/KADcNOhIjBNAqyL8Z2A4PSP84tXk3BOsz7zfC3Ex1njjkYi9vePySQpJxkqa5jlasUajeESY/CtzDtgs9W0h/L0Ew2zF5y1MpKnIoQejXYTmAaGH75er/u67Mbamv8zCZHPr29sc33N1nM5/7fr29s398pOaxxR6+msYA/XIriSvJzkAm/FkQxXss4SAREQAREQgfETaATxlO227ynDXy8TAREQAREQAREQARFYbAIScF/s/lXrREAEREAEREAEREAEREAEREAEREAEREAEREAEREAEREAERGAqBJptRNVb1my37euPE0PQPTA2KyPgkstmfMMyAh38fE3IhQBoyuL3iVeEDLoB0m2r15v2/fxcG++n0ru6yCgECBb5fHzk98R///46SlETPbdXvJ2AdwyRAALSqrWafTs9m+j1VfjyEQjEFmg5QY8Ijr20ZRZwDwTuYYLwBht6CQBazWZ8gy/iFJMygoh2tja9+FhkxWI9wUaTuqbKFYFxE0DEBUEbROFOlfBn3HgnUp4E3CeCVYWKgAhMgcDaatbW19YsnUz61UhqR+C1bHEIbObXbX111eLxuN0Wi3ZVCG//Iq6QSiUNsQX8cTFE3LuyuRaJRq3TbrtwOu9ICLpPS8i3dzRsrK/baibtyQ5KD2UX15DNBwF8XAe7Oy66Xyo/KvB0xt0WvD8zJ+G7m5UxLpgnmXfi0agngsOXMM8WCLgzT97el1xkpddYu8CvFY/FfI2j1W570o674r3PrWExxNsPd3f8+cV9i6gN/iUEDqdhcIKRP4uefEv8PZVMuNANz6KLa4m4T6MvdI3ZEiChgSfNzGYt+Ubi6tnWUFcXARF4j0CvAMukRcNfE3HvFXDH782rViISsUBYnkRdwdrue22Z19/zTsH7F4J9vG/Sdom4z2tvqt4iMD4CQUL0Wr3uIu4yERABERgXAfa5buXXnxLQFWbiRx9XW1SOCCwqgfxazkgYjL+TfXSzWO9aFLZ8h+5tb/k+4f99/fbT3v9xtJHkhpvr614u/vR2u+P7REkU3O/+R/zJnkD2KXk1sQqsMZJ8u98yBmmLxy/EY57UGC4I0ONvx7geawL85A+C9PVmwxqNhjWaLWu3Wra9uelJkRmX/D4Wi/p6aLH04GNW4/X93uD+hiH+1PlecXq/rTpCBERABERgfgkEPnolGJzfPlTNRUAEREAEREAERGAYAhJwH4aazhEBERABERABERABERABERABERABERABERABERABERABERABEfiJQBPh9VbbytWqi2QGIu3ruZyLcbCZGXEONmBHfTftimt2vLaxFoEU9N9f6rw8b3BqNOzmriiRII3BuSDAZv7/fP7k98R/v34L5eb7l+LtQVADQfDvibhv5vMeLH9dKPTdH5l0yoWoEY1DsE0BCX2jm8qBiHcj9Hd+dWX/pOIY76UZA8f7+z8VenlzY3f3pZ/+LRB5/3F27mNlWaxXoCMQb59229lMcri3+yyGEZ9z8bVp89P1Zk8gENWZ1T00ewLzVwMJuM9fn6nGIrDMBPBzrK/lPGCb7xlEUZutlv/94up67IHty8w6LG0nQHwrv+G+rLtSya5u+v8GnmUb8LshKMBYTSYTnmgAsWV8FRhBhIhcMX4RFihXqhNPligB91mOiNGvvba66ok647Go/fn9h3w6oyMdqgSSNfzr00f3rZ1dXU1EoKSfiuHfQXglnUoZdYqt4NNfDCmNervjgiq1esMeqxUXg8FPRvtoL0KBwVpHq9MVbWFORYDl9v4+VPfG1kbe8Pdh+Ndui/eG0OusDAHWg91di0YjLtJDYkeZCCw6ARJdbG9suOCy3KyL3ttq36IRmKZ4e8Cud43IE+w+vV612p3ndTvmEt5Fmu2OP9cXXcAdNkEQNH8PRNz5nqXtkxDsW7SxrPaIwKISYD8L32gIYbImKBMBERCBcRDAh/7x8MD95t9Pz1yoVyYCIhAuAkd7e5bNpP35z3uAbHgCrBke7+/5OxVrDicXF8MX9uLM9dyq7W5t+bok/nN8w4EhbI4AO+uuv/umQ1yetalgbTOITaAcyri4ubHHMSZWxZ+ezWQsQQLXSOSnFnG9Sq3qiVwrlao/J14zPuUPGaPptP+aOuOXVxL4/ocWfe6JBaL4Uxdj3an/1utIERABERCBeSBAstX607ciiQXxVctEQAREQAREQAREQASWg4AE3Jejn9VKERABERABERABERABERABERABERABERABERABERABERABEZgoAYKXG62WXVzfuOgGxsbrtdWsb2ImuDgaWXlVsP2tirlwMOIn1jE2OHkwzMqK3dzd2c3t3UTbo8JFYFwECBz496ePvgn/f9++h0q8h7p9OjywRCLhmwZfC3DvFXFHtOjb6dlzwAQi3x8ODlzAjvYRUHH5johdb3C93+Kdjj1WqnZ7X/SfstkSQFQd8S3s9OLCHh4rE6lQIMxOEBXXI+ACeynivqwC7sF9R+DOLILMEAdZy616ooUgcIowmEQ0MtBzfCKDR4WKQJ8Eai3eIM2Tp0i8pU9oMzhsb3vbCNgMbFnEhmaAWpcUAREYE4FAADUI1uZ7hrmLREQEais51ZhAh7SY/FrOEB8nQSHf9/P2jsG7PSLuqURXxD0e74okMJ6j0ai/6+MnODm/8PE8KUPAFMECRIQRRMbXIJsvAoFoAsnWKrXafFV+DmuLyHU8Fu/eqwj/RiKWW826gOXD46MnU522UQeE2xHzj0RI2Lpii5b4rd3pGMLsJJUNrF5vWKvdslg05nMowiGBbIgnuGURA5H0SsWuCrehCtLmGUCivng87mInt8Wi13FWxhja2dxwIRzepc4ur2ZVFV1XBKZCYDWbscPdXZ8rmTNlIiAC80GgV4Bl2qKAvSLuL2mxbhSsq/G7ZfKp4pfZIrm469qv+LuaRNzn435SLUVgUgT4tvh8dOgJDKc9V0+qTSpXBEQgHAS+fDj2/TL43vDByURABMJDIHj+s7aFWKbWmUbvm1Qy4YLjrIGO651qZ2PDE6LTP8yj9w9lX59kjZD1yAQ+9kTSViIrnmSavcf3pYfnROnEHnhy7ciKi6WTaJWEq+1O29dHMqm0i843W01f23xLTL1fOrxPImRP3ZrNbuLrRqvpia9ZG0CAnhiGfteH2VuNADnPEnzxtE/WPwH8IiTSzaaSHn8iEwEREAEREIGwEUC8nTWEq5uCJ3iXiYAIiIAIiIAIiIAILA8BCbgvT1+rpSIgAiIgAiIgAiIgAiIgAiIgAiIgAiIgAiIgAiIgAiIgAiIwMQKIZLI5+a/vP/wnG60R3iV4Nh6J+s9+zcXaXSClK3iCABqBtwg7Vas1BcX0C1LHhYIAG/v/+HDsgQX/+/ptqoJ+mXTaCK4gsILAgl6jPuu5nAv2vBfY3iviTqADgS8EJnw8PDACDQhK6BUwRDiAoIOXwQoEXxzt73k1CMpw8bhE4rlaXTH3il3f3oVK4CgUA2nClUDED/F2hMACI+iEOX0QYxzkczmLxX4dc0E50UjUEKxpNpv251P5BFsEYhPXhVsrFIt+eDDGEIXjGSCbHAHux/z62k+i7VyNqQNRIf4M8CifXEVVsgj0QSAQ1pmVmGEfVdQhTwQIpvxwsO//hdBQtV73gAaZCIiACISVAO+7u9tbtpbNPleRoHOCyQnGkoB7WHtuPPVKJOK2u7npYgB//Tjxb5p5NvwECBAj6E5iLTaU8wFQfnz0BI2TMgm4T4rs9Mpl3Hw6PPQEm3elkua+CaNn7kH0F3/7S+NenbboRzqVtM183ucMErYinIF/cVGNFQqe78GaBT5V5s/XROs5FhH3ZrvtojT0DUlewmLUe3972/1y+HZL5Uf3wfH3WRhi8vgRqQ/+ZCXtnUUv6JrTIsAaDUkUMsmkxSMR97nKREAE5oMA+xVIZM+aJ4mwWVOdlrFuEyTZ7b0m62X+/WZmxwf7Xjf8qhi+1WnWcVoseq/DfEoCYt7HSOPKlhLeJRAZlImACCwngd6kF9pXsJxjQK0WgUkQCN45SuWyv2do/WcSlFWmCAxHIJVK2fHeru/HZW+j7s/hOL48i4Stu1ubLlTO9+8o66AItyPgjrGOwVzaa+xRJblnLpv15NP8t/vh223fI4ovLZlM+r9VazUr3BX9Z6+xN5o9pxzDPM2eo1EM8Xauyf7lSrVm1VrVqrXRfACI0FOm9kEN3jOsO5HEbWMtZ4koMShyqA5OUWeIgAiIgAhMigBrBqwdaI/6pAirXBEQAREQAREQAREINwEJuIe7f1Q7ERABERABERABERABERABERABERABERABERABERABERABEQg9ATbCI+BeqdWMYDiEQPJswN7ctHikK2YyiDU7Has3mr7Bvt5susgJgcZsCNdm+0FI6thZE9jbRpQ66/cEY/e/UxZw393a8nvxd/aeeHtwbq+IO6I+F9fXdrjXFWMnEAYBATbMI2SHEUxRfHgwxLhpOxzgAYveIHrOW8utunh3IELAubCSTYfAxvqabW9seN8wHghoQUyXPj85v7BypdJ3RSgHMb5+jMAURC4Deynizvj5cnzk9VCgdT9ERzsm2DwSlMKTOxBiG61knS0C0ycQbI5nPuOZIws3gf98+ewJInj2v0z+Eu6aq3YiIALLTIB3p/3dHQ8eD5LO8e2jpEOLPSoQD9je3LRcNvOcwHBRWryazdrm+pqRtonEbScXFxNr2sb6uq1m0n6/lB7KLnIsmy8CiCQgYMRY4X37sTKaKMZ8tX42tcXPjv8mMERD6o26C59M01++lc+72HYiHrNYJOp+/0ESt86G3viuikA7axaIhOIzeWvVw0XcOx1fz6jVG3ZVKIRqrsutZg2/Mc816nh5U5hZ0txoNGoI4/BOVa5U7fzqanwdppJEIGQEWAPZyq9bKpHwtVOZCIjAeAiQZGXSt9QsRdzfo/R/Xz7/dMgyrKf1rlnHIisulCMR9/dGin4vAotPgMQO+CpYZ/p6curCozIREAERGIUAyRQ/Hx89J+m7Lf6zv2mUcnWuCIjA6AQ+Hh5YIpGwSqViJxeXoxeoEpwAaz8fYBuP+37R0yHZbq6v2/bmhguuM3e+FG9/iZvrZjJpyyRTlk6njMSfWKVStdv74ptrUOx1xbfMN+IV6/QD7HF9WQf8djtPddaYCs8NgcD/7uaGJeNx4/tfJgIiIAIiIAJhIBCsF+B7wgelPc9h6BXVQQREQAREQAREQASmS0AC7tPlrauJgAiIgAiIgAiIgAiIgAiIgAiIgAiIgAiIgAiIgAiIgAiIwMIRQCSz0Wr5pu2zyysjMA4B31QyaaloZKD2IoJSb7WsWm+4cHuxVBrofB0sAmEhgPjMvz5+eK7OLATc2bL+x6ePLsaDMPfD4+MveAiS6HfjYG9AfFBQrxg7/8YCdK+QO+0uP1Zc3Al7eXxvhZKJhO1ubboIfKVate9n52HpzrmrB+MPof3fGUEsR3u7lkmn/TDE1BFVx+hDRLkQcfrz+4++2//lw7EL8dPP7wVFvzb2ekXcGTuBqDxjod9x2ndldeBPBF5LphAcEFtZ+a0wmVCKQNgIkFiId0oJgoetZ16vT/DsIPjztXeV+WiFaikCIrCMBPg+QoCRgG7EXPGJVKtVDyJH1Fi2eAT4ZkVAGX8XQXjTFE2eNE2+vUjIhaAo4/dsggK6+bU1W1vNuFCvBNwn3bOTKx8B6HwuZwiJI04tmywB/DxBkrvy46OdXl5NfQ7azOdteyPvDUUoA1+B7G0CvBsg4o6oLEI1iO3jnw2LxWIx29/ecj8s/r9KrW43t7fv+vMmUX/GN0lESCaCH/ny5mYSl1GZIjBzAt37btuy6ZQlB1w7nXnlVQERCDEBfMHxSGRpRdwRcA80zHjvWAYBd4Yj3+dBMupEJGL1dttH6e+SurIOhi8nTO9kIb61VDURmEsCwR4H7nPtL5jLLlSlRSB0BI7293wfnM8rp2e+B0EmAiIwWwKHu7u+D5U1uvPra19nko2PAN9aH48OPXkpycsLxeJAhbOOyloC5+MTf0+8vbdwknwi4J5OJn3PKPED732/MU9zHnVlrf414zvwd/tO8dl9Pjr0ZKx39+8Lzg8ERAePRCAWi9rHg0NLxKPGt79MBERABERABGZNAB984Itm39h77yqzrq+uLwIiIAIiIAIiIAIiMBkCEnCfDFeVKgIiIAIiIAIiIAIiIAIiIAIiIAIiIAIiIAIiIAIiIAIiIAJLQyAQyXzZYERcEHMZxDpsamq17LZUsuvbOwn2DgJPx4aOwB8fP3iAQGDfTk6t+huhHgJKN9fXPQABwTTEfRAyfSg/Dn0vkFDhYG/XOu22C8y9J6r9HsSXIu5/ff/xapkvhdwp93fi7cF1CZ7/dHToAfQ/zs9d/FA2GIFcNmMHu7suIokQ/v19yUovxPsTCBvs7xkCSQSoIGjQK5oL/z8+HHs/nJxfvBng0lszxu2/P3308TuKaHKviLuCqwfr+3EcjeAF4l2IfKzlVl2QNLAIQu4rZlGJtI0DtcqYEIFggzxzGoLgsvAT2NvetvXc6k+JRMJfa9VQBERABP4hwPvv7taWra1m/V2Yby6S0RFUriREizVSEKx2wf522xMYLpqRxItvgXqjMZJ4Lt+be1ubLsxAWS+/G4/29iwej1mx9GDF+3trPQntLRrPRW8P/oLj/T2f9/A3ySZP4I8PHywai5oLuE/5W4d+JlElSSKnIZA6eZrTu0Kz3RVyJ9Hi/UPZbu7Cteaxsb7uCWkwBGqub2/dnzhti8fj7hfPZtLPIu74oazHB4UoU/Bn2vXT9URgXAQO93Y9CTYC7oOtno6rBipHBBa6XlWpAAAgAElEQVSPQLXVFe5GyGvAbQkDwwie63wTIgwcBnEWBNwx5hQERZdFwJ02833OmiJt5x31NRF31p2Zd1nvQoiQd7Gb27uB+14niIAIzA+BYK+B1gnnp89UUxEIMwHeJUhGjj+Cd4hBhYzD3DbVTQTmjUA6lTT2liTicV9XuhxQHHze2jvL+rJeuJnv7mF+aQ/lsp1f37y6Br6ey9ne9pavDfLtNWlxferHOhXrFpc3BXt8xa9NO/A7s4/2z2/fX8X64eDAGF/EKxTu9L04y7H32rXZj8yaZEoJMcPWNaqPCIiACCwlAXzQ7FG/uin4fmeZCIiACIiACIiACIjAchKQgPty9rtaLQIiIAIiIAIiIAIiIAIiIAIiIAIiIAIiIAIiIAIiIAIiIAJjI9Bod8z/R1QwhrirDS7ezqkUUW827fru3oNeCICRicA8ESAQgWBQgvcPd3dddCYwgkf+/nHigj29hrjZ/vaWpZLJV5vKbdBsNV3QvfxYcTFtyu/3/iAwgnoRpEDg/qgWiLgjTIDw9+8sEHJHxPC9Y4NyELInEKTRaNrfJyd9t3PUdi3K+Qivx2Kxn5rDeHl4rNhjpeLjLL+W89/Th4h+vSbsH/QDx3w7PXu3HxBAQICG40cVbyOwGiEFBDAkejnbkcn9vr66avn1NSM4NTCStEQjKxIamm336OqvEAg2yPPMIXGILPwEEIolecQ4nh/hb61qKAIisMgEEAzY3d6ydDLpcxrJqHjPLpXLeqddgI5HBGB7Y8My6ZQLDiyaUAvtQ8CA5zLj96pQGLrXSMrG9xyG/wKRdkSBKZtvUb5JA8GbW3x/Q19JJ86aAMkrSMSDEAf+Kvxe+Lz69VfNuv7zdP1nAbryo9+foyZoHLTtuWzWDnZ3bJiErYNeaxGPbyHg3ulYo9nyObZwV3xVTGZWbecdBp8eP7Gzq6uJi+u81lZ8UEf7e/4McWmgla7fKZhTeF502h1PYsBz+GWSkFnx03VFYBACrNPsbG5YKhY1T1IgEwERGIoAQurcQiSbDQTcKWgaIu7si+C5HpYExIGIeQBymQTcafPO1qZtrK35nEoCYvqHdcXb4r2tZjPP36YBHwm4D3XL6SQRmCsCwV4WJW2Yq25TZUUg1ASCRFyNRsMuEAiuVEJdX1VOBBaJAGtX2XTa2MPY3bPWTV3FfiD258omQ4D3Kfbukgir025bNBZ73h+Ib5skoK/Z8cG+r5Pju51G4qxAwJ19sg/lRxdRbTabFo1GPZEX4u2xaPRZiP7//f31l/Wr7c1NW1/N+voW39PNF/u6J0NYpfZLgLH4+fjI+3EaPp9+66XjREAEREAElpNAsDagpIHL2f9qtQiIgAiIgAiIgAj0EpCAu8aDCIiACIiACIiACIiACIiACIiACIiACIiACIiACIiACIiACIhAaAj0CrizoVrCvaHpGlWkTwIIlSF2c1cq+eb/fC7n4xhhJYJEEbL6enrmwQIYQeXbmxt+LMdcXF27gA8Luel0qvszlfrp6ojWcGylWnMxwEq1+q441r8+fbRoJGJXNwUPVhjV2BxPeZMSjPry4dgDbxRIP1hPrWWztr+74/1CUAnBKATTBOJ5vaUxDhgPbxl9jBg8P88ur3ys/c4Q8kLQ671y+20R19UzoF9a0zmO+YjxhCBIYIhixCXkPp0O0FXeJaAN8u8iCu0B//ny2QM+//v1m+b+0PaSKiYCItAvAZJ47W1veyAxhoD1deHWxd1k80vARWWfxG3P+G5fQJGWjfU1f9enrSfnF0ML4xJIj18k8IXQ6/g8AmFgvleL9yW7w++nxI3ze1OYuXAKPgi+C+nLOskrqlW/P+r1hgteyEYnAN8/Pn7we3MWiaq4Lskh8flIIGP4/mTdo9XuWOPJT1wslVxYNCwWjUbs09GR38+8u+ALnIUhtpPLZCybzaDc/qIKKy7WG4/H/fsRX2Wh2BXlkYnAvBDgfYg5dTWdslgkouSY89JxqmfoCCDg3ux0fG0Cn/BrNsnEM2EWcV82AXf6vjeJ2FuDtSvzaFp3Dt3drAqJwGQIsM+EuWFW39GTaZVKFQERmBUB5hT2sLFXD18E/jmZCIjA+AiwLkXyZNaR2u2OdTptdwvy38lEvJvsMRJxIXHWH+6K96FKjjk+EuEqKRDPx1+7lV93UXT8sH/9OHlznzL+ZfzMfJdOK/nmMQlBnxJHk2iDtSrGDPXtTZ3IHP7n9x++dxvjPZHE3SRbrNVrLjqPCLwsHATYZ0Ef0ZckcOC/k7GoJ/KTiYAIiIAIiMAsCHiydtb6m037enKqPc6z6ARdUwREQAREQAREQARCREAC7iHqDFVFBERABERABERABERABERABERABERABERABERABERABERABJadgATcl30EzH/7d7e2LL+W+6UhBCbsbG12RdzbbbstFl0YLRAwQ/T65vbuzQ19vxN052LNVsuqT4LurwltIwb/YX/fy2fj4KSE18fVg8FCNsETiLnyU/Y+gX99/OABKC8FvQgoDMTc+Tu/f3h8P+iEAIitfN6DV/737ftvK4DYO0E7pxeXfZX9fmt0RFgJECCzvrpq+fU1T7SAIZSiIJmw9thy1AvBHoR7EMf9fnauDfJz1u1B4hY9Q+as41RdERCB3xIgmdfW5oY/k6q1mgd9V2o1iYzO6bhBLPbjwb7X/tvpWei/qYfBvJ5bta2NDQ+Cb7Xadv/w4Am6BhXG3d/ZdqFnhDRqtbongQoSGlAvEhoghCBbDAJdEZWEpZIJS8QTlkjELRaJukgHSsvl8qP7CKr1+sBjaTEIjacVX46PLR6P2ffTM3+WTNNILInYcCoRdwF32WgEguBuSik/Vuzy5iY0zxQSQ+5ub3l9eNbNyh/LvJJOJl2k6VllB9fwyooLzK9mM0+/j7igU7latdu74tREgUYbAfN5Nv5m+oR1DZLJykYjwPrR5vq6z6sITMtEQAQGJxAIuL88E98w6xesW0xSwJ3rhlXEfRkF3IOEa6+NpEDwTQLug99nOkME5p1AsN8E3yzrhkquOe89qvqLwGwJ4PNmj1+j0XSfOclJZSIgAqMT4H0dAe5UMvnbwlhjvbm70/N8dOQDl8A71dH+nvtq8Rmz5v2WfX4ScD+5uLBqbTqJzVmDxG+JHwDx9g5J3lZWDDF3RORJRIw/GWNPdWQl4utYwfHsiT2/uppafQfugAU8gbGEvxlfP3uN6QvWv9hHH+xDDdYmgmNi0Yj7efhvmQiIgAiIgAhMmwCvF/V22y9LDJZ8TNPuAV1PBERABERABERABMJHQALu4esT1UgEREAEREAEREAEREAEREAEREAEREAEREAEREAEREAEREAEloIAmhu+adrMorbCvmn/e73ZtOu7ew94IZhOJgLzRABRow9Pom699Q4E2vkdwlaBIYhzcXXtwmaD2HuC7gQXIOrOTdXd9B7xje8Y1yKAP+x2uLfrouOIwhBUO07LZjK2ub5mj5WqC8dNQ5Bod2vTGB9nl1cTERTKZTN2sLvrIkt/ff8xFlwESiHMzk9YFUsl7w8fWy/s/7589n9BcF9z91jwz0UhG2trhtA/Y4QgGYTcpxkqg/AZm6OjK6YgnbkYMZOpZLBBXiIMk+E7jVL3trcN0Vjel65uCtO4pK4hAiIgAlMhwDsSord812CIXhbuiv5ePY1vkKk0ckkuEnzrI0zA9+mi9h/B8YivB4Hy7qer1+3+odyXYGs2k7at/IbFY1E7u7ry70juA8QTNvN5S8RjVqs3PKlduVJZktGzPM1k/GTSaWMc4LfCH8W8RwArSQcRy8BnwX/LbzDYuAh8ZBfXN/4Mmabtb29bbjVrCXyLEscYC3q+YfFnNNtt97HdFsMh/IUQGQlISdwR9sRoJAahvgj0xGNxF3JHgOeqcKv5ZSyj9J9CmMs/Hh64eA5/Z11h2okkxtykmRfH+D3Y3bFsOqXEGDPvDVVgXgn8TsCdNVDWLSYt4A67MIq48xwfdM15XsdBP/V+Dpy27j4URB9JqC4TARFYDgJ8MyC6jC8CgS35Ipaj39VKEZgEAb6JSUjOugB//j45VbLKSYBWmUtJIFh/495i3Yh9lb4HLRLx/WfsgWWdQTZ9AviwEG9nDuQ78/Ti8s1KsB/6eH/fiAY4naKAe5Bk2BNJE3/QMWu3Wr4exbih7kEbODaYx9vtjtXqNXt4rEx9zWX6PRmOK7KGSLIG+oT7m/3s/Bsi7lHu9571J+79bn7XblwJqYUl3h6OflQtREAERGAZCSDezvo++5rZ3ywTAREQAREQAREQAREQAQm4awyIgAiIgAiIgAiIgAiIgAiIgAiIgAiIgAiIgAiIgAiIgAiIgAhMlUAgthqItxMuG2dD7sqKb25qtFp2XSy6cIkC6KbaNbrYGAiwufzz8ZERFEDQwmo242Iygag2vw9E3ANR93GM8/cE3V82bR42EbJZ/9PRoW/Y//vHydhEzwn8Od7fe970T7BG6eHBbu6KHvQzCfPg4O3tp0CRjosJ3Y1xEycBDIw7mJ1fXdv9w8PYmkFQM/UPjACWRrNhlSpBLGUX30OMDzExRNgIfpYtFwHGHf0fJKdAxH1aom4vhVoiHrSzYv5TwnJLMRARXam1usGaPHcfHh+Xot2L0kieyQgqIfLJs0zPkUXpWbVDBESglwDzG8HIvFfz3kRCpOvbu77EsEUyPAQQNUdok28tvrkW3XhG59dynnwgEDTg25n23xXvf0nqxRgnSRri3Vij0bSvp79+G5KwZXM9b612y76dni06xqVuH+MG0YVkPG6JRNy/F/nDPIgfrNFsWbnyaMX70qtJ4pYa3iuNz6+tGYkBSUJ4XbidGh768HB3x/0+ySgSGbJxEeBbtivi3nF/JILYl9c3M70f5knAPegH5hWe0clkwsVe8AXhs+ReIemKbDQCJIRF1J85gHkdPz3CwCdn576OJxueAEme1ldXLRmNugiRTAREYDACzadn6HtnJTzx7HtHjfb7WrvtAnHya47GcVJnS8B9UmRVrgjMD4Fgr4Pm6fnpM9VUBMJKoHfvFAkW8ePg35GJgAiMTmB3a8v3JtYbdft+eqZ7a3SkYylhK5+3zfy6+wPPrq5f9bfyyZ1bXbXtzQ33HZIU+uTicmJ7cIdp2NEe+4S7idbLjxX3xdOmRU3WPQyjSZ/D2uD+zo4lE3FPzBCJsLez++cft01XrH3CbpxJN1Xli4AIiIAILBiBIIkr+9J/l8xmwZqt5oiACIiACIiACIiACLxDQALuGiIiIAIiIAIiIAIiIAIiIAIiIAIiIAIiIAIiIAIiIAIiIAIiIAITJ4AYSatjhmg71mq1fbMtm7bZcBt7ip5GwL3ZbtltsWQ3d3faJD3xntEFJkEgCNpCoB2hdDagb23kPSkBgaGM+1QiYY/V6iQu72WyEPw7IyCBuoTd4EYwCAL4iLiPGjiRSaesG5Sx4iK/0UjEEKYLDGGfy5vCWAV+uNa/Pn7wfod5IHLN33+cX/QdsEI5iOfRhmLp4ac68u8IaAeJAsbZr18+HPsYRvgIsZ5eXsF16BfqF4z5cV5fZc0PgeB+pcYE2CDkPumgmkDAnfuZcRrcXwG1QNC9n4pQ12kJz89Pr4a/pvV22xMAaf4Jf18FNXwp2h78O8/F+9KD96VMBERABBaRwPH+vqXTKatWq/5tqKQj89XLgXhyo9Gw4sODlcplazZbI3+jhp0Cwq2JWMzi8bilU8nn922+PduttkWiEeOYWCTiwgf1esOFD+qNxpvf1XwrBP7BsLdf9RsPAfwhfK+lkglLJ1MWjUXdH4MfoVyp2M2tfMDvkU4kEvb56NDuH8p2XShMTeR7Y33NEy6l4vFn//17ddXvByPAfEjgN6smLjx+d+f3xSxsHgXcA074g3hW51azhoouzyTE1HjnGtWfPIu+CMs1PYFDKmWl8qOv58WiMX8fwIeOX1s2PAHuN4StUvGYxaTgPjxInbnUBPAJd/cf/CybybtlPB77KTExoLjXgv0I4wYXiLgvS8KvcfObZHlB4HRwjWknRJpk21S2CIhA/wQ+HR26T0vzdP/MdKQIiMCvBPBvsn8K83Vtkp3el+R30GARgTER+HR05Mlgb6ecxHRM1V+4YkjcfLy/97zftVC8t3araStP+/1pML7ttdWcZdMp98dWqzUrPpTssTK5PdHDgGZtCllwkguzfimbPgHG04eD/Z79pF2l9knvK51+S3VFERABERCBRSLA2gPr+OyP+npy6u8SMhEQAREQAREQAREQARGAgATcNQ5EQAREQAREQAREQAREQAREQAREQAREQAREQAREQAREQAREQAQmTqDWavsmbTYw1eoNQ/Aqk0672ANiqdEV8w1Ovkm62bTCXdHFsGQiMI8EEvG4fT4+moiY9jzyGLXOgYA4SR0QXhjWsum0i5wjENYbnEuwLoJUiKYExlwViMiOuuHyaH/PuHalWrXvZ+cuwo7IPwJmCAjRLua8XqNOLOanngTyYrGoRVYiPx3TbLXsunDr5X48PHDRvPOra2/buIx6ENDMtf789v25WOqG+KT/7BHAP724lBDluODPaTmMGcZ3IKSOiPskRdEDAfcfZ+eeFIP7qnd8vhR0fw9rMtpNLCObDwK8O7JJPphf56PWy13L4JkeUAhE2xEx5tkrEwEREIFFJBCLRm1/Z8eFi6v1up1fXk1NeHcRec6qTYGAO76tDkF5iJC32y4Mi0DsMhjfteu5nI9lvj/5tsb4roUFgsOebKxadSFimQj8jkAsFrOdzQ33KSDqcXlzo7nxN8D41v3jw7GLQ5F4cFpJGfE3kYQyEcUvpTE9SQKBf4PnzH2p5D7QaSe7mGcB96BvEFPLZjKWy2b9ecUzCn/RxeXVLwK/k+zPeS+bOScQaGKdLvDJ977XlitVO7u8nPemzqz+MN5cX7eNtZwlSGwiEfeZ9YUuvBgEAiF3RN0x5n6eCfwJbJIC7lxDIu7hHEusEbE23DsWWPNs8eeF4E65/KjkouHsRtVKBEYmwLsXgpEScR8ZpQoQgaUnwF4Y/CesEdQaDfeJlx8rLgg86t6ypYcrAEtPgOd04I9iDxjJgmWzIcBSwMenBDjv1YDvq959P0qm+R6x5fw99/eH/T1PGj6p5HrLSVatFgEREAERmBSBQLyd8hFvn9b+jEm1R+WKgAiIgAiIgAiIgAiMl4AE3MfLU6WJgAiIgAiIgAiIgAiIgAiIgAiIgAiIgAiIgAiIgAiIgAiIgAi8IECsNALuiDIiNozgQzQSsY38ugsUIO7K/+rttgv13BaLdv9Q9sBZmQjMK4F/f/roQsLatDd6DwaL2ogWEaBTHSJAB0Ewgnxeirf31o7+CoTcg0B+AuwQoENk/bVgO4ILOI+Nma/9PpPmuvv+O8ZCIE7LOQT2IeaOcT4BfYj/I4SDGN5LowyOQ3iCgMCgjsyVHE/Zf33/MTrwnhJ2tjZtY23NGVxcX79ZdiCYjXihghLH2gVzW9jWRt628nmvf2Rl5elZP/7mvBRwf3mFQNA9mUz89uLcy9yP1DUhVbrxd9QESgw2yDP3Mb9q7pkA5AkUGbwf3d7f213xXqLtE2CsIkVABMJH4GB3x1YzWSs/IgRWtEpVggPh66X3a5RKJv17EdGClUjE+G/eHfF5IcpPMpJlMd6xE/GYRSJR58H7WLPZnLrQ8LLwXuR24stYW836HFmpVa0wA8HqeeGLP+vz0REpE+yqcDuVOQcfFUn9YpGIf9PLJk8A32eTP622f+Ne3Ny4CNi0rFfA/dvpmYufz6vxnM4jjI2vNRbzxG8XV9d6VvXRobzf4BNGCB/hdpKF9o6F1WzG8rk1F8i/uL5RIuY+mL51CP59RIXTyaT8kSNw1Kki0EsAAfdmp22BkDtz2EP50e81EiVM+p1GIu7hHY9BMm9fB4r8nDC7t9Za1w9vH6pmIjAqAYm4j0pQ54uACECA7zgSlr80vpvxPZTKj74WxP5XmQiIwOAE2KO4vbVpJFdin+LLpEuDl6gzhiXQTZCZ9NOZ4/wPq6Id828q9sTyexJZ8O1deigPeymdtwQEXMD9YM8SUQm4L0F3q4kiIAIiMNcE2JdOXEKwSn51U1DSz7nuUVVeBERABERABERABCZDQALuk+GqUkVABERABERABERABERABERABERABERABERABERABERABERABJ4IBALu/GexVHLRh1QqablM1kV6EtFukCwi74+Vqp1eXkqEU6NnrgkgqvTHh2MX1UaglM17stEIIK5AUD3BIAgXIWDUb5KHfsTbX9YOwaL13KpxbmBcFyH3QECe+iDGSH8jqsT8dVMsWu1JYB6BoA+HB56w4q0NnJSBkPtLsYBesfZare7C7YH4e1Af6ohIdiDkfn517QEx4zQCDyn/z+8/XJBPJgKDECD4hvHNTwxxFERSXhobnhFU4WcyGnERyN8Zx7atew7iZhjJHUhuMIohTEddY5EVi71Sz1HK1rnjJUDfk/iHufL72bnPkbL5IBAIuI/jnp2PFquWIiACy0yAd/yjvV1/v6jW63Z2edX3N8wyc5uXtvO9l82kLb+25t+ECN3qm2leek/1DBsBfCsIfTQazdD6hUm2N2vhpY+HBy5GjW+KBHqTNOa17Y0N21jLWTwaefVbfpLXX+ay8XIQFI6PhGSP9DfCs9MQUw8E3LkXv52eLkQ3pFNJ21zPu6AQYkKnF5cL0a5JNYJ7n2SkJGp5wAf/RkJPEjNvb264X4Z3XNjKhiNwuLvr75SpaNTkjhyOoc4SgdcI9IqsMFcFa3AkqcD335ubhuQp41wPqLbaXiXW61i3k4WPAGuza7nV5yTbrFsxJhrtjq81IOIuEwERWEwCEnFfzH5Vq0Rg2gQQZuFdgv1kwX4t6sAetlarbc12y4J9Xrxb4N+Zhl9n2hx0PRGYBAHWCfCDsxds2ZInT4LnJMsk6TVrCFeFgt3dlyZ5KZW9AAS6Au77Fo9GJ55cbwFwqQkiIAIiIAIzIPBSuJ0EXcQ8jhqXMIOm6JIiIAIiIAIiIAIiIAJTICAB9ylA1iVEQAREQAREQAREQAREQAREQAREQAREQAREQAREQAREQAREYNkJILKJxioCxLVGw1KJhAdLe6B0ZMV/R4A0YiQIuMtEYF4JIHKyt73tyQkkLDu+XiTobWdr8zmYnpKZTxBAKNwV3wx2y6bThvg7/TKMWALBAwScIGAUWLPZsnqjbpl02v+pV/yB/ybwrlKrWSIWs1gsZmziRGD4LWMu3N3a7M6Pb4i1/45kIDb/u2sM0xO0HUFrBMr+/PZ9mCJ0jgg4ARINbOXz/nee+wi5E2wXiLb3YkIohfeCXntNsD34PfdNsFH6ZZKDQfEHY57z+hGSH7R8HT8+AiT9QdRuEokrxldLlfQaAQm4a1yIgAgsE4H9nR3LZbP28Fi2u+K9fyPIFosA35kkLEL8rVqr2/ezs8VqoFojAlMiwHdibnXV/S/4hkmG2G/SvklUEbF2/Dl8I+JXwvAD3fzG/zSJerwsc3sjb5v5vBVLD2+KKo+rHsxru9tbLqZB8tX3Eq2N67oq5x8CBIkjIup+xmrVLq5vfknuOG5e+BjxUeIL5HqdTtvWczlPsID/kkQlV4Xb5+SW477+pMojuWaQZPP08sp5yn4lwFx8sLfr4nPF+5LPxW8Z70A7mxs+Ptrtjv3144eSMg85qLjvNvPrlkkmxiogPWR1dJoILByB2tP+BBqGeGaQbDYQcvf3vHbbUk/J5scBIEg+SllvJXcex3VUxugEeL8hITs/WbdqPSUNJoEO4jwyERCBxSQgEffF7Fe1SgRmRYBvaPxo6XTK/Yh8L2P4c9gTwx6wSq1qj5Wq+1Mk5D6rntJ154UASZPxOXGvIAyOL1wWTgLMfSTnvbyhnyTgHs5eCk+teAdnDzfiZokISdS06hSe3lFNREAERGC5CUi4fbn7X60XAREQAREQAREQgWEJSMB9WHI6TwREQAREQAREQAREQAREQAREQAREQAREQAREQAREQAREQAREYCACBKY0nwJf3zrx7r5klzc3A5Wrg0UgTAQQb0N0Q+Ltk+kVgt/WcqvOmL9jBO0Q7EZAPQIMQcAbi+FH+3tDi7f3tiC47sbamgfyBxaIwiP6QL0ITgnqxTGMg68npxMXWJoEbQTzaa8Sa0yC7vKVyT3C/BgIpLxGIPok7h78LhAr6z02EGznnkdwa1TR9pf1CMTmX9aFJDOtdudZgH75ejA8LUZQBxEchMQQwJHNFwEJuM9Xf6m2IiACwxEg4Pj4YN8S8bjVGw07ubicqRDxcK3QWf0SoJ95hyTBF2Kn17e3/Z6q40RABHoIBAkR4rG4tdotu7i6dhHpaRjXRrQ9Ho+7TycRj7lgdRLR6icRiYfHRxe0nqWwPPPM8f6eiz19O51Mwgi+2ZnT0qmUIXqNkCXfx7LZEAiS3jbbbWu123Z7V/ytqPaotcTfure95b5U/C50PfdCID7mwu5X11auVEa91NTPRyB7fXXVk8F9/XHiP2X/EKCPEdAh8TLJKhBdek9Ujvnx49Ghz521Ws0TmL53jpj/SoC1hnwuZ1v5dUvEoppzNUhEYAIEAhF31g/vSw+WX1/7aR2PS45TwJ3yekXclYR0Ap06xiJ5//1wsP8s4k4CHYy1XcaMTAREYDEJSMR9MftVrRKBMBBgnxpi7iT3Ze2g+27Yfb/otNv+flF+rLhvhfUjmQiIwD8E8Etvrq+7LxJfvETBwz06mOfYB0hfsX9WJgLvETjc3bVMOmUx1p6UOPg9XPq9CIiACIjAhAlIuH3CgFW8CIiACIiACIiACCw4AQm4L3gHq3kiIAIiIAIiIAIiIAIiIAIiIAIiIAIiIAIiIAIiIAIiIAIiEDYCzTZC7t3glFK57ALHbLxHFKZQvHdBVpkIzCOBo71dy2YyEm+fUuchlvyFAE8AACAASURBVB6IpgeXJMCtWHqwdqdtu5ubYxFvf9kcxIw21tc8sA7hhZfWK+Z+V7yfqLDSJFHTTgJtsLPLK5+vZSIwKoHPx0ceqErw1m3x3gXYEcfgvvlFNP3pfYH3Au7rSQi2v9aeT0eHXh+E6nhbQbi9V9grsmKW6EnkMCoTnd8/AcRT2DjPWEAYTDZ/BCTgPn99phqLgAgMRgDfBsKnBK2Xyo92d3/vQruyxSbAu+Pu1qbFYjH/dlKfL3Z/q3WTI8Acuv4kYltvNK3R7IoYIQj8jyjwiiGmXqlUhhJgRqSNb9JUMmGJeOLpZ9zLajab1ni67kokYgRZBEJLfH/M2mfNXMP3Kr6vbyenz+JP4+iRaDRiq5msbW/k3ZcWj0aNb1+Jt4+D7uhlBAHkiLgj8HVduB17QjtqmVvN2sHOzqsV5to/zs7nVsiUcX28v2/pVFLJKl/pYdgkE3EfX6/5u98axcyRvPuS9AE/31Xh50R7zLn4mFezGeu0O1Yo3lmlqnfjlzyj0agd7e5aNp1yf6RMBERg/AR6Rdx5rwvWJIIrjVvAnXIl4j7+fpxUiaw3k8gEi0VWjL0srAEj4i4TARFYXAIScV/cvlXLRCAsBJhnfF/batYTRbIvluSQjSZ/GlavN6xSq1m9UbdmczqJLMPCRvUQgZcEtvJ5T7ZlnY4VJpzEUvTHQwB/IAlnJeA+Hp6LXgoeT767SVQcjaxYPBIxeUEXvdfVPhEQAREIJwEJt4ezX1QrERABERABERABEZg3AhJwn7ceU31FQAREQAREQAREQAREQAREQAREQAREQAREQAREQAREQAREYM4J1NsdFxhBDOLypuCiMCsrZu12x4WvZSIwTwQiT+JSBJHEYzGJt8+g8+COkDtiMPy91xCJHkR0ZgbVD/UlJeIe6u6Zy8ohjEIQF6Jfj08JW3oD5HtF3IOELzd3d3Zzeze19gaieC/nEoSoSGrA79FSiq1E/KdsOgRI/sOY4B0S4RS9M06H+7iughgcxv3Pe3/vHDCua6gcERABEQgDgY+HJIKJG8LDpxcXExFXDUM7VYdfCQSJvhCZ5jnXfkpcKFYiIAKDEeD7MEiIEItGuyd3+H/H+G9+j4D73X2pL0F1TxoajVgsGnOfUSwWdVF2/iCY2/VLr7hw+2O1YtUqokkNi8fjtrG2ZtlM2ufyv7//GEowfrDWv300dURcPb+25j7104vLcRXtSUfwqxFUwnVinmh1ReIZYyM8noIQgW202z4Oq7W6Xd8W7LEy3kS4jAFEVLjPEBTjJ2MC8fbSQ9kT03A//JNQYTxtm1YpfI/i12EuObu6ciH3ZTd8XAe7XdF+/F7FUmlgJMynfPPzrY/wHPNoJLJi2XTGEom4jyEMP8759Y09KEnoq4z3trctl834+ETEXS7HgYeiThCBdwn0irhzMHNgYJMQcPe5r2NWf9r7wFola5aycBLoXQ9l7Z9veq0xh7OvVCsRGCcBibiPk6bKEgEReI8Avkl8eyQ5693b1my1rPz46N/k+HxkIrBsBPDBH+7uug/yvlSy6ynuD1s21uNs7+b6um1t5CXgPk6oC1xWKpm07Y0NS6cSlohGlTx4gftaTRMBERCBMBMIYhKoY6Va9biEII4hzPVW3URABERABERABERABMJHQALu4esT1UgEREAEREAEREAEREAEREAEREAEREAEREAEREAEREAEREAEFpYAAiO1VtvKj4i330jMbGF7evEbFovFXDgpm8lYNBLxBiNC8v3s3Gp1BVTNagSsZjIuOsVPBdaPpxck4j4ejiqlS+A1AXf+/TUR91kJuFMfgsy28nmfR9ikjUBZYIh9cV9giYhE3KcxtludjjWeEv3oOTsN4uO/xn8+f3oWbaN0CbiPn7FKFAERmD0BxBb/+PjBms2W+zsQGJYtDwHeZ/NrOVvP5VxQ9+L6enkar5aKwAQI4GtDYD0wBIDXVrMuclSt1VzAvfSKCDD3YiqZ8MRBBEl4Aq4evx3fdpzPH5JtINaOUPVLQ0QJUWPOfUvUmDohuORlVmsjU0DAArGaoL7I9yIeGYlGnkXn8TmeXl664PyoFo/HbHdry7LptBdFQrWYRINHxTrx84PkZuQJKT082GWhMNYEZ5l02rLplCWTSb+HMHzevNdwv/TmJ2k2m+4H59/nxbhnGfe06apQ8HWq3xn3Iz6g1Uz6OeFDq9W2TqdtkQhJIMwQWiPIn3kpLMb8mUmnLJ1MPSe/6Arye04Mn/farbYx7yC2zjx3e38/tDj/xvqavwOR/KLdavk1uB5zWGCMle+nZ0py88YgIdkIDPmTTsQ9mYZMBERg/AQCEffg+Ra8d01KwJ3rBL5t/k4SHvkKxt+v4ypxZ2vTkzhh/szsmL/rsCahhLLjoqxyRCB8BCTiHr4+UY1EYBkI4FfMZTKWzWYMX4y/n7ZadnN3Z/cP5WVAoDaKgBPgOby3veVJRvlWuri6diF3WbgJpFNJF93HB3l5U/DEnzIReIsA++t3NjYsToLlmMTbNVJEQAREQARmR4AYRtYwtXd5dn2gK4uACIiACIiACIjAohCQgPui9KTaIQIiIAIiIAIiIAIiIAIiIAIiIAIiIAIiIAIiIAIiIAIiIAJzQCAQY70tFu2qcDsHNVYVReAfAgRQbW9suGBUr4gUwduInBBIogDucIwYhLZ6BZfDUav5rYVE3Oe37yZR84OdHZ8DEbxDpGqQQKy3BNyp50sRd2SKECYjSBUR9Wnb7+aRQOCdOsUjKy50J5sMgXbHrP4UoKmN85NhPI1Sv3w4Nu4p3pV4b7ovPeg5PQ3wuoYIiMBUCZBE6nBv19+Rvp2eTfXaulg4CCDij+BzIh53H0GhWAxHxVQLEVgQAgQ9HO3veaKMSq1qxVLJGs2Wi7Qj/OBiwZGIixXzBz8eAbiIHwVi7QhN4y96TbS9FxPfvCTv6gq4F+2h/HNSDso/Pti3eCzu4o6UV3x4sNJDeejEjvheEKtBKLLdbnV9jD3fmvw3op98h49iiAQjTIloBvMVYvmxFftJaHmU8nXu5Am0Ox1rdszFjLgfECIfpxgs4xAR6X6MRApnl1f9HBqaY3hW897GHFGt173+jTdE6D8fH1siHuur7rwDIvDa6VW57+vM8R+0ms3a4e7OuwUzlkgEcHF98+6x7x2wvblh+VzuWdC+Uq0ZIv+I4TJPz8q/9169w/R7xiT9hrA+z7U4ovthqqDqIgILQiAQccdHyfyETVLAnfKVoHR+Bk/vemhQa0+idHEpf/b8dKNqKgIDE5CI+8DIdIIIiMAYCeBn5NsZX0Ww//C1xJVjvKSKEoFQEUgkEvb56NB9Sp4g+4UvPlSVVWU8mfXO5qZ/HzFn4VfUfmkNjLcIIPbPWgNJS5KxmEXk7NRgEQEREAERmBGBwEd///Bg51fXM6qFLisCIiACIiACIiACIrAoBCTgvig9qXaIgAiIgAiIgAiIgAiIgAiIgAiIgAiIgAiIgAiIgAiIgAiIwBwQCATcERRh85M2b89Bpy15FSORFVvNZF3YKJFAlKm7i5wgBMbxXfFeAdtLPkaWpfkScV+Wnn67ncyDiDEF8+DLIxEOQxgPAb23xN1/J+BOeb0B8sy2iO2FVeCJe2J3a7MrELiyYjFFGU3kJqm12j4OeG9k87xsPgnsbW/bem7Vbu/v7eqmMJ+NUK1FQARE4B0CBB8jeFpBvFMC7ks5XhBa4X2X90PEW//6cRIKEdel7Aw1eiEJRFZW7F+fPvp9xTcCPxEf7/1GReQF0ZDHx4o9VquGYPswYsrcz1sbG5ZNp+z69u6nbxGEPo/29gyfYZuMU9bx+x6jLlwTQW3Eiwe5NoK9Hw8P/ByeJSRLo9wV4zptqzXqVq83Rupb6r67teWC1LSRZGTRCFeQzRsBRh5rLQSbk0CgULz3cfpecoJ+2sm428rnXeCfuy0Yh/y90+a/V1xgGqvW6vb9bL4S13CfkqA1n1uzaCzKZOJC7nf3JXusVJ4R0Uae69zTJIzgvJ99Yiue+CAej3nCsng8brVazU4uLge699/qE66/mV/3pIbMa4MaPiveT4M6UwbrGa1W+8nj1u0//n2QueqtenAdHzMkGGg2DXF4uOBLzGWz9u3k1DnL3ifAXL2zsWG5TNpi/px7/xwdIQIiMBiBQMQ9OGsaSVol4j5YH83yaObh4Ns+WKfifZxELcM8k2fZFl1bBESgfwISce+flY4UARGYDAF8dqyn8319enkpEevJYFapISXAfhL8dfjhSJI9Dl9VSJs6t9XiXYlE5ulk0ucpEllf3xY8Ia1MBF4jkH5Kysx3dSIa8fUomQiIgAiIgAjMikCd+IaO2Y+zc99HIhMBERABERABERABERCBUQhIwH0UejpXBERABERABERABERABERABERABERABERABERABERABERABERgIAKINtTbCDi07Pr2dmghTjaBu8hMNGKRSNTFehCf0Ob9gbpDB/+GAIIriBXnVrM+vgJDCOeh/OjjTSYCy0ZAIu7L1uPd9iJWQRAWoktYpVq1YunBBar4HXMkQTe/s0DcPcKzOxL57Sbo3gB5ygyrgHvAJhDyINAIoRfZ+AgEm+Z59iLgLptfAswR3CsI3Hw9OZ3fhqjmIiACIvAbAhvra7azuemJbBAXkC0fAUQLjvb3bCUSsfJjxU4vLpYPglosAhMmgMB5YAhVI9iOiHq9UXchYv6N789x+Igz6ZQd7O5apVJ10SQMceLg+7hULru4O9dEaJnnwGom81w/kj9yTPG+1FfyR/zdtC8ei9vN3a0LoIzTqOPxPsLzka7otItRj/MKKmsWBAIxWMb8Y6XqPhTeRSZtuaekdgh1k7iGdZ95M3xam+vrxr0ejUZ93ihXKn7vcWtsb236GhT+iF5h99faic+MdwCOZy46ubgYaR7KptO2v7Pt9RrFL4Z4Om2kXdeF26mLzqZTzI0wTtv/vn4bicm8ja9R64v4/sZazhKJhPsbJXA0KlGdLwK/EugVcWfeT0b/WQueFC+JuE+K7PjL5dnOez/vC70i7rwXaI/A+HmrRBEIC4HeNepR3sPD0h7VQwREYP4I8C24s7nhvkQSo9+XlOB+/npRNR6WAL5x3r8Z+/ixZOEhwLrH1kbe9/sheMoa6EO57Il2ZSLwGoFsJuNJGRg7+FtYk5KJgAiIgAiIwKwIINzOXnRiH0jSKRMBERABERABERABERCBUQlIwH1UgjpfBERABERABERABERABERABERABERABERABERABERABERABERgIAJsgmq029Zst+3m9s7u7l8Xo2HTbiwWc2EcBGb4iZBNKplw4QoMUQ2EIK8Kt76pSiYCoxAgyGAzn7fVbOZZqJjyGGMItxCQ3W63R7mEzhWBuScgEfe578KBGnC8v+9CVhhBolc3hTfFKQhqTyUS/ux+T9z9x9m5B3W9ZfMUIN8r5IF+e6In6cdAsHXwTwQa7Y4haKNN84szMP7z5bOL3fz36ze9Ty1Ot6olIiACT2K+W0/fkfgsSFZXuCuKzZIRQKA0v7ZmCK6OQ7h1yfCpuSLQNwHuM/zBrXbL6vWG1RuNvs8d9EDm9M/HR+6Pvri69sRl+fU1HNIuzH5xffNLkfisVzNpy2WzlkwkLRKN+Dsw3zV39yX/Dkbw/aVxDb4tEYFHqAlRbJKBIFA/Ltvb3rb13KrF8Lkr+di4sIaiHIRymk/f0FSI95DbYtGTGUzKctmM7W5vW7vV9vvhrlTycTuPhg+K+w5BGdagMO5J5hoSGF7fFjxRxHvGPYxg+mom6/f8sCLuzB8HuzvPl0O0Cn/cMMb8s7mR9/Yx91xcX/t7yrSM5EastcDz28lpX3Ma82ga/2I8Zo1G08Xnl9UYj8zd6WTCYtGIz98yERCB8RLoFXGfVrKEZqfjz23WmxGLYQ1aFk4CvCPsbm0a66K9hog7SWdlIiACi0mA9/ovH459Xfyv7z8Ws5FqlQiIQKgJkAhtK7/u3/GXN4Wl/i4OdUepcmMnwH4zEiTyHv797GyqPqyxN2aBCmTNgnVwjL3T7KHWd+wCdfCEmsLaGu/VsUjEk1PKREAEREAERGCWBOr44zsdT9otv+4se0LXFgEREAEREAEREIHFISAB98XpS7VEBERABERABERABERABERABERABERABERABERABERABERABOaGAJugEOZEhAbxmmqt5mKvsWjMYrGoxaJRtHAMPQI25SOsjXAD/72yEnluJ0FziMBrM9XcdH0oK4oA087mhiUTCRcTwQicLz482H3pQUEHoew1VWqWBCTiPkv607n2xtqabW9u+nMXu7m78yCsYZNYvBR3Z27lGf47C0TcCQDjWR9mo65He7su6AeyeCRiij8avscQsEHIhqA/RGyGHXfD10BnToIAghcE6L2XwGES11aZIiACIjBuAkHyL8RLSV4TGIIaXxHcnVMB03FzWpbyENf8cLDvfiv8Wz/OL/T+siydr3YuPAEE4xEowV+IvxpD1JnvYxJ2vGU8J1KppCd14Dux69de6fodcXq/NH73JBod/KpQLNp14e1rDAIfv/vBzo6lk0lLRv/xrQ9Sho4NPwGSoLmQe7ttD48VK5burVKtTaTiiIzv72w/+9J5/s17kl3WBlYzGctmMpaIx/xexycxSKKIruD2lgvB1+oNO728HOidgOsHXIN1Cta+EBQYxRABR0i9Xq/bxc2NJ8CYhjHvZBFwDxIL3L/uW2TOjMfjlltd9SQY0Uh3LdDn2/v70PsFJ8mSe43kG5l02sWOohJxnyRulb2EBHgrq7W6CU+Yq6JPTn1S8EzSvx8kL8Xv/ef3HwM9K5awm2beZNbLdrY2f6rHKAlWZt4gVUAEROBdAp+ODn3v0NeTU+0VepeWDhABEZgEAfwDWxt59y+QjO3+oTyJy6hMEQgdgc31dU+QyD4x/GHaKzS7LmJN42Bn29c38P2SwLOkuWh2HTJnVz4+2LdkPG5JYkLkz5yz3lN1RUAERGCxCARrAErUt1j9qtaIgAiIgAiIgAiIwKwJSMB91j2g64uACIiACIiACIiACIiACIiACIiACIiACIiACIiACIiACIjAkhJAxL3e7rgIAxYIUgQ4AtEa//n0jxyJEAmGqOfF9Y1vEJeJwLAEtvLrtrWx8Xw6ASAIC/NTJgIi8DaBXhF3BCYkUrkYo4XAq8PdHReXw5gLr24K74qtT6r1CKOzsWVe5mREtrg3sIRE3IcaFrznIWBDICZCabzvyRaDAIJxiI6RECLsSRkWg7haIQIiMG4C+CVyq1nbWF93gUnE2hH0xKeBqG/5seLB6/y7bHkI8P6MXyGVTPp7y8nFYEKty0NKLRWB+SSAqHAgfBy0gHm/XKnYY6Xi4knvicjwzFhbzfq37XPSj07HemXc8YtHEHGPRLw8AojLj49WuCuOBdxmft0QnkzEYi4ALFtcAiydNDpta7W7SdEYo8VS6XkNprflJNgiwW6wPjMIFUSlD3Z3fjoF4fiT84u5X6+By1pu1RML4xMb1PCpkdiFcmByeXNjD+X31xp4lzje37eVyIo9lMsG465vrmKnFxeDVsOPpw2I0a9ms5bP5fy/q7W6Xd5c+89JG4JbCG8FxvzG+/NjteZi8gjR8S5FHQNf5Ms6IYLfD79Jt2WW5cNmK583kkcxrpjHNZPPskd07UUjEPijX7Zr0v79QMRdSUznY0QFSVZ4lgY2jiQr89F61VIElo9AkLhByRqWr+/VYhEIEwESQ5IkDj/h3X3JSmWJuIepf1SXyRDAj729seG+88vrG/drymZDYJ+EkKtZ90GRzJaktjIR6JcAfuHVdNoyyaTFtCbVLzYdJwIiIAIiMAECgR+eNV/8PDIREAEREAEREAEREAERGAcBCbiPg6LKEAEREAEREAEREAEREAEREAEREAEREAEREAEREAEREAEREAERGIpAu2PWK1eD7MDKyj+C7UGhLtze7liz0xX0LJUf7bpQcAEMmQiMQgBhlI+HBx7w9PXk9F3RpVGupXNFYJEIBJsNmJP/+/XbIjVtKduC6MTh7q5l0ilvP3PixdW1PVarS8ljlEYHQf2UgaBSlBcbWV8EeC+sP73b/Tg71/jri9r8HIQoGyJ2lWrVxfllIiACIjBPBBDK2N3ecsFEjHdg5rP7ctmF298T752ntqqu/ROIx2P24eDABfxJLvjj/EJjoX98OlIE5oZAIFSNH5qkjyTzQNgd0XWSdlzf3oVeSObT0aEl43FLRCMuFC9bfAKsozT5yDbzb+vTFwlGeHZ9ODzwMczvEQwfRND7NQF3hOB5HiLmMy+J+CY1EmKxqOVza57EjLkCHvjZehM39F47m8l4QsV2u2Ol8oMLx386PnKBc/qIBDH9JDImSUQqEfdkQ7FozNKppCUTiV+SJ1Mm7y3TSJqH+PhqJu0JLKhLKpG0SDTyLEDO3IqYO3VhDJIk9GBv1+fZSpX3K/kPGCvcs7tbW7aazbivEeEjzeaTuoNV7jISCERc+LbnuYhYNyYR92UcDW+3mecYSXz5GZgE+DVGRGAxCeAD/vLh2NfL//r+YzEbqVaJgAjMBQG+AfkW5Pvvrx8nWn+Yi15TJYclkEryvr3ja7H4Ga8KBSuWHoYtTueNSOB4f899jHzznF9dud9SJgL9Ekgnk0ZCBvwrrEvJj9kvOR0nAiIgAiIwbgLVVtu/o/78/kPfU+OGq/JEQAREQAREQAREYIkJSMB9iTtfTRcBERABERABERABERABERABERABERABERABERABERABERCBeSHQDZxuW73RtMLdnQu4s1FfJgLjIPCfz59cxITgS4IwZSIgAu8TOD7YNzYcICh0e3///gk6ItQE/vP5sydQYaMy/Xlzexfq+oa9cmurq7a7tWkI48eeRJXCXucw1K/WaruY2fnVtd0/KBAzDH0y7jr858tnD8yjjwn0nIZY3LjboPJEQASWiwAiAXs720YSikaj4SKStVrNytWKNRvNN0U4l4vScraWZHDbmxsu3MbYkHj7co4DtXo5CPBd9+X4yH3R+A25//EjYvVGw64Lt6EWq2aeInklYsiJiGQylmPUdlvJ97Wvq7Tb/u11d196/tZmJORWV21ve+t5PDPGWXcpPTy4WPjvkuciIEYiQAxfUrlSsUQM4fCYX+uqcNuX4Pgi9wfzBP4h/iQScWu3Wv4tXKnVfmp2NpO2/e1tQ+i8cFe0QrHoTDkPkdggURDn3ZdK1my1/bsa1tzfiLxHIlEXt4pEuoklEFTif5SJ8LevpHW6qZQ5t9lq2c3trd0/lKfaBdSX9uJTpm7MqdVqzZkwnzIGSTJx9P+zdyZsbSRZ2r3aEUJoYd9sV3XP/P/f8013Vdlm35EQ2qXvOVekS6bACNCSKb13Hg/VtsiMOJHKjIzlXARRyaT9dXTsQnfFgADMGG9EgES7kzhSd3VdHSIwPgLNXo9bpc95ZTJpvw8HQRcKmfskIpDHSwQ+CbrjPybvBjyfA8k/Z6DtSJajNQbj560jisAsCXgitHTavh4day5rlg2hc4uACHhyuLVi0eenzq6uJB3UNTF3BBhD2yiXrLi66nWjf31+de2JtBWzI7CczdrO5oaPNR6enPp4okIE3kKAd2cfG4/HlFj4LeD0WREQAREQgbERINk5Sc/ZE8G4v0IEREAEREAEREAEREAExkVAAvdxkdRxREAEREAEREAEREAEREAEREAEREAEREAEREAEREAEREAEREAEJkIg2LiMXOLo9Mwe6vWJnEcHXVwCe1tbLg6RiHpxrwHV/G0EgoUGCIT+8/Xb235Znw4lgf/97YvLJdh0JcnEeJqITf0HO9sucU/EYi5VUrxMoNXrWa9vLpNDaKaYTwK/Hey7hG04HhqNgcy9ORC6S+o+n22vWolAVAnkc8u2s7lpvX7fxe08o9RXimprjq/cyWTSpbVLmbQLRxmrCuSq4zuLjiQCIhAmAgc7O/6dRyaD1JrvPM+Fu+q90Z8Nc6JRBN0uyUgM3k0Vi0WAOZUum9N7PWt3u1a9r1m1VnNZNsG4BUkJguj3ei7j4XfuqgPh+3PXN2PpPAv5TpAE8Or21sc/OB5iab4j9JsQuy96wGN3a3PApd+388srl+TTNshfESERsEL+OhxwRtIWtBFtEbQHvIeDv/d7U6vl96V2u+Py8xflSrGYJ6EJU5BoYr1ctpXlrNfh5PwiTMULRVkQ8peLBU/AwH09GY9L4h6KllEh5oEAY9M+Rt3r2feTU1vNr9hSOu0J3RjaT8YG991JDPMH8nhJ3KNzJW2sla30KJik1MF1o7Ht6LShSioCrxHg3YZngJJOv0ZK/y4CIjBpAoy9rJdKPr53eXPj4zUKEZgXAiSpo2/N2BeicBIb3txV5qV6ka4H957Pu7uemJIxOsaUFSLwFgJb6+uehERrJt9CTZ8VAREQAREYJ4Fmt+fzsX9+P9Rav3GC1bFEQAREQAREQAREQARMAnddBCIgAiIgAiIgAiIgAiIgAiIgAiIgAiIgAiIgAiIgAiIgAiIgAlMn0On1jSVR8VjM0As8t9mZjdIdpBP9vi8ARwQSiEWmXmCdcK4JIEpBosKm6q9Hx3NdV1VOBMZBYH9n2xcb8J05Ojt3GZBiugR+29/zE/55eDSWEyNwrzcaLiZRjI9AIC9D5k5fJ/1ErjW+M0X3SPT3uv2+/9E1GN12HLXkCG/zy8u2klu2VCpliUTiWdHYsNT9/uFBUtxRAetzIiACzxLgfY97zkBk2X7TPQXN7cHujiUTSev2ut5Xkqh7sS80+nUb5ZKl02kXox6dnvq4lUIERGB+CfC9Z9wQaS6C5HqjaTd3d/5cCXtQ5k97u5ZKJFz0K3172FtscuXjndvnWnp9azSbLkOqPdR9fG97Y914VwsE/zzXeLJxvV9cX9tt5XkxGGJbfn849/nGVwAAIABJREFUCdtaqWjlQmEgMT09tVYrXILwyRH+9ZH5Lm6urbmMKpGI+5gqfPnftAnyNSRszwWyJGRW+ZWc90l7/Z51Ol2X53MM5sxIMITkKkgwEdX+aiGfN5JOUCcS5Chx0svX1UouZ+vFgvGMImkkc60KERCBjxPgWckahmGROnMnw8EY/yQl7kpw+vF2nNYRkKhurpU9iQ0RJLBhPFshAiIQbQKBdIH+KJIvhQiIgAjMmgD9jU+7O16MSvXex3UUIhB1AsXVVU9O0O/3fCwIcbv60uFqVdqHRII3lYpd3975+KNCBEYhwHNrb3vLx7UZt0xPYiBllILoMyIgAiIgAgtLgLnxdq/vycqH57IXFogqLgIiIAIiIAIiIAIiMFYCEriPFacOJgIiIAIiIAIiIAIiIAIiIAIiIAIiIAIiIAIiIAIiIAIiIAIi8BoBBCAsiAokIIgmWKSbdL/AQDLAv7JButXpWO3hwa5ub63b7b12aP27CLyLANfgvz4d+AZrNmBKDPIujPqlBSGQSibtt4P9n2qLLOih3vCFriTcUEyWAPJ2JKQEEtJxSNwlcJ9cm/FsQYaGPHbRJe7I2unj4TilVzcsOx2W4kyuNXTkMBJ4Tep+eHIaCTlmGNmqTCIgAgMCSHd5DtNn7XS7PsbAJnP+e5TILi35BmM2pf91eOTHUSwmAZ5ZyNsRZtbrdTs+v5DQfzEvBdV6gQjklpddypiIJwZCxssLH/+ISiCVdDk3Y+8SZESl2SZazkBMy0kYw0PQnkcEXSpZPI5IZSD6p7fT7vZ8fqZyX3tRLv60sPvbW7aUWbJ6Y/CcVL/pZ0II7ov5vMvX+UPcVip2eXP7Kis+n06l/Pfox85bQs3h8TNEdJfXzwvtJ/oFidjB14pFK67mLZmIWzIe/5GEIWLVUHFFIHQEWMOA3CVI+s29m6BfxfzYpATunKPZ6/nYuaQyobssXiwQiTQOdrZ/SNz5IEIg2lAhAiIQXQJ8rxkT1vc5um2okovAPBIgCRzjfIl43I7OzqzRbM1jNVWnBSHA+NaX/T1Pmoq0/eLqeuR52wVBFIpqlotFWy8VfW4dwX4UktqGAtyCFyKdTtlKdtlIAMt4NinPSDCsEAEREAEREIFpEmj1esZ6da09niZ1nUsEREAEREAEREAEFoeABO6L09aqqQiIgAiIgAiIgAiIgAiIgAiIgAiIgAiIgAiIgAiIgAiIgAjMnAAbnlkMxU8CUTabnYcDlwyfabc7dlut+OJvhQhMmsCXg31LJ5O+IeSmomtu0rx1/OgTQIKZzS65DPPpfRypeK1et+u7yrtlQrls1nLLWWMTIsKneZMSvfcKCOTtiON4hiKHGIfEXQL397bI6L/HZlokL/RzkrG4/5ynoO+GkB3/WCIW877cS7L2oN5cw4hw+FOp3iuByjxdEB+sC4JcBBk8X7SJ4oMw9esiIAK2v7NtS+m0tdptTxqXTCZccNHt9azeaNhd9d4azeaLIm4kAiQwQip5cn7hm9QVi0eA95KBxDnugoKzy6vFg6Aai8CCEUAssbe1aYlEwt9Zrm5uIyUo4bnFfYv30ExiIOVWiAAEmJsheS59IcbvmKrJpFM+xoToH+E/4RL3Xs+azNNUqnZbufPPvhSI4Bn7QC5+eHrq8zuKfxKgT7G1vuZ9inqz6f1LhRkycqQ+MYvZH9+/C8mIBPjelYsFy6RSlkpI4j4iNn1MBF4l8JxIPZD5Br88qQQ5kri/2jyh+wD9bq4P+lJBaEw7dM2kAonAyAT4Ln/e2/U5yz+/H478e/qgCIiACEyDAEm8NtfWfG7r/OraxywVIhBFAqwDQeBO8se/jo61JjCEjUgSyvVy2Xr9np1dXPo4skIEXiLAfBpriBnfZdybSCUSnjQ2mG8QPREQAREQARGYFgHWriNw573p+8nptE6r84iACIiACIiACIiACCwQAQncF6ixVVUREAEREAEREAEREAEREAEREAEREAEREAEREAEREAEREAERmCUB5B7tfs8lH3g++HN6ceEij3gs5pLepaWMsZgXMa2EvbNsrcU593I2a5vlsqXTKa+0FustTturpuMjwMaqYaH78JG5n9cbTbutVF7czDMsa0+lUj82cgTHYdPh16Pj8RU4okcalrezqJiN44EU4qMSdwncp3NRBBJ3zobAHdE5f6IagbQd+VvgcGPjFVVq849DMSxrr9cb1mi1XhTlRpWHyj1eAoEUSbKb8XLV0URgEQl82t0x+pgPLijtD+SkbBhOJCywkPKcqj2QgOjOut3uT5jo6+7tbFsyHrfLmxsXmCoWiwDjVaXCqr/z3FWrLkZRiIAIzDcBkncgb2esutls203lzu5r0UrgkV/J2Xqx6GLu9KMwY75bTbV7C4GBnH0gcecPQf+ISMdjPl9DBBL3dqdrFzc3Vq3e/3j/Hz4fSbjoc9HXuqtUvU+leJkArLnPILuH2aIHLLh+kPtcXN9YtVZbdCRvqj8Sd+75y5mMZVLJSI81vqni+rAITJhAIFK/ur31RD7TErhTLUncJ9y4Ezr87tamjxsQEj9PCLIOKwJTIBAI3O8fHuz47HwKZ9QpREAEROBtBEjYWFxd9TEFEk1oXOFt/PTpcBBgfTgJU5iTZT1gMD4ZjtKpFEi4WU9NcnQSUF5oXlQXxQsEksmErSznLJvJWHYpY8wTMLOQiA/WQ0Z3RaSaXAREQAREIMoEWr2+9fp9O724tMr9fZSrorKLgAiIgAiIgAiIgAiElIAE7iFtGBVLBERABERABERABERABERABERABERABERABERABERABERABOaNAHLPYZknUl8EtIh5g0CMlkgkrNvruthdIQKTIoAMZHN9zTdSIwjherypVOzmriKh7KSg67gLQ2BY5s59fTjY3NNqtY0NHM/J2vnssOh5dWXFOMbR6dmLAvhFAPtU3h48O+Px+E8S9++nZ9bpvP35+RGBe3ZpyVZXcnZ2ebUITfHhOnJNF/IrBrcgApE7Uvewx3PSdsrMNYnUgDr4Zx6fq5K1h71Fw1s+CdzD2zYqmQhEjYDLIBMJu7m7s4d6w8cbeAdMJpLez6RPykLaTIbn2ODdkEQjjUbTcstZf77RP31oNFza9lTwHjUeKu/oBLhO6Lshb6ffjbz5/Ep93tEJ6pMiEF0Cy9kl29vacnEMG3tJAhKlYNxzb3vLltJpSyXikvlGqfGmXNanczacnv4QEvcg0Iu3uj3r9HqeoJH+0NMIEtYFiU4kD5tyQ0b8dIV83jbKZWu2W/b9+CTitZlN8X/Md2WznowhGZcgaTYtobPOEwHGuFuPSU7oDzKmz9hApXpv+yR5Y1xhQgP6w+dGMEMSMcYqFOEmwBjTbwf7PwoZyP/DXWqVTgRE4DkC//78yf/6P1+/CZAIiIAIhJLA758OfPymcl+zi+trSdxD2Uoq1K8IMDf7xQXuPft6fKy515BcLsynl4sFnxtldJj7y11V0tOQNE9oisH8OXPnJJVE2M7zyNc9PiaGjcDSx9CwVEFEQAREQATGT4B57Wa3pwSb40erI4qACIiACIiACIiACAwRkMBdl4MIiIAIiIAIiIAIiIAIiIAIiIAIiIAIiIAIiIAIiIAIiIAIiMBUCCBvRwgSBBuNvx2fGDLf9wSbYJHptNodqzca7zmEfmeBCRzs7Fh2KSNx+wJfA6r6dAhwrx4Wuj8967Cs/TnRM5uCkEAhTfvvgm6SfkneHrAclrjzd0iy6o2mIc2q1mojNfRbBe7rpZILTdOptMUed97QRl+Pjt8lkB+pkHP2Ib4bxcKqFVZWXAhK4HsJZO5hqu5L0vb7hwcXmfITMSDiGuK5JD1hqo/KEg0CgcA9KC2iJIRFChEQARF4KwEE7jxrEW8jcH8abEbPZbOWX8lZOpVy4SH9qd7j+AXJcZBg0K+SvP2t9KP7eTaflwsFW8ktu+j/6vbOkwAoREAEFoPAQCZc8kRyCDOjdP9HmLG3tTl4psXjlpqQWHQxroTFqCUzNvR7gpkbRiiQrgwH/9bu9az5OBfDOADv/jwvs5mMlQoF/9+Hp2c/JexdDIKq5UcIIOza397yPvjx2flCJ/D8CEd+l8RTq/kVW83lLJNKulxaIQIi8DECwyJ1nnOMLQSJTDkyY/mT6ms9PTcJyBkbZU5NEV4Cw2PaXDPMmanNwtteKpkIvERgd2vT1zfwHQ6SqouWCIiACISJAON/X/b3fPzm9OLC57AUIhAlAszNshaO+dijs3NrNJtRKv5cldXHd5cyLuPOLi15UnSSnNebDeM9VIk656q5x1KZtWLRJf+pZMJIKskQJOMjGokcC14dRAREQARE4IMEgv2KF1fXdlOpfPBo+nUREAEREAEREAEREAEReJ6ABO66MkRABERABERABERABERABERABERABERABERABERABERABERABCZOAMFHq9v7IQHhhCzuZsPbewXuW+vrLiNot9v21+HRxOugE8wXgc97e5ZJp+zw5NQelABgvhpXtQk1ATY7ZzJpe07W/lLBA+HBbaXi4rRFitfk7QELxCFrpaKxCARZz3DwnOQ+h3QSAelz8ZrAnU1aqys5yy0vu1BpOIKN68F5tfD57VcoG5sK+RXfDBfEayJ3NkBNcvPTKNJ2BCRBBAuQ+N9cbzxfFSLwEQL09fO5ZT8E9zhEN39+P/zIIfW7IiACC0ogELifXV69mvyNTeouvPUNxwkX9DBmoc3pi3Xx8M5CsiLE/p1u1y5vbp6V/y8WFdVWBBaLQHF11dZLRbur3tvV7a2LqaMQqVTSNsplv38hb0/GJc2IQrtFpYyBxL3T7Vm3y3ei7wJ3pD4EEviT83M9M6PSoCEpJwlzGNPkfkvCJcXHCDB+srW+5mPEJCFC4q48Hh9jqt8WAZLTI30ZjkDmHvwdEveg1zXO7xxn7fT6RhmCQOJ+dXMrKXhIL80fG7W9p2Se/JYEJQoREIFoESitrtrGWtk05x2tdlNpRWDRCDCPsbO5YfVG0+4fav5eHcW5LN5jhxMJdnu9SNZj0a6/cdSX6zeXXXZR+NHp2TgOqWO8gcByNmuIuJcyaR/jDaLVavu8KO8yChF4SoDxxk97u4/Jg7l/i5EIiIAIiIAIhIdAIG9n/P6P74eRWeMRHoIqiQiIgAiIgAiIgAiIwKgEJHAflZQ+JwIiIAIiIAIiIAIiIAIiIAIiIAIiIAIiIAIiIAIiIAIiIAIi8G4CbCxudrrGJgvkZ0hkPiJwR6j2ZX/Py8Mx//v127vLpl9cTAJcP1xHErgvZvur1tEigBj8896uF5pFtS9JyKNVq9dLO6q8/emR2CyDCHwlt+yyHjY8BsGzlw2cd9WqVWu1H3//nMAdYR1Sce6Vw5u1WNzMRq2HesN/BiI7NrKzoZ3g3w5PJfB+vZV//gRtVyysWmFl5ad2e+k4ad/M+tazvPz5t0rbh480LHDn7/V8HV+76Ehm//78yb8TpxeXhqRIIQIiIAJvIRAI3LmHNJrNt/yqPrtgBOjzMl5VKqxaMpm0h4e6XdzcaFPfgl0Hqq4IQCC/krOttTUXH13f3Vm32w09GJKtba6vGfIm3hNT8fhEk36FHogKOBECA4l73+d2flLZPv5vxpuuSSAYge/MRADpoG8iwP2KZBmJZNITtkUlWcabKjmDD9OnXc4uWSm/6j9TiYEMb4xDiDOolU4pArMlEIhfRinFUuLv+ZhRPj/qZxC5d56I3CvVeyUpHxXgFD8XJKXmvkt/SXMlU4SvU4nAMwRITp7LLvncOfNMZxeXr947g7UJSsKgS0oERCDsBEjkyDhmv9ezau3BRdjIl1lLG8Z3bNYeZTIZn4fhXptKJnwtEn98nKnf9zEl+k8kd1fMNwEXQe/uWiIRt+8np68m4Z5vGpOvXSIet/zKiq0sD75/BPcK1mC2O12fQw8Sm4fx/jF5QjrDKAQK+bxtlEuWTiQ8gbBCBERABERABMJAgHXvbRJBmXl/hvWB/FSIgAiIgAiIgAiIgAiIwKQISOA+KbI6rgiIgAiIgAiIgAiIgAiIgAiIgAiIgAiIgAiIgAiIgAiIgAiIwA8CrV7fGq2WbxKpN5suZSC+Hh270P0twaJ9NqCsrqz4r3U6Xfvj+/e3HEKfFQFPACCBuy4EEYgOgUAOzoahb8cn0Sn4k5KyMXyUjU7vlbc/B4aFIblHmXuwCSv4XLvd9k3qbLDheVxvNIyN7IjfhoPFzGxSv689/HJhM+Kl7Y113wDPRi+e84si3B/3RUk/Bwk/m+ieC0QDxEcl7h+Rtg+Xizb//WD/h3ie64qNtQoRGAcBkkPwHGCjNlI3hQiIgAi8hYAE7m+htbifpZ9MPzaRSLjs5OruzpDhKURABBaTQLlQsHKxEBmBO5Kj/e0tW8pkLBGPSd6+mJftTGvNhnjEsu1u1+drqg81u6tUJXKfaauE++Tct+inI+u6rVTt8uYm3AWeQelgtLqS83msZCJpp5eXnjxh1ECIt14uuZQrRmKP2HgTQY5aDn1OBOaFwCgSd9xljNdPMrpILUmm8ngSxuGvb25flRFPskw69s8EmCfb3dr05Bm9fl9j2rpARGCKBIZl7fQzh5OcB8UYTqrwq3l7EgsT//n6bYo10KlEQARE4O0ECvkVWyuVflrjw5ok1uc+1OtWe6j7WqBR1yq9vQQv/0YymbCV7LKve+HdNs46JJIABu+2sZj3mTyGEo8dn537+qQoBOVnXol3+OEgIShrphS/JsAacJIq095nl1eRSKQapTZl7V86nfbxJdYODl+rJEsgkTXjuA/1xpvGnKLEQGUdHwHu4544ZDk7mIOSv318cHUkERABERCBdxNgvJyxe6Jyf2/nV9cj7dF49wn1iyIgAiIgAiIgAiIgAiJg5mNt+zvbFuu/ZSWX0ImACIiACIiACIiACIiACIiACIiACIiACIiACIiACIiACIiACIjAGwg0uj1f5M3GBCTuy9mBdBSxK1LY1yKVSlo2s2TZpYz/5H8HGx+63Z7995s2zb3GUP/+M4HfDvZdDjK8QVOMREAEwktgWA59dHpmtXo9vIX9RcmQNiBvQJxerT08Kycap7z9aVG47yH+ZoMkC0ae27jO77Chkw1ybNLi5yjS+eBcnIN6BrL4i6tru6lUItleYS40gncko8SoEnfWqaN2Ybm6/zebY4cqGUj639rmwSHWSkVbKw6S9BB6xob5Cope2ZBlcM86vbj0zRYKERABERiVgATuo5Ja3M/Rf0Vumc/lXA7Bsyaq7xuL24qquQiMjwDvskgoljLpyAjcuY+RrBJhUCo+JD4aHxYdSQReJcD4Apvku72+i9sRyjK+UL2vvfq7+sDiEUCuubO54WOk349PXHCrGBBApkW/NLectaV0evB9qtft4vrtknueD6VCwTLplGUzGUsnkLjLrqRrTQTeS4A7VavHmod/HmEa8vbhsz4ncmcuZpR1F++tv35vdALBOoRA4n51e2tXN7ejH0CfFAERGJkA893MlyaTyWd/h/si89xBYmzmLpezWSus5v3vSRq8vb5uq/mVZ39/1DVtIxdYHxQBERCBCRDgPTKVTHhyR+5xSJsT8YSvDOFeF4/FLRaP+fqfu2rFWu3Om9YAvbXIzOlvIvldyf0kNmd9CvdlysG4Ef/N37EGmPfXrfU1S6VSdnF15eOyYQ+eLZtrlDlpwZt2UB/YU09k9IqXCdBfPnhM8EdyP5L8KX4mwPeD7xPr/HyNXyzmiah/qYZ6HPsJrkvGlliz32g1H3+2fD5UeildbW8hUFzN23qpZJlkwhIaX3wLOn1WBERABERgQgSCpKu88yBu15riCYHWYUVABERABERABERABP5BQAJ3XRQiIAIiIAIiIAIiIAIiIAIiIAIiIAIiIAIiIAIiIAIiIAIiIAITJ+ALpHo96/UHm5rZOEK02m27uatYvdH4sSEjEY/7vy8tZXxzRsxiFo/HfGNJksW/8fhgc0cM8aj5YvL/fvs+8TroBPNDgM0M//r0if0MviGz3enMT+VUExGYYwKBsJrnyX+/Ri9xB/ceBMRPY1jmPkl5+3OXBotGco8yd/49EHiPQ/KxsVa20uqqn5aNiYenp3N8dc6mai9J3F8TtQ+X9qPS9uFjDSda4O8lJZnNdTGvZ+V+wn2Ffhv9N4UIiIAIjEpAAvdRSS3u5xBsIMlk7Alxu4Qai3stqOaLSYBxaKRGjEMz9sxP7gn8/V21apc3txMVGo2DOtL5z3u7PtaZQeKiEIEZEsBp22E+6NFuy7jD5fWNzwUpRAAC3GdJlEGiZxLncI0ofMrTVnI5KxcRrqd/IBmHeIIxxM21ss+t0udNxWI/JHrSuevqE4G3E+j0+/6s+2lsPDZItDrtoBht5H2PJ0ZSgyhcc9/TbomfzxfM3SC1o0/EvRwJtNpltu2is88ngeHk0sxv+5/m4CdyYCKQKPDfvKYM+ybpjwYJs58jpETl83ndqFYiMO8EGNckiRfJ03j35j08CITNQaKwyn3N1+yOOxhb3dpY9wRig/UoNWs0W94X+pUwendz08tLAjPGZcMeu1ub/owhSEw3XDfGm4lqreZjH4qXCcBwb2fbGo2GnV1eaQxxCBXjQyRA5HpyeftjcK29Kl+Pxfw9pNPp+Jo95j+bzaaSKOrL+G4C9Jl5180k4j+SVrz7YPpFERABERABEfgAgeExccZ/6G+PY8/DB4qkXxUBERABERABERABEVgwAhK4L1iDq7oiIAIiIAIiIAIiIAIiIAIiIAIiIAIiIAIiIAIiIAIiIAIiMCsCbBxms0K3P/g5HO12xxqtpm8Y4U8geA8+g0DAxQL+c/C3LL5iwyvij78Oj2ZVLZ03ggSQsxVX88Ymdm2SiWADqsgLTeBgZ9uyS0t2W6nY+dV1pFiweW9lefmHJH0lt+z/+2mwger7yelcLCimfmzgYSMZ4n0EFWwOU4yPwLDEnS7Szz2sv8/Dxls2xPKnXv/7v8dXksGRhkUJEriPm66ORxIM7if03+jHKURABERgFAISuI9CabE/w0LqUrHg7xnICw5Pz14XHyw2MtVeBCJPgD4lY4PIhIYluU8rhijo/OrKBW9hDurAeAkil3RcKt4wt9UilY05oE7fXArGpnlEXTeVisaFFukieKGu6VTKxwuXMhmXRx2dni00FeZD87lly6RJap3w59LwHOlDve4Cs49Kf0mOvbe95cf3JNlmhliY/0S79Jg3e6HbQpUXgbcS8AT2jx1FvlWpeNxm1RWjHEjlg24rz1xE7sw3KWZD4LeDfV/3wjXhUqFOx+cHK9X7uZj/mw1VnVUE/kkgmJc8PDn9IWx/+qlhgTv/xvtJMBbAd5PvKn+HrP1pBHOrYi8CIiACUSYQrLOqN5ueyYJ3Tv4gWGf9zunl1VhF7pvlshULq46MxOyjvs8iqs5ls3ZxfW131cmtBWBseL1U9PVajFe12i0fv2o0mr6uif9+VY5tZqwBY2yDZ8jNXcX73hybn7nlrI8984w5vby06n0typfQxMvONcqzufE4RzfxE4b8BIzhMHbGvCVjrKyNuatU/dp6uu7+paqMcg2HHIOKFyICjOdyj85m0iMnr+M9mHRzjDvOaqwkRAhVFBEQAREQgTER4PnSehzzpo/EPhKNgY8Jrg4jAiIgAiIgAiIgAiIwMgEJ3EdGpQ+KgAiIgAiIgAiIgAiIgAiIgAiIgAiIgAiIgAiIgAiIgAiIgAiMk0AgdGdfMwt1+cnmZjaHBKIAJAKBjJSNx/5Zfj4WhAVXbIBAEKoQgVEIsAHp94N9F1S8ZZPQKMfWZ0RABCZPgA1bn/d2/UR/fD+MjPSJTXqIh4nhew9/z6bAQOY+T/L24GoYFnqzyfLs8nLyF8qCnWFY4j4tUftLiIevdQncF+xCnEJ1S6urtrFW9k3e3EsVIiACIjAKAQncR6GkzyDZQBDBmNPx2flYZSWiKwIiED4ChfyKrZdKPwlyeR+nn0myUH4ii7mvPYSv8M+USAL3SDTTQhaSeRzmdboIbns9l5Ze397590yxuASYm1krFq1UWPW+1+nFhdUe6nMLhOQa+ZUcivSf6hiLxyyVSlkmlbI0UvWhf2V8D/HERrlst5WqXd7cjIUP8i8Ecki8+B4mSagdj/t8WTA/m4gNEmorHchYkOsgC0AgkMUEVSUxAn9mFUjcO49S+WAdBTJ3SWym3yLM22yulV3i+TQkc59+e+iM80vgLQJ3+lgkt3hoNHwcEClqEPwbCdYVIiACIjCPBPa3t205u2T//frNeBfNZpZ8jRKSGReO9/v29fDIxeUfDe6tOxvrPu5KH/S/376PfMjdzU0vJwk1KxMUnjNvGCQ3o4yB6NrXJA/1pXlv7tG/7nas2Wpbv9fz8S36crzr72xuWjwes9tKxdcvP43gGcXn/zo8GkkKPzKsOfsg4xAkQGLd+PH5uT3UG3NWw9GrQxKD9XLJx2sarZZVazWfp5CQfXSG+uT4CWyUS8Y7biaVtOQvxjyYDwj2g3C/9IQDfbN0MjHTsZLxE9ERRUAEREAEZkFgWN5+enHp82gKERABERABERABERABEZgFAQncZ0Fd5xQBERABERABERABERABERABERABERABERABERABERABERABEfiJwGDhbv8fUoBA1M5mYxbzsqi32+1ap8tmiLYvTq/V61qgrutpZAIIKlhMzqI9Fu8pREAEokcg+B4jU/t2fBKJCuxtbxmbrH5172FjJBuw2Lw3LzEsFpe8fbKt6htre73JnmTEo//vb1/8k1zvtPso0el05uraH6XO+sxoBJCJkegiCORl7AfUJozR+OlTIiACZhK46yoYhUAmnbJPu7sDiej5hY81KURABOaTAO9OPBtSyaS/gzAmzfhCvdH08eZ2uzMWWdE06QXJ7uIxs/QzgshplkXnEoGXCARCWeRXvM/xvVMehQjVAAAgAElEQVQsNgEStBVWVnxekAQ689j/Qly3t4XQLf7sPCZ1J/iBz4jn0sXVtSc7QKaHvG6cCRIDgTvyL76HPD+Q4zFunU6lvJwub4/FXJrGcyWOeh6p+2Jfrqq9CESOwFOR+/nVtYQ2M2hF7qskLCExaSByD+75QXE0zj2DhtEp54rAKAJ33v/5g7g9iECsEPxvCdzn6rJQZURABJ4Q2Nvasmx2yf7z19ef/oV3P94TmYtvtdr27eTk3WtwOdbOxoa/yzLeioAbEftb1j8FAvezyyuXVk8iSoWCy7FZW0P5eD4gm0fIzjtysG4reF9/WgYXE7uUuOe/w1rmm7s7T772VLDtTDY3nK/Wqb7emvSbSbrK2OHXo+OffoF26lvfOp2PJxl4vSSz+0QwbsO1wzVzcX3ja+UVIjBLAnz/SH6USSYtmWCk8J/hSVz77PEY/Bv3Q+7/zVbLctllT3aReeF3Z1k3nVsEREAERCA6BCRvj05bqaQiIAIiIAIiIAIisAgEJHBfhFZWHUVABERABERABERABERABERABERABERABERABERABERABEQgggRYy8vmYhb2BoG0wKXtDw++AUIhAm8hwIab3w/2XT7x5/fDN20Sest59FkREIHJEmDDHN/lgfgGSXTV2MAXxkDKUC4VXcxOLNK9R/L2MF6R0ylTIHB/y9nGKaN6y3n12fAT2Fpft0J+5R8FZbMf91SFCIiACLxGQAL31wjp3yGwlMm40BkxxLejYxe5K0RABOaTAGKd3w72fTzh8PQ0shJpl2TEYi4YWs3lXDzE3yHBUIhAWAkw39Pqdl3c8v3kNKzFVLmmSAA5V7lQ9DOeXsxXEp1MJm3729s+LkzCAvqZw8E8FeJ0xrgRpSOf+M/Xbz8SNOZzORe9IetCBjeOCERgSMCejqcH5UHojniehHpI3F3obub/nUDo/iidH0d5dAwREIHJEeCe0ukjlhycAzExEneewYrpE3gqck88JsloPzaQJO7TbxOdcX4IjCJwf6m2iCjp9wT3Sb2jzM91oZqIgAj8TCAQo/PO+TQQ8zIfz7sgEnKk5m+NQj5vG4xNxmLe37yrVq1ae/jxfjvq8TbX1zzRG+sAEHg/FaKPepyXPsd77pe9Xet2e3ZTGUjXieC990dCM97T/U/MBe/JRNL/dzKZeHyHH4zJMs7c6Xa9vjd3lWdPu5RJGwL9WDxuF5dXdnd//9FqzO3vw9gl0em0J50j8QpjKowdeZKBdtuvz0ZzPt9pqCPjNlyHXPswYK28QgRmTSAYo0zHBwkfn0anP0iu0Gy3rd5s+XeVZ0G73fY9HuulorGGNJNKWlLjirNuTp1fBERABCJJQPL2SDabCi0CIiACIiACIiACc01AAve5bl5VTgREQAREQAREQAREQAREQAREQAREQAREQAREQAREQAREQASiRwBJVqdvvomDBbwsxkfazs9utxu9CqnEoSHAhqSV3LIhp2CTg0IERCC6BFjswIbsYFN12ETuT8XtyDGubm79WbYIIXn7IrTyoI5somQD5XCwqZIYdd8V39+XBO4cnz6hYnEJ/P7pwDc/cx99Got0X13cK0A1F4GXCbCBPXhO/EriwHMJkQLvgIgTFSLwHAE2nyMpYbzgPYISURUBEYgOAfqW9DERSCACimKsFYtWLhZc5jIcErhHsTUXr8yISknau0hJDhevld9WYxJQMJaK9OzsUdD1tiOE79PL2aztbW36fbpaq7ks/en4Fvfsz3u7Pq7G7RwBxf/7868flWF8FQEe7zG1en0slfxb4E6Zfj1HRoIjBPPZpcxjGQeSJuqUekHYNJZC6iAiIAIfIjAQt/d/JCVbtLmpD8Gbwi9zz2ecivEs7qX8X+tx/uPw5HRh5hCngFqnWCACHxG4LxAmVVUERGDBCZAcjPfU/z4jcAdNIJtBbH5yfv5qn4T32UQSgXnSiqt5yy0vO+FWq+Xvv08TmI2Kn/fQzbWyv4PyHnxyfvEmiTvjvvxh3Pe5FL3BOzFrDK7fmCjNk5olHgXu8dhj0rO4r2WuN5u/XNO8XirZan7FxwW+Hh49W7ZRGc3757KZjO3vbDtP2nBYqt/v9VxoPk9rfqkf1zvJAVj/SKJWZP+dTsd4P2CsTCECsyawRXKNfN6TBz/Vt/M9bXV7Vm80rfpQ88QYT9dt8P7LGCfXdzqZMBKavRT+vZ91hXV+ERABERCBUBFgvLvd63nf8KZSsYur61CVT4URAREQAREQAREQARFYTAISuC9mu6vWIiACIiACIiACIiACIiACIiACIiACIiACIiACIiACIiACIhA6Asg7EXd0ej1ffN5otnwzxn2t5iJ3hQh8hAAbHv79+ZNv7JAc5iMk9bsiEC4CYRO5L7q4natjWN7O8xshHpvLFPNJIBAjPFe7X8l0+fywbJANspfXNz8dhg20K8vLdn517TJVxeIRSCaT9vvBvrU7He+/KURABEQgIBCIDpEdcI9gU/BDve5jCE+fP/vbWy5SkMBd189LBBB6sPG8VFi147PX5SQiKQIiEG0CfOe/7O9bvVG3o7PzyFUGmS4JJ1LJxEBg81gDNi0nYvyR3iJyjbpgBWYeqNnruczl8uZGSdsWrP1fqm4gM0vE4y6oQn4WpgjGsF4b66LMGWRj21tGXZjf5D2ExNVPg+fR3vaWLT0jcI/HzErFoo+LIaMYV1LQtwjch8uLaIlxeIRzlIlIS+IepktUZREBJ9Dp9V3eHgT3H42rh+/ieCpxp4QkuGGM6/vJqQtHFSIwzwToV5Hoptfr2/n19UhzyPSrtjbW/f2X8d9q7eGHKFcC93m+WlQ3ERCBcRFA4M6Y4n9eELhznmBtBmt8/kIy/uQ9Fnn58lLGVnI5W0pnXOA+GIWMWbfXtdu7ypul6M/VL7ectc21NUslk56Umf7RKO/i66WiFVdXfbyUecNK9d7uqtUfa45Zy0UCOeTyHPNpkrVxsX7uOJTpYGfHljJpHwu7vr2b5Okif+y9rS1bzi55W9L2tYcHa7bbVi4UvN2+HZ94G0cpqAvjQOl02pbSKcukM5ZKJf06Z8yFoK68zZEsgP9m/dRt9Z8y7CjVW2WNPoFB3/3xO2lmycfxwGAWKhiH4N52c1d58X7NezDPGcZB00MieK55xk05jj9RHhNHapYr+teOaiACIiAC4yJA8kseE4xzz1Min3Hx0XFEQAREQAREQAREQARmQ0AC99lw11lFQAREQAREQAREQAREQAREQAREQAREQAREQAREQAREQAREQAQeCbD0lgW4yNtZfM4CexbzVmv3vmlPIQLjILC5VvaNOlrANw6aOoYIhI/ArEXuErf/fU2wuQz5JUyCjWYP9YadXl6OtAk/fFeXSvQSAdoXuTY/6b+xWTLYx8t/s/n1V5FMJn5In24qFRdSBcHGLZIBBIGo6vrmdmzCKrVqNAggpizkV+zp9UHpg/vLNDdXR4OaSikCsyXARvNJb5pHhri0tORCq2az5Rvek6mk/0Tmg1yCewP9j063Y+VikV3vdnx+4ZJ3hQg8JcCzhn4H1+9fR8dTFXeoNURABKZPgO86iUB4xyBpQ5QCURJjnPnlZUsl4i5zkcgiSi2osgYEWr2+i5duKxWfC1KIAPeyUrHgfXek52eXVyMJ2qZBLp1K2e7Wpt9zede4f3iw2kPdx72ejklkl5Zc3o5sqEo9XpC3U27eX/a3ty2TThm5N5gO/b+/vtpSJmPF1bzL9TjOXfXezq+uxlLV9wrch08+nLwTaVNSiUPG0jY6iAiMiwD3kjbj9EjQej1/zjK2+pEx1GmM9Yyr/lE5jiTuUWkplXPcBOjb8D5O/2own9j39TtXN7fW6XafPR19j831NX/3ZT1ZkFiHzzcaTYvFYz7XSBKgcSW9GXe9dTwREAERmCUB7pu807KminfOl2IgGecdNW2NZsta7Zbfr/kTzMsHQm3ux91uz5rtlkvWq/e1sc4N8l5Msg/GQkng/P3k5JcIeUb868tnf2/n+cBcYfC84N2d8lIv4vj83O5rD1NvksH7+IrdP9Ts5Pxi6ueP0gm53hgDJ65ubqzdGfQRSETAMx8x//nQ2qKw1o1rkHEixP3LS9nH79Lfo/menPXJmMpwX4fr9OL6eqzfrbCyUrnCTaBcLPgaUAYwSTqZDO6xffM9HwjYSazwWjIyknPkc8uWHkpO3PV9Iz2LxQaJDAgljQz39aDSiYAIiMA0CUjePk3aOpcIiIAIiIAIiIAIiMBbCEjg/hZa+qwIiIAIiIAIiIAIiIAIiIAIiIAIiIAIiIAIiIAIiIAIiIAIiMDYCLBwt9MfbB5GesBmOjbn1esNX9SrEIFxEUgk4vbbwYFv1Dm9uPTrTCECIjCfBJ6K3Nmc98e37xOtLBvNg81+9UbDN5lrg/hArvxU5I5w6OzycqLtoYNPj8BaqWhrxaLLcw/Pzqz7glzhpRJxjfz78yf/52FB97C8nc1fRJDTh2c4mzE/IpyZHiGd6aMEfv904EKzr0fHvtmPa4ZNuSu5Zf/55/dDbVj9KGT9vgiMkQAihX99OnDB4KSe9/S7EIcxYoA0Eekn8gg2v2fSGZcfBiKJ4aqx4R2Be+1h+lKGMSLWoSZEYG9ry68hpP8nFxJnTAizDisCoSDAuzvvqQjgeH//fnIainKNWgjewRBlJBNxS8f/FlqM+vv6nAiEhQB9uWan6xJ35C701RQigLQKQRv9+Ur13m6r1VBA2SiXrFQoeFmCa9UTU7c7Vm82rFavW6fTtaV02tbKJRfFvSZv51gucN/Z9vcZfF18DYZFc8PfC55ZjIe9lizxNWDjELhzjvxKznY2Nvx0CNwRuStEQATCRaDTYx3G4PlKoj2Sp5KA4q0RJG3Q/Ppbyb3++acSd+ZAkN/RXoyHaw7kdYb6RPQIfNnfe5S3933OJ51O/0hKxpgyktKgD0Sfantjw5azSy43JTEn68qSiaSlUkmLx5Dz4pEc9EMkcI/e9aASi4AITIcA75y8C/LzP1+//fKkzMGvl0r+WfoirN/1db3dnvdROp2O/2x32v4ezPoQ7s2TCNZ+bayVvSw8MxjHfWn8qFwoGOOmjVbLTs8vXJrN84Pf5XmSZF6x3/fx4KMZJfQM1sAg5UYir3g7AeaHD3Z2LB6P+fXwmiz67WcY32+wjoprkuA7xHgP3xm+O+128D3qWJsEA2Z+ndIvWl7K+NxFPJHwOW3e4yadOH18tdaR5p0AfXCSEWQzGb/Hcm/l+masgTGD14K1JOulohXyeR8IbbU79tCoW7PVtmQy4WOrOZIXx2OWUMLI13Dq30VABERg7glI3j73TawKioAIiIAIiIAIiECkCUjgHunmU+FFQAREQAREQAREQAREQAREQAREQAREQAREQAREQAREQAREIHoE2CvM5tPO4+J0Nk88PNRdaDCpTR3Ro6QSj5MAwo/9bYRsGT8sklgEy9r4PE7KOpYIhItAsBiC7/lrmxA/UnLEaWwa5DzHZ+cStz8DM9iIyIbIPw+PfFOnItwEeG6+9ozkM78f7LtUi82RbHZ9TyBw5xg3d3d2cX3jm4fZkEgEG3BJwMIfNgizeZGy8Rznea6YXwJs9uMao72RlAXS9qDGbMhFZKMQAREIDwGEuBvlQb+Ie/bR6dlYN88jN2Tj7v1D3e6qVWs0mz/JGvx5gdA2lbJUMuVgSOaFEItN8TeVO/+pEIFhAkievuztufDh5PxC/XldHiIwpwSQuyB+QDjLs4TvftRkOYxrHuxs+7tRKh43uXLn9GJdoGohlm12OnZ1e2u3lXCIuhcIfyiryv1tvVzy/jtS9Ovbu1CUM0jeyTtIvdF0QREyOKRD6EIDaWhQ2FHk7Xx2WODu42CDwTCXHlVrD9ZqtaywmrdiPu/nYJwMLoxBvzfGJXDn/DyXSITEO5ck7u9tEf2eCEyeQLvX93UZBImHr9+YgJgkmrtbm/77kriPv71ekrgHktLX5mnGXyIdUQQmR+C3/T1LpVIu+z25uHQh+yAxe8kTK3p/x8yq1XtrtlsuPUXSjvD08vrGSPAcBPOKA3Fk1t/z6VfRR3pPoorJ1VhHFgEREIFwEOB+iiwXUfQoySxZq1EuFjyBWKvVHvx8/DPtvgl9UcpPn4n38cPTf0rceX78drDv78znV1ee/DmIdDpl2cySrzOgLqxJ4bkyiwjWwZBI+Pj8zHpk71G8mQD9hrViwdcLXd/eDsZS3hnBWMs7f/3FX8ukUnawu8OA0UBuXatZvdn0PhDz1FyDL32X6OPkslm/5nknoG+jxJfjbiEd76ME6NNnlzJ+rTabLbuvM47ZHumwjKeSLJN9ItwPeTbx3fD+/dKSba+vWSoRl8B9JJr6kAiIgAjML4FA3k5f6CNzYvNLSDUTAREQAREQAREQARGYNQEJ3GfdAjq/CIiACIiACIiACIiACIiACIiACIiACIiACIiACIiACIiACCwIARbMI+VgkzALy9udjt3cVaxau9emhAW5BmZdzfVSyTcZEVx/Z2wMfUY4y4JwNgGxgQfBExvS2RShEAERiBaB//3ti296mpTAHbnwb/v77LnSpvAXLg3J26P1nQlKS2KCYmHVNz0OCxGCf+fZSOICnpXIc78dn7y7ov/6/MkS8bg/j/m+ckyCTcCIsdj4lV9e9s1afA4xViCc4dl8cXUt0eq76Yf7F7fW162QH8j8h4N3Cq4D2l4S/3C3oUq3eAT2t7ddZhiEyxIur+xuSK7zHiosct1cX7NEPGG9fs+FPUgRR41AqKgN7qMSW6zPIfz/tLvjwgQSg+g6Waz2V23nnwAiN54jSGZ5j+G9ov+YaIQkQW95nsySFlILklMibpEkd5YtoXOPkwCeqnavZ61Oxw5Pz1zWolhsAtyjGZPivl1vNuzy5jYUQP716cCFoojuhueJGKdCGoqsiPcg7tU8V3i+jCK1Q1i/t7M9ENYjbb+v2UOj/o/5UoSkxdVVn9siUdbXwyOf33pPjFPgzvnpS5NchLpTn7Syi7ynWfQ7IjBxAjxzO32S7Q1Oxb2sUr13GeAo9xME7ozbc297ei+ceOEX4AQ8B0gWQqTiJLIdzIFI4r4Ajb9AVfyyv+f9BpJ8H56d/UPwyPeAvg73mmAsl3sOfaurW5Jyvtz3CRJNMJ/Juh6FCIiACIjA3wRYa0ECDe6pxySwrf8tN48KJ963dzY2/L0T2S8S9+FYKxZd8j5qMrVZ1Xtzrezv9sxBsQ6GNdO0CxJjxegEGDtinIb1RGeXV75e6a1BX4N+x2ouZ0dn536sccb2xoatruQ8YeXV7Y11u2rjcfLVseaTAN9Lxlh3Nzcs+Zgscj5rqlqJgAiIgAi8RqDV6/tcmMZGXyOlfxcBERABERABERABEZglAQncZ0lf5xYBERABERABERABERABERABERABERABERABERABERABERCBBSDAIqpO335sOkDQWbmvWb1e9wVWChGYJgE2J+1vbVkqlfTTIv5EUEsE0vZAHjtcLj7DZ0cRb0yzPjqXCIjAywQmLXBHqMCGciQXx2fnaopnCNAGxB/fD3+5uV7wwkUgEO9TKgQugcgd4SGbX1dXBlJtunHfjo8/lOTk358/uURxOJC2nV5eWr0x2GyJbLG4mrfc8rIl4jFLxOLWNxbqD34LKcOocqxwkVZpfkXg908HhqQsuA4RmV3e3Nj/fPnsAo8/vx+OJBgSZREQgekR+P1g3wUK3JcRDmSXllzMU683/L4+6rsUIsT8yorlc8ve1yJa7Y7d12pWq9c/9NyZHg2dKSoESNy2tbZm1dqDnV9dRaXYKqcIiMAIBHhv2Vpf++mTPIvqzabd1x6eTVY1wmGn/pFkMmGlQsGlxolYzKWOChGYFwId5o56fbutVPy9XrHYBMIocOeOy/hEu9O104uLX0q94vGYj5W9JSEQY16IwkZ5V2IMjfEQBGWI6Qr5vIvjT84vRj5nIHDn98clOE2nU7a1tm7ZpYwk7ov9FVbtI0AAKTjP3uHlGcxv0Tfm50v3Iu7PjPnwUxL3yTQ07y7cown6+0E7SUg9Gd466vQI0HdhPp0x4m6369LdZut5SSqf5XPIbZE23larVnsYTTRMP4mYVFL36RHTmURABERgvAT2trcsm8n4eo8oJ0bn3XnHpb4Jf4f+RjJeM++fftnbtWQyad+OT94l8x4v8ZePxpzp9vq6MdY7nKyE+iCmr97fW3PMIvFp1W3a50GQzhwyfWXGSN4azBkwD82YD9cR7BmXfMt4znPnZI6ceW0E1EYiwOMTzWm/tXH0+YUmwLsA9/psOv24NlBzYQt9QajyIiACC0mg3esrseVCtrwqLQIiIAIiIAIiIALRIyCBe/TaTCUWAREQAREQAREQAREQAREQAREQAREQAREQAREQAREQAREQgcgQcAFHt+ei9nqj4Zt/2QSMzE0hArMiwEaYjXLJBRf8N3JapLRBsCGj0+36hlA2ziCMZTk4nzu7uDSSEChEQATCT2CSAve1YtFF1sgqkJOPItkJP7HxlzAQuP+/P/8a/8F1xIkRCJITNFutH+Lcp89KNpGeX19bq9X6UDkCGXc8FvP+YrvdsdPLix/y9uGD53M5KxVWvUw8v5EX8jtsquQ7GPWNxx8COYe//NvBvgXS9qB6bGw+2Nn2ja5fj47nsNaqkghEmwD3dO7HfyFO6PWssJr3JFmIFRgDQNDTekHQQ835jhcLq5ZbWvL7vOfp6Pdd3l6rP9hdpervaQoRGBcBxgFIErOaz7v48qE+mhRqXOfXcURABCZLIHivQRJXqdXs/r5mjVbrwyKWyZb676PzXCzkSWiS+yH1ycTjuF8UIjA3BOjvtbo9H2/nnV7j7nPTtO+qSBgF7rzPbG2sez8RmRfPlFnFvz4deMIs3okoR5DsinnXUSXun3Z3/Pdu7iqeJG9cwbje7vaWsUGRx1Q6EfefChEQgXAS4PnbfZThPOZI9fEc7ieV6v2zz2OSCW2slb1CfJaxWeYMFOMjIIn7+FjqSOEhwHwO77bExfW190EmEUFiahKucy9TiIAIiIAImC1ns7a3tekJwHifjfqaptxy1tZLJU/2wVqB67uKy+mZ46k3mnZ0dhb6cV/ex/lDXZifYhyE+VDeqePxhLHyhf64kg3/+huMyJ+xf+aeSbbXaI6+ZimXzdru1qZfK41m0/sptAFjLUenZz8J18vFgs9z+5x18OL0i6KR2I9kAhy72Wz5vLhCBERgdAJ811iLm19etlQqZUm+U5oQGx2gPikCIiACEScgeXvEG1DFFwEREAEREAEREIEFIyCB+4I1uKorAiIgAiIgAiIgAiIgAiIgAiIgAiIgAiIgAiIgAiIgAiIgAtMi0EXC2RusXmfB+8nFpbXb7WmdXucRgVcJpNNp36wUyNtb7bZvXLq+vftpUw+bf/a3t3yTBXFTqbhQJuqbm14FpA+IQMQJTErgzr3g94N9p6ON4L++SCRwj+aXaLjd2JCImCV4VgbCKp6Z4wi+S8in2MToiVIur7zf+FLwWTbhFldXLRGPWzxmFrOY0e8kDk9OJXwbR8OE9Bi7m5u2klu2i6tr748pREAEwkUAgTvShG/HJz8KFkgYkc+m0ym7rVTs4vrGZX6xeNxWczlbza/4Jlx2v5PI46HZsEajaTxreDbovStc7TxPpaFPQWI3+hd/kZRpFAPDPAFQXURgzgnsbG4YQpZave7vGVF4njAGiVwJiQ8JUHhe8t5D8ipkFQoRmEcCvM83O12XLUlsNI8tPHqdEJaVkGNls9Zste308nL0X57QJ5G3Iw1izuj67m5CZxntsIHAPfj0cLJFyveakJ13MuSm3W7PDs9+nVxrtBL9/Cne/bbX133cRhL39xDU74jAbAiwlINncTC+Tim4vyBAvr2r/CRpHxYxM/7z/eQ0En3s2ZB931mHJe7peNzavZ4nOGQsnDFxhQhEjcDW+pqPvRHIaO+q9xOR6zKXiYy1cn9vpxez70NGrZ1UXhEQgfkjwLjizsaGJRJx77PRd5uH8LUr5ZLPKbK+JAjGk5C4Ry1op+xSxrKZJf/JXBXBWPZdtRq16ky1vIxvcD3w3jLqs5/rhvW/dLBvqxW7rVRd4M54CcIlBOysG+baWlpa8mQBzFuTRK/f771eP5fxx+2hUbd6oxHJa/L1SuoTIjB5Anz3SKDA/B5rFVOxmBIbTx67ziACIiACMyUgeftM8evkIiACIiACIiACIiAC7yAggfs7oOlXREAEREAEREAEREAEREAEREAEREAEREAEREAEREAEREAEREAERiMQSNxZ2H5yfuGL5hUiEDYC2UzGGq3Wq5tFS6urtr5WdvmES2YvLiWJDVtjqjwiMERgUgL33w72fYMIzzQE7s/FWrHoG7IeGo2FbhMJ3KPX/MFCok63a398+/6jAmxQbLVaYxeysCEyicDd+tZstn4SwvyKXiadtlJh1TdTxtgIaWZsmZTAPXrX3FtKjBya9v7z++HI18pbjq/PioAIvJ8AkgE2vT+3UZ7vLX0j7tsEyUCQt3Mv9+ib9fo93wCPZLf2UP9lMo/3l1K/KQI/E0DshCj54aFux+fP9+vFTAREILoEGMcrrOb93RzpTViD5yRjk7nlZVvKpF0M48mq4ghfYpYgZZXc7WFtPpVrTASa3YGcFKkY31nF4hJYL5dc8sltD4H7fW12c4rcnz/t7vh9+fj8wmoznt8MxkRIdIVUGakYsvTNtTWf2/rr8MgYz3suGHv7vL/nzxXEZvzupGK9VHLJEm2YenyWTepcOq4IiMB4CQxE7ozR/C3DRPYZ3ItTqaQhGA9CEvfx8g+ONixxTz1K3Pk37t/IqRUiEDUCJHghgSdxfnXtCT4nEf/+/OnHORijjkISt0lw0DFFQAREgHfZz3u7/i57cX1tN3eTue/OijSi892tLR8/JRC3f3eox7MAACAASURBVD/5O7H0rMr10fPSbsV83jbWyr7OjHUvipcJsGbv096ujz2QWJyxkl8FfJkTzKRSVrmveZK+oK9AooP1UtlyWSTucV+PQjSaTbt/qFunGyQbj/n5XgrWPPEqxXsSc94KERCB9xMg4cJ6qeiJGhLxmCVjcVOO4/fz1G+KgAiIQJgJBPJ2+mZfj461JjjMjaWyiYAIiIAIiIAIiIAI/CAggbsuBhEQAREQAREQAREQAREQAREQAREQAREQAREQAREQAREQAREQgYkRYFF6u9/3jb5Xt7d2dXM7sXPpwCIwDQKICQ92tn2zBjIZpDIKERCBcBKYhMAd2TT3AOLi6tpuntlkvr2x/kNiwca665vbhRW5S+Aezu/Gr0qF5DBKm0KRmSD3QkRFSOAevWtu1BIH9182a/zx/VDyjVHB6XMiMCUCyNmL+VW7f6jZxfXNs2ddzi75JluE2XyX2cBOX4kEIa1259WEWlOqik6zQASCxEzzKDFZoGZUVUXgRQJskuDdhvHpb8fHoSPF2CIJqfIrOaOsgRgmgbSdJFWStoeuzVSgyRHwRMDdnguUzq6u1C+cHOrQH5lbX6lYtMLKiiHQqtUbdnF19aKYfJIVQgb35WDf+r2eHZ2d+/vLLGNnc8PnpO6q9z99R3jWMZ73UG/Y4enz81W7m5uWW856wi0SEw/LmSdRp0DizrGRuPNcU4iACESLQMdl7gMB4a+CeyNiHcV4CUjiPl6eOtrsCWytr3mSHpLOsG7s+vZu7IUK+kQcmLFn+j1Ii2fdhxt7RXVAERABEXiFAAm1yoWCvz/yLjuPwbqB3c0Nf65c3tzOTZKbZDJpv+3v+RgI49ndbm8em29sddpcK1txddWTgx+fnf9yPNETBq6suPD/7PLSur1/siW5Kv3wTDrjyVVPzi9eFcOPrTI6kAiIwD8IBHNo5cKqJyVJJuI+xqhRRl0sIiACIjA/BHx+uNf3cRz2Y2kMZ37aVjURAREQAREQAREQgXknIIH7vLew6icCIiACIiACIiACIiACIiACIiACIiACIiACIiACIiACIiACUyTQ+8cmXjb3mm/wrdZqvrBdIQJRJ4BwcH97SwL3qDekyj/3BCYhcAfa1vq6FfIrzu/04vKnzYCBvJ2NgoF8jc8tisg9lUwamwqDCGT3/+/Pv+b+epuXCgbXMPLdm7vxCxQmwWlYZnJ0eupyL8X8EQg2LHNvZbMGmzbYvKEQAREIB4G97S1juywC99tK9cVC0VdA9t5qt63Zaluj2ZSgMxxNuJCl+PeXzxaPxf7Rp19IGKq0CMwhAfqPOxvrhtDn//76GprnDeOKq0jbs9lBIqp+35AEI2yX4HYOL0RVaWQCiGKb7Y6dXFzaQ70+8u/pg/NHIB6Pu2yuuJr3ynW7XburVu36rjLVyuayWdvd2nQxOnIvBGqzDMZDGHN+GrxjfdrdMbhV7u/t7PLqp48UVvO2WS57+RGaTUuAwbNua2PDpUqSuM/yytG5ReBjBIK1H+1+z2XuCJEr1fufxmUbrZbGaT+G+dnffkniriS2E4CtQ06FwPb6uq3mV1yYentXcZH7uMPHnosFl68y5kfQ90Hkzv1Lc0rjJq7jiYAIhI0A74W/H+z7/BuJa5mDm9cgKWa/1/f7+zwFiYfjsbidX135WmvFywR8/cjBvo+vk6zgpfFErpXN8po1W02fw/7VNZNIJHzMHoE7sneFCIjA7AmUCgVfp+trUuNxS8YlcZ99q6gEIiACIvBxApK3f5yhjiACIiACIiACIiACIjA7AhK4z469ziwCIiACIiACIiACIiACIiACIiACIiACIiACIiACIiACIiACc0Wg0+sbko2XgsXvyAEUIhB1AivLyy7uqDcaLg9ViIAIhJPApATu1PY5ifuwvP3PwyPrdDr+OTajD7aIm827yHxjrWyl1dV/XBDzXu9wfgPeV6rPe7uWSaftz++H1u503neQKf9WPpczvn+IrCRwnzL8KZ9OEvcpA9fpRGBEAgghvuzvWa324DIBEtcoRGAWBOgL7GxsWCIRt16/b+1225MFBH86nZ+lm//z5YvhcnqalGkWZdc5RUAEJkMgEMTN+v0GscRKbtly2WWXTHCfGkjbY5aImb/LBOMGkyGho4pA+Akws9Ts9lyixLNZcsXwt9mkS5hOpVzi7gLOeNxF7sfnFz4vM43YKJesuLrqcq+rmxvvX4Y1kJHxzON5gmz+vvZglHYll7OttbL/99nF5dTlby5xfyxXMhZzwZJCBEQgmgRavf5P98FA5D5vwsywtc6wxJ17KOtx6COxPmFaCTnCxkTliTaB7Y0Ny+eW/X4yKYl7QKiYzxuJbJjzJPjucM9C5q7vT7SvI5VeBETgeQK8D7LWg7HHi+sbu61MNwma2mU8BHY2Nzwhae2h7u/3il8TYP0u63ivb+/s8ubmHx9mPOm3/T0fVzq/uvYEgQoREIHoESjk87a1vuYFZ3QxHY/7HL9CBERABEQgmgQkb49mu6nUIiACIiACIiACIiACfxOQwF1XgwiIgAiIgAiIgAiIgAiIgAiIgAiIgAiIgAiIgAiIgAiIgAiIwIcJsPm/3etZr2/WaDb9DxtDkomE/2QD3uX1jUuzFCIQdQIIl3Y3JXCPejuq/PNPYJICd+gNS9wRlbIAo9/vWyBvHyb8P18++/Nw3kXma6WirRWLP11cbIL/enQ8/xfcnNSQ7w0RpWtVAvc5ufhGrIYk7iOC0sdEYIoEkOB82t3xjfGIAqOSAGSKiHSqKRGgTxBs3mYcCjETSZVanY7L3DvdriFxZ2xqKZO2va0tL9np+YVVarUplVKnEQERmCYBEoyRaIykorOQS6ZSKSusrFh2KePSOEQxuGsH4nZJ26d5Lehc0SDQ7vWt2W5b5b72rHQpGrVQKcdJgPFURFyMOXIPZez1oV538eak5xv3trd8vPfs8soq9/fjrNZEjrVRLrvwHntRn8la6zszgu/U+eXlTCT0y9msba+vGeM5PPtSkrhPpP11UBGYBgFuLch1+BNEIERutwfJYLlfalxovK0RvNNwVEncx8tWR5sNAZIvknyGft00BMOIjEvFgr+b07ckmLumP8k4gRJHzeY60FlFQATGTyAQWZNomfdY3d/Gz3gaRySRXLmw6onYSEqqeJkAz3XmBEl61Gq17LZatRbvJcwP9vs+prOaz/t4fL3Z9ISR9D8UIiAC0SHA2CZr9Vdzg3k25tZ4L2aMUSECIiACIhBNAoG8ndKzr0BJ9qLZjiq1CIiACIiACIiACCw6AQncF/0KUP1FQAREQAREQAREQAREQAREQAREQAREQAREQAREQAREQAREYAwE2LDb7nat1mjY4enZGI6oQ4hAeAlI4B7etlHJRGCYQCCiRhbRaDR9EzabFccZwxL3p/J2BJL8WVrKeEITIkpS7PdyYiM8UiU2yQVxV636JlFFuAkEi4iQm/7x7Xu4CztUOgncI9NUYyuoJO5jQ6kDicBYCJC8pVQo2Nnlpfe3tPl9LFh1kDcSKOTzLvfMZNLe5282mpbOZCyVTBj9UzZ4I3NIIE9+FFkGp/h+cmr1RuONZ9THRUAEokAgt5z1ZA1XN7d2dXs7lSInEnEfC+C+hLQ9CIQSSaTt8kpMpR10kmgSQKHU6vY86cof3w/Vr4xmM06k1PTjGG8s5vM/JY1mzHFS8dv+vnFPPzo7s3qjOanTjO249HnXyyVbSqdd9EaQKqTZbs08wfZSJmPbG+uWTqUkcR9bi+tAIjBbAoh2AqH7cEkOT06NhMeK8RLgHsqcG68SPBMRUjL3ieRIctbxstbRpkNge33dVvODeeST84uxz9+/VAu+RyS8oW9CBEkokLlLGDadttdZREAEJkMgWC/B/NxfR8ee2FYRTQKMJwfvz//319doVmIKpQ7k7Vz7QYKWl05be3iws6trfS+m0C46hQiMkwDz+SR/Yp6P8Dm2uBIjj5OxjiUCIiAC0ybAeHKr1/PTklwnCsmTp81I5xMBERABERABERABEYgGAQnco9FOKqUIiIAIiIAIiIAIiIAIiIAIiIAIiIAIiIAIiIAIiIAIiIAIhJoAm3Rbna7d3d/b+dV1qMuqwonARwlI4P5Rgvp9EZgOgYOdbcsuLf3jZEigELojdhyH0B2J++pKzkU4nG9Y2B6cnA3gSCuOz86nU/kQnOWpyL3fN6vcS+QegqZ5sQil1VXbWCv7tYpoJSohgXtUWmp85Rxuc+6v3FslBhofXx1JBN5KAGn21vqa3VXvXeDeaIZfbvjWOurz4SbABu7dzQ0jwQeS5qd9fKTtiWTCltIZyy5lLJddtmRykGAJ4dnR6Zm12u1wV1KlEwEReBcBhDefdnd88+/F9c3E5IYkbUMAh4COcQHEivEgaURs8N/ytr+rCfVLC0jA55q6Pf/O3lYqC0hAVf4VAaRcJI9iXCCdSrrA1hNIBT89UUbM2u229wlvK+8XvP/+6cC63a6POdBnjEJ4wqLEIHERAZpet+ucZh1LmbStl8vGJkaES6m4noyzbhOdXwTGRQDpDvIdxoQurq4jc88cV/2ndZznJO4Ip0lKJ4n7tFpB5xkngeCaJqni0dn5VK9j5rBLxYInRuB9neD7hMide5m+U+Ns6XAdi7YPxoTDVTKVRgTeT4D5kd8P9v3exTvw9d3d+w+m3wwFAea7VnI5+3Z0bI1Wa6pl8qfiKxlIZ5nIm/s4Y/CFlbyPfwyKG/OxIfoU8Op0utbv9ywei1sikfDvhJ7tU72MdDIRGAsB+umsYWQcOJVIaCxxLFR1EBEQARGYHQHJ22fHXmcWAREQAREQAREQAREYPwEJ3MfPVEcUAREQAREQAREQAREQAREQAREQAREQAREQAREQAREQAREQgYUj0HkUuF/e3EqqsXCtv3gVlsB98dpcNY42ARZGZLNLLod5Sehee6jb2eXluyr628G+BZt9hw/ABjAEkkiF2fS9qCGRezRano29yBKQ8F7e3Nj1bXQ29krgHo1rbFyl3N/etuXsIDkHIo3Ti0ttuB0XXB1HBD5AYHdr08W1zWbTBYez1wN+oDL61UgRoA9TzOetXCz4eBTjUq+Fi5UTCUO4jIxT4obXiOnfRSC6BEjs8GVv19/JkUGPM8kIySFI4La8lDWktMhgeP91cXssZnhpkcdITxvd60clnw0B+pEI3BEu8b19qNdnUxCdNbQEuLcyR4Osq299v88+9ZOTrIe+3tXt3bvmLDk+STu5/s4vr6zb64WWR5QKRptsrq1ZbjlriXjMUjFk81GqgcoqAiLwHIFAvhO1xLBRbM1AeO3vGhYzEt9I4h7FllSZIUCf7t+fP/m4HAL3cb6vv4VwIZ+3Qn7Fx7YJysPc0/nVtcYM3wIy5J9lnUi5VPT1IiQbuVGysJC3mIr3FgJf9vd8TLJWr9vJ+cUgyZki0gSKq6u2US7584g2nUasFQuWXcoOkh+PcAnVmw1PGDCttXDL2ayVVld9nQh9CBLVNRoNa7U7/hzn71ifV6ndW7sdjSR802hXnUMEok6Avvp6sWCZdMqSGkSMenOq/CIgAgtMQPL2BW58VV0EREAEREAEREAE5pSABO5z2rCqlgiIgAiIgAiIgAiIgAiIgAiIgAiIgAiIgAiIgAiIgAiIgAhMk0C717dWp2unl5dWe3iY5ql1LhGYOgEJ3KeOXCcUgbESQFC9sVb+IV3vdLv27fjEOp33beI62Nl2MTzyx9u7isviOQdRub93ubDCnPdaqWirKyuOg32jlfuqnV1eCc+MCdAmtA1txIbePw+P3v19mEVVhgXufJdnJXmYRd0X6ZzD7YxAg3srm5YVIiAC4SCARPv3g31rttsuOJzWhv1w1F6lmCWBjXL5h7Dh69Gx5CSzbAydWwRCSCC/krPt9fUfArabu4q12u13lxQRTCaddvEsmzAQvPF3BBLFgbhd0vZ3A9YvisAjASRMzW7PSLh4fH4uLiLwIgHeQ7jvPg3EXqsrOb9PVx8e7OyN47NBksPru7tIJTmMwqVCwhNEdIzz0HYpb8MolFxlFAER+BWBVq9niHgYs2VeTDE5AsMSd9yag7k2zUVOjriOPEkCXM/0CRCu0u+aZfg8drFojCPwnq+kFLNsjfGeO7hvDh+V9kXkrnmM8bLW0aZPYHtzw1ZzOb+WWXejdRLTb4NJnDGdStn+9paRnPTq9tafk5OOf3068Ocf694YP2c9xnO5ABiC4XOMt1C+78cnE7uXcnyk7TybSaZK2bpdEuz17a5atYd6wxPufd7dtXQ6ZZfXNzPvT0y6nXR8EVg0AolE3Pa3t20pnbZMIr5o1Vd9RUAERGAuCEjePhfNqEqIgAiIgAiIgAiIgAg8ISCBuy4JERABERABERABERABERABERABERABERABERABERABERABERCBDxNo9fqGAPf7yenEFuV/uJA6gAiMiQCbSHc2N6zeaPg1rxABEYgOARZJbG2s/5C3X9/e2eXNzYcqwKYxhKUE0kiE7siDgphXcQLSbxJaIORg896o8ZzI/ebu4+0w6vn1ub8JIB4kmQHfC4KNvSfnFx8SGs6CL9cim+/1XJ4F/emckw15y9nBdYq0/a33nemUUmcRARFAcFNczdttpWq3lYpvmleIwCQJIFDe3dz0a+347FxykknC1rFFIGIEkMOSWC2fW/aEa4FknWqQtCoQ0ZDIjfegeqPpf8e/PQ1+l77o4Hi5H+/7uGYRzyKdlbQ9YheIihsJAi5wr9ft6OxcCVoi0WLhKyT35o21Nctll6xSq7nIa9T4srdnqVTS+5hch4rxEuDZWiqsWrlY9OQnqfggAYpCBEQgWgS6/b51H7vP9KP5T+aKGq2WVar3ErlPsDmfk7gzbo6MmPcahQhEhQBzxr8d7NtDvW6nl1ehSS79+8GBJZMJOzw5dZG7IroEEP8yF/5SIEVGjqwQgSgSKOTztrW+5kU/u7y0u6qS6ESxHZ8r8+CduWDrpaKPiV3e3BprqiYVjKWz5o1+5H3twfvxjJuTYPFpUDbWw1E21unwOyT2HtfzcjAWn/UxAyTxjBXAoNPpWqV2b9X72j/WM22ula24uur/dnJxMSlMOq4IiMCMCPCsY24uk0z4OKJCBERABEQgOgToTba6PR83vqlUfOxSIQIiIAIiIAIiIAIiIALzQEAC93loRdVBBERABERABERABERABERABERABERABERABERABERABERABGZMoNnr+UL5P74fSqYx47bQ6SdLgI0iX/b3XP7MRmgEHgoREIHwE2AD2VqpaGzSJUg68u34ZGwbwZG2I4VDTsG5EMAhhyfZA/H//vwr/JDeUELE34GonjpzL3zrhrxhkTv7/v7vr/li9AacU//o0+8D0lMWx7MRM2rBc3lva9M3cZ5dXtldtRq1Kqi8rxAYvr8ibqf/pRABEQgvgU+7O5ZMJOy2WvW+kEIEJkUgu5QxBCUruZzd3lU+nJRpUuXUcUVABKZPgERjG+WyP48QvCCFdZlk3/wn/7/f67uAxv/0BpuGCd4vms2Wtdot6/X6trSUsXQyZfFE3EjThszGZe0xc1GEVBHTb1+dcXEItHt9qzUanmhOItLFafdx15TEm+XCqkt+Kvc1u7geTQ7x78+f/BmBtLPVbo9cLJ4jqWTCut2udXnwKH5JoFwoWLlU/PG8loRJF4wIRItAp9e3zjNSR2qhZKuTb8tA4j54jyFR1eCcyIgRIr0l8fLkS6sziMDLBH7/dOD/yDxltVYLBapAusB8P8nbFdEkELTj4N54Y9Xag4/7kISWceUgmB9n/lEhAlEiwHod5uN4/DcaDTs8PYtS8VXWEQikUyn7tLfr78v06/777fvE1mSzdou1sDz3bu4qIz2PuZ8W8iuemI3gGmy1WiPU7PmPUN/Cat7HbxjXp871ZtMajaaX51djM4jkkbi32x37eqzn9rsbQb8oAiElwDNvo1zydYHJWMySZFVWiIAIiIAIRIJAq9fzNRp6745Ec6mQIiACIiACIiACIiACbyAggfsbYOmjIiACIiACIiACIiACIiACIiACIiACIiACIiACIiACIiACIiAC/yTAZpBWt2eNBd28trK8bEggKvdVF/so5psAm2OW0mnftPL95FSbn+e7uVW7OSHAwoitjXVPvEAgE728uRlr7XgO/H6w/+OYbObmPvG/v33xv5sngTvyb4TKbJAJhPXUESEEYoi3SiF2tzaNZylCrrBszB/rxRGygwWbF2lHei13larLq/oviFZCVvx/FGe9VLJysWC1et2OtDE57M31rvIFAver21u/xyhEQATCTYAN9mzyJznIt6NjyTbD3VyRLV3QH6V/j9CVxExR7ctEthFUcBEIIQHELrwfJJMJy2Yylkkm7TmPA+9BvP70/f+G/vuH4J2/G4jdEbYTgbA9brFnjxlCHCqSCESeAAL3h2bTzq+uXQKrEIH3EkB2xvhjJpOx6v29X1O/CpJ0MhbBdXd0dv7qWCfKoHx+xYr5vI+XIjHjOYKQgmSDil8TQPi2Xi5bIh735CiImHjuKkRABKJBgKUR7aGESLyjc/+rVO81JjSFJiRpNcmrGSfh1hmsVOFdhuddFJP2TgGbThEyAghXkWnT9wqTgDiYm0Lsre9SyC6aEYrDffHz3q6vD6k9PHi/fjjot+9sbhjzGYTWf40AVR8JDQGub+bheIfqdLu+RuIticdCUxEV5EUCiUTcdjc3jfEJggRz948Sc+5XtYf6WOmx3u23R4E7azLecnwSqeaWs5aIJ+z4/PxNY3iMn6wsZ624umpLmYzPLTOewjiOv1PcD8Ttr83/wYn+BPMDfx4evTqOM1Z4OpgIiMBUCNCnWyuVLJddsnQyqfHDqVDXSURABETgYwQkb/8YP/22CIiACIiACIiACIhAuAlI4B7u9lHpREAEREAEREAEREAEREAEREAEREAEREAEREAEREAEREAERCD0BNgI2ux0rd5sutB6UQKpABsI2NjFhpg/vn1flKovbD1LhYJtlEte/z+/H2rj+cJeCap4lAhwj2ZzbhA8pyYlfQo2crNhDoE7MY8C9+2NdUMCHjz7EESsr5VdDoGc4+zi0h7eINbiWBxzmFuUrrGolJXvwsZa2VgoRDSaTZdIwT2qgdCBjZidTselDlx/ivkjIIH7/LWpajT/BD7t7vom+dPLS3uoj1ciMP/0VMNRCKTTKdvf2vJkesgbzi+v3tT/HOUc+owIiEC0CCAs2lxfs3wuZ3EzS8YRrb/d/urCw75Z71HuzhE4ztuPFC1+Kq0IhJEAAneSBl/d3bkEViECHyHAvRxJeC6btW5vMJ/ZDiRgge02xj0/bqViwd9n+HcSBvp40+NnEOI2222XgS1ns7aSW7bMo/SRsVI+yzMjnU67TK/VatvR+bl1u92PFH/uf5fkngiIEWjSVon4QOSuEAERCD8BBO7IeLj/XVxd2/3DQ/gLPWclRGTHHFsg+CSJFe1CMP9Du7xlzm7O8Kg6ESBAv+u3g32fdyZJY1j6TcEaA+5vzPu/NYF5BNDPdRHpW64Vi349/feFtXyMLSMezueWf9wzWUuitp7rS2MuKre/s+1rPri+b+4qdn13Nxf1UiX+JsAaqiBRafC3SMyZD6PNx51YBJH6vz5/slar5dfTfe1tffrgnsuz/OL62qr3tV82J/3XcrHo918SEhDUD3H8bbViD/W3JXLkmb1eLvn3gme2Ehro2yQC80mAvtv2+pqPyTJqyDwgySAVIiACIiAC4SMgeXv42kQlEgEREAEREAEREAERGC8BCdzHy1NHEwEREAEREAEREAEREAEREAEREAEREAEREAEREAEREAEREIGFI9Dr963R6foi+pOLi7muP5sGEDwsZ5d8EywbCtjEwKY9hN6K+SZAW3/e3XH5BhuetXlvvttbtZsfAmzWQl7AT+L69s4ub27GXkE2ivx+sO8bwgIp9rwJ3APZOu4HnnuIswnqvre1+YPxTaViVze3I21w5tn678+frN83+7+//hp7uyz6AeHLhklE+0S31/NNk1GXn9EP29nYsHg8ZifnFy7UUswnAQnc57Nd56FWvAuGJXFEmMpC2yJGQWR4W6naXbU6D82tOoSMAOMym2trlkwmvGT0SZFK3EnuGrKWUnFEYDoEGKctFwoufV1Kp1zYIGXDdNjrLCIwSQII3BFl31arLqdC5KQQgY8QYPxyvYQgLOfX00vX1EAeFjxJ/nndBb/HfBHhUvdWy2r1htUbdR/jzC5ljMSDPJsYi2PutP5GAdlH6hrF300kEra6kvPE2YhcEeAnXaqvp3oU21NlXhwCgcCdxMnMmytmR4A5IOaCeI5x6+TuGYjcEesjcg/LWObsKOnMYSXwZX/Pn/+XN7d2W6mEpphBUvOr21uf91ZEgwD3QdZs8PP04vKXouNBoqeS90EJJZyPRhsvcikDUTYMkGwfn58vMo65rTvrsgr5FctkMj+9E7PG5+zqauxjZMy57W5tuvic591bkzIxPsL4/Gp+xZ/nXJvtLgnufn6fZ20P6/b4w9gK99xGs+nJhhqNpo+fvCcYT1grcv68nV1cWrX2a4H8e86h3xEBEQgHAfp33B+RuC9nMpZOJpSEORxNo1KIgAiIwA8CgbydPuXxmd5XdGmIgAiIgAiIgAiIgAjMJwEJ3OezXVUrERABERABERABERABERABERABERABERABERABERABERABEZgagQ4C91bbRVlsXJvXYLMCm7aQAqFs6Ha7vpmAjQeV+3s7v7qe16qrXk8IfNnft3QqKYm7rgwRiBiB4c2MnW7Xvh2f/BCQj6sqPCuGRdLzJHBnEx0iZTbDIMx+btMbgoj1tbJvw3vLAmw2A64sL7943HG1zyIeJ5BfU3dEusjboy49Q1S8s0nCgJQnY0DkpphfAhK4z2/b3Xu07AAAIABJREFURrVmPAc/7+36RtC/jo79vXCWwbN3Y61sD/WGnV1ehkLEhHCHZw1ylCCpzSwZ6dzzScAT7C1nrbxasFRqkFzv7PLql0Ke+SShWonAYhLgO897wdJSxhDasCEiFY+5vF0hAiIwHwQ6CNw7HSNJoATu89GmYamFy21jA7ntW4OEgkjZA3k7c4P0QZ8baxsWxg+Py731nIv2+aVMxor5vCcFo8/Psz1JcpZ3tNeisVN9RWAWBCRwnwX1l8/JOxLjhMy3EdxDeyQtefwVhJz0rUg+ohCBMBFgHdZGueQS1zAlg+A7xVwA8cf3Q313wnTR/KIswZoQklaQkP61YK6nXCq6fJigj8/chkIEwkjg0+6O8c7E9X10eubCbcX8EWDMoVRYtfVSyStHeyO/HOecK9cR69symbRlMxlDgl57qPvab57H74mNctkTs/Eu/9M4SfBC/5ickfqxnuyuUrV6szmW9Uv0JUjax5oo1hApREAE5psAezjWikUfp00lE5aMxS2uscP5bnTVTgREIBIESM7dfUzUw/iOxiAj0WwqpAiIgAiIgAiIgAiIwDsISOD+Dmj6FREQAREQAREQAREQAREQAREQAREQAREQAREQAREQAREQAREQgb8JtHp9qzcadn1XeVbm+hFWiXjcujPeQFrIr7i4HVE7mwvuH+p2fXdn/V7P5aFsYLitVOyuWv1IVfW7ESLARpKDHTZFpSVxj1C7qagiAAEk5Nsb6/6TuL69+/DmLWQ8e1ub9vXo+B+Q50XgzgY7JMpwu6892PH5+YsXVG552XnQNxh1kz3CPdqFDYfPcdTV+34CwTV4dHbmGy6jHjyDuVYQkFTuay4rVsw3gd8O9l3OyaZkNvIqRGCWBLgHIUcI+hHNdttOzs6NxDCz2HSUSqXsy97uD3kg76v0bWadWO1/vnw22Hw/PhnLpvtZtrnOHX4C2xsbtrKcdSHE5fWNj9coREAE5osAz12etQi1lrNZyy5l/Fkcs5gl4gOROz8lb5+vdldtRMA3+Lc7dvuYODjqyejUouEhwHsdz5RYPO5JKEcJ1Ldcg+lU2mVkhXze3wGvbu/s5oX+J88qJJCJRNySiaQlk4n/z955qCeWJOs2hfdG3pXpnjn3/Z9nTJeRNwgBwrv7rUBbg9QygDAb+ONMHXWVtslcmTt9/GEiaIhB0q/J3iZA+SSTCQvWFImErbzo6xFyl4mACPiLgATc/VUeXmrYP2EfhbUSWk7aUcZWGP3XdeFOAfD8WXRrmyrq6p9fv1h9/XF66jod/4yVPDFwiXovT/X857ev1v6dXV276oj7irSTW/m8CSZjpxeXrtZoLE+mldK1IeDVb+aht8V77cGtWMmzXsH6N0Lk3l40WaQPYn2s3W7beWXWM7CPZsiD0V/f/sf5ZoIiI9oeiUTsHLRnjA8JBsB7OIPzmT1vhIvi8ZgFzntufdclWGOr6er1hgUZmqaRt8PdXTu7riAc0ySrZ4mAvwkw993MZlwsFrN1w5BU3P1dYEqdCIjAShOQePtKF68yJwIiIAIiIAIiIAIi8IKABNxVJURABERABERABERABERABERABERABERABERABERABERABERABD5FoNXrDUTN70tTdWBCACGdSpqDgIkpPDrmtzsd1zWBPA7y9+1Av/d3BBS4DkcC+9PvT+RUgDMXDgs4RSDSzd9r9bqrVGsmSOu95/vxkTlHINLAv8vWhwB18sujeCOCw4gUf8aBZX3IKaci4A8CnrM1qaEd/3F6NnHCEDaPx2LWDrzsC1ZFwB2hB0TWERf66/fJu6y8gyjjCLgjuIdIMz56//75c+Ky0I3PCeDU+e3o0MZJP05Op+4EuQjeW7mc28xlbcyJaPKojp04baWSCRMmUX+9iJKb/J20o5TZf379nvwhulMEpkCA8f9XxNKds/lvIh4z5/lms+Xa3Y6NBZi7EtiLYCevtTXMK3c2N609KtwV3f0ng4Ad7e2ZiC0igLSHzIVj0ajl9mZBQkyMA4729yzgwsX1zRTI6xEi8DoB6jvf0nY+P/gu63V3fVsQLhEQgRUjwPifuehANKtv67WIzQzEdwdChAi3fyRWs2JYlB0RWAsCjG8RcK/U6u6qUJAo2VqU+nJkkj4IUTAMYTAEzl4a12xv5q3fYi0qHo1afxYMBW2ueHVbGFlMcjmozCaVCMqlk0mXyw6CbBP0O/TY/8/mjXqqCIjAuAQk4D4usfldzzqkFwyXtyJmx+kaT8id8w2sYb40+qnSw4P2UeZXVCv7Js5aMf4hiM3lzc2HouzH+3t2PotxEmvsfjETl/9ybGfG2GvlvJrMvwS8oPGdTsf9dXI6VkJZbzrY3XHscbC/QWBpmQj4iQDtEALu2Pn19av9uJ/Sq7SMR4AzUwSRoB2jrIfN23NmLDfuOrh33npwnrrv2p32U2Byzj9zrotxYbvTtXNF0zDe5f3xnse7vD/TeMfLZ3hno1qtlvulAOOzQKxnioBvCXAekHPAtKPhYNBE3MdtK32bOSVMBERABJaEgMTbl6SglEwREAEREAEREAEREIGpEZCA+9RQ6kEiIAIiIAIiIAIiIAIiIAIiIAIiIAIiIAIiIAIiIAIiIAIisJ4Emt2eK1erJuDOgf5pWCaVNBGuUChkTgM45r9nHPD3BNvxPO31e3Zfq9V2fXNFHRjCdjhqee4M3IODHfdjOA8gxJdLZ+wnRp5ui/cm4D5s4XDYfT86NMctBBim5cQwDX56xvwI/HF87MLhkNUTibjPj7veJALTIIADF+IF/JxUxJ1+CqdtjP4Ex+1hWwUBd8/RmZ6S/A360bdtXAF3nA8RwbdyeIXhNMp6XZ/hlR1jmNPLq6XHQHCfnc28jfFwmkco+T3zRNv56Tm5Iqp1eXO79CxWOQN729vu6nZQRswHEOxXua1yiS9H3pgnen1V5aHqru/uXC6TtjqKeQG++G8LLNHvu2q97oqlss1BsU0CUGQzTw7r3V7P/To9szZtUvu/799M+Obi5tqCoNCXZtMpE5MnTcxVEbyZZ+CKw71dE5G/L5dtjUAmArMggHAj4u2Mdaj39+WKuy0WZ/EqPVMERGBBBBB44xv3+lqvvw0FAibYjni7TAREYLUJMK5udXuu2W5r3X21i3opc0cAEfYImSt6c77hjPDvBIBGOKhwf+9K5YrtIW5t5l0mmbRgJHelkisU75cy//NONHNM5uDeGh9jAYkxzbsU9D4ReJ2ABNz9XzNoO9kLZY+EaRRzqm6/5yi7t4y9uqub28dAWv7Po1K4eALUr1Q87pLJhK0Nc77LE4wldayFW6DpXu/NxBL45nB/z/bsf52d+yqA09N+a6PhTi8uFw9cKXiTAAHjGYNPEgiANvJwb88lE3EJuKuO+ZKAdw6HxNFOTuuMri8zu4aJymcyT8HLyD5DNdYe7L898fMxuXD/cH/Mc27u7lyj2bL6452XHvOxvrycdZZ/fP1iYw2+DwVc8WUxKVEiMDMC7Clu5fJ2VmYw7x0Ef5aJgAiIgAjMnoDE22fPWG8QAREQAREQAREQARHwHwEJuPuvTJQiERABERABERABERABERABERABERABERABERABERABERABEVgaAjgLIOBeqlTcTeFuIFY3BUPYgIP1CN4VSyVzJvCcEvh3DtyGgiE7bOv9v3Ao6AKB4OCvODEEA+aY9T/bcMHAhtsIBJ6exe+Gxdu9v3OYH7G7Yrns2u3XhWrj8Zj7sr/vSpWHJ5HJKWRdj1gyAtTNr4cHJhonEfclKzwlVwToK4bEwy0YyBv9GKLliJBWqtVn3BBzRSTVMwI51BsN+ytiPPu7O/bf//rxcyl507aRRzhdXN/8Lf+vZco7iEJf2hghsAt9NX9w3v/vr99Lycmvid7Z2nQ4ehbuEYRablFTAuvsb2/bOO7y5sZVa88D63hlQF3ayueeBJ2Gy4Y6yTcqZ2a/1thBuv757auJmv04PXOe0AKC/YzNZSKwKALMTwMbARPee6hWrc+ib9zK5Vw+m3lKFoElmgQN6/ZsfBAJh54c42mDmq22CbZHI2GbPyDid1Uo/C1bPJvfp5NJF41GXPG+9LdvwHs381Gc7T1j3pxKJl08FnVJAlhsbNi8GnHAWTriMy/KZTIWdIGxEEKEam8XVWPn815E1KmnsVjU1k2s/o8w9vtM6lgP4puLR6P2DfItVqoPrlR++Mxjda8IiMCCCdBXeeu9LPTyd/rRdCr5bG0XrYXIo+jggpOs14uACMyBAGt07V7PtTpd9/v8QgF058Bcr5geAeZHf3794hgzI/DOugZzQdascum09XsKVjceb8YHiMJuZrMuEg7beIE935DEmMYDqatFYMoEPAH3l/tBd8X7hYl/e3sEBGAe18gHZ15WTfCRNZTdrU0LkoV55244VzP83/yuM7RXylkZ1vjmGRxy3DLT9YslwPdGQE8LbENw0x577T0buzP2YT2afjvyGEz9PWF2xk8Ir1Jff56duVbr/SDO8845Ad1pVxBwrz2eBZh3GvS+9wl4++LUvb9+n4yNi3aSPY5J95O984mr1oeMDVI3zIwA+4LMKWlb//v7RP3zzEgv/sH0qZzAHpYenvRENv3r8T7n2qJ2vpsAF6tqrMMA7vL21tXqr58nWtW8K18iIALO1ls5qxINR1wiFnHhYNDmu5JxV+0QAREQgdkR8MTbFURndoz1ZBEQAREQAREQAREQAX8SkIC7P8tFqRIBERABERABERABERABERABERABERABERABERABERABERCBpSDgOeUiZIfz5jQMIa7jgwPXaDbc2dX1yA4nwWDAnPk4covTAodvw+GQCe3ZKdy+exJ+51rMhOEDARNR4CfGAf5KtWaic+8J3OUyabe7tWX5Jv+y9SWAaB0i7tQnOWyubz1QzpeXwLCI+0e5QN+91W6ZmHu92XQ4a2P0AzhM4pBbuCu67a1NFwoG7Xf824+T048e7cvfpxIJc7zHxhVwHydDiG/CSCIQ41D7+FovwMD51ZV7eEPw/OOnLP4KxB32d7ZNJPa2eG/Bfd4yBOtx0Ldx3qNjK+M5+mgEwBHMkvmbAALutMvtdttEP2gX/qPgDv4utBVPnXfAstPpmnDMcF81HMwJDAjwEWCCvh/x9WQibsKztEP1RtNV63WbZybjcbe9mbdnWf/X71u9p99NJOImTs0c1Wu/ePZw+xdjzry/Z4LZN3fFp+Axw0VBm4mDKm0o3xLf1PVtwcYv0zbyyNyYYBvkHaEr8ipbPQLUecp7ILwUdvFozAISsAZDHWMNZ1aBAhhbI6CTzaStXy9XHtxtsajx4+pVM+VozQjwbR/s7gwE3FmbfRRhHQTt3HgKhMLfQ4ENF5RI65rVEGV3nQkwRu70+q7Z6biT8wsTgJSJwLIQYLxKUDr6OcbH14U7my8e7e26aDTq+r2++3F6OrOx87JwmiSdCKemkwkLWsn4gbkzIu4BqTFNglP3iMCnCXhnRbwHsS7EGvysA7y9lnBPuN0TKR83c+zzEQRxlfepWOfc29l+FihrmNOgLR2ctuk+qoRSplc3txKsHrdCrcn1jHnY0+En4/XKQ9XWhVkn9ESsWZs+3N2x9cSHas1d3Ny8SWdve8tl02lb82Mv3k/m7RPQviFEL/MHAcaEBPmJRSJPZ/5OL6/GFu492tuz/ZxJxdvpe9jLnvR+f9BUKvxOgDVU9hG9/cpZ7cX4nYPSNz4Br40jIDjj3VU1zkexZkAAdQKby0RABNaTQCIetwBmrBEMgj8GtG64nlVBuRYBEZgxga4F4u5rHjxjznq8CIiACIiACIiACIiAPwlIwN2f5aJUiYAIiIAIiIAIiIAIiIAIiIAIiIAIiIAIiIAIiIAIiIAIiMBSEPAOX13dFlypUvl0mnHaQ3QTQTuEv6q12qefOeoDcCrERnVw8ZwHcUJGEFS2vgQQW/x+dGQBAiTgvr71QDlfXQI4dOAImUmnTED6pSG+c3lza6I8XOuZibkX702cZ5nNczgmD6+JuOMYTVCTk8sr1+l0LKt/HB+ZWCyGiGuxvLpOgH4u2//3x3dLHuLAnlCCn9P7WtroY3GsQgiZsdpHefnHt68m3PTScJi/KhRMPELmbwKegLuXSq+N9XeqlbpVJoAw3MHu7pvBBOKxmMMhHOGWSrXqivclE7P27LV5Jv+G0AL3ukfxdv6NtgpR9larbc/ru4GwezaVtrkG4jYIwR/v7blQOOQKxaK7L78/D0cwMJNOu0wqaeOUZqtt82yE3HlH9xNCmKR/ZzNv46Ner29CTvfl8quC8qtcR1Y1b9TJWDTiYpGoiddQ3qyXUGcImEfdCj0Gx0Owrd3tmrBSufpgAiKTGIGDCDQwLNDKOhHj0Xgs+hgQwbnbuztX0TrMJIh1jwgslADfc6/fe2ojCLCZTqbcTj5nbQpigV4fyojegkPQwDyKtyPOKhMBEVgfAnz9HcbH3Z77dXomAff1KfqVyOlgz+jQhMMw5noEjiboFeLtv87PR96LXAkgM8gEgc1Yk2bd3gJ1M0cJIDosEwERmCeBzmPAFd7JOtPJxeWTADpCtuyRzXpvAufozXzO8ROjHfDahNdYDMYYCJQP5hoEW2SPb9bpnGe5fPQu2k3EjlnTCwQDxo4+a3iP8+UzELinPGUi8JIAgT2z6ZStjXNu7LXzVtS144N9279j/RCB9teMgJGcu2k0mxYMwm9BnLzA2bQZy77/v2w1mTqUz2Zcu92xfQjqUi6beWr7yQ+tOkE/r25vx8rezuamPXsU8XUvEC/tJf0G9WD4LAUvVkDxsfDr4jEIfD8+siBWtXrdzu3IRGAUArYnvbPjUsmEBQUvrrCw+f4Oe+9R22s/u7waBY+uEQERWFECnGVIp1I2T4lHIxZAWgGiV7SwlS0REIGFEJB4+0Kw66UiIAIiIAIiIAIiIAI+IiABdx8VhpIiAiIgAiIgAiIgAiIgAiIgAiIgAiIgAiIgAiIgAiIgAiIgAstGwHPKPb28MgeRSQ2RHg7MIgKLeE/10dlkVDH1Sd876X04ZR3t7bpIJCLxkEkhrtB9OEh9O0SMQwLuK1SsyooIvErgNTF3T1Dac85dFeH2YQCvibjTZyOK4Yll02f/OD1zX/b3nsTbEXT/6+RUtWkBBHBk/3Z0aCKrlAtO58toiMUi9OIJh7wn5u3V016/7/q9njnqM8akbiIaITGF5agBnoA7dZYxt4IlLUe5rXIqM8mk29/dsbbk3z9/vZrVrXzOfo9o9ahtTTwateAwyUTi6ZmtVsvVGk0TqMG5vIe4+saG4/npR1G68kPVZTNp1263LXjUKCI2fEtbuazNuUknzvo4rfKTcYsJx7fartXpuFa75ZrNluvSjtKePopZDWecIC07+byJenMvz0Ckq1R5sLTLlpcAdYW+k36Xch4IuEfsv71gBDg3o6GMuDL/hjCaJ3xGXbgu3E0U5M47zIzYEyLulpZQyIIP8J0gdMn3hWCYTAREYPkI5LNZt53P2fwEoRjamTTBRYJBFw2H3hROwPmXrghBVpkIiMD6EWCMwR4U6xqMf2UisCwEEBc/3t+zMa1n3W7PdXtd9+tM4u3TKkfmI4jQbeVyNrZgnhsMbNi4QiOHaVHWc0TgfQKDoEs99xh3ydaIEPkmYAXr9YijI+o+C3tNuJ15w3uibMOC86T16ubWhIBl/yPA3hJtajQasfbVMwI1E7BZJgIvCdAfs6/DOvV1oeCqtdfPjbG+xxkr7LWA4d5z//z6xfr0s6tr3wUK9fZeaT8Y0y3r3usy1mL2vOH/0lgzYi+lWq8NAtc2xt+f+MfXLyaKzX7LcJ9g48tAwPY++MnZCITeh8f41AVvD5s9Fc5NzLLvW8ayU5qnR+D/vn+zvTvGWqXK+8Gdp/dWPWnZCayTgHuOgObplLXpnOOTiYAIiADBH5nXMn4Lc/ZAe42qFCIgAiLwaQLtx8CYowRB+/TL9AAREAEREAEREAEREAER8CkBCbj7tGCULBEQAREQAREQAREQAREQAREQAREQAREQAREQAREQAREQARFYBgKegAbOaTgtjWs4L6WSiHHFXSQcNnE4nJkK9yUT9PGrkdbDvV0XCoZc6aHiHqo1EzlDfB7RUIT3Gs3xefg1v0rX+wQk4K4aIgLrScAEDCKRZwKVCFKMKty6bNSGRdw9B2TyQL/N31NDArRe3iYdHywbGz+m1ysvguKcXV75MYkjp+lwd9elEnETMca8oAkvH/Dl4MDFY1ETdu31+iYQiUMqgQR+SkhhZN7zvhDBA8RfPPME3Gk/GG/LuXbeJaL3vSSQisfd4f6e/fO/fvx8ExBzRP481GojQ0SIBoFq5r70pW8ZbVk6mbR2jeuZNyPOgFD2OMa8xRPn5jnhUNCex78N5rPBgSD3Y3uLCBdpQ5i+1+vaXJfxjzd3p49h3FOr1S1ohmz5COCsnIzHTUQ5EY+bOBJOdtSxkIm5B0z40BNqfyuHnoNesVR2t8Xiq8L/H9H5crDvCNyCIXyDeXWRNRf6dz+vE32Uv7d+Txlk0ykHO5kIrCoBBBIY8xEMgval2Wrb0D5CnxIKviuwuKpMlC8REIHRCHhjDIRfWX+SicAyEGDOtL2ZtzncsDHG/Xl6NtFYeRnyvcg0WtDVZMIRMIZ9Z/6ELHDZIlOld4vAehFAwL3T/5+QO7lnfYE1Xm+O/xGRna3NV8V5X7vPAs+FQvYrvnVE298TbicwFOdahtevPhJuL1ceVna/76Oy8H7///74/nSpAq2OSm39rmP97vvxkX2TCGgjvP6W5QgOns3YOjR7l699hzubecd19wQNuCv6DihBp9mDZa0SEWXZfAh4a8fs/7JgzTCP/uX2rjjWnsxrqf3jy7HVX57n9VkENfWE2vk3xpfe372gt0/7KP2+1X3q8+7Wls1d+Q4IzMtzqSeTnKecD1m9ZVkIUP/YQ2ePhPqlYMrLUnKLTydt1eHujgVKZv/u7r60+ETNKAUE09vMZu0c+n9+/db6y4w467EisGwEONtLwHjG8N6eJGciZCIgAiIgAuMTkHj7+Mx0hwiIgAiIgAiIgAiIwGoSkID7aparciUCIiACIiACIiACIiACIiACIiACIiACIiACIiACIiACIiACMyeAgyuOru1udyznWxLGAdhUKum2stkn8Z5KteruSiXXarVnnvbPviAejbr93Z0nx+DXnnd1WzBRPdnqE8BZ79vxkYkenl5cvupouvoUlEMREIF1IDAs4o6j8U3h7qnN8xzWPQ61et2dLrlw+DKXKWIniCSugoAAgrI4ldLfMv7EUR6BZARUPId3xpb/+PbViuzX+blD9B2BYVyuuIfrEHxDNEbmHwLUUepqv+9c+aHiGD97Au4IZeOMrjLzT3mta0py6bTb3d4yJ+9///y1UAx721vmYE87WCgWXa0+uYilJ+buCbeHQkEXDg1E6MPhkLW5CLYTBAPDwZ974EDAsla77UpD7fBCwejlExFAPIaxXSIes3KnfL31mqCJ4CDmPxDD+cga7Y5zgYC7vLkdW9yMdMRiUbedy9n6EEY9szWnTsfGmwQLWFXbyuVcPptx//19IjGJVS3kNc8X4z1EbOlHEFJlNE7/goUCg3+TiYAIiMBbBDwhANaXWGeSiYCfCTCP2s7nHYJhGHMq5k3M3wiLdH5zo/HejAsQ9oytCVLFmtJHgs4vkzPq/GfG2dDjRWCpCXh9N5kYV/DbWxceFQDC7aGNwLvBGgbC8v2nOcioz/auG6zB3Y+91jHue/x6/bCAOyKYWqv3a0ktLl2Mf7z9uG635+5K9+6+/P4ZKfrqzVzOzoz9OD17Wn/2csG///P7NxMnZq2R8ZSfjLXMb0eHlqS/Tk71XcypcLz9RPZECvdFR33rdAk8+/l9X4TWWaP9yHgXeyKcA2T9mnV19lTYg2bfmrpBMAOuo/9ALBTj9wQ0kYnAZwh4YjAEgyb4+TTq/mfSo3uXhwDr8kd7uxbEGfF2RNxX1djn3MplXTaTcf/V2HVVi1n5EoGJCHAmhjFfJBxx8WjEhYODdUOZCIiACIjA6ARavUHwTua4rPuOGrRz9DfoShEQAREQAREQAREQARFYHgIScF+eslJKRUAEREAEREAEREAEREAEREAEREAEREAEREAEREAEREAERMBXBDiE1e71XLPdNkHMbrf7YfrisZg5z5ug5saGOdvVanX3UK+7ts8c7z7KDI4NHOwlH5zlRXsoENhwsUjUpZIJV63V3fVdwXU6H3P56F36vb8J4ET6x5djE7yTgLu/y0qpEwER+DwBT8Qdp1D6f09Amycf7u26VCLhC5Hbz+d08U/AsXuY7zgp+nKw7xh3nV5efkrgd5x3zupaxloHOzsulYi7DUTcHwUfeZ8n5s44FJGseqNh9TKbTrnd7W0TnaWfRiRSIu6zKqHJnhsKhdwfx8c2jvbMK1r+DQF3mQjMg4AnGP3yXdZ+BAJuZzNv7Snzur9OTuaRpHffEYsi+rFhbdpweziLhJF/5rz8NAH3x58P1aqJa8uWkwD1mXpN2dIWI6CMg/JnXJQ9gbaTiwtXbzTfBUN9QlAxnUy6eGwgbunVZcaXT8FaHqquUqvNvJ4vshT5ro4Zs0Wj7ur21gSAZCKwSgSYO25msy4aCQ8EVFFYdM51e30TWWScLhMBERCB9wj8T8B9+dc2VNKrSwChRtZD2RdkrI2xPnVzVzThUdl8CTDGpiy2c3lHoDLbwx0hCcxDuC4ceF8MeoRH6RIRWFsCnB1ByAczMdtq7RmLYrn8rtgoTs4IqnltKd+kt2Yxb6gWVK7Xd93HBet1FXL3BNwlPjzvGrgc72Ntj4Cj3rmvYqk8UrADrt/Z3HS5TNrahL9+nzwLssDvOXvDmgFCs3elku+AvCX4rbNCsysq1pT/pF4EAib6j2A6bXOz1X62fkx7NYldNEpzAAAgAElEQVSwNePHdCJpZ766vYEwfKPZsvrNGjYBxTgDiGj8W8bY88vBgQm5v7Rxg5rMjqSevKwEjvZ3XTKecO12x/04PV3WbCjdCyDAmPpof88E3AmWfHZ5tYBUzO+V+zs7LpNKWuCMSc9azS+1epMIiMC8CbDugP8KbSLzDa0DzrsE9D4REIFlJTAs3s7Z7Enm3cuad6VbBERABERABERABERABF4jIAF31QsREAEREAEREAEREAEREAEREAEREAEREAEREAEREAEREAEREIGJCJgQZrdnh/svr2+eOdW9fCAOSjjwJRJxc1bCkQoHJxx3EXFfJcOhC0dF8kn+Cvf3q5Q95eUVAjiYcrAbk1OmqogIiMA6EPBE3C9vbp854+NQT/93U7hziHHIJieQz2Tcztbmk0B5ufLwroMhDuscAorHY/YT8Xfsv79PRgqyM3lK53MnecKx1ASEH4WXkIJhPDpsw3Uyk065/e1t+7Un4v5aauU0P58yfPmWb0eHVk8RWbgvlZ+J83CtBNwXUy7r9Fbaza+HBxZc7FV7bF5oZwjUdV+uuOtCYZ0QKa8rRoC+MJ1KmkNy6jEgHQLK9KuftU6/b8JmF9c3rlKtvvk43pRIJEygKRaJmOAOa0IEBSg/VG3cs07GuJn+EA4IrxB4Z90YrFN5r1teGecd7++Z8FUksCGx9nWrAMqvCEyJAKKpiLhLdGlKQPWYqRIgGBjrd4xtsW6v5+r1hu0JSiRsqqgnehhjkHQy4bLpQfl8FAAtGCDA1UDwXWOXiZDrpjUngHh7+zEo21soEPZB4HkUIXf2Rrw9jvBj4LlFIF5nIXdvHxDulBn7fjIRgMAg6PK2SyWTBoQ9nuvbwrvC1i/J8QyCghPk0Qu+bEFxHp+ZTiRcJBK2dcOfp2e+Az8sJj6cOBOkPzmVkNmMSox+AfF8gie9ZwQYJdDoIowgJJwXtD6vXHa5dNoCk5QfHhx72DIR8Ah4Z2c/IkK939/ZtnERcxr2UQgGKxOBcQgc7u5YH0sAjKtCwQJSrKod7O7YGfWr24IrVSqrmk3lSwRE4BMEWP/LZ7PO5hyPwe4VcPoTQHWrCIjAShMYXvNlXntduNOax0qXuDInAiIgAiIgAiIgAiIwKgEJuI9KSteJgAiIgAiIgAiIgAiIgAiIgAiIgAiIgAiIgAiIgAiIgAiIgAg8I4B4RrPTNUfbt0TKQ8Gg28zlXDadwpPPde36kis9PKz0AS5EAPd3dlwwGHC/Ts/eFbdXtVpeAqFQyOH4EY9GLRM4p+J0hzOeTAREQARWncBLp1IcprdyOXP6wzldNjmBYTHP4acg6Elfg5g7//2aYLt3PQ68BJK5uLmZPCE+uhMxh81s1iHKzvgS88Tc+W/GpYgs/0CwfqgfHkXEXYIK8y9oL0DBS/bUadoSxAwk4D7/clnHN9KefDs+csFAwLJPnaSdpR3xxN0QnEb4jTkvAssyEVhGAogV5DIZF49FHXU6HAg4xNunZcRTafZ6rvJQdXel0puClayVIHCJCBjBAG/vimstWJ5MJEx8hTaINgfx+8J9ybVXLNDhtOqZnrNcBBBaO97bswBfkWDA2h6ZCIiACIxLwBNw/yhIzLjP1fUi8FkCjKsRBk/GExbwq9lsWcCvRqv12Ufr/gURYD83nUy57XzOAixJxH1BBaHXLi0B+uwXsVaf5QUhdK7x1t8Kxfs3gwAjUPrlYN++xUWKtw9nYN2E3IfF2+GgILhL+2lOPeERvs/HYG18F1cvAn2P80LW5vnWCYpTq9dtz4+9oWFj3+/nyelY4vDjpGGa1xJ4gr2vWqPhTi8up/loPesFAS+oeTQ6CGaOPf3bY4DzHyenC193pk5nUym3u71l6+UEJpOJAAS8fpbzHvVGw9XqDfv5MrgrZ2/YN8fYP+Cam7uiAoapGo1NgIDKh3t7FrQMazRbdn77oVZ9dww/9ot8cAOizDubeduvXJWzUj7AqiSIwEoSyGczbjuft3lIiD/TPDyxksSUKREQgXUjgHh76/EctoKSrVvpK78iIAIiIAIiIAIiIAIfEZCA+0eE9HsREAEREAEREAEREAEREAEREAEREAEREAEREAEREAEREAEREIFXCXR6CLh3zDmEg1nDhmMdolyxKOJgG67RatrBeAS61kXcenszbwIOV7e3JqAqWy0COEpt5rJ2gJs6jXA7Yo8yERABEVhHAsOC4zgf44Qsm5zA8cG+ibPTryBkgtNQMh43AeG3DKfdVqvtHuo1V6o8mJD+qhpsEGZPwCQQsL4Yqzeb7uT84m/Zxgl6b3vr6brhC5BsJuwKrBEhkc2eAAFw/jg+JrbTm8IvlDEiFzIRmAeBYQGEbrfnbotFE0HodLsusLHhEKKhjV2Xeew8mOsd8yOAYDrrM8lE3CVjMRtL4IA8C//jdq/vWu22qzUH6z+NZtO+G4SWPKNPTqeSjnQhxMo162yIr+TTaRcYGuPR/9Xrz/tAhFtgBV+ZCCwLAYTYjvb3LOghAqgyERABEZiEgCfgfl8uu+vC3SSP0D0iMBMCBOEhGA9zxqvbwt/2SD96KWtZ7J8y95T5iwBzlt2tTYm4+6tYlJoVIsDagSfkzlyX/Y/hcyZ+FG8fxv+WkDv7C6uydug5m5Nv1vBZ1vnPr98rk78V+pzmnhXEUBFF7fX6rtaou/tS+dP7OOwvsyc6HLgZIWPOl/VZa+y03cND1dbol8G+HR062jGCwdK+yeZL4HBv16USCdfpdN1fJyfzffkbbyNAwR/HR/ZbBa72RZHMPRG0CYwRhsXZ//z65andG06QJ+hOgLBsOuUImsH+ZLfbdbVG0wS3dQ5n7kW4Mi+kPdrJ522/kH07zhMRuPy+UrG1CS+w+bJnmHNV7EtwRp3zP6uSr2UvF6VfBPxKgDYxlUi6VCLuYuGQCz6eP/RrepUuERABEZgXAW9/lvfdFO7eDMQ5r/ToPSIgAiIgAiIgAiIgAiLgNwIScPdbiSg9IiACIiACIiACIiACIiACIiACIiACIiACIiACIiACIiACIrAkBFq9vuv0eu786so1Gk1zmsOxLp1MukQi7nC247A/DquIdyGAt06GeDsi7jgu3pVKcghYkcJHdPRob9ccLzHqN+Ltq+KUvSLFpGyIgAjMmYDnEF2r193p5dWc375ar8tnMm5na9P6lb9OTp/1L4iubj86VQYCAddutdxDvb7ygu1vlTBiV/THBA2KR2OuWC65+3Ll1csZn+LoDDfPEI/l754ICQ6cCsYy++/JE7Aolsvm4CETgUUTYN5GkAcMcWTaAokkL7pU9P5pEMhlMm47n7MAJgQ8mZVwu5dWBL06iIkMCbazDsR6EWNEBCHisaiJtyMUcXZ17ZprLODOGAQRiRg8hgTcO93nQXgQxWq0WiaMXypXXLdH6BmZCPifAG3P18MDF4tEXDT4vzG4/1OuFIqACPiJgCcQoPmjn0pFaYEA61G7W1s2vj2/vh4riDNjYfaYEH9n7U/mPwIScfdfmShFq0XgpQg6QqSsEzPf/XKwb2v24cCGr4XTXuaB/ZxiqWxiRst+ZoAzPn98OXaE4fJEs3+cnD4Tnl2tGqncfESAOrG/u2MB2qjf7MMRYGla578yqaTbzOVszRAbd2z1Ufrn+fvhgOenF5efFrifZ9qX/V3DwSdOLi59EyiJPu0fX7/YGr3qxLLXsvHTT/n/+eXYxjYErCGwA2cWOEv60rzzCi//nbb2+ragMwzj49cdbxDgbDfrGclkYjDe6/dtD4+zzfXG8gdd9oLDELT98oY9/+d7bqoYIiACIvCSAPOQve1tFw4FXZR9ewWlViURARFYcwLD4u34Rw0H31xzNMq+CIiACIiACIiACIiACDwRkIC7KoMIiIAIiIAIiIAIiIAIiIAIiIAIiIAIiIAIiIAIiIAIiIAIiMBEBJrdnjlt4mSEs0kiHjdhTFQwu52OuyuV7dDWsjupTgTHOXO62d3aHDjh3JfWlsOk/Px4H6IciE/hXEe95mCihF79WFJKkwiIwDwJeAdPcOz7989f83z1yr3rmWP/5aWr1Rtv5pG+COayAYFReOCAyjiVn4jIJuIxd7i7a6K2kKRv/3V2bkIk9PmZdEoC45+sYMf7+8+eEAwGjC2MYb2u84RPYtXtUyJAu4FweyqRMIEo6uPF9Y3E26fEV49ZHIFQKOgyyZRLJuImrBQOBkwc0vrBORh9LBLjDFN6/Z61+Qgk8I1Fo1FLRyAQdIX7e1eurK8gOcKdBDXBCTxEQJk3yqbXdyaK32i13U3xbixx0DkUt14hAu8S+H58ZAJsCLjPqw1SkYiACKwWAcYVBBJm3IDQmUwE/ERgM5d1W7mcq1Srtlf0kTEH3crn3GY2a5d2u133398nH92m3y+IgETcFwRer10rAsx3O/2e4+ew+V28fTitqyrkjpB+PBYzEX3WJGqNhp0Jkq0fAa8/9PbgGPNUa7Uncf9pESEQ5c5m3vb6fp9fuMYSB31kv4HA568F6p4WLz3n7wS8AOnUHeqQX4yzlH8cHzmCtEvA3S+lMr90eEHNn40d2D/p91273XHlh4qLRaMWqD4cDj1LGOdACAxTvC8pqOv8imyt3kS7xJpGGiH3xz0qBNxLDxXbh1rWs0jshx7s7dr+KGNYArfLREAEROAjAozZ8tmMrdtGggFfB5T7KC/6vQiIgAh8hkC717e1QNY0GEcxnpKJgAiIgAiIgAiIgAiIgAj8nYAE3FUrREAEREAEREAEREAEREAEREAEREAEREAEREAEREAEREAEREAEJiLQ6CLJ5UyMi8PvOKjiDFV5qLpqvb7WgoyIU+bSGZfNpE3AXQ41E1Ux392Uz2bNcbTeaLizq+u1ruO+KxwlSAREYGEEdrY2HU7RGMK3iBbJJiPgOfHiEHl+LUfCySiOd9d2Pm9OWAiRMLLF6eCmcOcQKMFBq9lqmQgXP2XjE/h/f3x/9SaJFIzPUndMlwDBtvZ3tu2hzGNv7+7cfbky3ZfoaSIwZwL0W9v5nEslky4UDLrAhnOhDcTb55yQF69DiI3wfybs/ijKhvBDq9V2nW7HxEc8IYhOt2vCJawz8d89/vT7SysU8R55hNAYb4QQcN94v5BgQBDFu1JJ4rWLrc56+xgEEF0jWFIsGnHxcHjhbdEYSdelIiACPiLA2KHV67nrAuP1so9SpqSIgHORSNgd7e3Z2Pv2rujuK5U3x60E7zne33MEb/RMAu7+r0UScfd/GSmFq0GA/r7dZ23AWZAz1uqXzVZNyJ32j7XTwb4J6zLO9k0QkpWtDwHm9MlkwsY3jUbDXd0WbM1uVrazuWnnq9g/WmYBd/h4e+cKfjCr2vL357I2/s9vX+0X1B/2ex5qtYWf6SJdBDhkzqC90fnVBz+8iX6U/pRRDeME2lLWSwd1tOUK90VXrdXtvC1C2hGCy7O3EwpasK9KtWZ1eFlFtP1QBkrDaARYr+DMDEGhqazs23E2plSpuFp9OQU7U8mEidPT9vItcQ6AfTaZCIiACLxHgIDUBGKKhEIuLBF3VRYREIE1JDAs3n5ycanz0mtYB5RlERABERABERABERCB0QlIwH10VrpSBERABERABERABERABERABERABERABERABERABERABERABETgkUC333cc1MIQ1Wq12+ZYUnl4sL+vk+FwxeFd/kQjERePRV0wEDSnGgyHBsQb5Ajg71pBOR7s7ph4HA4otVrtmZAcqd/K58zBo3B/L9E0fxenUicCIjBnAp4DKq+ViPtk8L0+hn7ox8npwh3KJ8vF8t2FcBYOWIzh8Jke9ttE8NZEZ3s96/clTjJ++SLgjoMv4i6eUccliD8+S90xHQKM+fnm49GozWER8ajWams3h50OTT3FTwSS8biJKyAKHo9EXCiweOH2l3wGIiXOoViC6Ij1sYizv7iQfhcxKPoKxNwRi2jx81HUfVUESwgkwRrEKOJ0MELAnUBJjLWHLRqNuGZTgWb89D2ue1pCoZDr93omPMQch3F2Ihr5MFDBunNT/kVABF4n4PWBd/clW5NflXGAyns1CLCmZOO5UMj6PcaxD7W67Ql6oqMI9G3msm4zm7VMM84l6DP7TBJwX456IBH35SgnpXI1CLBOsOggdJ8l+VLI/bPPI7gs/ca8zRNCRmY2HAhYQB36uV9n5zMV8J53PvW+1wkwrvnj+MiCHFPuBFOaVz1Mp5K2HrjsAu6QfQraXauNvXbHuijCzbLxCCCWwVoUa+QYe0A/T8/Ge8iUr2Y+QF3gPKECYUwZro8f5wVCIYmsY3Q6nKPtO4SysWKp5G7uij7OgZK2zAQQLc9ns9aXsqc0qrGuv5PPO/piz+qNhrstFl290Rz1Mb65Lp/NGAd4cJadvTXyM4rRZiMCz3kCxkPn19eu2+2NcquuEQERWHICsWjUgplF8QcJBiwQi0wEREAE1oGArf31nZ3TOr+61vrfOhS68igCIiACIiACIiACIvApAhJw/xQ+3SwCIiACIiACIiACIiACIiACIiACIiACIiACIiACIiACIiAC60mg1es/iVsjaFl6eFg7oVEO+GczaTvoHwlHXCQ8EGl4aYiL4Mwg8y8BnFBwmgsGAs8SiZgGTigEJqjW6247nzexDQm4+7cslTIREIHFEMBp7c8vx+a8xiFuRBxk4xH4crBvDuWLEuQYL7WrdXUiHneHuzs2DngpIhvc2HAELsIQS6B8EKyQjUYAAXccYU8uLke7QVeJwIwJIK6HaDKi0Yzxr24LM36jHi8CsyWAAAzij7lM2sZh9FuhwMZSORMP972DLncg6s5/d3tdE1bodHv2b71e/1G4FQH4vgk6IcTD3J3ret2urVUtg1Fmu1tbLhLYcAGiyHxgCLg/1Ovu7PLq6UrWJ1inQDzioSpRp48Y6vezJ4A4EW0SXzHtE2umiBQxzo4EAhYwSSYCIiAC4xCg/291e+6+8mACZ/T7MhHwCwHWkw52tm0czhiUfs8z1o5YD4lEIibwjhEYkP3UWCTijg/2JeDul4IcIR0ScR8Bki4RARF4RmCaQu6L2jPyAjcTeI41mk6/72qNhjvVWv/K13bGNgi4c/aJ9bazq6uxBcg/A4l1Mtb9lt0YA3IGCZ6TGHvtCoY8CTlnwQRhj/3rx8/JHjKlu1gf299hXyph84HhgNdTeoUe4zMCw/WPpLFuf1MsumBgwx3s7to5A9bz2duQicC0CNDXsP+NaDni46zJ05MWikVXLJXHeg1naDk7g4gxhoDnsgYVgQUi7ol4zPYrSuWKBaVhfMN+aiAUdJFQ2NZuYtGI9R9cx1gEpnBk/5E+WUElx6pGulgElpoAgThpT6ME7VyycxdLDV6JFwERWBiBYfF2zvjqbPTCikIvFgEREAEREAEREAERWCICEnBfosJSUkVABERABERABERABERABERABERABERABERABERABERABETALwQQjsJZ7PK24BrNpl+SNbd0cMD/y+HBM8FvDuoj0tBut01IhMP+CDTU6o25pUsvGp9AJp12+9tbdiN1ulx5cPF4zLGR+pYzpQTcx+esO0RABFaXAG0l4uM4s+G89uPkdOaZzWcy9g4cnVfFPAF3xC8QwZDNjwBOmDubmyZ+6xljOYS3qN84aOLiil6EOVVfXauMRiweCbiPCEqXzY0AojP/+PrF5mz0WadDQshzS4ReJAJTIIAAEOIJiA4k43EXC4ddYMONJAQ+hdfP5RGPWu7WByPJ3usj6j4Qb/IknOiXu92uaw0LuXc6rt3tuG5nIObuV1GFrXzOhK4RQkMo4iMjkGK92XTXBQJPbNjYe2czb2ISCpbyET39fh4ECEZFnfSEXbx38g1ST0et6/NIq94hAiKwPAQ8AfdKteoK9yUJGC5P0a1FSg93d10qmXgSs2V8lkmnXCqReBJtBwRzz6ub26e1JNY1d7Y2JeC+ZLWEsiUAE2P3sK0XLlkGlFwREIGlI0Bg2TaLIc4tJPAv/dnh3q6tNRF8rmlrLItJy9IV3gokGPHW78dHFiQS0VYCoUrAa/yCZQ2XMWIoFHQbG6MIufdNeDebTj8Jxor7+Ny9dddOp+v+OjkZ/wFTviOXTrvd7a2/reFSNxAHZU2NcibY07KKJE8Z2dI+jnMFf345tvMFlClrGcOBpMPhkJ0/qDfW75zt0haqzxNO/4LQcCqZtDEb6/D84cyyBVYNBt3p+YVrtFpj5SSdSrr97W171m/uX+Kz4XDZzOccgdnsHHC/b+0xY51wOGxcbA/DIdr+94k+QRgIuiATARFYHwK0fezh5zNpFw4GXUiLgOtT+MqpCKwZAZYd26z3OWdBbq4Ld1r7WbM6oOyKgAiIgAiIgAiIgAhMTkAC7pOz050iIAIiIAIiIAIiIAIiIAIiIAIiIAIiIAIiIAIiIAIiIAIisJYEOKiFgDuOJhfXN2vHAIe544N9E283MbAewu1dE9JqtVqu2RqIASIiJvM3AYRaEVzAOHx4eXP7LME4zLGh+lLQXQLu/i5XpU4ERGB+BIbF23kr4g2dTtsEicoPVXN8m7bhSIfjK0Y/fFe8Xwkh9ycB98srV6vXp41Nz/uAAA7TBzs7JqTAmAAnecQncfLn33DVxEmr9ygcS/CAm8KduH5AQALuqiJ+JEDAhkwqaX0ITucSQPFjKSlNbxFgPQLBdsQD6Z8wBARxHF43/UDWpgbdMhLvg/9mHabT61l/7Ym8392XrG/3m+3vbA8EIx6FrT8qv06/7xqttmu227YehQAUYi/ks1qru5u7OwsmKBOBRRBA0IX+1YT9CIJkFXowdkZ0kHpKOxUaIVjBItKvd4qACPiXgCfg/lCvu1Kl4hBNkomAHwjEohHbW2Lt6Ofp2d/GYZ6YO2lljcmbdzL+YxyIlSoP7ur2+Z6UH/KmNLxOgHXwo71dE9hUYBrVEhEQgXkRWLSI+x9fjm39IYLYpXOuxZpLr+f+OjnVmuq8KsEC38O60/fH/djKA+MWggrK5kHAWzdEzJug0rLxCPzz21cT6UVw1w9zSC+wMLn4dXZugclI37ejw2eBn/g9Z9b8uJY9Xgms79WUKXNB+krWMG6L974NMLu+pbT8Oaf9yKZSLpfN2B4RRp2r1uu2V4TYOivyBANBgBgx95+M3R7PuYxC4GB3x8WjMddqt1YmGDr7q+xhxGPRwbmfXs+CQ9ebDVvT6bQ7dnaA37EPyzkh7L+/T3QGfJRKo2tEYMUIcDZ1d2vTpeJxFwoEJOK+YuWr7IiACDiHeDvrfNhr/lNiJAIiIAIiIAIiIAIiIAIi8D4BCbirhoiACIiACIiACIiACIiACIiACIiACIiACIiACIiACIiACIiACIxFANGodrfnbotFVyyVx7p32S828fb9fRcMBsyx4fau6Kq1mjk7yJaLAOIaCLhjowqye4LuCPTjLCkTAREQARFwzwJdIGAzbLMQdP/z6xdzRKQtRjgCWwUhdwm4L/5rsn4+HnP35cqTMzV1bWdr06WTSUsgIrmIpmA42ONIz0/Z6wQk4K6a4VcCXw8PTESBb5jAZDIR8CsBhLoT8bgJQyISidE3sTaBGDJiyR8Jf/s1b9NO16OWuwlT4GbImg1Oh/TTzPn9INYznGfEO/e2t0wkIhoKWVkORK9fN/LTtLWnwUVBu3hQ/ghylKpVh1i9TARmQQDREuroIFhCf1ALCR7x2B7ls1kTPnlNzHQg4s442tkzZCIgAiIwDgHanXavZ0FMGs2WKz9UXK0+/WCB46RJ14oABBDVRNCLvUFEGEcxibePQsnf1xzu7rpUMiEBd38Xk1InAiMR+F9QuJEuf7rovXn7eE8a/epFirinEgl3uLdrc8BoMODavUGQLgW4Hb38lv3KSCTsvh0empgpZ6PuSlp7mkeZDgdQJ5g035xsNAKcHSD4BGuu//n1e7Sb5nDVP75+cQi5c76B+UMsEnHHB/u2ht1sNm2/inL3W7rngGZlXoHgtXeeAPH268KdxNtXpnT9kRH6Yju3kkjY2rwFNO52Xa1et7UyRMiHg5bT5hCELBKJuHa7PfLaBW0RZ7JarZYFDq43mv4AMIVUsOcajUZdNBw2XrTJMBzmRj+CeDtrOOwvjrrmM4Xk6REiIAI+I7Cdz1vfHg6HXDgQsH1OmQiIgAisAoFh8XatOaxCiSoPIiACIiACIiACIiACiyAgAfdFUNc7RUAEREAEREAEREAEREAEREAEREAEREAEREAEREAEREAERGBJCQwEM/qu3my6i+sbO8y+Lmbi7Qf7Jk5UrdVNwF6CnctZ+jga43CMIdpYfnhYzowo1SIgAiLgQwIcRInHYwNh9xeC7owdPiOUi3PMZi77zLkZ5znvPehq1xsNE+nk5zKZBNz9W1oITaZSSbeTz5tz/UB4ciAKizNnoXgv8YQ3ik8C7v6t1+ueMk/Eg6BMBCVbtj5j3ctvXfKPaDtBx5i7IpiA0QUF3YaJd8tH+OOaQADCTq/nGCPOMggh4wPKiwB/4xjCPAhhMW5GdCMUCrrIY1m/fA7rceRlIIS9YQL+nrW6Xddsddyv83OJwoxTALr2XQIIwmxmsy6XyVggS89MwP2FEDv/Fg4GXEgC7apVIiACMyDgCYXyaMSpfp1fuE6nM4M36ZEiMBoBRHu+Hx3Zxb/PL0baJ5R4+2hs/X6VBNz9XkJKnwiMToA5drNL+Lfxjek4qzLDP8d/ynh3LFLEHaHQfCZj+yKRwIZrPHJDzFJnZcYrx2W8mrNRiGGzDvDZPd5lzP8i08y6IXvHrAvrexuvJL4dHZog+tXNrSv55CwYa8eUJ98SbSf7UgSFqtbr7vzq2oIE7W9v2+91hm288vbD1d58jzVSr0z9kC6lYXUIMA77g0AQj/tHCI/flyt29uq9NbJwmEAsB9aXFIpFVxghCLB3ppZn0/evm3E+/Ghvz/brKg9Vd3l7uz9luDMAACAASURBVG4IlF8RWCkCjK12tzYtKDrBYUcNSsHYjfOpnEel7eU50UVEdFup0lBmREAE/ETAW98j8NlwMBs/pVFpEQEREAEREAEREAEREAE/E5CAu59LR2kTAREQAREQAREQAREQAREQAREQAREQAREQAREQAREQAREQAZ8RQPSq2euZMxHiVzifrIN54u0cxm222u7q9lYOqUtY8MibIcLPwWoOHJ5cXKocl7AclWQREIHlIsDBlGQyYQIPjBv+/fPXRBkIhULuzy/Hdu/pxaWrDQm0845cNvMUnINrur2ee6hWzQlxGYS9JOA+UbWY6004uO5tbblEPGaiuTjKIpyCIQKNQ70cGp4XiQTc51pF9bIxCRAUJJtOWX9xcnHhuhOKNo35Wl0uAiMRoK/ZyW+6aCTkwkEk2wfCYLLxCQxE3Puu0UQYp/SpYEKvvR2H7a1cziUTcXd3X3K1et31+v2x1stYozja37OxRTQYeFOcn+AxjD0QcB+uD56w7c+zM9dqrU+gxfFrg+4Yh0A6mXQ7m5smVPKe0TQRUIB6KRMBERCBWRCgH6c/x2r1hju/urK+ViYCiyKAeA/jv0azaXtMH9mweDvBhFk/ki0nAQm4L2e5KdUi8BYBb4yBAOYowd4RA+YPgSFfmrdfwLSI8FesFUx7hrRIEXdPDJm5H/liHYI9OvbqZKtNgL3LKEELqzV3cbN+Iq6LLl1vHEk7hYj7W3uQnrCktVHhkGNPPRaJrK34+7D4/cszBYssUy9Q/XAahgWSj/f3XCIetz5Jc4ZFltR470bg9evhge01IvZ8XSiM9wBdLQIjENjb3nL0CaxD3JXKtg816plt7tvK50yAGEF2ggy8Zoi8H+zs2FkYnn9VuFuKc1Yj4BvrEsbxHm/6XQJJttvadxsLoi5eSgK0ARa8mT1uctDvL/0aPHnirCrnSdmDZ0xN4JzWB990PBq1c66xSNQCXOM7AhuCsOu8xlJWbyVaBETgFQLeGSMFEFP1EAEREAEREAEREAEREIHJCEjAfTJuuksEREAEREAEREAEREAEREAEREAEREAEREAEREAEREAEREAE1pKA5xjKQVaEKtfBOICLYyIHejvdrgkyLIMQ7DqUzTh5xEnx+9GhlWOz1TKHN37KREAEREAE5kPgcG/XBNbrjcZI4kYvU/Xn1y8uFAy6Yrnsbgp3ryYa4QzegfPNsIgGDnX35Yrd61fzBDB+n1+Y46XMnwQYRyBkmU4mbEyBUGXPIdLqzNnr6ub2WXABf+ZiuqkyEexM+tWH4gg86Tc/3VTqaSLwOgGvb1mn+a3qgv8JpB4D33C4V6LI0ykvRNnavZ45V59eXpn4xDSMfo5xZy6ddsFg0AQzWDfijyeoxLoDIlf1D8Z3f375YkLZkQDi7KPLvOFET94Qd78u3Ll7H493p8Fcz5gfAURKEHGPhoJWJ0evlfNLo94kAiKwHgSGBdyn2Y+vBz3lctoEEOfb39m2dUf2CkdZw+N6BNOwn2fnrqV9qWkXy9yeJwH3uaHWi0RgbgSaXVb3nQkjj3pugH0BhJFN0D36+DMS+VuamUOxDoHAm/33FILzLUrEfVgMGdG6Tn+wDiGRp7lV1YW8KBmPW8DBdrtj4u2jjHsWktAVf6k3luR8XrnyMAgk8UKk/T0EtG20catqnsg9+WR87q3Jcl6AswnUW/be/WD0CQSD2szlrF9gLXl4TpHLpN3u1pb1R6tcZn4oi2mmgeBeiGNT1+gXPxKFnea79az1IEC7T4AH9p0KxfuJzmvTVu5ubbpWu+POrq5ct9s1eIxr6VOyqZRLJhK2D0Adpi5z9mVdDSbH+/t2Po22mjZ5nXmsaz1Yh3wzNuG8Vy6Tca9tTVPvi6WyK1cqSyfmTt4OdncccxqMMWIgGHSNRsPyNOz7wrUE0cmkko7zGXz37U7XzhOUqw8uHAy5Y/xHTMRdu6Xr8G0ojyKwDgS8NUbaQ85MykRABERABERABERABERABMYjIAH38XjpahEQAREQAREQAREQAREQAREQAREQAREQAREQAREQAREQARFYWwIDUai+Hcb96/eJOQasuiHejlMiYgzVWs3d3BXlbLOEhe45onji7cOOe0uYHSVZBERABJaSAH0pIuW0xRfXN65SrY6cDxyGcGjGOQjnOM/5+r0H4MiYz2ZM0J13YohsIyZduL+3n36xfCbjdrY2bYz14/eJ6/Z6fkma0vEGAerVdj7nwuGwCwSQXtl4cljDcZY6ti72f9+/v+rM5+VfAu7rUhOWM58E6orHYu7y5saVH0bvl5Yzt0q13wng9JtJp1w+m3UxRHgCAQkmT6nQEH5t2RrWhju5uBhZlO2j1yNujYgSjt2vGWNW1s4QvCCY0HvC8X98Oba1p3EE3FmnM8fKThdVuJFFRD/Kl34vAhDw+shoUG2RaoQIiMBiCXgC7gRDOfGJ8N5iiejtiyDAeA/x9sPdHQvcM+5ahye8iQBQvUHgRkZyoxvz1fLDw+g36MqZEJCA+0yw6qEisFACnlhRrdFwpxeXn0qLCbo/iroj8M6a42vmBcgaCLsPBN7HsUWJuHsiySQ3HAi4FsHkej3318npSHt24+RR1/qDwD++frH9Vda0bu5eD6ztj5Sudioog68HBy4SCb+aUb5D/iDK2+l2TESatchmq+0OdrZNjJI9S/YuV81YS2VN1TPGywS4JOgmbRai2pwt+HFy6qus0z8gJsqcojoUaNQT+yCx//rx01dpVmJeJ8D3iSg29a1UqVj9Y84nE4FpEiDQKnWMM8ufCeD79fDQRcIhO4tULJUcZ6JTyaSJlHvGHtbVbUFi5Yx3QwPBZn52Oh33++LCddiLk4nAChHIplMWWIZ6jtGHcW6Rn8xV+/3BPjfivrQPjWZrKXLPGT7yxT4+a7qX1zeWj3Qq6eLRmJ3xuyuV7LxANByxcTZzefp15rus3bJG0Gw2n84BenumBDQbdw6/FNCUSBEQgbUk0OgOzqj/59dvre2tZQ1QpkVABERABERABERABD5DQALun6Gne0VABERABERABERABERABERABERABERABERABERABERABERgjQhwOLfV7TkTyvikA+uyYPOcIHDqury5NWc32XIR2MxmzTGPw9g47FGOMhEQAREQgcUQ8ITKcfb5989fIyUiFAq5Px+drxHQwElmXMOhMZVMmJi7ZzgmPlSrrnBfMoe7RdmwsP11oWBCCLLlIEDZIbyPkz3jjODGhomoYjh6PVRrE2cEsYViuTzx/fO6cW972+HUh8Pefen19PKtwUMmAn4k8OfXL+aYfnp59a6wsh/TrjStHgHmrrSpiHyFLDiIbBoE6JlZyzIR9UrFFd/oryZ51/72tonuv2k4uD+Ku+MYjnASDuGvCbkz3mXcG8U5/IPCZ32u03dPTuOsVbHeoXHkJKWoe14jEAoFB+JgYYIKDIJhyURABERgUQQ8kdJWq+1+np0tKhl67xoSQGCX8RkCi7FoxMSM+G/Gd4hAsm84jnki7uPcM3zt2eXVM4HHSZ+j+yYnIAH3ydnpThHwM4Fmt2dhNc6vrm2de5pG3+GJuuPETb/iieMNv4c+JziGoPuiRNy9voy9EIx0sI9xU5C49zTrjR+e5e3nsubEt8G6lmxxBGhHOLuGcCx7bgMBzeaH41FEKFlz5CcB0ldtr26U8TXnAArF4uIKb4w3U85fDg8cfcIk840xXqVLp0iAPUZEnpknEihBgbemCFePcslEwoJx0A/Tjn8mQABtzM5m3gJ7eCLN7Xbb9s4QKyagxCLPTS26uMPhkMumUta3spdHW8waEILPiN1TBn/9Pll0MvV+EZgqgaO9PReNRiw4BOLstAkY82NmfLFY1DEv4Btg8/r2k4Ekppr4dx7GuDmbTltbd3Z1/WxfnvOju1tbthfv7eFzHW0gZwgIsPOacd70cG/X2gaCsctEQAREYBUItHt9W9vDr0rzmFUoUeVBBERABERABERABERgngQk4D5P2nqXCIiACIiACIiACIiACIiACIiACIiACIiACIiACIiACIiACCwxAQ5qNdsdE5vi0O462LejQzuAjFMih3Rly0VgZ3PT5bMZS3Th/t6cpWQiIAIiIAKLJfDlYN8c3XB6GSUgjCcSgKA1TonjiiMN5xZhDJxqctnMM5EMnJAQvFyEYDYOvRzeqdUb7vTycrGFo7ePTQC3LOpTPpt1oUDABQMB13d91xvouH/KlsE5//++fzfHtmVI66cKQzevJAHEspkrtDtdd3Z5acInMhFYBIFkIu4yyZRLxGMuFg5ZQBDZdAjQHSN2Xm22zKl82kJs9P8IXrxl4cCGOXKbGAZC8u2Oe6jXTQyjUq06xreesf6EgAbi/aE36oCXnzZi8O2OPQdxjWqt9qkx8nRo6ymrRCCdTLrdrU0XDYWsTspEQAREYJEE6P8QVsX+8+v3s/5zkenSu1eXAOK6mVTS0R8yPvOMMR2il+wzTbpfyBrguJZMJkwsiff/Or9wLQXJGxfh1K6XgPvUUOpBIuAbAp5QEfNz9qvmIW6MkDLB++Lx2EDcPTIIEuIZMzDWEpiK8fOtGdmwiPu8gtiTdtYvSC9rHvDDVlEY2jeVdAEJQcjwn9++2pt1TmoBBTDlV3pik7RvfKurYrRHXj29LtxZIPfhsTZj5/JD1V3f3poI6TIY8xDOUdDGThrUfhnyuYpppP5t5XKOOO/nV1cKerGKhTznPNHGUacI+oxwOPtJ0zjzyjrH9mbe1tboF6q1uqs3m2st3O4VbS6TsT0R+g/ObsEnENiwc+OI3g/GvGcm7i4TgVUgwJj/+/GR1fmfp28HTeW6ZDxugujBYMCE3ovlkmu3xwtsOU9mtJ9befrlvqvUau7y+ubZ62kLEacPbJCfhuWJ/faPgmT88eXYxmkEvtbW6TxLVO8SARGYFQFvbZFzVKz/yERABERABERABERABERABEYnIAH30VnpShEQAREQAREQAREQAREQAREQAREQAREQAREQAREQAREQARFYawKtXs/Vmy07pPUZ8dRlgsghZQ7d4rDbaDaXKelrn1ZP/AwQlze3DsdlmQiIgAiIwOIJ0K/SRuN0eHdfcrfF4oeJ8kTfp+lcjigGwr04rpMWDKdahOUJ+sHPWZvnNI+w6F+/TyRCNmvgM3x+LBo1Z9d4FCevDYcT2yRSl4gI4BTGz5vC3UKCCoyKaW9725yG5yUOM2q6dJ0IjEKAb/TPL8fm9I5z6cXNzYcOmaM8V9eIwLgE6D9wIk7GYy4cDEi8fVyA71xPX9ru9Uw0/eauaAIX0zbGk4xTvbHk8PNfE2JnzIe4GWlD9BPBDW+t6Wh/zxzgGT+8FMxmjNobChDDmJjgipWH6edp2oz0vOUjgFgU7VIunXRhEyGYZFS7fPlWikVABPxNgP6z0+vZeg1rSTIRmCUBxmT7O9suGAzaPJGxV7FUnsl4ctR8kJ5MKuW63a777++TUW/TdVMmYALuibjmblPmqseJwKIILEK8/a28sr6Akzei7uwbDZsJubtBgLiXInHop3OGB6s1GnaOZzhY3CzYklb2+DAC0HUe+0r2M0iDbPkJeGtUiF9fIX7NwpRsqQkc7jGGSdieI+uRs24n5gHLGx8zVidAer/Xd+Fw2EUjYdfr9W2ff9mC9rLGfLS36+Kx2N/2iPkdZUggcdraeQQcmUc5rtI7EIpF3LbX7bnfFxcr8Z2tUvn4IS+RSMSlE4mBIPvDgwUffs341ve2t2zfiWvv7u9dqTK9M688dxX6gWmX6WYu67bzg4DNVjL9vp35Gbbf5+cm9CwTAb8R8OaQzXbLdTvdN9uX4XRztu34YN81Wi13cn7xYZaYB9I28dPWSsvlhexTMxaKxWK2RtrpdF4NmsI5tp3NTeceg6z/99fvv+XPvu/Hs3kfZv7xAtZmGYMyN49IwX1UbLpOBETA5wQaCqDt8xJS8kRABERABERABERABPxKQALufi0ZpUsEREAEREAEREAEREAEREAEREAEREAEREAEREAEREAEREAEfEQAn4Fmr+eqtbo7u7ryUcpmm5Q/vhybgDvOrg+12mxfpqdPhQCHq3EajoRxzOuZ+L6c16aCVg8RAREQgakRyGcybmdr8+l57XbbVaq1d8Xc//ntqzkp4gSEEMQ0DScbHHhwiMbmIZxNXhAP5ud1oeDuy5VpZknPWgABxiC7W5sunUyaM6cJsY8hbGGi749/SP40AxbMAof3Tf44OV2b4E6z4KhnLoYADvIHe7sm4IF48sX1jZzVF1MUa/tW2nuEABD/i4RDLhII4kMsmyIBBBaa3cE3PivBTQT4EUAKBYPPUh7c2DAR9teKlHR1en3XbLdNXJ41NsYLjB9w+sbhvN/vIc32+MzBeALRWoSHmq22/US4QyYCsyCAqEEmlXTRcMjE+GQiIAIi4AcCiJMSmKXd7ZqgzLoEGPYD+3VMQygUdEd7e7bHhJ1f37jqgvcHWT8kcBAiSa122/08PVvHoll4nhmz7+1su1AgIKGmhZeGEiACnyPgJ/H213KCw3cmnbLgHRhTs+hjIOLXruccj53nabUssP2sz0YM7/Exa/TkRxEVviveS8j9c9VzoXcj/niwu2Oij7/Ozlyno/WnhRbIlF4+vCfNIzn79lCt2c9lFPH1AqSzZsp5MC9A5pRwLfQxe1tbLptJWzt6enFpaaHNRRx8OIjovIJ2LBTGkr2cPR/W95kzlCoVd3VbWLIcKLmzIsC3u72Zt3Fdv9d7Og/C2la58mBtMftCdh37hsmByDtntIulktbAZlUwL57rCbjD/vrx+6UsEvG47QFypuA3a5Lt9pxSpNeIwGgEaFuov/RD1N9wMOgCwaDVVeaF7EXz37Q51GPaIYLeMOfMZzMWcJyzMqMYwuXJRMKlU0n7Lnjmfbns6o3mKLd/6hryx/5lLBpxtgP/uH1JAE4MMXfyys9IhKA+EfP7wAgIe1ssfur93s2eP0nEAmBP5ZF6iAiIgAgslIC3Rsp6YvlhekGDFpopvVwEREAEREAEREAEREAE5kBAAu5zgKxXiIAIiIAIiIAIiIAIiIAIiIAIiIAIiIAIiIAIiIAIiIAIiMCyE8BBr9Xru0q1OvKB3WXPM+n3Dtwi9lVr1M1BkcPAHG4eR5BzHBZs4OHkiiCXbDwCHMj+4/jInFrm5aA8Xgp1tQiIgAiIgEcA52oc3vg57HD8lph7KBQywXNsFoFVEN8kLfMSzfbeN+yArdqxGgQ8RzDGjOMYY0vu9ZzruNfP4uiegPu/fvwcJ5u6VgR8QYB+ByGa2KP4Xany4Gr1ugSRfVE6y5kI5qK046MI3lD/so/BY3AyDgcCrwp9LycJ/6SadZVWt2dC6azpILo5bdFzxrK7m5uOcapn4cCGw4H9o1GA5wj54/TMHOe5ZzOXc31WhDzls8eH4lDf7rRNsEMmArMkgFgDIjGMYyU+MEvSerYIiMAkBAiA0un33V2p5G7vpiO4Mkk6dM96EEDgx+aM0aiNIX+dnpnI0SJtWHjzoVo1YXnZfAkEAwEL4EQQ0MjjuH++KdDbREAEpkHA7+Lt5HE4cMdH4u0ek+F8sYfG3tMsjTMtCAp7gZGH3yUh91mSn+2zvx0dmqBj5aHqrm5vZ/syPX2uBBjfsv+YSiYdYxrPEA72BITnmqAJX8Y+KoGNaCdXUSSb+cfXwwOjQ9lQbuQZY/9heO+ZvYh5tPcTFtVa3sY+EeXH3kDhvmR1VLbeBBA5Zr0doWO+Wc5f83P4u+bbRsCd+sM3zvZQ8b7k7u7vX24VrTfMGed+M5s1of2XfYu3p0u5lavVmZ0Xn3H29PgVJZCIx9xOftNFo4OxAkFtaF+88YK1Od2urW22ETfvdqwdImhlKBgyMXTq/HXhbixCXsCxZDxu7yw9PFhwoFkZY9dcJmOC83yLjVbL8sD3ORxkvdfru26va20qO/UeF/J8cX09lX12BPMJ2MK+PmuDMhEQARFYdgLdft+xpsj8k/mlTAREQAREQAREQAREQAREYDQCEnAfjZOuEgEREAEREAEREAEREAEREAEREAEREAEREAEREAEREAEREIG1JtDrO9fq9dZOwB3HGhykXtrlza0rPzxMvU4gHIsoBAKC14XC1J+/6g/8fnxkh7M5qP3XyelI4nmrzkT5EwEREIFlIPCamPtN4c4Vy+Vnyc9nMm5na9Pa919n567d6Uwle7wf8R2cIRHM7kzpuW8lDocpRBBwxvzv7xP1V1MpxdV4CE5e34+PXSgUtAy99h34JacScPdLSSgdnyFA+4+DpWc4p85inveZNOpefxNAQAXxBUQY6NcJxFarN+wnDssvdLhN6HtnM+9waI4Egy4Y+Fjo298E/J26ft+5Tr/nqvWGa3Y6rtvpPjpu92y8h8M6f0YR3n+ZU8Q0tnI5l8ukn/0quIGAu/tQxN1zhDy7unpyGPcc6ofdvalDswog6O/SU+rmTQDxg81sxoShQoENR12WiYAIiICfCNAnNrs9C7zEuL3VbvspeUrLChJAvPRgZ9uEjxgvsmaI4M8ibViw8rZYdHf3pakkh/5/WuusU0mQjx+SiMetXoRDQQt4IxMBEVguAt5cnFTT7t2XyiY2N8m6wKxy7q1XIkY3qni7lxYv4A1/n9V5lpf5RsAOIXf6kpcmIfdZ1ZLZPZdA2oFg0F1e35h4l2w1CTCmRAAznUyawGfh/t4Vive+z+zwWJiA7CcXl75qv6cBkPJgv4Hy8Yy14fJD1coJAVPKDTF+z2BBn9Zstuy75e+yxREIh0PucHfX6ubNXdH2iWTrR4BvmXqQTMStLvBt3pcrtpbV7/Vsr5A2jT/xeMxFw2HbT2TNi4DE+o7nX2fYH9nd2rRzAoyjZSKwDAQ458iZA9ocAp4S+NR29jY2TNicPyZyHgpa4C3b/wuFnoL5cB/3TDoOZO7KmAX/ikq1OpP2C5H53a2tQZCpatXdl8uu1Xq+L+AJuZMOL6/knXs4g8dYiv4Ykfn7SuXT++5/fDk2lgqEvQxfidIoAiIwCoFGdxC8+D+/fq/cHHuU/OsaERABERABERABERABEZiEgATcJ6Gme0RABERABERABERABERABERABERABERABERABERABERABERgzQh4Au4IkZ1eXq5N7jnUi7hau9N1qUTcDjRjF9c3diB4mobg297Wlr0Dx43zq+tpPn4tnpWB4faOOTPLoWItilyZFAERWEECCJvjqPiWcPWXg31zLMJpERH3zxr9rgkSBAJzE8v2DuusqnP5Z8tk3e/f295y2fRADHZa9XwWTCXgPguqeuYiCOCkShAt+p56veGqtZqrNhqu2+0OktPvL1ykbxFc9M73CeCUy3gEp2Gck3ECxskZIQYEGBqtljkPIw7e7SEQ3rdrqWesLURDYYm3z6mSIXrR7r3+HVM+jUZzILiP0E17UGajGOO57c38U9C/l1LXHwlge+tsN3d35tAuE4FFEkBgYSufNyGDsMTbF1kUercIiMAHBOjTW52Oe6jV3dWtxJRUYWZPALG1o709exFCP7/PL2b/0g/egFCuF4jss3uVCD/ms1kbA/z1+8R1ewOhDtnbBFhD3tncdOxHhoMBF1LQG1UXEVg6Aoi4d/p9lvyejLMZ5crDQgWrWWsigDHrTBhBtZifjWvDIvXzPC/xnpD7vMTkx2Wl6/9OwBOb/YyQo7guB4FIOOy+Hx/ZevZfBCry+TiQMRhnCLzAQ4zLn/ZwlgP5yKlkn8ET2GefGNHnlyLgqWTC7W5umgjrS1ObOzLqmV1I0FfmWQSRJdCAbL0IRCNht7+zY+0VQeAYY9KvvtXOsm/I/mG327O9Ks3LF1NfvDNclMHp5dWnBZ4Xk4vlfyt9IGMUjH6e72ZWwRRZztnYCNi8KxgK2fuWKbghbQwC7rQhpJvAk28ZXAkCw7iB+4LBgOt0uq5ar3+6rnNeYiuXdYFA0LU7bfOpwMdkGmNLfDdYuyTNjWbL3d7djdRGss5JIHYvv5zj6PS6dnZjksAqjEM5qwrrYeM9kQnm7Mv/pSoHIiACq0aAvVfWEzWXXLWSVX5EQAREQAREQAREQARmSUAC7rOkq2eLgAiIgAiIgAiIgAiIgAiIgAiIgAiIgAiIgAiIgAiIgAiIwAoRaHR7vhEoWATWWCzqcFjEwebs8mqkw8CjphNHXEQDOSyNVR6q7uLmZtTbdd0QgXQyaSyxeTolqxBEQAREQASmQ8ATaH9LwJ23eMLRxXLZRNc/Yzg00Q/PUyh7WMAd579VdTD/TLms872JOOJgu0/jQhzt/OgoKAH3da6lq5n3bDrldre2LHN9RNt7fWf/1++b03yxVFqoiNNqUl/OXBFkA+FuHJ2ZwQcDG0+ifWh/4UiOODc/h7TAnjIrceTFlLuVRZ///a9cKCdzyH90yudb7/V7JuKGYzli7jibt9sd++9hZ3OctRFtzKTSLhIOPQX8w08bEUectt8z0tPs9lyhWDQB91kJECyGtt66aAII5yE4S51utVs216EeU99ftku5TMZt5XImQEp7hliFTAREQAT8SsDrP0kfYtOjBl7xa36ULv8T8KOAO9S28jnrvxlDnpxfWF8/jm3mciYKyZzGs9u7oonKyT4mgGATa3cISEWCg3mhTAREYPkIMK7oPAZ88+ZJzPsRc2eePm7b+hkCeeZl+ZytLTAlC28E3Gd04FjvaPd6Nv+rNRru/Op6KgJ6o+SRfJAf8uLZR4KCozxX18yHAKLDBCpB2FCiw/Nhvqi3EBCI9aPC/b0rFO8XlYyR3jssmkk7/fP0bOXngp7Q6ntzXsRXU4mkrQGGgyEXCodsfL8sovwjFf6SXkT5cW6RMygEnytVHpY0J0r2uATisag73t+3cx6Mf65ubm0sJvM/AcSe//H1i5Xb77PzqZ4L93/u/ZFC1li+Hh6YNJkaSgAAIABJREFU8DbnM/hDP8hZ/WarbWLjrWbTdT4RdAZB73g06uLxmIuGIy7EvthjkHYoVGt1d3597Q8gH6TC1vYyaUv/6cXlwtsa5hGbBIkMBi14+nWhYEHvJ7Xdx+BmG4GAnQvFD2ARNjwOZf3v5RZq+PG8yCLSpneKgAiIwLQIcG6JNUS/nlGeVj71HBEQAREQAREQAREQARGYJgEJuE+Tpp4lAiIgAiIgAiIgAiIgAiIgAiIgAiIgAiIgAiIgAiIgAiIgAitMgANajVbLHPWGRatWOMvPsraztemyqZQ57OLENi1Lp5LuYGfnURiw6zgoXqs33Onl5bResXbPwdFwb3vLHGIk4r52xa8Mi4AI+IAADiyTjhVGEXCnr/zzy7HlFOEJBDUmMZxmEXD3DqDj+DUP8w7rtFptd3J5KQH3eUD34TuGRbK85CG8FQoF3fejoycBdz84272GTwLuPqxUStKnCdC/eM6g3sM8B2H6mvJD1dXq9U+/Rw9YTgLhcNgl4zGXTiQdIgyhwEDs+C2xPk/MnZ8IgmOIb0kc2V/lj6gZku7DP4dTyJgW0bZ6s/kogt12nU7XxBsQbkQgJ5ceOMhTF0JjCGC3en13X664+0rFhLFkIjANAqFg0H07OrQ66RnzHOpwvdG0uoZoAmIYsWjEbefzdq2CS0yDvp4hAiIwDwLtXt91+30TGZzmPs080q53LBcBxnoIW0bCYVu7Q7zitQBNi8qVJ7pJ2v4ibd6k450EvRRuR5is3miYeOc8g1suitm03sveI2MoE8Hf2LBxlEwERGC5CTC2sCBvQ20pbeR9qWznY2Zl7BHkshnHnhFGQDjWFaZlTUTc+87a+Mub27mJ0rNHSD/FHhwCd6SB9y9KdG9aPNfhOYx7WFNgXEHAJAUcXM1SZ03oj8d9dvY96vWGtXWMC/1o1EnG5gTd/XV25sug14vkZoFmNzZcPBazc3K0wX7dW14kp3m/+2hvz/YOPnOWZd5p1vs+T4DvDwFq2lnm6r/PL1Y+4MTnqfnjCQRl/se3r1ZuZ1fXcxs3+yP3i08F/Zh9O+Gwa7fbtofFDjxnpzyBdcqI6zDGquzTUl6tTsfu8QIY233BoItGwvY8vsvhe9n39ca47J3xnGAgOPhue1336+x88UA+SAHzx72dbUtzo9Fwvy/84WfAXILg54l43M6MEsDkoVodaz2V8konk7bmxrmch1p9Yedznom3bzgXHQpS5vtKogSKgAiIwIgEWAtl31W+ViMC02UiIAIiIAIiIAIiIAIi8EhAAu6qCiIgAiIgAiIgAiIgAiIgAiIgAiIgAiIgAiIgAiIgAiIgAiIgAiMRaPUQcG+bc+U6Ckt9Pz6yw90IqzeakzvqmqBXKGQHlRFKwomKw8t3pZJrNJomJItjHEL5sskJbOWybiuftwcUy2V3U7ib/GG6UwREQAREYCwC/++P7yaq/lCt2c9xxNxHEXAnMflMxhFchWcTXIVD5AhqjGo42iACz0/6CPqKeRgO5jgaIYxkAu4XF+YQJlsfAowBj/f3Rs6wX4VNJOA+chHqwiUl4AVZCAQDLhVPuO3NvDnz3t2XXLFUWtJcKdmTEPCE/ZPxuDmGo6MV2sDZe5Kn6R6/E/BEOQeabUi7D4TGOt2ua3e7JgBAW2AiAYg1IgIQDplwIwIA4xjOkA/1hqtUa7YmNC1D0CCVSJqDeyAwCGyHUPwoop7TSoOeszgClDvBSMIIWwzVSeYc7Y5Xj3suHA7ZOqcXjELBJRZXZnqzCIjAeATom1vdnmu1O+78WoJK49HT1aMSYP2O/pT9O0Sjfp2ejSU2NOp7PnPdsIhQq9Uygam3BOZfE24nCALjRJ7DGg9jxf8i1Kp1ypGKhX1d9nP5GTExsJFu00UiIAJLQIC5uifoPq/k0oaEEeCdwQu94De074jI1uYk0OwJRJMn+if27wiGIvM3AcYFiGVTfowtEP+XrR4B9tjz2ayJor40ytz+NFu+EHX3ghYxVv19cWHpkr1OgD2t44N9E7uXaPhiawllwRlTRIeZY7GnIFsfAqwjcOaJQMAXNze+DY6xPiUyWk7Z82MMxFiI9ZJSpTLajbpqKgS84E+s95YJet1qWlkwJg2HwjZmYf2Fv/PvFkSdthVRdy8Fj//Nnu5gd/dxg3djw9EuD+4haHfT5ibsmXFmjzEGz04lE/ZsW18bIUjiVDI+4UMI2JJNp+1u5ljjnJWc8JVj3bbJuf1czjhyZpQgrO32x+c5OZNxtLdre5fsZ15cXy8sbxJvH6vIdbEIiMASE2h2e9ZH+rE/WWKsSroIiIAIiIAIiIAIiMAaEJCA+xoUsrIoAiIgAiIgAiIgAiIgAiIgAiIgAiIgAiIgAiIgAiIgAiIgAtMggHNnvdVyt8WiCbKuk3FIm0P6iHT99ftkokPaHOqNx6IulUjYHxx1MBx1bu6KJpSAIXqLgPvF9Y0JhMkmI2CHqPf3XTQasUPgOFfIREAEREAE5kOAvmzYxhFzH1XAnecf7u6aE5VnvKdceTAHoI9sWMD9r5NT13lF/B3noNf+/aNnv/w9jtKZdMr6fxzKntJbrZnYmGy9CKRTSXewszNWphFVuSvez01cZZTEScB9FEq6ZpUIJOIxd7i352q1mqvUahbUq9Nu+07Eb5WYLzovOHMnEnET8I9HIyZ8MhDpXnTK9P55ExiIuPcdIXfw2ceFkZ9UBUTbQ4EhgYAxEsczGu22a7Q77uzq6tNimQhMxKJRc9pPJxMDkflHI/gE63my1SZAO4UwQjaZtHo5HFTAxCmox4/iFQMRC0QCN54Jva82IeVOBERgVQjQlhFwuFKtuqvbwqf70FXhonxMhwD96cHujgViZl3Qj+LtXk6H1zcfqlV3fn3zDMJ7wu3DFyJEzrrl7V1xqoGFplMi/n0K6717W1smBBbRRNG/BaWUicCEBJgvIeQ+68U/pu6zDqjV6fddhwGUc26eAWM5X0O/ShPJ6+f57gmLXbc5Z/tX7GMxzpZ46WpXCcaSsUjEJRMJO8sWDodtXPPSFiXqzviUcSqGgCdBMGVvE6A8CSDO+rAE3BdbU7bzeZfPZiwYwu/zi8UmRm9fCAFPvJiAcGdX11M5c7SQjKzZS+lzGLtWa3V3XSisWe4Xl10CqMOefdjTyyvXaDbfTQx7n5y7Z/+L8opFI49i72ELXMy5e769Xq/vCHjoibW/F7CQNcCtfM7Fo1HfC7iT553NvEvE465YLrubwt3iCu+dN5NOxnLMKygDyoVg42+VA3vbmVTS9ra5zvOlWETmJN6+COp6pwiIwCIIsO6JbyBtLmt2MhEQAREQAREQAREQAREQgdEJSMB9dFa6UgREQAREQAREQAREQAREQAREQAREQAREQAREQAREQAREQATWmgBOnQhLlSoPJoi9TuY5VuDWent3Zwf1OVj8kSH8jqNbOpmyA+M44HZ7PRNmb7VgWXl26JyD5f/8/s0OpOPIg4McqmAILPFvoxiH2BGurdcb9q51tXgs5hAB5tA3wrzvHcJfV0bKtwiIgAjMigAC7vRbOEVF6P+GXvSRmLsn4D6qyCTt/XY+52Kx2NN76KMRcudw+Xv9NQ5YW7mcOQqdXFw+pXJve8tlUmnr83F4mtR2tjb/JtrOGIBAOAhoqm+alOxy35dJpdz+zvbf6t1wrrwDXQibDGvEIOSOAx7jxHka3xnfyrDxb4xt//Xj5zyToneJwEIJJBNxCx7CzKzdbtu8sM/f+s6+6UarpbZ9oSU0vZfjJLyVy5poI4YQcmhIDHt6b9KTlpUA7cA0tPxb3Z4Jw9PHVx6qLhgMuMDG34WS3uNEO4SEPAHsEF0KBYMD8W63YW0UTpe0T4x3Nf5c1ho3WrqZx6STSRcNBWcuADhainSVCIiACMyOAP1by8Rfmu7i5mbk/ZPZpUhPXgUC7OPtbm25aCRs+3i/zs5sXcbPRppZT0VciEDG7DsiLJ7PZp8EOFkf5XdviR95a1WsN/06O/dzdn2VNgTDjvZ2TSQTAffh4Dm+SqgSIwIiIAKPYvSMnzD26RBmmvUaQT6TceyTIVBvolCdjvtxcqry8DkBxLzp3yxYEvXE74Mhn/NctuR5ou6IgsZi0UFQ0wWJuv/x5dgCo5fKFXclId0PqxJrwscH+45ziqcXl74KCv5h4lfoAr6hf3z9Yn3sfaVi8zDZehJgP5ng4AgRc8561HO/60nLH7nm/Fg6kXTdXvfZ+TF/pG41U8E+67fjIxtr4JMwSSBqBL/5Q/vLcwjGOM5Ze8hyP/MWzmmxLubX75WjCge7g3Uo8vrf3yczn9N9puZRJpvZrOOMjZXxw4OVM2U0bPhX7O/s2DW0l8XS5Oc0P5Ne7pV4+2cJ6n4REIFlItDs9uz8I2t1o/jELVPelFYREAEREAEREAEREAERmDUBCbjPmrCeLwIiIAIiIAIiIAIiIAIiIAIiIAIiIAIiIAIiIAIiIAIiIAIrQgCnyma746qNhru4vlmRXI2WDcQLMqmkOYchCtLtdl23ixB7xzWaLdfutF3/0eGVQ7wIWuLIhmNUCNGkYNB+X63XTbCdPxx2e3nYm+tw5MG833GgvGeH5D5WieAwOU5A/GlRVvWaCZiQ3nWzo/09l4zH7VC3HKLWrfSVXxEQgUUTQMCdvug/v35bUhARJBjKKGLuh3u7JnqOIY57eVswUdxRbDufN4EiHJT/P3vnoZ7Gsq3bSc5ZOdkr3PP+z7P32suWlRE5iNhwv3+iktsYSYQGmuaf5/PR2hJ0V43qWGFMExBRQOaOn9OBe/aflxe6AAfJPiBqhbjd+Fkhyl5F4P7l/EyfB5BQpdVuy3OF0vZ52tHrn1lE4A4WWLQIAZQuMsR5sQXJiRGtzGobCty9fsSyftMEsCD24uRYz8nh0NLzE+9hjXZLhe5412PsLgFMqM2m0/oeDxF2SGXaUGMzSGA9BIa4lowmSftWEQK8CQp8oskG7PJIbL9vWVIsV96Vdq6ndtzqJglA/n9xcqLXrnAA+n4GCZAACXifQH80SX77VCqp/IVBAqsQQB8eEu7hJ5JSXt/ezTEqt8oenfuu6WvCFnFOmGfBz8TtpgToG/37y5U+j/73+7VzBduDLSUTcTk5OND+aEjcGSRAAiTgZgKYzjIYTeRMGMNbdz+Bub/g6ohxN+wf4vj3Eoq4md0+lc3MWRoMhvLj4WEv5xrtU3vPU1eVukciKiKOhiF1D+kcuOlAMiD91+trMsl5x/dnlcH+fOp2Oek8DDfxmVAoJF/OTnXeAwV8myA+ex8QAGNcHe9i90/FjSdl317NuedpAjgXMV8I0X550ecuhrsJYJ4a5rVhfjjuPYz1E8D18iCf0/eDUrW21efOIxW4x+T63r0Cd8y9PD061IZZdT7j+lv35x7QZ4b5F5jPifdQCNqRLAr/jWdK1Osgl5VOryd3j0+bLNpv+7LPjQv7MU9kq8XhzkmABEhgbQQ00eJorPdg9NUxSIAESIAESIAESIAESIAEFiNAgftivPhpEiABEiABEiABEiABEiABEiABEiABEiABEiABEiABEiABEthbAlj0D+HTS7cnt1ueKLvpRoAICzJ2LEiLx2K6KA1iJBNYeANRX8DvVzmtEceORmN56XZU2tp66eik448iGAyqSBYBUcJ9saiL28D+s9C5wj6fSssx2TkWiej/HlmWSmshMNkFmSDk94l4TIwZYzSGjH4grfbv4t33mESjEbk8OVGGEPJ+xv0ztvw7CZAACZDAYgSmBe72b38kc8c9D4H7GBbFmYAA/bH4rIlQ5gncSyBjj8Vib+JC3Kshcsekc/y3iUIuK4Vs9pfN4r6BBZWrLngyC3RrjaYUy+V5is7P7AGBbDolR4WCigtuHh7frTEmdeH4xPGsj3k2ycmqx+aimM0iNZw/OI/s8TJngoVF98nPk4CbCei7YTQqoVBQxSWRSESGw6HUGg3BNZ+xmwSwKF/l7YGALsadlmDvZq1Y6l0ggMWR5l6/fHkhbZ/9bWwdEvdWp6MJhXahb2h5Dvv7TYhbITiIIpkkjQL7eyCw5iSwZwRwC+2PRip3geTnZc5+oz3DxOrOQQDSdgiQ8C4wtKydkreb6tn7OOcVt5vvGrEc+mMhSpq3D3YOtJ7/CNidHR3q2HHI75OAyQzq+ZqzgiSwPwTwzu61cxt9BEgoh0D//tNz6ZdxMydb1yRtRj8b9ol7FPbHcQUnKTu7LcyN+uPyQuc+YQyL/UjO8vXK1iDbxJw0PAPhWRpjJvY5dKaedql7vdVaaO6WSZSO9z3ME7CP73uFo5P1QBtcvQrcmXzbSbKLbSuXychhPjdJCnbnXgnwYrXip5clgHke5yfHmmTtofiswmKGewngOorzF/c2JrdbfzthrsXJ4aH4/T65e3qSTre3/p1+sAfM70OZcO12Y6D/CcdnJpXSvst/dyzJAMqfz6T1/EJgPQP68mORqGCuPxIoYD7aU2n7cyuR4BNjrhhqhcSdQQIkQAJeJNCzJgkemfzLi63LOpEACZAACZAACZAACWyCAAXum6DMfZAACZAACZAACZAACZAACZAACZAACZAACZAACZAACZAACZCABwgYGcbAsnTCFuTY+xpYtAiRAxZaQNoHqUEoGNIJ5ZC+9gYDlVtiMdoinLDd//f1iy48e3wuqdhz2cCiAsgEY9GITnTGYjmI4FEuTIBG2dwWKtyFbCocFsh6jXgdi0PLtZpK6OcJs5AP3ylXa/N8hZ8hARIgARJwkMBHAnf7bt6TuU8XBU8c8FEus6gRcvZMKilIkmIC90FzP8QiISRPwU/cd3HfiMUggM+uLHDHAiPIKXDPdesiLwebnZv6hACeHbHQyyxI+0zgbjY3LXLH7/GMtMkkNUbgzmcrHuYk8DsBI/rDe1+92aTAfQcPEryHIxEaFj1HwyGVckGmwCABLxFAf1BvaEm10ZRSteqlqrEuIirKOsznJRmLSsjvRz5HBgmQAAnsDYHRWKRnWSrBKpYrCwkB9wYSK/ohAYylHR8UdDxN5e139zt7HEE2hQSZEB7NG+gTvTw90ecJjMth/JdJkeelN/kc+vqQACAU8FPstBg6fpoEXE8AwnHIzhHoKwr4Jj+98MqFag3HI3mtno6NVRsNx+8BEN9hXAQBbmaGEebD1OoNWVTo7PqDxiMFPDs6kmQirgJF9HkzSGAeAniuxJyvZHwidQ9B6m6TXt4/FXWu2rxhf07F8ykSCrhxntu89Vn35/A+A4E7rq94pmdsh4BJ5N7t9eXHvTslwNshs797PcjlJJfN6FykSq3O5IMuPhQwXoz5XRgz/uf6WkbmQdnFZd7louEdAXPqLGskPx4exLKsrVbHlOf77Z32D7otMGcrlUxo/+UuJ1/EOoujQkHXNOCc0zUClqXPjW4RuKPtKXF32xnA8pAACThJAMkqB6OxXnexVo1BAiRAAiRAAiRAAiRAAiSwOAEK3Bdnxm+QAAmQAAmQAAmQAAmQAAmQAAmQAAmQAAmQAAmQAAmQAAmQwN4S6GPC7Fg4SX3qCIDEHQvQIO0bDofSHwwXErfbN4fJv7VGU7q9niPHWSAQkEQsKslEQiKhkE56xiTzTrcnzVbLVRPOjw8OdCEoFvFBKNbvD1S4m8+kpT8Y6MLhzidcIEf98+py42JTRxqLGyEBEiABjxCYV+Bury5k7riGz4p4LCqJeFz/ZJe44x6RTaXmklDiPg0peyIRf5NrYAEzRO74RafTlZfXxClIJvKZwB2LxrGY7CMhEj7z95crfSb47/drj7Quq7EogWlxO76P4wbPNTgG5w1zXBrJCWQqz+XKvF9f6XMUuK+Ej1/eAwKQ3WGBaaPVllqjsQc19lYVNblGNKrvy0G/NyRc3moh1sYpAj1rJBDH3D4+at8QwzsE0J+WSSYlFIBQ0AsqQe+0DWtCAiSwGQIQq/aGQx3zuC8WN7NT7sUzBPA+B9EkxvZuH590LGpfYlqK6VZJldvbAzJnyPMhKYbEPcjnMbc3GctHAnMTMEKj6S/4ffKWAHDX38DsknqMVzw9l97GyuYG9ckHcX3E+AZkfQi7yB3/G+MlGKszY3RO7ZfbWZ4A5uxA4o55S6UqkiQZ9f7y2+Q395MAnjfzmYzksxlZNkm0GaMEwX+ufzieaMIrLYOkQhcnxyqJhuyesR0CmKP55+WFzgG4eyrKYI/eL7dDfDf2iuQKmK80GAzl4fn5w0Kb10md3zu0lp5/vBtk3FdKtBUE2de3d9Lj+bvWBkJyg3QyoddL9MdhXt024/z4WBLxmDyVSlLHPEIXBd6jvpyfCbI3DwcD+X632wlC0I+GOaBIehIOhzVJmnkvRAIptwQl7m5pCZaDBEjAaQKYN4S7LhJ/LTJ32elycHskQAIkQAIkQAIkQAIksMsEKHDf5dZj2UmABEiABEiABEiABEiABEiABEiABEiABEiABEiABEiABEhgwwT6o7GMxmP59+ZWZQaM3SKAydyZdEqlTlg0hMUej88lab+8uKIiEK9D3g7RCoRiJiDRhdh3aE0m7H8UFycnAtHvsov/XAGChSABEiCBHSWARdiQMGAh9Wg00kXUToVZGIPJ4//99l0TfPxxca7CXCQm+XH/MPezCcqXzaTfZBEoY+vlRVrtFxVFfCZwh7gd5UF9P5vIjkVUWIzJZyenjoTd2455NkHJlxG3mxrjeMPxZCQn+P1nx59TtChwd4okt+NFAlhOevEmcG+p1IaxOwQSsZje0yPBoAQob9+dhmNJlyKAPj08Nz9XqlJv8lq1FEQXfgl9YIf5vETDYQkH/G/JqlxYVBaJBEiABNZKABL3wWikif/Qx8MggXkJoJ8PyVACAf8k2c3Dg46Dej1+k7ff3akcjrEcAfT/nh0fSTgY5DPZcgj5LRJwLQG7xL3X72s5cc6bQN8gEmlBOgex+66GmQeE8uNZCnNIMM7nZHwmcoc0qlZvSL3VcnzfTtZjX7aFZN3dXk+PhX1KcLMv7bvJeuKaifHNVcTiZuzenuh9k3XYhX2ZsVyMReO8ZWyPAOYG4LhvtJraF88gARD44/JCgoHAGwx7rwMeITHvyR6Y0/vwVGSCmw0fPnivRz9RqVqVSq2+4b3v1+5CoaBAmh4KhQQJBbed8CKXSetYW/ulI3dPH89P32RL4T3z+PBA584jNjVHbBN1DIdCOk8DSRMg8Md7YNFFAncwMHM+8a4f9vs3gYX7IAESIIG1EjD9nHxvXCtmbpwESIAESIAESIAESGAPCFDgvgeNzCqSAAmQAAmQAAmQAAmQAAmQAAmQAAmQAAmQAAmQAAmQAAmQgFMEIMEYjsdy8/Coi6sYu0cAi0Gw2AATn5vttjyVyq5YAIuBy/OTY52MjTKhbCawSOWokNeJ6NN/s7dAOpmQk8NDrQ9EuU4vKt691maJSYAESGBzBHAdx6IhI5fGYjYsanMqjMAdzx8Pz6U3eTuu9RAOIRbdJyTwR/m8JBLxN9EhtgdJBBbVPpcrUm003qqA/aAcWLBn4rPJ7IeFvArty7W6lB3k4RRXbmf9BK7OTvW56/6puLJEDoITHINYvwuXGEQq2O66gwL3dRPm9neZAN5VLk9PtAr1ZotS5B1qzEQ8JtlUSu/rIb9/pyVbO4SdRd0iAfTnWaOxdPt9lfgY8dwWi8Rdr0jg+KAgmVRKHwxDAb9KAxkkQAIksK8ERmOR/mik41YQpEE2ySCBeQlk05A05fTjEJQiwbBlOSutnbcsm/jctLwdiTEpZl2NPPoGIBbNZzL6TBbaZYvzaij4bRLYWQJ4lhjLWEXs029Wdok73qfxvIH+pHQqOVPmvqtJAsEACXEgFMVYWbla+2WMzKnG/U3k7hNljv2bwNhbo9mitNQp6Ets56+ry7e5O+1OZ4kt8Csk8JMAEgIsm/zd/uz69FxSuSfjdwKQzkI+W67V9PrN2B6BWDQil6enmkz1+vZOIOJmkADmUWlC6UhkMtFjOl6fQe0id7yrs39rs8dOIZvVd3vMX+50e9Jst6T10hHLcm/COwjQMR98F+fyI6FiJpWUu6eitLeckBNzus6ODnX+4bfbW1f0C0YjYclnsoL7Cq4amBvmtWsCeMcikbd5n/Y1A5s9+2fvzf4cyv4+N7QIy0ACJLAqgZ416ffzUkKQVZnw+yRAAiRAAiRAAiRAAiSwDAEK3Jehxu+QAAmQAAmQAAmQAAmQAAmQAAmQAAmQAAmQAAmQAAmQAAmQwJ4SMItTH0slXTDJ2D0C4XBILk9OZDQey93jkyukDH6/Tw7zBYGAHYsf7p6edCGEPTARHZP2ERDqmkWiAb9fsBABi6QxoT8QCMhnMt3dazWWmARIgATcSwCLVbCADYJnBOTnSPQyHA4dKzQWM/5xeaHbw7YvTo4FCxdxvS+WK7/sHwthsZBx0f2j/NlM+k1Ab+43RuCO+wwWVKK+o9FYF+pBMoFyfDShHd9D4hQIMq/v7h1jwg3tDgEjcL99eHRENgJRdCwaVaEJnpac2u5HRClw353jjSXdPAHcB75enMtgMJRasyGt9svmC8E9LkwAzxa4P0dCIQkHApS3L0yQX9hFAoMRBO4j7Q+C2LbebO5iNVhmEUFfGN5dUvGERMIhFYRCMsggARIggX0ngPGrvjXSsYNNJDvbd95eqz+SOR7kspKIx1UuiT5H9D16MezyIUoFnWvhcCik75n4GWaSMOfAcksksCYCRthujSEO/3VeAt6uIGdDLgbzrjUtcTf3CPQxYRwoFov+kvx3l68Dw9FYkAQO8YLkOOXKWpLATYvcDWt7e2DMsVZvqLAZ92fG6gSQuAbHrV0Qa98q5ungXzad0s9ABo0E2gwSWIWAGdtcRBKHZ1aMT0JKPhmfH8n/rn/o2CjjdwJHhYKetxS4u+PowNwW9OF6+b3SHaR3rxQf3X9Rm0w6JceFglbsv9+vf5ujNu+PAAAgAElEQVQ/u3s13q0SmwQM089GD8/PrpwDgDnTV6cn+syGvlA8u+9SxGNROT8+lnKtLtV6favHO541kDQ5HovJU6ksrXZ7qyjRT3lUyGvSh36/r+2LPjzG5glQ4r555twjCZDAegiYvk2usVoPX26VBEiABEiABEiABEhgvwhQ4L5f7c3akgAJkAAJkAAJkAAJkAAJkAAJkAAJkAAJkAAJkAAJkAAJkMBKBLBQEws2ueBnJYxb/fLX83PxB/wq4C9Vq1sti9l5NBKRs6MjCQYDWqb3FoBmUimdKN8fDKRcrQm+l4jFBFJ6BBbqGV3V43NpYbkGBk93bSGDKxqQhSABEthbArhuHh8e6EJ/XINL5YoY4bmTUCBOh8gBEnQIcIy8Hdd6E1i8hM/hJwL3kmXuc8FgUI7yeUkk4lqf1suL1hF1RXS6XcHiPGto6e9Rro8mtWMhz99frnShGRZYMvaPwOXpqWChp1Oi9bfJXq/PPptIDkCB+/4dt6zx/ASQRAqJpprttt57cE4y3E3AiF/y2YyEAn4JUnrs7gZj6RwhgGd1CG2N4KjWaEqxXHZk29zIZgkYaQMS+kAoGPT73vrCNlsS7o0ESIAE3EmgPxpLt9+X20ckF6TUxp2t5N5SBQMBgdQ0EY9pf2ez/aLPTNMJh91bg/lLZpcPYczt++3d/F/mJ98lgL5ijGNC1hiG+ZlBAiTgGgJ4H4YYHOJ2/LQLgCEJx9gPfkLGbsaZTOGNyB1Oc8iOELPmIuDaCskergWIXZa4o5YDTQI3oYC5GRj/W4dEfZbI3Y/2kkl7mcBYHOa4cD7H8qcV+hIg0lZJ+yebMXexar2x1Hjr8qXkN71I4LCQVxk75KMYe/8ocE1IJuK/JMVAUsrr2zuKSz8AR4G7u86cr+dnEgyFVEiMsUMvvlO6i7h3SnN6dKhzYTvdntw9PXmnYjtQE/QDHebzeg+yB8b+7x6fXHkPwnMd5k9jDh2uM4+lkjRb2xWPL9LUSOD0x9WlvovhfWPb8yzSyYTO+3jpdLd2/qFvspDLvrUrkmkhWSljuwQocd8uf+6dBEjAGQK91/lCiyRWc2bP3AoJkAAJkAAJkAAJkAAJeI8ABe7ea1PWiARIgARIgARIgARIgARIgARIgARIgARIgARIgARIgARIgATWRgALUgejsdSbTSlVqoJFUozdIXCYz6l8otFqy3OlspYFtsvQwOKHXCatCwm+393LYDB4dzMXJ8eChaUIy7J0ITUm73d7PWl3urqIBQJfxCISd0yy/vPyQhcL2oXAy9SH3yEBEiABrxPANRPXWogsELpg7akow+HQ8apjkdwflxe6XXgx4Fj9SJiOhUyFbHZynxiN5H/XP5YuE+qHeqK+uEcVKxWVQ5gFtpC9/3Fxrovh5ol/b27XwmieffMz2yPgtMAdNTFJDXDo4bz46JkHnx0MhivJVQ5yOYHomEmctncccc/uJID7De47iEq9ru/IDPcTwHUR75SxUEjFxwwS2BcCENpCtIa+PUhjII9h7BYBSATxTJaIRlUqS3n7brUfS0sCJLAZAkhC3B9ab5LRzeyVe/EaASQTzqZTmkgScvN19Xtumxsl7s63AJhiHBMCNQjcISNjkAAJbI8A3n9nCdtRIkgCW+0XlYFPiwJxLmPRdSwW1XEwvH/Nivf65U1CVHxnWYm7EZdDs21E22+/m0O+vQr1kN+nCcMQZn4Q/hvzMiAQ/Ey+vOy+Z4ncUQ4I940435SjVm9IvdVyzXyXZeu86e9dnZ3qPQrHP457HOsfBfqRWi8deaE0ctNN5bn94fxGv/yscUZzzTXSdvtxifMfY/NMRPn5IYH5gLnM/GO5uL+BOeY7IHC+dzpdvcbjej9vYKwF1xTGrwS+nJ/p8wPm15Zrdd6veIDMRQDzjv66utR+CIzhrOuZa67C7NmHMPaCZGzoB0I74B/mJUOcXW80pdPruY4IZONHBwdiDS0JhoKa6BfXciToG1q7k9QSfSjgXms29bjfZpj5iZj7CI54DnE6kDQy4A+INbI0UYM9QRbeQZOJhN6f2y8vUm+2dE48wx0EcJ1A0gQ8qwZfE2y7o2QsBQmQAAl8TsD073007/7zrfATJEACJEACJEACJEACJEAChgAF7jwWSIAESIAESIAESIAESIAESIAESIAESIAESIAESIAESIAESIAE5iZgJnA12xCAVykhnZvc9j+IRVNnx0cqC8DkbiyMw0KDbUfA75fT4yNdBI1yPZVKHxYJC0qNOAOfx0IwLFyxh1n8h9/NK3G3C385QXHbRwX3TwIk4HYCuGbjumkSamDNUqPVlKdS2fGim4ktZsPzXKOx4Bj3PCx0+mdFgTu2A2H7zcPjbwujgoGAHOTzgoVx8wQWl9cazXk+ys94iIARYtw+PKoMxonAwkEs/DYSAxzrSBBgX9yH/ZhzAf+Nv1XrjYVE7jj/8rmsPqeZbeBcmBbaOFEnboMEdo0Azj+ch7gXYBE33pGxqJjnh7tbEs8uEMVEQxAf+3UxO4ME9oUARAOD0Uheuj29XkE8wdgdAkh+mIzHJBQKiV2mtzs1YElJgARIYDMEoNUZWCPpW5Zc394xCfFmsHtyLxi7OiwUJJWYJLC8Lxal/eK95ydK3J0/fNEfd3p0KDiGIHFnkAAJbJcApOcqcocIfcq/h3489NlD5P6RfBb98ehTiscmybTsUSxXZvYH2ucrTEvcp+XsKNdPSft8kkCUfXo8YBnSkNCZcQZcskLv9JcNRj8l6pCJQuS+iOB3kbLNErlDkAeVvZHyY3vzjBcusl+vfxbt/PeXK22367t7R44frzNj/ZwjgGsNxlNwrcU4I45HIxA3CePN3nAV7Pf7Ums0pNFqvyVWd6403tySGROuNhp6jbYH+Ou/yOSnGfd9jwTuMRhTxnX2vcD+jgp5FcDjfoT74Uef9yb192tlF7gjAbRljfYNAeu7BIFIKCRfLs4n4v9qback3EtU11VfQSI/CNwxNwxzuibn7fbnVb8HKRwOC+YhYR44+qswXyGVSGiiHlyPcQztSmRSSTk+ONBn1G83t1sv9l9frgQvjnhemZ6T7kThvp6fSzgc0k1h+yapWDQSlkI2K6PRWO+nz5Vf7+VO7JvbWJ2AXeLOsdrVeXILJEAC6yeA9+uhrU8P99p19eetvzbcAwmQAAmQAAmQAAmQAAm4hwAF7u5pC5aEBEiABEiABEiABEiABEiABEiABEiABEiABEiABEiABEiABFxPwC5wL1WqnMTl+hb7WcDL0xNdWIyFU91eT7q9/pylx/Q9ny4KabZajgtPsum05DJpXez84/7hNznunIX87WP2RdFYoPbRwmssDvzz8kIXCWIhBgSMXPC7LHl+jwRIYJ8IzBK5V+t1KVWrjmGwC9znvTabe4BZBL5KYSAzwP3h++3dL4uzIH9NxGICKXuvP0kkgs/5Zjl5xiIQZmLxFe4zjP0i8PXiXMKhkDgpcAdBk3wGhxyOKiTnwUJeEzge/7q61OeagM+nYhPEPCL3aXE79oHt4DjG9ylx369jmLX9mAAW0uaymTcROBZEV+oNJjtz4YGDReu5dFoTr0CcNfOe7cJys0gk4BQBPAlYo7H0RyNBnx4kSAz3E4CAIx6PyUE2KzEV602e7RgkQAIkQALvEzDjWPdPRYFglEECyxIwCYgh5xlZlny7vVt2U67+nl3iDtkjxtQYyxMATwjc0XcMgTue5xgkQALuIWAE4Ojrnh6tgcy90+nq84MTSRrt8xVMP/5nJND/bvbdfZW0DwZD7Wu0bH/7bDvz/P2wkNe+MgQE6cFPkk5API/EcOCGcmI8Yp33jFkid1xXsf/eqwiX4ql5WnrymaNCQbLplGAc97ni3Dju/CXgJ/edwP/98VWvHbjW/iZtH491vL3ZbslLpyuDwUDHJBnzE1Ch6NmpSmdxH4NYHe8z+P2swJwFiPs63Z6ONGP8BPP2TFIPfAd/x7V+Wsxun79h3/bjc4kS91cgFLjPf+zykxMCeG88Oz7WhEFPpfJOCbi90Ib5TEYO8jm97v24u3d8fvQqjJDUN5tKSjwW0+TMuJcigUYgENDy3tw/6DUf86/x/IzPYO6QUwG5PZIb+v0Beel2NMlKfzDUezXeT1YN3Ku+Xl7IeDSWHw/3MhxuV5yvAncRuX18kl4P90jnAvPGMIdf77FIEDAeK0O0KdrTJ5iz3pR68/0EKs6VhltalgAl7suS4/dIgAQ2SWBa3I5nBoz9cMx0k63AfZEACZAACZAACZAACXiZAAXuXm5d1o0ESIAESIAESIAESIAESIAESIAESIAESIAESIAESIAESIAEHCZAgbvDQDe0uVgUorqM4CdiNBrLaDzfBHos2sLkcdjtIB6F/N3JuDw9lUg4pJPRscDWybAvijbbNQuv9We3q782AlT890PxWY4PCroobV5RsJNl5rZIgARIYBcJYPLJ8eGBLup1QppuZ2AmtixyTYZcHfcAJ4RDZlvVWl2eX8X0Z0dHkkzEX++plFnv4jG7qTJj4SSS1SCu7+4dkb6YsuNZxSz+Nr+zy0ouTrDAN/ZWVYg+IYkZfiBynyVut+sRjAieEvdNHUHcz64QCIWCgnsDFmtCsIT7D943GO4igGtyJpmUCCQk9Oe5q3FYmo0RwHPAcDSWWqOpiYgY7iaA9yvIHCBugMAl5Pfz+uXuJmPpSIAEXEIAclEkLEFfEp7NnZAJuaRqLMYWCGB8DGNIsUhEEzx6VSRpxsmmEwRuAbkndom+49PDQwn6/RLiC6gn2pSV8CYBFZEjaelrEl57X7iRDEPojn6+ZYXu9vkKkCVNi9h7vb4K+/A3/NtEoA8TY19G6otEh4tcqtCvYMYZwAXC3mX5zFNfu8gdYxS4rpoyLDJ2OM++vPoZjCch2TD6FyD5dHrOj1e5sV6rE8CzdCwa1eQB0yJxzEXDtaPZftH5BUiEjushYzkCEOCenRzre8uswDzB/nCgMlpw7/b6ek+a3Pvw/30SDARUHo3rLtoOyb0R9mutfXwa8veXTkcy6ZR+F+33780t21HkbQx/kvS5LtZr4pHlWpff8jqBaDgsSKyD6yTOux/3D2t9tvI6z2XqZwTuzXZb5w67IXAsIAEPEpOb6zHunUb2DQErkmzgmo57QD6b1fst+nUgcXci8Oz45+XFL/vXuwbGGi1L8C7T7nT0nwUh+ZJxdnykiUSQeNqpsi9ZFPn7y5XeFZ0WuOO+mk4lda7CU7ksrfaLTOT8KZ1/iHtysVzhub9sw234e7heY74eAu+nTLy94Qbg7kiABN4lMEvcPispFxGSAAmQAAmQAAmQAAmQAAmsRoAC99X48dskQAIkQAIkQAIkQAIkQAIkQAIkQAIkQAIkQAIkQAIkQAIksFcEKHDfzebGAipMGsZEcP8Cq2/NZPvjQkEXc949PUn7pfMLhGAwqMJeiKQWCUhT8D0sDkY8lcq66MvpwD6wIBCLzPAT/9seWHCNhTBghIUN909FZQVBFiXuTrcGt0cCJOBVArheYtEWfmJRLhYWORWY2IJFTBBAzBt/XF7o9f4/377P+5V3P5eMxwWLxSDOuHt8koN8TvA7I9TAPQP3NCyiHAwGK++PG/AOAbu8HcfvOp5zjPwFj2HwsptnGXPcgiZ+h2cdPLMhZonc662WPv/gfEPgqc7IanCs4+9YSIhznBJ37xyjrImzBLCo+OL0RCBjqDeaKhthuIMAFrVj8XM+m5FIKCjBBd9d3VELloIEVieAPr3eYCitl44mJlpFprB6abiFzwiooC6bUYGDeT5D3xu69ZCWB5eyxXriPtsj/04CJEAC3iIwGI3lpdfTpCV4RmeQwLIE0F+C5HyJWFS+3917VkZoBO4QZZVek1guy4zfEx1TxThjJBSSSMBPJCRAAjtCQEXu8lPobi82xoggGH7pTJLEb0q2vgo6zI2YDowV4JqPvn68Y4YXmDti3xbGDwajkcrvEdVGQwWS65Iv28chjXC++yrDtSe2XYWXl7+bSiR0Xg6OWyQbxjwgBgmskwBk3kcHBZWJ4/zVvi2fT489iGYxdonrKcbWmXDLuZbAnMCDXE6QdBicIdft9wcytIYqEEd/sCYu+USUDxFwJBKWQjYnsehECI/rPBKkQTKdS6d12z/u72U4tMRcY9DG6xoTd47SZrZkkrCrwL1W53G+Gew7uZfjAwi6k3qMtF9epNFsSafX28m67HKhM6mUoC1wzmIO87Yjl0nrNRjzvPH8hnkHuIdiHhAC/20X/eP6i+s/Emqg/M3XOdjom4AAHj9xP1h0ztLJ4aF+XyXt7RcZy1i3FQ6GJBwOSygY0Pu8EczjPtPudKVcrS70vgSB+cnBgd6nru/R97a9Z9W/ri7F5/PLw3Pxt3ny5rhAXyHmHWBeIuqO++rse6tPAgG/ztXCsxHaDcfYc6X6y/M4GOJvfEbf9pm32P7tydoWTYq22J74aRIgARL4nADF7Z8z4idIgARIgARIgARIgARIwEkCFLg7SZPbIgESIAESIAESIAESIAESIAESIAESIAESIAESIAESIAESIAGPE6DA3eMN/E71MOEck/ztAncs2MLiXixgMJPwl6VTqdelVKku+/WFvvee0L3VfpFiuayLzBCUuC+ElR8mARLYcwJG8ANpxc3Do6M0sFDps0XE9h3iOg+BO77zz/UPR8ry95crXXSGBW3hcEi3jXpioZxZfEu5kSOoPbORTcjbDSzIoCBiMdJ1JKM5PTrU5zMszoeMA4HFYwe57Lsid3xmWtyOxfjVekOPefuzESXunjlUWREHCeB9KZtJy2PxWeUjDPcQyKSSE+FiNPKWxMI9pWNJSGAzBEx/HiQPD8VnfUZguJcAnu3Oj4/eBFco6UTc8CqtGE/+C31zAb+PiSnc25QsGQmQwBYJwPPTsyzp9vtyc/+wxZJw17tOAP0hEGAlY7GZAnf0tywqwHIjEwrcnW0V9MsVslmBdC0cmCREZJAACeweARW6Q3T7KnW31wDjQ+gD7HS6goTxi4xjYTsYc8I9ZjpUmjvj9/hcLPa7kB2/N4lZFyEcdOhd0vQ3YN/oa8DY2TQL1BVlXLXP1CSuxRUVyTGGo7EMx2O9Dy+SBHoRTl757NXZqUo2K7WaioQZJLBOAriGIdmtitvHY5Wx9gYD6fZ6KkLF9ZOJJdfXAkjOAbku5r6tKoLFPekgnxeMsSAwbgx5O/olMR4N2TTCJC+CQL5cq2lCj30Pu8C9XKsv/Jyw7/z2of64VkKODQE2ztdaoyHNVpuy/y01Pq5zxwcH2g7FcmVLpZjsFtfeP1Ui7tP7JcqDeyiuvaeHh4Jrbbvz8svzL679hXxOE5ojQcrD87PkMxlJxGMqDjdzu++Lz/LS6cxVP8wJR18RdnxffJJubzKuiPs7tonkwyhLOBQUJLrH75EsBMc03qGenkv6njRPoM5/XF1qgim8T2Du4bbi4uREopGwPrOA43RMzt2Dd9/ZPio32vD7ze1CcvttceB+5yNAift8nPgpEiCB9RGguH19bLllEiABEiABEiABEiABEviIAAXuPD5IgARIgARIgARIgARIgARIgARIgARIgARIgARIgARIgARIgATmJkCB+9yoPPXBk4MDSaeS8lQqSX8wlGg4PJmgL6ITyjGxHxPwx0YkNUftzcIALOCtN1srLxybY5czP2KE7pj4j7rYYxWJu1l0PRwOOel+2cbh90iABHaCAK53f15e6GKsf29uBde9bYZZHOOkTB6Lr7BdhJG3G+klFt/ifnH7+DT3Qrdt8uG+10sA58GhbSE7pCHrlni9Tf76qfR8qyTk7dOC1lkidzzDQUZjjnG7uP29ZyNK3Nd7LHHru0fgLyT78Pnk+92dDAbbvRfuHr31lTgei+qC+3AwqNI8KvPWx5pbdi8ByMyG1kjE59NnWcgbOr2uPiP4fBAt+D8sPEQ/+D4EEYsK6dxLxf0l8/t9EgqGVIQBgYsmHFSJ+0QgiHaBQCOfSUsiEtZ7EIMESIAESOBXAr3RSC+deEZHUj4GCSxDANKmdGq2wP34oKD3YyQIvi8Wl9m8a75DgbvzTaFJeU6OJej3S9jPZzXnCXOLJLB5AkbobmFWxGt/uikF3rGt0ei3Qn0kZHe6BngtnHW18Qn+72fg/dHpy1J/hDGGsc6LgNTXjEtgzARJaCFvd0Loe3Z8JBC5Y3wi5PdJF/0dIvKNIsR3Dyf0KyDxNY7P67s7ndfDIIF1EcA8MCQljMdiKnrFXDJIvvuUtq8L+dq3i+v4HxfnKmk3MUtwfHV2psJbCtwnlIzAvdluq3x5VZn+2huaO9gogcNCQbKppEq18cz0VCrr+AtjewRWFbhj/jGuk060o5n/g2MD89DsSU9wTca+8MxtH6/Dvg9yWe2jmg58Fsca3gFwLcIzea3Z/BT231+u9POlak3qc3we+0DZMC4fi0Z0FjmSEjzOkKDP2vnXi3MVwm9boo9jIZ/JSjAY0L4+iNztkU2nNJkJBPZ4/2m+znt/b9683+cXn3/yRlZrNqTT5bn+6cG3Yx+gxH3HGozFJQGPEKC43SMNyWqQAAmQAAmQAAmQAAnsLAEK3He26VhwEiABEiABEiABEiABEiABEiABEiABEiABEiABEiABEiABEtg8AQrcN8/cDXs8PTyUVDKhkq/ReCSRUEiCwaBOUH+uVFQi5dXFRvNI3I2sHYOvkUhYRb5YkICAtBXyVgYJkAAJeJUAFiYdFvK6QAyChG2Hka0/lysCCbUTARkEpBDT8nZc/7FoDb//348bz94LnWDo5W3gOEjGY5JJpXVhuklSswl5u+FqjnsIWow45rMF8tMidxzH74nb7e1nfzaixN3LRzbrtggBnE8Q9+Gd6Pvt3USyy9g6Abyf5bIZSUSjEgr4VezEIIF9I4CFm31NuDcJFX+/ymznZvF66kC4BJGIV/t/5ubhog/iuQxSLJWD+H0S5HXORa3DopAACbiBAMazcB+s1OuOCEPdUCeWYfMEcL+FnCkRj2vfp3kWQn/QX1eX2g+E30Hi/jCnlGrztfh8jz8F7jWVczFWJ4Bj5OLkWKKRiESYUGx1oNwCCbiQAJ41VOo+Q+g+q7jvSdPfSzk4EbL/3p/ltHzdKbSD0ViUyWgkNw+POm4IeTvupZ+NV8xbBlxbjRQ37PdrPwcS13FOxvsEMX6UTCRUov1QfJ4XNT9HAksRMAlskPD9x/0Dk0EuRdF9X0rEYjpXAu8+DQjJS+Xf2tYkvXfqeu8+CouV6OrsVMLhsOBceHouSYdy7sUAevjTSKyC8wWJVfD8Um+2fhF0e7jqrq5aLpOWw3x+qWdKtOnFyYmEQkHpdLuatKE/WD6RJK65SAbX7nTk7vFpLm6QsxdyOUkm4jphCN/FszgSWmoyZ79PIqGw5LMZQYKpYqXym5jcviOI4A/zOWm2X+SptNi8ZzyvpxIJgQh9Ipu35LFY1GQu7wXm5J0cHapkvtZoSrFcnqve6/oQ5kEW8jm9hqMNwNIEnq3RRpDm429gzSAB06+Kt/cw+wB5QJAACayRAMXta4TLTZMACZAACZAACZAACZDAAgQocF8AFj9KAiRAAiRAAiRAAiRAAiRAAiRAAiRAAiRAAiRAAiRAAiRAAvtOgAL3/TwCICPExHwTlmXJffFZFx3sQ0xL3LF4Zpas3c6i3++r5B6LEiD1sE/k3wdmrCMJkMD+EMA1EgsMERAybPve8MflhS4C+8+37442ArZ7/1TUxW0mjNgdv7u+u3d0f9yYuwlg4SDEXRB4QcJkpO0oNY6HcrUmrZeXjVUCxzzOQzx3mDLMe0xCPI3FpNV6Y26RAiXuG2ta7mhHCOCcuMJie8vS+wF+MrZLANfpy7PTSXItv4/y9u02B/e+RQJYwKnSdoH0bfkYjsbSxTNOraZyUoY7CBSyWYEUYIxki4GguFXi5w5aLAUJkMA+EpiIDEbS7Q/l4bko3d7PPp195ME6L0cAfS4QXEE+hXExJLVBHBUK2i9kj12WFRrRULVel+dKdTlY/NZvBCCBO8jlJOT3S5APazxCSMDTBPDcYZKr7vPpjv4DCNUhcYeY1CS9d/Ie+bYgXkQTZHStkR5bnJMx+xT78+pS0DFUqlZVSsoggXUR8Pt9clw4kEQ8pkkgm+32unbF7W6BAK69kNVi/HtWgk8jcMd8ik2OkW8BxVy7RAITJDRAWNZI7ovFrc+jmavg/NDaCUSjUbk4PtI+qrunJybMXTvx+XaQz2TkIJ+Tbq+nCUhmRSgUktHI0nPaHscHB5JOJnTOkI7HjcdSbzSlXK2+JVeerxSTT8VjURXC4z66SPKdGJLHRZA4wtLrDZ7FpwP9WEjsg/FzJOOYda8Oh0KahAnzHdA/tKygPB6LCUToqA/KUqnWpNZs/lYm9LnlMhn9Pdgh6cWy+1yE80efheT+5PBQopGwyvgxF9IE7ndghPlVeL5mkIAhALk/5t+hPwDJxhgkQAIk4CQBitudpMltkQAJkAAJkAAJkAAJkMDqBChwX50ht0ACJEACJEACJEACJEACJEACJEACJEACJEACJEACJEACJEACe0OAAve9aepfKmomF2MyfbPVkkqtLsM9kxLaRaXTRwFk7RCZ9Xp9lba+vIrtjfACC2Efn0v7efCw1iRAAntBwFzvcJ/43/WPrdUZIgiI1k04WR6IsSGcsMdhIa8LzmqNhhTLla3VmzveDAEsuIS0P5tO60K9aWl7o9nSBenbStpizkPQgEDanmxgHYTek7jjmQgBHpSBrIM8t+lWAljIjPMCi+073Z5bi7kX5cL1GZK8TDIp0VeB+15UnJUkgTUSQH8gBLitl46Ua3WVWDC2T+Ds+EifT4M+H4Wg228OloAESMClBMyYFpKyPpXYR+/SZnJ1sfB+gT4XyLwQ6PdBQhu8c0wH+kR+7GiSR/RxokOjoLYAACAASURBVK8Tgq5/b24pkXPoqNSEb2enEvD7KG9yiCk3QwIk4H4C5vkLJfX5JmJ7jBXgeUyTkI3G2oe6SpjxuYDPpwnrII3nnIzZRP/+cqWi0ady+S0RzSrs+V0SeI8AnntODw8FqSTvHp/2bk7Zvh8ZX87PJRIOye3D49ucuX1mYvptcY/COTG0RlJvQuhc22csrLuIQOB+dngg7U6X/VQuOiLQx3OYz2uJ3pv/hXd7SNzHo5F+ptXpSCIW06RtCCT9SycSEo/HBAJw9B/hnF90zgwSoZwfH0uz1ZaH52fHKaHMmAsO2fys8n2FoDwcllqjKc+Vykr9Q7gGFnK5SR+azyetdlv3CTbRSETZxaIRfVaFTB5Jn9Av5YZA0pKLk2OVtUM8X8KcQJ9P5ySiXv/7ceOGYrIMLiNAibvLGoTFIQEPEKC43QONyCqQAAmQAAmQAAmQAAl4kgAF7p5sVlaKBEiABEiABEiABEiABEiABEiABEiABEiABEiABEiABEiABNZDgAL39XB1+1YT8bgcFwq6qLP98uL24q6tfFhweFTI6yKCaVn7rJ1C9vvn5YXg57eb260JXdcGhBsmARIgARuBL+dnKq6FwOi+WNwKG0yCgfwBEQwGBUL353JFqo3GWspj6nz7+Cgvne5a9sGNbp8ApJi5TMaV0vZpOlgsiAWgm1r8PUvibsqEhAcQyW9LaL/9I4cl2DcCuFacHh/p4l0s4h3DTMTYCoF8NqNyxVAgoEJjLKJmkAAJrE4AfYJ9CxL3F3koOi+NWL2E+7UFv88n5yfHgnegcMDPa91+NT9rSwIksAABPJX3rJHKKpFkdd8S0y6Aih/9gIDf75NMKqX3XQimIHEygWMM73/PpbLUW62d5mj6Ojvdrtw8PO50XdxSeCQAgLwplUiowN3PF1S3NA3LQQIksGYCo7EI+hEgWO9PJUd2YuwA8y9w38I4YMjvkwF2KMI5GTPa9a8vV5qgGuOl6NNhkMC6CEBwenp0qAmwIXDn+OC6SLtvu7gWX52fqbCYc+Mm7YP7FOatIFGWCQiKMY6PuSvD4dB9DckSbYQABO7nR4d6T34qlTeyT+7kcwK4d12cnEg4FNTzF89OOFer9Yb2+eDvmAOMn/iHgAAd4zQIyMfR74i/Ibl4OpWUWDSqz6rtl44UK5W5z3uMc0NsDoF6sbyeYwTzGrLplPZxYT44ZPGIZCL+moxF5Pr2zrF7OfaVSiQ10Qee2rvdnsRjURW39wcDqdRqrkz+gb4czBVDuXE8YL748UFBGu22FHn+fn5i7eknKHHf04ZntUnAYQIUtzsMlJsjARIgARIgARIgARIgAYcJUODuMFBujgRIgARIgARIgARIgARIgARIgARIgARIgARIgARIgARIgAS8TIACdy+37sd1wwIDSggXb38syCpks7oICws1GCRAAiTgVQIQOUOWgIDgB6KfbYaZEGONRvK/6x9zFQWLrzq93lwL57Bo7+9X6cG/N7e6gI/hLQIQDeCYNgswUbtevy+NZksX1LpRPIDj/mXD555d4m4WqIqMBb4UlOWWwq8PT4yz4yNd6IljCscXYzcJ4J5wmM+p0A8JPSr1GhN7bKkpsRgeQoxUIk6h8ZbagLv1LgEsEoXAvTcYyP1TUaUKJvC8FETShGDw7XcQU6AfCeIKhvMEII49PTyQZDymMlAGCZAACZDA+wQg9Oz2+5poCeIlBgksSyCdTMpBPqfPPSbQB3r7+OSJ8TM8v6EvDO+4pUpVKvX6sqj4PRuBVDIhJwcHEvT7VTLMIAESIIF9IoBxArvAHWNpGEN0oi/cjAOCZ9Dnk+F4zDkZMw4uCNzRPwPJJAXu+3T2baeuRliNdy88TzL2g4B9rPg/377vR6XnrCXuVceHBypxRuB6jPFznB9O3AvnLAY/5iICkHtfnJ7ocYBxFoZ7CGDMRceYk4m3fh+cs5O+EZ8Ushk9h5HDHd529J0g0C8EGf/0mBm2lc2kVfIO2Tuew8qVqmAO20fx9eJcMFfpuVJZaz8m5jVArB7wB6T50tby59NpFazX19CHClk8xNZv10MRabdfpFStunLulWmjTCopR4WCzgnEHDH0CZZqNZ03xiCB9wiYJJk4/8PsC+SBQgIksAABitsXgMWPkgAJkAAJkAAJkAAJkMAWCVDgvkX43DUJkAAJkAAJkAAJkAAJkAAJkAAJkAAJkAAJkAAJkAAJkAAJ7BoBCtx3rcVY3m0TSMbjAjEnFmFw4c22W4P7JwESWDcBk7RiEWn6Ost0eXoiELk+lytSbXws6IJs8s/LCy3OPAuLzfUd4uXr+/t1VoPb3hIB3L/Rzm6Xtm8Jzy+7tS/MN3/AGjTIWeY5/9xQh22UAeI3LFI1gUWfeGaEABw/mRhiG62y2D4nC7lTkkomVVoMDRsW7mJRc6VG0d1iNFf/NNrj/OhIIuGQhIIBFTcxSIAEnCWAfkFI3HGt6/Z60mq/SDgckkQsJsFAUAJ+n/ggrRiPJz9F5J/rH7ynOdsMujVc886ODiURi1Lgvga+3CQJkIC3CODddGBZ0rcsub67533JW827sdpg8R3k7ZFIRPc5HA7l6bm08UR6666w6fOElOz73b0MbEl71r1vr24/4PcLBGyQfEUCTLzj1XZmvUiABGYTMAJ3dNNBdon5Ek5KxA8LeRVtBnw+QZ8F4tvNraslkJs+Vv64vFBx6GOpLO2Xl03vnvvbMwIYL7w4OVGxLd693JgMe8+aZCPVjUYm7Q6Z8TzzLDZSKBftBFxMcgN7sR6Kz0x+6qJ22lRR0K//x8W5GsArtRrHkzcFfsH9oG8EgvN4LKrfRBLjSV+QpQmDkLg4FArqfKJ6s6US91kBWXkqkZBMOqXicsuypFytaZLJ9z7/5eJcxq9Jj+xS+AWrMNfHMZ8O81VMokLUE/VDf9fkydrZwPUQzCCob7Rb0u//TBTt7J6c3drp0aHOPQQnjI0WyxX9ySCB9wjgWMecVTwb412VCR15rJAACXxGgOL2zwjx7yRAAiRAAiRAAiRAAiTgLgIUuLurPVgaEiABEiABEiABEiABEiABEiABEiABEiABEiABEiABEiABEnA1AQrcXd08LJwLCWCRA+Scj88lXeDAIAESIAGvE/hyfqYLUCBzvC8Wt1pdMykGzobReCQQD/24f1DB0nQY2Tt+P8/CYiOFqNYb8lypbLWe3LnzBCCz+PPqUheaU/axGN+3yWgiuqgTEnJKGmYzxDGGRZ5YsKesXgUz5tNIHoBrKYQ2+G+GOwjgupDPZCSdTKi0Hcd4rz/QNpq0WVuQyISxeQJYAH98UJBoMKBSIgYJkMB6CEC+pv2D1lDana6KK3D/D/r9k3MPp99YZPh6X7u+u9PrJMNZArjmFbIZiUYiEkbmHAYJkAAJkMCHBIajsQxGI7l7fPKccJtNv14CeNaJRSOSz2Q1cQ3eCSvVmiaLRF+jF8P0ew4tS/79cePFKm60TjiGjgp5lb9B2IR+IAYJkAAJOEkA7+mjJRWLuCL5xCfreq00d0prNNZ+gtuHR8efxcy4pJG4Y04G5mYwJgSuzk5VGIrxzEqdSUd5XMxHAM+8EJWGQ0H9AhKad3q9D59/8R0886DPCs/JON6Y6HY+3rv+KbvAnePq77cm+tCPDw/0mmxCBd71BhPN7fpJsGD50a+fy2T0WvlcqXI+6YL8NvVxzANIxmMSj8a0XwjyfQjVS9WqzuFA4DOz5p9NlxH3xsN8Tn/tDwRU5I5tQGKOe6wJcx9tdzryVCpvpN8pnUpqf0U0HBFrZMlTqSTtl85aMSPR3S7Np8AzzkEuJ5lUUrRtnks7Vf61NiY3/i4BStx5cJAACXxGAH1meB60Xuff4PNIgoZkL1xv9Bk9/p0ESIAESIAESIAESIAEtkuAAvft8ufeSYAESIAESIAESIAESIAESIAESIAESIAESIAESIAESIAESGCnCFDgvlPNxcK6gMDfX65U6PHP9Q8uuHJBe7AIJEAC6yeQS6cFkh+3CH7sYnbUHpPev93e/bKIDovq/ry8eIPzmcAd13V8Hj9vHh6l0+2uHyz3sFECkUhEvpydqowZ8nHGYgSM6AvSF8hjXrpdFbMwfhKAAPwgn9Nr0ng8koA/oH+cOLx8k9/bgEESDpH7S6er1xws2GFsh8DZ8ZEk4/Ffdt7p9qTaqEu7/bKkKmk7dfHSXpEMAcmzErGYRAJ+L1WNdSEB1xIwyUd6g4GEgiEJ+qF8+xk9a6KPw7P3YECBu5MNCWn76eGhBAJ+CQcCyp5BAiRAAiTwMQG8m/ZHIylDjlarb0SAxDbZDQJIQBMKhUTfwm0v4pBuG0EThIT43+jfQBIAr4rb7S1mZLiQdt09Pe1GY7q4lPFYVM6PjzXpESTuDBIgARJwmgDk6EhYs2rgvqhS99f8bE7J3VE2lBH92vdPRUcTliKpNO5b9qBA+CeNi9MTiYRC0my3pVhmQupVzxGvfh9CaYyX4yf6nSCqxf/GMzCefUeWJYMh/g30PB4MhjK0hmKh/2881kRHR4XCm5gaUtpipTKX1NarTPepXnaBO+fGfdzyeMcs5LKCOTUIjP/i+owkGxBDM/aHQCGX0wStOAbQ/uivYriXAATskO5jrKvebC6dkKiQzUo+m9H7q7kGIEEK5n/gOTybTut9FfJ2zA3ZVEDgns+kpdFq81h8Bzqej86ODrXrEHPIcO4ySOAzApS4f0aIfyeB/SFgZO24e6D7bnpeKMXt+3MssKYkQAIkQAIkQAIkQALeIECBuzfakbUgARIgARIgARIgARIgARIgARIgARIgARIgARIgARIgARIggY0QoMB9I5i5E48QgNgRgkcsqMBCZAYJkAAJ7AOBPy4vdHH2c7ki1UZj61VGWfAPkU4lJZ1M6gR4yHZNYFE5xK8mPpOyY1EtFtZh4vz327u9kDZtvSEdKgAWQh4fFKTXnyysfG9R3enRoWARpluOY4eqv7HNYBEahCk497D2dDwWspyib5L84Bjs9voCkdfPGEvQ55+we124MwJEWyC5AMRxjWbLUdnNxg6SHd9RNByW48MDgRzIRL3ZklK1KpZl7XjtdrP4ePc6yGYkFo1ShrebTchS7zABc4ea1lAORmNBP+JzpSrVen2Ha7i5okPQATkW7vvDd5K14L0lm0lLNpWSSDAggVfRx+ZKyT2RAAmQwO4SwL2p0+9LsVReWrS0u7Vnyd8jcHZ0JMlE/Kcww/b+jeccPOOgD/Ch+LxXQj287yIxJvp4nsplqTeaPIhWIACOX8/P9FkvyqRjK5DkV/eJAITfiyjxkM5v35NbQQA1GE2SqaHfGbLu994tcSzh2hSJhLUfH/9w7cfv3gsjdw/4RAWTi4bpJ8D3ytWaNFotxxKVIrEjxv9QKtQf2358Li1aRE9+/uTwUBLxmDRbELiXPVlHVmp5ApFwSCBtjcdi+pxiP7e1z288fpPMmr1MEhOPxRqN9BqD60Y4FNLP4dqDc2+T0tnla89vOkUAUlu8O0Do/+/NjVOb9fR2IHc5OTrUOSp4BUVyBLxzYvyX4U0CAb9fn1Ws8Uh6vb5eM1OJ+JuwG89teH5huJcA2szc61YpJY6FRDyu904kFMS8g2Aw8Ha/xT3235vbjc85wPVoyHkO7zYt3jNy2Yzks1mp1uoU3a9yEuzZd+19rOizCC7xLr1nyFjdPSGAeSTLpiGc9Fz92i9lEhG6Ad9nsnZTRiRw6fb7+mzI50A3tBzLQAIkQAIkQAIkQAIkQALzE6DAfX5W/CQJkAAJkAAJkAAJkAAJkAAJkAAJkAAJkAAJkAAJkAAJkAAJ7D0BCtz3/hAggAUImIXCWKDIyZULgONHSYAEdoIAFhdCiP70XHoTLOB3uPZhcfY/1z9cWQ9zbZ4uHMoMGZOR8WKh7HA4mAiSW23BhHkEFqH/eXmhP5GcgwvQXdnM7xbq/ORYErHY29/R7lgI3Wy/qNAdiyEhJ/jz6lLb+NvNrWMCkd0itXpp3yalvQpTwPr67p48RSSfwcLOjB5vT6WyXkcCAb+EgyEVZGCBbigYklgkrAt38Tff68IjXeSD/7OtYgJXLuhf/ZhdZgtI9HBUyEsgEFARPwQ43d7PBCHLbJPfWZwAFssf5vOSisckFg4tJZBafK/8BgmQwGcEINsbvsqc0CfSbLX0Wsn4nUAsGpF0MqVCNZNYCvcTPCO0Xzoqi8VzA5JU4H0Gz6thCPb8iwvzyJ8ESIAE9pkApKY9y5JaoynPlco+o2DdXwngXQL9fHinMyJKOxz8rlpvSGVPk9GYvl70QXy7vf1QAsyD6nMCSAiK/qBwwM8kPJ/j4if2mIBdQr4IBorQftLqj0YCjrcPj0slrUHf/jxydyQUw2upEbvP015mvpH5LN57a/XGUuXENnCvymXSvyTaNNvGOOV7SXznKatXPnNcKEgqmdCxTgrcvdKqztQjFonI6dGRjknhuReB/z8YDHRcHP14eF7G2Dn6riZJmyd9UeanKQm+32q/SKlWlcFg6EwBuZWdIKCJii7OtU+z2mhoQm/GfATA7iCf00SdCCQ3Kddq832Zn9opAhB2X52f6bXT74NydKxzJpAEAwkQ0CeBsX7ML+WY/0417cqFxVwQJFFJJxN6LCAwNvTj/mHlbXMDzhPAs9Dl2am+//zvx83b85Pze+IWvUbALnHH2C6Tc3uthVmfZQh0rUXSNi6zh4niffrdFVuaNcViWSn8MrJ2PO/xmW+5NuW3SIAESIAESIAESIAESMAtBChwd0tLsBwkQAIkQAIkQAIkQAIkQAIkQAIkQAIkQAIkQAIkQAIkQAIksAMEKHDfgUZiEV1D4O8vV7q4mYuDXdMkLAgJkICDBC5PT1QgiEW4WIyL+OPyQhdv23/n4C4d21QunRZ/YDLt3kSv19dFkslEXDCZBnWzhxG641koGg6rRBHSZLOg3bHCcUNrIxCPReXi5ESFHZCCoJ0hy7YH/jYcWhIOh3ShBNqYsTyBw0Je9HwTESy7QUIESGP2PfCMiOMLPLAYfzpUjhMO6zGqItdg8E1IHdDFfH6BIwOLgCDH5bG63SMKC6vPj49k+CqCbLbb2y3QHu4dYhAk6IiFQhIKBl7THewhCFaZBFxIAPep0Xgs3X5fOr2edLo9lU/guXvfn6Nxv8e70+SeH9H3j3AoOEna4hOxrJFyw30eDLG4GO8hkHiEAn4JvgqzXNjsLBIJkAAJuJpA7/X6iqR8uB8x9psA7q9fzs80edp/vn3fbxjv1N4kw4RY7t+bWzJagQCe49Cnjr6dsP/XvukVNsuvkoCnCJhEYKgU+vAhsfxMwH12fCTJeFzPK+a4mhwOhiOSqa0qUobEGf3YJsAa42h4h8U7rQkjckcq0nnaAWXEeJvJU4rnMvSVo90/a3Ps14jb8W49Hag3tsVnvQmZQjYjuWxWuhifeXzy1DWDlVmNQC6T0eMDYxtIINjpdbUfyrKsX5IIYy94bsa/SV9WSMKhn1J3fL9UqUq701mtQPz2ThLA+xT6N3HtxX2bsTgBM7cQieaQQIzhLQKQs389P9NK4RmnPxzqcxQE0PbAtfe5UtVzibGfBPBci/6pwXCg40MMdxI4OzrSxDYY80T/MoME5iVAifu8pPi5fSBg1qLhuafRnP/ZJxb7dT43WOHcQrIce2Cepb3Pykmmdim8JgWesXFNiIZ5Hr3JXA/K2p1sAW6LBEiABEiABEiABEiABNxBgAJ3d7QDS0ECJEACJEACJEACJEACJEACJEACJEACJEACJEACJEACJEACO0HALnDHogEs2GeQAAn8TgCLl7FgHItviuUKF9jwICEBEvAcASNwN+JgyBIg9MF1D4krvBAqco9FVf6Byf72qDca8lSueKGae1OHPy8vVIRdrtXepNlYrIEFspC7TwtH3J6IYBcaDotMsXAfnFU4PhbXJ3hYN9d8NiMHuZw+G+J9CouxPwtIMSCoDoVCKsaA8Av/IsGgjH0+FeDaj+vPtse/O0/g5OBAEz+gXWuNpvM74BY/JGAkeOGAXwIUGvNoIQFXEkB/Iv6NXlewQuzUbLWl3mxqYqR9Cgg4cpm0JBOJt8XEkLUEfKLSFqNtAauRjGUECb4NEER4FH7u0xHDupIACThNoD8a672nWKlIq/3i9Oa5vR0jgPftq7NT7fejwH1246FvB0JBBBmtdoDbj7dIAIpjBgmQgCGA95/BCG9AE7ElBLAQec8TRnoanUraO893vfoZuwjfiTpC4A6h1rRQFPfPdCqpiUjtY2i4vqGPzkjdPyrDdH8B2r+OPtZ64zcBO/aD/WE8clZQ3D6bdDqRkOPDA+n1B/LjnkmLnTgnvLKNQi4rqURCStWqtNsvM8Vz79UVzzXox8KzojUafZp4wSvMWI9fCWBsBu9TSJiBpOifJeAgv9kE/u+Pr/qHm/sHFQIzvEUAScAT8bhUanVpvbRVzG2SuyKRO56hMIfFzC99YTIMbx0ArI3nCGCuD+YRYg7Uvz9uPFc/Vmi9BHDNxxw6RMiPsWH2Dq6XOLfuVgIYp0MCe7xDbEpujuev6NT8b/BZVQpPWbtbjzKWiwRIgARIgARIgARIgATWS4AC9/Xy5dZJgARIgARIgARIgARIgARIgARIgARIgARIgARIgARIgARIwFMEhuOxYMEnBEuQWmICHYMESOB3ApikjwWPZgExFqyVqzWK3HmwkAAJeIYArnGFbFbr8+3mVi5OT3SBklel15jEb+QQELpjFftjqcTr+o4c0ThWcczifozj9b3AYikj7sexjM8zViPwNjlN9LTRxcdYgLOvbP/6cqWy1lKlKpV6fWG4uBbhOI1FIpJMxPWneSPb5MKmhQvu4S9AVHJcKLwK3NtSazQ8XFt3Vg3nwtnRERe5urN5WCoSeCOA+xWSjkBGbo3GuhgXQhrI3CEl6XRny2lw78P3EOanW7HiHh8IBAT3humAhCWMf+HQRG4XCunnIG7Hz/eW6OvzkwrwIcCbSPAYJEACJEACyxPA+FZvOJR6s6WiQsZ+E7ALtf/5fs0xz3cOBwgF8Rz23+/X+33AOFB7JPI5zOcliGR9MBszSIAEdO4J5qAgIOBGYvR5BbBGfgaJcJjn1NvRpAnBHJrHo4nFXjugzXwHyPWn2wjjgxg7M0mRTWFwpVPJ8yfvs9gFjgUI3U1AHA+RO/oFML6DfcyKRcTtmLsxq/xePhWRvPji5FiTGGEMgUEChoARuOO6S2Ewj4tlCJwcHuicOCaZXobe5DvJWEzOTo71v/G+5fb+7+Vrup/fxHjB18sLnRvw/fbut2S26JNAIoRYNCIiPqk3GpoUg0ECJOBeAph7hrkJiB939wslwHFvrViyTRLAsxOeoRBI2M2ujE3S577cQqBrjT6dw+uWsrIcJEACJEACJEACJEACJEACJDCLAAXuPC5IgARIgARIgARIgARIgARIgARIgARIgARIgARIgARIgARIgATmJjB4XTR5/1TUhY0MEiCBjwnMErnfPjzurbSUxwsJkIB3CECY8OflhYoTIF+EKAPChn+uf3inku/UxCxGhkfiiRJ317c3Fr7+/eVKxZi4B0P6wdgsgcNCXnLptPghIBXRNkBbLBp4roL8FIuccc1BQAiDwO9wLXrpdKXT7bryWevooCDpREJFtXePTyuXERP/zk+OJej3q9gG9aeAZdGjavXPU+C+OsNVt5BNp+SoUKDAfVWQ/D4JbJgABH0QuRs1G+7h98XiLxK4TCopmVRKLMvS+yaE771eX//bTTIbvBNl02lJJxMSDAR+Ialydpt0HfK6gB/i9vel7RtuCu6OBEiABPaKAGSmvaGl95S7p6Kr7id71RAuqSzu4V/Pz7SvAX2a8wqDXVL8jRWDAnfnUIdDIfl6cS54PIz40VPGIIH9JQAp+GAEPfjv8VkiVvMN9Dmj7xkJEZAYgfGaRBXJ02wSd7x/4j10WULYFt7hjRQe98tqvSHVRmPmvRP3V8jc47Go/sT/NhF6fR/+qK2m+wvMZ1F++/GyiLgd28D4wpfzM53nVK7W3sY3vX7cQAx7dXYq/f5Avt/deb26rN8CBIzAHQmHOf9vAXD86BsBXFMxXsvx9+UPinwmo0lK0P/97wdJ6JffA7+5TQJIooIE1OPxSL7d3rEPapuNwX2TgEMELk9PJBwOS7Vel0qt7tBWuZl9I0CJ+761OOtrJ4D5jViLhj6l53KFcEiABEiABEiABEiABEiABEhgJwlQ4L6TzcZCkwAJkAAJkAAJkAAJkAAJkAAJkAAJkAAJkAAJkAAJkAAJkMDmCWBhZt+yVDjIRSOb58897jaBg1xO8tmMCkVvlhCW7nbtWXoSIAGvEsBi0kI2+1Y9TKrH5Pp9CLvE/blSlnqzxQWXLm34i5NjicdiKh9AEiLG5glA0IJF/BCkwKOD5AfT14uP5OzRcPgXycs8NVDJa7frKqH71empwJLTbLdVcLNqQAZ7dnwksXBYAsGgXoPKtZrKZxibJXBycCDhcEggDao1mpvdOfcm+WxWDnJZCfv94l/WREWOJEACWyGAZ4LBeKz3MCR4gcDdspDuZRK416USCUGiBsiA8Lnh0JJuv6f9k0F/QAYW7vk9GQwG+rttiN0hfc2lU4IF9xC441L0qzvQp9cn6PJ4ndrKocadkgAJkMAbgYks1pLeYCg/7h8o7N7jYwN9FUgWc5jPK4X/fr/eynPELjQBBe7OtZL25RwdSSIeU4E7fdPOseWWdosAZE34Nx24TyPQjz+PTBh9oxCE73ufEMTq1quw3U4VonW7PN0PkbtPNKHYMoFtD0e/tt08EnUsYE8k4prkFTGPxB2fs4vj7fL2WftEPSFTNIlfp+uH7yDw3o7o9nqCpBqYt4HEqF6OYDAgf1xcaJ/Jd8pjvdzUC9eNAveFkfELUwT++nKlCbaRXNrr19J1Nf7pH63VAwAAIABJREFU0aEkYjHt3757elrXbrjdLRHIZdL6/IP2fXh+3lIpuFsSIAGnCOCd48/LC33HYj+iU1T3dzt2iTve0ZGYbrk39f1lyJrvJoH+aKT9PXyH2M32Y6lJgARIgARIgARIgARIgAQmBChw55FAAiRAAiRAAiRAAiRAAiRAAiRAAiRAAiRAAiRAAiRAAiRAAiQwF4HBaCzdwUBlg7U9kbPOBYYfIoFPCEBI+vXiXOUfmHQKoSiDBEiABHaVwMXpyVvRsSDXyBAggvjn+seuVmupchuJO76M+k/rRrCwxhqNKERYiq4zX4pGo3J1eqLtw3uwM0yX3crbJDURPVfQJt1+X+aVs8MpM1msNlm0Npax/pc571SU+lo4nI1G9mPKa4Tuj8+ld6uABXLxWFQ++syy9ccizr+uLlUo/1AsCqQ6TgQkM8cHBxKLRt42BwHusgHBAuT6jPkJZFIpKWQz0h8MpN5qSbPVnv/L/KQjBCBvh8Q9EvBzUasjRLkREtgsAdwS+9ZQWp2uPJbKYlnWLwX4TMJmPozrsF6LG01pdzorVQJizWgkLIFAQCVErfaLPte/F3gngmQ+A4G73y8BLrJfiT+/TAIkQALrJDARj44E413fbm5+SRyyzv1y2+4hEAhM+jPj0ZgkE3GVtyL+8+27ewrpopIcFvIqnMP4FuRUjNUJpFNJOS4U9LkREmMGCZDAhACE7rg/m2ToGF+HnD0Wi76b3NP0LUcDftdgNNLxzwqkJfaJoDfrZ9/3Z9+a/B37mPSB/94PrklNu13pdCY/NWFJMinZTFoTrL7uVt9bIYlb9ioEkfvQ1scN4X6t3tB9vhe4/0KyjjJh3/ZrINp/VtIz1BVyL3ugrx9JTCFlR52OCgWJxSLi902OA63T23jChJcJfBfv+UZsj3GKfZC4Y2wCGH7c3avInUECIGAE7hgTWrUvjUT3jwCSGn89P9fx3n2bI+Jka0MEjL7oerMlpWrVyU1zWy4gAEE/+hwaLSR3r7ugRCwCCZDAKgTisZhcnBzreOH/9mx+5Crc+N33CWCO2lEh//Z+SpE7jxavEzDydsxNxDxeBgmQAAmQAAmQAAmQAAmQAAnsKgEK3He15VhuEiABEiABEiABEiABEiABEiABEiABEiABEiABEiABEiABEtggASzm61mWtNodeXh+1oX6DBIggfkIXJ2dSjQSURlmlckP5oPGT5EACbiWwP/98XVm2SA9+HZz69pyr6tgdon7e/uAuOL+qbiuInC7HxDAoudgMCjlWk2FHoztEjDSL2hU7MqVz+TsePdY5O0Dgha/TT5jF7rjXMQ5OR1YGIfzGQHxi9MSd0hh/ry6VAmG09eDbDoth/mcSnemxfXLtPjtw+OHop1ltumV70DsA3FUKpGQSCQswUDgrWpo22qtTnYbbmycWxDNQCgYpsB9w/S5OxJwhgAkbe1uT6qNptSbzd82ivP87PhIYtGoStiMZA4fhKzOPCPgeWFgjTTpZKXeUHnQIoFnxmQ8JulkapIqZjzW5wnsAzIG/O9mu60SvGmZOyR0EOIVsmmV0OF7DBIgARIgAfcSgBwW9x/0YzHZqnvbycmSQYiHdzkkXMEzhfYz6EPEWDq9ngpnKa38nbi9rwT9JOgvYaxOAMcjRLqaHNVF0unVa8YtkMBqBHrWJEkuBOCQchvZ+GdbxftX2EXJEGYJxz+rg/m76dPGK6VRkaNq2CbefvETzzD2wLMM+ruNsP2jd2EsJEcSCVzfTeAdNoD9Lfkei/JA5m5KhfZrNFvv3jPw/ox3fLSvkbhP5iJN3uFR30mZfr5XTxLwTJ7fTKDeuDedHx+9K/ifbM+nLI1sHn3z2DfGKiaJYifJZv+9uV24H2HednXD594E7vf3MhxS4O6GNnFDGQrZrKSSCR1DZWJaN7TIbpXBzJFYx5jqbpFYrbR/f/0iI8uS50pV+54Z3iLw9eJcE6dUMH68YtJZb5FhbUhg9wigL8fMSVjHnJ/dI8ISO0UAc5BymbTOdzGJxihyd4out+MmAnZ5OxLpLTqXw011YVlIgARIgARIgARIgARIgARIgAJ3HgMkQAIkQAIkQAIkQAIkQAIkQAIkQAIkQAIkQAIkQAIkQAIkQAKfEsCCRkiQsGAEIiQGCZDAfARymYwKNTvdrmDSKYMESIAEdp2AEbj/59t3rQqkRxAk/HP9Y9er5nj5IaL4cn6m2/1x/yDdXs/xfXCDooL2y9MTqdbrKgaBZBORz2blIJdVGds+Jhdw47GBxWY4JyBIMUKYeeXsvX5fF++gPfFvZI0Ev0N0+33BJLhYLKo/ce7ZAyIW+F4guJklEpiViMFp4QAWdCKhABZzPpXKjibEAsujg4JKxbGfZZWx2A4kODxnfj97DnM5Pb7CoZBeY4Y4BiHzhfxnaMnQGqrgpD8YuPHU83SZYtGI5NIZSScTrpJ1eRo6K0cCDhPoj8bSaLWlWKno9XU6wuGQnB4e6v095P9V4mb/rN7DRmMV16H/cjDnNRnPJ5lUShLxmD5HmIA0ztxVjSge137cyyHTeel03xYW43vJRFwKmYwE/cvfix1Gy82RAAmQAAm8QwACUIx53T0+Udq9J0cJxO2aiCsc0f4B9CfUGk19bqAoZPZBYBYb4q+QzZWq1T05WjZTzdOjQz0mIZ1eVpq8mZJyLySwGQLm3mzfG97J/DI5R1zkZ58LCN5P0ReN3sMp37reg/APYxl4zw2GghINh/W/jazto53gvgVJeqv9ovMPlklGYwRxELkbUb49Ydoy/cuos6k3yo9yIanurHst9o8xnel+fHu9UQa8X38mcsd3pvvy9T0/mZRsJv1LIgD7fI2/v1wpb2wf5fZ6ImYkl0Vvxc3DA/uw5zqL9+NDeEbGWCr643C+MqHRfrS7U7U011EmhV6NKObeYGzx9vFpZt/4alvnt7dJAGP2OE/w/PHwXBLLYgKVbbYH900CqxDA+ZzPZnQsMRAIyGOxKM32yyqb5HdJ4DcCFLnzoPAyAcrbvdy6rBsJkAAJkAAJkAAJkAAJ7CcBCtz3s91ZaxIgARIgARIgARIgARIgARIgARIgARIgARIgARIgARIgARJYiAAWzfaGQxUgYQEkgwRI4HMCWPD89eJcBZ3Xd/dLLaD+fC/8BAmQAAlslsC0wB17h8QdCw8ZvxMo5LJSyGZVBvW/HzeOSpvJe0Lg4vTkTbaJha/lWk0Xy0GWjYV0XDjuriPFLgAzJftIzg4ZzaKBhW3vCd1xLtoTTkzL2yEEMkkAnJa4Y1+j0ViarZZ0HE7ogGMd4q9MKjm5zkybgT6C6PNJMBCQUCgoAX9A64/zCMIOhsjV2anKhMCl3x9It9fV9uv1+jK0LF7Xt3yQZNNpyaaSEo9EVOrEIAES2C0CSITRs0aaLLJYrvxW+HgsKkeFgibQQOA+HYTED+bVqcC2+hYE611N7DOvdArP6rlMWoJ+v/hfryMTSeDPHWDbJumMhSQyg4EMLOtNehYKhVSElorHKHDfrUOQpSUBEthTAibpB4TUEFMzvE0A77uXZ6cS8Pv1PbfKJNVzN7jpM8FzEJJTmkR6c2+AH3yXQDwW06SoeAZFkiIGCewzAfMuZ975cErYpd27zgb1G4xGKnRHQBT++Fx6N4EI+rWRtBZ9tea/IVeGsB195U5fi5PxuKRTScFPE+CPf8tcnlBPJMoxfezoj6/WG3r/tSdNQR8+roMYX/wsgiiPLVkato/5Swiw/Gj+Evp18c6P+t0/FZUhwtzjcA3GtrA1/B3t48XAs1AkFJL74rO8dDperCLrtAQBzGdCcmBca3B+1pstPZ+YqHYJmHv2FYzLHBXyOj/k5uFxz2rvTHVxH0wl4nJ8cKBjjjf3D85smFtxDQE84yBhTbfXlx/3964pFwtCAiQwHwG8RyBxcyIWkzCSbdnGJf/z7ft8G+GnSGAJAhS5LwGNX3E1AcrbXd08LBwJkAAJkAAJkAAJkAAJkMCSBChwXxIcv0YCJEACJEACJEACJEACJEACJEACJEACJEACJEACJEACJEAC+0SAAvd9am3W1SkCX87PVPb4XK5QCuIUVG6HBEhg6wRmCdy3XiiXF8DcDyDYuC8WXV7a3SoeZJ5IlgKxgDUaCWQDCIilILSGbAPSDYa7COD5COK0ZeTsy9QEx8UflxdvXzUilml5+2A41GNoWuIOaYU9IMzBZxcNLNSORSO6D0hqVbTucIDrooFzJZNKSSIek1gkorIanFNMQCSC6zdkf7iWdLo96fS6MhxS2r7oMbauz+PYPT06lEQkogKiZaRS6yobt0sCJDAfAU2OgeQm7bY8FJ9/+VIkHJKDfF7lCCagtlSRnE3cZv8SFgC/dHvSfumo1G6WcAr3X3sCDjxL4pkS0rZ5JIG4T1qjsUD++yZ2H48FiYSi4TAF7vM1PT9FAiRAAlslYO4/FLhvtRk2tvNcOi2HhbzUGk0plssb269XdmSXuKOfgEJPZ1oW77NIPhkIBCQSQPogBgnsLwF4uOHC8+J5MJGZT+Tt6G+FbHxdgnD0OaeTST2Q8D6M/utFZO/6/VRSt2HGWdAmSJg4z7vy9BGM92XMMcK7swmIodEvbhe5v3fkowxIkAzxOgR2CJQDZYLA3dQT4272QL0/Erqbz2KMAn2/k0RxPlGh2Ggk/97czlW+XTtjz0+OVdKN518I9RkkYCeAcz+TTGniCIx/INEi+urWMYZF8t4g8PXiQsKhoKcTX6yjpSC+j0bCOocB/4c+6XA4xPkM64Dtgm3mMxk5yOfYvi5oCxaBBD4jgPcNXJNxjU7E4zo/RN8/NPHz5B/eFfB+hWfpdb3TfVZO/n2/CLwncl822dp+0WNtt03AzKGYJPib9FMh8dM8/UHbLjv3TwIkQAIkQAIkQAIkQAIkQALzEKDAfR5K/AwJkAAJkAAJkAAJkAAJkAAJkAAJkAAJkAAJkAAJkAAJkAAJ7DmBN4F7tSqNKYHhnqNh9UlgJoFcJiOH+Zx0ul2deMogARIgAa8QoMB98ZY0Igh88/r+Xnq9/uIb4TdmErg8PRFIscu1mpSrNRVQQOqB31FAzYPGTsAkUsDvjMDFCG3wOyPPwTGFcxYimI/06lhcBAE9BDF43ps3sumUYMH27eOTq6RnkAXEY1EpZLMSj0RkJLL3C8oPclnJZ7N6Lfl2c6tJIhjuIgDR3dfzMwkHAhIKLJ68wF21YWlIYD8JQOQ2gNDtVWQ3GAz0v9PJhGRTKRUBhVTUNlH5jWSsErpYKDQTGLbVGwwmn4VgffraDTmOz6cyqufKJJnKxcmxJoGAwH3R0KQnEMIjmZA1knAw+K5cftFt8/MkQAIkQALrIwBhBCSdlXpdqrU6n/XXh3rrW8b7PYRp6C+CkBUJVxiLE6DEfXFm83wDiQWQYGDeRELzbJOfIQEScA8BSKowxwYBwR/6n50WVUFyDsE55Mu4580K9GEjISnGpbr9/od92WZ7uD7ZA4L9sH/5ZBPgYJeuLyLtmiWt+6iVF5GwI+kr6hwN+Cd9E+OxZ/vEfwrcayrnppjbPdcKt5QE5xrGh1LJhMpKkdAWY6+LjH+5pS4sx3oJhMNhHZfB9faf6x/r3ZmHto5z7OrsVAXB9sD1+LlS1Wszw1sEkIA6lUhIpVbXBCoMEiABdxHAiCDuadFIRK/NeJ9CUg0jb8f1GUkMXzpdnV+0SHIsd9WUpdl1Au+9ExuRO5KSLT7CvetUWH63EdDEhTIW5NvTORq2AlLe7rbWYnlIgARIgARIgARIgARIgAScIECBuxMUuQ0SIAESIAESIAESIAESIAESIAESIAESIAESIAESIAESIAES8DgBCtw93sCsnqMEMKEfC68wkf/67l7lYgwSIAES8AoBCtyXa0lIxbHwHYuZy7X6zI2oMBpSD8uSZru93I726FvRaFSuTk+UKSRcdvkJJkQFg8E3UfceYWFV3yEAIda0eMZ8FPIcI3XH4je7xB2L3abDLDoyv8exZ5e5f/TsB2k8xGcPxWdXnucnh4eSTsRVbosFVbcPj1q3fQzIe75eXMhoZMndU1G6vd4+YnB1nU2CFMruXN1MLBwJfEgAi3gh0MVCXlxnB4Oh/ncsGpnIEvx+sXvVzWLf9xai2xcHY8fTnzfCdfwN0oX+oC+ZZFIiwYDMuufP23zYL5YiY4n8Eh74eXfDz5EACZAACThEAPeDvjWSRrutIi0KeBwC68LN4B03Ho3oey3e/RnLE6DEfXl2730TkjCMJeL5Ec+9DBIgAW8QwPvhcIz3XNExC5M41Knaof/aSNsxDmIC3dgQuE3GmSbirFd//G+7Rv81nn8gdcc9MhoO/yaBN9sz21y1/CjLYIRSLZc4FH21SNyLsTb8twmUD/8QkMSjT8He3/9RuU0ijaDfJ0GfT3rWpHzP5YpUPSbSPT4oCMYmStWaVOuzxyhXbWN+3xsEcJ4huS1+4nzA8VJrNDURBIMEQMBIqXGdxPWSMR8B3Lvw7I/ExBACI7kL7troE8d/M7HGfBx36VNILg8RNJ5L2p3OLhWdZSUBzxLAOZmIxyWZiEssEhG8WyFwDcb/9fuT63Or/aLXagYJuImA6QuIx6LaJ2COX5QRb8R2obubys2yeI+AmRdh/zldSyQC0ySCna72Ozmd0NB7VFkjEiABEiABEiABEiABEiCBXSNAgfuutRjLSwIkQAIkQAIkQAIkQAIkQAIkQAIkQAIkQAIkQAIkQAIkQAJbIECB+xagc5c7S+DrxbmEQyFPLu7d2UZhwUmABBwjQIH78ighhcaC93niqVSWerM5z0f39jPnx0e6uK5cq0m5WttbDqz4fASwMP6Py4vfPjxL5mKXuM/aOha/GcmrXQRrPgv5DRYgYSESFnja4/jgQDKppDyVSlJvtuYr/AY/ZeQcyVhMrPFYExF9u7ndYAnctSvIFPBcX603pFKvU6DgrubRewDuBRS4u6xhWBwSWIIABGsqc7Ms8fn9utA8NCVvX2KzM78CodvQGon4fLpYOBjw677ek8I7tV9uhwRIgARIwF0EBqOxtDodfdaffm9zV0lZmlUIQC6YiMVUOlmqVlfZFL8rognpIH81yYsps1rtsEDyPPQ7IHFRJMDn0dVo8tsk4A4C+r5ps6ajb9XI0kfWSKXp1mjycxF5lRG1QTQIUZsJ008NAflH77Qqk1cp4UTsDsH7rHBa2m7fB7iAjwkkVF02uQoY5DLpt/E2ldX5fYIrKZLEoW8eiUk/C/uYARia7+N7aDeMO5nEr59ty+1/h5A7l8lIo9XWsQkGCXxGIJVIyEEuJ6FQUM+H50pFZaYMEvjz8kKTqO9zAuhljgKMNV6cnMh4PJL74jMTyS0DcYe+k04l5SifV3F7sVTW5z8GCZDA9gngHQL9WiYhFM5NJNJottoC2TDP1e23EUswPwH0J6KPAMK46bmomM8W8EHszsTj8xPlJ2cRQC8OxgK0Xwl9SjM6lDRBoC1JIBMm81giARIgARIgARIgARIgARLYBwIUuO9DK7OOJEACJEACJEACJEACJEACJEACJEACJEACJEACJEACJEACJLAiAQrcVwTIr+8NgcN8The/YlL/zRwLg/cGDCtKAiTgGQIUuC/flFgEBtHRRwERBxbZQB52/1Rcfmd78M3zk2OVcHGB+B40tkNV/HJ+pueXiVnydvM3nIs4XwN+/y97N+eo/ZcBmG0Ei99ErBkCHJzPRuZ+dX6m2/xo3w5Vd+nNYNEqnmkhYMBCrH1OkhAMBATJmYaWJZVa3TPCnqUPDpd9ERIZCBnDECy9nocuKyKLQwIksAABkxTFGosEfetbUK6i+BGUdZPA9QOJIChwX6Cx+FESIAES8AABjHl1+n2pNppSazQ8UCNWYRaBo0JeErG4DIYDuX18IiQHCBiJO2Qt17d3KvRkLE8gn8nIAfpg/D59BmaQAAnsLgG8Y1qjiSQd/38iufq4PhCNI9B3DKF791XsbmRXEJUbaTv6pRFG2o4+af8Klw28G6OU+GnE7Sts7tOGMwJ3u7weCU5XEaRjYTwEqejPng4kJZ3nHlWA2DydFsMX12O0G5KbIlRcXa7sfMIfyCoLuZxK1W7uHz5tL36ABMz15svFuSa5fXx+1gQADBL4f1+/CBIRzXudJbEJARW4n0LgPlahN8TeDG8SwLPJ/2fvPNTTWLZ1O8kgJECgnBz22vf9n+fsFWxLVkYkITLc7y/UWlhWAJEaGPMcb8tLHapGN02FrjF3czknONX7ANVnyd6Xs9bUCgL+J6D3Pg52d9z7Qvoe+/vHqXsHhIDAMhBQf1b9Y40fSObuJSkYHEPQ+IH3btsy1Jk6TIdAX9TeT/znJQIcPJPGrjSWpbEFjWV541jTKQ1HhQAEIAABCEAAAhCAAAQg4F8CCNz9e20oGQQgAAEIQAACEIAABCAAAQhAAAIQgAAEIAABCEAAAhDwDQEE7r65FBTExwT0gr/EoHpJ9fvP86EWBfu4OhQNAhCAwIsEELhP98bwvkva7bb9fXo23ZMt+NERuC/4BZxD8SVi2c5l3ZnHEahr8ZvkOWuJuPvbk7vouJLcaNGb5+bxRC9eddVOlPTl5+WVrxeEHuzs2EZyzdVj1du2mY0N29nKWb3RsB/IbebwyX39lJIzSR4YDQbHElb5qlIUBgIQmDqB5wJ3nVACdxatTx09J4AABCDgKwJO4N5qWalSccmaiOUkIGnNZipt0WjE/vr+YzkrOYdaSXil8ZDrfN6K5cocSrA8p5TIsZ/sL2CxZ0kEl6eW1AQCq03AE7k7qbsTYSn64vRRwhO2L2rfdVDgLtlXt9OXfmns2RPWj8JjcFvJ6TLplKXX15/G6gvlshOvDxMa35fgfFDkLrmdE5d1u3Z6cTl2GYcpxzS30Tjq7lbO1YMx7mmSnuyxdW8Pk4hgsmf992hqp+j9J8lNJesmICDh7R+fJHA3+79/vgFkBAK/CNzzeas+IHAfAd/CbLqZSdtWJmPNVsslSL+vPixM2SkoBJadQDwWs6O9Xddf4L2PZb/a1E/9CI3dJh7faRskor5u0JQQbrykcFBefAKDif28BH/Pa1Wr9yXtkrVrPGGe/dPFJ04NIAABCEAAAhCAAAQgAIFlIoDAfZmuJnWBAAQgAAEIQAACEIAABCAAAQhAAAIQgAAEIAABCEAAAlMigMB9SmA57FIR+Hx46EQgWgysRcEEBCAAgWUkgMB9+lf1j08nbtHYt7OfbnEn8TIBBO7cGaMS0OdKn69x5O0vnVOJFySF0wI4/TwYnlBHYnfJ3LWwSXIzSQL9HNl02tKpDYtFItbt9ez+4cHOr679XOSplu3L8ZGT9UjsWKlWp3ouDj48gfTGhu1t5Swa0hJTAgIQgMD7BLQQWd/H7W7XJBxS6K9IgEQQ79NjCwhAAALLRaDV7dlDo2GFUtnK9/fLVTlq80RAspqdXM6Sawn789t3178lxieQ28xYLpOx6/ydFZkLGxvo0f6eaXEnycnGRskBILCQBDyRu76jnOzd/Z852fuiS9sHL4gncH/tIkkCpj8Sgn1U7u4le9Q5NJb754jJW5QoUscYDL3zkS8U3fEWOSSsPD7YdzfWXalkpXLF1wlmF5n1pMq+tZmxbCZjnU7HbgvFucwpeZ+Jq9tbK1XoM03q2i7ycUKhkP3n5NhVAYH7aFcSgftovBZxa82tS+Cu71r1lZlPXsSrSJmXmYDeK1BCI8UoyZ6WmQl1Wx0CGndMJtfc+OPgO22aKfdE7vqbd24W8554niCw60aVHuMpkWD/373HsaeXaqrxGPen0XQJ98ZNtreYNCk1BCAAAQhAAAIQgAAEIACB4QggcB+OE1tBAAIQgAAEIAABCEAAAhCAAAQgAAEIQAACEIAABCAAgZUmgMB9pS8/lR+CgCesqNXrdnpxOcQebAIBCEBgMQkgcJ/+dTvY3XEiaBKCvM5aws3j/T2TdOLs4tItHCEgMAwBLUab5iIjSeL1+V1LxN3f+vdg6Nxnl1dOuuHnkIQhk9owLTbXQj0t79JCVslzPhIS3CxygqNkImH7O9suqcbVbX6q99BH+K7iPuFw2DIb67a1uWnRIEtJV/EeoM4QGJWAxO2S9XqhR4e+4yTE4ykyKk22hwAEILDYBPRtoO+EcrVqhVLJavXGYleI0r9JwBNP/ry8smqtBq0JEEDgPgGIA4fwJGLhQMDC9G8nC5ejQQACviPworC+J3H96zGs3F1j8Zo38oR0SkiqxKReKLGLEnU+D80vhYLB35KzDm4nwX7l/t5u7goLKXPX+Mfno0PTuL+i2+1ZrVF3Um6937Lognrf3ehjFkhj3llJgAdCc0r5YmlmyXN0r3w+PHD3xj9nP8esEbsvCwHdF1+Pj1xiTATuo11VfQcd7++7NC3X+bxVH+ibjkbQ31tvJJNuHlnPTMnbSRTo7+tF6VaTwGCypsubWz6nq3kbUGszU5skEY+/+E6b5su9RHLqQxKzIzApCfuwJdY4QKfbde++1Wp1qyuZ3oInrhu27mwHAQhAAAIQgAAEIAABCEBgEgQQuE+CIseAAAQgAAEIQAACEIAABCAAAQhAAAIQgAAEIAABCEAAAktOAIH7kl9gqjc2AS0G1ovNSGTHRskBIAABnxNA4D79C7SZStl2LuvEEhJMEL8T2NrMWDaTcb/4/vMcmTI3iW8JSBaznlxzMnf9rAVPf5+eLcTCp2g0Yoc7O/1y995S6AyHf9E/q1p4r+soEf3tXWG4SrPV1AhIhrCRXLPM+jqCu6lR5sAQWC4C+ibT+KbWm2vJuRaes/R8ua4xtYEABCAwLAF9JzQ7XStWKnZXKlur1Rp2V7ZbQAKeHFsCNQmaiPEJIHAfn+HgEYLBgH05Praw5MGhXxMBTvZMHA0CEICAvwlMQu4u+ZjkjJK56+fTi8unsXhP2uiNC4iGhr1dcp9229rBEWtyAAAgAElEQVTt9ouAdCxPCq8NJDYrlspuDm+RBGcaB1lLJEzf49FIxNVbUnC1hcv3Vas3Gi6BKTFfAtvZrG2mU64QXttV10yiRYXEz8VyZeqF1D1/crDvBP9KSkxAQAQQuH/8PtAzWElENN+KwP3jHP24p5Kh6zndaLasWClbuXLvx2JSJgisNAElHtnb2rKN9aTjsOjvraz0xaTyEyfgvdMm8ZzWPwxGPxG65tUDRs7J99HPQ8LulcqTsXv/brV+HeNA0P7+9WMLCEAAAhCAAAQgAAEIQAACoxBA4D4KLbaFAAQgAAEIQAACEIAABCAAAQhAAAIQgAAEIAABCEAAAitKAIH7il54qj00AQTuQ6NiQwhAYMEJIHCf/gXU4phPhwfWbnfs79PT6Z9wwc6wtblp2UzalVryAgm4CAgsAgGvvZgvFi1fKC5Ckd2C88zGxpMcZNRCe2LcTq/nPquLLMsLh0L25eTYms2m3dwV7KFWGxUH20+QwO5WzhKxmCXjMQvJukRAAAIQgAAEIAABCEBgSAISaTS7XSuUSq5tTyw3AYln1B+XmFUS19fkrMtNYbK1Q+A+WZ462sHujksaFw1KiEQfd/KEOSIEILDoBD4id1edPYl7KBh04lxFfCBZhtcufJCk+uLyVUxahK/vv+dCO0nc76sPCydzlww8l8lYMrnmZPe9btea7bY1Gg0nc5e0m5g9gefy9sH5Ty/5d6/Xsx/nF1NPbO0J3DUP8pNk47O/GXx6RgTuH7swmmfNZTdN30Xqj17c3Fit3vjYwdjLVwRS6+um+UrJoXVN80XNH/Md6quLRGEgYOba8LlM2iUzUvzfP9/gAgEIvEBAfUP1fdeTa+5z4yWR0qZecnSJ3L0U6csuddd4QdelPnsM9++Bf/Z6g7/90D012PdGwv4hhOwEAQhAAAIQgAAEIAABCEBgLgQQuM8FOyeFAAQgAAEIQAACEIAABCAAAQhAAAIQgAAEIAABCEAAAotFAIH7Yl0vSjt7AgjcZ8+cM0IAArMnoAWIe9tb7sQsaJou/z8+nThpwj+nZ04wRfQJbG9u2ibydm6HBSXgvainRVffTs9Mf/s9wuGwpdfXbSOZtI/4w/Qck5DA2/nP7z+suwD1fu26bG1mLJ1KWaPRtEK5ZNUHJO7zuIeDwYAd7e1ZNBy2RDTiFosSEIAABCAAAQhAAAIQGJaAEky1uj1bpORaw9aN7X4nINHM0f6eKSlXsVxxgtV6o2GSXxIfI4DA/WPc3torubZmBzvbFg4GLbLs9qPJ4+OIEIDAihN4T+4uibvm2ZQoIxwIWPjZc1aJfXQMSdxv8ndvirFfE7kvcrtSXLKbGYtHo+5O6vZ69tf3H7SVZvy5GiZ5tZfwRfMTPy4upnqNELjP+AZYkNMhcB/+QknoLXG7nq+aJ/X6n9Vaza5u89bpdIY/GFv6loD3XPYKKAmrN+7AmINvLxsFW0EC2UzaUsl1i0YjLlGREjwSEIDA+wQ0rq7+YiIRd3+/Ff1udv/NHf2v936Z+3ngjZ5FGPbU/JHWTA07e4CE/f17iS0gAAEIQAACEIAABCAAAQgsGwEE7st2RakPBCAAAQhAAAIQgAAEIAABCEAAAhCAAAQgAAEIQAACEJgCAQTuU4DKIZeKAAL3pbqcVAYCEHiBwKC8/eL6xirVKpymSMBb7KlFHvVG87dF+M1Wy8r391Msgf8OvZ3N2mY65Qp2eXO7cvX33xWhRB8h4LUZC6Wy3dzdfeQQM99HC+rCkbAFA8GRzi05wUZyzTbTabccT4vbFllk41X+5PDAicMl9CmWy9bVwr03xH/6nQRBLNQf6fZ5c2OJF08O9p2AMR4OTe7AHAkCEIAABCAAAQhAYCUIaL6r3evZdT7vxFrEchNQ33R/Z/sXyYzGNTW+SXyMAAL3j3F7ay/dp1+Oj1w/NxYKkqhs8og5IgQgMGMCEqKrvRWdo51NZZCcfTDiod/HuAe3O7u4dOO+74U3zq/qaf9Cuezk74scEg1v57JWqzfs7BKp5SyvpRLHZjMZd8q35j+VMPfr8ZFLAH5bKNpdsTi1YiJwnxrahT5wNBKxz0eHLlGzEjavUkhgqrm+90LSFomCE/G4qY3vhZKIFSsVe6jVrN1G3v4ex0X6/WYqZZl0yvXllLxd7/GYxK/tjt2VSv1/ExCAwFwJHO3tWiIWs0AwuBTt9rnC5OQrTUDtHMncFfrZC7V7Ro2+5P3fttLg0MHgyOgshxSei9v1Xq7af61W29oD7cB6s+nawwQEIAABCEAAAhCAAAQgAAEIrC4BBO6re+2pOQQgAAEIQAACEIAABCAAAQhAAAIQgAAEIAABCEAAAhAYmgAC96FRseGKEkDgvqIXnmpDYEUIIG+f/YXWQk+JEt4KLRTRQv5VCOTtq3CVV6OO3st6Wtz1z9nPpZd6S2hwuLdrkVDILYjV4rZ/Ts8W+mJLUPHp8MC6vZ512h3rOTX9y6EFh8FAwLSAL18oWqPZXOi6+6Xw4XDITvb3TfeXxHYEBCAAAQhAAAIQgAAERiHQ6vZMMo6zyysnTyOWn4D6cZK4S0SpuK8+2Pn19fJXfEo1ROA+HbA7uZxlUhsWCQYsNCAwms7ZOCoEIACB6RDQSKneLVJbS/GSMH06Z375qBK4S7CuCAcCFn7F/tboduVadeO3ErG/J3EfFGl7Z9a+Stx6//CwkDK3w91di8eiTmp5VyzN8jKt/Ln++/mTkxcOk7x6fW3NlARcCWO/nf0cSij9EcAI3D9Cbfn32cllLZNKuSTrq/KOgt6TUf9H81HDPOc/Kwn0Y7+z2Ww5VkogNoz8ffnvoOWuYSgUslQyaevrSSeKVuie+Xl1/Yv0dbkpUDsI+JPA8f6+xaIRlwRHn8vTi8uFbK/7ky6lgsCvBNSPCAX77/Do5+Dj+zxqS+mP65sP/DwKv353vi997wvg+3u7nwfSYY4qfX9J3K73u2i/jXJ12BYCEIAABCAAAQhAAAIQgMBqEUDgvlrXm9pCAAIQgAAEIAABCEAAAhCAAAQgAAEIQAACEIAABCAAgQ8RQOD+IWzstEIEELiv0MWmqhBYMQLI2+dzwbVoJbWx/uLJtahMgndFqXJvV7fLLXFH3j6fe5CzTo+A126UBOW2UJjeiXxy5I1k0tIb65ZMJJzqfBgJiU+K/moxspm06cXLoMT0bxU2EHCLE/VHgsC7UgmJ+wQuridwj4bDFkXgPgGiHAICEIAABCAAAQisFgHNd7V7Pfv79NTa7c5qVX6FaysppiTukl7eFYt2WyiuMI3xqo7AfTx+r+0dj8Xs5GDfJYKLjmoamk6ROCoEIACBoQk8F7d7O85b4C55uyTuimgwaK89XlX+1oDsXRJ2idzfErZJRieZcSIe/4VTt9t1EnfJ3Bcpoecfn06s3em48ft6ozH0tWfD8QhIXvj1+MjdK99/ng91MAnc1aYdZZ+hDjywEQL3UYmtxvZfjo+cePP86to955Y5BsXtqqee7XpHwwuJ2TXv95yD5kKV2FpJFjqdjl3c3FqtXl9mVNTtBQIb6+u2t5Vz4vbL2zz3AHcJBCZIQON7ngRabXU9b98LPZt3t3JOGq1A4v4eMX4PgdkRUPsq/pj8Rj/HYv0ErAq9k+XF8373MCXsS97/faMrFLBfkmYibh+GIttAAAIQgAAEIAABCEAAAhCAwEsEELhzX0AAAhCAAAQgAAEIQAACEIAABCAAAQhAAAIQgAAEIAABCLxLAIH7u4jYYMUJeCJOLeQtlMsrToPqQwACy0JAi7+1CFxxcX1jlWp1Waq28PUYFOsvs8TdW+SsC7YM0ueFv/GowEQIeC/saTHp3z9OrfMokJnIwX14EC2yk8B9e3NTq+OmKhXxYfXdgsDNdNokfa/V6k7av0jiHj8yDYdCTmoXi4QtMiDM8GNZKRMEIAABCEAAAhCAgL8IODlnp+sEnd9Oz5a+P+Yv+vMtjfpmW5sZ1z9jjGm8a4HAfTx+r+0tndCno0OLRiIWCwXfThg3nSJwVAhAAAIjE3hJ3K73JdaTa05s3hemB9zfTp72+PPIJxpjBwncJXJ/S+DuHX5Q4CZZb75QfPfdD82lbueyTyLJwaJqHFgidwl+dTy/xpqEw7s7Vq3VnJiZmB2BTGrDdnI5kwxabdRhQtJSibQ1x/S/b9+H2WXkbZT4SMl5a42GnV1cDiVHHfkk7LBQBEKhkP3n5Ng9y/78/mOhyj5KYZ+L25X07bZYtIeHB4tEIqbfb6wnXdIlheTBesYXS+WnpB9K7pFJpdzvi+Wy3dwV+AyNchGWYFt9Xr4cHboxp+t83qoPtSWoFVWAwHwJ9N+5SFk8GjMle+8qQWenbZ1O10KhoHsG1xtNCwYD7netdsu6nX77WwnzNJalBDVeIHGf7/Xk7BAYh4A+y6HH94T0czDUT7KjfpKX4EEJG7yfvXOFgwELP7bhBpO9qS+mvv9bCdzGKS/7QgACEIAABCAAAQhAAAIQgMDyEUDgvnzXlBpBAAIQgAAEIAABCEAAAhCAAAQgAAEIQAACEIAABCAAgYkTQOA+caQccMkIDIp0kX8s2cWlOhBYYQL/LgA3+9+3bytMwp9VXwWJuwQEug9JkOLPe5BSfZyAl/znrlhyQu9lDwl7DnZ2nKRHUh8JPx7q9WWv9i/1285mnci+Un2wYrlkjWZrpeo/ycpK4C6pXSwUMi2yJCAAAQhAAAIQgAAEIDAsgW6vZ81O1+rNpp0iIhwW21Jsp+RiEj3lMhn7dvbTmi36ZB+9sAjcP0ru/f10f4rvoFDo/b3YAgIQgMD8CGist9PtmcTn+lnhicr13ftaOJl7IGBui4CZ0lbIozaNkT6Va9Tj6v2odq9fI4l59f7HWwJ2r52xmUqZfn701tvjIdy+hXLZSeH8GJK3S+LuiYb9WMZlLZPYJ9fWRpoH9eaHW622/XN2NlE0sVjMyfw1Bq+QfFhi6rtSCQH1REkv3sGO9/ctEY9Zvlj07bNsHKrPxe269wulkkvCoWQJz0PJOyRpX0vEn37lJe2o1et2tL/3JA19qNXt6vYWKeg4F2jB9lVSLr0LoDEoveeitgQBAQh8nID6DRoryabTQx+k0+m457ee53ouR6NRS8Rirg/ihZeEo91qu7FiPcf9nHRp6MqzIQQg8AuBT4cHLoHDYMLM+mOCB9Z6cLNAAAIQgAAEIAABCEAAAhCAwEcIIHD/CDX2gQAEIAABCEAAAhCAAAQgAAEIQAACEIAABCAAAQhAAAIrRgCB+4pdcKr7IQJvSdw1MZvdzLgFWlqYW76//9A52AkCEIDArAkc7O6YFqCuimR41nzHPd/gd0+xUrHr2/y4h/TN/hvJpO3vbLvFzP+cTlZA4JtKUpCVJeC9tKcFoJKiSACgxaPLGqFg0LQoTm1haQ7UFtZCuFWLzXTatjYzbpHwbaFo9UZj1RBMpL66jz4fHVo0FLTQwCLriRycg0AAAhCAAAQgAIEpEFAbWNKmbq8vjwwFAyNLJKdQrJU8pOSi9VbbKg8PSzWGspIXc8RKx2NRU59M401/n55Zu90e8Qhs7hFA4D69e0Giv5ODfQuHghZ9Q3w8vRJwZAhAAAIfJ6C2rtpa+vM8PBGixsD1HZyI/yu8fb5tMNBvK2vYr6+AD9g8cjiqPq1e10nYNU91fnXtpI5vhcYtt3NZN6+qiASDrh8gJhoTVgIhP4Yks/FYzNVP9Wx3On4s5tKVSQJRjXPrvhkl6a03dz/p5NeHu7uWXEs4zroXSpV7y6Q2TO2Tyn3VLm9vkbgv3V04XIX0fFAbVc9y9aWWSW77m7i907GbQsHKleHe6VPSjvT6uqUfPyseUX2GJApViFe1VnPzoi/J4Ie7Cmy1SAT03JTEX9cbgfsiXTnK6kcCai/tbuVM79eEQiF7qNddOyUajriBdr2HosQzeh67fsTjH/1O7Xj33H1MNvX0uzcqqme2J3NH7O7HO4IyQWA0AuprfTk+cuMLscex1ma36+bqlGRN39MEBCAAAQhAAAIQgAAEIAABCEBgVAII3EclxvYQgAAEIAABCEAAAhCAAAQgAAEIQAACEIAABCAAAQhAYAUJIHBfwYtOlT9E4LnEXQuQJW7XxOxgaJEvIvcPIWYnCEBgxgS8F0skVfjr+48Zn53TDUNgWSXuWkCjhTRazEzik2HuBLZZNAKeZEPllsSlWCrbbaGwaNUYurw7uawl43GLRqNO4q7EDGoTr1pI4COZg2QN6g80W61VQzB2fSW9UEKAcDBgYQTuY/PkABCAAAQgAAEITIfAoLRd7X1PYylpjATuiHmnw/29o7a6PSfhURI8JdIiVodAIh6zTCplyUTC9UeXOYnatK8qAvfpEpZEV2LjWChIso/pouboEIDAFAlIWC4hWtd6Tpz4PCRelBxxcHw4Ho062a3kiy9FX+rel7m7n2ckdlf70ZPSazw3Xyy+S24zlXIidyWfjAQDVu90fS1wV4U03irhbLvdsR8XF9ZB4v7udR53AwlHv54cu/v6//75NtTh9Pn449OJk5H++f3HRGTQqY1128lm3WdPn0uJDHWvK6LRiEnsrvlaJO5DXaKl3Ojr8bGFwyHfzNnrXtWc40Ot/uF3CJ6L2/Xsuy3cWaX68OHPlb7DJHLXsSURHgx9th5qNTu/vlnKe4RK/UoAgTt3BAQmQ0BtpGwm7cbz9HOtVrObu4Jrp4bDYdd2kbxd7ZVwKOxk7pFIuP87T+RujxL3x77EYMnUr9DIy9O4vfX7MC+FnuNKxvReQqfJ1JyjQAACkyLg9c29d4u8/r2fE6xNqu4cBwIQgAAEIAABCEAAAhCAAASmRwCB+/TYcmQIQAACEIAABCAAAQhAAAIQgAAEIAABCEAAAhCAAAQgsDQEELgvzaWkIjMgMCjS9U4nMaOEnN1O1yS3kHxBgch9BheEU0AAAmMT8ETaWoykBQyE/wj8InEvV+w6n/dfIUcoUWo9aXvb26ZEKH+fno2wJ5tCYLEI6OW9wbah2oxXt/mlfNbGY1EnLtcCW617lejGk4B4V02L55LJtd8u4k3+bqkWw+YyGbfYWLKGq3zeSXGI4QmoLyWhneTtWmhJQAACEIAABCAAAT8RUFtX8yme5FFlk1RGkkr1cdWWicdiTjyJxH32V67Z7Vmt0bBr9bsajdkXgDPOjYDE7ZnUhsViMSdwl/SS+BgBBO4f4zbsXho32c5uWkQiMvq8w2JjOwhAwOcEnMxdUvfHZKbPi+vEtvW6NRpN97fkixIySsAoIa7k0fr7tZh2oke17SV6U6h851fXTnTthco2KKT3JNsauVRCjkUQuKvMJwf7jrXeYTm7vGTcesqfKy9RqUSg33+eD3U2bz5Yc0nfzn4Otc9rG0kwrLlYzd0o9A6Akmo/T7yr7ZSQQO3pWr1hPy8v3eeZWA0CXtvfT5LLXxJkd7tWur93SbKHSRr9m7i907FiuWylcmWiSb7W19Ysk06Z5oEH47ZQtLshEoGsxt21vLVE4L6815aazZbA7taWpTfW3RieEnHq3ethwr09EAg8Ct0jbhe1daORvvQ9GAi68Xn1NSR6H0wg5SWN8t5AUItHqVnV9EHiPgx9toGAvwgoUZn6XeqXqw+jfr3ajOp/Dfbp/VVqSgMBCEAAAhCAAAQgAAEIQAACfieAwN3vV4jyQQACEIAABCAAAQhAAAIQgAAEIAABCEAAAhCAAAQgAAEfEEDg7oOLQBEWioC3cFKL2EqVeyvf3/9S/ueyTkTuC3V5KSwEVo6A90zTs0qCI8KfBJZJ4r6TyzrJs0QYZxeX/gROqSAwQQJqG+5ubzk5itqOV7e3Ezy6fw61mU47CZlCi+H+/P7jqXBaGPv1+OiXBbLeL5dxMezR3q6Fw2G7vSvY/cODfy7SApRkLZEw8QsFAhZBZrcAV4wiQgACEIAABFaLgCd3lFimVKlYpfpg9UbjSRYdCARcW0YidzVlJOglJc1s7hEJdxqdjrsmF9c3szkpZ/ENgWwmY0oY2Ol23VgTAvePXxpP4qikbErORkyWQCgUss+HBxYOhSwa4jtisnQ5GgQg4BcCapc5oXuvL0R8dKP/UjxJrd2fR6m7ftb4uf4kEvGnnyVj64sY+2OF02pbq8zNbvdJ3ijRtcZ1ve/F5/NZnmBYZfLk74MV1P7P3yGZ5/VRPyW9sWGan1MUlyBZ9Dx5DnNuzYOKt+4D3Q/DhHdfqY/54/ximF1e3EZzyrtbOdN11/zLdf7uzftR2+nckrjrs6g5rHqj+eHzs+PiEPjPpxMnwJXkUtd+3qFE0EoooGh3Oq5suj8Veg6XX3g/T797Lm7Xd5D6M4VSaapV0vfTZjrl3ntQWdUf1XkljSeWl4DaKieHB/3n623eqrXa8laWmkFgCgT0XFcbSe/QhMJhK5crdlMoTGQsT2Murt+gfkUkbPp3PBq1aDTqju+NF6oMoaCSyYf6768E1H9B4j6Fy80hITA1Avqcfzk+Uj4HiwSCrj+/jO+eTQ0gB4YABCAAAQhAAAIQgAAEIACBVwkgcOfmgAAEIAABCEAAAhCAAAQgAAEIQAACEIAABCAAAQhAAAIQeJfAk8D9ruCrRYTvFpwNIDBHAnoBWLLjt+IlkftN/g6J4xyvG6eGAAR+JzAo1f379Mza7zzbYDg/AssicZegqL+IJuCkWlpwTUBg2Qn88enE3fOSIDRbraWsbjwWs+P9PScpkBxhUFLjiW6kWXBixUcRhL6D1K7240I6yYHSG+tOuOBEQrWaK/swIsD15Jrt5nJWKJetWCo7HsRwBJJrCTvcReA+HC22ggAEIAABCEBg1gQkcpEIQm3686vrF9v2nsRd7eNwMGjhKYomZ11/P59P81y1VstuCwWr3Ff9XFTKNgUC29msqR8m2SUC//EAe/13CRNPLy6ttaRjGONRGm/vg50dd79GgwEnFiMgAAEIrAIBJ0SUzn3g7+f11lxRrVbvi92bTfcuhsaOJZbWWK1CwnQlfpxWqE3ZfhzLlXhbSTr1zodicD5rfW3NlUvPcUnqFV6pVFc/Jc2WuHJva8vWEvEnEbIkyFf5/FBj3dNivezHPdzbdUJ0vR+keYJhYnAe+CPJdCQnPdjZtmgk4k6nJASap9H8y3uhfmwuk7FsJm2dTsfOr2+sxvzte9gW+ve65n98/uTeDfnn9GwmddGzXH9eSnCh//7p8MCVo/pQc88o3bt63uq+9O5r/bfS/b2be1PyPPVf9F2hUF2UWLlcnf2YgBJcS+Su76/bQtHNKRLLSUDfq969qmd8ZQ7323KSpVarQsBLNNN/3j+4NsesQm37SDhkkXDEfa+ofRyJRJ7GZrzkNxoP80Nik1lx4TwQWEQCXuKfcCDw1If3WyK1ReRKmSEAAQhAAAIQgAAEIAABCEDA3Nzw0f6eBXrDrBqCGAQgAAEIQAACEIAABCAAAQhAAAIQgAAEIAABCEAAAhCAwEoSQOC+kpedSs+QgBaLadGYFiAoeFF4hvA5FQQgMBSB7VzWtLDhvqrFUddD7cNG8yGwLBL3ve0t970oIYekFwQElpmAJ3Op1Rt2enGxtFXVglYlZ5BAJxAMukWtEtYPJgpR5b3/7oHwnmt+k7hr8b0W7kq2ozr0ZTzmhBESmHS7Pas3G04IoWsruZ3+uxb+ZtNp20iuWalyb3el0lCClKW9MUasmHc/iLdkdgQEIAABCEAAAhDwG4Fmp2v1NwTuKq+SGu3v7lgiFrNoKDhVyaTf+MyjPH2xfscK5YrlCwXXVidWi8DuVs6Sa2tWKJWsUBpOkLlahIavrRYiOiFtMOikrurT3hVLCF6HR/julpK3729vuyQfEhETEIAABFaVgJO693omtfRLCTA1Lutk7o2mJRLxJ5G6xp+n+fz0kjY9vy6D81newv3BbfRIjwaDLuGTjuGXd0K+Hh+5MWt9r6utVKzck8x7yh86b65ECa1HTWQ9OA8sEbXaYsPETi7r5NEKfXaubm4/lEB7M522rc1N6/W6LjlWsVwZ5vRss4AE1CZVYiGJ/pWgbhbhiTafPx/V99CcnN6t07Pq29lPdx8PhgTvSjKwtpb4LQmS5ufyxaLd31ddUuZ5hfpRa4mE1esNu7i5cXOGxHISODnYf0pGcHWbX85KUisITIGAEiDkMmlLb2y4ZB7X+bu5jjepzRYKBS0SCltqY8O936HvJL+9tzKFS8EhIbDwBNR2VPtQI6uaDVLSLCVWISAAAQhAAAIQgAAEIAABCEAAAuMSQOA+LkH2hwAEIAABCEAAAhCAAAQgAAEIQAACEIAABCAAAQhAAAIrQKDT65mkI1r4lS8UV6DGVBEC8yGgF4aP9/fci/5+WbA7HxKcFQIQ8BsBLYaVdLfXM/vft29+Kx7leUbgV4l72S1qW7SQLOLL0aFpQdyo8oJFqyvlhYCXsOA6n1962UU2k7ZkIuFkOlokpzZvLBZ1SUICAXPfM1o0p8VzgzEocZcoQjKceYaEm//5dOIEEbV63SLhiIXDISeF0MLil8KTu0suoe0UpUrF8kUE7qNcy810yrazWfOER6Psy7YQgAAEIAABCEBgFgRa3Z412227vruzyn311VNKRLO1mbFoODxVweQs6uz3c+iaaJ7r59WVVR9qfi8u5ZsCgc+HhxaJhO3i+sYJCInxCGgOS2MZSkinaDRbdnF9bc1Wa7wDs7cjoPHQz0eHTlAZCwWdaIiAAAQgAIG+dM0J3Xv6uf/3a6Gxw3BASTenR27w/O1eX8ou0WQiHnfPcC80hizJo94FUXlCgaC1ul2X8LM0IL+WjH4e7RRvfqLeaNjPq2uEwtO7ZZ6OLAG65kqeJ7Md9tSD88CSUr/1Hp/aa0pm5M1baO5F2+ue/GjomHs7266NovMrmQ+xfAQyqQ3byeXcc01zebMICc69PsbgO3Pef9d9qz5dtfZ6v159FR1DMnd9V4NCOgwAACAASURBVOieH3zWzqIeb53jcG/XzZHWm007PV/epN7z5jzv88djUTva33cJUcqPybznXSbOD4FFIBCNREzJYlLrSdcufXjjeT/r+qgtv53dtHgs9iRx13fVPNrvs64754PAohHw3nP2yq13uk4vLhetGpQXAhCAAAQgAAEIQAACEIAABHxKAIG7Ty8MxYIABCAAAQhAAAIQgAAEIAABCEAAAhCAAAQgAAEIQAACfiKghYbNbnemi3L8VH/KAoFZEkDiPkvanAsCEBiFgLcwVouwbwuFUXZl2zkQGFy8/+P8wiReWKSQSODz4YETCmjBm4TNBASWlcAfn07cIs//fftuknsvc0h8LgF3NpP5rZqS16jv+c/pmROjP4/B55p+J7mJtms0mv/+3GzOBF82nbat7KYTnUhQouun55WEJfo5EY85qbtkEt2eRCgBJ+cJBINO3qPFx/V6w4noJb8ghiewkUza/s62hQMBC0/TwDR8kdgSAhCAAAQgAAEI/ELAS4hbqtybkjS9FhI7SpYYi4QtGgxCcYoENL+lvsa3s58IpqfI2c+H/np8ZEoW+Of3H2PJKv1cx3mUzck7t7dcP1jjGUoErrHjZR/bmAVrT6YbCQYs9JgEbhbn5RwQgAAEFo2A2nhdKXoH/vbqMMtnqPdO1SA/jQ17smx9Vx7v7zmJ+1sxKCye1bWIRCIuobKkdufXNwjcpww+HAq5pOnjJrD+VeJesvyzufvfE+40nYRb8yqTCLUDNUei+Q7JtCXVpg04CbL+OYbGLPTc0jyc5u1mEd58qXcu3bOaV9zOZd1/WoZE2N5nU8mu1XdSH4rPzizurtmfY29729bXEsrQ5cajJHMnIACBtwmorZxJpdxn5+Lm1lcCd5Vc30m721u2Fk9YcOA9Bb3zUavV3bsfalMTEIDAfAlsplJP7UeV5Ozi0n0+CQhAAAIQgAAEIAABCEAAAhCAwCQIIHCfBEWOAQEIQAACEIAABCAAAQhAAAIQgAAEIAABCEAAAhCAAASWnIAWOza6XavcV+3i5mbJa0v1IDB/Akjc538NKAEEIPA7Ae8lk063a399/wEinxPwFu53Oh23qLq7YFLog51tW08mnVTr9OJyYkIBn182ireCBCS5UIKMdqdjf/84XQkCnoBbAjIJzyXYkeBczynJQ77/PH+VQ3pjw3a3cm9ymoXY/eRg3+Kx2EgCSEkZJGeR0CQSCVun03XyyEkJU1bi5jEzSUOO9nYtFgpaEIndqlx26gkBCEAAAhBYKAJq1zY7Xas3W/bj/PW2bTwWtd2tLdPfMQTuU73GzW7P9Tf++vHDtcOJ1SPw+ejQ9cWUOI2YLIHnclDJcNTbj0bCrq9vrs/fj2K54pKgES8TkMhVPGPRiG1ns07yK4Lq/xIQgAAEIDA8ASd17/Vmnvyx3um6OS0lJZbwuFAq/5I4Rs94JTdVuJ9T/Z+9RB1KBKV4T+Ku7wfN2Zbu793fiUTcypX7scaZv54cO4HwTf7OlZ+YHoHjg31LxGITSV79ksRd7QnNwUh4LcnoYCKBSddK96Lma2KxmJOW/ry6QkQ9achzPJ6SFv/n5NiV4LXEy5Msnu6nT4cH7h7S3NnzhBeVatWubm4X7p2HlxhprvB4f9+CoaAVS2X6SJO8kXx0LN3PLsnFQ433rX10XSiKvwn4XeAueiqj2mCp9aTpu/LXka8+X0/ozhiYv+83Sre8BPQdrM+q3ifS2ADvni7vtaZmEIAABCAAAQhAAAIQgAAE5kEAgfs8qHNOCEAAAhCAAAQgAAEIQAACEIAABCAAAQhAAAIQgAAEILCABLTYUAsKtOCKgAAEpk8Aifv0GXMGCEBgdAJfjo/cIkMJtWv1+ugHYI+ZEfCu1XX+zorl8szOO4kTHezs2HpyjQU0k4DJMXxNQJKW4/09t3BMn1N9XlchPGl9JKjlrGYtGXUeQ4KYwjvPLIltJB8ZNcr3905+M25IgCJphRKaSDavxX7E7Ajo++Fge9uiCNxnB50zQQACEIAABCAwEgG1blvdrrXaHfvn7My6A+3d5wc63N219bUEct6RCI++MQL30Zkt0x7qe389PnJV+pOklFO7tF5f/70TSF6VLyBxFydP2B6PRm1jPekSlmns/XlI4N4fQSEgAAEIQMDPBPROlRcaM5a4sdFo9v9uNn8bRx6Ub0eDQetZ72ms/LnEXd8PknJLAC9R5EsxzNj64H76HlJIlqwks2uJhFXuq3Z1O/4Yup+v0zzLFo1G7fPhgbsXNLcg0f+4MXgflSoVi0ailojH3GE1l697aRLnea2c0cfEM5LSN5otu7y9sVZr/HqNy4X9xyegJ8R/Pp24hBOzELh7c3/6fHjzpXvbW64iSoJ9en4x1Xt5fGKjHSEaiThhveLy9tY9f4nlIaD+8d7OttXrdbu5K4yVZGV5qFATCLxPYBEE7qqFvhuVeE/vLShhjhfe2I339sv//fPt/UqzBQQgMFEC+nz+8enEHXPwM4nEfaKYORgEIAABCEAAAhCAAAQgAIGVJoDAfaUvP5WHAAQgAAEIQAACEIAABCAAAQhAAAIQgAAEIAABCEAAAsMTaHS0wLBhpxcXw+/ElhCAwFgEkLiPhY+dIQCBKRDwFoFrobcW6hL+JOBdp06nY3+fnjn5wqIE8vZFuVKUc1wCg/J2fVbfEzuOez4/7b+ZTtt2dtMkcG93paUxO7+6dtKS+gsim5fKrhcfw+GwRSJhJ8DXwliJzl4LCXKUfGQSsvWdXM50/od6bWWk+366f9IbG7a7lbNoMGDBR8mQn8pHWSAAAQhAAAIQgIAIKElRp9ezs4tLJ2x8LSQjS60nLRoM2WN+IwBOgYAncP/ft+9DjZF4Mkv9LcmHJ1mWOFP9EP271W65pMeE/wl48ywaH/vrx6n/C7zAJfx/Xz4/lf55ErVBueiqStzdsyQQsFgs5p79LwnbPeFvrVa3cCRsElmGAwEL8yWxwJ8Mig4BCKwKAbX/NR3XtZ69lMNJY9TuT6PpxsEl135L4n59m7dur2eZ1IbFY30ht0L7aX5BbRxFKBiwzuMJ7x8enLD7rXFwSWV3tnJPY6san9f3k76nmq2WfTv7uSqXbOb19JJvT7otNHgfqVKeAFvtsVlEOBSy7GbGUsmku4eubvPIimcBfornUEKH/Z1tN/emZ47m16YdSiSh51O73Xbn0/sourfXEnGXAGqaiQimXbfXji/OGhfSZ+jn1bVVHx7mVRTOO0ECSrTy5ejQfa/miyW7K5LAbIJ4OdSSE1gUgbt3GfQ513ix3h2Jx2OmhDaRSOTpKiFwX/Iblur5loA+lzn1T9bXfykjEnffXjIKBgEIQAACEIAABCAAAQhAYKEIIHBfqMtFYSEAAQhAAAIQgAAEIAABCEAAAhCAAAQgAAEIQAACEIDA/AhI4K5FhD/OL4YSXMyvpJwZAstFAIn7cl1PagOBRScgIcDX4yMnBpAYXAtoCf8R8AQAWlCtxb6TEBbPopafDg+ccIIFM7OgzTnmTcC73yWQ+3l1ZQ+116WO8y7rJM+v749cJmOb6ZSTj0ng/lzqNs75dPx4NOqkijqHnimSOnz/eT70s1ALbSVLCIdDFo1E3aJbT9QYi0bcd2CzKQnJrdUajXGKy74fIIDA/QPQ2AUCEIAABCAAgZkT8ATu74n5trNZJ2SMhoIWIjnN1K5Ts9t1Es3n0hxP1B6NRFzfQf9Wm1//Vrtf0i39eS1x0F2xZLeFwtTKzYEnQ0DX9nBv19qdjv34eT6Zg3KUFwkMCtyVqE0S2cFYNYm7SwIRCDjp7pOwPRQ2lxniMQaF7Ur4IbGvFxqL0DivNo+Fgtx1EIAABCCwYATU/lT6Uv0tqfswuZajwaDbR/2JwdAYt8bRy5X7J4lxPxlUX0insXZPIK9t9T08+J0yeKzD3R2TNFjfQV13np4yFrnvLO0j+Tbzv5O/2dTvU3LYUecrhi2J184aRuI/7DFH2U6i781M2jaSSVPSYiTuo9Dz17bp9XXb3d5yhZrk/N17tfzj04nrh2u+9Oxy+sL498ozq9/rM6PnuZf8oM6846zQT+08Jwf7rg+oz89N/s463e7UzsWBIbBsBPoC9w1Lrq257wK9k7EoobLr/ZRBYTQC90W5epRzWQlobHU7l3VJgrxQwrNZJbpaVq7UCwIQgAAEIAABCEAAAhCAwKoTQOC+6ncA9YcABCAAAQhAAAIQgAAEIAABCEAAAhCAAAQgAAEIQAACQxJodntOTqeXF19b6DfkodgMAhAYkQAS9xGBsTkEIDBVAlrYsJlKmeTgpxers3h2qlAneHAtPtEi30Q87o6qBaGFUtkKpZKvk/Agb5/gTcChFoKAJzVTkoXqM6HZQlTgg4XMbWYsGY9bUoKYnlQ0Zv+cnj1JZz542N92U/v5YHfHidcVkqDdFYruby8kpJGYMRKRoDFsMcnaI+G+oDEYfJI0SrLvSde8fXWcM74DJ3W5RjoOAveRcLExBCAAAQhAAAJzICAHYqsrRaNZvlA0Sdxfi8102rY2MxYJBS2MwH1qV6uh69EzkwhNwkS1/fsyzZ71ut2n9r/a/ZK1Bx77A/1/q1j/2pa9nyTIlGDtvlaz2/ydu96EPwlInLSd3bR6o+kSqBHTI+CNdUgI++f3Hy+eaBUk7koqp3tO0j5vXMKD8Zaw/SVgGtuQZCgSDJDoY3q3LkeGAAQgMDMCTube61lf5dqXuj9vR+qZ7wncJeNWn+K1d7QGv1fVn9Cx1E5VSBpbKJd/q9t/To5d+7Z0X7HKfdVCoaAFLODKJXG72svEZAmoX/H15NgkOX8pyc2kzqZ2xzyvn+ZWdh4Fidf5vJUq95OqGseZEQF3rx4fuXmyWcotPdmJqvneOMqMUMz0NJmNDdvKbjp5/U3hzlotnsMzvQATPJkSpChRiuLH+bk1Fkg+PUEMHAoCHyagdzeymbQTuF/e3Fj1ofbhY81jR5X/5PDg6T0TBO7zuAqcEwK/EhhsZ6qvpPfTCAhAAAIQgAAEIAABCEAAAhCAwDgEELiPQ499IQABCEAAAhCAAAQgAAEIQAACEIAABCAAAQhAAAIQgMAKEdACwVqz6RbKVKrVFao5VYWAPwggcffHdaAUEICAOenMl+MjJxWQdFjtgkm1DQ52diyR6IvHB+O++mBXt7fgH4GAXgqSKNkTuUsOJJH7nQ9F7icH+05opDIqKQDJgka40Gy6kAS856gK/79v332dXGGSgCUn0YJVJ6cMhazd7Vn5/t5JIKYVEtjsbOWeFsnqOWOPUkZpbCRrdMKcbtfa7Y61Om3rdXvW6bSt2W67/y55jZJhSF7TV84H3M/EfAhkUhu2k8tZNNiXaxIQgAAEIAABCEDATwQkZGyqzWlmGss4v75+s3gb60nbyWbdWIvaN8R0CChBsdr9L4Woq1mpdr+i/3M/nMrylcui42neTH/fFgpWLJWRuE/n8o11VF2+TCrlxshq9QYC97Fovr+zJ3B/r68/KJu9KxbttvB6oov3z+qvLZQQ7suRpJdBV7BRhe3PayN5uyTu6v/yPeGva01pIAABCEyKgJds6PnxlAhK72e9F4Pvkej7IhRQQql+21cCeI2/u3Fx19YN2B+fP1mz2XQJSjXuTUyfgBK7KHnXKiRHV7s7m07bdf7OSpXK9OFyhokS0NjE56ND96zQfL2eH9Oct9f5dM+of6DodDr24/xirokIJgp0hIMd7u5aPB5zz+er27xLGEcsFgHNfX86OnRzyMVymSQWi3X5KK1PCCghnpcMRs/BQqlktUbDmguSDEHvw+g5oOeBAoG7T24sirHSBH5JFDRkH3ulgVF5CEAAAhCAAAQgAAEIQAACEHiXAAL3dxGxAQQgAAEIQAACEIAABCAAAQhAAAIQgAAEIAABCEAAAhCAgAhIrldvtSxfLLHIilsCAnMigMR9TuA5LQQg8BuBve2tp4W03i/bnY7V640PC921EOvr8dGrtEuVeyTuH7gX/S5yX19L2MHuLvL2D1xbdlk8As9FBL1ezwncVyVSG+u2t7Vl4UDAOr2+Cv2f07OpihgGZfnirZB4QiE5Tb3RMBVEAptao27NVl/MLkmEFgV7+6zKNVqEemY2Nmx3K2eRYNBwnC7CFaOMEIAABCAAgdUhoOam5IsKyYsl3HqvPZlcW7PdXNaiEQnc+7JfYvIE1BPwBO4StQ9K2sc5m665hP06drFSsZv83TiHY98pEfAkhDr8KvXBp4TzzcN6Avfzq2snjH0rBiXuwwpqQ6GQZdMpu7krzKN6Q51TCUrXk2tO0Cpx6SSElxoz19h5LKS0EgQEIAABCCwbgXav597H8pJ+KHmHpMnqUwwbSiByvL9nep9E3xUaO231ui4Zd6vdduPwivSGkmNm3ff0xfXNsIdnuzEI6Jp8OjxwR/j+83wibYMxijP1XbOZjGUzadc3QuA+ddwTP4ESDWxtZp7m0XQCJZJQe32S8dJ86ao/l/Qcz2UytpFcs0AwaOXKvfsMIXKf5J033WNFIxE7Odi3h1rdipWy+5uAAARGJ6CEp5uplPsu0jsbGtfVGLt7n6Net3qj6dv3OCRwPz7YNz0PFAjcR7/+7AGBSRMYFLj/+f3HU3KzSZ+H40EAAhCAAAQgAAEIQAACEIDA6hBA4L4615qaQgACEIAABCAAAQhAAAIQgAAEIAABCEAAAhCAAAQgAIGxCEiwV2+13UI+iUcICEBgPgSQuM+HO2eFAAR+J6DnkV48SSTi7m8tKh0MT+h+fn09FD6JBRLxuBMSSEzgxaDMB4n7UChf3OhFkXu5bHfF0rtCuY+f9f09vxwfmRZpDytqev+IbAEB/xF4SURQqT7YdT6/MovDwqGQbaZTJvlDOBhwQpqHet2ubm6nJnAX98PdXQuHQ9Zotuz+oWq1esMt9O32utbt9ub6/PPfner/EmmhdiqZtP2dLSchQlzn/2tGCSEAAQhAAAKrQsATeUsoo3GNm7s763T6Mve3QmMrSk6TiMWcmJdYPALetW+223ZfrdptoUg/w4eX8Xh/32LRiBXLFbst+Ff+7UN0IxXJE8dKhjNMDI773hWL7vPzWkiKvr+97QReo0pthynLJLbR2LYYSComQauEuZOI3GbGyRyVEE9jKgQEIAABCCwPAb2H1XqUt59eXDq5t+bzNHb+kRhMwB3ROLwSqfb+TaR6tLdr8Xjc8oWCFUrlj5yCfUYkIJlvPBazQrm8EgmfPAH4qsu4R7xNfLG55tQOdndcIgiNa0gcnk2n3TsgejapDT5ucqIXxe3VB7spFKw9obazL2B+sBDBYMA2kuuWSW047prPrNZq7nmtPgbhbwKaC9czX58dJfm7r76d1MzftaF0EJgvAfc+YiLh2sWxWNT0+VJI5K6xFn0fKcGI35JcIHCf733D2SHwEgFv/Pn5+8jQggAEIAABCEAAAhCAAAQgAAEIfJQAAvePkmM/CEAAAhCAAAQgAAEIQAACEIAABCAAAQhAAAIQgAAEILBiBLq9njXaHXuoN+zn1dWK1Z7qQsBfBLRI4dPhgSvU//3zzV+FozQQgMDKEnhN6D7McyocDtvX4yPH7p/Ts9/kNp5wQCK0//HcG+se+03k3uu6Rb93EoyNdeTRd04mEna4t+sWHP99esbC49ERsseCEBgUklUfanZxc7Ny9/vW5qatJeK2Ho+bpDTe80YimrOLy6lcyUwqZTu5rBMcSNAnaT6Cg6mgntlB1V5YX0vY/taWk9ahrZsZek4EAQhAAAIQgMA7BAbFi0qAW6lWh2ImeZnarMm1NYsjcB+KmR830vyZxJvq50jejwzTf1dJ/cP0xrpFIxGTXFzCJ8IfBN6TuIdCITvY2XaJP714qNXt7HI6YwkfpSLBohJVStZ1k79zktZJhb4rdGz1gUn2MSmqHAcCEIDA/Al4fQiVRLJryZEnMX49+N0aCgTceLzG4DUW/59PJ9brdu0qf2fVB8Sy074LNpSAZmdnpeZBE/GY7W1vu+TdhVLJbu5InjTt+2xSx1cSZs3lKc4ur6xWr7vrqPc0BtvikzqfxORqN/tNvjup+o1zHImKt7KbtpFMugRWEoGrf1Gv12f+Psc49VjFfZUEQeMO+l6/5fm3ircAdZ4SAT0X9V0UjUZM75m55DilshuH9VM8F7hrDHIS7Xs/1ZGyQGDRCGidhd5pzheLLvEDAQEIQAACEIAABCAAAQhAAAIQGJcAAvdxCbI/BCAAAQhAAAIQgAAEIAABCEAAAhCAAAQgAAEIQAACEFgRAt2eWavTsVqzaacXl8gNVuS6U03/Evh/Xz67wg0jRvZvLSgZBCCwzARGeU4d7++5xVbl+3snKBgMLaLQ7yXBubi+GVqC9hpbCZsmERICDytkm8T5Jn2M10Tus1ysIvGQFn6zSGbSV5fj+Y2Anl9/fDpxxZL04KFW81sRp1oefc4/Hx06yYAX7see+/8necykCyFRzXYu6yQhd8XSpA/P8eZAYC2RsGQibtuZjIUQuM/hCnBKCEAAAhCAAAReI6B2bbPbtU7nMUlaqTTUHIrayDu5nBNLS8pLgprFvcc0h6Z7oNlsuQRSknUR/iCgsUDJ74KPfVI/Cp78QWp+pXhN4r4u6en2thtPkPBK45bq50vA/79v3+dX4BfOfLCzYyqvRJeaR590SAS4vrZmkWDAJOMlIAABCEBgOQi0ez1rqyFp5r7rrvN3bq503PDmXZUEU8fXPJzGyP/7+ZPV6g27ur1Fmjwu5CH2lzB/Gsldhjj1XDdRMl+14ZSIR/ed+keEvwnoWknULimu3oG4uLn9ZS5zM5Wy3GbGva8xTug5p77y9W3elAiNeJuAhMUaM0quJdyG6mvoewLpvX/vnI31pO3mcu4a/Ti/8G9BKRkEFphALpNx30n1RsN3n7PnAne9/ziJtv0CXy6KDoG5EvCEeiqEl9RsrgXi5BCAAAQgAAEIQAACEIAABCCwFAQQuC/FZaQSEIAABCAAAQhAAAIQgAAEIAABCEAAAhCAAAQgAAEIQGD6BLRsptXpOon736dnQ8lHpl8qzgCB1SQgmfGnwwNXeQTuq3kPUGsILAKBYQXu4XDYvh4fuSr9c3pmrXb7qXpaBCzJgJ5799UHO7++Hqvqu1tbToo2qShV7p3kYJFjXiJ3Ld4/2ttzQgq1LfU3AYFlJuCJtm7yd1Yol5e5qr/VzVtE+/wXjw53e6jX3WK5ScdGMukkfZIZVJEnThrvXI4n8YH73kqlELjP5QpwUghAAAIQgAAE3iLgJO6drrU7Hbu5KwwtZ8mm067dGg0GLYiTd6Fvsma3566/BIXFcmWh67IshVcSqP3tLSca9JKK6Rr9/eN0Waq4NPUYlLjfV6sWDIVc/08hyaOkVxo/1NyYxoonkejzPXiDiehe21YyeSUm1Ri2yvf95/kv49vvnWPY30verrElJSKI8mUxLDa2gwAEILAwBFrdnnUeZcaNZtM0j6Bx84+GJ3BXH0NJhiSOrD7UbH9n25ZhbvOjXGa5n8SimhvR9VT7YNVC7SO1XSQyJZG3/69+JBKxva2ca9e22227yufdM+OlUBt5mHbyS/uq7aw/xPAExFpiffWXYrGo6w9ovEHP9cH3aoY/IltOk4CeeV+V1N2HScemWW+ODYFZEoiEw/bl+MglSvh29nOWp373XHoGfDo6NCXgUOg5rfcgCQhAYD4ElKBIbahpJdycT604KwQgAAEIQAACEIAABCAAAQjMmwAC93lfAc4PAQhAAAIQgAAEIAABCEAAAhCAAAQgAAEIQAACEIAABBaIgBYNtrtd++v7D+uyoGaBrhxFXSYCWoTw+ejQLYiTsEKLsggIQAACfiQwrMDdkwjoeabn2mB4CykmJVb67+fPFgiYWyg+bmymUk7+tCyig5dE7sVS2W4L47N6ibUW1Ok7jUX7496J7L8oBDwRmWQdP84vVk5QILmAxHmSrCmBg8LzjXV75gTu4whpXroPPIF7vlCkzbwoH5R3yqnPUTIRt82NDQTuS3JNqQYEIAABCEBg2QjUJXBvt+3n1bUT9Q0TXl8hEgxYSIMWxIcISAHX6fZcP0NCs1mHzt/u9qxaq1m+WHJ/E/MlkN7YcMkRJE8qlstOcidZYKfTYY5zvpfm1bMPSty1kYToGi+WwN0Ljclu57L2UKvb2eXkk8HpPBJtHR/su3tnmAgoQYCZk+1OM2mfN54aC/XPR0AAAhCAwHIRUHuy1e2axssVmjfV2PZHBL3e3Gs8FDT1USSs63S6tp5cs6vbvJUqJBua9t3z38+f3Ds905j7mHbZJ3V8ycAPlYAmGLT/ffu+cvNik+I4i+OEQiE72NnuC9w7Hbu8uXHtbcI/BEKhoGU2UpZJpcys58TFleqDe54jxffPdVJJ/nNybOojSiytMUICAhCYLIFoJOLenfZjkhy1/b4eH5m+VzU+rTUW51fXv4xrTZYGR4MABF4j4CV70O9XuU/GHQIBCEAAAhCAAAQgAAEIQAACkyeAwH3yTDkiBCAAAQhAAAIQgAAEIAABCEAAAhCAAAQgAAEIQAACEFhaAhK4d3o9++vHD7e4j4AABGZLQAsbPx8eWDgcdhIIySAICEAAAn4lMIzAXc8zLV5S/HN69ouEwBP2yFOg3427uHF3a8vSG+tOePBcFP8RhpIQS4CgZ/PF9Y1VqtWPHMZ3+zwXuWuR9vef505uNamQvPlob89JmP4+PXN/ExBYdgJ6Vvzx6cRV868fpxP9TC0SOy1azWbSlstkLBwImJMs9noTezYPsvAE7rd3haV5Ri/StZ5GWdU2WF9bs8x6EoH7NABzTAhAAAIQgAAExiKgdm2z03WS6Nu7O9fWHSaU6Ohob9e1j8NelqNhdmSbXwh481eSGkeCwaeEUbPCpOvtrn+l4gTu445jzarcy3oeyUl3czk3bndXKjn5KbEYWZ/NrQAAIABJREFUBLwxYUnbNYb7fNzQk+9IUigR6DTCSyo6yrElxj29mI5Q3itHbjPzNJ7C98UoV4dtIQABCCwWAfUrlBhI7Ut9D6odM2qCkOcCdxHQfJ+SkyjB7LDJphaLnH9KK2l5cm3NyTol7VzV0HzQycG+S+z75/cfzAf75EZQe1rjEEpa5IXe2Uiu9f+bxOC6b/U34T8Ceo5v53KWWk+6wul5rnlQksj551rpPZh4LGqXt7d2X/03GZl/SkhJILDYBNSu+HR44J5/atf6LYnF7lbOlFRSY/3tXs8e6nUnjyYgAIHZEvDGUWcxZjvbmnE2CEAAAhCAAAQgAAEIQAACEJg3AQTu874CnB8CEIAABCAAAQhAAAIQgAAEIAABCEAAAhCAAAQgAAEILBABvVCshYJ68bneaCxQySkqBJaDwJejQ4tEIlMRXC4HIWoBAQj4icAwAndPIPBcqj4NOfp/P3+2QOB3Ufw4zLzFHkqoMao8YZzzTntfT5Sk89wVi3Y7YcnVl+Mj0+LwfLGIQGvaF5Pj+4rAwe6Ok0/rM6XP1iqFpHmpZNJSGxsWCYecBELyjm6v5xbXSnI26WQO29lNW08m7er21h5q9VXCvbR1lZBiYz1p6bUkctOlvcpUDAIQgAAEILC4BBqdrhOcXdzcjjR/kojHXYI4BO4fv/aSW4q/k+b3ehYMBCwaCppk7rMK9W2a3Z7d3BWsUCrN6rScZ4CA+pj6PCmZlycflLxdMjtisQho3LDVbr9aaIm6NH58cXVtlYfJCvFCoZBLOKr7SeLKYccq6s3m0Nt+9Gp48no922Kh4EcPw34QgAAEILAgBPRult7RUkj8qLnIYcXrgwL3Zrdr3cfsUuqvSCApmTsxHQLxWMxJy9WGUILst9o00ymBf46qeSGJjGPRiEtsPGy7yj81WM6SbG1u2mY65dq7z0MSXLWBkYH7/9pHIxF3HTUPqjEQfT9c5+9GGo/yfy0Xs4RKZJ5Np12CR70P4ze59GJSpdQQ+JeAJ3DvdLtuXEjtZD+FxiSVVDIeiVjHehqqdm3CYdvxfqoLZYHAIhP449OJS+6q/q/fnhOLzJWyQwACEIAABCAAAQhAAAIQgIAZAnfuAghAAAIQgAAEIAABCEAAAhCAAAQgAAEIQAACEIAABCAAgaEJdHo9a3V79lOLdSa8IH7oQrAhBFaUwOHujiXX1tzL/Hqpn4AABCDgdwKewH2Ycv5zeva0gF2LJyQW0KKr++qDnV9fD3OIN7c52Nmx9eTaxBNgLIrAXUJ2lTVfKDoGb4Xk0pJMK+6KJbstTFZyNSgu+Pv0jMX6Y9/dHGCRCHjJEWqNhp2eXyxS0ccu685Wzgnc9YwPOifE+PJ2CQni8bjFY1GrPtSs2Wz2hY2PcbS/Z3F9lzw8OGkBcpCxL+PcD5De2LBUcs39Cb0gF5l7ASkABCAAAQhAAAIrS8CTd6vPPWrbU8JptV0jgQBJaj54B3nJhzWOEQoFTe1GtRcj/c7HTMIrw8XNjVXuqzM5JycxJ6qLx2PummuBXCAYdHK0UDA4lXEtmPuDgJ6Zut7Pk4JOonR721um8ZtpHHsS5fOSA+r5Rr94EkQ5BgQgAAF/E9B4d2tAwK55Pslg34tBgbve8dK7Xgq1U5XwVP0XYvIEJMRWohmJlUliba5Nrnab5vz/759vvwAXK83taN44Fo0pE5eV76v2UKtN/sJwxF8IKMGAronmzArlijVbTQso/VnArNPpkBB5ge4Xl8QsFrPsZsaU7EnXtN3uuD5xp9uxVqvtnve6rvp3V98HnY5L4oFUfHoXWp8vfQ/XGw27yufddSAgAIHJEfCS2+mI7XbbiZlHHY+fXGl+P5ISA25nN927MeFQ0JSUya9jTNPkwLEhMAsCGsNNbaz/luzs6d28et1OLy5nURTOAQEIQAACEIAABCAAAQhAAAIrRACB+wpdbKoKAQhAAAIQgAAEIAABCEAAAhCAAAQgAAEIQAACEIAABMYl4AncL29u35V/jnsu9ocABP4l4AkjJG/XC8XIJ7k7IACBRSAwrMD9+UIl75mnhaN//zgdu6obyaTt72y7Z6cSYLTak1sguQgCd29RigdS9X9L5O7V6b5atfPrm7H5Pz9ALBKxT0eH7jpI3E9AYJUISF7+x6cTtyj+f9++r0zVJdT7fHTo5AGhYMDkhlHfcty2bX/xa9Y2kmtONqCQrEDP+0636+Tt+rdC/+2hVrdSpWJVBCALe+9tptO2sZaw9Nqa4W9f2MtIwSEAAQhAAAJLSeBJIF4qOWn0KOO3CNx/vyWkk1S/YRj/upPnd7pWbzZd8mGNO0gSqH5IdJgDTOiO9MSY385+WrPVmtBROYxHQIkZZRRUcmn1qcPhsGVSG6Zxv3Ao9NT303iT+t5e31BjT4jplus+8sYuJR/8+/R0pOfteySUAOLr8bG7fwYTjr633yx/7yXfnPUzbpZ15FwQgAAEIPA7Aa+/od+ovXN1c+tkla/FoMB9cF/JLYvl8kQQS86t72V9JxfKJet0uhM57iIfJJvJ2NZmxl0jzUmP0i9c5Hq/VvZBgbveM9ScTiwacfJw/U7Jl9Tucn8e53FKlXsnv191dtO6H5RcQP1l9aEq1apdTOFdgGmVneO+TkCfn0w6ben1dQso0VMwqAnT/sDK42erP48asFa75eZQlRFb87QSu0vq3pRkvNdzwnf60OPfbV+Pj9yzTc8+5qXH58kRIDBIQJ+t/37+9AuU69u8FSsV34DS2I3eUwwHg/3nqplvx5l8A42CQOADBLxx4sFEZ5obUFItvZ92dnH5Zr/5A6dkFwhAAAIQgAAEIAABCEAAAhCAgCFw5yaAAAQgAAEIQAACEIAABCAAAQhAAAIQgAAEIAABCEAAAhAYmoAncL+5u7NCaTKL+oY+ORtCYEUJeOLdaYiHVxQp1YYABHxMwHvmeYuX2mPK1iVz+nJ0+LQ4UrL4SYa3EKTValml+uAWuWqxs19iUN5+//BgWpStP4rXRO5ena5u8050PI2QyFnlICnQNOhyTL8TONjdMS3YvC0U7a5Y9HtxJ1I+LZDT514LVGPhkDW7XecMkMBEz82PRjQasf3tbSf7UFtZzzUn/QgELRjsSz8kNAsFzDrdnjXbbas3GtZoSk7QcUJ3xIofpT+f/ZTkJRGN2noi7oQuBAQgAAEIQAACEPALAY1jNDpda7XadnZ16f4eNhC4/07Kk6GHXHte7frXaWrbWqPh+lga+5AU8D8nxzMVuOv6t1yfpGN/Iwwf9tYfejtJ2tUXUKgPp36dPjca9+t1e1atPVitXrd6o2kao4vForaZSpuk7/fVBzu/vh76XGzobwLeIkiV8ufl1cRFeF5i0ecJR/1G5cvxkZMQxUJB+sZ+uziUBwIQgMCUCTS7fbmuolAuu4TNL4muBwXu3Z65MXnFpAR2kj9LSqk2mfo+am+NM9Y/ZWwzObzmIr6cHLs5ivOra9c3WfXQ3JDuRc3h6Lbt60vNeo/zObV6w7Xv1YaPRCKWzaRdG0f/vsrf2QPJeCd+C2U2Nmwrl3X9Zcnb/fRew8Qru8IH1GcvGgk7AnpOa5xEz6ZELC6HuxP4a5vnIXG75O4PDzW7yucRuY9xDx3u7lhybc1u7gpWKJXGOBK7QgACrxHQcywRj9n+zo41Gg3X/nIJKnwQKps3Pq2xbSVUUoIatd0JCEBgcgQ2UynbzmXdAb33YDfTKdf/UPg1QefkCHAkCEAAAhCAAAQgAAEIQAACEJgHAQTu86DOOSEAAQhAAAIQgAAEIAABCEAAAhCAAAQgAAEIQAACEIDAghLwpBmnF5dOhkBAAALTJSAxiRa+atGtPnervuh1urQ5OgQg4AcCnlBAi0P/Oftp4wrcJW/Xgu9pSXc82flzdt7i1mazL5Wah9h9UN5+k7+zYqXiZMbriYRlNzMvity1gEXXQIvJfl5dWfWhNpXbQuf5dHjgFs9osQwBgVUi4H02JaX4dvZzZaq+u7VlyXjM1mJR07LZdrdnejZJMvPRkAg/k0qZRO4St+lZKwFBLBazRCxm62sJi0ajTkShP3I+6tye4EbPaj3nytV7JyPw/vtHy8N+0yWga3h8sO8SAeg+QuA+Xd4cHQIQgAAEIACB0Qlo/qTd7dpdseSELMMGAvdfSXkyfP1Xtdn7iZnMidz1ZzD623bsvlp7knRLRPZV4sRAwCJvmd+HvUBDbKe+RKPdsWq97mRBxGQJaAxJY0kaR1LoGuu+EHdJHa/zd7+NIXpjT7qHNMalBF7EYhPQeOXX4yM3blksl911n2RoPEHPDt1bfpf7eGPS4UDAwjN6zk2SNceCAAQgAIHxCHR66nf0Vdh6j0TJkp/Lwr35Vo2pRgIBazzKLH+cX7h5y3FCkrxsJmOhUF/+qzJc3NxadcWF5V4iGL1Lp3d7iD4Bve+k9rtE//XmY4LdTsfdN+7PY0ICbau5nlwmY8lEwu1bqtzbXalknU4HnBMicLAjqXTCMf15ReKFCWH19WHUv1Hof5203Ut+HQq5MZdoJOL+6FtFf8c1rxoM2sXNDf3oMa6s5q93clkrVSp2dZsf40jsCgEIvEdACRP0XqA3Rvje9rP6/d72tiUTcYtFwq7trnaPEn++lHxpVmXiPBBYRgJeP+yluukdsu8/z5ex2tQJAhCAAAQgAAEIQAACEIAABOZIAIH7HOFzaghAAAIQgAAEIAABCEAAAhCAAAQgAAEIQAACEIAABCCwSAS0+K/V7Vqn27O/f5xa53GB3yLVgbJCYJEISDBycrDvZBGSvjxfdLtIdaGsEIAABIYloMWgkgroGagFo2eXVx9OGiNZcHpj3Ql9tVB+Woug9PJNOBy2SCRsTz+Hwy9WeVZi9+fy9ueCZH23bKytWXZz06KRflklwZKoSNegWqs5GfI04/PRoVsELLGEBPsEBFaFgD5jf3w6cdX98/uPqT2b/MZzLRG39Pq6ZTY2nFys0em65/Nbi+Ui4bBJ0q5Qf3TQ1RgOhS0cDpn+7nQ7v0kS9VzWgtj1ZNLJQfR8C4f0J2RSuet57Pq47ZbVGk2TUL/RbFmzpZ/bK3Nd/HafvFUer40QCYUsEY0gcF+ki0dZIQABCEAAAitCQO3LZqdrD/WGXefzQyfjlMBdYyGIePs3ioSU4qg2umT46hPEYzGLhPvtermKJaKU50+yv1qrZbeFglXuq25/jc98OTqaqcC92e1Zw5W36CSDxOQI6PpLwqI+3E2hYMFA0DKpDTempLEsJQZ7be5EsjT1CRWa1yQWm8DR/p4be200mvb9fPLiHU/2M61EoJOkr/GSL8dHrl8ce5TnTvL4HAsCEIAABBaDgBJIqe2sUHtI7SIv4Y2+Kw52d9x8q0LtZ7WdJW2+ubuzWr3h3kPRH7W71dZ6L0KhkO1ks07+7MbbgzqmkrV23TGL5cp7h1ja32s+QolmFJrz0NwH0Seg+8YlX+pK2v7+faZt1eZTW14y1larZZe3eZd4YJj7FO6vExBbJceKhCNWrT3Y1c0t735ywzwRcMnzgkE3l7uZTtlDve7e4+Bz97GbRGMW+rwpmZxk+NN6V+ljpWMvCCwXgbVEwrY2M67d+9ePU9983jSercQ062sJ1xZXu53345br3qM2/iGwncu6JDTu/d1n7+z6PVGnfyhSEghAAAIQgAAEIAABCEAAAhAYlgAC92FJsR0EIAABCEAAAhCAAAQgAAEIQAACEIAABCAAAQhAAAIQWHECWszX6HSc3O7s4nLFaVB9CEyXgF4i/nR06F7e58X96bLm6BCAgP8IDErcVTotCq0+1EwS8lq9PlSBN5JJ29/ZdguzJG+fx0L5YcTuEinoOT9svYap/Hvy9sFjOJF7cs1ym5tPC1gkb1fikGkvxs1tZtxiNdVd14iAwCoRkDhFEjoJVZ4nWFhWDnrepDc2nHRDcrFmt+uEi68tlpMA5mh/3yWZUPIwPZP6Anf3P0/ybv1Ocprbu8Kr6HRuLdiVRF7ctWhe3zVqawcf5fCe6EYHqTeaVr6vWLly76Q2hD8IeO2DaDhs8UgYgbs/LgulgAAEIAABCEDgGQGJvJvttmufDpusTG1U9REkQJTEfdVDIspqvW7X+Tsn6VN7XmMd2Uy6n5ApEHBydqVkUnu9UKpYvlh8kvOo7S9JlraJyPY+5fDEmRJfajxFfxOTI+CuZShk+ULhFzm+PjcSsmjM77VxNd0rBzs7ri8owf/l7e3kCsaRZkrAG0eU9POf08knGdcYxNeTEzfusChSH29sSc85Pe8ICEAAAhBYTQLyYbd6/bF2zYnmC8Vf5hy871DR0Vh418za7fa/ovdIxI29d5VwtdV0Y+Pe7725VbWp4rGo7W1t95OqBoMWekyqpPa4ki8VKxXXfl/VONzdseTammOveR9ifALRaMS2s1lTwjPd4KVKxQqlsrU7nfEPviBH0JxIMpFw81kKfVbrzYY1mx/rc4ql7lUdT31oPS8ICDwnoGe+3rPRvad3ODQuQ4xOQByV2MMl+ysUnRCfgAAEpkNAY8Fb2U2XAMZPAnfVVu/EqT2usRuNIesdQY07ERBYdQL63CphjPqQk0hyovbtZirljqmfNVaqqSF97hYhWeeq3w/UHwIQgAAEIAABCEAAAhCAwKIRQOC+aFeM8kIAAhCAAAQgAAEIQAACEIAABCAAAQhAAAIQgAAEIACBORHQi4xaVKAFUasiGZwTak674gT0AvGng32LRCIs8Fzxe4HqQ2CVCehZmF5ft9TGupPuejGMzF3ypi9Hh07o5YckGM8Xiagu0xC367ijyNsH7y+xkvhKC7dv7u6mLm/XuZEZrPInfLXrrmeCFmlq8ZgEKN9/nq8MED1jjvf3nJhS0e72Xmzv6rfr60m3oFWhBXVatCd2gUdtt7Tq+k4Qw0aj4STv74X2T8RitpZIuAW8OlQkFDIJwfUclAJSR+k4WU3L6jr2owxQ4hpivgR0jU4O9i0WiVg01BfwExCAAAQgAAEIQMBvBJzAvdVyMrRS5X6o4mUzGdt6FLksu4RX7fhOV+r1fqhroHad17LTf290um4ealDK7oFMxGMuMVQysWahUND1Cc4ur34ReM9S4O7J21U+Sc0k7kfKNdRtP9RGEsZJUq3rfFsoWLFcGWq/wY10DEmcdF+U76t2k88P1X8c+UTsMDUC3sJHneDn5ZXrr0siuxZPODm/5Ovqv+t3o8bR3q7FYzELuPGG/viDxpMXIbzkH3qGRmeQrGIRmFBGCEAAAqtMQGPt7cdkpGqPSiLuCdj1Xao2VX98vR8Sr2u8dTCcyL3Xc22vTqfj+jX6EwwE3RxiJBJ2IjyN7w/uqfb7/YySQ/v1Gn85PnKJss8uLukPTPAiBYMBN3e9m8u5pE66HzWPXas3ZjKXPcGqjHwofd5ymU2XiN1Luq7PrD6bP6+uP5S8XkL8TGrDffY1N+k9I0YuHDssPQH1ow/3dl3ihKvb/NLXd1oVPNrbc2NXlWrV7oqlaZ2G40Jg5QmonZpJp9z4kN/evdGY07HeAw8GTImX1NZWAtD7h4eVv24AWEwC6lNOQrjuJaZUe1QJYz56zJfeyR1M7Ku+quacFiVh52LeFZQaAhCAAAQgAAEIQAACEIDA6hFA4L5615waQwACEIAABCAAAQhAAAIQgAAEIAABCEAAAhCAAAQgAIEPEWh2uyZp3c/ra2u12h86BjtBAALvE/h8dGjRSGShRBHv14otIAABCHycgBa8a8HVsDJ3yduVBMMvwp1PhwdPEvppidtFd1Defp2/s2K5/HHoM9jzv58/sUB8Bpw5hf8IDH5WVbo/v313CzVXIbRo9uvJ8aMs3Z6kjaq7E7E7GXvTidPC4ZB12h23qF1SjmmE2tzJtTUnwJDMry9x/1cg2ZGsRjKbbtcJClQWYr4EJIyQhD8aDlkYgft8LwZnhwAEIAABCEDgRQISQkgkLAHwMDI0Seh2clnbSCYtFvpXqLiMeNW+lry91ek8CegksgoHQ6amncQaEk9qu7cS8omZxom8pEyX1ze/9C080dgspMYqqyTu6jO0Ox0ncdf8Wa1Rt3q9sTJ9vWndr/F43I52d1xf7aFWs3yx5BiPGpL+727l3H2nPl65cm/XeSR0o3Kcx/aS8Hw9PnLCWX3G2u2OGy9wCb0CgafEXrq299UHu7i5GbqYkmgpSdhgLJrMx5PFLvv3x9AXlQ0hAAEIrDgBtXNa3a6TQyryhaJLoOolR93b3nLtaIW+SgenJTQuHgoG3H9TG/eleEneru28d8kub/Mfaqst+mVTW1Xv+CBwn96V1FyO2vNqv+l+VrK0YqVi7fZyvruoOZCdrZx7b0zzh+oLKTSPpf8m6euF+sEjzi167yyI4V8/Tkfef3pXmCP7jYCea+qHNdttu77NDzW+5bc6+KE8m+m0baZT7rtRwmYCAhCYDgG9P6AE8Hqfo/r4nTmdM41+VD1PPx0cWDQStkgo5NrqSrakpD8EBBaRQG4z495PVV9T7+V+NAYTdn5U4q7x4uP9vad3cl/qr3rzN355h/ijvNgPAhCAAAQgAAEIQAACEIAABPxFAIG7v64HpYEABCAAAQhAAAIQgAAEIAABCEAAAhCAAAQgAAEIQAACviVQ73StVq/bKS8P+/YaUbDFJ3Cws2PryTW3+On7z/PFrxA1gAAEIDBhAu/J3HU67zmqNosWIM87PFlzR4uhv/+YSnF+lbfnrViuTOU8kzpoIhG34709k9BeYiQCAqtEQIIUiVK0mEwhOfnPKyXJmo6k3G9sJVOUZCMWjfRF7aGQ+yMJ42DUGg27uLp2grZphhbNSniRiKtMffmFyhOLhN01krim2em65+rN3d00i8KxhyCge0dy0/TGupO4axGmrhEBAQhAAAIQgAAE/EBAmkMJ3CWKkYC8M0RbVu0b9Q/UPo499hH8UJdJlkGSDInZxUdjI4VSyUnOJW9X2y4Rj/92uh/nF0PJH9Wefy6ty2UyJpFIMGAWnQFTV69ez4n1PFmmKqQxfgmlJdcbRuY/SebLdCwtetvf2XZ9Rt0/kq/ni8WRx/wikbClkusmmbsE4LpvJH5E5O7vu8UTlHul1HXTeKISJGjcQGMq6svnMmnXh3+o1e3n1dVQlfKSKet+knRoEUPPOj3zlOAsrIceAQEIQAACEDCz9mP7WzD0vXl1c+tEkYrNVMq2c1n3s2YovFlUfY1EHsfD1afxks6qve2FtlESFY2aD37tKKFRo9Wym0LBKverlwQVgftsPnbirPm1reymm8NR4rR8oWC1Wv2XhF6zKc30zpJcS9ju1paro/qRZ5dXT2MLTgJ7eGDhcNgub25cf3PYUH9K7d9QIGi1ZsNOzy+G3ZXtVpSAPmv6zGmM6ybP/OhHboNIJOLEzcFgwCVdEEuXWG7E5AsfOTf7QGBVCGi87+TgwDrtjn0/P/fl5yuTSlk2nXKS+a7pGWDuvXDGi1flLl2ueh7s7jwlBVNf86Mid41nKsmJ996cN5fi0XpvTkXvD6ssGhdWl1XzQK+NjKp/qzkcJVPRcQkIQAACEIAABCAAAQhAAAIQgMC4BBC4j0uQ/SEAAQhAAAIQgAAEIAABCEAAAhCAAAQgAAEIQAACEIDAChDQ4jy9xFgole22UFiBGlNFCMyewO5WzslD9DKyX6TDs6fAGSEAAQgMT+A1mbuk7XqO+mmxkycb0uLWQrk8fCWH2FILZ7UoRXGdv7PihI8/RBFG3sRb0CMWLPgdGR87LAEBLULTYjTJUrwFaeV7iePuRpbQLSqOQXG6hI2JWMxJJ7yQeOL8+nrm1ZPIb30taan1pBPNK7Tgz5PAdQeNjDMvHScUAV2XbUlawmGLhsMWCUoYhKiOuwMCEIAABCAAgfkT0DxKs9tz/XK17YcJ9Qskq4iEQq5ds4whoaME5/VGw27uCi5RsBfqF0i0k4jFXTIliewVktSNEjqOkjKJpdqL+rdkxpIazzIkAvFE7hqfane7fTmX9fsUlWrVjVcNI/efZbn9fi71m9UHkPBfIZH71W3eHmq1kYqu+0JzMDqWrosShn07+znSMdh4dgTWEgk73N1x4lldq2azZfcPVZcAQveAl7iz//mPO4l7LBpzz5j3JO7xeMxO9vfdMf4+PVvYsRiNj2vcWRELvS4qmt1V40wQgAAEIOAnAuqbeCL2wfkHSe40T6fvEXVBJJFU21nJMhV6N0xCdslm1WbaWE+aRATaXhJoffdqS/0dCvSTGbX1Plm5vLBJUca5bgjcx6E3+r7qN0pwHo9FXRuuVKm4BLzTTgY8eklH28PNG6ZSbu5Q91Sl+mBXt7e/iWjV7tXnV3W/uL62eqM51ImUFHcnl3PHuy0UF+J9gqEqxkZTI6Bn/vHBvpt/+/vH6dP3ydROuIQHHvx+0FiQBO6STOt51Wr/f/bOgy2RbWnbRQYRxJwm7H3C9/9/z3vOPpOMqEgQkPxdd2G7HUdHUIQGnjrvvM52Oqx1r9XdK1Q91fE5bvCdXsDqq0oiMBUCrPPtbG7cJz0J1oqmcvMRb8K7wH3kMhkfc7NWzticBLAyEZhHAoxZPYHuXfLc1yQk+H9//vFs1X/3fDA+4d751VU/nynsS4mRma/y3GG8I0huhj8aa8isO8veRiDoB2F8/76tZjpbBERABERABERABERABERABJ4nIAF39Q4REAEREAEREAEREAEREAEREAEREAEREAEREAEREAEREAEREIEXCeC8SIBesVRyx0WZCIjAZAkU8nkPJsCJFYdmOQZPlq+uJgIisPgEHoq5k3CGYI4wGYEje9tbLi7017fvEy0agSkIlCFaNa7A2UQLMsbF/v3HZw8+f00Qzxi30aEiEFoCOO1trBdc9AQjaJtkBgSKLaPFolEX40Zwg58ISNRu6jMdEyMCglAGYjYIQLbbbTu9uAxVcpBl7CsP60wbbRROWWOVAAAgAElEQVTWLJvJWCIes3gk6oJDMhEQAREQAREQARGYFYEuQhC9vl2USK5WG6kYBzs7tppdseQCJ6WBS7c/8L2lYunKut3es2yYDzCke7w+zhoCotvMmVoI1EXMr8PcgTE7YnS51VVjboEh3B6LDoUlZ2VogriYuyGcORQHaXc6LrDX7rR9bsHfqYNsNAKB+DqiIPSRq+vy2GuAzDsPd3ddYObkvOgCarJwEkBgspDPubgk670v7Zsh8B/M43nfnF5cPFkx5pIf9nZ9/eGqXJ57odlgbRhhRb4lMhEQAREQARF4SMDF1fvDhEKMRxGKvGk0fCz0r8+ffD01Ef05CQgC7nx3T4oXnoQJc7H3aNTXyhlP8T1NJBI+/masjjGuOh4zEdOitFaQyPvo9Gxp93mm2Zb0OZLwbhQKFo/FvJ8iSv4wWdg0y/PWe/F8bW2sG0nbmR6ypoAw/XO2tb7ueyM8cyRaGEUscX9n2xNidf3ZHl34/a110/nzTQA/RtZaSuWKXVcq812ZGZWepAtw9O+lf28jFn0wb2Ntq9m69TWi4Z+OP6cyERCB0QhkUinb3d7yJEM8O2H1ucGnj293Mha9H5t/+XH04lrXaBR0lAhMnwDj1w/7ez5PxFinZ511VEPAnWlkIhI1ZqvBnPV34u343QbC7dyHPSCSIoxizIt7d/s1D4/n2/tQ0H2Ua+mYvwnQHqxNn19cah6sjiECIiACIiACIiACIiACIrBUBCTgvlTNrcqKgAiIgAiIgAiIgAiIgAiIgAiIgAiIgAiIgAiIgAiIgAiIwPgECORr9/p202x6kFC73Rn/IjpDBETgWQK51aztb297UN2P0zOJQqqviIAIiMCCEgiC9wkYu65WJ1bLQKQHsePnhIkmdrMJXCidTtmn/X0PRCMgTSYCy0TgsXA747/L6+uRxR2XiVVY6spYfXdz01DNKJauxxYHHLUehBUigENwMcI3iI6QmOMlgbpRr7+oxyEYxHcQEXdiMyXivqgtrXqJgAiIgAiIwPsRQBwNgXGM8YRLFw7/b2wjEW6n13MBtVFEoRn3He7uWCqRsFRsKDy+qBawQYCjeFUaq5qI8yF2hXg3LdVDyCoScUE7RJoPEWKOxe6vmYhGLHYnIjnWjd7xYBfMfEIkBGGhWr1hN/W6Ne/EMd+xGAtzacQHV7NZ63Q6dlG6tnpjtMTTsVjUtjc2XeyxWruxs8vLhWGyiBX5dHhg6WTShfYRmh3FVjJp329jfs2cGuHZINEDYvCIYjLvxliT+d+Po5EEL0e59yyP+Xx44MksEC1CvEgmAiIgAiIgAo8JMB5HtA5DoA6BNfYtmQMl75IgBedwbLff92RDpXL5l7kN43OE+lg759vK3/ldvcG3t7h08Bl3/PPTRyWunkHL0/cQckQgmbHd+dWVJweeJ2OPg/kuP3u9nidrR0jyd0af++iCmQk7u7zwefFLRh8NxG0l4P4SLf17QCAQH+cd//34xNc1ZOMTgF8qmbBkIjlMHJ5OWfIuMQrzVd5fvV7f+gNSAA5FcOc1IcX4dHSGCLydQDAuzWVXXRCa9SDWC8OUNJP3KclJ8Rdi1YZxuRL/vL3tdYXZEmA8St8O7P++fB25QJ5MLBo19nIw5qDYt+OTJ8fCCIUz7sfGEW5/qkDcimeQr+7DoQ3f44di7vLVer45H/s+6n02ctfXgSIgAiIgAiIgAiIgAiIgAgtCQALuC9KQqoYIiIAIiIAIiIAIiIAIiIAIiIAIiIAIiIAIiIAIiIAIiIAIvBcBnBXb/b6Vq1W7vC4vRCD7e7HSdUVgXAIE5nw62PdgznFEKMa9j44XAREQARGYPYEgmKTX79tf375PrECBgHv1pm5nFxcTu+57XSiTSdvHvT0fUxJ4o4CX9yKt64aRAGM/gtgIRMOuymUPwpaFl0AmnbKP+/seSHtdrblgTbfXe3WBo5GIJZME6BOon3Cxdhduv+sT/Hs8FvVAwXa36+9I5uEIE8qeJgC/zcKaiwUh7hcEeYqXCIiACIiACIiACLxEgL2PTn8ojvTYEHtBzD34eacj8dtLtnp9a3U6LuD+kuAaF2KdAOEWRJuWYQxDouBGq+UC7rcviJUzPo7GYsb4eMPHellvC7fBwNus3elY87blAleMrTOptEWjET8ndifiHkYZ40DMnf5H2Zlf9HoD6/a6LuJertZcuE/2PAHmaYe7u86uVK6MnGiLNbS1VcScIi7cHSYhJ7X3rwT++fmTz5VZR2U9dVRDxH1rfd3F8UiSEI1Ff0rywJokgvCI+CPKswjGehMi7hgJQcL47lsEzqqDCIiACMw7AZ//IA7LOLTf93XppwTcOa47QEh2eNxTSWgZT2VXMp5Yk+sxfmWMP0oiq3nn+Lj8B3fJhRDb/XF6tmjVm4v6kOxra73gib5Ozs99njgPxp4GQpQ8i6whfD85HXmOgljmwe6ODfp9Oz4v/nYNgucVAXfuwzNNMjSEbWUiMAoBEgwU8nl/v0lUfBRi4x2zksnY6krGkziwtsVzyje1XGNPujLyO2G8u+poEVhMApuFgid+xxrNW7solUZao58GDda3NgoFW1/L+bok4+f/fvuuWIxpwF/ge5C8YHtz497/7K1V9TXTemPktfbHAu6sszJWGMUH7qHvHPs5rNP7vkm/7/tHJAJ+aCQfo74kHxtlr25UFs8l3uV8xucPBd1HveYiH0cb8J5lb/OhScB9kVtddRMBERABERABERABERABEXiKgATc1S9EQAREQAREQAREQAREQAREQAREQAREQAREQAREQAREQAREQAR+S6A7GFi3P3BB0Fq9ocAA9RcRmBABnFkRVCD45uzicmTH5wndXpcRAREQARGYAYEgoOTiqmTX1epESjBvAu5UGjFkxLYIdCGIQyYCy0TgYSBao9m0o7PzZar+3NWVMTvvbuy21fZA39cIFMRiMcNZMx6PWyqRsGQy4QGGQ5GcobQawbqByBq/6g8G1uv1rXJTd0GNUURA5w6wmQsSYMP69l615sA1EJFAMAixOpkIiIAIiIAIiIAIvEQAkZRWH1HCgZUrVV+bTSTihghaKpG0ZCJusTgC4n+PLRiruTh4BJHwX+9w2+tbvdGw88urkZL+MH5BTDoRj1n8Xp38pZLP77/3BgNDxB3hdeZBD0XKGQsjZMN4mXEy8ybaIx6LuYgV/+5jZjMXZw/EJDu9ngvPIdLMmBCxd5IkcRyi+LRVmG0o4j4w0gjwd4RKEL5EgA+xEtnTBGjjD3u7Pl8i+fRjQZenzqIf7W5tej9BeO6lJAJiP1sC8XjM/vzwwZ+P1yTCRGCwkM9ZIp7w5A+BaDsiRIi3L6IFa8SeOG6SSkaLCEt1EgEREIElJ4D/F35g2FMC7gGewFeM/2ZtmkSjjMVJroR4ezBG53t9el5cSvF21v0Rxsa+/DhS0uoZPltruVXb2tiw2k3dildXMyzJy7fm2WHstr625gfX6nU7K46fpJ2kRVzjtt2y47Pz384htzc2bH0tf1+4/33/MdK6xcu10RGLToB9t8O9XbuuVH2PVPZ+BHg38C5DhNoTF7Y7VqqUXYhaJgIiMBoBRIX53rG2HCRDGEVMerSrv+0oEs6wNhmMrb8dn7ztgjp7qQk8TAQ0aRCdbtcTX+LX+rs9iscC7pSD40lOMIo99J3jeOam7JFglIFnl3V/nmtPehQxF3B/T+P+7GOxX3M3ZfbbUa+HYu6Ub5kMv7b1fN7fr/ydXbd4NDJkNTD3/V2URKnL1K6qqwiIgAiIgAiIgAiIgAiIwOsJSMD99ex0pgiIgAiIgAiIgAiIgAiIgAiIgAiIgAiIgAiIgAiIgAiIgAgsBYFOf+BOdicIRgwGlozHrdvvGUHuMhEQgdEI4LSaTiaNAM7AcqtZw5EaJ2ME3GUiIAIiIAKLTyAIKun1+68SH3qK0DwKuPNdRNCAINRJitkvfg9SDReFQOC0N8l3waKwCVs9eE/98/MnIwyQ+XCxVPJgxXEMEVDEORGiROAGYUoi74k9JPDPZdsRL+/3XTADsTWEKmOxYeBbpzf8fblW83vz90Uw2CKqt57P+fcAvhjBj4jlI6jIn1GE62FG0GYum7XkHbdFYKQ6iIAIiIAIiIAIvA8BBAXaiLf3+1a8Kv0k/sy4hLEF81bGY4j/uqB4ClH3hI/TEFx/LBQRXBNBq8vr65GS0gQCF1xrWbR2g/0mxnmIKMOX5EbsOwVr5wwLI4yT78TyEV/2sfNgYIk7cQh6RiAoiSB8uVqzSrXqAvyISGRXVizFseHWb/+pg1NHxDTZj6NfIkwu+5UA86l8Ludi/Qj388yNIuBOMl2eZfqd9mPC37MQrdve3LRWq+WC++Ma7w9EsViLXaa1R/o54kcI6CxDYpBx+4WOFwEREAER+JsAY8/OXcKg34ngPRyjPuQXJLfid4xfGY+RyIqERMtkwbf3qlx2gUHZ7AgwnzzY2bZkMmnHZyRsas+uML+5M2sKu1tbngSB54WEZK+d+1FnEluxVsEcByH45+xhsgGO4fhR5lGhhKhCTZUAc/BPB/u+LnNavBhpz26qBVzAm5GAjn1lnu1Op+sJUvjOLNs3dgGbVlV6ZwKs5+MrwJoSz5H7V1SqVqpU3vnOo10eX/H97W0/GGFs1qtkIjAuAfo5fjHEHWCs/7EOOAkLxMuZ3wXGeJH196d8doL9rXRsKKr+MNbouQSalJ312sdGIl4S8lKG7oDEy7/WaNr7aMGeVO8uCe/DEsHjoaD7JPiH9Rq0F77J7K087nO+zyoB97A2ncolAiIgAiIgAiIgAiIgAiLwjgQk4P6OcHVpERABERABERABERABERABERABERABERABERABERABERABEZh3AkPREcThItZDSC4adVGTTrdrx2fnLjAnEwER+D2BzULBgwJWMpknBWMUzKkeJAIiIALLReDPjx88qGFS4kGBgDtB2QTNzosFYvaMLb8dn/j4UiYCy0JgPZ+37c0Na97evkqIbFk4haWeB7s7lvFkTHG7rlZcUGNUw0FzY71gK6mURaIu1Y5W+zDI/oGaJO9AhCeZdyM05yKh3DM6FBBFrLLd6Vr1pu6CgwhezosxF0Lg4WGMpYuixqJWWM1ZOp3yOsKGenIcHOBBPYdc+tZoNu9F3p+q+9b6uos4piTgPi9dQ+UUAREQAREQgZkQYBg2FBUYuMDgqIJl7I0gnIQAzFou94s4LqIWCFScXV6OlPCH8d7Hg31LxeMuTLEs9lA8v9tlz2mY4Ai+jIOHQpDsSDFcHv53YIwTH5NCxJ2ER81WyyrVmmXSKUsnWYtPW3IOuQZ8KjUEMJX09ann4nB318UOMeYNJNmq3TwvVMhx7M0gbIhw05cfRxI9m4MXzsHOjs8VSSZevLp6VYkDQaBSueKJNZbBWEdASBbT3HgZWlx1FAEREIG3E2D8OcqwmfkOwnXBeD1Yz6UEzK9ana6PXxvN27cXak6usL62Ztsb676/yT4n+52y2RLIkwRoY8Nu6nWf74fNmK8i3s7aAnOZo/Nza71RaJ79l8PdHd9XwY/zsbgm82qO4d4ba2s+98bY57oOiaBt2NpJ5fmVAHtv+D4igqxkFdPpITy7QeJq7oiI+8l5UesZ08Gvu8whAcao+7s796LWVCGIccDXIAyGuPz+zlDAnef5OYHrMJRVZQgnAXyPdre33JeIPk+y21HmcuPWxv11+gNPoBsYYuXV2s1P+2mPBdyDPTL23J5KoPqSePvDcj4Wcqeev0s8Nm4dX3N8IHDft4H7fAXGPPChmPui+L/e+7ql015VRPZJFvBwj04C7q/pSTpHBERABERABERABERABERgEQhIwH0RWlF1EAEREAEREAEREAEREAEREAEREAEREAEREAEREAEREAEREIF3IoADZhevwwdGEFG33/fAn66ENt+JvC67SAT+359//LY6EnBfpNZWXURABETgZQKB4DoBG4hGvdWC63EdxKDPLq+sE5IAtJfq9mFvz0XVCGQ5Oj176XD9uwgsDAHEtBDVYk5FwLUs3ATW1/Ie7JtJp11EnIBaBD9fMt5viHEQQIlgO8HBvKcRYmdezTWCBGn9Xs8FNlzYHdHKaNRFCUl2kU2nXdQSvfdur+9/mq1bF9gI65wcYQG4ZTMZFyN5yqgjQj8Y9fa/I+x+J8w5iAzF7kkcByueFYT3HguQBNcu5PO2s7nhQp3BdV9qI/27CIiACIiACIjA8hFAZB0hieJVycrV6tgA4vGYfdzfHybceZA4huuyb/Lt5MTa7ZdFYRi7bK0XLBmPWfxBYp+xCzSHJzC2Q/zRx70u1s747fUVYQ8L9lyXcSiWisXedM3Xl+btZyJ60bht2eV12ecfsp8J/PPzJ58fYYjBkCDxpWTTQbInRGZIsiALP4E/Phx6Ia8rVavUaq8qMMJYu1ub/l5ANIjkl8tgwVox8+J5TGSxDG2kOoqACIjAohFgftXu9V2Ecp4STb+lHVjb/sfHD76OLwHOt5Cc7LmxWMwOdrYtmUzaj5NT35MJi5EMbmdzODZlX/z0vPjiPGaUsjMD3igUPLkt+0XMdyKRqAu2IyACiyBBGtfrdLpWrlWtXH3dGHuUMumYxSPAu+6fnz56Hzs6O3dRZNl0CJAUfmtj3feQG42mi+jPU5Lv6VDSXUTA/LvHmj3rwyRHYc3wplH3JPFhMfw+ELDG/vvtu5L/hKVh5qQc25sbxjcBQ0h7WkmBmesRRxS4RzEGYI39ulr1JEL4UKVjw7V67LbX975NHw+Mvs96pQvPR8xSd2v7c4L+yWLyXQ72uR77juH/ynh/WgZX+MIZg/9tu+1/b94lWMPHij0UxnIvjeMeX4+9u3jk6WQBEnCfVivrPiIgAiIgAiIgAiIgAiIgAmEjIAH3sLWIyiMCIiACIiACIiACIiACIiACIiACIiACIiACIiACIiACIiACISLQRsyk/7cTM6Jq3V7PS0gQWpiCnUKETUURgZ8IIODujss3N0+SwUl2mg67ah4REAEREIHZEvjz4wcPSkFgioCWtxoBs4jkEqjD3zHGa1x/HoSJ/vX5k5f7CmGyuwAWBI5lIrCoBBBuR8CdIK6/vn2/F+xe1PouQr3SqaStra4aIpvMgS/LZavd/F74DcdMguTSqZS3Me/lRvPWqjc1a7U7I7c7wvGIkvOeTMSGgueIXVKOWr3hc4znBM2nwZ5yEQD40BKJhK2uZJxZGnEQF2Z/VJrBMKCRwEbWHBC0HwZsRpwNh8eikeG5A/8/n1PVECcol58MKiQw+3B311LxmAetykRABERABERABETgMQEfU/QHPg75vy9fXw0ou7Li4hSMzQKhjFav7wJK309OR7ruh73doZja3RhvpJN00LMEEBKhbbFpCpi8R5NQl1a352sk7MPJfibwcX/PhWEQ9r4olUbCs72xbutra55cgSQLQeKskU5+dBBzNMTTmKtUqjUXT5NNnsC//vjs7XVRurLmbevVN2AeT/tj55dXz+7TvfoGIT0xSBwYj0aWLklISJtExRIBERCBhSeAbxlr4MfnRU9iuuh2sLvjSV+p6w8lqA5VcyNcyJ4K+yfnIUjexLyBvaKNtTWfhyCcfnl9/aY5yWPgQ+F6BDRTw+TD/PG9leFzyVoF80v2qEgmPEqC4lA1qgoTCgJ729vexxBtvSqXQ1GmZSkEe82+DhmN+v4oCf/qjcZE3yPLwlL1XFwCfGdZr2NsRhK/lwSKp02CfYQg4cpjcetpl0X3my8C+Jch/M9PjP2oWfjCsPXCvgV/AqMv8216KOAeJFAOkq4Gwu2cgxB4cgHE25/qQfDpDkgybDYtAffHQusB47ttst929OdE3uln+CAH/sf0tef6W9Af8FdjTvzYb2y+njSVVgREQAREQAREQAREQAREQATGIyAB9/F46WgREAEREAEREAEREAEREAEREAEREAEREAEREAEREAEREAERWBoCuFnednsupnZ2cWG9Xt9y2awlEwlLJhMScF+anqCKvpUAAu4K3HwrRZ0vAiIgAotBgKBxAmveIyDrKSH3k2LRbuqNUMNjfLm/s/1TGacVzBJqMCrcwhLY3tzwhAsIbxM8Kgs/AQQ21nKIfmxaZDCwZrvtQjSIjj9lK5mM7W5tuiA57/t6s+liBojPvcZ4vyMGU8jnLJVIWCIWs0HEfI7e7fW9L5EQ5LnyvOaeL53D94zAvXgs7nVDKIByIt6AMGI8FnNBU+y5QL3bdtuarZaLPSBIz/n84VzYJRNxF2ZEmCCOsKlFrNPv202jYaVy5Rfhes7lG5vLZCwZj/2iGf9SnfTvIiACIiACIiACi08gEHBnz+O/b0ymxDyWMVrsTnACATTGiIyLXrJoNGL/+PjRxziJKKMc2SQIdPvDBEGxCGIg80213e9bu9uzLz+OJMj1qHPw3PH8Mc8qXl7dJ53+XR8KzvEEUWaekOvi+tq63e5IXY85CfMfroMQYr9HEquBz18eijCOdDEd9CIB2unff3z2OR9JMd4iuM/NmEsj5M488+zy8sWEbC8WcA4OCJIHUtRUTN+ZOWgyFVEEREAE5p6AJ1TqDdfCmRctsqVSKft8sO9VZLweNoHQRWY/St2YoyOwn0wm7fvxyUzbh/Ene4LMIxjTFq9KVqnVRqnG2Mfgy4lAJtbt9nzvpdVquVg7ezRvHVOPXSCdsHAE2P9DxJ2+xDxNIp3TbWLmyeyB+rqEmSdlwM9gmnvD062x7iYC4xFAvB0R9+Pzc6s3muOdPKGjeU75Hj809gFc4DqZstXsiotwM3ZkDCkTgZcI4FfGWBJjvyOJAvqMjf2XHsm7Hgi5PxRwf5hoNygqxY5Hoi7gvsjG/hRc3tvn9Snh9ngkYiTyfGiBkHufXbPh/xk7aP7zbx3+NzWJxNvfhE8ni4AIiIAIiIAIiIAIiIAIzDEBCbjPceOp6CIgAiIgAiIgAiIgAiIgAiIgAiIgAiIgAiIgAiIgAiIgAiLwngRwJmy0WnbTbNpl6dpvtZbL2Uom7Y7EJ+dFF1mTiYAIPE8gEJqQgLt6iQiIgAiIAAT+/PjBxYIurkoutvse9nF/zwVvAzstXlitXn+PW03smgQcZVJpF6+Lx+MecEpAi0wEFpHAvz5/8iDN//04GlksbhE5zFudeK9+2Nu1eDRqnV7P3+FX12VjvI8giAtgmFl+NWuImyPwx+8IWLuuVF245q3GtbMrK5bNZCyBAFsk4kIJt+2OVWo3/u68bbXeeptnzyfAeCWd8cDj1ZWM15H7t7tdDzSmvsl4wkXc+T2cEK3vDxA3/NsCoZDqTd0TXT0nHML3IJtJO0/+nozHLRaN+L1qjaZ/2xrNv88nIchGYc3bKJVMGEGKMhEQAREQAREQARH4aRxiZp3+wAXM/vP125sEzEg6c7i35+MOjHEYAlajGOMo5u6M6TRmGYXY8h3D/hzJi0jMNyvRobBSZx70x4dDLx5iZcwpRjH2NrfW1y2ZSBpZE5gt1OoNK15dPSk8x32YezHHYE+U+Q7vDkTfSSoVsYglEgnfM2VOSGIIBBlHSeIwSnmX6RhYI0IUjUV9zsnclzm4C8CenU8EBfvbm4U1i8VidnpxEfqEl5OoNAKem4VCaASeJlEnXUMEREAERCC8BIJkWYyXvh2f/JJ8M7wlH79kf3z44MlHSWzKHoEsfATYU9jZ3PBx+6wSKTNP2N7Y8LlEt9fzfe/39rH0JLmRyEhJrsLXairRPBAgeTXPF0mWeQfKpk8gn8vZNskaSC7n6xBXWjeafjPojiEkgHg7Iu6sz7+nv8RzVUe0C4F2fBrwffg5ucLQn4R1RPYS9A4NYQcKWZHwK93d3jL6FYYwdxj3kRBrR7A8dZfkOMDI3kZgvua7JG47vxNwp01Z72ZvAb+u19iowu3jXJumoh35Exjji8rNzUjJevCFU1KfcYjrWBEQAREQAREQAREQAREQgUUhIAH3RWlJ1UMEREAEREAEREAEREAEREAEREAEREAEREAEREAEREAEREAEJkgAV7xWr2/X5YqVqtV7h2KCMLIrQ8E2xEDfO7hoglXSpURg6gRWMhkXhMDxVgLuU8evG4qACIhA6Agwjtrb3vJgLYTi3sMIBvvHxw8eHEFQOvfE5kHEPRBBRoSLAHMC2V8btPIebHVNEZgEgdWVFTvY3RlL3HES99U13k6AwMLPHw4tGY/ZwIbC6QTXud0JqfNX5soY72HeYSTsQHB8UoYmeS67aoV8zgXUY5EIt7dur2/IpF9cXbmY+6SN78n6Wt7FRrzKdzeAy30w32DgovIIFyK0V63dTES4nmsS8Ly9vmGJeNRikagHghL4jPCJK+ebWSwe8+BnDLH5x4Gik2ai64mACIiACIiACMwfAReU6A98+PB/X76+uQIIAm9vrPsY6Pzyyqo3o43DOA/Rq0Q04uM5mQg8JoDwZbvft3K1ZpfXZYlgPAIUiMbB5rpSGasDMbfYWCtYOjWc2zC349m9KF07Z9bWEH1CRJz1KcznOI2mlavVX0Sg2P9BKDt9N1f677fvY5VnWQ/mvck8k6DGVCrpwurBfC5gclEqeUK0Sdl6Pm8kkaQ9/1qSdvp8eODz+LAKPU2qbXUdERABERCBcBBA/I0xbKvVtpOLC+t0OuEo2ARLEczlWPNHqF5idROEO8FLMa482N11kdSvx8fW7fYmePXfX4r5RG5lxTbWh4l0Wp2OnZyeWbf/c6LbqRVINxKBCRKIx2N2uLtr8VjcTorn1rx9v6TSEyz2wl2K+fOng31DyJV9UvaiSXotE4FlJpDPrdre1pZ9Pzmx21Z76igO93Z9jYv1Lp5HxsOPLZBHZn3xuQT3Uy+4bhg6AviU4VvKujRbR0l+hq6UKtBTBB4KuDNfZN+ApE785JuNtdptn0eOY+8h3M77qNcfCrcH7yZiXPA1G3Wfc5w66I9EVt4AACAASURBVFgREAEREAEREAEREAEREAERWDQCEnBftBZVfURABERABERABERABERABERABERABERABERABERABERABERgAgRwyuv0B/bj9MyFpwOTgPsE4OoSC08Ah1sERALxRip8VS7b1XV54euuCoqACIiACDxP4GGQDcFYZxeXEw+k/Li/54EfpUrFLkvXHtQzTyLu0NtaL9hGoeDCx4i4y0RgkQgg3s67QGPD+WzVnc1NW0mnXFwu4v8LQtmC+gx/QzAe77BKrWaN5t/z6UnWOpfNukggwZrpZMKFPxHHIaDuulq1dvvt4jgunL6yYolE3AOO+UOgKKI0CN7x7wSNIoYyGAyFD9udrrU6bRdRnHRw9GahcB/gGOfGkeE9f7Zh+Cr/7MfIREAEREAEREAElppAMFJgzNAbDEWYXRi707HvJ6cTYcOYLBFP2NnFxcjXCxI7MYZDxF0mAk8RYI+u3e3a2eWV1RsNQXpAgMQJ62tr/ix/PTp+FZtsJmOIO/k8JxbzazDXCUTEO52u3TQb1mg2fW5DAqnnDPE0ysQaHMJpzMlkfxNAQJz3XiadskQiYfFYzOeTmL+f+31PkMZcGu6dbmc4r57wfJr7/uPTR2/nZRHahz0i7lgqJsEnPZciIAIiIALvT8BF60gy3Wz6PiXjtZeMsRTJdZLxhJVrtdAKWrI2ThJtfp6cFz2Rtiy8BBib47dVu6nb2eXluxeUsW42s+J7GO4rhoDrzY0ne5OJwCIRYG63v7Pt+5GX1yXrk71DNhMC+ALRHsxx+SbhIzTNhBUzqbRuKgLPEJilgDtrXR/2dl2gmWeRcaKvej3yVZBou7rv7wgwxwje6xyHrwsJGWXzQyAQcOe7HCSGDUrP6yBwbfry48jXvl+y54TbY1F81V5n7I/6XuldYYIxBElUEZeXiYAIiIAIiIAIiIAIiIAIiIAIjEZAAu6jcdJRIiACIiACIiACIiACIiACIiACIiACIiACIiACIiACIiACIrBUBBB+6/UH9tf3H+7kH9gaYgaZjAcbnRYvRgq2WypwquzSEkBsgmcDkY6Hwu3VmxsXbh/F4XZp4aniIiACIrBEBB4H3CBEdHT2dpHyeDxuW4WCC09hiBAFY7iHIu6IxvNtCrMhpvTnxw8u5ISAOyLIMhFYBAI8///6/MnFRwjI6v5G/G0R6ruIdSBAbmtj3RBPJyAuEJwzG9wH2xHwdttqeZKO954DcP/8atYK+bylEgkXGnTBu17Pk7E9nMuP2x6Pv1fUFwkGrllvNK3ZurVWu+Pzn3Qq5f2aeiMOwL+/lwXJUKh79E5A/u97DcMUY4jKS7z9vZpA1xUBERABERCB0BHwMcpgYM/pRQX/Pkw207FSueJCKpMUTGFsMs71OB5B3WQ8bslY1Mc1MhF4TMCTDfQHLiB+dHYuQHcEVrNZ293ctFgs6s/0t+OTsZ6/hyCZ9yC0iLhjOpm6m+PB/NYqNzc+xxn12SahImJNiJEjKv+W+dg8NrbP0aJRn5cijs88MZVMGGuW/Bv9eXCXRAOm8GH+ShsOxdt7/pO1klGZv4bT//vzj6UScIcRiUZIiMa3Jinhp9d0G50jAiIgAiIwJgESESHizji2eFV6dp2cb1NuddVy2RVLp9M+ZihXKnZRuh7zjtM5PNhvbd7e+vq7LNwEGJce3ompfj0++W1CptfWhLFuNpN24XYS/8aiMRsM6Pu3vlciEcTXktV5YSbAu/rD/p4lYjFD7FMJzGbbWoVczjbWC64KW282rXpTN75TMhFYNgJruZwnbpm2jxnvxCCpI+tiowozL1v7qL6/J4Do2+72licBYKcoEWXPSNTmjUAg4E652fIjlSbtGPguMU9GOP2lBLDPCbcj6M89mEeP2z+4L+cGaXdYly9Xqr4Hsmz7GPPWr1ReERABERABERABERABERCBcBKQgHs420WlEgEREAEREAEREAEREAEREAEREAEREAEREAEREAEREAEREIGZEcBRr9nuuFgmonMPDUfnlUxaAu4zax3dOIwEEG5HACGdTN6LOEq4PYwtpTKJgAiIQHgIBAK0BHAhSsSYq1avj11ARIS31guWSCTuzyUYHPGqhzZPIu4ba2sukIydnBddWE8mAotAYD2ft+3NDQ+alrjH/LYoInT721suytfpdI0ISgJzAzF3BOdq9YaL00zLEArk3YlQSCIWtVa3Z+eXV6/6rgRlpj7729u2ml3x71Sn03FR1HqzYdXazb2oHt+z9bW8iwIg3D4NQRKE5xKJuMVjcS8b/0MYJR6LujhgPBq1xLgRi9NqLN1HBERABERABERgYgQQGkBwgP2Ml4wx+FW5MtUx2ktlYpzFeCsWRVA3+tLh+vclJdDq9a3V6bioB3t27ylsHXbE2ZWMi1Cn7vZhEPouV6uelGESNhQcT9pNve7zvdcY62+s1VGmq3L5NZeYq3NY12ROSNuQ2NhFhu4SUgQ/6bO9Xs/a3a7PF1uttgvjI9w+baNM//7js7fvX9++T/v2M73fx/09Y+0AoZ+4kobMtC10cxEQARFYFgIuTtfvexLQ42LRE7Vg6BAi1s5+CWOI+7HDfQLRgf31/Xvoxr2MEz8dHLgQn4Q556cXr6+tuagqiQSYO0zKmDuQtAhfMZIWYYxvbxrskzSmsk8yqbroOiLwGgI8A4i4I/j57ej41XPo19xb5/xKgLn5p4N9n5PzoSpeXrqQ+zKvIamfLB+BwBdn2j5mjAX2d1jjj3rylsuQJiJavh4xPzXGh4z+iyH0LT+X+Wm7xyXFn8p9l55Ze+Xf2z5H/tWvl2v9Tridfw/OZz9xFHcojmf/9OEeKj64CLez1yQTAREQAREQAREQAREQAREQARF4PQEJuL+enc4UAREQAREQAREQAREQAREQAREQAREQAREQAREQAREQAREQgYUkgINg9abh4gKPxdceCrjj7Ny5C7JbSBCqlAi8QICApN2tTRf1CEzC7eo2IiACIiACoxIgkBJhJ4SOMMZdCDy9JOSOOO1mYc3yq6v3wgYEx2Jc87R48eQ15kHEPQiqoy6I2vNdlYnAohD4fHjg40YSLExD5HpRuIWxHkkEOQYEyA3FQhGdwfhvhOlmYZl0ynY2N20llbTewFyc9KJ0/eq+xtx/Z3PDvzOI61VqN3bTqFuv9zohw0kzoVzxWGzIPxLxZ4tkc4glIuQuEdRJE9f1REAEREAERCA8BB6KDiBE5CJp9YYnlHHR5UDQnUHa3ZhtVmO0l6gd7OwMhY9j0WdFHV66hv59sQmQpKDlwtcda7Zuva8v43yScf7ezrb1ez1r3LZcZJ0/L6dvmG7/QMQc0TTmhv/7/mO6N5/B3ZgzFu4EhtgvRpi12+1Ztzfss/RVfse65azbyhMxF9ZcxJzy/HfJBNwRAGJdirXjVCx6v44xg26jW4qACIiACCwRAcaynbtEqJfla8uk0j7/ScQTLoROGqtoNHI/F0JYjnMQvkQAM0z258cPLqiHH93V9eIn6gkT+7eUhT34g90dbzf24N8qZkx/9X2YTMbHVYN+38UPazd1JSR/S0Pp3LkkQHKE3Oqqr1MUr67msg6LVmgSbpP4zpdGg81r9q77fWu3O3Z2cXG/t71odVd9lpsA63F87/n57eTEkwdOy7Y3WBvL+Rjjfz+OfM1JJgKjEMC/BT/OIPYA4fbnhL9HuZ6OmQ8CJOzlM/0wKdhLwu1BzW7vfLVeEnAPRNvZS8V4L11Xq1at3Sjmaz66iUopAiIgAiIgAiIgAiIgAiIwBwQk4D4HjaQiioAIiIAIiIAIiIAIiIAIiIAIiIAIiIAIiIAIiIAIiIAIiMC0CCAq0O4P7LpScbG3x/ZQwP347Ny6MxKnew0PxN0SiYQ1b29fc7o7eD8U6kb9pdPtuZidbP4JRIkQvRNdfKk2BPltbax7nwhMwu0vUdO/i4AIiIAIPEeA7wpBOQR6YwRUtju/irkjVrW1XvDxTGAIIV1Xqj6+QTyA2Iv/fPn6LOwwi7gj+ITwEybxdj0vi0aAeQRCWQhH/rUEIm6L1n7zUp+13KptrK1ZKpnwuXqn27er8rWLJ4xrW+vrVljLe589v7h0EZIwG3Oz1WzWCrlVSyUSRoCrTAREQAREQAREYLEIPBZu73S6VmvUXSgNEfd5NJLw7G1vWzIed0FdmQg8JsA6D/t2CFkGCaT4yTrQfeKCOdqne00Lk7CJ+TRjftbAEBtBFDyMxizkH58/uU7aMgiEB+uMiLeT9BuxKvonojCTFqxi3ZR9XheEDxJ1vNAJ6DskYmZvm3kyYjj87vL62vvSslmQOJP90KTmzMvW/KqvCIiACMyMQHcwsE5vODaIRKPGJygWGf7km/RwFZexL4J2zO+O8EcLyZhvfW3NECpmzEOC3kmPc2bWOEtw4ywC7jvbnhDgulwZeRz5HBr26vd3tv2f2TNBtBpRZJkILCMB5uguPJtK2bej47ldm1u0tsuvrtr25sbwG3vnCxvU8cfp2av9pheNk+qzGAR4D5EciCRBmUza+z3rcW9N2DIqHRK6MEbEF0g+bqNS03EQCJIM8Xet0y1Xn+j0B4bA+nMWj0Qs/sS6LXFdwZr4UwLuXLF3d+3g6uwhVWo3RmyLTAREQAREQAREQAREQAREQAREYLIEJOA+WZ66mgiIgAiIgAiIgAiIgAiIgAiIgAiIgAiIgAiIgAiIgAiIgAjMNQGC59rdvp1eFK3eaP5SF5yN1/I5y2ezHphGgNpjw/l/Wk7Qo8ImsP9wb9eD8ynbRak0kogd5yFcl8uuuPMj4nWcz3VisZjXP0yBg6Py0HF/E8ABemdry5KJuLcxwaCtVtuD7QgIDfoy/Rqn+81CwdKp5P0FJNyu3iQCIiACIjAJAow5CNBZza74z8ACMXcCz4IAS4QBbhoNFxpCwB0jEJMAWf6bMdrv7KGIO4lonhq39fsDO7u89LHPNEzi7dOgrHvMkgCB0ghl1ep1Oy1ezLIouvcCE+A78elg34OEY5GIB/4xZ63Wxg/IY85LoDPnXpXLoafGvC6fWx3O1xJxr79MBERABERABERgPgkg1D7w9GR/G7/z9fl+3/8gXF25qS2EUNr2xoYV8jmLR6NKQjOfXXYqpeaJcHHsQIiDhE29nnW7vamu30ylso9ugkgia1nYlx9HoU8s/c9PH30Nj+RtYdsrnXT77W5t+pokc8ZSuTLpy99fj3VR1g5TqaTd3rZ8/ZM1zd8l7/D97NyqJ/pC+J22QLCG/eFFb5ffNcTH/T3LpNMuBIQgkEwEREAEREAEpkEAPzTmdKSsYh33d3lESFzU6fftonRt5Wo4Eq786/MnT8JNwhr2Z2XzQ2DSAu47W5tWyOUcwPeTUx+TykRgmQkECS7wnSxelZTgIiSdIUiAFo/H/Z21kklbq92x02Ix9GsqIUGoYoScAOs9rBM99KNjjYjxY32KY7VPBwceR9Af9H3NUiYCoxII/DafE+se9To6bv4IMC9u99nl+dl+1xeYIzOnDuyhgLvvmw7sXhT+KZ/i+aOkEouACIiACIiACIiACIiACIhA+AlIwD38baQSioAIiIAIiIAIiIAIiIAIiIAIiIAIiIAIiIAIiIAIiIAIiMBUCCDu1u72rNFquaggjnyPDdEBBM3X1/J2fH7+i8g7wU+IneMMPS3Bz5fgEJTw58cPHggYCJ9yzkviiZvrBRdZ5HwMYZhGo+kCeIjYx6JRD/JHhOEpVi+VS/8+ewL5XM52Ntbv2/hhiWhvHPobzVt3st9YW7N0KnV/iITbZ99+KoEIiIAILCqB58TcESdCtB1xgMdjj4PdHRd+ZwzHGOcleyji/tyxvV7fvh4d+RjoPQ2hup3NTb/F2cWl8Y2VicCiEQgEPr6fnrrYmEwE3osA4obM17PplA0s4kmpfidq91w5orGoJeIJ/+bMQ9IBgqM3Cmu2kVt1cT7J0L1XD9N1RUAEREAEROD9Cdz2np6DdjpdF21HgDcsew+ToME4hjk9YsOpWFTjmElAXfBrINUxFOYYCmFeXl+/q3j2LHEyrv/84dDH+IH49izLM8q9//Hpo+9HLpOAe7lac2H09zDEuEjQ7fO8R4LjrI+yXtq8bVmTpMy9not3sYeLSLkNhulAypWqPycyc2Gxz4cHvi+qb456hAiIgAiIQBgJ8O1u9/rWbLV8z/A1a9uTrFew/8pY48fp2SQvrWtNgcBDAXcSDr01kQ/jKObu7iv47bvPy2QisMwEmKMd3q1pMSes3rzsp7LMvGZR9631gq3l83ZdqSzs2tEsuOqe0yfAeg/JCDKptCf4C9aJWBtq3N56Uvp6szm1glEe1ixZuzw6PfMyyERgVALEs7BGl44NY1NkIvAcgUDwPRBmJ5nqU0ZcE2vglZsbxTOpO4mACIiACIiACIiACIiACIjAFAhIwH0KkHULERABERABERABERABERABERABERABERABERABERABERABEZgHAu3+wG7bbStelazxG2dmHKEPd3ddyBznY4TdCrm8reWGjoHlatUF3MNgyUTc9nd2LObiDjXrdDoevJ9KpSyTSrmjImVFlI4Aq3g8bgi357NZLz7BgN1uzwUAqBfHEPTPMQRlIRhxfnkZhqqqDGMQQJjgw97uvSA77Y9DNG36k7m4A8L/f/9Wwu1jgNahIiACIiACbyYQiLkzFuHPU8YxiEMTIv6fL19HvqcnqnkmGAgxeL6LiOJ9PTp+NxF3ibeP3Fw6cI4J8Dwh8oHgyI+T0zmuiYo+LwRyq1nb2diwRDxmsQhBn+OLiBAIiCAkAvDH58Vnv0FhYZLNZGxrY91W0ymLPRL1C0sZVQ4REAEREAEREIHRCCDgzro9gis+Dx6Ytbsdu6k3RrvAHB7F/Hx7c8PHMYmoUtHMYRPOpMiM8lu9YSLaYuna978WyRCC293cNOY37NWRVJr9urDbPz9/cvGmZRFwX8vlXCTr7B32SkmqzLsxfSeSWSyVLBqJWjaTtmRyKNaFaCbfjEGf/byBi+ezJ8zGHuVCRPCtQp1h73Pjli/45vC5Sd4lMR/3GjpeBERABERABN6TQLc/sE6vZ1flipUqlfe81W+vjf/YPz5+8GO+/DhyHznZfBHIrmTcvxF/P3wh32Lsx//54dDHmvhWfj8+ecvldK4ILAwBfErwwez1+55Yq88Go5l1e13/79vW0z4uCwMgxBVhbeLjwb77xB6dnYdur5dy8W59zg8qxGhVtCkSYG2IeAX3YUul7pOfttodq9SqdtNouj/DtI34gc1CwYXbiaGQicCoBHj3IeCudblRiS33cUHC65Pzon8zgzitgArjL4TblURiufuJai8CIiACIiACIiACIiACIjB9AhJwnz5z3VEEREAEREAEREAEREAEREAEREAEREAEREAEREAEREAEREAEQkcgEHpAuB2H/d8ZToAf9/c8MJ7zCIbndxhB8N9OTq39jMDoNCuOuAPBU5QRcYez4sW9+CibZAT9x2MEAkQ8EIBgO35PXTiXgP+rctkD/HFyDGwlk7HNwpqLf389Plk4UYxpttEs7pXLZm13a9PbmTY+u7h0AX8M52ic/fO51V/E3CXcPovW0j1FQAREQARGIZBfXbW97S0fz3ybULB4MN57TxH3tXzOhbgwvsd8a2UisIgEEG9njFm8urJytbaIVVSdQkhga33d1vO5YckG4wu4I3YXiUZt0O+7GCQJ0cJsBEhvFNYsFYv6GoVMBERABERABERgfgkgSMD8lnkiP/myv2I0M1cAHiYcTUYjGs/MVevNtrCd/sBana7V6nUXql4UIxHz7vaWpRIJ33dkLs1+3TwYSRbZY0TAnT2oRbb9nW1jz401Pd7ZkzTWJNnHZd8Wjj/Ozqz1SPgvHo9ZbiVrWRfxSlqMOexg4OW5uCq5uLvsaQLs85OwnG9sIso8WqREQAREQAREIDwE3Mer1/cEo6fnRU/uNW1jPPfpYN/9hiTMOW36k7ufC0vv71nEIvbt+PhNIvzs87EfT9+4rlbtsnQ9uYLqSiIw5wR2t7ZsJZ3y54M/gXW6PftxeqqkWjNqX/xgPx0eWL/Xsy9HxzMqxdO3JUnK3tam8ZP3aeC7G6pCqjAzI0CyFJK3s/fPGmGQmK/b6/m3nOQQlWrN+O9ZGGMCyubxA0fHHpsgE4FRCQQ+nvFIxOJakBsV21Ie1+4PfH2buQdr3TIREAEREAEREAEREAEREAEREIHwEJCAe3jaQiURAREQAREQAREQAREQAREQAREQAREQAREQAREQAREQAREQgZkRIPCt2e7Y5XV5JPHM3GrWtgoFSyQSP5X5PYL0XwuFYLpkMmnlStVKlbL1+78G6hOstbVeGAapRyLW7fY8+O621XLBi6fEFQ73di2dTFl/0HcH7MBB/LXl1HnTIxCISXBHAj8QlHhOQCMQc0f04eq6/KZAvunVUHcSAREQARFYRgJ8s/78+MH1ef/z9evEEPwi4n58Yr0JBcCt5XKeUAWTePvEmkwXCiEBniPE25gz/OfrtxCWUEVaVAIEM6+vETicvE+4NlJdBwik+v8zlNy63a41mrceFBjmuW8w15Pg6UitrINEQAREQAREINQEEHBnff788soF3JfFSBz7YW/XxdsZ08hEYBQCrAW1+33r9tmvOrJeb/4Fw1kz2tnc8OojyjRvQl7//PzJn+Mfp2f+LltUY73D92ETiYmLyJBA/OP+viHQztSUvVjmprLJEaD9eM4QjcIS0YjFlAxtcoB1JREQAREQgTcTwIet0++7n9fxedGFOqdtJEjd2thwX7KHScamXQ7d720EEFgl4W2j2bSjs/NXX2xnc9PWcqsuosjedr3RePW1dKIILBqBWCxq+dWcZdIpi8filkom7oXcleB8dq29uV7wveJOp2PfT14vpM93kLn/JNdpPRH5Wt77Se2mbhfXJffbli0OAdZ0SKDS8/HcaOuVnINwO7786WTSYxPoI6wN3d7eWqlS9e/5rH0WDnZ2bCWTtlqjYecTTmi4OD1gsWqCXyaxJpNINkFCINbjkkqouFidZMK16fYH1h0M/Nv77fhkwlfX5URABERABERABERABERABERABN5KQALubyWo80VABERABERABERABERABERABERABERABERABERABERABERgzgmga07gW7lWc6Hq7gjCnDhGI3y+ls+7EAFO0Tha/+/H0cwdpGkOnLgPdne8bKcXF3ZTfz5wCsfaQj7ngQa1esNu6vXfMsCBlk22WCxmR6dn1lxgAYY579r3xUeI4M8Ph95m9FOC6SbhTL0ofFQPERABERCB+ScQBPhUajd2fnk5sQq9h4h7PpezPYm3T6yNdKFwE1jP5217c8NF2wiMlonAtAkwJ45Eo2ixj2zD1GcDTwwyakD1yBd/pwMJlF7NrvgaQDxi/lMmAiIgAiIgAiIQXgKI8fEHERe0yn3McldcBNwRJUDAfZHFj59qHZLHsveQjEUlpBve7hu6kiHmwR7fRalk5WotdOUbtUCpVGqYcDmVcrFu9utIJDUvc5KgniQsRISHfdTqTd0uS6WR9l1H5TTL41gnREiLdorH414UhLhOixcTFVX9O1nlwE7Zz6vXZ1nthb53sG5FJeNR5tOaSy90g6tyIiACIjBnBIYi7kNftOPzc2veTj85TjKZtI97u/e+RvjUMUaVzRcBEg+lUylfZ6jUXjdn+nx44MKdzFVOihdLt14xXy2u0s6aQCDOTTnanY4nT+iN4I8863Iv0v1Zk+C9RYI0kuO9dp0Vf+pCPu8Jw0lUNwnhbNZMtjbWvWwY33n8ePHnlc0/AfreZqFg2ZWMr/13uh1r3N76OK7dbnsilMfGOhDJBvKr2fvE9PQ1EvjgA1dvNkOxPsgeRiaTtt2tLYtFo/bX9x+hKNf895rw1oC9msJa3lZXVn56XxGP8tr4gz8/fjD6fDoWDW/FVbKZEWAOzH4Pb0q+j4i38x2XiYAIiIAIiIAIiIAIiIAIiIAIhIuABNzD1R4qjQiIgAiIgAiIgAiIgAiIgAiIgAiIgAiIgAiIgAiIgAiIgAhMnUAg7oDYJ2IC4xgO9Ttbmy6ucn51ZdXazTinv9ux+WzWy4UT48mEA/lwvsYJG3E4HCMRcX/oIIl4/Ppa3gNQLkvX71ZHXXg0ArTX58NDi8dj98Ee8yb4MVpNdZQIiIAIiMAyE/hb2MjsP1+/ThTFQxF3Ev0gQk1w+mtM4u2voaZz5plAIOhwWiy6+JxMBETgfQgwB0d4jm8Wc8BYNOKip5Keex/euqoIiIAIiIAIvJUAInwIEWCIsfDtJuUMYu7t/sDX1hHtWTYB90QiYZ8P9n08g4i7xjJv7WnLcX6QpLnRatn5xaU/P2E0xursKaaSCRc37/X6XswoY/dozNLp1N3ve3ZdqbhA0zwae1Fb6xuWy674+y0Qcp9kwsVpcyE5MuJbudWsi2+h8U3dEOBCsKh6M9m2oq/86/Mnv8eXH0cLI4A/7XYb9X4ElnpSdObSkYgl+BjLREAEREAERCAkBAIRd/YnT8+L1mxNX8QdFHwrA+HGQGRWfkch6SQjFAPh9Y/7ey4ai4/fa+ZMjE8ZL9EXzy4urNG8HeHOOkQElpfA9saG+88yrytelV6dPGF5Cb695tmVFdvZ3PB1RtYmEMMu12r+/hrlGxaIwCPijhWvrt6cOBC/po/7+74WxPWH68JRfz+fXlz4GoNsPgmwkpDNrlghl/OkKd7GFvG2pb/5Glk0ap1Ox25bbWt32v5dTcYThr99jLXwuz5x225bo9l0/xqOn6Uh2s66WCqV9EQu6eTwJ0k0S5XKLIume78jAdaw87lVT7aL0b/pC8GeFr8Lkk+MI+bOfMLX4CJmyagE3N+xCefq0uzvBEmvg4Iz5yR5GMmuZSIgAiIgAiIgAiIgAiIgAiIgAuEjIAH38LWJSiQCOSSGDwAAIABJREFUIiACIiACIiACIiACIiACIiACIiACIiACIiACIiACIiACUyXQ7vet1ena9+MT6/WHggmjGA7TCKQV1vLW6/Xs2/HJKKdN5RgXlt/ccMfv4/PixIVeCEzY3d6yeCzmzrlX5Yo7iyNKupJJu7MuDuYInC6byMxUGnjEm9AGiGYS/IGABKI/MhEQAREQARFYVAJ721suhIXA1aRFoR6KuDO+IriT4HYCReqNpo+5kN77XaCnxNsXteepXs8RIHCTsShiDl+PjkcKhBZNERCB1xNgjYLnjjl5NpPxAGoCqgl99Tm6NOheD1dnioAIiIAIiMAECTB3JKksggSIEPCdHoq6/C1YsawC7mDe3dr0uX0iFrU4KskyERiBQHcwsG5v4MJBl9fhTCz8YW/XVjKZZ2vD2hLvBITd2HOcd4vH41bI52x9bW24j3hdtqtyea6qtbW+7mJF7IUGhmgqybxrNzcuwvVe5nt7iYSdX1woId57QX5wXfZREZBiTs2nJxGJag49Be66hQiIgAiIwGgEGHOQ6Is9SPy/2KOchTFPY77GOjRlOTkvekIb2XwQICHR5nrB5xynxQvf2x7HPh3s+9oFbX9dqc7d2H6cuupYEZgUgSDROeK2J8XipC6r64xBgHcfQvrBuiv+PaVyxWr1+otXwS98a2Pdv3sYPtCsa+Af9Jxx7Gp2xTKpoSA390Mwnp/MO0kMt1EoWLvVtnKt6vP+jbU1vxzfd9a0mrezSdbyIhAd8CyBoG19TTsevxdiD/rOTycOBh6j0O32LBKN+JoT/ZPvMv7dpUp1pqLtCM+nkin3N0CIi3WS4PlhDID4fOWmZrWbl58hdZn5IkA7I7DOeJF+jOFfQrJD/gTGvlYguB387jkxd5IT0I8yd/0pOJ59n7icV+arg7xDaelL7JUGsxKfZ1Srvvbe6Xbf4Y66pAiIgAiIgAiIgAiIgAiIgAiIwKQISMB9UiR1HREQAREQAREQAREQAREQAREQAREQAREQAREQAREQAREQARGYQwIEut12unbTbI4tbk1gEsFpOKsenZ2HSqh8bXXVtu8E3E+KF+8SwBeLRu1wb9cDtHAgf+hwzn/D9qZet/PLqznsGfNfZByq//hw6E7+Em+f//ZUDURABERABF4mwJjsz48fjHjz/3z9+vIJYx7xUMT98ak+9iEpULttrU7H2u22B8BTFuKYVrNZ293c9NNIqMK3WSYCi06A+QiBzQQyI9QmEwERmA4BRNsRcHeBgHTaxRKZvxMEi0CsZFCn0w66iwiIgAiIgAj8jkDnTsD9fz+OrNvt+jea7zZCwQg8Iwh0cVXyxGHLZszt2XcgiWwqGvU5tUwERiFw2+v7XthF6TpU+3WUnf78cX/P980Q+kL82/fUHvTvdqfr74NFs0C4fh4E3GmTXHbFCvm8C1Sx3tfrsd7Xsmar7f2Ltb9xxS5f06bsP2dXVvyeCGzK3p8Aa78kR0dwDUtEfxaoev8S6A4iIAIiIAIi8DwBxO2YR7IXydig3nxePPY9OfK9ZHyHnxiGwB5zV9l8EGBOQttdlEpWrtbGKjQCwwh6MoW5bbft+8npWOfrYBFYRgKBiA3rfHpmZtMDECPe3lh3oXSMOX65+nISCvZZ93e27/2hWS9gLQBB2W/HJ0+uCzCX3Cis+RrQY0PEP5GIWyyKWHfEvp+euU8Rfr2sg6YSCRewJWnc8dn5VNYdZtMii3fXXDbrQv+sadNHEOzHH6zX73n/Qcyftufv8WjM4vHYMFEgfarft06v53sA15XKzMX72Z8g4QF+BYz5GHdSNhJNsm7J3zv8d7+/eA25xDWirfHrepjsgv0qRNZf0lh/TsydsSLfwIfGGJLrBqLwS4x8qaseiP/TdwJj/btSu5Ev7VL3DFVeBERABERABERABERABERg3ghIwH3eWkzlFQEREAEREAEREAEREAEREAEREAEREAEREAEREAEREAEREIEJEcD9r9PvW7XeeJUD9PbGhq3lVq1ycxO6gLRpCLjTDAQcFPK5O4ftgQsX4GgbiUYtv5q1aCRqX46OJtRiusyoBCTePiopHScCIiACIrBoBPa2t1xkh8CO88vLd6keAk4E36VSSRdz8r8nk0/eK0hqQ4AbJvH2d2kSXTSkBP71+ZPPE/777bsHd8pEQASmT4AAcL5R6XTKVjMZSyaTw6BrF3WXmPv0W0R3FAEREAEREAFzMR4X3hsM7H/ff1i317vH4kIuCLhwzAIKOY/a/usIwxXWnEXyJZWQUS+q4xaeAM9Vu9u1xu2tixHetm49sV4YbLNQsI31gpUrVbu8vl4qIa6t9XUXMLssXVupUglDc/xShmQyYYVc3pNgMV/i/cw6xu1ty8VR6VPTFtcPhN8QNiLZh2x6BBCtIikhRiI0BKtkIiACIiACIhAGAkMR9771+wM7OS/6GGVWhr8cvmLMYfETY/+Tn7JwE0C8/XB3x8e79KFx2gz/wE8H+z5epi/+9e37Us1rwt2yKl1YCTCvw3/lulL1xAmy6RKA/87W5lCEut1xYdhGs+ni079LzMb7jnUMhLlLlar7QvPfGOeSoI7EfPydd+JqNuvCx3wTA+HrxzWlDJ7Iz8zXRrhGYJST89nPZe2hVq97ckJZ+AmwjrSzuTlMoB6JeNuWypUn+xfr3OzXr6Qzlkmn3K+esVylVrXbVjjGUCQtoN8HVqnV7PzyKvwNoRK+igC+jiTnCRIZcpGYJxp4nQ/JYzH3h4Lt/oy8qpQ6aVEI0D+CPkKd+C4Se8V+yTLvhS5K+6oeIiACIiACIiACIiACIiACy0dAAu7L1+aqsQiIgAiIgAiIgAiIgAiIgAiIgAiIgAiIgAiIgAiIgAiIgAg4AQKS2v2BB0gQKDGOBYHz8Xjcvnz/4Q7572kEc+C4P6qjogcgbG64M/hJ8cKa7xi4h/M5AQS9Xu++fPwOh+5sJmPfT07HCvp6T46Prx2Lxdwx+KFIzjTv/x73QiTz8+GBi8kSeEKgpEwEREAEREAEloUA378/P35wga7/fP061Wq/JOwu8fapNoduNmMCqysrdrC74/ODLxIam3Fr6PYiYC5+upLJuCAh30r/E4t6EC4BszIREAEREAEREIHpEGBPojcw6w361u327OvRse9TyH4mwFiFPZFMOm2pWFTiHuogIxHgSer1B9YdIMRldttu23W5YjeNxkjnv+dB7NmwbnR8du6C4MtkCGEjiB1GAXfKhfBoIpG4bxJELEkMGYixzaqtEIzb3dpyca//fJnuGues6hym+xJsyroWe67MmxNKJhKm5lFZREAERGCpCQxF3Ek2M7Dj8zNr3rZmxiMQA8fvCgE+fNquq+P53s2s8Et8Y4Q6N9bWrN5o2tnFxVhrEn98ODTGqdiPk1NrtmbX/5a4CVX1OSHA3hvi4eyZnxSL1mjOLunGnCCbeDE/7u/5fmin27Pi1dXI/st729u2kklbv9e376enXi7WDlhD4JuH/0O90fD1HcSusyvDZHBYp9NxQdp2p2vJRNyYW7K+GYi348N9dHb+i8A3AvG8mz1JRr9v345PRvYTnzg4XXAkAoyD8M/nJ883fazd6Yx0btAffpdIYKQLTfgg+iDJBPArYJ31qlz+KdnAhG+ny82IAO+lwlrev0+BkbwQ4fZJGf1nclebVKl0nWkTCPZrmMMGu6CsvROvxZ4Nc0iZCIiACIiACIiACIiACIiACIjAfBKQgPt8tptKLQIiIAIiIAIiIAIiIAIiIAIiIAIiIAIiIAIiIAIiIAIiIAJvJtB1IYeBfTk6sk6nO/L1EFk43N0xi0SsXK1aqVwZ+dzXHLi2umq721t+KiLpOP9XajW7bbV/ceYPrp/Lrnhg/zQE3J+r09bG+lCUgSC9yvsyGpdrOpn0IBkc6DECK07OiyMHaox7v2kd7+LtBweWSEi8fVrMdR8REAEREIHwEUDkjWQ2iC2dX84+kQljR4wgFJkILAsBRK4I+GO+VLwqLUu1VU8RmAsCzBvXcqv+jDInRgyAeFwCc2UiIAIiIAIiIALvQ6Dvou0D6/b7LkrAejT7CmEQln6fGr/9qjubmy6OlIpG2YqRicDIBHjeSIzQuXvWEJKs1esjnz/pAxFlItkg4/BpJISedPnfej1EyLbW10OVcLiQz9vWRsGikai/kxHYYu+1XK35PmxY7GBnx5NwkSj7VuKYU28WhP5Y32JtdzhnHs6dZSIgAiIgAiIwawKBiHu31/N9UETcGWsGxvhmWmJ4jHX3d7bvBSCZ45LQelr3n3VbzOv9P+zvGX5zl9fXPgYe1RA1xh+Rdufc9/aXHLVcOk4EwkiAeQTzCeabp8ULvRen3Ei8pz4d7LtPeOWm5kkr+B1+2Cw03rZu3ff6seHrjM8zAuzHZ2fGtzYwfLHzq9l7Mfbg94EIN+Ls+Em32i1PLMj96Af4LmVXMl6Wk/PzJxNnMP8kAV42k/Hzqjc3ngjv4f2njFC3e4EAe+wkRUGs6vvxibVGFG8PM1iSwSPins2kJeAe5oZ6Zdl4F+Vzq95nMZa4EG0ncaFMBCZJgPkqiayD5NXMDZknItwu39lJkta1REAEREAEREAEREAEREAERGB2BCTgPjv2urMIiIAIiIAIiIAIiIAIiIAIiIAIiIAIiIAIiIAIiIAIiIAIzIwAjoGtbs/a3a59Oz4Zqxzra2u2vbFu9UbDjs+LY537moN3NzdtLZ/zU3FkxOkfR30c9AkuwGH/sVMjQmyIl85SwD2XzbpIOhEJw+CEtvV7PReqmZUAAgFomxvrlkmlnE0sFvOfA+AOBoaQx3W1+ppmCsU5BAVsFgqhEsIIBRgVQgREQAREYKkIBM5AfOP/8/XbUtVdlRWBMBBAKORfnz/53OXr0bECi8PQKCqDCDwiEI/FXAiAebvPjSMRS8SiHqgrEwEREAEREAERmCwBxKTb/b5ftNPp+Fo5YgWBuM9k77Y4V2MPhr0YCbgvTptOuyYkcCaRc6PZdHHBp4S5plEmxMLZu+l2uy7EvWzPPoJWh3u7LpZ+cXVl5dpoApEkmurdvTsn3U7sDf7x4dCTWdEeCPyHURgN4XsE8BG3uSgpOd6k+8Eo12ONa2dzwwX3sISErUbBpmNEQAREQASmQACft3Z/4GOZbrdnd15P93eu1Go+hpiWkXRmf3vbfdnYG8IPj8RlsnASyKRTtr+9Y/1B3wX3R00WxJiIZGuxaMTqzVs7vbiYmf9fOMmqVCLwN4EgmZmSHcymV/A9+rC/a+121xq3TWs0mraazfocm+9Ur9f3dyC+17wD8cPeWi/4vinnnhSL/m8PzUX5d7YtkUjc/5rvcPWmbqVKxdd9nzPff41EfrsmxPUPd3ctHo/5u5VEc7yjZeEkgJh/fjVnyUTCvh0fv9sa1jRrT99DwJ21TOyqXHZ/etn8EmBdi1gS1qZJFIGRnBDfEAm3z2+7hrHkxOB4bBBz1LsCMh8sV6pWublRIpswNprKJAIiIAIiIAIiIAIiIAIiIAJvICAB9zfA06kiIAIiIAIiIAIiIAIiIAIiIAIiIAIiIAIiIAIiIAIiIAIiMK8ECGRDtKFUqbpYyqiGQyuC6rnVrDvII57+3oYQO0FQBN2dXhRtJZ2xlUzacNonYADn/l63a83blhGEh9Mj5cOZepYC7jj8HuzueDkf2029bifFi/dG99P1EWL4x6ePzqx5e2vlas37QDKZdCdlnOppX4IyCGSkX8Bxe2PDopGI3bbbdnlV8p9htUDA/ej0zBq3t2EtpsolAiIgAiIgAu9K4MP+nuEQdFNveGClTAREYLoE1vN5F4ZmrqSg4umy191EYBwCBF8jjIrFo1EXopOJgAiIgAiIgAhMngB7EYjrkTgUgeBlE29+LVEJuL+WnM4LCCAU0ur1fa/nulLxPbRpG/tRnw72LR6P+75U8fJqKZOcBXtX8K/Ubqx4dfXsu5AEzAiqZdJpqzUadv5OYmWIuP/54dAi0ahVazUrXpVC935mj5I9afZ9x01GPu2+vuj3C9a6hvPniMXZn5eJgAiIgAiIwIwJuEDewH4Zw7h4Xr9vJ+fnUx0Dr2QyLjzLZ/L/vnydMR3d/iUCzLnzuZz7GbJWMYoxhv58cGAJxIX7fTs+L/o8RyYCIvArAXxm8UdlLtcKsa/poradC7jv7XkyPaRkSWyNDzPvscfG+6zdbvs6xHDdombnl1dPoslmMi6EzPVp13K1OtGEgetreVvL5SyVSPh68tnlpdVu6lNvJnyoYRbUc+oFmOINA9/2UdfsYYIfOslrSFpInyJhI6L7i2AkVA38ByTgPr8tyjPMWhbvFP6OEQPBepZcQua3XcNYcr5VzEmZmwaGr2C1dqMYljA2mMokAiIgAiIgAiIgAiIgAiIgAhMiIAH3CYHUZURABERABERABERABERABERABERABERABERABERABERABERgXggEog1X12XDyXhcQ4wQ59bpCbhvu7h4EByAEzji6DiAp1JJSyWSFo1G3Bkc5/B+f2CxWNQd6HEMPzo7n1kgCOUkSC+XXfEgBxecN3PBjJPz6Quq/vuPz14GAhsur69d9ADjd5Qxu7JyH6yBuDtlx3GZQA0bmHOm7BdXpeHvQmYScA9Zg6g4IiACIiACUycQiOn0+33777fvU7+/bigCImD2+fDAx9QKSFdvEIHwEuAZXcuterK4VDxmMYnPhbexVDIREAEREIG5JtAfmLX7fV+HXiQhl2k0ylDAPW+pKGJB07ij7rFoBNgLbPf6VqvXPYHCLATcYbq7teX7T4FYDgJfFRIM395au9NZNOzP1mdrvWC51VUXAMPqjabv0bKPyV4c+6DpdNr35AJ7773ERCLuApS+b9xqeeJp1hTDYEOxuV3fW6XPSMB99q1CACoijDzLzKGVBG32baISiIAIiIAIDAm4VF6glxdBvH1gnf4wkdFp8WJqmNKppH06ONDYZWrE33Yj/ON2Nzd8XjJOMmYSVOGviCH8XqpU3lYQnS0CC0iAZ2Rnc8P9e//34yh0ycIWEPkvVfI59f6eJeNxn8PxmWS1AZFu5v2BkHuwBoEfMOd0ez378uPot4gQ7u71+u+WwGKzUPDEdpSn3e7Y+eWlNVvvm5SQPst3PJ1MWTKZ9EQd3H84xhg4l5t6w8tx22qFZu3krX2ZffK97S2vD3Uc1ehLJASk/8Dk+Ox81FNDfxyJJ1j7wCTgHvrmeraA/+/PP+7/jTUskhFqi2V+2zOMJUewvdsnRcrQ2ANFuP26Ul2Yb0QYuatMIiACIiACIiACIiACIiACIhAWAhJwD0tLqBwiIAIiIAIiIAIiIAIiIAIiIAIiIAIiIAIiIAIiIAIiIAIiMCUC3TvHwZNi0R3LxzVEQ7Y3NtwJ/8fp2binu+P21sa6JRIJq9ZuXDzid3a4u+PC4sfnRas3fi0vzvIrmbSt5XLG5lcgAsE1ET5AGCYQKh+7sBM8IR6P2/b6uuVWs/b1+MTa7fYErz7apQ53d50V4v3latX6g8B9dHg+LAmgya/m7kVhGs1b63Q7zjWXzfpxBHPQHoi8h8kk4B6m1lBZREAEREAEpk2AAFiEo/lmM0ZjrCYTARGYLgFEoXkOGWf/9+u36d5cdxMBERiJAM8pQoCeHC4Wk+jcSNR0kAiIgAiIgAi8jkCnPzCEDM4vrzxBq2x0Agi4F/J5S8ck4D46NR35kEAg4F5FwL1SdYGpWRjjbgShSKDEWBxjzw5hKETMETZhL28ZLLuCUPuqCz6SkNrFwAaDYULqft/FXRBBSyUTvr7HHhxJql9r7EnGE/FhQufOMKHzQ0smEna4t+uiehjJn4tXVzNP4AwP9qHZk4xEI/b16Ni6dwmpX8tC502GAH0FITOe5WjELB5BsG0y19ZVREAEREAERGBSBBgHMxdlvMl+KclgpmGBvxLj23EEwadRNt3jVwKMzXfwfWy1xmqvh8LC+FzieykTARH4mQDi28x9682mXVyVhGcGBJhXf9zfu1+HoQj4C5PchO8jczvmdfgR42+NoDsJLS5KJRdNn6XhW/7xYN9SiYQL47KmfHldflEQl3x4Ueaosah1u70XEwdkUilPtIfFY1H3ZSfpHusx8HtorN3ArdPp+JpWvz/wdTb+BOs5s2T22nvvbG5aIZ977el+Hgn3pjXWelNBRzyZPvCPTx/9aAm4jwgtZIfxfvvz4wePf0hFoyErnYozzwRIWM1+J38C47tKHBQ/ZSIgAiIgAiIgAiIgAiIgAiIgAstDQALuy9PWqqkIiIAIiIAIiIAIiIAIiIAIiIAIiIAIiIAIiIAIiIAIiIAIGH6DnX7fbjsdD1R7jSgCQuSIneHwTtA/wWej2urKiou3u6P7nRD4yXnRbp8JmMOZ9sP+ngcNfPlx9Fshdq4Xi8c8uCCbyVgkEvX6UcYw2Gp2xdZWVy2TTtt/v32fSZG4N4L47U7HgzIIlHnK0qmkra+tucA/jqWBgATi/QgmJJNJD7BBBD5Mtr+zY7nsih2dnnlQiUwEREAEREAElokAYyYcgRQsvkytrrqGjcDe9pYHpN/U63ZSvAhb8VQeEVhIAqwFEGCfSaesUruxVqvlAf1PGQH3JH9DEDUZi1rsUQD+QgJSpURABERABERgRgT4Hrd6fb/7ogm5TAMpYlcIw6ViiONKHXcazBftHsEziHh7qVyeuSg3fNkbRBgqn121ZDLhe08IcRWXSNCNp5mk1ezBpdMp3ytlz45k1ySxvm21fV2B9QX28I7fIOD+r8+fnDmcSdZcLJVcbIx5Ee+Xwlre7x8Ik7GHfHV9baVKZWaPw9+Jple93N9I0t2ZrXjczGCE9Mb0qWEy8KHQXSIa0dw6pG2lYomACIjAMhPoIrTaH9h1tTo18eBgnxZfKu4rCzeBQMC9cduy88vLkQtLMiYS2iDwimAtYv2LJFw7MggdKAK/IYBwLmtZpxcXPheVTZ8Ac32+S/gKM7cuV2suzv7Y8ANHyDyRiLsALSLlYTD8k/FT5p1LmfC9eGrtiPkpQu+pVMqPTSeTFo/H3Mec45vP+A9/3N/3feWHNhgMk+oFxn1Zo6Avcx9E3s0iv+xBs6bD+k2j0fSkICTnmxfb3tyw9XzefexZj/L1oReWoYkZgAXrjvBdtKQ1MOAdRuJFxPkvS+PFR8xL2y9yOQMBNfxAWLOSicBbCSDYztwy8EHiPV+5ubFypfrbmKa33lfni4AIiIAIiIAIiIAIiIAIiIAIhJeABNzD2zYqmQiIgAiIgAiIgAiIgAiIgAiIgAiIgAiIgAiIgAiIgAiIgAhMnABOhM1224PFcMx/rSF4tpZbNZz4r8sVF1joE9n/G9tcL9jG2trwuMHg/ngc3I/PztwJ/LEd7u1aMpFw8QKE3gkoGMdwqB73nHGuP86xiC0gLk9dTmco5ri/s20I6Vdv6mMFoVHXQFxjo1Cw4uWlX+O1xrUQoalUaxNxYuVaW+vrHgSBIBCBGDIREAEREAERWBYCBNURXMd3cFaJYpaFteopAr8jgDgac5DvJ6cSbFBXEYEpEOB5I8EcAgSBNW9bdnlNUH7rlxKwlpHPZm1lJW2pKIH2MhEQAREQAREQgfciwEo+yWR7/YEL5rCHIBudAMK4u1ubSjozOjId+YhAf2DW7vddSGmcRMzTAMn+EON4kjcjcrVoYk+jMBwmpY77GkK30/lJAIwk1eyPvkXAnev/+88/vCgIagVzpm63a7FYzH+PEBXC8Z1O19cU+4O+72G227MTTEcMkz1MyvP99HSmZRmlHZf5mGA9GgbxaMTiSjayzN1BdRcBERCB0BFgLNzq9Xxsg//QNOwfHz+4D93R6Zk1nhGMnUY5dI/RCDDm3N3eclHg88ur0U66O+rz4YH7/zG2vrrzmRzrAjpYBBaYAMkRDnZ3rd1uT+39u8A431S1rY11K+TznhRtWt/CNxX40cmsi7Kvy/oG6xdX12X3B8aXnDUOhNox1lX4XzQ6FFr335n5msrF9fWT6wr//PzJBbox1kJarbZ/u0k4QFKOQITdBeKTSVvJpC2bWbF0KvlTKbkPvumUjz/uq94f2E2jYc3Wrd8bIfiw+K8HvFgXQrgff2vqRyITkqTLhgRYm6KPBX2Efkf/C9v6qtrraQKM8TzZTiTi61UyEXgNAeaTCLfzJzDW2HlX6l3wGqI6RwREQAREQAREQAREQAREQAQWi4AE3BerPVUbERABERABERABERABERABERABERABERABERABERABERABEfgtgVav787mx+fFe0fz1yDD2byQy1lhLW9xAv0jEb8ewW+3t7dWqzf872YDW13JGgEBuMLi4I7zYiCklkolXXQ7GolYsXTtgVGB4UiL2Hij2fRgKZzZ59XgRbAenE7Oz58UkptW3VYyGRfGoH2+Hh2Pddt0KmVrq6u2spKx47PzuzYe6xJ+MEGLH/f3XJyDAAWc3C+uSh448RrbXl+39cKa98Efp2cSy3wNRJ0jAiIgAiIwtwT4nhIoTvAg30ECRmQiIALTJ4DAIkmbeAZ5FmUiIALvS8DXJfI52ywUfF0iCL9lfnnb6VizeetzTEQiSCTHfPZgZ9uDrVPxmK9DyERABERABERABN6XANIG7R6iwAO7KJXelFT2fUsavquvZldsf3vbEtGohEbC1zxzUSLERTr9gX35cRTKhLc7W5su1M0cepZJj8PYmJMQcGcPl2SPzI+Ozs49wXYmnfK5E/utiJIhKHbbaoVGSIw5G/uXrHFSLhJ7z/PecBj71qTLRFAqoli0WSwSsYSEsSaNWNcTAREQARF4JQHmovjHYdfVqvsjvbf9+4/PLtz6f1++vvetdP0JENjd2rJcdsUuStdjJ5xjrs6cHX+315w/geLrEiIQSgKIQv/54dDfhdUbkiNchrKcy1Io2gMRdNYYvh6fuJD7PBkC7dsbG752RJ8e8hGbAAAgAElEQVTC79yT4cVi94npqA/vYv6QVAPf4Vgsaol4whPlcc5JsWjd7s9+5//64/PQX/3yyhPbcWwg2v4cI+a9rKnge42QO+vdqXjcksmk7z27ePvdyVyL9Rjuj482vvKtVsvPmbaxFpRKpoZ+2g/SB1IXRMr5/fH5udUbr/PbnnZ9pnE/mOF/QFvTT4J2C+sa6zSYzNM9NtcLQ/8RJRucp2YLTVkD0XYE3DHe56yhB0lEQlNQFUQEREAEREAEREAEREAEREAERGCmBCTgPlP8urkIiIAIiIAIiIAIiIAIiIAIiIAIiIAIiIAIiIAIiIAIiIAITI8AjoWIpeB0fnbx9gAJnOHXcqvGhhOC3NFI9N7J233NB313+cZBHQd2xAAIjHssKurOzisZSyYSdlos+nEurLa7447tOD6Wq9XpgXqHO8EHAfdev29/ffv+DncY/ZK02z8/fXTH0v+OWRbE8RDk51yCG15jtGkgMouDu/u53gVSNG5bdlO/sXan66IMLwVGcCoJADYk3v6aptA5IiACIiACC0IgEI0mKPE/X78tSK1UDRGYPwLMXwggLl5dSZhy/ppPJZ4zAgToH+7t+toBaw7JWPRewJ21j25/GILOt5E1iHKtZmu5nIsUSFRuzhpbxRUBERABEZh7At27bzPr/Ffl8tzXZ1oVkID7tEgv5n0YC3d6fWt3u57IdxYCUS+RdRExCbg/iYm1BdYYSEhFMuXXGELoqWRyuMdaq/klEomE5e6YN1ut11z2Xc+hvCT2Zr+YuRziOOxn83dZeAkg9kZ/pf2Yq5N4RDru4W0vlUwEREAElolAkNCIsUSj2bRS5Vd/tUnxQAT1H58+ulDrt+OTSV1W13knAgjvftjbs1an40mDer2fhX1fui1j1lw266K8nM9PmQiIgNnO5oYV8nl/JtgvxwdYNlsCvKt4Z1VqNTu/vJptYV5xd+ab7Afz86GQNv7HGKL0+Bm3O21/p7M5HI1GPIkd/toYYwDWRh6ug/z58YP7s/PNRvj9NUZ50um0ra4g6J62ZCLuvu4Y/8bfXBh+MLj/Pf7Q7FvzbNQbjXdPWreezxti1l4mROYfVDTYR8c/+wtrh/1h4hvZkMDWxrr3o6AdNcabn54RCLgntT41P40245LyPuz1B8b8MViF5pm/rlR9fVrvxxk3kG4vAiIgAiIgAiIgAiIgAiIgAiEkIAH3EDaKiiQCIiACIiACIiACIiACIiACIiACIiACIiACIiACIiACIiACkybgYg39gd22WnZRuvag/0lbPB7zoHoCtNPJlKVSSRdS63S7LmCIcPxzQfaIEextb/m/37bbwyDvSMQdIK8rlbkPzg+CIQj6+uv7j0mjH+t6iNX984/PHhzw3zFFXmkjNhhLlcqrRSk319dts7BmldqNC/Mjal/I5Sy3mvVAAQIYcH6lr3a6vbtAi473o4f9h/6BkzwO1zjI/jg98/NkIiACIiACIrCMBAgwJGjx4qrkCXNkIiAC0yXA88dzyHiVJEkSF5suf91t+Qgwf9zd3LRkLGax6DAI/rH1B2aklfN5Za9niOgw50xGIz7vlImACIiACIiACEyHQLvft25P67fj0paA+7jEdPxDAoiNtDpdq9brVrwqhRIO4/lsdsWFq06LF6Es46wKFSRrfK2AO/tnJHJmX+3ynfaE34sNZUfwb30t73vM7G+fX1z6HrMsvASYayPWSN/FJJIV3rZSyURABERg2QiQB6YzGLhfEv5aN42mXV5fT1yED98lhD6rNzeegEYWbgL4vq1ms3ZxdeW+a+NYMFdn3HpRKrlfo0wERMDcV+XTwb7FYjG7qTf8+WBOKpstAeZqrA90uz0rlq6s3pi8z/h713Alk3GRdItErN3uWLvdtm6/Z71uz7/vTxnv6u2NDe+XNhhYvXnrSQWCPvnHh0Pvq9+Ojicmos53gfuRJARBd/zfU8mE701jLgTuY5KetwdlJ9nB5XV54uMS96v+/+zdh3bjONqt4U852FawnEOFnj5z/9fzz0xXcI6SlSN11obNapW77HKgJFJ6sZaXK0gk+ECBBIGNUtEKK6umMf33+/XuE+VVl5h+Yu7fFCYvG8rPAmq/rUrlRxsyFi86r5DD3R3LZbP0TUWnyeZWU91DGWlM0cTiobqe0/k9c1Hm1izsGAEEEEAAAQQQQAABBBCIhAAB7pFoJiqJAAIIIIAAAggggAACCCCAAAIIIIAAAggggAACCLxPQAMN+yPPBW/f1qYbiO4PRk+lUm5yfX+gMO7fB2uXi0VTkHs2m3ED5zU4/OzqKvAB6u+TfNuz0+mUfdrfdwM9vxwdu4mB8yoK2dckhOFwaH8dHb+qGnqeJhoohF6h6X5RmyfjcdPrbPLfH29cA9v3t7fcxITj8wsX0q7i37R8rjLa7nA0cgNjO92ee63kc1nC21/VgjwYAQQQQGBRBfxgJ02w+9+374t6mBwXAqEVKBcKtllZd+e330/PQltPKobAIghogbRSYc1dR6bcImDPH5WuU4dKczdzwe2p3z1hEZA4BgQQQAABBEIioP7wvjd2IXYK4H3IiAlJ7cJdDQLcw90+Ya+dFnTu9Pt2cX3t7qeEqeh+UjaTcWHPyWTS2u2OuxdI+VvAXxRaQV5qw15/8Kp7pbo3+6+PH1zouQLcoxiat5LLuTBw3QfUPcVFume8yK91v39Mx0iI+yK3NMeGAAIIRE9A/cPDh2A+LZJzen4R6PXp3vaWG8NEuGc0Xhsf9/fc2LfTyytrd14eZqxFYjVu7v78tGMnF5cs6ByNJqeWMxDQ/be97W13Dad+QF2LapwnZX4C+qxSe+xtbbm20OJ5WkQvikX9HDGNTR6NXvy5q+/lrY2KG9Os9PRO976fTH0tf3w4dPeMv56cujHUQRd9X2jsfC6bcX0bfni79qm+MPWN+f3ker9c3VYDG0+ube9ubZqC7/VnHV+tXrfRyLP4wz1yP6t4MBhYbzAIbN9BO85zewoA14IvbhEAMzfmP4r9a/M0nNe+/QD3bOJ+8QQKAo8F/PFD/uew3tu1u7rdNZuv6oNHFgEEEEAAAQQQQAABBBBAYHkFCHBf3rbnyBFAAAEEEEAAAQQQQAABBBBAAAEEEEAAAQQQQGCJBBSSMhx5dnR25gKww1oUwraxvm7eaGTX1Zqb0LEo5XB311KppAt1vL69Nc8bW6VccpP43CSJq2vrz6BttioVF3anyWQKUX9p8QMfNGj1P1++/niabjhq0L8mfajo9dVsta3d7boJD5OB7poEp4kIjVbbrqvVn3b958cPbhvNdtsU9O4Pfn9cv/F47CZi6LHa9tHZeahf0y/15XEIIIAAAgi8V+Dz4YH7/iQc4L2SPB+B1wv477/zyyurt1qv3wDPQACBFwvoeraoID8X4P6b9PaJrepa9uWPfnF1eCACCCCAAAIITH7fjs2Fz8Ri5hYzVUielgH9fnJKH+4rXym6b6B+dy1Yk3zFOc8rd8PDF0jABY6MzTwbmwLcm62WCyScRVnJ521zvewWdVY9dA/nyXPvWMzdJ1Lwlu7xNJotu7y5mUU1I7OPXCZjh3u79476QJ0ouu+mheOeW0y5uLZq2xsbVr2r29XtbWSO+3FF9Xoql4q2Xiy6/9K91K/HJwTphLxF/YVGVU1C3EPeWFQPAQQQWDIBrfE5HHum3wqx1WI3QZUPe7tukaLzq+uFGucWlE/YtlMuFt14PY1tu7i6enGYvz/eTufpOi8lyDVsLUt95i1QKhTcYm26zte4UN4jwbeIQsHTqaS12k8vPqEF0RTencmk3RhcXVsPhyP76+go+AqFfIt6TerzXgbqNOv27sPKV/I599n/9fjYBoPgA9wfs6hvJ51KuXbRvtXvo39Tj4/60LW4zMX1zbuD1LX9shZBfwhvr9brbvwY5fUCG+WyrZfu+6M0Hv7byenrN8Iz5iLgz0MgwH0u/KHfqT77eyPdtTR33VZvNN1cFwoCCCCAAAIIIIAAAggggAACrxEgwP01WjwWAQQQQAABBBBAAAEEEEAAAQQQQAABBBBAAAEEEIiggCaf9UZDa3W6dnpxGfoj0CSCkee5gc+a9LQoJZ/LWrlQdIPwFTLgB5FrML7CVqcdpKB9aJJMNpt1E2Subm6s0+29mFcTOg53d1zbfDk6/vG8T/v7Lpi+3enayBtZMpm0ZCJhmmIwtrELUlBovZ6fyWTsplqz6t3dP/a7t73lwuw12F1tr4D2bDptuVz2/rmPQt0Jb39x0/FABBBAAIElEfDDcfRd/b9v35fkqDlMBOYv4L/3FKKmwAYKAghMT0AT2UvFoq3lc7aaz1nyUZjh9PbMlhFAAAEEEEDgOQH14g+8+yC8x0WBaKeX4b8vEbYW1v2Eva0tSyUSr1q0JmzHQX2mL6C3ncKe9P5Tn5BWUND9JwU/zWqRZC3eq3tQqstwOPwRQvX00cfc6kp67N1DUMr0paKzB90fk6naUa5+iLvui309OXVuz5WD3R234JXC23XvMeplZ3PD3T+Uw3++fov64SxF/QlxX4pm5iARQACBSArovLnvFjtq25mCuwMak6YFZzbWy+78WyHulHALaEybFkzSeffJ+YUb0zZZ/FBd92+xmAv+zWWztr1Rcf90/cS4t3AfNbVDYPoC6sP6/OHQhYsrwF3jPynBCWgxPF3vZ9IZu63V7KZW+8fGC6srbkG3ycXgNIZBC5csa3toLLr6Fe5D3NV3NrZ4PGb+AnlBnQu8tKXdd0wsZqsreauUSpZOJl1/ngKEL69v3Ljy1xbdP9fiiuViwY2x1jb0+tBiCpTXC6gvTu81/Z4s//32nUUFX88582f8+/Mnt8Bw5uE9P/MKsMNQC+haUNeE+ozUXBYKAggggAACCCCAAAIIIIAAAm8RIMD9LWo8BwEEEEAAAQQQQAABBBBAAAEEEEAAAQQQQAABBBCIkMDAG7vw9mq9bo0Wg7Ln2XTlYtE218uuCgqyaLXbbkC+Jgr0+30XvDCNkstkbH9n2+1LA/412L/Zbr9qV3lNZtioWKfXc5M6VDYr61ZcXXUDWhUEMRgMLZvJmMJl9FuT3vyiyQ4udP383Pr9wT/2XS4U3PaeGxg7GequCZXLOrHkVQ3HgxFAAAEElkrg8+GBm0R2dXPrzv0oCCAwXQE/kErnukdn5/8IeZju3tk6AssnoGtaXTsqvJ0A9+Vrf44YAQQQQCDcAqPx2HQvQufGWjh0MBy4sBjdk/hVf3C4j2b+tVPYzv72lqVTSUsTNjL/BglhDfSeG471njP3vtP9Er33FD6o+z/PBVDp9aVgp1Qy4QKi3AK9bwiIEosCxP718YP1+gNrtloutFL3chSG9VTxczL1GfHW/YawSQKtUiKRMAWBlgprPwWv+YtDu+B+z3P36yYDJ3VvTiFTahd/weRAKzbjjeka8MPeruvv1PeJFiagREOAEPdotBO1RAABBJZNQOdQ/ZFn/eHQjs/ObfCbhXFe6qNzrz8/fXTb+3J0/NKn8bg5CKittioVK6ytumsmnWNOhu7r/FuBuv75tq5qdG7uhyE/fvwcDoFdIhBaAb1P/jg8tOFo6ALcFeROCU6gVChYpVxyQeRu4b6bG6s3mj92oM8vPcYPnXb9B2a/XKgiuFpFY0vFNdmsWTqVchXW+Odq7c5anfm+RlWv9WLB1cuNJe90rHZXd/08bpHGFxS97zbKZXd8Kgqm1/ca46pfgPfEQzSWf2ujcr9Ypet7Veh/3C5vbqxWb7x9wzxz6gJqM42bVLc091Smzh25HeheytC7v4+ifnMKAggggAACCCCAAAIIIIAAAm8VIMD9rXI8DwEEEEAAAQQQQAABBBBAAAEEEEAAAQQQQAABBBCIgIA3Nut7nt3e3blB5y8d2B2BQ4tkFTWxq1IuuwGg+tGAeYWcf9jfc4O8//p+5AIXgiqaRLZVWXcB8cPhyGoNhfi33xSIkU6n7HB3V0kg9r/vR24y23al4sI9avX6PybdaHKAJhfoefcTR8xG3sgUvP6r4g+e7nS7LvySggACCCCAAAKvF/CDcXTO979v31+/AZ6BAAIvFpgMb9ckWBbLejEdD0TgzQIEuL+ZjicigAACCCAwE4HeyDPdk6je1ax6V+d+xDvUFbC9t7Vl6fR9gPvTUdjv2AlPjbSAv2iCDkL3la6rNbdo8O9CKPXaWi8VTZPJFECkEHUtzjv0Rm6xhcFg4LahYHUt3vu7onAw3YdSgJGCjCjBCaiNNtbLbsHkp8r1bdUt4qi2VPCXFpFWqw2Hw4UIoslm0naws+uWxda9yecWJghOni0FJUCIe1CSbAcBBBBAIEgBLTw29DwXbhrkfZ0/P35w474U4P67c/Igj4dtvU5A4/Oy6bS71tF1tueN7fTywrq9vls8dr1ccv/uXxPp3Nof89butO2mdsc56evIefSSCRzu7rjQY41VJug4uMbX/dFPB/tunLG/oIT6c6p3d+67bCWXt3Kx4P5fY29rjabrF9C4If2mmPuO9vtXZKLP+TD0Mayu5F0AeyaVcv176u+7/37ybDAcWbfXdYsmarFU/X1yIUSNzd5cX7eMxmcnEm5RRRa+e/+rXa8V9Z/qR8a5bMb9+fj8wtpzDv1//9Et9hb88LRELGapZxYXXWwFju5XAv5cKn22Kryd6zVeJwgggAACCCCAAAIIIIAAAu8RIMD9PXo8FwEEEEAAAQQQQAABBBBAAAEEEEAAAQQQQAABBBAIuYAf4HB6cWnN9q+Ds0N+CEtRvZ3NDcvncm6AtyZZaBC4JoD5Ey40WUBh75pA+NKiwePbGxU3eLzT7bngjlqj8dKn/+NxqsvH/T03yUbhO2urK+7PqpMG/wdRPh8euG3+99v3QIPsg6gb20AAAQQQQCAqAv736dXNrQtwoiCAQPACk+HtmqipidAUBBCYvgAB7tM3Zg8IIIAAAgi8VUABCLofoR/di1C/cZCLlb61XlF9ngKFdjc33AKpBLhHtRWnW28FCQ4U7OSNrdvrme4DPreIs86lN8olF/Kte1Bx3YuKuTV7XXjhZFS7QsC0zXan6653tSDxU0UBYrofdXF9bXeNYO4VTVcuOltX8JoCuB4XteXu1qa7n6YA926/58K+9Lmh+4mtTsfULxj1IJp4XK/ZsnvNKvjv6vY2Oo1HTX8IEOLOiwEBBBBAIGwCfnifzl21AFFQ4a2He7uWy2QCHUMVNruo10fn0QqX1nmzFq9qdtruXLPb7blg3LXVVXedVKvXrVpvuD/7RddMCs0N6vUSdUvqj8BTApVSyQWJa4yqrlcpwQjos0rjgPU5pP6aXDbrxhbrs0nX/qlUynXw3NZq7vr5uf6hYGrEVoIU8Bfw0zhvffdM9tGpzf3FF/VdpbZVn7v6izKptK3kc6ZePY3nvmWRkSCbxbWFFlZcyeXce+yv70euLSjhFVjN521ve8uSsZglCXAPb0PNoWZ9fXaOzfWZM5Z2Dg3ALhFAAAEEEEAAAQQQQACBBRMgwH3BGpTDQQABBBBAAAEEEEAAAQQQQAABBBBAAAEEEEAAAQR8AQ3k7o88N0j/y/EJk4hC/NLQwOH1UtFNEvOLBtrrR+EZiWTCDQi/qdXsplr77ZFsVdbdJDMN2Fe4ugbnBxGW40+yUbiH541dcMfp5WVgry0F2WsiPwsO/LaJeQACCCCAAAJPCvihOJo4pglkFAQQCFZgMrz97PKKhbKC5WVrCDwrQIA7LxAEEEAAAQTCI9BX2sGj0Gc/XEaBZhc3N1YnzPnNDaZ7BeovzxDg/mbDZXii3nNDb2yD0ciFrV9Xq24x4MdFryfdN0omk5ZOJiwZU4D7z4/StvTe9R5+Kxhe95jc+1r/Ph67fXR7Xev2+zYcDC2fz7uFBvS876dnv9z3MrTDPI5RAe5rKys2HA5du6ooxE0Bee0FWWRO9yJ3NjZsdSXvArKOz855jc3jxRbAPglxDwCRTSCAAAIIBCrQHXnuvEL3eJ5brOg1O62US6YxVRqjpQXNKOEU2KpUrFRYc4tPaQze/vaWKTDXBbPHYnZNqGM4G45aRUZAC7x92NuzVqftPmMpbxfQZ5Ou+wurKz+u+0/OL9z3lj7L8rmsW6DPX1ii2WrZGd8/bwef8zPV96FrZ4U/qV0fF3XjTQa7T/4/Y62n13j7O9tuwQSN3df5nc7zKOEV8M/HFd6uEHcKAhIY6D7Hw8LT+rykIIAAAggggAACCCCAAAIIIPBeAQLc3yvI8xFAAAEEEEAAAQQQQAABBBBAAAEEEEAAAQQQQACBkAootKHd61mz03ET9inhFdAA782H0HUFrWuihQIWNGFw7I1tJa8B+vdBDCeXl9bv/zOAQ0eXSCRMg8ZTiYQLM2i0Wla7q7tgjSBKKpl0E0BW8jlXRw1KD2oyo+qnIPu97S2r1ut2dXMbRJXZBgIIIIAAAksp8O/Pn9ziLf/99n0pj5+DRmBaAj/C283s5Ox8YULRpuXFdhEIWoAA96BF2R4CCCCAAAJvF1Dg3WRRWJC+q7XwZzwecwsdEYbwdt9sJm07m5uWSaUsnYgbcSNvt1z0Z06GuNebLbut1dz9Ib+s5HJWKhRcsFcqHrdEPPbb19N9mLuCoRTcbu4ek/5tNBq5+1T9wdDtYyWXtWQqZf1+373fJ/e76O7zPj4F8qtdVdxrYDC0s6srF+K+SEVhddubGw8pZWO3yLXuIVKiJ0CIe/TajBojgAACiyygEL/+aOTG0t01GoEcqoJ2P+7v2WA4tC9Hx4Fsk40EL+CPS2u123ZycWnrpaKtF4s2GnlWa9Stese5ZvDqbHGZBNQ3+MeHQzeeVItwUV4noAB8jRNWH04ykXBjgRPxuOtzfdzXWlxbs41yye2gendnt3x+vQ47pI9We6dSSUun0m6BEXWIxPRvCf1b0r0u9Hf1xWtsucZYL8pCfmFrEo3p1+fZZKA+Ie5ha6Wf6+MHuKfj/1y8NNw1p3bTEtC9jb7nuTG0fx0du98UBBBAAAEEEEAAAQQQQAABBN4rQID7ewV5PgIIIIAAAggggAACCCCAAAIIIIAAAggggAACCCAQUgEFqGjC0cXNrQtUoIRbQJPCNsplNznw8ubWDbKfLPq/1ZW8C9b4cnzyj4PRxHcFNlgs5sIytI1pBDVoMtvu9pYLSVAQSJBFg93//PiBCY1BorItBBBAAIGlE/C/TwlwX7qm54CnLPAjvH08dsF0rU5nyntk8wgg8FiAAHdeEwgggAACCIRDQD3XvZFn7U7HLfKp0GZ9T/vlcd92OGodrVoooGd36z7APZOIR6vy1HYuAgoiGSmIcjCw4/MLV4dKqeQWB1ZfUSoes8TE+/S1lbwPdR/baCLQ3d9Gp9uz86srd2+HMhsBfT4o3Fz9f9fVmtUWONRcgXXbD4tL67tG9z4VtqkFBSjREiDEPVrtRW0RQACBRRYYjcc2GHnWbHfs9PLyXYeq8xOdl21trFs8dn/tpgB3zo3fxTq1J6u9/t+nj9bpdt0CSCqr+RV3jjmNMXZTOxA2jECIBT4d7Lv+g6Ozc4JSX9FO+i4pl4quL9DvZ/UXzNSCfVe3tz9dB/vfP9pFo9X6x1jjV+yah4ZcIJlMWlo/6ZQLdlfQv/qDLm5u6BuZYtvpPXa4u2uZdMoU5u6P5ifEfYro79z04e6O5bJZI8D9nZAL9HTdx9R7V2P8tBAKBQEEEEAAAQQQQAABBBBAAIEgBAhwD0KRbSCAAAIIIIAAAggggAACCCCAAAIIIIAAAggggAACIRPwxmPre2O7vLmxWr0RstpRnV8JaMC3wjQUiq72+1VZLxatUi7Z+fW1NZot9xAFF+xsblg2k7HBYGDNVtsNNFVIx7SKQtwVWDmNIJ6P+3umcBomNE6r9dguAggggMAiC+g7dG97y1LJpAvQ++v70SIfLseGwMwEfoS3m9nJ+YULqqQggMB8BMrFoq3lc7aaz1nyHQGU86k9e0UAAQQQQGAxBPwA92ar5fqqPe/X/dmLcbTzOQoF8+xsVCyfy7kA97/j8edTH/YafgG9C4fe2IYKch+NTLeZ4vGYpZMJF9yuoKGginvHK8jdxjYcj91ngAIqdd+qWr/jMyEo6Ge2k82krVwourAuhXYtetE91JV8zoqra5bPZd3hXt9WrbrAwfWL2qaEuC9qy3JcCCCAQPQEFOancVVaGOat46s0Tkv3ZZOJhAPQOfFNtWb1ZjN6IEtU4z8/fXTj6xSG3O50l+jIOVQEZiNwsLNjqWTCXa/yHnuZua55D3a23fhf/Xk4HLrxv1owrzfoW78/vXHAL6shj0JgOQXUn1oqFqxcKLgFMv3FFQhxD+frwQ9wz7IgbjgbaMa1GnhajHbs+o+vbm5nvHd2hwACCCCAAAIIIIAAAgggsMgCBLgvcutybAgggAACCCCAAAIIIIAAAggggAACCCCAAAIIILCUApMhDd9OTt880Wwp8UJ+0Apl1WQNBbwrNLLf71u5VHKTATWhsHpXdxMBpxGsPiuazcq6G/DOIPdZibMfBBBAAIFFEdD3p75HVRTe/v30zE3spCCAwPsEJoOlFA52e3f3vg3ybAQQeJdAcW3NiqsrtpLLWSoeXAjluyrFkxFAAAEEEFgygb8D3Nsu8Exh0QoY0k+t0ViKMOFpN7kWbt2qrNvaygoB7tPGXqDt672pYBJ/kWAFtyfjsakuAKB9KghlpPD40ch6/b5d3Vbdb8p0BRLxuI2WILx9UlGLVm5pcYts1oVmXVzf2F2Dhcyn+0oLfuuEuAdvyhYRQAABBF4voPPmwWhkt7W7N9/30XlJaW3NXQNf3twS3P76ZpjLMz4d7JuukrT4VK3OueRcGoGdLrSA+rNy2ax7f3G99rKmVp+qgodV6q2W1e7qblGQZViw7WVCPAqB+QpoIUX106+trv5YuIfx7fNtk8d719yKj/t77p8JcA9X2+vxwNUAACAASURBVMyjNrpf4a73hkPTPCq+T+fRCuwTAQQQQAABBBBAAAEEEFhcAQLcF7dtOTIEEEAAAQQQQAABBBBAAAEEEEAAAQQQQAABBBBYUgENPOwNhtZot93EdcpiCZQKa7ZeLFoymXRB7QrEaDRbVqvX3Z+jXvwbmAqi1yB3CgIIIIAAAgg8LxCPx21ve8sFF6ncNZp2cc13KK8bBIIQUDDY58MDtylN7PpydBzEZtkGAgi8Q2BVk6NX8lZcWbF0Iv6OLfFUBBBAAAEEEHirgB/groDmbq9n8Vjc8rmsKXRc16TXCnVfslDht1o+9Twt2rqxXjaF3GYS8akGcAddd7Y3fwHdJ1RRgPusyn14vGfe2Ny9K92zuqndEY4yqwZYov3oZb1VqZgW97prNu2Ce4mRbH1C3CPZbFQaAQQQWCgBLXrUG3nWHwzs/OrKev3Bq48vnUqZwsC5f/Rqurk+YXdz03K5rDVbbbu8YVzlXBuDnS+kQKlQcPfxuj0t8Ha7kMcY9EFpLLD6AbWQvBaUpyCAQDgFtECFPuP8Qoh7ONpJ4yYV3q7xXal4bKZ94uEQoBaTAv79S/2bwttZaJbXBwIIIIAAAggggAACCCCAQNACBLgHLcr2EEAAAQQQQAABBBBAAAEEEEAAAQQQQAABBBBAAIE5C/S9sbU6HTu7urbhcDjn2rD7oAVisZjtbG7Yaj7vQjAUdH51W3V/XpTy78+fXKjHf799X5RD4jgQQAABBBCYioDOB3ReoMlIOhc4Pr+wTrc7lX2xUQSWVWAyUKp6V2ei+bK+EDjuUAmsruRNISsKM43PMJQyVAhUBgEEEEAAgTkK+AEIug5Vf7WKHxOt/1OIuwKa1MdLeZsAAe5vc+NZ8xdQeLx+hiPPBVnqOlr3sSgIBClQKZesUiq51xaLQQcpO9ttTfa5EbA1W3v2hgACCCBgNrkAkTya7bbdVGuvCvjT9fAfh4eWSMQJB4zQi0oLAW2ur1tv0Lej07MI1ZyqIhANgZVczkrFgusr1PgVyvMC+g7Z3rgfC/z1+MQtLEJBAIFwCujcb3ujYrls1tR/r/PHs8urcFZ2iWqlcZPqY9K4kXR8dguaLhFxpA5Vc6i0WNdNreau7ygIIIAAAggggAACCCCAAAIIBC1AgHvQomwPAQQQQAABBBBAAAEEEEAAAQQQQAABBBBAAAEEEJijgDc263ue3TUadnF9M8easOtpCiQSCcum024y2XA4muau5rLtve0tNynl28npqyZHzqWy7BQBBBBAAIE5CCiwXUFF5ULB7V2h7Udn53OoCbtEYDkEJgOlvhwduxA6CgIIzE9A18SfD/bvJ+ES4j6/hmDPCCCAAAJLLdAd3YezKw8jGYu572X//oT+/bpatdva3VIbvefgCXB/jx7PnbeAwjAnQ9zrzZbVGg0bjRbvfta8rZd1/+ViwYVuEuAe/VfAZJ+bIraS8ZglWKgt+g3LESCAAAIREXDnrd79AkQK+dMiZN1e3xqtlgvkfMmiZDubm1ZYXbFqvW5XN7cROfLlrmYqmbTPhweuff/77ftyY3D0CExBIJNO2+Z62VKplOm+OuV5gWwmY1uVddNn0/++H8GFAAIhFygXi1ZcW7V0KsX49hC0leYZaL6B+pQyiXgIakQV5ikw1MKy3tjNO9H8EwoCCCCAAAIIIIAAAggggAAC0xAgwH0aqmwTAQQQQAABBBBAAAEEEEAAAQQQQAABBBBAAAEEEJiTgAYf9gZDu7y9tUazNadasFsE3iegMNrNyrqb3KhJjhQEEEAAAQQQ+FtAE153NjdMv1X4vuTVgcBsBA53dyyXzdrR2Zl1ur3Z7JS9IIDAkwIKedPkaA2CVYi7JuVSEEAAAQQQQGB2AgNvbImYAtzvv4UVfDfwPBfirgVmr2+rNvLuQ94prxfQgjUKu9I5j4JHONd5vSHPmL+AQjAH47GNx+bC27Wog4Lcx/oHCgLvECDA/R14IXyqggq1WKm+81QIcg9hI1ElBBBAYMEFdHaqc9eRzls9z/30+327azTdItrDZxYiUkCxFhvVwr8EFUfjhVJcXbWtjYr1BwOCHaPRZNQyggIK01Wo7l/fj579DI3gob2qyvF43BTQnnB9ez/37qlvRN8v9+HtKWu2W3Z+df2q7fNgBBCYvcDH/T0X3t7udu3k/GL2FWCPPwT0GfvH4YHpdzoed4sNU5ZXwF9gWos0Kbxd12cUBBBAAAEEEEAAAQQQQAABBKYhQID7NFTZJgIIIIAAAggggAACCCCAAAIIIIAAAggggAACCCAwBwE3+HA0slqjaTe1mgtDoCAQRQEF0mqguyZCHp2dR/EQqDMCCCCAAAJTEfAXOdHGNZnz++mZDZlwMhVrNorAYwE/wP304tKa7TZACCAQAoGdjQ0rrK1aMhazJDNyQ9AiVAEBBBBAYJkEFHA3mYehQPfRQyhzt9dz9yjanS5BzW98USh0ZKNctlJhjQD3NxrytPAI6LNh6I3dQg8KSby6rVqL6+rwNFAEa7JRLtl6qWT1ZpOAuwi231NVJsh9gRqTQ0EAAQQiKuAHuWv8nc5hFf7Xewhy130h/f1X5c+PH1xwpIIC9XhKuAU+7O1aMpl055JafI6CAALBC2xW1k1jWxRu3Op0gt9BBLaoxRm31tctm0lb7GEBzMfVVoi7Po/0++Ti0o2VpSCAQHgFNK5dC1So/0IL9xAQPd+2OtjdMQWmMVZkvu0Qlr33HxaYvrq5tWq9HpZqUQ8EEEAAAQQQQAABBBBAAIEFFCDAfQEblUNCAAEEEEAAAQQQQAABBBBAAAEEEEAAAQQQQACB5RRQQEp/OLSzqysXjEJBIMoCnw8P3ED3//vyNcqHQd0RQAABBBB4UkDfcyNNHnlisv/kEzXpX5PANNBH5a7RtIvra3QRQGCGAn6A+/H5hbWXdKL5DLnZFQIvEkgmEqYQiJVs1tKppJucS0EAAQQQQACB+QhMBjTrOlfhJfpR8FCr3XGhzZTXCawXi7axXrZ0PG6sVfM6Ox4dPgGt7zAYj11fmD4bmq223TUbNhgMw1dZahR6gUq5ZJVSiYWgQ99Sb6sgQe5vc+NZCCCAAALBCnhahEgh7kp1N7PBYGB3zaY1mq1/hHXub2/bSj7nggIVGEgJt8D/+/TRBe1rfCXXI+FuK2oXXYG1lRXb3dq0q9tbq96FP0RVAeu65zgcjQJZjFLh7bubm5bP3Y/vceXh++Rxq+qf7xp1u+T7I7oveGq+FAL6nCgVCrZeLLj+za/HJ0tx3GE9SC0SonEiGh6SicfDWk3qNSMBf4FpLbp1enE5tb1q/K7KS8b6Tq0SbBgBBBBAAAEEEEAAAQQQQGDuAgS4z70JqAACCCCAAAIIIIAAAggggAACCCCAAAIIIIAAAggg8H4BDeTvjTwbjUb219FxIBMJ3l8rtoDA2wV2NjessLrqBtNqUC0FAQQQQACBRRNYzeddKLu+5xRapd+/muChx+l7UZNAxuOx+25sER69aC8HjifkAgqOOtjdcQsMfTs5dcEOFAQQCIdAKpWy7UrFhSAQbhqONqEWCCCAAALLLaCQu9HYzLOxKbBZ17EKa76t3Vm92VxunFcevR92lYrHLMFCNa/U4+FhFfAXe9Bnha6tb2p31uIeUFibK7T18j8f9R2jQMBavRHaulKxtwsQ5P52O56JAAIIIBCcgMbjjbz7MHcVnX80Wi0XSKyFyvT3fC5nBzvb7tr3y9FxcDtnS4ELaBEgLQak/onzKxZLDxyYDSLwIJDNpG1ve9s6na5d3NyEOug0nUrZVqViuWzG1V5jdkYjz3qDvvs9HA3dYg/6d/VjKOT9uaLwdo3vyWUyLrP97q5uvScWttQYII33Zmwsbx0Ewi+QiMfvA9xLxR8B7oQ4z6fdMum0fdzfczvPJOIWm0812GtIBLTgVt/z3Pe05k9N432p72stGlAuFtxR61pQi3dNY18hYaUaCCCAAAIIIIAAAggggAACzwgQ4M7LAwEEEEAAAQQQQAABBBBAAAEEEEAAAQQQQAABBBBYAAFNFOsNhm4w/8X1zQIcEYew7AIKb9dkFg1yvbq5XXYOjh8BBBBAYEEF/vz4wQWz+2UyzF3/pgnkmgCiosmgCo6mIIDA7AQeB0Vp8tV/v32fXQXYEwIIvEhgJZ+zzXLZhSEkYzEj3/RFbDwIAQQQQACBqQso3073LhTYrGA7LUim35SXCRDg/jInHhVNAX02DJWuYububV5e3/w2BC2aR0qtpyWwVVm31ZUVU4CWvlvOLq/4jpkW9py3S5D7nBuA3SOAAAIIOAEX5D4emxYi8ryx+7vOQbSQTLvbtY97u+6e7+QiwAqXnLwPrO3ofi9Bf/N5UcViMft8eGD6fXF97RZYpyCAwHQEkg8h5vF4ws4uL90CF2EsCm/fKJdN9xn12fB3GdvYfdbff+aPPE8rePz4DtDn+GA0dAHv+rNC3vVnHbfG+OgaRp//19WqC3nVYh8UBBCItoD6n4qFglVKRfd5oXO6o7Nzzutm3Kz6bD3c3TGdZ7Pw7YzxQ7q73kjLSZu7/xj0giiTwe2Pr+v0/U+Qe0hfFFQLAQQQQAABBBBAAAEEEJiyAAHuUwZm8wgggAACCCCAAAIIIIAAAggggAACCCCAAAIIIIDAtAXcpLCRZ/VWy25rd25gMAWBqAtoIosmzhFWG/WWpP4IIIAAAs8JaLESLVriJmwqcHbiwZrEqu9DFS1mokVNKAggMBsBTbxSEJjenyp6j7Y6HbdY1mg0mk0l2AsCCLxKYL1UdIuepJNJN1mXggACCCCAAALhEXBBzSPP7ppNFqB9RbMQ4P4KLB4aSQEFYLqfkWfVRsMFnnDNHcmmnFulV/N5W1tdsXw2Z7F4zKq1O7up1eZWH3Y8XQGC3Kfry9YRQAABBF4mMBnkPnoI9e32eraSuw//1f1c3dfV/SXdB/5VmVzQmzD3l7kH8Si10f7OtjVaLdc3gX0QqmwDgV8L6PNQQebF1VU7vbyyTrcbOqpEImF7W5uWzWRc3YYaA/AwbkdB7D8Huj9ffX2eKOQ9HouZtqvFPvRdcNdohO64qRACCLxNQJ8JpYcAd31G6H1OiPvbLN/zrM3KuhsTos/bNGNC3kO5EM8d6HrsYZEUvR+1sFan03W/33Ou/6vg9mQsZsmH15wWptV9TxWC3BfipcRBIIAAAggggAACCCCAAAKvEiDA/VVcPBgBBBBAAAEEEEAAAQQQQAABBBBAAAEEEEAAAQQQCJ+APxDw9PLSmq12+CpIjRB4o8DH/T3LpNP232/f3zWY9o2752kIIIAAAghMXUAhQ3vbW24y6F/fj0zhbAqgTafTLsxd//799MyGw+HU68IOEEDgXkATsQ53d9x5qJtoVa/bTZXwL14fCIRdQJN0tQiYghGyiXjYq0v9EEAAAQQQWCoBfxHa3mBgZ5dXLEL7wtYnwP2FUDws0gL6fFDQihYyvGs07bpajfTxUPnZCyg0S/2pqysrlojH3XfMycUliwHMvilmtkeC3GdGzY4QQAABBJ4R0HmsgjtH4/vfftF5rQLaFSypkphYwNt/zt+PNvdYjfXT7/eEDNJYvxc42N0xhWpc3txYrU6o8u/FeAQC7xMorq3Z9kbFLm9urVavv29jAT9b1xQap+OPBzi/unaf5XEFs47N0umUxWNx06CdTCplsXjchQVrHIFC3vVbPwp0jrk1pf9eWFpB7te3Cm9vBlxrNocAAvMW0GeGPjuyqZSrioKjCXGfXav4Yyz1iZthPMjs4EO8J70HPV2P2ditwTJZ3hLorvMDLcRVLhbuv/PNbDK4/TEFQe4hfnFQNQQQQAABBBBAAAEEEEBgigIEuE8Rl00jgAACCCCAAAIIIIAAAggggAACCCCAAAIIIIAAAtMW0MDD/mhkg9HIvp2cMplr2uBsf6YCm5V1N6lRk2TqTSa1zBSfnSGAAAIIzEzgz48f3KSPv46OfwpqV1Bbo9WaWT3YEQII/BzePhqN7Pjiwnq9PjQIIBARgX99OCTAPSJtRTURQAABBJZHQJkJ4/HYBTQrCEnhRQpLo/xegAD33xvxiMUQ8Bd5GHqeHZ2eWX8wWIwD4yhmKpDNZGyjXLZ8Luu+d25rd3ZTY0G+mTbCjHf2qyB3Arxm3AjsDgEEEEDACSg48HGQu/49FY+5APfHRWP97sMGx8oJ/lEIc5/eC0qL/nw6PHARy7onr3uAFAQQmK6Ago4/7u9Z9a5uV7e3093ZxNY319ctl824cHXP9Ud61u32rNFuWb8/sGwmbeulkikIWGHrGpfaarefrZ+2pc8RXXe6z/dU0oW/qyisR4tLq+hatNXp2Nnl5T+CZGcGwI4QQGBqAvos+LS/b8lkwi0i6C/i0+l27ejsfGr7ZcP3Y7n+ODxwv9NuUQ1UEPinwFsC3dW/qHOCwtrqj+92bfm54PbHe9b9T+1bpVqv29XN7M57eB0ggAACCCCAAAIIIIAAAgjMXoAA99mbs0cEEEAAAQQQQAABBBBAAAEEEEAAAQQQQAABBBBAIDCBnudZt9d3oSe1ej2w7bIhBMIgoEGxe9tbLrxdk2UoCCCAAAIILKLAzuaGFVZX3fncxTXfd4vYxhxTNAQ00e9wd8dNyOr0enZ8du4mWVMQQCA6Ap8PD0wTLLOJeHQqTU0RQAABBBBYAIEfZ80Pf/Bs7EKK/PD2yVC6drdrJ+cXC3DU0z+ElVzO9ne2nwz9m34N2AMCsxMYaqGHkWcKrTy7vJrdjtnTQgkkk0krrq260J1UKmWDwcDdX+z1WZxvoRr60cGoH+Bgd4f+gEVuZI4NAQQQiIiAZ+bCglXisdiLgiWfCnPXtbNfFADI+cz7XgQKdNZ5ohaL+n569r6N8WwEEHiRgAvb/XDowtEvr29cWPq0i8bdbG9uuMUaJotbXHI4dAt96TEKeNen9fH5uQt3f29RqHO5ULBKueT28+3klHEG70Xl+QiEVGBva8t9hmjhBs/zXFizFqrQnynTE1C/j8LRXhOqPb3asOWoCPwu0F3H4S/Ioj9r7S0twKXX2WtK3/NM13XMdXmNGo9FAAEEEEAAAQQQQAABBKIrQIB7dNuOmiOAAAIIIIAAAggggAACCCCAAAIIIIAAAggggMCSC2iwnwb9aQDwTbXGAOAlfz0s2uFrUOzayoqtl4puYsuXo+NFO0SOBwEEEEAAASfgL1gyHI3sr+9HqCCAwBwEJsPbFd7ApOo5NAK7RCAAgc8HB5ZKEeAeACWbQAABBBBA4LcCCmVXJMlkUPvk8kf+Ykj6t16vZ4PB0PrDofX6PWt3uoQY/VbYLJ1K2aeDfRcYkYq/LjDiBZvnIQiESkCfFUNvbEPPc9fkujanIPBWAfW3Fgtrlstm3Saub26t1mi8dXM8LwICWpRR7c2CbhFoLKqIAAIIIPCkwFNh7hoXqBB3ytsFDnZ2LJtJ212jYVe31bdviGcigMCrBNSvNRqN3Puu23t/UPpzO0/E4/Zhf8+SicT9opIPYcoaB6CA9cmifs2j07NAF8fQ/j8dHrjw+G+nZ25BMQoCCCyOgD5HFM5VLhZc4LMWpTg+v7DhcLg4BxnSI5H3x/099/maScRDWkuqFQWBXwW6+6Htug/3lrtwhLdHoeWpIwIIIIAAAggggAACCCAQrAAB7sF6sjUEEEAAAQQQQAABBBBAAAEEEEAAAQQQQAABBBBAYGYCLshgPLazyytrtFoz2y87QmAWAhpwrYHXflFgR6/fn8Wu2QcCCCCAAAIzF/j3509un//35evM980OEVh2gcnw9l6vb9/PzgiTXPYXBccfWQEC3CPbdFQcAQQQQCBiAgpt7z2EIPlVV9/tcDhyi3F2el3r9wc2HA1tNFLMO+UtAslkwv44PHQB7sn428Ij3rJfnoPAvAQUoNb3xi5U8fLmlmvzeTXEguxXwVob5ZKVCgUX1qdFAU4uLtyCIpTFEyDAffHalCNCAAEEll1AYe5jG9vAG7vr7C9Hx8tO8q7jz+dytr+95cJWNf5MgdIUBBCYvoDO0xOJhNXqdavVp7uo1lalYqXCmrv2azSb7jrQ88a2ks9ZNpP5EeKu9//Z1bW1O53AAQ53d91419u7mt3W7gLfPhtEAIH5CGihwEq55N7fnudZq9Ox6t2ddXuMZ59Fi5QLBdusrFvy4T7JLPbJPpZDQAu+vCW03dchvH05XiccJQIIIIAAAggggAACCCDwWIAAd14TCCCAAAIIIIAAAggggAACCCCAAAIIIIAAAggggEAEBRTe3h8Ordnp2MX1DSEGEWxDqvy0gEI0//z4wU1CrDeb7oHNVpsAd140CCCAAAILKZBKJu3z4YE7n/vP128LeYwcFAJhFZgMb9e5p0IbNOGSggAC0RQgwD2a7UatEUAAAQSiKeAHEzTbbbup1lw4koKRdG2rH8r7BZKJhP3xgQD390uyhSgJKMBdnye1RoOwsyg1XIjrqpCtYmHNcg+Bfde3VavW6yGuMVV7iwAB7m9R4zkIIIAAAlEQ0OJpusTW/SstnEZ5u8DH/T1Lp1J2dnll6sugIIDA9AV2tzZNCyi02h07v7qa2g5X8nnbXC+79/hfR8c2HP69cJdb3Gu9bAoA1iIOpxeX1ul2p1KX4tqalYtFi8dj9tf3o6nsg40igMBsBTSm79PBvumOhxZ+0OIM3V5vtpVY8r3tbW+Z+vfS8bjF35O2veSOHH6wAqPx/WJbuq7QuQUFAQQQQAABBBBAAAEEEEBgeQQIcF+etuZIEUAAAQQQQAABBBBAAAEEEEAAAQQQQAABBBBAYIEEeiPP2t2enV1d/TThYIEOkUNZYgENttaga4W3n19dL7EEh44AAgggsAwCmii6WVl3i5WcXjKhYxnanGMMh8BkeLvC4RR+QdBkONqGWiDwVgEC3N8qx/MQQAABBBB4vYA3HpuClhvNll3c3LAQ0usJf/sMAtx/S8QDFlDAG5v1vZH1+gM7Pjt34WoUBN4jEI/FbGujYoXVVbcZBfl9ZQG/95CG8rkEuIeyWagUAggggEAAAsPx2Ibe2C1Ac3VzG8AWl3cTxbVV297YcGPRLm9u6cdY3pcCRz5DgZLGwqyXrT/QQuonU9mzAtpdUHw260JUnxprqnD1Rqs11fe+AuRVl0w6ba1229rdrg1Ho4fjVurw2Hq9vlu4joIAAuEWSMTjlkgkbKNcttWVvKvs1+MT3r9zaLY/P34wje/KJuJz2Du7RODXAgpvV4i7wttZHIpXCQIIIIAAAggggAACCCCwXAIEuC9Xe3O0CCCAAAIIIIAAAggggAACCCCAAAIIIIAAAgggsAACGvDXG47s6rZqd43GAhwRh4DAzwIKUiitrbkJNZo4R0EAAQQQQGCRBT7u77kJnEdn59bpdhf5UDk2BEIjMBneruAuhbcTChea5qEiCLxZgAD3N9PxRAQQQAABBN4k0Pc86w9Hdnl9Q0DBmwSffxIB7lNAZZOREFD4yWA0supd3W5qtUjUmUq+XSCVSlkyEbdur2fj8du389Qz87ms7Wxumj5TXR/Q6ZmNfgToBb8/tjgfAQLc5+POXhFAAAEEpi+g06PeyLPBcGhfjo6nv8MF3oNCnv84PHBHqEXVO93eAh8th4ZAOAQUaP5hb9dV5n/fj6aymLqC2TfWy6Z49P9++z73A99cX7dyseCC4icvcVU/fQ5pUUyFQHNdOvemogIIPCugzy8tQLGSvw9vV2E8++xfNBpPqXGV8ZhZOk6A++xbgD0+JaD7o1qMVuce+s6nIIAAAggggAACCCCAAAIILI8AAe7L09YcKQIIIIAAAggggAACCCCAAAIIIIAAAggggAACCCyAgAbwDzzPmu2OXdzcuonmFAQWTeDTwb5pALwmH2oSIgUBBBBAAIFFFUglk/b58MBNVP3P12+LepgcFwKhEdB7bjWft1KxYPpzfzC0b8fHP02eDk1lqQgCCLxagAD3V5PxBAQQQAABBN4lMByPbTjyrN5q2/nV1bu2xZP/KZBIJOxfHw4tEYtZMh5zQVQUBJZBQCHeCkBR0Nn30zMX7E1ZXIFKuWSVUsn6/YE12i1rtFruz+8tCsZbW1kxbV/h7Z1ez47Pzt+7WZ4fUgEC3EPaMFQLAQQQQCAQAQW469xYixH3+v1AtrmsG9F5p84P7xpNu7i+XlYGjhuBmQnEYzH7sL9n6uM6vdDCCd1A9637/RpnqvE2WgBOC8HNuySTSdsoly3u+vJiNraxC3bNZjJuPKzK0dl54BbzPm72j8CiCSg4fH9n2/Up+YUFdWbfyuVCwTYr65Z8uEcy+xqwRwR+LdAdee7aTNdoFAQQQAABBBBAAAEEEEAAgeUSIMB9udqbo0UAAQQQQAABBBBAAAEEEEAAAQQQQAABBBBAAIGIC/S9sQ09z00iajRbET8aqo/APwXi8bj9+fGDC25XgDsFAQQQQACBRRbwJxo1W207vbxc5EPl2BCYm4Af2l5YWzVNsvRLfzBwQXCaME1BAIHFECDAfTHakaNAAAEEEIiOwODhfkWrrWtaAtyDbjn1lf9xeGDJRNxS8TgB7kEDs71QC4zcgtZjq9UbdnV768LYKIspsL+9ZSv5vDu44Whk/X7fegpzb7XeHN6fiMdN/UClQsEFbSmg8/LmZjEBOSonQIA7LwQEEEAAgUUS8CZOfXVerB+FAyrwl3ta72tpLfLjj0m7vL6xdsBh0u+rHc9GYDEF9ra2LJfLWvXuzm5rd4EepILS10tFa3c6dnx+Eei2g96YQn22NzfcIvOnFxfWbHeC3gXbQwCBAAU0tuhgZ8cSibjb6sjzTP1N51fXVm82A9wTm3pOYG97y1bzeUvH4xafwQq3k+fhb2mZWdTxLfXiOcEK+PcuqvW6Xd3cBrtxtoYAAggggAACCCCAAAIIIBB6AQLcQ99EVBABBBBAAAEEnok1EwAAIABJREFUEEAAAQQQQAABBBBAAAEEEEAAAQQQuBdQNkFvNLJWp+sCPgkr4JWxiAIabK1B1xrkrsHuFAQQQAABBBZZ4OP+nguU1oT7DhPEF7mpObY5COi8slIu/RTarmsohVzcVGvW6jApeg7Nwi4RmKoAAe5T5WXjCCCAAAII/CSgYGU/RO7s8sq0QBIlWAEFuH/c27V0KuUCSmIzCCgJ9gjYGgLvE+iNPOsPhy4Epdluv29jPDu0An4QU6fbs3g89lM/jtq9eld/Vb+pPjO3KuuWzWRMAZ2616gweMpiC/gB7olYzAV66TcFAQQQQACBqAr419t+/QlvD7Yldzc3LZ/LWqPVZpGfYGnZGgK/FNDCWhvlkruuO7m4DExJ13wKh1e48reT09D3Taq+2xsVd81LgHtgLwM2hEDgAvFYzNLplOVzOSsXCqY+eoW31+p1azRbbsFAjTeiTF9An5fq71EbZB+C9KexV88tmGSm3+9ZQjQVj9EfNY0GCuE2/eu104tL7luEsH2oEgIIIIAAAggggAACCCAwbQEC3KctzPYRQAABBBBAAAEEEEAAAQQQQAABBBBAAAEEEEAAgYAENOCv2em4ieoEFQSEymZCJ7BZWXcD3xWooBB3CgIIIIAAAoss8O/Pn9zh/d+Xr4t8mBwbAjMXKKyu2s7mhtvvaDSydqfrzi07vZ55njfz+rBDBBCYjQAB7rNxZi8IIIAAAggoxEL3KxRooaL7FTfVqvX6hLgH+epQMMmH3V3LpFOWisddIC0FgWUS0CIR+qxRYOX30zMWtl7Qxlf/jfpxtBiIgtaTiYRVymVbW8m7I47F4jYcDqzealm90bTBcPikxOpK3jbL6xZPxF1/0Mn5xbOPX1DSpTws3VsuFQuWSiZ/HD9h7kv5UuCgEUAAgYUR0GJGuuL2A4+5txVc06ZSKfu0v+fCWBX6rPNGCgIITE9AYTZ7O9s29jz7cnT8oz/xPXtUwPLO5qbpGrBau7OravU9m5vJc3PZrG2ua7GxtJ1cXFirzWLzM4FnJwi8UGA1n3efKbrloQUGE/GEpVNJ1y95Xa3ZYDAI5PPrhdVZ+odNjvmaRjD6r0Lbdb6te13P9T36DaPXiwLm7/su7X4B3qVvteUAuL8/6pk3Nvvvt++MQVyOZucoEUAAAQQQQAABBBBAAIGfBAhw5wWBAAIIIIAAAggggAACCCCAAAIIIIAAAggggAACCERAYOiNbTgeu/D262qVkIIItBlVfJvAx/09N7BZE3ZeMhD6bXvhWQgggAACCIRDwP/e++vo2IbPhA+Fo7bUAoFoCExO5Ot0e3Z6ceFCGCgIILD4AgS4L34bc4QIIIAAAuERUDiB7ln4Ie7qy22123Zbu7Mh4WeBNFQiHreD3R3LptMEuAciykaiKND3PBuOPLup1qxar0fxEKjzMwK6H7hVWTcF2R2fnVu72/3xaC1ioVDucrFgsVjM9e30en3r9Lqm/p5ur/fT/fJKqWRrqysuwLvV6bhA+PHDQiM0wvII6DVVWFs1BWlNhrkrRCupADalalEQQAABBBCIgICuuXUurCBJ3UcmwD3YRnPX2pmMXd/eWq3eCHbjbA0BBH4S2Kysu2s7lS/HxzYYPL0olx6j6z+dy+u3+saSyYR7rq4Rk4mk+z+d9yeSCReWq/DUKJTJAPfj8wtrdwhwj0K7UcflEdiqVKy4tvrjgNUP1e8PrFq/Y8GFGb8Mph3ersPxF0vyQ9ubrbYLb/9d0XeR+jJVR5VkLOb6myiLK6DAdt0H1fWZft8va21ucQctBkVBAAEEEEAAAQQQQAABBBBYPgEC3JevzTliBBBAAAEEEEAAAQQQQAABBBBAAAEEEEAAAQQQiJiABvv1R54b9Hd6cfmiQaIRO0Sqi8APgX9//uSC2xXgTkEAAQQQQGDRBXY2N9yknqubW0KoFr2xOb6ZCExO5FOwm95bFAQQWB4BAtyXp605UgQQQACBcAjonsXA+zvEXbW6ur21u3rjR7B7OGoazVoQ4B7NdqPWwQrcB1eObDTy7K/vRz8CUoLdC1ubl4D6RlfyeRfMp/Z9Kph0JZezjfWyC+lT0eMU0q6wTYW0F1ZXrPQQCFi9u7Or2+q8Don9hkhAr5eDnW1LJO4DH/2iEHdlaxHmHqLGoioIIIAAAr8U0PX2aDx24wQ1XpASnEA+l7X97W3rDwZuISEWgg7Oli0h4AskEwnbXF+31ZX7az4VLc7W6iggN+au5bKZtCWTSfd/eoyeE4/FzRt7Lrxd5/LufH48dgHu+vG3pefr2q8WkcXedKzbGxvuuvbk4oJAaN4qCIRMYL1UsvViwX3OqNSbTbdYrc4VKLMTmEV4u47GP88+v7p2bf2Sos/vve2t+0VGzFh09yVoM36Mrp38gPX37lrrgk4GtvvbU3C7FiFttdo/LUb63v3xfAQQQAABBBBAAAEEEEAAgegIEOAenbaipggggAACCCCAAAIIIIAAAggggAACCCCAAAIIILCkAhoo2hsMrNvr2+klE7KW9GWwNIetAPdOt2tHZ+dLc8wcKAIILI9AuVBwkwSCmkCoiYy5TMYardbyIEbgSDWZSBPpnwocmjwEvSY2K+t890WgXali+AUmJ/K12m07Icwi/I1GDREIWODz4YGbMJtN3E+spiCAAAIIIIDA9AQUqqwwBP2o9PsDu72rWb1JH0VQ6gqLOdzdsUwqZWkXYBXUltkOAtESGI7HNvTG9ppAnWgd4fLVVp9vCm9X37bFYvbt5NSGw+FvIfS89WLRSsWCC0pSUXifgvv0c3F9Q1/5bxWX5wG6f/LH4YHrp1fo7cpK3lbzeddv4BfC3Jfn9cCRIoAAAlEV6I08N75A32W6/0wJRkDnkh8P9i2dSrHQejCkbAUBJ6CwdS3AVVhbNYXYBFb8QFb1RXqeC1i+azYjtZi7Aum3Niq2trJi19WqC4amIIBAeAS0yEK5WLTCyoo797qp1dyiE5TZCWj8pMZRqqS1aMcU74fcLxrqvXihpEqpZJVyydUtHotZepqVmx35Qu3JD+UP+qD8wPZOp+sC218yHjjoOrA9BBBAAAEEEEAAAQQQQACBcAkQ4B6u9qA2CCCAAAIIIIAAAggggAACCCCAAAIIIIAAAggggMBPAhoIrMlY9UbTDQgevGDyOoQIRFmAAPcotx51RwCB3wkodCv3MElxOBqZAoYVbKaFK15bFD7y+WD/IaDGrD/ouwl+hLm/VjLYxyv8ReGxmqxRvatbtV5/duKGP3BHr4e/vh8FWxm2hsASCUyGt+t9d3Vzu0RHz6EigIAv8K+PH0wBCJlE/EeYHzoIIIAAAgggEKyA7lkoSNkPbtfWFZqrILlWu2OtTsdGo1GwO13SrSmU+MPeLgHuS9r+HPbfAvrc6Y886/R6dnVbfVNfKp7hEVCgn8KYSoU19/2hBZ37g8GrKqiwvtLamgtyTyYSpr7V4/ML6/f7r9oOD15sAf9+zOPQtUw67QIlCXNf7Pbn6BBAAIFFEfDDJXXv+a+jYwIDA2zYlXze9re3rNlq28X1tQuFpiCAwOsFspmM6f2Uz2ZcgLuu13SvTv1ak8X/2/1SkK5D0S3o9auia0UVffYNhiPzxp57vK792p2uWwBMIapRKwpv12Jmnje276enjAWPWgNS34UW0GeW+qo2ymX3+UWA+2ybW5+NGvelMu3wdv/I/IWS/vvt+5Pn2BoHur258WNRklQ8ZloMkBIeAd2rVHi7isLWtfBCUCHr3X4/sG2FR4yaIIAAAggggAACCCCAAAIIvFeAAPf3CvJ8BBBAAAEEEEAAAQQQQAABBBBAAAEEEEAAAQQQQGCKAkNNPPDGdnV760JAKQgsugAB7ovewhwfAsstMBngPimhyYcKqblrNK1W//33/WR4uxZ30WQRv2ge4zTC3LVPFU2EpDwtoPChzcr6jwe8JMhd331qt/98/QotAgi8QWAyvF2BkScXF2/YCk9BAIFFEPjz4wcXDJFNxBfhcDgGBBBAAAEEQiugKASFIigTQX0a+vEefo9GnvUGfev2etbt9kwBB37oUmgPKKQVU1DMVqVixdUVSysAi1yQkLYU1ZqFgO6XDkaeWyzi7PJqFrtkH1MSUCCTgrMV1Pf1+OTd/c3qG2cB9Ck1VoQ3q/sZfxweuCNwi6w+fH4oyGmyEOYe4Uam6ggggMASCfjhkl+OjjnvCbjddU9BgdAKemy0WgFvnc0hsNgCukdfKZd+Gq/0qyPWmBm/7zBmMReu2h8+LOI1vh+D5K7pYuYWhRwOR+59+bgsQv/ifV/fuhXX1lzf6ffTs8V+kXB0CERMIJfNmsZ2qpxeXLp+SMr0BeYR3q6jUui37nOdX11bvdn8x4Gq/1J10/gTZbYrWJ5bNNN/PbxmD34b6jksuvAaOR6LAAIIIIAAAggggAACCCDwHgEC3N+jx3MRQAABBBBAAAEEEEAAAQQQQAABBBBAAAEEEEAAgSkKKPCkP/KsPxza8fm5m5xAQWDRBQhwX/QW5vgQWG4BP8D9+OzcQays5E0DNxQSMlk0GbHVblu92bJOt/vT/02Gt2ti49HDtjRpZHUlfx9+81CCCHPX/nY2Niyfy9pgMLAvxyfL3Yi/OfqP+3uuPa9ubl17aHKXiialqq0eB8To//zn/HV0/O7AIhoHgWUT0PtN7yEVLYJxcX29bAQcLwIIPAgo9ODz4YElEwkC3HlVIIAAAgggMEMB9T14NjaFuvuB7n6Yu/o3FEakc3VdD+vamPJyAZ3f7G1t2ko+78JBCHB/uR2PXEyBvudZtz+wy5tba3c6i3mQC35UCjxSqLZ+0xe64I0958N7vJiuzkO+nZw+WyvC3OfcaOweAQQQQOCXAgqVVDChQiUVLkkJVqBSKlm5WHRjMlggOlhbtraYAuqrWi8W3PtGf1bgusLXu72++7P6BFX0f2Zj1xeo/sH7BSDvF4L0/67HuWD3Jesv1PWwxjckEgm7rdXstna3mC8WjuqXAnpvLMJiBIvavPf9VofW6/d+jMdc1GMNw3HJ21/oUV8bmXh8ptXS/Sz1N6vPSOM82w9jdFUvLbahhUpUkrGYJbk5M9O2+d3O/GskPU7tp+ukX43J/d12+H8EEEAAAQQQQAABBBBAAAEE3iJAgPtb1HgOAggggAACCCCAAAIIIIAAAggggAACCCCAAAIIIDADARdE0Ovbxc3tP8JbZ7B7doHAXAQIcJ8LOztFAIEZCUwGuPuTPrTrVDLpgr4V+K2BHJoI4hdN3OoPBi7srNlu2+eDfTfZ0Q9vfzyZUc8NIsx9Mrh9koeA5KdfLGpHBcdqSup/vnx1D5wM3Fdw/2S7+1vSZCRN+tFkoGq9PqNXI7tBYDEE/MFv+qxUCJM+LykIILCcAjqX2t6oWDadtjQTaJfzRcBRI4AAAgiEQuA+yH18H+auoKaxuQCnTrdntUbd2p2fF6oLRaVDWolEIm6fDw4sEY9bOhE3RV9REFhmAQWzaOHr4XDo+gD8YLhlNonasWvBrU8HB6ZQpv98/Ra16lPfCAmsraxYPpez4tp92JY+M14T5ESYezgbW+eVdPmEs22oFQIITE+gN9KSaWZfjo5dSDIlWAGNu/jz4wd3bXF0dmb9PvcZgxVma4sioPPj9VLRVnI5pbNb/GHMksYPaYGJZQthf2+7anyQPPUZ5Po3lizE/r1+UX2+rlMLqytuTIvmBegaVd/tBLqHp0X1Gbe3veXma5xeXvHenGLTaHyrxtHq+2Ue4e3+ofU8zy0woqIxnfVG0yrlkhvLq/sxKRbWneKr4G2b1uJWuk+gclOr2U219rYN8SwEEEAAAQQQQAABBBBAAAEE3ihAgPsb4XgaAggggAACCCCAAAIIIIAAAggggAACCCCAAAIIIDBNAU0+7Y1Gdnt3x+DCaUKz7dAJEOAeuiahQgggEKDAUwHuj3ehwRwrD2HumqjyuDwV3v74cc+FuXtj79kjUziYXzThstlqu0lKKmeXV9ZotQKUWYxNlQsF26ysu0l2mmTpF036Vls8FeDuP08TwI7OzhcDg6NAYEYC/uA3TWr+cnxso9Hzn20zqha7QQCBGQukUykX3p7PZCyVSBDmNWN/docAAggggMBzAgpBGz4Euutx6k84v7xyAXSU5wU21su2XixaKh6zhFJMKAggYH5Ay8X1tVvwkhItAQW4f9zfcyF1//32PVqVp7aRE/jXxw9uEZT3Lpz6qzB3Qrym/3LQeBlFFiuTS+eTk+eOnBtN3589IIBAOAQUTKjzX92rP7+6DkelFqgWCqAurK3ZVmXdHRXXGAvUuBxKoALFtTXbXF+3eDzmzsla7bYbz/yaBZICrdCCbEz3NRXk3un13FgiymIL6Lpyf3vLksnkTwfa7fVcf7nG5LFQy3xfAyv5nFVKJctmMvcB7heXNmJxhak0SljC2/2D0zn30Pu530HniWlWkAu8/fue5xZ9Vr+a+ofd6OSYmb988XPk/rWRnqJzEF0fcS4SeBOxQQQQQAABBBBAAAEEEEAAgRcIEOD+AiQeggACCCCAAAIIIIAAAggggAACCCCAAAIIIIAAAgjMUkATHTQYtDsYuAGGGgxMQWBZBAhwX5aW5jgRWE6Blwa4T+qkkknLZbO2+hDorglbCvlWWPFrylNh7s9tQ5PBNfHSnyTmB42Px2P7cnxiw+HwNVVY+McqfEiT7h4H3P8uwN0fvDMcjeyv70cL78QBIhCkgP/+0cTJL0fHr/5sDLIubAsBBOYnoHOUSrlk2aTC2wk3nV9LsGcEEEAAAQSeFlAow3Ds2XA0tqoWrq3V4HpGQCHHH/b33OI0mcTfi+yBhsCyC+geam/kuXunZ1fX9E9G7AXhf7bpuo0A94g1XsSq69+LCXrRVPX/l4sFF7SokozFLEmg17tfHc+FtfsbVyiX7lWt5vPun8SejMVZxO/d+mwAAQTCLKCxg1oQTdfPumdPCUZA4bmVYtHWVlfcIuwqWizk4uqaReyDIWYrCySwVam494rGBiloWgup6Tfl/QL+4tQaDyZTfda32p33b5gthE5AIcX7O9uWTaddX28iZm4xBC1WNRiNXEh4IpGwq9uq1er1N9Vf/SyrqytWWFk1b3zfb9bp9ni/vkBT1/mlQsFSqaR56nN0n3UNxh69wO4tD5kMb9eitVqgLSzFBbmPx66vJyoL6qo/xe8jCYvjU/Xww9s15tk/B//VY38V7q620Y8K10Zhb2nqhwACCCCAAAIIIIAAAggsvgAB7ovfxhwhAggggAACCCCAAAIIIIAAAggggAACCCCAAAIIRExAE7D6o5EbZFi9e9uA7IgdMtVF4IcAAe68GBBAYFEFNBH4cGfbUqmUHZ+dW/uNC7RoAsNrw9uDNN3b3nIBGf3BwL4enwS56UhvSxO6FOCuqSL/+fL1p2PxA9wViD8Y/Dr0XqGzmmfyn68/PzfSKFQegRkITAa4fz0+ttHodYtbzKCK7AIBBKYssJLLufB2fR6kQzTBd8qHzeYRQAABBBCIpIDCJAae54LRvp2cur4Fyj8FFOqzub5upcKaCzCJSlgIbYnArAR0H1WfJQpTury5ndVu2U8AAurb/uPwwPQ595+v3wLYIptA4J8Caysrtru16e6j6HzDX6A2SCv1QWxvbpgW4FWwVCpOkPhLfO9DCsemHlzdD9E54UPW2E9PV1i7++nd/568nybznc0Nt/CxStgC317iwGMQQACBlwoQ4P5SqZc9TgvBlooF9/2tMhyOrNVpW7PdcUG38xyD8bIj4FEIzF7gXx8/uJDVGwVLE2gceANkMxnb3dy02MP9zaHGjN9W3fmvzpspiyGga5cDjRdMxF0w9GS5X/R07K6NNNbFjXnxXjfmRYvlKYC8uLbqguBVRqOR9foD6/S61tV1Va9nen1FvUgvyHdGPpe14tqaG2eg91290bRWh4UUpvU60dhKLbin7xWu5f+p7Iex63+8iVe6vg78172+G371HsiGcBFgfa75C/b5x6Y+nqOzc3ferXNy/eh1EU/E3ftQrw39/VdFzz2/unb9RBQEEEAAAQQQQAABBBBAAAEE5ilAgPs89dk3AggggAACCCCAAAIIIIAAAggggAACCCCAAAIIIPBIQAMr+yPPOr2enZxfvHowNqAIRF2AAPeotyD1RwCBSQGFtldKRVvJ500TpvzyngD3eQtrooSCyjWBolavL31IkhwUGltYXXVNo0kiCoWZLH6A+0va7q+jYxsOfx3y/pLn8xgElk3g5wD3EzcRlYIAAssjoMmbm+tlW8lm3aT3+KNJ78sjwZEigAACCCAQHYHRWMHLY2t3unZ6eUlA2i+aTsGzm5V1SycTlo7Ho9O41BSBGQnoXmpv5LlQ5rPLK+v2ejPaM7sJQuBfHz5YIhG3/3u0CGYQ22YbCEjg/3366BYJuLq5tWq9PjUU3SvRvQGFwaooiC/JwnI/vBXOpVgxfWa7wK4nAiifC2t/rvG00LDOl/wQfdmz6M3UXu5sGAEE5iRAgPv74RVkq/Ea7l5+LObuIyowUn0SjVbL3dsnJPn9zmxhcQU01sVfGOm1odKLqxLskel8Vos4KkRa1xgqMq/VG3ZTq/EZFSz3zLeWSqVso1wy9fdmEnG3ANjj4vdz6ftI/eWt9ssDxBXcru3rGjgR/zsgXldiI12Hefcx0Nq23sPdbs8FlCusPKxj0/Q+SKdSjskdV0J/T7t/0zHqSlPHcldvuHkWbyna7nqp6K7nXf+BFqmYYv/BW+q4aM9ZhvD2yQD2yfZ7bRj779pe72udw7rg84f3fRj6o34V2D55LJPh7b87xsfh7nr8TbX2u6fx/wgggAACCCCAAAIIIIAAAgjMRIAA95kwsxMEEEAAAQQQQAABBBBAAAEEEEAAAQQQQAABBBBA4GUCw/HYuv2B1RoNu63dvexJPAqBBRIgwH2BGpNDQWBJBZ4KbdfkiWa7bc1W2/2OctEEEIW4q2jBGU3uWrbyOLhdE97qjaZdXF//g0IT8SYD/J+zarTboZ0kt2xtzPFGQ4AA92i0E7VEYBoCmky9vVFxwSspQrqmQcw2EUAAAQQQmJqAAtyHnucWhbtrNKa2nyhuWIEbu1ubPxaoIYg0iq1InWchoPup/eHIOt2enVxczGKX7CMggZ2NDVtdybv74Ld33AsPiJXNPAgc7u5YLpt192BOLy5n4qL+ye3NjR9B4qm4Fpibya5Ds5MfYe0KCHSB7bpj8s/S6Xat2+9br9d3YWP6eU/ReVO5WLBKqeQ2I/dkbPn832PIcxFAINwCfoC7xhlU7+puYRL9mfJyAS0AWy4W3RP6/YE7/2x3OjZkQeiXI/LIpRb4dLDvgp+/n54RJD7lV4Lue2qRIl0v57M5iyfi5o1G1u317eau5oK3KdET2NnctJVc1tLJpLuf/VTRQoW6jtIihfquUru78PVH11Z6nWg980Q84YL/V3I5S6dTdn8dGvspIN4Pbr//baaFVfX9pwUR/R+FuKtvTX8P4hxD12gKWddv1VX190PYk4mkJZOJ+3oqdDqesNiDSX8wsNHo/hzHWaWSPx27xtxpm24x91jMHYeeo+92LcjS14Isr3h55LIZ21xft2wm457FIoOvwHvDQyfD2xdx8Tv1U+u8/S3FD2P3n6vFFfyivhP/fem/Z/3/0/vhj8MD977IJuazCPBzge2qr/qAtGhSPpd1YfNHZ+eBfM68xZnnIIAAAggggAACCCCAAAIIIBCkAAHuQWqyLQQQQAABBBBAAAEEEEAAAQQQQAABBBBAAAEEEEDgHQIav9kfjazaaFj17s6Gw9E7tsZTEYimAAHu0Ww3ao3AsgssQ2j74zYuFwq2WVl3E6b+9/1o6SZY+EEwzwW3L/v7guNHYBYCPwLcRyP76+iYieOzQGcfCIRAQJOpC6srblJ6Np1+dsJ7CKpLFRBAAAEEEEDgkYCupfsjz/rDoQtXfW945yIBlwoF2yiXLZmIWTo+n+CNRfLkWBZXQJ8jCsbRfdWj0zMX2kSJhoAWu1wvFV2A19fjk2hUmlpGQsC/Z6FwK/UTBhE+99IDV2BWpVwy1UFlEQPJfAuNafFs7AIAxza2X2WU+QFkCh7zw9oV3jWtogV3dzY3XHi/ihbAeS4ccVr1YLsIIIBA0AL+Oa8CV1X8IPebWi3oXS3s9rQIbHFtzZqttp1fX8/0/GBhUTmwpRL4uK8Ad8+Frj4Okl4qiBkerK4tFHara+dUMnW/UFTMXP/p/SIU3Re3ha67df09Go3srtF88fNmeLgLvSuFhB/s7FgiruuT+E/h6o8PXF/1CoH2v/MVrN5ot238iwsuBSFn0inTWEXln6diCkv/PaXOJhS4PNI13UQwvN7bel3p+k2LnLy0r16vr8m6uGuxeMI0hkcLEPhFoet6Xf+uPD4EF1ZvLq/9l2Xk6Yr0/vxIi7hpocCX9g/q2l398AqKVyHA/Xet8/b/L6yu2lZl3b0GdJ2+SAvWTga363V412w+ea75XBj7W3TVB6XF7GbZ//TSwHYFtz/uA1L7z7Kf7i2mPAcBBBBAAAEEEEAAAQQQQACBlwoQ4P5SKR6HAAIIIIAAAggggAACCCCAAAIIIIAAAggggAACCExZoO9pguvYjs8v3EBoCgLLKECA+zK2OseMQLgF/MCHx7XUxILVfM5W8nlLJhI//tufGKRJwJogtMhlb3vLVvN5GwwGVq03XnSomtypiYFRLx/399xENCZxRb0lqX/UBfzBb0MFuH8/ivrhUH8EEPiNgILbN8oly2rid+x+gm8yfj95m4IAAggggAAC0RJQGM3AG1un17OT8wvCG8xciMnng31LJBKWjsfc+Q4FAQSeFnCfIyOF47Ts6vaWz5GIvFgUMLa5XnZhdP/79t1GnufC3LV4hULqGs2WC6WjIPAaAb2uPh8cuGA3LQ4zr3sz6qvQf5j+AAAgAElEQVTc3ty4D1k0cyF9CtSLYlEQnoL8PPf7PuDvPj7456JQLgX86afT6Vq335/b57HuV2nhYd9ffUaLFA4XxdcRdUYAgWAE9Pmr62c/bJX70y939QPca/WGXd7cvPyJPBIBBJwAAe7zeyH44dilwtpDIHbCXWPoGlpB1fVG46cQ7sc11Ti2/Z1tN67J03eI51mj1TItAkKI7vTbVf276ufQguSZhK4LX3Zh+CNk3Ru7tnYLJzx+7njsxikqGP491zv+4ly60Bt63o/9qQ4KYO50e+46T2MC/b4b7VevKYWfZzNp9xp0IesuaP2hP1vB67H7f/OP+8e15MPh6P/0b/cq949/XH4n5l+zqn+wPxy5umjehcZrKoz+uUUnysWildbWCHCf8ltB4e1abE1l0cLb9f7pe+oxMfe5Wr2rz+yzddI1O7FYQtDN+Z7A9qDrwvYQQAABBBBAAAEEEEAAAQQQCJMAAe5hag3qggACCCCAAAIIIIAAAggggAACCCCAAAIIIIAAAksroEHEveHQur2BnVxcPDt4eGmROPCFF9DgfgXiagLA0dn5wh8vB4gAAuEX0CQSTXr4XVmm0PZJCwWL6XNbYRivKYvwOa8FR1SYIP+aluexCAQv4A9+0+fw97Mz6/cHwe+ELSKAwNwFUqmkFVfvJ1HrfZ9J3QehvWdS+twPigoggAACCCCw5AIKf3CL2nqeXd7cWr0Z/cXe3tuk68WiVcolF/aqwFEKAgj8XkBBlgPPs6ubW7trvGyByd9vlUdMW2Crsu7CvhSoNRqN3CKhCvryi74bFEhHkPu0W2Jxtu8vuKrgdgW4z7Povom+z8uFgqtG8mHxuXnW6Xf7VvCY4tnvwwLvg9t/FdbuB7X3eveB7XoPh63Iv1wsWKVUcuH56Xg8bFWkPggggMCrBTSmUD8q+pzm/vTLCbcrFSsW1lyfw/nV9cufyCMRQMAJEOAejheCQrPz+ZxViqUfgdNa4P6u3nDBwY+LzokPd3dc0LauudUPm4gnLB6P2XA4tOtqjb7YKTdtcW3NXRdmk8k39fP6Qe76+n98babuk7gpLD24g/DD3P3AZl0T6jXmXwPqdROPJ9zrL5fJWCaVcsHyqoPq4ge2/x3Jfp/OHmAVnzxY32r4EHqvRca6vZ7d1O7c6/1XRf3waiMdj8oynVvp80H9cKsreavd1ad2Xb/I4e3+a0oB7nrv6BxzVve3pulKYHtwn6lsCQEEEEAAAQQQQAABBBBAYLEFCHBf7Pbl6BBAAAEEEEAAAQQQQAABBBBAAAEEEEAAAQQQQCAiAj3Ps1a7Y9V6w1rtdkRqTTURCFbg8+GBCwHWxJKb6j8nlwS7N7aGAAIIPC2gySoKb9eEFU30GXvePx4ci2sKklkYAkHm2Zaa8KfAnZcWPV6+UXdTgLuChP777ftLD53HIYDAFAT8wW+aQKrzx0ar9fdiWLGYm5Cs/6MggEA0BeKxmK2trlhhbc1NBte5l8JMCW6PZntSawQQQAABBHwBBUEodFm/FWyh0CCduy9zSSaT9vlg33T+o6DRiRzjZWbh2BH4rYBCchSW02y17er21hTSNFkSiYRl0ilT2Fmz3XH9eZT5C2QzGfuwt/ujIgrUanW6rn0Sibjp/3W/UH061bu6Vet12m7+zRbaGigofbOy7t7/305OQ/NaUb/l9uaGey2rP0Pf8ZP9GUGG7b2mcX6EtY/N9Imo87FfFS3E2+33zQ9rV3BflMqfHz+4e1HZBAHuUWo36ooAAr8W6I28n8Jblylk9L2vCS3ooQBdBbmeXl49GeT63v3wfAQWVYAA93C1rK4pcrmsKcBXY690raGiz7hbBTF3Om5xtE/7exZPJGwwGNjlzY0NhyMXVL2aX7F8LuuuTa5rNas3WFBzGi2ciMdtf3vbstmMZRL3YwujVh4Hurv6j8fu9ZWIxwIPkA/Kx7/voKtc10dwfPLLa171I2hhwWUJcJ8MbddY2MmiPjeNtQqyz9Q//9J+dK9jXv0fQb2untqO3y+t19qXo+Np78599ms8s0oqgDEzBLZPvcnYAQIIIIAAAggggAACCCCAwIIKEOC+oA3LYSGAAAIIIIAAAggggAACCCCAAAIIIIAAAggggEB0BEYPYSXX1ard1u6iU3FqikCAArtbm7a2smKaDH50dh7gltkUAggg8DoBTVo53N1xk90UEPPl+OSXE3kVrPXH4YGbwPLX0XGgE1leV+NoPVqu8pXzXaNpF9fX0ToAM/MH2xDgHrmmo8ILKOC/H587tJOLSxbJWsC255AWW0DnCaXCmgvtSyeTlk2nXXC7AgUoCCCAAAIIIBBtAYVC9JVsYeYW8lQwb5DhIFHV2Vxft3KxYMlYzJ33UBBA4OUCWhCiNxxas9Wy69uqaQUEhZjlcznLZtKWTqVcwJQW0r5rNqzfH7x84zxyKgJqDwW4p5IpGwwH7rtAC37q+0D/t5LLWVELeWUzrj3173f1uruPzjJ9U2mSyG7Uv0+jAzg+O7d2txuqY1H/hkJjFQ73VNG3vl73Ki5q/OE0YDLm762nBn7onjLax6bFc/5ZC72/FM4uOz+s/fFiGKFCfWFldB8ql81GNjDxhYfJwxBAYAkE/DGF+rzW94oKAe6va/hPB/vumkDXAUfn50u/gNzr9Hj0sgsQ4B7OV4B/3ax7qZl0xi0EqVN9v49Vi9jpHF+hzK1O58dB6D7reqlkxbVVdw3y32/fw3mAEa6VAsHXi0VbzeUsk0pFvp9XryuNnfQvJfUaCnvPtX/u5MZ8Hh3b8BcLx6ovXovI672yqOdWT4W2+wvMqZ9h6N23rfoALq6uA+lTUcD4/2fvPNjTSLK/e0UOAiGUk8PM7H7/z/PfecdBOYEAgYjN+/xKag+WJQtE6oZz99HKYzfdVaeaDhXOlWhcscjydv8ypcSi6mtRv6aSYuj3NGJS8naVtdt/TK48GDoHtHaj8dB0vxehX2ga7cA+IQABCEAAAhCAAAQgAAEIQAACIoDAnfMAAhCAAAQgAAEIQAACEIAABCAAAQhAAAIQgAAEIAABCMyRgOZAdvqe9by+HZ+fW7PVnmNpODQE5kNgNZOx/Z1tJMjzwc9RIQCBAQKSi+t6JMGPFvB8Pzt/Ud7uf8QXQEg4poVvxHAEwi5x9yfbkHRkuPZmKwhMk8AwAver25LdVavTLAb7hgAEJkhA8jWJzSQdkDwgKompFoMHfTX4BBmwKwhAAAIQgMCiEpAYwpeCXN/e2l21tqhVHale6oeSyFjCmER0UNc60m7YGAJLS0C6mXZPspy+E5Op71HfKz8e5cjmZDqdTscubm6diIaYLwGNDbY7HffzWqSTSdssFh9F7k8yOj/5x3xLz9GDQuCPD0fu/lmuVu36thSUYv1UDl8yL/lV9f7eXZ/8a5SuV76Md5jC/1723jfPyfV0vftXsDe4X5VBIkf9PDw0rdluL2wina2NoutfWgZh3DDnDttAAALhJdDqeU6sqUQl+dyqE2IicB+9Pf/8cOTuuff1hl3c3DgZLQEBCLxNAIH724zmvYUSVKyvrTkpux+a73Z+df1i34cE3B8P9i0ej9vlzY1VavfzrsJCHF/vpUoglV/NuoSCStAZi9DPO6/Gber5qd+3f45Pfknconf0nc0NU5+Tng30nizR+yLEW9J2zbt4niBOiTElvVeob0XzX9+bcHfZ5O2ur7JvJom7H2InibueOSclc5+EvF0trLE5v60Rti/CN546QAACEIAABCAAAQhAAAIQgMC8CCBwnxd5jgsBCEAAAhCAAAQgAAEIQAACEIAABCAAAQhAAAIQgAAEzEyTX1udjlXv63ZTLsMEAktHQAvUPx0eODGfFhw2kGYs3TlAhSEQFAKDUvFhF+f44g0tvtCin/cuYAkKg1mWI8wSd0k/JP9A4D7LM4ZjQWB0An6SjSvEkKPD4xMQmAMBLZJeXc1aKpFwwsVkLGqSCOBtn0NjcEgIQAACEIDAhAlIDqGxEMlE1edyeX1DP/ATY/WLbxWLLnlNPPKYvIaAAARGJyD5jK4zfc+ziPsuRZy0ffCdwm3T85zNvXRXYVx2dMxz+0QqmXSy0mwm7WTdknCVK1UrVyru3kIsJ4HN9XUrFtbcs8W307PAjs/44wkSd51dXr3aWFrkq5BwLZlMuD+PI3v3Re2t1qOwfdnG4H3uSgooeSIBAQhAIIwE/CRog2PSEmNeXN+EsTpzLbMEx0qcpnfw61KZxM9zbQ0OHiYCCNzD01p6V5Y4XO8SSpqpBHavhd6vtzeK1vO8hRFXz6OlNLadzWYsl8mY5g+qr0J9UbFI1PXzEvMj4Avcv5ycWrfbdQXR/IONQsFWsxnXVvopVapWurubX0EncOT3SNufH9YlvfQekwapj0Xz+PV72FAZdE3RtUXfASVSW7ZvgPqde08J9Xxuk+ivmoS8XeJ2vVcoVCYlQJyUXH7Yc4TtIAABCEAAAhCAAAQgAAEIQAACi0QAgfsitSZ1gQAEIAABCEAAAhCAAAQgAAEIQAACEIAABCAAAQhAIFQENB2y1fOsUqvZ1W3JTQgmILBMBDRx++PBvlt8rknB5Wp1mapPXSEAgQARGFzscF9v2NnV6xKN58X2BcG3d3d2Ww73op5ZN0lYJe4b6wW3qAvR06zPGI4HgdEI+Nfny5tb985FQAACwSQgYYqEAsW1vEnKF41ELLpiyEuD2VyUCgIQgAAEIDAyAYl125Iq9/tWq9dd38ko8o+RDxiyD+j5Z39n2+LRqCWjkZCVnuJCIFgEJMrRSKsUQa95snzRuyRlkn/rh+HZYLXja6V5fHdM2Vou594dJefXPaZSrVnJtSPj7OFoycmU0k+uq71J3i5BeVDDF4lPcgzpJdm76t/pdB2LIPOYVTv5i6aVHAd54qyocxwIQGBYAnomlShTCSZek1v6z61KIH98fsG1fVi4v9kuFova58ND986gcf6wC1sngIRdQOBNAgjc30QUyg00FruztWmrmQxz19/ZguqbyK9mTQlCotGo24v6KTTGTYLyd0Kd4MckcFecX1275C1qI70jptMp1z4PzZZd3txY+zeJDiZYnInvahLS9ueF0rNp2/Pc2M2X45Ohy6yyaG6W5oBK3p6MMMbxKHN/fN5/K5nf70CPK2/3k0HpGHqn0NgcazSGPrXZEAIQgAAEIAABCEAAAhCAAAQg8CoBBO6cHBCAAAQgAAEIQAACEIAABCAAAQhAAAIQgAAEIAABCEBgTgS6Xt86/b5dXt9Y9f5+TqXgsBCYH4H97W1bzWbGmqQ8v9JzZAhAYFEI+PIM1adSu3cLdEYJXxSihQ7/HJ+4BQ/E8AQGJe6SivSeFlE1Wy27KZeH39EMt9zd2jQtkiH5yAyhcygIvIMAAvd3QOMjEJghASXy0uL2ZDJhyXjckvGYRVcir4oWZ1g0DgUBCEAAAhCAwIQI+MI5SXUl1y1XqvSbPGO7t71luWzG4i6JzWvqvgk1CLuBAAQcAQkb2z3Pyb+brbadX19bt9uFTogIaDHkRnHd0smkK7WE/CUkRCFqwfGL+ufHDy4B3CSl6OOX6uU9kAR4WmR/v19J5P76+MH1MyUQyM2nETgqBCDwWwKtnueeS/UeOChyl+hRskU9qyJvn/xJpDH+nc0NJ2yVxF2J5ggIQOB1AgjcF/fskLxdSSXVbyths0TXJIIarr3Xcqu2vbHhxOBKFoWwfThus9zKF7h3Oh2Lx+M/Dl29r9t1qWS9Xm+WxZnosfSu+/Fg3zTXQqERhcfkAa8ntBymAB3vUTp+McJ6FuTtvyfb8jyXOPQ980vHkberHbU+yU91qb4zxuaG+RawDQQgAAEIQAACEIAABCAAAQhAYDgCCNyH48RWEIAABCAAAQhAAAIQgAAEIAABCEAAAhCAAAQgAAEIQGCiBDRBst3rWaVWd3JSZK8TxcvOQkCgWFizzfV1twDk2+kZ34EQtBlFhMAiEvBF3KqbFqO9d4EuAo7xzo5Bibu/p/csXhmvFMN/2m/v4/MLe2g2h/8gW0IAAjMlgMB9prg5GARGIqCJq0rmtZrNWjwadQuKo5EVt8CYgAAEIAABCEBgMQhIEOGkc55nFzc3dl9vLEbFJlgLSTi2iusWj0URi06QK7uCwDAEJLDpKdG251m323NJJiq12jAfZZsAEUglk5ZfzZrEc0q0qnuOhERqT0noiOkQEOt5Jj3wE4RLLqgx5qCH30d5cn5hDcYTZtpcTuAeiVgqGpnpcTkYBCAAgWEI+AnP/G3VR66nF4nbFZpLdXZ5hUx3GJgjbiPpruS7epaQpFQydwICEHiZAAL3xT4z0qmU65vUnC1F9f7erm5LgX6fTsTjlstm7aHVtMbD7OdrZdNp2yoWLZmIuwQsJOQM5nfEF7irn0jvhH7onVwJAMP8bq7EC+oHk7Q9Nqa03eeip08lF9Lz55fjk6EadVDerrIklD2N+ImAEjO1Pc/9nfqvnifJEMP1fN4lJxyM98rbBxNB+df02/Kda1cCAhCAAAQgAAEIQAACEIAABCAAgckRQOA+OZbsCQIQgAAEIAABCEAAAhCAAAQgAAEIQAACEIAABCAAAQgMTaAteUmvZycXl9ZstYb+HBtCYBEIaNHHh/09W1lZeXFi8iLUkTpAAALBJqAFEJK3a0GLFqFcjCFvV00lLPnj6NAJYrTggoUPo7d/PBazwlreLUwRx7+/fR99JzP6xMeDfbeA8f++fJ3RETkMBCDwHgII3N9Djc9AYLoEtKBeP5l02rSGNx6NsLB9usjZOwQgAAEIQGDmBNTP4uTtnme9nuTt13OR6cy84iMe8F/BSdziEZ6JRsTH5hCYGAFfnKkx28bDgxOVkXR7YnhnsiONNUo6V8jnXJ9tNBJxsrm7ag2R+xRaQO/0u1tbdnH9/oS44xRLba0+P8VL8qtx9j2tz/7x4chi0aghcJ8W4df36/cPJ6MRkgbOHj9HhAAEhiAgUaaTtg/IRTXPQKJFSXSJ6RHQXBE914i3nilI/jM91uw53AQQuIe7/YYpveZqSRacW82a/qz+kbOLS2sFLLmF3qlUxrVcziRx76mcV9f2MMMkWSqD3ocz6ZSTVUtaTQSTgC9wl+BcSeQ1XqE+QIVk2XrWCmNoTuXWRtF06iUHxPTj1qXzxEeJbYZ5BlX/m963NcahJAZx5O2vNoHf9+w/c/r9zoMCfDEXe8WgvN3Np4m83Z/hj8n557iuizrHw5yoYNxzms9DAAIQgAAEIAABCEAAAhCAAASmSQCB+zTpsm8IQAACEIAABCAAAQhAAAIQgAAEIAABCEAAAhCAAAQg8AoBTXhtdjpu0uUsJ5HTIBAIAgFffKvJyJJhDDPpOwjlpgwQgMBiEBhcAKGFuF9OTq3b7Y5dOV8EoWtbuVK1crWK7GdEqp+PDt2CwOvbkuMX1Pjv50+uaAjcg9pClAsCjwT8a8rpxaXVHx7AAgEIzJFALBa1TCpt+dWspZNJi0ajFlsxFrbPsU04NAQgAAEIQGDSBAYlEepvqTce7PL21sl0iF8JFPJ5294ouqQ2iQnKVmANAQiMTsDr903jtrqO3dcbdnlzYz3PG31HfGLuBLLptBULa07ortA9qHRXCXRf89yhjVAASU73trd+fOJ8zMS4Ixz6x6Z/fvzgJP1BH0MYrNtfHz84qZmS1pIg4j2t/v7PSGwnwZ2etfDJvZ8jn4QABKZHwBc63jca7jlUwfyp6fEe3LOSAH3Y33MJgCq1ml2XytynZ4OeowSUQCqZtEhkxR6arZ8SGiBwD2iDTaFYep/e2dxw7y7qJ7mrVF1StHlHIhG34tqakxqrz1kybrMVd81W383p5ZU1W62pF1P3jb2tLUunkpaMxSzGC8bUmY9zAK9vTnLuK/b1323Pc4lblFxNv8MWembRvHvFJN9x1R+qpEJi8uX45E0s+i66cQ3k7W+y8jfwBfl65j+7vHLsNM9YbeqHL3HXv62v5V1fhv6skCRf15yXUka4ZMpPyQnUhuov03EICEAAAhCAAAQgAAEIQAACEIAABKZHAIH79NiyZwhAAAIQgAAEIAABCEAAAhCAAAQgAAEIQAACEIAABCDwKgFNmGx1unZTLluldg8pCCwVAcl5N9YLbmGFQhOHb8t3LERcqrOAykJgPgS08GF/Z9tJwru9nn0/O5+IvF21icVitre1+UMOg8h9tDbWPWF3a9MtspPIJMghgXsYyhlkhpQNAtMmoGfNjULBXev/+X487cOxfwhA4DcEJCfdXC+4LeLRqFtgypp2ThkIQAACEIDA4hAYFLerVhLmKLGdJBGS6hC/EpDw59PhgXs2SkSjPBtxkkAgAAT8a1nX85ywrlS5s8ZDMwAlowjvISD5oPqbc9mMSyDm99VLPse96T1EzQbl7ZJK+WO8s5S4+0l0H5pNOz6/eF9F5vCp/3z65MRxJISdPXwJzyRxjz3JzmZfAo4IAQhA4G0CEmbqWZR5U2+zmvQWkmLq3TyyErH7Rt0urm8mfQj2B4FQEFCCpIPdHTePSv15gwkNJAvWO5Sev3mXCkVzjlVIXRc1pqv3PfVf/r/vx3NLbpGIxy2fW7VUImGPCQYiboxZP3q/8pPxKQmH5h1rXsg0YzWbsd3NTUvElKT8JY3yNI/OvidBwH/mCmNyNZ3/uh7rOh2PPH4PJhW+XFzPQW8lEtIcLM3FUky6HJOqT1D30/I803DZ7d2drWYyTt6uZoyvRFxyAYUvcdef3xK5aw2S5O0K9XvqOliuVoNafcoFAQhAAAIQgAAEIAABCEAAAhBYKAII3BeqOakMBCAAAQhAAAIQgAAEIAABCEAAAhCAAAQgAAEIQAACYSGgaZPtXs8q93W7KZWnPoE8LFwo53IReC5y1+RkTSQmIAABCEyDgCZISN6uBQ5aAP3l+GQah3lR5P7P8cncFrVNpZJT2Onno0O30OiuWrWr29IUjjCZXfoTbRC4T4Yne4HANAhooZu/mPzi+tpq9cY0DsM+IQCBNwhI+LCazVp+NesS3MSeFhNPbjkxTQABCEAAAhCAwLwJyA/R7Xv25ImwTqdrl7c3SI/faBhfdIJMdN5nMMeHwK8EnPym51mz3XYJuGv1Ov26IT1RJJtLp5JWyOUtkYhbLBqzvvWtUq3a7R0i91GadVDe7gu9/ISs2s8sJO5+GdQv/+30zI3xhCWUEHaaY1Jh4TCPcvrjOZLbSS5HQAACEAgigedJ0XTPuLy+sUaTZEKzaK9YLGafDw+cqJg5a7MgzjGCSKBYWLPN9fUfRWu1227OjhInIXAPYotNt0zJRNydD9lMxr6fnbtknbMMXZeLa3lTgnCFnuKjr4wxt72+e9dSIr6zq6upFVPvFZJW63ciGnFlIsJHYBRR+axqp3mSknnH4jF7eGi65z/1ezwPzXfVdpN+t9W4juThb/VZaK7t9kbxRzK/RCQy16S0LvmR13fJFMLyqu+z9ttW8vZkJOL+c/DfBiXu+reXRO66Bvmpk/X8qoTKL503szqPOQ4EIAABCEAAAhCAAAQgAAEIQGDZCCBwX7YWp74QgAAEIAABCEAAAhCAAAQgAAEIQAACEIAABCAAAQgEhkCv37eHdscubm6t8fAQmHJREAjMmoAml2uSOYvhZk2e40FgeQgMykTu642pLtzyqfqLZ54vrFge6qPVdHdr88dCn1kIX0Yr3b9b+xNttFj1+PzivbvhcxCAwBQJaCG5JO6V+3snuSAgAIHZEoisrNjG+rqtZjMWi0YtFom4xbNahEpAAAIQgAAEILB4BDTOIeFxv2/W7/etel+3Sq02tNxHUp5er+s+vwwhKYveWSTeSCL8WYYmp44hJOCua55E7j13TStXKiTiDmE7DhY5m0lbcW3NJRdTqG2VYF1998TvCbwkb/c/8ZrEXff27WJxouMw//n00YlVr29LVq5WQ9NsYvHH0aGTXzKeMPtm0/PWXx8/OKGbBHMEBCAAgSATGBS5vyXRDHI9wlg2Jf052ttzRb8t37m5awQEloWAxtQP93ZNSZn1zCQ1tfr5JIItVSouIZbXf0yipH4/YvEJaGxXySfX8jk7Ob+YaUIRvX/mVrOWSSbdGLPeAZUg/HdDzJI4tzoduy6XrXZfn3gD6Z1ib3vLsk/ydo2DE+Ek4Euy7xsNO7ucnvD/LTq+tD2fW3Xzmp6HkmhI5O4L3ddWV21ro+jmWvjC77eOMcy/uySWT5l5/WR9L31O34GjvV1XVpVB79bz/Bao31bfez/mLZMfhrW/jV/2l9rSb4/XEhc+F7mrT1PPrWFKcDgKK7aFAAQgAAEIQAACEIAABCAAAQgEmQAC9yC3DmWDAAQgAAEIQAACEIAABCAAAQhAAAIQgAAEIAABCEBgoQn4E4JvyndWYvHPQrc1lfs9AX/QEoE7ZwoEIDANAlpYtrFecLuu1O7t8mb6Ml9fCqFjfjk+YbHEkA07KHGXzERSk6DFej7vFkYhXAlay1AeCDwS0PVe1/1ez7N/jo9ZSM6JAYEZE5AMTwm6sumUpRIJt6iehewzbgQOBwEIQAACEJgDAekyfOGxDi/JiKQf+v1SSL6TTiatkM9bIhF3At3SXWUOJZ/9ITfXC1YsFNxzkpLcEBCAQDAJ+AJNib7b3e5vr2nBrAGleomA3lk3i+vufVXx9fTMOp0OsF4h8Dt5u/+R5xL3h1bLPh8eONGeBI96HqjVx5PoSRSmtpu3ZO09J4o/nhDGsr+nvkH7zOD5mYoicA9a+1AeCEDgZQISUur9+nciTdhNnsD6Wt62ikVrdzqOfbPVmvxB2CMEAkjgYHfHsun0j5Kppyq6suKuQz3PcwkIu92efTk5Ydw9gO03jSJJLq0EaLMWuCvx2s7GpsViUXcOviVu9+uuvAJtz7Nmu22XN7cTvX6rLMW1gq3lVl3C8riyHBChJtDqeaY+v7+/fXeJKl2coysAACAASURBVGYVr0nbNTyg811nltaTqHSv5cqYlKhcx+n2vcfjeZ577lGfxUshabv6ZHQv0JyPxJy/Ay7h5hMgzdv0EzVOis0szgfVQde3wfDXEunv3kqcobbQ+fTa2Nss6sAxIAABCEAAAhCAAAQgAAEIQAACy04AgfuynwHUHwIQgAAEIAABCEAAAhCAAAQgAAEIQAACEIAABCAAgbkR0ERgTQiu1Gpu8jgBgWUlgMB9WVueekNg+gQGheDnV9dji0KGLfH+zraTl0pApoUuxPAEPh7smxYAXd+WrFytDv/BGW3py6Ellrspl2d0VA4DAQgMQ0DXDl1DJIfSNf+1RYbD7IttIACB0QhIzLa9UTSJsfTnURbWj3YktoYABCAAAQhAIMgE/DEPiT/0TF5/ePiluOnUo7hd/SZ6blDoGf6uWrXr0mK/Z0tWf7CzY4lYzJJIRIN8KlM2CPwgIClQR3Knft/1Bd5Va9AJMYFoJGKHe7uu/7neaNjp5VWIazPdog8jb/dLMCjJ1ndF9/dOt+uEUorGQ9NOLi7eVWBfgK5ni3+OT2YqWHtXgZ99yC8/ScwnQXO0fQyelxItqq+KgAAEIBAGAv57te6lShRPzIaAZJifjw7dwS5vbuy+/rLIdDal4SgQmA0Bids1t0nXnWazZfeNukuUrvcmfSf6TyJhJTbT9UjP+sTiE5iHwH0tl7Ot4roTRMejkZGf3X35sYTO59fXLunAe0LnfSIec30G+lnNZEcWyr/nuHxmdgRmmSjnLWm7L25/qfZKojEodJ/UO636OSUQV2g+lea0viay1zu15n/oe6GyzjOBgUrc8f6Vzp9dXlmj2bTBecFhkrg/b3MloVCzBHWu7Oy+oRwJAhCAAAQgAAEIQAACEIAABCAQDgII3MPRTpQSAhCAAAQgAAEIQAACEIAABCAAAQhAAAIQgAAEIACBBSTgL7qS3FUCdxY5LGAjU6WhCCBwHwoTG0EAAkMQ0OKXHwupshn3Z91vL2Yob9fClb8+fnCl1SJGLa4mhidwtLdr6VTKPRd5AwtAK9VaIITp/uIfFs0M36ZsCYFpEJDssbCW/2nXugfoByHSNIizTwi8TEBSNj1vZTNpy2ezlkrE3eJ6pFicMRCAAAQgAIHlJOCPeUiWI/nHYJ+I+oCLhYKl0ymTPlM/sciK6dVf4hCFJO5Xt6WFhbe1UbRCLudERDEkogvbzlRs8QhIbKTrlIRGt+W7QCadXDzq06lRIh63w90di8ViTgbepe/+RdCjyNv9HQzKsv3Etuq/U3+6kz/2++7ZoFavD924aqfPh4emW6bkXGFM1uiPd9BfOXSzT2RD5O0TwchOIACBORKYpVx0jtUM1KFTyaR92N9zzyrql+j13if/DVSlKAwE3iCgpAUaW1fCJT2vNptNS6fTlstmXOLFaDTq9tDpdO3r6Slzm5fkjJq1wF3P7kp8lUwmnCD6vWPMuncq2UCj2bLzq6uf5pu91HQa49aP6qtkBn6iUSXgVPJN/b2+A26byIrryybCT8CX/at/Qf0Mk45xpO2TLsvg/lTvbv9fAbr6Z37Xx6JkHhvrBbeLcb6Xk6iTZPb6fis07qRkjIPS+bBL3P3nfr8vbRLM2AcEIAABCEAAAhCAAAQgAAEIQAAC0yWAwH26fNk7BCAAAQhAAAIQgAAEIAABCEAAAhCAAAQgAAEIQAACEHiVgCaWtnueXZdKdletQQoCS0sAgfvSNj0Vh8BYBCT9kDBU1xAt5NKftRBmMCQF+XJyOlMRi+TjknJosci30zME7iO2si80ef4xteX/vn4bcW+T39wv3/H5hVsYREAAAvMhMLgIb7AEEm9JwEVAAALTJxCPx2y7WLRsJuMOpgX1WsBLQAACEIAABCCwvAQkOJbouFSpOMmxBDfqJ5GEJ5VKWsTMIk8inkEZj/wbHc9zSfhKd5VAJHCbdCvq2Wl/a9tS6sOKigQBAQiEiYB/nVLCSfUJnl/fIHUMUwM+lVX9SZl02jqdjql/l/iVwHvk7f5eJN7LpFNO1O6HxnHEXQJIheSQJxfDsf94sO/GfaYlVptF+/vjCSfnF9ZgPGEWyA15+0wwcxAIQGDKBNreo2CThOJTBj2we8nbJXEPa9KY2ZHiSItC4HfP/dFIxNbX8i4Ro6LZarn3J83ZIRafwCwF7oPnoZJdKtnnOOGLkP2+6ZfOWX+eofoGdN2PPuunVaJyFSNij7+JxSPQ6j2OQ/z97ftPIvD31jSo0na/Pv6Yjf5b/SvqsxkUoA/WW3042xtF916tSEQic/0e+Ek1VZbfJcYLq8Tdr1+r3Xb32dfa5b3nJp+DAAQgAAEIQAACEIAABCAAAQhAYDoEELhPhyt7hQAEIAABCEAAAhCAAAQgAAEIQAACEIAABCAAAQhAAAK/JaCFVl3Ps4d2286vrq3d6UAMAktLQAsiDnd3fjvJemnhUHEIQOAHAS0SWVtdtXQ69aKsXRtqIUOn27Vmq22Nhwer1etzIahrmq5tEnJIzEGMR8AXteiZaV5t6tfAL8v/ffk6XqX4NAQgMBaBz0eHLmnH1W3JLRrXtb/vhBYsHB8LLB+GwBAE9Ewm8dpabtUSsZglE3Enb2cN+xDw2AQCEIAABCCw4ARaeib3+i5hbbvTtmw64/pxJL6JPonb9eeXnhs0ZuIkdZ5nl7e3VrufT5/OtJpIz0+SnyTicUtg/5kWZvYLgakSUJfDo/TIc32UEoK124zvThX6BHeupCLqT5KMUALxh2ZrgntfjF2NI29/i4DugxJqqU9hmGStSv6ytVF0fX5KlBtWidUfH44sFo26cSIE7m+dJeP/O/L28RmyBwhAYP4EfJGjkgaRcGY27ZFNp21/Z9s9d3w/Ow/tc8dsaHGURSCg5IK7W1turF3P5v/v+/GLcvZEIm67m1vW7XXd/GYE7ovQ+m/XYVYC97Vczgr5nBtnjkcibqx53NBMESUJbXU0b7Bl1dq922U8Hrd0KmmxaMx0GPULuJ9o1PVbK5y0nfHucZsgFJ/3Rf8SmVfvH8+RUSPo0nbVx61R6T8mBVKfiuorgftrof4aJaFTkgN9LSRvH/9bOTxZlbOv/6m8rvyPc79UdiXYeatPxZe4q8yJ6GzLPnwt/92y1++bzkXVT/1eeg4lIAABCEAAAhCAAAQgAAEIQAACEAgHAQTu4WgnSgkBCEAAAhCAAAQgAAEIQAACEIAABCAAAQhAAAIQgMCCEWh7fev2enZdKlnlaaL4glWR6kBgKAIb6wUrrq2ZxAm3d3d2W74b6nNsBAEILA8BLRCRrGN9Le/kHn4ERdb+Wkv89emjW9x1fVuycrW6PA02hZr60g0tVvlyfDKFIwy/y78+fnDnoZ7fLm9uhv8gW0IAAhMjoMWQEm7pfeqf78cT2y87ggAE3iagBbub6+tukbvuh7HIisUmsKD+7SOzBQQgAAEIQAACQScgnUar9yhg73me6xPR88KgvP0t4YcvT1nEd271g6t/KxGL8vwU9JOZ8kHgNwR0rXNSzV7P7hsPLuFEWMXSy9bQuif9cXToqo0Y6dfWn6a83T+a2kAJUtW3JyGtxLQvRSwW+9FWYRef++MJf3/7zrViyhcd5O1TBszuIQCBmRAYTGzG88pMkLuD6PlECVduymXmcM4OO0eSMNoJpCPW6cxO2qpn8c3iuun5X0J2zdUs3VVebQ9JrmXy7fV6tNmSEND1cKNQsLV8bmqJqLKZjO1sbFjsqZ9U482TCvXbtHue6bck7jqH9Y6puckK/ZLaGWH7pIiHbz/+85Zk5hKDDxthkLb7dXlMQPkoQFc9JW//Xf+l5oBI3u6P50w7Ae1rsvbBtlB5JW1/q+z6zKB8Xskg4hO8pgx7foyynX8O6jNh7/capd5sCwEIQAACEIAABCAAAQhAAAIQWBQCCNwXpSWpBwQgAAEIQAACEIAABCAAAQhAAAIQgAAEIAABCEAAAqEh4CZf9npWbzbdBGAthiAgsGwEEomEW4gh8Z9CcmPJ2xFdLNuZQH0h8DqBl8TtEnjflMpWq9cDjy6bTtvB7o67rrHAerzm8uU6+v3P8Yl1u7NbwPq85IOLlhZRKDdeS/FpCMyGgC/j0WI9LWYjIACB6RPQRFMt1Nci91QiYcl4zFaeFrdP/+gcAQIQgAAEIACBMBDo9fsmAbsfUuJEIysmYcawCh4nRe73FzIZ3v7Otq2m05aIRp0giIAABMJNQNe7Tq9n1fu6Xd3ehrsyS1T6D/t7lojHnaSwXCHpqt/0s5C3+8dSQhPJAH/Xt/7HhyMnUdXYsRLkhjn+8+mTEwT+35evYa5G4MuOvD3wTUQBIQCBIQm0Pc/0Wk2C+CGBTWCzVDLphKWS/J5cXDKHcwJM2cXLBCSP1rtIOpm0VCrl5kvqmVeh869yf2+1+/rEzkHtO51KueRJkmTrXNdcF19ireN2Oh37eno2sWPS9otBIJVMuCSUudVVd11sPDxMtGJruZxtbRQtYmaxaGQqiS51L1VfteblRyKPfdP6f72b0S070eYM7c6UiFYjGb4k/OGh6WThrXb7pzqFSdquguvc7/YfnydVN8nPJXD/Xeh9elvfSSUVmZH83Ofvl0tlFXvXBq22+7PmCA8bbuwlk3HJhKctnx+2TL/bjmf+SVBkHxCAAAQgAAEIQAACEIAABCAAgfkRQOA+P/YcGQIQgAAEIAABCEAAAhCAAAQgAAEIQAACEIAABCAAgSUloEX9jWbLbit3dl///eTYJUVEtRecgBbnF9fW3KIgTbS+vL5xk68JCEAAAoMEtGBLi8IUulZoUclDyK4VWuyrRZFIhsc/t3e3Nk2LhoIgTUfiPn57sgcIjEPAvx6U7ip2Uy6Psys+CwEI/IaAFrDH43HLpNOWX806uYNbTB9ZcYtfCQhAAAIQgAAEIOATkOxE4x5ev+8kOHpekOxj1JC4o9vr2fH5hbU7nVE/Htjto9GoHe7uWDqZsHgkgigosC1FwSAwPAFd95R0QhL3YWRIw++ZLadJYH0tb4Vc3rz+Y9JV4pHAzuamreVWnSBr2lz8hawa8/lyfPJLE2yur1uxsObGhFSWsCf+/u/nT64uL9WV828yBJC3T4Yje4EABOZPwE9opvkQeicmZkPg0+GBm7um5D53VRL8zIb6ch1Fc0v0rK2xNslxrd+3aDRikZXIk0l6xT3z6qfneU60K7G65sX8LnTeStLuhLuRiCUSCUsk4k7Y7mTVK/r7Fffv2lbbOHm7/lFya89z572SWxEQ8AnoHCrkcm6em87d72fnLsHApEIJDLY2N1yy8GmLov00o6P3UE+qtuwnyAQk+O9Jct7/NyGtyusL3SURX81m3PfAD11Cdd6OkrB2lgyUGFfPkwrdS9Rf+VafihLsaS6/Iv7OMZ1R6zj4zKv70Kiy9peO5/cLzFrg7hJFjAjAyfX7fave37s2IiAAAQhAAAIQgAAEIAABCEAAAhAIHwEE7uFrM0oMAQhAAAIQgAAEIAABCEAAAhCAAAQgAAEIQAACEIBAiAlowma759nVbckqtVqIa0LRITA6AS0K2t4oOgGvolyt2m357s2J4qMfiU9AAAKLQOCvjx/cYkItUA6buH2Q/38+fXQLIa9vS+66R7yPgBZFfTzYt36/b//7+u19O5ngp8aVuGvBY5jP6wmiZFcQGJnA56NDt/h80guGRy4IH4DAAhLQd0sSiXQq6b5nko1KMuqED0+Lkhew2lQJAhCAAAQgAIExCfgi48gYzwvahwTuEldc3dz+Ik8Zs4hz/Xg2nbbd7S1LuGcrtEFzbQwODoEJEpBwp+N5LuHEdblM0u4Jsp3WriQ43N/ZdgKuv799t0I+b4l43CUI7PV60zpsKPb7n8+fnMvx5Pxi6km3JTWXI+1/X7/+xCYWi9kfR4fu7yRvl8QrzOHXBxHv9FoRefv02LJnCEBgtgT892FJNnUPVPIPYvoEkvG4fTw8sNp93a5KpaV/Hpw+8eU7Qiadsp2NTYvHYyNXXmJ1JTP3Q3OONFanZ0y91yQTcYtF9d9RJ2fX3ztB+1M8utpXnDC+//jrp5CUW+LYRUqgODJkPvALgT8/HLmxYT/+3/fjiV0bdX4qwaUShuvPyShJLjkFg0HACbVNyWl/FboHXdougip3t+89lt/zhko0+XwefyKixCKzaQ+NAemWpER3k3zm9eeRzaIug8zfQ039XZoP/ZZg/z375jMQgAAEIAABCEAAAhCAAAQgAAEITJ8AAvfpM+YIEIAABCAAAQhAAAIQgAAEIAABCEAAAhCAAAQgAAEIQMAR0KRTydt7nmdfT06tu+QLwTktlo+AP0laE68vr2+mLgBYPsLUGAKLQ2A1k3EiFV0vtGAjzLGez9vWRtEtumDB9XgtKYG75DrnV9dWq9fH29kEPj2sxF2ydsnatBAxmUy4BbSKTqdjX05OJ1ASdgGB5SGghel6pvT6ffvn+zEL2pan6anplAk42UMyYZpQmk1nnEwisrLy9GPu94zW7E65puweAhCAAAQgAIGgElDy247Xt/PraydPW6TYXF+3Qj5nSUm1BmRai1RH6gKBZSXgX7uUdFJjv5MUDy0r02nX+8P+nuunVVupn0mh9qvW7u3y9nbahw/s/nc2N20tt+rGbiVxn2Yc7e2a+syfJ+/98+MH13cuWaUSgIc9ctms7W1vLcQ4VxDbAnl7EFuFMkEAAu8loHdhPVcuyj3wvRxm/Tn/uTAocw9mXX+O9z4Ckt4WcjknoC5Xq6+OVWs7PfdqTomi2WrbQ6tp3U73xaSF6i5KxBNuXokvfO92u26esYTaGsd7Hhq3UzkGx+80P1nvN/rReLo+r7lK/t9pvnLj4cHuGw8TE3O/jySfChoBnUv/+fTRFavdbtvlbcmUjGqSoXfwjfWC6Vk+FlmxGP2kk8TLviZEQHLuvvVDMT+i2+9bVwU2s/tGw8nb35KCD96f3L0nMrtkCiqryqwkvirrJMPvI5CIXteW5/fHSR3Lf27X/nSNVD/aqKE+SPqQR6XG9hCAAAQgAAEIQAACEIAABCAAgeAQQOAenLagJBCAAAQgAAEIQAACEIAABCAAAQhAAAIQgAAEIAABCCw4AU3cfGi1rdaoL8Si4wVvLqo3BQKSMUvKfHZ55SaMExCAAAReI+BfL0p3Fbspl0MLKibR8OGBWxTSaredkOSthTKhrewMCu4vtgmS2P+5xF2LjF6StT/Ho/NAi6IqEgPdTHZR0gyagkNAYG4E/OtAs9Wy72fncysHB4ZA2Ano2SQlYXs67aTtiXjcVSkWjVgsEgnFguSwtwHlhwAEIAABCEDgMemt/s8zCaX65pnZP8cnJkHVIsXR3p6lkwlLRKMmgQgBAQgsFgHJhzqe5/p/Ty8vrdfT1YwIKoFCPm/bG0VXvF6vZ612x2KxqJO5S2qoMYlSpTJW8ROJhK2trjrR4s/RdwneHx6aVn94GOsY0/jwfz5/cvJHCdzfI6AatkwS9m0UCj/1je9vb9tqNuO+R0qEuyjx18cPbhxAYjKNHRCTIYC8fTIc2QsEIBAMAnovbvUeBct6H2YuwWzaRWMjBzvbTqp9dsUz/Gyoh/8oqUTCDvd2bSUSkSXdvU/c1WouGZSe8wdjZ3PDSao1HtfpdO34/PyXbV4i4icBUmJlr++5fjOXZPlJdK3n9UdV72NI0q4fhf/3eq/pdDrW1k/76Xe348qhfyMg8BKB4tqabRbX3bnz5eR0apA0d3h3a9ONRz+OSU/tUOwYAgtNwBeJ69lRfQ7DzMcfnOOoe0tixl9APfPqLvTl+GQqAvPPR4c/kjWq8f1EJ6pm5IWkJ6OcIH4ST31G81avb0tDMR/lGGwLAQhAAAIQgAAEIAABCEAAAhCAQDgIIHAPRztRSghAAAIQgAAEIAABCEAAAhCAAAQgAAEIQAACEIAABEJOwF9wdVsuW6lSZTFEyNuT4r+PgL+YWgvUNWmcgAAEIPASAcksJLXQvfN/X76GFhLy9sk3nc6NP44OnfAkSEK3wQVOL9X6odm0ZrttrVbbCWj0M/iZ86trq9XrkwfGHiGwgAT8BB/XpbKVx5RpLSAeqgSBoQhI1i45iQTu6WTSLWLVvfVx4eoKC+WHoshGEIAABCAAAQiMS0D9PpIeSzLlq6MWNVHTnx+OLC45cERPWwQEILCIBHyJu8TfEoAjxQtuK+udeG97yyUyU1tpzFJ/Xl/Luz5bvR9LdCgR03sk5qlk0g52d9z13hcpDtLw5YsS4gUtYcnO5qat5VZdvSVxn1b4i1n9RK3pVMqO9nbd4SRvV//5osR6Pm9bG0Un95KgjBifAPL28RmyBwhAIFgEfPnm7d2d3ZbvglW4BS7Nh/099+x3U75jvHGB23mSVZNYXdJpX6Tu71vP/A8PDy5B03294d4BNPa2//ROIIH6ycXFUPJ27VNJjZTcSO8TeneQll39Zt4L3nVJeyWO1/uL+tQaD0333On1ej9J3ifJgX0tJoFiYc0219fdeVMq35nuSdOKbDptmvMRXVmxeHS2faW/S19An+20Wpz9ToOA//yo/hPNwx+mH0Xv0kpoqH4v9/2bsbxdfafdft/1w01r7YDmvaiPKZlMmJKu6M/PY1Spu+6/3b734z6s62O5UiXp0jRObPYJAQhAAAIQgAAEIAABCEAAAhAICQEE7iFpKIoJAQhAAAIQgAAEIAABCEAAAhCAAAQgAAEIQAACEIBAuAlo4mmn59nXk1O3UIKAwDIS8KXMWkD097fvy4iAOkMAAkMQ8IUWWlwiWUcYA3n79FpNi2K1qKhSu7fLm+AkA9koFGxjveCe8+4bjZ9k7a/RGBSNBElIP73WY88QGI+A//2XBO3/fT9mQdx4OPn0EhGIRqO2mknbaiZjqVTKSR/kfIg9Lc59FEAQEIAABCAAAQhAYPYEJLVqDxioFjHBmZ/ALRGNWmzGUpTZtyhHhMByE2h7nhsLLj2JfJabRrBrn82kzet59tBq/VRQ9ddurhcsGovJk2hKzHl2dTV0H5Su+ZKBuvtbu+36iR/Df+/uWyGfd4nUNP7x/ew8cLL//3z+5Eorgft7BPbDtvx/P3+yft/sf1+/2p8fP1g0EnGSwEUU1yphscbIJSiTqIx4PwHk7e9nxychAIHgEtAzpF6LNYdKc6mI2RBQojXdn9UP8e8z22yOzVHCR0DC27Vcznq9njtf6o0HS6WSbt6Knu39kEhd2/iJoSRVP7u6Hilxk0TxSjil0DVBP51ez3rdnnl9z3o9z8na9T7R8zz3PuH/hI8sJQ4CAYnblchL10TNw7q6vZ1qsZQ8batYtEREScVnM0YtcXuv3zfPU0KEXzXuK0pwrvKQ6Hyqbc/OJ0NA4ynqd9J94Pj8YqjnR39Oo0ogcbsE7rOOVs9z3z4lt5vlGhrdk93PO6TuvihfrNRHqH6dWZZ91m3E8SAAAQhAAAIQgAAEIAABCEAAAhAYjgAC9+E4sRUEIAABCEAAAhCAAAQgAAEIQAACEIAABCAAAQhAAAIQeDcBydtbna412207vbh89374IAQWgcD+zrYTB55dXrEIbhEalDpAYAoEPh7su4UTWmSixQ9hC+Tt020xnRs6RyR3Obn4/Tmixa3Fwppb9Pfl5PS3BVO77W5uugU7ShzQfSXhzufDA7ef5/vzEw+MKpnZ2iiaPqtFtf/7+m268Ng7BEJMwJe3qwqVWs0ub6a7cDjEqCg6BBwBLbmVcO5xQWrcNFE0lUxYNBJ198XoiiTuWo5OQAACEIAABCAAgfkSGJS46zlfYlO9Iy9KIHBflJakHhB4m4CuXO0nKbgk1PWHh7c/xBaBJKBxTInW06mkk0tVa/d2fXv7gubt3+Jn0inb3952f3FTLlv1vv5DoqX3b4Xub4l43Ha3tty7erlSddsGIdKplO1ublg8HnfFkbxdEvdpxdHerumYfmgsSGNCixj+2IHkm2rzcrU6lGBtEVmMUyfk7ePQ47MQgECQCfgC9//78jXIxVy4sm0U1qxYKNhDs2Vnl5dOhEpA4DkBJUjWGLWeW9vtjlVqVSe4VugZX4mhdjY23J8lv/ZDZ1O303HPt91ebySwel/Y2dx0z4vNdss6na6TxXZ7Xet2ewvVZzYSGDaeCgFJndfyOZdQS32y056DofN7e2PD9P6civ77nZlK5Z52qrn73acEonon13dr8IrvEp9HIj9k8vOSW0+TAfteHAL+c+Mo8vbBuVYJd65Pn8fjV65vSk2kRywlTtDf6TojCfq8Yxipu19G3YOvb0usdZh3o3F8CEAAAhCAAAQgAAEIQAACEIBAgAggcA9QY1AUCEAAAhCAAAQgAAEIQAACEIAABCAAAQhAAAIQgAAEFo+A5qG2ep41Wy038bTd6SxeJakRBEYg4C+uDspk7BGKzqYQgMAMCPwr5w6nzBp5+wxOEjMncNe5ouh0OnZxc/tD9u9L2xPxhD15cdx2WkwjMcrz8MXtWiDohxbtSdD+XOIuebsvsNFxByXu7xW465i+rOb5PmdDk6NAIPgE4rGY+95r4bu+n4/JG1rBLzglhMAcCEjSrneubDpjsVjUlcAJ2yMrFrWVn+6Ncygeh4QABCAAAQhAAAIvEpBERzIdSWwlNkXgzokCAQiElUCv37eOxoWfknr3PKmKiDASUP/z+lre1M+ciMec4O2mVHaJBZ+HhI4HO9tOBHdXq715L5O07mB3x0nyvp+dz3X+wHNx+2DdJHCXyH0aob6Ltdzqj11rHoWkWIsag2MaiNxHb+VB4RxCxdH58QkIQCC4BDpe3/T8KAmnEowTsyOg57BPR4fueez08tLqDZIvzY5+OI6USiRsb3vbYvGok7freVXf1echyfvm+rrlV7NO5K7Q9scXF9YbUd4eDjKUclEIKGnZ9kbR9cPW6vWZSJUHn+s1fh1T8oMpyaSVmEP3Wf1Wgr27YDxhUQAAIABJREFUas3a/nd4IMm53vX7nmeZdNrJ7NOJhMWiUYtFSIS+KOf6otTjPfJ21d2fk6hzWt+5ScWvkvbHxIW/S4nz5fgksH0/L0ndb+/uXB+f+nEICEAAAhCAAAQgAAEIQAACEIAABCDgE0DgzrkAAQhAAAIQgAAEIAABCEAAAhCAAAQgAAEIQAACEIAABKZIQNKRVqdr16WySVhNQGDZCUi8+dfHD25S89/fvi87DuoPAQg8I7C1UTSJsCu1e7u8uQkVH+Tts2su3Uskz9G5oj8rur2eRSPRn8S0942GW0S7USiYZEn/b+C+85K4Xc9q/oIc7e+f78c/KuXL2/1FOTruoHB9HIG79iWBiyTVYTz3Z9fyHGmZCei7qYWF+r40W237fobIYpnPB+r+MwEtIo/HYyYBnL4rmhSqP0s8okXvWl4+rcXvtAUEIAABCEAAAhAYl4CEHhK4S1onIcZt+W7cXQbq8/67TOJJ/BOowlEYCEBgKgT8pBQSfV/dlhYqKcVUgAV8p6lk0rY3NkwJ0xRK1n51c/tDbJ5MJu3D3q4b96zc3zvJ+zCxWVy3tdVV12/99eR0mI9MfBtf4qUdS56ue7D61PX3un8pIaoSoxKTIeBk+VubbhxA4Yvc9fxDvExAfcH++agtEk99XfCCAAQgEFYCvrB9sPwayz4+v0AMOYdG3VwvWLFQsHqjYefXN7TBHNogqIdcy+dtZ6PoxM+Vas31V70lb81m0ra+tubk7aW7Ozd/hYBAUAlsrBd+zLdS38Xlze3Ui6oEB38ocUb0MQG5NNJKQD5JobRfCV/ern5n3WdfS8DwvNJ6/9e9Qe/DvsQ9OkHh9dQhc4CFJeDL2zWvUX2Nb92TBkH8EIqZWTL6OMdy2HiPpP2h2XR9XfrudTpd63a7LtHlKGUetnxsBwEIQAACEIAABCAAAQhAAAIQgAAE5kEAgfs8qHNMCEAAAhCAAAQgAAEIQAACEIAABCAAAQhAAAIQgAAEloKA5O2dbs+q9ToL9JeixanksAT2d7ZtNZOxs8srJwIgIAABCPgElOBBQoZ/jk/cAo6wBPL2+bTUSyJ33Vfu6w13f/EX//giGslmao2G7W5uWiad+lFoLXCSnEaSmkEhiC9oH5S3awG9whdJ+9uMI3DX/gbl1OdX11ar1+cDlaNCIMAEBr8ngwkUAlxkigaBqRHQIvdsOm1ruZy7p+m/FZGVFYuumLGYfGro2TEEIAABCEAAAhMgIHlOv983CUAkbpdUR/99dXtr1fvFeh9G4D6BE4ZdQCBkBHSN63iePTTbdnFz44RFRLgJ6J1b45r53KpJwq1372ar5fqT9fe6hymZu8R3w4akdXtb6qdOO+l7qVIZ9qMT284fj3meQEV95JLLS+BOTJ7AHx+OnAxQ4xcaK280m5M/yALscbAvWN1eyadkvgtQNaoAAQgsMYG29/j+6wfy9vmfDP/59NGJtvU8xvj8/NsjCCXYKhatsJZ3z2qaQ1KpVW3ga/vbIuoZ3/N6Q28fhPpShuUjIEF5fnXVidTvqjW7Ls0maZfk6Ac7225OlsTt8ZWITcONrnttr9ezVqfj6qdru97Zhw29/+eyGdsoFFzyLZU3HlG6dAICsyeg8RP1MeoM1txGJSN4T/jzJnUuP59HgqT9PUT5DAQgAAEIQAACEIAABCAAAQhAAALLTACB+zK3PnWHAAQgAAEIQAACEIAABCAAAQhAAAIQgAAEIAABCEBgagQ0Ybbd89zi7fPrG2t3OlM7FjuGQNgIaBHI7tbmWJPKg1ZnSRN7PQ8RR9AahvKEioBEJ0rwIOnJl+OT0JQdefv8m0oL5jQBRqITX9o+WCp/cozW5A0uABwUtw9uPyhx9z+j/Ure7guXnouktfBva6Noz2U3o9Dx74/6TNiSGIxST7aFwDgEBr97jYcHO7m4HGd3fBYCoSIgQVwikXDidt2rkom4pRLxx8XjK48Lx7WonAXkoWpWCgsBCEAAAhBYKgJ6x5awXT++Nkfv2xpHkUynVv83GduigEHgvigtST0gMBqBjte3h3bblFCy/vAw2ofZOrAEJLiT2Fwi92gkatFoxAk/y5WKE8ONIoVTJTUmovFSdVq3Wm2rNxr28CSGn0aC2z8/fnDJTy9vHoVfvsD95PwCifgMzrrnY0kSr5Hg4WXwg2MlkstJMkdAAAIQWBQCeh/uev++E387PeN+MMfG3SquWyGfd23w/ex8jiXh0EEgsL+9bdlM2o21nV9dI/UPQqNQhokS0PVOAned4/eNhjvPZxGaV5tfzVk2nbJkPGaxaZjbzVyy0FavZ3fVqntH1/zD94T6cyWbX3mSzaei0ffshs9AYCwCOp/bnuf28V55u+aRqO9JiUn0Z71ZJ6ORH+XqPj2XvlTQh2bTet7jfPhOp2vqp2q22y/OyxyronwYAhCAAAQgAAEIQAACEIAABCAAAQiEjAAC95A1GMWFAAQgAAEIQAACEIAABCAAAQhAAAIQgAAEIAABCEAgHAS02KrZ7Vrtvm7XpVI4Ck0pITAjApINSgogOc/f377P6KjjH0aLVyRG1CKNVDLpfieTCYtFo+b1++63Jq6fXly6/yYgAIHRCEjerkUjpbuK3ZTLo314jlt/Pjp0i1y0YEWC75cE4nMsHod+InC0t2vpVMr912vi9kFYgxL35/J2f7tBkbTkPLpPjCNw134lgV/P553s539fv9F+EIDACwT03ft4sO/+5a5Ws6ubWzhBYKEJJOJxW81mLJfNuncQP/RuogXuOKwWuvmpHAQgAAEIQGChCLS9/o9+U0mCqrX7V5OxLUrFEbgvSktSDwgMT0CjQz2vb412225KZSdFIxaLgN7TN9YLFo/FXRKSq9v3902pL7i4XrBoJGKPQ4t91zcsMXyn07H6Q9MlAdCfxwnJKNW3oKjU7p3EHYH7OERH+6z6dCTr1xiCG0u+vGIs6RWE4iSBu0LidgncCQhAAAKLSKDlee7eTyKV+bau7s1KcqO4uL52yW6I5SOg+X4fDvbdvD893yvRTnvM5+/lo0iNg06gWCg4ebtCcvNx3mNHqWshn7ONQsGUEC0WeRzbnkbodbrreS5JiuYjj5pgbbBMeuc/2t9z84TjkYgrNwGBWRIYR97uS9uVfHBwbonO4sdz+vF81nem1XsUxGuuI5L2WbYwx4IABCAAAQhAAAIQgAAEIAABCEAgzAQQuIe59Sg7BCAAAQhAAAIQgAAEIAABCEAAAhCAAAQgAAEIQAACgSTQdYuqPStVq05Ci8g1kM1EoeZMwBc1n11eBVpekU4mTZPZJWzX5HYJfQej1/Os1Wm7xfZrudyjzN3z7Pzq2gkVCAhAYDgCfmIHLQ7535evw30oIFtJsCLpdqPZdAusiWAS0AQZXc9vy3fW6XaHKqTOy4Odbbu6LTlB/0sxKHHXv48rcNc+fNm8pDxfTk6HKisbQWCZCPgSH32Xv52e8b61TI2/JHWVMEQLw3XvisdjFo1ELRGPWSoRd+8bWlKrbVgqviQnBNWEAAQgAAEILBCBQfFIvdGwi5tb6/V6C1TDX6uCwH2hm5fKQeBFAgjcOTFGJaA+AN0v1AegP0sMn0jEndTdD51XGn9sNlt2cXMz0v1TiU3V5+zPWVC/tyTuuWzGjXsijh21xUbbfnN93YqFNfchJZeVEJT4lcBgUl39ayISIWkhJwoEILDQBNqeZ3pH5j48/2bWvXp9Le+E3Rp3JJaLQDIRt831oqVSSZdosFytWnfI+STLRYrahpmArnOaL6V3zEpN8vbS1Kuj53tdWzWnLhp5FKFLHj2t8Pp9a3V71my37XjMuXvZdNoOdnfc+8hjMvXplXtaPNhveAkMjqGo/0D9CKOEEg4qaYLCl7YrMdrzPAQdr2+9fn8i8xxHKR/bQgACEIAABCAAAQhAAAIQgAAEIACBsBNA4B72FqT8EIAABCAAAQhAAAIQgAAEIAABCEAAAhCAAAQgAAEIBIqAFk93PM863Z6bCK7FPQQEIPArgfzqqkm+GeSF6h8PDywRiznRrxZnKTFDv9+3ft8zz+u7v//333pOsLiazTjRu0QLN+U7u6tWaX4IQGAIAr4Evdlq2fez8yE+EaxN/vr4AdFJsJpkpqUZlLhPQuCuhYwfD/bd/UQincsbhC4zbVAOFmgCSpihe4YW4H45PhlJVhXoilE4CDwtoE2n07aaSVs28/heodDCWi2q1eJ2lodzqkAAAhCAAAQgEFYC/b6Zkt9KCqLQ2ImSYL6WMC2s9XxebgTui9KS1AMCwxNA4D48K7b8mYCStUUiev+P/hhrdIndolEn2tNv9R1rO8lFhxVL/vnxg/v89W3JJaKVzH0wYTXi2Omdifvb227sWPEe8dr0ShasPQ+OsciNmHyWUD1YpaU0EIAABCZDAIH7ZDhOYi96xvp0eOCel04vL63eeJjEbtlHCAhoHE5ia0nc7xsPVqpUSBwegnajiKMRUDIpza/QO+B9o+H6Y6cdemd10vjVrEtO/ihvn+5RJaN+aLfdXN27am2sgymx2sHOtnsHT8SiTuJOQGAWBDR2onN5nD4E9fkokV9c/UuvnLv+cTT3XfOuCAhAAAIQgAAEIAABCEAAAhCAAAQgAIHhCSBwH54VW0IAAhCAAAQgAAEIQAACEIAABCAAAQhAAAIQgAAEIACBNwl0vb41Ox23+FmLcAkIQOBlAloUIuGx53n297fvgcOkSeyazC6BkITSWqil371e782yFvI52ygU3MIXTXKXREHidwICEHidwOejQyckUfKTh2YzdKh8Ab3u/5KdEMtHwBeMlKtVuy3fjQ1gUFiiBZS1en3sfbIDCCwCAV/grme047NzJ3InIBBmAm7hdzxuqUTCksmkk0TE3WLwmGk9rZTt017QHmZ+lB0CEIAABCAAgWATcBJjlxDT3LO7//yuPtPafd0q9/dDy2eDXdPXS4fAPawtR7kh8H4CCNzfz45Pvk4gHo9bOpm03GrWMum0eb2efTuTxP3345a+QFzjLhp/UQz2Peu/EbhP58z7fHhgajeNhZ9dXrn5I8SvBPyk7/oXyeUkmSMgAAEILAMBBO7BauXN9YIVCwWr3tft6vYWiXewmmdqpdG8wEQiYY2Hh5lIradWEXYMgVcIFPJ5294ounmrldq9u75NOzLplJs3m0omLRaJWGxGCcpbPc+9c+ndq+d5Y1dTcxgPd3fcO10iovF63lPGhsoOfktgEvJ2HcCfg5uKRl49nr4v6r+kP4iTEgIQgAAEIAABCEAAAhCAAAQgAAEIjE4AgfvozPgEBCAAAQhAAAIQgAAEIAABCEAAAhCAAAQgAAEIQAACEHiRgNc30wKrcqVqknd2u11IQQACvyHw8WDfSQK0cOK+0QgUqw/7e65s59fXdl8fvWxaxCGJghadRyMRu7otId8NVAtTmFkTkHBXExSqtXv3fZeoyw9913Q9CGpCh7dY7Wxu2mo2477rCha3vEVscf9d57LOcz0HTiIGxSX/HJ/wbDkJqOwj9AT8e4aS6nw5OUWgEPoWXd4KSNyeTiVtNZNx945YNGoytstRJVmVfggIQAACEIAABCAQVgK+vNjJ258qIVGQEjEpQZl+3hLOhrXuz8uNwH1RWpJ6QGB4AkEWuEv8LQm4+i/VH0+Ej8DKyood7GybElHr3qr+sdeST/vJqtXWSjb9fFxGwkolo2ZMY7LnQSwWM8nb1VZ69rm4vnG/iV8J+Aub9S8St9MfxlkCAQgsEwEE7sFqbd23//xw5BLPXV7fWP3hIVgFpDRTIbC9seHm+ijZ0fnV9VSOwU4hMC8Cm+vrVsjn3HuJklNc3txMtSga2V7Naq5s1rLptMWiEfd8P4sRb/XDtLo9q0y4nnpn1ns17ypTPXXY+VMS3I7Xd311mmdevb9/N5f/fv6kaSeWfJrH+nxHOo7GbXQM9VcQEIAABCAAAQhAAAIQgAAEIAABCEAAAqMRQOA+Gi+2hgAEIAABCEAAAhCAAAQgAAEIQAACEIAABCAAAQhAAAIvEtAkcDeBtt+308tLqzdYyMOpAoHfEZBcIJvJuE2CJnDXIOrB7o6TC/399du7G1LSg+2NopO4K8qVil2Xyu/eHx+EQBgJ6Huwv7PtxKSDIVmFL3PfWC+470mldj/1BWOTZpjLZm1ve+un3TaaTSc8ISAwCQJKfrCezzsZz//GuCdNoizsAwJBIfD56NCULOf7+bk1m62gFItyQOBNApJ36tkhEY9bPB6zyMqKJWIxt4Bdy9clbycgAAEIQAACEIDAohDo9h/HS5T41o92p+OSZSq5X7O1HM/yCNwX5YymHhAYnsCgwP3y5tbJAIMS6qdXf6MSaZTuKkEpFuUYkYAEfDubG06Kpz9/PT17Mfnnnx8/uMSz17elF5OO+vcojdNqXIMYjoAEfq99r9Xvs7u15WRp2ub08opkCb/BqjHEvz5+cH1iiVfkcsO1CltBAAIQCB8BX54pceY4ks7w1Ty4Jd4oFExzV9R3cXx+8WqSnODWgJKNSiCVTNru5qbJMK2ER5qTQUBgEQjoWra2umpKKK57jPomphl6Ly2urVmxsObGv2MzTs4kGbUE7jflO7urVidWVb13r+Vyrj4xkq9PjCs7+pmAxlG6T/J2PX+MkwDOl4e5eSgvTD7RWI1LIuR59s/xCf0VnIwQgAAEIAABCEAAAhCAAAQgAAEIQOAdBBC4vwMaH4EABCAAAQhAAAIQgAAEIAABCEAAAhCAAAQgAAEIQAACzwloYVWr07H6w8PUJ7xDHwJhJiDZ5uHerpNuaiJ4UKQAWiAuUUEhn3Ni+W63a42HB7u6LY2NW2Lq3GrW/AX9pxeXY++THUAgDAT0nZK8Xd93LXTU4mPJK7KZR6nI89DCEH33whKxWMw+Hx64urwmQAlLXShnsAkc7e26e0in07EvJ6fBLiylg8AMCPiJDcrVqrv+EhAIAwE9A2mBdzqVdM8OehKKPi1ex9sehhakjBCAAAQgAAEIjENAEh3JQXp9zx5dWCvmeT0neJdMRM9HvZ5nV6WS1RuNcQ4VuM8icA9ck1AgCMyEgMRLkofd3k1WHjZu4XXN3dnatHa748pGhJeARHxbxXU35vLSeItfM0nEJQB7LXSfUowjCAsvxdFLvrO5aWu5Vet5npXKdz+J8TfX152wUCFJosbEiLcJ+Mk6U9HI2xuzBQQgAIEFIqBX41bPs063a1+OTxaoZuGuiu5LsWjUSdy/n50j9A53cw5V+v3tbcuk01aq3JHkaihibBR0Apr7ulUsumIqedu030uUuFzHSybilozHnex8lmPfup+qD+b+oWnXpdJEk4ZqbF8SdwTuQT/rw1s+P6GP5tGPK28XBc1T393adAkHdN4+Dydv75u7LpBAKLznDSWHAAQgAAEIQAACEIAABCAAAQhAYL4EELjPlz9HhwAEIAABCEAAAhCAAAQgAAEIQAACEIAABCAAAQhAYAEIaEKrJrZWavd2fXvrpCMEBCDwK4FsOm1721smWbpEAJK3azHivEILSFYzGSeTlqDAFxzotyaoX5fK1uv1JlI8CRQ0OV771uLLedZ7IhViJxB4g4C/IESbvbToWDLq9Xz+h8w9jAuTJW+Px+N232i46xkBgWkR0H3z48G+S4ag583LG8Qv02LNfsNBQM9t+k7oefLb6Vk4Ck0pl5qAkjltra9bIh5zi2V9gftSQ6HyEIAABCAAAQgsJQGNnGj8pNe3nyRo/oiKZMKSoS7SCAsC96U81ak0BEyJKyRhUqj/QhKxxkMTMhCYKAH1LxzsbFs6nXaCPJ1rkn4NhqRcjElOBrsvbx/cmy9y15jXajbj/gkR2mi8lQha4/WJSMRe8MuNtjO2hgAEIBAyAr60k3tHcBpOz1d/fjhy89pKlYrdqo+CeaDBaaAplERjeNsbG+55WvP59HxHQCCsBNQP+WF/z2xlxWozSCqVSiZto1CwTDplsUhk5vJ2tZP6mpUQRdfs0l1lotds8dzb2rRMMukSs89STB/Wc5ByD09g0vJ2HXljveC+k/HIikVXfj5ju/2+S3bwVqK/4WvAlhCAAAQgAAEIQAACEIAABCAAAQhAYDkJIHBfznan1hCAAAQgAAEIQAACEIAABCAAAQhAAAIQgAAEIAABCEyIgJbea1Jrq9O18+trN7mVgAAEfiWwVVy39bU19w+So2sB4iwjGomYFs9nMxlLp5IWi8Xc4XvdnrU7HSc10O+e17Nez7NmqzXR4mmR39HenpM2Hp9fuOMREFhUAkpWIIG7YhjZtL6bijDdQ31Rh77L+k4/l6IsattSr/kR8IVvWix+fnVttXp9foXhyBAIAIHPR4cuqYEE7jxXBaBBKMKrBAr5nK3lcpZOJi22YhZ5tlAWdBCAAAQgAAEIQGBZCch/pvEVaUQkOpZAxAncJyzamTdf9z6/v+ekpDGspPNuDo4PgZkSkL9dIrGu57nf9YcHK1eqEx9/mmmlOFjgCGj8cWdzw5REW3/+enJq3Qklpw5cZedYoM31dSsWHse5Ncbd7XadGM0f39Lfa5xIyX4bzBcZqaV8wZyek5T4kIAABCCwTAT0Tizp7Guhd2QJxInZEojH4/b58MAdVImY9AxPLCYBPT9/3N+3eDxmnU7Xvp2dTVT+vJjUqFWQCWQzaTvY2XH9DieayzbFBBSSRBfyeYtGIy/KomfFSX3KnZ5nJxeXE593qGuE3gOL+bwlY1HG+WfVqEtwHF/errlO6mOY1Jyno71d10/xPEHa4DOnkpWQ6G8JTjKqCAEIQAACEIAABCAAAQhAAAIQgMDUCCBwnxpadgwBCEAAAhCAAAQgAAEIQAACEIAABCAAAQhAAAIQgMAyEHDy9m7Xqvd1uymXWcSxDI1OHUcmcLCz7cTpCk04l8B9FpGIx91xs+mUJZNJJy7o9/tOCqToSN7ebruF9Fq4IoG7/n1aIYG9pNY61uXNbAX206oT+4XAIAGJpbUQRGIqfZMuFlQynctmbW97y8k4SMjAd2CWBHQPUYIExT/HJ04SQ0BgWQlsbRRtPZ934goJLAgIBJGAFsfubm5aMh6zeDTy4z0kiGWlTBCAAAQgAAEIQGCeBCQTant9K1Uq7hl/mn20s66nngkPd3csjsB91ug5HgQCQ8AlqfD6Tpymcah6o2F31RqS7cC0UPgLEo1GTYm0NXahcYtvZ+f0HU+4WX0JWrlatevb0o+9a2GuBOQaH5ukdG3CxQ/07vzFzdGVFSd+JCAAAQgsGwH3nOhmV/wcLhmQ57kxYZLJz/6s8MflJVRVP8V9ozH7QnDEqRPQeHMhl7Nez3Pzfmc1n3HqFeMAS0tgZ3PT1nKr1uv1XJLMar3u7iGT7GvVu4/ePTcKaxaPxVzCSj3Lzyvanmftbs8lM5vG/TKTTjkpfizyKKonIDAuAY2DqI9QzxiadzrJ8/bz0aH7XqaikZ+K6QvjSQ40buvxeQhAAAIQgAAEIAABCEAAAhCAAAQgYIbAnbMAAhCAAAQgAAEIQAACEIAABCAAAQhAAAIQgAAEIAABCLyTgJZPtXqeW2x/cnHJQuh3cuRji0tACzY+Huy7SeGzEB3HolErFgpO2B6LxRxYHbfd7Vqr1bJWu+O+p51e13rdnvU8b6bwxWM9n3NlrNXrbiE/AYFFISBpuwQWOs/1vft6eraQ90VdWz4fHprWns0yIcWinCfUY3wCvrRaCyz/9/Xb+DtkDxAIKQGJkTYKBbur1ezq5jaktaDYi0xAos5CPme5TMYS0YhF5rhwfZE5UzcIQAACEIAABBaDgOTGkoioz1RyoWkn2pwltc31dStKaDRnmdEs68yxIACBlwl0n0Tu/tiVRJCSQRMQmAQBJbFWQu1MOu3GP//5fjxRSd8kyhjmffgCd2Rnk29FjSv+9fGDyYWYiPwsmZv80dgjBCAAgfAQQLQ5/7ba296y1UzGmq22nV9fL+T8l/lTnl8J1nI5294omuf1rVq//ylJz/xKxZEh8D4CmrNXXFuz3Gr2xw5cErl2x9qdtrVabWu2WtZst8d6T4xGIqZrYyqZNP1ZCSvn6TRXspNWr+vmBH8/O38fvDc+pYRpf344cls9l2JP5YDsdKEJKOGAO2+nIG8XuP9+/uTmtCYH3q39sZdOt2tfjk8Wmi+VgwAEIAABCEAAAhCAAAQgAAEIQAACsyCAwH0WlDkGBCAAAQhAAAIQgAAEIAABCEAAAhCAAAQgAAEIQAACC0mg6/Wt0W5bpVazcoUF9gvZyFTqXQS00DqVTNje9rZbrDGtCeeDhUsmE3aws+PEiJJHaya6ZO3tTtearaZbUCfxj/u3OUY8Hre9rU0nmK/d1+26VJpjaTg0BCZDIL+6artbm25n+r5/Oz2bzI4DuJc/PhyZkkVU7+9JwhDA9lmWIvmymE6nY19OTpel2tQTAj8RGBS4X9+WxlpoDFoITJqA3oEO93YtEY87eXsUefukEbM/CEAAAhCAAAQWjIATCslc8hQuKWen4/qZGs2mPTRboRSlSaarBKd6LkxGI7ayYO1GdSAAgdEJ6ErX8/ommbsk2+122+6qNZfAgoDAuAQ0Rnq0v+cSa5MgYFyaP38egftkeT7f2+ejQ3feIkScLmf2DgEIhIuAnhtbPc/Ncfrn+GTuc53CRW9ypdU9SvND1DdxenE5uR2zp7kSiMWi9vnoyKzft+rT3L15zyecKxAOHloC2UzGCrmcZdIp1++oMerHpOJ9031Efa46t9UPYW6Lx79XX8SDhO6ttmnekcTO/f6/fbMvAZEcXpJ4PbcnolGLRlbm3tep+fvNTsfuGw27up3eHNxPhweWiMUsGY06OTbxKwGdYjq7/NPopbNJ6MRP5+gyYpy2vN0Xh4lvYiCzgp4n1R4n5xfueYaAAAQgAAEIQAACEIAABCAAAQhAAAIQGI8AAvfx+PFpCEDnxdkMAAAgAElEQVQAAhCAAAQgAAEIQAACEIAABCAAAQhAAAIQgAAElpRAT0KRnmelSsVKd5U3J7AvKSaqvYAEtDBtLZezSDSiWfcvhhaFJBMJ92+zkBynkknTwnktJLmr1azeeHByn6AuropGo1bI59yilkrt3q5ubxfwTKFKy0JA4nYJ3BU6ny9vbha26vvb27aazcwkKcXCQqRiEyGgRCkSwGlh5KJ/7yYCjJ0sJIFBgfvVDc9SC9nIIa2UJJ16X9oorLmF3PGBxbEhrRLFhgAEIAABCEAAAjMhIKFQz4le5M+S7OVRKOT/Vl+vZEISDLXaj3L3Zqs1k7K99yASt0vwo4Q+PBe+lyKfg8BiEpDYSmPNkrjr2iZpYLlaDey41mK2wmLWaqu4bqvZrEt8cnx+sZiVnEOtELhPF/r+zratZjKWcMLJ6R6LvUMAAhAIE4GOp/fkvimRsZ4VidkTiEYj9vnw0DQ+rzmiN6Xy7AvBESdKQH01evaIx+KuX0lznJREkIBAWAhoLFpzZTUenUrEXeJIXaNiT2LswXr4faue62N9FLr7f9ft9R7l7Z2udb2edbuP/93udszznvpm+32XxELH0ny5ZDxu8QAlL9d9UgJ3fYfPLq+mModf9dc1Q5xTsRjvK8++KC5JwFOywl6v99p08h+fklw89nQOPSYbWI7w5e2aS69kA9OY1+7P4Y2J8dOLtf8sOYs5/MvRktQSAhCAAAQgAAEIQAACEIAABCAAAQiYIXDnLIAABCAAAQhAAAIQgAAEIAABCEAAAhCAAAQgAAEIQAACIxLQJPZOz7NGq2UnF5dTmUw7YpHYHAJTJaCFH5l02tbzOYvH404487ic49dJ9NpWoYUhWkCohYTTjFQqaQc7O64k942GXZdK1utpWUCwo5DP2/ZG0bRw4bpUdqJ7AgJhI+ALFXQ1uLi6tlq9HrYqDF3eXDZre9tbbnst+tL1hoDAPAkoUYqkMbrfni/492+enDl28AgocYFkPoW1vEtioOQ9CNyD107LXKKNQsHWcqtuAbsWxi7PsuNlbnXqDgEIQAACEIDApAlIKKT+50ehkJmnPz/J3XUsCU785LqTPvYk9ye50c7mhpO3q0+dgAAEIPCcgIScXYnRdG3r9618V3HXNyWvICDwHgLZTMY21wuu3+zvb9/fsws+8wIBBO7TPS38ZJ3qS5NsjoAABCAAgUcCek7s9vt2e3dnt+U7sMyJgETJH/b3TLLj23LZJVgnwklAcyv2t7csnUqZ5jd+PzsPfHLAcJKm1JMmoPP1UdyesNVM1nLZjEWjUXMy7BfE7W8dX0nl1BOh377UffAzut61Wm3rdDumd0y9X+opXX2cQZJuq+xtVcLMbsplK91V3qr6SP+eTiVte2PDydtjkQgJOp/oiXjvKcmM33vVeGi6BIU9r/cq48hKxJQYReeUziOdU9EFfwfU6dnxNLphbn74xfXNSOfgsBv78na9TicjEfcxHduJ4z3P/jk+YZ3LsDDZDgIQgAAEIAABCEAAAhCAAAQgAAEIvEEAgTunCAQgAAEIQAACEIAABCAAAQhAAAIQgAAEIAABCEAAAhAYkUDH69tDu+0m1E560veIRWFzCEydQDaTts31dbcQQdHudKzeaDhhzvPQQhEtdtJiES1gU3Q6HbsqlazeeJh4WZPJhH3Y23P71QI5LcTQhPMwhC9wl4RDC8Ja7XYYik0ZIfATgf9+/uT+W4s8ut3uQtORwF2LXXSd03VGC6SVpIKAwDwJ5FdX3Xm5LN/DebLm2PMl4Evb85JiJxI/CqMFoCfnF24hKAGBIBDQO5CEU6vptCWiEeTtQWgUygABCEAAAhCAwMIQcJLj/qPIXX0zx+cXge5TVT/57uamrWYzluTZcGHOQyoCgWkQ8OXtus5JrvQohryzSq02jcOxzwUnEItGXTJaSSn/9/UbyQAm1N4I3CcE8pXd+AuclfBGUkgCAhCAAAQeCSBwD86ZoMS9O5ubrh/i2+lZcApGSUYiIBFzIZ9zz8iXNzdWva+P9Hk2hsA8CPhi5sFj67lZP5N4dH5MoPlvIs3HPgrPej3Pep7nRPFRJy+PTOR4k2boJ8brdHsuId7dhObyaT7WaiZj2UzKEk+y/GV+U/HPE/Vbibnm6LTaHdeH9dBsWv3hwWVi1XYvcRqcap5OJi2TTls2nbZ4LOp+FjGRly9Q1zk/a3m7jqnkBkpyIGm8jk9AAAIQgAAEIAABCEAAAhCAAAQgAAEITIYAAvfJcGQvEIAABCAAAQhAAAIQgAAEIAABCEAAAhCAAAQgAAEILAkBN/nY6ztx++3dHYuel6Tdl7WauWzGtjY23IKMVqtlzXbLmq22k7hLYqyfH+Eb3VfMErG45VazJkmAFnHE43Encr8pla3RbP6EU/vY3ijaajZrlWrNSdiHCckRD3Z33KaSw1/d3oZG3q7FHaqv+J5dXTshPgGBsBHwJxtoIc4/34/DVvx3l9eXdGgHup5dXt8gDn43TT44CQJbG0Vbz+fdM6mEPAQEFo3Ax4P9n6TtOtcbDw92V609LgIlIBAQAko0sLO54QRpkrdr0TwBAQhAAAIQgAAEIDA5Av7YjKQjJ+fnrp86yKHkU4e7O66PXAJ3AgIQgMBbBCSzkqTTyce6PTcOLcGS+kIICIxCYHdry/KrWTd+UUHSNQq6V7dF4D4RjK/uRIlv/vr4wYn+giqGnC4B9g4BCEDgZQII3IN1Zvz38yfraX7M8QnP6MFqmqFKs1EouCTMSgooybPm/hIQCAOBz0eHpnFoydpXTOJ2s8iUx6FdAk17TDKn4+p4QR759vuNdY1WX0qtXnfznd8TmstcyOXc9ULi+ljkUZa/rPE86aD6qCT2V3+V5npL5P6e8OeMO4l7PGbJyGL1n89b3q5EuHqOlFxfiXAJCEAAAhCAAAQgAAEIQAACEIAABCAAgckRQOA+OZbsCQIQgAAEIAABCEAAAhCAAAQgAAEIQAACEIAABCAAgQUnoInpHc8zTW49Pju3VjvYgpAFbw6qN2UCWiitBSCaLF++q1i5UjHJcUYJ7SO/umqFfM4S8bj7qCbt35bKVm82bau4brls9ocIXhP8v56eWqfz+4n9iUTcPu7vu89VajW7LpVDI29XfXe3Nk0kzy4ufxHaj8KXbSEwTwJaqKQFjvf1hp1dXc2zKDM/tv891jVIiztvy3dWrlZnXg4OCAGfgC+PUbKULyengIHAwhBQ0pv9nW0nQdD9pnJfs1ar7RaEEhAIGoH1tTUrruUtFY8t9SLuoLUL5YEABCAAAQhAYDEIDEp4Ti+vrNlqBb5i6hPfKhYtHo1YbIklP4FvKAoIgQAS0Fickomr/wOxYAAbKARFWl/Lu3vQfaNhZ5fLNX4zreZB4D4tsv/uV+PnmleAxH36rDkCBCAQHgLumbDft4vrGydKJeZLQAL3dqdj307PELjPtylGPnpuNWt7W1vuc0oSfl0q0YYjU+QD8yCgubd/HB2afitB5PJqxN+m75LheX03J3cwNK9P8/xvyndOZv270PzmzeK6pZNJS8RiTt6+zMz9Pnkxc3N2Gg0rV6oT65sv5PMu+Zx4L1IC1EF5+zSf4X68Q6/YLwL85lMCgy/HJ++W7L/9rWMLCEAAAhCAAAQgAAEIQAACEIAABCCwnAQQuC9nu1NrCEAAAhCAAAQgAAEIQAACEIAABCAAAQhAAAIQgAAE3kGg7fXdZG5NRJYwmoDAIhOQoHhro2jNZsvOr6/HWrgUj8fdZPtYNGqJeMLi8ZhFnsTH7U7XIpEV92/RaNQaD007vbz8Ca0kydo+lUzaWi5nmXTqaVHAg1tUpYUWYYhMOm3FtTVXfi2u1AR9AgJhJeDLKs6vrq1Wr4e1GmOV22egnTSaTSdCCcv1aKyK8+HAEdBizY8H+xaPxaxSu7fLG+4vgWskCvQuAv6Cw7tq1a5uS+/aBx+CwCwI6B2lWFizZDxmiUhkFofkGBCAAAQgAAEIQGBhCWgcRkIY2XEkyNEfJd6RJO3y5vZN0U5QwOxubbk+ceRKQWkRygGBcBHQdU9JxVudrtUbDfpFwtV8cy9tNp3+kUz66/HJyAm6516BABYAgftsGgWJ+2w4cxQIQCA8BFo9z70P//3tO/MQAtBsTuDe7tj3szOerwLQHsMWQXMoDvd23bzEbq9nx2fn7jcBgTAQSKdSdri74+bNLpLgelrslRCv21ff8mN/sutbfpKPKyFo5f7eavf1F+dBJxOJH/L2eDS69PJ2tZFE5Oqb8hlqbmRJIvwJJVfN51atkMstlMB9UHo/L3m7nwDo9u7Obst30/q6sV8IQAACEIAABCAAAQhAAAIQgAAEILC0BBC4L23TU3EIQAACEIAABCAAAQhAAAIQgAAEIAABCEAAAhCAAARGIaBJ3a1ez27vKqaJrQQEFpmAFi/t72y7BUuluzt7aLYmUl0J2gv5nK2trlosFnOynbtazeqNB0vE46bF77ayYt9PT63b7ZkWRuRWsybxuRZSSeTuhxIpaJJ7WGTJKvnR/r4lE3FXhRLXkomcU+xkfgS0OFXxf1++zq8QATiykl1IKKHr08n5hRO5ExCYBwHdM3Uflcx9mRMrzIM9x5wegb8+fnDX168np9bpdqd3IPYMgTEIZDMZ29koOnl7dCVikX9fWcbYKx+FAAQgAAEIQAACy0lAUpi2pDCS7XQl0+rbSiRivV7Pydsl2glDKBGp+otS/5+982BLJUn/9kMGiYpZT5jZef/f//Pszs4J5oAiSIbmvX6F7XI8BkRCA3ft5eIcO1Td1XRXV7ifeIwAP4tQYeQRAgEloHti1/Pcj+6BqxpINaDVE+hsaZx3Z3PTBZT+5+cRgsoJ1BYC9wlAHPEQSNxHBMVmEIDA0hPw3481N0qB5EnzJ6A5Mj3PcwJwBZkjLQaBYqFg6/mcaxNrnuGi9C0tBl1yOW0ChVzOioW8xaNRizEIPTZuSd27erCaWavdtqvSzS/z+3zOmtscDYcsOjRHeeyTLtGOYieGSpq3oz6qeqPx4RJqHrnYaz51Ihz+8PHmfYAgyNv99qPq6dvR8byRcH4IQAACEIAABCAAAQhAAAIQgAAEILCUBBC4L2W1UigIQAACEIAABCAAAQhAAAIQgAAEIAABCEAAAhCAAAQmSUBTj7U4vtPz7Ojs3E3iJkFgmQlsrq9bLpux0m3Z7qrViRdVMnbJA5rttpPx+EkygWx67VHU7kQ9vZ51Oh1rd7ru926va+12ZyG/hyq3ZM+S0sfjcVeO86srFvZN/ArjgOMQONzbtZvb8kgCcn+igb6Tkn+sevLFHQjcV/1KmH/5c5mME8Qp/XN0bF2E1/OvFHIwNoHM2poLKFRvNO34/Hzs47AjBKZJQO37ve0tSyWTFg+HLMxi7mni5tgQgAAEIAABCKwAgY7XN4lOypWKVe5rFg6HXP9x56FvOMgI0qmUZdJrLgDwei5v+WzG4g/SnyDnm7xBAALBJuD1+9b2+m486fTykvGkYFdXYHKngIi+qFJjvTd3d4HJ26JmxB8Huq1UnOyPNF0CSNyny5ejQwACi0HAfz+WcLpyf78YmV7yXErg7if1VUjmbv2+C7Cudnut3rCbcpmg1AG7DtSu0BynRqtlZ5dXAcsd2YHA6wR2Nzddf2MiGrEI49Afulwktla/s+Y6Nt3c45Y1W22LhMOWz2UtEYs5eTucn8esGd5OUN7tuedctVY3BZkZdy1Fei1l28Wi4x+PRhZemu/L2z3Ps8vSzdTabo/vyiF7Vnrf6nmmumIO64duF+wMAQhAAAIQgAAEIAABCEAAAhCAAAReJYDAnQsEAhCAAAQgAAEIQAACEIAABCAAAQhAAAIQgAAEIAABCLxBQIuiWp2OlStVFjhztSw9AS3q/+PwwEnUf56ezXRhWTwWc+LZZCLhOGuyf7PZsnqzYY1ma2nEFBLsrudzlojH3SK+y+vS1CbtL/0FSwEnRsBfbFpvNt8UuRfXC07+cV+rO2nMqicE7qt+BQSr/FvFDVvP5Zzg7j/ffwQrc+QGAu8g4C88vCiV7K4y+YBC78gKm0LgWQKRSNh2t7YsGY9bIhp1C7pJEIAABCAAAQhAAAIfIyDBSLvbdf3SvV7vYweb4d4KQKV3GEnbmq2WqZ9bvyfCYcOtNMOK4FQQWFICvgRKUixJoBrN5pKWlGJNkoCCzR3s7ph6KyR+rdZqkzz8yh1LQcgVnEVJkjoxlZiNND0CSNynx5YjQwACi0HAF3D+/eMnz5yAVNmwwP25LEnoXntoJwQky2TDzPXXaH6e5jcp6B4JAotCQO9ynw/2nVhcQSIZip5MzXUfAog6IflDIA4FbY8RrH0kwJrr3On3zfMGMnwFYr2r3o/cVtGc9Hw2a4Vc1vWhS5gv9ouehgXuR2fnY4vtX+Pwlrxd13a333fz0NVnQYIABCAAAQhAAAIQgAAEIAABCEAAAhCYDgEE7tPhylEhAAEIQAACEIAABCAAAQhAAAIQgAAEIAABCEAAAhBYEgJe36zt9Zw8+uT8wsmWSRBYZgKaIC+5uK75i+vZT+SORCIWj0Wt1/OcwF0C2mVMKqcEu6lkwgnra/WGnV1dLW15l7EOl61MTxebSuRevqsMFis9SdvFDbfA8ezyCumHmSFwX7Zvw+KXx78mO52OfTs+WfwCUYKVJPDXl89OeKhABMvaHlzJil2iQmtR8Xax6MTtUaycS1SzFAUCEIAABCAAgXkRGIzFeC6Q7tXNzcK8B+QyadvaKJoC/AwnNRElcCdBAAIQmAQBCZi6Pc8FHFe/fLvTmcRhOcYSE5AUTYF4c9mMaUzy+Owc+f8H61vjupvFDSfFl7xdQjTJ3EnTI4DEfXpsOTIEIBBsAv77sZ4zpxeXwc7siuVObazhcUv9t34U2G1ns+j+9t+fRwvTp7EK1be3tWnxeNzNy7u+vV2FIlPGJSGge8v/+/rFidtjChK5JOUKQjE0G1mya73XqU9XEnH4vq9m1Fbpep770RxvBY2TyP21oKzJRNyKhXXT5zJK86cpcX9L3u63HXVN/3N0PLJQ/321ztYQgAAEIAABCEAAAhCAAAQgAAEIQAACIoDAnesAAhCAAAQgAAEIQAACEIAABCAAAQhAAAIQgAAEIAABCLxAwJ+oXWs27fq2bPVGA1YQWGoCsWjUDnZ3rNlq2V216iTupOkSkPhxo1BwC/o0gf7b0fF0T8jRIfACAQncdQ1Wa3Un9BhlYdK/v31feZ7RaNT+ODxw32EJUCS+J0Fg3gQkvf5ysG96rmuB3DwCssybAedfPAKpZNJNZEulBp9KrVbbfpyeLl5hyPHSE1jP5y2dSjohR1yr5kkQgAAEIAABCEAAAh8m4OTEXt9OLi6cVGsRkoKhFtfzFo1EHwP7dCT/6fctQqCfRahC8giBhSLg3yfb7Y6dXF6agjeSIPAaAQXi3d/eslgs5oRq349PkIl+8JLRmNDBzrYLcqwksa5E7hpfI02HABL36XDlqBCAQLAJ+BLOUrlspdtysDNL7hwBzRc53Nu1VCJhl6UbK1cqkJkiAc2DULtM3NUueynOspTM+VzWvJ5n1XqN79MU64RDT55APBazr4cHTi4eYzx68oDNTOsDGOkfH6349by+9TzP2r2em99TazSscl+1vv44lLLptGXSa5ZOpSweiQyk+UsIfxoS97fk7cLcfhiTUP9E5f5+/EplTwhAAAIQgAAEIAABCEAAAhCAAAQgAIE3CSBwfxMRG0AAAhCAAAQgAAEIQAACEIAABCAAAQhAAAIQgAAEILCqBLQQvt3tuUW3WnxLgsCyEyiuF2w9l3OLyZjIPbvajkYjViysWy6TdovFbu7uJnJyLViTkIEEgVEI+AL3v3/8dJvvbG5aNr324q66tn6crLZUd1je3mq37ejsHEnHKBcb28yEgBYqf9rbNcnczy6vrFqrzeS8nAQCoxJ4Ttg+vK+eM3oPaxAYY1SkbDcjAtFIxD7v71ksGrF4OLKUC4tnhJLTQAACEIAABCAAgUcC8rl0PM8J3L8fHVu31ws8nVwmY1sb6xaJRJzoJxwKmVxKEu1J4C6JWPRBQqO/kSAAAQhMgoDukxq/pj96EjSX+xjqF97f2XYSUT1nJW/vMmY4sUrXePpmccO1ASRvZz7JxNA+eyAk7tPly9EhAIHgEUDgHrw6GSVHktIe7O64sU2Nzy9C38Yo5QriNprfWCwURs5ar9ez+kO9jLwTG0JgzgQku97f3nbydsmuSRAIKoFB3/4gqKlSvdFw88/bnY7rO89nM25utC7jVQhIMEmJ+yjydj/go9ofmrtKggAEIAABCEAAAhCAAAQgAAEIQAACEJguAQTu0+XL0SEAAQhAAAIQgAAEIAABCEAAAhCAAAQgAAEIQAACEFhQAm4xVK9nrU5n5QW1C1qFZHsMAp/29iyVTNjR6Zk1Wq0xjsAu4xJIr6Vsu1i0SDhsR+fn1mq1332ozNqa6SeVSprk7RLBX9/cvvs47LCaBJ4K3FeTwuilfk7eru9vz/OQuI+OkS2nTEAyOS3mUvpHAjwEPVMmzuFHIaDgAl8O9n/ZtP8gHms0W1Zr1K3eaI5yKLaBwMwJaIFxIZu1YiFv8UjECTpJEIAABCAAAQhAAAIfJyC1S7vnOcnLz9MzJyYOckomErZV3LBkPO5E7dbvm/5nTuM6kLcPfh9IaaLh0MN/BblU5A0CEFgUAm1J3CUgbDTt/Pqa/uhFqbgZ5zMei9mn/T037liuVO2yVJpxDpb/dGKsfs7Bc9/stlKxq9LN8hd8TiX0xXU6vfrk1MZCZDmnyuC0EIDA1AkgcJ864qmd4OvhgSkQsMS1lfv7qZ1n1Q/sC9zFWEHBX0ua25PPZEzj0X//+Ok+SRAIOgG9Y2wU8i5QQTwcZkw66BVG/hwBict7fbNur2vdnvfQb27uMx6NuD7yVQl0OgmJ+yjydnFv9jzH/9vR8ZvPRC5VCEAAAhCAAAQgAAEIQAACEIAABCAAgY8TQOD+cYYcAQIQgAAEIAABCEAAAhCAAAQgAAEIQAACEIAABCAAgSUjoGUaHa9vjWbTytWq3VVZULNkVUxxXiBwuLtja6kUAvc5XSH5bMbW83knU5Bo97VFY1pglsukLZ1as0Q8ZuFw2Ek6fE2QiqCFaloUSILAKAQQuI9CabDNc/J2ff80ASOdXkPQMTpKtpwyAT0b/vry2Z3l39++T/lsHB4CoxHwJ6tp61q9brVGw2r1hhOPsWB+NIZsNR8Ckrdvra/bWjJhCkQQw94+n4rgrBCAAAQgAAEILC0BjclIbHJfr9vFdcl6vV4gyyrhjAKmuT7ZUNj3tLv3GTnA4rGopVKpR2E7kqVAViOZgsDCE9A9s+t5A4n71ZULLEqCwDABiUOdwD0ScYE9vx+fvApop1i0CyTvI19EagvsbBadiE4BaHwJnYLQnF5cIk0bmeT7NlzP5SyXVTss/rjjQOQuqTuRFt9Hk60hAIEgE0DgHuTaeT1vqWTCPu3tWb3RcG0CtRNIkyfgC9yPz86t3nw7MPgfnw5du7h0e2u3d5XJZ4gjQmDCBDTXR+9o2Uza9TFGJL42ya8nfCIOB4EpEOhK5O4Nwp0q6bqNhlYvEMFHJO6jytv9MZVSuWyl2/IUapNDQgACEIAABCAAAQhAAAIQgAAEIAABCDwlgMCdawICEIAABCAAAQhAAAIQgAAEIAABCEAAAhCAAAQgAAEIPCGgCcRdr29MauXSWDUCWuBUyOWcfLhaqyHRnPEFoEX+28UNy6YzdnNXtpvy3W850AKdw71dS8Ri1ut51vP+JzKSFEApmUg4mXuz3bbL69KMS8HpFpGAP3FA183fP34uYhFmludhebt4KdiCPpV8jqMuEp1ZpjnRyhKQREaLutqdzpuCnpWFRMFnToBnzsyRc8IxCEhylkjEXZAk/R6LRi2ZSFoyEbdoKGRRVsePQZVdIAABCEAAAhCAwNsE2p5nEtVJSHx8fv72DgHcQmLRreKGyxny9gBWEFmCwBIR8CVNCox3cnGxRCWjKJMisFEoWLGQd5Jx9RH/PD17HM8YPocvBtM444+T00mdfimPI0n4we6uSc6qVLmvORFoLBa1va0tJwbVmNH51bULSkOaDgEJ3CVyz2cyrv9OyYktJXMPhx4D6Uzn7BwVAhCAwPQJIHCfPuNpnkEB1tUeKJXv7K5aneapVvbY7xW4+8F3VC/fjk+ebROvLEwKHlgCeufY2dx07V29hzx+hgbtXlzuga06MvZAQOsw9La2ysG2xpG4jypv99uLnW7Xvh0dc91BAAIQgAAEIAABCEAAAhCAAAQgAAEIzIgAAvcZgeY0EIAABCAAAQhAAAIQgAAEIAABCEAAAhCAAAQgAAEILAaBvpl1Pc8J3LVAWYuZSRBYFQISE25urLuF/I1m0yrVe+s9iIlXhcG8yykpZHF93VKJhB2dnZsvZffzdbCzbalk0jTx/r5Wt1qjYZ1O55d6yqTXLJ1KmdfvOxk/CQIvEdCEgY31ghOPK3V7Pfvn5xHAXiGwv71t+o75SQs8JeHQ91G/K8CCvp9qQ/hid4BCYF4E9ne2LbO25p4Ft5XKvLLBeSHwCwF/shrPHC6MeRHQu44WtIfCYYvoJxJxWXGL3B8kT/FY3KLRiPu73pEkcY9EwhYORyyGBGpeVcd5IQABCEAAAhBYcgK+cETFvL2r2PXt7cIFGM1ns7azWXRty5iTKy15pVE8CEBgrgQ0pt12gX49J4a8urmda344eXAIxGMxy2bSpueSL7e+uS3bzd3vgaPVL/Lnp0M3Nqyk4NAn5xfW6/0vgHRwSjbfnIinAnErtTodu6tU7K56/5gpsdYY0lpqMOamPnnGaadfZxoDkcxdn35SG8zJ3B+u6+nngjNAAAIQmCwBP7hZqVy20m15sgfnaFMnsLlesKB103gAACAASURBVEI+b+122wXQIU2ewHsF7muplGnuhCTCpxeXBNqZfJVwxCkR0Hua5olmH+aCRqPRxzOpratxaxIEIBBsAhLZaz2K5pfqGfRaGlXe7volep6pb/D47NzqzWawIZA7CEAAAhCAAAQgAAEIQAACEIAABCCwRAQQuC9RZVIUCEAAAhCAAAQgAAEIQAACEIAABCAAAQhAAAIQgAAEPk5AE2Vb3a5bdKuJrSQIrBoBJ3Qu5N1CfcnBez3PwmEJ3VvWbLVWDcdcyis59Houb9FI2I7OL6zb7bp8JOJx+3Kw7ybcV+9rblL/cwIFSeCzmYzbBzHAXKow8CfVtbRV3HgUt2sxhwI2XFxfBz7vQcng5vq6E6BI6vpcQswRlJpa3XxIFvPXl88OwL+/fV9dEJQ8cAQeBe7dnv1zRNCQwFXQkmVI7zTJeNxisZgTsEtgpnaQhOxh/QxJnPp9z6R21z5a6/4oenf/9iB4XzI+FAcCEIAABCAAAQgEhYDk7R1vIBxR6vf7LkCe+qbN+k4+e351/Vuwy6DkX/nIZdK2u7WFvD1IlUJeILACBPq6f/Y963R7VirfWZkgjitQ668XUX1vElomEwm3oYLPXt7cvChk17NLMkAFhXYB70IhFxRAfSd+8p/P+m9fD6jndL3esHK1Gujn8yQuCLHY295y4kQ/qK+CzTwNwu2faz2fs62NB9F7u+0EbeJFmi4BtRfzmYyTuav/z08Dkbv90g843ZxwdAhAAAIfI+DL2/WcOTo7J2j8x3DOZW+1l/715bNrV/04ObV2pzOXfAThpGpHFfI5N/6m/p2XkgJ/N1tta4wooB1V4K42sdplqeSgbaz5d+fXJas3GkHAQx4g8G4CiXjMsum0mxeq+WpI3N+NkB0gMHMCvsD9rcA8o8jbNY7St77ps9fvW+X+3o2bkCAAAQhAAAIQgAAEIAABCEAAAhCAAARmRwCB++xYcyYIQAACEIAABCAAAQhAAAIQgAAEIAABCEAAAhCAAAQCTkDLRNo9z2rNppVub52wmgSBVSSgxUta3GxarC+BYTjsFqGXbstOGk6aLgEtW9vZ2rLMWsrxb7U7dnNXtmKh4BaclytVuyyVXsyEFp5l0mm3/O2ydDPdzHL0hSTgL2ZE3D6Z6ntJ5q5AMAq4QILAPAjkMhnT4i4tCP9+fDKPLHBOCDxLAIE7F8YkCTgBu3tfCVkiJlF71Ek+JfzUO0wkErFYNOKkY8M/+pt2lZpMC1wjv0jaEbZPso44FgQgAAEIQAACEBiFgKSxXclHZCIeSsP/JXHdqCKvUc45yW0kTtrZ2nRi0Hg47AICkSAAAQjMioA/vq3P65tbu7m7m9WpOU8ACUjInk6lrNPtOOnr02frcJbVV/LHp0O3jcYTJc7c3SxadChwrQJJD8vH/XFjPfNC6l8xc3+v1Rt2V60unaA0n8046afKLXn79W3Zqvf3Tnj/WpIs9HBv17UNtJ+Eaoyxz+4Lo/F0zXWQ0F39gEq6Vp3MPTxQyJIgAAEIBJGAZJwSuOvZKvG3niGkxSSwXSya2hESq15cvzy/azFLN1quNSasvhJJpkdNzVbLFCinWqu9uIuOt7+z7ebPvTQnR22x7eKG28bz+tbtda3eaNrt3Z1r85IgsOgEkom47e/sDIKWu/5IWriLXqfkf3kJdLy+k62/No/0OXn7sKzdl7YPU1I78Z+jY9qLy3vpUDIIQAACEIAABCAAAQhAAAIQgAAEAkoAgXtAK4ZsQQACEIAABCAAAQhAAAIQgAAEIAABCEAAAhCAAAQgMHsCmiSrybJa2K4F7iQIrCoBLUKPx2JuMboWM0kkPpC4d+zq5ubVxf6rymzS5Rb7tVTS1lIpJ1rQAjRfsnBycfFqgAktRCtksxaNRe3yurR0soRJs17F4/kC96vSjd1WKquIYGpllsw9vZZy904WVk8NMwcegYAWLWfW1ozv+Qiw2GSmBBC4zxT3Up1M7eOBkD3q3lW0MF3PW/2bFqfr70+T/kWL1rVmXb87PdPD70sFh8JAAAIQgAAEIACBJSQgQYnGbPQjIWxQhWdO3r5ZdP3nyNuX8EKkSBBYEAK+xL3Zbrtx7ur9y8LDBSkS2RyTwP72thtfvKveuzHd15Jk79n0mjVaLTs5v3DjkBqX3Nveskg4bD3Psx/HJ+5TYfD8FA6FLZVMWjaTtuRD34zrlwmFrNPp2H2tbuVq1brd7pilmO5uEqMp/xKql+8qvwjq/TOrv2lva8uxVNK2mj+igKmjJjE53N01Bd5WKpXLLlg6abYENE4imbs+/3cNP8jcn+lPnG3uOBsEIACBXwn4AncFL1MgFtLiElBbQoFyTMLW8wuTmHyVksaDtx4E6u8qt+budrvW6nRcX1Cj2XoU02p8sJDLWSGXfRwTVKCDVrv9eApto7ae5s35SRJ9HavZ+t9278oTG0MgoAR0nWtekMbJFagohsQ9oDVFtladQKvnuR6Vf3/7/iyKYXl7NBRy4yFqEz5N7vnYbrufRqNp6gMk2M+qX12UHwIQgAAEIAABCEAAAhCAAAQgAIF5EEDgPg/qnBMCEIAABCAAAQhAAAIQgAAEIAABCEAAAhCAAAQgAIHAEdB8167nWafnreTCmcBVCBkKFAEt9MhmMpbLpO3s8updi9MDVZAFzIwECcX1dbcArdfrWbVWs8vS68IFiSw3Cnm3EF0igfPra2uxEG0Ba396WUbgPj22/pH//PzJLZKTIF8CbRIEZk3g//746k6pxf1a5E+CQFAIIHAPSk0EKx8SWjnZejhs4UjYopGohR8WmUsKFomETZ/6u56v0WjEYlqMrm3DA3m7VGJK2i388Lt/3GCVltxAAAIQgAAEIAABCIxCQGM2Crjr9fv28/QskLKzXCbj5O0uIKrasr/HFBqlqGwDAQhAYCIEBoHKPScm1LhQuz26aHoiGeAggSDgC9xv7ypOGP5SUh/Lvz5/crKvs6trqzcaj5tKbn6ws/0YpPa1gunRl0wmLJ/J2tpayvXb+ElyMQUTKFcq1u31AsEnFovZ14P9XwIBSjRfrdXdeI5+1/N9W8FZ1N/U79tVqeSE+OMmBf7VuC0y3nEJTmY/XfN5zXfIZlxQSD9Jdqkf2nGT4cxRIACBjxNo9jz3fP7n6Bgp58dxzvUIvpD1pnxn17e3c83LLE8ej8fscGfHotGou4Y1X2FYsv5cXvw5TPqb2pduHm+vZ7V6w1rtlgs0tJ7PuwDPSjre+dX143ElzN/f3nJBepQUgKhSrdptJbhBhWZZJ5xreQmoXXuwu4PEfXmrmJItAQG17fTcUtCR55LfXlAQBr2bansl9SHUm01k7UtwDVAECEAAAhCAAAQgAAEIQAACEIAABJaLAAL35apPSgMBCEAAAhCAAAQgAAEIQAACEIAABCAAAQhAAAIQgMCYBLpe31rdrt3X606OrIUfJAhA4H8EfBmNBO76npBmS8BfSK4FahK5v5W0CH0jn7f0WsokI6g93NtG2fetY/P3xSeAwH36dajFqH9+OnQn0sJRiUr8JAHI8H9PPzecYRUJ+N9ztWn/8/3HKiKgzAElgMA9oBUzh2ypvZqMxy2VSpqCFknankjE3QJzCTCfJv2L/lmqdyd7R6w0h1rjlBCAAAQgAAEIQGB2BAYi4r6Tbt1Vqq4vRX0qEpdIpjrvVMjlbGtj3bVLY8jb510dnB8CEHgg0O33XcDyXm8gSlSQX9JqEfi0v+f6WyRwf00Uuru1ZZn0mt0pCO3N70LRVCLhxhcr96OLy9Wfo/FMjU1m19IWi0VdZ476cTQ+KQHnXbVqjVZrbpXyaW/XiT0lQVPw67VU0pXTDwIoyaj6rNSvXrmv2U25/OHxHDH5crCPwH1utf77iVUn6/mcC4au+lbSdRp9EOYFKKtkBQIQWEECmr+oNp0CsZRuXw7GsoJoFq7Iesb89eWz1RoNuyyVrNP535yRhSvMiBlOJhJOJq1xv1Hl7f6h9XyWxNafH+cH03l66ue+G+lUyvZ3tl2bTpJczW3kXWjESmOzhSegwAZ6z1EgA31v4kQmWvg6pQDLQ8Drm7UVVOT+3s0ffS7FolH749OheydNRMKDMREXTO7GBZojQQACEIAABCAAAQhAAAIQgAAEIAABCASLAAL3YNUHuYEABCAAAQhAAAIQgAAEIAABCEAAAhCAAAQgAAEIQGAOBKT6aPc8a3e7dnJ+wQKOOdQBpww+gbVUyg53d9xi/5vyXfAzTA7dgriNQsHy2cwjjW9Hx056RFptAgjcZ1P/m+vrtlHI/3IyLRaVOEeLVUkQmDYBX0aj6+7Hyem0T8fxITASgUeBe69n//w8GmkfNlo8AlocHpLEMhy2SDhk8VjcybGcsOvhGRiWEMn9PWwKfBKNDH4fliap5E7crv9/cLr/rnZfPD7kGAIQgAAEIAABCEDgdQIas+l4nklw4ic/6K7k7ZK/Vqr3cx3LkVRFchVJkdT+JUEAAhAICgEXAKPnWa3ZdON5CnxBWn4CElFvbqy7Z5Ok6c1m041FPJcktvzr6xfrdDpObqn+45e2Gzfovfp3EvGY6w9Sf6BEnPo3nVvHVP+QBOq1Rt3u6w0XpGXaSXn4vL/nTiM2ne4gwEEsGnN5VJBBye8VTFsC/PtabSJBYxC4T7tmP3Z8BbHXWLquVT9FQiGLhAYBJEkQgAAE5kGg2fPcfIJ/jo6ZVzCPCpjgORVcJx6N2l31/tXgOhM85dwOpXmF2xvrFo/H3y1vH860P59J/zYscVebVfLbl9quXw8PXFu42WrZ8fmFa3OSILAqBPTOoeAJCpSOxH1Vap1yjkpAYwzzimvgB+bR8+u1AHkKYKJ309jDWEOr57lgcprrTYIABCAAAQhAAAIQgAAEIAABCEAAAhAIFgEE7sGqD3IDAQhAAAIQgAAEIAABCEAAAhCAAAQgAAEIQAACEIDAHAhoIbsE7poge3FdmkMOOCUEgk9AUkUtdirfVZZ+UVnwa+N9OZQMIZ1KOZF0JBKxo9MzJx8grS4BBO6zq3tf5qUz3tfrbkEp8vbZ8V/1M0mI8+enQyfGkaxJQVhIEJg3AX+yWq/Xs/8icJ93dUz0/FoMrrZmMpmwZDzhJAlOzB6NuMXiT5P0R9pHi2WdpF3S94nmiINBAAIQgAAEIAABCCwyAYnae/3HOD7uF7m33L97A4GJxnTU39LpTF/6OszSiW+/fHYBiCRVoR27yFcaeYfAchLoSuLe7TmJ+1Xpxt0zSctJIB6L2vbmpqUSCSep1PifC5gXibh5Dwp68jTtbG46YbUk5eoznrbcUn1DEgom4glLJRMWi0Rdn7WC+7n+oFDI5bvRaNrlzY2p3/C9KZlI2FoqaaFQ+NnnstoOKrP6qmr1uhPXP03qv0ok4tZqdyYqlEfg/t7anM/26sss5HOWz2R+CTCp4JQSutPem0+9cFYIrCoBX/apdtxtpbKqGJai3Gr7HO7uOun48fm5ecOR6paihINCJBNx293asngs9iF5u49E7SfJbPWpVCqXrXRbfpVYLBazLwf7rm15dnHp+otIEFglAvoeHuzsuHdBtV/VZ0mCwKoT6HgaY+i79zk3n2XGgbraD0Fqf5ycvhiARHWk91HNMVU+E5Gw+fsdn51bncCMq34ZU34IQAACEIAABCAAAQhAAAIQgAAEAkYAgXvAKoTsQAACEIAABCAAAQhAAAIQgAAEIAABCEAAAhCAAAQgMFsCfTPreJ41W227urm1WqMx2wxwNggsCAEtcPq0t2fNVstu7srW7b5/8fyCFHVpsylptwQOkhgcnZ2/uihgaSFQMEcAgftsLgSJQP44PHALRCUUk7ydBIFZE/AnBum8uvc3WNg16yrgfE8I+Nekgln8/eMnfBaIgCRWkmu5Rd/hsJNipRJJ63o983qee95JvOUkYeGwk7ZHImG3EHY4SXfk/xPLxhfoAiCrEIAABCAAAQhAICAENKbTexCvSOYuCZr6Xar3NSd2n0VC4D4LypwDAhD4KAFJqrqe5/oDj88vPno49g8YAT2LCrmsFQsF1yejZ+Jdperk5Klk0o0D6d+/HR3/JvD/10MQkqubGydxn2VSniT29H8kTFcgQF/m3u50TGKz9yQdS7JOtRFelNFL2BYKu3bDxfW16TyzSum1lBMp6ruoPnpS8Alk1tYsl82YPv0kCeasZX/BJ0UOIQCBaRGQ41vizlGk1dPKA8edHAEJWTW+dn1z+2xwnadnUttGbaNBSDu1cJ6mweiaAuB0pxCoSRJZtak032WQnsuDn6eQk7dvrq+7Mmr8d5Lz0dZzOSeuVRtulJRNp21ve8u1u86urqfCZ5R8sA0E5kVA94/D3R33/dUYPYEn51UTnHfeBCRtV0Actz6k23WC9P89uWYnc2/1PJeHf3/7/iYSBS7JZTKPwRfUr8d80zexsQEEIAABCEAAAhCAAAQgAAEIQAACEJg5AQTuM0fOCSEAAQhAAAIQgAAEIAABCEAAAhCAAAQgAAEIQAACEAgSAU3SlcBdi560QPnFRb1ByjR5gcCcCGwU8m4yuxZGlSvVOeWC036EQCIet+3ihunz5OISke9HYC7wvgjcZ1d5f3357Baqsrh6dsw50+8E/O+82rn/+f4DRBCYKwHdEz/t7bq2iBbcHyMtmmt9vHZyLepWfcViUSfSisVi7l0gGo08yNkjv+zuVBIhs7CFzHklHkTtSNoDW8VkDAIQgAAEIAABCCw0gWGRu36XtEx91reVt8d5JBeTyOi+Vh+LAQL3sbCxEwQgMGMC7t74EPBCY+DXt7eMg8+4DqZ1Okmlt4obrn9GSQHqS7flX8SWErurX1hiT0nch+dA7G5uOjl1tVazy1LJer3ZBEB5iYcCACYTSTd+qTKdXV7ZfX20Z7SeyZ/391xfo4KQS8z20nwPz+u7Ms86yOnh7q4LhMg40bS+EdM7rvpC9V3JZzKPElv1dTqZe1hhKkkQgAAEpkMAgft0uM7rqNn0mu1sbrp22ffjk1ezoUA8BzvbbnxO6bl2jdo/fmo0W1auVFwbZxLJl8cOH6vv/O3PS9yH8zJpefu45fHbhnfVe9fWJUFg1Qg4ifvergu4rvF+F4TdjeFrLJ827KpdD6tYXonPJXBX0liB+kuU1JeSSa/9EqgrGRk8b6eRlAMJ3EcN5qb3TwV90VM+EQlb86Gv5u8fP12AFBIEIAABCEAAAhCAAAQgAAEIQAACEIBAMAggcA9GPZALCEAAAhCAAAQgAAEIQAACEIAABCAAAQhAAAIQgAAE5kSg3fOs0+vZz7Mz63S6c8oFp4XAYhCIx2NWyOYsEY/Z8fkFoofFqLbfcpnLZNxihHQqZT9Pz34ROixokcj2Own4iy6vSjduoQppegS0wFaiYqUfJ6d836aHmiO/QUDXoa5HBWHRtUiCwDwJ/CJxbzRcu5I0ewISYkUef8IWj8YsvZayaCRqPa9nklppMbcWcmuBdzQStnA48iBnl559kHw5A8Ki2dchZ4QABCAAAQhAAAIQGBDo9vvW8/pOJyaZyV21aqXy3W9iE/WHbm6sO8mr3kPqjcZYCBG4j4WNnSAAgTkQ0H1R4ipJrcu6Nz5Iq+aQFU45AQIKPrK5XjCN8ympr1di/lr9+eeZ+oQlRq83G3bypP/tX58/OTHozd1dYK4LydS2N4vu+f2W3NTHmc9mnfhd+/zzRFQ/AeQfPkQykXCCeT9/SNc+jHRuB9AibMnc/e+fMiIhZiQ0ELqTIAABCEySAAL3SdKc/7HUhyAhq8bljs7OTNL155K2U7tG7Zter+eE754EtA8SWn8fJ2NWAOZo1M3b63meC1D30YBN/jwivTs48fODRH44r34wZymg9bt0sspjUOTtyqsCUv9xeOC4XN/cmETuJAisGgH1fa7n825uqAJm6V6h72zYBSEaCN39z1VjQ3mXl4Ck7Qpk6PrCul27uLq2erP5W4GH5ytNU+Cu/KhP7j3B3PxncSwcMrUHdQzm9y7vNUvJIAABCEAAAhCAAAQgAAEIQAACEFhMAgjcF7PeyDUEIAABCEAAAhCAAAQgAAEIQAACEIAABCAAAQhAAAITIKDJra1uz03SPb24nMAROQQElp/A5vq6redzTv7a7nSWv8BLWkIt1Nna2LBkIm4nF5fWeGaxwpIWfaWLJalAcb3gFnIqnV1eWbVWW2kmsyj8/va2C5qAOHsWtDnHSwS0AO3PT4cDKU/5zi3gJkFgngSGF0Vyf5x+TfiSdXGXdCEei1kiEXeyCLULJADT78MyhmEJg7+IWy4idETTry/OAAEIQAACEIAABCDwfgISs2jMRyJ3ycMkOpPArFq7t3g8bhv5vGv7qm2sfu1RxbAv5eT//vjqZEexcJg28vuriz0gAIEZEhhI3D3r9jwn+j67uprh2TnVpAhI3C4Bn55jXQn5K1UXsERiypeSRH1fDw5cf4/k/ZK1+8lfUKr9zy4un5WaTSrvox5HfVa7W1suwODldcmNX+n6VXpOfK7+rS8H++7vGu+6r9dHPdXMtvu0t2epZOJdwraZZY4TjUVA36d8JmOFfO5xvFUHksRdP2ofkiAAAQh8lAAC948SDN7+xULBzdWp1SVaL7u5I/7YnXIruXI+m3HtPQnI//v9x0De/koaFr5rfx33dqi99x4KvjBW+To6O3dtL/WhaG6ZxhPVdtTvz0ndgyRv98ssEb7mR6mt+/Pk9NU283s4sS0EFpGAvrupZNJ9j5PJhJsT4CcndX8ISqRPEgQWlYBE6RobULqtVFwfyGsB1BTwTt+LaQrc/Txpbcqo/RX+81hfx3g4bK2e52T0346OF7VqyDcEIAABCEAAAhCAAAQgAAEIQAACEFg6Agjcl65KKRAEIAABCEAAAhCAAAQgAAEIQAACEIAABCAAAQhAAAKjENBU3bYWqjcabsKuFqyTIACBtwkUslnb3izayfmF+/6QFpdAOpVyCwDXUim3AE8L8UjLSeCpuF0LO86vrhH3z7C6//ryeSBJKZfdIiESBOZBwJ8kpHPrvk/wjnnUAuf0CaznchaNRU2fSu12x76fnABoggSSiYQVC3nX1vMZm/Xd80g/0XDIIuHIL1KhkNSTSNonWAscCgIQgAAEIAABCEBg1gSGRe4SdfV6Pdf+jTzIiSQ1u7guWeX+fqysSS6bXlszyVQQuI+FkJ0gAIE5EHAS955nUn1rLEj3QMmjOp3uHHLDKd9DQPJvSc39wLzNVtsF51Tfrp5pbyWND2lcVyq+H6dn1h4aCzzY2bG1VNIFNvl5ejbS8d4630f/rmfsnp6x4fAvh1JZVWY9wzXGpfTHp0MnH6ze1+z8+vqjp574/gqYqKCqSn//+PmqPG7iJ+eAMyEgGaYC32fW1h6vWbUPfZn7TDLBSSAAgaUkgMB9+apVsvV/ffns2mTqp1D7KxQKD6Im9weB6FKJhJO6V2t1O39H0KXtjQ3LZjN2W75zc2BHaSMOE35O3v5SDTyVuqu9IzFtkOabqR35x+EgiJHeeRTohwSBVSege4ve/QrZnAuY5Se1XaMuCBHy9lW/Rha1/JK2d72+C/6mvoKLq+uRAtTNQuDe9jxTm07ydb8f4zXO/vNY20jeru+nf4zjs/ORyrWo9Ui+IQABCEAAAhCAAAQgAAEIQAACEIDAIhFA4L5ItUVeIQABCEAAAhCAAAQgAAEIQAACEIAABCAAAQhAAAIQmBiB7sPEXUSqE0PKgVaEQCqZNE1gv7wuWblaXZFSL28xJX4oFtYtmYjbycUlMt8lrWpJLLSQstvrucWJSJtnX9H+vVNn/nFyGqgFrLOnwRnnScBf8HVfq9vp5eU8s8K5V5yA5DZqUw7LmBQcSEGCSB8nEI/FbLu4YXr+aEG2khZe6zf34yTtoYfPj5+PI0AAAhCAAAQgAAEIQCBoBHyRuyRoavt61pcTzclT1Q/abLXeJTULh0O2lhwExFSwJAnhFRRJkiMSBCAAgUUgIGlUt++Z5/XdWEGn27Nur2uNZsuNGUgi+V7Z4yKUe9HzqOeNhOZ+H4+kX3fVqql/V3U2StrZLFo2nXZi0O9Hx+5T/UXqnzvc3XG/lytVu7q5GeVwU91GeZEQO5VIWiQykLjrmtXvGufS3+uNpnueZzJp63Q6rj9xFBnaVDP+zMETsZh9OTxwf1HQBAVWJi0nAfVxS+Kua1ffKz/5IneJ90gQgAAE3kNAIlLNa7wq3TghN2k5CGxtrFshl3NtMddB8STpeaK/SfSqts6oaWtjw3KZtN3cVez27u7V3dSeknQ9GY+7MVoJndXOlIBdAeDfc95R8zfr7T7v77l+G73bVGs1uyyVXHuSBIFVJqC5A5n0mmuzqr2qeQOurRoezB8gQWARCXS8vkngrqT2Uum2PPJzbBYC92bPc30Veq6/lZ6Tt2sfX+BOm/AtgvwdAhCAAAQgAAEIQAACEIAABCAAAQjMjgAC99mx5kwQgAAEIAABCEAAAhCAAAQgAAEIQAACEIAABCAAAQgEhICm7HY9z7TgSRLVURc3ByT7ZAMCcyWgxVxfDw/spnxnCoBAWnwCkriv53K2lkq5BXlamDdu0gI/Le6LRiJOYqTFfVoUJ8GRpAq9nufEIPr3brcbSKHCuGWf9376boq9RCtPRRW5TMa00GPURSHzLsuynn9/e9stiNN3TO0PEgRmTUD36D8/HbrF2P8cHbv7MAkC8yQwLHFXe+Hu/t6ub25HXlQ5z7zP4txqO+nZLkFVr9uzxoiCSQm5ChJdxeMWDYdZeD2LyuIcEIAABCAAAQhAAAKBJ9D2+k6Epn5JBY+SnqhvD3L3ft/a7bYLWPqcrEziLwk506mUe6eWs13idomOSBCAAAQWjYDuhT0FtOjrLih3ZN/1E+reKDG2AlxoHIcUHAK+1Fxjeb7YU2NBkpONMqanfRToL5NOO1moq/sHiXvE1j2ETAAAIABJREFUPddC7t+Oz85d/Qct+bJ5ja+o30vjj3oC9zzP9SVKjh7UpDrbKm647CFxD2otTTZfGq9V32w+k3kMXqrrVYF//ACbkz0jR4MABJaRgISfejfVeO4yCLWXsY7GLdOgLRN2fRJPk9pn9YfASu85/k6x6ALblB/ktU7OHA47SbvO5cYawxGLx2PPHnaZ5O0b+bxtbqw/llPBfiq1mtXqdWu12u79hwSBVSKggA2FXNa1TfUepeT6NBG3r9JlsHRlVUyOjuYkm7m5sBdX1+75+Z40bYG78ij5+n29bqcXl69m7S15O30J76lZtoUABCAAAQhAAAIQgAAEIAABCEAAAtMngMB9+ow5AwQgAAEIQAACEIAABCAAAQhAAAIQgAAEIAABCEAAAgEjIHF7q9t14nbJikkQgMDoBLTI63B315rtllWq94FcyD96adjSJyD50Ho+b5K5H59fOAn4e5MW+kjuL9nDKElShZu7u1E2ZZsRCEgAIRGEkhanqA4lW/GF7n98OjRJA/TcG6d+R8gCm4xA4P99/eJkKOdX14GWioxQFDZZQALF9YIVCwV3D6ANvIAVuKRZHpa4t7td+3lyiozCzOKxmGXW1iyVSjqFg95d9dPt9qzn9VxQHEmqhsUder5oP33X08mkxSJhhJJL+r2hWBCAAAQgAAEIQAAC7yPQ75u1PO/Vnaq1mp1dXj27zd72lmufS7op+Sbi9vfxZ2sIQCC4BCS7GgjdJfUe5FPiSPVBVO9rTnZIEMjg1J/6foqFvG0UCq6eFGhbAbdHSbFYzHY3Ny2ZiA+E7Z73KJce1LvZvZ6FV88/C0c5xyy2Ud+XBISSnyrwiiT2QU/K73ax6LKJeC3otTXZ/CnAdj6bceJcP6kdGQmZa1eSIAABCDxHQHMauw/P+UV4zlGL8yUgSYjmCmm81fP6Fg6//HzRPCK17ZvttmsLSmiuz/dKb+db4rfPrnmNCsKn9qLmSOk1xwXx63umvp/r27L1CFj1Nsgpb6F2fT6bfQyUOHw6BRRTYKn7Wn3KuVjew6utqXuD+jP9AFiStqstSit0eet9FUrmi9FV1tuHwCXjBLt5TuDe8Qb9Y7EJ9P+rLac2nfptXmvPIW9fhauWMkIAAhCAAAQgAAEIQAACEIAABCCwbAQQuC9bjVIeCEAAAhCAAAQgAAEIQAACEIAABCAAAQhAAAIQgAAEXiXgT+CVuLJUvrN6owExCEDgHQS0iKO4sW7xaMxanfZCLIx/R/FWelMt6JPwU4PIEvu22u2Refjydu0wvChCi94kGg2FQxaNRCwej7uFQBJLHJ2dWbM1+jlGzsyKbvjXl89uYdtT6YZwaCGmkhYn6vdvR8crSmm+xZagQQuAVEf/HB0jKJ5vdazc2XV/+PPTobtP6PpDvLRyl0CgCzwscddC7NPLy0Dnd9qZk9hnc2PdtZ20uNoPjTOQqQ1sahJtqT2lZ4oTLvR6Fo1ELRIJWywSQd4+7Uri+BCAAAQgAAEIQAACC0ngwU08aFOrz+xByiJRsYJavvSuvL+9bWspBUmKOIE7oqOFrH4yDQEIvEJA90d1OXg26Hvo6f6o8Z2eAsl5Llhss9m0VqdDv/acrySNs3092Hf1cKKAzK3WyDlS37D6m15K6m96z9jgyCeewoZ+39gUDj2VQ+ayWdvdROI+FbgLcFCNz+ayGctnMhaNRh/bokg0F6DyyCIE5kCg2fs9+BjB4edQEQtySj+Au59dteXUTvQl7Y1G07XnF6WNN0ns6rtR21nP4Oza2uMzmO/TJCmPf6z1fN62Ntbd9dofCroYCofdGLiu4dPzCyfgJ72fgAJ4fd7fs0h4EPBdP6/Ed3j/CdgDAnMgMCxv/+i93Be4+7J23WtaD22wRCT84f5/f9zh+Oz8xUApyNvncBFxSghAAAIQgAAEIAABCEAAAhCAAAQgMAECCNwnAJFDQAACEIAABCAAAQhAAAIQgAAEIAABCEAAAhCAAAQgsBgENMm26/Wt63lWKpftpny3GBknlxAIGAHJajbyeQuFwnZycYGsIWD185HsSBiaz2YsmUg4iXtzBPGDZA9fDg/cop/Og+zIF4Y/zUs2nbbN9XXreT3TAgVfQvqRPLOvmepNizqG5ezruZxl0msmKa6kHMNJdatAJqTZEvjj06GT6KsNUrotz/bknG3lCfiLt/Xd1z2ABIGgERiWuL+2iDFo+Z50fvTs3sjlLJlMWCQ0WFAderBDSqTWd/8bSNWU1JbSwna1raSgVLssFhnsR4IABCAAAQhAAAIQgAAEXiagJnW75zk58dXNjVXuay9uLIF7ei01CKTkeZaKDcSbJAhAAALLSsBJ3CV07/v9EH3rdLrWaDVdYF6NHSn4hcR6pNkS8MeDanUFQbyiDmaL/0Nn8+tOB6nc35uEc6TVI5BZW3MiWX36SUE8IyGjT3f1LgdKDIHfCLg5jS+0r/Tc0FweBY3/97fv0IOAI+DPATi9uLT7eh0qrxDY2SxaPpu127s7u7q5hdWcCfj1MSwW1+h2V++hnmftbtd+np4xJ3XMelIf5tfDAzdHLR4OI28fkyO7BYfAJOXtw89P/a57j74z6gPTNJvEk3m241CQDF49Zi+12V6St/vlVOCVHyen45yafSAAAQhAAAIQgAAEIAABCEAAAhCAAASmTACB+5QBc3gIQAACEIAABCAAAQhAAAIQgAAEIAABCEAAAhCAAASCQUCTazte3y0m14KV69vbR+ldMHJILiCwOAS2ihsWj8acoEEiYtJyEYjHYqY6Tj1I3LUg4KWkbT/t7zmLqLYrle9eFYNvFzcspwVx5TuunQleNod7u6bB/6vSjd1WKs8e+VHonkhYr9ezb0fHE8wBh3qLgBZSf9rbdYsL/zk6ZpHhW8D4+0QJKIjDn58OXTAHXX/dbneix+dgEJgEAS0eVqALib/++/No5e6TCnKzns9bIh51QXGiodEXUvtCdynVQhZiAfYkLkiOAQEIQAACEIAABCCw9AQ0XqRgv+VK1QncX0sSuCvYkp+SkV+DJS49LAoIAQisNAH1O/QUQM79/A+F+robzZbVGg2rNxpuDJ40fQKHuzuWTCTt+vbGPcNIi0VA4u7dzU2XaSTui1V3k86txmvymYwV8jkn1vRTNKT+Xfp4J82b40FgkQmoHab3VyW1v3T/QOC+yDU62bz7AvdVDo49KlE/mE71vmbn19cEQhoV3JS28wXuiUjYyZP95O55vYHA/ejs3M1vI41HQPMENzfWLRoOWyxM8PfxKLJXEAhMWt7ul0nvYXqO6vnw+D4WDpneyT6amj3PzaV+TsL+krxd5/TbfZqTX7plXv5H64H9IQABCEAAAhCAAAQgAAEIQAACEIDANAggcJ8GVY4JAQhAAAIQgAAEIAABCEAAAhCAAAQgAAEIQAACEIBAoAhoUmu351m91ba7atWqtRqLMAJVQ2RmkQhoMeAfhwdWrdWtXKkgZFikyntHXtfzOcusrVkykbCT8wurN5u/7J2Ix22jkHfbhEIhJwM+Pr9483qQmFWLHxAIv6My3tj0UXhrZv/59n2kA0ejUQTOI5Ga3Eb+ta8gMqcXl5M7MEeCwAgE/IXbjWbTLXIlQSCIBPxgJAq0dVO+C2IWp5KnaCRi2Uza0smUraWSFotI3C4NOwkCEIAABCAAAQhAAAIQmBYBSYjbXt/1eZ5dXr0pgxoWuEdCIaRH06oYjgsBCASagO9u90XuCsLX8zz34wKpd7vWbndc8Gf96L9JkyUQiUTcGK0khqeXV04GRlo8Avlc1naKRZdxJO6LV3/TyLEWeEvuPywOlGNT7U79kCAAAQi0ep6pLaZnv+bqIHDnmvAJIHAf/VpQW1pB79WWlhj3rno/+s5sOVECmmd4sLNta6mUvSZwl/hY752k8QhoPuHO5qabgxAPjx48fryzsRcEpkNgWvL24dzqu/LlYN8FyXl6TxqnVH6en3vff03ernMpaI/Wu2huqeaYkiAAAQhAAAIQgAAEIAABCEAAAhCAAASCRwCBe/DqhBxBAAIQgAAEIAABCEAAAhCAAAQgAAEIQAACEIAABCAwQQJdr2/dft9N5tek1lqjMcGjcygIrB4BLeo43N2186trt6ictLwE4rGYbReLlkzE7erm1onaNcCcSibMQqFHEYfneW7BwFuiiFgsZvvbWyZ5+H9//FxecBMomRaEiOsoaau4Yeu5nN3X6nZ6iRh8FGbz2MYXuOvcEteUbsvcQ+dRESt4Tt1PtBBZnwTPWMELYEGKrIAw+zvb7tn39wq1ETLpNSsWCk62IWl7NBQyiXlIEIAABCAAAQhAAAIQgMB0CfjyO8nbFfD3rTQscEd49BYt/g4BCKwKAWn0HmXu1jcJqpzUvdezZrvtAv42my2rNxvm6Y+kDxPIZ7O2s1m06n3NLkslJ88nLSaBQi7rxmCVkLgvZh1OI9cax1FfuQKtq8/YT77Inb7jaVDnmBAIPgFfAqo5ORKM6v6gsbRR55MEv4Tk8CMEELi/j14+m3FtMAW+vyiVrNMh6NT7CH58a809LORytp7LuvmDyUj4l4O6oIsPQSskcNd7JWl8AgoQJGG05iFEaUyOD5I950JgFvJ2fUf89y/FzkqEf70njVNwf83K0/n1b8nbda62C5Jo9u3omMCI48BnHwhAAAIQgAAEIAABCEAAAhCAAAQgMAMCCNxnAJlTQAACEIAABCAAAQhAAAIQgAAEIAABCEAAAhCAAAQgMB8CvX7fWt2ek7ZLwiG5LQkCEPgYga2NDTdp/efpmTVbrY8djL0DT0B1nU1nLBGPOYG7khZLdTtdJxTQvVUy6lGSFjxo8aCEHWdXV6PssrLbfNrbfZR8v8X3ry+fETMvyJWSSibdwjgtrFZC5L4gFbfg2fQXbWsR8tHZ+YKXhuwvIwFJab4c7Lt7o8RT5Up1GYv5S5kka19LpVybOpVIWDQSNkl4cLcvfdVTQAhAAAIQgAAEIACBABD4X9Bfs3qjYbVG3RrNlhNCSTz8XNrb2jIFYIqGwxZDdhSAWiQLEIBAEAn4Qvfeg8h9+I56fH7h7rmkjxE42NkxBdq+vrm1crX64nPrY2dh71kRGJa4S8KrwAeNRtMFzNbPW+ODs8on55kPAQma1X8sobv60JXUfyzxpvqSSRCAwOoQ6Hh90/xHzc/RnBulp0LQ1aFBSZ8SQOD+/mvi8/6exWMxN59Ygf1IsyGgOYcb+byTt0cepO0vScXbngKE9a1WVx1dut9J4xEQ9399/mThcMji4QjB5MfDyF5zIDBNebvmJvnidv9dS13+0VB4It8RX8KuIBR6t1caRd6u7Zo9zwXpUbAeEgQgAAEIQAACEIAABCAAAQhAAAIQgEAwCSBwD2a9kCsIQAACEIAABCAAAQhAAAIQgAAEIAABCEAAAhCAAAQ+SEALmNrdrlvYqoVLkm+QIACBjxFIJhJuobAWMh2dnrFA5mM4F2bvaDRqhWzW3U873Y61O13r9XrvEkNEIxHb3Niw9FrKTs4vkP+/UfsSuEv2raSFuKXb8rOiBi0m0QIP1c23o+OFuaZWPaOI3Ff9Cpht+fd3tp3g46p0Y7eVymxPztkgMAIBXyygwEAKELTsKZ1K2fZm0dQ2kshd8kd9kiAAAQhAAAIQgAAEIACB2RCQ+K4nEZSZ698c/lEfm8aSWu2OdTod6/S61vf69vXwwNRsR3Q0mzriLBCAwOIT8GXuEm7pvntXvbfrmxvrebr7ksYloDFaBdq+q1Zdfy8iw3FJBme/bCZtO8Xio6B7OGdI3YNTT/POicaD89nM49ix8iOJeyRk9C3Pu3I4PwRmQKDV80xtKwlAFdxB6b5et9OLyxmcnVMEnQAC9/fXUCwWs68H+yaxtb5H+j6RpkdAc0zz2ewgMOLD+HjkISDNayPkmvvd6fVc/Vxcl941R3F6pVnMI28U8lYsFCwSDlucwJSLWYkrlutpydsl1splM48Bcf73XqU5O5OD7Lfd/v3tuzvoqPJ2v9yNZtOOzs4nlyGOBAEIQAACEIAABCAAAQhAAAIQgAAEIDBRAgjcJ4qTg0EAAhCAAAQgAAEIQAACEIAABCAAAQhAAAIQgAAEIDBvAv5C8Fan4ySVleo9i8HnXSmcf2kISAKrdF+rO6k0aXUIaI2CFoWOm9Jra05A0O11l0LOeri762T2lfuaadHEpJMvcBdzf33IcyL3w71d06A/YuZJ18BsjofIfTacV/0sfqAHLer/cXK66jgof8AIxKJR++PTocvV9+OTpQ665QfESSbi7tkdj4SR6wTseiQ7EIAABCAAAQhAAAKrQ0B9bk7c7j4H/Z6S4Poyd/93fYYsZLFY1EkyFYCJBAEIQAAC7yPQlniv23XjKVc3N+/bma1/ISDh3peDAzdwJNmkAiKSloOABKKJRMLSqaSTdCdicYtEwr8Vzpe6q/71O2m1CKg/vZDPWXZtzdTfrKTWqdqpChJKU3W1rgdKuxoEfJGn7vnhsMaV/vcO+/ePnzwLVuMyeLWUCNzHuwg28nnb3Fi3Vqtt1+Vbq9Ub4x2IvV4koLZsNp22Qi43ELeHw67NEg2FXJDEUZIvcddclxPav6Mge3Yb4f5yeGCS6ccfniVjH4wdITBlAtOQt2venALi+YFw/Heo6BReoFzQnZ7n5hPrvrVd3HgUxr/1/VMARN33SuWylW7LUybN4SEAAQhAAAIQgAAEIAABCEAAAhCAAATGJYDAfVxy7AcBCEAAAhCAAAQgAAEIQAACEIAABCAAAQhAAAIQgEDgCGjybsfznPivWqvbTbnspBskCEDg4wQkqfl6cGDVWs0ur0t8tz6OdKWOsLNZtHw2azflO7u+vV3oskucIMG6n/SY6XY7Vm82JyZ09wXu//723XY2Ny2Xzfwmctf5Jb3VU+4/377/wlSL9ouFgl1cXy8061XJ/LDIXYuvtdiaBIFJEdBC2L++fHZCuv98//VeMalzcBwIjEvAD0Qigdf51dW4hwn8fslEwoqFvCmgjdaAamG6hDokCEAAAhCAAAQgAAEIQCA4BHyZu2cSuUvq3jeNOfnpLcFKcEpCTiAAAQgEi4Avr1KuFGBS8j3S+AQk6ZRwUuO151eMAY1PMth7DiS9ISfpzmczTvgmybuS6p1A68Guv1nkLrO25saP9TmcJEaNhIz+51lUAueAwBQJtB+CdCigmGSew++l+m/98DyYYgUs0KERuI9fWQe7Oy7ott5PngZGUrsrHArbRalEoIQxEK+lkm7OmuZCKb1X3O6fUnc/3Q91GyxXKnZZIiDYGNXhdlnP520jnzMFBIpPQVo9br7YDwJPCXS9vnX7fbsq3dhtpTI2IF3rvrhd79dKuvQH70vTm6vjS9j1bFEe/HOPMrYgebv2V8C2+3p97LKzIwQgAAEIQAACEIAABCAAAQhAAAIQgMB0CSBwny5fjg4BCEAAAhCAAAQgAAEIQAACEIAABCAAAQhAAAIQgMCMCGjSblfy9nbXrm5urNZozOjMnAYCq0Egm07b3vaWlW7LViqXV6PQlHJiBA618C2Vsm/HJ9bpdCZ23HkcaH972zLpNbdQIhIOPy448/MyCaH7sMDdP+5TkXun23ULPe5rdTu9vPwFxZ+fPznOR2fn80DEOccg4N9jdV1pIQ4JApMksL+z7SQeZ5dXTuxDgkAQCOia1LWp59n34xPrL2HgrWgk4to/Whi6loxbLBJx4pzpLQcNQs2SBwhAAAIQgAAEIAABCCwPAV+aoiBMUeRGy1OxlAQCEJg5AY3jd3qeC4R7cn4x8/MvywljsZhtrRcsk047kaTErUi9lqV2Xy5HIZe17WLRbYCsd/nr+70llBBQfe0au9ZCcV8QqONITKgmLH3S76XK9hCYLwHJihVMTG7R8JDAXd9nyT/1N23DvIL51lNQzo7A/WM18deXz49Bcp4eSRJ32l7j8f16eODms0XDYdef9pGxcV+GLMm+5lJ1e73xMrXie2l+41Zx4yEw1CDg/DQl1iuOm+J/gIAvcB/3/qt3IgW60hwdP/nS9ll07/vjCcPnHvU+6LcBvx0du3lUJAhAAAIQgAAEIAABCEAAAhCAAAQgAIFgEkDgHsx6IVcQgAAEIAABCEAAAhCAAAQgAAEIQAACEIAABCAAAQi8g4Am7XZ6PbtvNO2uUnGLv0kQgMDkCGhR0kYhbxIMS/7aarcnd3COtPQE4vGYbW8ULZGI239//Fz48v6/r1/cAr7hxRIaeE+lkm5hfCqZfCxjo9kcS6L+nMDdP+hTkfs/R8fWHVq04Qvmxz33wlfQghbAr7er0o3dVioLWgqyHVQCWpi2u7Xpnt8/Tk6Dmk3ytUIEJJH5crDvFm4v630vmUjYRj5vqWTClTMSGghzSBCAAAQgAAEIQAACEIDA4hBQnCmJoiIflE0tTonJKQQgAIHpEOibmZNweZ4dn59bo9mazomW8KjqR4vHYpZNr1k6tWaR6CBAoATuVze3Vrm/X8JSU6RhAupHTcTjS9uPSm1PlsCwzD0ajT4eXLJC9U/rf7MQF062VBwNAqtDwJezazQpEQkP2k8PAZAlb/e/v82e56D8+9v31YFDSZ8lgMD9YxeG5n5pHNcPgNLzPItFI26MV0G6S7dlK5XLHzvJiu0tboe7O67dMaq0+CVEw++RkjlXa7UVoznZ4krivq75v2trFotFLRwKW2yEPk89m/rWdwFEPlqnky0RR1tGAmr3qP2jpHUgN7flN9eD6B6ez2SskM+5e7qS2lL+fWiWnHwJ+3vugX6gCuVTfT1/L8H86lky51wQgAAEIAABCEAAAhCAAAQgAAEIQGDWBBC4z5o454MABCAAAQhAAAIQgAAEIAABCEAAAhCAAAQgAAEIQGCiBDpe3wk0avWGXd6UrNPpTvT4HAwCEDDLpNcsl85Yu9Ox0u2tDabIkyAwGoFCLmuFbNbana6dXl6OtlNAt5KcXXL1tyTI67mcbRU3bFyJ+msCdx+NRO7xWPQXQbyCLOxtb7lNxj13QNEvfbb+/PzJopGIk2sTJGPpq3vmBdRitb++fDat7//Pdxbyz7wCOOFvBHyZgO53P0/PrP8gn1gGVG7hcz5v6bWUJWJRi0cGUi0SBCAAAQhAAAIQgAAEIAABCEAAAhBYZQLq/ml5nhu7uCiVrN3uTBWHpF2SXkv4JQHWoiUXXDuft1w248YO/KSAviqT5kbUGo2l6ldbtDqaVX6/Hh44if/x2fmb4rpZ5YnzLAYB3QN1D9ECcv3uJ19mqH5rZO6LUZfkcnUI+AL3pyXWd1UCdz8hcF+da+Ktkg6PuR6dnS9ku/etMs7j78VC3orr607eLok7aTQCkUjYdre2LJ1KOTH4R4ObS+Lc0Ttkq+XawqTJEFDAH9071D5UezD6pE2oecF6f/ekbddn33OfFhrUqeqWBIFpElB7qNv3XNAApZdE7nrP0ftOLpN5zI4fuOqj959xy6f1LKMGOlD5dI/z5+LrmXN7V+FZPi589oMABCAAAQhAAAIQgAAEIAABCEAAAjMigMB9RqA5DQQgAAEIQAACEIAABCAAAQhAAAIQgAAEIAABCEAAApMloEmrmqTf6nSs1e64hd5asEyCAAQmT+DLwb6bGH5ZukEsPHm8S33EaDRqWxvrJvH55XXJ7uv1hS7v/va2C2hwVbqx20rlxbL4A/HjStT1ndNCqX9/G120LNZ/HB5qvZRL4557oStogTP/f398dffZv3/8XOBSkPUgE/ADQ5xdXlm1VgtyVsnbkhOQPOuPT4dOLnVycWn1RmNpShyJRMwPXBOLRh4WO7OAeWkqmIJAAAIQgAAEIAABCEAAAhCAAAQg8CECEll1ej3XP3lxXfrQsV7aORaL2ub6upMGKrBlt9ezer3hzql+qEUJUq0xnz8/Hbpiag6E8q8xtkazNRVuHDS4BBC4B7duFiln6peXrFPj3Bq395N6ryXujIQGnyQIQGC+BJ4K3AdS3cF30/fltr2B0FRBkhUcnrTaBNTe1TwAzS/SNYHEfTLXw3ouZ1vFDTdPsvzK3LDJnG15jpJNp213a9MU8Dz+Qcm3fz/seZ4LCN/pTDcA2PLUwmglUcCwrY0NN7fBf8aELeSk7b40W/+uOR2qAxcAKBJB4D4aXraaEIHnRO7lu4rp3aaQz7lPP0nYPqo4fULZG/sw6pdS/5jnIiOY6+vRXOQO61/GZsqOEIAABCAAAQhAAAIQgAAEIAABCEBglgQQuM+SNueCAAQgAAEIQAACEIAABCAAAQhAAAIQgAAEIAABCEBgIgQ0cVXydu9h8qoWSyBvnwhaDgKB3whEImEnha7W6nZxfQ0hCLyLgBYLFgsFy2XSdlO+e1V6/q4Dz2nj//f1i2kRkxbCavHjS+kjAnd/IaAWQf3n+4+RS/rn508WjURcvrQ4E4H7yOjmvqEWMe5tb7kFOacXl3PPDxlYPgK6F0v2o89/jo5pNy9fFS9UiXQd/vXls1vsq+dpe0kWW0t8k0tnLL2WtHgk4oQa6G4W6tIksxCAAAQgAAEIQAACEIAABCAAAQjMgICko812x65ubq02waC/kgSuraUsn8lYMpFw0kD5TuXDknBOIiz1Q1Wq91ZvNl3fVNCTxmej0YjLrwJzKggsafUIIHBfvTqfdonVR+/L3DWmrf/2k8SH8q3Svz3tWuD4EBgQkLyz90qbRAJ3yUj9NCxvR9TNVeQTQOI++WsBgft4TCVvz2Uyrh3xEYH7QG7sWbfnuffGu2p1vAyx16sENP9RbUGJsJPxuAt2JlF+p9O1drdjzVbbWq2WE7cX1wumuW1qK8Y+KOenWiDwXgJPRe6Pz7+QuWtSP4uStO6l+9D20xxfidvV50OCAAQgAAEIQAACEIAABCAAAQhAAAIQWBwCCNwXp67IKQQgAAEIQAACEIAABCAAAQhAAAIQgABrjtERAAAgAElEQVQEIAABCEBg5Qlo0ZIm42qRtSavVmp1K1cqC7HAeuUrDwALS0Ayyt3NTbu+LbvvGwkC7yWgBeDr+ZyTZByfn79390Bsn0omnYh+LZV0ko9vR8ev5mtcgXssGrUvB/tuobxkHNVabaTy729vm76rejaWbsu2v7ONwH0kcsHYyK8/Lcq55T4bjEpZslxoMaXuYQR2WLKKXeDi6Dml9kGpXHbPrUVPkoJtb2xYMhG3aCRsEmqQIAABCEAAAhCAAAQgAAEIQAACEIAABH4noPH+Ts+zTq9n349PJjLOn15L2eb6usVjMReEV30zkfAguJ4kdL0HOap+l7i9el+zSq1m9UYj0FWkcZ+97W0XkFPBX18LLBzogpC5sQn4gdY1bnh8do7YbWyS7PgagWGZezQafdxUbk7JEPU/PJ1cQxCYHoHXJO7DUtJu33NzJtUeQN4+vfpY1CMjcZ9szSFwH42n2g19z3NzuZUkb98qbrhgWpJ8PydVdmG0+oP3tOfTYH64BMeapyqB+yIE3xqNWHC20j1D7856Z9Z7tCTt4qygZ91e75fgYdpmc2Pd1vN5BO7BqcKVzIl/b9A1qQA3izQrx/WFqQBm7vt1Wbqxyv39StYjhYYABCAAAQhAAAIQgAAEIAABCEAAAotOAIH7otcg+YcABCAAAQhAAAIQgAAEIAABCEAAAhCAAAQgAAEIrAABf2F119NipL6T597eVZjAugJ1TxHnS0CDiZK+el7frm5u3CINEgTeS0ALs7Y3i07U+vePnwu1sErCj1w2Y9FI5LHYo0i2xxW4H+7tmvZ9j2Q5m07b3vaWW9yhhbrireO85xjvrVO2nyyBPz9/ctfYj5NTBCyTRcvRzFxAiD8/HbrPf46OneyHBIF5E1CbQBL3UYKizDuvr51fi5oVpCadSrnndywcRmQT5AojbxCAAAQgAAEIQAACEIAABCAAAQgEgoAvKpWM7/bubqw8SdSVSaetkM9ZKpFwFsBoKPwobn/uoJpn0HsIFq/5BxKgKpCuhO6S1AUxfT08sGgk6uZFXJZKQcwieZoSAfXpf9nfs1gsthKyXgW5Vn8xab4EEvG4GxtXf7d+95PuuZKwht3PfPPI2SGwjARek7gPlxd5+zLW/uTKhMR9ciwRuL/NslgomAJp+fO4m62Wm6+m+YGax6YUf2bsvO151n8UuD+ncQ89ziv8fnJinQ7tw7drY/QtJN0vFvLuHaPX7Vmt0bBavf4o4X/uSJoTsblecAJ3BUuTOJsEAQiMRkDO9o7uew+bl8plt/ZF83xJEIAABCAAAQhAAAIQgAAEIAABCEAAAotJAIH7YtYbuYYABCAAAQhAAAIQgAAEIAABCEAAAhCAAAQgAAEIrASBnltE3XfSdgmk7+t1u6veOyktCQIQmC4BDSTu7WybVs1IoCAxAAkC4xLY3962THrNTi8u3b08yCmlwAWFgukz9LDmSAvO9B2oVO9HkgeMI3D3FwD2+337z/cfIyHSwqo/Dg9dPs+vrl0exzn38MkOd3ctFo3Yt+OTkfLARh8n8H9/fHULcxTggASBSRNQIBbd0wjqMGmyHO+jBP768tkFFvjvzyPrBVSQ9VoZtQA9m0m7hcqpWOxVOdhHWbE/BCAAAQhAAAIQgAAEIAABCEAAAhBYJgISWEncJwmpAkjXG+8b+08lE6YAvBI+RyIRJwqMhsyJhUdJwyJ3idu7Pc+q9/du/OojAmmJ7SQ8lrAwEY9Zr+e5Y0pmOO5xJXD3xdYKAqsxJNLyE1C/6ef9PYuviLzdyeoP9t1YmcY7dW8gzZ+A7j0Kxqoxfo2b+8nJ3MMhJ/AkQQACkyMgibv0ns896tWO0L1R90iEn5NjvoxHQuI+mVpF4P46R72LbRTyjxvpHaXRapnX8yyRiLv3Fzm+Ffz8aWuh2fNc8CzNX3kuiJa213tUs912YnHS5Ahs5PO2Xsi792a9u/pJz5V2p+PeXWv1xrNt8a2NdQTuk6sKjrQCBNRz49p2Dw07fb+uSjdj9w2tADKKCAEIQAACEIAABCAAAQhAAAIQgAAEFoYAAveFqSoyCgEIQAACEIAABCAAAQhAAAIQgAAEIAABCEAAAhBYfAKalKr5qJqg/1rSdj2vb13Pcz/NZsvqzabd12rPTtyfFRktclHSogMWR8+KOueZNQEtvi1ks5ZMJtwX9rZStXKlMutscL4lIhCPx2xva8tJK6q1mp1dXgWydDubRUuvrVk0EnnMnxZPSNr+Xun8eyXqWrwmMYGeM+IjTqOkPz9/cvmVuF2LdZXee27/PFqAuLmx8Sitvynf2fXt7SjZYJsPEJCE/89Ph+4IvoT/A4djVwj8QkD3FF1f+vzn6Ni63S6EIBAYArtbm5bLZFygoNu7u8Dka5SM6N59sLPtnsHxaNRib73gjnJQtoEABCAAAQhAAAIQgAAEIAABCEAAAitEQEHc2z3Pao2GC/47StJYSi6bceOYErdrykE0HLLImBJhieS7D8Hkdf52u2N31ard3d+/W46qvEliKHm7P6dAx9ScAh1X40ya7yD56qjiVfWf6XhKjWbLTi8vR953FJ5sE0wCqyZvVy3s72w7UbifSrdlK5XLwaygFc2Vrktf5j5cV7r/6j6Myn1FLwyKPXECfpCbpwfWPVH3RhIERiGAxH0USq9vs57P2dbGhp1fXVnlfrT5Wx8/62IcQfPqNL9O4+R+G8C9V3kKQWGuTSBBeFzy9icNBP299fAOWLq9tVa7M5hM/rChLxVnbvZkrwUFhdoqblgyHnf1NpjboB/Jpc0FD9Fcfb2n9no9J8+XYF/10+60LRwKm74TCmyvth9zIyZbPxxtOQkoaKG+Xy5wYenG9QeRIAABCEAAAhCAAAQgAAEIQAACEIAABJaDAAL35ahHSgEBCEAAAhCAAAQgAAEIQAACEIAABCAAAQhAAAIQWAgCHa9vWoz90iI+r99/WCQ9KI4mr0ogO6rIdloQNIldC6STiYRbZK3J6p1u15qtwWT1dkeT1TtI3adVARx3JgQk2d4pblpK4vYHoYCk0JJqjioSmElGOclCENCCQN03tbhKC3kS8ZiFwmHre559PzmdiURYctXdzU2LxaL27ej4WW6+gFVyeT/p/l6+qziZhn4fJ71Hol7I5ZzUQ4uk9Ew5Ojt/85R+2dZSSfes1D7+9/Q959aJFLRBYoTIQ5ASldtfeI/w+c2qmMgGErDsbW+5YyFxnwhSDvJAoLhesGKhMPK9BXCLT2B/e/sXQdTTEp1fX8/kGTwKST1r9PwZ9dk3yjFnsU0iEXfPSQU+SUQjbgE6cppZkOccEIAABCAAAQhAAAIQgAAEIAABCCwbAQmt2t2eSd53V71/sXgacyrksq4/Rr+rP+Yj4vanJ5IzsCd5naR1Zm68pdFqubEiCeZfSxoHU/++xmbCTiYfdnMh5CDUcTX/wf08HMQ/dvW+Zvf1mjvn05RJr7nxLZVV21/flgm2vWwX/yvl+ePwwGKx2G/jf8uKQN9rCSU1D6dWb5iufyWNf2rMTJ+kYBHwg2n492TlTvc9/RDrNFh1RW4Wj8CwwF33P83dUGo0mog/F68655pjJO4fw7+Rz9vmxrrd3N3Z9c3txw62ZHtnM2nb3thwAbUkadezX280eufRvHClmOTtz5R7WOB+dXPjAl2RJkfAadkfxPmqCt0HUomEm5OoeZGqq5fqRnXnZO79/mB+fL/v5kwO5sSbxWNRN3cegfvk6osjLTcBX+D+72/fl7uglA4CEIAABCAAAQhAAAIQgAAEIAABCKwgAQTuK1jpFBkCEIAABCAAAQhAAAIQgAAEIAABCEAAAhCAAAQgMC8Cmugtibuf/MXLmjyuid5dLdLudNyCaC3OlMyv5/nLmeeTa01k/7K/5xYdaAG2Jqj7k9Td7yqPK4AmsHtu8nqr3bFmo2GtTscJEn9fdj2fsnBWCDxHQALojULBErGY+741mi1rtlrWaDVZKMMlMzaBYSH1cwepN5o2LYmszr25XnByAyXJLf7+8fO3bEiCLgmC7u1KClhQqd5PZOGrFj59Odh3xz27vPolEImE7RK/SgDrS9P9zL21aOO5sknePiwvGFXgPiyB1/l1jKvSjSu/L33u9nr2z8+jsa8DdhydABL30Vmx5WgE1Ib989OhW5RJMIbRmC36Vr7o5rVy6F7/4+Q0EEX1n1cvPacDkcknmchnM7azueleXmORgYyLBAEIQAACEIAABCAAAQhAAAIQgAAEIDAeAY2rtyVN7/ftx/HJb0F11bep/pi1ZMoFCpY0WOL2aQXU05j+QFzXt27PM42RaNy03mw4car++2nSGNPn/T1TQPhIOPSsEE/HHcwvMPOsbz2vb91uz7q9rnW6Pas3Go/B4reLGy7wruZOSPAuYeS4wYbHqxX2micBXfN/fDp044cat5TAfJnTc+Opuv4Pdv4XqLR0W7ZSubzMGBa2bLpeNeatcXmNOytJDOrL3Be2YGQcAnMk4Avc9ezXeJ7G0EgQGJcAEvdxyZn5AncdQfOXNRf4slQa/4BLtqc/Zq6R8tjD+9koRfQF7no30ruVPpX0PnR7V+G9ZxSIL2yjOWe5bMa9M/spGom4+UJKqqdR5zb4Ine9Gz+d947A/QOVxK4rRQCB+0pVN4WFAAQgAAEIQAACEIAABCAAAQhAYMUIIHBfsQqnuBCAAAQgAAEIQAACEIAABCAAAQhAAAIQgAAEIACBeRLQhO52T8uSn0+9nmc3d3dWrlQeJ+jPM79aZHi4u+Pk7XeVipXKd25SuxbMRiJhi0VjbjF2PD74HPx75DHLWmTQbLXt7PLy2QXd8ywb54aAhAKSAGQzGReDQP9dva+57+CwDBpSEBiHwP72lmXS6Ucpun8MLRbKZTKPh7yrVu3iejKL3HY2i+6cvhRdi1l1z35ODDssb9f1Lgn6pBe/qpy7W5uurBLWPyds1zklTNcCKkkK7qr3dnH9q4xBeS0W8o6bL5vXfvf1ukla8FTcMYrAfXN93dbzeZN3VsfScW4rlV+qWgJ65UnP5MvSzTiXAfu8kwAS93cCW8HNdU/RwtVRntN+IAYtKNY9jrT8BP715bN7Bup+/twzTYJ3PRcVrOPpPX/WdFyQrIN99/wLQn5GKb+ew7pPp9eSTsQ16gLnUY7NNhCAAAQgAAEIQAACEIAABCAAAQhAYFUJKPi7xHDlStVJmnsPknSNva/nc64/xo3Ph0IWDYXcuMYskvLkZO7Kn+dZs922+1rN7mv13wLQK+BfNr1msUjEifFeS5onIUG8L8Vz/+15TuQeVcDASMTNK5C4XefTtqTVIqDxxE+7u+66X2aJ+3Af8XPjo/vb25ZJr7nK15iIZPajjI2s1tUSnNJK5K57tgT8SroTKqiF7tskCEBgdAK+wJ3x3dGZseXrBJC4j3eFFLJZ294sup3VVm93unZ8Pvl5ZePlbv57ae7aRiHvRPfRcPjNd6DhHLf8ueND7zl631LgrNPLy/kXbgFzkM9mTXMmNVd9uOWlevpoe+zx3dX6LsiYAqoxT2IBLxKyPHMCCNxnjpwTQgACEIAABCAAAQhAAAIQgAAEIACBmRFA4D4z1JwIAhCAAAQgAAEIQAACEIAABCAAAQhAAAIQgAAEIAABEdBCZy3EVtICS/1ocrcWnzZbrUCI25U3LWA53N11stzKfdVJdZ8TIboF45GIRSMRJ0zUYvJkMmHhUMgdQ/9eqdXcImsSBIJEYHNj3UkP2p2O1ep1J5jW7yQITILA4d6uaTD6+OzcCcqHk2StEgv7IvfBM2A8kbvk5rubm24xuL/+W88VCY71XPm/P77+JnCfhbzdL++wxF3/5gvbG42m4+KLBvyBe7H4z/fvbnd9PzfXCxaLxR7x+WWTvP0l4bx/LO2k7/X59bV1u113DHHa39l+lNyLkeTszx1L8nbJdZUkf9YiYdL0CQxL3H+cnCKjmD7yhTqDf097LujC04L89eVzYGTdCwV5QTMrOftWccPdq18S9kugomeAnjXfjo8fnw3zKLLyqjzr+fTP0fE8sjDyOd0C9HzeLULXO54kXPokQQACEIAABCAAAQhAAAIQgAAEIAABCHycgB8AXsFq7+7vrVqr2U6xaMlEwo3TSw6nnze86B/PyP9n7zy420aSLVwimHMQqSzbM7vv//+e2d2xrRyYcwL4zi2qNbSsxAyAt/Z45bGARvfXDaDRXXXrjRLg1mDE3HEI9lOQDBtJsU2CXfgHnB0f6d5LJBCYS2TeCLnjGkaqvdnuyN3j49raxILdTwDj//TwwNci7lirxpo17qPvb6wRY1/z5KD0nLAba98UcXf3+MX+MoTcZxO6awKOwN4vgqLubgVrRwLbI0AB9+2x9/OVKeI+f++C2TSxd0wSsZgmWLq8vZXx2J6/MB+eAb8/iIab/fPwHB9reM798+WDv4vYzkTGjiN3D4/S6fV8SGx9TUrE41Iq5AV98vK7GbOvObrm3UqinyAQTz+J9fUlS/YXAQq4+6s/2RoSIAESIAESIAESIAESIAESIAESIAESmCVAAXeOBxIgARIgARIgARIgARIgARIgARIgARIgARIgARIgARIggY0SgDP3wHb0mvflikCE1rbdFdyAIAyI1sLhHPVDPRexWDQixwcH4tiO/Ly+FgdqiTQScAEBjPFvpyfSHwyl3mpKp8vgFxd0i6+q8O30VEKhoAbcGwGLlw1cRsj9NXFziJE3W+1fBONfCrhvUrzdtBfiA2jrrGD7a519dnSoAuuj0UhQTwiTwCAGgncRROk/I0qA+xuB8YVs9vkyEHKHxWNR/YlyHivV38T1X9YLQvsox3Yc+d/PC1+NUbc2xogwvydY4da6s17rJTCbVAFXwjPl/rH85jN2NoHE7cOjCh/R/Evgzy/nKhD1WuKU2VYbURy8B5AkYhv2T9KSify8uZXhcLiNanzqmmC6n8/r+zMaCklwb28uAa5PXYQHkQAJkAAJkAAJkAAJkAAJeIIABKZWJXrkiQazkiRAAiSwQQLYQx/ajor3YU9Ek6Qjifoenr3uSKSHbf7xZKL7/RBwxL5Jrz/Q/Rbsh2VTqWfBeSQAnNfQ9rEzUbF47BNBqBrXoe0uAewJnB8f6bjCHujdY9k3MMxeGEQgv19df5hs9NvZqe614vlAEXdvDAP0VzqV1ESueKbDtp2QwxvkWMtdJ0AB910fAetr/6yIe6VeFySMp31MAHvFmIfAt/ny7v7DOcvHJXr7iFAoJEkVtY9LNBLWdzze74t8/8yS0G8gZyLDp+8gt/mSu7nXvp6eCBKKQUTfLd/ObubFupHApghQwH1TpHkdEiABEiABEiABEiABEiABEiABEiABEtg8AQq4b545r0gCJEACJEACJEACJEACJEACJEACJEACJEACJEACJEACO09gqA73Y7mvlF0nHB0MWnJycCCWZUm5WlOxSwSOLmonhwcSjUTk5v5Bev2pgC6NBLZNACLRp4cHclcuS6tNQddt94cfr//vr19UUOCv7z8+bN48Qu4H+wVJJhIqUgtDoH6t2VTh9teE4iHg/ppBUAMB/jjfLWY27019UEeItkO8fZF6vuRqeCEQE8w+a0hoApGI9wws+Y77LNH3jzMizBDigCAHjQQMASSDgPg2nnV4BiIYFs+Gt+5pHI8kDOb+pYi7f8eSEbvBcxjP4/cM4+aPs1MdP0jkMc/7YBUETaIsvKMarbbcl90rOoTvwVIhL0gaA8mtsBXQnzQSIAESIAESIAESIAESIIHdIoDdoZHjCIT0ViFKtVv02FoSIAES+DwBCPZBuA+GJHpWYM+VazF4H6CeEHLHH/gR4M+zQHEAAoaLryNBJB5C7tgjQrJGCMXTdpcAxBixT+cnEffZZLXz7FtQxN2b9wGejdiv2s9lNYE5DDkujJi7N1vFWpPA+ghQwH19bFmyqO9AIZsVCrh/fjRgT/vL6YnY47FcYG6+gwmWMHdLJ5P6PkfiKmMQC0fCLbzTV2H4BsK3kN8SF62CzVtl4BsBvh/wa4haUz9KGgmQgDsIUMDdHf3AWpAACZAACZAACZAACZAACZAACZAACZDAOghQwH0dVFkmCZAACZAACZAACZAACZAACZAACZAACZAACZAACZAACZDAuwQQgN0fjQQBmf3BwDW0VFDw+EgQGg4BxIdKdSnxdjQsn8lIOpWUXn/gaoFC13TCGiuCoIVUIi7hUFgmMlHB0100cDgoFCSRiMvF9c2rote7yIVtXh0BiAl8PT3R5+hHQrKzV31LyL1Sb8jh/r4g8YCJ+zLi5h8JXJ8dHf7WMIhdQBx7EVH01VF6vSSIM6sofaOp4hyrMMMVZeG9Nm+7EYwHAdvXDO9N/B7iJN+vrmU8Hq+iyjtbhhFhhkD398urneXAhr9OwARUG9Hr41JJkom4Htzt9+X+saz3I/4NwbNGMAi/H9u2Jroo12rE60MCJvEDBJ0wFj4ykwwAeljfr642+uwuFvKCZx2ecz+vrlXkyo2Gd2cuk5Z0IiHhUFADz1cTeu7G1rJOJEACJEACJEACJEACJEACbxGYirdP9LsaC5P4LghZARUWppEACZAACayWgK4STfRx6xmbirj/Xt1lxeeNiPtwNJLL21uxbYq4e2ZQrKGii4q4Y79gFXuN2J9dpR0W92XRBJ8UcV9lT2y+LOxNYN3djCk87vG85Nx6833BK7qXAJLE4Bt0Xl8b97aINXMTAQq4z98bQcuSP87PxHEmcnV35yo/5/lbs9gZpUJBUsmEWEhS9STYjnRV+PsqP93wWTW0HfUjgJ9go9VarMI7dBZ8gOGfGQ4GJUIB9x3qeTbVCwQo4O6FXmIdSYAESIAESIAESIAESIAESIAESIAESGAxAhRwX4wbzyIBEiABEiABEiABEiABEiABEiABEiABEiABEiABEiABEliCAJxTR2NbLm5vZTRyh9grgkRPDg/Esiyp1GpSb64mCCAaiUgmlZJ4LCo/r681oIO2HQIQcp4NMIaoPoLed80yqaRk02kN2L4vV5ZOUrBr/NjejwkUsllB4B/E1SGUPq+9FHKfPR9lQoT4MwK1816Xxy9GAKLzCLgfjUYq4k5bnIARYcZ981FygsWvwjO9SsDca4+VqtSaTW0G5jWYvwZeUTWCuFyn25NKvb5RgW6v8vVqvU3ih3mFHMx4ciaO9HoDaXW70lxREPT/ffv6Lk63J/0IhYJSyhf0+w2B6OHAKkPPvTrSWG8SIAESIAESIAESIAES8DcBCOUa0WAkcIIZ8XaI89abTU3SizVPrF0GAwEJ8VvB34OCrSMBEiCBLRMwIu7Yz725f2BC7i33x7YvDzF2+DqYxK3YJ+31+rpfirXhl5ZOJgVC6Ujq3O52pd3p6s95DWWgrFXbMomMKeK+6t7YfHkYz5pAdWZsYW5t5uGbrxGvSALuIAB3QvhTwrAXjD1hGgmskgAF3Bej+eXkWPDuKtdqUq03FivEw2cdlYrqEwaflPCTiPu6moM1OIi4D0YjQfJ6++mZuK7reb1cCLifHx9JNBymgLvXO9Mn9cc6BpMzTTuTAu4+GdRsBgmQAAmQAAmQAAmQAAmQAAmQAAmQAAm8QoAC7hwWJEACJEACJEACJEACJEACJEACJEACJEACJEACJEACJEACGyfQtx0VMv/fxYUrxKMR6IqAVxiCV6uNxsrqBQH3bDolqURCru7vNZCWtnkCCKQ5RVDz3p4geAEG8UiI5LY6nXcrBFH/oGWpgONwNBIIonrV0PLzk2MN1i5Xa9IbDLzaFNbbxQRODg4kEY+paHClVl+4pkbIHYFgCFCFcDsC+mnuImDeoXjO4h168/Dgrgp6pDZGhHkZ0QqPNJXVXJCACQz+6/uP30owSWoo2r4gXA+fZhI/IIB5nuQmeHb/cXb6LPhjENi2Lf3BcClB948E3O8rFWmsKFnWOroO8/5iIS/pREK/G6w9eU6SQCn3dRBnmSRAAiRAAiRAAiRAAiSwfQL2ZCJjZ6Ki7bO67IPhSHqDoYp0jcdjTaSGtcpsKinhoEWRye13HWtAAiRAAr4moCLutiP94UhuHyji7uvO/kTjsA8HQfVwKPTs72BOmxV0x/4qjoMvhPGLwHHzirkb8XbMjyYrFM+EMOfFze1SiWcp4v6JAeOBQzBW06mkIDk8DALuTJLkgY5jFddGYGA7+k2KRO/wZaORwKoJUMB9MaLYV//Xl3P1V7svl6W7Y76/sUhESvsFFbGPWAFZ9375yMEanaP+vHwWvj9mKeC+2D3Ns9ZDAOvruH838ZxYTwtWWyoF3FfLk6WRAAmQAAmQAAmQAAmQAAmQAAmQAAmQgJsIUMDdTb3BupAACZAACZAACZAACZAACZAACZAACZAACZAACZAACZDAjhCAgDsCRv/z4+fWWwxx7i/HRype2Gx35KFSWWmdEvG47OeyGsRQbzbloVJdafks7HMESoWCpJMJFVpB8oBQKCjpZFIc25GfNze/FYLA53gsKvFYTKLhsGCcIOgBgc0Q+IdIMcTcvWYYhxCA7XS7cn1PkWWv9Z9X6vv15ETC4ZDMKybrlfaxnr8TwLMFAtJ4lz5Wqiq4T5uPgBFhRgAigrJpJPCSAESxEbT/n1cE3ElrNwns53KSz2ak1+/L5e3dQhDw/IbzWAzz3mj0VUH3ar3x6ed6IhaTk8MDmUxEhqOhDIZDnTNDGH48tjUREv7NzYY5PxJwFXM5nf8j99Oe/k/wF/0JIRkaCZAACZAACZAACZAACZCAfwjge3v4JJY32yrsGd0/Pur3uDHsFWAdLBwMSsgK8PvAP8OALSEBEiABVxJAghEIGA5GI10DxF41bbcJBINBiUciEo/HJBqJCESwZ4XaQQe+OFjX7fR66iMRj8UlHAo+g/tIzP1ZvH0yke9X10uJra+rtyjivi6ymy/XJCfATxhE3OTdnPwAACAASURBVLkGv/l+4BW3TwC+lNhD+3n9uw/b9mvHGviBAAXcF+/FYj4v2UxahsOhXN7equ/pLtl+Pif5TGYj7+h/klgNNekP7W0C+AZQH81QUEWzaSSwLQJ63z49FzmXn/YCBdy3NRp5XRIgARIgARIgARIgARIgARIgARIgARJYPwEKuK+fMa9AAiRAAiRAAiRAAiRAAiRAAiRAAiRAAiRAAiRAAiRAAiQwQwDhC4OxrUHG2w46gtDGcakkwaAllXpdWu2OBrMua3COT8bjkkokVCjcCgRkOB7Lzf3Dm0HVEL0N7O2pqOGuWiwaVQHKddi301OxgpZc3tyqiCT66KhUFIhM4prgjuBmCLfjd7bjqNCk/nEcCVqWoH7OZCJ7k8n0985Eur2eiqH3h0NPBMwjmAYBWRCyrzUosLyOsbbrZeL++fP8TAVgv19eyWg83nUkO9N+vPeOD0raXoiIrOt57keguXRaioW83i+4b2gk8JKAScACUZX//rwgoB0nAIGek4OSJoiCrTJhymuC7vg8+s+PH29Sxzu/kM1KJpX8TQAezzXMOdudjqe+c/BNcHp0qN8AxgaDgSZ1Av9gYE+CFHHf8TuRzScBEiABEiABEiABEvAbgZEzEXsyUbH28WgkzU5HhU9f2zMqFfIqmJqKRSku6beBwPaQAAmQgAsJqIj7ZCLdfl+u7+5X4s/gwmaySgsSwN5sKhFX/5RIJKK+KQ+V6m/JguETk89kJRGPqV+EsZdi7l4Qbzd1p4j7goPGpacZYWFUDwLuEH+kkcAuEYCA+zJJm3eJFdu6GAEKuC/GzZwFX7i9QEDnWA/lynKFeexsrIEdl4pT31orME18vibD2tzIdmQ0tuX6/l6vgoRE4XBY2t2udHt9cWxbfXh33aYC7scSCoUkSgH3XR8OG2s/1ibwFDDuMrgXcc+af6AvzbQrKOC+sSHJC5EACZAACZAACZAACZAACZAACZAACZDAxglQwH3jyHlBEiABEiABEiABEiABEiABEiABEiABEiABEiABEiABEthtAs5EpDcaSavTlYfKdoMZzo+PxApYMhgO5fbxcSXBzoHAnqSTKclnM8+Cf3BShtBHtV7/rfPhQI8NGwiJ7wX2pNfrSXUHhbWDwYB8PTmVeqsl1Vp9pUEWCCI5OzrUMv++uHzuZwhNIjhJAzogzL4Hx/JpiAlE3hEYh7ExHI4kEglLMZ9/9eYdj21pdTsq5D4YDFXc3Y0GscmD/YImCrgrV2Q0GrmxmqyTxwlAxPVfX861FX99f1vs1ePNZPXfIGACPiFs9f3qWsYU8P/UWPnzy7kKatw9ln8T1PhUATzI9wRMggQG7fu3qw/2938RzTEtvSuXf3mWZlIpKRUKGvsIYR08NxCovC7DHBpJjBqtttyXy79cBt8v+/ncs5A8fgnBdgStI3g7nUzq8Zgb1xtNqTZeFz5cV92XLffk8EC/0YzpO21vb/qNN5locDrm1TQSIAESIAESIAESIAESIAF/EID4DMRm8I3VbLWl0+u92TB87yRiUcmlUprgadawBwYZ+D3ZE2pO+mNssBUkQAIk4AYCRvyL+whu6A3v1wH7ufu5rCQTiV+SWJqWeWmfb1bE/ef1DZOLe3x4IskskgiYBLYQcYeYO40EdoEABdx3oZe320YKuC/HH+8m+BrDICze6/U1CeCuGPxmc5n02hOdq4C744jtTNRvF9zhT2UMPhK9/kA6va76n9u2vStd8Go7Tw8PJR6Lqt9CmAuROz0WNtF4PPMGEGvH2jfm6Op2P5HBaPQ8fw/Cp4ZjkQLumxiQvAYJkAAJkAAJkAAJkAAJkAAJkAAJkAAJbIkABdy3BJ6XJQESIAESIAESIAESIAESIAESIAESIAESIAESIAESIIFdJQAn++5gKI12W0XNt2XhUEjOT46k1e5IrdFUwe5VGByTE/G4pBOJqXP8UwABRMJxLQhvWlZAIMQZiUTUeR5OzLbtqBAjjodAyO3D4yqq45ky/jg7FQiMw8kbQug39w8rqzvEF6PhsAquIKjdGFhnUynlP3ZsgRA7hBnHtv2bmD+E9s+PDvV3CPwYjW1xHFssy1Ln81DQEpE9rX9/MJBWGwIvfVcFiUCwHmOz3mxSIHhlo4sFvSQQDofk68mJPusub+8IaAcJHB+U9B2HJBEQcae9TyCXTkuxkFdBie+XV8RFAq8SMMHUr4loE5k/CCD5iflumG2REcpBIDLmtLFIRH+N7wXMa/Hv6zTjWIZ6/OfHT60j5pSZVPKX+hqBw1kxeYi4Y+waIXcEWF/c3K4kadY622zKRtvxTjP9gnn+cDiU/mAosWhE8D0ZDkDEfRO14TVIgARIgARIgARIgARIgATWTWDsTAWisI+DBFTv7RnhOyeVmO4DQZTGaEpiH2gIBXfdLRCB4CQTP62751g+CZAACewGAbxeIOKOvYSfV9crTYa+GwTZyrcIYP0TYpyZZFL9NWAP5YrUWy3PQPvj/EyF6K9u76Tb73um3qzo2wTMvhiOgIA75tU0EvA7AQq4+72Ht98+Crgv3wfw70GCc8zJ8Qc+pEjgB79TrCfBZ9Svpr7Wx0cSDAQkZAV03WsdNhVwn66twUcB18M0AJyRMBG/sicO8q3r77F+B59gJJkfjcbrqJKry0S/HJWKU6F7zplc3Vd+qJy5P3HvmXsUz71yrSYH+9MkTBRwn/a0ScL31/cffuh6toEESIAESIAESIAESIAESIAESIAESIAESGCGAAXcORxIgARIgARIgARIgARIgARIgARIgARIgARIgARIgARIgAQ2RgBuu3DibXV7Um+2pNXpbOzaLy+UjMXk6KAklXp95ULyEHFHcGs0EpZMMiXBoKXiivh3OC8jCNYEFUAQHMEDEDSEkEc6lRQrENDA0s+KuEcjEcmmU+Jo8AL+vB8iEQoFVaj8vlzZGv/ZCxsxSnABH/y5eXiQbm/+4FoIpVhWUMLBoITCIUlEYyqkD74Q6p8VlZyn8ei7o2JRg2+6vZ4GfsAQBAEByxQCmi2IuE8NYvCdXlfbACFr9PNbhn6HmD9E4CcyFXRBO3r9gV7PMJmnvq8d++3sVMchApftNYt9LltXnu9dAplUSg72CxoYNZswwbstYs3nJYBn+dnRoQbltDtdfZ7T3ibw55dzfe/jfsF9QyOB1wiYxAiPlarUmk1C8iEBI+CObxNjeI4iIYYJfsR8FHM5PC8WndMugg7P9Fg0qvPZ2fku5ql4bjVbbZ2zvmVoB8rA+wHBm9f3D65KcvQek1QiIaX9gj6nIcSI7wB8x+r8P5FgEPQiA4rnkAAJkAAJkAAJkAAJkIBLCRgBd3znIPnwe985yURcvwkg4h7cC+h6PnZmxrYjY8d5WuPfEyuwp6I1FHF3aaezWiRAAiTgMQJjTUo+UR+LeyR3fBJN81gzWF0XE4DPSalQ0HXovy+v1p5AdFUozBo2BdxXRdQd5WBv4bA4FYKEQcQdwqQ0EvArAQq4+7Vn3dMuCrivpi++np4IEpmbPXyUijUh7IPXm03pdKc+pX40CIUnYjEJW5YE15RcBe7P+O6Zire//u7HZ5ANOXf8dBz9MxyPpYe9/FZb/aJ3yeA7Dv9r+DRQxH2Xen7zbcV6hK5LPCWxQA3g4wQfeayV4xnBMTjtFwq4b3588ookQAIkQAIkQAIkQAIkQAIkQAIkQAIksCkCFHDfFGlehwRIgARIgARIgARIgARIgARIgARIgARIgARIgARIgARIYCpg4ThSabSk2W5JfzDcGhU4DCPYbx0C7i8bBbFFOMpD1AObMwh4HQxHKryIwAFwMYbjSoW8Hv+R8C2OgVCyCVhEGRqA8EHQohFe/N/F5dbFE00QcG8wkPtyWfKZjApEIuzy5vFR+v3Bh2MExydiUT0PgurWjJC6ORlCi5VabSnhctQV1xiORirgMhuIA0HKcAii/RBiD6l4v6kLjpsVuIT4JQIm4rGYij9qe5/E/Y3Av6m3BprYY+kPhyoYCWd3I+r+IZiZAxA49OXkWMccRbXnIcdj5yVwXCrpsw7P1krtHxHaecvh8d4mMCvWS8Hpt/syl05LsZDX5/r3yytvdzprv1YCeIfjvvrr+4+1XoeFb4+AEXB/2cf4Xkknk1oxM4/Dt8QmzTiXmWuiHhBtn0dEfva9gPkukiE9VKqeCJ6G0GIiEZdMMqlJofBdgfakkgmJRSL6DRAOBDbZJbwWCZAACZAACZAACZAACZDAGgjMI+CuSXVTKV0H1QSsT2l1sedVazT0vyPhkO53INlvOEAR9zV0GYskARIggZ0kABEw25lItdHgPtxOjoD1N/r8+Gjqq9Ltys29N5I0U8B9/eNim1cwgsOoAwUht9kTvPa6CVDAfd2EWT4F3FczBuB3C79j+IrCsCoEUXPMn+ATevvwqGLufjS0UZOrhEIStgLq37sOg4j7Z/Xhcaw9megfrNFhP7/Z7mjSK9u211G9D8uEHzD8jNVneDRWnzBn4qjgvK4jTibKDuuHs/7HHxb8zgHwU8Y8HuMS/g1Yi6SRwHsEcO9MRyHWrT9mheMH47EmS3is1qTX7+tYQwIFGPzgD/b3NfECEpruulHAfddHANtPAiRAAiRAAiRAAiRAAiRAAiRAAiTgZwIUcPdz77JtJEACJEACJEACJEACJEACJEACJEACJEACJEACJEACJOAyAnDiHTm2PFTr0my3t+YkDywQ3Dvc34yAu+kGOOdDXByO9xBefMsBHw71R6WiCnvA0fllYCyEv4v5nP4egQYQbYcjNIIPRqORBNSj+ncnaByL4/44O1VnfYgm1pvNrY0SCJcfFAoqXv5QrUqn29V6IchlP5/Ttv24un61ftjkymezEgxa04AGMEUwhvKw9e+WFdAkAWCI4IxlLRQKSgn1lT25vr9/s/80UCeZULFNiDuafgZ7iL9PHEf2VPA9JEZMH3VDsAac2sEATIw9n2/bMkIfPon0o629/kBG45EGANm2o+PqNStks+okj2B+iE7SSGAdBPB8w/MF4xdi1BjTtN0lkIzH5figpAAub+/0WUz7lcCfX841oQcSa2BeRCOBtwj837evGjb3Hwq4+3aQvCXgjgYj0UOv159LMH3VoBCIrQmJWu2F3++YFyNRFb4BYJi3IokTvnVWFZi86nbPloe5O+qMeTcM8/ZsJiOFbEYilvWpoNZ11o9lkwAJkAAJkAAJkAAJkAAJLEdg5Ew0AXGj1ZJKvfHh/hXW9k1yVvONMxgNVZjJWCaVmu7lWJZYe1PBSRoJkAAJkAAJLENg6m+BPeex3FfKmvybRgKrJBAKheTb6YkWibXbeRJ5rrIe85RFAfd5aHnzWOwvqGBsOKwNCAX2OLf2Zley1u8QoIA7h8e6CVDAfb2Ei/m8ZNNpGdsQN65Ku9Nd7wW3VPpsAnqsc0Gs2Q2rXfCnQXJGCLmbdbp6qyX1RvN5f39TyGYZvbymEZnXOsLXeWxLfzgQB3WHb/B4rPU1Qu/z+FFgnnRyUFKfcoq4b6q3vXUd3B0Ydybxgan9Z0TXsXbeHQw0OUK13vit4flsRvZzOSYyfSJDAXdv3RusLQmQAAmQAAmQAAmQAAmQAAmQAAmQAAnMQ4AC7vPQ4rEkQAIkQAIkQAIkQAIkQAIkQAIkQAIkQAIkQAIkQAIkQAJLEYDz79B25K5c2bpQ6TYE3OeBNxuAWGs01fEZAuAQ+4CAO5zsYRB8hUM0hME/awf7BYFwSLffl6vbu8+etvLjvpwcixWwpNqo/yIqDvHnr6cnKnbf7fV+E7CHuHsunVaRaIwpCNij/RBpHwyG0h8M1hZ4cXp4KJFwSMWpce2PDMIs4XBIopGIxCJRiUSmAaUQ2oe4PIJ2EIAxHA7/6cO9PRV3xxhwJlNB9nAwJBCQDwWDErSCErACz2MAv9d7awix+oGKJPeHQw3qQBAHRJRz2YwMBgOpIiiFotofdRt/vyCBk4MDScRj+lyCIDWNBEwA6HskGq223Jd3b7zgPQZRZgTf4Z1CI4G3CCAhDAI8IRz9358XBOVTAu8JuPutyXBWw/vBCLljvvq/i8s3ExG5uf1IwnF2fCThYFBCVoCCMW7uLNaNBEiABEiABEiABEiABD4gMIRQkuMI9mMq9frKEk1BvAv7OtjPCAf2flnXZ6eQAAmQAAmQwCIExpOJjOxpcsTbhwdN8k0jgVUSyKZTmtge+xJ/wy/ijSTyq7zmomVBoBKC85hrwfcFPjA0/xKY3XuGaCyE3Gkk4BcCFHD3S0+6tx3wt8xnMrrmUanV3VtRD9cM4sW5TFp9WOHDCb/QqZn31UQT/63Tt3Xd+AKBgPodpxJx9W/Ffjn8mN0k5G4jSSNEqp+Ss0NMv9Fu/ZJ0cV2c4KeLdUCwMf7d5lpTT+OJwOVYBdr1PyGmjX+b/hZ8jU8yRo1pA9YsccJU4H0s47GtPsIm+by5BnyUj4pF9TPmXGldveytco1Yu46zZ7/1gQxGI0H6hWDQklgkIpGn+9l6JSkDzkPcR7PTkcdq7Tf/c3yT5TNpTWIRsQKuSOqw7V6igPu2e4DXJwESIAESIAESIAESIAESIAESIAESIIH1EaCA+/rYsmQSIAESIAESIAESIAESIAESIAESIAESIAESIAESIAESIIEXBMbOREaOI7ePjwLH+G2a2wXcwQaO/BB3hYM0Ak5hCOLo9Loq/o2g7EXEuBEoUshmNRjk6u5+K92AgBX0QafblYdK9bc6QNCxkM2oWD0EUx6rVWUAwVsEZSIAod5sSW/Q32hQOgIckom4iu2+DIB4DySCKyBsjc25f/qxpwE7HxnaDeF2CLqbPwiywPgwNhs0jb8jqAMC+M/jZjxWQW30OY0E1kEAYxziszDcHwgYopEACOA9Fg1Pk1e8NDzrEYP2nx8/fvsdgnsWecd5hfqfX841kBHPZiQ9eGl43n/mHeGV9rKeixHAfA3zHhgS9pRrtcUK4lmuJ7BLAu6mM4zQCoKL/768dH0fvVVBzPEzyacgdQajerYfWXESIAESIAESIAESIIHdJqBCuGNbWp2u3FcqKxNvN1QhgprLZFQIJ7gn74q4QxCHMpS7PR7ZehIgARL4DAEjBlZrNFRAjUYCqybw5fhYk9O3u125uX9YdfErKW9WvB17ape3d64Wm19Jo1mI+swcH5TUhwb67cE9CMcSDAl4nwAF3L3fh25uAZ6d58dH6kdIAff19hSS4GRSSU0SOPXhnF4Prr/gj3+D3zT6wcsWCoUE613pZFJ9nyDgHnzyb3ZDu4xotf0k5N4fDqXb7al/1jw+v/O2BXOUZCwmYWsqbP/SVLz96R8hp23+jn+a/s7IvKvW+z+/fxLfVuH3pz/D8VgeyhUZjka/XAb3+9nRoYrBU8R93h70x/EYRRgnSPU2th0dR3j+YOw3Wi3p9vo6bnBM0LIklUhIPB5T/84Qxs0LEXfcRyNnoj788OV/afBtg099IhLRZwFNxKzZ/PfnBb9ROSBIgARIgARIgARIgARIgARIgARIgARIwGcEKODusw5lc0iABEiABEiABEiABEiABEiABEiABEiABEiABEiABEjAzQTgxDt2HLm4ud26KGkyHpejUlHKtbogsNmtZkTcIezhTCbSaLY0kABBHotaOpmQQi6nwrgIYt20weH7YL8gnV5PxUjfEqjFcYeloti2LdV6XRLxuAZjwiB42+31Nl11gfg9xOdvHx41WHmbZlkBCQdDshcIaDWmIu8hFXZHsDIE3BEIAud7MP55fbPN6vLaPieAezqTSunzCfcnjQQ+Q+CwuK/BfI1WW+7L03EDUffD/YIg2O+v778Lu3+mXLcfg2QkELZHogMkPHhpRrSbQTxu78n11Q+BlLg/MF+FPVaqUmv+HgS3vhqw5E0TMALu3X7/1Utj3u639+u3s1Odv76VyGLTfbDM9bJpfCNkJWxZvwWzLlMuzyUBEiABEiABEiABEiABElg/AYi3Q8im3etJpVZf294VvhuK+Zx+M4Sf1vRftg5iOEiEDKEbCCzRSIAESIAESOAtAhBgGz4JsWG/H8nPaSSwSgJYu/16eqK+Ble3d/LW2vUqrzlPWRRvn4eW/459uY8W4vzZf528gy2igPsOdvqGmpzPZNRPFMsMmDNibxa+KrT1EYD/XCox9fWYtXA4rKLa8Hl1a4Kceanks1ndJ4d4uxuFm/HdhLU2rLnBIGANAWqIWENMf5UGn2KI2ocsSzA3WYX9KvA+lXdHUyDJDZF6+ATfPDzK6IWIezgckvOjIx1v8B8Or6g+q2gTy1gPAYwHxBdgrBsB915/oD76w+FQn/svxf5na4KxgjGciEWfhNynYxj3D2I+kDDg+u7+t/cHfNS/nhyrEDwSF6xm5K+H0SZLRawM+oKJxjZJndciARIgARIgARIgARIgARIgARIgARIggc0QoID7ZjjzKiRAAiRAAiRAAiRAAiRAAiRAAiRAAiRAAiRAAiRAAiSw8wTgjDoc29IbDjXAc9sWj0bk5PBQyrWaOuW72RAUCwdpCJmvwiCMvp/PaRDC5c2tOm5vyuCofXZ8pGKNV3d30u29H0xeKhQkmYirgzcMTuS3Dw8yGI42VeVfroPghpNSSR3b662WDLdUj9cajzESDgUlHAoL6glx92DQ0rFjAk+2Ao0X9T2B2QB5iFEz0M/3Xb6yBuJdAAFfvIbwTjDC7eYCSPKB97Tf7M8v52IFAr+JFiNJCUS7TbISNwpi+K0v3Nie2XEwmUzk6u6e4jtu7KgV18kIuL9VrN8SpCB5B553+B5BsgqvG57pEGPUgOyg9aYYo9fbyfqTAAmQAAmQAAmQAAmQgF8IGBEbezIVbur0+nJXLq9cuGmWF8RrjkolFcGJBINidJNQF+zRqBiObWvyXgg9hYMWRdz9MuDYDhIgARJYEwEItA0dR/flkMh71QKEa6o2i/UIAfhnYA8Pvipu2/+leLtHBtEGqmmSZuNSSIC0KrHUDVSdlyCB3whQwJ2DYtUE4I+D/dhYNKrzRCStY9L4VVN+vzzMo2Dw+4BB6Bx7ykiM4xcB94P9gkCwHgLhEAp3q6EHbKy9Qdx6MtE5LtbjIGzdHwzEcSbqlwyxZfw0ffbZ9sDP5+zoUH3BkLhxEyiGDkTcJ+pTfnF7K6PRr4kZopGwwPc6GoloM9A76CP8RP0gtb2Jen6WIY9bjICObR0HU5F1jG38aXY60mp3dDx/dq0AfuZIQIp7GgkZMFZGT4lPa42GQBD+pSXjcTkqFSVkBTSRA+0fArMi7lizoZEACZAACZAACZAACZAACZAACZAACZAACfiDAAXc/dGPbAUJkAAJkAAJkAAJkAAJkAAJkAAJkAAJkAAJkAAJkAAJuJoAnISHcOTtdqXebKn49batkM1KIZeVaqMh5ar/xGHf4wunfLQdQbcIBtmk2DKuCwdvBDlAPB6CJB9ZPpsVBF4OR0Op1BvS3fL4ScRjsp+bCuDfPjx+qg0ftZG/JwEvEzg5OBDcF34Tl/Vyn3ip7ggYhZCvMTxbEayIAB+8nyAK4SczQgIv22bmJbNtvXss631F2x0CGPe4JxAUR9Gd3en391p6XCppMqPHStVXAfUQ/oFowEOlot+HfjAEO//r6xdtCoJZGZzqh15lG0iABEiABEiABEiABLxKwIgyqdjSG7oxEGZyRHTtBd8lEGhatyG5bi6TlmQsKgEVS9qTsQNxHXsq3m5DhHek30uJWEzCFqSUaCRAAiRAAiTwNgEjCLaLPg8cF+slAH+IfDajPj5uEhidFW/nPsp6x4BXSodg6vFBSefQSJIUgmiqVyrPepLADAEKuHM4rJIA/FLgowm/g16/L/A92aR/6Crb4qeysCYEP1j0iZvmV8swhnAz1rsiHlnDQhIsFT2HkDsaPpmoDzDWCB3b1t9hvQ6i6Fire16vG43071hrHEEQ+0mUH0XgeMyd0b+bFrI3Iu6o29XtnYp1z1o4FFIR91AoqPMj1B/PBRVyf/6D5VMI8Jtl1KmwO+dTy9wZ6z9XRdsxfifTfu0PhlJrNqTfHyzlz55KJuSoWJw2AOUOR3JfLr+6do75N8Y93jlcx369zzG/g/31/cf6BwWvQAIkQAIkQAIkQAIkQAIkQAIkQAIkQAIksBECFHDfCGZehARIgARIgARIgARIgARIgARIgARIgARIgARIgARIgAR2m8DYmch4MpH7ckUaLXcI9H09PRE4qNebTXmoVHeqgyDcnk2nBRtFEE3sb0CYxABG0AYE5CGGAvFzFVD5wKxAQOvbaLdkPP5Y8P2j8lbxewRdwFm90WxJvdXSQA4aCewiAQT1/Hl+pkE9ENpmwN8ujoLl2oxgHgj54jlaazal1mjq3//15VyDxvwWwHJ2dCixaFTfg5e3dyomAMFuiAvAqvWG/oQoRqVel0qtvhxgnu0ZArMi/q12R24fHz1Td1Z0fQSM0DmCbZHcwg9mnNVsx5H//bzwQ5MEokHZdEoDUzEnCgX2xEJUM40ESIAESIAESIAESIAESGDjBCCghD2pDsRqxiMZjsev1gHCRDCsv3xmn2IVDcE6EL4dCpkM1J20SIiidnv9X/YZkOzwYL8gISvA5FCrAM8ySIAESMDHBLDTPrAd3Ve5eXjceiJ0H6PeuaZh/9eyLBUXxXzFLQaBUMyTsIcIw7p5tVb3zfq5Wzh7rR4YD9hvRaJkGNfovdaDrK95n0PUGT4ENBJYhsDp0aH6hGJ+CH8T+OHQ3EGgkM1INpORXq8vNw8P7qjUErWAn1Mxn9MkhBBw95rh2QvXZUi5T39O/w5B7JeG+wki6fgJ30jcW0YsPZlISKmQl1DQksjTHHWTLIyIu/HHfinijrpgroR1yUg4JOFwWP8O33n8gX+DMayR4r8h5g6Rd/g80Othk735uWth/VuTuT2NR/hadrpd/e9lDbEFJ4cHgp+DPQ16HwAAIABJREFU4UjjC14bU7jOfi4rWMeOhUP0j3kDPAXclx2RPJ8ESIAESIAESIAESIAESIAESIAESIAE3EeAAu7u6xPWiARIgARIgARIgARIgARIgARIgARIgARIgARIgARIgAR8RcCeTGQ4tlUkA8KDq3ASXhZQLpORXCatDvVXd3euEQVftl2fPR/O1Wg/gherjeZGRfVxbYjXQuQQQWf9weCz1XbVcRCVL+RyGvCEgOVyreaq+rEyJLApAgiQz6RS0my35e6xvKnL8jo+I4D3EQQWZpNhIMgeQT4QNPfbM9YIMiOoD0FxMAT6Xdzcyng8VgHgYiGv7xcIY9D8TeClqISbEh75m7w3Wvfvr180QNZPySyMsxoSM/19eemNjninlugfJN1AwikNYg7sSWgvYLQYPd8+NoAESIAESIAESIAESIAEvEZg6DjS7Q90vRIiM1hrUSEiozb0JMKEdShnAsHbj5PMrpIB1lKxpmrssVrTRMOzIvJYK9BkuOGwREJBirivsgNYFgmQAAn4kADE2yDah3137NW9Ja7mw6azSWsiEIlE5MvxkYpTIoG3Gw17aYVcdm4hd6xP53PZ35oE0WQmVXZjT89XJ4wJJEyGQXA0GKDo6HwEefS2CBjxXSZ431YP+Ou6//ftq77D4aeLnzT3EDAC7u1OV+7L3vexg08X9sljEASH4rfPbCrwDkn3J3F3iLxPJgKJbHxzwe8cC46nhwdTMfQAhM+3wwHroVjitJ98z+a59+HPHQqFJBi0tB2RUFjC4ZD6s03F3CHkPp1b0dxBwMwb0N+PtZo0W+2VVgx+nLFoVPCN9FYyL6xffz05niYDsAIU+n+jByjgvtKhycJIgARIgARIgARIgARIgARIgARIgARIwBUEKODuim5gJUiABEiABEiABEiABEiABEiABEiABEiABEiABEiABEjAnwTgvD6wHen3B3JfqchgOHRFQ//15VxGY1sqtdqbDsauqOiaKgHn6WwqpSKD3X5v46LLEB5JJRICYZJao7GmVq6/WAQvHJVKGpgBcWGvitGvnxSv4FcCSMTw7fREg3UQvD9P8I9fmbBdqyOAYKDjg5KrxSGWaa0RcUcZr4nUI6gWgVBIdkLzL4FIOCxIVoCfmE9AxN8t82X/UvdWy/AswJj4eX3jrYq/U9tnAXfblr8vvC3gnojFJJNOSTgYVGHFEANTfTNO2RASIAESIAESIAESIAFvEhg7Exnatiatxf6DGy2dTMhhsfhctbfWVbH2elTcV7GcSIBJotzYl6wTCZAACbiJAN6BI8eRRqstj9XqL4lB3FRP1sUbBE4PDyUei4oXhITnFXI/PToUrFG/NCT3+fvy6pdk097oLdbyJQH0L/aY4RcFg+hocG/6k0YCbiQwnkwE73G/7Qe6kfWu1Im+Ju7t6Xwmo4lkILoMAff+YOjpuUepkBeIuEeC1k6Je0MsHb7nnW5PLCsg0WhUwhBB37KI/ayoN3zNFknsBR9Q/LEsS/0f8E2AuRVEujG3opC7O54viMvA3GHsODp/uLl/kLFtb7RyiXhcDgp5iUL8f8tjf6MNn/NiFHCfExgPJwESIAESIAESIAESIAESIAESIAESIAEPEKCAuwc6iVUkARIgARIgARIgARIgARIgARIgARIgARIgARIgARIgAa8SQJDRcGzLQ6UqzXbbFc2AaHkxn1MH+puHB1fUaRuVwCbRQXFfRcdvHx43WgWIlCIwFteu1uvS6w82ev1VXgxBKLlMWgMeHivVjTvCr7ItLIsE5iWAwGeIbOP5fvdYnvd0Hk8CHxJAwhUEgGEe8Z4huLHV6XxYntsOOC6V5KFalfF4/FvVEFQL++v7D7dVm/VZEQE8PyHejjGOBBgQ6IZACI0EDAEIzxQLed+9Z42zGp7d//OwgDu+K/EtEI2ENSAdQamUf+H9SwIkQAIkQAIkQAIkQALbI/As3t5uS63ecO1aPRLD/nF+psK62CN5L3nffi4n+WxGvzeCFJzc3uDilUmABEjAAwQg4AYBdwgJYk/Fi3smHsC8M1X897evutbppQTenxFyN2vTuF/KM3uPOcy3LEv3u93i17Qzg21NDcXeG/bhCrmsCo7CMKYxr8Z6Po0E3EIAz6OBPd0fxl4xE327pWe8XQ8KuLu3/7C3DB8R+IXAR2Q4HEmv35dWt6v/hrUiL9nZ0aHEohGJWNZO7ZM7k4k+uyF0bgzi7dueY0y/CSei9RsO5fbxUcfYMmbmVJlUUsKhsFho55OQO5PjLEN2+XPNGsDYdvT7H8lMN+Vzhvn1fj4nmURCQkw8+m5nUsB9+bHOEkiABEiABEiABEiABEiABEiABEiABEjAbQQo4O62HmF9SIAESIAESIAESIAESIAESIAESIAESIAESIAESIAESMAnBOwn8fZOv6+BjptyDn4PHzZGSvsFFe6o1hvS7fV8Qnv+ZiB4AsKxw9FYLm9v5y9gyTOK+bykkwnp9HqeF36OYVwVCtJst6TWaC5JhqeTgDcIIEDnz/MzDUbyUvC+N+iyloYAAhcRwPgZQzISPwmSGPH6//68cMUc6jN9wGM+TwCiEUiCAWu1Oxo4SSOBlwQwV08m4pokqNb0zxzTOKuhvUjkVG82pd3teiYgPR6LSjwa02+ZSDCoAcoB6r3wBiYBEiABEiABEiABEiCBrRLAfpQKFDmOit5BBMvNdrAPsS5b2t2eCnW9ZfgmPCoWp+JIe9sXgnIzU9aNBEiABEhAVKhv6Ew08Tj2TCgCy1GxCIF8JqNifFizvbl/WKSIrZ7znpD76dGhYH260WrLffmf5OSpREKOSkW9ZzCXpPmLAPo8m0mroLsxJmX1Vx97uTV4b+P9XanXpVKre7kprLuLCFDA3UWd8UpVsNecS2cEP2cFwDEPgc9Ts9V2bVLC2ebAb/Db6YmEgpaEAwF3Q19D7czz2xTtBgF3U5eh44gzERmPx3J5dyej0WrWSU1ynEg4rJeCjwQSTlLIfQ0D7JNFQsTddrAu7uj320O5IrYzTQyziMVjMRmNRh+urSNJEr67IkFr64kLFmnnJs+hgPsmafNaJEACJEACJEACJEACJEACJEACJEACJLAZAhRw3wxnXoUESIAESIAESIAESIAESIAESIAESIAESIAESIAESIAEdooAHIOHtqMBjjcPjxok7Ab7enoiQcuS+3LFVyKvi7CF6Pjp4YEKmvx9ebVxwUQj/jyZTDwhqPIR49PDQwmFgipASRH3j2jx934gYIS1m+2255Mw+KE//NoGODQg6OcjwzsN75P//Pj50aGe+f23s1MJBYNydXsn3XeEvDzTIFb0FwKYB50dHQoCG5HM5vrunoRI4DcCfn0O4NlWLOR/EUvBd2Oz3ZFGq7XVpBUIksf75DXDfYug5FwmLeFgUL8rg4E9oXY7b14SIAESIAESIAESIAES2C4BI1bb7fWfE0Rtt0YfXz0aiei+2XuJj8OhkOzncprYy00iUB+3jkeQAAmQAAlskwCSmsBPAyJ9P29uNu4DsM2289rLE8Ba59en/SmIt0ME0Kv2Usgda9DYk8Hq73++//itWf/++kVFVCHgzuQHXu319+uNvQkIuWeSScF6PwyCo8G96U8aCWyawHgykbEzYfKITYPfgetRwN0bnYx5B3yiMqmUirnj3YS1IiR3hw+J2w1Cz0fFfd03x7rVrhkE0iGUPmtuWr8zAvO2bcvF7e3KRNwxTjGXQsInjGEkxdnF/nfTeMf3DQTcR2NbsD5+X6ks5HODufLxQUkc25F2r/umDzzmzUelkiTiMYlYAfrLfDAYKODupruFdSEBEiABEiABEiABEiABEiABEiABEiCB1RCggPtqOLIUEiABEiABEiABEiABEiABEiABEiABEiABEiABEiABEiCBGQIIMhqMxirC91ituoJNKpGQUqGggQ5Xd3c7H6wMZ/o/zk61byDg/p5QyLo68Pz4SMVp682WVOt1DZb1qkFMBSLDsUhEHqu1nU8Q4NV+ZL0/R8AkYEAgzkdGgfePCPH3qyCAACKI6vb6fbm8vVtFkVsvA+LeEKa/eywL7iOa/whAKAT9jGdqpVaXSr3uv0ayRUsRMIIxf70iJrNUwS45Gd8BeHZDMAV/NwZxHHwftDqdjXyjICh+P5cVy7K0ChBwRx0wp8dPTHdikagKtweDQYmGghIMMBDVJcOI1SABEiABEiABEiABEthxAkagxnYmcvv4KO2Od0VGZ7sS667HpZLEoxH9VgnvoBDWjg9tNp8ESIAEliJgxPog/lhrNpcqiyfvFgGIhyJx/Wg8lu+XV75o/Esh90arLffl8m9tO9jfl0wqqXty2Juj+ZeASdYK/x6zNwGvByRshQgpjQQ2RWDkTASJV7AXBR+HbfjtbaqtvM7yBOBbYJJPfFQafBD85DvzUXu9/nsrEFCf02w6rc8DJNHBXMztVsznde4UCVo7+/6EjzwMyTimNlE/gqBL5hPmu3A0Gsnl3b2MVzCusGaJ8ZpLZwTLlZw/ueNOxQjEOMS8At8zD5XqXPMKCE7lshlJxGLTkTyZSLlWe1XEHf41+UxaouEwxfs/0f0D29G4iP/+vJirTz5RNA8hARIgARIgARIgARIgARIgARIgARIgARLYEgEKuG8JPC9LAiRAAiRAAiRAAiRAAiRAAiRAAiRAAiRAAiRAAiRAAn4lAMf0se1ItdmUWr0htuNsvakIdDg/OVYH2GarzUDlpx7588u57MmefL+83Eo/7edzAodux3bk9vFB+oPh1sfKMhVIxGNycnAg/cFAbh4eZDy2lymO55KAawkgIQbuXzxb3xRx38PTZWoMdHdtV/qmYiYpCX7elyvSaLU837b9XE7y2YyKekPcm+ZPAhCvRgIC2PXdvXR6PX82lK1aiMD/ffuqQdo/r28WOt9LJ8GBLZ1KSjqZfK42AomREGyVyQ3wnpjGS+9pQGk8FtPA8tcED7q9nvJHMGUkFNJjQ4GAWIF/5jheYsy6kgAJkAAJkAAJkAAJkIAfCUCIqD8cagIov6yfBIOWiiDl0ikJWu4RffLj+GGbSIAESMCvBKAfOHQc9Y34fnUtts09a7/29arbBfF2iLj7cW8KQu5IJvqWMD2Sd/5xdqr3zd+XVxTXW/Xgcml52JvAuMB+nTGIuEOMlFLuLu00n1WLIu4+69A1NQfi7V9OjucqnQLuc+Ha6sHwu/t6ciyWFZRmu6XCy2431Pn8+EiioZCELEuFvHfV4EsAgWYY5pFgA58CzCXcYEbEHX4XSGIEYe5lLBqJyMlBSRNOQqjeLe1cpk1+OdesA8DPpVpvSLff/1TTkNAIfRoOhTQBgS0TwTCpN5uvPo/gzwgfm3AwSAH3TxA2cz0kCYMPNY0ESIAESIAESIAESIAESIAESIAESIAESMD7BCjg7v0+ZAtIgARIgARIgARIgARIgARIgARIgARIgARIgARIgARIwDUE4N49chzpD0cqQjkaj11RNwhjIuAODrAQdl3WEd0VjVpBJRCACmf6i9tbGWxYPB39USzkBYGwCFfwSxBwIZeVRCyuwpA39w+uuQdWMFxYBAn8RgD3rgqezoi14z0wcRwJWJZgM/pgv6DBSRRx5wBaNwEjhI0gou9XVzJ2yRxk0XZDSALvyXa3q+8Tmn8JYO5QyGZ1fgoxHa+PXf/21GZbZp4Bu/b+xLwik0xKLpPW7wRj7U5Xbh8fF/qOwzwkm05Pg0hDoTc7MhTYEwizwDS4FcJWe3t6TYi2B/cCOx18vtk7gFcjARIgARIgARIgARIggY8J2JOJDG1HytWar5L2Yj0VCTSDT0JILtF7+rhDeAQJkAAJkICrCOA9CaEwiHde3z9QjNpVvePOyiRi02T1cN6AyLlbfH02Sevb2alAwJDiepuk7o5rod8h5I79CZPwNQBR0j0R/KSRwDoJUMR9nXT9UTbE2yHiXms2Pz2nG43GFIr1SPcn4tM5GOZe8A1ottriTCbTvp5MNNm42wzvyj/Pz1TsmUlPpgLukHD/eXUt+/mc+ksiKSOE3N0wi0Byr9HYlvtKReB3sYzB9wJrl2nMmVSsnklvluG56nPHk4m0Ol1pdjrSaH0sFh6LRuVwvyChUEj7MxzYE6wl4E+l3pByrf6bjw4F3OfrNSOsT//P+bjxaBIgARIgARIgARIgARIgARIgARIgARJwMwEKuLu5d1g3EiABEiABEiABEiABEiABEiABEiABEiABEiABEiABEvAYAQQVDUYjaXd78lCpuKL2sWhETg8PVUD45uFhaSd0VzRqRZU4Pz6ScDgsD+XKRoJ2LAgyplMqPoIAyLFta/DJYDiUWqMpNkQSfWDFfF5FJ6uNhorH0EhglwmcHB4IAv4hEHF5e7fLKNj2DRAwCVvwXvl5fbOBK673Ev/37SvvnfUidk3pZuxiXgRhFBoJMImDaGBzOpXU4F/YIiLuEDxMJuJaBoQN8E340iCGOBVi+ed3SAaCQGYExOPfIeDuhuBq3hkkQAIkQAIkQAIkQAIkQAJTAirePralNxzKzf29OFBC8YHhu+X08ED3T/AtQvF2H3Qqm0ACJEACWyQwdCYq/oh9+MdqdYs14aXdTiAei6pPDQzisI+V3Rwv8GM5KhXVf8UP+4xuH3durB8EaZE0HMmXMSeHYW8A4rQmAawb6806eZ+AEXHv9vtyRb8a73foCltQLOQF+8YUfl0hVBcVhb1rCPSbJORILA7/Wczh8TvbcaTT7UqlVndRrUWikYjA7xjvx9k9dldVcoOVgYD7yLbl74tLnT+YpDAQcXdDkvipgLQtnW5Pbh/Ln04E8RZCy7LkqLiv4yBkWSriTnMHAawB1FstqTdb0h8M3q0UnjGlQl59afB3zHXRlxCBH9uO3FUqmlDiNSsVCpJNJSViWcJcRx/3PZ4R2L3478+Lpe+/j6/GI0iABEiABEiABEiABEiABEiABEiABEiABNZNgALu6ybM8kmABEiABEiABEiABEiABEiABEiABEiABEiABEiABEhgRwhAMAMBRc12Wx4qVdc4mqpIeSgkw9FIxYMR6ECbEjgs7ks8FpNqvSH1ZnMtWODcHYmEpZDJCsT0EfAIg0ApHLwRAOw4zlquva1C0UYIscK6vZ7ypZHArhL415dzve8RZIpgUxoJrJMAxtofZ6c65iAugXeMlw0C7rC/vv/wcjNY908QwJg9OzpUgelOryfXd/efOIuH+J2AeQbsehAf7gvcH7hPWp2O3D48fqrrEWiKpEoIkg5ZAbH2Ap8SP0RAvD0RmcjkN2H3T12YB5EACZAACZAACZAACZAACayVgIoO2ba0Ol2pt5rS678vRrPWyqywcOylQJQNYpFIMoU/1lPCqRVehkWRAAmQAAnsEAF4RQwhJjgey32looJ9NBJ4SWBWvB2+PneP5Z2G9O+vX1TAEALuEHKn7S4BBN5DgBWC7sYgbAmxWsqU7u64WGfLkVgY37v0rVknZW+VbQRA4Ff59+WV7/wrvdUb66kthLDh24z97Jc+zSYxOXyeL25uXdX/2XRahZ/Dgen61a4bxJkHo5H8uLpWFPBr2M9lVRg7GAjo3GHbnODXD5F549u/bJ8l4jE5Kha1rUb4e9kyef5yBMz3PxK4Vep1TQDxnqEP93M59VODmX40SWXem48kYjE5KO5LJGjpGOdT4P2+M0zxrY17kCbPybKwXkUjARIgARIgARIgARIgARIgARIgARIgAa8RoIC713qM9SUBEiABEiABEiABEiABEiABEiABEiABEiABEiABEiABlxIwTqYPlYrUmy3X1BKCF/lcVuvTaLbUARaBDTRRQUMECsAJ9ub+YaVI4JyfTiQklUyogD4cwgeDofSHQ+n3+xq04Dfh9lmAaHMxn5dIOCQXt3cypqPxSscXC/MGAYgNFbJZ6fX7mkCDRgKbIFAs5FXsCu+275dXm7jk2q5hEiDsunjz2gC7rOBZkepKra4BdbTdJvDt7FSD1hjEJxo0+uXkWAfER0ktEMyeTMQlk0xKIhoVCwGjT6KHbwWOQhDDgWS7CreLBpgiQDXASNPdvgnZehIgARIgARIgARIgAVcRQBLhsYNUSyK2bctjteYrwZNoJKLi7RDAMQZxpxAFIl01DlkZEiABEvAaAbw/4cfRHww0MSLFsbzWg+utbzwWk9PDA70IxdunrA/29yWTSpLHeoeep0rHPg2E3LHnAD8oGObpQSZb8lQ/eqGymqzMcaTb76uIO223CeB5g71RPIPg09nudncbyA62PhaN6jxtbNtyeXsr47HtCgrYey/kcpJNpyRiUbgZnfJSwN10lBG6x39jfQ/+B9syrKeOHEdsZ6IJAZZNVAR/UIwBJCGAUcR9Wz37z3XRxxiL1XpdyrXP+ZthLRo+/vB1twKY3+5Nk8A5jia0esvnHSM5m8lIIZuRkGXp+Ka9TcDM8fAuX3Wchle5G384PIsw9+31+vrTzzElXu0r1psESIAESIAESIAESIAESIAESIAESOB3AhRw56ggARIgARIgARIgARIgARIgARIgARIgARIgARIgARIgARJYmoA6eNuOIAD4x9W16wJ/k/G4QNAVYn6j0UhanY40252dd/aMRSOCQAEEfFzA4dpeTaBHKpGQ/XxOgpYlk8lExdvbT8yXdf5ferBusIBoJCwnB4fS7LSl3mzKaDTe4NV5KRLYLgE8byE+jZ8ILoWDPY0E1k0AQax/nJ1q8DySBiB5gJfNBKvwHvJyL85Xd8xZjw9KetL13b10er35CuDRviKwn8tJPpvRgHwG8Yn837ev2r/vCbjjOwTMIGaAQNHgk9AhAiKnMo+/mw3xdii3zxjOQ3AqjQRIgARIgARIgARIgARIYPsEVLB9MpH+cCTdJyEPfC9DxN1Phm8ZiB9hPdUYtG/Mt4n5atkTJpvyU7+zLSRAAiSwCQJDZ7pfD4Hu+3JlE5fkNbZEAEKv8NHQjJawyeurovpbTWC5p3MPirf/02HBYFD3GiEc9/fl1c77FG1pKLvysth/xj4ehC6xB6G3kYjuQ2xTkNWVsFiphQlAwB17WtgXxLv7pXnd/2FhMDt4Ivxcc+k039E72Pemydj3PizuPwm4370ppLxpREi8XirkJRGLSvgpscmm6+C2670l4I56ppIJKebzOkfftoi7ikjbtjQ7HXkoV37zkZiHK74jSvsFSSeTehrWMEN7gefPkHnK4rGrIWBEwh8qVfVV/4yVCgVJxmMSC4d0Xgvrj+3n58576++WFZDTw0OJhEIStiwdA7S3CeA5gfX9//682PlvTDw38H57zSjozruIBEiABEiABEiABEiABEiABEiABEjACwQo4O6FXmIdSYAESIAESIAESIAESIAESIAESIAESIAESIAESIAESMDlBJ7FMwYDuX14dGVtLcuSg/2CipVbgYCKe6CuuywqjGDcXCYtEId8rNak1mgs3XeRcEi+nJxoObVGU+qt3RYuRwAGhPIh3n5XLqugPY0EdoGAcbRHACmEtGkksAkCCJiH0NVoPJbvl1ebuOTargGBiG+nJyqccfdY1sBc2m4QMOMYc4bvV9euCcTdDfrua+VnRMvdV+v11OgjFnhe4rsml05JyAr8IpiC71X8GSPpmG3rnNz8wfMW34pGJBFCKwieppEACZAACZAACZAACZAACWyfAFbTh7Yjw/FYur2e7jkMR6PtV2wNNTg5OJBEPPZbyfhGgbzL7NYCk06toQNYJAmQAAn4mIB5n0II9r5SkVa74+PW7nbTzo4O1R9mHqN4+++0TIJliMdBRBn7jjQSmCWAoPxsJq2C7jDsKEDI1CSVJS0SWJSAEV9963w8jyq1On0HFgXskfOM8Af6++f1zc4LvXqk21ZeTfjdwdd5bNvqdzd2yXwEwvLwh42Ggvreo4m8J+AOPljvK0HEHUnoA4GtcjPJvZDYa1k/tFAoJKV8ThLxOJPauOBGgD/MyJno88IkfNEERIm4xCIRsQKW1hIpvrC+jqQCmVRK/80kY0AZg9FIk8hgjPQHg3dbhudBNp2SRCymPjZ8IryNC30DvvQBFTHf2xEroGMGXDAHdl4koLu6vdvp+B4XPFZYBRIgARIgARIgARIgARIgARIgARIggTcIUMCdQ4MESIAESIAESIAESIAESIAESIAESIAESIAESIAESIAESGBpAkPHkW5/INV6Q9rd7tLlrbMAOB0XC3l1/OwPhnL78KCBDrtqCBCAMAicrS9ubpfCANHD86NDiUQigmBWOIM7jrNUmX44GUErmVRSHqtVabQowOuHPmUbPiZwXCppAAiDDj5mxSNWQwBBR3+cnQp+zgYjrab0zZYyK97O9+lm2W/zapFwWMcvrFTIC/4bQtP/u7jcZrV47S0TMIFrEIlx+3fWulF9JOCOZ+dRcV8SsehzgKmpkwmGhGg7vk8geDAajVQEEs5z0UjkWcDdBAmuuz0snwRIgARIgARIgARIgARI4GMCEO+AgPvV3f2z8MzHZ3nziNND7K2Epd5sSjgUUvEjiEDCIJqDv5vEU/g3/Cq0FxBqZXmzv1lrEiABEtg0ASMIC+HHHxQC3TT+jV0vhOTAZ6d6PezRfkbos9vvb6x+XrqQWZvHejL2HbFfRyOBlwRwz0HIPZNMPu/xYd6+yBwdM38kb6KRgNnTAgmMpam0pWhiL7zPYRRy9/c4MQnfuT/s737+qHVuFXDH+MxnMoI9dbNu9VFb/P77jwTc0f5oJCxY+4NP0DYTypvvQsxtr+/ul/abhwj4yeGBrmVuW5ze7+Pso/aNJxMZO/8IhMPnTMXb4Q8TCk3XlZ/mmuh/fOfEY9NkohBfh2GagXXo4Wis/km9/kD6w6H6rsHX5qWh/7PptOQzaQlb1kJz4I/a5Zffm3sPXPF+30XD8y+XTgveI289BzHKMI6xL0QB910cJWwzCZDsUvDAAAAgAElEQVQACZAACZAACZAACZAACZAACXiDAAXcvdFPrCUJkAAJkAAJkAAJkAAJkAAJkAAJkAAJkAAJkAAJkAAJuJYAHCbhhD4ajaVcq0mn2xXnFWddNzXAguP4QUmF+iq1ulTqdTdVb6N1gRP1H+dn6pD99+XVUoLrEIKPx6LSbLelXK2pMzdNNEDhYL+g90W706GIOwfFThD4dnoqoVBQvl9eafAojQTWSQCBiwjuQJA8xhvGnZcN72W8nyne7uVenL/uZ0eHGjj30nr9voqD0HaLAMYCAtcg2IcYSsyvIbizy2YE3B8rFak1W7+hQKIuJE1KRKPPAabmIAT3jWzn+TsVwalI4jUYDHW+EgqGJICg1MlEokFrlzGz7SRAAiRAAiRAAiRAAiTgGgJYTx/atgxHtvy4vnZNvdZVEXzTYD2o2mjongKSu+G/9wIBFcnB37G39dIgsEOhx3X1CsslARIgAX8RMIKwzXZH7h4f/dU4tuaZwPnxkfrBcE15+UFh9m3gS/NQqSpTGgm8RgBihBBxh5g79qsXtW0Kui5aZ563HgLmnR3c25PgTEYAiH+OJ9jvml73r+8/1lMBlrpVAkbAncKlW+2GrV/crQLup4fwD46pgDvTjkyHyWcE3HEcBLWL+Zzywzsfz/dtMMQ7ZmTb0mi35bFS1TZgzREC3Zj3zms496hYlFg0IsFA4DdfjXnL4/GLEYDoNdbSkaCrPxiovxH6BmPNJISByDt8Zzq9nnS6PUnEojouMX9FQgaMSazJ2xN59q3BuIAvJo7H99BsYiv43aQSCTko5CUcnF6L9jYBPCswhfvvz4uF7jUvsoXvGxIJQNQMY83Ye+8QjGWMVc6DvNjjrDMJkAAJkAAJkAAJkAAJkAAJkAAJ7AYBCrjvRj+zlSRAAiRAAiRAAiRAAiRAAiRAAiRAAiRAAiRAAiRAAiSwNgJwlITDJBx1W+2OOpjK0/+Px7Y6A8Ph122WjMfl6KAk1R0XcIcTNYJ4g8GgCtnXG82FugriIhAUQX/fPDyIbc/vzL/QhT1yEpyPjw9KYgUCKsI668jukSawmiTwaQIIUP7Xl3NfCGl/utE8cCsEZoXbUQEEkl3fPwgEr71sx6WSBq8gUK7WXOy97OX272rdZ4VA8BydtV1POLQrY+If0faYYI5uDMGQCITEONhlKxbyGmQKAxME65kkMQgoRcIkOMKFrMBvgaH4RkWgKfKMISAV/40/o9FIRRCDGmAO0UPRwFQaCZAACZAACZAACZAACZDAdglgvj60HRWcKdfqnl/rWYQmxJzG47GudyUTCRXDgRDSawYRnlCAwlmLcOY5JEACJLBLBHQ9zJmKviJZJMWo/dn7SATz9fREG8dE28v38cH+viYOhW1i3w6ivb1eX+fBNG8SgC9aJPKPOOFnW4H9D+wPUsT9s8T8fRze1UPHkZcC7qbV/SefPAq4+3McUMDdn/06b6vcKOAOMWgIuEcjYYm88GmZt31+Oh6izPBb+Pvy6sNmwa8B9zjmC+qn8CSu/eGJKzzAfBcOx7bcP5Ylm05rnxqfu+FoNPfVCtmsZNPT5JQQZqZtlgD6dDC2Rfb2tB+RDBTfhdZT4k/jAWMSxNSbLanUauqXFI1GBP0XDYefxd5F9gReNRoLoj42jgxHYxmMRjIcjmQwGopjOyoQj/VqPK/Cr/jpbJaC+69m+Pt5PQZxEvDbisWi+pybNbhiYQfDJBV4q8co4O7+scwakgAJkAAJkAAJkAAJkAAJkAAJkMCuE6CA+66PALafBEiABEiABEiABEiABEiABEiABEiABEiABEiABEiABJYkMHQmKob3lsEhGM7p+Okmg+Pw6eGhlGs1qS0oWu6m9ixTFwQCQoBd9kQurm/e7c/XroPAAojAIxCh3mpJs9Vepjq+PfeoVJRELCZ35bK0O13ftpMNIwEE9iChA4QfEHBAI4FVE3hNuB3CxusUO4dIFp7jxpC45vvVtQpprdog4gwxbyT7+Hl9s+riWZ5LCRgBdwhKh0IhnTtjTCNQDuPtfxeXrptPuxSlJ6uFxCezwv2YV7e7XZ1XM/HPP10KR7eD4r7g+wOGuQa+5XKZtKQTCQlblkC48D3DlysC/qaC7hMNJKVouydvG1aaBEiABEiABEiABHaOgCbSFdVhUZELP6ceQuIlCLhz/2Y6zLF/g32cWCSs/Y4xAEE/szcHsZ3wRx9DO3fHsMEkQAIkQAKvETCCsN1eX5Oyu82Hg722PAGsM387PRXLCnCvdnmcWsLsHuG69r/Rb7gfzV4RBNyrtTqF3FfUh14oBmKHX06OtapviXZ7oR2s4+oI4J2Nb7/Xvv0p4L46zm4siQLubuyVzddJBdyL++qTdHlzK2Pb3nwlXlwxlUzI/pPQc4jrUM90IOBuO4789+fFp/oI876jYlGFs4OBgPorbHqdF2uvo6d6Q4TbGHxTbh8eZV4R92I+L+lkQkJBS8IU9//UOFjlQdqfmDg8mSb73AvoPGLWTKxHrdGQx2rt+Vf7+ZxkkkkVZMca80v/GZRsOxPBdcxV4GuD55L63ISC2u/0u3m/V816TKVeF/i5+sHwPINQezwWFfi7Gl8u0zYj1o6x8dnnHAXc/TAy2AYSIAESIAESIAESIAESIAESIAES8DcBCrj7u3/ZOhIgARIgARIgARIgARIgARIgARIgARIgARIgARIgARJYOwE4oMMpF06lLw2OmQgye6xU1yqqukgj47GYnByUKACiYh97crBf0MBTCCBCFOU1i0bCMhqNNeDAGM49PTyQaCQiD5WqNFqtRbpjJ85BYE0xn9N7pd4kp53o9B1tpAksh3g7gtg/a3Dgh2AtjQTeIrAN4XbUZVaYodfvSzAY1ICTdYq4//vrF30/f7+84n2xI7eEeXaiuRDpuLy9U+Huw+K+YOwjQPLH1fWO0Ni9Zn47O9XnCp4xmFNTtP3tMYAAQAgXQLzQ3C94XiLgL2IFPjV48P0KoUMESDK4/FPIeBAJkAAJkAAJkAAJkMCWCRhxj9lqQIgFwn5+E0ZBvuCR48hgNJKru3uui4g8799Eg0ha9avUiRHN+awAypaHMi9PAiRAAiTgAgJDx5Gx7cjFze3cwnwuqD6r8AEBs6cwu89AaMsTwF4h2GItGuLqN/fLJUB4uS8O4W7sC8GHCcJ3xijkvnzfeaUEc+9iuh+h8KlXum1t9dRExDOlW0+J3Mw/UcB9behdUTAF3F3RDVuvBBKYQxQbfnQ/r29ckXgJ/sXwB4+GgppckjYlAP95+B78fXH5i1/1e3wwp8xlMpqo3goE1Gdh00wh+A1Bbk0Uqskip/4TEOVG0oDP+nDOJqHBHIZDY/N3xljF1B39Vgm+M5awFoA+brbaUmnUxQpYkojHJJuejkPYR4mEsBYNf0nMUxBHAGF3JCIIse8/7HgjTO7GeJoPKz9zAL5Xk4m4QKgM9/+sYc8K+xdIS7Fong8KuM/TGzyWBEiABEiABEiABEiABEiABEiABEhgGwQo4L4N6rwmCZAACZAACZAACZAACZAACZAACZAACZAACZAACZAACfiIAIKCIDCIQIGXBrFJBJm5UXASTqQQHi/X6lJrNHzUI4s1BcEVpf2CQI3/5uFB+oPBc0Fw7D4qFiUWi4pt29Lt9VWQH07bCBQJh0IyGo/k+u7+00EIi9XS22ft53KSTaeULxjSSMCPBPC8+PP8TCCu+lnhaWxa53NZQWgXAtNpJPCSAEQMTo8OVdwYBtGJCt7fzeZCsCCygHfeeDyWTrcn9VZL//6azYq3m6QEGN8Q20YQymdF3BHsNA1cCakAfLlae7f+x6WSBrt4PWhnoQ7a0ZOMgPtLURWMNwh3YPxj3L+WNGlHkfmq2ZlUSgX5IMZyxXfhp/oWz9SD4v7zu4GiJp/CxoNIgARIgARIgARIgAQ8SgCiFRA1RwLW/nAg8WhM4rGoREIhCVuQw/CPQTyoPxxKtdFkwtinboWQZwICWZ9MWuWf0cCWkAAJkAAJrIPAsxjW3R33rNcBeItlFrJZTX5J8fb1dAL2976dnqgwInykIOL+WWHL2RohOWmxkNdE6Nh7hP3ft6/PiV2x/4jyw+Hw8zyfQu7r6VO3lDor3h4OBFRMFWKYED9kElq39NJm6/EyidtLMVUKuG+2PzZ9tc8IuMN3AO/9u/L0PULzFwGs8/355Vx97+7LFdesj8FvJRoKSchCgkF/MV+mNRDPHtmOtDpduS+X1Y/sswa/sFKhIEErIMG9gIpvb9LwbWgF9p7nnEMkEME8BCLut3cfJvyC//jxQUmikYiEtA2brf8mWbn5Wpg7wrBL8FYXoF+HtiMTJKTq9TQ+IBoOq+9jMGiJ4FwRHQ+f7UfMVyYIOMB57PsPh4hJmgCfMHzfecUwRuCfhfgRxJnMGrrdiLWvagxQwN0rI4P1JAESIAESIAESIAESIAESIAESIIHdJUAB993te7acBEiABEiABEiABEiABEiABEiABEiABEiABEiABEiABJYmYAKGZgMLZwtFEMG/vpwL/IMvbm6eAw6XvvASBSDADQGVh6WiJGIxCmHOsESgKIKAbMeRy5tbGdu2BC1LRfij0aigI9GnMBwDh238NwKAf1zfvCl+u0R3+epUiA/HIhH5cXW9UCCvr2CwMb4lgMAcBJEhWB0C7u+ZEW7HT1iv36eAu29HxnINw/MT42RZ4XbUYlaQfbZWCKBDwplZQffXxNvNOe+JuL8Ua8e846V9JMyORDMQ9H4rSc5yRHm2GwmYpAAIgkS/zxqCoRAMC0PSpJe/d2N7WKf5Cfz76xf9TvlsApT5r+C/M2YTHOBJG6GYof86mS0iARIgARIgARIgARJQ0RyIq4xtR/6+vHwmAnEfJAyFoN+qxDG2jdvsOeG79+Lmdi7Bo23XfV3XtyxLkxHHImGBmCONBEiABEiABJYlAHE3CIe5SQxy2Tbx/CmBTDolB4WC/t0kJSab1RP4dnaqiUXnFcrHejZ8b2ZF74yvFQTcZ83sIx7s70s6laSQ++q70TUlPou3Pwlf4hk9K/uKbz2KuLumuzZakaHjCL6R37O/vv/YaJ14sc0Q+IyA+9eTY030AR9E+LnQ/EUAifzisZj63mF9DHOObRvmMX+en0kwEOB76ZXOwPfV2HHkoQLB/fZc3YW5YT6bmQppBwIqwI0VQPiObFoOHa8dtAXr0fDjxDfFewmLsDZdzOc5Lubq8e0crAlibVv2AgGZTBxNFAQ/X4wxjDSMu02Pt+2Q2N5Vzdzuvz8vXPFc/4gEfHUPivv67Ttr+D5BrgmNxfmokAV+TwH3BaDxFBIgARIgARIgARIgARIgARIgARIggY0SoID7RnHzYiRAAiRAAiRAAiRAAiRAAiRAAiRAAiRAAiRAAiRAAiTgLwLGUfI9EdLjg5IGIMK5u9XuyGO1KrZtbxxEIh6X41Lx+boQaoXXcaVak1qzufH6uPGCcPpHf0FkvDcYqIgtnOwRgNEfDKTZaksoFJJEPKbOt3DMhUN3rd6QSr3uxia5pk5gCAFiiOAjsIZGAn4lYASv30rsgXa/FG43LCjg7tdRsVy7kFykWMirYNd/fvxcuDAjqp5MxLUMzF2QjCQeiwrE0l8Gm+B6Rnj9LZGLX0XcUeo/58xWFMFsEB7DH1wnnUzKaDSS0fj9+RDqBqOY88Ld7qkTMQer1OpvirObQG3Mo/938Y9gn6caycq+S+CoWJRUMqHfJnhG0T4mYO4LBJNCyHAdwYEf14JHkAAJkAAJkAAJkAAJkMB6CUA0ZzAaacLV2bXlXCatAjl+EfTDHhL2nHrDoX4ftzqd9YL1SOnYXyvlcxJVESd+9Xik21hNEiABEnA1AZMwpVyrSbXecHVdWbn5CZh9NZxJEff5+X32DCTlxf4iBFUfKlXB3vh7BkFO7ANhnxB7kM12RzKppJ6Cc7F3OGsvfbAo5P7ZnvHWcUa8fbbWGFPYJ+r1+jpmsB/tl28+b/XO9mtr3tfv1YQC7tvvp3XU4CMB99nk71gr+pu+A+vohq2VmYjF5OTwQP1GMF+H/+6swY9J/Z7fMbw7Vi36Dl+r41KJ76Q3uKNLBo6jYueYg8MHch7DHBHzPeMnhnOxCqgi2xDWXpNQ8lt1xHo0ksp0ej15KFdeFXGPRiKanCgcCknkSXh+njbz2M0SQH9iboGnh4pvbylJwGZb7a6rDWxH+bt9/oZ3SKmQf/5GhT+WirbLVLh93UYB93UTZvkkQAIkQAIkQAIkQAIkQAIkQAIkQALLEqCA+7IEeT4JkAAJkAAJkAAJkAAJkAAJkAAJkAAJkAAJkAAJkAAJ7DCBoQOn3olc3d5J9w2ncwQawlHbGAIIGq22Cn5vUsj9y8mxBC1Lndkh2IogBdSlUm9Ip9vd4V78tekIttjP5abi7PC8FVHxdgjv9/qD54MhGoKAVPyOQiofD59UMinZVEqDMxBcQyMBvxKA0DaEAWAINofYEoKTYC+F2/EcxjM4nUhIJBLW++Py9s6vaNiuBQjgXYT3NwJDbh8eP/2+MWLtkXBIgjPvM1OF1wQrcC28114KumO+gnH8ls2KuOOYWbF2BNb3h8NfAiNNsO08ON5LlDNPOTzW3QQ+E0RrBEG6vZ5c3d27u0Gs3dwE8Lz64+xUnxn//Xkx9/m7doJxekO7IxbF23et/9leEiABEiABEiABEtglAhDMgSAXhM1v7h+e1xmQaPXk4ECFfMKbUM5YM/TxZCLDsa3r5/Vma81X80bxViAg+/m8JGNRiYZDKpRCIwESIAESIIFVEOjbjrQ7HblHslv7/WSzq7gey9gsgXwmI/v5nF6UIu7rYw+RTSPC/t5e3qyoPvYRsR8+Ho/FJEafrSF+jz3Lt8qjkPv6+nPTJb8UbzfC7bVG8/mbDyLN2BukiPume8c91xvCv/EdnWa3C4C6h6S3avKRgDt8aPB8wHMDzwck5KEvorf6+K3awlf3j/MzFe7G+6DVbsteICAQyoZPbyQUEsuypFyrS63xeiKms+MjHRfXd5hvrGaej/Ly2YxgjhkKQFCc61Ov9SEEsnUdd4wknDe6njuvQQw9GglLJBxRX0okdAR/mBF0V/HtDQi6Y612ZDvq93b3+Cij0dT/U+uytydfjo8lHA7pf9NfY96e5vG7SADrMG73j0ZcCL5T8NzBMycUCGxEtB3jAVNexCNBwB1/fy8uaRfHD9tMAiRAAiRAAiRAAiRAAiRAAiRAAiTgHgIUcHdPX7AmJEACJEACJEACJEACJEACJEACJEACJEACJEACJEACJOA5AgPbUUfJ9wKC4Mj5ry/n2jaI+ULQ3RiEv+/LlV+ETdcBIRaJyOnRobQ7Xa2DEVOFgDvtdwIQvi1qQO+e9IcDFYVh4PbiIwUBC0elojJstjvqhE0jAT8TQOB4KhF/DiDCcxeitNichg2HI6nUa9LqTJNnGBEBtwco+LnP3No2vLsxbt4bGxA3wJ+3xNrRtllRdcwFBsPhh02GOAKCXtufSPKCuQ6C5l6Ktb92EZSLP/MYEs98ps7zlMljvUlg0aQG3mztbtb629mpPiMoqvN+/+O5C7F7/GSQ+G7eK2w1CZAACZAACZAACewaAYhWDG1bk+NCoAkCQPh2wDcERJMwL/aiYYcG2zTYaUIbkTD24ubWi01ZeZ2xr4B1U4iCQsg9ErRUnIlGAiRAAiRAAqsgAD+P3mAgd+Wy7tutwuCTkYjHpd5qqTg1bbsEILK5n6OI+7p7YVacHXviWNs3hvVriN9BBA+Gufx9+Z/f499eirjD9wpz/HqjKbVm883qvxRyx34m/Hpo/iNAEXf/9ek8LYJ4+3jiPJ9ivqHxD/SvmYekt459T8AdzwQIuMMHET63xwclbdyPq2sZjlYzp/MWLX/V9vTwQOKxmMCnGQL9srena0Iv7ebhUZMxvbTZeckqnxFYjcpm4E+cl+DengQ9ug65idGiAu6OI51uT24fH7UvFzGsCwYtS1TQPRpR/zWsBWM8QMQfa4TTP/Dwnv5ch6mI+9hWUWV8O0KcHgLz8C9HnWC4dNiaij3TSIAEXieAOR0S87z8ZnQLLzxfDor7z/7dm9pzMqLtSIAxm7QIfrL4voXPL40ESIAESIAESIAESIAESIAESIAESIAE3EaAAu5u6xHWhwRIgARIgARIgARIgARIgARIgARIgARIgARIgARIgAQ8RKBvTwVFf17fvFtrBCQiqKDb76sjOQJNjJA7nNQ7vZ5UavW1iZMWslm9JoIhERRJe58AAknPjg61P2qN5tr6ZVf6AcEKCJiq1usq4L5oYMau8GI7/UEAAUPFQkGF3BFUBMN7oNpoSLXe+KWREHQ4Oz5igKk/un5lrTCBhXhm/ufHzzfLRZIYvLeMzYq19/6fvfNgayPJ2uhVTiggkQ3Y49nZ//979tsdBzBZIJGUW9/zlmhGxmCUWvHcXR4xpru66lSpu7rq3vfW6gOJqk+s0hQEgSkQ0Lxa8wp9N/73/SjwREhTaBKX6COQz2Zte6Pk3puOT89g8wYBP8HHtIIG6QgIQAACEIAABCAAAQjMmoCELJzAeatlt3f3Vq5UnJiG5saLNi/2Bee6pv+ZtTueE6TXmo7Wz6t3d7PGPbPrax1V+wnxeMztpamP3X9HIhYJS44JgwAEIAABCEyGgITD6s2W85+o1RtjFyoRaiWID4cj1mg27PL6xiVmwWZLQH2yns+zBxtwN2j872xturma1vYlNKe5nPZy9Kn9HAm7370itKqq9Yu4S8BdpuTogyRC+Pcfn9zxmk9fXV+7+TS2fAT6RdyTkV+FfJevxbTodwQanucSoV2Wr3+b6AGKi0tAyT/kV6vngEST+03PB4k2X93cWOX2zs2/tL88iP/u4hJZjZpLEHurVHSNlX+dnu368TqehSPhZ1FdCfV/O/7h1tT6TX5TEveX6LfWlzT/0JxEftmTMD95gMZfPCi18ElUdMZl+Gu4EnHXO1HlNwl5hq1qMpEwlzQrkzb9rr5QP2sOKj9NdYvWiSdtWpOWkLvGnq6n+a3Gm67ki8gHcd1Jt4PyIDBLAhIoV4IH7esoVmaeTD66iq9x3+uQWSzUu59MwxSD5JvmMtr7UnIyhNunQZ9rQAACEIAABCAAAQhAAAIQgAAEIDAqAQTcRyXHeRCAAAQgAAEIQAACEIAABCAAAQhAAAIQgAAEIACBFSfgdc0U2Ht7f++CDYe1l0LuOv/h8dF+nF8MW9S7x0uMPJVMOqF5OXli7xOIRCLW6XTeP5Aj3iWQz2Vtq1i0k4sLe3icTFDMuxflAAjMCQH58hcLBas1Gvb4m6Cwvz59cgEA//32HTHiOem7SVZDz3wFkg5qCixTUKoCQ04vLt8UNFB5voC7ApSr9/eMn0Ehc9xCE/CDthUg+fX4x0K3hcr/SuCvTx9dUPWXo2OC0l4ZIAocVIIuzRsSfQk8GEsQgAAEIAABCEAAAhBYBQIS+Wi2224NJBGLWSadNsn3xSI90Zx5NQmUdLrmRH58gamO10sQ3EvA17Bms7Wy70Dav0olE06gLR6LuW70BZjUtxJDmuf+nddxR70gAAEIQOBtAv6c4vyq7MSxfNPzqNVqO7HIQc2Jt5eKTixSIl/yI2m3O1a9v7Pq7d1QZQ16TY4bjID25j4f7CPgPhiusY4S6z/2P7i1fYnNaW9Upt+PTs/eFWP3Rdx9AfdBK+P7QvnHy39LgoAI3g1KcHGO8/saAffF6bOgaur7a0rgWX6QfN+DIj2bcuUjo+eJ/Db9tYGXNdE87fuPE9O6iuzz4YGbhymRx3X1djYV56pjEdD84c+Ph279x58/SMS23mw+CWZHbLNYdPOMH+fn9lir/3K93a1Ny6RSbt6XkLh3OGxdz7Pvp2fWarWej8+tZez+sTaSb9Xh3u5TosFwIELhY0Gco5O19tlUwkrPs/PLq5/etyZZTYm4p1NJSydTlkzEXZ8HlehTAu4Scndi8aGQ+wlAK36SeCgLAnNFwE+EoMQa/Wsws6ykEnPI/1CfsmgoZNFpKbc/NVwC7tojEhfmtLMcDVwbAhCAAAQgAAEIQAACEIAABCAAgWEIIOA+DC2OhQAEIAABCEAAAhCAAAQgAAEIQAACEIAABCAAAQhA4JmA71AqwdSb29GDP14KuQ8bkPhel8hRfW9r0+QxrsAlRMnfI8bfJ01gb3vLBcho/EloFYMABH4l8OnDB4vHYy4hiALLseUioECPjx/2hm6UAgslatBvhVzO5OiQiMecKLwCFGXHp2f2WP81SHHoi3ICBBaAgAIv9Z3SPFpCHOVKZQFqTRUHJbC7uWnZtYx7x9K7FvYPAd/RTf+SmHOBSvoNAhCAAAQgAAEIQAACQRDwhdAfajXzul0n0KWfRCzqBDbmzSQsp3pKdF4/HYkXddrWbOmn5QSk2u22O2ZVTe/4ElvSHsJaOmORiCT5e6YelXiXdFN8EXeREi9HrGtTF1VZ1X6i3RCAAASWjYAE+Fodzy6vb6zy5OtRzOdNyRP1nLm7f7CbavVdAa21dNokFqm9mnhYz6yQab4iXxKVIyEuXUP7Pdj0Cfj7c6/tt02/Nst/Re1bSmTbF2+v3t3b+dXVwA2XiPvdw8PAx/sH6rq7mxumpEAy+ntohAtxAgLuC9FNU6uk77Mp/wj5SWDLQyCfzdpWqejWTK5uKr8kANFqgBLlSMDfNyWDkwCrEsH999t394ktBoH1XM7NG2KxmFsbUt/V6g07vbx87mOtGxULedOx8nv+cvzjlz7Wufs7O+Z5Xft+cuJ8qdbSKdN4kgj80cmpSwpQKuRN8/fvJ6cjJVnSWNssrlssGrE4idZ/O8jceqjXdWL7F+VyoD7DehfTONlYX7dsJm2xSMRiAYgw+3eW+VuBXozvO7VcbQJNz3PJ7hRDoHWSWZruF3qmaP1HpttFLDybBMEScOf9dePNwlkAACAASURBVJajgWtDAAIQgAAEIAABCEAAAhCAAAQgMAoBBNxHocY5EIAABCAAAQhAAAIQgAAEIAABCEAAAhCAAAQgAAEIOAdzOZpPSjDVDzb7+/vRSAECb3WJAlRSiYQ91hvOGZ4gFQbvNAnI2VljW7FRR6enjL9pwudaC0WgWCjYxnrB7h8f7eT8YqHqTmUHI6Cgj1KhF/jRH0z61tmaY1xXqq+Ktfef02q3ewIg5et3hUQGqylHQWAxCPQnRpiHAK/FoLYYtVRA9eeDfXevVJA91iOgebW46FMBx5E5FKekryAAAQhAAAIQgAAEIBA0AQnlSBS1cv/gRJskhC5BpkwqOVfCSb5wqy/s81ir2U311iXfY4/m51EioVslIpbgpgS3EomEE7/tN4mohJyce594+5PAe5zkVkF/7SgfAhCAwFIS0LO62fFMAtMSas+urbl9un7TM1ti0tfVqjWbvyYpz6RT9mF7250iAcd+jUDNASQuq+uoHCVvvrq+sU6f2OhSgp2zRiHgPpsOkX9I5fZuJDH2cWosEb7NUhEBvHEgzvG5CLjPcefMqGoNz3O+aPKTUFJobPEJaC3gYG/XiW+fXVyakvcNanvbW06YW+svx2fng57GcTMmoLna4d6uS4Yk01z54qr8yxxiPZ9z4txKgigB95emMuLxuN0/PNjZZS95jBI+ajxFwmE3lrTupN8l8v7l+Hggv63X8Ozv7vT8uFiPenf0SLC51e7YdfXWvXMFbfKjkF9eIZd1YszRAETcg24D5UNgWQn4Au7/+fJ1pk3U/Xt7c+M56disfa8QcJ/pcODiEIAABCAAAQhAAAIQgAAEIAABCIxIAAH3EcFxGgQgAAEIQAACEIAABCAAAQhAAAIQgAAEIAABCEBg1Qk0Op4p8HZSDqV+sNnX4x/WbP0aADwqbwWoxGMxe3h8tMvrm1GL4TwIjEQgt7Zm+eya1eoNu7ph/I0EkZNWhsBfnz66oDSJ1Q4i8L0yYJaooR8/7JkCEG/v7u3sqhc0+NIUjKrgQgUTvjRfrF2C7bVa3erNJmNlicYHTRmegJ8YQaJ9//t+NHwBnDGXBBQ8vb+z7Z6JCrCWuBFm5geDS7hdQYQYBCAAAQhAAAIQgAAEVpGARFBbHc+uKhWX0E57KTsbG06E6aVw6iz4KCFfp2vWbLedWPvDY83qjYZLuodw+/s9ovfASCRiiVjMksmEey+UgFssGnX7XFovE2MdI5O+VyIcfr9gjoAABCAAAQi8ICA/D/l7SORTey0SftZzR0KMMs05Ol7XPXd6Qu6PVr27c8912VombXtbW+53PYveyrXodc3aXc+VpXIqt7dONF5zAyx4Agi4B894nq6AgPs89cbk6+L71M3De9/kW0eJoxDQM1ZioDL2E0chOH/n5LNZ2yoV3fzs9PJqKF8YrRl82Nl26wbnV2X2l+eve9+sUbGQd+Lsvn37ceLW/PpN634ftntz75cJ4OWXulUqufn65fW1S/jomy/m7a8j6d9r9bodnZ6NTMgfpwiEv49Q71SNVttuHx7tolx+8wR9b9t9/fZ+yW8fIS+Kna1Ny2Yyhl/FOCQ5FwKTJSChcq2DfDk6nmzBA5amBA+aYyieQaY9h/gc+F0h4D5gB3IYBCAAAQhAAAIQgAAEIAABCEAAAnNFAAH3ueoOKgMBCEAAAhCAAAQgAAEIQAACEIAABCAAAQhAAAIQWAwCLU8iHF27ub21y/L1wJWWyISEWV8zOYcqgPTL8bG1WsMF7Mq5VGX7IiC+EIiCjEuFvK1lMk7I5PTiEpGQgXuLA8clICdnJRBoKhDj/v45oH3ccjkfAstK4GB311LJhJ2cX9j94+OyNnOl2+ULRQjCa0GHCkpUcKIMsfaVHio0fggCvmCDArmPz86HOJND543AZlHBcplnIT7Vr1ypWPmmMm9VnXp9/GQFiBNOHT0XhAAEIAABCEAAAhCYMwLam2l1OnZ6eemS20lUdX9nx9KppEVDIYvOSHSjJ84qoVfP7cEooaneZ3yR1znDuFDVkYhTMpFw+2fhSG8vTMJskad9sXkQWlkooFQWAhCAAASeCUjAXT4UtUbDMqmUE/z0Bdx1kETe+4Xc2+22e8bLJOAuH43fibf7F3LleF03V9A8Qfs/dw8PLtkvQu7BDkgE3IPlO2+lI+A+bz0y2fpIbHFnc8MkzCrR3Bm9+k22UZQ2NgGX5E0v5Gb42YxNc7YFyMf1cG/X+dXKv1V7/8NaIZezzeK6Wyv68v3IfWLzT6Dn31x49pWSuLpE1l/a9kbJ1tJpN3eXX51M8/E/DvadEO/JxaU9vPC1c2WvF6yY7/lhySTyflO9HRmM1qRUFwnU9L87jFzgEp/4OwF39Y3E8PV8T8Rj7r1I/a5kmEqK6T0l6BgVz/bGhvM90djQerE+NYfAIACB6RPwk+6Mm0Bj1Jrr2aH3CD0z5uldQvOUpqe9pPESi4zKhfMgAAEIQAACEIAABCAAAQhAAAIQgMCoBBBwH5Uc50EAAhCAAAQgAAEIQAACEIAABCAAAQhAAAIQgAAEVpSA70wqJ/G/j46Hdhb3xffewve/79+t0/GGousHqumkTqdj9UbT7h4f7LFWdw6nCnCJRCJ2dHr6HFQ81AU4GAIjEJCQisaexNsrt3cEoI/AkFNWi8BWqWSFXNZ9Z84ur1ar8SvUWn8eoOf1/74fuZYrCNUFo0Yi7r+VIEaCxeMGpK0QVpq6wgQ03/j4Yc8FWmnuqwQYldvRA25folS5fBeDG2CpZNI2iuuWSiSeL6LgXD0LETDqIfGd2/S7gsAJLA5uPFIyBCAAAQhAAAIQgMD8E5CgRaPVsq/HP56T1UqAQ4lEZRLx06xZyY/8z6BaJRkwiWxoz0ii8hIXkhirhIZ4jwyKupkEniTeLpEnJUKUeGMkjAhTcMQpGQIQgMDyEmh6nhNWl6i61oFlsXDIIppI9JkvwC4BQl8IVM+j+JACwpozOEH4JyF3icffPTxa9e7O+Xhgkyeg/QOJemrNWUKfjWZz8hehxLkhgID73HRFYBVBxD0wtAtdsBKktL0uSaEXuhfNveNvlYpOuF0C7qOKryvJXyqZcGszJxc9kW9s/gms5yW+XzQlTNKa32v9r8Q8xULB1tIp509Vubuz3c1NSybi1mi27Mf5+fNaYX+LJbi+u7XpEgPK5Kc1ztxb7wFaj5LovJIKShgce52AL+Beub+3q+sbd5DW9OQjks9lLRGLOT85MZWpX9qe58aBhPqVvFPrwKP0l/plo1i0fHbNla8raP1QCUAxCEBgugT8mBslvNX9e1qm9YDtzQ3nc+XuP6GQW/OZpen51un29pX8NDMIuM+yR7g2BCAAAQhAAAIQgAAEIAABCEAAAqMQQMB9FGqcAwEIQAACEIAABCAAAQhAAAIQgAAEIAABCEAAAhBYYQISCJHzpMR1JSw4iikgYGdz4zkwwC9Doh7//fZ96CL7Bdz7T1awseoqx3fZTbWKkPbQdDlhVAIKiFJglMTbr6vVkYIpRr0250FgEQkc7CqQMGk45S9i7w1XZ4lNay4gceJ2p+OC+2QSkDi/vHKCXxgEIDA4gX6xPv+sjudZo9EcW9Bd39dvP04GrwxHDkRAAdi5tYxLMuWbxPd1X9Qn1iMg4ajPB/vu8zXxKDhBAAIQgAAEIAABCEBglQhI0KLRllB6w47Pzn5q+vbGhhPokuiP9kV6It89oW9JckimR/o8k5Ln8AVYJdyu9ZxWq+0S8mldD5sOAfX11kbJkvG4E3yatfjKdFrNVSAAAQhAYJIEJCjY0kO9z6TlJWH218wXctdnRMliRhT/6xdy13WazZZV7++c70mn402yiStfluZ+fxwcWDRKAuVVGAwIuK9CL5sh4r7c/axns8TY9Ywd9B1vVqKgy90T022d1nAO93ZNQqsnF5dOxH1USyYSLsmf1oMkBM++86gkp3ee1neUcEd+0xfla5cc8S3z/UI0Z67Va7aWyVi90XB+3EqO9JZpXOzvbLs/j+Kb/bJc+fbJx09iwFGSCr7J3Rdwv3us2fnVlaVTKdN8LZ1KurVbvXuJof9e1S9srEIl3F5vNu3xsWYPtdpv+/i1SigxxGZx/TlZl45xfSZB90ktEk/vq8KVILCwBDS3U8Kdy/K120OZhuleU1ovuO+/vu+xUNjdc2ZlWnvqF23XM09zlPuHR+Yqs+oUrgsBCEAAAhCAAAQgAAEIQAACEIDAyAQQcB8ZHSdCAAIQgAAEIAABCEAAAhCAAAQgAAEIQAACEIAABFaPgB/EOylxXTmIlgqFZ5DlmxsrV6pDg82urdnu5oaVKxXn0KkNkFQq6T7lgOqbRGIlXnJ33xNGbDRb7r8xCARBQMEVCorSCNO4rN7dBXEZyoTAUhDYKhWtkMu5gLS/j47dJ7a8BCTeLlHoflOASvmmQt8vb7fTsoAJKKBbgbIK9tSn/rvffEF3zZcHFdSLRqNOPHuaQWQBY5pp8eqXjeK6pRKJ53pI6FDCRBJu1+/YzwT2d3fcO50CiQcVqoAhBCAAAQhAAAIQgAAElpWA9mceG02r3t/b9Rv7KLFYzIm4x6IR0ztdMp6wRCLu/k3CQDIn6C5xICVNkqi7RHsGhKY6dLpmeseUMJTWvG/vH1jPGZDfpA9T32mfrZDNWiwSGUtMd9J1ozwIQAACEFgMAtrHlpiYnvG+TSuR4kshd62PnpxfWKPZXAx4C1TLnc1Nl1BU5ouDal0aWy4CCLgvV3/+rjWIuC9fX/vC7f0ejIPujSHgvvjjQSLLStAmkeaTi4uxfVm1TlDM593azVf5X+EbO9eDRMLq8iO4qVad3/TvfJm1DrS7uWnpdMqJfutY+XJU3vFJzWYytlkqWqvVsqPTn5NCjgrHr3ciIlHgQVcWR73aYp7nBNzbHVd5fR99Hx7d33vC7W+3yxdz739Pa7c79lB7tLv7ByfcLwtHwq7ceCzufIXiSvIYjf7kM+9fRZdTX6m7dH16bTHHFbVePAISL9d3+fj0zB4DToArn9ydzQ3Tp0wJG5RoY9bmi9hrvUf+wSSYmXWPcH0IQAACEIAABCAAAQhAAAIQgAAExiGAgPs49DgXAhCAAAQgAAEIQAACEIAABCAAAQhAAAIQgAAEILBiBBodz4lRf/txMrHA2ZcOoxK6Pru6Gkrwww9OkyClnDv7TeVrQ0SBC/pUQGq745nn9cTcFQjcbLWt0Ww4wZGO2kjgyoqN7OCaqzG3VSpZ17rue4NBAAK/EkinUqbALtkkny+wnm8CfhIXPYfPL68CD1CZbxrUDgKTJ/CWoLtE/q5ubga64PbGhuWza26+/OXoeKBzOOhtAge7Oy74WqZgNIm2E5T2Ni//OaEA4kRfUi7GGAQgAAEIQAACEIAABFaRgPZlmh3PibffVG/f3Z9xAu1hX8An1hPviUUtEg4/C/hIsEf/LXH3SCTcE3Z3cHtCPr3feiZBOAkHNVotqzdb7voSDKrVe2JB2OwIqP/W8zm3/6X9MPXpeyJQs6stV4YABCAAgXkl0C/krueIBL6mJfHVf235axyfnVubZJcTHyqaD+5ubT4LuUk4ToKfCOZPHPXMCkTAfWboZ3JhRNxngj2Qi/q+mCpcyTXkNynhTb3TDyLijoB7IN0y1UI/fthz6zanF5cT2TvWmpD2pbVGUL29s4vr66m2h4sNTqCQy9lmcd2Jex+dnA6U8D0SidinDx/cWl6z2bKjszPrdHoi4a+ZxsNmsWhrmbS7x1xdD+Yr8l4r1tJpN7fUOlR8DsSB36vvLP4uwWYJNzvrdp/W7Hoi6oOaztaarNzZXWJNz3M/8oFX34p/r/iue270BNqfflwST3NJPN3b3Yv13kHrwHEQgMB4BJr6znbN/vvt+1BxMcNcVffkXHbN9CnTbTkW7u35zIvVXdyOZ38ruYznzUu1qAcEIAABCEAAAhCAAAQgAAEIQAACEBiagL8vH+qiRDI0PE6AAAQgAAEIQAACEIAABCAAAQhAAAIQgAAEIAABCKwSATmTywn85vbWBXJO2nyBPpUrkciT84tfgkU/HxxYu9O2yt2dC1iSE6cczwvZrG0U1+01AfeX9cxns5bNpHtCFpGI+7O2SeTY3mg07KFWd8EKOIhOuodXtzwFwUj89PvpqQucwSAAgX8ISDjqcG/PBRSdXV65+y+2OgT07JfoGM/c1elzWjo7Av/6eOjmzf/58nXgSnw+PHBCfjIFUCGaMzC6Vw/0BdwHeWcZ70qLf7aEB/d3d1xDEk9CkovfKloAAQhAAAIQgAAEIACB0Qm0va61u127vL6xm2p19IKccE/IlPRL4mDxeMwlmkr27Zf4hfeLe0gsSPsolds7u65WfysMNVblOHlkAhJw3CoVnwX6Y+GQE/vDIAABCEAAAsMQkDCgZ92e8N8wJ07gWM13Wp5ndw8Pbs8QC4aA5gzyX5Dop0z+P+WbCnt1weCeaqkIuE8V91xcDBH3ueiGsSvh+2Mqscbx6ZkrTz6N2lccRMQdAfexu2CmBWiN5o+DfTfv+j6ggPcgFdZeq8S1NYaOTs+s3iAB3yDcpnmM5mLyhZaftPymqnd3A19e/s+FXNYuyuV3kyvKP/rD9pZFo1E7vyrbw+PjwNf53YEas388+ZOwn/86Kd2f5W+v/0WVbHPMdTpfzN1PtOlf1SXyfNJn7yXo/Cc550Q6m0IgAIGxCPjJeobx1xvkgtrj0fuAhNv1u0z3ACXkm8d9AX+PC5+5QXqXYyAAAQhAAAIQgAAEIAABCEAAAhCYVwLZTMbtv7i1GATc57WbqBcEIAABCEAAAhCAAAQgAAEIQAACEIAABCAAAQhAYPYE/GAfCaxKvDEooVUFIO1sbrhAJJmEfBU44Oeh/fcfn36C0Wi2rNFsWCgctmw6PZCA+0ua6VTKioW8pRIJk5P7Y63mAoKDauPse5MaTJvAWjrtNuUU+KwAaPIqT7sHuN48E/h8sO+CxHS/R4xhnnuKukEAAotMQHORve0tF/z75eh4oKbo3qx7tG9KnnRycTHQuRz0OgEE3AcbGRIS0NjTJ4KDgzHjKAhAAAIQgAAEIACB5SagfQuJmbY7nn37ceLe7SZlTuAnHHbJuyTyEY1GLBqJWjgs4Z+w+9T+UK1et1qjToLSSYEPoJxUMmEb60XTp3W7FouE51KoJYCmUyQEIAABCCwJgd6cp+vmOhfX13Z3/7AkLZu/ZmiOV1pfNwl+y+Qbc1G+JtH2/HXVUDVCwH0oXEtzsC/irgZJGLYnELs0zVuZhjQ8T69xP/k9DirijoD74g8TiWvLf/Xk/MIearWJNWhjfd2JfLc7HbeehL/ixNBOpKAPO9smof3rStV994c1JWZstlrvnqZ1ooPdXfOUmLGqa1UnNhZKhYIVcjmLRyNuXx+DAAQgAIFfCdQ7nttfUUKVSZh8ACXark/f9B4QCdnc7weIRdBxSJNgTBkQgAAEIAABCEAAAhCAAAQgAAEIQOA1Av3i7fo7Au6MEwhAAAIQgAAEIAABCEAAAhCAAAQgAAEIQAACEIAABN4k0PS6zolf4roS2Q3aSusFk4O/rNVq24+LC2u1WvbXp48uYFcOnL7Iu45REFMo9HMg06B1lEDJVqlouWzWXeOiXLbHWn3Q0zkOAu8SkACOEhNorOn7Q7D5u8g4YEUI7G5tWTaTtkaz6YIFMQhAAAIQCIaA5iEScFDw79XNzUAX2d7YsHx2ze4fH13Ql+bb//f160DnLvNBEkC5e3y09giCiQi4DzYy9nd3XLB6JBQi0HswZBwFAQhAAAIQgAAEILDkBNpe1xrttltDOz47n1prta4tcc9QKOz2TrD5JhCPx5xo1no2696nIuq7+a4ytYMABCAAAQj8QkA+KfJNkU/Itx8/zJMqLRYYgWQiYdsbpWffm8d63S7L127eiS0eAQTcF6/PJlVj7anIzy6VTLoiEXKfFNnplaOnXaPjuQsen56Z7seyQUTcEXCfXj8FdSXtxe9ubVr17s4ur28mJq6thO17W1uWiMdGFgkPqs2rXm6pkLdioeDmvBL07XQ6gSGRz4d8P3yTkL/uMfJfvX94cD7ho5rWovY2t0yfiUiYdahRQXIeBCCwtAT8eZriBhR/M6op+a78/iTcrt9lWvtfpH0AJezrdLsTFbMflSfnQQACEIAABCAAAQhAAAIQgAAEIACBYQn4e/E6T2s9WqtBwH1YihwPAQhAAAIQgAAEIAABCEAAAhCAAAQgAAEIQAACEFgRAnKYlONkrV53AQPTMgUhSWzSF2qvNxqmAFK/HnJCVfDZWibtRCVl5UrFyjeVoapYzOetVFy3ZrMn3q7yMQhMmkAyEXfBMJ2OZ8dn0/seTbodlAeBSRHwE3UoIYfE2xWUhkEAAhCAQDAE/vXx0CS8958vgwuwfz48sGgk4u7RSnakebeEW25ub4Op5IKU+tenTy5xlBI+nV1dDSXkjoD7+528WSqaHNvCIbN4OPz+CRwBAQhAAAIQgAAEIACBJSfgi7g91GpObIv9iyXv8DGaJ/H2Qi5r6UTcCbcg3j4GTE6FAAQgAIGZElDymna360RML67KNrqk5EybsVAXLxUKVizkXUJ67d3+fXTsPrHFIoCA+2L1VxC1Rcg9CKrTK9P3z3x5H35PxB0B9+n1UVBX0vP388G+tTsdl7hvkmLeui/s7Wy7Z7z2/ZskaQmqGwcuNxKJuP7ueJ6b694/Pg587qgH5pXsLxy2aDRi8VjcYrGo+2+Zxlut3nD1kLD7sHPAjXXNIwsWDYcsKkcKDAIQgAAEngn487tRYltUiGJjJNrux8jo35SsKRLqibcvivkcesn6ToZ+1ixKO6knBCAAAQhAAAIQgAAEIAABCEAAAstHQHvwxfXC85q6kvS1223b391BwH35upsWQQACEIAABCAAAQhAAAIQgAAEIAABCEAAAhCAAAQmQ6DR8VxQrJwmGzMI4vBFfv3WvCYkL0FKOagqgGCYoAZtnmwU110AjMTbHx5rk4FGKRB4hcDO5qZlUkmXCKHZasEIAitLIJNK2d62AgTNjk/PXAAYBgEIQAACkyegOXI2k7HtjZJLlPHl6Higi0SjURc07J+TW1tziZWGKWOgCy3YQWK5u7X5U62HEXJHwP33He6PMx2VjCDevmBfD6oLAQhAAAIQgAAEIBAQgXEFPgKqFsXOIYG9rS3LpFOWjETcuisGAQhAAAIQWGQCTc+zjte1k4tLe5iCqOUis5pE3SORsH368MEkKEoi10kQnU0ZCLjPhvs8XhUh93nslcHq1PK6pnUA+dDIl8a334m4I+A+GNt5P+rD9palU6mJz30k3L67uWlrmbRLCiifRWy2BA4/7FksGrXHWs1OLy6nWploJGLJRKL3k0yY7i1aQuq6jEld50Mtn9bq3b0bL93eH35r8i359GGvJxAflqgwi1LvMePvEIDA6hDwE9SdnF8MHNuiZ4T8pyTcrt9lurPq/hoJL17iVn+uqvgezUNmEYe0OiOOlkIAAhCAAAQgAAEIQAACEIAABCAwKQIvhdsVTylfCumXaC8WAfdJkaYcCEAAAhCAAAQgAAEIQAACEIAABCAAAQhAAAIQgMCSEfADg25ub93mwqxMwQISjdTnpIJJErGYfdz/4AIN5BB6fHbuBOAxCARFYGN93Qr5nF1cle32/j6oy1AuBOaaQDwWs4O9XRe4hQDAXHcVlYMABJaEwF+fPpoCsztKdPTwYLf3D24+/ZalkkknUq7g3f53gH99PDQJwv99dGztdntJ6AzXjI8f9tz7SLlScSfKIUtMZO8JuWsemM9l3fNP55dvemVgPQK+A5t+j4fDFiaum6EBAQhAAAIQgAAEIAABl1i37XkmkY/vJ6cIWzAm3iSg9373zhqLWYKEWIwUCEAAAhBYAgJet2tNr+fHcXJxYa3Waq5JT6srJeyaXctMzBdnWvXmOj8TQMCdEfGSAELuizkmGp7nxJRf7ie+JeJO4rfF7OeXtVYi8a1S0fkTXt1UBhLOHrTlEn+VkIg+z6/KVr27G/RUjpswgWI+bxvFdSfefnF9bc1ma8JXGK44+Tro3iJBdyUFTCUSzrfEt3a7Yw+1R7u6vnH+Jm+ZhIZL6wWLRSIWDocsGmK/f7ie4GgIQGBZCSg5nQTMv/04eXd/Zy2ddqLt+vQtLNH2UE+8fVGt3uk9P84ur4ibWNROpN4QgAAEIAABCEAAAhCAAAQgAIEVIvCacLvi//r1IBBwX6EBQVMhAAEIQAACEIAABCAAAQhAAAIQgAAEIAABCEAAAsMQ8MXbFRR7dHo2F+LmcvTX5obqM44p0GA9n7NSofAcdECAyjhEOXcQAoVczgWrKKiFYKhBiHHMMhL4fLBv0WjUbVrLKR+DAAQgAIFgCXw+PHBi7P2moP92u2WP9fqzoLuE23c2ShaLxdyhSmykObfeBWSbpaITLL9/eHSCOatof336ZIqJ+3J0bK1224m3653iLSF3ibZnM+lnpj7Xi/I1QWl9A6hfcCIWVvDh4gYeruL3gjZDAAIQgAAEIAABCARHQHs0zXbbao2GnZyv5ntYcHSXq2S9VzkxtkjE4mTEWq7OpTUQgAAEVpSA76tSub2zy+vriYqYrijSN5udTiVtf2fH/X0QUTn4zS8BBNznt29mXTOE3GfdA8NdX8ncGk9Cl8enZ24/17fXRNx1rM7x9y+HuxpHzwuBWCxqh7t71u607fTi0pqtyQp757NZJxAv+/v70W/FuOeFybLVIx6P2eHeroUsZMdn5y5xzjxZRGtKsZhlUimLRMKm/45GohaLRkzJlZRcstPpvFllicDnn4SH3blOyJ19/3nqY+oCAQhMn4Av4N4/n3utFkqyoh+Z7pzym4qE9cRYbPPbf3N7a5fl68VuDLWHAAQgAAEIQAACEIAABCAAAQhAYKkJDCLc7gNAPkMOQgAAIABJREFUwH2phwKNgwAEIAABCEAAAhCAAAQgAAEIQAACEIAABCAAAQiMRmAexdv9lkgoUYKSo1o6lbIP21tOuL3b7fY+zax6e2flyo11noKgRi2f8yDwFoFiPm/rhbxdlMt2d/8AKAisHAEFAyqRwTwlBlm5TqDBEIDAyhHY3thwgbL3j4/u/itHIYm195sE3f3YWc2zFTh1U739ac6tQLE/DvZNx/7f168rxzGbydju1qZjKBGbfntNyL3/72Iq/hK/1yf2DwGx+/hhzwUiEsTNyIAABCAAAQhAAAIQgMA/BHzBNr2DBCHcBevlIuAnj41HIqbEWBgEIAABCEBgkQl0ul2Tv0q73bbvp2fuMwjTurl8R9rtjhPQrDebgV0riPpPqsx/fTx0yUrLlYqVbyqTKpZyZkBgHgXctSeVy665fSmNLyV5x2ZH4DUhdxJAza4/fndl/1moPca/j45/2rPtF3HX65/XNffdOru8ms/GUKuBCGgvemdzwyVfl1+hfFonaXrW72xs2FombY+1mhMQx6ZLQHvi0WjU6vW6/ViARI3av9dcWXNmibO/5ifxkqDGsXwDJeAukwCxfABYqZruWONqEIDA/BCoDxGPEpZoe6h371wG8+OQtN5ydHq2DE2iDRCAAAQgAAEIQAACEIAABCAAAQgsIYGXwu3yT7l6Z18bAfclHAg0CQIQgAAEIAABCEAAAhCAAAQgAAEIQAACEIAABCAwDoF5Fm8fp106V0EQn/Y/uMAmCbXLMVQmf9d2p2MPjzWrNxrjXobzIfAqgd3NTRcIpSAof+yBCgKrREDBaAomVeAowdmr1PO0FQIQmCUBiWIc7O78ElDrhNxTyWdB97eE2/vrrnJU3mX52om8r5L5z7Dftb1fyF1sEG3//QgRL40pzQ0UgIjI4Cp9o2grBCAAAQhAAAIQgMB7BJxYW6eXYOvy+ua9w/n7ihOQkNbu5oZ7v9K71XJIvKx4p9J8CEAAAitKQFqlTflydLt2dHLq1rWDMO3Zb5dKTrhc1vE8a7Xabg//oVazVqvl/EeW3ZS0VEKbgwhyLjuLZWjfvAi463uVX1uzQj7nkrf2W6vdRsh9Dgab9gg3S0X3/qB3h1g4bOSBmoOOeVEF33/zsV634xeil/0i7jrty9Gx6fuFLSaBUCjk/Fkj4bB9Pz21ZrMVSEPisZjt72w7/1n5LkrIHZsOgUI26+678kuWz9wifV+jkYjtbW+Zxs9N9dYl/XnNNKfcKK7/8uzXsRIljoZCPGumM9y4CgQgMEcElGhnEFMMyzKt6fvJiPS8+/bj5KdkRIPw4BgIQAACEIAABCAAAQhAAAIQgAAEIDANAp8PD0xr4LJBhNv9OiHgPo3e4RoQgAAEIAABCEAAAhCAAAQgAAEIQAACEIAABCAAgQUhsMzi7eqCTwf7phDcyu2dKcCp2eoFvMj5tet1zVNEMAaBgAhIoFJCKgqcW4WA74AwUuwCE/BFhCUS/PfRMY75C9yXVB0CEFgsAn99+mgK/P5d8L4ENXR//p3l1tZsZ3PDzWPOL6+ckM2q2CAMfRaDsFwVbr9rp8aSxpREQeJPQklwgQAEIAABCEAAAhCAAATMtEvR8jxrtjt2enFhtTpJZxkX7xOQAGsmlXJBRYi4v8+LIyAAAQhAYP4IaA7U9pTEpmPXlapdV6uBVHItnbbtjZJFnp6ZuohE1SQw5n7XPKzVcgKVdw8PgdRhHgqVCKfEYmUSVAtKLH8e2roqdZi1gLsC1XPZNbfu75vW/5XAVcKt+n773zMJ+SlhrhLhYrMj4O/TqAZ6h1BfYfNFoOF5pseTBJPLNz+LJvsi7voeSRAaW1wC+WzWzU3u7h/s7OrKugH6rxZyOdssrjsf2b+/HwV6rcXtkcnWPB6P2+HernmdjpUrVave3U32AlMoLZ1K2cZ6wYn/f5W/X98Y1TrU1kbJrUl5etZ7HZckSQkJ5KMi05h2Iu7h3pyAp80UOo1LQAACEJgRAa2vKDGf1laOTs9Ya5hRP3BZCEAAAhCAAAQgAAEIQAACEIAABH5PQFoPinUfRrjdLxEBd0YXBCAAAQhAAAIQgAAEIAABCEAAAhCAAAQgAAEIQAACjoBzmOyac5aU0+R7Ao6Lhk0bKgpCVSCg2hdksMuisaG+wRNQYIqCcfSpACgMAqtKYH9nx9KppN3e3xNEuqqDgHZDAAJTJ/Dxw54piF/B+7r/jmP/+njo5jO+aW5drzdcucsq6K5g4w872+49SUI22PgENktFk5iMYrYTiLePD5QSIAABCEAAAhCAAASWioAS7Uq49Ob21omXspexVN0bWGP0rp5by1gxn7dkLGaRMIJYgcGmYAhAAAIQCISAE2/3PKvV63Z8dh7INbJrGdsqFp14u9YlX2oVS1zaF3PvdDpuTX1Z1733d7ZNYpwyrfNLGHjc/YNAOo1CByYwCwF3zUHza2tWyOcsFo0+11VC4BJpfSnQ2ktWpe9Z133X5buFzZaABPe3SsWe2G4o5ITcsfkhoO9Mo9NLwH18emaP9fpPldP+r/w7dR/HFpfAnx8PndD10clp4CKnyUTcdjY3LRaN2cPjo51cXCwuuAWpue+roXW+q+ubhV3nU9KPtUzGarW6SzSguXI+u2alQk/YvaN5fK3uEiCtZdKWzWSee0j3qX4fE5KGLMjgpZoQgMBCENAaRi8tsJJkzLbKvni7ajEJH8XZtoarQwACEIAABCAAAQhAAAIQgAAEILCsBPx9da1dK0Zw2H02BNyXdWTQLghAAAIQgAAEIAABCEAAAhCAAAQgAAEIQAACEIDAEASWXbx9q1SyQi7rAgQkeCLxRQwC0ySgTTmNw3anHVjA+TTbw7UgMCqBWCxmH5+SGbwWYDpquZwHAQhAAAJvE/Cdi+4VhH0+XhC25jSpVNLcZzL5y0XbnY4TdFcAssQ3lsGUCEptvSxfu3Zh4xGQGIgCvGWJSPgXAZfxSudsCEAAAhCAAAQgAAEILD4BibO1Pc9+nJ1bvdFY/AbRgqkRkODb7uampZIJi0qYNvJPArapVYILQQACEIAABEYgIOF0l8Sm1bbj8zP3OYqFwyFLJhIWCUd+Ol3/nkokLZ1OWSwSsVg4/FthM78+8iuRwLQCd5fR5EMj0U0J2ssQcl/sXp6mgLtEo9fzOdN6v28SC5QAuH5+Z76oHwLu8zPe1J9721tOhF/9qHvkjLUf5wfOHNTEfybpWfT30fHSPpPmAPXMqvDXp4+mPfbvJ6dOFDsok6i2km5o3zsUDluT5OVBoX4uV/OsYiFvzVbLjk5Pzeup7C6k6RlRWi84YXaNV82TM6mU+/2xVrOb6q1rp0zrU5Fw2LVdyQKaraY1Wi3T0yWfy1oqHrcYfgILOQ6oNAQgMHsC3a5Zx3pJsfRY8RMA694bD0vEfTYzedVFSfn0pJNvnXzsMAhAAAIQgAAEIAABCEAAAhCAAAQgMG8ElJD088G+q5biKxVnOawh4D4sMY6HAAQgAAEIQAACEIAABCAAAQhAAAIQgAAEIAABCCwZAT84blkDfRR0ulEsuuCyk4tLexhhQ2XJupzmzIDAxvq6E015rNetfFOZQQ24JATmh0CxULCN9YIL5lKWcgwCEIAABIIn8O8/PrmA/v9++z7Ri70l6K6AsS/Hx9Zujya0M9FKjlmYguYV6Pbl6NgJ2GCjE/Ad1VRC/B2RpNGvwpkQgAAEIAABCEAAAhBYXAISt5CAu97fzq/KLiktBoFhCPgi7hJmi4XfF9AcpmyOhQAEIAABCARBwJ//SPxR859R/TkUaLu/s23xWMxV0xcx8+usZ6R8Rt4Tb/ePb3pdJ0h5dXNjldu7IJo+N2XKp0b7t0oAI0PIfW66ZqiKTEvAPRwOu6B2fcok2B4N975fgxgC7oNQmv4x6k8l311Lp93FeZeYfh/87opKciIhd/mcHZ+ezVflqM1YBDQ/+dfHQyd8/eP83NrtyQu4S7BdSTdSiYS7d3c8z64rFave3f8yXxqrMZz8EwElyNHzstlqW+X21qp3iz+fVKKkDzvbThxYc22NpfuHBytXqgMnl5CofTaTduNRzxoMAhCAAATeJ6B1E/nhdU3rFJ612h1rex337q4fJayLx2PuvSweiQz8bvb+ld8/QvNU3c7bnmpndnt/b2eXV++fyBEQgAAEIAABCEAAAhCAAAQgAAEIQGAGBP78eOgSkI6TgA4B9xl0HJeEAAQgAAEIQAACEIAABCAAAQhAAAIQgAAEIAABCMwbAQmCyHFy0UQJFVSSX1tzmyWvmYIGDvZ2nXCkRLPlGIpBYNoEFOi8t71lnte1+8eHpQ/wnjZfrreYBD4fHjgRgMvy9Zv38MVsGbWGAAQgMJ8E/PuugvoV3B+UyRGptF4wBYIvQ6KOTCrlgpCXoS1B9fmg5SbicTvY3XHCAAh/DEqN4yAAAQhAAAIQgAAEVpGABC/anme39xJAqixFYqxV7MdZtlkirFulkhPTRAxrlj3BtSEAAQhAwCcgweaelNevJkHajte1i/L1T8KWEmKPRMJOyPS9xJoxibfv7ri9x2g4bKGQ/SRYpitLHlJik4PKRHrdrknEvdVq2dcfJ0svcCoB2Xw2a6VC3iQ4KkPIfbG+w9MQcNf6vtb5td4/6lzTF3DXvou+96+ZfLze+94vVu8sTm21xydxXZkEIKO6oWJzQaDheU64U+sE8oHEloPAzwLuF4GsAek7XSzkXcJyCYlfXt8s/bxmHkaH5qbynXDMy9dvzITnoabD1WGzuG7yydZcWe1S8oFhTMI4m6WS5dYyloiEB56bD3MNjoUABCCwDAS0jqH1Et1v9Q4lU/IMvUfdPTy6BBr+O5Pe04r5fC9BRjzu5vHTsKbnPddN10O8fRrUuQYEIAABCEAAAhCAAAQgAAEIQAACoxLQPvckYh0RcB+1BzgPAhCAAAQgAAEIQAACEIAABCAAAQhAAAIQgAAEILBEBCQIIkfPRRLSVUCgRLEVjPua06eCSj992HO9dF29tZtqdYl6jKYsEgGN1d2tTet0Om6sVu9IJLBI/UddgyEgQVzdwxVU8O3HCQHYwWCmVAhAAALPBLY3Niyf7SU+0pw/SFNg2OeDfSfUvUjvF68x8R20Fr0dQfb3IGVrLHz8sOfe3RD8GIQYx0AAAhCAAAQgAAEIrDqBtkTcu117rNXtvHxlrVZ71ZHQ/iEIxGJR+7S/b7FQaGpiLUNUj0MhAAEIQGAFCUgI3XPCsy9E3J+EgSt3d3b1JCYqkfW1tcyzgLDmQc1W0+rNpjUaTet4ntt398vSmqP2HLUnP+nEkZqTtTzPJWi/vA52XX1ehoUv5L6xXnBr/LKgE8POS9sXvR7TEHDf2dyw3NqaSQ8w/jQ+huXmC7j/7ryzyyvnW4PNhoBEB3Rf1T1A9+T4lAQgZ9PaxbmqnqCNjsd9eXG6bKCa6rn75+GB85n6cR6MgLvmSNsbJTdXWqU5zUAdENBBEjkv5HJO3Pz08tKazeFEzgOq1kSKdUmRlOzHJWHq3ZOGtWwmY5pTxCNhlxAGgwAEIACBfwj4CfDaHc+a7bY1Wi03T9CzRM8V/WhN5KWtpdOm54+S4eldLejbqx935NcD8XZGMQQgAAEIQAACEIAABCAAAQhAAALzTMDfS5ffyrix7Ai4z3NPUzcIQAACEIAABCAAAQhAAAIQgAAEIAABCEAAAhCAwJQI+AFyjWbTbT7Mu/mbJf31fOn86QsEVu/vn4N9571d1G95CeSzWSvmc9budKxcqdpjrba8jaVlEBiQgBIbKCjr/vHRTs4vBjyLwyAAAQhAYBQCqWTSJEY+rfm+AsN6iTrMvhwfW7u9mGKDf336aAqc/3J0TLKRUQaeArjDYTf2JAqgAGyJKGEQgAAEIAABCEAAAhCAwPsEJHSq9eR6o2lnV1cL+171fks5YtIEJLJ4sLdryVjU4tGo8RY2acKUBwEIQAACwxDwBWcluH738GCe17Ww1gi7+n/XrSGXKxUnQKYkJMV8wbKZtFtX9J9hKkPnK5i22Wpbo9lwa91mIcuuZUwBskEkjtR1mx3PvKeE1BJKWyX718dD1w8IuC9Grwct4F5aL7jEChICTIwo3i6S+l515KT2iimJley/37677zs2OwL9yTF0L445MffZ1Ycr9wh0ukos0nse/n10zPdkCQbGNATchUl791sbJYtEIvbj9Mwe6/UloDefTVCik+3NDff9PL+6svuHx/ms6AxrFQmHbX93x5LxmMXCEZ4vM+wLLg0BCMwXAb0PKZGcTHtDD481u72/s1q98W5F++fvmrfLP0v7BEFN4etPiYX8imldp3xTebeeHAABCEAAAhCAAAQgAAEIQAACEIAABKZNIBqN2ueDfXdZxbArln0cQ8B9HHqcCwEIQAACEIAABCAAAQhAAAIQgAAEIAABCEAAAhBYIgINz+sJLM6xOKGCQ3c2N1xQiUzif3Iy9evui7hvb5RsLZOxh8dHO78qu2BeDAKzJKCAq2IhbxJyl4CpgnMqd3cE082yU7j2zAnonv7n4YETxiXwf+bdQQUgAIEVIDBtMXIJuGveXqvX7ej0bOEIK8mIko1MS/R+4QANWGG9vylQXQGC8TFEXQa8HIdBAAIQgAAEIAABCEBgqQhImE0CbRLWOr+8IrHUUvVusI3Z2diwdCppqXjM7aNhEIAABCAAgVkR6Am495LSfD85fbUa2ivUeuxmsWiRSNgJRMdC/4gFS7/Ms665z1d8P4IQb/cr6guo+b4os+I4i+v+sb/vRPXZx50F/eGv6Qu4SzBWQeePtbrbn2lNIMGu1vi11i/TOn8QQt76fjef6k7y9+H7P6gz/D0ele/76AV1LcodjED/OoHuz9hiE5iWgLsoKQmHfBflR/u/70f40wYwdNbzOTefVWKi60rVbm5vA7jKchSpuf9WqegSD5IAfjn6lFZAAALjE1BSX6156D3u6qbiPocxibgrRiEajVgyHrdYLGZRJcd7EnSf1C6Bn1RIdVOZWvchwdAwPcWxEIAABCAAAQhAAAIQgAAEIAABCEyLgL+Hrutpzf6yfD32pRFwHxshBUAAAhCAAAQgAAEIQAACEIAABCAAAQhAAAIQgAAEloOAH3iqDYh5DB7QpoZEICX4K2dSBQX2O5P6Iu4PtZqlUyl7fKzZdbU6tAPrcvQmrZhXAslEwgVDyVFaQep3D/cucBaDwKoSWM/nbbO47gLHv/04IanBqg4E2g0BCEyFwMcPe5aIx+3s8sokNhO0ad7++WDfzd9PLy7t7uEh6EtOrHxfvF0FSihEYifY8AQ2S0WTw5ve3xKItw8PkDMgAAEIQAACEIAABFaegIQv2l7XWp2O1eoNO7+6snans/JcAPA+gUIu65JprSWTJlFbDAIQgAAEIDArAr6Ae6PZcok+JerVbxIIl9ClkoHKoqGQRcKhn3xBXtbdiYN1e4LueswFnayk0ZF8vNnJxYVL1L4q9mn/g8VjMQTcF6TDU8mkfXjyqeqvcrvddgmhRhV0177Swe6O2+sJSrxd9fVFqae1h7Ug3ToX1dR7hUR2NQZ0v0Vod/bd4vtIlisVK99UZl8hajAygWkKuOtaSsqgfXASmI/cZW+eWMhJvH3d/f3q5sZuqoi3/46yxuP+zrZp/pJQAqfJdwklQgACEFg4Av4cT88RJQIZxXR/1TtcJp2yTCrl3un9ebz2CSZxv/Xf3SQwr/u4b8xNR+kxzoEABCAAAQhAAAIQgAAEIAABCEAgKAL7OzuWTvXWLiYl3q6yEHAPqscoFwIQgAAEIAABCEAAAhCAAAQgAAEIQAACEIAABCCwYAR6gbPeXAZolAoFK60XHNHfBYP5zqvdbtcJUy6SSOSCDReqOwaBeDxm67m82/xrNltWub01JR7AILCqBA73dk3JDXDgX9URQLshAIFpEZCQtgS1JUYuUfJpmER3lIRJ8/P/+/ptGpcc+xr94u0IhYyO0x9vKoGg69E5ciYEIAABCEAAAhCAAAREoOlJoLRr1bs7O78qAwUC7xLQemupkHfCbHEE3N/lxQEQgAAEIBAcgbcE3CUqllvL2Gap5ATEIuGwE2+fx8dWp9t14tISJ/txfrEyCakRcA/uexF0yVqfX8uknXCfxPr6TYnVJfg8SKLf/kS9Eu0OMlmCnyjhv9++r8x3LOhxMMnyNZa03xeLRt19OhZGbHeSfIcty/fx1HnHp2cuSQO2mASmKeAuQrFYzPa2Nt3zQcKwEojFxiegRBcSx5dPhJ6vrN0NxrSYz5sSECZjMZIPDoaMoyAAgSUn0PQ8l6juoly2yu3dRFqbTqXcPD7U7VoyFp2IgHu947l3Nr276f1A8T16Furf/j465n1uIj1HIRCAAAQgAAEIQAACEIAABCAAAQiMSiAajdrHD3vOB0XrFYoLVBzlpAwB90mRpBwIQAACEIAABCAAAQhAAAIQgAAEIAABCEAAAhCAwIIT6A86PTo9m4vWKBhQjqPa0JANEhAox1DZ95NTqzcac9EOKgGB1wgoYLaQy1k0EnHJBiTk3nkavxCDwCoRiEQi9ufhgWvyl6NjU9A4BgEIQAACwRD49x+fnoOogrnCz6VKMF5CIbLL8rXd3N5O47IjXwPx9pHRPZ+ooDwF5ylITxYPh+dSdGn8llICBCAAAQhAAAIQgAAEpkdAgqHaw7muVu3qGnGt6ZFf3Ctpf22rVLT82ppLqoVBAAIQgAAEZkWgX8BdPhwStpRoqAQbtV8u4VIJt0fCoYkIiQXVTgmpdbyuXV7fuH39VTAE3Jenl18TdH8vga3mkwe7O+77KuF2+WsFZRIp1HdsmgmIg2rLMperMSGBYiVv1miIBizqv8wsJ9E2388TocxJ0JxdGfou/fnx0PlJKUlMewr+Upl0ynY3N12Cj+8/TqzebM4OwBJceT2fs431deeDUa5UV2aeOImukz/BVqlkGpN6H9BzBYMABCCwygR8AXclAlEy30mYkrf8sf/BIk9JmMYts38O2j+H0D1dP41m0zpeL47Ht/PLK3zCxwXP+RCAAAQgAAEIQAACEIAABCAAAQgMRED74opjlGmd4uT8YuLrEgi4D9QVHAQBCEAAAhCAAAQgAAEIQAACEIAABCAAAQhAAAIQWH4CjY5nCp49Pj2zx3p95g1WEKCCARUsEgr1hP8GcdFve11rd7v27ceJ22DBIDDPBNKplG0W111guhIOyPFaQesYBFaNwIedbcukUu75o+cQBgEIQAACwRD4fHjgkscELaauoCwlYtKcXhb09SZBC/H28Si+FG6XoIuCrAd5hxvvypwNAQhAAAIQgAAEIACB5ScgAfe257mAkodabfkbTAsnQkCCbNm1jBNw591sIkgpBAIQgAAERiDgC7g3W203l0klk1bIZi0ej1nYiUIvRgJIX2A6qCDfEdAGfgoC7oEjnskFtjc2LJ9dc9f+nYi7hLq17i8tVflrBWl+wqpypWLlm0qQl6LsCRBQEt9SoeBK0j6QRHex2RDwvzv42cyG/6Su+tenj0485PjsfCoC7qq3vsP6Lnvdrv336zfnt/jym6y/Yb8noOepBMjl3Fyp3trVzQ1+n0MOmtxaxnY2Nx03vRfIx4DHypAQORwCEFgaAr6A++X1td1UJ5M4Lp/N2vZGaWLzdn/+OQx05qrD0OJYCEAAAhCAAAQgAAEIQAACEIAABEYlsL+zY+lU0p1+c3vr4hiDMATcg6BKmRCAAAQgAAEIQAACEIAABCAAAQhAAAIQgAAEIACBBSPQ6XZNTpW1et2O5kA4V6LtHz/smYQf5ZQfU0TggOa3RcG/94+PA57FYRCYHYF4LOYcpBWs/uP83B4eEeCZXW9w5VkRUDDgHwf7TlSY+/eseoHrQgACq0CgX5hD7ZXYjAKlGo2mexdQcPi4tpZOm4Q9NKf3PM++/jiZWrD5OHX/18dDV+dFEJsfp52TPhfh9kkTpTwIQAACEIAABCAAAQj8TEBJaxvtthNul8AiBoFBCXzY3rZMOmXxcMgJ5GIQgAAEIACBWRDoCbh71vE8a7VaLumn9gUl+Cvh30UyP6mORKavK9VFqvpIdUXAfSRsC3HSeyLuvkC3ppCJgMXbBUz3CF8mWPtWEiuUv5f2mLD5JCBhAiVy1r6a3jX0zoHNhkDD80w629rvlYA0vpKz6YdRr5pKJuxgd9earZYdn55Zu9MZtaihz9N3WPv6Es7Wz2um+7HmPdivBCTeruepm+s2Gs7n+i2O8Ps9gWQibvlsztbSKYtEIkP7i8MXAhCAwLIQ8N+Lzq/KVr27m0iz/KQts9oj8Oeq+IRPpDspBAIQgAAEIAABCEAAAhCAAAQgAIE3CPz58dAiTzGM8rENcr8MAXeGIQQgAAEIQAACEIAABCAAAQhAAAIQgAAEIAABCEAAAs/BcNqUkHjjS1O22WkGxvkBIsOKt6veXrdrTa9rl9fXLqhv0iZx4Wg0avVGY9JFU96KElBA48b6uhVyWQTcV3QM0OwegWwmY7tbm+558/fR8VSfO/QBBCAAgVUhoHmsgrPSqaRLmiGhnH7TPdgXdNenRN2Hsc1S0dZzOXfKvCSHGrT+voC7guPVduz3BBBuZ4RAAAIQgAAEIAABCEAgeAK+4Ont/b3b75CYIQaBQQlslUpu30FJkrXfhkEAAhCAAARmQcCfz/jX1hMp5gR/Z1Gb8a6ptjQ7nrU9z4msLvvcDAH38cbLvJ/9loi71v6VpFcWn+J3tdPtWtuJCP9DTu9Bt3f37NnM6WCKRaNOxN0l5ljge/uc4h24Wv6zyf/qKFm3hNyr9/f43AxMcboHyk9Q91rtqcdiUXdxJe2TsOk0BcCj0Yjt7+yYvsv91u8/oHr9ODufLqAFudr+7o5JpEV9Jn/l8s2N3T08WmeKIvwLgmqgamrcpRIJy2Wzlk4mLB6LuoRPJCQcCB/AGfNgAAAgAElEQVQHQQACC07A65p7F9LzRHZycWH3D49jtyoei7n9Ac054pGwm7NP29S2phL6tdv27ccJ89NpdwDXgwAEIAABCEAAAhCAAAQgAAEIrAiBf//xybX0y9GxW4cI0hBwD5IuZUMAAhCAAAQgAAEIQAACEIAABCAAAQhAAAIQgAAEFoCAguBa8pD8jSnw9Oj0bCqOk3IUlfCjtCQS4fDQBP3ApOtq1cqV6kTrrIAViQtL+PL88soFz2AQGJeAxtPGesHisbhzvG4HvEE4bn05HwJBEvi4t2uJRMKUOOSyfB3kpSgbAhCAAATM3Lw2v7bmBN0lsKCA8ZemdwFf1F2i7K85M/WLNOh83cN1L18kQ8B98N6SeIuEBWQSAYyGQzMJ9Bu8xhwJAQhAAAIQgAAEIACBxSQg0Y6217WzyyuTeCEGgWEIKGHm9kbJEtEIAu7DgONYCEAAAhCYKIF+YVmJMGotcZFN/jUScdda+fGSC5oi4L7II3Wwur8Ucdd+0MHujtsrmqZ4e39t5b6m75l+fNO+lITc9U4UdMD9YOQ4qp+Av2eku3siMryfHzQnQ6D3vbFn4U+VShKEybCdVCkS9Mhns5ZJp1ySdQl/1xtNq97d2d3Dw6QuM3Q5kXD4p6TvHc9zCeHX87mVmO8MDazvBJ+Tnpvqz1q9YdfVij3WSBY/Klex3CyuOyH3ULdrGp/4IoxKk/MgAIF5J/D87uN5Vms0nG+eniFab5iE6VleyGZNQu6zTKSnGCXNVcuVipVvKpNoGmVAAAIQgAAEIAABCEAAAhCAAAQgAIGfCPgC7v/58jVwMgi4B46YC0AAAhCAAAQgAAEIQAACEIAABCAAAQhAAAIQgAAE5pvAO9rt1up6pri4aYi4SzTy44c9B2ycYEA5e1YfHqxye2ePExJZV3CAgs7SqZQTJxSP86uy+8QgMA4Biajop9lqWfnmxn6fTmGcK3EuBOafgAKvPh8euODAbz9OuMfOf5dRQwhAYAkJaF6ylk5bMpmwaCTyU8C2mut53rOgu4LHdO/WPFnzZf3t64+ThUxIg4D7YINZYv1/HOy7gyXEsdhyS4O1maMgAAEIQAACEIAABCAwCwISb2+02k64Q2KFEu3wul0nCIVBYBACmXTaCbinYlEE3AcBxjEQgAAEIBAYAc1rJOkbDi3+aqJmYi3Ps47XtZPzC3uYkD9KYPDHKBgB9zHgLdCp/SLu2uPRXk8sHJqL+eNrgtT3j4/u/Uif2PwQkPB/Kpkcy9dvflqz2DXRc0rPKD17fVPiA4ll6nuj7zk2PQLaR5do+1ombbFYzO27t5WU4v7eHh5rzldwHtd5ioWCFQt5txb1Y8kT1ow7GtSnhVzWivm861993+Tvho1HQH7k8lvJZdeczwpJ5cfjydkQgMB8EdAsTXs9St6r3xuNplXubu32/mGi84KN4rqlkylLxmMWi4Rn+o5X7/TmoF+OjknKNV/DkdpAAAIQgAAEIAABCEAAAhCAAASWggAC7kvRjTQCAhCAAAQgAAEIQAACEIAABCAAAQhAAAIQgAAEILA8BBpe8CLuCgKUeLsEAccNBlQQ30OjaXf3D1auVCbSERvr6y4wpd3pWKvVcoFn9w+PdnJxMZHyKWR1CextbZncsJVwQIFPGARWncB6PmebxaITbyeobdVHA+2HAATmgUA0GrX82pqlU0lToKzm7a+Z5jFHp2fzUGX769MnG1UL6Pj0zAnUY68TkFh/bm3NoqGQRcOLL7hEP0MAAhCAAAQgAAEIQGBeCUjQQkJex2fnlozHLZVMWCwas7uHB/eDQeA9AkrOtoWA+3uY+DsEIAABCEBgaALyR2l5XSc69vX4x0QF1oauTIAnHO7tWTIRd4K/l+VrRNYCZD3rovtF3JVoIT5na/++ILW+e74ktUSoq/f3VqneMjZnPYDM3L6R9o8ksCufP2w+CPSSIHTNe/ri6Huje/pN9db542CjEZCYtPbP37JIJGzRSNQyqaQlE0kLhUPW9bpWa9Tdes5jrT73Qvql9YKt5xFwH2aEyI9CySzkS6H5odb0sPEIaE6Sz+VsY73g5ts98eGw8ZgZjytnQwACsyPg3mvc3Kxr7XbH+abdPTzag5LsBJS4V75+hWzWxby4hBhPybqmPWNXciEJ1qvN8svDIAABCEAAAhCAAAQgAAEIQAACEIDAJAkg4D5JmpQFAQhAAAIQgAAEIAABCEAAAhCAAAQgAAEIQAACEIDARAgELeK+t71lEpOYRDCXAo8a7bY9Nhr24+x87PZvFtctnUo5cfkf5xfWbrft8MOeCwK8vbtzwtv9pkAcCamYda3eIOBp7A5Y4gI0Vj4fHLgg0/uHB5cUQA7KLpgrHHEt198UhNLxOs5pG4PAKhD48/DQfQ8kBnBze7sKTaaNEIAABBaKQDaTcXP3pBMQjLq5yv99/TYXbVDddrc2XeD7KOIDF+Xrkc6bi8YHXAn19R8H++4qycjrQv4BV4HiIQABCEAAAhCAAAQgsBIEtCbc6HhuL0IJDouFguWzaxYKhVwS0Ivra2s2EYJaicEwRiMRcB8DHqdCAAIQgAAE3iHQ9Hqiaxfl8i/+IssCby2Ttt3NTTcH1Xp7+abCvu2ydO6LdizS2r/8wXxRar8Z2guSILWEqTVWsekTkGDx54N9i4TDlmD/aPod8M4VtcYgwUx9d15+b27v7+euvvNcIT0blfTi2V4TWw2FTKKoot1qtdy9SaLtzWYzMHHWSTNbz+estL5udYmsTsD3dtL1m9fyDvd2LZlILPX8cBbs9YzRmMxns058WIlmJO6OQQACEFgkAn5Sqman42JPao2Giz+ZRoxJPB6zQi5nmVTKzVHi0ahFZ3Av9eOQTs4v3PwIgwAEIAABCEAAAhCAAAQgAAEIQAACkyKAgPukSFIOBCAAAQhAAAIQgAAEIAABCEAAAhCAAAQgAAEIQAACEyUQlIj7ei5nm6Wiya8+ER5NCFBBep51TXExCpTVT8fz7O/vR2MxUFDFwe6OK+P08tIJbMsy6ZQLVtV1jk5OnUOtAgMymbSpPbq2hFSuK9Wxrs/Jy01AAipKXiDTWOp6GsXmnKTdF6LPFGiqMaXAaI03DALLTED3XgW2adz/fXRMoPUydzZtgwAEFp6A5sqpZHJukm58/LBniXh8buqz8B3c14CdzQ3Lra1ZNBRywXwYBCAAAQhAAAIQgAAEIBAMAe13NLVW3O06AfetUsnSqWTvYt2uPdTqTgyKdeJg+C9LqQi4L0tP0g4IQAACEJhHAv58TfOx7yen1uksZyJ2ibdrD0B7tzIlo1cC7lGSp85jP1KnHoHntf9wyK3/L4pJjLotP5snTWr5FkgI8Pbu3o1VbLoE/HEUC4csskDjaLqUZn+117431ft7q1RvWWN4p3uURHx7o+QSm9zdPzjf0K7z8vvZdBeVD2Cj0bR6o2HtOZ8jSBC73yKRiBXzeZNYvfwUEXAf/HtbKuSd8L18O8uVyuAncuS7BPS903dwq1S0WCRietZgEIAABBaBwHMCKs+ztue5xFNKoDOLNQQ94zOppGXX1iydTLqYF83bp+X/1b+Oon0vkm8twgimjhCAAAQgAAEIQAACEIAABCAAgfkjEI1GrZDNOo2PeCzm9m18+8+Xr4FXWOsq+7s7FurKuxeDAAQgAAEIQAACEIAABCAAAQhAAAIQgAAEIAABCEAAAu8QmLSIu8QVJbIoi4fD9p5vvTY0tK3huWCX3u+/2+QYZ8NFddsorjtHVQVWXFd/FmPfXF+3Qj5nj7WaC8pRkIC/2SMH24vyNQ6mfKN+SyAcDtve1pZFwmFrtJrmeQou7T5ptz9tHIYk6B6yWCzqNhQVBHZ5fQ1ZCCw9AX03FBCo++nZ5dXSt5cGQgACEFhUAr7zkebD//v2febN+OvTJzeX+nJ0jNDABHsjFo3aHwf7rsRkZLSkWxOsDkVBAAIQgAAEIAABCEBgqQn4QhZqpMQxo+GwxWIx7Y44ccK7h0c7L5dnIvKx1OCXrHEKUtre2LBULIqA4pL1Lc2BAAQgAIH5IND2euLRN9WqXV7fzEelAqqFkglp71b+DTL5z9zc3uIPExDvaRarPv18sO/6dlHX/p9FEftC5JVcQYLUEnQn8dV0RpS/XyghyPh7zn/TqRJX+Q2B1743SnygBAjy0cF+JtAv3u4/A5dFlkPJuwu5rEnwxFm3axJ4lQ/sQ61mP87OGQ4DEvD30yu3d3Zdqcy9eP+AzZqbw+RJe/hhz/nPxiNh1rrmpmeoCAQg8BYBlzjH86zRbNl9rWb1esM9W2c9h1BsTCGXMz234rGoJWMxi4QVpRC8tbyuiYvmmxKzJzlc8My5AgQgAAEIQAACEIAABCAAAQhA4C0C2hdYS6dNiV6V0L3Vbtn5VXnugKWSScutZZzORzQqwfafq6i9YCWkfazVp7LHhYD73A0RKgQBCEAAAhCAAAQgAAEIQAACEIAABCAAAQhAAAIQmH8Cvoj7JGsaC4fedapvdLxXxdq1uVJvNq3RaDpnTv38+49Prnr/+/7dOh3PBZXIeT+ZiJucT7UZo0C939n2RsnWMhl7fKzZ6eXlq4f++fHQup73HLjiH3R+dWXVOwKaJjlGVrksjd9UImF721vmdbt2dHpmrVZrlZHQ9hUgEI1G7NP+vinA9/j0zBQsikEAAhCAwHwS+PPwwM2HG62WtZqt53u2Aq48T6mXpmMKnt/d2nTvA99+nEznoitylZ3NDVMAfzQUsijCGyvS6zQTAhCAAAQgAAEIQGBWBPoF3FWHSEg/IScQ2vG6bm9DYlDaG9HasfY8FEgTCofM63junWzWIiCzYsd1/yGgPYWdrU1Lx2Pv7r/BDQIQgAAEIACB4Ql0lWyn4zlx6OMz7d+3hy9kwc7YKpWcyKtM7T6/vGIPd8H68GV113M52ywV3XxRfluLbhID1I/eqXzT+5NEqd/zEfOPlwiAAu9TqeTIOGq1uvuO+IIBIxe0YCcqGYDEHhKR8FQEIBcMz9xW119r8L82Gre+kDsJEMy0/7y1UXLrL9c3FbuuVue2L0epmBJ4FLLZn0XczZx/ohJhXN0sd5KaUZi9dY7GyOfDA+fDrAQ/EunFJktA/grFQt4SsZh71mAQgAAE5o2A5lPuncTrungXrRNcXl8P/C4yzfbIzy+fXXNznWQ87pJjTOONsN75x49QPoXaz9L7kz4RdJ/mCOBaEIAABCAAAQhAAAIQgAAEILDsBPTOr/d/7XtqLyAWjVg4ErFwKPyLCLrPouN5dnJ+4fxSZ2Wqt1uvSCacT+xL0/qBv56g36e9l4WA+6xGBteFAAQgAAEIQAACEIAABCAAAQhAAAIQgAAEIAABCCw4gUmKuA8SCCiH1pbXdZspCqrrF2t/DaUv4O4H4GlTJBT+x7lU4iVyjFWQyWtBegpQzGUypg2nr8c/3uwtCWDs7+44YUoFYein2WrZ8dm5dTqdBe9lqj9vBEqFgq1l0nb38GA31VtEeOatg6jPxAko8EqCsbr3fzk6nnj5FAgBCEAAAqMT2Fhft2wmbbFY7N1Cul0FeXtu7tJs9pLQ+HNwfbbbkxG2+fhhzwkXXpav7eb29t16ccBgBGLRqP1xsO8OThIIPRg0joIABCAAAQhAAAIQgMAYBF4KuEtIUUkOJRAq01qZ9iFCFrJUMuH2Jdx7l9exeqNp5UrF6o3GGDXg1GUgIOHE3c1NyyiYKRy2JdDjXIZuoQ0QgAAEILBkBCR62/a6Vr27s/Or8pK17vXmaA1eiVTjT3sDWuM/u7yaajLXlQA9pUZq7V97AMsmuO2EE72emLsvSi2/rur9vRMk7g/k7xdsl29ZEPYs5r7kwu6l9YLJr0mJgJUQGFssAlqL8JMg+DUfNgHCYrX4/drqmfdhe8sJm1xXqksn3t5PQG3dLBaf15kkeqLnO0Kq74+T/iP2d7ad/0T19m6px8twVCZ3tNZHN4rrVsjlLM5a1+TAUhIEIDAQAb3/6+Xid8lzNZdqdzpO5KzZbtvd/YPby5ln0/uQ5vDZdNLtIwQ9i9ecU4liPPs58ZYY+YLurDHM84ihbhCAAAQgAAEIQAACEIAABCAwDwTkF7iWTjuB82Qi4aqUSMTdZyT8fvJLxfD5+5f69Dqe0y3QOoHs/uHRTi4uptJUrfeqLar/a3XXOosv2F5vNmful4CA+1SGBReBAAQgAAEIQAACEIAABCAAAQhAAAIQgAAEIAABCKwOATlWOifVIUyiEe8FbkmYRKVKwHeQjLi+gLt/rDZu9Hut3rB6s2H5bNYSsdjzJtPV9c2zk6wEg7dKRedk+/3k9N3r9bIPR+1wb9edI3HtVQnOHaKbOXQCBDTWivm8ZdIp05h9qNUmUCpFQGC+CfhB4xKeKt9U5ruy1A4CEIDAkhNQwFZuLfOTaLsfPCUHLf3uO30pyFtzcDmGaa48iCl5kkzJmmQSvdHcut+2NzbeLE/OYtKDGPSdYZA6cYy5ZCp6R9I7m0Q3MAhAAAIQgAAEIAABCEAgWALaC/HF2jUP96fhTW3APAm4S7FdAThaM5ZJxF0mMZByperepzAI6F2uVMhbMh43JQLAIAABCEAAAhCYPIGm51mr3bGL8vUv69mTv9p8lKi5p/wWioW8m4dqb0D7uCRWnY/+GbQWCoTfkzBxyJwI6rKaRBR9YWq/jRIk1p7US8F2zZglDism+hxlBq1rSTbeJdmyf35/ja/EESTsWKvVXSKuRTc/IbC4KSkAtrgElJykPwGCfC6V/EBJEHTPXxWTaMhmcd0JlZxeXi59s/VMX8/nrZDNWiQSduKq55dXz4nZlx7ABBoofwrNj5T84PRi+cfMBJANXUQ6lbQP29tOZFi+C6M8q4e+KCdAAAIrT8BPuqt5kOJE3M8rVDqdjhMUk3D7IiVByaRSpmRMqUTC4pHgRdz70b0m6C52R6dnKzXvXPkvGQAgAAEIQAACEIAABCAAAQhA4CcC2UzGIpGI28vs6VdELCxf0VDYxcy9ZxI9l2mdQqYYPa1rvCeAvp7LuTUCXVN7qSfnFy5R3aRM8YXag5A+ghLG+z6vfvl+fKL2TrU+4Nd/UtefRDkIuE+CImVAAAIQgAAEIAABCEAAAhCAAAQgAAEIQAACEIAABCDwTMB3Uh0WSfI3gVsKCGp5Xbu9v7ezy6uBivYF3Nudjguiua5WTYFv/baxroCJgvsnbebcPTxau9N2gaba/Dk+PRt4g0cbUv/6eOg2sW6qt0sRWDcQaA6aOoFEPGaHe3tOvF0boBgElp2AH3iloIdvP07eTaqx7DxoHwQgAIFZEvDn2JrzKuhY82x9DmKaL0swTpZKJd2nhBz0o79J8P2lydFLAVn9pjm3L1D42nVVH+ZIg/TI+8eob7Y3N54FTH73zvZ+aRwBAQhAAAIQgAAEIAABCAxDoN7xnoUUJZjVlgjgkyhI5A1BQR1Xb3fcXooERDEIiICSDyclvBIOPycDgAwEIAABCEAAApMj4PxZOp7VGk37cX6+UgJjSii0u7VpSq4qUwD1Zfl6oYTqJjcSFq+k/d0dt/6vRD96x1gFa3efRKmf1BYnIdg+KLf3hN3lC7FIIo9vtftgd8fdE3j/GHRkzPdxesZ1lIxAGQmeTGsOt3f3A/tUzncLf1+79XzO+ZZKvH4ZkiwM2hdaQ9gorjsRV1nl7s4935fdJIizWSpavV636tMY11rcIKbE9hK/d0nRoxGTgO//vh8NcirHjEBgs1i0fHbN4tGIS0KPQQACEAiaQLPjWaPdtvOrK6vVG71kT333Hz0tnoXdB3x2BF3nYcvX81+Ja1JJPf9791b/Dqt3RrV5GqZ4Ic1BEXGfBm2uAQEIQAACEIAABCAAAQhAAALzQkDr01sbJdNa83umpLvSytCnfjytWzwlr57EXqPiyHY2N559AK4rVbu6uXmvWq/+XXuGubWM25OORiXY/vNhqr/iBh+fBNsnUf+RKjrESQi4DwGLQyEAAQhAAAIQgAAEIAABCEAAAhCAAAQgAAEIQAACEBiMgIRFtHHy5ej43ROUjbdUKDhH+mj4V+dOBbC1PM/k3KoyyzcVJz7ynq2l0y5QSOKSvzM5nG5vlJxwpK6hDS450WpTadjAm7VMxnY3N1w5qudNtfpeNfk7BIYmIKfvvz59tGar5cSsBw0UGvpCnACBOSKwVSpaIZdz93Ul15iGSRxYz6iHh8eVCDydBlOuAQEILD4BX8D9P1++BtYYOTPlsmsuuPl3Au5vzdVrtTr37TF7R8/A9VzOPQdlcpKLhRD6GxMrp0MAAhCAAAQgAAEIQGAoAhKpiITsWRRDmh/ae9Auyls6Gfp7o92xh1rdiYdiEBABBUEV8wVLJeJuH246MiuwhwAEIAABCKwWgaYExjzPrq5v7Ob2drUab2aZVMp2t7ee567OX+b29l1/nZUDNUcNlo/UHwf7bm6YiLwvBDBHVZ9IVeSLpveqeZgbtz0l7Oo6ceRluH9of0+iDkoKIKFHbDkIaL2h8zRW/Rb5fpxKrv2ef+aiUpCfkvZLK7e3zhd01UwirmIg+7+v35a6+YVc1iQKLtOcTiK1Slxwf/9g1ft756cpk9+mfuTToPlPNNZLWK+kNi7RQdcsHA45f4UfZ6zNBTVo5OO9v6OEIUpYyLMmKM6UCwEI9Ahor6bWaNjDU8KyZeai2JttzeVfiMXpuTjN+y0i7ss8ymgbBCAAAQhAAAIQgAAEIAABCLxGQPFbSjAqUxydTOvMskaj6fZh6s3e57TM1/54La7vrTpIiF4/yWTCrZu/NAm0q12K+9Pv2mtaNEPAfdF6jPpCAAIQgAAEIAABCEAAAhCAAAQgAAEIQAACEIAABBaAQKPTE1wfRNhR4oCfD/ZNn8mnoEAFyimgodPtunJe2jBC7oPgUlCFROTX8zkXYPFYq9nxiAEUfiCagjYqt3cugAeDwKQJfNr/4DZbTy8uF3KTctI8KG81CPx5eGCRSMROzi9MAaBBmjbSFYigIDsJxvsOD0Fek7IhAAEILAKBaQi4i8PvHL3+9fHQvTsM8q6xCEznrY4KxpPjn56BMon7KdkWBgEIQAACEIAABCAAAQhMl4Av1j7sVbU/o2AdJf/EIOAT0P7XRqFg8WjECSliEIAABCAAAQhMloB8XJqe55Kv/310ZJ3O9AKnJ9uS8Urb3tiwfHbNFSK/nvPLK/ZZx0Ma2NkS2JZ/E3sAgSEeuGD//iEfCPlCLLr5foASfVzF5ACL3n+D1F/+nPrR2JXJf03j96Z668Q2lslWXcBdfrQHuzuWTCTs+8mp1RuNmXTvVqlo0Uj0OetGu91xguqqjz41/9LPqJbPZm17o+T8lev1hnW8jtsrT8TjzpfYH+ca6/Jb8//Nv16no/q0rdFqWrPZdL9L0GacOo3allU6T4L7Et6PR8Ksda1Sx9NWCEyZgOY8EhNXPMjVzc1URdJea6qeQXo+pRIJa7RagT1vNKeX2Foxn7NYLGbxcNimnS8DEfcpD3YuBwEIQAACEIAABCAAAQhAAAIzJeALuA8jlh50hX2h8kHqlEom3X7CS9O5vmD7tAXog+KDgHtQZCkXAhCAAAQgAAEIQAACEIAABCAAAQhAAAIQgAAEILDCBBSYqiAdCYQMEpjjCzSGQ6FeQEUfOwX4+AERL5Eq4POyfD0xIV85nErEonxTGav3JHq4u7Xpyri6qdhNtTpWeZwMgZcEFDQUj8fd2Lp/CFbIGvoQmBcCCrraKpVcsL+eL0FkjNdzQM8kOT34hoD7vIwA6gEBCMwDAQTc56EXgqmD3rmUvETOZDIJ+sWmHX0XTNMoFQIQgAAEIAABCEAAAitFQPsztUbTjk7PAlk/WymYS9RYX3QtnUg4YSsMAhCAAAQgAIHJE/DFxSTsdlEuT/4CC1JiNBq1/Z1ti8dirsby+Tm7vGJuOkf95wts6zPJ3HAueqbe8dx35L/fvs9FfcathJ8gQPtMJJAal+b8ni//zrbXE3P3TX6iEnK/vb+f34oPUbNVF3AXKl8kW/Oby+vrIehN5lAJpn8+2DeJpHeekuXo3+RnbKGQ+/x/9u5DvW0k29rwJsEclbPkMD1z/9cz/5x225IlWYlBzAH8n1US3LJbskmJASC/muNjt00ivIBIAFW1tp556DPUnZP9gQti7/f7bnzZwIWr923w+OefQ9U3ymU3Tkzvv6vVrVqvmyLb9R2p9WTSKXdNowB5L+G516lQj+8PbTD0rdfvWb8/cNvmtuENQfLTEVudpaiwwPbGuuWzGUvG4+640RBAAIFpCugjve/7NhiNXKGlVrs9zcWPtSx9x+k7KZnwLJlIWiLhuQB3/dL3T7Pdttr9/VjLmvRFCl5TgHshn7N0fDF9CoS4T3rUeD0CCCCAAAIIIIAAAggggEBUBaIe4P6vdyem4s4KbFfegfqLFNy+jI0A92U8quwTAggggAACCCCAAAIIIIAAAggggAACCCCAAAILFggGTI4bevt0cqA2XRM41Umj3zWxIejQ0L9pYoU6cRSSrvfdVqtvDlyfBVepUDCFbHd7fWu0mtZstd1kECZpzEJ79ZZZzOetXCy480s/A7MIsl49VfY4CgLvDg/c5IOgqTN/WmFU+q5RcK0CbJ+2cb/LouDHNiKAAAJvFSDA/a2C4Xu/K2JVKrmJ6Wqa656MxY3s9vAdK7YIAQQQQAABBBBAAIFxBNQ/0+71XEhmp9sd5y28ZkUEFGpVyOctq+AxbvpW5KizmwgggAAC8xRQaGhPgZ5m9vnsqxsfsqpNAZpr5bJtra99D1VdlmDqZTimQQAAhVzDczR7/sgFDquQvcZARL0F4/wUrJzi3iPqh3Os7VeIu8JNg+xqjWOrNRpWrdXdWM8oNo0d2lxft2Ihb3chHZ86D1eNUdQY2N5gYF++ns9jlT+sQ2PETg72XTh7q9V2QZc/Bl8AACAASURBVLXZdNringK7Y5bNpN0Y4qft4TzU+Thy1yFBUwi8Wqf78Dmrz10d35HvW6Vef3EMspah7YjHYy68fRk+p+d+IGe0wnKx6M5Pfde4UH8aAgggMEUBXaPrvl7XNLeV6hSX/PtF5bIZK+YLbv5MMvk4nllfcDGzeOzhe0/fawPfty/nF+7P026He7uWVVh8MrHQokxPQ9x1v0RDAAEEEEAAAQQQQAABBBBAYBkFohzgfrCz4wrAKfdD87yXvRHgvuxHmP1DAAEEEEAAAQQQQAABBBBAAAEEEEAAAQQQQGABAgP/YVLOJOHqe9tbptDzl4Jyj/f3LJvJ/NCJoxB3TYgI60SffDZr2q+452nMrNt2DeJd1srBCzjVVnaVmiS2sVZ2k4MUxLPKk79X9iRY0R33PM8+Hh/9MMHurSHumsin0FoNdFDT8mr3DVOgkSbhEeC+oicbu40AAs8KEOC+XCeG7qe2Nze+Fy9RgF+Cic3LdZDZGwQQQAABBBBAAIGVE1DfTKfXt5tKxeqN5srtPzv8skAi4dnm2pop3CoZjy00dIXjhAACCCCAwLIKKMBW4WL1RsP14696U9/uh6NDF6x6/u3KGq3WqpOEYv8/HB+5foG0C7+lhUFA93Eaa3d9e+dChJehcZ4tw1GcfB/8kZm+C/UraBonWb9vuO/GMDd9Lmpsaj6Xdb8nPM9trkLANd7zrlYL8+bPbNsy6bTtb2+b58VtEcVYtH6NGx4Mh/b18ts/xkg+DWjXMUskEm6slxePu+sPHVf9rr9LJRPu39X0Wv2djm+lVnfP0WjRE9Cx1TjCpOe5Z100BBBAYJoCnceiHV+/XdlgjgVp9N23Viqa5qAkHr/PNJRLn3IqXhIM61IhEhWR07OH++b0+4LeHx1aJpV0BTIWOZas5/uma8xJ5iRN8zxgWQgggAACCCCAAAIIIIAAAgjMQyDoVwvT/W8QVP6rYHb1p+gZvgr7qvBaWLM+pnkMCXCfpibLQgABBBBAAAEEEEAAAQQQQAABBBBAAAEEEEAAASeggZIaMKlJZZpcNk5TeLvCzl/qYAo6NTShUxM7o9SKuZxtbW64iSGa9KEqwgRuR+kIhnNb10ol21pfs4vra2u22uHcSLYKgRkKaFLdu8MD99k6SYi7JufpvfpeSSYfJmDq7zR/9K5WdRMv1T6eHLsJewS4z/AgsmgEEIicAAHukTtkL27w0f6e+y5U82IxJjQvz6FlTxBAAAEEEEAAAQRWXMCFdgyGdnd/7wKohsPhiouw+08FctmMHe7uuuAXgq04NxBAAAEEEJi+gOJqXbiYP7Iv5xeuD3PV287mhmlsA6H24TgTVNj1YHfHlHGaisfDsVFsxfdxdlEcE/fS4dtcX3MFpCgevLonuAoTDP2RBVHuYS7koRDo3a1NK+bzPxwwPVO5b7asWq+v7FhPFWPZ3dx0wfYa89rpdic6qWWr4JbXtqcB7l/Oz204HH9ZCmhX6GxM4bcKdVfA+2MwfzKZtFwmbbX7hiswozG9tGgKaMy5Qo7TCuinWH00DyJbjUAIBfSt0H0McFf42Dzb9saGlQp5SycSbjzXrz7aFDKv8PZv1zemvqFptuODfUsnk+67M7WgIhkqkKfCQL8KipvmPrMsBBBAAAEEEEAAAQQQQAABBBYh8DQE/c/Tszc9U5/m9o8T4P6vdydubvcyFan+nSEB7r8T4t8RQAABBBBAAAEEEEAAAQQQQAABBBBAAAEEEEBgYoEgwH2SAZMKz1WV4F+9R6+JagVeTQBR0LAGsl5cXbsBszQE3iKgSWP7O9tWrd/b1e3tWxbFexGIrICC2N8fHpgm/P0c4v5zUHsQ2v7czqqoxrebW/cdFLR/v39nmsz36fQsst89kT2wbDgCCIRWgAD30B6aiTZsvVSy7c0NN8kvGdOE9YnezosRQAABBBBAAAEEEEAgxAKK6BgMfWt0OlZvNF1QJiFUIT5gC9g0BXZm02mCrRZgzyoRQAABBFZDwBXU8UfWbLXs8vrGhm8ILV0GsXQqZSeHBzbyffvf5y/LsEuR3oeguKuK+SgMkBYeAYUvKuR4WX5OgnGAOsvSHsUCwnOmzX9LFLqp8E2d32EKHgkkUsmknRzsu3FHakFou0K9FVb+lvDx+WvPZo1bG+um/mWNUby+uxtrJQow0fMHhad3u103XvY1437LxYJtbWyYPxy6APkBhQrH8l+lF+lneHd7y3J61sX3zSodevYVgZkLKMC91enY18tvUw9H/9XGH+3tmoLb0p73y/FcT0PmrzT2ecIiK78D1PV8uVR01wD6fFUxlHm2sF9DztOCdSGAAAIIIIAAAggggAACCCy3gHI1dB9+W63abaUamp0Ngso13qHb/Wfh+mTCMxVLnSRHJDQ794YNIcD9DXi8FQEEEEAAAQQQQAABBBBAAAEEEEAAAQQQQAABBF4W0MQyTbpQ8O24Leho+u+nv8Z9S2Rel0mnTYNq1Vn119lXAlMic+TCu6FBZe1Jf87Cu0dsGQKvE9AkSn1/qFq7fh70Sx3hLzVNrlRgu3612h1rtttuAubTViwUbH97yzQh8/zb1es2jHchgAACSyhAgHv0D6q+Nz8eH7kQAk2wm+/0uuj7sQcIIIAAAggggAACCERBQMEWnf7ABXbo+VcymTAbmVXr9VeFZUVhn9nG8QVy2Yytl8pWyGUJthqfjVcigAACCCAwkUDP923oj+ymUrFKrT7Re5ftxSqY/e7wwBSuqX5X9b/SFiNAoPZi3Mddqwo/qADE2cWlC4pchna8v+fCJ4OwR/VJqXgAbfUEFOCuZxVhHYOzv71txULe/ex9u77h2clPp2ghn7O9rS03zurL+cUvT2D9vO/v7Fg+l3XjY/VL1wL6pUD8C/n2+2P9EOSyWTvc3bHh0HfXVCpSSEPgOQGFC6vQwO/CjtFDAAEEJhHQ9YvGFl/dVdx32LyaxnQlEgnL/KYohSsep2K+7bZVajVrd6a/jbqW39veskQ8bqmEN7ciYEE4vcyX6f5oXucQ60EAAQQQQAABBBBAAAEEEIiOQJAREMYiuEFQ+a80td2fv56vVL8KAe7R+fliSxFAAAEEEEAAAQQQQAABBBBAAAEEEEAAAQQQiJRAd+grD8QmCWPXIM9SobCUgy2PD/YsbnG7bzbtrlaL1LFkY8MpsLe9baVC3u4bTbu4vg7nRrJVCMxJQBMWNPlXk87VNAFwMBy6zv/hQGFVPev0ujYcDF0hDQ0OeKlp0qCWpcIbhAjM6QCyGgQQiIRAMZ+3/Z1t9xn6v89fZrrNm+trtrm2Zu1Ox04vLn9Y18eTY0t43lLeM8wU9XHhwT1XIhazBCEZ8yBnHQgggAACCCCAAAIIzF3AH5n1R76N1EnzpCnA/fquQoHZuR+R8K0wuDdMxePGrWH4jg9bhAACCCAQfYEgqPa2WrXbSjX6O/TGPdje2LD1cskFr15e37xxabz9tQLBNaACtL0YIdqvdZzV+wYa46AQd993fWPdXm9Wq5rbcjUGUOdd0HTeEeA+N/7QrSgYSxrGcTgqMqKg8Fg8ble3t9ZoUmzk6QmUTqXsYHfH9dFrnGKlXn/2MyqfzbrXadzVYDB0Y2QVeJtJp6xcLLpiLg//NrBGq23NVsuNB1AA7c9NASiHe7s2HA7da3VcaAi8JOB+hvd2LZNMujEQXOVwriCAwDQEVHxG446rjYbdVecz70Pfk/9+/85t/q8C3LVtg6FvnX7fLq+vrdsbrzjKSy76DlfhFM+Lu6LA+v7W2Ot4PO6+xzWGT+Op59WfoKJ46ufimco0zmSWgQACCCCAAAIIIIAAAghES0B9S+l0yqq1+kqEgn84PnLzocN4D6ztKhULvzyBut3eyhVwJ8A9Wp8pbC0CCCCAAAIIIIAAAggggAACCCCAAAIIIIAAApERCAZPqnruuJPKgolbYexsegu8QrYVtq3wdk0mGQ5fDg5+y3p47+oIbG2su4lNSuC5urtzk6NoCCBgbhJBr9dz4e2vbflczk3M1ASET6dnr10M70MAAQSWTkATxDRRbB6T6n8V4L5eKtn25oa1Oh0X4k4bX+D7QDEzS3vx8d/IKxFAAAEEEEAAAQQQQCDSAkEQYKVWs2r9fiUmN0X6gM144zW5amOtbGsKT/PihFrN2JvFI4AAAgispoBCatVfeX517YJJV70pVPP90aELpv7z9OyXxbZX3WpW+6/gvY/HRw8BfPQPzIr5zcsNij8sU4i7UBToXMjl5hb4+OYDwQJmIqAQTjeeNKTfBSpmvru16Z6ZfL389qZxRzMBXOBC9d2xtb5mxXzB4grHjsVs6PvWbLWtdv/wnGl3c8M03mo0Glmz3XYFbIIxw3p9Lpuxg52HcHfFtT8N2NY1U6fTtVqjYe122439UmF5vfbmruKC4GkI/E5gvVx256medVGo5nda/DsCCIwj4K5dhkM3Pk339rqGmXVLJBLuvk3fky+N63q4phpaq911RVVUEOUtTd+3W+vrprku+s7v9frWbLes0+vZyB+572P1J6igixePWSI226KwwT2RnqWosBUNAQQQQAABBBBAAAEEEEBgdQR+LgzcaLVckLvuzZexZTMZO97fC22/yTKaT2OfCHCfhiLLQAABBBBAAAEEEEAAAQQQQAABBBBAAAEEEEAAgX8IBAMoFao4bgeZQiNUMXhZBl1m0mk3mSTheW6iyuX1tXW6Pc4WBN4ksF4q2lq5bJ1u16r1urU73TctjzcjgMCPAhr4oAEQy1ZMhOOMAAIIvEUg+GzUADgFuM+6BSHtmtStglA/tz/enbhJY5Pca8x6m6Ow/HeHB25CXTIeY9JyFA4Y24gAAggggAACCCCAwBQFFOJ+V7u3eqMxdp/NFFfPokIkUC4WrJTPuwBF3R/SEEAAAQQQQGC6Av5oZD1/5Iqwf7u5Mf33qjcFvun5tILcNXbm2/UN16RzPimCfhcFmnINOGf8CVe3bCHu6s9Tv96vQignJOLlERYIzu959TlPSrWzuWGlYtEaTX2H37owctqDQDwWs1QqZfls1rLZjGVSKRfo6gLZRw/hrvqOr9Tqdt9ouID3oOnnf393xzSWVq9R4I7nxd1/u2XH46Zxwwqtdcs0s16/b612x24qFY4DJ+FYAjqP3h3sWzqVdAVDaAgggMA0BNSv0u0P7cv5+VwK42pM1+HujqWTyWfv24ajkfV9381Fub67m8r8AX1+bpTLLsA99fhdrOcY+uWuhEYjF+Y+HAwtn89ZIq57ytkUhn3YvxHBddM4eVkGAggggAACCCCAAAIIIBAxgafh7QkVEQ3uS83cPbmKhqpvYR4F1uZFpywNPRtnDvO8xKezHgLcp+PIUhBAAAEEEEAAAQQQQAABBBBAAAEEEEAAAQQQQOAngYE/Mg1cnbTzKOh0+u+nvyJrqokke9tbLvwimKRydXtntfv7yO4TGx4OgfVyydZLZfNHvut0vm82w7FhbAUCSyKgSYB/vH/nPrs/nZ7NZdLFktCxGwggsMQCxXzeFSXSQLc/T8/mMuBNk8M+Hh+5ydpa52Aw+EE4CBpRoSiFuNN+LxCYKZuPCcu/9+IVCCCAAAIIIIAAAggsm4AmNTU6XRckelerLdvusT8TCBzv71s6mbBMMuEC2GgIIIAAAgggMF0BhbcrtPT86sqarfZ0Fx7hpSn09Whv1xKe5/aiUq+7MQ/LNMk+zIcnGIuV9mYTtBfmfY/iti1TiHsQuEHxgCieibPZ5u7Qd2GgKhqusJUwNX1HqV9c4akKIte4V9o/BTzPc0VZctmMZdMZy6RTLkD2unJnvV7/H29QmMnh3q41223n2u50vr9GzyUU5J7NZNyvVDJhsXjchbzjz9k3qUAwZjud8ChoPyker0cAgWcFguvyi6vruYzXV6GU3a1Ny6aS//gc80dm/eHQmp2uK3DS6XanctQeAtxLVi4U3Pe7rtvVFN8+HJkLctdcBV23lYtFFy6fVuGVGRSHDeYeXd/euWcGNAQQQAABBBBAAAEEEEAAgdUQeBrerrlOwS2nxjvql+6J1dSvXGs03PNjhbpHvf37cQ5zt9ez04tL+s0jckAJcI/IgWIzEUAAAQQQQAABBBBAAAEEEEAAAQQQQAABBBCImoA6xXq+7wZQaiDluE2dbWpRrYa8s7lp5WLBRqORqeOs0Wq7gas/h06O68HrEAgENsplWysV3XmlCUqdbg8cBBCYskAw4EPfQZosSkMAAQQQMAsGhc17Ev3m+pptrq25CdwajBa0rfV1K+Zzlkwm3V8pwF1B7rSXBZ4G4hPOwpmCAAIIIIAAAggggMBqCoxGZu1+35qdjilshLaaAgpZU8E0hask4/HVRGCvEUAAAQQQmKGA5o4rmFZBanqurXEjtL8FVER7e2Pd1kol95eaWP/t+oZn/DM+SQq5nB3s7rjiPakZhOzNePNXdvHLEuKuc0/n4NPAjZU9qOy4EwjGlM6zePgk9AoRP9jZdm/R8xP6oX+tp9B7FWnRtc9zRVn070f7e5ZMJOzq9s5q9/eTHA5ei8BEAiomoPEkCkDWuAgaAggg8BYB3c33HgvPqDDuxfVs+1V0v6yA9O31NVMhiqfFVxVWp/sDN3+gUp1qERytd2OtbOV83rLp1A/B8cEzDq2z3mxaKpGwfC7rtjPpxS0x5QKxr5179JbjzHsRQAABBBBAAAEEEEAAAQQWK/BSePvTrdL9qYp+6f44aJr7qyD3KD/DTyQS9uHo0HRvToj7Ys/DSdZOgPskWrwWAQQQQAABBBBAAAEEEEAAAQQQQAABBBBAAAEExhYIBlH+HLg49gIi9kJN3tnb3jKFI4583w2OrTeabnIKDYG3Cii4fb1ctsFg6CYy1RuNty6S9yOAwDMCJwf7lkmnXXi7PsdpCCCAwKoLHO/vma5zF1HY4mno+F219kNou46LJoBruyq1uhusRntZQPcpGtioiXMK6aMhgAACCCCAAAIIIIDA6gm4oI3B0Lr9vn3+er56AOyxE8hls3a0t2vJeOyHIBZ4EEAAAQQQQGA6Apo4PhiN7PquYpVabToLXcKlKOhV1yQKdVWr1OsuhO654Ncl3P2575KCczWRnADtudO/eYVRD3FXX98f705MPVME6b75dFiqBQTn9iL6oMeBVJHx9XLJOr2eXV5d22A4HOdtvOYZAX3faxxWp9uzi6srG/o+TgjMVKBcLNju1pYrWvM0/HimK2XhCCCwlAL94dCGo5jpYlZj979cnLvfZ9V0f6xiZ5trZVd8NRje5cLbXaG4nn27vZ3JGDn1G+xublg6lXTrfjqyTEXqXBGWRsPds2s7d7e3LJdOWyrhTb2foTP0bVXmHs3qXGK5CCCAAAIIIIAAAggggEBUBMYJb/95X9QXP/RHFkS5q2B4UOwsin3NhLhH5Wz9ezsJcI/eMWOLEUAAAQQQQAABBBBAAAEEEEAAAQQQQAABBBCIjIAGUaoD7NPpWWS2edINVQeZgi2TiYSNRiM3aPSmUiW4fVJIXv+iwEa57CaF9fp9NwiagFJOFgRmI6AJgwpwX/bvrdnosVQEEFhGgWI+b/s7227y1Z+nZwsJTtlcXzNNkA9aENreaLYotDHmSfd9cBjhGGOK8TIEEEAAAQQQQAABBJZXQEEbvSXvs1neozedPSsXi7a7tUl453Q4WQoCCCCAAAI/CGiSeG/ou2DS//ty6saP0F4WiMVitr2x7gLq1MIa4hv1Y6ixTB+OjwjQjvCBjHKIexC84cVirogUDYGnAnpGoW/K829Xoev31XeU7p0LuZzVG027ur3l4L1CoFTI2972tgvAP7u4dGMfaQjMWsDzPPvXybELPk7E/g5AnvV6WT4CCCyfgD8y6/sP1ytqlVrdKvXazELcU6mkbZbXbK2Yd6HoKkLhj0bW80duTkq1fm/1RmMm0Cq8dLC74wp/6fMzCHEPnnNo7kL1/v77c458Lmcb5ZJlMxlXqGmaV/rBNeJ/P/01k33VPbLGiNMQQAABBBBAAAEEEEAAAQQWKxDMc9JWvKYItQqe6Zfu39U010z3r7O6d56l1tMQd4qazVJ6OssmwH06jiwFAQQQQAABBBBAAAEEEEAAAQQQQAABBBBAAAEEnhFQgLvarAZRLhJdA/13Nzctn8u6gZztTtd17mmQLBNxF3lklmvdmqzswtt7fbtvNiPZgbxcR4S9WWaBo71dy2Wzdlut2m2lusy7yr4hgAACYwn8+/070+T0RU6a1wSxd4cHrkgSoe1jHbZ/vEh+6VTKBWNogh8NAQQQQAABBBBAAAEEVleg5/vWH/r219lXGw6HqwuxonuuYBL1OWyulb4HsKwoBbuNAAIIIIDATAQ0QVwB7urXv7y+mck6lnGhGnNzuLvr+gFOLy6XcRcXuk9721umEG36CBZ6GN688qiGuCsEUgHYrwneeDMaCwi9gEJV9JxikcXEf4Wke2idwwpOUYD7faMZetOwbWAQBNtst+3i6jpsm8f2LLHA9uaGrRWLbrxL4nGcBCMllviAs2sIzFhgMBq5eSG9wdDNF+n2+lat163b6011zZl02nY2N6yYzbjlqibcwPet1x/YxfX11Nf388Z78bipAGyxkLdMKun6EHS9pmcdtUbD7mo1N5chaNlM2hVqySQTlohPL8RdgfUKrv/89Xzq+6zru6P9Pft0ejbVY8fCEEAAAQQQQAABBBBAAAEEJhfQ/ZmCsN/ah6T89oH/EOau1up07Pr2bur3lJPv4WTvUEFu3bcyr3kyt0W8mgD3RaizTgQQQAABBBBAAAEEEEAAAQQQQAABBBBAAAEEVkRgWQPct9bXXai2mgb5V2p1u6lUCG5fkfN6Xru5ubZm5VLRBelogve0B3vPaz9YDwJhFNhYK7uJ6pp0oKYhGgnPc3/W4HxNtKAhgAACqyxwvL9n2UzGGq2WC3CnRVNgvVQyTU6Ox8wNbKQhgAACCCCAAAIIIIDAagso9K83GNjZ5TeeN6/gqbBeLlspn7d8Nm0JCnyt4BnALiOAAAIIzFJAfY0uYNn37cv5BddaE2B7Xtz+dXJCgPsEZuO+VEVyPx4fmX7PePQRjOsW1tc9DXH/8/TMhV6Huem8++PdiSkwN835F+ZDtdBtC87rsAaSFPN519eqnzf1mff6f4eWLhQuIitXEREVcag3mi4En4bAvATi8ZgrEKQxLwpdVrCwxkxQ8H5eR4D1ILB8ArrnVxDc8DFcXAXIFGreanemVix3c33NNspl95mlpvUpdK52fz/XQjIqAlvIZS2bTrt7Sbfvw6FV6nW7q9a+H1zP8+xgZ8dSyYQlE97UxqUpdE+h+Zo3UW80pnoyBQXOzi4unS0NAQQQQAABBBBAAAEEEEBgMQJBAPY05zmpCNlg5LtiZGq6j72tVEPfn6Zt1XNMzeELa8HbxZwl4V0rAe7hPTZsGQIIIIAAAggggAACCCCAAAIIIIAAAggggAACkRdYtgD3tWLRNEA2Fotbt9e1RrPlBnASrB35UzV0O7BWKtrG2pqbpKzg1PtGM3TbyAYhEGWB/Z1t00TLnxtBxVE+qmw7AghMS0Cfj/qcZPDXtEQXs5x0KmXvDg/cyhWMoYAMGgIIIIAAAggggAACCKy2gEIvev2BXd7cuufOtNUS0ESvTCplmWSCe8TVOvTsLQIIIIDAHAQUrNYf+tbp9VyAO218gWQiYR+OjwhwH59s7FcGRV4VVppUAgIt8gJhD7t+ClwqFEwBiZx/kT/tZroDvccQVIWjh/U5xfbGuinIVNt3cXU9U49lW3g+m7WD3R3r9vr25fx82XaP/YmAgIJ0yqWiKyQQi8Xc8zAvHqOwYQSOHZuIQJgFfAW5Pz4DUJEIhbgrzF3j/fXf47aE55nGdqVSScuk0z+OZ/7el3NjnW533EVO7XXxWMwVsdE1vT4/1RTi/tfZV1e4Tn+nz9aNtbLbB7XElD5fFbTX830XtHd9ezfxPumzX8HzP19bBs8etEAFwysgnoYAAggggAACCCCAAAIIILAYgaP9PdP9W+qx8OI0t8Ldsz+muGtO3NXt3dQLhE1ze7Us9ZXrvjWsxW6nvb9RXx4B7lE/gmw/AggggAACCCCAAAIIIIAAAggggAACCCCAAAIhFlimAPfd7S0r5fNuAGq337dKreYG3dIQmLbAernkJn5pgPPFtytrL2Dw9bT3ieUhEDaBrfV1N3ngtYP8w7Y/bA8CCCAwTYF/v3/nrkPCPFF+mvu7jMvSRLSPx0duQppCWRSOQUMAAQQQQAABBBBAAAEENEGpNxjaTaXqAkU0SYm2GgK6P3x/dGiphOcmv9EQQAABBBBAYLoCCqAdaAL4zW3oJ4BPd8/fvjQC3N9u+NISgsn+FHmdnfEilqyxeFEowqzQZoU6ziJ8YxHurHM2AsH5/L/PX2azgiksVffTKn6eTWfsrlq1u1ptCktdjUVozMHHk2M33lZjD3r9/mrsOHsZKgGdh/lc1oUQpxIJS+iXF3djKBRQzEiKUB0uNgaByAgopl1B7gN/ZEN/aO1uz7r61etZq9Nx1+tB4QjtVBDrrvvfZDJhXjxuCS9hqWTCBaDr72NPntvrO1Ph5c12e2EmCphfL5dtrVT8HuLearftvtly49FSyaRl02lLpRJmFrNU/OFzdRpN14gKxD+9uBx7cTJU6LzuQdR0DBTi3mi23O8qLqXvgqDp+pM+srF5eSECCCCAAAIIIIAAAgggMDWBIPxatadnOYYtKIqsDde9uu6zdd8etpbNZOx4fy8SfX9hs1vU9hDgvih51osAAggggAACCCCAAAIIIIAAAggggAACCCCAwAoILFOA+4ejQzd4XxWXa/f3K3D02MVFCGhQc9Dh2u507aZSWcRmsE4Ell4gn83a4d7uxIP8lx6GHUQAgZUX0HWIBoBp4pImUdOiKfDu8MBN8NOkYwW40xBAEf5b6AAAIABJREFUAAEEEEAAAQQQQAABCbgA9+HQru+qLliUcIrVOS8UpKLnoSnPswT3iatz4NlTBBBAAIG5CPgjs57vW6/Xt9OLCxtSJGcidwLcJ+Ia+8UKrVOAtgL0FKRHWx4BhUQORiO7rVbttlIN5Y5p7NMf705cKK4KCNAQeE5AzygUoKLnE5fXN6FGUr+rPlMVtHp2eWEa00cbT0DPIuRXq9+7zy0aAosSUJCyro/WyyXLpNNuM3SJpDEV+kVDAAEEXiugaxr90rMBNfW7KIDdBbg/fr7od4W26zo5aPrk0edP8BGk63wtoj8Y2NXtrTVbiwtvf2qhz83tjY1/8OgzVPebcVNw+2v1nn9fd+g7i3FD1jfX1tznu3y1KfJWwH7QdEwCe5nreCm4r1KvT3fDWRoCCCCAAAIIIIAAAggggMBvBY7290wB2PMoAKx79cHI/37PrvtA3Q+GqQUFucPc7xcmrzBsCwHuYTgKbAMCCCCAAAIIIIAAAggggAACCCCAAAIIIIAAAksqsGwB7vG4Z6eXF27iLQ2BWQikkkk7Odi3u1rNqrX6DwOIZ7E+lonAqgpogP6/379zkyU0yJ+GAAIIIGBWzOdtf2fbfTb+eXpGkF9ET4q97S0rFQpucpwGNdIQQAABBBBAAAEEEEAAgUBAwWi9wcC+fruyTpewsVU5M/QsdL1Uss21sqUTngtVoSGAAAIIIIDA9AQUsqYiObfVmlVqtekteEWWFAQ9tzsdO724XJG9nv1uzjP8YPZ7wxp+FtB4PPXnff567gIew9bUT6X+KgoNh+3IhGt7er6CTkeuqLiKi4e96b56e3PDPU85u7hkTN+YB6xcLNrW+pr5/sg+n58zBmFMN142W4FcNuvC3PO5rKmYkAtRjj8EufPUbLb2LB2BZRVQVPhQ1zaKHf87N/yH3X14LP/wOaM/60/6XddDCpRTMbhuv2931ZrdN5uhodL2bqyv2Ua5/HcgvZkrFDurAhjBdaLudb5d31ir03nWQ4Fpu9tb7rNcLRGL/VDA9iFc/8E4+Hd93isgXsv+dHoWGmc2BAEEEEAAAQQQQAABBBBYBYEg+Hrec52CgrIyDlOfRDaTseP9PebwRezkJ8A9YgeMzUUAAQQQQAABBBBAAAEEEEAAAQQQQAABBBBAICoCCgJRx1ZUwnHTqZR1e70Xed8fHbp/+3J+wUSSqJyEEdxOnYfqdGVydwQPHpscOYEPR4eWTCZdgLu+q2gIIIDAqgt8PDm2hOeFakDaqh+TSfc/CMTQ5Lm0R3j7pH68HgEEEEAAAQQQQACBZRdQ6IX6QT7Tz7Hsh/qH/dO94lqpaPlMxoWXEES1UoefnUUAAQQQmIOAgr90jXV+fW29Xn8Oa1yuVRzs7FghnzMC3Kd3XBVe9+H4yF330VcwPdcwLEmxgyoaofF4apV63a5v78KwaT9sw8HujgvGVaFhhXDQEHhOQIUI1G4rVfc9qhDNX43dXLSiiqNtb2xYuVhwoaqX1zeL3qRIrF+FWk4O9i2VTLpxtxQUjMRhW4mN1LmZz2ZtvVxy42S8eNz9ru+tWQUSrwQsO4kAAhMLBCFyg8HAXWNc31UmXsY83qCx1prfEHxWJuPxmfY1BCHuwX2PrhmDcd6651VhHd1zqKlobfI3fR9yDj7fe77vQvNVlOelcPh5mLIOBBBAAAEEEEAAAQQQQGDVBBZZgDq4/643GqF5vq/+XN3j3larrq+EFg0BAtyjcZzYSgQQQAABBBBAAAEEEEAAAQQQQAABBBBAAAEEIiXwNLz99OJy5pNrNJi+XChYrdF4VQhvEJqtEN+XmgLcNRFHE0mGw2GkjgcbGx2BvwPcq1ap1aOz4WwpAhEUOD7Yt2w6zSD8CB47NhkBBKYvkEgk7OPxkZsY/+n0bPorYIkzF9B15LvDA7ceAjFmzs0KEEAAAQQQQAABBBCInIDi/bqDobW7XVO/DW01BDLptO3vbLvJXql4zAWZ0BBAAAEEEEBgegKD0ciFKTdaLbu4urbRY6jy9Naw3Es62Nm2Qj7vxvnMY2zRcmv+vXd721umIj4KsCOAdDmO+s/B7Qp3vKlUTSETYWsaw/fHuxMKCITtwIRse4KglOc263uYe7cXumB33VurP1bfW+pTfyilQPudwO7WppWLRRdIW6nVfvdy/h2BuQsoyH1zfc30HE1NT8+8eMwSPEeb+7FghQisooA/GllvqEDxkbvGuK5UrNFsher5gj4f10slV3xNLRGPu/vNWben14wa0/jt+saymYwrvqH7Dm2BguQn3ZQwhvbN2pLlI4AAAggggAACCCCAAAKLFghCr3UPp/lOi2hBYVnlSARFwhaxHcE61Z+m+1sVjA1jn98ibcK8bgLcw3x02DYEEEAAAQQQQAABBBBAAAEEEEAAAQQQQAABBCIoMM/wdoUUahBmIZdzHVWawKNJnZN0ngWB2Xr/fz/99aL4h6NDs1jMTi8ubDAgwD2Cp2YkNlkTvU4OD+yuUrVKnQD3SBw0NjKyAkd7u5bLZu369o6ft8geRTYcAQSmJbC/vW3FQt59HupzkRYtAd3LKIBfvxPIEq1jx9YigAACCCCAAAIIIDAvAQVStHt9u2+27PqO+755uS9yPer/2tncsEw6ZSnPI7xzkQeDdSOAAAIILK1AMD6m0+26AHcFitHGEzjY2XHhb4S3j+c17quejoHKeIsJPxh3W3ndeAIqEqFiEUFTgIOCHMLaVDxARQRUPGAeoY5hdWC7xhPwR2Yj/W9k5j/+/lIoehjOfYU8q0iaCreE+edwPP35vUrf9/rer9bv3TMpCt7Mz541jS+gEOBcLmeFXNay6Ywlk4nvIe4URBzfkVcigMDkArr2Uf/N0B+5EPd2p2O1+4Y12+0X58NofJjneS7AXO8f+b4Nh8OZFJdRKJmu8fO5rHmewtLjlojZXIvF9h5tnuqqyEZi0uT2JwsIW2jf5GcO70AAAQQQQAABBBBAAAEEoiVwtL9nusdUePsbbufetNNB335YAtOL+bzrc1B/+Z+nZxPlYrwJgje/SYAA9zfx8WYEEEAAAQQQQAABBBBAAAEEEEAAAQQQQAABBBB4KjCv8HYNBC0VC67DLmjqtNOknpdC3LNPXhu8x4vH3aQxDWRVI8Cd83nRAgpwf3d4YDeVqlUJcF/04WD9Sy6ws7lpa6UiYcVLfpzZPQQQGE/gj/cnboLV56/n7nqaFi0BXT8qlIUwjGgdN7YWAQQQQAABBBBAAIF5CSjAQ6F/9WbLFHh232zOa9WsZ0EC6vfSBC+Fy1Hoa0EHgdUigAACCKyEgELWNE5GTeHtd9WqC1qj/VrgYHfHCrnVCm/XWBA1hewNfd/8x3A9TcifVnsa3s414LRUw7Ecfdboni4Itm51OnZXqZp+D1sLfr4XGcARNhO2Z3KBp8HuiiJVwLvCTE8vLidf2JTeEYvFTOOMFEaucJdmqzWlJS//YvTd9+Ho0Drdnt3VatZqt5d/p9nDyAroZ13XqWulkqXTKRdQzHdaZA8nG45ApAR0ra8Ad/3qDYbuvlHXG3rGEISzay6MKzSRybjPJ71WTZ9d+p9LdNdyhr71+n0b+kPzFX7u+zYYDq0/6LtnF8Oh/8tQOM2vKeTzrn8hm0k/fBYmFlskNnj+om3R/e7jrr76GAdznq5v79wYchoCCCCAAAIIIIAAAggggMDsBILAa2VA6Fnbopr6Hnq+7+bMae5cGFowF0z3prpHpYVfgAD38B8jthABBBBAAAEEEEAAAQQQQAABBBBAAAEEEEAAgUgIzDq8XWET66WSC24PJjbGYmaJWMwFFaoF2/BciLuC2hX8/qv2UoC7BqKeHB64t55eXNhgMIzEMWEjoyWgQcW721umytk3lYrdVWvR2gG2FoGICeSyWTva2134JM+IsbG5CCAQMYGPJ8eW8Dw3CavT6bqQvp+D+jSp63h/z03Q+nR6FrE9ZHOD+xzdEqUXOJiRI4EAAggggAACCCCAAALhFVCEh/pPuv2+C8nSZJ8g2CO8W82WvVZAfQ2He7uWSiYtlUi4MBMaAggggAACCMxOQNdaQ39kg8fgNIWTqr+fcNLnzXWdohA4BcgpiHdViso+HbM0Go1cGJ9+V/+NwvUGg8H3MO5Or2f9fn+ik5bw9om4Ivvin4PcwxY2qLF9f7w7cWGKaW9xARyRPcBs+LMCQaDKbbVqt5XqwpTU5368v29mI/t09nVh2xHmFSc9z2Je3Hq9f36H7W9vWyaTtmarbVe3t2HeDbYNge8CGsera7iHsOC48YiNkwMBBOYhEDxj0LW/gtsb7bYb06drbI3x072f5rVonFgQY65ST4+PJL4XfdL95kjFwx5D4XUP7sLbB648jgtxd/ejj6/RNY6WGI/HLJ1MWTGfc30MWpcXM/dZuExNz3BUJIvxkst0VNkXBBBAAAEEEEAAAQQQCKvA0f6eKfQ6DIUSu66P1tzcOd0TLrolEgn7eHzkNkOh8qvSd75o97esnwD3t+jxXgQQQAABBBBAAAEEEEAAAQQQQAABBBBAAAEEEHACswxv10DT9XLph/B1Bbbr13MD4l8KcVfo+4fHjqyHQasPQ02DAasKsnyuQrHneZZOJW1rfcMNWD09v3ADVmkITFOgWCi4AgUJTWCMxezbzY2bsERDAIHZCWhypYKNNQHhf5+/zG5FLBkBBBBYkMDW+rptrJWfXfvTQHdNOi3kc1ap15+9Hl7Q5rPaMQRUoEoThtUyBGGMIcZLEEAAAQQQQAABBBBYXQEXROH7pkDRSq1mjVZrdTGWfM/LxaLtbm26fjTC25f8YLN7CCCAAAKhEtD4E11zKWRNTWNQbirViYO4Q7VTU96Yw90dy+dyKxfeLkYFE2RSKVdUSYF5Q39oMY198jxXdEfjRDSOSQHY+nv9UnsY1zRyAe8K7/NVLGA4sMFgaO1ux4Xu6bUqXK736vpP14G05RYIxsYtOtD6Z+Wg34p7keU+/+a9d/puVcDmrM93jVHV5+hLTYGpm2tl9/1+eX0zb4bQr69UyNv25ub3cFcF37TaHWt12u67S/+ucQkao/Xnl9Pv4bKh3zE2cOUFNtfWrFjIW1qFEr24u16jIYAAAvMScCHurgDY6OE+0cwScc2fCaLbX94S92Ti4fGEm//i7i2//52W+3Cv+fB3I3dPGjS3Hi9uiSW8t/y5KFa90eDabl4nNOtBAAEEEEAAAQQQQACBlRQIwq6VBaEA90W3oKBXmObP7W5tWblYcMW+zy4uF03E+n8jQIA7pwgCCCCAAAIIIIAAAggggAACCCCAAAIIIIAAAgi8SSCYFDbJQhQM0mi2XECIJmU81zSpq1QsuMrKQdNAUC/+46BTDRz9eVB8sE2aCKJ11O8brvKwwg213GA5vaE/9mQQDVLV8lTFWH+mIfBWAS8et831NSvk8zbyfdfBqvO12+1RJOCtuLwfgTEENPFSFer1uwLcX/o+GmNRvAQBBBAInUAikXCfcWrBAK5sNuOurTW5/Lmm61xdM9OiIaAQgXeHB25jNZDxueJW0dgTthIBBBBAAAEEEEAAAQTmJeCPVJDXd8+fFaJ1V6txHzgv/DmtZ6NcdkXadP+v8E5CpeYEz2oQQAABBBB4IhCEgfmPodvV+3ur1u9XfpxJUHRWfbKnF5crdx16crBvKjBebzTdvvcHfTfaKZHwLJtOW0zB7Y//nfQS7u+DIGGNUdL5JDtd38VicTdQ6uHPf4e9E96+Oh9F8wq0nlT0YHfHCrkc/VaTwvH6XwoE57v6vDW2bhZNY/jWSiU3ju9XTZ/Fl9fXbtwr7W8BfV/96+TYfVe5QNknYa8uGPZxrG3wvca4BM6eqAkoxF2fDzq/ed4WtaPH9iIQfQHNWNF3rL5OVSjpLZnqP8x+GZk9nUXzPdw9ZqY4PX3mLVN7Lrj9VkX3BoNl2k32BQEEEEAAAQQQQAABBBAInYCKXGscW5jmPHWGvrsf/HR6FhqvP96duL5hFZBVsTFaeAUIcA/vsWHLEEAAAQQQQAABBBBAAAEEEEAAAQQQQAABBBAIvYAGM+rXJE0BIU/b0zB3/f16qeSC25OJhHuZxn+6wPUXBoKq4rGGiLrJH08W/HOwvDrUNAlSE8WC1/+87d/Dex+XFUwmCcLb75tN02BNGgJvFQgKFGiCrlqr3XYdq50uoalvteX9CIwroM94Bd+mkkkXbjyriZ7jbg+vQwABBKYp8PHk2AWBVOp1u769+8eiXZD7k0D3sA0+m6bFMi7raRESAlmW8QizTwgggAACCCCAAAIIzE7ABYnq19B3z6VvKlXr9RUeSYu6gII/d7e3LJNMWtJTACgNAQQQQAABBBYloGExCpzVmBSNQ9FYlavbO3fdFYSYLmrbFrXeD8dHbhzQ+bcrV9h+1drJ4YG7PtN50J4wgFhFe5Oe50L7FDLs/juZsGw6Y7nsQ9HeRDzmxlbRVkMgrAHuQbhExlPkIw2B6Qj0fN803nRW43r03bS3veW+o/T5+qum7/G/zr5OZ8eWaCkHu7tWyGVdwZp64958f+TGKiT1fCKZMBUmTyUe/qx2c1dxRQVpCERFQGMMtzc2rFwqWjxmlo7zPReVY8d2IoAAAgS3cw4ggAACCCCAAAIIIIAAAosTCIKu9UxNAe5haT3/oXh2mPqti/m87e9su7EFf56eud9p4RQgwD2cx4WtQgABBBBAAAEEEEAAAQQQQAABBBBAAAEEEEBgqQXcJNWR/TL8XYHt+qXOuV+1YGClAtwVXvhzewiZN9eh9rRp4qLmLvaGDx1Zn86+2mAwcH8Ogtvd3MaR+7+VnUS71CfinHdO5+j25oYV8nm3ZoXjqChAu9O14XA4561hdQgsr4DnebazueECEO6qtV9+fh/t7blJ7Qo3VsgxDQEEEFgGga31ddtYK5tC2T9/PR9r4JYmTStAhhYNARUg0THT/dJz90DR2Au2EgEEEEAAAQQQQAABBBYpEPSt9FT8ttuzy+vrf/SjLHL7WPdkApl02jbXyi4wLeV5hLdPxserEUAAAQQQmJmAxsWoeI7Gq2hMQLPddv2SwxWccB0EuM8qgHdmB3FKC1aAuwYf6br7rQWUNKZJE8NLxYIVcjkX6p763eCqKe0HiwmHQFgD3P/z4b0bi0ewbTjOk2XZiiDA/b+f/prZLp0c7Jvuq/X93O8PbDgcfH9GEjONMY3ZyEbWanesytiiH45DuVh04yFtNLLTi8t/jDnQd5SC3FPJpBXyD99Z1ft7u280Z3Y8WTACsxCIx2N2tLdv6VTSkiqow7XXLJhZJgIIIDBVAT2T0bWkWr3RsNtK1Y2npCGAAAIIIIAAAggggAACCMxH4Gh/z/VpKrw9TI/TNG6y74/cveLl9c18MMZYSzBPTHOcNaaAFk4BAtzDeVzYKgQQQAABBBBAAAEEEEAAAQQQQAABBBBAAAEEVkYgCHPXhFUFpStY3Ytr6sv4TRWP9b+kC3x/+Z1Pw9z1qrQXdx1t/eHQPp2ereQk2fGVeeVrBTSJq1TIm6pgx+Nx8/2Rdfs9u280rNMlKPW1rrwPgecE9POmiZUKtVUbDIZWa9y/GOSuiYS7W5tuAqFCjmkIIIBA1AUSiYR9PD5yu7GqIShRP4a/2/697S0rFQoEYPwOin9HAAEEEEAAAQQQQACB3wqo7q36TXrDod1Wq1a/b9BP8lu18L1Az0RV0LKUz1smkXD3izQEEEAAAQQQCJdAUDxHY2LanY6dX12vXJF3AtwV4D6yi6vrqQTGJTzPNtbWrFwsWMqLu4KvtNURUGEIhbhrnIMCk/0QFIXQeKg/3p24AA4FcdAQeCqg81XfgTo/Jv286gwfQjdnGeCuvtedrU3r9/t2fVexVrvNARxDQGHsH0+OXdj9baVi1fr9GO/SeRCjiOBYUrwobAK6/tI4w3wu5wLcNdadhgACCCAQPgFdd+r6RAHueh6j/i+Ft9MQQAABBBBAAAEEEEAAAQTmJxCEXIe13yjoe/jf5y+h6GfTkXk6H1DznNUPSAufAAHu4TsmbBECCCCAAAIIIIAAAggggAACCCCAAAIIIIAAAghMKKBBlpqcprARTUwcZ1i8BmQqJl7Tg3pD34X7aoAmDYFpCmxvbNhaqegW2e50XVXuZru9cpOxp2nKshD4lcD+zrYrlqABCpqknM1kvr9cP4OVWtUarR8nWiroWAMcGKTPuYUAAssgoAnSmjRaqdft+vZuGXaJfXgioPAABbirZTzCLzg5EEAAAQQQQAABBBBAYDoCKpI7GA5dwdHzb98I0ZoO61yW4nmeu0/UxKBkPO7Co2gIIIAAAgggEF6Bnu+7ADH1ZZ5dfntx3EA2k7aEl7D7ZjO8OzPhlhHgPt0AdxUq31pfs3QiwTXghOfisrxc93EaL6dxSJfXNwvfrb+DOGKW4r5k4ccjLBsQFDAZ+r4rGKd+7EQ8PlGQu0JUVPxExQpm1VQY7eRg35KJhH27uV2q799ZmWm5R3u7lslk7L7RtG83i/8cmuW+smwEAgGNMdS5n0okLEkRHU4MBBBAIDQCQWi7rj/13OVpY2x4aA4TG4IAAggggAACCCCAAAIrJHC0v+fGs6nobxi7jfr+yBX9Uh+b+trC0g52dqyQzzHPOSwH5JntIMA9xAeHTUMAAQQQQAABBBBAAAEEEEAAAQQQQAABBBBAAIHxBYIJP14s9sPkRI3B/FVcRdDRdler2c1dZfwV8koEXhBQYEq5WLB8LufOvX6/78Jv6o0mVa85axCYoUAhlzMFuI9GIzdxU8EH6VTK1sslU+Bt0L4XU2i1XMj75tqara+V3T9TnX6GB4hFI4DAzAW21tdtY61s/cHAfZ7pM462PAL6Tnt3eOB2KKyDGJdHmz1BAAEEEEAAAQQQQGC1BNSP0vd96/UHLki01++vFkCE93a9VHLPAjLJhKl/jIYAAggggAAC4RZ4uO56CF3WNdfZ5aUNBkPTGINcNmP5bNZy2awLuFWfZ7V+b3fVqgu9jXoLimqfXVxaq9OJ+u5MvP0ner4/GtnF1bXrx3lr29/etmIhT3/BWyEj/v6u7+u0ckWdVdx5kS0IK0j8NG5vkdvEuhcrEIzJ1Fa0u13rdnvuu04h6bp99WJxdx/7q+AWhW+q+MmsA9y1jRrrt7256dZ1eXW9FN+9szwDspmMC7HWmITbas2qC/4MmuW+smwEfhbQNbuex7kAKi/+y/Hp6CGAAAIIzFZA84d+Dm3X2HE1jbVTI8B9tseApSOAAAIIIIAAAggggAACPwv8XfT3Ye5TGFvQ/6B7SM2/C0s73t8zPX8PW7B8WHzCsB0EuIfhKLANCCCAAAIIIIAAAggggAACCCCAAAIIIIAAAgggMBUBTfzR/2L2EOKuqIqBP3ITfeLPBFe4ybFD3w3cvLq9tdp9eColTwWEhcxdQBMz1kolN6Fawe21RsPq9w0X4E5DAIHZCSjUQJP+Y7HYswMU4vH49yB3TQZVU+hBo9WyVrtj+WzGCvm8C30P06CL2YmxZAQQWDaBRCLhPgfVVjX8ZNmO6dP90feYjq9+T8ZjhPIt88Fm3xBAAAEEEEAAAQQQWJCA+lJ6w6Gdf7tayUDNBbG/abUKb18rFV0ISepXiXdvWgtvRgABBBBAAIFpCwQh7i5gbDi0ZrttmVTaPC/ungFrbIv6PNUU9K5/v7mrRL5Y/MeTYzeOYlX7MKYZ4K7C5ipSns3oOjCcoQfT/rlhec8LBOESYegf1P3J9uaGEeDO2arvNz1j0HeYgttr9Xtrtlruv9Uy6bS7l9VnWTyuAPeHvs/nipIF5/g8Qjf13Xu8v2/JhGeXNzfWbLU5mL8Q2NncdMdRY6805lZjb2kIrJKAii7tbW9ZKuFZMk6I+yode/YVAQTCJdB7vO7UVqmwlcaEq2haEKamv5/HtWS4VNgaBBBAAAEEEEAAAQQQQGCxAkf7ew/FD13f92K35VdrDwolfzo9m0oB7mns6ar3qU/DcNbLIMB91sIsHwEEEEAAAQQQQAABBBBAAAEEEEAAAQQQQAABBOYmoGk+mgCkiUAKNtT/+r7vJvoEge5PN6bn+9Zsd6zRalulVpvbdrKi5RFQMEqxkHcdygpOHQyG1ul2bDj03SBghUHTEEBg9gJHe7umiVH1RsMFuP+qlQoFKxcLrhq9muaI+v7QFAKvxmD92R8v1oAAAtMXCAZpVep1NxmJtlwC7w4PXCCfggt0n0NDAAEEEEAAAQQQQAABBKYtoJCLoe+bJiRRkHTautNfXqlYsJ2NDUt63rP9X9NfI0tEAAEEEEAAgWkKBCHuCrNV8GkQXqvcdv05aBrvMvRH1ul27a5ac2HuUWzqxz3c3XHB9Csb4H6w7w7dxdX1mwIAHgKG9yydTLrA0OcCj6N4jrDNrxfQGLm+Qgt93xWrV1jhItrm+porLEAh4kXoL36d+l7T2Budj3q2MBj6bizmfbP57DMGFSzJZtJWyGnMXdqNuUvE4+4z7WlXqMaBDkajuY3j0Xiinc0N972rz2vtC+15ARWeOdjZsXQ6bb1+31rth/G3GjNJQ2BVBNZKJdsolyyTSroCJjQEEEAAgcUIdIe+6XpUY8c1hjxounfWOHHGhC/muLBWBBBAAAEEEEAAAQQQWE2BINxaz/rDXoha/Q/qhwjTPLx/v3/n+tT/++mv1TyBIrDXBLhH4CCxiQgggAACCCCAAAIIIIAAAggggAACCCCAAAIIIDC+gCa4amKaJrVqMKb+W0PjvXjsH4PkNWCz1mjYbbVm/X5//JXwypUXyGUztl4uu+B2dYiqaTJkvdG0Sl3n02ImRK78gQFgJQX2trdMkyhVMOH04tL9LI7TFIS7Xi659/7cNLGZAgzjKPIaBBAIg8DW+rptrJVdIIM+v8b9HAzDtrMNvxcIvud0yZmOx3//Bl6BAAIIIIAAAggggAACCLxY+1PEAAAgAElEQVRCoOv7Lmztf399dv0qtPAKFPN591wzk05bKq5wOwKiwnu02DIEEEAAAQReFtAVl4Ju9U2u7/OXvtE1/kUBsv3h0G4r1R/CyKLgq2sWFeNWWO+k/blR2L9xt/FkSgHu+ZzC8Hcp+Dou/Iq8Lgi5XuTP2Pbmhq2XSi6Mg1rEq3HiBeMy/dHD+MzgScJgMLDru4oLbx+nqUCZ+rsTnue+C9Pe3/2hwbk9r+IfQZGMVDJplzc31mi2xtmFlX6NAu8VYq2mY35zV1lYIYmVPhDs/MIE9ne2LZ/NuiKLKmJCQwABBBCYv4CuR3u+78ZMagx5MPZbY8T1q93pcH0y/8PCGhFAAAEEEEAAAQQQQGBFBY7299yc+yj0FwX3k7pv1P1kGNp/Prx397CfTs/CsDlswzMCBLhzWiCAAAIIIIAAAggggAACCCCAAAIIIIAAAggggMDSCWiSqybwPI0Y+blis/6tN/TtulK1Sq1mIwJJlu48mMUOBRO1NLm41+tbt9+3/qDvAttVBGAwHM5itSwTAQReEAgmqP888H4SMP08B0HuyUTCvVUD+BWCTEMAAQTCLpBIJOzj8ZHbzHlNXA+7yTJtn4qMKMBdLfMkrGCZ9pF9QQABBBB4u4CecREJ8XZHloAAAgisuoAK3uo75X+fv1AYLMQng/ooPhwfWSIet5TnEYwY4mPFpiGAAAIIIDBNgcHjGBgtUyHut9XqNBc/s2UpKO34YN8F1C8yWHpmOzjBgt8dHrhXn19dufElr20KyVVYrgJCPQr5vJZxKd/X80cuRLveaNjl9c3c9/F4f8+yEQnkmDvOkqzQBbWbzrOHwHY1jdVRkIg+47s9jZ/ru4BMFR6ZpCn8eG9n27x4/Ic+URfEOZpvP7jblu0t6/X7dv7tauJ9mWS/l+W1mXTKDnZ3Tc8sdA7c1WqE3y/LwWU/fiugsYZbG+umgotcn/2WixcggAACMxMInpus+rOHmQGzYAQQQAABBBBAAAEEEEDgFwKam1vI5ayQz7nf1YWZjv9drDWseGELcNczRhWMDFOgfFiP3SK3iwD3ReqzbgQQQAABBBBAAAEEEEAAAQQQQAABBBBAAAEEEJiZQBA28nQFP1dt1mvqzabV7xvW6nQIcZ/Z0VieBQchmq12x016bLRahNksz+FlTyImoNDidwf75nmem4Csn8m3Nv2Ml4sFN7FYwQcKQKAhgAACYRb4eHJsCc+zSr1u17d3Yd5Utm1CAQXbBIEuP9/HTLgoXo4AAgggsMQCQYHCBKFdS3yU2TUEEEBgPgLqL1EAmwLcKXg7H/PXrCWZTNiHoyMXgppS5WIaAggggAACCKyMgK7VFNCs1mg27fzqOtT7nkom3TNuhbkSoGb2x7sTGwyGdnp5acPh8NXHToXJtzcIcH814JK/sev7plxt9Rmq73CeLQhwpyDxPNXnt67haGRDf2T94dB9hrnn0gprb3fc773BwAaD1xenULiLxv8kk8lnA9xPLy7dziq0ZNZNY5GO9nZNocwai3TfbM56lUuxfIXvH+7tmvq4FeavMVfNVmsp9o2dQOB3AhpnqMIPSc+zpBenyM7vwPh3BBBAYEYCiy5qNaPdYrEIIIAAAggggAACCCCAQCgFfg5tf7qRUSl0GLYA9631ddtYKzOnOZRn/N8bRYB7yA8Qm4cAAggggAACCCCAAAIIIIAAAggggAACCCCAAAKvEwgC3H3fdxNC9UthVgmVb35seo0mEHW7Xet0e1ZrNN40UfJ1W8q7oiRwuLtr+VzWLq6umaAVpQPHti6lgCb8a+Kfgts1aXKaTcvV5PdKre4CBWgIIIBA2AQ0AXRzbc1y2Yz1BwP7/PWcojJhO0hv2B4NZvx4fGT6PSqDF9+wu7wVAQQQWHoBhdvoaVRM///xsdS04lb7/si0fIW46jsjaAp10/rIdV3604sdRAABBKYioOC17mBorU7Xzi4fQtFo4RTI53J2uLtDgHs4Dw9bhQACCCCAwMwFdN3W91V4x1wo6tVdxfr9/szXO+kKVHj2w/ER4e2PcPJQQV6FHP919nVSzh9eHxR/1dgnjYGiIfBUIAia0N+dXVxaaw5h18H6VaRA/VoEuC/fOannz3oOrYB2nVP1+4a1u92pFn/TuM7j/X3LpFM/nEOdof8dVH3in07PZg5czOddELPGkp5fXTGWdEJxhctoHIOKA/b6A7u8vnbffzQEll1ABShUzETXfSq6qH47GgIIIIDA/AWC+UMaU66x5TQEEEAAAQQQQAABBBBAAIHpCfwqtN2LPYxZ1+9RaWELcA+KJXNPG+4ziAD3cB8ftg4BBBBAAAEEEEAAAQQQQAABBBBAAAEEEEAAAQReKRAMwLxvNt2k0Hw2a4l43HUAqiNQnWuD0chNFtEvi8XcZJGvl99cCCYNgecENMk4mUjY/305ZYIWpwgCCxb4z4f3bgv+9/kLocULPhasHgEE5iOg0Pb1UskVk9H1bdDmHcAwn71d7bVsrq+5ie26d3kaxrvaKuw9AgggED0BhaoNHgPWh8Oh2wENXneFBvUfMbO4YtYfc931t8Gff7e3WrZC2vsKsHGFC82SsZg9/L25UHe1VDxOiPvvMPl3BBBAAAH3/dHu9a3V7dr5tytEQixQyOXsgAD3EB8hNg0BBBBAAIH5CAQF3VSI+vquYq12ez4rHnMtmXTaTg723atVgHbVC2arcPjW+roLPtaYpLc0PVd6f3RoKc+zpOfx3OctmEv63iBs2/d99/M3rzFwGr+hZ5TpeHxJZVdztzS2cjD0rTcY2NXtrbXbHfcMYdpNn20nBweWTiV/CHDv+b7pUbfWWanX7fr2btqr/mF5GhOogJRYPG4X367mWgRhpjs254WrCP3O5qZ5nucC/+9qNcZZzvkYsLrFCJQKBVMRg3QyaUn65xZzEFgrAgisvMDT+6HTi8uVfx6x8icEAAgggAACCCCAAAIIIPBmgWULbX8KErYA94/HR5ZIJOZepPnNJ8mKLYAA9xU74OwuAggggAACCCCAAAIIIIAAAggggAACCCCAAAKrItBRgJWZnV1+s9HIt7VSydQxkkok3ARGTewZPk7ycTPIHlun27WLq+u5TWBbleOxDPups+Tk8OB7gLsL/qchgMDCBP51cmKeF2dQwsKOACtGAIF5CLwU2q6wE012brRaXLfO40DMcR0a4KiBd/o94xFyMUd6VoUAAghMVSAIb1ewjZ4ftLtdGwwGlk6lLOElLKaHU2bu3/QnLx4zL+6Z5wLeXbb7L5ueeinAfeiPHgu7jMyLxd3fPX1aQTGQqR5WFoYAAggsrYAmI7V6Pfd9pf4RWngFVKz4cG+Xgl/hPURsGQIIIIAAAnMTcCHu/kOobqVWt9r9/UzXrXBdFR5NJZPuecbP4yWCZx0qYtfvD6yQz1s2k7Z6o2GX1zcz3bawL1xh9nrmP63jpCKwpXzeMqkURWDDfvAXtH0qKqngbfUn3laqrj9xlk3n9x/vTtx4PBWUpC2HgAu/HPruWYG+Y+qN5sx2TEHf+qxUgPrP/aMKcddzi1kXBNFz+d2tLSvm81at1+3mrjKTsPqZIYZswalUyo52d91W3VQq7nqAhsAqCKwVi7a9uWGJeNwS8ceCzquw4+wjAgggEBKBYP6QNkf3QwpxV3ErGgIIIIAAAggggAACCCCAwOsE1C+pPuKgaVy6+oP0e9Rb2ALcXV9bPG7//fRX1GmXevsJcF/qw8vOIYAAAggggAACCCCAAAIIIIAAAggggAACCCCwugLBAMygs0qhFuVi0U0Q/d5iDwPkNdFUv4KmAZtfv125YC0aAoFAOp2ynfUN821kXy+/AYMAAgsWON7fMwUb31arbtIxDQEEEFhGAU0Q39/ZdrtGaPsyHuF/7lMwwDERi7kJvTQEEEAAgegJBOHtCrhRqM1tpfKPgivBs6iE51kikXDBNMGf06mk+7OS3F/8Jnj8NwW222jkBmzrV9A0CVnXDgqMzzwWM4yeJFuMAAIIIDAvAX1n3bfaVm+2XEgZLbwC+m5/d3hAgHt4DxFbhgACCCCAwFwFFNCsoGY9B7ir1VxA+CwK0es5xt72Q6jt9/ZzwfvHMTeukF2n67bnaO8huPXT6dnKFqPVM573x0fWbLXsrlpzz2ve2vQcScdDk8PTFIJ9K+fSvr+nz4bHn1N9RijEvdFszSTMPQgqiMdilqJvaynOKRferkIhw6Fd380+fLuQy7nPtZ8LXOtZe3fou+8QfZdMu304PnLjjRQuXioUbGdr07rdnl1cXzNudArYO5sbVioWrX5/b1e3d1NYIotA4O0C+rxZL5etdl+3+2ZrJtfO2xvr7jMlmfAobPL2Q8YSEEAAgX8I6FpVIyl+vvUIClnp3ie499Y90DTuwzkMCCCAAAIIIIAAAggggMAqCuiZ/cfjI/fsPhmPLUVo+9PjGLYA9/98eD+z/pBVPH9ntc8EuM9KluUigAACCCCAAAIIIIAAAggggAACCCCAAAIIIIDAQgU0eUeTeJ5WG/bicUulkhaPxS1IwNJcNU0gKxbyLghYkyc1+ajWaNjNXWWh+8DKwyWwVipZPpuxbq9vNxXOjXAdHbZm2QQ0uOPbza012+0Xd229VLLtzQ1rdzp2enG5bATsDwIIIPBd4N8f3rtL1/99/uJCWGjLK/B0gGOG0JXlPdDsGQIILL1Az/dt6I9csUDd19Tu73+7z3qtnlt5nvcQ5p5IPDy6einBXbntZtbv920wHNpaqWjFQsE941LTpGQVJtSzDP1NUgHv1AX57XHgBQgggMCqCijUotJoWP2+8cvncavqE6b91jWCnp16sYfvdxoCCCCAAAIIIKDgMl3P6TlB7b5hVzc37s/Tanpmsbu16UIo9WjBU1G5F54xaFuGvtnQH1q73bFCPueejygY9/L6ZlqbFKnllItFU4CtipJPM2BfxX8VqK+w7OB5UKRg2Ni5CLifyZF9D3LXSmcR5h4EFVCceC6HdS4r0bnTG/rW6nTc+MlZhV5m02lbK5e+FwjRd4xCYIIWFCqp1Ot2PYMAcIWhqOlZekzjSW1kF1fXbr9pbxfQWFwVc+l0e3Z6cfH2BbIEBN4okEombXN9zfLZrOtb07jEfn/gxh72+v2phbnrU0zrUR9dOuEtXbDVGw8Db0cAAQReLaBgvb7/MD9ILXhGoXtiXUJ2hr673/nz9Iwxlq9W5o0IIIAAAggggAACCCCAwN8Cesa1ubbm+iI1Vk3P8JepuUK2rjj54ucmp1Mpe3d44ALcP3895742xCcaAe4hPjhsGgIIIIAAAggggAACCCCAAAIIIIAAAggggAACCLxeQJOIBr7vgi7HbYmEZ+vlsmlykAZ3np4zcWRcu2V/nSYV721tmaY9N1ttu282l32X2T8EFibwNLy21e7Y12/fnp0gpbCiD0eHbtL/02IdC9twVowAAgjMSECDsDQYS+EmCjmhLa9AMMCRgIvlPcbsGQIILL9AMJhbe9rpdt33t0IfZt10H7W7uemC0fRM6+rm1gXB67slaHy/zPoosHwEEEAgmgL63nAB7vW63TdbBLiH/DBqQtz74yMX3q4AKBoCCCCAAAIIICABXdNpjIx+/3J+7oJSp9E0BX/vMShcf07F4y+Gt2t9T5+L/Lz+T6dnbsL5qrWjvT3LZTNT7+PRMyA9C0onE6ZnPjQEficwyzD39VLJtjc33LmYoIrk7w5FJP49+F7p9Hp2dXvnwkum2RSiXC4WTAHf6gd/CH/55/mjYqkK6uz1eqYvoNFoZBpHpO3Rd8prguWTyaTtbW3a0PetkMv9sFt31ZrdVipTLYQyTbcoLuvf79+5oJm/zr46cxoCixRQYZ2NtbKlEgm3GUEAsM7NVrtt1Vrd2t3uVDZRn2t721uWz+Us6cW5XpuKKgtBAIFVFlA/lor7qKmYvcZC6DoyaLor1r+qeNptpbrKVOw7AggggAACCCCAAAIIIDAVgafze4MCWi/1Aek5vlqUuoiCfm09vz69uHxVf8NUoJ8s5IPGBCYS7r73/NvVtBfP8qYkQID7lCBZDAIIIIAAAggggAACCCCAAAIIIIAAAggggAACCIRL4DUB7uHaA7YmTAJePG5H+3vWbLVciM1rJoCFaX/YFgTCLKBA9vdHh27AgZomYGpA/V2t9o/NDkKNzy4urTXlCaNhNmLbEEBgtQSK+bzt72wzCGvJD/vTAY4ZL77ke8vuIYAAAssr4IJtfN/dx/R6fReCq3sVFYObdVNRwnwua/3+wK7v7tw2KIxie2PdFb5SWEQqSqPjZw3G8hFAAAEEHp69uaBN326qNbtvNKzbm33hEejfJnC4t2uZVNKySYXcvW1ZvBsBBBBAAAEElkcgmGT+9fLb1IryHOzsuGJxLrzdi7vff9e6j0HymuyuIkFBa7c7K9mf+693J6bxJp+/nk91nInnebazsWGlvEJBPa4Lf3di8u8/CEw7zD0oUJyMP4Rw05ZDQOeJvlsqtZpd31WmslMaB7SxtmalQt49s3ahL/HYs8HGel6h7xT37GI0cq/X3/18hilkXgHv3W7P9GeN6dN30Est6HvXa4LladkKhVdB1sFwOJV9ZSEPAhr/Jd9vN7cuIJuGwCIFdG2rfrS0rmsfv6/0+TIcmfvZH/i+DQYDV6D5vtl8c1EkFatQiHsmlXIh7nxHLvLos24EEIiqgEIA1Yel6zZdv+l6TUF2arq2VEGeUrHgwtz173+env3yWjCqDmw3AggggAACCCCAAAIIIDBPgVKh4J6TaT7906bn88l43PVL6n7Nd8/WRt+fteu5WxRaGMPb5ZZIJOzD4zP169u7H/rao+C6KttIgPuqHGn2EwEEEEAAAQQQQAABBBBAAAEEEEAAAQQQQACBFRMIAtz/78upm8RDQ+AtAppMcXywb7eVitXuG5xTb8HkvQiMIXC0t2u5bNYNpFegrZoG3SuEUGGEappIpbAidXrfVqsu5J2GAAIILKvAvz+8d5PR//f5C5OMlvQgB+EWiVjMEiTwLelRZrcQWG0BN6FWg7Q1YNtRPDyr0UDuZYz00b4OHgenaz+vbm+tWr+f6UmgycmxeMwFxz8tPKeJyx+Oj0xZFOnH+6uZbggLRwABBBCIlEAQfnF5c2P1RpNn3xE4eiraUsxl3S+CnyJwwNhEBBBAAAEE5iQw8PUsYmTTCnA/2N2xfDZr8XjMkrGHifjjtq4rbmcr34erZzIKrtWYpVmMXVIA8s7mpqU8j36FcU9OXvcPgWmEuW9vbth6qWSpx9AOmJdHQAHqvcHAGs2WC2up3t+/6rmBPg/VF6rQF30mqrCFFzNXdPRXXy96ZhH0JrgQmMcgmEA4GBMaBDEHf68g5l6/byoeomfl/cHg+zNzPUfXd5yKriqcXmOStBy9jvD26Z+7Cq/OZbJWbzbsZkqFAKa/lSxxVQR0XaaiiPq+etqCPswgdEqfBQpxV4HmoDjErwpD/MpP12v67NN19bgFkVbleLCfCCCAwO8Eguccep3Gjyu8/aXPY11v6pc+u2kIIIAAAggggAACCCCAAAJvE/jPh/dWbzTcc62fm8aqufkAP/1DVMaohzW8PeAMitDqv6ddIPxtZwXvDgQIcOdcQAABBBBAAAEEEEAAAQQQQAABBBBAAAEEEEAAgaUUIMB9KQ/rwnZKQdKHu7v2zYXYNBa2HawYgVURCEJsFcyuiVCa0BdMmryr1dzPoe+PXIB7JpWydqdjpxeXq8LDfiKAwAoKvDs8sHQq5SYicS2yfCeAvuM+Hh+577qM9+Nk4eXbW/YIAQSWVSAYiP0Q0P4Q1B40hZ88HaytMBVXrCkWs0zCW1YSt1/BQG89T1BBuEW0TDptJwf7btV8zyziCLBOBBBAINwCCibq+b65APcFfVeFWyh8W6dJQOVi0daKBUtOkqQavl1hixBAAAEEEEBgigJBsNnpxYW1O91XL1nPbfa3ty2fe114u1YcXGPqz2/t1/A8z4bD4av2R6HAKnan/+lRlcLcnha9e9VCJ3jT9sa6aZK91vn129UE7xzvpbI53t97Noh0vCXwKgR+FHhtmLvOw2wmQ4D7Ep5Q+m7pD4cPQSyxmH27vrH7ZnPiPQ3GAOmNCndRMesJ6oJ8X18Qsjx8Ujx1ko1RoKfWq/NV45FuK9VJ3s5rXyGg5xdb62suRP/s8hvF6l9hyFumI6CfexVvUOGbXz1P0+eM+jWfFmlWAQsFB1fqdev3BxNvkK6rD3Z2zHssjKQwKxoCCCCAwK8Fngbq6bmCPodpCCCAAAIIIIAAAggggAAC8xFQgPskjfD2SbR+/9rdrS0rFwvuubpC3F9bXPL3a+IVrxEgwP01arwHAQQQQAABBBBAAAEEEEAAAQQQQAABBBBAAAEEQi/QHSouzOz//fXZDainIfAWgfVy2TS5lhCbtyjyXgTGFyjkc27iUhDMrkBbhbgXcjm3kMFAE0RHlvA8U4iA2n8//TX+CnglAgggEDGB9VLJtjc33GSk8xmEfESMY6k2V4ExOrb6jks8BhYs1Q6yMwggsNQCQVi7QrmCQINJnsAoIEFhLcvcZNMdDl1Y2WuCbaZho2AIFaVTk7mC85dbfRpqLAMBBBBYHQEVWen5I/t2c2u1+/vV2fEI76meiW6srdl6qWhpioBF+Eiy6QgggAACCExXIAhwVx9Cu9t1z5zV56rwc13rjTNuRv2u6pNV6LieHSTjcXttvZggxF0TylWI+zXB6Wulku1sblin27Wr2zv3+++a9iGfy7ki4CqMm06nXPFUPQ+p1utuOfNq744OzR8Ord5ozuxa+3h/3zLppKW9xKuP1bw8WE+0BCYJcw8C3CkeGa1jPO7WPpwLKtJqrtC4nnVP2vRZriBvfa8ovH0aTduj0aFDX6OHftf0ih/XqwD3SrXmis/SZiegvvCjvV1LJBL2+fzcer3+7FbGkhF4QUDXh5t6llYuWcqLj903+ffnjG/9wdB6/b51e31rdzuuYNIkRYa21tetVChYKpmw1JQ+BzngCCCAwLIKPA1vf+3zhGW1Yb8QQAABBBBAAAEEEEAAgXkITBLgTnj7bI7Ih+MjV5ycOYSz8X3LUglwf4se70UAAQQQQAABBBBAAAEEEEAAAQQQQAABBBBAAIHQCnSGvtu2/33+QoXh0B6l6GyYJhLlsllCbKJzyNjSiAt4Xtz+dXLiKsV/Oj37vjcKGlBogCbZ/9zOLi6t1elEfM/ZfAQQQOCfAprM/OHo0BWsUMDJ56/nMC2BgAbTba6vuUm6QSPYYgkOLLuAwBIJuMgSF8z+EH7iQgpGIwvy1n1/5IIJBsOh6S8VJKrr92ar7XJQ9L2lv9PnncKydA2voDBFpCQewxGmE9MSbnSZqcjgIgPc5f/u8MBB6ZjpuKgpPF+/ljxDP9wnCFuHAAIIhEBgMBqZwj4vrq4XVmwkBAyR2wSFPm2slV2A+ypcU0XuALHBCCCAAAIILEAgCHBXyLmey+h5QNAUuPu7EHe9Z3dr0z2z1vVFKh5/8zMDBf4qeE0h7n+enk00dmejXHbXO+55knt+EbPBYGDV+r3rE9Z/a3K09jOZTFgymTTvsQ9Z69Ovoe+7vw+ul7QNkwRtvuUw6lnYv96dWKPZNIUEzyKwVuv4eHzknrtxXfiWo8V7fyfwuzD3YAwH/Vy/k4zuvwfPDl4b4K6xPlsb65ZOJS39zHift8oE56i+M56LYw++FzzPc98favpsvqvWxipw8tbtW+X36zvq5GDfUsmkK+jSZlzXKp8OC9t3jblRIYliLueKSExaXFqfKyoWoc8afc6o70/9oQpP0jnt+kp/0/TZs7+zbfls1hLxuCu4TEMAAQQQ+KcA4e2cFQgggAACCCCAAAIIIIDA4gXGDXAnvH12x+rpPMLr2zur1OuzWxlLnkiAAPeJuHgxAggggAACCCCAAAIIIIAAAggggAACCCCAAAIIREVA4VgaOP///vrMRJuoHLQQb+f7o0MmEoX4+LBpyynwx7sTN9n8v5/+Ws4dZK8QQACBMQR+Dm/XpGZNMKdFW0BBFk+D2xMKOWaCbrQPKluPwBIJjBTUrtD2x98VQqA/B6Em2lWFEygwq9vvm0LBFJSVz+Ws1+vZbaXq/k4BWfoeUxDBRrnk/qwQrUTMLL5CieEKc+gtOMBd3n+8f+fO0vtG04qF/PczVvEQCqrge2iJfojZFQQQQGBCgSAM4/zqyhrN1oTv5uWLEthcW3NFwRSsyu3koo4C60UAAQQQQCBcAkGAe7BVut/XdcLwsSifrvUurq+fHT+j5wN7O9tWzOcfwtunWCQmuN5Ugdpx+zjWSkXb3tiwTrdn/sh326TQXRUKdKnyelhlMRuN/OCP7nmTnl/puVW7o2dTQ/d3emblnok0m67A3ryanokd7u1apVa367u7maw2n8vawc6Oe+aW4qJwJsYs9J8Cz4W561VRCengmL5OQP0EPX/0vdh4ULBVn7njNH2Gu/DkfH6m97EPxWgfQpZVlDZoClju9fvuP+OxuCtC22y1rN5ojrP5vOYNAvo+VN+4vqP/Ovs6VtD1G1bHWxF4VkDnnwoD6Xma2lsK3wT9pwNXLOgh0L3b67trTf361XieRMKz7fUN10+nfjmNE6EhgAACCPwtQHg7ZwMCCCCAAAIIIIAAAgggMH+Bn+c2Pd0CFUJdL5Xc/N6fW1T6haJ8r6k+FRWFVFM/t4rs0hYvQID74o8BW4AAAggggAACCCCAAAIIIIAAAggggAACCCCAAAIzEFCAe384tD+/nM5g6SxylQSK+ZztbG25Sa86nwbD4SrtPvuKwMIE/vXuxP3cnV1cWqvTWdh2sGIEEEBgUQKEty9Kfrbr1QDG7c0NtxKC22drzdIRQOD3AkGYicIGvgeb+L4LYlc4+3A4tP5g6H4PArAUcqL7YgUSBOEsCc+z4/09N55CsnoAACAASURBVEC7NxhYvz9wAe/pVNLS6bSlPc+8uELDVi+IIAwB7joTngbqZNIp21hbs8JjgJmSzjIJ7/cnDK9AAAEEEFhKAX1XaaLSXbVmN5XKUu7jMu6UioJpAl0yHnPFWGgIIIAAAggggIAC3HVtp+cvQXh7oBJMTFdY7fnVjyHueuazv71thXxu6uHtwfp7vu+CdDWp/Hch6grWXF8r28gf2fXd7fdwXW2nnmXksln3zEmB8P+fvTNhTxvJ2vYxQmLf8W4nnZ53vv//e+adtzuJ94V9B0l813Ow3MSxDdgSSPDUXBmnYyRV3SW0VJ26D8ap8AdjV47jPo9ZecdNJRNyWK2q+P3/fl6sNUEumELOefdYk1an4/sJijZhwX7KssQ0DCb18Z0wd7gMgXmZO3IIIMEUy3YS8MYO0LqJbevcACTFkBbfPS6XHANJyHCNX9f8KO47nszdc7kj+Syuy7iHsKyHAJKZIAlwrz9Y+lxZT814lF0iYFmmVEul53kxP65D/ySMkKf5VFs6SAzR6ep18q1imnFNwGOZcbEwf7rGcT1cyzEnjPcF5v7ZpW8A20oC0SHgPXPiOvrj6nqt7/DRocSakgAJkAAJkAAJkAAJkAAJkID/BF6TuDfabXmo1cUb258/KuXt/vfBW3vEXHchl9VfU+K+Pu7vHYkC93D0A2tBAiRAAiRAAiRAAiRAAiRAAiRAAiRAAiRAAiRAAiRAAiTgIwEEx49tRwbjsfy8vvFxz9zVrhFAlmpMQI/HE2n3utJotXcNAdtLAhsj8PX0RBfxMbhgY13AA5MACWyQAOXtG4Qf4KEhz/3z/EwlugkjpjIcFhIgARJYNwGMmcyE7VOVl0Du5cnYHZW3T6Q3GMjkSdQOCdYy5cvJsT6/o0Dcgn1C7I6kTPHY3s5e88IicH/Zh8lEQqX7kJ9BDgH5KwsJkAAJkMBuEsCzwcR1pT8c6fh3p9fbTRARazWeuzB+6odwKmJNZ3VJgARIgARIgATeIKBy2qnIWw5ISNwnjiPjiS0Te6JjNzpWbVk6hhOL7Ym5FwtM5jjS8SKRWrMptUbz1VYU83mVaw6GQ+n2+6+Kzw3DUCG77dgqbfcSDL62QyxmL+UL4k5d32OHMKaSS6clk0nLQ72hyQznyx9np2KZplze3kl/MPD9vC0VClItFcUyYmsVf/reEO5wawhAls0hxq3pzlcbonMJMhWM9uOeg7FvlO+XV5pMY1Hx3mMhDsZ49DpHpFFXTXTiulpfJKllCZ6AhbGLk2Plfn13LxDos5DAuglgPqyYz6m8Hc++KH5fh3S+dSp6ruO57+ru/t1m4nqImGT8XFdyxvlEHKgc3hk06ZNQ5r7uc5LHIwESeJ/A2J3FsXiiQPIiARIgARIgARIgARIgARIgARJYD4F5ibu3lhdzsohP88bVvHGlRAQS+noJzrGm4eLmNtKJXSlxX893YNmjUOC+LCl+jgRIgARIgARIgARIgARIgARIgARIgARIgARIgARIgARIIDIEsD5oaNvSGw518QcLCXyEQD6bkf1KRWVz9WZTHt9YRPyRfXMbEiCBxQS8wI/3FvEv3gs/QQIkQALRJHBycCDZTFomti0/rq5VhMsSfQLevY2Cvej3JVtAAlEjgAWuEOhgcf5M4D7VQGTIMkbjif4dwnaIBT5SIKzyBO6eDN40YmJGIED7I+1dZZtngfvjo3S64RHiFnI5KRXykrBMsWJMKrJKn/KzJEACJLCNBPCsMHZdmUxs+XlzKw5FZqHvZjx/nR0dSdIyVbjKZCyh7zJWkARIgARIgARCQQDyWiTvmS94roB0OR6gvB3Hw9gUnjlRXkvg7QnJMT7VaLU0udBnimHE5Ki6L5ZlSr8/kLta7TO7+2XbfCYj1UpZn8NQMB722Gg81xmiUIyV4bkaAneMvflZILE/PTwQHIfJYv0ky32RAAmsQsCTn+D6V2+2Fm4KYTuSW0D4gli8db7HavI6x9V74F8/L95N/rGwIfzA0gTmhT/6LOC6OifVbLel2+vpfBULCQRBAGL0dColqWRCJemabNqIPcnKgxOW47o4mkxUOrzoWTaTSslBtSJWPK7zqetIguJdtz3mtu1IPG5oQg1I7VEH/Fxngo0g+p/7JAESiD6BoTMbO7i8uZX+cBj9BrEFJEACJEACJEACJEACJEACJBARAhjT7Q+G0u52tcZnx0cCWXU8tieOJnkVjTlfx1jWZ5Btk7zd40CJ+2fOCH+3pcDdX57cGwmQAAmQAAmQAAmQAAmQAAmQAAmQAAmQAAmQAAmQAAmQQAgIQDYyGE9U4I6FnywksCqBXDYjR9WqSlPbna7UW4sXmq16DH6eBEjgfQLlQkGq5ZIMhkPNdM9CAiRAArtEIB6Py5/nZ7qI+a+LSwrct6Dzn4O0RFSowkICJEACQRNAkLQnbse7Lf4eQ9B0LKbP2K1OV4bjkYzHk09XZV7g7u1sJv7CYv9/lvnPyzh2ZfG/CnEdV8eowB2B7bZt/8J8LxYTA8Htjqv3/I+K9FfpyEw6JaV8XrLptFhhj6RfpWH8LAmQAAmQwIcJQOY5dhwVTzbbnQ/vhxuujwCkd5VSUSAQRfIcY+65a3214JFIgARIgARIgASiRgAi9dny+lnBGA3GdtYxVuNJ3DH+gflfT2wOeXulWJDxZCK1Zkt6/b4vWCHGPDrYV2nn96trGS8hUocUHbJPjOGgPpCzeyWfzerzF/Y3HI21/ngEgxgU29mOo1La2F5MysWCjvMEIXA/PtiXNOTtpqnCBBYSIAES2AQBXB0x9t3u9eSx3tAYu0UFSUWrpZLed7x7EN5lPXHwou0/+nvUdQSBu23L3xeXH90Nt1uBAPr025dzvWe+LBD+15pNivRX4MmPLkcAz3CpZFJSiaQkE5YgoQ+ey4w1icm9ZBFj25br+wdNpP1eyWUy+syYtiwVzAf9VKf1c11NrISC+UjvO4rnVlybMV+JmgR9XV6uR/kpEiCBXSXgTJF8bqrPbj+urhk3uasnAttNAiRAAiRAAiRAAiRAAiSwUQLP65/2RMy92HOi7rAL3LdR3u6dCJS4b/Qr8XxwCtzD0Q+sBQmQAAmQAAmQAAmQAAmQAAmQAAmQAAmQAAmQAAmQAAmQgI8EELjZecr0TNGIj2B3ZFdYGLFfKUvcMAQLhiCsYSEBElg/gVQiIecnx1xAuX70PCIJkEBICJwfH+ni0na3y6REIemTz1Tj6+mJSlzM2B6lep8ByW1JgAQWEoAw3J7OFt07jiOD0UgFARC142dQcnDvvrWwgk8fULnVK+KOZbePyuc8Mdkq9cVC5Fa7I41Wa06ntsoeFn8WEgbIviBwTzKxyGJg/AQJkAAJ7AABeHsgcR+Mx/JQr0uvP9iBVke/iZC4454OKVV8L0aBZ/S7lC0gARIgARIgga0n4InYvAS2kKLvl0s6btUbDDRGw8/yx9mpWKa5MGk4EuselMuSTiVhtFeBJgTtnW5Pmp2Oxo98Oz9T2SzG3B4bTRXNQ4afTWe0DdgOskuMv+Hz+NzV3Z3K3v0qqOe3s1N97jN3YGzNL27cDwmQQDAE/hlHaEh3yeQbeH/NpNJimnG9VuIaHY8bYqhkGddR/+vqjdO3uz25fXjw/wDc46sEcM+yzLhUikWNe8A9tNFqMxaT54vvBBDviyQ7uJ6g4DICETmuKQFcUt6tv3e96Q8GcvdYW5jcAs/C5UJBEpYp1pol7ngef6g39DkZsSx4Dsa8oWEYv3BEwm4WEiABElg3gbE7FcS+NNpteajV1314Ho8ESIAESIAESIAESIAESIAESEBE50YRm4ZxNszxooRZ4L7N8nbvhKTEffNfTQrcN98HrAEJkAAJkAAJkAAJkAAJkAAJkAAJkAAJkAAJkAAJkAAJkIDPBLA4qNHp6iJKBJezkMCyBDKplMpObMfRBUOtTmfZTfk5EiABnwlgMRAW1BuxmPzn7+8+7527IwESIIHwE8CC5j/Pz7Sif19cLlzYGf4W7W4NS/m8JgiCcAABiywkQAIkEBQBBEfbjqvi1f5gqJIp/LFtWxe3BlkgRVAZeDIxC9aOGWpIwJJ+HBnyqtjcNXCXronoF2cqKicBC9UcPLHBX9E1Xu8or+lUhhCE9XrS7fUDewaANKVcLEjCMAKR4gR5vnHfJEACJEACwRDAPWnkOjITmj0GcxDu1XcCEN7hnTOXTotpzIR3LCRAAiRAAiRAAiQQZgLe4nnEZWC8aOq6KrhcVv67StuSiYTsl8ua8AbSN8QRzRf8/rBSEcuaCT9nY2mo155YlqUCS2+8BgnxIGW/eXjQsbf5gnYU8zkp5QtiPCXLgxTz8vbWV4E7xnNUUBqLcTxnlROBnyUBEgiEAETFI8fR+Lr7FcWauKZiTiGfywpkF/hvXG8TASQcxRj92HEpDw/kLFi80+P9fcllMzpP1el29Z7PQgJ+EsCzESTouI5gXMwMIhPEChXGs+7EcfS58vL2Tuf93iu4Bh7uVyWp86vrecbDdXFkOzoX2RsMNc4e12DEKeWzGX0OxpijaRiSiGMekeONK5wC/CgJkIAPBGzEvkDi7rry18Wl/mQhARIgARIgARIgARIgARIgARJYLwEkHzzar/5y0LDOUXqJFfH+eHFzq2Nz21o8iTvG9NBWlvUSoMB9vbx5NBIgARIgARIgARIgARIgARIgARIgARIgARIgARIgARIggYAJINQdAfCNdlua7c5WT7QFjHLndo/FBycH+wLpXKvTlYd6fecYsMEkEDYCX09PJGFZek3HgnoWEiABEtg1AufHR5JKJlVacn13v2vN34r2QtoCET9+QjjAZa1b0a1sBAmEjgCCjidTV0XgkEfVms1QJrTLpFNSzOUEydMsAwICXhVfO5kgMcGCZMedqtQB4xMYp/C7pBIJOdrfl3TCpOjVb7jcHwmQAAlEmMDYdTUhDGRaEPiwRIMAxlAPKmUdQ4jH9iTO56xodBxrSQIkQAIkQAI7TADPnTqmZds6nvVQqwWWgBCS9uODfRViQvyG8RbEhVRLJUmlkipln0wmWhck04NYHgJQfAbPWfozMZNY9gYDubl/eFMel82kVRgP8Tv2e3lz61tyPkiOMbaWTiaYLHaHvztsOgmEjcDQcfU6h4QVk4m9UvWQ8KKYzwvGqtOplG6bDEDgjvH2se3IQ72hsnmW9RJA0t8vJ8c6Xw5pzvX9gyYeZiEBvwiUCnl9rjNjMR0XC0MZQzo8ncp9raZx7IsKkvQU8jkVpqMd62iGXhsntvSGQx0Lnpcje0k2qqWiJC3rNyk+5qQhgdcE3uFAvggxf08CJBAhAri+YC3QLkj3ItQtrCoJkAAJkAAJkAAJkAAJkMCOEvh2fiYY4/VKWAXu3njc7cOjtLv+x9yHrfv/37c/dK2IJ3BHH3lJc7EGuz/8NRl52Oof5fpQ4B7l3mPdSYAESIAESIAESIAESIAESIAESIAESIAESIAESIAESIAEfiMAgfvYcVVWVm+131w0SXQk8JJAIZcT/MEELRZrYdEuCwmQwGYJFPM5XeCORUFYxIcgCvxkIQESIIFdIYAEM9/OTvU6iGcUXAdZokXgaL8q+WxW5XlhWSwcLYKsLQmQwCICKvt2pzKaTGQwGkm92ZLxZLJos7X9HkIOvF9DcFXBIn+IWCC8olT03T7AiAQE7rbrymA0lm6/J+1uT8VffhX0DYQQxVxGEvE4hfp+geV+SIAESCDiBEYQrzmOXFzf+CaajDiSyFQfz1uanCWZkHiIhFWRAciKkgAJkAAJkAAJrJ0ApL+Y+728vfN1zOO1hpweHWqyGwjg9mRPIA1Gwdhaq92RRqul4vbXCuZokJAwl82obB7zNe/Fk+Dz+WxG5waubu98EdNjHOfrybEKEizDoChz7WcrD0gCJPAWAcxPjB1Hr6HNdvs5EcYyxJDs4rBSlmwmox+HBBjyFz8Lxtp1DsW29ZrMmCM/6S6/L4xZnB0f6X1sOBrJfa3OvlgeHz+5gADOr8NqVTLppFixcDwn4dozcVwZTiZSazSXSpSJ2JJcJiOmEVvbPCokycOJLcPRWBNKv5xjPqhUpJDLSsIwBJ52V6biTEWfhTHV6/c1myc7CZAACXjrgLwVHHh2a7TaOyHfY++TAAmQAAmQAAmQAAmQAAmQQBgJYL4T41ZI5KrzlGtKPrgKCyQNR/LweaH5KttH8bMQuOOdud3pCpKAIym5V5BgnAL34HqVAvfg2HLPJEACJEACJEACJEACJEACJEACJEACJEACJEACJEACJEACGyCAgE0IRm4fH3XyiYUEliWABbtGLCY39w8U0ywLjZ8jgTUQSKeSusgKQR4oWNSEJB0sJEACJLArBChxj25PPwdmiUjiSQYT3daw5iRAAmEj4ElHHNcVrJB/bDR04WpYkpElE5YU83mVW6Gusb09gWgKBddELPJnWUwAErGJO1WGEODUm01ptjuLN1zyE6lkQg4rFUklEmLCjsNCAiRAAiSw0wS8+RVIKS9vb3eaRVQbjyS1pUJeLNPkM1dUO5H1JgESIAESIIEdIjB2p5qQcB0yNixaR3LBbDqtYyxYwD8YjqQ/GCydDBFi9lXG3lb9/HtdD5nnQaWsSfiYLHaHviRsKglEgMDzXMV0qkkycG3t9Hr6Z9E1E/MGB9WKJrxACSIhtkqUXSQMmcj3q+uFdYoA8shW0bJMOTk4EMQ/dHs9qTVbMglRQuLIgmXFlUA2k9b5rjA9K6k4ynGkOxjIQ62+MCb5+GBfn1UtIybGGhNhQ+I+mthSb7c1sZHOPT+VdColh9WKmHEI3Pd0vtIrmFdcZz15qpMACYSDAK5tuG7gf/G9WGDJxXAM/MHxUPCc6Y0dQBrIQgIkQAIkQAIkQAIkQAIkQAIksD4C387PpNvvSymfD6XAHfJ2vD/ukrgcAvf5gvkY/MFajV3isL5vwT9HosB9E9R5TBIgARIgARIgARIgARIgARIgARIgARIgARIgARIgARIggcAIQGyFRZ4IeG+024EdhzvePgL/+nKuC3V/Xt9wsdb2dS9btAUE9sslFUBioTsyxN8+POpPFhIgARLYBQKUuEezl7+engikMFy4Gs3+Y61JIMwEZgtVpzIcT6TT68twNNLA6LAUPLMjSZppGJqICRIWkans7UE4MJO5syxPYIpF0DKdycVGYxmOx5q00I/3oWQiIXjXQjAxk40s3yf8JAmQAAlsKwH76fkCyRNbTJAbyW7G+MF+qSS5bCaUC+YiCZWVJgESIAESIAESCIwAxriGE1uGo7Fc3939IoQM4qBINHi0X1WpcLPTkfF4EsRhfN+nacZlv1yWbDolVswITJDne8W5QxIggZ0iALem404FYwsotm3r2ALiNyHcfKtgjPrLybFe24KQgKI6IxW4j+XH1fVO9UkYG2sYhvxxeqISGcx5XFzf6E8WEvgsAcxN/nF2qqLxhAHZeDgKkjRPHEf6w6Fc392/Wam4Ycj58dFzUsZ11952pzKyben2B3L3+Ph8eHA93t9XQf58wVyvxcTQ6+4mHo8ENkrgpVDdq0wQCXjmG+oJ43F8r7S7XY2XwLWVhQRIgARIgARIgARIgARIgARIIHgCWAtwdnykawIQax6WsTe0HO+LGIND8u6Lm9vgYYTkCBC4Q9je6w90Hgbtx/hiKpmkwD3gPqLAPWDA3D0JkAAJkAAJkAAJkAAJkAAJkAAJkAAJkAAJkAAJkAAJkMB6CWAREILJHxsNqTdb6z04jxZZAkYsJt++nMtwOJTL27vItoMVJ4FtJ+AtqseCPpRaoykQSrGQAAmQwC4QQCAVAqpQsBAJiSxYwkuglM/LfqWssgErFgtvRVkzEiCByBHwxj0cx9Gg24dGQ/D3MBXvnoXF+1iwy/X7/vQOgswx5oWlyePJRJMX9gaDT+0cQcQH1cpTUD0FYJ+CyY1JgARIIMIEVLKG+4zjSqPdkXqrFbrniwjjXWvVIfcs5QtSyufECtmCubWC4MFIgARIgARIgAQiQQDPoRPH1WfRvy4u+Qz6Rq9VSyUpFfJiGjEda2MhARIggTAT+Eey6YptO+K4rjTbbel0e5qY9rVydgSpSCKQ6xzqM3Yd6fYGcn3/tjw5zEy3rW4Yuzg9PNR5CSQnRoyvHwlrt40T27M6gXKhIPlcVlKWJWZIJifxnDu2HRnbtiYseO06CEk6kvXkMmlJmPGNPO/hWgmBe28w/O1aiYSRB+WyZNIpQV3xNGrGYpz/Xf0U5RYkEDkCr8nTIYRDkh4k6EGCNCRlWdd1AbESuK56T5R4fmi02hpHyUICJEACJEACJEACJEACJEACJBAcgXw2q++Axt5eaMbdvNaOHFffEy9vbncq0RfWauAdfb54Avf5f5vYtvx9cRncybGDe6bAfQc7nU0mARIgARIgARIgARIgARIgARIgARIgARIgARIgARIggW0mgGzJCM68eXjQhT8sJLAMgWQiIWdHh9Lu9uS+VltmE36GBEhgQwSwEMhbvMkggg11Ag9LAiSwMQK5TEaOD/Z1ERRkJvjJEk4CXvBbgsK8cHYQa0UCESSAxbGQt08mE+kOhio8CavQwktiYcUgb6dUys/T7R/BLmQPjo59dXo9FbqvWrLptBxUKhKPzxJkhTGwftU28fMkQAIkQALLEcBzBWRBWL6Ev3sFzxZ3j48yHI2X2xE/FToCEHvmMxnJpJIbkT2FDggrRAIkQAIkQAIkEHoCXrLCi5vb3xaZh77ya6gghJlH1Yog0TkT9KwBOA9BAiTgGwFvTgPjD9PpVMWa97W6/v1lgezisFqRhGX6nhhb5cmOq8nqao2mb+3jjj5HwDJNjdWE9BWJapG8/rVz43NH4da7RiBuGFIpFaWQy8mm4jRm1z5X50ehNMY10HZdmTiO/Li6/i3GB9+BfDYj5WJRkvG4GLGZIH0TZeQ40h+OVHY1f6VGfbKZjCYUQpw153//6R3cY1Dw/5hn3VTfbeJ84TG3mwDObfzx5o8Qn9jqdqXZagtitr2CaxgEfog7QEHCsfgaEmi8Vj9P5D5fv+3uJbaOBEiABEiABEiABEiABEiABESTZOKdrNFuB4rj2/mZHmtTY25vNQ7vh/BJIFHo9R0TuB5Wq5ok0it7T0nXMC4Z1jUngZ64Ae2cAveAwHK3JEACJEACJEACJEACJEACJEACJEACJEACJEACJEACJEACmyHgCdy5uHMz/KN61GI+J8VcTuqtti4YYyEBEtgsAQSPmGZcBsORBgjML9LDIvXTwwNJWJYu4ON3drN9xaOTAAmsl4AnBa81m9LudNcSbLfeFm7P0by+Shqx7WkUW0ICJLAxAl6AMZ6LIbKA5MSeWxi7sYq9cmA8px+US5KmVCrQbpk/JyBvf6g3pD8YrHTMarkk5ULhl23M2J4KBlhIgARIgAS2j4AmAXEh3IA0yJHJxBbbcQQLdYxYTBOCIDEI5RbR7Xvcwb+cnkjCNCURNygMim5XsuYkQAIkQAIksFMEIIQbu6481OsC4RrLrwRODg8klUhIwowzQQ9PDhIggUgSwHgE4jkx3vDYaEqr03m1HZB/5rNZ38XANo7tulJvtlTiTkl4eE4jwzDk29mpjlWhf5C4mIUEPksA1xFcTzY134VrDhIUeQXjdfgvzOV9v7z659/39gQxy5ingwAZwndTf36WwMe3h8B9NLHl7rEmw9FIr5d7e3saowkxftKyxIrHlS3LU786rvSHQ8WRSlgSjxnah+BGSjxLokpg5CD176wMhkNpdboLY7QR741rr3c9Q6KHdRSMJ3gyd+94//n7+zoOzWOQAAmQAAmQAAmQAAmQAAmQwEYJQKaO8RqMheHdDS6FVQu2V/l7q60CdCTveq14422ILQ/buJD3Dvv3xSVjHl/pPAjdC7msCv4favVVTxF+/g0CFLjz1CABEiABEiABEiABEiABEiABEiABEiABEiABEiABEiABEtgqAt6iGwS7UzSyVV0bWGOwGOioWhEE8jZaTRmOxoEdizsmARJYTADCqH99/fL8QYgp272eBoQgGKSQy8lBpazXeARYsJAACZDArhBAAos/z8+0uQiQQ7AcChJZIKEFS7gIUOAerv5gbUggqgRUtDqdynhiS28wlFa3u7Kke91tTyWT+o5tmqbvopV1tyXsx8P5AbHJxHFlNJmo1B8CHCTBWqZAHoAA/HmJexgD7JdpCz9DAiRAAiTwPgEv8Yf3qfF4Is1ORxdwQR5Eedl2nEGQKX09PVHh07oEKdtBjq0gARIgARIgARLYJAGMb2BxPZLWInkt43z+6Y1MKiWnR4cqgYTQcz0KvE2eDTw2CZDAthLQcWx3quPYlze3mlDuZcE176Ba0aRkkMD4cc3DPQaxpLN5lolgPMSdujoOMvMrz0mWVba7p/ehZqctjvO6rGZb+2hT7Srl81Ipl8RxHD03+Bywvp6AaBffRTyD4fuxLQWxwF9OjsUyDDGNmUzbuxZgDixop/C8wB1jrxivQ0HM483Do7LOZTKSTFiapMcyTTGekiv7cd37TD8On657qCu+i/heQsYMpnHD0HrymfQfwt6YO1ghOUkhmxPTjOsH0Jdh6dfPnBPcdjcJIMEa1lP8uLpeOu4ApHC9QKwcrnubiDkYuXjGE6HAfTfPW7aaBEiABEiABEiABEiABOYJeOMxy8ZSh4Ue6o13q/cK4sQ9cbv3uY8K3JFE2luThvEgrFHD2t2X3L6dnwmE8QkjXHOV3jgc19O9fcZ4axC5BtvfbzkF7v7y5N5IgARIgARIgARIgARIgARIgARIgARIgARIgARIgARIgAQ2TADSqrHjCATuzhtZnzdcRR4+ZAQglzver+pCjeFwpIuCt2lRSshwszoksJDAQaUixXxOFwJB5j4ffIKFY/g3iAYhK0aQBQsJkAAJ7AoBTwj+WnsZdBa+s4ACHmzH9QAAIABJREFU9/D1CWtEAlEjgEWxtjsTcw/HYw2KHo5GoW8GntfLxYIU83ldxI/F6ZsWDoQe2icrCEGA8yShQQB9s92WwXC5cwXvVicHB5JJp7QWEFdYCxYAfLK63JwESIAESGBDBOYl7p1eT2oNjoNvqCsCOyzkT5BvWUZMBSksJEACJEACJEACJBAVApD6DkYjaXa6Oq7BMiNwfLCvgs94bE/ifL7jaUECJBBxAvZ0qjL1u8dHaXV+j/XBWHW1VJJSIe9bcth5gfuy+CB3v7y906R3LOsh8O3sVJMCP9YbUm+11nPQHT8KxEx4zkDpD4ZydXe3VUSKuZxeS5KWpQkhvHFRjJZh3Oyzo2bYH+ZxMaf2cgzOE0dhng7XO8yZIj4Z86d43kWB4AfXPGyL57zP1sevzvOkzW/tDyw55jijg/vLxHZkZNtyX29Ir9+fJdXEOQehmWVJKplQSb+p51zwyQP8Og+4HxLA+zmuc0is0l/xeQix3n+en2nM97qvGd41jAJ3nsMkQAIkQAIkQAIkQAIksLsE8E5+uF/VsRcUSMkRfz8YDPX9BmJy/FsYC+oOUfqigvrjnQvjSRiLwPvbRwXu3jgVhPAYv/IKOGHNAuLRMY6IWLRNJOpaxMJLRvj3xSUTg74D688v55qccdVEbYv47/LvKXDf5d5n20mABEiABEiABEiABEiABEiABEiABEiABEiABEiABEhgywggKH44mcjEceTn9Y1gQQ0LCSwiAKncfrksWO8K6X+vP5Bao8GJ20Xg+HsSCICAYRiChXkIJvECKBDskc2kNejDk7kz83sA8LlLEiCBUBOIx+O6wMkrCIZDIgss+oMoHIUS93B1IQXu4eoP1oYEokTAE4pA3o7F3s1OR+UJUSqQDiApUz6bfZYjIFCcJVgCKsBxXBX/67nT7uiCg0XFMk2ploqSzWRCGWS/qP78PQmQAAmQwPIEIN7AfQJJTBvNlopmWLaDgGnGpZTPS6WQl/jTQr3taBlbQQIkQAIkQAIksAsE8Fw6nNgyHE/k4uZmF5q8sI0YWyvkcpJKWEy2t5AWP0ACJBAFArjWjxxXur2+3NfrYtv2b9XG3PeXk2N9r4X004+C8NGp/u+fghhT/At+vlaubu+kNxj4cXjuYwkCkANhbh2xYKPRWOM3Z3rk1wtigjFvhj5ifPASgF98BN+sL6cnGmuCAob/+/3HuztCvEo2lZJMJi3D4UhF+2Fmj3nK08MDSadSmgTHwTf+6ZTCf0Oa/tHiXcuw/WviKk987CUksCxT9kslyaTTygzzpTg+fn68Fh+t/eLt3vrmhbGui1sT3CcwJ9vtDaQ3HOpY+8uC70w+m9G5cgjYcE6CIfqeEvzg+oV79oeAl4gCcYmIRVy14P7y9fREN0Pi+E9cclc6NAXuK+Hih0mABEiABEiABEiABEhg6whUikVN6Kdy8z3R9/DXxn8RU40/GF/0/h4GGJCkYxwB4wavjcNA1O6N22gSudietg/vQp8RuHtth5D6pcjdk92DacKHpIh+cvbeXRvttjzU6n7ueuv2dVitSiGXFbLyr2spcPePJfdEAiRAAiRAAiRAAiRAAiRAAiRAAiRAAiRAAiRAAiRAAiSwYQI64Tgay2OjqaIqFhJYhkC5UNAJZgTJD0cjlaGOJ5NlNuVnSIAEfCZwenQomVTqTQmxJ3PHgk7Ii1lIgARIYFcIeDJwBNfdPDz+sqDdW9AMFpS4b/6MQPAknicpcN98X7AGJBBFAjN5uyujiS2jyUTqzZYGVkex4B0bAb9ImmbF42IaMS5IX0NHQhiAQH3bdlRe0up0dazjPZEGguuLuZxUigWx4gb7aQ39xEOQAAmQwKYI4D4xsR25rzek1elsqho8bgAEMM8ByWfKMnkvD4Avd0kCJEACJEACJBA8gbGLZ1Vb/rq4DLUQNHgSsyP8cXaqsseEYaxNeLeutvE4JEACu0sAYuORbUur3XlVeIt5BQjcE6YZ6JyCl0gXY+kvC2IGbx8eZDhanBx1d3vS/5Z/Oz8TIxabydvnZEQvjwR9EQRMGN+CYOm+VvO/Mlu+x2IhLxhHQgFzFMxHQuAD6TSePywzLgkrIWbcUOnVfLEdR+Xjt481mYQ4xnY+JhgJASC08qTp1ieEU5pM+cn+9VLgjn/GPC+uLUhKhOsImFZLJZV54/MQyDPndfS/ZDgPHhstvWa9JnD3WojvDxJpp1NJTc6E71fS+PU7FX0abMG2EcA1DM9sOLdrjd8TFCzTXkgHET8H6SAkf+sonsD9o+L5ddSRxyABEiABEiABEiABEiABEvCfAETK+5Xyc7LCl8n75pN5unNJ/ryaQFI+HI9lMBhKfziTunvicv9r+/oeMV6A8dH33qG8dx7swZOpewJ3/BvqXm809ecyBcfEuBX4meY/f39tW08Yv8x+1/WZoeNqP2Feed39ta42fuY46FusCUBSybhh6K4wD//3xeVndsttnwhQ4M5TgQRIgARIgARIgARIgARIgARIgARIgARIgARIgARIgARIYCsIuNOpYEEnpZVb0Z1rbcTx/r5kM2lxHEfqrbY02+21Hp8HIwESmBEwTVO+nZ3q3xEQgMAAFhIgARIggRkBPK88NBq/iNvn2VDiHp4z5f99+0PfSRDUiH7h4svw9A1rQgJhJvAsC3FdXdjfaLVUvL0NQcW4FpYKecmkkmLGDDFi0GusXiBDACeKDRazAyeVuCNAHeNlk4k0Wm3p9HqvbgxxQLlYlGI2o1Kcj/TP4lrxEyRAAiRAAmEgALHMeGLLba0mSJDIsj0EZokxkyr45L18e/qVLSEBEiABEiCBXSKAsZ+J68rN/cPOJ/L25nzCKETYpXOSbSUBEvCfAMauxw6S2E7k59W1jl+/LDpWncvOJO6xYN9wPUGpVwfEKUFkjbH0bZif8b8Hg9sj5tYhPYmp5PXtfscpAbF4Jp0SCP8vb2+lP1hOShRc7aOzZzD788u5CqncqatiK8h8POL4Pf68LEgSjO8HBFb4PfoKIvef1zeh/a5ATHS0v6/ibEi2O92uxm9AWp+0TJ1vXLV41zDvyjUvcNffuRBHTeXhKXkmuEGSVMrnJJNKrU1ivGq7+PnVCeD+0R+OpDsYyGOjuTABFc62P87PZgkSYnuaTICFBMJKwBMAdvt9ub67/3A1IXCHyH1d77Xz4kJK3D/cbdyQBEiABEiABEiABEiABCJDAEnTKqWilPJ5rTPGDc3YcvHPeH/A2DSE7k95+n5pN8bA8GcysVWIbtt2oGtcvfcnjIdjvOm14gncXyYU1Fjxp/h6bIf6PtTqWv+XBcfxpO1vdTQ4ekk0QROR+15SxLCcHEg6hnZ/JvFYWNridz3wfSgVC8/Sduwf52+n35d2p/vqeeF3HXZhfxS470Ivs40kQAIkQAIkQAIkQAIkQAIkQAIkQAIkQAIkQAIkQAIksOUEPNHZxHHk+v5B+oPBlreYzfOLQLlYkEqxqAtK7ms16fV57vjFlvshgVUJzCRDKWm02xoswkICJEACJLAaAUrcV+MV1KchcJ8vFLgHRZr7JYHtIaCB4DKV0cSWdrcng+FQeoPBwoXeUSKQTFiSy2Qlm05JKmGtJEXAmI9KyCEjd10xDYOS8SU7H9zs6Sz4uj8a6bk1Gk/0J6QRXinksipwT1vmm8H/Sx6SHyMBEiABEgg5ASzYGtm2zqPgfsCyHQQg/jk/PhIkZYEAiIUESIAESIAESIAEokjAG//BXHGt2QqtDHQdbPFc98fZqcDRkIhBZMtCAiRAAttDAGMTY8d5Fhy/bBmE0scH+/qOu4551ucEu9OpSp5b7bbUW+2dvg9F4WzbL5ekVChoYnXIkzEPwrKYAL5bmVRaHuo16fYHKnDHH8uMq9RnYjsqo5pOZyJyxNQ6jqPfB3w/MLcEOVY+m5FsJiMynQokudgmjCWXyQjEVJ1eXx4bdUkmEoJ/wx88Y63q0Mb1C4m4nwXusZiOxT0npxiP9fqB89IrEMiXC8WnxIt8rgvjefLROnlj7Ze3d0vJr/48P1NJ2nsyto/WhduRgN8Eho6rc0gXN7ef2vXX0xO9z7wUDH5qp+9sTIl7UGS5XxIgARIgARIgARIgARIIF4FsOq1jPhinQvnsuzbeJSAq9+L5X8k7qsd5lrn7KHZHG/7n65dnwHh/isegUP+1oG6Qlr/2O3xyPlkpknEhKdd88STx3r+9FLVHJdwM43Cjp/UEf11cchz/xXmC+EGsK8R4Lc4BStuDuXZR4B4MV+6VBEiABEiABEiABEiABEiABEiABEiABEiABEiABEiABEhgjQS8hT0tLMioN7ZKcrZGjDt3KAQFQxhtxGI6KXl1d6eZ0VlIgATWTwCL6rC4Dt/FH1fXDKBYfxfwiCRAAltCYF7i7gVcIVAQC2pZ1kOAAvf1cOZRSGBbCEzcqQZNQ37QbHek1mxuS9N+a8fe3p4giVo+mxUrHtcgcgSav1UQAK9spgiLFxlPJvpRCCTwHm/GYhKVgPFNd6oXuA+pBPphOBpJo9XW4GzINrxkWhaZbrqreHwSIAESCJzA2HXFdlz5fnVNsVXgtNd3ACTFhIBLE93wAWl94HkkEiABEiABEiABXwl4At3ecKhS311OOITxm3//8VXlDAmDok9fTzTujARIYOMEMF49cV0ZjsdydXunguiX5Xh/X3LZjKxzzNpGQlRUTkQmk4lc3d0/z0tsHBor8CqBb+dnOufR6Xb12YHlfQKGEZM/z8+VGWLzRuOxbgBJFOJo43FD/w3xs/NJgF/bK/ZRzOV03g9i9++XV6HEj3qeHBxIvdV6frZEUuPDalXnKN8SXr3WGE/SjqRDSMidSiYkYZq6DwfJuqdTaXW6Um81f4lBrpZLks9kBAkYLSP2m3wrlOBYqaUIeGK0h3pd510XFXz/8D3DORNfNXvAop3z9yTgMwEI3FH+8/f3T+0Z9xgkL8DPzwoVl63IuiXuEEemUkmBvA1JTbz767L15edIgARIgARIgARIgARIgASWJ4DxlcP9qj5/owSZLGpe5u7J3d+q6WfF7mhXPpeVUj7/LKWPYexqb2+lOHm8y2Hd2H9//Pylqojbh8B9G+YdvXUXWG9Ra2zvmovlvxW/ftITuF/e3GrCAZZgCFDgHgxX7pUESIAESIAESIAESIAESIAESIAESIAESIAESIAESIAESGBNBJ6zJk+n8v3i8tVFPWuqCg8TMQK5TEYOqxWd2MaiEwTRN9ptFeexkAAJrI+AaZryx+mpYF3K9d29SgRZSIAESIAEPk5gXuLu7QXBV4PBUK+xXCj0cbbLbAmBu7fWEvLhJOUqy2DjZ0hg5wjMhNqujCa2QKrdaLak0+vtBAfcp8qFvEA0aqqoAP8T0QB3jwAELo6jCZ4gfoDIpdubvSdYZlySiYSKISg6WO2UgTzCBlvbVok72BqGoYsZILHgPWs1nvw0CZAACUSRgCfd+N/vPxaKmKLYvl2tMxbxHZTLFLjv6gnAdpMACZAACZDAFhGABHFkO1JvtlS0ucvlj7NTFX0m4wZFn7t8IrDtJLClBDxZ+n2tpsltX5Z8FjF9VZ1DCEpy64l330KssYTtttSbTXGfxO5b2h2RbZZlmvL19ESlRFd3dzIczYTkLK8TQPI/iNrB6fbhwRdM5WJRcpm0ytHva3Vf9un3TjD/NS+kR5LoP87PNFk0iorc9/aeYzzeOj6uWxPH1Tk2CHr3yyXBnCcKzkHE4eAPklLgmEbMkGTC0jlNlG0QZPndN1HfH+Zdx+5UZWHLJGlH0gk8369LYh11vqz/ZgkgGTAefyD9wzXuMwX3HtyvUdaVnCdIiTu+x560HT/nC1hd3NwyNvMzJwy3JQESIAESIAESIAESIIE3CFSKRSkVZoJzrNUx92Iryc39Ahuk2B1tw3tGpVTUMQRvTAnJ4DCG9V7xxrvb3a6OXXllE+9kfrF+uR/PI4Hxub8vLoM6TKT3S4H7erqPAvf1cOZRSIAESIAESIAESIAESIAESIAESIAESIAESIAESIAESIAEAiKArMmjyURa3S6zJgfEeFt3i4US2XRKSoWCxONxmeA86nRVbPrZgONtZcZ2kUAQBM6ODiWdSul3DwJ3FhIgARIggc8TQPBeKZ+XbCYtWLiM5x6v4DkH19z+k9Cdzz2f5z2/BwjcY3uzRWcj15XE08Jff4/CvZEACUSVAAK37amrsg8s6u70+ir/QDDxLhUIDaql4rPY4GXbkVhtMBxJbzBQ6cN4MvnlI9j+9PBAjNiemDEE4b8fmL5LbJdp60zkjnPwn0+DoYUbGAsJkAAJkMBWExg5riaP+b8fP7e6nbvWOLzznxwcSDaVFIuCz13rfraXBEiABEiABLaKgLfwvtPtyY1PYtGoAoKIAkLUTDKxUMoQ1Tay3iRAArtLwLveI3Hrfb0u9os5EkhljverKj6G6DaokWsv0R3maDBn7s2pe7Jn/BsSpUPOyxJOAgeVikD4j6S1t4+PYttOOCu64VrlMkiKUNHYWCQmePmd+2j1IJIq5nOSzWTksd6ITLLqarkk5UJBm43vO1TuELpj3vG16w2uWWMHMuOpJkfu9nqSz2ZVGOYViNsxv6n7g8DdwP4Mva7gvyHaCupa9tH+43afI+AJonHuL5N86uvpqSQskwL3z2Hn1msigLU5kP9d3tzqs9BnC66ZR/tVvQ5COojrYtChCX5K3OeF7Z5E0WMya48I7hU24oAocf/s6cLtSYAESIAESIAESIAESOAXAhAl71fKmpgQBYn4MM4StuK32B3vIRDWewkE9X0qNktE+Frx3uOwLhdrxVAwdvXn+Zn+3IaEckikh/E5COohqt+lgrWB5VLxOSnlorb79T6/6Di7+nsK3He159luEiABEiABEiABEiABEiABEiABEiABEiABEiABEiABEtgCAl5wZbPdllqzpQHwLCTwEQKQR5eLBTGNuE7gIqDeW4z1kf1xGxIggeUIVEsl/e4haP2vi0smT1gOGz9FAiRAAisTQOBeMZeTVCopccP4ZfvReCxYHI8FV5DksnyOwLzA/XN74tYkQALbRACLNbHAFYv3e4Ohittxzd01cft8nxqGocHlWOCKhGoie4K4cojbh+Pxs+TgrfMA9zZNypbPiWUYlLh/4AuDcxJ/MP5BEf4HAHITEiABEogYAZWj2Y4MRmO5uLmJWO1Z3UUEivm8PhclLUsX3bGQAAmQAAmQAAmQQFQJIDHqcDSWq7t73+SiUWSBhd94xstn05owloUESIAEto0AZCtj25ZWuyO15q+CdMwfVIoFKeRyEo/FnoU8b4mVIW1BHOmqgmRP+HL3WHsWT8/7b6ZTYRxTyE88yIfOj49U4PRQr0uj1Q55jTdTvS8nx8ro4uZWZfd+FsikIIfHfvH8FoUCWfv5ybFYpqlJpBFDg3MJ15jZfNmvrcBcGiRYKLjeoLyWXBqbQdhu7GHWc/Z3jtJF4Yz4WB1xXowdCK5vZLDE9woJJ5DwALJnjt9+jDm3Wh8BiMiREN5PKR6EixDOeWUdMvePStwRwzIvbZ8nj2dFQ36X0HuyRArc13ee8kgkQAIkQAIkQAIkQALbTQBjNZVS8fk9AuM1GLeJ2ljLZ8Xu4IBYeyTG8grGFl6OhSNZKd5H/vvj5/Pnvp6e6JjgNoxFeO93WHfx98Xldp/8c61bVdzubUqBe7CnCAXuwfLl3kmABEiABEiABEiABEiABEiABEiABEiABEiABEiABEiABAIk4AWIXt3dSa8/CPBI3PUuEID8rVoq6sKJ+1rd98Uqu8CQbSSBVQhgweWf52f6nbu+u5duv7/K5vwsCZAACZDAJwhUikXJZtK6IBXXYa8gaA8idwjdd10s/FG8FLh/lBy3I4HtJeCNXUCSjcBhvG/2BxzD8Hpc70OQiH/gFEBg+fHBvooVIFt4Tarwgd1yExIgARIgARLYSgJwCw1sW3qDgdzcP2xlG3e5UXimwoI9vO+bRkzi88a5XQbDtpMACZAACZAACUSOAMbShpOJNDsdqTdbkau/nxWulktSLhQkYURPSOEnB+6LBEhgOwlgnGLsujpv8vfllSYanZ83gADjaL8qiC1CwYw2hMkqRn5654VIGfcNb0uku8A78bISH0/KXG+1pNZo/lKH7aS+fa3C+QEREeaJIA/vMfbst06GgPagWtHvzV8/L3w/zyG5/XJ6onN9//fzIjInGa4npmlqwiCcR6lkQpPnJC1TE0fPX0f0WqMXGu9qM/utJx/2huGWvfZEBhIr+iYBL1kqfv68vpHReLyQFu5rJ4cHs0QBOrdNwf9CaPzAxgh4z0hIsoNnJL8KxIO4LyFmET+9EqRMcFWJO6SIeAadL6gfZJH4+VqhvN2vM4T7IQESIAESIAESIAESIIEZAbw7YMwP404oSIT21vN4VJmtKnZHO5OWpWzm36XABSPkeC9pd7uaiAsF7zV4v8G7zDYkivaSsfqZaCzs587JwYG+P6NgHgXv5+hjls0ToMB9833AGpAACZAACZAACZAACZAACZAACZAACZAACZAACZAACZAACXyAAIJDx7Yjo8lELm5ufV9Y8IEqcZMtIFDM5aRSLsljvSGtTmcLWsQmkEB4CZwdHUo6lVJxOwTuLCRAAiRAApshgCQ2CM7LpFO6sNkruxTc5id5Ctz9pMl9kUB0CWCxNsYtHHeqC7bbvb5KI5ZZvB3dVm+u5plUSor5nOBn3IhpoD4lCZvrDx6ZBEiABEggnAQgGuqOxtLt9eTRR+FGOFu7m7VCchuMuRpGTKyYoYvwWEiABEiABEiABEggagQwrjZ2HBlPHPl5cy2O40atCb7VFxLRg0pZErGYMD+Pb1i5IxIggRARgHx94rqabK7T7WmCcdtxfqkh3nVzmbQkrIQkEpYmc/UE7g627ffFth19Fy7kcisJaVTA67gyRvzp9Y1gfyzRIoBEdqViQSbjiVze3Ynz4vzxozU478r5gs7xNdrtSMUpx+Nx+XpyLIPRSOPz2h3/BT/4PnoS/b8uLsWN8PeoVChIIZuRZCIh1ouBNc/f/qxwRzIJH04w7A/jtpB2YX945sMs5+wnS1gJQIpmu67ej4ajkTw2GirSwjXIRWe+UZIJS+9n+UxG0qmExPZiEqfIPazdvNP18qTnQcZ2ezJ3SAWDFgouK3Gfl7cjSS6SfSyaZ6G8fae/Kmw8CZAACZAACZAACZBAQAT2K2Up5fP6TP5yjCagQ4Zmt6uI3b1KYwwJoxGaLPXiUteG4V0L/44k0VEv3jsd5g/gkdiVcn58JFjrNy/m35W2h72dFLiHvYdYPxIgARIgARIgARIgARIgARIgARIgARIgARIgARIgARIggVcJDB1XA5/va3X9yUICfhDA4ouzoyNpddryUG/4sUvugwRI4BUC1VJJysWCLtqK+uItdjAJkAAJbBuBf//xVRcZ/ri6pmj4A51LgfsHoHETEtgyAlhkbz/J29E0yBzqjaYuvmcJjkAmnZZyIa9ShXgsJlhQS7FVcLy5ZxIgARIggegRQHKZZrcnzU5Hev1B9BrAGi9FAKIpCICSSUtFnywkQAIkQAIkQAIkEEUCEPpifO328TEQ0WhUmHiLv83YniYsZCEBEiCBbSOgUhnHVWn72LZVpI7EHRCxIB4U/455a8MwNHlr0kpIKpUUSN1t25Zury/dwUCFufgchCaWaYqJOYJFts0nmGMXyXhdubq7l/6A4yVROsdwXnw7O1U50c09+m/oe/Uhiyrmcnp+TadTua/VpBWABN33ij/tEIlgkBAG9W62O0EdRk4PD1RK3ep2pN5sRUpyPw8F/YykAIhpXMfz12xOWWbS+6dnPZxnet17kgbHnmTugXUed/whArh3oK9w/cFP9CGSPOA6NHFscWxH7y24j71MLBE3DMlm0oJxXDMeVzm0uceETR/qCG4UKAGs04H8D/GDQSbnQBIQPNslA5YKLpK4z8vbrVhsobgd8ClvD/QU5M5JgARIgARIgARIgAR2lIA3N4bmB/2eECXEy4rdsWYB8nuUZd9tws5h7Lqa/PDy5lb6Q//HgMPafk/gXms2pdZohrWaO1kvCtx3stvZaBIgARIgARIgARIgARIgARIgARIgARIgARIgARIgARKINgEEro8cV+XtrU5wCwuiTYm1/wgBLH7415dzncy9vrv/yC64DQmQwAIC8Xhc/jw/00/he9bt98mMBEiABEggRAQgIEf5z9/fQ1Sr6FSFAvfo9BVrSgJ+E4AUFX+wEBtSVEhDhsORLmplWQ8BLHgv5HNSLhTEiMXEWlLQsp7a8SgkQAIkQAIksDkCEMlAgvnYbKpkCkI0lu0kAClXIZuRRCIhCQOKJxYSIAESIAESIAESiB4BjLFBhIZn17vHx+g1wKcaY14dYlokK4RElIUESIAEtpXAs8R4LhEu5lba3a5K2iHFnS+xWOxVkSjk7YfViqSSyaXlNN49B8dptFsyGI62FfPWtevkYF9SqZT0+n25ffD3eaGQy0q5UBSca47rqKAZfx+Pxyr7j0LBnNnJ4YHg58/rG52/DKpAelsq5DWBguho1FQTWyMZw+3Dg7gwLEWkgNfZ8ZEkzLiYMWMpge8qTcM1B5c6/MQYbW8wS1iBa14MyamRuCdmiGXGJWFaYllxiRtxPf/ie6KfYQkPgZnAHWf87ByH5HpiOzJxHP0O4NoxnthiO7b2If670Wrr5zyRO5KTZ1Mp7XOk42Qfh6d/110TnEV63rxyYHzz92TP92vSe2305OSI7w5yPQWSpUAuuJ7EGSIQ/6FAaug6s7/HjNjKgkPK29f9DeHxSIAESIAESIAESIAEdoEA3p2R5AkJz9bxjrANTD2xO94b8Z7ilW3h543fY5zx4uZ2G7ps6TZQ4L40qrV/kAL3tSPnAUmABEiABEiABEiABEiABEiABEggl0zkAAAgAElEQVSABEiABEiABEiABEiABD5DAPOItuvK2Lbl582N2HZwCws+U09uG10CX06OxXFdeajVKbKJbjey5j4TQPALvhdYPPLZcnZ0JOlUUsXtQQb2f7ae3J4ESIAEdpEAFrMj0GsXA9z86m8K3P0iyf2QQHQI6CJ7mcrkaXFnB5KPVus3oUh0WhTtmuazGTmsVnVxO6SlLCRAAiRAAiRAApB+YJGWKw/1hibFxTgfy/YRQAKbk8NDSVimxA0ks+Gz0Pb1MltEAiRAAiRAArtBAHqBkeOquPe+VvdljjqK5Pb29lS8mkkkxIpDIEphZxT7kXUmARJYnsC8uNRxp7+MX/QGA02eC9ExRNRvxS9BhHt2dKjvxWZscWIzHBPzOzYS9Nq2xgpirrw/GHKeZ/muW/sn0c/nJ8eaSLnWaEh/OPSlDrj37pfLkstm1MoMkW6311MBcymfE8Mw5P9+XvhyrKB3gvi8WGxPRuNJ4AlxwK1aKgoSC+Lv8wXJEa7voyG99+oNgT9kwqlEwrckOirTwnUG8ZdPySo6vZ40253frjUgiOSMqWRCIANKJpOauBqacCT2ifOZMOivz4f3Py90R59DxT0TvM8Kfv73+w8VuXslk05LMZeTZMLSa0wcEn/I/D9cC24YNQI4VyCkcxzI/22ZTBB98s85gvdAJPfCuP8yzzZ+tn/kunoOYz0FhOdBlGw6re+9OO/XkbgMvD2J+8v2YE5lmdxplLcHcSZwnyRAAiRAAiRAAiRAAiQg4iV4wnuQtczDOaH9QsB7V1nX+9U68GO+GG/Ilze3vo0Br6PefhyDAnc/KAazDwrcg+HKvZIACZAACZAACZAACZAACZAACZAACZAACZAACZAACZAACQREABOJkLfXmk0NXmchAb8JVIpFyaRTuhiY55jfdLm/KBLAwrRSIa8LIyc2FgjMFitigRcWRs4vKFnUvnKhINVySRdS/nVxubOL7Rdx4u9JgARIYFMEqqWSlIsFXXSFxVcsqxOgwH11ZtyCBKJK4Hkh7dSV8Xgi7V5PhR54RmbZDAEknsL7RjaVUqkVgtBZSIAESIAESIAE1Dclk6krSDTT7HSl1+8/YzFNU/bLJZlMbJnYE32uwRigX8kcyX89BCBxyueyUszlJWnFVebEJ6H1sOdRSIAESIAESIAEgiEwdqcCWS/mKyD+3NUCESqEsSnLUpkjCwmQAAnsCgFP5u48SY8RZ4Sxi+F4LI5jy2A0kuForIMeM2EuJLlTicVigjnvXCYtVjy+lAjUEysj3R2Og5+QqELmjjGUdrfH+KaQnXhfTo4FEveHel0areWEsgak/nHz1Xk8SKEgiMplMjouhmQBiB3FOeCVs+MjlWn/7wv5csjQaHWymbScHBwom3qrpefzOgrk7fgOokBIXSkVNTHC35dXK8UXrqOui45xfLAvkApbRux5vtG7LuGasYxkWJOAP12jIGUeDEfSGww17hLn1rIxl5j/TKdSArF8Oplg0sZFnRfS33vCsb8vLvU687IkLEu/u4VsViwT9y+O74a0K32rFq4puEbYjiuyt6fPNYPhQCb2U6IavP49JQIoZGeSf8swxIj9Lvj3dO9+vzHOy85/XF0HktwG943/+fpFxenrSkrrPfvNdyaeBeZfufUzcyJ977PetR3PjBc3t4Ew8e0k445IgARIgARIgARIgARIIEIEPCEyqpw0ZuNLLKsR0GSlrru2d6vVarf6p/HODJdEt9+X67toJYhc1FqM3XrjqG99NoFkf7GYejRqjeaiXfL3ayRAgfsaYfNQJEACJEACJEACJEACJEACJEACJEACJEACJEACJEACJEACnyMwCwR1pD8YydXd3dIB7J87KrfeNQIIcj6oVDRI/v6xpqIaFhLYZQJYkIQFam8VXbyIoAhdKDnSn1hohAVYWFigZToVwzDk6+mJYLEWAicQQMFCAiRAAiQQLgLnx0eSSibl9uFRFySzrE6AAvfVmXELEogiAYxP2JCFOI4upG33IEIdUOCx4c6E0ApJo1JWnPL2DfcFD08CJEACJBAuAligZbtTfXbBuN31/YPOr8QNQzD2h/fA+YLfjcZjTU7THwz07xwnD1efvqwNFnalU0mJQ0ZGuU+4O4u1IwESIAESIAESWIoAFuUPJ7ZK3DFnsavFskw5qlYp69zVE4DtJgESeCaAuCTI3HF/8ArGL2zH0XELJNfFOAbi/fDvEHxDeox35FUSYOA4nrATP7EvSLAfGw32RkgIlAp5qRSLOlZ1cX2j58CigvEvyzRVitPudFTKj7g2xLAlU0mpFot6vuC/ESfRaHdkMidvx/6P9/cll83Ixc2NirjDXJDsGPNlqwjug2jPv//4qrv96+JybRL5z7YDAt90OiWHlapA+o/IR/wbQiD1+jMVlSfH30ki7YneMR6r1y5NQDGRVqcrnV7vw3Hvh9WKFHI5STzV67Nt5fbrJYAEVTgf3ovHwnj9EcbrEwk9xzDW67eQe72t5tFeI4DnC1xPcG3AM0y3P9DnGMzd4Bx5rcTjcZX7F/O5XxLUqADedcXBTkXENIylEkys0jOeMA/PWJC4I17c74K4ciQxCIukEYLA+WfOl+2lvN3vM4D7IwESIAESIAESIAES2HUCGLPDe8FsPHeP8d+7fkI8tX9RMrwoY/p2fqbn+zKFAvdlKK33MxS4r5c3j0YCJEACJEACJEACJEACJEACJEACJEACJEACJEACJEACJPAJAghgHk0mmjGYQslPgOSm7xJAwPvx4YEGwUMyPRiFe8ENu5MEgibgyXwb7bb0en0NlI+bcUlalv79rYzvWMSoCxtdd7aYKRbTPxC347vFQgIkQAIkED4C//P1i16rseAKi8RYVidAgfvqzLgFCUSJgCc/Hdu2LqLt9PrS7fXeXEgbpbZFva5IGHVyeCDpRELFBSwkQAIkQAIkQAK/E4A0qA8hSK+voiC8/2VSSUFSU4iIcAfF8w4cIZBfTRxbxR+QV0FqdcUxvVCeVqlkQg6rVUlaJuXtoewhVooESIAESIAESOCjBMbOLIHi3xeXOz3+dnZ0KOlUirLOj55I3I4ESGCrCHhi5CeP8nNcEuKTMH6BPyjeT/zdiu3puMeqxROWjicT+X55term/HwABCDU/uPsTGPRlo0hPqhUVLyO8TDXdfSeCjkORLQYGzNiMRlPbBVre4kMX6t6tVQSJBJudtryWP9H6I/5KZxf2F9YSjaTVuH8Y6MprU4nENnuMm2FeCtuxOXm4UHZhr3gvNgvlwX83itvCdSfE024SCwx0RhJyP4R8+4skWhgER9I+Suloj4TfuSatmj//H2wBDzpGJLDX93evpkwNZNKSbGQl5RlSsq0NHkAy3YQ8J5hJg6E667g+QIJRRBvskwCXdyzTrG2IZkUKxaTqUzF1mS8s2uMl6g3CAm6JzT3I/Yb7UBcx3xBLDr+fdOiRu/ZD3XDfR3PGpgbe1nwuzDd97fjG8JWkAAJkAAJkAAJkAAJ7DKB/UpZSvm8jndgLJeFBBDjiHdeOCS2MdE34vwKuayOHzZb7Xc7nO+g4fs+UOAevj5hjUiABEiABEiABEiABEiABEiABEiABEiABEiABEiABEiABF4hgAk3BK0iGBISYchFWEggKAJYuFPM56TRasnD3IKboI7H/ZJAmAl8OTmWZCIhb2VsR+C8J3NfJHbHArq/sMDedcPcZNaNBEiABHaWAOTjKP/5+/vOMvhswylw/yxBbk8C4SaABZsj25HBcKjydiaXC0d/4Z2kXCxIMZsVy4xLnCvZw9ExrAUJkAAJkEDoCPyTjMYRZFzEkrc4pBhGTP8+X/BZyNvx/OPNxvz3x0+O64WuV0XnMiCX0r7kQsYQ9hCrRAIkQAIkQAIk8FECniTu5/WNJlPc1XK0X5U8xr0+KCDeVW5sNwmQwPYT8JLQYeQCoaTu08+XUaXG3p7EY3u/jX0sQwj3IiQTubl/kF4EBNTLtCnKn0FMZz6XlVa7Iw/1+sKmnB4e6rwRxNqY04MQp5jLSz6bUVEszpXxeCy9/kCa7fa7Al1sUymWxHYge++rVDmTTotlmtLr9zXGNCzxcEhg8O38TKXpENej3ZsoB5WyxhxCYr5Mf22ijt4xwezryYlYlvluNXA9eW38DfHttuuK48ykzGgz5Pl+Cn4h9sZzYYJzoZs8VT58bE/gjusRrmGINxiNx7+dI7imlAp5KWYyev2itu7DyEOzoTsVnWdRObht6zUZ12acA6uWbDqtiRwQr42C+1iz3ZHHRkPl7rjmJuNGIOfNyHX1eeuhVtd1PCi4l65670MbXgrcPQ5vXWNX5bTq59FH9tQV/ERBrHyj1V65basel58nARIgARIgARIgARIgARIQ8UTIYBFEQioyjiaBoTNbd4wk336Or4WFRjwelz/Pz7RtaCNLtAhQ4B6t/mJtSYAESIAESIAESIAESIAESIAESIAESIAESIAESIAESGAnCWjQquPqAonvV9fiOM5OcmCj10egkMvJYbWiC6+ubu/Wd2AeiQRCSOCPs1NdbPaWwP2tKicsS86PjzRIv9Xpyt3jYwhbxyqRAAmQAAl4BFLJpF63sUDs4uaWYD5IgAL3D4LjZiQQEQJYfD+a2Cph6HS7zzLTiFR/a6tZLhR0obIZi6mEhYUESIAESIAESOB9Ap58DON2iySQ3vwMBERYMMTkuuE7u8x4XJCEMx43JBGLha+CrBEJkAAJkAAJkAAJfJAA5IYQHUL4CSndrhYI7g6qFUnG42J8UEC8q+zYbhIggd0kMC92h4gT/23s4c/q8wcYFxk7roqY72uLheG7SXw9rc6kU3K8v6+C7Lvao/QH74tvIbqGYL3ebKm8/WXMMSQ5GFNBkphlxrsg9j4oVySZsETt7U9JD2N7eyrsvrq7F9u234UBSfgyx/KDaKVYlGwmrcdD/Me6jjtfdxwf0nHTNDUGd9U6gBf44plw1W1XZQjpMcbXXhbbcbQOqAu63YoZ8tpUJJ5ZB6OR3D3WVModRDFiMdmvlAXPhqZh6DWN06JBkPZ3n15SVSQDcV1NOaLXD5xTuHZA1IXrmpY9UTF3KmFJIm6yf/3tirXvzUsuM7EdGdm24HqCGBMkDcF6mI8UnDfFfF6T2+OagGsj7j9I2IF/K+XzkjLjet3yu+CZavxUb0+gp0klLEuu7+6XFuphXgpJClBX/B1lGXE7nslsd6qf9TMmxEsch3ogZvL24XHptvjNmPsjARIgARIgARIgARIggV0jgHeCr6cnOkaHhHkfGb/dNWa70F68+2G9BpKHIYnYtpY/v5xL3DDkx9V1YOOJ28pu0+2iwH3TPcDjkwAJkAAJkAAJkAAJkAAJkAAJkAAJkAAJkAAJkAAJkAAJvEtA5SDuVAOVEdyO4EgWEgiaACY/MQna6fU0GDfoBSBBt4f7J4HPEPjXl3MxDGNlgTuOSYn7Z8hzWxIgARJYL4FqqaSLubY90C1oqhS4B02Y+yeBzRJAQPBwPBufQMIvls0TwLsK7mGFXFYSRgzr2llIgARIgARIgAQWEIA0xnGn4shUrNj7909IOUaTiXQHQ7l5eCDbkBI4OzqSVDIhCeN1iVRIq81qkQAJkAAJkAAJkMC7BGayQ1da3b7UW00ZjoKRYYa9GyCwgKSvhPEv01R5KCUWYe811o8ESGBbCOBeBDEzYle/X15tS7Mi2Y6vJyeSSFgqZK+3WuK+I789OTzQmDVI22/uH3wRsUKaC+FsMZfTODqcG56E2bYduby7lcnkbYE7BOGnR4caj/pYq6uUPMiSz2Zlv1xSSfT3q+uFcvkg6gJOqEcxn5P7Wk2lxW8VyIbxecuyJJ1MiGlaYsYNMWKGuFNX+sOh1OqND0uPF7UvlUjI+ZzAHfPAEP/HY4YUC3kVib0lGPauE+hbnG9BFsjbcR6mkkmB9hgS4yBEzUG2Ydf27a2BQLIIXCMwhotzfdZvU5W6e9cDCLn1D+X8kT9NEFcC4RzWHuB60my3FyYeWbbRWN+A6xXOoW6/rwlmcBycW5VSSfLplMQDELijfp7s/PLmVu+t387PtNq4J2OtBeqzbMF77vnxkd6vUd+3pOyeuH3+rpk0Pp/I1vtuartsW6WAq9R/2XbycyRAAiRAAiRAAiRAAiRAAm8TQKI6Te60tycWs9TxVHkiMHRcfc/86+Ly3THgqAM7OTjQBJy1ZlNqjWbUm7NT9afAfae6m40lARIgARIgARIgARIgARIgARIgARIgARIgARIgARIggWgRQLDlBBNuIjoJhckoFhJYF4EvJ8e6iKfRausCEBYS2DUCCJA/rFQ0GACLuT4aEECJ+66dOWwvCZBAVAlgURQWeWJBFRaisnyMAAXuH+PGrUggKgQ8gfvt46NvC2yj0vaw1rNSLEo+m5GkZYnJAP6wdhPrRQIkQAIkEFICmINZlPwEEovecCSdXp9zNCHtR1Qrk07posZcOq2ik0X9GuKmsGokQAIkQAIkQAIk8AsBPI8OJ7Ymn4WwdVcLJH2lQkHyuaxKHeHjg+TuMyJ3T4DHZ8ddPavYbhIggWUJQFY6tm25ecDcEJP7LsvN789BaIPxD0hWEc/Z6nRePQQ+l0olpd5sSqvd8VWUroJx01SZNwr+nsukVeZ+dXf3psAdQpej/apug3g823Hk5/VNIAIixPhVyyUVzUMMPRyPNAYEcbCbKHh2OahU9PiIAUf9IBlWIbphCJ5x8G9gCDETJMT4Y9u2jCe2/g7PPpD34/ODwVAe6nVNquBnicfjclAui2WZum/Uy6ujdxwkwnxtKlITYGqccUseA5YtgUUmnda5Ucju8d9JZegnDe7LTwI4PyaOIxPX1e+/J9yHmA5/x7mPcx4j9ehHdqWf9Dezr1kiMgjcXen2+nJXq/l+vUdyDJwvvcHwOUEHrgd4Z6wWCxJ/43r1WSLarulUIHDH9R31wHnsJSHAeztE6MsUXGM9AfxbQvbxXIIDxDI6rqvzIO8J3xcdG99Je+oKfqIgLh7PFe8lhlm0T/6eBEiABEiABEiABEiABEhgdQKeABlb+pGkafUacIswEvASh310DXMY2/RWnbB2D2v4RuOx/Li6jlLVd76uFLjv/ClAACRAAiRAAiRAAiRAAiRAAiRAAiRAAiRAAiRAAiRAAiQQXgIj1xXHcaXV6WrQPQsJrJNAEbKTbEYXfTw2Gus8NI9FAhsngPN/v1zSRVBe+UzwAyXuG+9SVoAESIAEFhL49x9/6OIuBH8hCIzlYwQgcMfdM2HEPrYDbkUCJBBqAlh4OpjY0hsMdKxiwGRfG+0vBC+fHOyLFY9TVLrRnuDBSYAESIAEtpkAFka1ez199un2+9vc1Ei3zTRNKeSyUikUxAxIzhJpQKw8CZAACZAACZBAZAnAZYjYodF4Ij+uriLbDr8qDlEsJHmWGZdUIqHiWIhE3xK5e0LI2U+ZCSJRmen0WbKHmAAkRvRkkn7VlfshARIggW0hgGQiY8fV5Hb3AUhYt4VT0O3A/err6YlKtRHPcF+ry3A0+uWwR/v7KgeHLPzm/kFl70GWZCIhB5WySpmvbu9ePR7GbM4OD7Qae0jC8nQvHo8ncn1356tgHs8FiPdDvcCr0+sJhLeD4a+cgmTyct+IGTw7PtLnDPQH0g7GnizoeCbBv6OukM3j9xDo4g/E8+hf/C62F5NsJi0Q43jPNmhXq90W23HfbQ74e89MkGT3h0Pd70yY/U+BHB6fQ33BMZ1Kar96sZOoJ56XXpNrewmH7ut16XR7geNFXTBHWirkZ/XlPGngzD97AIiicZ7gj1cop/ss1fBu7/X3cDLRe9HLe1WQNceah8NKRRJx41PJvt6qoydwR2IQJCbx4uPQ5rE7ux7jHn19d7/wHozt8W6Ld1lcX18r2Cf2/ffFpe4P1+U/z8/050e+Q54IEMdCrA/aEfSzQpD9zX2TAAmQAAmQAAmQAAmQQFQJ4JneG+fD+8BnkhVHlQHr/TsBjJqMnNnY4F8XlzuRaOvff3zV8UfvvZfnRTQIUOAejX5iLUmABEiABEiABEiABEiABEiABEiABEiABEiABEiABEhg5wjMFr440u725e7xcefazwZvnkA8HpfTg33Z24vJz5ubnZj03Tx11mDTBDDpXy2XpJTPa1Ww2MkLUEcyAyxi+mihxP2j5LgdCZAACQRP4OTgQBe8YnHSxc1t8Afc4iOcHx/pYlmLwrwt7mU2bZcJIDgYi1InjqPXzOv7h98W+O8yn3W2He8uWNSby2R0QS8D+NdJn8ciARIgARLYFQJ49oEgo9lqS6PdkfFksitNj1w744ahz0WQdFlGjPLNyPUgK0wCJEACJEACJPAegaHj6hjcXz8vxHmSwu06Mcy9F/M5yaYzKkGNP81JQCs6nSna9f8hQ0VSSvx9Pnm77ThiP0ltsa+ZlBTPkbtOlu0nARIggd8J6PgI7kUiKgZvtNvSbHcYS7ihk8WTO+HwV3f3z8mWjw/2JZNKzfqn1V7LMwPuoTOBu6Ey9pcSWMQNoF645zZa7ed7L/69XCzIeGLLxc3Np+caIR/HcSBud2xHxe1IRh2WRNSIRTSNuAzHY2WA5zmImBzX0WcVPOd5f947rTD+BeaIbcmk04L/RjvxfZxMJir0BdtMKimWZYkRi+nu8NzjqOh9qnJ2PBOhrxAH2esP9N8zyZRAfIx9oH69fl8QP4xzCnVNxo03x9smriud/kAe6g0VF6+roN/z2YzGeSZM800B8rrqw+MsJqD3ET3fhf21GFdkP+EJ3EeTidzVak/XmfU0B/eB08MDTezwlhT9MzXxBO64LuJ6+TJOwxOu4/eQo7+VFBjJWL6dnz1X5S2Ju7e///z9/fmzlVJRKsWiyuPjS8aJ4HsHeTsKrv8PtToTFn/mROC2JEACJEACJEACJEACJPBJAvuVso5nYG7K4sTUJ2luz+Ze0i2sZcY75S4Ub+0Z3lMxrs0SDQIUuEejn1hLEiABEiABEiABEiABEiABEiABEiABEiABEiABEiABEtgpArNASVf6g5EGryK4noUENkHg7OhI0qmk/Li6Xuviik20lcckASxa+nJ6IgiORwD9fa2uAnc/y7zEHfvFoqz+cCSdblcXVLGQAAmQAAmsnwAWsCLwC9d+PPO8XFS8/hpF+4jZdFpODg8YUBrtbmTtSeBdAt6YxcR25Or2zneRKaQBkAfg+pxKJCRmxJ7FDpSm/tM1WJibTaUEQbBBLD7m14AESIAESIAESGAmfBw5rtQaTak1m0QSYgKmGZc8BO4lCLFiKi9hIQESIAESIAESIIFtIYAF+yPblrvHx7XK76LAbyYWTQrmJiDrg0QP8z2Yhx+OxiosnQlSXbEdW0Wx+G9Pkgo5Rj6Xk0I2K4mEpaIM/BsLCZAACZDArwS8BL+YI0KByL3d7amAGtfURQVz8BBFL/PZRfva9d/jLnV+ciyJRELsp7jivb2YeIMhkPv01xSDhji4w2pF77+XN7d63/UK5vn2y5C776kM/LHeeEqxIioGPznY15+IjcZ8IxKufKRk0ikV2ZqmKaPRWEbjkSZi9BK1fGSffm+DmETIxnH++xGPAu6FXFaffzxq3vMN5lnxZ/Y8sydjeyKTia3PQfh3CNkhfvd4e9/J2NM5hP2MxxONmUT/QLSPRDkQuL9WsJ/hxJZGp6OSfmy/zoJz76ha0cSOCWMmrGcJPwFNrhT+arKGHyTgPTOMIQqvIwa798E9rb4ZrotI6GHEIEH0/5rgCdxRM1xmE68cY/4zkM9BQveyQNSIZBwouNYiZv01iftrAndc9yCpx31W6/GOyB3OdnvqypO7Xee5NnGtXr0nuQUJkAAJkAAJkAAJkAAJbC8BT3yMFiY5lrG9Hf2BluHdDe+BKBjj9XtN8weqFPgmGNPDezwSoF3f3Qd+PB7AHwIUuPvDkXshARIgARIgARIgARIgARIgARIgARIgARIgARIgARIgARLwiQDWIWCibTgey+XtnS52YSGBTREoFwpSLZd0AhQToSwksK0EEMyOhWFYLIUFXFd394ElLcAiqoNK+TmAfp4pFqX1h0NdtDAYDrcVN9tFAiRAAqEi8K8v53r9xyIlSPlYPk/g2/mZLi7DAlkuuvw8T+6BBMJGYCZwn6oQoN5sSqvT9UWCAJGAZVkqDsBiVUjcIRLwSrPd1iRLLKIijG9np2IaBgWlPCFIgARIgARIIEACEBCN3alKRiC1YAkvAcg6Ia6qFPIqOuG7aHj7ijUjARIgARIgARJYnQCeS0e2I51+X+4ea5TfvoIQz4OpZEIwF4/5fojaR+OxxlxB3r5IGJzPZuWgWnmW5lHivvp5yi1IgAR2gwBiW+3pVDyRO1r93jXWm+eB1Bn3sE5vfRLXbe6RdCopZ0dHTwlJMG+0p0LuVrujcQ/rkmgnExC4V1UIjli74Wik2NOplCZ9Rxwc5vcQB/fyPEE8QSGXk2I+p8miIYBfReKOxCvH+/s6n4h7fqvTkXanu9I+on6OIM4libnVdErw3cQzz3g8Vkk8/rx1HuB7iWSISWv2/BQ34jIcj7T/BsPR83b43cnBoZhxQ5PcvFZwPegNhvLYbG4s0RCe4xDjnDJnAmQWEiCBzRPAc8LYcVVe3ux0Aq8QJOi4n+QzWYnHDU1i8dZ16zOV8eTsL+XtaC9+Z8ZigsvlvHQPDCByf6vgfvj19ERjQMzY3i/XsdcE7t5+IEurlIpvitwR0+M9ryEWHfI/P5KIfIYftyUBEiABEiABEiABEiCBXSeA5348/+M94OXz/66zYftnBHZR4v7vb39onN9/f/xc27g2z7fPEaDA/XP8uDUJkAAJkAAJkAAJkAAJkAAJkAAJkAAJkAAJkAAJkAAJkICPBCA/Q8Aq5O3IkEwhiI9wuasPEcAi1y8nxxTUfIgeN4oKgXwuJ0fVilYXgVEmLhoAACAASURBVOpYULauhWyYsE6lkqI/k8lfkGFh1f9+/x4VjKwnCZAACUSSQLVUknKxoAt6f1xdR7INYax0KZ+X/Ur5WXQSxjqyTiRAAh8jgEX4WHj6XrFtR/rDgS4AXVQgdoDEAYIAyzJh+dAFtRCTY1Et/qhwYDqV/mgkzXZHBQy7XiC0QFKohHLadRpsPwmQAAmQAAkER8B79rl7fNSkNSzhJTCTs2Qkl05R1BTebmLNSIAESIAESIAEPkgAo3GOCwGeIz+vb1RyyuI/AU0IVCqphNZ6Eu/5fxTukQRIgAS2gwDmblxN9bu4YFoJYul2r7fU3NHiPe72JyAsPz8+kr1YTJOWQJCOeSOIn1SEfnu3trg3JE45rFY0gQqksP3BQCDR9ZI047+RnPktyT8k4pCwQyA+sSdyhbrj5HqnQD5eLRW1zfgk5hIhrUes9aKELdt65oA/CtqPfliWA6RhlhmXWMwQ27EFc7xezKQRi0k2k5H9ckksw5D4GxOSSH6JxAx3tbovCb8/0kcQ2aOeuXRarLjBscGPQOQ2JOAzAVzKh46j1+bHRsPnvf+6O1zLcF/0roX47UvBul8VQKyMI1NJxGK/7HJelu69Sw4dV6+pf11cLrwvo+6QOKLMv4u+J3D3KvCayN27k+KeAIF8t9/3CwH3QwIkQAIkQAIkQAIkQAIk8AkCWF+DdTZBJZ36RNW4aYgI7JrEHe/DeC/GuhM4NVjCT4AC9/D3EWtIAiRAAiRAAiRAAiRAAiRAAiRAAiRAAiRAAiRAAiRAAjtDwAvgfKjXKW/fmV4Pd0OxMPXb+Zmej1josuzijnC3irUjgX8IHFargoXYKI12W4PVN1k8obsG5MRi8p+/KXDfZH/w2CRAAttNAAuH/zw/00Ze3txKfzjc7gavsXW4h4EtfiaNXxetrbEaPBQJkEAABHRB6nS6lJIDiTGQIONl0cBzy9Jg20wqJelUUoPRIVyYSdtnsoV5L7nKPaau9EdjgUB1OPp9vwE0N5S7LObzksukJZNK6uJdFhIgARIgARIggeAI4NkHEnfIo3qDQXAH4p4/TQCyMH22tCwmuPk0Te6ABEiABEiABEggjAQgM4Ugk8mFgu2dfDariX8TpilmbDZeyUICJEACJPA5ApCIjh1XRpOJ/Ly6Xijo/tzRtntrSNq/nJxILLanc2W3Dw8q7Mac2/HBvorT662WPNaDleV6lHE8iLNTyaT+E2JLIe0dTcbS6fZU7L0o3hRxG8VcTpCcD6J/zC96EvHXejOXzchhpaKxCBivQ6wfk9v4c95jrhZ9mk2nJZ/LKmMTf4zYL/O2s74WHTe1XVf7+vZxcWJvf2r5+l6QNPygUpF0MsH50yBBc98ksAIB3Pu7g6EK3Iej0QpbrvZRJL5HDMV8wVtcIoB4NcTKGK+8I+JZZ+S4z1XAZ/BZrLuoNZpLNQjvokf7Vf0s6o42LCNw93b+UuTuJTd57566VMX4IRIgARIgARIgARIgARIgAV8IeMJj7Izra3xButU72SWJe7VU0rlZyNshcWcJPwEK3MPfR6whCZAACZAACZAACZAACZAACZAACZAACZAACZAACZAACewEAQSzTxxXhWWtTkceG01xHGcn2s5GhpcAzscvx8cytic6CdrrU1IT3t5izTwCWDx0cnig11BcT/uD34W8em6fHOsCNgSo39fqocrSfn58pIvbKHDneU0CJEACwRH4enqi94EwJPAIrpWb2zMWlWFxGQQnry1e21zNeGQSIAG/CGAR6nzxVEZecjpII9rd3i+f8QRIRiym8qO4Mfv5Utj+Wh1nkipX/j9756HeNrKs2xLBTIpUTpbThP3+z3Pu3uOxrZyYMwHe728KHlkjWaTEAJKrztG2xwIa3asbQKO76q9KtW435dVcM5Fogr4VxC8V9/4lljCpvqUcCEAAAhCAAASGBEIB9y/fT5wYFhZdAu/2951AUzoRZ44U3W6iZhCAAAQgAAEIvIFAKAin/W/tbb8khvqGS638qRIslQCoS0Tp1jFXHgkAIAABCLyZgPaOer7vRJ7rjeaby1vFAlLJhB0fHAyFy5stuy7dWa/3z3pVPpd1wua2tuaE8me1liWxlmwm4+olTdsgGFiz3bZGc/R+TiTidri7axJzlx/fr4T+C/nc8D19L+B+dnnFvGgCN4R8KdPJpPNX1FiSL4137+vx0N9Dc1LNQ7Vu2up0rNvrW6laiUTybY0LjY903CMJzwTGBEVA4K0EJGDe7vXdc0Ii7q32v/2433oNna/vNiUx0fNJzy4lO5HNWhAx9JMJ26T32V/fT36ZlORx+3e3t2yzUHDfoPoWHUfAPSxL72XNAWY1D5hEH1IGBCAAAQhAAAIQgAAElp2A1rEUu6TvFWJrlr23J9e+VRJx/8/nT+77+b9fv00OICVNjQAC7lNDS8EQgAAEIAABCEAAAhCAAAQgAAEIQAACEIAABCAAAQiMSkBOo10/cM6jsr7vu0CVerNpzRaC2aNy5LjpEFAG61wmY+1u165v76ZzEUqFwIQIeJ7nnFrinvejRG3g61kq8chur+cCuCTwrmPkpK5Ark63O6EaTKYYBNwnw5FSIAABCDxHoLi+bvs7287Ja9xgKaiORkAOpp/fHzvhvJQXG+0kjoIABJaCQCgmpSDcUqX6QzRB4g1721smEXIFnCrYfxTh9odQFPTa6fXcesn1XWmlBBkknLBRWLedzU1LeDGLSwUDgwAEIAABCEBgagRc8pi+b81Ox04Rgpoa50kV/On4nZtnzlqUZVL1pxwIQAACEIAABCAwCgGJt9WbLburVPElGgXYG45RIkoJ56VSSUvGhuuYGAQgAAEIvJ6AW2fxA6s1mnZ+ff36glb0zHQqZUd7uya/OImjK5lLr9f7iYb2kbY3N2yrWHR+cF9PzxaKlsTbN9bXbbNYcPuA51dPjxP5sUqoV/5/vu/bbbls5WptodoalcomEgkbCvCnnXi7mMqfMn4/93k4+9H+r+5jl/DS950fZrlW+9c4nGfbJNy8vVG0Qi5nifuEAvOsD9eGAATMQlFzPa9rjYY1Wi1rtzvmB8HU8Ej0TTbrvYLQTyZsmN5Pt6Xy2O2Ub3s+m3X+NAMbmAT7/u/L32OXwwkQgAAEIAABCEAAAhCAQHQI/JOsSYmD2W+KTs9EvyarIuKuuDPFnynGW2vDWLQJIOAe7f6hdhCAAAQgAAEIQAACEIAABCAAAQhAAAIQgAAEIACBlSKgDTXJuA+CgfV83/pBYL1e3wVUSPgMg8A8CGjz82B3xwVnKLBHgRgYBKJIQIFcH48OXbBatV63TqdrhfW8KTgnNI3fMLi61W478SWJ90bNEHCPWo9QHwhAYNkI/PnpoymAGQev6fZs+D5LxmJOrBmDAARWg4BLUhcEVqrUrFytuiRKMom3S/goFfdcsOlrTGX7WjMJAidOUamtjiCDko+s57KWz2aGogOvAcg5EIAABCAAAQiMTKAbDKzZattdpUJg0MjU5ndg+J0/a1GW+bWYK0MAAhCAAAQgsIoE+oOBtbs9J9x6cX2zighm2matZe7tbLu1zAQi7jNlz8UgAIHlI+D2jvzACT8rwfoA/8OROzmdStrR3p4T1+71+87Xrd/vP3m+fOe0Ry8/z8ubW+c/t0gmofp3+3tma2v29/eTfwn8KnmfBOqz2Yx5sZgTA1YyaflXY+MRkD+lkm9r31Hi7fK3jJk5v8qHvh26d3W7yuey3eu5e7jV7rg92nAPeLwrT/dojaG9rS3LZdJu/oZBAALzJyAR92AQWK/vu/eXYmPks6e/63nS7nQm+jyZ515BKFiv97WLt3iFb7re93qXP/R7/+/Xb68qa/69Tw0gAAEIQAACEIAABCAAgVDoWCTwaWI8vIbAKoi47+/sWHE9b6Vq1a5v716DiXNmSAAB9xnC5lIQgAAEIAABCEAAAhCAAAQgAAEIQAACEIAABCAAAQiMRsAJkg3ksDp0fJedXl5ao9karQCOgsCECXw8OrJUKmnfzs6s3SHgZcJ4KW4CBBSA9uHo0AWgKfjsYcC6khDks9mfxNyjvqGPgPsEBgVFQAACEHiGwLuDfctlMqZEHt/PL+A0RQJ6/x7t77kg3yTBsVMkTdEQiB4BBabWm02rNpo/RNaPDw8sl05bylP4/+tNayUScK81h2Uv+1qJgpcz6bRtrK9bLpOydCKBePvrhw9nQgACEIAABEYioF2Zjh/Ybblst6XySOdw0PwISNDkt/fHTrjrrXPN+bWCK0MAAhCAAAQgAIGXCQzFb33r+YF9Qfz2ZWATOEJiAVsbGyafA5LVTgAoRUAAAitNIBQ11VqLEuYh4v7ycJDA9uHerttvl1j2ycWl+b7/yxMl+Prx3ZETe//75HThOO9sblo6nbJer+f2AeWrqqQq25sbzi9Q7a83W9ZoNZd+j/DlETL+EVsbRdsoFJwqu+Y3EjnXXuRTUufyYVcCocAlumxZpVa3Vqfz4hgcv1aTPWN3a8s2CuuW8GIWf2VS8cnWiNIgAAGXCML+iYsZRsboUTRw77dGs2k3E9iL0fPs9w/v57ZXEO4tSbhdCWteI+AuLno+612uvQ+ZEpXIx/G15TECIQABCEAAAhCAAAQgAIH5ENCcXnP7cA1GCYMxCLyGwLKLuCsuXL5/WtPWHjgWbQIIuEe7f6gdBCAAAQhAAAIQgAAEIAABCEAAAhCAAAQgAAEIQGDlCcgJXsErd+WK3ZRKK88DAPMh8P7w0DLplBPFljg2BoEoEYjHPftwdPSkePvjejqnl3jcmu12lJrwr7og4B7p7qFyEIDAAhOQAK6esQpo+np65hy8sOkS+Pz+2L17JaKHy+l0WVM6BKJEQMnoWt2eNTsdF2g7CAKXcCmZGAodvdVUftcPrOf7dnpx6YJ6l9E8z7PdrU2To6sTieJZuozdTJsgAAEIQGBOBBTYZDZwAliPTfsymmucX127pDRYtAmkU0k73N2zdDLhRKcwCEAAAhCAAAQgsMwE+oF8iAL7+/TUej32OGbR16FobDLuWTwWc98QzDpnQZ5rQAACy0YgFJmRWKv8ti5vbq3Pfv2z3byez9nBzo6ZrVmz1bSr27uR/Bskcv7bh/cLK3aj/TC9ezeLBfODwO0Bar9M716JuUvYvdpoMHZe8YDQ2Hi3v2+pVNIJm3sSb3+mHOe37gdm92un7U7H+Q3XG03rv5BE4BVVm+gpSmKws7Xp1gqVGBtxtInipTAITISAtmck6j6wgfn337gXV9fWaLXeVP68BdxV+R8Ja96YIDhMyBICQcT9TUODkyEAAQhAAAIQgAAEIDAXArvbW7ZZKLh9pST+THPpg2W66LKLuGtNW+uXivPTNzAWXQIIuEe3b6gZBCAAAQhAAAIQgAAEIAABCEAAAhCAAAQgAAEIQAACZhZurFVqNRe0gkFgHgQUFHOwu2PXt3dWqlbnUQWuCYEnCSjDuoQgtUGvICElGVgGCwXc5XBwenlF0NkydCptgAAEIkHg9w/vXXDv7RuDpCLRmAWphJxO5XyqoFiE9Bak06gmBCZAQAG3Xd83CUppPUNiChIiT3pxi0/ACV2iAe4nGNjJxaW1Ip6g6TVIFZArcY71bNYyyeQvRRReUz7nQAACEIAABFadQH8wcHMVzU0kWBSa25Pp963Wark9GSUAw6JNIJfJ2P7OthNkmsRcM9qtpXYQgAAEIAABCKw6ASemGQxcsqFao7HqOGbWfvnMuL0OJ+BuTmxD+x4Iuc+sC7gQBCCwJASUoFfvMbeP1Ou599myi7Hkczm3RyZR2YFru8sq+Kzp3RLT++ZetLzRbNnV3Z3baxvF9M7SOon2zrSHtogW+qqq7hL5r9YbVm82nIA79noCbj6zuWGpZOKn9dCwRI1MrZfqPn08Sn3fd0kBlECoUq9b840iy69vxWhnas62WSxaIZ9zSbI1b2PdcDR2HAWBWRPQN66ePbVG08UnvMX3Q+/aPz5+cO/ctBebdVPc9Tp+4J6h8mWXT/tb7OH70JXd7dr38wv2rd4ClXMhAAEIQAACEIAABCAwIwKhwLEuN6/vkxk1lcvMkMAyi7gf7e1ZPpcl1m+G4+m1l0LA/bXkOA8CEIAABCAAAQhAAAIQgAAEIAABCEAAAhCAAAQgAIGZEAiDLxFwnwluLvIMAYlkfzw6tHKt7sT3FBiDQWDeBJLJhL0/OHBCvMsk3i6u2sje391xAUSDwcBu7kokT5j3gOP6EIDAwhPY2dy0rY2iC2b6enq28O1ZlAYouPy398cuyBzn00XpNeoJgckQ6N4H+IcB/ZlUyhL3AkdvvYLK9u/FVE8vLq25ZALuCsTd3ihaQiKkCAq8dbhwPgQgAAEIQOBJAhIL0/6LTMmmJOIj07832x27vL21dqcDvYgTkBDL+r0QWjoxFGPCIAABCEAAAhCAwDIT0BS2GwR2V6naXaViWnvDZkMgnUpaLps1JV5MJZKWiHtDgV0J7a6ZEwlkNjqbvuAqEIDAYhMIRaKHiXoDK1WqVqlWf+z7LHbrfq59MpGw90eHLgFIoH2zwHd+YL+yNbeXtuaO63R7dnlz44SzRzG9i94fHrh31fXdnZWrtVFOi9wx4nV8eGB937dGs2n1RtP9HXs9Afkiyl+mmMu68fV4zqJh2R8E1vMDN7/52QYmNWKNSd2zjVbL6s2mtVptJ/YeVVM7JOCez2YtnUxa8l7IneXDqPYY9VplAnqWtPt96/T6dnJ+8eK78jlWeg/++emj+/WoPmp6iulRpm+6hyZRPNnjfw+P0e8f/y7cd5qkP7sSiW0WCj+qhoj7Kt8ptB0CEIAABCAAAQhAYFEIaE3i47sjFxP60CdtUepPPaNNYFlF3DPptFvbJt4v2uNPtUPAPfp9RA0hAAEIQAACEIAABCAAAQhAAAIQgAAEIAABCEAAAitNIBRwvy2X7bZUXmkWNH5+BOTUfLi3a0EQuOALBcVgEJgHgaEgT9Y2i0VLJpKmgJpJOrvPo03PXVMOO9ubGz+c7+WAcHp5RQKFKHUSdYEABBaGgJLRSERcpkCvZRP6jXpHHOzumMSIcUCNek9RPwhMlkC4nuEr0H/NLBn3JiKoqTjZjh84QVUJT+h7YFksFCDdKKxbJpW0eCw2EWbLwod2QAACEIAABCZJ4KGAu8pV0hStNerfl3W9cZL8olKW1lCL6+u2u7lhSc97VkwlKvWlHhCAAAQgAAEIQGASBFzSoU7HCbjX6o1JFEkZIxLQ+l06lbJcJmMSEpD4Riw2/JaIx4bz0adEUUcsnsMgAAEIrBSBcB9JotAShJbgeK83mlD5ooA62tuzbCZtrXbHtc+JkI8oeD0UlB1PHDv0i5DI9teT04UWPdeaj3xVsbcTcL6/u7uWy2YsHfd+Em93iRQk3u777kdjLu555nmeu7CSJXpO1DhUNh4mxZTQu/xuypVq5P1v1J6NYsE21tedOH08tubWgjEIQCBaBPSd2+337fzq+k3PlT8/f3JPrFEF3EWhe6/WrmdDKMreDv1c/pXUwtxzUM/O5AMF9/5gYP1AyVe69v38YqLvMIm4KxFFaO1u165v76LVgdQGAhCAAAQgAAEIQAACEPhBIEzEpP2ih98NIILApAgsq4i7krJpLfPL95ORk5pOiinljE4AAffRWXEkBCAAAQhAAAIQgAAEIAABCEAAAhCAAAQgAAEIQAACcyAQBqpc3txapVabQw24JASGBCS6Wcjn3OanxiMGgVkTWM/lbGujaKkHjuilanXpHdG1qb2/u+OCvxUkdXNXMrUbgwAEIACB0Ql8fHfk3h+r8N4YncrsjtQ77PP7Yxcgl/Jis7swV4IABOZKQJISvXthhTVbc8HwkwiFDwYDF0Ar8far2+X5Nk0mEra7tWWZdMq8WMwlvZDzPgYBCEAAAhCAwHQIhGIaKl1iUAr+0btXAlfXdyX2Y6aDfeKlJhJx2y4qCeb6xOabE68kBUIAAhCAAAQgAIEJE1BQfsf3rdFs2dnV1YRLp7hxCEgEVILu+WzGsumMaX6qbwut6un7QoKnrPGNQ5RjIQCBVSMgffLeIDC923q9nt2UylZvNscWLo8it61i0ba3Ni3wA/t2djYTwZmdzU3nW1eqVNz6FgYBCbGv57K2WShYKpmw+FrMiRPr3gtsYJ1+3zrdnjVb7XvB/4Gb28hXOFwvdQlqJOF+P8fRHrAfSMTdt3qz5dZRJeYeZdPeq+6NMAFPOhEfO4l2mFRBPv3ar9aML+HFJrL/HWV21A0CsyLgxOd838q1ut2Vy69OQvL5+Nh9l8k/bRxvCwm2y/T9JiH3bhC452XyCQF3+avoOaDf6ZhQOE97TRJvl4g7BgEIQAACEIAABCAAAQisJoFQ2FitHyex1GrSotVvIbCMIu7vDw/c+p2SlhE7/ZbRMd1zEXCfLl9KhwAEIAABCEAAAhCAAAQgAAEIQAACEIAABCAAAQhA4I0EQhGRk/OLyDu5v7GpnB5xAvFYzI4O9k0BqH+fnEa8tlRvWQgkkwlTcFkuk3FBQDIlEajW61aqVJ240iqY7rvtTQkRFVxz5eB/enll/X5/FZpPGyEAAQi8iUBxfd32d7bdO+Ov7ycr8+54E7QpnBw604XBa1O4BEVCAAIrQkDB8V0/sHKtZrcK3O37C99yCSHom0fCo6lE3AUFjxNMvPAAaAAEIAABCEBgDgTC5Ln6VpTo5d72timhSq3RsKvbO/P9xZ9jzAHrzC+Zy2bc+nFeSXBIfjNz/lwQAhCAAAQgAIH5EZCYXLvbs+9n5y4JETZfAtrP1/eEkjOmEkknGOh5MUt4cYt7HsmG5ts9XB0CEFgAAv1gYPKT1TqNfMLuypVXC7dGoblKcP7p+J0Td70tlVxS4mlbIpGww90dl9j+f9++4xcxbeBTLF9zCvkEavy8xSTCvqG9x2TSEqHIsA3F2/1BYH3tt1aqVm00fvJB1PU3iwXLZ3NuPiPTutvjZN1hAoZubygC3+31rN3puHv3Vz6d+l0wCMy/F0t+SxvHPTcej9v2RtHty+o+Ddv1XDnqAfWDL8H7+2dUq912TFWWzldSbgwCEJgMAc0FOr2+SwyhpC6vMflZF/N5SycS7rk1qoV7Rg+Pf07A/aHYezK2Zh1fKTHMLq5v3DwGgwAEIAABCEAAAhCAAARWk4D2ij6+O3JrDlovwI9pNcfBLFu9bCLu67mcHe7tuiSvZ5ckMZ/lWBrnWgi4j0OLYyEAAQhAAAIQgAAEIAABCEAAAhCAAAQgAAEIQAACEJgpATlz9oPAOaN+P79wosUYBOZJQBugCl74+/QM4eh5dsQKXDubSdtmsWja0A2F2xX8UqnVV9rBXTz2d3ecM89gMLCbuxIZ5VfgfqCJEIDA2wj8+emje5fIgUuOXNh8CBwfHrj3Os6o8+HPVSGwbAR6wcAarZYTFJiF6MU0+Slk+P3RoZvjp+LxsYKIp1kvyoYABCAAAQgsOwEJ7nSDgRMVUgLdYqFgyUTcbkvlhRYIW/Z+e9w+iVBtb2xYWgKZCLivWvfTXghAAAIQgMBKE5CwXc8PrNlu2/nVNSKtERsNEm2XaGpxPW8S1JXwn4RTR5cPjFiDqA4EIACBGRCQ2EwvGAqgSghaCfe63d4Mrjz5Sxwf7FsmnbZytWrXd6XJX+CJErVGoiR3EtL+fn4+k2tykckSyGezThRca5RKYN3p9dzcQf4uuickjO7mEmtrbu4n30H9PDYdL9+MrWLB+foqcbRLHr0mf/SBdft9qzeazn9Gc8mnykinkra1sWGqk7ukDSzlef+6Vihw3u37zr99KDz/Ehclaxju9eocrc/O0rxYzPK5rOVzOcskk5aMD5NrP9R5VhPExdf6ca/rfPj1351O1zHLZzNWXF935yXjHuuSs+xArrXUBNwcwA+s5/suWdlr4mb0/aVEDfoeS94nrxgVmvaMHifPiN8nsAjLeCz0rmeHnnsSbpeAOwYBCEAAAhCAAAQgAAEIrC6B3e0t2ywUhusFYySUWl1itHwSBJZNxP3Pz5/cGuh/v35j/3sSA2QKZSDgPgWoFAkBCEAAAhCAAAQgAAEIQAACEIAABCAAAQhAAAIQgMBkCMgJtNP3rd5qOafOpxzlJ3MlSoHAaAQUlLG9uWHnV1cuiAODwCQJaHN9a3PDNtbXzXsQ8CPH9lKlap1ud5KXW9iyYrGYuw/l1CMTl9PLK5IqLGyPUnEIQGCaBN4d7LuAVCUBUUIkbD4EfjhomVnKi82nElwVAhBYKgLheokEBr6dnS/0eomSVx0fHLjAfiW5wCAAAQhAAAIQmA2BMHipUqvZ5c2tE0JiD2Y27Cd5lR2tkxaL7ltTAZAYBCAAAQhAAAIQWCUCEo6TT1GpWrVypWp+EKxS8xeirRJyLxbWbT2Xs1QiYUkPEfeF6DgqCQEIzI2AhFuVxFf7QFqnubkrORH0F/Wgf1HjUPB6Vus+euYf7u06UWr5c/m+P3WeWhM52Nu1XDZrl9c3TkQWWywCGjf7O9tujTJ+n/TFCYjrXnjYFAmxm7lxJWHjUDS91/dtMAgsl8laKpk0LyZh8bj7M1wxUzmaO7a7Xbe/+pJJ/Phgd8cd9ljA+PG5oZC7q+sIN6wO6QeBa2+z1ba7SsWardZLVZro7zVP29woOl9V1SNMDumeP2ZOIKrV7li92XC+0o/n2tlMxor5vBXyOeZ4E+0ZClt1AkpWpqQQtUbDrm7vXrVvs57P2cHOjkuiFR/TB6PtD7+r9Z2te1z+2nqOqiwVFYq8KwlGmORCPtzyS9RzA4MABCAAAQhAAAIQgAAEVpNAGC+j1qeJl1nNQTDHVi+TiPvHd0dufVN6Gqxzz3FQ/eLSCLhHs1+oFQQgAAEIQAACEIAABCAAAQhAAAIQgAAEIAABCEAAAs5BfWCtbtfuKlWTiAgGgXkT0OanhFDlbKyA5HJV2AAAIABJREFUiUqtjsPxvDtlCa4fj8ddIIwCl73YUNS13+9b5V64Haf2pztZm90KkhI/2W2pbLfl8hKMCJoAAQhAYHIEfv/4wb1bzi6vTIFT2HwIHB8emN5bEiYOg17nUxOuCgEILBOBXhCYPzD78v3EiRMsoinQd3tz07Y2ijwjF7EDqTMEIAABCCw0ASdY5AdOHEhiYNhiEjja27N8LusE3JFvX8w+pNYQgAAEIAABCLyNgERuleSw2W67QPZZidO+rdard/be9pZJBDXuxZzwH3PX1RsDtBgCEBiPgESr9Y6TNZotu7y5sf4rhNDDhO+hGPP13Z1Va9MVN5+Hj0Ium7G97W3nG/HXt+9OAB9bHAISAC6s5209m3UJCiUQLNl15SpUV0pO/LEwuvrY/QSB2yeVoLv+O51KWSLu3QsN/zzj0O/rTpC8ZTelX6+Hqpyi6pTLmYTO5esxyvxlnJGn+9wPBu7ebtz7Irfb7VH03yfWubpnJOKeTiZdsp2+H1gwCKzb61m707VWu+3+/pxJxP1ob9dScW9mvjBi/GNcDAZOfF594/53+P8YBBaegETcOz3fLm6u3TxgXNNz69PxO4spmUXMc8/VUS2cg+jZenJ+YbvbWz+E2pXMQnXTs/e/X7/Z5/fH7t0r8XbFVWAQgAAEIAABCEAAAhCAwGoSUOIniU4n4nF8wVdzCESi1csi4h4KuCtGWrHSWPQIIOAevT6hRhCAAAQgAAEIQAACEIAABCAAAQhAAAIQgAAEIAABCNwT6AYDa3c6dnZ1/UsncIBBYJYEdu7F5XRNibgrEHhc82KeCxwoVSoLK7Q3bps5/t8EJDx+uLdrmVTqxy8V9KLEAGRIH23EyMlne3PDNgsFd4KCBhQMIAF8DAIQgAAEzD0fFUil+YqCqrDZE/jhnGXmBPUwCEAAApMiEAbOnl1dWb2xmEk6JHog8QMJMyTHiRqeFETKgQAEIAABCKwwAQnddP3AbssVlxQRocvFHAwfjg6dMBUC7ovZf9QaAhCAAAQgAIHJENA6mea25VrNSuXKqwRuJ1MTSnmOgPQCi4WC7WxuOIE/iaBKoBWDAAQgAIHnCWjtRiLuoUj1+fX4Iq5H+3tuD0ZP3KHo8cCubu+sUqtNDf2HoyNLp5JOIPuuXJnadR4WvL+zbflczolNK7k9tjgEtFeo/tO0IOl5P8S3R5kn9IOBm0/oXN0nGuPyyAgFvR9SkOC35ow3lYrzzfyV0HAum7WDnW2TX2Lc/Ywm3v5a6j+E3IPAFVGu1pxfsX//368td5zz1FY9KyTKLP8i/TmqvT88sFQyYal4fNgfo5445nGOkxPuHz7LxCfwA4t5MSeyH5rGg9IFaet5mvUZs/ocDoGxCIQJePW8urq9fdX+zc7WpkuMkUomx/bFUPyOnqulatWub+/c8+Fgd8c9F2Xyb1cCNSXpCv97rAZyMAQgAAEIQAACEIAABCCwVAQUr6S4JX2H4wu+VF27cI1ZdBF3xZr/9v7Ycf/y/QTdgYiOQATcI9oxVAsCEIAABCAAAQhAAAIQgAAEIAABCEAAAhCAAAQgAAGzjh9Yq9NxYryIhzAiokRgo1CwzWLBiUQruONXFgaGKDJBzsvKJh86Meu8bq9ntUbDBV74vh+lZlKXKRPY39lxYoUyObSXKtVfBgdNuToLXbw2vvd3d9z91ev17MvJ6UK3h8pDAAIQmCSBPz5+cHMPCbi/JvHMJOuyimWFDqkSI/EQI1nFIUCbITA1AqGT8fVdyQXxL6IdHx5YOpm0dNxDsGkRO5A6QwACEIDAQhMIBdwlcqn5xDiiPAvd8CWr/PHBvmUzGUuTMGzJepbmQAACEIAABCAwLgEJeHb6fbfvflMiQdG4/GZxvMQ8tWeivf1kIu6ENkNxzVlcn2tAAAIQWEQCWr/xg4H1JU49GDj/wrtK2Xx/NHHlw73dYRLd+3UDCcLLLm9unIj1Q9sorA+FlmIxJ4QtC4WYJYgdXl+JAH9lElI/2tu1dqfjxNT7U/aHVN0+vz927xX5Xl7dlaxW/7lti9j3q1Dn4vq6bW0Unb+fTILbkv/Wny/5Vmgo9weB21/UfCJ0xXhOPNwlxvYDq9Qb1mg23Y/GucaPxrzK8TzPkomEZdIpk7B8wvOmLt4e9rPqIrFkzWnbna41Wi3nU/wroflJj5HwPh+3XCWXXM9l3fNDgvfDnN3/9MTD/xxX3D1MPKH+7vR67kfPlG635wSs9FxS/6nf4nHP9aeSBelH/+Z5MTeWXhpP47aZ4yEwCwISUW+1O3Z9d/cqfz89W7c3N5zIeioW+/GcfKnu7nl5P1/QM0gxPNo/0r0mEXfNK/R+rzebLxXF7yEAAQhAAAIQgAAEIACBFSAQChmrqfgurUCHL0ATF1nEXYkSM+n0j8RpC4B7JauIgPtKdjuNhgAEIAABCEAAAhCAAAQgAAEIQAACEIAABCAAAQhEn4AcryXg3mi27PTyMvoVpoYrR2AYeJCzVDL5rGOzAgSCYGC5bMYFB4Qm4fdas2nFfP6HmLuOrTWadlcuO1F3bPkJfHx35MYPgrqT6WsFCMhRQUzrjaadXV1NpmBKgQAEILDgBBQkKUEMibfrnYPNlkDIP7625oJ7MQhAAAKTIhCKrpaqVZcMSkHqi2SZVMqODw/ds1FJLjAIQAACEIAABGZPoBsMRYtuS6xJz57+268oAZa9nW1bz2YsGYu9vUBKgAAEIAABCEAAAgtOQIKXvSCwZqtl59c3JCmKaH+u53O2u7lp8R9irWumPRSWCCPaYVQLAhCIBAGJqeo9p72hVrttV7d3Iwk7725t2kahYAkv5p61EoiWIKzssYj7/s62SVBbFu7ahELu+jcJtV7e3DqR9Jfs0/E7J8qta1TrjZcOf9PvY7E1e7cvf7HEsO5ra27PTL5j9UbD2t3um8rn5OkQ0FjTmHvKXvKteHg/6HztNeqcX5nEiHWexIiVXEA+vfI11H5lIhH/ybdXJXkjlDkdMhKmH97vEkzWWL4plZwffZRN/poSdpZw+tpazHRfPvSXDp8rw26S6L7u1aFg//DPfywUs9ejSn0mkz+1niVKzvDSnriSOag+mxtFlzhIZadIfhnl4UPdniHghNT7vl2XK1aqVF7FabNYsN2tLfeMHMVnLXxW6mJK2KK9o8cmAfcoirfrGSSRO9VZid0wCEAAAhCAAAQgAAEIQGA2BJRYUeuA8gMngdpsmHOVlwlEXcT9z8+ffloPe9yiL99PXlwDe5kCR0yLAALu0yJLuRCAAAQgAAEIQAACEIAABCAAAQhAAAIQgAAEIAABCLyJgIJF2n3fJET2lAPomwrnZAhMgcCvQkC0qSpT8MBj52A5MxfW86Y/Q1PAgRycy5Wq9UcIeppCcyhyygRia2v224f3LhCITfXJwVbwjUTcxfX69s69QzAIQAACEDD74+MH92wkacjsR0PonKV3fxL1kdl3AFeEwJITUPB+vd1234935dcF7c4DkQL2JRgi4RCc9ufRA1wTAhCAAAQgMCSguUSl0RiK3zSmK6YF88kTkMDUztam5TMZEuJMHi8lQgACEIAABCCwoAScMGevb6Vqze0VS/gSix4B7VllM2nLZ7KWTiUtmUg4wU9vzUz7KRgEIAABCPybgGSMtZajd53ebxJ1rtTqNrgXOH6KWS6TcaLKElEK96ofirhfXEtgfShyGgq4h/s2Tjj2Xuxd4tESY3/Oj3Eoor7vfBJkeq5rL0hi87rGS4LLb+1vvTvyuZzzv8xk0u6dIixB4Fun23PJXWrNhvV6i5UM+a1cony+RIV3NjddFTUm1WehKVHhc64VOrbT963T67nDNeZSiYQlfnGOjtNY7t8LokvEPR6LDcXF4nEnNj6UEh+Kims8zXs2olsvsIG752qNltsLbnU61o9wQm8J4Se8uHlx7wdbR3LNfjynxFZ9pj/V5xJb9zwJvg//bTgehoLtrU7XPTv8wLdmq+3E93/1vHs83je1F7295f45jYB7lB8H1O0ZAu497Pt2W67aXaUy1vgPi8xmMnZ8sG9rg4El496zz7aH73zda3p3689FMc11Cvn8j+o+FauxKG2hnhCAAAQgAAEIQAACEFgkApqHaz5OnMwi9drq1DXKIu4f3x25BIRPmdbr9V2ORZcAAu7R7RtqBgEIQAACEIAABCAAAQhAAAIQgAAEIAABCEAAAhBYaQL9wcCa7Y7dlMrO+RyDwCIT+M/nT86Z+evp2bPNUDCIhNzlvKC/yxRw0mg2nei7ghKw5SEQj8ftt/fHrkH/9+Xv5WlYBFqiYLyj/T1Xk+/nFy4YEIMABCCw6gTCwMRmu+1E3LHZEtBcUKGmKYJCZwueq0FgBQjIubjT77vA3b9PThemxeu5nBXX87aezSI2ujC9RkUhAAEIQGAZCWgfpt5oWbXZsHK1toxNXOo2aU61VSxYLp22OAnDlrqvaRwEIAABCEAAAuMRkECnBNskcnl2df0qobvxrsjRryUg4c5ioWDruawlE0lbs4ETVPVi8xdOfW2bOA8CEIDAtAk8FFmt1upOyP05YXX5px3u7lgmnXZ71aEodSjiLlH4y3sR973tbdsorDuhd4ku6XddXxLS5hL/Xd7cPpsYRdf5fPzOibY75XTZ2przfWw2W3Z+Pdv3sUsSks25ZCHyw3T1MjPf963ebFmpWrFuF1/MaY/VX5Wfy2acn6xE9TVnO9rbdf30nF+FhlVvEFjfD9w8T/60jVbLdre23J6jBNx/tT6m+aHGoxNnl0i7G6LRn2+EiRskPu9LgL7Xs5u7kmO2aOZ4S8B9bW0o8H6fwCfmxZxgVTKuxA/m2qmkEYobeIuAtOd59vuH9w4TAu6LNlqor3tnTUDAXffah3dHQzFFTwmz/p2eQvtEShAjuy2X3fN1EUyJH4r5vG0UC/fverP42tow0c39VETPkbPLq0VoDnWEAAQgAAEIQAACEIDAQhL4/P74PnHk88n4FrJhVHppCERVxF0+f4d7u279i+/WxRtuCLgvXp9RYwhAAAIQgAAEIAABCEAAAhCAAAQgAAEIQAACEIDA0hOQ32QvCKxcq9tduYJw9dL3+HI3UE7Cf3z84ESkJSY9ikmAWmLu+jO0s6srqzdIZjAKv0U4RoFx7w8PxhoXi9CuqNRxe3PDtjc2XDD+l5NT6/f7Uaka9YAABCAwNwKaj2heIgF3CbljsyPw8d2RCzglKHR2zLkSBFaJgNZPFFD79+mZC9pfBHt3sG/ZVMpS8bihNboIPUYdIQABCEBgWQlImENiP6VqDQH3BezkrY2iba6vWzqZeFJ4ZQGbRJUhAAEIQAACEIDAxAhItE2is+Vq1UqV6rPCthO7IAW9iYDEPOUfk89lTUHvcc9zQqysHb4JKydDAAJLTCAUs5YAjcSsr27vrNF82q9QAtdOmP2RcGsoBC/fKp2fy2TcczgUcBe+8BgJX9+Vy86X9ynTc/vT8TuLezEnnqr/kw9wKD4r/4SL65tnBeCn0VVOKDoWcyJShXzO7dfr7/o3/a7Zalu5VnVC0dh8CKgfNHbicc8O9/bc32WJ2NpPa10aR34wsFa36+Z2jVb7hy9gMpEwrZFp3zGdSrrx95zd6/n+SGQwn1a/7qq61938tt93wvWtdsfqzYb5fvC6AiNwluupe1F39b0E180GFgQDFzOgZ9NbDAH3t9Dj3CgQmISAe3F93fZ3tl2Ci+eej/I10V6RBOMkHDeO6dstk0nPVPRd11R8hZKAhKbvxmRMqTmGFgr0jRO3MU67ORYCEIAABCAAAQhAAAIQMLeXc3x44PZxHs7HYQOBqBGIqoj7n58/uXXK/379NtN186j1zyLWBwH3Rew16gwBCEAAAhCAAAQgAAEIQAACEIAABCAAAQhAAAIQWHICCvhQIOV1qeREQ97qiL3kuGhexAlsFou2u7VppWrVrm/vxqqtgoYk+OnEVi8urdkiYGgsgBE+OBwX1XrdBahhkydwtL/ngrwlYikRdwwCEIDAqhPYLBRsd3vLibdLxB2bHYGD3R0XOCbnVMRGZsedK0FgVQgomFZBtVe3twshvJpOpVwyKy+2htP+qgxS2gkBCEAAApEloL2YVrdnjXbbLq9vnLAWthgEvFjMDvZ2LZ9KWTIel9YRBgEIQAACEIAABCDwiIDWzDr9vlXrDbu5u2O+uwAjZD2fs+3ihhNyTcU9EhUtQJ9RRQhAYH4EtI6jd50EXoMgcOKp8kPzg58FnSXMrjWEhOc5cfaH9lCgPXa/uPBQwF3HPhR6v31GxD0UcHeC6Q/Et8M69oPA1e36rjQ3MRoJfUvEPZtJWz6XM7VXa2PflCC5359fR3Jly2Yytre9Zeqj0CQ0rL3EcIz3en3T+NM4emyaN+xtbzs/wcfjd9nw6n4UE91bEjmvN5rOL9n3/WVr6pvbI9/rz++PXTlp7x9h5zcXTAEQmBGBtwq46523vbFxn5zleX+1UMBdvoTyKRzV9M5XfIP2Kv76fjLV97uuVcznbaNYcMlYQvOUCCSmtDH/trYfGALuo/Ymx0EAAhCAAAQgAAEIQGB8AhJvl4gx8THjs+OM2ROIooi7vqn17a648qfWPGdPiSuOSgAB91FJcRwEIAABCEAAAhCAAAQgAAEIQAACEIAABCAAAQhAAAIzIyDxsZ4f2NnVlTWaCFbPDDwXmgqB3z+8N8/z7Mv3k7GDfbQJq83YTqdrX8/OplI/Cp0PgVDIVYFFCqDDJk9ATvsShtR9pGAlvVMwCEAAAqtO4I+PH4aJYcYMulp1bm9tfyieryBjBY5hEIAABCZJIHQqbnc61u50zQ98F6Tf930XJBsEA/d3/du8E+RJDGOjULDtzQ1LejEEmCY5ECgLAhCAAAQg8AoCEvrp9PrW8337enY+VYGNV1SPU35BQIJWWvtMxj1LxBAgYrBAAAIQgAAEIACB5whIjK4XBFarN+zq7o45b8SHivawJDK4sZ53Au6hmHDEq031IAABCMyVQCjoLDHyZqtt13d3Ttg5NAmdHuzuWiadspQX+5fIaSjQHh7/lAD2SyLu8s36cHRoa2tDEVWtVYTb4lp/6gUDJ5ZertbspjQ/EfewjWF99d9nl1fWaOGjPNdBbGZK4nKws+PGkEx7mhpDvb7vfm5LpV8KC0sEfndr0zLJpMUfjL9x2qWxOq43x2vOGadOTx2ra+p+cvd8u+O4dLo9qzebzHUfAJOo9O8fP7h/ScViJMB868Dj/JkTeIuAeyy2ZscHh5ZMKDFW/Jd+Ga8VcN/d3jL5w8mm5QcvQbTCet4K+fwP/no3SLhdP78yCbgrQUu19k/iDyW8kA8NBgEIQAACEIAABCAAAQi8jcAP8WJ9c5M07W0wOXtmBKIm4r6ey9nh3q5b09MaNbY4BBBwX5y+oqYQgAAEIAABCEAAAhCAAAQgAAEIQAACEIAABCAAgZUhoICNfhDY19Ozn4JJVgYADV0aAvls1o729169kRo6OCtw6a5cWRouNMTs+GDfFDiEgO50R4MC7iRkpEDv69s7kwM+BgEIQGCVCYRC4grg1DsImw2B0EFLQiMKeMcgAAEITJqAgmoVwKuA/YcmcQMF73e7PWu1207E3Q8C63S71u/3XXDq43MmXbeH5cnZeKtYsFw6TUKLaYKmbAhAAAIQgMAYBLp+4ETclUAU4YoxwM35UK17ao1Z4iskCptzZ3B5CEAAAhCAAAQiTUBrX34wsE6/b9d3JavW/xFvi3TFV7Ry8Xjc9ne2bT2TscQTIsMrioVmQwACEHiRwFAkPbgXSa/bjZKWDIY7QMlkwg52di2dSloi9rTg6UMR95eO0d7TbansfLAktq0kc0rcm8tk3PUeC7iHle+6+pnVG007v76ee9LhPz5+cPW/uL6xWqPxImMOmD4BCRbJt8LzvB8XG4r+KwnPyzuaG4V1JyasMRkmEdBpGt+6H1SCfDZC8d+HnhthkgENYKU58NbsR0KCxy1/XKZEhHXfzMNC4WVdW/u/pUqV+e59R+j+/vPTR/df8bU11lDnMUC55psI9AcD6yuBRbXq4gf0/h3V5JdxsLvjElq89Hx6+ByRaJze0y8lhAj94ML6aG/pr+8nE99j+vz+2JSIRqZnrfZCRn3aSsD9sU1LaH7UfuE4CEAAAhCAAAQgAAEILAsBfW8o0dJz64jL0k7asXwEoiLirv3Qd/t7Jv8/2X+/fpv4N/Xy9V50WoSAe3T6gppAAAIQgAAEIAABCEAAAhCAAAQgAAEIQAACEIAABCBwT0DBGj0/sC9TcOYEMgRmSeDD0aGlU6lXi3SHzsd/fftufd+fZdW51pQJfD5+Z4lEwj3nev3+lK+22sWHiRRE4fv5hROuxCAAAQisMgEFIiuxBUlEZjsK/vP5kwsiS3mx2V6Yq0EAAitFQCG7w7jdf8Tc9d8KmFWiPIm3S8Rd/+3ECiT8HvjW6XRdEO44Qb/jgo17nh3u7VkmlbSk5zlxBAwCEIAABCAAgfkTkLhXp++7hLqaJ2CLQUD7DgrkSifiTrgEgwAEIAABCEAAAhB4noCWyzp+4ITozq6uQBVhAplUyo4kWJCIO6FNDAIQgAAExiOg912727XTyyuXyFd+ATubG1ZcXzcvJpFpSVM/bdo3kohrKHz91FGh0Lv2k8q1mhNVzaYzFrsXVJWwqq7w1CN8KDKvfanAGq2WnV/NV8T9tw/vzYvF7PLmxqp1BNzHG2nTOdr5U6RStp7LWq/Xt26vZ80x/fw2iwXb3thwosUSa9d4a3U61u333d/jMc/NM9LJpMW8mNtX1dh0e6m+7+6fwPedz286kTBPxzxqrgSVO72e+3fdA67ec1yjkzi9PzBXf91bzXbH+UdK0H3VTcklJGSt55/6U2OCGeaqj4potz/095C3h965em7dVcYTcM9lM7ZRKFg+k7HkCEmxdE29/8NEFyGh58TcNbf4+O7IPf8k1qjnqMTmlSxNCV4m6Q/vfO3WzFKx8X3t1KaHpjpOS2g+2qOK2kEAAhCAAAQgAAEIQGCyBPQtoHhn4mImy5XSZkdg3iLuSmSt9XqZvlOvbu9IyDi77p/IlRBwnwhGCoEABCAAAQhAAAIQgAAEIAABCEAAAhCAAAQgAAEIQGBSBOQu2ZaDe7dr387OJ1Us5UBg5gRChwQ5I0uke1xTBm05OWsjVlm0seUhIOFC56yytmb/9+Xv5WlYhFuiYBwFZymA8MvJqQtSxCAAAQisKoHNQsF2t7dcoKtE3LHZENC8TvO7NALuswHOVSAAgZ8IOOGBobK7ExNwou76270ogRPaqNbs+u5uKuQUxKs5+ca9QEjyFQG2U6kYhUIAAhCAAAQg4IQ5JFxBosnFGgwIuC9Wf1FbCEAAAhCAAATmT6DrxGLbdnF9M1FBufm3bLlqIIHNw71dJwRIoqLl6ltaAwEIzIZANxhYr+/b6eWlE78OxdslWjyKiKvEYl96/oYi7mGLJNbkhNtHEEYORWKVdPiuXLHbcnk2YJ64ym/vj83zPATc59YD07mw/DKVDEZrZzL5oWsPVMLmEmZPJpMmgZ1sJm2ZdNr5b8q0VyrxYR2rv+dzWctnc5ZOJX+qqH7XaLas1mi4xAW6TiKesHw2/csECdNp7c+lSnzKCT7fixSfXV1bs9WaxaUjfQ356extb1sqlXTPKT3j9MxCyD3S3baSldM9rL2awSBw7dd/dzodK1Vr7pkzqr072LdsKmXJuPfiO/1xmeFz5Fdi7vL7kO+hm1vEhndS2x/WOXzuVmt1kwD8W8TcwxgKXWIS/iXhXpjmHhKaxyAAAQhAAAIQgAAEIACB1xE42N2xQj7vvq1JxPs6hpw1fwLzEHHXHujezrZLKiorVavu+1TaAdhiEUDAfbH6i9pCAAIQgAAEIAABCEAAAhCAAAQgAAEIQAACEIAABJaegJzHW92eE5RU4CQGgUUloECQfDZr17d3bkN1XJOwqpyc642mnV1djXs6x0eYQCGXs4O9XWu12/Yd4dyZ9VR4T/Z6PSfijkEAAhBYZQJ/fPxgEtOVgLvm3dj0CYTOqgoqu49fm/5FuQIEIACBEQiEYhnNTseubu/cd8okTYG1xfW8yfE4FY+bR0D8JPFSFgQgAAEIQODNBHrBUNTn75NTJ+yFLQYBBNwXo5+oJQQgAAEIQAAC0SEgIbxOt2eVesNuSqXoVIya/ERgZ3PTtjaKTghQgoAYBCAAAQiMR0DipL0gcCLUEpeWmNJQYDVmk3ysSti1Nxg4kaZRhNsftiIUgNc61NfTMyeWPQ8LBdwlct1oNudRBa45JQJaN9P+pHxiJHrc7/f/dSX9LplIuD1MibiXq1U3V3w4HiXwn0omLJlIumMlRCxBdP05kLCSxMA9z91n2xtFS3ixSAiX6R7Ts6DebFm1UbdafXTh5yl1ydyL1XMqlUo5Qf71bNZy6bR7Rr6UsGLuFacCK0Wg4wemN6KeM61Ox5RmQEko2p3OWELof3766J5raW8oCPdae07MPSzvYfnPHav6+78QopNvynNi6qEYmuYaEoachEloXsJ4f30/QSBvEkApAwIQgAAEIAABCEBg5QhoPUVxSLK3fnOsHDwaHDkCsxJxj8fj9m5/z61XyvQtrHgNfTNji0kAAffF7DdqDQEIQAACEIAABCAAAQhAAAIQgAAEIAABCEAAAhBYWgJyHm92uk5I8vLmdmnbScOWm4AcEn7/8N4FdLzW0ffjuyO3Mdvt9uzb+TnOwks0ZPZ3tq24vm7Vep1EFTPsV92X7w8P3H2le1NJQhSkhUEAAhBYRQJKEqNkMZpzS8Qdmz6BkPkkA8umX2uuAAEIrAoBOSH3g8Aa9wGyk0ruITGDvZ1tSyeTlvA8F1g7mdDaVekZ2gkBCEAAAhCYPoFQwF3r2E+JGU2/BlzhNQQQcH8NNc6BAAQgAAEIQGCVCUgIr+cHbg0RCy/8AAAgAElEQVTsy8mJ+X6wyjgi2/bjwwNT0HtqwkLDkW0wFYMABCAwYQLyve3ev+Mk3ipLREykWHtSEpnv9Hr2/fzCfN+fMIXRipOAe8zz7OzikqT3oyHjqGcIZDMZOz7Yd3ugqTcKJk8KcihAFfovz+s+m1R7JlmOBPf3trecwL80ocNEFJO8BmVBYFwCen+3uj3r9vp2eXPjBNv1Hh83yYnOkYC7bJJiio8F2n81t3hJ+P0hG7Xzy/eTJ3Ftb27Y9saG8zHRfToJU3ILJXe7LZefFY6fxHUoAwIQgAAEIAABCEAAAstK4Mc8fYKJlpaVFe1aDAJhstF6s2lnl1cTr3QYQ66ClVBMwu2KJ8cWmwAC7ovdf9QeAhCAAAQgAAEIQAACEIAABCAAAQhAAAIQgAAEILB0BBQ02e771vd9+3p6hmj10vXwajRI4tzaYH2LQLdEpiU2rUCBcrXqNmix5SDw4ejQJLCDE/js+zMRj9vB7o5l0ml38WarbScXCBfPvie4IgQgEAUCf3z84OYZEnCflFBvFNoV1TpobqcEPbG1NUsqChSDAAQgEDECLpDf963ebNnl7e2bBTNymYxtFAuWS6ct6SkAnmdfxLqc6kAAAhCAAARMQUidXt/avR7JvRZsPCDgvmAdRnUhAAEIQAACEIgEgTAI//Ti0hqtViTqRCV+JnC0v2f5bNaJn7KayOiAAAQgMD6BULT54ZlREygOBgNTQsF5C7jLX0JCt9e3d1au1caHzRkQuCegcSQ/32Q8bqlE3LyI7IlKpLjb9+2uXHFjXCJR2JCA53mWSaWskM+Z9rSTcc/tZTP/ZITMi0DHD6xSq7t7td3pvLoa8gPU+002SQH3hxXSXGNUtzcd+5z1BoENBuYE3CXkHpp8vPXfu9tbtlkoWPI+2cKroTw6se0H7nmopMY8FydFlXIgAAEIQAACEIAABFaBgL43XELEWGxq3xurwJE2RotAuHc8jRjv3z9+MC8Wcw0uVasukRjfodHq/9fWBgH315LjPAhAAAIQgAAEIAABCEAAAhCAAAQgAAEIQAACEIAABKZGQAEaPd93WYsRk5waZgqeIoHfPry3uOf9y7F43Ev+JOJeq9nVze24RXB8xAgoyOPDuyNT3yKYO7/OkWP/9uaGcxwaDAZ2cX1jtUZjfhXiyhCAAATmQEDPQgU7ab6tdxI2fQKhaP60guSm3wKuAAEILDsBrcd0+303N5ajsP+KQH6JFOSyGRdMKwfVeGwtMkIFy95/tA8CEIAABCAwDoFQ0KvebDqhqocCGeOUw7HzIYCA+3y4c1UIQAACEIAABBabgLTjJIwnEcubUmmxG7OEtZdQn/bwN9bzTqQPgwAEIACB1xHQu057Pa12xzLplOn5KouKkHuUBNzlN9b3fatUq9bp9pzvBCI6rxt3q36WEtCs53NWzOcsERs9EY1E1kPR8GkIiIci7loDln8k9jOBbCZt2xsblkmnXT+wr80ImQeBUCzu8ubWKm9MKDILAfdJMZJvitquZ1O1Xh/OVWIxlxDj6+mZ+1P35qSTe/WDgenZOK44n+rGHGFSvU85EIAABCAAAQhAAAKLSCCMPVLiusSoWZ0WsaHUeaUIhN+I0rHQ+tkk7T+fP7ni9I3b6XYnWTRlzZkAAu5z7gAuDwEIQAACEIAABCAAAQhAAAIQgAAEIAABCEAAAhCAwL8JKEij6wdWrtWdg6Tv+2CCwFwJSIDOBgNTQO9Llstm7d3+nrXabfs+ATHUhyLuclKWk7YEp7HFJfDh6NAksCNhJGVQx+ZDQAGKB7s7zslf1my17eQCAeP59AZXhQAE5kUgFBQnqchseuBof88UuCvhEfxWZ8Ocq0AAAuMTCJ2Ry9WqXd3ejVWAF4vZ4f6eS2iWTiYQWhqLHgdDAAIQgAAEZksgFO85v76xxoQDkGbbktW8GgLuq9nvtBoCEIAABCAAgbcT6ASB1RstK1UqTqQViw4B+dpsFtZtPZtF/CM63UJNIACBBSQwTNbrW7lWdf5puUzmp1b8Ssg99EgMBaWn0fyfBNzPzl+VTHgS9Xq3v2/pVNIVpXbLH1M/Emft932X7ND93fet2+9Zp9NFuHUS4Je0DN0zxULBdrc2LenFXkxurftA67NKsqlxJx/5uPxI3M/wDgzvQ/3p/Jcf/Ns4GPVMaLY7dn59bd1eb5xTV+LY9VzO9ne2XT9kEgl8eVai16PVyG4QmB8M7NvZ+ZsF3RZJwD0UrldcRJhgQgm9lFRB4nbysZOPd9qbfHKvth+4d/pf309GererHmF9KvW6lStVkiJH6zaiNhCAAAQgAAEIQAACMyDw+f2xm6NPOsnSDKrOJSDwLAF9k2t9bhoi639++ujW9P7vy9/0wJIRQMB9yTqU5kAAAhCAAAQgAAEIQAACEIAABCAAAQhAAAIQgAAEloGAAiLkNF5vtuymVLJ2p7MMzaINC0ggFNoOq65s16VyxWXUVhDFU/b+8MAJQk8y8/ZDEXcXsCGHbd+3fr/vgip0j7S7PfffiLtHf6Dtbm3ZZrFgDx3Po1/r5a3hZqFgcvxX8ILurf99/ba8jaVlEIAABB4R0DNwd3trYlyUmEQJSrCnCYS847E1i98H2MIKAhCAQNQI6EtXSfVa7Y5LqtdotUaqoud5VsjnbKtYtFQi7oQJpinwMVKlOAgCEIAABCAAgScJSBhDQl6tbtdOLy5ZU17AcYKA+wJ2GlWGAAQgAAEIQCASBDQXbvf6bs0rFImLRMWohG0U1m1jPW8KemcPhQEBAQhA4PUElKi36/tWazRMezdKMK79mseejtKITsRiP/Zyhj67gXsGx17Yyx4KnktU+h+R6VFrLEEcXUc+jxKrla/WPEzJiLOZjCUTcUsmk5ZMJBwvieqEgtlDP8whPSfk3u1as9W2cq3Geto8Oi3i18xm0nZ8cGCSGpaI+3Mmv+OuboQHJr9kJcoeCrg/fa7uWY1O/al7dNR92PCeU/Kiu0qVZJ6POkb3/Kfjd5aMx12/jco14sOR6i0IAX2fNjtda3U6E/k+9byY/f7hg2v9NITPJ41VQupKmPLl+4l79v32/tj9Kf9D+dhpnpF65pn4lrporqQkGvKHuS2Vf1mUvk8l3v742axnarVWd3EAGAQgAAEIQAACEIAABJadQCGft4PdHecXnrhPPLfsbaZ9q0Gg4wdu3XwaIut/fPzgviWnIQ6/Gr0T3VYi4B7dvqFmEIAABCAAAQhAAAIQgAAEIAABCEAAAhCAAAQgAIGVJaBNr34QWLXZcmLZcnLEIDAPAs4xP5EwBUgoS3zogKsAIomTPhay0zHKKB86FE+yzhJx39vecuLwT5kChlygUK9nvV7f2t2ONZotJ/SORYtAOpW0D0dHblxpEx6bPwHd20q+oPtM97YCADAIQAACq0JAcxcFgr7V9CydxhzorfWK0vl6z3x8d+SCaZM4r0apa6gLBCDwiEAo6qo/v56cviieoe9U55wfi1nC83DQZ0RBAAIQgAAEIkwgTNbSaLft8ubGrSVji0cAAffF6zNqDAEIQAACEIBAdAgoeWHP9+3LyakFcxKNjQ6N6NREAu5bhYJlUkknAoJBAAIQgMDrCLg9Hj+wdqfjxMjlp6bnqj+Q6PNQAFoC0lojCsVd3XpREDhRdokwPfccVtn6CbWnX7PvHa5NSbj969m59Xq91zV0CmeJl/a6ksmEpZIp5y+qv8t/VILvMtVbvmUItk6hAxa8SI2f44N9N26yycSziRBC4eCwuRpLlze3zjdZ4sve2lDE3SUT0P3oRN0982Jrw7LTaffnOIJpuu86fd+qjaZd3d4yB34w1rTPfbi7Y5lkgjnogt+Di1Z9d1/6gTVbLbu6u7Nu9+3vw/V8zg52hn4bi+CX1rmfe0jAvbCet+2NDdeN+k53CS3WzJIT8Gl8amxIPF7X+ev7ybPPRInI725vudOV4CYeW3PC734wnEeFda3U61auVJ3fJAYBCEAAAhCAAAQgAIFlJKB4I7dOdj9PX8Y20qbVJKBvw2nFdytOWetOJ+cX6GMs2fBCwH3JOpTmQAACEIAABCAAAQhAAAIQgAAEIAABCEAAAhCAAASWgUAYRHJ9d2eVWt0kTI1B4K0EJMYup2QFIEmUptPtWKvTcX+X6PlT4ywUcNdGabvbtc1iweSQGwq5y9m2XK1ZpVZz50tgvbi+PnUBaBeAEY9bJnMfjKG//0LYvVpvODEeLBoEFFwj5xUFdk0jQ3s0Wrl4tQg3zxVo97+v3xavAdQYAhCAwJwJ/PnpowsgVXISObFhTxP44+MHN5cMg+HhBAEIQCCqBPTt3O77TjCg1mg8W831XM7Wc1nLZTKWjHsEtke1Q6kXBCAAAQhA4J6ABIK6vm+lStVuy2W4LCgBCbhLECrF/GtBe5BqQwACEIAABCAwTwKaE/eCwE4uLq3Vbs+zKlz7AQEE3BkOEIAABCZDQOLqEmP3fd/t34d+jmHpEmeXAKmUR5UvQ565ei+GouyPBdy1XyTxd/3pfoLACc5I1Fw/44jE6hqSPJU7sARQy9WqXd+VIu0fLH7xuGfpZNK2Nzdde+XTLN9mDAKPCWi/VALKG+t5S0iE/dEBGvu9wfB+k79xvdG08+vrF0HqXpavaTqdsp3NzVeJpoVzYK0L31UqiLibWS6bsWI+7370XCSF0ItDkQMmSEDvQd2XSrjy7ez8zSUX7wXQ9c7S82cRkmL1gmFimNtS2cVnDJNX6Pk4xBGKpr8ZzhMFhMk0tE+m6z801UPxIIV83v3zU8lt9BwPE9uE59abTavW6qY/MQhAAAIQgAAEIAABCCwLgTDWcpoJlpaFFe1YLALhOrq+4c4ur36qfDwedwnSTi4uXt2oo709y+eyzj/z8XfnqwvlxEgQQMA9Et1AJSAAAQhAAAIQgAAEIAABCEAAAhCAAAQgAAEIQAACEHhIwDmk9nr27fzC+v0+cCDwZgIKFpIY+1OmQIi+7zsRd98PrNvrusAIBT1IAMXzvJ8yXcsx97GQe7vTtU6nY4X1vDvvv1+/zSXA4Tlhd7Xx//399c0cKWByBD4cHZpEdsiiPjmmkygpzG5/fXtnpWp1EkVSBgQgAIGVIRA6mOn5qeco9jSBo/09y2ezlozFTI6sGAQgAIEoE1DArJKZNVptu7q9/VdVFbC6v7PtvoMV1K4AWgwCEIAABCAAgegScCI9Em+v1eyujEhPdHvq5Zopoav2LxJejDnYy7g4AgIQgAAEIAABCPxEQCJrPT+wm1LZ7QnLnwKbPwEE3OffB9QAAhBYHgIdP3DC7KHpXSeBWO3npJJJi0uU/H6zWuLtfjBwv5NprycUdpeIjQTbJdze6/et1e44UVL5WcpPUWKxSvQblverXSKVIbHaoa25MlUv7T9JED2KJibyO5UodzabsUwqZX4QOPH2Wv355MdRbAt1mh2BcN1OYv/h/aR743EyBPnVlGu1sSum/dmtjaLlUsmxBZo1D273+lZvtty9t8rzYN3f8t/JpdOW8jz33MMgMEsCoYC7Eq5c3d5Zo9V6ddxBIhG3nY0N905Oet7C+KO5b/Mwg4yZe6ZpehL+27R9UNp+4Jj/9f3kB3vNb/Rs0HxJz4XE2sv+fepLzaXCWY7mTBJyr9brbv6EQQACEIAABCAAAQhAYJEJHB8emMSKiX1Z5F6k7k8RCL9JHwqsh8Lt2UzanfKW+OLNQsF2t7fcXjTxdcs1BhFwX67+pDUQgAAEIAABCEAAAhCAAAQgAAEIQAACEIAABCAAgYUnID/Mdr9nzXbnX5mLF75xNGBuBBSwsLO56Zxh5RSbyaRdEJF+FDDxkj0lsv2UkLvK0TUurm9eKnJmv//8/ti1UwLuqxxwMTPgI14oFLl9y0b+iJfisDEIhBvoCrb739dvY5zJoRCAAAQgoDmVEmEo8OjL9xOAPEMgdMSbdpAZHQABCEBgUgQkJlBvd1zQcKvTcd+VCmjfKhZdQop0KmEJl5SCqPZJMaccCEAAAhCAwDQISDii6wfufX52eeWSmmKLS0DCYe8k4B5bG1uoaXFbTc0hAAEIQAACEIDAZAhobiwB91KtbqVKxYnQYvMngID7/PuAGkAAAstDQOIz0krXO09/1zqQ1oMkUnq4J1HShIW7Ojqm0+2632nPP/z3UGC92+tbo9m0WqPxr3dm3PNsb2fb7RdJdFV74M/tFkmMVQKnj38v/4LTi8tIvY/lFyqx9nwuZ+lU0vle6t/ESizkGypeszQJyYsV/p+zpP66a2kf9Y+PH34kRdCY179J2lf3Za/Xc0LN2nt9jYX7tFvFdUvG42OvDYYJHm5LZXdfayw/N67kQ7msls9l7XB31yWg0BorBoFZE3Dv5wei39q7KVerVm80x3rW65lwsLNjuWzGknFv4RK+ikFo3v08QsLqsmkLROrampuEYn3yH5d4u9758n9JjvlsUFPUr/oJTYlvFLeiP0cxXVvi8aqLztEcDYMABCAAAQhAAAIQgMC8CPwQKTazlBebVzW4LgSmQiD8JtS6ebvbdd/WoXB7eMFWu23fzy9edf0wvu4tZbzqwpw0dQIIuE8dMReAAAQgAAEIQAACEIAABCAAAQhAAAIQgAAEIAABCEBgHALdYOCcwpVZuNlqj3Mqx0LgWQLHBwduA1Ubqk85wf4Qc39G2P0pAffwYo+F3L+enkXKYVbOxAqSOr+6dvcWFg0CSiigxAJRE/yPBp351kLiw3KSQFx/vv3A1SEAgcUk8Oenjy7wNGrzoSjRVJDVx3dHrkpyZCUMNEq9Q10gAIHnCEhUo9XtWq/Xt2a7ZbG1mG1tbrhnWCoWM7TbGTsQgAAEIACB6BPQ+7zT61m5VrO7ciX6FaaGvyRQyOftYHfHCYiQSIfBAgEIQAACEIAABMYnIJG2eqvt5sajCqmNfxXOGIcAAu7j0OJYCEAAAqMRcKLpQeD8cE8vL91JEl0/2t93wuSySq1mtXrDJGa8USi4f5OYs96PpUrV2p3OLy8m38njA5WXckLSzwkhSzS62+87sehEPGGxB6Ko8mmUb2MUTELp8h3zPO8HC4nsVOsNq0vs+oEo6yzrKx8DrQE1Ox27uytZj+SMs8Q/9rX2tressL7+07qd7/tWqdedkO9bEgjJJ0f36mYhb+lE0iVOGMeGAsOBmwtLoP2hgLuTHB4MnHixF/Os1qi7sb9s5sVitp7P2cH2thNwHxPhsuGgPXMmoHtS7xY91/Vs6PuBi0HQu3EU8W7tFSiZStKLLZx4+3PoNX/RXCQxA786icXrOaikFrvbW8O50n1SmrcMDa05+A8E+pWERc9/xQzo77KHYu2pVNIJtyueJTT1v3wwMQhAAAIQgAAEIAABCMyLgPyS9M2h9T6t+2EQWCYCXa2LDcx9i2tNWKbvQ+latFptOz48cP/936/fXt3s/3z+5L4Bv3w/eXUZnBg9Agi4R69PqBEEIAABCEAAAhCAAAQgAAEIQAACEIAABCAAAQhAYGUJyPlbgRrXdyUrVRAQWdmBMIWG//Hxg3N01YapNk5HtVDYXRulocPsc+eqfAmly7k2Sra9uWHbGxtWrtbs6vY2SlVb6bqE4q04WEdvGISb6ApQ+t8bnCyi1zJqBAEIQGD6BI729lxgt5zWlAgDe5pAOD9zwsdeDEwQgAAEFoKAgoYb3Z4LlFVQezIedw75BLQvRPdRSQhAAAIQWHEC/mBgXT9w4pT6XhtnjXzF0UW2+ZvFgu1ubZFMJ7I9RMUgAAEIQAACEIg6Ac2R272+3VWq+CdFpLOcgHuxaOlkYmmEByOClmpAAAIrTEB7O12p0JjZxfXND79G7fNsbhTdv9/elUyZenPZjHsOy/ex1miaxKZHNflNHuzsuDLcHtKjzaPQL7jeaNpNuWSBHzixWflayrT3dHlzGwm/S/n0He3vOaF7idjfSCz9Xmh1VB6TPk58f//w3iTcHZr6SXXrj9FPk64X5T1PQOPoYHfXUsmh+JNMyRLkG//WtVmNA60NbhUKTuj3uaQJv+of3ZP9YPDLhAQ6Rv6TSuRwVy4vVXfnMhlbz+Vsp1hgr3upenaxG6N3tu8SLAzf2+2ORNzrpnfnc+8hPWu0T5DNpNkreGX361kosfXQJi1MOUyaob795xrNdnv4/H4g1h5eX6/6mK3ZwPSMNrstl524PAYBCEAAAhCAAAQgAIFZE9B89fP7YyPeZdbkud6sCEjHIvxSC4XbtQ4Wrt2FegT/9+XvV1fpz08f3ZruW8p49cU5cWoEEHCfGloKhgAEIAABCEAAAhCAAAQgAAEIQAACEIAABCAAAQhAYFwCoYjI19Mzl7kYg8AkCIQOA6sqlB1uCLbabTu5uHQBT9j8CSjIyzmysAk//854ogbvDw8sk0478WGJWmEQgAAEIDAaAT079QzVvOP7+cVoJ63oUQe7O1bI55348WsCalcUG82GAATmTKB3H8iv7xg9u/6RiZhzxbg8BCAAAQhAAALPEtBqsMTbJf7B3svyDBSJskioSUnBmJMtT7/SEghAAAIQgAAEZkdAbhNt37dao+EEbbH5E5CQ5s7WpqWTSUsyz51/h1ADCEBgaQjIJ1f7O/IZPL28smar9WzbEomE9V7ptxuPe7azuelEkSXiHn+QBFjCqBJIPbu8cqLoMu01STC+WFi32Nqalas1uymV5s49kYjboRPeTjq/sXKtNvc6eV7Mfnv/3gkKDYLAibbL91B2dVeyWr0+9zpSgZ8JFNfXbT2fs0wqZa1Ox8qVqjVarYn47hbyOdve2LBMMmneBPZrn/MmdmLSgZIe9ezy+sa1Y1lMySY28nnbKqyztrosnbpE7dA9qftPP72+7579uv/0/m40Wz/E3JXc493+vqUScUsm4iTBesMYaPuBexYkYrGpJnXQfEjP1fC5G4q1h38+yn9jqpdMe3uKgcEgAAEIQAACEIAABCAwSwJhrEs8tsb3xizBc62ZEdA311PC7WEFlORTCUjfElscisDzXTezbp3JhRBwnwlmLgIBCEAAAhCAAAQgAAEIQAACEIAABCAAAQhAAAIQgMBLBORo2u71rdXp2unl5UuH83sIjExAwphyGpAIszZMV83kpK3NXgXuaLPX9/1VQ/BiexUI3O33Xx2A9uIFnjhA/fL5+J15nmcn5xfWbLdfUwznTIlAuJHuB4H97+u3KV2FYiEAAQgsH4HNQsF2t7dc0LWCr7HnCWguILF7BX4j4s5ImRWBYGBTDTacVTu4DgQgAAEIQAACEIDA6AS6QWDtTtcq9YaVKpXRT+TIyBJQ0tqtjQ3bKOQtFYtFtp5UDAIQgAAEIAABCESdgALzJYImPwps/gTi8bh9PDp0PhQS8k0+Vq+bfxWpAQQgAIGFJRCKuMsP6vxKIu7T8VPTs3xnY8Pyuax7lse94bqFxEpD30X9+dDSqZTbM9c7uR0BgWiJz8vnQT6nSvJSjYA4usTaP78/dgwrtZrVGk3bWF93yf0kMvT36Zn1+/2FHZ/LVnElJ5DAunxC/MC3SrXm+m4SpvF5uLdn2UzazZV0n03T5F+g9eW7ciUSCRYm1VaJbzkhfATcJ4WUcqZAIBRy1zs8CCTm3nd+5trv0ftSiQj0rEl4w6Qp2OsJiLF892Zlo/puhfM31i1m1TNcBwIQgAAEIAABCEAgJBDGIuu/0/fre9CBwDIR6Adm/UHg1n6fS/Qdxsa12m37fn7xU/O1Dq71Jf0kkwmXrPSuVHb6BQ9N8WKZdJrY8WUaPGaGgPuSdSjNgQAEIAABCEAAAhCAAAQgAAEIQAACEIAABCAAAQgsKgE5eTfbHbu4ubFut7eozaDeESQQZruWiKjERFfRFMAjUZdvZ+eRCHSKSh9os3x/Z9sk4B5at9ezwWBgvV7fBc70ej1rdTouyEmJJvQ7/bzVFDzz8d07SyTib8rE/tZ6cP7zBEInCTm/n15eEejGYIEABCAwAoH9nR0rrufttly221J5hDNW+xA5t/72/tgF7iZiazMNBltt8qvXegX/DUwBnb4l4kPxm9mFHq4eb1oMAQhAAAIQgAAEokJAq5gdP7Bao2FXt3ck94xKx7yxHuu5nPv2Xs9m3bckBgEIQAACEIAABCDwOgKd+2RHSrguQVts/gQkRnqws+NE3OP3eyfzrxU1gAAEILAcBH6IuPu+nV1dm4RnpmESq9HahcTFk4mheI1MfpvnV9cT8bubRr0flilB3O3NDSeWfnlzO+3LvVh+WJ9+33f+1c1Wy51zfLBvEsAv12p2c1d6sRwOmB0BJSWQv+kk55i6l5RcQGuCmiulvNhM9vy7fmClWs2tL0/Cb3Z2vfD8lSSuVcznbAsB9yh0B3UYgYD2evQeV0IU+bGH5hJfzehZMEI1OWQKBLr3fY4v5hTgUiQEIAABCEAAAhCAwLMEtC6m9Sgli4rjl8RIWUICfSUcHQx+GdOt9b2P747cetj1XemHWLsX8+y5HGCPY5CP9vZcslO+6ZZrECHgvlz9SWsgAAEIQAACEIAABCAAAQhAAAIQgAAEIAABCEAAAgtJQK6k7b5vpUrFbhB6XMg+jHKlf//4wbxYzP779ZsFKxp0G4rYlypVu767i3J3zaxu+WzGDvf2XJCYxoU2yLWxLgHV5ywYBDYIJHzZdz/tTscazZZJ9H1c03U/Hx9bPO7ZKicXGJfbLI/XeJCIu8aEnC0urm+c2BUGAQhAAALPEwiTX/BuG32UPHzfJGMxw8d1dHYc+TwBBWxKtD2wgQXBwLr9vkuUpjmsnECV3ImkAYwgCEAAAhCAAAQgsPwEQgF3iU3dlStuPogtPgElT8umU5ZNJUkEtvjdSQsgAAEIQAACEJgjgV4wsFa368QoQyHUOVaHS98TyKTTdrC749axvbU1khYxMiAAAQhMkMBQxD0wCYHr/SdR9WmZfONymYwTck+lUnZ9e2uVWn1al9dosBcAACAASURBVJtouRJ3lr+lfAO/nZ1PtOxxCpMQzGaxaEpwIp4SBD+/vvkhvi9fg8O9Xecb+9f3k6UR1x6H0Sodm81k7N3+nmvyLEWb9dxotjt2W6latb4Y9/BL48IJuK/nbSuff1Zw66Uy+D0E5kHghx/QwFwCB/mY6ZsJW24CbX+YcO7L9xP2+Za7q2kdBCAAAQhAAAIQiAQBxVD+9v7YxVKmvedjbCNRWSoBgVcSCJNlKcl38xeJTv/4+OHJWHPFobufzvBP3S/a2wxjkJVss1St2s7mpm1tFN3fr2+J6X9ld0XuNATcI9clVAgCEIAABCAAAQhAAAIQgAAEIAABCEAAAhCAAAQgsHoElK241enaxc3tj+CC1aNAi6dBIMx0rY3Qr6dn07jEQpQZZr5vtFp2enH5Yp0/vz92wbAPTQLWzVbbbsolt7m8yLa3vWXF9XUX2NRqt+308uoncX9tomrDPJVKDsUt4/EXxd3/78vfYyHxPM9++/DeOdGvcnKBsaDN4eDQgUJBO7J6o2lnV1dzqAmXhAAEILAYBEIHNc27NP/CRiNQyOedw54MEffRmHHU0wQUrDkwJRzyref7pmhjCbfLsbTX61nf910gsgRwvNiapRMJgjkZTBCAAAQgAAEIQGDJCSjgSGKU5Vp9aQR2lrzLftk8rWl/ODq0pNas43GSgK3yYKDtEIAABCAAAQi8mYDEKNu9vhOTvS2XET19M9HJFZBOpZyogQRr47E1iyNKODm4lAQBCKw8Afnq9gMlgx7YxdX1VEXcBVu+V8lEwomhL4rJV1D+k77v25eT05/8CqfdBol0F3I5y+WyTqRbPpudXs86nY6VqjW35/vQ9L4sFtatWqvb9R0iQNPun3mWr33+3a0t5wMgn9OU581sbVDPjHq7bZc3t0vhC6TkEhuFdSvmcu4+kwg2BgEIQCCqBPQM1vztJWHBqNafekEAAhCAAAQgAAEILB6BMCYIAffF6ztqPBqBjh/YwMxeigdXkk+tFT8Ua39O8P1xDLLWcROJhKvQxfUNfpujdc1CHIWA+0J0E5WEAAQgAAEIQAACEIAABCAAAQhAAAIQgAAEIAABCCwvAQWCdPq+3ZTLVq7WCIhc3q6eS8t+e//e4nHPZahWpupVtXBTsNvr298nJ7/EoOCEdwf7LvDoofCqxPC1kSzTRrM2jvv9/kIhDcVt1BaZgrBvS+Wx2hCKu0tktd5smoS9xeWvb9+dIOaoFnJe9eQCo/Ka93GbhYIpEYL6WsF5X8/OF278z5sh14cABFaDwJ+fPilW9EVHttWgMV4rw4Q7w0Db4ZwLg8BLBCTYrm9qX7LtA3PzlFan4wQ6JYKg+b/m9Y9NyYQU4F3I5S2ViJvnxRDAeQk2v4cABCAAAQhAAAILSkDBRtqD6fa1Nny6oK2g2iEBLxZzAmJxiZ/x7cjAgAAEIAABCEAAAm8ioPXVXuBbo9W28+sbt76KRYeABEo3iwWXhDSBqmZ0OoaaQAACC0tAa0TaT+wPAtM7UFZrNJwPoETCsX8IyD/s9w/v3T98PTtzCbOnaVrvUQJuCbFnUiknHjQIAree12q1XT/1+v0n+2mzWLStYtH6ft++np5Ns5qUPWcCuWzWtoqFHz68+XTKiY/PQntcz4yO79vNXWkp/LDlP+wE3PN5t87qxWbDcc5DiMtDAAILSgAB9wXtOKoNAQhAAAIQgAAEFpiAYmYL+bzbm9EeDQaBZSPQ9odx89NYT1Wsue6hMA4f8fZlGz1mCLgvX5/SIghAAAIQgAAEIAABCEAAAhCAAAQgAAEIQAACEIDAQhHoBQPr+b59Oz+feqDDQoGhsm8m8G5/zxS0IJHts8urN5e3yAVow/ePjx9cENbF9bUL6nnOjvZ2LZ/L/Uv0XmUoOFZC1vq7Areq9bpd3twuBBoFOR3u7Vrc85yIpcbEcxnPR2nQfz5/cu1XFnWV/b9v38cK6A6DjZVYQAkGsOgTUOCOHCh+JAAolV0SgJdMAX0KrFMwn55H+lm05AcvtZHfQwACEAgJ6P04LUe2VaAcOrsqyDaJGMkqdPmr2hiKKwxsYL2+b53+UKTd9wNrtlvWaku4vfei0IISXW0UCi4oWYLuOFm/qjs4CQIQgAAEIAABCCwEAbcPEwQuuWe/jyjlQnTaM5WMx+P22/tjRCwXuROpOwQgAAEIQAACkSGgtVY/GFi737eT8wu3ropFh4AEaXe3Np0wKXsm0ekXagIBCCweAQkv+4OBSwqtH1m4r9hotazeaL64r7h4rX5bjdfW1uz48MDSyaSdysew1Xpbgc+crevIhzCbSVvci5v0sNRHjWbTKrW6tdrtX15X8ln7uzvO17NSrdn1HT6IU+moiBWaTCQsm8nYdrFgiUTCYmZu7MgkQ/5aV5MwjcNzsmwdP7DS/ThbhqQP4qikCflMxvR3CdIh5B6xwU51IAABRwABdwYCBCAAAQhAAAIQgMCsCUiA+mh/D9+kWYPnejMhoPXybhC4uHCJq0/DFHuv2DCtves62HIRQMB9ufqT1kAAAhCAAAQgAAEIQAACEIAABCAAAQhAAAIQgAAEFo6AshXL/vv31x8BIgvXCCocOQJyrN/f3nYiyX+fnjlBw1W3j++OfghPK/D48vbWWq2fg3wkRq7jtEn85fuJ9fr9f2F7LOQ+rnD5PPphZ2vTNgtFF6iiwCYFVr11TEig9qH99+u3scp8f3RomVTKCclL0BtbHAK721sukYFMIsXfzy+e7ftcJmPvDvb/1TjFQ/qBj6j74nQ7NYUABEYgoGejnpH/n73zUG8cR7ZwiVTOydnusDt33/95NkwHZ1s5B5K63ymZHtkjW1kipVN3+3q6TYLAD5AEgapTTJ4zB6wPDsE86+rsVOdsCA6FoDaNBFwCEFYYiyuIiijYti1NJIdpd3ROssz81jQMnatEIxEN5A4FjNfgbpInARIgARIgARIgARLYHwKYRw5tR+6fS58m99yfFu9vS8LhkHy7uJBgICBBfjPub0ezZSRAAiRAAiRAAlsjYI1GKoZ2+/go7c5mxFm31pg9u1A2nZLjQkHnvZj/0kiABEiABBYn4Ap+4kyItre7EAZvakJo2ucEjgt5yaRSKopeazQ3guvL+Znu08Kw31trNKTRas8tqA+hmLPjI4EQ/J/X1+JgI5l2EASCpiknxYIk4vE37cVyoQqRLzh3wsjB+jES54z//B3jAImP+n15KJX15z4YBOkKueyrXzXaDj8dzjz3oXfZBhLYHwIUcN+fvmRLSIAESIAESIAESMBPBP74+kXji6MmUsfRSGB/CLjfWM/lilQbjf1pGFuyNQIUcN8aal6IBEiABEiABEiABEiABEiABEiABEiABEiABEiABEiABEjgPQE4ffdfBNz/8/PX3IEHJEkCnxGA4CWCWxCY8uv2ToNbaGMC6WRSirmsBINB/TvYVOt1abY7ev8d5fOSy6T138HuM0MWcJRXrtakXKt5FjEEKSGiDUM9Ud9VDQ4ocESZtEUF3P/59YtAMHPR81atO89fDwFstJ+fHKszEu6dhw/Ery7PTgXHwqGj3x9IJBKWaDgssWj0bxVRIVbH0eNanbbUm631VJalkAAJkMCWCJwUi5JJJdf2vt1StT13GbxbkFAHiXUQGLpoYK3nGsQKrUQA38yYIyAd1WBoSX841PkCRBV6vd5YuB2ZYZY0fDshqD+M8WYaHG9LcuRpJEACJEACJEACJOB1AhRw93oPzV8/N2EkvxfnZ8YjSYAESIAESIAESOAzAjpXdkYqzlqtM0jfK6MF/j7wRzkp5CVsmlNFRL1SV9aDBEiABLxIwN09hBhNbzBUYXCK0SzWU/oeKhZ0P/bu8Uks216sgJejTdMc7/c62PF9a5enJxKPxeT6/kEFsXHcIgbfNfilNdtteSyVFzmVx+4BgXAoJPlsRlKJhPpKw+BfgnXDeQ1Dzpaxz2Kj3VF/VviqREMhMYyxmDtKQ26AoeNIq9ORu6fnhcfqvPXZ9nHwl4AfNH4uw2/b9eX1SIAEDpMABdwPs9/ZahIgARIgARIgARLYNQE3bpj+SbvuCV5/3QSQpBDxNzf3D9Lp9dZdPMs7AAIUcD+ATmYTSYAESIAESIAESIAESIAESIAESIAESIAESIAESIAESMCrBFwBdwQn/O/39d44dXuV96HU6x9friRomsIs2B/3OAKMCrmsBlvAEGhUazSlmMuJaRpzsUPQAsRFh5YlP65vPDm8MA4wHvCMQSDVqpvqEFTNpdMqco//nrT//fqtgSzzWCoRl7Pj47mE8ucpj8fshgDGABySkvG4VqDVRoDS05vK/N+3rxoghXsE98qk4R7SP5+Iutu2Lb3+QNrdrgZT+t3AbFpAot/bxfqTAAmMCVydnWqCCrxzEbRJW54A3g/giedm2DAoTLI8St+eCdEg/EEgNAzvz26vJ9VGUzrd7trahW8CzG9DprlQIPfaKsCCSIAESIAESIAESIAEtkIAc8uB7cj90zO/17ZCfHMXyaRSLyKW+FacX4xpczViySRAAiRAAiRAAiTgbwKu31KlXpdSpervxuxR7YPBoGTTKSlkMrpPwqnvHnUum0ICJLBRAnivITGJKwSu77l+X54qVd1rpM1PAHv2X87P1O/Lsiz1O+z1+tIfDtSXa5bYOs5PJxNjcW3DkHK19sb3C6s656cngmR9//n5a2Z572sOX4JvlxcquM01v/n7dZ+OxNjEWuFRPvcq4B4MBCT4gYC7uh6M9H8y0v8bJ5O3NdHDQBqttv4GYzcaiQgE4jG+goG/BNyR8KhU3Z85M+6j8+MjTaQA+4zfPo0dtoUESMBfBDC3wz4fxQX91W+sLQmQAAmQAAmQAAn4nQBiJZE8cNFkcX5vN+u/3wTcBFlo5b9//NzvxrJ1GyNAAfeNoWXBJEACJEACJEACJEACJEACJEACJEACJEACJEACJEACJEACswhQwH0WIf5+UQJudncEHF3fPyx6+sEdDyH3Yi4rCH6dtGli09PgQMAdARsIAmq2EcDhLXNF5lcdD9OE2yF639I2BySXyciPmxtBYJUZNFXQu9PtTQ18Q1lXp6cq2l1tNFQsn+ZvAhA9hfgp+taybfl9d6+Bewiwuzg9WUioH2MWm/ixWFR/vk8UgCQB/f5AhbY2JeiOwK5IOCRPax6bCEg8KRbkv79++7vDWXsSIIEPCfzx9Ys+t37d3umzj7YaAdfpFaVQxH01ln46G4LtDsQ1LUuDpHv9vv4cDIaaDGaWEMCibY1FI3J+ciIhc5wsgEYCJEACJEACJEACJLCfBCDuYDmO/Li51XUrmj8JQJQJIpZH+Ty/E/3Zhaw1CZAACZAACZCARwn0bUfqzZaKUWK/l7Z7AkgYjH34TDKhIqRMXbT7PmENSIAEvE8AvrgQYrZGLxmiX6o8HA7lsVRWAXLaYgQuz04lGg7rSa9UR2PhayTgtm1b+rqPOxTLstVfIhGPSTgUFtM09P2F9RwVgbdtuXl4lMGLL4VhBOTi5FSwX7uMgDvK/H51KUHTlNvHJ2l3Oos1jkf7ngB8So4L+Te+v0h6Mx55Y78D10YjR/9u246uD8P3AH/HuBwO4ZvQ15+uhUIhuTg5VhF3lIbx3up2pVStCZ4p+2TwocaaK8TqY+GwmJx77lP3si0ksBcEsGaBJzp8r/E8ppEACZAACZAACZAACZDAtgi48UFRkzEG22LO62yGAGJ0hs742wrfVQ/PJY3NpZHAMgQo4L4MNZ5DAiRAAiRAAiRAAiRAAiRAAiRAAiRAAiRAAiRAAiRAAiSwFgIUcF8LRhbyQiCTTMrJUVE3Uf+8vqGT6gIjA0EIEKAOBYMLiU3jPIjmD4ZD+Xlzu8AVt3Mognqvzk5VSH0VQX+wKWSzWmkEsCAQpdFq6d8ReKVC24GAJJMJFe1GgBTENSFqX64haGUc3BKNROQonxPUC3Zz/8DguO0MhY1fBcLruBfwEwZh/kQirmMD/w2x/mVsm4LuGMsQnI9FIlpVxHB1ul15LJdXFvaCePvZ8ZGWe/vwKO1udxkcPIcESMDjBP7v2zdBMOi/f/z0eE39Uz2IkxwV8lrhkBEQE4Bpe0vAHo0EwpqYR2J+Xa03pNlq/SUGsIGWY9767fJCvwMiLyICG7gMiyQBEiABEiABEiABEtgxgYHjyNB25M/f12tPCrTjph3U5TFvT6eScoS1fMOVYjooBGwsCZAACZAACZAACWyEwMAZvSTQbjJYfyOEFy8UScchpJmIRFTAnUYCJEACJPA5AewxYq8R/rjwbcMeIMSI8RMJo5GkpNOlgPsy4wgcw+Gw+oTFY1GJhEJiBoPqK+ga9nfxxxVrx79D3L3Z7kir05bjfEGCQVP74O7pSU9LJROapA8C7P/58XOpPWH4ecE3rVKrq48i7bAIwA81m8m8JrrBGBwL+wYECQIwHt2x2H8RXcfzodvrv/oCQsgdvgnT7BLjKxbTX6FsjLNKve6p9WXch4ZpSsg0xTRNbTP8He0FBI5xDu5vJFM4KxQo4H5YtxFbSwKeJ+D6kkFY8O5xPIegkQAJkAAJkAAJkAAJkMC2CCBOErHDjGPZFnFeZxMErImkp/i2gng7k2NtgvThlEkB98Ppa7aUBEiABEiABEiABEiABEiABEiABEiABEiABEiABEiABDxHgALunusS31YoHArJ14tzdcCnKPby3QinCpgrTj6rJAg+/+PqUkXM//f7WgOPvGQQTP9yfraygPtkOx9LJWm02q9BV8l4TPLZ7KtwNzbwsZmfjMeVCwxBLhibENiB4RgIeperDJzy0nhZtS7ob4j9Q2x30n5c3wiCndZhmxJ0RwD8cSGv49Qdw+7zAPUeDofyVK4sJbw+Kd6OslZNqIDyEHA1aagfReHXMcJYxr4TwP2D5CLrtMl7Es+R/mAgv27v1nmJgy9rMpEMgk/hAEupkv0cFs5IZGDb0un1NZC/3mxtJfgZ924iFpdYJCRBJgnYz8HFVpEACZAACZAACRw0AWc0kt7QknavJ/dPzwfNwu+Nx3o3EtnmM2n9NqSRAAmQAAmQAAmQAAmsh4A1Gum6LObMSM5N2z0B7I1g7hsLh5jcdvfdwRqQAAl4nIAr7AnfJAiEt7sdFW9PJhKSiMV0Dx8+P/DXoa2HAMSxQ8GQwGcVvlzhcEiF2OEP3el01YcJ3CF6DUvE43JaLKi/E3wGIfCC82DwK/x5c7tUxXKZtOQzGS3j+v5hqTJ4kj8JYLzBXycWi6pfIoTZLcvWn/g71oTxHIDBpxd/X9Quz051rLqGMQ3x4HX5Qc5bn1AoKOFgSPAT/pm472LRqP432jtyRipYDwsYhtQaTanW6/MWPz4vENC2fj07pYD7QuR4MAmQwKYJuEl6IDA4b2zHpuvE8kmABEiABEiABEiABA6HAGJjz0+OdZ+GfkqH0+/70lLE5gwdR9dsESuL7yrEfNNIYFUCFHBflSDPJwESIAESIAESIAESIAESIAESIAESIAESIAESIAESIAESWJoABdyXRscTJwggEKWYy6kTfblWoyj2lkfH6VFRIPT8XKkuHPiw6aqiXqjfqoLRqKcrntrudOW5UtHxlk2nJZ1MvIpeI8CqWm/opj4CRDA2IebtCrm7wu3uMZtuP8vfDQE4KGHcod83LWSMpAAISIrHovrTTRLgttx2HOn3B+pgUms0/gYEdbw4PZFYJKK/w3FwSMFYRVnpVPLNGEZ5zVZLAzvnsUnxdgQP4J5EcOJ/fv6a5/S/HYPgRSTrmGaL1m2pCvAkEvAhgWAwKKfFoj4joMuMmMzBcCCVWn0tYu5XZ6datmt4jiBgk7ZeAnj+4d3iBnHDARaOsLT9IoDvYziJlqp1abRbMhgMt9LAbDo1Du6OhCVsBoU6kFvBzouQAAmQAAmQAAmQwNYIQNyh1e1qgiCKO2wN+0YulEklde6eScT5TbgRwiyUBEiABEiABEjgUAkggL9vWdIfDuX33f2hYvBUu7EnkorHJRoKMqmtp3qGlSEBEvAaAewvWs5ILMeRP69vVKjZtXw2oz6V+LdStSb1ZnOu6kMcGb5Prgj5XCcd8EHwIUQidghHwyHDmugDFwuOgd9GKpnQf4LvFETXm622+nMtI66NcuA/cHZ0JIZpyJ+/rw+4Fw6v6fD5g4g7fmIswddv3XZ2fKRrkZO2aR9h3CvuPYWEBxjj+APxdvgyum3GMTD8f9x/8HGAP9Q4MVNPbpZIaIDkmf+4OKeA+7oHEssjARJYiUDfHosN/vfX740861eqHE8mARIgARIgARIgARI4CAJ/fP2i6w9Rc5wojkYCfiHgJj5FfX9c32w9KaFfOLGeixOggPvizHgGCZAACZAACZAACZAACZAACZAACZAACZAACZAACZAACZDAmghQwH1NIA+0GAgOI0gAwqQwiGc/zykqfKDINtJsV1B5aFm6me0l+3J+LtFIeC3C/nA2+cfVpTqdQCjaRNDVSwb2SeH29+13hdx1jL6Iu3uJEeuyGQIqjH5yLK12R59N27JFBN0RDHhcyL8mIIBwO4SXpxmE15GQwBUORsBTp9uVx3JZLMuaes578XaUf35yrEGetw+PGui5qEG8HXWAMP5k4Bl4L1K3Ra+7i+PxbvuI7S7qw2vulgDup26/v9CYwDnFXFZCodBr5ZHQZFJsfR1i7gj4RuA35gEYsxQE3OxYcRPK4CoIQoWQO2XcN8t826XDUbTR2Z64Jp4Jp8WCflOFTYMikNvucF6PBEiABEiABEiABDZMwN2DgUBXuVqbKiC14Sqw+DUSOCkWJRGNSDwSYeKlNXJlUSRAAiRAAiRAAiQAAgPb0QSbED/FPipttwT+8eVKBTojpsF9kN12Ba9OAiTgcQLYWxxYtnT6ffXFmTT4EH25ONd9ZQg8I8k7/II+es/B9wZ+BulUUqLhsB57//TscQL+qR5EXbC2YxgBFdNvtNraL6sakp7AF+upXNYyaSSwLgLwFyxk4Xc09s+G4flx+/gonW5v6cuY8EswTIFAeyhoiiaNSCRUoB0JEOB7ZARwTECP0Z8G5oQv/jETTjLv/WUGzkh6g4EmZVpU1N4VcA8y4/3SfcsTSYAE1kvAFRvEnOzu8Wm9hbM0EiABEiABEiABEiABEpiDANYLr85Ox8nV8H3+klBtjlN5CAl4ggDWipA8k7oDnuiOvakEBdz3pivZEBIgARIgARIgARIgARIgARIgARIgARIgARIgARIgARLwH4FXAffRSP736zeDIP3XhTupsSuM7AqQQoz0qVxRQV/abgi4osoQaG60WrupxLurRqMR+XJ2poEYf17fLByQMa0Rk6KpKPcz4XZPQGAldk4Az6tFg4HWWelZgu64Fpz7ce/OU084GCBQEwFarg2HQ30GTwqyTxNvx/E4D4GDeG5f3z8s1FQ3WcRH9/S8dVvoojs4OJdOSz6X1cAzBMI22wyu3EE3eOqS7v00731zUixoYOP7RCONZktF1vFcQvBuMhHXn64hyPI/P38t3HbMx+CUOW/9Fr4AT/gbATwP8Sx1E1fQGXa/BgmC7/qWLe1OV+6fNyuIgEDrYjb7+swIMxB5vwYTW0MCJEACJEACJEACSD45Ehk4jtQaTSlVq3Ot/xCcdwlcnp5qwtJYKEgRS+92E2tGAiRAAiRAAiTgUwJDZySWM5If19dMfOSBPvy/b181EXnUNDxQG1aBBEiABLxLAOs+/cFQnitV9f95b/AfgM/B2H9ppH595VpVbNt5cygSw+czGUkl4nosDP45988laU8p17tEvF0z+HGBq+285b9KrTOplBzlc+o7u6gv1irX5bn7TwBzsXQyof5+rq82Wo3EA/VmS5rtlliWPRMEysFzBcl5gkFTgmZQf4aDIRWHx30BoXbXkHQCwuz6JyCi0u3vldo/uKoFf4uhpULH3X5/Zt0mD4jHovL17FSCKhZPIwESIIHdE3D3+NYZB7H7VrEGJEACJEACJEACJEACfiCA73jEtuUy6de1Qsas+KHnWMdpBHova+E39w/S6S2flJB0ScAlQAF3jgUSIAESIAESIAESIAESIAESIAESIAESIAESIAESIAESIIGdEaCA+87Q+/bCCBSCiDac+uGQCtFgrwiG+xbqGiruijIjEOjX7d0aSly9iG+XlxIOBaVcq0m5Wlu9QBF1OoFYPcZctd6g4NFaqLKQbRKYFHSH8C/ujWkBnLPqhHIg5A6HLDdwE8GFzVZLur2+nB0faRG4VyAO7xqO/ePrF03YsqhQtJsoYtY9/Vnd8M7wqk0Kt0/WkSLuXu2x7dRrMhkCroiEJJZl/e3iwWBQTotFiUUjOkeC4Z2Md9Vn8yRXzB2OlXgmtNoduXt6Wrhx//r+Td+J//31e+FzecLyBCYTyyCAFU6xDCJdnucuz8R3MQzvRwTfIagY99SP65u1Bu9PthFJHBDMD+fBiGkIxhCNBEiABEiABEiABEhg/wi44g71ZlOeyxVxRu7sc//aeggt+nZ5oWve0QlBo0NoN9tIAiRAAiRAAiRAAtsggHVZCLjfPDxIp8vg/W0w/+gapmnIP66uKOC+y07gtUmABHxBwPW97fUHcn13J9NWfaKRiFycHEsoaAqWhXCMZdu6TtRst7Wd2DM8LuT1uYt8zyHDENsZydBxpNfvUxTc46MBfiXoPxh8SrDnTCOBdRMwDUPgY5BOpSQWiag/AwSvmq22tLtdFVg3DVPC4ZDguQP/PQi2u+LtqA88EuCXgLLGv8O/vRVnX9VrQdfDbUtK1br6S+F5N6/hXjo9KqqAe5D+N/Ni43EkQAIbJoBkc/ZopH7eSE5BIwESIAESIAESIAESIIFNEpgm3B4MBPQ7mUYCfiWAbyp8Ww0tS+Pesa5FI4FVCFDAfRV6PJcESIAESIAESIAESIAESIAESIAESIAESIAESIAESIAEZMBJGQAAIABJREFUSGAlAuMgElss25E/f1+vVBZP3m8C8VhUhUkhUAqrNhoqPMwNU2/0Oxw0/nF1KYGAIXePjxqUsUuLRaNydXaq4wOBSescJ2jrOsvbJSdemwTWQQAJHFzx58ny3ou3u787PzmWZDwu7U5XKvW6dHufCyDgfoa4OYLAFr2n39cNQYoQXHgsl6eKYE/WH++bbColiXhMwqGQlCpVffes294Lt0Ocu/SSdAJBYTCKuK+buj/KmxRvx32CewE/r+8fXhuAY4q5rIRCodd/w73XaLY0UHJeQ+Dk96tLPfwjkfjPykJiBrwfITYNpzba9ghAeB/PCvyEQcTdpBD39jpgyStBNBOBw9MM/wwnUbzz4CC6iXsKyR6O8nmJhcMSNA2OmSX7kaeRAAmQAAmQAAmQgF8I9B1HE+41Wm2pbWBtwy8c/F5PiB3937evKnSEJEw0EiABEiABEiABEiCB9RIYB+878liqCBIg0XZHAIKeSF4EcU/OfXfXD7wyCZCA9wng3TWwHfWhhP/NR3Z5eiLwvYyYpiYrwXm2bcvQsmU0cnSvWQWVJ/aasWepgqGOI7/v7jWBPM2bBC7Qv9GodLpduaWwqzc7aY9qhWfJxcmJCrPDkOSh3mzpfyNRRCQckUg4pD5EEGt3j3PF2qH35oq2b0L6TZNUOCNp93oq4F5rzD+vh3/g2fGRistHgkExKeK+RyOXTSEBfxPo244m4YGAO4TcaSRAAiRAAiRAAiRAAiSwbgIUbl83UZbnNQIDB/E7I40LRXJTGgmsQoAC7qvQ47kkQAIkQAIkQAIkQAIkQAIkQAIkQAIkQAIkQAIkQAIkQAIrEcCmF5wKIR5y8/CXGOVKhfLkvSIAB4DjQkHSyYS2C8KlT+UKg4I82MsQD4VYMgyBGXdPzzMFkjfVjKvzM4lFIlKu1TRIjUYCJLB5AnA+SKeS+hz4SLwdtcDvXWFy/B2i6hBzhxOMK+buirZDPN0N5MKxy97Tk3VzSQyHQ32fuAkn3gu2T14X5yAo9X+/fq8N5Hvhdgj04nkFdq5NsqKI+9rQ+6IgjMfvlxc6/h+eSxp4g0QpmBdBYL2QzUgykdAgahiEnnEPQbh9WbHnQi4rhWxWz4cQ+yKGpCm4bxkktAi19R7r9h9KhYA7hNxp3iQAQQTLcaQ/sGQwHIhl26JRdi+G+x73Ou7Far2u7591GZ4ZxXxOopGIireHDEOo978uuiyHBEiABEiABEiABLxLYCzmZctgaGmSIJo/CeA7AQnUKODuz/5jrUmABEiABEiABLxPYDQSGTiOlGt1qTUbYlm29yu9pzU0TVO+np8JEhBTwH1PO5nNIgESWJmAK7COxO4PpZIMBsMPy8xnM5JNpSQaCqlIuwq4j8Z+MFhnwB4i9pjfbzFrchPbUSHk24fHlevMAtZPIB6LyUmxoPvLP29uVZifRgKbJgB/tnwmI+FwSP3+ZDQSQxNAjP0PXIF21GPbnisOnm14xjmO/nGTT+AeabbbUq03PsWDeWgqEZdMKiURfWYaFHLf9IBi+SRAAjMJ4NmG9Qr4iMJ3FD9pJEACJEACJEACJEACJLBOAm48EMoMBgK6hkgjgX0j0LPH31I39w+CdXUaCSxLgALuy5LjeSRAAiRAAiRAAiRAAiRAAiRAAiRAAiRAAiRAAiRAAiRAAisTGDoj6Q4GUm+2VJyORgKTBDLJpBwXCypeCmdTCO1OCtuSlvcIQJAYAqIIeECfob+QlXxCk/LTSqOvIR4bi0ZUzBIBFEjwgLLwd8e2Z5YVj0Xl8vSUjsreGx6s0YEQQCD9LAFpHJOMx1XwPRIOv5LRoC4Eb02oyaIsiFdDmNoNqloWJa6La+JZhecUbNo18e+4LgTlO92eZFJJFafG8wwi2e8tlUjos6/eaE79/eTx8wi3Tx6/iIj7pAh9q91RwXuaPwlAvD0UCr1JhjAp0O22aprw/7Itxj3x7eJcMI4+GusflV3M5QRB38smWVi2zjzvLQE8T5Egw32uQsQdgfY0bxHAN3BvMND3RX8wHCc8eglidmuKRGcIrnffUetoAQKN8X2Vy6QlEgrq2ODoWAdZlkECJEACJEACJEAC/iCAeSgSCUFsiwFI/uiz97XEt96X8zMVVQszUNKfnchakwAJkAAJkAAJeJ4A5s0NCDs2mtLpdj1f332u4FE+r3u04aCpYiE0EiABEiCBtwSwnzhwRvJcqc70u8WawlE+JxD7jpovvjIyFjmGfbZviGtABPnX3d2nIvHsn90QODs+Uv8r9CSEhwaDgWBs0Ehg0wRymYw+V2BGAL4p459emLXh2aa68i8Q8BP3xXA4lNvHJxkMP054gVPgtwh/vUQsqs/NkGlOTXKxacYsnwRIgAQmCWC9As83+FLfPT4RDgmQAAmQAAmQAAmQAAl8SADCwogJQjzcrNg+txBXwN1dOyReEthHApqw1BnpffHr9o7Jsfaxk7fUJgq4bwk0L0MCJEACJEACJEACJEACJEACJEACJEACJEACJEACJEACJPCWAJyiB7ajwY+VWn1lUVby3S8CEBj8fnWpTv0QNyxXa9wU9UkXQwD2uJDXIAYYhNefSmV1Gv7MILx+fnz8Kqr8/lgEg0Hg0rJs6Q8HGhSGMiHuPmkYNxBppoisTwYMq3nwBKaJua9TtP0jwHhGqYjti4D8pGD7e0c117ECz6H//fr9tyL/79vXN6LzCPR6L+a+qHD75EU+EnGfFGwPh0Jv6gDR3//8/HXw48uPAE6KRRWkQMKC6/uH1/cc3q//wNzIMPT9V6s31i66h8De85NjFY1eZPwgwQGcNnHvoM603RKYFPtHsD2E3GneIdC3Hen2+3qvrFOg/bMWRiMRFfcPGobOkzkmvDMeWBMSIAESIAESIAES2BYBNwCpWm9IpVZT4S2avwhgDevy7FTCpsk5vb+6jrUlARIgARIgARLwEQHMmzv9gdSarZliuD5qli+rivlvMZ+TRCwmYcMQbnX4shtZaRIggQ0SsCA04zi659jr9z+9EpLB4ZmaSaUkYhiySF4Md02p0WrJY6m8tf3NDaLbm6LhJ4Rkf/AheZVsH410PNw/PavPJo0ENkUA4+7y9EQioZAm3IFvipcN4ly4Nx7KFfVtmscg5J5NpcZJhcLhhZ+f81yDx5AACZDAIgTgc4Z3PoQG4VtKIwESIAESIAESIAESIIFpBBAPhLgg2GdxcpPnUsCdY+lQCCBhKRL9Qa/guVw5lGaznWsmQAH3NQNlcSRAAiRAAiRAAiRAAiRAAiRAAiRAAiRAAiRAAiRAAiRAAvMRwEYXNrwosjwfr0M7CkLeyUSc48PHHY+AWgi5Q9QVBmfhh1JJ+v23TsMI5jgpFtQ5BEEPCJCoN1sSCgVVWBlBZG4Z03BA+PIvEfeAmKahf//z+oai/z4eP6z6YRKAqCyeCdsMLsBzBs8MOKZ9Zq5DGhx04KjjmvvvqDPKcB3d8Hs8nyDmDqF1PMtgOAZJSRDcuohNirhD+DcSDokRGJfpmutchzbhT7VWl+dqdZHL8NgdE0glEnJ2fKRjEoHW7+8FjC93rG2qqu6YbrU7cvf0NPdl/vX9m9b7v1OSHMxdCA9cGwE8AyDY7SapgGC31wNm19Z4DxeEILqeZetc96lc3kpNU8mExKMxSSXiEvFB4PRWoPAiJEACJEACJEACJHCABDAXhbBXdzCQWqMptYm1jQPE4csmB01Tvl5eaGKmsGmItyWRfImYlSYBEiABEiABEiABcUYifcuSRrsjj6USieyYQCIek4uTE93fYGLSHXcGL08CJOApAnhfDR1bBkNbft7ezhRVNwIBKeRyksukl0qKAbFQiIHfPT3PLXzsKWB7WplsOiXpZEp9Jd3E4RB1x3/fPDyyr/a0373UrHw2I8lYTP+YRsDT65X63LQsuS9XpNPrimXNl+AA/swXJ8cSj8UkGAhIkFmFvDQEWRcSODgCA8fRdYub+wfpzJmM4uAgscEkQAIkQAIkQAIkcOAEEI/3x9cvSgG51kavWf/GYNyYs2q98SZWiQLuBz5wDqz5PdvRFvPb6sA6fo3NpYD7GmGyKBIgARIgARIgARIgARIgARIgARIgARIgARIgARIgARIggfkJWKORCobcPT5Jq9OZ/0QeufcEIHL7jy9fZDSiCPc+dDZEhyHkDicQBAhV6nWpVGsCH5B4LCqnxaKKG0P0FaLGk8LIk+3H+dFwWI+dJe7OxBD7MHLYBhLwFgHXucJ2HPnfi0D1pNj2r9s7dWbDswoi20hCMinmvqxw+ySFSRF3/LvrPNfp9jTw0hWhd+uKZ+5/fv7yFkjW5kMCeL99v7zQZCYPz6WFRf7XhRaJFL5fXWpxSIZizUhu4F4Xjp4Y/z+ub2YmRFhXXVnObAKFXFYK2aweSIGT2bw2fQSSmLX6A53zNtvtTV9OMqmUJkoSGUnIMCjiv3HivAAJkAAJkAAJkAAJeJsA5qMQ3Or1+5o0jOY/Akj6hnWfSCiogkE0EiABEiABEiABEiCB9RNA0H6vP5Dfd3frL5wlLkTAFczU5NWcAy/EjgeTAAnsN4GhM5IBEo602vJcqcxsrGmaUsxlde8wskRSOHs0koHtSLPVlgcmOJnJe5sHIOGfYRrYDla/TPh64CfE9tv0yd5mVxzktTBHQ2KIdDIhkG9HsghXHA6+wVi91BXMwMvPF0r67xNrm9ta5cSzrFRviG076tc0GA5lOBxqgorPrJjLCcTqod0eNoyD7Gs2mgRIwBsEKODujX5gLUiABEiABEiABEjAywTcmLPJuBF8DyMRkCOjV0H3/mAgiIFzDWtKiCOKYp2JRgJ7TgD3BNbYsT6E+wAx7TQSWIQABdwXocVjSYAESIAESIAESIAESIAESIAESIAESIAESIAESIAESIAE1kZg6Dhij0RuHh6l0+2urVwW5H8CJ8WiZFJJoQi3//vSbQEEXSEgmkun9Z9s29bAh3AopMEYEB6GWK0rPrxoy9+Lu1frDW6eLwqRx5MACcwkcHV2KrFoVJ7LFU028X/fvuozzP37+wJcMXf8e6PVmln+PAdAFB7lTgq2TzvPrWu1VpfnanWeonnMjglAvD0UCulYwTtxl+aKfiNY8efN7VxVcccckzPNhWurByFo9vSoKPgJCxkBCnlvtQfGF0OAsuU4Um209B0Cx+dNGd5N+J5KxhOSiEW1zxEsTSMBEiABEiABEiABEiABCLhDyP0W+zK9HoH4jADWpfKZjCTjMRUL4jTfZx3I6pIACZAACZAACfiCAObMSOiMJLcM2N99lyEB8nE+r8mzlxEd3n0LWAMSIAESWD8BiHd2en15rlTVd2SWYT2hkM1Iwl1PmHXClN/jmv2hpf4xLQqDL0FwO6fAjwkGn5NtJBTfTqt4FS8TgB9KPpNWP2DTDIqJJBHvFi2RVMA1V7x98qf7OwikQwge5p6Bf1uXQayu3e+/KspDyH0wHEi5WvvUbxnrscV8TmuG+SiNBEiABHZFgALuuyLP65IACZAACZAACZCAfwicnxwLYs7gU/TRN7U7r3TjtvFt//XiXGMNwuv8EPcPNtb0AAkMHCQ2GGlcD9a8aSSwCAEKuC9Ci8eSAAmQAAmQAAmQAAmQAAmQAAmQAAmQAAmQAAmQAAmQAAmshYDljMR6ccquNZryVC6vpVwW4n8CQdMUZG2H0z4DYv3fn+9bAKeO40JeBZBhCHhGAAQ2u2kkQAIk4HUCroMFRBsGg4E+yxAMe33/4Lmqu3XFc/a/v357rn6s0FsCbvIaCDpjPO1aEARJAr5dnAtEMR5LZak3m592Ge4FOHuahsEEPB4e3K4wP6oYNAISpNLfVnvLHo1U1KBSb0i91dKERpsw3IeFXE4F3OFITfH2TVBmmSRAAiRAAiRAAiTgXwJu8NFTqSy1Gd96/m3l/tYc6+vFXFYS8TiTc+1vN7NlJEACJEACJEACOyaAOfPAsjTp0SYTce64mb66fDQSkfPjIwkHg2K8JKldo5anr1iwsiRAAiQAAkg20u525f7pWZOOzLJsOi25TFqioZDuEy/zDMVe58B2pNPtyu3j06xL8vc7IIDt/39++aLi2RRw30EHHPgl4WeEpDupZELn0E/liuDf3ETzKsg+GkkIz6GgORZqD4gYEhCseeLfXMMYxrnvheDxe1fk3cS5C/q8oA49y/5buY1mS54qlQ99tYq5nOSzGQq4H/gYZ/NJYFECeOYgFgY/8bxaZv71/poUcF+0F3g8CZAACZAACZAACRwWAXxL//H1y8zvV8xRsb4I+3V7J+lUUnLpNP2QDmu4HHxrkehPk5YOBnof0EhgEQIUcF+EFo8lARIgARIgARIgARIgARIgARIgARIgARIgARIgARIgARJYmcDkJq9b2NCyVMS50WqtXD4L8DeB8+NjSSbiFP/0dzfOrH06mdR+RoZy3P80EiABEvALgauz0zdJKOCo48XnGILbvl6ci2VZmhCF5l0CqURCzo6PNBAQ4u1eEQNJxuMqyv5ZEgAIt58WCxpgCWNiFu+OM7dm7rMBQa1hw/B+hfeohvgOhrBBu9fX5EUIAl63hYJBKeZzAodACNksK8Cw7nqxPBIgARIgARIgARIgAe8QGDojGdq2PFeqM5N1eafWrIlLAN/hmPPHIhEGTnJYkAAJkAAJkAAJkMCGCFgvyThL1RrnzBtivEyxEA+B+LBpmmK+iLibC4p2LnNdnkMCJEACXiTQsx3p9nrqXzCPnRQLAl+9oGFoku9lHp/Y68S6kmXbKhwPAXmatwhQwN1b/XFotYHYOvzUTMOUUvXztWeItRuBsUA7xI3DoZD+UcF2/V9AQqGg/ht8IFwhdwdCyI6j5+Dfkdx+0WcaBOpcUWW3XNu25eaT5E35TEbXZCG+HDHpZ3NoY5vtJYF5CUD8D3Lt+KnPq4kT4aMHX71VjQLuqxLk+SRAAiRAAiRAAiSw3wSw/nd6VBTsnYRmTECxF2Y5I41dgvA7vrOj/Obd7wHC1r0h4N4DiG1HbA+NBBYhQAH3RWjxWBIgARIgARIgARIgARIgARIgARIgARIgARIgARIgARIggZUJuM6D5VpNhkNLMqnkqxAqRUZXxuvrArDh/88vV+pgD7FZiIDSSIAESIAESMBLBFwnC9TJy446EDE4KuSl2WrL/fOzlxCyLhMEgsGgfL+80GDDh+eS55IZTSYs+KzjMGeD01q13uD8zQcj/PvVJZ1sd9RPCNLr27a02h15eH5+E6y3SpXwDMH7KZ1KCpIvQLwmZBgaQEwjARIgARIgARIgARIgAZcABCP6li2tbleFtmj+IhCNRDTQUpM1mWNxIhoJkAAJkAAJkAAJkMD6CWAdd2Db0mi35alc4b7H+hEvXSLEPjOplCA5MsREjEBAk9Vyarw0Up5IAiTgUwIQcIeA+u3D41wtcPeHcTDEm5ZNgIFk1QPbEVuv39F3pCuAjLKHliXNdkfgA0zbPgEKuG+fOa/4FwEk2inmctJst9Wfzt6A7zf8yzEfRHLLbDotkXBYK7DIc82NXwjISEXk8Vzr9/ty8/gkEHKfZslEXM6Pj1V8GXNPGgmQwH4QcJM5aOYItbHkOpJIvPxvZkPxDHGF2jE/QgJlPP/0e/XleYHSw+Z6fLgo4D6zS3gACZAACZAACZAACRw0gfOTY40jmDeBkDu/BLTxfgv9kA56AB1Y493x/+P6Rte1aSSwCAEKuC9Ci8eSAAmQAAmQAAmQAAmQAAmQAAmQAAmQAAmQAAmQAAmQAAmsRGDojNThudvryfX9w2tZ2LA4OSqqw+J/f/0SBxGRtIMjAPERZHuHuH+5Wju49rPBJEACJEAC/iAAUWvY5FzGazV3ne8QsIvAXZo3CUC8PRQKqXA7BNy9ZpMJC6bVjcLtXuux+erjzrnndc6dr1QeNS8ByxlJu9+XSq2uwcurmGma+v3kiraHQyEJmcbSogur1IXnkgAJkAAJkAAJkAAJeJvACCKUji3NTleq9bp0e31vV5i1e0MAYkRH+ZzEYzGd70OUiEYCJEACJEACJEACJLAZAvBWsl/WcZH4aDAcbuZCLHUpAol4TE6LRcH6+DqF8JaqDE8iARIggR0RgIA79hnnSdAXNE2BgLsrtI6EcMEl1xXwjsRep+U4MoJgKRac3hkE3OH7+ZEQ8o6QHcRlKeB+EN3s2UbClw7+CvfPz9Lp9jZeT8QaHBcL42SXQVPCpqlic7NWTRHDAMMaKxKeWqORDIdDuX54/DD5BJ6j//hyJZBuDxqGCrnTSIAE/EnAncsglmmW4V7Hs+KjxDd4hgxenikQb+/0uhof1esPJBoJa/IxPD8ioeDaEvL2bUcF42/uH6TT2/yzdhYj/p4ESIAESIAESIAESMA7BJBA6I+vX/S7OGLOl3wMc0vMMWGLJEfzTqtZExJYjoA79vuDgfy6vVuuEJ510AQo4H7Q3c/GkwAJkAAJkAAJkAAJkAAJkAAJkAAJkAAJkAAJkAAJkMD2CMDZEc7PEHr88/pGf04aHLhj0aj87/c1Azi21y2euVIwGBSImCKwZ9r48ExFWRESIAESIIGDJwBHi6Fl6R+vGpzv4IT37x8/vVrFg6/XSbEomVRS4PSFZADv58ZeAfSv798EMUv/+cmx5JU+WbUeEPyGiPsqwfmr1uGQz8f9BFGDVq+n4gUIXkYgcTQalc4CCTcgsoB+xDsJQjVu0CCDhQ95dLHtJEACJEACJEACJPAxAezNDCxLbh+fpNeneLufxgrE28+OihIOh1VgDd9yNBIgARIgARIgARIggc0SgH9T37Ll7gkClEyUvFnai5WONfGL0xMVIqagyGLseDQJkMB+EHDFQmuNhjyVKzMbhUTQZ8dHaxFwx8XcRCfuf+Onu1IBSVHLdqTebMlzZXbdZlaeByxEgALuC+HiwWskAJHiQi6rfk8QvZqW3GGNl3tTVDIRl6NcbuwzYRi6fvqR2DJOxDMUzzEcA/F2JKWAXd/ff5r0FO1LJ5ISehFiXjYRxqY4sFwSIIHPCej8ZYQYppH0h0PpvuyTIe2DMxonpgkFQ4J3qWXbOuFBcgjsz4SD4wQR75NEaFKbFyH4Sq0utWZTbPgTBwIC37zjQn6ckNc0ZiaXmNV/eFQNkUAHApuDgdw9Pnnad3lWe/h7EiABEiABEiABEiCB9RNw40N0DrpAMIH7bRydU/R9/TVniSSwfQLuuH8uV6TaaGy/Aryi7wlQwN33XcgGkAAJkAAJkAAJkAAJkAAJkAAJkAAJkAAJkAAJkAAJkID3CUxm5L65f5BOr/e3SlPA3fv9uKkawnn+2+WFOtBDxLBcrW3qUiyXBEiABEiABPaeAAJHvl6ci2VZmhSF5j0CqURCg6QRvAjxdgTWeNUwljCmMJYwpmj+JxBC4qSrS4Fvbtgw/N8gH7ZAhRVsR4Ppmu2OhMMhiUYieo/1+gNptJr68zNLJxOCRBAhwxDTQEghjQRIgARIgARIgARIgASmE4B4e28wkFanS/Esnw2SUCikIh8JJG4yjIWCLH3WVFaXBEiABEiABEiABDxFAMJumEdX6w3OoT3UMxBtz6ZTUszldG2cwpke6hxWhQRIYGsEXAF3CMtAYOYzw3MTz8xEPCbhUEgPXVTEaZGGwUcYe6D4+fvunkkEF4G3hmOxX/zPr19UrP/huSTNdnsNpbIIEvicAMYb/E9s25Z6sym1RnMnyOCHlc9m1L8JvjCYK87yocB8H/N+GJJiQIBZhZs/MPhoFCAWbwQkHAxuLdEmaohnPwSc0bbPBOp3Ap8XJQGPE8B9DrF1vZccR+qtlpQq1ZnJJhKxmOSyGYEom2u4/9z7cOA4el/C7xPznsnkFblMRo7yOYFXXnhFIcxJofh55n8e7w5WjwRIgARIgARIgARIYEMEzk+OBYkcERuygH671gZi1kFkM6KRwIEQcL/nflzfMDnWgfT5uptJAfd1E2V5JEACJEACJEACJEACJEACJEACJEACJEACJEACJEACJEACfyPgbmp9Js7tCrj/+fv6Uydo4t0vApPi7Y1WS4NHaCRAAiRAAiRAAssTyKXTclTIS7PVlvvn5+UL4pkbIRCEePblxWvQLOY/XrbTo6Kkk0kN/kYQEG0/CCCAFkLu0RWDxPaDxm5aod/ICBAcjfR5ADFGhAtatiPtblc63a7YLyLvg+HwTaAf+i6fzUomlVzK0Xo3LeZVSYAESIAESIAESIAEdkEAQXYQd4B4zlO5MlOQYhd15DWnE4Cw2nGhIPFYVIXbKczDkUICJEACJEACJEAC2yPgiuN2ez1NxEvzBgEkOMpnMpJJJlQEz6CgiDc6hrUgARLYKgE3ychnfrhuhQzDkJNCQYXU06mkChtvUsAd13UTWfeHQ7m5fxDbcbbK59Av9q/v33T97/7pWVqdzqHjYPu3QAA+C0g8D+H2crW603s+lUzoM2/sfxGYKeLuxjW4mLq9viY+aLZaH7YDvhoQZkZSIcxFgwGIqq9f5A6i0Hjej4XbxyLzaBdE+CDGRyMBEphNAPcR7p+h4wi+7fFebLU7C8cowdczGg5LNII/Ef2DOZZrEHD/dXv3pkJB05Svlxc67wqaxlJimKi/NRqLxEN4/u7xSTq93uyG8wgSIAESIAESIAESIIGDI4D56R9I6iciEcaGHFz/s8GLEcAqS992NBnX+2+5xUri0YdMgALuh9z7bDsJkAAJkAAJkAAJkAAJkAAJkAAJkAAJkAAJkAAJkAAJbIHA0BmpI/GswEZXwJ2Zi7fQKR65BMXbPdIRrAYJkAAJkMBeETg/OZZkPC63D48qAkzzFgGIt0Ngwi+Ja9yEALPm8t6izNrMIuAK8yOwEwGetO0TQIytLeNg22Dgr37A3+2RyNC2tVIIwmu2O1JrNmU4HGpQbjadlmQ8JslYTIUcaSRAAiRAAiRAAiRAAiQwjYAfMusVAAAgAElEQVQKUyApkG3LzeOjDAZDgvIRgeNCXjKJhCbfCnLe76OeY1VJgARIgARIgAT2gYAbvA9xNyRLhhAqbfcEwuGQ5NJjAfeQaTDJ0e67hDUgARLYAQH44fYtWxP1zZMsPp/NSKVW1wRxl6enGxdwBxIkE4RYaqlak2q9vgNKh3nJWDQq8MHG/vLNw6MK93vBkMg8o2LXhli2JZ1uT5DAnLYfBC7PTgWCRXgm1RqNnTcK400F1jNpgbwyROzgUzHNq8LGs2rkqAC7HjEaSaffl3qrJb3+4MN7CGLOR/mchMygxKJhCRumrEPDHV8c+OwYyUgFpvtDSwaWJf3+QEKhoKSTSYrx7XyEsQJ+IIB7Cfe35TiajAF/nisVaXdW86PF8yQRi+kzBmLursE/F3667w2+XUgsEYuMnxOLbPO4CXtQJoTnH55L+n6nkQAJkAAJkAAJkAAJkMA0AoVcVgrZ7FbW/dgDJOB3AtYI34sjeS5XpOqBtSy/8zzU+lPA/VB7nu0mARIgARIgARIgARIgARIgARIgARIgARIgARIgARIggS0QcB0I4TT45/XNp86DroA7HPT7w4HYli2GEZCxU/JI6s2W2C8idpNVh4BdOBRSZ8hGq83AyS306zouQfH2dVBkGSRAAiRAAiTwdwJ/fP2iAWj//vGTeDxG4KRYlEwqKf3BQK7vH3wRWOM6FiE48M/f1x4jyuosSwCBnRBxDwYCFAJcFuKaznNG8rcgPXwDQ2zTDdBFUC4cRCGuAPHGs+NjFaeJhUMaTEwjARIgARIgARIgARIggfcEMJcc2I5+f1bqjbkEvUhxOgHsZUzbm9okL1zz68W5hE1Dwqa5yUuxbBIgARIgARIgARIggQ8IDBxHWp2ulGt1QZJb2u4JRMJhTXBKAffd9wVrQAIksDsCEJjpDS15KpcFiUZmGfYSse8Yi0bk6uxsK0JO7rrU0LLk/rnE9+isTlrx90HTlFQyKdlUSoJBU7q9vtw9PXnGHwX+S98uzgWi1661Ox1NYo45FsYJzb8EXL9/jLl5nknbainmjfCLgXhyyDTFNALqHzPLEPMwsGz11UA8Qqla/fBeSsTjKuSOe1D/BAILCTS7dcEz2h69+IggKatlCQShm+223s+ufb+6VH+RqAlpehoJkMB7AircjvsJ4u22rcLntUZT98nWbXjGJONxScRj6suFa00zJFc5KRYkHAzOnYRs6OCZMNJnTxnJcCgouO7uY3kkQAIkQAIkQAIksFcEMDeFfxEsYhpTE5jtVYPZGBJYkQD2fxG/8+P6huuSK7I85NMp4H7Ivc+2kwAJkAAJkAAJkAAJkAAJkAAJkAAJkAAJkAAJkAAJkMAGCWAjCxtasJv7B+nMCGh0Hbk/qhIEMu6enl8DOiBgAQFMOEBisxlC7nC4/H13Lxad+jfYs6sXreLtF+eCn41WSx6eS6sXyhJIgARIgARIgAR0TuQ64CEBDuZEmIMhqIziErsdIKlEQs6OjzS4BuLtmwgO2lQL//X9m4xGIv/5yaQAm2K8zXIR0HlUyOt3lBEQCRsM7twm/0WvhXuv7zjS6/f12YF+w7MEEo4QcaeRAAmQAAmQAAmQAAmQwDQC2J/p27YMhkMpVWsCUSTaYgSwf5HPZCSdTKhAxkdJhhcrdb6jIWj15fxMIkFTQvxmmw8ajyIBEiABEiABEiCBNROwnJF0BwNpdbvyXK6suXQWtwyBcDgkuXSGAu7LwOM5JEACe0EAwqR4P/UGA3ksl6XTnT/BSCaVUgHRbSX4hiDxwBlJu9OVh+dnsV/8iPeiIzzUiHgsqutXEIiF/3Sz1daxAb8UL9n5ybHuc7vmOLb0B0MVp8Y+ONYw8YfmPwIXJycqYHzz8CidbtdTDcA9cVIs6vouLLiAiLs+a/t9aXa6UqnVPmxXNBKWeCymCRQioaAgacYiBn8Q27GlNxjK0LI1BgIcu/3+35KKXpyeCMShokGTgnyLQOaxB0FABc8Rt2RZOufA/AP7OpuOJwqHQir4Bz/daYY4p+NCQX+FpwP2fD56SqD+Q8fRBBLwK0VsjZ/8Sw9ioLGRJEACJEACJEACJOBBAogdQwzZvN+8HmwCq0QCWyOg31u2o99av27vtnZdXmj/CFDAff/6lC0iARIgARIgARIgARIgARIgARIgARIgARIgARIgARIggZ0TmBRvhwMhRLpnWTqZlFAoOPUwV6RdN8n6fYHoIMQzJg0OkPh3OEE+VSpSbzRnXZK/3wEBFW+/vBDTMCjevgP+vCQJkAAJkMB+EzAMQ3KZtAZsIUBz0lTQ3bal1+vrO7jtscC5fe4ZCK99v7zQgNl558Ze4uE6dv55fbPxwCYvtXvf6oLnQjaTfg2MRkAYnHXNBQNI942LH9oDcQMErFfrDUnE44JA/BD7zg9dxzqSAAmQAAmQAAmQwM4IYC9lYDsqVoG9kkq9vrO6+PHC+H4/OzpS8SH8N0SvWu2OVBp1GQw2LyaFva4rCrj7ceiwziRAAiRAAiRAAntEAHPqIebUtq3JNYcUFd1570Icr5DLSioe1wSn3N/YeZewAiRAAlsmgHeT7Yyk1evJ/fOzDIfWXDVAAozTYlGikchW9xixx9kfDuW5UpVWuz1XXXnQfAQgzIV3YiIW0xOwl3z3hDGx+XWr+Wr49iiIXOez2dck83iHYzxD6N+ybIHwLnxpur35kxIsUw+es34Cp0cQSE962hcqn83ovQKfmYhpzAXhVQh6NJL759JMcXr46uEa4XB4rvLdg9x151ano+JhH4lA43iIQEOMPhqEUPxCl+HBJLC3BPQ94oq3D4bqE1tvtf6WAGGbAPDOi0WiEo1GJJUYJ5CAfeanh6QRaAcMwvNMIrfNHuO1SIAESMCfBC7PTqXb7WkiEfzht5Q/+5G1JoFVCWBtqJDN6jdi2Jjve3fVa/J8EvAzAXx34fsL31z49qKRwLIEKOC+LDmeRwIkQAIkQAIkQAIkQAIkQAIkQAIkQAIkQAIkQAIkQAIkMJXAMuLts1BCjPTq7FQzgk8anJYhmoGfcGR2ncHhxFyp1aRcoyjJLLbb/D3F27dJm9ciARIgARIgARkLuceiUwXd4awLwQna5gm4AugIEkLQqd/MnWPTUc1vPTeuL54D+VxWf8Io3O6/fkTA4dAZaRC7a3C0ZlCu//qSNSYBEiABEiABEiCBbRKA1sPAcXQeWa5iv6S2zct76loQRC/mc2LbjrQ6bel0PxaDCpqmJsfLptMSNCAKCTEpCOLbYjuOivWUqrWNCoBQwN1Tw4eVIQESIAESIAESOGACrohapVbX+fRngooHjGlrTUfy6uLLfgeSnBpMULs19rwQCZCANwi4yUUa7Y4KzPT6fV2/6Pa60usPplYS/prY709Eo2Iahgq4b8sgiIPkgtVGU9emaKsTCAaDks9kVMRZAgEVbIdQba3ubcEhJEhEvSEshvc3xiFGoiYlwF647Ui92ZJao6Fi9ItaMGiqb3koGNL7YpYQ9qLl8/iPCaBfse76VK5o/3nRMP6w3lvM5VTAfZ6nINaDLceR7mCgCTPmSeqJNV3MV3G9eaap+LZAAoNuv6/xD7MMQvQQy09GIvQVmQWLvz8IAvClQiJjPPP7Q0vqzebOxGsx34pFIxINhyUcDAmS5+CZgLnXKCBiyvj79f00TJ81I0f3oPAcuHt8kg6TmRzE+GUjSYAESGBVAv/6/u1vReCdCDH3fn8wfj++/H3Va/F8EiABbxLAOghilGDzfut6syWsFQlsjwDicbAWeXP/wG+v7WHfyytRwH0vu5WNIgESIAESIAESIAESIAESIAESIAESIAESIAESIAESIIHdENiEeLvbElfEHQ4lk6Lt71sKB2UEncDgePLr7m43MHjVNwQo3s4BQQIkQAIkQAK7JwAnEQREImCsWqvLc7W6+0odQA3++PpFMJf1q6NXLp2Wo0JeRepuHh4PoMf2o4kUbt+PfnRbocF6o79E3LcprrBfJNkaEiABEiABEiABEjgsAu6ezWAwkGanc7BiWRC3gZgQRHEgaNZst18TA0+OCIjrHOVzKoIVMoMSfBGTwjFuYiXdo+p0pNZoLiUoNc8IpID7PJR4DAmQAAmQAAmQAAlsnoAK5UK4sT+QSr0uzVZ78xflFaYSQKKl85NjFWdFoiWukXOgkAAJHCIBFSp1RiqSDNFfwzQEe/lY63gslf62TgHR0IvTE4lGImK+iGZvkxvq27cdaXc6cvf0vM1L7921DCMgqURCkvGERKMRFYjGvKRcrYpl275oLwS0j/J5FbANv1OwhXjS0LbFcUZy//wk3V5/7jbBFyebTkkmlVKxXKzdNVqtg10HnRvcmg6Mx2JyeXoizxBwbzY9m/AI4+OkWJCIYcwlrg4xr05/oIkF8B3gBUNsRAZ/EjEmMvJCh7AOOyWAJDFDC0l3R/Jcqeiez64Mzxf4VboJxvATiYGRLsJN5oD3HNYX3hvmSjDsOT08l+ZK5rCrdvK6JEACJEAC3iIAAXckJsK3PlIBwQ9i2rsGtUZyEOtF2L33Iuw+TwIhb7WYtSEBEnhPAOLt4/2SgATnySJGhCRAAuNEks5Ik3Yz4SgHxCoEKOC+Cj2eSwIkQAIkQAIkQAIkQAIkQAIkQAIkQAIkQAIkQAIkQAIk8Epgk+Lti2LGBvTV2akKZcIh/+7xSfqDwVzFIHAFwqbJREIDHWBwZsF/uX93/w3BD3Ca5Ibd52gp3j7X0ONBJEACJEACJLAVApgjQcD9+v5Bur3eVq556Bfxu4C761wEB+4/r28OvTs9334Kt3u+i1hBEiABEiABEiABEiABEtgqAQTqDmxHA3YPMQCpmMtKKpmUcDCoAhoQxEAQc6/Xk1K1+ioIFQ6HVOQdYlghw9Agx/cGhhAEgTgIhNKwrvJUqYi9ZqEsCrhv9RbhxUiABEiABEiABEjgUwLwherbtrS7XfU9oi1GAMLrKiISNCUQMHTu3Bv0ZTi05i4IflzHxYIk43Gd02O+PmW6Pnd5PJAESIAE/EpABdxtR0WSQ6HQWJjdMNS3FX6skz6yePYiSR3ElSHiNG2dY9Mc3DUpCMT9ur3b9OX2tnz08clRUeAHAMOaFNa04LfsF0Pds+m0pBJxTcLiitxO1h8CShjf9WZz7sSJuAcS8Ziy0fmGaagIfH84lJuHx7Wv2fmFt1tP+LuDi8g4qeUmLBIKyZeLc6nWG/psgl+RF80VcA/POY9EsgwIQpeqtbljDzbdbjzPkXi0kE6pUCeNBA6ZgCaI6fU0fmeX/q94xiJBSTqRkLCJBBEBjTd6/36DQOA0g3gu2lBtNA65O9l2EiABEiCBJQhAwB3ro5jfThpeOZByn/z50TsI3+rdbk9jbvFnl+/UJRDwFBI4aAKIey9ks1OfAwcNho0ngRkE8GWG70m88xBPSSOBZQlQwH1ZcjyPBEiABEiABEiABEiABEiABEiABEiABEiABEiABEiABEjgDQHrRbSi0WrJw3Np53Qg3g6BUjhHInjl8bmkDtUfGZwmEbSSTqWmBgh8dB6cJp/LlZ2316sVUPH2i3PBT6+MDa+yYr1IgARIgARIYBsEXDHxf//4uY3L8RoisjcC7rYtf/6+Zp96lACF2z3aMawWCZAACZAACZAACZAACXiAAPZIIBCBRLeNdlsqtboHarX5KiCB3elRUaKhkIraQNdmNBKBIJQGIfcH0u52VDwynUpKIhZVoXc99pPq4XwIuUMMqtXpSqfbVUHPdRkF3NdFkuWQAAmQAAmQAAmQwHoIYC49tG15KlfU74X2MQEkRopFohKPRVVYGHNb1yAwDN8sWK/fl3qzpX5cEK37yOBrdFosSELF20WCAYq3c/yRAAkcLgEVcH8nAOqK+OI9BeEZrE9AqBl+sLEXgXcIZu/KBo4jQ8uWX3f3nhV23hWbea6L9+D58ZFgjct2HClVKvr+9JPh3f/98lLF1cOm+WkSFnfOhTnD3dPTa+LFae0Nh0Ly9eJcf4XjTQNJXkyxRo6KuEN4G77d+N0hGvzmL05PNMlDp9dT/3kkeli3IUnP14sLaXc60mi29FpeM4zBbDolR/m8ClzO80js2Y40Wm15LJU8M4bQp0g+epTLSNAwPl2/9lofsD4ksE4Cur/jjKTWaOg3+q4Mz5aLk2P97g0HTU2YM80gDog30Y/rG92XopEACZAACRwuAcS4IkFlMhHXn6vaNAH3j8rEUgLWFPBOcgXep763BgN9X/X7A/UtwR++v1btKZ5PAuslgG9Ddz0kgiRC6y2epZHA3hNwv9EYT7n3Xb3RBlLAfaN4WTgJkAAJkAAJkAAJkAAJkAAJkAAJkAAJkAAJkAAJkAAJHA4BV8C9XKtJuVrzTMMhzpFOJrU+9VZLHdEnDQ7qx4WCpJKJ139GMAva8JkzuSvECRHLTTi2ewbgChWBg9G3iwuBkz7F21cAyVNJgARIgARIYE0EIJLw/epSAzv/9+v3mkplMbMI+F3AvZDLSiGblVa7o0GyNG8RwH19clQUOIHB4IgbNAIqOEgjARIgARIgARIgARIgARIgAZcAgnE1CAkJb0slFaDZZ4NIGb5n47GYTAtadEU+JhkYgYCE51Hw0cBmEeyLoRxYtV5XYah1iEJRwH2fRybbRgIkQAIkQAIk4EcCELgZOo70BgOdS0MYl/YXgWAwKLl0WkyIhQQCEjJNFW6Hr5ARMPRAd5oNlhAJsmxHhsOhDIZDaXd7KugOMaDJ+TR8js6QkCkSkSDKnFNwk31DAiRAAvtK4P1aBnaDw+b4OYtEc3hXYZXCtm19DmO/eJfi7aiXK8j9UCqpv8F70/dGMPi3d8C+9uGi7YJI+enRkUQjYXmCeHujuZa1p0Xrserxl6enEo9GdLxi/e0zwzgf2I7Um00Vq4dg4DTLpFJyUizorzB/CJmGjnmIEmK+0en3pd3pSqlaXbX6vjv/pFiUTGrsMw+DP/zDc2kjwou4h7+cn2lCHiTmqTWanuKFeSqSdiIZEEQy5xFwn0yW0en2pNMbJ8ZAEs9dGmIdkomEnBTyc91Lu6wrr00CmyKAec7QdqTd68lzparfkYsY3qvwm8VcaVXDewgJcyJB80MfPXfuxhiaVWnzfBIgARLwL4F1i7ZPklhEwH0aQXedFu4OSK+J76qP0l8httZ6EXbHGjm+0z5LyunfHmPNScD7BCDeDhF3xIp8lETI+61gDUlgdwSwXo1vtZv7B08mItwdGV55EQIUcF+EFo8lARIgARIgARIgARIgARIgARIgARIgARIgARIgARIgARL4kIBXBdxRYQi4Q8gdBmfN++dnCUhA8pmMJBNxgVMMbB7hdhwHR+7zk2N1OPkvxU8/HBPuRlSr05G7R4p98vFBAiRAAiRAArsm4M5hMB/6fXe/6+oczPX9LuB+dXYqsWhU7p+eNeCS5i0CbsIqCrd7q1+2URsEUMypLbmN6vAaJEACJEACJEACJEACPiBgjUYq6PVUrkit6U/Bp3kwQ9zx4vREwsGghD8Rz0BZCMrC/tayibAg6IPz+yo82dVktqsKelLAfZ5e5jEkQAIkQAIkQAIksF0CrvAaxEQfS+XtXtzDV0slE1LM5VR8F4a9CgizYu0aPz+SaNV59IvAKs6DQBBEVmuNhnT7fRUgyaZT6u+FMije7uFBwKqRAAlsjYDrn+te8L1QE56rEDWFoDIEnPD7XRvqNLBsFXWeFNJGzeCDUMznxLJtqdTqC4uw7rpt27g+3ofHhYLEohH5cX2zEQHubbQD7/N0Ii7pZGIucbEBhJRsW0UEbx8e/zY2wKWQzarv9+T9MJnkHoksYT9vb2UwGG6jmTu/Bu6rC/j3RCL6HHANwuOYvyJZzibstFiUSCSsolfP5comLrFUmRBqPsrntW46PzWMuQTcMf4wV31veI49lXf7HYBkpedHRYmExkk6aCRwaATwXd7tD6Tebku13phbOBZ7RkjkkIjFZGAN9dxVRNxzmbR+q8YiYf1W/ehu1KTKSK48GGgiGzwnEatEIwESIAES2G8CH4m2u+ummMd54HP9w05whd0nf047GO83vNvwjuP7bb/HNFvnHQKFXFbXQ1ZN4OCdFrEmJLB9Au5+b7lWk3K1tv0K8Ip7QYAC7nvRjWwECZAACZAACZAACZAACZAACZAACZAACZAACZAACZAACeyegJcF3EEHmyIQXYczDAL/Jh3U5xVudym7IokQ4nh4Lu0evkdrAGfxy9MT4YamRzuI1SIBEiABEjg4Aq7TXrVWl+dq9eDav6sG+13A/V/fvym6f//4uSuEvO4HBCCI8v3qUn8bNcdJqWiHQQABfgPHkchLMrLDaDVbSQIkQAIkQAIkQAIksCoBzCMt25GnWk0gPGlZ9qpFeu587P0gYDGfzcwtVgYuq8jdKFcHQu6OCiFV63WpN1tLs6GA+9LoeCIJkAAJkAAJkAAJbJQA1mQ7vb6KzLY6nY1ey+uFRyMRyaXTKogJcUwIBbvC7YvUHXNpCGTiz9CyVdwOfl2umQZEiA1Pixot0l4eSwIkQAKrEJgUcIdub3iKYOj4mSqeEG9HW1EfiJci6d3d45M2PxgMSiaVlGwqJaZpimVZ8lAqSae7uqAp1oXwx3HG4t1+NwiVH+VzAj/cH7+vZWj7cy0P/ZxJJqWYz74IaH++Eof5AJJQDh1HkyVCaHcwHIuwY55wdlSUaHg8B0FJuB/eJ45xExrgXKyDbkq83AtjDGMe91MmnRLTMFREsdlqazIcMEKyycdSSewN3RcQMcZaLITy757G97kX7KRYkEwq9aYqeG7OEst013rdNWMIe8F6/b78vrt/Ux54b4rrNIZIfDEe/+P5N40EDo2ACrgPhlJtjJ/tDiY9n5h+t2bSmtgC7yIYYoj6g6E8V8pLJePVRArHRxI0jLF4+we3ovsswVzofS1VyL3bo6D7oQ1gtpcESGCvCfhdtH2ezsFr132vTXu/Yb3cfb9B3J1GAiSwPAGsB2EdY3J9C//29eJcC42YHycRWv6qPJMEDoOAJtmyHU0+cn3/cBiNZivXToAC7mtHygJJgARIgARIgARIgARIgARIgARIgARIgARIgARIgARI4DAJeF3AHb0C0QuIuGPTGraocLvbs68inA8Pawkc2dcRA8d8iN1TwH1fe5jtIgESIAES8BuBq7NTQTAXHI0wD6Jth4CfBdxdxyLLtuXP39fbAcarzE3ATSyFwMzgrCjTuUvlgX4ggIBzfIOHjICYDMz1Q5exjiRAAiRAAiRAAiTgCQLQmrFGjjxVa1JvNAXfevtm+E7Ct2wkFNL58jYNgcqYp3f6fUFQcqlSXUrAB0JmX87PJBI0VQCERgIkQAIkQAIkQAIk4A0CEIsb2LYMhpbute2LOOyidFOJhMAfKB6Lqmgdpt2rrlO7Qu6YT7vidlj6DlG8fdHu4fEkQAJ7TGBSwB17w34Q78VaFBKgDCxLflzfqL9KMZeTaCSsgtsq1G3bcv8MAffuSr0HYdZCNiPhcFiT67U7q5W3UmXWdPK+CLgDB4S0IaiNOcM8a3aa0Nx2VCAQAtm/b+90LTMRj8vFybFgxcydh3yEewgReNvWMspYD20219Qz3iomn8moQDGS4dQaDU00hHkq/i2bTquweqVeVz8xrJaawaAK4GNOF41G9FgI3UMsfxmDXz7WMtFnXvErQtvyGSQbirw2CW0PLyFyh28AHUvDofy4udXyIIyfTMSVIcTym+32VpIEQIzaTWAwz320TH/yHBLwMgEIxyKRbq3V0v2Xj/a4gqap7wvsFel3q2mOE33gQYC5iW2/JghZJMEH5jF4tibj8YX8tf5KXPaX8O0kZwq6e3nUsW4kQAIk8DGBQxBt/6z/3feb/SLsPnks3q/4/kCiNvf7hGOJBEhgNgHMX/O5rM5j3W91JC/CfyMeHvNQv6wJzm4tjyCB3RDAdyXWq2H//vFzN5XgVX1PgALuvu9CNoAESIAESIAESIAESIAESIAESIAESIAESIAESIAESIAEvEHADwLuIAUnGThPdrs9gcPjoobNbmx6D4ZDDchEAMk+GAJY4KAK+ysccvGWBdTFX7QsOKgj8IIC7otz5BkkQAIkQAIksAkCrpA4HY02QffjMv0s4F7IZaWQzUqr3ZG7p6ftgjvwqyHo6zMzDUO/S2BRk4J+hzZcBs5IA83nDXA/ND5sLwmQAAmQAAmQAAmQwHQCCKId2mNxC4jyQGR8nwzfUefHR5rMFwI225VvH5MEY+yXQRyq3mpJo9mS0WikfzCHR50CECh7+fs00U8IAEH0KGQaFHDfpwHKtpAACZAACZAACewFAYg3QsQR8+lStarzukMxCN/l0hkVwIP4Hebc+LluA1FgRdHrL33dtWV5JEACJLA9AhCWgcAMno9hw/DFM1LXol72NSHeBvFhrIu4Ccp7trM2AfdQKCQnhbzEYzHtFPj3QrQbwsp+tXkE3OH3Oxalnf3WdNej1uXzDF9s+C1MuzbWwRzHFtMMSjwaUfF+iF1HtL6zewTnY08cdYVYWaVW15NwvcuzUxXQxn/PWgPEvK03HIsHtrs9HRcQ4t6XxJZg//XiXOektUbzjUg9xIshmg8DR6wF4z5B4kv03aRBYBFJFpYx+Ip/v7rUceAFfzTDCMg/rq70vgiahor9Q5bLdkZLCbi7YxFsStWajBxHgkFTn2cYg7D+cCiPpfLGEzyB9RUSf4aC+h6gkcAhEsBzvTu05O7xSXr9/hsE4XBIitmcxKIRwfsRrxsIXOp7cuJI7OH0LUv3c24eHjTRxSxz7z/8RDKIVZKYUdB9Fm3+ngRIgAQ2TwBxoTqPGwwWSsRz6KLtn/UM1iv0O1DgF/H2SHBG/C5iEfBtRiMBEnhLYFK4Hb/BEo+79eQKuePnUSHPuAEOHhJYgcCkeDsSGT48l1YojaceMgEKuKlYP8gAACAASURBVB9y77PtJEACJEACJEACJEACJEACJEACJEACJEACJEACJEACJLBGAn4RcF+1yadHRUknk2JZltw+PvlW4CQUCko2lVaRdYiZbNJanY46ytJIgARIgARIgAR2RwDvewTM2Y4j//v1e3cVOcAr+1nA/ersVANp75+efR3Y7Ldh535zzFNvN7h9nmN5zH4QgPPo0EGYA2ykQe5zxLjvR+PZChIgARIgARIgARIggZUIuOLiveFQBSdrjcZK5XnpZHy7HuVzEotExiJmO54ku0mXZjGCwMhzuSLdCaERtAXf4/zem0WPvycBEiABEiABEiCB7ROAaAYEdCE60+52X4RAB2Lbzt6KuUOgDr5FEAGNRyKCv0Osbh7x1e33EK9IAiRAAvtLwE0iAsHqVURDt03IrTcEpk1jLN7uJgDp246K5T2UytLpdleqGnxijgsFScRjuneqCfWQaM+y5Pf9gwpY+80gUn78Ikr/4/e1Jgx0DcKB2VRKcpk0pL3mznoCwa92pyONVvtvwrfz8gkGg5LPjJO6mIY5/dovCQ1RT/wZjRwJmab2/zzm+qNDgB/+KpMGsUWIlrlJHGfdD9hfh+Av/sAwNjCPg+D5quNunrZs8hiIlf/zyxf154EYIny1XQOnk2JRTBP8R3qv6Z+hpfcD7hBIGuezGRVf/3lzqwL3i1o8HpPLkxM9Df5o8EvbpWXTab1vsEY8OV+FmOQyyYcwbvAcmzRIp48TJ4zHFn79XKnomvsmDf0E3z/cSxFzdQF3d7/AFbneZN1ZNgmsiwAe5T3bllqzqXsruC/wPkACFwi3xyJhTVSBdwN+99FbB/du37Kl3mwJhPs+S3iM5yiSmWVSSYkEgyoKv06joPs6abIsEiABEphNAO8NJEFykxrhG6k3GEi329P3wXtRd4q2z2Y67Qh3nox5+ORsGrwh5g7e+H7BNwqNBA6dwL++f1MEmGYGA+NvWfd7zV3LwL3jPrfwPbjeGemh9wDbfwgEKN5+CL28vTZSwH17rHklEiABEiABEiABEiABEiABEiABEiABEiABEiABEiABEthrAoci4A7xdjh3Y9MbjjkQcUeQhx8sEolINpWUaCQikXD4TZXRFmzmr9Pg+IprwSDgPhkcsM7rsCwSIAESIAESIIHZBBCYd35yrAGYv+/uZ5/AI9ZGwM8C7q5D6L9//FwbDxb0OYFJ8fZ5gpfXHRTG/vE+AQQHW7YtAcPQb7hwcP5Ad++3jjUkARIgARIgARIgARJYNwEE9bmBe65QEYKSVDi8UpFur7/uS+6kvJNiQTLJpIRNBDPuPlQR3G3nL2EoQEG1NDh5IkIZAcsQb799eFQhJQhgoR0QTkKypjXrgOykb3hREiABEiABEiABEtg3AphPWyrU+JcIaLfXU+HMZruzdt+bXfKDcPtRfiyQ6go7zhJJ3WV9eW0SIAES2GcCrrin357DeF8i0R3q/T4BSM921Pd2HQLu8FUt5rKSy2Re1lMCryLupWpVKrW674YHkvyhTfj54/rmjbAdhNshFAP/XAjjz21IFm5Z0un3ZTC0xLItFc7D/vM8FgmHJBlPqB+yCljPuDakc3HMpHD/PNdxRZUgSl5t1N+sYRZyWUklEgKB+0VEyzB1Q5p0HZNDS0UDe/2BDCxL10r9KPIPP/Y/vnzRRJ2tbkc63d4rXviIw9c9FAxp//b6PeWIeetkf8OXDD5ly9wn8Ek/OyrqXBEJjX7e3LzOkefp53Ufg/sCa6to+zoEzt36IdkE1nYx5iGTh/927zqMJ/hw6LdApyPNVnvdzXotLxg05er0THAfhhe579/V6L0QIH79XvB+Y41gwSSwBgI6f7BtKVWqmmwM70M8Dxf9ZsW9i+QoeP4jHuijJBZIGoJniyYiMT4WhV9D07SIeQXdEZfzmfD8uurDckiABEhg3wi4Ptpjn4JxMp735oq64yfmyq7hDJzH5JaLjQr33Wbjm+xlTd0tAd+n+EZBoimYy979Pf7O991ivHm0vwi4IsB4tkz7zpv2/YZnEBI80kiABOYjQPH2+TjxqPkJUMB9flY8kgRIgARIgARIgARIgARIgARIgARIgARIgARIgARIgARI4BMCcGKE+Ee5VpNytbbXrODcDacd/ISgxlO5IvVm03NtNk1T8pmMJOKxcTDlhGgJnFjguAmHffxct3i7CyOXTgscV1H+n9c3G7uO5+CzQiRAAiRAAiTgMQIIYCxks1JvtuSxVPJY7fa7On4UcMfcEXM4OJ4jYBrzONrmCUyKtzM4cvO8/XoFBAf3h0MNIofzXygUlIhh+LU5rDcJkAAJkAAJkAAJkMAGCLiCkti/eG+T/2I7jiZfRUCsXw37HirMk0pJNBTyXZAiBMwQpHz3hGTBtu49BU1TIkFTA79pJEACJEACJEACJEAC3iXgCs+ogIZty9CyVQwU4pd+F5VBYiEIo2bTqbFInWno/JQzVO+OR9aMBEiABLxMAH7F7jrHm/cnEldbtjyUnt8ITy/blhjEpE+OxTQMCWH/NCBiOSPdV715ePSV72oqmZBYJCqJWEz3g3/e3spgMFQ0EKn9dnkhQcPQZIZYH5v3HT1NOA9rhBBKhw80WE0z12caoukqWGiMRQvnve4yfYp1MxVYHw7loVTS/oMvC9bPUI9wMLj0WiDW4yAeiLEJw1xOxeLr9TdC+cvUe5vnoC/++Pr1RcC9K51u983l4UMObtPWid0D4V9+WiyquPv98/Onx7rnYMwhoSZ8ivDfEC9HkoSPxI+3wQRt/X55oeMTiTHXubQ6mSR1Wlswjoa2I46I/Pn7emPPmngMfVWQaDikSREWtffCf/AHq7da6k8Ii5r0O1mUKY/fDQG8H/Du0tiX0UjfCbgnlrgt9D3Q04QmuINH4qiK7/jdgOcK/sAwr8A7dxc2KejuvrfQ9uv7B9+vPeyCJ69JAiRw2ARexTZF3iT8ef1OfU369Bcniravf8zgdYtvsnGCrcXKnyrw3h+8FkIB+MV48ujdE3BjvJAo6LPvvPffc4sktNt9K1kDEtgtgQG+H1/eN/CThJYCjQRWIUAB91Xo8VwSIAESIAESIAESIAESIAESIAESIAESIAESIAESIAESIAF1UYR4O5wnYIeyiYUgiONCXtLJpLYbG3f3T/M5r29i2MAJHnXC5k8GAZQITggG31wKAaKoJwINthks+vXiXMXucW2MDxoJkAAJkAAJkMD2CSBo7vzkWAPt/vPz1/YrcMBX9JOAO+aPcAR157joNiRnQpIm2mYJULx9s3z3pXRrNFKRgUarrSJA+CbF852O2PvSw2wHCZAACZAACZAACayHAPZreioeOZQ2RHuwfxMIqIgF1urxE4Y1AojrYH75XtxnPTXZTinJRFxFhiAqiWRYfjL0FcRGhsOh7rNBHDMaCqrQEI0ESIAESIAESIAESMA/BBD4PxxBHFOk1W7LU7miQqB+M/geQSg2k0pKLBpVAVwIhzC5kN96kvUlARIgAe8SUKHjCYU2rF89lkoqHr0Ow7rX1dmpvsMMA+srARV5/XFzq8nrvW75TEZy2YzWf9KeymVpd7oqLp5OJuSkWFQh2VXe0eiGkQrmjaQ/GEqn19NE4sOhpdexbEsCAUPnBvFYVBLRqERe1q22tXJlOyNp9fuvPs+xaESTzMTDYdHuXcHg8Y7yMSYxRpDk8qFUFttHczgIC//zy5XUG01pdrDGu3iiTtM05Chf0D7GffjwiYi7+qjHopJOJCQSieg9hbFTqdV2PvfFvY/EBhgWmthghbGxzKkYRwPbkYfnkq65r9vgz5VOJeUom5XQgu2bJtxeqtak0WppNV3BQKxJh1e9sdbdcJZHAlMI6HN7NNLvbyQUWSahwWSx8MOCP9ZHhueJF76L3TkUxdt5W5AACZDA8gQuz0415jI0x3qnpvQYycrfHcvX9nDOdJcIIOj+kkdFG4/0KpP/sKjY+zSCkwLv+J5BjAS+fycNMRTwQcHvthl7ezg9zpZOEsAaFvZi4Os0z+eY+32HMvAso5EACcxHYPK7DxoHWL/RpGA0EliCAAXcl4DGU0iABEiABEiABEiABEiABEiABEiABEiABEiABEiABEiABMYEJoMp4JSAjatDc06AYwZE8+CYDueN3/cPaw/0yGczkoFQ/CeCHdhyhzM+gildwyYiNhThlI+fu9pUBBsECaBuhyLwz2cECZAACZAACXiRAATcIfTb6/fl9929F6u49Trl0mnJ57J63Uq1JtVGY+118IOA+zThdjqmrX0ofFggxdu3x9pvV0KAIALm3ThBN1zwuVKRar0hCOBHMG3ENOdy3PZb+1lfEiABEiABEiABEiCB5Qhg76Zv2SoUU6pUXxPwQrwdgab4FoYYC7YTIFLkOCP58/paBd39aNgbQVAjRHrmDWr0UjshWoY+g0EEZFWxES+1jXUhARIgARIgARL4f/bOQ72NHFu3W8wURSoHp3Z7zpx+/+eZO6eDk3IgRYm5eL9/U5BpWYGkGIrkwow/ua0KwAKqCoUC1obAMhHozaGKrHx9Y5flsgdUmqeUy2ZN3yt6AZ+6lnZhyMrU5ZfzxIy8QgACEIgrAT2TdAePq8cpBLQTv8p11U4uLsY6t1XPNM3p1c+Q4hy4Xs/b9VLRNkol09wNJdVdv5xOwRfbnciiqOPl0p9xBvkOMtz+c2ouuOoqf8dxEMnhJK6JZhT5GKbmH2v8MpVIjFVSFsZS1Xf7enh0P5b6WFnEXYEYJXxX8nrIZEwS9Kd6Tbf1mtUbzUfHXrW/5nCNmiR5e3+wb9fVGytXqy6hHyVtlIq2s7Xlfb9ms+Xy/p+TxpIVIDTl89SVFDhU19Vr8j9KXp/aR3Xw8e27XpDPZK8fO+2ktqq6VjAEBXR6KanfPeg7g+poo1i0tVx24LI9FLdLTKk6C+L2/vwFaaDGpjVGTYLAshHQJxqXxval8F8KljLrqwJ5+7K1SMoLAQhMgoDWfmrsU12deQsKPwkei3DMh0L3UQXw6h+rn6z3K83HDu/lYhTnsYRFqEPKYPbHp98dQy75cyC/l9iorzrrPupLeeT3EIgbgf5g3PIsyIWhNXMkCAxLAIH7sMTYHgIQgAAEIAABCEAAAhCAAAQgAAEIQAACEIAABCAAAZ+eKKGEJucrnV9d+aSEZU2agK+JPPqpj3cnF5dWub4eC46dzU2TwH3QpEUT+nBYvbmNlUx/vVi0/Z1t0wTwf759H+uCm0HZsB0EIAABCEBg2QkoqMq/Prz3wDPHZ+dWHlN/ZR65BnF7MvHzZEctshy3yD3OAnfE7bNvvcjbZ18Hcc1BbzFtZI1W21rtjjWaWri9YqlU0o5Pz3xRuN5BJR9Yy+V8ITKTseNam+QLAhCAAAQgAAEITJeAvt3cNlt2ennp8p7+lEom7ff370zvw5LYdK1rzXbH/vrydW4F7iqfFlzrW0o+k3HBzDz1jUPfXxIk5O3TvVY4GwQgAAEIQAACEBgnAReqdSKXZypgsOSX85IkZt3e3LT8nRBSgtZZSC/nhRf5hAAEIBB3Ao1OTy7dC8YRz9wGEamel3pujnv+SmF11b+jBvFard6w78fH9+LtOFHZ3tiwUnHN8ypJrIti7wIvKuC3UpCG6/mcTiZ7Iu0JCKqDwFbji5oLLXG6zqUv0bNsS6GfNU4xt8iqfM1Ox6XbEpJr3neQs/e3EX2XLxZWbTW/as1W064q16ZxVtWbforVU5daq9Pxcdfzq7K12z/E6KrvN3u7LvButdpWuan6z+eSxnQlFSys5k2ioCBT1/VzWbn+6fjDtHGV4e3+ngfyUVkeC/Op8ql9NNstn58uyWHcAoKqPjaLRRfrq61M+/YnPu1uZLVmyw5PTh+dw685e7lMxlbzOctkMv7OIMn/be15+b7aytpq3nKp1MDlqt89C54Tt4d20j+ncB6DpA7T3tkWAvNGIPSZQr4VbESBIkgQgAAEIDA4AfV1Pr576+9c9HUG57boW7ajroV37v6yhndy/V5J63Ql+dVPEgQGJaB7jsYX1G4ajWbv54M2FATAGuvJzHLQZdBCsR0EFoRA//1f41u6x5MgMAwBBO7D0GJbCEAAAhCAAAQgAAEIQAACEIAABCAAAQhAAAIQgAAErH8SYK1e9w9Umty77EkTerTgQ5IQpXF8vNvd2rLN9ZJPiBdn/Xwu1ZvNF7eZZT399vaNT4zXgpvT84tZZoVzQwACEIAABJaWwNrqqi+60yK6//v8JdZ9h0lU0kNxe1ikpnNtb27cL97VhEkFnelfPDlqfuIocH/Yd1XZFARokD7nqBzY72cCWuCrNqdrUolFAbSQhwQ091+LxbVQXAvG9Y7Z0eJuXxjdWxggwaOLKtdLvshXUh0SBCAAAQhAAAIQgAAEJFi6abbs6PTUJKd6mD69f2fpdNpFL/rucFtv2Lfj47kGp7KUikXb3dq0bCo5EYHVXAMi8xCAAAQgAAEIQAACEycwjwJ3LTDfUR86k/HxZgVDIqjQxJsKJ4AABCAwcQJB2qsTZWcgMR60gGEusuZtnF1c2vXNz4EIBz3OU9tJeFwsFPzXmgNycn7+S7DD155jHPv/68N7l4Cnk4lfxrRaUdfnbOsZHdK0ZOr+Rbqrb9LjKOXrj6FP5OPMS7+s6eLqyirVm568vKuQlz+SAtzsbW35eGpIarPed0omfYxVsjXH9Agr1Z/y7nNyTk79ECuab761ZcW1Xvv0NtrpuIT9qlL5ZS6XZN9qy5K3h6AEOr/yKvG39tG8gtck5aW4WrCEt7XHKr1rnU5kl5Wyz1+Ia9rZ3LCtjQ2fOzGJIAcvlTvc18rXVbsolz34gtd5mNuxsX5fh+FYqsfjszNvg48lifo1/z6b7glHB03hWfCfv/4eaJcgn9LGueTg5xno4GwEAQiMROChvF0HQeA+Ekp2ggAElpyA5morcJb6h8yxXfLG8Ejxw7uh2ofevcPbkN4LW1Fkdx53O7+8svOrKwBC4EUCu9tbpjVLjyUF4glSd73raw0A32VeRMoGEBg7Ad3bdY/XvZ53rLHjXfgDInBf+CqmgBCAAAQgAAEIQAACEIAABCAAAQhAAAIQgAAEIACB8RLQhF5NUtfEA4m4ST8T0IdzidwlxdSE+q9Hx79ESB+EmSZr/+/vH531l8OjkY4xyHmmuY2YSGCqNOiE8Gnmj3NBAAIQgAAEloWABO6SRtcbDfv8/XApiv2UuF1C5P6kvlwQuWsxnRbIvTbFUeDev+gOcftra3jw/XXdrRVWf1pUq72Rtw/OcJm2DAL3q2rVRQIKoPZU2tnctM1S0XKp1FgXrS8Tb8oKAQhAAAIQgAAEFomABO63zZadnF+4GOhh2t/ZsfViLxitZEOHJ6c+RrAISSKbfDZrmRjLyRaBM2WAAAQgAAEIQAACEPiVwA+B+42LLZvNnqwxjimZSNh6qeiSzoxEkKnkD/FoHDNMniAAAQhAYCgC/QJ3icf0PXqc4uuhMvPCxkFMKoGx5q9IYjWudLCzY6XiWi+IYbdr7XbHJfGVm2psntMKovLx3dtnRYL6bkwc73G1it5xvD10u/ciPvXbem2vJ1v3n3enzKRSls1mva8ULiS1V83xDkm/Ux39JHO/+2WQAWocVvOQXI++smKFfM40d0dn0jmVJ/27xmn1J5VKuejbJfGJhEWdjo/lKp/NVsv/Xq83PDjBOFN/ufqPG4LMj/NckziWmP3+/t3dNTWbe5/aVqPVNon5FJxCdbVRKvl8NLWTVEJ97157UTvrRF2r1mq+fbly/UudrubzdrCzbblMeqhgS8MK3FUfQW6qNp3hxjOJJrqUx9T9TW19FkEVFgl4804gi1xwkWqVskAAAtMgoP6h3rm0njHOAc6mwYJzjEZA/Xu91ynpfezo9GysYxej5Yq94kpAa0W0VktJ95zwvq8394cB40IZWEcS19okX4tOIIxLazxG71kkCAxKAIH7oKTYDgIQgAAEIAABCEAAAhCAAAQgAAEIQAACEIAABCAAASegCb0Sx0kqTnqcgCb46GO7Flfo4/rFVdnOr66GwiV56MHuzsKx/uPT784BgftQzYGNIQABCEAAAmMloEnI//rw3icjH5+dW/n6eqzHH+Vgkscp+M3Z5eUouz+5z6Di9v4DhAWy7U7H/vz85dX5ibPAXcGC/vvP51eXkQM8/V6Qz+Vc2q4Juf0pLODV4rQfy3ohCYEfBHoC97adX1X8Pq17Un9SmwoyTg8+sbFu2XTaUonETwv4tWxA76W+oJwEAQhAAAIQgAAEILAUBFzg3mrb6fmFS6kepv5AtPqd+pvVm1sX/6wkVqwbdV0So3fGeUtbG+tWKhRc4p5GMDNv1Ud+IQABCEAAAhCAwFwTmBeBu75bbK6XrJDP+7hxKrGCSG+uWx6ZhwAEIPAzAY0LNe/EYuE3+ibt36XvhMFxY9bSWFS3a+eXV1apVsc2LqX5txoHS62s9CTJPTO3p3a7J1e+vrm121rNv6fOIm2tr9vO1qaPYz0ltvWsxbTuZsHstecUTsn3dK0MmsK3dimII11fD76960u86k/DkQ+/y/t3/yjyNubnvKvPdCJhaZe59UTykgK+lCR213ivRPDzOHb7UvnG9fu97W0rFlZdgD8rCXm4r2keXOW6ar+9e+syfrWTh+PWqvnWnZhZc0Aurq6s3ugFs9ActmKhYDsbJUtL5j8EpFEE7jr8hzcHpncG3Tv1rkCCwKgE+mWn3p4JvDsqSt8Pgfur8LEzBCCwxAT63wvp2yxxQ3hl0fv77DqUxi+GXSf8yiyw+xwQ6A8Y8ZyUXWMAGh9wqbt1LZtIzEHpyCIEFpNAoxP5UJ2CcygAn5LG3MYZZHQxyS13qRC4L3f9U3oIQAACEIAABCAAAQhAAAIQgAAEIAABCEAAAhCAwNAEELgPjmx3e8skDVW6ua3Zt+PjgXbWZOu97S1LJpMLKXAnAMBAzYCNIAABCEAAAhMlEILFaJLRX1++TvRcLx1c8vb14ppvJkHx5++Hvlj2NWkUcXv/+T59eO8L+f788nXkvKRSKXt3F9RHx/56eOQLgOOQwoQhBO7jrw0tnpRYW9J2/b0/hQW7Ty28Hn9uOOI8E+gXuN/Ubn2B7srKyn1AAF3HN7Wa1eqNnmQnnbLi6qplJHFf6a377mj9d1fTu80XJiNxn+cWQd4hAAEIQAACEIDA4AReErhnMmk72Nm1XPbnd5b+M6gfWaneuCwmLFAaPAez21ISHImvNtZL9tyCyNnlkDNDAAIQgAAEIAABCCwqgbgL3PUesL2+YdlsxjKplKWSiZ7Md1ErhHJBAAIQWFACEk8rJRM/38ODoLwT9b4NPky638c1aIfKJMnrD8F11+rNpn07Gmy+7VNVfbC7a6W1gsuS7wXcXcnie6IsBTBU6nQi++f791cLsTXfd3tjw+cJRN3IGo2mtdota7baJvH2Q0m88vTuYN9FyY9JbVXV6l8or3fO75FatdqKRMyknwncXyf9cB9ePHfY9EO/Ul14e71rO5pzk0gkLHknW5PrOgRM0Nn8urxr3/rvnsC9d5KMZN6JFa9j/RnA326tVtsuymUPyEl6moDmVfzPbx+8bp4LjjBphmortWbT7zW5bNZPp/vwY9djaF+6X1zXah5wVWm9VPT5a2vZzNDzPUYVuPdLB4dhhPB9GFqLva3uaWr//bdU2sfr6zwI3C8rFbsqV/zbnfociAVfz5YjQAACi0vgXq55F0hkcUtKyaZFoD9AjZ7BEv7yLJ4W/fif5+O7t94/o+8b/7oihxAIBPzb7oNgqPqd3rcUrEOB9giiSHt5SACBO20CAhCAAAQgAAEIQAACEIAABCAAAQhAAAIQgAAEIACBoQggcB8Kl8sbD3Z3fCJ4s9Wy7yen1mw2fzmIJoxLpLq7tenbKklcenJ+4R/6FiX98en3hZPSL0rdUA4IQAACEFguAhKcK9jMdfXGDk9PZ1b4n+Tt7bZJeq50cVW2s8vLofP1WnF7OGEIxFO+rtrx2dnQ+djf2bb1YtH304Qt9ekq1erQx5nUDgjcx0s2CNu1sFoLGUPSGuiErfgCXS3UJUFgGAI9gXvHytWqL8RWAIhCPm8bpaIvANc7pBb5K/CFRO5a0C0Bgd4nQ3PrXwypt8xMsveuSYIABCAAAQhAAAIQWGwCLwnc9e4iyXlhNe99R/UtezohpbveZLfr3zRu6w27vrnx/uhDyVQcKUrgrvfx7c0NBO5xrCDyBAEIQAACEIAABBaYQJwF7noH0Niyvg9J3h7kogtcHRQNAhCAwEISCKJzFU7ybwVwDknfFltR1JNMR5F/Q1RS8OeQ4iqQekyU02y27O9v30auR5Vb81Hyuewvga7vZfd90uzjs/NXSbF1Ps0TlqgrfMd1IX0UubRb0h+NtbVbvZ/6o7G53a0tS91JpvsLKymcxN8SP+uP6ls/BxcGrVgymfD9gmBcQcAJ+D1yk/IdQ9u5qTd8fnfvG/6qreZz9wfWVak5IhpmdV+79ntgZ1cb0eWrL/tB4B4O8Ni3/vvrPIpcHiV5L+l5Alsb67a1sWHpRMKl6bOasiMJmOo4JN23n7sOg/i61el4nhUYQg0pm0oOXYZRBe7Kq+ZBvd3fG6qZxfUZM1Qh2PhVBB4GrQgHe9hnedVJlnjnIHAXAoliL8sVWy+u2ZfDoyWmQtEhAAEIPE/g/ZsDHw+dZVAf6mjxCKjPo/GX4PvVO9r51dXiFZQS/UJA70ka33lM2h/WHuldP3O3LhyEEIDAfBBo+g39x9hNbyyvl3eNxWotTwiiNR8lIpeTJoDAfdKEOT4EIAABCEAAAhCAAAQgAAEIQAACEIAABCAAAQhAYIEI6LtToxMh4B6yTiVx1ERmLc7QRHwt9riuVv2znibiS8InmYh+rxQiNMdJ8jlkkR/dXBw+fXhP+xkHTI4BAQhAAAIQU6UUCgAAIABJREFUeCUB9U00ifDb0bGLf2eR+uXtR6dnHrRGfSJJ2JW0oPjz90Nf9PhSGpe4PZxH/bKP7956Hv78/OWl09//vlgo2N7OtsuVlbRoUhNzB19EO/CpXrUhAvdX4XNJu2Qna4VVv476ky+AXuktyJ3VAtDXlY6940LAJQudjkvce1L2nlQznUxa8m5xvRb7+wLeTmQrd/cdvXNqwb/u7be3NUumkpbLZG01l7W1fK63WJwEAQhAAAIQgAAEILDQBF4SuEtwXiysWml11eU1T6V+eZa+W/z15Wvsuel9XsFytzdKLueh9xv7KiODEIAABCAAAQhAYGEIxFXgruBNElhqnBlZ0cI0NwoCAQgsIYHwnGm22z4fQfd1BW8O3/48OLQE7t2unV5cWqfT8W/ZxbXCPS1tq2dB3JKEOI0ous+W8n54ema3I85l0bwNfcvXvFzn9IgwWYJ0jaEF4VqtXr+X3nc6kVXvAhoOwiqXzbq8XRJ3zRfQt1xRVol0fNVJf+Bt/8arekwmH30+B+Gz9itfV+2iXPb6HCa4ogvCVfZ02rY3Nu4E411LrsxWZj0Iz7hvo/rTPPoo6lq73TIFlPQAOXft7LErrL/+Vb7+bfx3Xc0l/7nkui5c5N8n/67e3LoY8DFZXNy5TTt/ugZc4r5esozPsZjNvU/1q+AboR6zGrMeICvavtZs9e4RyeRI9+7XCNyHqa8wBw2B+zDUFmvbH+08skaj5Te5sCZGJc0m+VYzjhp/KHAXYz0P/vn2fRyH5xgQgAAEFo6A5gzoPQ2Z8sJVbWwKpPc19fWV9EzWWhje1WJTPWPPSLin6MCaP6V1T5Xrqtd5fwCsXLK3hogEAQjMN4GH4zkqja57idwV0JG03AQQuC93/VN6CEAAAhCAAAQgAAEIQAACEIAABCAAAQhAAAIQgMBQBMLEP00Al4iSNByBEE1dezWbLReZr60V7gWfiypuD5TChymV+8vh0XDw2BoCEIAABCAAgbES+PfH33yR13/++nusxx30YA/l7f2Ba9Rn0KTpVCrlh7u4KtvZ5eWjhx63uL3/JAo8I1H3n1++viiRV17f3QXs0THU3zk5v4jtRFwE7oO21B/badGTJthqoXf/IjNtoYWeQdo+/JHZAwKPE3CBexS5OEBJC4zV1iTYfLigu3/Br7ZV0Ih6o2nl62tfMJ7LZT3ogBb2SuQwwHpgqgUCEIAABCAAAQhAYI4JuMC92fJgso8FbdM7t94LVzM9qdRLSUIi9Ur/75/P1umTab203yx+Lzm93tvWC6smYQwJAhCAAAQgAAEIQAAC0yIQR4F7kIqoZ6yx5VmJK6dVB5wHAhCAwCITaEY94bjmIUgULUm5vluH4BxBKqMA0dpGwm99H8znsr5dL2C0ecC7GDrcXYgdJNca09J3zlFSv1Ar7P+YwD2IjZ86R6vVtr++vhzMcHO9ZDubm/ffcp8T5Ov7r0qpz7/hp84vsa2S6lfydqV6o+Eifs09GUeSzH5ve9vS6d48HETLo1NVDTU7vYADQdg/yBjrKGfsD7B5c1uzw9NTnwtAGoyAAhi8O9h3wf6s50mEe/gwImvVv24Jo85HCvc5zcmTTHJSCYH7pMjG/7i6H3pQEgW00PymKLKbWt37KWoXCjijAApx7HfEn+6vOewXuPf/dlbzf+eRIXmGAASWh4Defz++e+trADIxfQdentpY7JKqP9Sb590rp9Zaa801abEI9I816f0/zOtXKbUW/D7QIvebxap4SgOBOwIeYDH6EaAzOCAkdGecbjmbCQL35ax3Sg0BCEAAAhCAAAQgAAEIQAACEIAABCAAAQhAAAIQGJqAFgZoMjDy7aHR/bSDpI+So2hCUEiLLm4P5QwfpggA8Lo2xN4QgAAEIACB1xLQ4lxNTG632y4nn3Z6Tt4e8qK+0vbmhknQPkhSWc4ur6xfBD/Ifs9tE4LvdLtd00LIy0rl0cWx+zvbJkGckiZgaTH0OPPx2nI8tj8C98GpatKt2qIm8ockB6CWtwdx++BHY0sIDE5AC/db3cgX8EverkX0zy1q1IRwTRANCwGeOhOL8QevA7aEAAQgAAEIQAAC80pAfcNaq+0Cdy0Weph+f//OpTW5VHKgIga5zN/fvnlw2jinH3L6DFKQOFcUeYMABCAAAQhAAAILSOAngXu5bM3WbPvO+tb229s3JnEl48IL2OAoEgQgsHQEgrTzr6/ffK6H5OzvD/Zdyi4hnb5ha0xI4zgKwNdsNj2w383trX9v1Pa7W5t3MtX4BXwOoupGs2nfjk+8jMOmjVLRJeVKEqkHqfZjIf76hfEKciIi2k4qnk7XfK70c/NcFUR7a3PDRfqpRGKkQClBWC9zffPuu7DmEl9Xb+zi6uonIdiwLB7bXt+cxWh9bc3S6V5gRwK8jIPsZI+hOQCtTmTl66q3i3anM9kTLtjRD3Z2bDWfs1ym1yeeVQqi62kGVNLcET07lCYpcUfgPqtWNdvz6jnZvutz6Nmte5TegfX+WVjNm9bLKGDBpAJczLb0szk7AvfZcOesEIDAfBII/RM9hxTQiwSBSRPQe5v6RkrqGymAkn6S5p9Av7y9PyCE+sMaPwoyd77BzH9dUwIIvESgd93/WKujtYPlatWuyhUP5kBaHgII3JenrikpBCAAAQhAAAIQgAAEIAABCEAAAhCAAAQgAAEIQGBkAmFxhD4qSfJJZOCRUfqOkj++3d9zifv5mEWjr8vZZPcurK7au/29Zxe2TDYHHB0CEIAABCAAARGQFF1yci36PDw9nSqUQeTt/RnSxBbJs59LWgA0CWG6RPfqu6T6xN39MnctyN3b2fYFzkoSvKtvNw99ZQTuLzf7h+J2TeTXPH4tpmQ6/8v82GI8BDSxW1P61f4GaXfathN1LZJa4H7Fv0QDveQCh2T8hAzjocVRIAABCEAAAhCAAAQCgSBmeUzKkkwm7V+/ffB3m0EXK4cAvxKEtWYsoXypln9/984y6ZRlU8mB+tAvHY/fQwACEIAABCAAAQhAYFACcRO4725tWbGw6v1jiUVIEIAABCAw3wTC+MyXw6P7wPOSleten04lLX13r9ecBm3baLWscl21q+uKRXcSsTe7uz2RcTrlY0NxSqF8CkhYvr4eOmsbpZLtbG74nNx+odZTB6p3elJjzQF4+JzUt9VmJ3IR/vH5uc+t6U+aS6J5LJp3oXkjKQWAfwVPSd5aku63WnZ6cWm3tdrQ5R9mh1w26yJ3zefVfBe1BYLXD0Nw+tvq+pAIqtlu27ejY2+bpMEISCa9tb5u68W1pZwrMQ2JOwL3wdriomzl85LU12h3/J50W6v7c6vebPo3GT0fFTQmn8l4MBXS+Aj0C9zFNogDvx4e2W29Pr4TcSQIQAACC0BAazY/fXj/6PveAhSPIsSUgPpJere/G4LxNSUKDEeaPwIaW9J7Tj6f83VXSs+NNalfFrdxtvmjTo4hMD8EdL/3gGZ9i3Wqt7d2en6ByH1+qvFVOUXg/ip87AwBCEAAAhCAAAQgAAEIQAACEIAABCAAAQhAAAIQWHwC+qDUuFuswAS/xa/vSZZwd3PTNjfWEbhPEjLHhgAEIAABCAxAQIFk1lZXfVHfzYQXfobsSIJ+sLPji4GVjk7PJiJdH6D4Q2+ixbel4poz06Tuh6lWr9vJ+YU1ms2hjz2rHRC4P03+obhdE2pTicHk2bOqT84LAQhAAAIQgAAEIAABCEDgIQF912k0W3ZRvrJKn2RKgqbf3r7xxYODyjPuBe5fvsZ6oZFEWZ9++2DpZE/URYIABCAAAQhAAAIQgMA0CbjELorssnzt/fDO3VyraeYhnEsy1o/v3rq8XUJftHmzqAXOCQEIQGC8BNrdrothDk9O7fqmJxRfWVmxHc3JLBV9PCTIorRds9Px+SDHp2emoNFKu9tbtr625oHv4iSWCnOUJTDXHOV2pzMUPMnIxaEnb1dg9peffBo703k1FyD1yPZBelxvNJy55NlKmjeytbFumkeSSiTGMpdAMnnNN9G8E80/mUZS21FZ9ra3nJuYJZ9gMY38cI7nCYRA7rquy9dVuyyXh75OxsVY7SWZTHhgiM6Q1+q48jDscTbX1213a9OySxrs/qHEXW2oP7Xb7VeN+yNwH7ZFzuf26kqoL6L3XgWLubmt2dnlpQcfCUni9vcH+/5MySzp9TbJ2tW1rDpIrpj349Tf03+Pc32X7vERQUImWY0cGwIQmCKBf3/8zd91cknmDUwRO6eS1Pdu/EYwKtWqr5khxZtAv7Bd7zca8+lPgwQKjHcJyR0EIDApAv6eHHV9nFkC98tKZVKn4rgxIoDAPUaVQVYgAAEIQAACEIAABCAAAQhAAAIQgAAEIAABCEAAAnEk0LyL/q6o74r+ToLAqAQOdndMQkza0qgE2Q8CEIAABCAwHgJhUvJ//vp7PAd85igPxe3adJ7k7Q+L1i9zl/xCC2g1uXbeEgL3X2sMcfu8tWLyCwEIQAACEIAABCAAAQg8R0Aih1an4zKNL4dHLoEKYiaN1UueMaioa14E7pl02uX06WRyYDk9rQgCEIAABCAAAQhAAALjIhD6zfp2dDXDBfr6frW9uWEbpdLAEttxMeA4EIAABCAwOQIa42l2Iju9uHCBs+SpSslk0mWp2UzaA9pJmqrfKKiIxof++fb9Phi9xk0U3C9uEuMgN5PkplytDiUO1Xd+jXUpDSpv17aSngaB+1O69yDCV56Ut81SyXa2tzwwyjDBEV8aw9Mc7ctyxet22knjheo3qGz6u1z26ZXBJPjTzuuyn0+BGJpR168P3QNm0V4Kq3krFgqmcVjdgzT/KwQ3iHP9lIprdrCzc3ePjHNOJ5e3fon7w7OoTYVvCKPk4F5adRcUY9DvDqOci32mS0DPSd17PIhEJ7J6q+Xi9ttazerN5k/P67XCqm0Ui6b20B9UZro5Xq6zBYH7uCSBCvSj4C5/ffm6XCApLQQgsLAEPrw5MAUXidv778ICp2A/EXgYRAmJe7wayEvCdo37aHwtsdL7+XKYwHiVj9xAAALTJRDu+ZqbqbF40uITQOC++HVMCSEAAQhAAAIQgAAEIAABCEAAAhCAAAQgAAEIQAACIxMIiwtr9bpPziVB4DUEgsD9+/GJVW9vX3Mo9oUABCAAAQhAYEQCEpB/fPfW2u22/TnBxRaPidslOldAoHlYvDci3rnZDYH7j6rSwiMtQEqnUv6PWkiYSjDZdm4aMxmFAAQgAAEIQAACEIAABJ4kILGXvvPoXfz65sbyuaxlM1nbKK5ZJpn0xYaDpBDo9/8+f7FOpzPILlPfRosmN9ZLtr2+bplUcmA5/dQzygkhAAEIQAACEIAABBaSgIR2kuo22237/P1wpv3mve1tK60VCGy0kC2NQkEAAstMwOXNncjOy2WXfUu4G9JqPmf729uWy6QtlUi4WCqMC51dXlrlumrtTsf+5+Nv/nsJ7PTsGnBoaOLYg4BUQVCarZaLYQdJ68Wi7e9s+6Y9ef0gew2+Tb8IXwIezbdRSidWxjb2pLE7Cew/94n2B8/h+LbUHJ/tjXWXc0tkJpaplfEzHV+Ol+tIEkGpneg+oHHe04tLn/c1jaT5Rav5fC/4QyZtSb/QeoEiKtUbuyyX/bqNc0Lg3qsdtSO1of6kJ4n+7TUSd90z9ra3TAE1lNRCNO8KkXucr4rn86Y+hNqLfoak+Z7qf5Svr++DyITfKajDu4N9n3s3zmfk/BKcTs7vvwFeXfl3wFGT6u3t/t59P0eCWc3zJUEAAhCYdwKaF65AVTyb5r0m5zv/jSgydak0pqB12f1jOfNdsvnKPcL2+aovcguBeSTQ6EQ+VqaAWKyXnMcaHC7PCNyH48XWEIAABCAAAQhAAAIQgAAEIAABCEAAAhCAAAQgAIGlIRAm9WlygOSeTBJYmqqfWEGDwP3r4ZHd1usTOw8HhgAEIAABCEDgcQJaTPrhzYEvtryu3tjh6enYUSFuHzvSiRwwiPx1cE0Q06TgaS3unEiBXnHQPz797nsjbn8FRHaFAAQgAAEIQAACEIAABGJLQAuEJNBptTuWSadsZWXFsqmUC1QGTWGR0X//+Rzbb0Wb6yXbKJUs44IQ5FKD1i3bQQACEIAABCAAAQiMh0Az6rq8vXp7aydn5+M56AhH0Xe6T+/f9fr9yZ7AlwQBCEAAAotBQCLVVhRZuVq1M8mbHwTZk8hcwct7YyM9ubKE77VGw25rdZ+v+W5/zxQEL5NMmKTpSnEIbi6Juc9XbrVcJHxZqbh0/rm0USra7taWP/MmKeQL86iVl5UVs/QYpeaqAY27xUXk5ixTKZPoMJfJWMoDQK7Eoo0sxlU8Wilc3h5F1mi3fV6PAh2ozUwyqU8pEVE6nbJ8Nuvy9qSPua643L8XJML8PlRrNu3w+MQ6fUElJpm3UY6NwP15auEe/BqJu86g+8f25sZPIne9k5Dmg0AQ/Ptzr932/kO90bBOJ/Kf+rfugwAAKpkCf6jeXd6eTFhKD0vSVAiozhSAWbJ1SddHSeo7an1PCN7i/c1226WDJAhAAALzTkDBZXSP07NpmLkR815u8h8/AkjcZ1sn4V7Qnwv1WMP7rX7Sg51tHXF2CCwCgTC2cnp+4WPbpMUmgMB9seuX0kEAAhCAAAQgAAEIQAACEIAABCAAAQhAAAIQgAAERiIQFgZoZ2TbIyFkp0cI/Pb2jU/kp03RPCAAAQhAAALTJ6DJh3vbW77YQotqPn8/HHsm3h8c2Go+d39cLQ45v7zyRR2k+BHQpKH93R1fQKWkujq/uopfRieYozBxyhepDyEvnGCWODQEIAABCEAAAhCAAAQgAIGxEujJvTou1OlGkaWTSZd0DZPCgtLyddUurq4smUy4EL7zQBQ2zDHHta3eadeLRR+PWM1mXRDC4spx0eU4EIAABCAAAQhAAAKDEAhi15tazaVps+wnFyRf29m+l/cOkn+2gQAEIACB+SCgOb2SrldrdTs5P/9F4JxJp3vi3ELBg3go6RklibvEytWbGx9DkaRbYyc9fXtPxKyxolmOpwTBTagJzWn5enT8ZCBBBfHb3dr0sugzv4L5TTL/ksprbG3csvvQh5CQ+ypGYh/NK1ovrrmEWe1K4m5JD0edUqG2Nsn6mY8reLRc+rURRdbqdHw+z0uBDUY7y4+9JGKW7LyQz9//Y6/uH6//+37w7a2dXV5NXCw/avkQuL9MblwSd51JQui3IWDIqDeOl7PMFmMk4NdyJ/IgKi5vr9ft+ubGavXGs2fJZjI+HzWfy/kzEnn7GCtlgEOF9V6qry+HRwPs8fMmCtiyWSr5Pwa5cbgXaGxDc39JEIAABOaZAPPD57n2Fi/v94Hr2m37fnwS23enxSNv9vHdW1O/NXn3XouwfRFrmTJBYPYEQoAtBV3859v32WeIHEyUAAL3ieLl4BCAAAQgAAEIQAACEIAABCAAAQhAAAIQgAAEIACB+STQjDQJ03zCt0SOJAiMg8CnD+9dEIrAfRw0OQYEIAABCEBgcALbGxu+UFdJiz61+HPc6dP7d5ZOp/2wiNvHTXdyx9PCW7WNsBhHi7C0oKe9JNJ9lV3XB4vIJtfGODIEIAABCEAAAhCAAAQgMHsCknu1u10XJUloNawzpV+iJRml5Fj1RtPHGKq3tzMrYCaTtv3tHcvnsj1Z10rCVrBBzaw+ODEEIAABCEAAAhBYRgISprXu5ljNWr6qfrpktutra5ZNJV20SYIABCAAgcUioDGe22bTjs/OXa76MB3s7rh0WwL38BSQwD16AoNErT5elOwJumeVwthVOH+32/V5LeXr61+yJAn9/s72/b8r18k5lMYGIX87iuzPL19nGgDmqXqXvH1rY90k9e5x7rWTQZqK5p93revz0JW0zyzb2Kza9qjnlUxZ47ntdsfnYFWqNxMX/GnuzFph1QOAppJJr7TUij3bp+xvxwpmJBFhHJPui7o/9t8b45jPWeepX+Kue/Co8uYghU4nVlySSIovgSBub7ZaVrm5sdta3RREZZAkWZlE/XoPnXU/YpD8Luo29U7kz4dhBIFay6O6k8hUKdP33TBIBzWH9K8vXxcVG+WCAASWiMAfn373d5kQ5GyJik5RY0hgnEGTYli8WGZJ/R0J3PVakk30gh2SIAABCEyKQKMTedBUvUvpnYq0uAQQuC9u3VIyCEAAAhCAAAQgAAEIQAACEIAABCAAAQhAAAIQgMBIBIK8XRNvj07PRjoGO0HgMQJB4P7ffz5bFD21LAh2EIAABCAAAQiMk0BYoKtjahHvYwtcX3u+t3t7vohPz3ctBmGy0WuJTn9/TSDa393xYDtKCuKkYE6Lnj68ObB8LvfTQqRFLzPlgwAEIAABCEAAAhCAAASWk4BEHKPKUoKIR4sau10zl3q02vb16GhmYwDrxTXb8oBciZ5UaFgr/XI2A0oNAQhAAAIQgAAEIDBmAhLONtttqzWb9v3o2BfmzypJRvJuf89y6bSLbFElzqomOC8EIACByRGQ0LnR7tjx2ZlVb34Nqre/s2MaM5GUKjhzXQIdLNp9WZPsU8LWQj7vYu5Rgv6Nq6TKYyfqmmS/mlUqqXmz1fb5J5K5K2kugyTMCtL+MEnBlUnOl4hL8nzJ9evNpn3+fjgulBM5Ti6bsd2tLZ9boSQRe+hrqHZUR6o3VZXK9VR/SON3SNxfriIfe727Zm9ua/b95OT+Onh579G22CiVPBCQAgCpnoYZR1a91zsdr/e/v3y1dqczWiYmuBcC98Hh9gdz1fw/zR8bVuQe1grk+u7LatIM4Q9eD9PYUtes+hTXt7d2XZW8veb38EGSgupura9bYXXV7xnc2wehNpltJHBX+s9ffw90grXVVQ9okbiTtkve3p9YRzYQRjaCAATmiIDEzRoz7e+XzFH2yeoCEggB7LTmRmu2q7e/ju0sYLFnVqSwjorgUjOrAk4MgaUiEMZUTs8v7LJSWaqyL1thEbgvW41TXghAAAIQgAAEIAABCEAAAhCAAAQgAAEIQAACEIDAMwSYdEfzmCSBMCl70Emik8wLx4YABCAAAQgsOgEtspCcWhOPtVjy69Gx1er1sRc7LADWRNIvh0emRb6k+SSgNqPFzpulkhdgGSTuf3z63cvK5Pz5bLPkGgIQgAAEIAABCEAAAhCYLgGpOyTw0IIjjTFoHOCpVCquufyr04mGFry8VKrN9XXbKK5ZOp1GDvISLH4PAQhAAAIQgAAEIDBRAo1OZDe1mp2cX7gEd5ZJAr2drU2X3w4j3Zxlnjk3BCAAAQgMRyCInRWMXd/zHyaNmUjCLBlnEOVqPEei8H4l6/XNjQd0V7iPN3u7lk2n7gTuswn/0ZOA9+S++rvGnjQGpXkoGlvSvyYSSUsoQMmdmV7POv01YStzKQVWGVudjp1eXFj5ujpcQ5jB1moZhcKqbW9sWCadvq8Hz4rqyiX8qq+OC7w9QECzZa12y1LJlO1ub7mEX5JfAjE+XYHhGhe/65tbu7j69Tofd/VL5ru3veX3geTKj3tH/3nCuLAk3KrDECBC2zSjrjVaLR8Dfuy+NO78jnK8cG+k/Q1GLwR0VXtUGkbkrnmKEqUqGEAmsWI/AnQ83rYGyxFbTYKA6qbZ7gw93zOXzdr7g/1ewIdkAnn7JCpniGOGtV+Drs0JcyUfux/qfq7nue7nEsqSIAABCCwCgbf7e6b+bv878iKUizLMN4H+oF165g4bMGm+Sz+93GtdzL8+vPfANawTmR53zgSBZSagcTO9o2lcT4FJSYtLAIH74tYtJYMABCAAAQhAAAIQgAAEIAABCEAAAhCAAAQgAAEIDEUAeftQuNh4BAL//vibT3wYdJLoCKdgFwhAAAIQgAAEzFzarknHWvyoxZF/ff3mC1vHnYqFgi/mVdIEI+Tt4yY8m+OV1tbsYHfHF+D99eXrbDIxhbM+XDQ4hVNyCghAAAIQgAAEIAABCEAAAnNPQPIGSRwuKxU7Pb94tDwbpaLtbm25yEmKl3KlYmcXly5+eE3K53K2Xiza2mre0smkSymDjOw1x2VfCEAAAhCAAAQgAAEIjEJAwrtWJ7Kr6+sn+8ajHHfUfd6/OTAtGEdINCpB9oMABCAQfwJBAvPUuMx6cc32d3Z+CeYhWbgEYd1u159bGqfR3zWX87c3byybkcA9GZtxlhBAsDeS1HXRvESxPWG7+ZjTbFTz42kjQaqvORl/f/s+kfk848npr0eRvH2jVPLxOVVIq9WyRrNlzVbTWu2OtdttF7hrrlJ/0n7qq6SSyRcl7j2hf9dc3d9VC+i1hN5YYPzrvh11XVqtpHb6aFt9ogH3ymt2Xb2xw9PTSVXj/XF1Le1vb5uCcT7Wh/whbu+ayqXtJeCX+Fcp3JMuymW7uCrHti1L2qn5bcp2OpEg2NGALWsUkbuCNWyWSr2AHHftWadDmDgg9CltpntUo9X2YGTDiLr1vqmACIV8Dnn7lOrqpdOE9V9fD4/stl5/aXOTwF3Xp+75/Sncz58K3qw+o+Yjfz8+ie29/sXCswEEILCUBLY3NzwIVX8fdilBUOjYEeiXuGvejcZ5SOMlENbDaCxBQW9JEIAABKZBQIG/NZ6idXga+yUtJgEE7otZr5QKAhCAAAQgAAEIQAACEIAABCAAAQhAAAIQgAAEIDAUgWHl7ZKBaiJLKpUa6jzj2FgT/E/OL5j8Nw6YUz6GJn0qIXCfMnhOBwEIQAACS0VAi84k39aiCQnVJVafROqXt2shT6VancRpOOaMCCxD4B0tGNTCQSbmz6iRcVoIQAACEIAABCAAAQhAYC4JaCFpvdW204vLR8cCJG/fKJYsm0nfl0/fdco3NyNLfCQGKuTzJgmZFsCkUz15O0ss57IJkWkIQAACEIAABCCwEARcsNKJrHJzY2eXVy4rnWVS3/jN3p6tFVYtm0zQV55lZXBuCEC+S8B/AAAgAElEQVQAAhMkIPmLJDCan/GYcFXzRSTXfPgNPIjBNIfk9OLCbms9wafGXD6+fWvZdMrSyYTLseOSJBLtqaznX9j+kKnqo9mJ7Oa2Zt9PTuKCfKh85LJZn8PdbLUG3k/7ePtMJu+DDKieJWjvicJ74vYg7o+irp9DP1ckDU8mvc2qncq9FrfxQeVfUmQX2EeRS+zb7Y5FXanof05PjWxmsxmT7P62VrOvR8cDsx11Q82ZWcvnLZ/J+H0jXHUKoqB22rsOzeefpZIpSyYTvp3Yq65cVh9FPjct7lIqBQbV+HI2k/F2pDKoLPG5641ai5PfbxiR+6cP701rTPqTGOsdhRQPAqEvoQAc345PBr6PZzJpD/qiOakK4hDuGfEo1fLmIgQNea3AXYGbde9/6jhBgKznwZfDI9ZxLW+To+QQmDsCQa6JwHnuqm4pMhwCqKiwT43zLAWICRXy47u3/v5HwNsJAV7iw+ra1RAq4wlL3AieKXoIpEpwjsVuHwjcF7t+KR0EIAABCEAAAhCAAAQgAAEIQAACEIAABCAAAQhA4EUC/R/8X5JvBnG7opDPMmlS/vnlFRHmZ1kJI5xbAndN0lcEaRIEIAABCEAAAuMnEITUOnL5umrHZ2fjP4mZB/H59P69TzxjYtFEEM/8oAoCoD7/xVXZzi4vZ56fSWRAC4O1gJ2JuZOgyzEhAAEIQAACEIAABCAAgUUk0O2atbqSVN76NxqJGvqT5O27W1suUUonJP3q/TaIfGqNhl2WK1a9vR0YTzKRsIPdXVvN5+6O25M0kSAAAQhAAAIQgAAEIDBLAs0osnYncrFmvdGYZVb83JLo7W1v2fraGnLEmdcGGYAABCAwWQL1TmSNRtP++f79lxNJTPX+zYFlk8lfxKoSSyv4iMZlDk9O758f7w/2XWiVSiRcqk2aPAH1Ixqttp2cn7vEfZmSS9z3dn3ekcb4JAGXMFZzwpX0s9Xu+DzjZqvZE6BHkQu3C6urHjQymUyaxgzV/5GIUc1Wx5pl65XsXGOgyvtN7dbK19c98fwQ45hiIXm75rLU6nU7PD2baJAgneu3t296LF1o3guZoLJ0oq4L6HuSdt1zGraay1s6k3Zxs4rl20SR94WPzs4nmtdxXCPFQsEkIFa5PVBAt2s5b4fjOPpyHOOhyP2hZFLPEkkSlfS76s2tt2e1rwygY9NIQpDei3LZv9cMklbzedvZ3LCc+gsK5DDEvW2Q47PN6ASCwP25Obx6Xur6VP0pcIcuR82XDCmsJdOzR3L2h0n7/+vDe3/uKiFxH72+2BMCEJg+Aa2BVYCZh/e+6eeEM0LgcQJI3CfTMsK7ibqt2b5+z2TOxlGXiYDGVzUekiGQ8jJV+1BlDfd1vTcp4CFpMQkgcF/MeqVUEIAABCAAAQhAAAIQgAAEIAABCEAAAhCAAAQgAIGhCLwkcdeH6831kkscQ9Lky9QMJtSGiYbKhz5kacLhbb0+VHnZeDYEJHB/anLnbHLEWSEAAQhAAAKLQyAIt1Wi47NzXww4idSTt7/zRYYPF2JN4nwcczYEJDbXIrp5C76jxeiDJi1K0sKiXPLHgqRB92U7CEAAAhCAAAQgAAEIQAACy0hAYo9mu2ONVsuuKhWrVG/uMawVVm13c9MFOPp2JHlSf5KIySVh9bpVrqsuC5Mk57mUy2Zsa33d8rmcZVKpeyHTMrKnzBCAAAQgAAEIQAACkyGgPq7mTA2aept2Xd4u4erhaU+AG4f0ZnfXimsFvnvEoTLIAwQgAIEBCegZpCGU/lEUHy558G/9h3OBe7NpX74fuvi6P0lO9+5g3/KSLCcSvwitm1HXx3WOTk5NgfaUJDXe2li3rMZ0kLIOWHOjb6Yaa3g/4tal15JkL1PSHI2DnR3TWKJSq9WyerNprVbb27X+NFutJ5ForpJEwmur+rN6L5PVv89C5u7C86gnOdefy6uyXVYGEyI/VcgPbw4slUxZtXbr8+MnkVLJpEt8df0r6R7UfzfRuK3mhEnurDYa1hCIvYTvLkC/y9jx2Zk1mq174ftz+W3PqL0rzxulkm2slzz/SmovGsfG3z58C3tKMqk2Jb4K/qr5ZlpzovmMs1pvMnzJFn8P9RuaHQXpvbHTi8uBnkGZTNr0rtkL9rKCvD1mzURjGq2oa+dXV37PDqL2VDp1//cgXg9Zfygx1v46zlNidgW/2N7Y8Pum7v66B3w/PhkqWHPMsJEdCEBgyQj8++Nv3kfJMld8yWp+vorbiCLTEA+BUsZTb2FdlQIVPpy7NJ4zcJRlJCB5u7wGSnqmMJ6wjK1gsDJr7Fct5a8vX318hLR4BBC4L16dUiIIQAACEIAABCAAAQhAAAIQgAAEIAABCEAAAhCAwEgE+ifU/uevv33SXqm45pPctbAjpDhMpNUHrFYU3S+i1ETxk/MLi6JopLKz03QIIHCfDmfOAgEIQAACy0VACyy0eE99Ny2Q+3p07AFTJpX+57cPlkwmfQGGFmKQFpeAJq2rfendYB5SmAQ1TF4TKyuWmUFQqmHyyLYQgAAEIAABCEAAAhCAAATiQkACBy1G60SRjwtcXJUtSHc+vn1j6XTa37H0rvVYcol7JLmDBEAShDz9XWe9WLTtjXVTIDktqNTCShIEIAABCEAAAhCAAATGRSDINpvttotse/7bwUzu2qreaNh19eZZwei48jrocfa2t1xMiThiUGJsBwEIQGC2BPQ80TiLxkk07iEBtcZNNAKSXLFHx1dc5hVFdlur2feT01/my0rK/GZv1/TtPCOB+4PhFA/O14n8OXZ8du4CGY29vN3riVm1eTqRMIZhJtc2JHtSkEPNdy5fX0/uRDE+8t72tm2UinZ9c2NHp2cvBnl8rii5bNYl5Apio/YfksYndR1NUtSm67HVjVzgLum8rildW69N4RrWMb8cHo18ON1TFGxTfzT3R/eDfDZn2WzG1wTo988lzcfXfUpz0fzvdwEj0smkrfjxevvrPiLJ+/Pz93vS32az5ePKk5zX9liZFCRUgSqCxBh5+8jN6n7HxyTu4tvfDiR03yyV/HnEc+X1zMdxhBDIRXM+JQd9Ka3mcy5vl/SWIC8v0ZrN7/uvxadyoOtP4Sp019bz8WHwIO33lDRWfcq3+3t+/9RYQ1i/9d9/Pj9739f2uv71zLkqV+x2gvOZZ0Oes0IAAvNEQGssFDCeMdN5qrXlzCsS98frPfRFhmkVuUzG+y85AjcMg41tnyEQgh6FTXim0FyeIxDaiwIzvjbQI6TjSQCBezzrhVxBAAIQgAAEIAABCEAAAhCAAAQgAAEIQAACEIAABGZCoN7pCdA1obpf2j6NyeyjFDjIQjRJXJN+zy+v+Kg1Csgp7BM+Smni/WsWFUwhq5wCAhCAAAQgMDcEtIBWkxLVb5M87Z9v363dbk8s/5/ev3MZmxbw6HlO8JyJoY7FgQ92d6y0tuZCvrPLy1jk6blMKPCUroc4BJyKPSwyCAEIQAACEIAABCAAAQhAYEQCLrqU7KvVtla7Y51u5J7LnMQ/yeSLovWwf73Z8v0lce8XGyloXLGw2hNPptOWSki2hLx9xOpiNwhAAAIQgAAEIACBRwiEhfOSUEoiprlGkk4GKeVL0LxP2+m8tNnUf68+tCTukgDTh546fk4IAQhAYGgCLn+OIuvN2JVY80cokccC5EnQ2b6TRevZdVEu/3JOzfPd2dqy9eKaZZKJR58HksZLIi45tOZ8BLmzDrZs39r1TJ/2qJOEbBpX+3Z0HKtAMEM34FfssLu1ZZvrJbssV3xscBxJbT+TyVghn7dcLmv5bLYnLVe7nkDfSOOj3qeMIhfxX5bL1rmbf/+a8kiS/P7Ngee90Wja95OTgQ6n/TSfS1J1zSFLp1O+n6T2ktzfs0j1/j2kIPXVf6tMTyX1k29uay5fF+PCav5eht5/jCf39190ndFtvWHfjo8HKte4NpLAfVMC97txZgWqSCpwxrhOsKTHeUzi3o8iyFKRJsajgShgTL3d8QAK345fvrfo3rG9ueHXvO6j6iOQ4kdAd+7G3fNnEFH7cyXol8aqr7mxXvKgQEoh0LLWmmmd2V9fvvq80kq1+vNz5U7crud8CJqhDTT2cnF5hcg9fk2IHEFgKQgQVGYpqnlhChm+Xeh5O2jQnYUp/CMFCdfvKGUM/ZdR9mUfCAQCveB9vfGfVkuBMJP3wY14Q6KdPEUgjJdo3aXWeJIWjwAC98WrU0oEAQhAAAIQgAAEIAABCEAAAhCAAAQgAAEIQAACEBiZQBC46wBxlbY/VriwqES/04ctRSfWRD9SfAiEj1KaqHl0ehafjJETCEAAAhCAwJwS0AKHj+/e3gfdkShCou3LSmUiJQqLqjQhVJOIkLdPBHOsDhomvd7Uar54OO5Ji8a2NzYQk8S9osgfBCAAAQhAAAIQgAAEILAQBPq/y/S+KZlJfDPoArWw/22tZhflin/bSSRWbHdzy/K5rKVTSReCBKnOQkCjEBCAAAQgAAEIQAACMyUgKaX6ofqmVq3VXBqqfuiipNV83t7s7VoulUTgviiVSjkgAIGFJiCRiwTu/cpkSZIlYH44zqJtPaBeu22XlWu7qlQenbOhcRnJNvXdPPvE80DnkxCs3en4ufQnjMHovMuSmlHXg7do7EnlnkbwkyDvqVRv7OTszCTTXcYUBO4KQnB2cTl2BAoQqfHFUmHNg05KYi7Buer4tW1cNeb9Scm7NE+rXLaryvXAgYCeK6wkYDubmy7ElWD56OzM5WDPJc3L3t7cdGm9Ll/N5dLPcG17u+7934Ku/O6ffjlsEAX6WO/dMYLUXWU8v7p0AXs2k7GtjXUrFgr3Qt9BK1HnaHU6dnJxYZXrn6W/gx5j1O00z25tNW/FtTUXEuvaV+Ajxp9HJdrb7zmJ+x+ffve2l02qRZFmSUD3rmYnssrNjb8H9wfVfSxfuoe+29/36yOVSLjAnRRfAuMMSBMk7qG0qvrUSsKfn+F6VzAPjaVslkr255ev931SBRDRfOYgbg/PXT1LtK+S1ndpndcijcXEt2WQMwhAIBBQ//pgd2fpApbRAuaXQHg30/vdl8OjpX1urq2u2tv9Pa9IgkLNb3ue55xr3C4E76ve3Fqt0bDSWsHyuZy/5/KWNM+1O/m8K9CWXoMU/EprMEmLRQCB+2LVJ6WBAAQgAAEIQAACEIAABCAAAQhAAAIQgAAEIAABCLyKgBYlJKe0GOFVGX1k597Ckuh+gp9E4eVnJnhrgjtpegTCR6nzqys7v7ya3ok5EwQgAAEIQGCBCWixw/ramm2ulyyVSnlJtcBU/aDjs/OxlXx/Z8fWi2u+2GKZJ4KODegcHEgLaj59eO851UKb9hxMGtMEe020zyR6i4ZIEIAABCAAAQhAAAIQgAAEIDBZAkGAqe8zkt0MK7rS/q2Ovut0LYokcIgsnUxaBuHkZCuOo0MAAhCAAAQgAIElJOB9zztjmGR1hyenC7dgPp1O28HOjq3lsy7Z41PJEjZ0igwBCMwVgSBwD+Mi+iZfbzZsTVLkRE92q7EWyZY7Eq5Hkd3c3trR6dmz5VwrrPrzIJNMPilcDRLqcI5l/L4eJDr9MMVBstqkVNcTeJCGgIZfj45NQQ2XNU1a4B64SmLeE5xvWCad7tXtnYh41OptKyBQJ5Ih3TpR5AL665ubRwMqjFK/G6WiiY/k8Le1up1eSpre+eVQmi+mcuWzWS9bysVhvXYbyhb+WzsPWl71mUNYAcUX8D50q+VzxRT0QUnn29nccGlZkPoOWlYds9WNrNnuuET6slwedNexbZfLZj3okdqCxqEVwIL0OgKPSdwl+neR88qKZZbxIfM6pGPfW/cuXXd6D7555vmj+2Yhn7dScc0kzJS4nWtk7NUR+wNK4q4748N7fBhXkcBd7UOpf12QhO6721v3ATL6766h3yVxu54pmodMggAEIDAtAmEtI/2SaRHnPOMgEMYP9MzUOJCev8uU+gPDsC5kmWo+PmUNfV+tzVPwPo1haCxmd2vTA9ohcI9PXcU1JyEYhwJYXVYqcc0m+RqRAAL3EcGxGwQgAAEIQAACEIAABCAAAQhAAAIQgAAEIAABCEAAAvEk0C8MeS6Ht/W6HZ+eLdyCzHjWivlCiPdvDn6aqBnXvJIvCEAAAhCAwDwSkLhakvV8LufZ16I3Baw5Ojt7lXw7LKzQMf/59t20iIK0+ATe7u/5Qhst2vp2dDwXBf7w5sDbfy7ZW8xOggAEIAABCEAAAhCAAAQgAIHJE9A3mU7XRpaw9H/TcSHECCL4yZeSM0AAAhCAAAQgAAEIzCsBSXHbXXPhZL3RtOrtjZWvqx4QedFSkEesrxVc2ispEQkCEIAABOJLIAjcm+22fT8+uZ+LkUombTWft2Jh1X9Kpqrn1vnllcuOX3qCSU6sb+cK5qGAe/1J+7qgudsbg1nmJ4VEohJwS5LdbLUsl82YgqFI6qxnqh6jUmIHqftrWYUxMJ3zz89fPKDhsqZpCdz7+Wo+1eb6usvHlSQkTo5wDYSx0P76U3AgyfRubmvWbDZfvEafq3dJ6t7t71kmk/HN1DZ1f9DPkFQGCcglyPayTECw7OWMNO7btUq1asdn5/fnl9xZ8vi1XO7JIBHPlVHsmneBlXQtBDH8NK+Hnc1NF9DnJL9HLj4W9A8l7rq3Huzu+LUG47EgHvkgvbrp+LP/v3//8+g9SsEg8vmcFVZXPTDEpO4tIxeCHWNBIAgIJZJVX0lJf//zy1f/qaANejY9lFnqnq97P/L2WFQjmYDA0hL449Pv/m4nETQJAvNCoD8ord45r8oV01roZUihX8H7xDLUdrzKGIJe6vpTH/bw5MTHe5Q0HrO3veXjtQjc41VvccxNCMTRn7f+AFhxzDN5GpwAAvfBWbElBCAAAQhAAAIQgAAEIAABCEAAAhCAAAQgAAEIQAACc0RAH7miJ6bC62NqWP+ghS36+EWaLAFNxJZYlg+Nk+XM0SEAAQhAAAKaCFIqrvlzN6RWq2VHZ+cudB8mFQsFX/SndHR65ovySItPIEwmUkn/89ffc1Pgf3/8zRcHIXCfmyojoxCAAAQgAAEIQAACEIAABO4JSCIiMdZrZVgghQAEIAABCEAAAhCAgAjcSxaiyCTGleBE37mazR/yy0UktV4s2s7mhmXTKZclkiAAAQhAIL4ENBbSjiKrt1r25fDIOp3OT5mVyF3zPiRUrdcbdlmpuBzzpaT9Pn1473Lqh3I6iTd1Tj0i0omEJZf4WSGBe6PVspPzC7ut1SyZTLp0NJ/LmiT4EmkHmbuCovT+9KTuw2ILwp5Wu23X1aqdXS73fOVZCNzDdVNcK9hmqWTZTNbrUdfAKMEM1NeUyEvXsaReIbXbHbup3Vrlumq1RuOly/XR3ytogwTpyqeCN/SCEN1a1I0ssZKwNRcsZ7zNptQmh22Qj5y1N6e+Vx4PgBRFprlmkgNWqjf3ASYkKVO+/DpJjR4wSPeiVqdj1ze3dnp+PvWABmqDCpKBwH2kJvrkTv0S9yB41nMIR/54OY9yND3zdG2fXlz6M099BQWKCLL2hAJBJJP+7EvfXdvL3EcYhfEy7NOM1I56JfV+kZm1FWTo6sqfe+p/6pGUfSBHDvv995/PA/Vll4ElZYQABKZPIMigmV8+ffac8XUEQjC48NapcQWJ3MvV6sI+V3e3t/y9k6ALr2s77D08gRBsU9ebxkNOzs7vA+qp/7u3s21aX/dY0Mzhz8Yey0CgEUXusNAYiQJaKcA4azIXo+YRuC9GPVIKCEAAAhCAAAQgAAEIQAACEIAABCAAAQhAAAIQgAAEhiSgCYNaGKGkD2CSkuonaTIEgsD99PzCFxORIAABCEAAAhCYLAEtqNlYL9n62ppLrZXanY5dXpUHehanUin714f3vh/y9snWVdyOHiaqz1ugoz8+/c5k3bg1JvIDAQhAAAIQgAAEIAABCEAAAhCAAAQgAAEIQAACEJgygX7JgmS4+s51U6tNORezOZ3Es+/2913gnsaUOJtK4KwQgAAEBiQQBO6Ndtu+HR+PNcjI//7+0SSBzialG++lZtTtSYdWVlz8vNLtWjq5vBJ3yWzrz8wbzqTTtprPWWF11XKZzP28m59k7isrzwYj9Dp2KXbX5+tcXJWtfH3touxlTrMUuIu7rg0FR1Dgm2wm7RJaBTyQrHiU8Df9Mvee1L3rdazrrd5o2E2tbrVabWhJeSaTtje7u6a22N9mFFhA+R1XsJ4gBPR8S+SuwBKNhlVva1ar173tKpXWCra1vu6SZ8nKJL5/TdK10Wx3PIjCtOVVCnik+ndZdWK0en9N2Rd5336Ju8rZayZPt5XkXSCFRWYSh7LpOlfghBAIRvdB/QnJA1rYj2AlccgzeYgfgXrnRyAhCZDD9a52pbVB2xsb/mx4+HwKAvf//PV3/ApFjiAAgaUh8HZ/zwMhPXafWhoIFHSuCag/pz8hmIqevwr0dVmuLNRaaF2nul6VCLgw10127jIfPAO6tq6ur/3a6g+2ubm+blsb65ZW4CvGEeaufmeZ4fAe9f34xO/bpMUggMB9MeqRUkAAAhCAAAQgAAEIQAACEIAABCAAAQhAAAIQgAAEIDACAU02b0XR/QSGeZNUjlDkme0SBO5fD488CjkJAhCAAAQgAIHpEJC8XZMZtfhMUnYlLezT4rfjs/NHM6HtPr1/5wt1tJ3EFqTlIKBFquq3afLhf//5PDeFDhOgtLA288pFonNTaDIKAQhAAAIQgAAEIAABCEAAAhCAAAQgAAEIQAACEIDATwRcTNeJrNluWyeK7PT83OqN5tJQ0re9f/32waWakvaSIAABCEAgvgTk8NbcVQncv3w/vJckjyPH7w/2LZ/LmUTP+nyuc+nZeHx+7qJ4CaF3tjYtk05Zxrd5nYh5HHme9jGCwP304sJuay/PZ13N561UKFg+n3Ppc0giJ/F3T+ze+1fNSw5SbP23ZNjfjk9+Ej9Nu7xxOt+sBe6Bha6D4lrBNopFF/S7GP2VMmldax3rSfU0N0tzb9QnrTUadlkuD90vVbtaL5Vse3PD25ia2Dj7eJK2S+rcjiK7rt74HDG11/v2vbJihdW87WxuOp90Kmmpld59ZRxJ16ECLV1VrqcqsdL1vKd7oIIzrJjLhpfxPjiOOnzsGEHqrGaix0uQTD51PsnvdB8lTZaA6qHT7Qm4XeDuan2J3J9T7E82Txx9fgj0B2foCStXvB/rQUzunnXqH/UHDwqlQ+A+P/VMTiGwyAQU9PLDmwPv99P3WOSaXvyy6dnbjnoy95C0RrdyXZ16YKxx01Zf4uO7t36d9saqxn0GjgeBxwnomvIAjFFkZ5dXvwRfzOeyHjjZx0USjB/QjoYj0B/46p9v363Vbg93ALaOJQEE7rGsFjIFAQhAAAIQgAAEIAABCEAAAhCAAAQgAAEIQAACEIDANAmEKNk6pz6CDfMh7PT8YqGi1U+KOwL3SZHluBCAAAQgAIHBCUjkvrle8oW6Spq7WavX7ejszNp9E4H+5+NvPsEMefvgbBdhS014/deH9z7x9dvRsS+SnJektv12f88XVaaYsTsv1UY+IQABCEAAAhCAAAQgAAEIQAACEIAABCAAAQhAAAJjIRDEJZJPtlptu6xUXLKwjOnfH3/zbz2PidOWkQdlhgAEIBBXApK3uMC91bKvR0fWbndcqCqptORyXeta9ebWJdDDJu2/vbHh4mVJiRXMRPM/9HwMab1YtM1SybKZtIuxls2dO6zAPXBTHaVSSVvN5W01n/O6SqVS93Jt/V5SbKVmq+X9EcmpR6nHYet9XraPi8A98PLrZXPDCvm8X4MSSfek/K8jqmaguekS66n+NTdLkvRR0tbGhl+vyeR4+3jKW7PTEzpfVSp2cVV24XxIuoesrxX9XqIAQZqP80osPxXfz9/uWL3ZtK9Hx1O9TtYKq36f1D0ylUz2/oy5fKPU9aLs05OFd52p7rdKD9db6Nrb3d7y3w0qUtX9VXdYhO+jtRR/OnV7Yn0SBIYhoLajYHlqPJqfGeTt/cdQu8omfg0kh8B9GNJsCwEITJIAEvdJ0uXYsyDggeP8fbN3dsmnL8sVH/8ZZl30LPL+2Dklb/cxFtaCxKVKFj4f3sdVQAR9V2y37eT8/Jcgj/rW9n5/33K5rL/fqn2SIDAsgRAkoNFsmiTupPkngMB9/uuQEkAAAhCAAAQgAAEIQAACEIAABCAAAQhAAAIQgAAEIDAmAs2oe794YtBDaoLDl8MjJO4vAAsTKb4eHtltvT4oXraDAAQgAAEIQGACBDS5USL30tra/dFbrZYdnZ3bwc62pdNp79uoj6O+Dmk5CGhBqhYnahHx31+/zVWhQ94HXdA3V4UjsxCAAAQgAAEIQAACEIAABCAAAQhAAAIQgAAEIAABCDxLQLKSWrNl1dtbFwMOr7pdHMBv9/ZcsplLJhHzLU61UhIIQGABCUhC2+h0rN5o2dHpqbU7HTvY2bHiWuG+tLe1mkuNR0mZTNre7e+7kPqyXHaJ18Okc73Z3XVRdVoS91FONKf7jCpw7y+uJE7pVMpy2az/kXxfcncJoTVH9vTi0trt9pwSmly297a3baNUtIty2c4uLid3oiGPrDrcWl83ib2VXOz9SpG7rnMJ0huttn3+9m3kPurO5qbP85JEXfNixpVc+Bf1hNg3tzU7v7qyeqPh7VjC+I1Sye8hk5SUuSyt27Wzy0sXyE8ziWShsOr1rvrXfysIEmm8BCSVVDt7TFSmuYsHuzt+wsfmfOkakgw+st7P/hQCLSBzH299cTQIvERA1/RjDzQ9N/WI0qWq+7quTd1XEbi/RJTfQwAC0ySAxH2atDnXtAiE4El6/oak7yRX5crcrN9VYCe9g6ovoSCDJAhMmoDeNTUeoatG4yDfjo5/Cmin82s8ZH9nx0prhYmOi0y6rBw/Hhm1U6YAACAASURBVATCe5ECrOo7Nmm+CSBwn+/6I/cQgAAEIAABCEAAAhCAAAQgAAEIQAACEIAABCAAAQjMkECYOI7E/eVK+PThvS9WUZRoTcImQQACEIAABCAwewJ6NpeKa70Jj32THZG3z75upp0DtQX115T+/PJ17hYRazGfFvVp0u4Y16pOuxo4HwQgAAEIQAACEIAABCAAAQhAAAIQgAAEIAABCEAAAkMSkGChFUVWdelk2Wr1+pBHWKzNJfdcX1uzQi7rwjQSBCAAAQjEk4CkLZ2oa0enZ3Z9c+OZlER4a2P9fv5Gq9VyyXX5ujpSITQPQKn1jERckqyNYtFl1Znk8kjcxyFwf1gp4p3P5awTdey2VrdunzxtpApc0J3e7O1asVCwq8q1nZyfx6qUknMV8nmfSyURj+ZSqT8VRNHDZrYZda3ZatvF1ZVdXV8Pu7tvn0om7d3BgeUyaQ+0MO45MZL9tbuR51OBJNRuXdqeTFomnbqT2E+uT9nry3et3mzaVaXi7aI/KR8uA+50RuI3yE4SeX5899Y3zSFwHwTZ0NsEUZmCBJxfXv20f7/EXcECVOGPCdv1LAvvemurqz/NdUTmPnSVsAMExk5A92oFa+iXx+ralBZTz5pKter9XhIEIACBWROg7zfrGuD8kyQQnsVB5a4+tETu5WrVtPY5jkl9+7f7e7yPxbFyFjRPIciYrgl9U9RYxGNjeAqm5+O0BBZY0JYw/WLVO7378PfjEw9ITppfAgjc57fuyDkEIAABCEAAAhCAAAQgAAEIQAACEIAABCAAAQhAAAIxIIDEfbBKCAL3//z192A7sBUEIAABCEAAAlMjoAWHmvy4vbnhAVckcFfQFdLyENDEV7WBm1rNvh0dz13BP7w58IXQLKScu6ojwxCAAAQgAAEIQAACEIAABCAAAQhAAAIQgAAEIACBVxGQCExCQAluLy6vLFpyWaqkoxulopUKBUuP2/D5qppiZwhAAAIQCATCs6vdbttfX7/dS4J0D5dQPZtOuzC6HUVWazTty+HhxOBJ1Pxuf8+/t6cSCZM8d3Kq5okVY+gDT0LgPnQmlnCHTCZtb3b3LJtJx1rkmtQ8qkLBioVVk+AxmUz6taHrcpDrQ93RjnVdZNtstVxYW280BqrxIE/XXK5UKmnrxaLL5DN3eRjoIENu5IL0O+luEP2pG5leSdg04gGFe6Lmq0liFYJOSPS/XlyzThT5fCYFRtB9cxLpf3//6OJ65h1Ngq472U33XSXNSVRd96d+iXv49yBsV71L3P4wGInmua0VVn2+m64XJcR6k6k/jgqB5wg8FLfrWpWsXdd1CCYU9kfi/jNJ9TEUNEZB+P77z2caGgQgMEUCf3z6nX7DFHlzqukTUEAV/dG7lpJE1ZIFX5Yrv/TFp5+7H2dUX0HBtNSfz0wgYNksy8a540egv9+qsZrjs/MnA0IXVvO2v73t/dllCngZv1pbrByF8S/dkzU28lzQ1cUq+eKVBoH74tUpJYIABCAAAQhAAAIQgAAEIAABCEAAAhCAAAQgAAEIQGDKBJC4vwwcgfvLjNgCAhCAAAQgMGsCmvz4rw/vfRLk+eWVnV9dzTpLnH8KBMLkIU1K/H9zGmzn3x9/83bLQsopNBhOAQEIQAACEIAABCAAAQhAAAIQgAAEIAABCEAAAhCIEQGJSDRvRwFqJXZc9pRKpWyjWLTtjXWXnkxDurnszCk/BCAAgWEJNCV1brftqlzxACQhSQp0sLtjq/mc38Mlf5bEXUIhCS8nlSQt3tveclG0BNXLEAAEgfukWtPTx1X7/vDmwNRXUVLbP7u4nH5GhjijxO0SiG+tr7vcO7Gyci9y7z+M5ttI2h5Zt/fTRXld36fT6dhV5drL270LNKR/lwjefyYSJmG8+Ejkmk6nfP5LKpF0gXvv7wlLT6lf1wuGpLIOAWoMm7a7kt237aZet6uKpIIte3+wb7ls1las64J55azValuz1bRavWE3t7fW7nTGcHaz//ntg6WSScsmeyJw0vgJqI71XJO8XaKyh0myZz3/nhK2P5ejzVLJA6AgcB9/vXFECLxEoD9Aw+n5hV1WKve7vN3f8yALIUlUqEAdt/X6S4dd2N/reS8mG+ulnwT3/5nTebsLW1EUbKEJhDnz9BsWupop3B2Bh4FW9M96DleuqxMdZxq0AiRv13tw6u5de9D92A4CwxLQUEerG/nYgq4BjbU+FSBOwQclb89ns5ZOJnyslASBcRHQdwGNvem9SIE1SPNJAIH7fNYbuYYABCAAAQhAAAIQgAAEIAABCEAAAhCAAAQgAAEIQCBmBMKCUE0s/HJ4FKuI9HFA9b+/f/TFBkwujENtkAcIQAACEIDA0wTCRBJt8eeXr09OTIPh4hAIk1/nWdr/x6ffWYS3OE2SkkAAAhCAAAQgAAEIQAACEIAABCAAAQhAAAIQgAAEBiYgebvm7Pzf5y8uyCSZbZSKtre97QJe5BK0CAhAAALxIhAklxIPn15cWrPVus+g5ldKWKx5G5IIR5ILRZHVm00XC9UbjYkVRmLqd3ey5J4serHlRAjcJ9aUHj2wy9vfvnFRudp5q922w5PTibbpcZZQYu/NjXUrFQomqbuujtDHiqwnbO9PKp8E47lsxjLptP9Kc8sltY06kR9DovZMOmPpO0n7w/zqEpTmXZ6wxAyE6uPkN8ixRFAitUa7bfVG0yXtHlQimXCZn36ve6Ik+J0o8vlsjVbLms2WC9/1b69J//rwvifRR+D+Gowv7tuMIq9HScoketa1Mo6EiHUcFDkGBEYnEMZlzq+uTHNQlXRP/fTh/U/PwMtyxZ+Hy5YUjEXS9lJxzfv5IelZr3uiEmuslq1VUN5ZEgj9BoTRs6wFzj0LAvqGoqBK4fVVz2SNNw2SFIRJ77JK+nt4/9J72ah9egVgUiAmgikMUgNs8xoCavO9d9Guv4tqjPWpPqnGe97ejc0qkF5qwcdHX8OVfUcjoDFpvQLQ/x+NX1z2QuAel5ogHxCAAAQgAAEIQAACEIAABCAAAQhAAAIQgAAEIAABCMw9ASTuT1ehpJpKfFyc+2ZOASAAAQhAYAkIhAmRklxIdkFaXAKltTU72N3xSYj//efzXBb0xyK8FcswSXIu65BMQwACEIAABCAAAQhAAAIQgAAEIAABCEAAAhCAAARGISDhQrMTWbvTsb++fnOhI8lcDPZ2f8/lEpIRkSAAAQhAID4EgsC9fH3twqCHyQXu+bzl7iTCetZJ7HJVubazy8uJPusk2tT8gXw2a5lk0iVai5oQuE+vZiUwV79EP9VXk9zt+/HJT8ELppeb151J4vWt9XVbL66ZZKwuE+9ELrBrNBtWazSs0Wj2ggqtrJgCIxQKq7a9seEi24dJl5iE9gn/KWF7778X+NJ7tgKCVC306MVBwrSH9yLJbjVfX3+UNOdJwmDdVx/K9AetcQTug5J63XaqMb2/hTpWvXlgg1cKnRG4v65e2BsCryUQ+re6lv/88vX+mnYpazJhyypu19jMWmHVNEc3JA8Ccxdsr30XkFD9iH++fX9tNbA/BCAwIAHdm7ROAoH7gMDYbOEIPHyfGlcBHwrha7X6/aEfSt+zmYyPEyiF8a9x5YPjQOAhgRBI7Kmx2P7tFRhZAZI1nsO6JNrSuAno/qv2qEACGhslzS8BBO7zW3fkHAIQgAAEIAABCEAAAhCAAAQgAAEIQAACEIAABCAAgRgSQOL+eKVI4F6r1+3L4VEMa40sQQACEIAABCDwkMDHd29NkyOvqzd2eHoKoAUkoMWkWoCon9+Oju2mVot9KZVXtUtNeMpmM/73sMiVyfSxrz4yCAEIQAACEIAABCAAAQhAAAIQgAAEIAABCEAAAhAYKwHN0QkCd33raLZaYz3+vB5M30/0rS+5smLpRbbvzmsFkW8IQGCpCQRRy1WlYifnF7+wkEBdksdMn7RYsnE9404vLl3wMsmUy2bt7d6upVIpFxVJWLSICYH7dGpV0vY3u7s+v0Oyc0nbTs7Prd5oTicDEziLS8Uzactnc9aJOtZstqwTRS6rfSqYkDhIEqm5LhK0K6mfpmA7i3mFjQ7e5+B3IjfavxSMKEjc5XFX27q+ubWLcnmkQBf/+/tHrxvkgaPX3TB7trtdk7hYSdeOnoeVanWYQ/y0LQL3kdGxIwTGRqB1JyM/v7ryoBrLmjQeUyqu2fpaL9hLSHru608Yogm89PzS+qrXBrJYVt6UGwKjENje3OgFWLoLpjDKMdgHAstE4K7b3uu79wXQjfxfen16/fMooXX7x76WiSllnR4BvXfq/VOBMU/Pz59tp+vFou3vbPs4TSaZYLxmetW0NGcKYyGn5xcezI40vwQQuM9v3ZFzCEAAAhCAAAQgAAEIQAACEIAABCAAAQhAAAIQgAAEYkoAifuvFYPAPaaNlWxBAAIQgAAEniCghQQf3hzMldybyhyOQJiEroXef3/9NtzOU9j6OVl7/+m1tlVTJPsXuEwhe5wCAhCAAAQgAAEIQAACEIAABCAAAQhAAAIQgAAEIACBGROQGEQL3jVPR9KrSvXGytfXSy++SiqI728fLJlYcQEwCQIQgAAE4kMgCNwlaZGs5WHaWl83fcuXKEjfwJWC0FhyrD8/f5n4c25tddX2drYtk0paeiUhj/LCJQTuk6/SdCplH968sVQq6UJtSdvPLi+tVq9P/uQxPEMymbSt9ZJtlEouCk/dCcpjmNWZZ8n791F3YGFaELlL/H50emY3IwS60Bx3JQTu063+IDDWWfU+p+fi7Qj3CATu0603zgaBxwhI2qr+lUTkf375OvH+apxqQX0e9Z831kumv4cU5rOGPn34d+Ttcao98rKMBB4LmraMHCgzBCZJYBDpuwIG6r2YBIFJEQjr+z1gzvfDnwIQPDxnPqeAlnumsZss8vZJVcnSH7epAJBds7++fLVWu730POYZAAL3ea498g4BCEAAAhCAAAQgAAEIQAACEIAABCAAAQhAAAIQgEBsCSyCxF0fkkrFNSutrY2dsz4y9n9o1MfwqKMlRr3UPwFbEzn1exIEIAABCEAAAtMloD6AJiprIeX/TWER8HRLt9xn00KRTx/eOwQtmGnHbAJYaHsPaynI2sPPBPN2l7shU3oIQAACEIAABCAAAQhAAAIQgAAEIAABCEAAAhBYegKShEnw2OlG1mi1XRJ2Vbm2SrW6tGwkBf3t7RvLplOWTaYWUry7tJVLwSEAgbkncC9wL1fs9OJXgXuxULDdrU3LZ9I/C9zv7FcSYF9clSfOYWdr05SXXDpt6QX8MC/BaKPVsuOzM6vVGxPnuWwncHn72zeWSia96Jr/e3x2bvXGcrPOZbP2dn/PuUjmuojX1rjauvr4w0wJ8oBO7Y4dnZ1Z9eZ26Gz87+8fXaw/aYG7buXKq26rD4W+Q2d6QXZQXbfuJGYqUvX21kXuw8jMELgvSGOgGHNPIIjJz6+u7LJcsc1SyTbXS/bl8Gjh1gIlEgmXtmutle5BIYX7+1P3eOTtc9/MKcACEPjw5sDyuRyC3gWoS4oAAQhA4CkCevfWe2Yniuzr0fGz41HJZMLe7O7aaj7v4zS8q9OuJkWg3ol8rEMCd9J8E0DgPt/1R+4hAAEIQAACEIAABCAAAQhAAAIQgAAEIAABCEAAAhCIMYEgcVcWj07P5mJxqCYTrq+t2cZ6ybSIYtxJkxLv1hKNfGjk7yOjY0cIQAACEIDA0AS0cFALDbSI8vP3w6H3Z4d4EggThiQx+e8/n2OXSQUOkMQ9sbLiixYT1vtJggAEIAABCEAAAhCAAAQgAAEIQAACEIAABCAAAQhAAAKPEdBclHY3up+TUr6+NknD2u3OUgLb296ytXze8tkMwomlbAEUGgIQiCuBlwTukgXtbG7YWi53H4BDoseQJB7S3I1WqzXRIurz/Ju7+SL6bp9ZoA/2oimB+229bkcnp9buLGdfYVINKJNO2/s3B/fydvH9enhkzQm32UmVZ1zHlRDsw5s3Pi87lUggbx8X2Lvj6DZZ86AM5y4AHzZ9+vDe6yab1AylyaQgkPtxR+9J3JG593g/5HN+eWWXlYoH6HopIXB/iRC/h8B0CIQ+VrhutS5JSdeyAjMsQtJc6rXCqs9tDUnPjeSd7PO5Zwjy9kVoAZRhEQh8fPfWspnMxAP3LAIrygABCEBgHgn0goR1fbwvBBZ6rhy7W1u2USoyVjOPlT1HeQ6eiUV6N5oj/GPPKgL3sSPlgBCAAAQgAAEIQAACEIAABCAAAQhAAAIQgAAEIAABCEDgB4F+ibsmE+vDbxyTPhqVims/TSbUwpvkSm+C+CRTv9C9a13r9s1O11/1byG9Vv6uRTfHp2cerZoEAQhAAAIQgMDLBLSI4vd3by2VSlmc+zIvl4Qt+gnEXeAeFkbmkr1FPCQIQAACEIAABCAAAQhAAAIQgAAEIAABCEAAAhCAAAQgMAiBdrdrUVdyhsgazZbV6nWXhXWWTM4qodhmqWSFfH6hpLuDtAG2gQAEIBBnAi8J3CW/lsC9VCi4CFL/az6Q11auq3Z0djbxYqaSSdve3LTSWsHSyYSlJjyPdOIFujtBM+qaRPhnl5d2Wa5M67RLcR613zd7uy5E7Ha7Lm0/PD21ZnOyAQfmAa7mY398/87SyaRfT5Oelz0PTMaZxyBwV3u7rdX90KlU0u+hg8wXV7tV8KNsKmmqq3GncO/XcSWYl9xYEuAgN9a/I3PvUdf7XPtusYA4nZxfWKVafbZKxiVw12qFTtS11AIFLRl3W+Z4i09A18Fr7oJBUh5I6fo9Op18v3UaNRPuNeFcum+He/dz5+8PONhoNu3L4dFAwSmmUSbOAYFlJPDHp9+92MxPX8bap8wQgMAyEHB5exRZvdHwftdzaXO95GOf6tNlJhjQbRm4U8bnCYT3pO/HJyMFHoRvvAggcI9XfZAbCEAAAhCAAAQgAAEIQAACEIAABCAAAQhAAAIQgAAEFpBA/8TrOE1CTKdSLmyXuF1/V9KES59M6It/4p9Gkb9rQrcEtFqgS4IABCAAAQhA4GUC/QsP/vzy1doEQnkZWsy3iLPAXf1SCdy1HjKbQOAe86ZE9iAAAQhAAAIQgAAEIAABCEAAAhCAAAQgAAEIQAACsSMg4Zikfx3J3KPIKtUbuyyXB5I3xq4wI2ZI0t3d7S0XAGcJmDsiRXaDAAQgMH4CYS7pVeXaTs7PfzmBZL7bGxsmgVAmseIiYQnHFZwkJEmxJbS9rdXGn8EHR9Tz5P2bA59fmk4k5l5qG/iL3feTU+SZY2xBaiPvDvZNEnfJ2+uNpp1dXlit3hjjWeb7UAc7O1ZcK1gqkbD0I4Jov8q7ZpF19cPncOseMA9zuWddM7pH1tsdu63X7ezi0ufG57IZb39X1wrmFD2bxWKh4PfdQi73aN28pny677Qi1aq5iLxfZCyJuwIv9cvc1XenzsWs9z6nJOHxqZ579Z6cX0nPy35+/m8rZplXzDUL5xR/PfPwuL+m5bPvvBLQdaBrYNRABnFdN/Wa+lBgGt1zNOd2e3NjqHmt/UEpFMBDzwCNU5EgAIHZEZDA/bV9htnlnjNDAAIQgMBzBPRdUP0vvUN+Ozq2/8/efbAnjuTr3/+RccI5tnt6Zq99/u//9ezumQ52OwcMtokSz3UXLjftcQBbAgm+taePe9ogVX2UClG6q/vKxM6a/Hhve8vdd+HzH/tV3AKtoH9f6D9fv8W9KpY/BgEC3MeAzCoQQAABBBBAAAEEEEAAAQQQQAABBBBAAAEEEEAAATcAuxeaxhLrS2DN4D2pwXcasKzQdv30RV825zL98PZpLv6LeLVRA7lPzy9m6gHdad62tA0BBBBAIF4BPXigh4SDILD/+3EQ78pYeuwCSQ5w10OUO5sbrl/63AOrseOwAgQQQAABBBBAAAEEEEAAAQQQQAABBBBAAAEEEJgKAT0Mr9C/bhBau9u1hsaJXPwzLHcqGvtMI7Y31m15ackFuE/3aKBp3YK0CwEEplHAh1rW7+7s+Oz82SYqRHhzbc1NeK7hnLqetR9CXrrdrgVh6MZujCuAXOMLXKDRQ+h0mseY+jB8jd9Vv4ASjYDC2z/v7ZoC/1UU3n5+pfB2jAeFFQC7v7PtnBQO5odra1y5C23XT01A9BBa7QPccw+TOSS1P+enl5hk/WTmz5Myzzzg6lx7eV01TXzxWslls7a6smzry8tWjLDvPGyQMWOlnt862rcUfi9HFYUf397dP4be+3c9HisZTXzy9nlNnxGfXsu0CgWqDZZ8JvPuEOu3a8ErEJisgJ9cQqdLP/HB4HFQfudEcO2HY/bphBWTbe3La/fh7G6yonzesrms6d9U1Ad+rgwT/Czfbq9//tIzYwpu1zmMggACkxXwY+eHOY4nW1PWjgACCCAwioDuCXR6/fsqnW7Xhbe/dh8gn8/Z/s6OFfN5dw9Az9VTEIhLwN8b0ueBo9OzuFbDcscoQID7GLFZFQIIIIAAAggggAACCCCAAAIIIIAAAggggAACCCDQCn+FuGsgnsLcx1E0oFADvBXcrr+r6KtlDUDW4P5Z+pp5MExfAyI1OP+6VhvHZmAdCCCAAAIIpFrgy6c993CCHoQ6OmPgUJo3pvqDf33ed4MU//vtW6KaovB29VsV3p7mB78ThUplEEAAAQQQQAABBBBAAAEEEEAAAQQQQAABBBCYYQEX4h72XADu959HYxurM2lyTc6sSZoVxjZMkOGk68v6EUAAgVkQ8MGYCmGv397ZVbVq3SBwTc9mM7ZaWX4c4+kD3PU7Xcs6Yc8FQN7eN+zqpmrt9uuBxFF6bqyumoLl3UTsEYYbR1nHt5blDIPQ7ptN+3l6Zr2HkOy33sfv3xbw4zz0Sk0yIN9xjY1+u3bJeoUm2NGYGB3v6pz68HPVUvukAsa0j2qShrly2Rbm5lwDNMY7P8FxNKqn6tf/2a+3AtIGw9s1adCkigtre0j5lpMLzg0Cq9Zv7aZefzPAXfVeW162jbVVizK0e9ggY43h0lguJl56fg/yQdODx8uooe1+yf467J6hyGbc9lbR/qPrxGW1aq1W23Re08Ql+q0mXODz1KSObtYbl8DgBBM+yNgfB1rn4LlQr/UTH7x2LAx7zourTW8t1z9Lpde9FM7+dBm+vXraSucDnTL0t9ccug/3oNy5pdt196HUh6cggMDkBXzYZpT9vcm3ihoggAACsyvQnzSnPxGe+lv1u3v3mU73pl4qCmvf3d5y/UHd4/SfCWdXkZbHLeA/H5xfXpFhEDf2mJZPgPuYoFkNAggggAACCCCAAAIIIIAAAggggAACCCCAAAIIIOAF/OBGfTGsWZM12D6usjg/7x7o0U9f9EVzLtMPb5/loodz9QWoirbB6fmFGyRJQQABBBBAAIHnBfSgmELc9XDS8dm51e/uoEqxwN72lusjajIbDVRMSvEPJZYn+GBnUiyoBwIIIIAAAggggAACCCCAAAIIIIAAAggggAACCEQj4MeIXFxd29XNTTQLTfhSlhYWbHdrk0lzE76dqB4CCMyegB8/qhD3RrNp942G6e8Kalb4Rz6Xs1w2687fg0XBme1AYUR3dnZ5NdYgSNVLYbbFQsHVK20jTzVKVOHtnTC0Hz+PGCca8WHnx59osT9PTu2u0Yh4DdOzuHKpaNsbG1YqFl2gmALbm+22NRpNdz5wI5oHgtHnSqXHMeC5XM4de4Oh03HJ9LPQHwLbFdauCSR6ofupX2UyGTd+bLBMMnxcddI5UjXSGHkX4haGdn5ddedMOb9VFOzrQrsz5iZAiqL4MOP/fP324uL8et0EGaSEv8quMf8a9i+r91INBlT7lSmwz4X+haH9fXDofmr/1v7gn78g6DWKI4JlJE2gFYSPE3HomHKTJXS7bkIJlWJWx0Z/wo7H42Vg4oPB9iQ5vF392M31NXftHSwvhbPrNe85x/QDREPn6Iuu7QfHJ0nb9NQHgZkVWK1U3PmA6/rM7gI0HAEEpkTA3wMINBFXGLpJBC+uq9Zstd6csNFPfMxn8CnZGVLQDP9Z6evBIfekU7C9hqkiAe7DKPEaBBBAAAEEEEAAAQQQQAABBBBAAAEEEEAAAQQQQCBiAT9zshZ7cn5htdvbyNagQZMa0K3gdj+A0g3aV3B7Ch+eiQzmmQW5B3PC/kBJDbhWgOl1rRbnKlk2AggggAACqRbwD431ej37vx8HY30gONVwCay8HjDTQ7R6IFQPnyWhqO+qAHfNM1SK6GHIJLSLOiCAAAIIIIAAAggggAACCCCAAAIIIIAAAggggMBkBfw4nfOra7uekQD3cqlk+zvbVsznXDARBQEEEEAgOQIat6jJRRQ4PFg0xlPn7JdO2wqebXe7Vr+7t7PLy1cbpJDoYiFvjWbLTV6i8ZHvLctLS7a1vmaFXDaV1xT1A9rdwGq3Cr9/3e29RrP8vmKxaF/2dl2o98nFhdXq0Y2HnkbXuXLZje1ud9rW7QYubEzjsF4qclWQu47DcrnkJnnIPgToKqw8yl6eD5VSXVQnnTe6QeAC0PUnCAL330EQuu2tumysrbr+ZlSh51Fscz9pgwLcb27rzvmtMlcu2efd3bEHuGuclPaHSQbgv2UzLb/XfqHAagVUHx6f2PrqinvewpfLatU9RzBYNL7OBftns+5YK+b6PykITIPAcxMa6Lmm+bnyb8eGm3Co2TQFH+tYULh5PtP/qZLU8HadWxXU7CdieFrvqLfhYHC7dyHAPWpllofAxwR07VdwrybN0WdvCgIIIIBA+gR0+6TTC03h7fpsp0nbqjc1d2/lraL7MXtbm6YJ8vgM/pYWv49KoPlwH0IB7pTpECDAfTq2I61AAAEEEEAAAQQQQAABBBBAAAEEEEAAAQQQQACBFAro4RsNfFRRaPj55dWHWqHBhQpt94MMtTANzs9l+uHtlJcFBgP1NcD0Wb6JYwAAIABJREFU9PyCGa3ZYRBAAAEEEHhBQKHf6m/owbxvhz9xSrGAfwjw+88ja7XbE2+JnyBAfVcNkKcggAACCCCAAAIIIIAAAggggAACCCCAAAIIIIAAAlEI+DE6Cm2t1upRLDLxy8jnc7a7uWUL5ZIVFDjIVy+J32ZUEAEEZk9Ao0fDXs/0M2cvB7d7GRdKHPZcgPLR2ZndN5rPoilgc31t1Y0fVeCyQowUqq1QI4UbjVp2tzZtaWHBBTSn7at8DdFVsGiz1TKFkmqsCyV6AT+WSEGlP0/PPjRhQPS1m44luiD3csk2VletVCz2A9T1J8KD0p1fwn44+12jYbXbW2u3+8Ht7lz18EeiCvFVYJEC3OeKxUSN8/EB7rW7e6vd3drt3f2rO4HC23TeXKksWSmfi2zMvQ81/s/Xb8+un3FS4z02fVi1rgXat1UU8KwwV42F/Pvg8Nlzl/YNhUDrUEvSRAXj1WNt0yjg+0i6drtg9mzWFCqo40LjSvXvmtRAz9b440UTGij4UkXXH10btBwdUzq2klDUDtcXXl1x1dGtEN0TifByOVQzFdRIgPtQVLwIgbEJ6Bym/lcaP9eODYkVIYAAAgkVeDoZ5t19wy6ur4d+Bkr3UbY31k0THxezGXfPlIJA3AJ+Ijk+F8QtPd7lE+A+Xm/WhgACCCCAAAIIIIAAAggggAACCCCAAAIIIIAAAgj8JuAHPuofNXDx7PJqpAcXNEBSA4gU3K6/q+jrY4Ve5rIZ93fKcAL9h5tCN4g0DEM34FTB+hQEEEAAAQQQ+F1ADzh8+bTn+h7HZ+fuAV9KOgX0kMr6yordNxp2eHI68Ub4wfEKb2cCoolvDiqAAAIIIIAAAggggAACCCCAAAIIIIAAAggggMDUCPgAd4XdvhXgOC2NzmWztr66asuLC1aMMIhyWnxoBwIIIJBWAX9NUyD5hUI1G43fmqIxAMuVJSvkci6MyIfEa0yk3lO/u3fjPPTfwxQFHCnAvVgoWDmXHeYtiXpNO+xZJwjs4urabuqzMYnLJDbA0uKCbW9suH2OsUTxbgGNC19bXXHhtPlcNtJAaR98rvPM959Hr054oJB3d75ZXLBysZCocT6+Ha1O15rtll1Vb14MdVM7NF5pvjzn+swasxRVeSvAXQHJGn9XymUZ7x8V+gvL8aFp+rUPoz4amGxC4yGfuy5q+2icpH7Pdop5I7H42AQGn1d6aSU+uH0wrP2lSX98OLqOC5UkhbfruaotTbjwUDeFzGuyk0kUAtwnoc46EXhd4PPujpuEgms6ewoCCCCQPoFWGFqvZ+6z/fnl1ePnumFaou/K/nh4/o3nlIYR4zVRCrSC0N2ff2lyvyjXxbLGI0CA+3icWQsCCCCAAAIIIIAAAggggAACCCCAAAIIIIAAAggg8KKAvoDTIG3/JfLB8cmbD8cszs+70Hb99EUPPuQy/fB2yvsFur2edTVS9WGQ9un5hb00APX9a+GdCCCAAAIIpFtADzro4bVuENjfPw7S3ZgZrr0eMtPDgOqH/vfbt4lL+AcT0/jQ98TxqAACCCCAAAIIIIAAAggggAACCCCAAAIIIIAAAgi8KODHgiiIUgEPs1AUWLa2vGwrS4tWLOQnFlo2C9a0EQEEEBi3gA9x7/V6LmD5+qZmPeu5AOLK4oIL0S4OBAJrNGQQ9kzXQxWN9ajVb+26dmNB8HqQ++pyxVYqFSsXCpEGG4/DzDvd3t+bxoEGQ4bWj6Nu07aOva1NW5ifN4VhK/z15PzCut3utDUzEe2R8cbqii0vLUUe4K4G6rhpB6FdXF9btVY3nWeeK7lczj5tb9lcsWjFXM6SNnTdtaMbWNjruWNf7VBAt/bPVqtt7W7HSoWizZVLtjA3Z3OlYuT95dcC3P3YO435jzI0PhE7aQIr0Ql7bt/2ZdjA6f3dHVMw1yRDoBPISZVSJuD7Q69VW9dtHRfDFo071fhhPWOj90666DjdXF8zTTykMolz68PjR48UugY0mk3Ts2FRFzepxENbXd++2+V5p6iRWd5UCjBGfSo3K41CAIEZENDnek3QqD7Pj6Njd19zlKJ+69LCguWzWT5/jwLHayMR8PcjDo9PRpp4IJKVs5BYBAhwj4WVhSKAAAIIIIAAAggggAACCCCAAAIIIIAAAggggAACowv4gdoayHh0evaPB0Y10FEDthXcrr+rKKpdAwxz2Yz7OyUaAQ3R7oShaSClBuxr4OSsPMAbjSBLQQABBBCYBQE/kPn47Nzqd3ez0OSpbOPe9pabFOjyumqX1erE2ujD5PVAZymbnVg9WDECCCCAAAIIIIAAAggggAACCCCAAAIIIIAAAghMl4DGgLSDwFqdfriDxoHMQslls7a6ogD3JSvkcgRTzMJGp40IIDBTAi6UuKdg9tA6QeDGjyrMMZ/LWj6TtewzA0o1HlIhnnqvwo663cC6QdctI3Spk4NBzRkrFPIuuFaLKuSybqxqWkp/DGi/rT9PT+3uvpGWqqeungr431xbdeHtKppQQOHfLwV/p66BCapwuVTqB9QWCqa+nkKl4zguFYzWbLftqnrzYqCvgmP/2Nu1wkM9EsT0WBUd/24cuPV/quizgCa+aLbaVioWrFgoWCmmyY5eC3D34+5KA5NtJNFw2DppghDlo+vaE8c+OWw93npdK9DeYPb14PDNsONVndvW11ybioxle4uW3ydcwE3m4/qO/WPVFz0fo+dk0nqfRGNOdZxq/KuKjlddlybRY20+MylSXAHuPjDQb0eN+9X4XwoCCLwsoM/K//7yB9d1dhIEEEAghQK6v9cNw8f7TaM0QZPf6Z5V/uE7skn0E0epL6+dPgE/oRZ99unZtgS4T8+2pCUIIIAAAggggAACCCCAAAIIIIAAAggggAACCCAwBQJ+RmUNglSI+32z6QYUKrTdDyxUM7MKbU/4IOcp2BymAeVdPcRDiPs0bE7agAACCCAQsYAmltnZ3HAP9f794yDipbO4cQmoj6kQ9263a38fHI5rtf9Yj9+f9BBf4bknySdWM1aMAAIIIIAAAggggAACCCCAAAIIIIAAAggggAACaRbQ2I9mu+MmJD6/uk5zU0aqu8YWra2uEOA+khovRgABBNIn4MM4FU6sECKFzL6Vs+6D3PXeYYquKfoeP00hRz4c56Z+a6cXF8M0k9e8Q0Ch7X/tf7J8Pu8C2xVUenZ55QKyKdEJ5HI5W15ctNXligtud+Htmcybx/p7a6BzRD98vGf/9/3Hs2H8y0uLtr2x4ULkVZc0FJ3yFN+tM58mrdDkFZroSG2Io7wU4D6NY6RkqnB0XzT+K2lh7v66ULu9tZPz168LCoX+8mnPTYwyLSH7cezjLDN9Av44UM0V3q5jQT/TVnSM6ly6vrriqu4mG8o+P4FRFG1z0xw9TFLx0vL0zJHuP+m5I2+qyVDOL6+iqMJvy3ga4K7zmvq8GgPc6XYjXx8LRGAaBPxxwxj1adiatAEBBGZNoOX6Vx3Xd222WkM3XxO2uc91D/c19ZOCwLgF/P2SuCZ3Gnd7WJ+5CW/3d3cs02P6UvYHBBBAAAEEEEAAAQQQQAABBBBAAAEEEEAAAQQQQCARAj40XJXRADoNMFTRV8QaLJRL2YMwiUD9QCX8QFVC3D+AyFsRQAABBKZW4K/P+66vohD3ZrPlgi/0h5IuAb8dD45P3MO0kyiaDEAP1eihb/V5KQgggAACCCCAAAIIIIAAAggggAACCCCAAAIIIIBAFAIKTlSA+6jhDlGse5LLUNjg5tqaLS3MWzHGYMpJtpF1I4AAAgj8EvBR7KN82+7DKM3FGb9cFNI9ynInvV3UmnYQWjcM7cfPI4IsY94gq5WKbayvuWRTheXXbhk3FCV5qVi0tZVlW5yfNx2LCkuPK3B8sN7qQwdhz86vrqxaq/+jSVvr67ZSWbJiVkHdaTpD9Jvi5q/I9Mfmx1VeCnD347SmLRhcoXouJD8MXfC5L0kJc1fAvDa7Phe+FXCsUGgFcqVpgoK49mOWOx0C2vc7Yc9NzKFyWa3a5XU1FY3T+GRdC/Vnbq5s5WLxt3NM3Mepn9TEY+m6oeuxJqlwf7f+31WaQejOgX8fHLqfcZWnAe5+PcNsV/Un7pvNWOsXV7tZLgIfEdC1fX1lhTHqH0HkvQgggMAEBNR91WfN27t7Oz4/f3aCueeqlc/l7NPOtutD8nzSBDYcq/xNwN+P+M/Xb8hMgQAB7lOwEWkCAggggAACCCCAAAIIIIAAAggggAACCCCAAAIITJ+ADw1XyzSwPZfph7dTJiNAiPtk3FkrAggggEDyBTSYX8Hbgw9dqdYEuid/2w3W0A9MV3i7QtwnUfzDieXcrwf4JlEP1okAAggggAACCCCAAAIIIIAAAggggAACCCCAAALTI6BoMj0Yr4C+rweH09OwIVqiB8h3tjatkM1aIZd7DBQb4q28BAEEEEAAgVQLKKBU4e039bqdXV6lui1pqfznvV2bK5Ws2Wq5cSe9h4DYtNQ/ifVUOKwLx19bddVTOGwhk7VxDSV3Yb9BaO0gsIOj498Cr+fKZdtcW7VyqWSM83l57/EB7v/7/uMxKLeyuOjG2umZAIXITVPp9nTu7dn55ZULB64sLbqJBxS+rFLMZif2mWTwuYxhzbV5VGcKAmkXGNz/W+22m8RAP5NY3gpr93XW8alnrDSpSZxlMLxdY2s1TlohoM8VXxNdP4cJUn9vvXUdmZ8rm34+LS+tV6HVvpRKRXdeVn9t8Bxdu719c3KL99b5pfepHivLFavVbxO7T0bdZpY3OYG97S23z0+yPzK51rNmBBBAIL0C+oypz5qaXO76pjZUQ3Q/ZXdr0533p/Gz91AIvChRArpXrc9lh8cn7n4JJd0CBLine/tRewQQQAABBBBAAAEEEEAAAQQQQAABBBBAAAEEEJhiAQ3eU4l3WOEUA0bcNELcIwZlcQgggAACUyWghxI0CGVurux+Euiers2rByEUoK7nZ//77dvYK+/Xr+dpSjz4NnZ/VogAAggggAACCCCAAAIIIIAAAggggAACCCCAwLQKhL2etcOe3TeadngymUlsJ2GrgIq1lWVbW162Yi7rQiooCCCAAAIIzIKAv/Z3Ol37/vOn6b8p8QsUCwXb392xXDbrQrWqtXr8K53yNSiYdnd7yxbm5tw4coVNjrtLp3HT7SC0y+uqXd3cOPFisWB7m1tWyOesmM/Rz3xlP/QBXQpLVjCuisZnuYDiXHbqng/wk2cpGPr7z6NHmc31NTcZwaQDU1th6MbGqeiYeuszUi6bmbptNOWnTZr3gkAzCN1v4gwVfw/+SGHtlnHXQF0bx3V3YzC8ffA8rrZqvLSrf6n46+8Dwe5hGNrfB4ePk3e8x+fpexTYvr668jgpxnPLHNzGer2/9vy/v/78x8t9iL8PpHcB7p2u20/GVXRt0DVCRRMv3t7fE+Y+LvwZXI/vgzH50AxufJqMAAKpFfDPcqvf8vPk1LpBMFRb1GdSPyOfyzIp11BivChuAb8vJ+0zWdztntblE+A+rVuWdiGAAAIIIIAAAggggAACCCCAAAIIIIAAAggggAACCEQuQIh75KQsEAEEEEBgSgUGA90X5+f/0UoNnlNQRv321u4ajSlVSFez9ra3TNvqqnpjF9fXY628HhbZ2dxwD8YVsuN6xGasTWRlCCCAAAIIIIAAAggggAACCCCAAAIIIIAAAgggMAGBbq9njVbbzq+uXRDUrJSN1VVbXJi3crFoRb57mZXNTjsRQAABBMzcxC0ak6Jr/02dEPFx7hSVpUXb3tiwdlt9rys3LojyMYH5ubJtra+7sNZCNmvjDpRW1rUC3JutltVu70yTBJVLJdfPzGcylqef+eoG9uG/+hxydHpmszA+yoekfz04dGG8KgrPW19ZmXiAu+qia4Qm9tCuq0B5CgKzIKAA90azaQfHH5vUTiF1utZrUg9/fI/qpyDNhYd7FdlnjkEdm5reYtxh7U/b8Vp4+2ttHgx2bzSadt/8eF9ITl8+7b0a3K7tq3X5dfrrzX++fnPVVYC7RuXqOv7W5Ebaviraxj4AftTtPOzr1S6ZaXsPzrlEmPuwgrxuWAEdR//+8gfX/2HBeB0CCCCQAAH/DHe327XDk1NrdzpD1WppccE2V1dd30mTG/Nk0lBsvChmAT/hXRSfy2KuKosfQoAA9yGQeAkCCCCAAAIIIIAAAggggAACCCCAAAIIIIAAAggggAACXoAQd/YFBBBAAAEERhfQAJW5ubK5n+XyPxaggXX3zZYLDtffKeMXUHi7Qtz1IPPfPw7GWgGFt+uhEYW3K8SdggACCCCAAAIIIIAAAggggAACCCCAAAIIIIAAAgh8VECBW50wsGr91gWM6TuQWSjFQsE+bW9ZqVCwAgEVs7DJaSMCCCCAwIOAJm7phj27bzTs6OzcwjDEZowCCgXd3dq0hbk5u7tv2MnFBdsgAv/5uTkXfl0uFV2Au8bVZDOZsYWQKehVIe4uXdWVXj9MnvE9Q23dVhCagrr+9/3HYwBvaYr76P48fH55Zde1mjNKUoC76tMJe6b/EeA+1C7Mi6ZA4KMB7gq/DMLwtxBxBXuPGuTuQ+48aVLC2p/bxO0wNN1TUij64QeD76PYhVzw9CuTTlxWq257qPjwdv19MMDdT1yhc6Ceh3qrxB0uqf3qr8/7rntRymbdtVL10p+nYe7Vm5qblPG9Ewe81VZ+P/0C/vyj/qvGqVMQQAABBJIt4J/dDoLAhbe32u2hKtz/bmzbCgVNgsdzSUOh8aKxCfj7Q76PPrYVs6LIBQhwj5yUBSKAAAIIIIAAAggggAACCCCAAAIIIIAAAggggAACCEy7ACHu076FaR8CCCCAQNwCLwW662E1HqCNW//l5euBCD0YcXB8YnoAYxxFD5b86/O+e8CknMuOY5WsAwEEEEAAAQQQQAABBBBAAAEEEEAAAQQQQAABBGZAQOGBnSC0s8sru6nXZ6DFZgqo2FhdtcWFeQIqZmKL00gEEEAAAS+gkE2FbWrClqPTU2u2hgt3QjBaAfVD1laW3dgfhTf7MNFo1zJ7S1Mfb3N9zYXjqyjsNJ8ZXxiZD+XWurXePMGXQ++EPihXIcAaLzftwaEK4FUomQL2vv88ck5JC3BXnfQcAJMQDL0b88KUC7w3wF1B4Dp+FdausZ2rlYrp9K8+ly+jBLnv7+6486AmT0jDZaQVhi5IXG08Ob+Y6F5QKmoSl19jaytLiy6oXRO6aKIVBZv7cHMZ+/JcgLt+p2uTiraDJj96Gueuc7jaPGxY6ntwtD+pb6M+hfoWg+WlMHfVp1a/Jcz9PeAz/h7fFyHMd8Z3BJqPAAKpEBgMb/95embNVmvoeu9tbbnvxqb9c/fQILwwUQL+/pAmiNI9Ikp6BQhwT++2o+YIIIAAAggggAACCCCAAAIIIIAAAggggAACCCCAAAITFCDEfYL4rBoBBBBAYKoE9HDBl0971u127e+Dw6lqW9oa4wepK7xdIe7jKHvbW7Y4P88DnuPAZh0IIIAAAggggAACCCCAAAIIIIAAAggggAACCMyQgA/b+nF0PFLIQ1qJMpmM/bn/yU3W+1wAVlrbRb0RQAABBBAYRsCH4JxfXdn1TW2Yt/CaCAXy+bwtLczbSqXi+iIqCnH/fnRsnU4nwjXN9qLKpaJVFpessrjgwnTHFUqmINVOGLqxPQqLpQwv4CeX8O8o5bI2zYJ+bP3g2LMkBrgPvwV5JQLpF1CAu8rXg8PHkO/XWuWD2/313E9AoXOXzmEqCv3W5B6+vBXk7gPuFBiuAPe0lCSFuA+aPY65zWbctnip+GBI+T+119t8kL4mQRpczDjGD2vMuMaOv3VdJMw9LUdLsuvp+yJpOwclW5XaIYAAAtEL/ApvD+2nm5xx+PD2zbVVW11eHtt9kuhbzxKnXcDv35fVKhNepnxjE+Ce8g1I9RFAAAEEEEAAAQQQQAABBBBAAAEEEEAAAQQQQAABBCYnQIj75OxZMwIIIIDA9Ahsrq/ZaqVi1VrNzi6vpqdhKWyJHrr56/O+6dma/377FnsLFNyuh0n0bGcpRQ/mxA7DChBAAAEEEEAAAQQQQAABBBBAAAEEEEAAAQQQQODDAj6k7H/ff7gA0WkvK5Ul21pfd4GQPlRt2ttM+xBAAAEEEJCAxnG2g9AFO/08PZuJ6/7TLa9QQpX63Z212+MNTFdo+8rSkhUKedOEMr1ez7pBYPXbO7u4vmYnjVhAxmsry7amYLJsZmxBuApQnebg8Yg302+LawWhyW9cgftxtuWtZfu2Hh6fmA8O9qGphWzGGVAQQGC8AgpaV8i3jkkdm68VjR31we06WgejwRW87gO//TKeBrm/1bLnlvHWeyb9ex/ifl2r2XlE45s/7+7YXLn8YtMUiH9yfvHi7//95Q83kUv5IVB/8IVPw9j9714KrvaTIOm+2eV11dTOuIsfpzzquOGXwty1bx/N6GeAuLfVNC1/Z3PDNEEFIe7TtFVpCwIITJOAf0a72+26e3utdnvo5i0vLdn2Bt+NDQ3GCycioL6s7pmMY7KkiTRwhlZKgPsMbWyaigACCCCAAAIIIIAAAggggAACCCCAAAIIIIAAAgggEL0AIe7Rm7JEBBBAAIHZEvAPfcxKeEbSt64C1RWsflW9ifVBWj1A8q/P++5BkjQ+mJP07Uj9EEAAAQQQQAABBBBAAAEEEEAAAQQQQAABBBCYZQGN5Wh2OnbfaNnx+fnUUyzMz9vOxroVcjnLPxOqNvUANBABBBBAYGYFQoW3hz0XGv796Gjs4eVJgFcQoQIJfTm7uLRqvT6WqhULBftz/5Nbl58w5/b+3mq3d3bfaIylDrO4EoW+7m5uWLGQH1uA+yw6R9VmH46rSZamOb7cj6d/Gka2WqnY5vqaa3uBzypR7VYsB4GRBHwIuUKudZ1+rpSKRfvyae/xWNVrFAau8tYEFMMEuac5NFkTBEYZtPhagPtb4e1+O2UzmsTln1eVUQPc/etf2zdG2tmGeLG/LuSzGcu/c2KPp2HuCnk9OD6ZyYmchiDnJQ8ChLizKyCAAALJFHgMbw8COzw5GeneXrlUtO2NDVMfiWeSkrl9qdUvAT/p3X++foMlxQIEuKd441F1BBBAAAEEEEAAAQQQQAABBBBAAAEEEEAAAQQQQACBZAgQ4p6M7UAtEEAAAQTSJ+AfJuh2u/b3wWH6GjCFNVZ4u0Lcu0Fgf/84iK2FPiheD2DoQQwKAggggAACCCCAAAIIIIAAAggggAACCCCAAAIIIBCVgIJcb+/uXXjpS+FkUa1rksvJZDK2tLBgSwvzNj83Z+V8bqpDISdpzboRQAABBCYnoJD2QCmNT4pGGnR7/fD2y2rVTVQ/a6VcKrkxHvlc7remN1otU5C7wiw/UtS/UEh7t9uxu0bTWQ+W7Y11W15acv/ebLXt4vraBZxS4hXQ2J6tjXUr5nORB7hrC+uY0/GlcFjKxwXCnpnGmRemfHyUDyI7PD6x+yfnAR+YKk1C9T6+T7GEdAjo2A/tmQ6MmTvHKhR9XEV1UVB3p9u17z+Png25fgzVfhjP6d+jWmoCilkucQW4l3NZ887eVxPiNNttazSarh+nP9puvkQRfj64LZ8LfI87UFITBWjseFQTm/iJUghxn+WjdPi2E+I+vBWvRAABBMYh4J/JDoLQhbePch9L98I0WZjukRRy2XdPDDOOdrIOBCTg+63P3TdBKD0CBLinZ1tRUwQQQAABBBBAAAEEEEAAAQQQQAABBBBAAAEEEEAAgQQLEOKe4I1D1RBAAAEEEiugAXN6oKBaq9nZ5VVi6zlrFfvr874V8nk7OD6J5cFaHxKvZ5BK2dl+uGfW9i3aiwACCCCAAAIIIIAAAggggAACCCCAAAIIIIBA3AKKR1N4oL5/uryuWhCGca9yIsv34RQKcFfRhLmaOJeCAAIIIIDANAnout4NFeDesyAIzOWH63Ln8lB7lsvlrH5358acKPBylkoul7WdjQ1bmJ93AeoK97xvNFyguiZ5UQi3+kMXV9fvYlE4/O7W5mM4fLvTsfrdrTVbHdPfy8Wi+73WpfUrEFb/TolfII4Adx1SOs4UJKvtqT+lXM7oXkazPf2pa9Sl+bHpCnpOcgC8/wym89DXg8N/NDObzdq/Pu+bfirHXiHuFASmXeC5YOzBNqs7U3g4JsZh4cMCNemN7pU8LZoQRtcXP8mCDxaf9UkXvNt1rWbnEY1x/ry7Y3PlsrPWfvJWGQx1X1yYd+HnUW0X377BOqhPN0p46lv1H/y9xiVrfHJUY4e1n6p0e6HrwxDiPsrWmN3XEuI+u9ueliOAQLIEfoW3B/bz9MyardZIFdSkgpXFRctns4n+vDxSo3jxVAv4ff6lz2RT3fgpahwB7lO0MWkKAggggAACCCCAAAIIIIAAAggggAACCCCAAAIIIIDAZAUIcZ+sP2tHAAEEEEifgA8K/9/3HzP3IG2St9b66oqtr6y48HaFuEdZBh/Ii+ohkijrx7IQQAABBBBAAAEEEEAAAQQQQAABBBBAAAEEEEAg3QLdXs8FvV5Vq3bxTChZultnViwUTIFdLlitULBCLueC2wnXTPuWpf4IIIAAAs8JKJOxE/YDGRWc2e0GllX670PRf9/e37tw91krG6srtrq87ALUFVapoHaN8ygWi7a6XHHB7tlMxgVgnV9dOTsFgCrYXeHcr5W5UskU5KqAfBVNiKNl+WB4hTTnslkX7q5l3dRv7ezyctY2wcTaG3WAu8Y+q//s9woXNt7rWTGXc2HblMkJaGIqbY80hJ63wtBNsqEAd50jfNFYMYUVK3A4qsDeyW0R1ozA8AJPz626Bqsv02g0bWW54j7Tq+jzvCZkG0dpBv2w8KfHqf7t31/+cJMslHP9CRbU91Ibkjx5RNxmPsRe5zSFmkc1WZAPcPdzEqmTfyBOAAAgAElEQVQf586RZlbKZd15v99fM9NVwIeUD7bXb6coDPx+8dK+EcU6/DJWKxXbXF+LbBLC5yZKkKe2FwWB1wT88wtp6GOxJRFAAIFpFPgV3h7az9PTkcPbdT9M98VyWU12lnX9KAoCSRfwk9/F8Zxe0ts+TfUjwH2atiZtQQABBBBAAAEEEEAAAQQQQAABBBBAAAEEEEAAAQQQmLgAIe4T3wRUAAEEEEAgJQJ64ODLpz3rdrv298FhSmo9G9Us5POmwel6AOS/375F2mg94KuHj8b54FGkDWBhCCCAAAIIIIAAAggggAACCCCAAAIIIIAAAgggkGiBTthzIWPHZ+dWv7tLdF1HqZwCKBYXFqyyuGhz5ZILTVU4RU5hqqMsiNcigAACCCCQIgGNW+j0+gHu//ka7fiFFDH8o6rLS0u2tb72GKh+en7xW79H/QSFw+p1+rsLXg9Da3c61m53rNVpW6PZsna77QJCB4tCaHa3Nl14u8LZFYJ5U69buVRyf/TvCnNXyKuKfn9yfuF+UsYjEEWAu7Z68NBvdvtGt+smQsg8BJ+VCgUr5fMEuI9nkz67Fj8eXb9MQ7ion0jr/PLKhVS7ehPePsE9iFUnReBpkPt9s2lX11V3fOhans/n3Wd6BU/GnePuj1PV4fD45JHIj+UdPNe4yTySgjihevhJNGQls6iKD3BXOL7uYfmi/9Y9nufKYKi7/h5lsL72C/UJtFzf31bQuu/rKWBysP3aX/wEBL6utdvb3ybveMlKY8b1fgXVR7F/PRfgrn6p6kNB4DkB7X87mxtuP1R57bhDEAEEEEAgHgH/WbcbBPbz5HTk+0nzc3O2v7Pt+hJFd88rnnqyVATiEPCfMbjPHYfueJZJgPt4nFkLAggggAACCCCAAAIIIIAAAggggAACCCCAAAIIIIDADAkQ4j5DG5umIoAAAgi8W2Bzfc00yL9aq9nZ5dW7l8Mb4xHwQetX1Ru7uL6OZCV6aEPL1SDJ0sODvJEsmIUggAACCCCAAAIIIIAAAggggAACCCCAAAIIIIAAAmYubKodBNYNe/bt4NCCMEy9iwJXlxYWbHlp0YWm6nuWfDbrJsulIIAAAgggMO0C/QD3ngsZ/9/3Hy6EfNaLwgb/2Nt1oewqGtOhsR3Plfm5sm2urbmAQoWx++Lfq39TaHez3XbB7rlc1k0W439/d9+w04sLU6iWisLbNfZDfRNNKKPXXVxX7apanfXNMtb2fzTAXceTwlp9Zmyz1XL70X2jacVCwW3ftcqSKcQ97jDhscKlbGU+1EvVTkOAu84wqrMmc/j+84jw9pTtb1Q3foHngtyrNzWbmyu7cbQq+pyvSVKelijPxa0wNHUJjk7P7Pb+3q1K69d4Xq0/H+XK4meNbQ1+ckBNSKGJKYYp6m8NM6GND3B3E/JlzN3D0lZXqPmkig9CV5Ckwq3VH/Tlslq127t7qywtun5gIZ9/tpoKTb+8rr4Y5K73/fV5P9Lxw08D3Alvn9QelI71rq+s2PrqiquszrVFznfp2HDUEgEEpkrgMby927XD01N3L2qUonsWn3a2XX9E4e2cykfR47VJEPCfM6KeJCoJbZuVOhDgPitbmnYigAACCCCAAAIIIIAAAggggAACCCCAAAIIIIAAAgiMVYAQ97FyszIEEEAAgRQKaCC+Bs7xgG0yN54fVKTa3dRv3QO5HynZbNb+9XnfPZzHYMmPSPJeBBBAAAEEEEAAAQQQQAABBBBAAAEEEEAAAQQQeElAQZTNVttuG007u7xMPdTC3JwtV5b6YRT5vOVzOctl+iFDFAQQQAABBGZBYDDA/f++/5iKyVk+st0UoP5pe9tKxYJbjEJCfxwdv7nI+bk5U5h7uVhy79VynhaFufvgdv3urtFw4a6Dwe+D79FrFVSq8G/KeAU+EuCu/nIQ9tzER/fNpl1Xb9y29kX9zNXlZQLcx7tJ/7G2wTHoGmul3n8hBeF0PhhaAe4KANY5Qh9dStnJhRJPeFOyegSePb4V2O2nVVFA+N3dvW1vbrwYjB3leEtN3qHQ6063a7X6ravf4sK8O16jXE+aN703Uhu0fcLgnxMINZpNdx31RYHnq8sVN4HFW0XWe9tbbnsrdDRjCu43U6D7pIoPQleov/oZKqqPrkdPi/oKT8/qep1/pYLcFfiuyQkGw+99MHwhm3HLlrMmlQmsN/R1wr3ncU322KdRHQlvn9Tek/z16pjz/RLV1u+Dya85NUQAAQSmS8B/ztXEywqvHmbim0EB3YfSJIUrlSUmHpquXWOmWuOPA02SpMmPKOkTIMA9fduMGiOAAAIIIIAAAggggAACCCCAAAIIIIAAAggggAACCKREgBD3lGwoqokAAgggMHYBDYb+8mnPut2u/X1wOPb1s8LhBPRQiQatq2iA5DAPl7y0ZD1wogc78pmM5fW0CQUBBBBAAAEEEEAAAQQQQAABBBBAAAEEEEAAAQQQiFhAgVP3zZadX12bwrTSWnK5rK1Wlm1tZdk1Qd+s6PuVSYZ5pdWSeiOAAAIIpFuAAPdf209BVRurqy4cVKXT6djP0zNrdzpDb2T1KbQcF75eKlm5VLRioWD5XN4Khf5kMSqNZssOT06GXi4vHK/ARwLcNa7ZBwcrYPXs8srC8FcwrfaN9dUVW11ctFKh4AJlKeMXaAX9eFpNolBZWnwM09VnAo29SmrRBAHav7RPueB5wtuTuqmo14QFOmHPBWNrTObB8cnjMaPzb7lYfKydxtnqWIo6WN2v/ylDOcdkCzLx5+DXdpPBwEVtp8+7O25bfT04dOH4bxW9VmNzfVj6pAOlfYC7r7f2ORX9u4pC2zWh4Gv3pQb7GH456msoWF1h9X993nf3t3wwvA98H2VMsa4xutY8LYS3v7XHzfbv9byCm1TGzEqc52Z7Z6D1CCAwMYHH8PYgsJ+np24i5lFLuVSyT9tb7t5VMdef6IyCQNoE1JPV5w19h63PgpT0CRDgnr5tRo0RQAABBBBAAAEEEEAAAQQQQAABBBBAAAEEEEAAAQRSJECIe4o2FlVFAAEEEBibwOb6mq1WKlat1dyDgJTkCgw+XNINAvtxdOyC90cpeshEAe48lDeKGq9FAAEEEEAAAQQQQAABBBBAAAEEEEAAAQQQQACBUQT8Q+8KfvhxdDTKWxPz2lwu575DK5WKLjCzmM/3Q7KyGcIoErOVqAgCCCAwfQKhAnd7PSsobDdhzSPA/dcGUVDVvsJBMxkLgsBNWKNQzI8WBYjqTz6nP3nT/tBstX4L9f7oOnh/tAIL83O2vbFhhXzOSg8Bq6OsIez1A1kVMHt9U3Pjt3xRgPvW+ppVFuatlCfAfRTXqF7rx50Phnlp7JWCft3xmjHLZ/o/k1b8ZzLVi3FiSds61CcpAs+Ft79UN4WCz5XLkQe4a326FjwtSTyvTGK7PWfTs56pX6rpNfR7H+Cu87K2k8bZqpxfXtn1wHX1rfrrHpDGU6so2FxB7pMog23W+Vu10C6ifuEokwk+F7CuiQrkpBD358ooEwf45ctZy/XlPsWTOE5ie8/aOgeP00keZ7PmTnsRQAABLzAY3q5Jyhqt1rtw1ldW3IRzSZ/Y7F2N400zJeAnjPrf9x/cf03hlifAPYUbjSojgAACCCCAAAIIIIAAAggggAACCCCAAAIIIIAAAgikS4AQ93RtL2qLAAIIIBC/wF+f991gfAYcxW8dxRq0rRTArodMer2eHZ6cmh4SHKZo4Pu/Pu+7BzCKDw8RDvM+XoMAAggggAACCCCAAAIIIIAAAggggAACCCCAAAIIjCLgx2bcN5p2eHIyylsT8Vp9H7O2smyVxUVTcKYChfKZjAs+pCCAAAIIIBCXgA9y1vIVDF6cUGjkS+0jwP2XzGDA5+39vSn0ijKbAhq/s7e1aYVCwQW96tgdtcvoJm4Ie9Zote3k4uIxBFVBwQoKLxfyblIHyvgFfJDX4fGJDQbSauyVto3C3FWSGlrXCkNXv/dMLjB+bdaIwPgFNIGG+l9Pj/HnahJngPv4W56eNWr7/Aps74eYPy0+wF3nZXcf5yHwXKHi33+ONqmgu65vb7kx1UmepGOYLegD1n1Itq4Jg3zqw97e3buJC9W31X0vXc+GLX75wxw/wy6T182GACHus7GdaSUCCCRP4DG8PQxd/3dwApZRaqvJj3c3N2x+bs5KueRNQDlKW3gtAn5SL038pImJKOkSIMA9XduL2iKAAAIIIIAAAggggAACCCCAAAIIIIAAAggggAACCKRUgBD3lG44qo0AAgggELmAH6zS7Xbt74PDyJfPAuMRePoQ4PHZudXv7t5cmR4s0YOD/oGMN9/ACxBAAAEEEEAAAQQQQAABBBBAAAEEEEAAAQQQQACBdwh0ez1rdQI7u7wc6juMd6witrdUlhZtZWnJTaaroMxcdvQQztgqx4IRQAABBKZWQFGUnTC0IOy5ydw1gYiuQ6OEKMaNQ4D7L2GFVH3a3rIwDO304tIUgEmZTQEdq9sb6y4wVkW5p+o9amzOCBmopnHNCkJttttWrdWtVq/b5vq6rVSWXDC8lkcZr4Afa95oNu3g+PlJqTQOS4HBGsuVxKBftYF9Z7z7DWtLlwAB7snZXuoLqw+saSfU51RQ+z+j2s31vYIwdAHr6n9dXldd+Kiuwzof62qpa7MPev96cGidbnekhj4dn5vW67D6FTJU/VV8OKUMdV2Tm9r6r8/77mc5N9pkMQS4j7Rb8eInAoS4s0sggAAC4xNQf0DXbfcZt9u1n6en1m533l0BPYOm+yClYsGKTDb3bkfemByBZtCf/I6JiZKzTYatCQHuw0rxOgQQQAABBBBAAAEEEEAAAQQQQAABBBBAAAEEEEAAAQQ+KECI+wcBeTsCCCCAwFQI6IEFPbhQrdXs7PJqKto0S43YXF+z1UrFNfmmfmunFxcvNl8PDCrAXY9ilEZ80GKWTGkrAggggAACCCCAAAIIIIAAAggggAACCCCAAAIIfExAQVvtMLCb2zu7uLq2bhB8bIFjfLdC2xXGqiAwBbfnCcocoz6rQgABBGZbQAGi3SB0QYrXtZqtLS9buVRy3+8nJba5H+AeWtgz+++37y5kc1ZLsVCw/Z1ty+Vyrr+jbUaZbQH1I1eXK7a0sPAIoQBZhWerS6lIVP33a8ezji1N5NDudl2YmsLQ1C8tJug8MEtb2Qfd6rysoFsF3j5XtI3++rzvfpXWkN9Z2q60FYFBAQLcJ7M/6HqnaHEX1G79sPbnis6/+qOg0Uaj6SY5UUCfnzhD5+W/Dw7dtfLz7o4LIdd5WOdvX84vr0bupz0NcNe13IegT0bsfWsVw+BkMn5///7zyLmq+MDD97Rx2AB3eaq8dB19X+t41zQIPE68kDErEQA8DZuUNiCAQMIEfHC7+lqaAKfd6djx+bl1OqNNbvO0WZtra7a8tGjFXC5RE08mjJ/qpEjA5wzoc4f6yvRb07PxCHBPz7aipggggAACCCCAAAIIIIAAAggggAACCCCAAAIIIIAAAlMgQIj7FGxEmoAAAggg8CGBf3/5wz208L/vPxhk9CHJyb3ZD2BXDfRQhQaMPS3axv/6vO+2dTGb/e2hjMnVnDUjgAACCCCAAAIIIIAAAggggAACCCCAAAIIIIDANApoLEarG9j51bXd1OupaaICNbc31t3kxwQvpmazUVEEEEBgKgR8+GGj2bSjs3MLgsCFQG+tr1kxn09MYKSCnxQurTBIhRlrjIJC3GcxyD2fz9ve5oaVymWr1et2enE5Ffsijfi4gO9P6nhpNpuWz+Utl8taLpu1/MOYndeC3H1ouK+Jwt811icpEzl8XChdSxgmxH1zfc1WKxXLZjJWHEzKTVdTqS0CMynwngB3BV3rTxyHe/eNyXHcpCAp3VLqP6p9z4W1KyBR/cr7ZtMFivrg9qdNXV9ZsfXVFffP8tcyNYmOQvs0kUo+m3Gh8O4ZoW7XBbvf3t/b0enZ0GqL8/OPAfGyLkzReFu/v19eV52b3NXeve0tN4Gh/EYp/jPMSyH52i6VpUV3n+2yWjWtl5I+AR1b7k+p/1Pb9T3l6T6g8exfPu31JyuaouPsPTa8BwEEEIhaQPcj1OfStdr97AZWu71139dFMeHyH3u7btJJzt9RbzmWN0mB9sPxon6y+reUdAgQ4J6O7UQtEUAAAQQQQAABBBBAAAEEEEAAAQQQQAABBBBAAAEEpkiAEPcp2pg0BQEEEEBgJAE/8L7b7drfB4cjvZcXJ0tAg+I/7+64gHYNqvxxdGzarr7oAQttbz3Ao8ARCgIIIIAAAggggAACCCCAAAIIIIAAAggggAACCCAQl4ACobpBaD+Oj63d7sS1msiXu7q8bMuLC1YuFV3wBAUBBBBAAIFxCChISdfOIAjt4OTk8dqpIOCNtVVbqVRcmKJCFSdd+gHuv4I3NS6h0WqZgucbzZYL25yVovEZ2xsbtrQwP3Iw6KwYzWo7l5cWTQGzmsyofnfnxvJozM78XNnm5+Ysn8s5Gh3ROs4HQ4AVOqtwW41rHiw6/nPZ9Ib2pn1f8CHuz4XP+qAotbGc4zNE2rc19Z89gWED3HUe12QNChpWiXocps77Ctj8/ez/z+2RxpDMp8HtClZX39H9bDSt2W67IPHXiq6lO5sb7nqq4h2awa/36ZqqsbGtIHTL05hovV5hpcOUp+uIehsPU4e4X+MD17UeGd3c3try4qLrq7xnIkP/HJaWd3J+4ay1LC1zZbnyeLz49WmbvLWt4zZg+a8LDBPWrj7sqB9NdR7Qca9JwHzRZAzqM0/jscZ+hgACCExSwAW2a0KbMHR9y7v7ezeRSlTf1ekz8O7W5sMEHJO/VzlJa9Y9fQL+88Xh8YmbXIqSfAEC3JO/jaghAggggAACCCCAAAIIIIAAAggggAACCCCAAAIIIIDAFAoQ4j6FG5UmIYAAAgi8KaAHGiqLi1at1ezs8urN1/OCZAvo4SAFtWsAfa/Xs8OTUzfg3Qf1a3hkiQcFk70RqR0CCCCAAAIIIIAAAggggAACCCCAAAIIIIAAAikX6IfQ9iwIAheWpe8s0lL++rxvhVzOirmsC9OkIIAAAgggELeAD0RXcOXZxeU/gmH0/f8fe7uWeQik1PVp0lco1VnXe4Xw6Wc/arRfK4XQtzttF+aukBuNWUhTX2DU7b1SWbKt9XUXYn9ydu6CSCkIaNIF7RtPj+mcwlELBSsXi1YsFt34nkI+5wLd9Ttf2t2umwyhGwTun3LZnJtgSK9VwKX+UMYroPOdQp6fBrgrpPbLp72H4Dp9hhhvvVjb2wJ+MgSOm7etZvUVrwW4a9zl4sK8G3+p492X/uQb/RD3KIqfJELLuq7V7O7u/h+LVXi8rhtpCnB/Lrj98ro6dKC6R1C7NdZZP0UuAy/vA8n92Fhvqevo0enZ0H0zLfvz7o7bzlpWITu953T13OU2OFnMe8Lb/fbRxDNansrt/f1jyL7+W9dFHSf6tdb33EQoURxDLCMagdVKxU1UMVj6Ye0Z0xlQ57739nV8GOp/vn5zi9d4d92HVWECnGi2H0tBAAEEnl7j7xtNu7i+smYr2skWN9dWbXlpyYq6nxFRf5ith0BSBHzGgO7xfv95xORDSdkwr9SDAPcUbCSqiAACCCCAAAIIIIAAAggggAACCCCAAAIIIIAAAgggMJ0ChLhP53alVQgggAACLwv8+8sf7oGD/33/wcCiKdlRtD31sIoeGlI5vbg0DZLUv6fp4Z0p2Rw0AwEEEEAAAQQQQAABBBBAAAEEEEAAAQQQQACBmREYDIfodrt2dXNj1Vo9Ne3XpMfbG+suvD2qELbUNJ6KIoAAAghMTECTniik+fqm5gINnysKg9b3/grOU1FongvPs/cH6EXVYF3/+3O1PAS662eov/dj3TWhS7vTsVarba1O2zqdfjD1tJSFuTn7tLPtwkFPzy/+EcA/Le2kHaMJ+AD386tru7v/ZwivX5pC2RfnF1w4cLFQcP+sCQ/qd3funKBjRUd9uVyync1NF3Sp8pGQ1dFawqu9wEsB7go5VdipPj9ou1CSJ9AKQnc94rhJ3rZJSo18gHsYhi58+vbu3v1U+X9//flYTR3nPow6qrrr2RUFX7sJfd7oSyhcfK5cTsUY0KiC2+WscbAaD6vxry+daxUM7cfGDprq/bXbW1No/GuT7AyGt8/S+dzfx/vofu2PocHjQo757K+Jp7QunY91nGmyR/2kJEtA/UxNSqNjTWG8Hwlrf65l+tyrz4iHxyfuM9P+7o4pbFP7CeG/ydoXqA0CCKRPYPC7Od1T0Hm2elOzu0Yjlsb8tb9vhUI+Ff3SWABY6NQL+H6LJtc6v7ya+vamvYEEuKd9C1J/BBBAAAEEEEAAAQQQQAABBBBAAAEEEEAAAQQQQACBVAsQ4p7qzUflEUAAAQRGENCDDXvbW6YADQ2Ip0yXgH9A0Ldqlh4sma4tSWsQQAABBBBAAAEEEEAAAQQQQAABBBBAAAEEEIhGwAesxpErqACeoNcPHAvCngugVUhWWorCV9dWll1wkALciV5My5ajnggggEC6BfxYRU14cnl9bcErQYYK7KwsLlg2k3Uhzvl8znK5nAvWU667D3NXyPskr2P9/kbPFMmoYHcX5K7/Vl9BoY290P1stJou2LrV7rjfp7UodPvP/U+uD3RVvbGbenomr0mreRrqvVJZMoW4n11cDhXqr+PWHdPZrDtW2u3Ob81cWlhw4bV6HeN/JrMHPBfg/hgQZWalXHYyFWOtrwp0Qn1O/XWNIcSdHeY5AR3f2k8G9xUf5q6J3tTPKmWjP8YH908FAypk/LVQ6zQEuEcZ3K5ttb6yYuurK26zvRbyrKP8af+3+xCO77f5yfnFs/epZjW8PcqzgZ8owwfBvzQpot/nX9oWUdaJZY0uEHeguj8mdc9Yk3vp+YW4zq+jt553IIAAAukUcBMnamJI3XcLQzcJnCaDU3B7XPfa1Hf6Y2/X8tksk5ilc7eh1kMKaJIoFT/5zJBv42UTECDAfQLorBIBBBBAAAEEEEAAAQQQQAABBBBAAAEEEEAAAQQQQACBQQFC3NkfEEAAAQRmQWC1UjGFfN83GnZ4cjoLTZ6pNmazWVNIvx7gVCnzoOBMbX8aiwACCCCAAAIIIIAAAggggAACCCCAAAIIIICAF1CIQ/dJcJ2CrZ4Gvr5HTAGTLhxCgWdBaDe3dRcQEQTBexY3sfcopGiuVHLh7S8FTU2scqwYAQQQQGBqBXzY4dHpmd3e3w/VznwuZ6VSyeZKRfezVChaLpd1wUw+3Nlf4xXlHsfELUNVdOBF6ieE1u8vqO/w2Efp9ax+d2cKcUxr0diMf3/5w/V9buq3dnF9ndampK7emshAwWHDHjvjbKAPcNf+cHs33LH9Wv0UILy9sf54jCvEdpITNYzTMinrehrgrmP/y6c9N6FGMZtNxLk2KVZJqYd/FkATbJyeX7igWG03QtyTsoWSWQ/tNz7Q3ddQfSkd51EVrUP3aNQj8vvnfbP56uJ1vdM+PMlzjur92pQ7g/08tUuB9JrYT8fd8uKi+zlKKZWKbvyryqjn2UFjhZmeXV4R3j4K/oiv1bZXEPdbfZN2qMmczL4eHLp9n5IcAf88QdTnu8EW+r6UwoXd9Zg+VHJ2AGqCAAKpE3DB7ZqAKOxPmNjtBnZ1U7W7+4Z1Y/xuThNJ7mxs2ML8HJ+rUrfXUOFRBQbvKXz/efTqZFujLpvXRytAgHu0niwNAQQQQAABBBBAAAEEEEAAAQQQQAABBBBAAAEEEEAAgXcJEOL+LjbehAACCCCQIgE91KEHybrdrv19cJiimlPVYQT0wE71pmYKHNGDESUC3Idh4zUIIIAAAggggAACCCCAAAIIIIAAAggggAACCEyNwNPgdoUjNZpNF3SpP0/LKKHuWraCITpBaAreub1vuADWdqeTOr+F+XnbWl+zcqHgQicoCCCAAAIIjEtAIYYK8Dw4OnbX0/eWYqFgZYW6l8s2Vy65MDyFufuiy5tC3bMJCXQfDJrS3w9PTu2+0Xhv8yf6Pjn/tb9v2WzG7hoNOz47n2h9ZmXl6sturK1auVi0q+qNXddqiWr6SqViq8sVF95+eX3928QFgxX1x6kmYHitKBxteWnJ5kplN2GDijuu3TGdjIkaErUBYqjM0wD3zfU1U9ipJn/iM0QM4BEsshmEbimHxyemcGydNz7v7hDiHoHtrCzCh7nrDF2M6F5BZ2ByPV27FHKugPHXis4166srbt/VOT+quoyyHf058K33PA1uV911PRw1vN2vR91ZhbcPe6fm6X0wBcgrvP0548FzAufyt7bsx3+vbaPJq/SZRwGYlOQI6LOjniXQcapx5sMeb+9pgb82670cd+8R5D0IIIBA/3u5riZIDEMX4n53d2/Ves2arfffVxzG1d2HWV2x+bm5fp805mvGMHXiNQjELdB+mCRBn93OL6/iXh3Lf6cAAe7vhONtCCCAAAIIIIAAAggggAACCCCAAAIIIIAAAggggAACCEQtQIh71KIsDwEEEEAgaQL//vKHG3T9n6/fklY16vMBAT2ws76y4h4+02AkPT+kB1koCCCAAAIIIIAAAggggAACCCCAAAIIIIAAAgggMP0CzwW3KxRMwVWDRd8huDD3Uj/Q/dlQ92fCsrq9ngUPD613g8Aurq5deHsaSz6XM02KWy4VrZDNuvAgCgIIIIAAAuMS0DVVAe4/T05d+PdHi8Kgc7qe5XLu+j5XKrkxIbreKZhPP/X7fDYTazDfsO3w4zPrt3d2cnFhb4VYD7vccb5O5goEVj9KE9kQSBm/vvZl9d8G+65nl5dWrdXjX/mQa1DYusbuBEHgQtxf3bczZr2HvrX61C8F+epYVtv7EzYU3aQNg8e1n6iB3uyQG2nElw0GuDcaTdvf3XHnUQWdUpIn4EOyn/5Zj6MAACAASURBVIasEeKevG01KzXyfR61t9vt2sn5hRvb+VrReX9nc8MW5+fdy9R/y0/onoWCt3WvSaGFr006pDap3k+D21VvBX2OWkbJzR80VpD86SvGhLePuiU+/nr/uUf7UNIm3vl469K9BPVpdI94HOcYH4IqsTJ9qHTvONQeAQQmIjA4GZAmaz6/urZmqxVrXXTfa6WyZGsrK+6eovp0/b5drKtl4QgkRuDp5HCJqdgzFflz/5N1Ol2r1mqRfNeQ5LYO1o0A97RsKeqJAAIIIIAAAggggAACCCCAAAIIIIAAAggggAACCCAwEwKEuM/EZqaRCCCAwMwK6IFGPeAR1cPAMwuZoIZre2q7DhYC3BO0gagKAggggAACCCCAAAIIIIAAAggggAACCCCAAAIxCQwb3P7S6hWy5QNI9RoFMRQHUhg0fkJ/ukFoCoe4uqm5n2kumhB3bWXZCrnsxILQ0uxH3RFAAAEEPiYQ9nqmELvzqyu7vql9bGEvvFvhSgpzLxdLtrq8bNlsJlHXvXYYur6Fgkxv7+9jMYh7odsb66bAbk1s8/XgMJVB9HEbRbX8QiFv+zs7bjKCvJt8x8wFmIU9u7qp2lX1JqpVfWg5Gruzs7npjrdRyt19wxRGr+DZt4oC3JcWF2xpft7y+fzjy32QuyYmGm3tb61xtn/vA9wVOqvt68L0XXjdbLsksfV+3L9Csr/9PPrHpAiEuCdxq013nQaDNnUO0QR7L03W4SUUQKcxoLpPo9zzQmZy5xtff/XTjk7PXtxYLwW3KxQ6zqLzc7cXmn6qXFarzvilQnh7nFvj5WWrz69tpL7yMP2cydRy9tbqwy7HNcbcB/mPIyx+9rYmLUYAgWkX0ASQOo+22h13H/E+gokg3zJTv0n3vHT/QaWQzTAJ8lto/H7qBPw9BvVhNXHnW5/lJgWgT13/319/Pt6X1j0Rfd9wc3s79feqCXCf1F7HehFAAAEEEEAAAQQQQAABBBBAAAEEEEAAAQQQQAABBBB4QWAwxP3vg8PEftHKBkQAAQQQQGBUgdVKxTbX16x+e2fH5+ejvp3XJ0zg6cMl6sOojGtwfcI4qA4CCCCAAAIIIIAAAggggAACCCCAAAIIIIAAAokWUHBRFDlWHw1uF5Iebt7e3HBBhCqDQQyqpwJmO0HggkkbzZYpdKzVbifa963Kzc/N2cbqis2VSlbMZQm4fAuM3yOAAAIIRC6ga3grCO2mfmsXV1cWhGHk6xhc4Mbqqi0vLVqpkE/MxCV+bObt3b2dnJ+7PkfaSmVp0XY2Ntz2+/HziFDKmDagxsRsrSs4rOgmIfAB5eqrdsLQ9VVvanUX3DrpkslkbHFh3gV9a1IkBcz3ev88vvU6Bd7qNQpE0/4fBIFVa3Wr3909O1ZZ75FBZXHRFubmLJfLude1Ox1rtFpWzBfc7xXqrnBMgtyj2Rt8gLustc3kqs9MlOQJNIP+sXZ4fGL3L0w4Roh78rbbNNbInzfUNoXnabKal/bJwfZrPK/G9apM+lwzeO577Rma/sQlG+78qJLPZNw1KO7ig0y1Hp2fD45PXr1XpXteXz7tcR6Pe8M8Wb7/zKP7iAq9pIxfQP1GTeyliRgGA/T3d3fcPeFxTUrj+u290EoP54rxS7BGBBBAIJ0CgwHSP09O3ef/OIv6dCuVJdMEyOrR6RqifukYundxNotlI/BuAU3Aqnt2+m78/PLq3cuJ840+xLz3cG9d9w/956RqvW4XV9cvrl73FjVZZlq/9yfAPc49i2UjgAACCCCAAAIIIIAAAggggAACCCCAAAIIIIAAAggg8E6BTtgzDXjQ4Nna7e07l8LbEEAAAQQQSJaAHkbSAwl6QEQPWFDSK6CBkp93d0zbVA+/6CEYPeithx8IcE/vdqXmCCCAAAIIIIAAAggggAACCCCAAAIIIIAAAtMp4EOm/D3997TyaXC7vu+5uK6ONKZB3y+sr648hoMpPLL4kMIwuHwFSd7eN+yqWp2aUFJ9R6bwrmI+l5gQ2/fsB7wHAQQQQCDdAhqXeNds2mX1xu7u72NtjCYuWV5ctFKxkKhrX0vh252unV1euVDBtJVioWB/7n9yQT7HZ2d2d99IWxMSX99sNmOba+tuAgKFhqkPPRgLK3v1rxXifn1Ts6ubmxfb5MLV5+ddwHoY9qzRbLo/mqjIhxyNG6Qfyl6y7Y110/6kumhSg+ubGxforn65AtmLBf0pup+lYskFtaso7L1+e+cC3LWcpYV5W1pYcL9T2L3GEFE+JjAYxCzNUq4fUkxJlkA7DE3baphQNULck7Xtpq02g+cM7Y+X19VnJ+UYbLf2SYWg66fKuAKVX7P340+PTs9e7aNp3OpcuTy24HY906Pr/tNpfxTirn6AzPX3p0XX/73tLTdxir/3NW37XhLbM3g88CzWZLbQv7/88TjBgoI5a/VbN/mUm3gh0z/fjKtENaHpuOrLehBAAIFJCyiLWZ9zdL/D3Te7u4u1SurTra8smyZAdvcUHiaGi3WlLByBFAgMM1ncJJuhSS818YImiq3Wam7CR03iszg/99gP1ATtF9fX7j7oYPGT+uh+5N8/DibZjHetmwD3d7HxJgQQQAABBBBAAAEEEEAAAQQQQAABBBBAAAEEEEAAAQTiFdAATw1C7XS79pWA23ixWToCCCCAwFgF/MDs/3z9Ntb1srJoBfRgiR4w0YOqGiipogdV9LD3uAfYR9syloYAAggggAACCCCAAAIIIIAAAggggAACCCCAwPQJ+AD399zDjyK4XaIKBdP3CwoxVxkMYlCYTtALrdXpWqvdsZt63e4ajYmFWka9ByjYUgFjhWzWBYBSEEAAAQQQmJSAgqeb3X5Y88nFRazV0KQtK0tLVsznH8cVxLrCIRfuxjYEoTXbbftxdDzku5LzMvWlFOCuohAcBYdSohXI53O2u7npwmFfCrTVsaQxMvqpUDP1X58WhRetLS+7IHhNZOSLxgXfNxoufF8hRgq0nFTZWl+zlUrFtcN6v8JpFTarzwEZ9/9Uu4wpl12h82qvQtx9WK32ya2NdSsXi1Yq5Alwj2BjDobPJiFUOYImTd0ifHh77fbWFBA8TCHEfRglXvMeAb8/nl9euTDxt8pqpeIm19O1adLh4rrM6Bqk/pnOfZpcRwHurxVNkKfjqRzz5BZP74fpeFcfWve2dGn0ge66Hio0/6m9jNdXVggifWuHjOH3fiyzFk2IewzAbyxS4Z0Ka3+u0K8Z//ZgjQgggMAoAupXdoPQ9WvUv4mraGI5hT/rvqHuKei/9f0ZX5/FJc5y0ybg+7O6h/j959GbE3SNu31/7O26SR0HJ9/SZ8tyuexC3HVPVfdFc9msmyyyWqvbze2tu3f4aWfbVVefo/73/ce4q/7h9RHg/mFCFoAAAggggAACCCCAAAIIIIAAAggggAACCCCAAAIIIIBAPAJ+MO3h8YndP5lpOp41slQEEEAAAQTiF/DB3z9PTl3wBiV9Av7BEj2YWRp4wFQt0UM0DJxM3zalxggggAACCCCAAAIIIIAAAggggAACCCCAAALTLeAD3NXKUi7bz2B8ozwNqtJD4gpsUGDVe4r/fuFpiLxfTzcM3XdHClbyYZDvWU/S3lMo5G1zdc0WF+bd9yr6foWCAAIIIIDAJAU0LjEIe1a7vXMB4ApRiaMsLSzYxtqqC2LS5PCaxCQpl8F2qBD3wE7PL1xQaJrK0wB3BeAoVJsSrYD6bgpxf20CHo2R6YShC569uK5atVZ73Bba/zfX1yyfy7n93u//buIi6ykr3RVtu/rdvZ1dXk6sD1wul2x7Y8NKhcJj/RWe5ov65vosUCwUXB0Pjk/cf+sVxWLByqWyLS3M23ypZIVcjnFDEeyKPsBd505NfEWJX+BxroIhVvWe8Ha/WELchwDmJSMJjLI/KrBdocqL8/NuHbo25Sdwk+JpaLtv8LDhhP/vrz/dNUj3t+IqgwHgqpf6jHqex4f1yU3tcMHzD9fGVrv9W3X8WGkCq+PaSq8vlxD3ybhrrTrPKMRdRf0Yf6y4vuOTMeeTqyVrRgABBBB4KqBJ6nT91IQ1R2evT6jzET3dJ9ne3LCFubmJ9kk/0gbei8A4BHT/WvccNaGCJutKSlEw+5+f9tyEYN9+/rROp/uPqpVLRVuYm3ffjet+orsN+nAz1E9yqQkt/48A96RsVuqBAAIIIIAAAggggAACCCCAAAIIIIAAAggggAACCCCAQPoF/KBBPfysB5QpCCCAAAIITIPAaqXiHlCs397Z8fn5NDRpptqgh3f0YInKsAEvMwVEYxFAAAEEEEAAAQQQQAABBBBAAAEEEEAAAQQQSKDAYID7WwFdT4Pbu92uC6R8b3C75/AB7gq5Uh0Gi8ZHNDtdt47zq+sECr6/Stsb6y4crZTP/6Pd718q70QAAQQQQOD9Ai5AutezdrfrgigVzFS/u3v/Al9551y5ZCuVipWLRRfWojDiXAKC3F37g9CarZYLo05T+T3A/ffQ8DS1I+l1VZiQAtwX5udenYTHh7h3g8AdRwpjX1lacgFFCkF/ru+rtut9CmHSvqjAIh8AP0kXBW0uV5ZcKG6707Fmq+2OEf1dbfmyt2dhL7Rvhz8tl83a6sqya6usfEi9jnHKxwV8gPtL+8/H18ASBgUUVKhdd5gg61HCsl9SJsSd/S8qAR+yqeDw7z+PXl2sgsc17tOdszNmhUx2rBNuvBbarsl0avVbexqA/lyD1A/66/O+q3scQdA6/3Z7mpzl9a2kq91rLzk6PTPdB9PxXo4xaD6qfWlal0OI+/i37GB4O5MXjN+fNSKAAALvFej2eqbvERvNpv08PYt1grnPu7um+4Xqz2nSPO4ivHer8b5ZEGgGoWvm4fGJu4+fhKJ7/F8+7Vm3G9iP4+M3J4d190kXF9xkWIOFAPckbE3qgAACCCCAAAIIIIAAAggggAACCCCAAAIIIIAAAggggMCUCfgvWf/3/Uesgx+mjI3mIIAAAggkWMA/QNHr9ey/374nuKZU7anA4MNjLw2sV98lrodj2CIIIIAAAggggAACCCCAAAIIIIAAAggggAACCCDwPoHBAPeX7uPHFdzua/xagLuCsVpBYDf1up1dXr2vkQl8l74X29/dsWI+7ybGpSCAAAIIIJAUAV33g7DnAiqDILTrm5pd12qmsRxRFwU9Kxh6aXHBhViqL5LPKjQ0M7GQJrVSoacK0FYYtQKq01IIcB/fllqYn7e9rU0r5LKvBjtrP1J/uxPoeAosn8+7iQo0adFbgeY+WHSY8N1xtFx1z+dy7pgIw35IlMry0pJtrq+54/au0XDnCk3MUCrk3b+91c5x1H2a1uHP0bJ9MvfVNDVz4m0ZDPYdJmQ2ivB23+jBcXiEO098V0hlBXzIZqfbdeHtg+fspw3S+Xu1UnH/rPN1YUwnlqhC2wfbo9A/3WeJox1uUpUP9IV96LsC6RXg/v/++tP1dbkfNNlDjBD38fkT3j4+a9aEAAIIRCngr5XqV/44ejuM+SPr1mfcz3u77v7gMJ/BPrIu3ovANAgMHp9vfe4bV3t1j3Brfc1NZHl6cfnm9wm5XM6WlxbdZOflUumxmgS4j2uLsR4EEEAAAQQQQAABBBBAAAEEEEAAAQQQQAABBBBAAAEEZkhADwnpi9bzyyv3gBQFAQQQQACBaRDwg7Rv6rd2enExDU2a+jZks1n7vLvjBkvqAdN8Ro+W/LMQ4D71uwINRAABBBBAAAEEEEAAAQQQQAABBBBAAAEEEEihwGCAu6pfdGFdv+71D4ZUdbtdu7iuWu32NtKWvhbgrlCvVhC6oEiFqE5DyWQytrW+bpWFeSvmc4RaTsNGpQ0IIIDAFAooo7IfABpas9W265sbU+hkXGV+bs5WlhZNPzUOQeGbGoPw/AiEuGrRX64fm3l4cmr3jUa8K4tw6QS4R4j5xqK0j/61/8kK+ZwVstlX91Mf4q7I81H36/bDZAJ/Hxya+uJJK3L4tL3lQpbUx1XR1EQKqZ/kRAxJc6I+yRZQsHLPeo+fy/w1wNf6rRD1KMPb/ToJd072PpPk2vkQP4W2HxyfmCYBea5orKfG6uqnyjhCMuMIbR9sm4LoFUiv8avqQyal6BzjzhNhaLqeq7/25dOem4RD7pTJCgyGuH89ODQF1FKiFSC8PVpPloYAAgiMS0B9mE4YmoKUj87OY78/pgnj/vq8b5rsUZMKJac3Ny5x1oPA6AL+vqGyBZQxMOmys7Fhi4sLdnF1bdUh8w7WV1ZspbJkCnP3RfdA9dkpbcVPKpbpxTEVbto0qC8CCCCAAAIIIIAAAggggAACCCCAAAIIIIAAAggggAACCRPwDylrkKAGC1IQQAABBBCYBgE9nKCBdxqu8t9v36ehSVPfhr3tLVucn3cPsWmw5EuFAPep3xVoIAIIIIAAAggggAACCCCAAAIIIIAAAggggEAKBXyAuwJZdb//uRJXcLtf12sB7nqNvmOYpgD3pcUF21pbs2I+P7Fg2hTuqlQZAQQQQGACAhqjGIQPIe7tttVu79xELgqgjKMoDHquXLKVpYr7mc9lJxJs6cN7f56e2t19ugLc/Zibi2sF5dTd+BtKPAL7O9u2ODfXD3B/I1lMW0GbYtQ8Wd9Xv6xW7ap687g9czkFvmbcsTjJbazg3z/2dh2wAts1bkg/KQikRcAfYwp81q6r87+Kji1dk7Q/9yc5e77EEd7uA7/eGouXFmPqOT4BHxSuNR4en9h9s/nsynXu/ry7M9Q+HkXt/cSAD4eXW6Sef9F9qFr99sWQ+VHX7e8tjSOMfpS6aVJCnVmOTs9cm3XvTWNukxY0P0qbpum1PJMV79YkvD1eX5aOAAIIxCHQv3/R60/qGIR2dXPj7kfEXfL5vP1LAe5vPJMUdz1YPgJpE9B36G99BhxHmxTArnuEmozhpyZFfeHz6NO6aBIuTcalovEImghT30FcVavjqHak6yDAPVJOFoYAAggggAACCCCAAAIIIIAAAggggAACCCCAAAIIIIBA9AJ+4Pdrg2yjXytLRAABBBBAIF4BP2D7pn5rpxcX8a6MpX9IwD/0ogfYSlk9HPpyIcD9Q9S8GQEEEEAAAQQQQAABBBBAAAEEEEAAAQQQQACBWAR8YN3J+YUVCvl/rKPT6bqg1jiLgkY1yW8pl7XnovFaYWjNZtt+np1atxvEWZXYl60H13e3t2yuVHKBtKOGeMZeQVaAAAIIIIDAMwIKTlFwk8Lcb+p1F9zUDd5/Tc48CXgeDKBWX2BxYcF2tzZdTTQWYdx50D7A/fzqym7v7l1bJxmSPexOqf6UC3A3s4vLK7uu1YZ9K68bUUD78KdtBbiXLR9jn86HimoigWqtZmEvdBMcLMzPmeqgkGmF4DZbLWs0W3bfaFgQwwQLCrIuFvJWLBSsXCq7vxcKBdeH90Xh7QpaoyCQBgEFSXc0AcJDZbXn+r9rwoQwCE0hYvlsxoUsP1fiCG/Xevx4PI6pNOxJyaqjDwrX/Z3X7uN8+bRnCnEfR4D4YKh8HKHtg1tAofRz5XKi7rX4PqWC2xXgzjGerGNGtXHhtGHP9ZvPL6+SV8EU14jw9hRvPKqOAAIzK9CfeKc/oZXuBaoPc3pxOZZ7Yrrf8Of+p7H0UWd2A9PwqRTQcavPHfq89f3nUWwTrz7F0zFbWVx09yj198H7/V8PDl19hikam/DH7q4pAP747Nzqd3fDvC2RryHAPZGbhUohgAACCCCAAAIIIIAAAggggAACCCCAAAIIIIAAAggg8EvAf8GqQbYabEtBAAEEEEBgGgQeHyjtmf3327dpaNJUtsFvJzXupUCVwYYT4D6VuwGNQgABBBBAAAEEEEAAAQQQQAABBBBAAAEEEEi5gA9wn9TE8Yvz87a3vWXZTMaKL6SZ68HzRqtlZ1fXLpQyzUXhRXqAu6TAS9Lb07wpqTsCCCAwkwIuDCYIXACLAg7vm82hHRR/u766aivLFXfdVyD6YCi6gnP170/D3Scx4YkP21Qotto6WFfVr9VumwK1253O0O0fxws1juPPz/tuQpxGs2k39f4kPE9NFcSluqsdlPcJDAa4F2KeZEAh0Z1u4MKltW0Vpp7LZkz/61nPwrDngtW0n+rvnaBrjUazH+reao0U3KRjsFwuWbFQdOHs+pPLZS2fy1tGfddez61f7e8fr24Pc5MSvRRy/T5h3oVAfAL+M7DWoPOggqz93zUWX/+mz6j6rPrSNSiu8HbVw4dQDzMeLz4llpw2gWH3ST9BgM7b2r/jLj7AfRzh2D6YvpyLv13DuPnnfNTv+vvg8PF6/Nb5ZZhl85roBPyxo7BL+saju+oaquvl01Iq/fr3SXyeG70lvAMBBBCYbQH1WzSpSe9hVitdEzWxlSY1HFdZXlq07Y0N9z2h7jdQEEBgeIH2w73BuD539Sd2LLh+37wC2/O6T5i1Xhi6iSSDILRu0HWfee4bzZEnht/Z2LClxQVrttt2cHQ8fMMT9koC3BO2QagOAggggAACCCCAAAIIIIAAAggggAACCCCAAAIIIIAAAs8JKAxV5X/ff4z0oAWaCCCAAAIIJFlA4RWVxUX3MOnpBZOUJHVb+QfGFDCSe2OgJAHuSd2K1AsBBBBAAAEEEEAAAQQQQAABBBBAAAEEEEBglgUmHeC+v7vjAs1fC/NRcESr3bHrWt2ubm5Su7lyuZz99Xnf8tmMuaDP1LaEiiOAAAIIzLKArsudIHRjFS+urx9Dwl8z0TVvY23NlhbmLZ/LPQaKD14LHzKifluMApsmMeHJYLivr5Cvq6+nwrKrtZpdVm8SM25TtntbW6bAxH6od39s6XMlCAKr391ZtVb/LUh/lvftUdv+aXvbFubKVsxlYw0X8wGwqp/2Q4W3D47RccHtZqaQXDfZgJkLUFKo+8V11W7q9aGapjAmhcoqtF3HXj+oXev8FdSu9evfFI2rf3/4v6GWz4sQmLSAjpFOGLpjRNcwhbXrpz6TKpzw8rr6WMX/99ef7u/PBUEPG5T93vZq3TrWFOBOQWAYAT/xjCZvOTg+efEtClpWyLnKuCYI8AHuT4+xYdo16muScOzo/BKEPdO12/cZj07P7Pb+V/hp0oLmR3WeptdrG7UCTZTTta8Hh9PUtLG0RX1FjSH3E6E8t1LC28eyKVgJAggg8C4BXQd1/8tNCKc+TBC4PovuE01iUpPV5Yptrq29+l3huxrKmxCYEQGfMRDFhO2auDGfz7t7+Qtzc1YsFh8nZPWcuvfcavcnj9Qkku12x7pB8C5tHfsrlSV3X/P/fhyk9l41Ae7v2vy8CQEEEEAAAQQQQAABBBBAAAEEEEAAAQQQQAABBBBAAIHxCvhBt+eXV6ZZsikIIIAAAghMg4AeBlSARa9n9t9v36ahSVPZhscBRkM8NEaA+1TuAjQKAQQQQAABBBBAAAEEEEAAAQQQQAABBBBAIEIBBTwpMEEB329NnBrVav2Ygyge6B61Tv77oLfC6VxoZTeweqPhQvb0AHcay2qlYpvrBFCkcdtRZwQQQACB3wUU4q4+i67JZ5eXr4a498PbV22lUnFBL5rEJJvwWUwGA9xdnTM+wNr6wb8P7Xc/g8CFW10nZJKZQiHvAq+ymZeCf3sugEf9MJVqvW6XV9euTZTRBHy4UD6bjXWiAR8Gq+D0YT4jKCzX7Zu9ngtvP724fLNhgwGcOjxdgPtAeHvCD9k328cLEBg8ryuU0Ie3uwkLstnfAgr9eDgdB8UnF6y4w9v9unWsT2ICE/aU9An4fVshmwpv16QELxUfHK59a5jrSRQavs8Yd4C7v7+kQ1aB0eMuum8VPFx//bprt7dWq9/afbP5WJ1h74ONu/6zuj6/fw5eF2bV4j3t3tncsMrious35tVRfVL6EwFREEAAAQSSJqB7Buq76L6B/qgfeXffsLvGvTVb7YlUV5/JNlZ173BpbBMNTaShrBSBGAX8BJCanOj7z6ORJxzVJOTLi4u2uDD/GNg+WF1N8qCwdp0vNHlYu9OJpDVarz6ramLStOcjEOAeyS7BQhBAAAEEEEAAAQQQQAABBBBAAAEEEEAAAQQQQAABBBCIV0APZ7SC0PTl6teDw3hXxtIRQAABBBAYo4Af3H1Tv7XTi4sxrplVjSLweXfH5spl99DYaw/2/P/s3XmIpNtd//Fv7b3v3dM9y517r9dIJBIJBoNBjaIQCAQEQRD8QxAEQRAEQRBUBEEQBEEQBP8QBEEQRFEUghGDwWBwX37mLnOne6b3rXqr9akfn1N9+tb07Z6uqn62qnqfMOm+M1XPOc/rearqqfOc8zkEuPeiymMRQAABBBBAAAEEEEAAAQQQQAABBBBAAAEERknAB7d3xmbe1e9+X5/OOhXwpaAvBTXEWfy9oLv2VS6NZmAX9bopaF5BqYNWioWCLczNusnvxVyWAKNBO4C0FwEEEEDgYwL+WqIZBHZwfOxCzG8KDdXiJXPT05bLKgg9azdk+6VO1y9wo4YpvFehhNeLD9VutAILgpZVqlU7OC67AJs0LDaTuQVabdO/TY6P24OlRVNIjq4BX2xtD+Q1VpInTy6btYcPHth4qWiFXDa2MNxu9lkhbLWg5V6XWmThdUUBSY9WH1ipWHT7QGh0N8I8ZpAE/Hu6PqMU3K6g3teVxfk5W5ybcwurdQbS+jA0PffdD5/3HIbWjZmv+67vyN1si8cMv4A/J7vp0/Hn1k0LE4Qt1Q4EbQeD+hJ1gHsSix/4a0Htp99Tzec5Oi7b8enpK+8RCm7XMVDYtUocxyHs4zqM29O1UuciRvp8OD07d58Tr1sMYRgtet0nncvq171rUc5et8vjEUAAAQSiE/DXZ83LfqxqvW4np6cujFnXMEkW9Uuoj2pyYsLGcvEvxpPkvlM3AmEK+Ovbw3LZhaG/royVSjY9OWkT42Ome9i+L1l9/Y1Gw70vl/X1bQAAIABJREFU1OsNq9aqru9Yv0exAKjunc/Pzpq1Wvbe8/UwOWLfFgHusZNTIQIIIIAAAggggAACCCCAAAIIIIAAAggggAACCCCAAAL9CdSCwA101UTl80qlv43wLAQQQAABBFImoEkLbz15rHE49q1nz1LWOprjBa4GGZlZ6TUDJglw55xBAAEEEEAAAQQQQAABBBBAAAEEEEAAAQQQQOBVgevB7eXTU6tWa6agU5UoQtsUKqUAOz/JWnXu7B/EHkyUzWbt7SePTT+7CWSQVa0Z2POXm7EHzYdx3k5NTtjs1LTNTk64IEAKAggggAACwyCg64lGy6xWr1v57MzKJ6fud1+WFubd4iUKCb8tCD2NDg3tV9DqKsxa4zb1eGfRaNjJ2bkdlcuJh19146qArMerq1Yo5K3RaNr2/p6dXzD+tBs7/5ipiQlbWVwwjXFKwyI9Hy0s0HLX9wpvL5+e3bpL+XzeHq4sm0KbCG/v5cjz2EER6FyQQwFmCla+K5zwydqqjY+NWTGbtetf3fz2NFZfY/bDLr5ujcHjW2PYusO1Pb9Qh/bqwxcvb+0n0eIc+qOgZZVu+l/6lep8vWkbeq0pCFvXh70sGKj26rWg/qJeixZdiLrPpfPaz7dPfWvaz+vzeK4Ht+t1rfbpM5eSDgEfZqvXVOfCmoS53358Ol+jN31WpuPI0goEEEAAAQnos00L+anvTn0E7hqyXrdjXbdcJB/c7o+SwqN1vTpeKr12PhJHFQEE7hbQvD2VzpwBfbfSd5PpyQmbGB+/Cmx318BB4OZsBq3AhbRfVCturEKt0bBmsxnpQqVq11uPH7nvfps7u3cuuHf33if7CALck/WndgQQQAABBBBAAAEEEEAAAQQQQAABBBBAAAEEEEAAAQS6FtBEZQ161eDPrd29rp/HAxFAAAEEEEi7gAbizUxNuUGC23t8xqX1ePnJY68LkiHAPa1Hj3YhgAACCCCAAAIIIIAAAggggAACCCCAAAIIxC1wU3D7/uHRVZCc7o34cK0wQ9x9GKn2V+FZu/sHiS0SPz8z44LquwmKVMiEQlTrzaYLJrsrcC/u49lNfYtzc25i/ORYOxyTggACCCCAwLAI+MVhmkHgri9ebu+Yflc4+NNHD10ASzaTcQHug1J8kKM+s7tttq7v9MeFejabdlw+cUHuskhzyWQy9vDBiilgRgH0+0fHdnJ2Fmk4T5o9+mnb4vycLczOWl5hSN2eMP1UdMdzFLrU1PmnULYgsN2DwzuP5aPVBzY5Pu6CotMQQB8BC5scYYGbwqQ/WN+4U+Sdp2+4z67bvotXL8PN9o+OTN/jwyyfeOtN93pUgDsFgesC/n2+M2ha80Y0f0TFh7WXSu3Qdn22d5Yw+5duOjr+NXdRqbiFAnsJbffbu094u7YRV5i0fx/Q5+1N/VQEtw/m65cw97uPmz4fNV5cr1UtRqBFEygIIIAAAukTcIu7XfZTKZhZRddoRycndnp2nro+Hy0qt7aybKVC3l3PURBAoH8BnzOge+nHJyeu369YLLr+eRX1BasonL1Srbn3BoW263ct+BBXUTtWFhdtdnrKKtWqW8D9etFjdI9hUMYFEOAe19lDPQgggAACCCCAAAIIIIAAAggggAACCCCAAAIIIIAAAgiEIOBXx373w+du8gUFAQQQQACBYRDQRIa3njw2jQP61rNnw7BLQ7kPVwONXjOBjAD3oTz07BQCCCCAAAIIIIAAAggggAACCCCAAAIjJ6BJryoEMI/coe96hxX207LWjefIXcHtnZVcD3HPWPcBotcb21mvxhMoZO6wXO56n6J4oO7/6D6QgunuivpR+2uNptUaDVvf3BrIMREKx5wolWyskL9zf6PwZpsIIIAAAghELaCFYurNwIWXH5VPXJjo9OSkLc3PuSDcUQn4e+W6q9Wyw+NjOzw6NoWtprlosZmFuVl3nXV8cuquFRXkQ7lbQOf3w5UVmxgfuzXw+e6t3O8RfqEmHT8FL+0dHt0ZnFssFEzXqApCyl2GVd91XX6/VvJsBOIV0HdzlUYrcItrdAZdv64lnQHSNwVea7PVZnuc/sbmVmiLovnxd90schav5Mdr87YJrlmRNEFs9fvQdt8fqYr1Xq8AOwWka6GYm8LafQN1jNTrooy+qPsy/WtDbetmsYTriHe99mJD77IiH+Ku4+D7qghu7xJvAB5GmPvNB0kLjqrPetAW6BqAU44mIoAAAqEIuOD2oGXqI1BRGLMC2w+Oj+/sIwilAX1uZGpiwi1qXcjlEl0Yr8/m8zQEUidQC7TI6Ed90X7h1Wq15sLS9Ud9+HEGtl9Hmhgft0cPVtxfv7++bs3Lfhb9t/5tYXbGxsfGXOD8zt6+W4Ai7YUA97QfIdqHAAIIIIAAAggggAACCCCAAAIIIIAAAggggAACCCCAQIdAPWiZBufu7h8kPtGaA4MAAggggECYAn7AtyaIbu/thblpthWiwJO1VTdA6qaJa6qGAPcQsdkUAggggAACCCCAAAIIIIAAAggggAACCCQi0OiY9H5bX2giDaPS1Ago3Kd2ueB65znSS3B75850hrj7v1eooiYrK4TL/f6aYHdNzdZYAj9JW0GqO/sHiQegK4zh4YOVrsN+ZFqp1W334MDOzi9Sc7x7aci3v/nUHbexXLaXp/FYBBBAAAEEBkpA1zy69lCQ5cnZmTUaTZudnnJjCVRG5Rq6MzBLIavy0JgXXYulufjALF2zKMhHYccKYaXcLaBz/PHqqrtGL3axQNHdW+zuEfr+4cOpFbx0cHTkFlDotiho9sHykilgaJReo9368LjBF+g3UNqHbkmgmM2613Zn8Z93eo9/f30jlO/Yi/NzpsU00v5Z2RlgLxOFgrf7J/pfdG7wz7Ro9sCfZ9q6zrXT83MXwKmffqxmZ82dYe0KV05iUQ4/n6XbBRN8+wctvN23uzPEXdd76sdTkb0WL4o6ND+aM4+tXhcgzL0t4vupdX5rQU4KAggggEDyAro2VwCzlpfS55XuBeq/a/W6u2Y8OT1zv6e9qO/wwdLSyCz+mPbjQfuGQ0Dz91TOKxUXgO4D25MMbfeyuVzOlhfm3fXlcfnEjk9P3QKTM9NTLrxd15tqp4Lnc9mctVqBvfd8PfUH5irAXe1XB7v7cqgv5z3+3u/z0lpPZ7vYt/7OiSQMk6gzrvODfbv/eYhh74ap/xSjgQgggAACCCCAAAIIIIAAAggggAACCCCAwAgK9DvIfASp2GUEEEAAgQET0GTBt548tlbL7FvPng1Y60enuZ2DjW4anE+A++icC+wpAggggAACCCCAAAIIIIAAAggggAACwybQDsEO2pPfg8Cy2XZASdpDtYbtOKR9fzrD2/15ks9k3ELsOodUFNq5f3jUUxCm+t/Hx8dMYVa6Z6KfN5Xrwe6qU4sOqChESovBa5J2GsrjtVUXEnlTEN719un+ULXZtLOLir3c3r6yTMN+dNsGvWe88/QNN+GcgKNu1XgcAggggMCgCviFaxQapRD3IGjZWKlkY6X2NcwoXUP7sEeFzejP2cVFz9eCcZ8Hut589GDFCoWCC8p5ubNr5xeDuYBOnHbKq3i4suxChhTgHldgq6739V1Vx2hrb9+azWbPu62Q36nJSVuYm7ViPm+5bNb0PeYyWqjn7fEEBNIk0G+YtBYc06IWen0Ur6e3X+6g37a+Z29sbt17t30gt74zJhG83e0O1C4XiVM/gz4zfB+Zfz6B7t1Kdvc4jblUH9O7Hz5/5Qn+fPEh4Wk5Z64H/Ov10Wg0rF5vuD4p9/u1xWEGNbzdHxAf4q7/Jri9u/N6kB91U5i7XqNatEBBucNaOl+n3fTnDqsD+4UAAggkJeCD2t1PF2ysnwprb4cctxcSDNy1lhZBVn/cIAS3e8/pqUlbXVpy378KNyyglZQ79SIwyALqs6g1GrZ/dGxH5XKqdmVpft7mZ2dcrrneqxTert/b4fIZazYbblzARbVic9PT7t6CFnnvZdHKJHb4lQD3JBpAnQgggAAC6RXodZGNXh/vOib7WDSk13qGIbzfWyX5M8m6bzqGtKf9+knSIcm6k973QaufYxXf6yUK6/ReKdAyBBBAAAEEEEAAAQQQQACBJAVql6EBGgielonXSXpQNwIIIIDA8AisLi/ZzNSUHZ+c2vbe3vDs2JDtiZ8YpLtV1wdPajKRyihNxh6yw8vuIIAAAggggAACCCCAAAIIIIAAAgggMJICPoBS00UvKhV7sb3jQrzUb02f50ieEjfudGd4uwJ7FGSmPnMfZNZPcPvrdK/C3EvF1wa7K0BIgfGHKZqY7Rfu7TbMvNHSBPOmHR6Xbf/oaCBPumKhYE8fPbR8Nuvuk1AQQAABBBAYdgG/kIyupW8qozZuoPM7hUJLdX2m68O0FgVmrT1YcQvu6Aju7O1Z+fQsrc1NTbsUPqQQdIXpKgA9juIDpDd3d+3knsdIIe5Lc3NWKORdaFouxv2Iw4o6Rk/AB0nrffeD9Y2uARbn52xxbs4tYlC6XMDvtif74GZ9V9V7+33KJ956M/WLfun7uRaOUJ/Hhy9eut1V/4RfeE4/OwPd9U7YDmGM5z3xPv5pfa4PzJe33H3x4zTTGKSs80QL+VyuKXgjbWewu4L7dN4M8vWhjlMuY7Et4JLW83XU2nW1WNPldx4FuKtfWP2xN5XxsbGP/bVe17c9vh/PzgVAS6Xia9vT7fb1+tR7jrYd53Vut+3jcQgggMCwCHT2oL0S0O4C29vXVz7IXfus/9YibvpTqzfcPWxdY/WzsFvShvl8zlYWFm1qcsJ9D9M1Lt8gkj4q1D/oAnqPqDUD9/7w7MWL1OyOv2fucxp9wxqNplsQ6fjk5JXvvgpv17gchbz7MPp20Hv6CgHu6TsmtAgBBBBAAAEEEEAAAQQQcAKDtlhAr+0dhX3s1STtj+eYxfu6/NVf/VXeDRFAAAEEEEAAAQQQuFVAE300IUOTezT4j4IAAggggMCwCPgwD42z+dazZ8OyW0O3Hxqor8FRCi9S0YRUDdhX8QHu+n2QJ9sM3UFjhxBAAAEEEEAAAQQQQAABBBBAAAEEEEDgVgGFUil0SOV6GJcWHSXEnZNHAtfD230Yp0JtFEKlEDcFxsVROoPd1WevusMMAQpjH/yivd3eK9A4CE0wPyqXbffgMIwmxL6NyfFxW1tZtmIud3XfJPZGUCECCCCAAAIxC/gQ93a81Ksln8naKGa5+vGd0lh/uWkX1WrMR6X76gr5nL3x8KHlcjmr1xu2sbUV2zVt961MzyM1929+dtaW5udiDbb0wb7PX25apY/zyY3o0dieXM4mJ8ZtdnrGSsWCg9W/acxPLqYw+vQcTVoyLAJ+gQONp+920QyNeXv4YMURdBOM7UPi9fiNzS0XmNhP8SFfer2lNey8c1+vh4lrn9UHMT8z4/pBfIh759jBflx4jpm/dtDCfLv7B1ckaQ5wv37c1G8WWMt8EOlNwe7d9hFxTiCQRgGd0/VAZ7m5flh97ih88nrRQh3XS7/zvvQ+q37gsWLRFNSez+fdYhq+qB3rm1uvhF/2Y6d6VhYXTPdCtCBHcRS/xPUDx3MQQACBLgV0feSuk1xIezuU/dUgd11Dta+j6o26VWt1q9XrVq/XXR9Ao9nssqb0P0yfOQ9Xlm1ifJwQ9/QfLlo4IALqF9FYl+fXFgRLqvnqa1xbWbGJiXHX71ip1uy8cmGnZ+fuve2mYHb1uep6dHZ6+qrZblGLIHDvgVoQ6aJStZOzs8THRFwFuH/hC19o+Z3p/HnT32mvwvj7MLZxV1uiqGPQt5nUi4l6EUAAAQQQQAABBBBAAAEEEECgO4Ff+ZVfsd/4jd/o7sE8CgEEEEAAAQQQQGBkBXw46rsfPk/8puPIHgR2HAEEEEAgEgEf6HF8cmrbeyxUEglySBvVZDYdLw2k1MCqQjZrtSBw1yZ+ghaTbkLCZjMIIIAAAggggAACCCCAAAIIIIAAAggg8FoBBdpp3p8mdypfJOvy6TKu7/K2osnxCl1xAUNBYC+3d24M4eoMce8m2ItDNXwCt4W3D9+ehrNHukfw9pPH7l7BWE6vxruLD4nrN9Do7hqifYTeb2anp2x5ft6K+RwBmNFys3UEEEAAAQRSL+CDWBUus72331fodhw7qe86CsfRddtFpWKbu3vWiGlRojj2L+w6XglwVyB6TOGWPsB9c2fXBYX6777av5tCj/x+K+RzrFR0QZ9jpZILANU++KJfNeJHu0GAe9hnC9uLQ8B/j9T71vvrG11VqdeBQrH1vtfLuDb/vq7+I9XVzyJqi/Nztjg311O9Xe1UiA/y7zfXFzgkuD1E5Fs2pbkhWhjwg45zeZAC3G8T8sHu+vThsyb684gaohfwC4eoJl2XKci98zPBB7hrcQsVfX7o80qv7dct/nm1YGexaOPjY1bI592fW19bQWA7+wcu2L1arXW9iInfnsZ/T01OuOvDw+OyGwuuFpe67MuNXpoaEEAAgcETcIt8KHC4ZZdh7Tctd9i+J60QY/UZKaBdge36TjNMQe2vO3rql9DnzvTkpPvsKebac5EoCCDQn4Dvrzg+OXHXh6/rK+yvht6e5foPZmfce51bkKJW6+r9TQuMqs9EfZl+PqJqzmaybsEHNw4om3X712w2XaD7wfHxvRcz6m3vzPWzPl5btcxVenuvW+DxAyUQRfi8ANort7TXc4niZxTbjKPdcdQxqDaD1u4o2jso24zyPB4UgyTb+boPma9+9atX//yFL3wh8vfiqN7jo9puFMctqrbeZ7sDdSFCYxFAAAEEEECga4Ff/uVftt/8zd/s+vE8EAEEEEAAAQQQQGA0BfzAv939Azssl0cTgb1GAAEEEBhKAQ04f+vJY9MwhG89ezaw+6iBQRrY3mvR4MvXDdLvdXv+8RokdF6p9Pv0W5+n/dRkXk3q9UWTehXAr4GVKr1Mdgu9gWwQAQQQQAABBBBAAAEEEEAAAQQQQAABBIZeoNFqWUOz4W8omvB9U6i7n8iqp6hP88X2zmvDt+ZnZmx5ccEUvBJXSN/QH7gB2UHC23s/UP71omAu3SPotlSbgZ1XqvZie7uvMLxu64nicZpUrsnoi7OzpoUeOnIxo6iObSKAAAIIIIDAAAjoO4oWjLqoVk3jPBXMlbby5OGajZdKrlkKmlfQD+X1Agtzs7Y0P2/ZTMaKPVzr3sfVByr7bbSjXdoLmKkcHB3b3uHhK1WojWprZ1GbtbySW/SMC9b7HBKemxIBP5Ze4blaDOyuonFuCsTWmL5++nd8fRqDt7G5dVd1H/t3H8atcNzuvyn3XE3fT/D9a/q8+vDFS7cdgtv75uz5if69Xvb+mmEYAtx7huAJCAyAgPqLdZ3vgnqDwIW4K8xdxQe4+0Ut/X0Iv2ilH1s+Viy68HUtuKPx3TcVv9iOPjN07aYab7oPcn3RjdsIfWi7fvpQTM1Fm52acv/N4rUDcPLRRAQQSIWAQtr1GaDv5oHPYO1omXLv9BjNC1JQu58fpGs8/bee57LxLreTip1KoBHuntrcnOUuF9einyKBg0CVQyNQC7QgWNM2trZcaPqgF/V5ugWNCgUrFQtWLBTcf2uBys7FKXf29u0o5v5sAtwH/eyi/QgggAACIynw67/+6/Zrv/ZrV/v+d3/3d6YQd8roCQxjUP0w7pPOzDD2K4xthNWWtG4Ho7sXVcIIo/ucA/d5blrfN8JqV1g2/mrml37pl+y3fuu3Ru/ihj1GAAEEEEAAAQQQ6ElA33A0eVkD/g6Pyy7EXb9TEEAAAQQQGAYBBX8rEFwh4Nt7ewO3S2q7Qs39APded0Cf6/uHR6F9tnvPbier9dpePV6DkB4sL7lBUQo7Wt/csocPVkwD/VUIce9HlecggAACCCCAAAIIIIAAAggggAACCCCQXgEfUpLLZlzoVVLF3zdV/Qo40j1TBXEp/ET9lvr9el+tWuvj3rsNN/GLjyroTkEmlNEQILy9v+OshXr1muk1lE5heJVazfYOj+zk7Ky/yhN61sT4uC3Nz9nU+Fii74kJ7T7VIoAAAggggMAtArq+aQSBVao1W9/cTJXTnBapWph3oTeNZtOebbwIbZxKqnY05MboOlfB9/lcLraxMPpeovDPm4r+vlarm77bnl1cXB1DXZ9q3I4C0PSdXd/dk/vmHvJBYHMIXPbraBy9whDfX9/oysSPZbvPAgxVBfa2zL3mNL6v26K+qXeevuFeh/qunLbS2f/hA8QVpqhQRd+v1k/ofdr2M83t8SHPGjuqhV9UCHBP8xGjbQgoxL11dY2mAHeN0dZ7vYoPcNfv+rzSlVy90XB9pjcVt8COZdyikLpqu75OUOeCtP75emw3n0lamNaHtHfWrXspapNb2CTh+zycTwgggEAaBXSNrKh2l7V++R1EuTLt8Hb9fcuazaY1g8D90X9Xq+2Qdn1PaQRNC/QZcBnonsZ9TLpNs9PT7t6a72MhxD3pI0L9gypw9X3yuGy7B+3vk8NaFOb+cGXFCoW868/W9WychQD3OLWpCwEEEEAAgZAECHAPCZLNIIAAAggggAACKRH4+7//+1cW5PnFX/xF++3f/u2UtI5mIIAAAggggAACCKRZoKHJPZeTMghyT/ORom0IIIAAAr0K+CAcfcx969mzXp+e2OM1iF0D3TUgR+X6APpuGqaBnir6bN/ZP7Dy6Wk3T7v1MT683T8gyhB3TdZaVDiJD22/nGiQ02RQJoLe6zjyZAQQQAABBBBAAAEEEEAAAQQQQAABBNIm0BnspPCppILca0HLglbrtcFZLkj6Wqi7PF9u79h5pdI1rQ+l7gxf6frJPHDgBAhv7++QzSsIVIvcZjJW7PFGiQufbDTt9OLCBR4p1GJQirsfMzllhVzGdF+EggACCCCAAAIIeAH/neX07Nxe7uwkDqPA9pXFBZuZmnLh7So7+/t2VD5JvG2D0gAFjC3MzlqxkLdiTlGbyZVKM3CVK4S/Uq2677kq/jirrYUs16jJHSFqjkpA4+c1jl5j7NY3t6xaq722Ko1pUyC53vZK91iYr3MhwY3Nra76lTSW0C2okM2674t6TaapdIYC+2B6/91e7SS4Pb6j5d/T/RhPAtzjs6cmBPoV8Avd6vNBn0l+0YvOewid77P6HHJB7W6M+ceD2l/XDr1H6Dm5jLnPE99//bpFRTrHkOs5+ghqtszdU/Ht7acft18vnocAAggkJdAOXb+t9vY/+Me0w9rb959dePtlWLsLbA/ai0g1moHV6gprb1iz2bBGo+m+l1N6F5idnrKlhQXLZbNuEfWUfV3qfYd4BgIJCeha8aJSsa29favX6wm1IvpqFeD+ePWB6/v8IIEFSQlwj/4YUwMCCCCAAAKhCxDgHjopG0QAAQQQQAABBBIV+NrXvmbf//3ff9WGX/iFX7Df+Z3fSbRNVI4AAggggAACCCAwWAIEuQ/W8aK1CCCAAALdCfhB48cnp7a9t9fdkxJ6lA8u18QlFQ0azGf6HzxYD1qmAfsqCg/a3T/42CQzP6msm13WgP9CJmu1oD1pM8wQd+27go80CKlUKrrfFYakQnB7N0eHxyCAAAIIIIAAAggggAACCCCAAAIIIDCYAj4cRCEfrl/0MvxKizkq2CmO4sO6FNL14YuXkVfp+62ZPB45deIVEN7e3yHQ+8DbTx6794NSH0GWujNSV/hFM3Cv6Xqj0V9DYn5WPpez1eVlmxgf62u/Y24u1SGAAAIIIIBAzALta5x28NfJ2VmiC9VMT07a0sL81bgOUTSbTXt/fWOgFs+J+RDeWJ0c56anLZ9rB4wlVapB8EoI3f998OyqKeNjJXuytuaCPhUYHc839aQkqHcUBfwYu7tC3KcmJlyAukoYfTo+iFf16v3T943ddAwUGq9xfippDG/vHKeoMYqH5bKF7TWK52a/+3y9P0phluNjY6Gct/22iefFL6BrR80PSttiD/FLDFaNne+navn1RWD1+g47kNa/Z2ic+dFx2U7Pz19B8/czOhcv6Xyf0YN1fah+XAoCCCAwzALqj3GLP2knb0lx78x2V1C7rvEV1l6r161Wq7v7VQpsr9bq9J9EcLLMzczY4tys5XI5tzi0+jEoCCDQm4CuR2uNhh0el+3g+Li3Jw/Qo6enJm11acnOLy7sxeVClnE2nwD3OLWpCwEEEEAAgZAECHAPCZLNIIAAAggggAACKRH4+te/bt/3fd931Zqf//mft9/93d9NSetoBgIIIIAAAggggMAgCPiB4GqrBojs7B9Y+fR0EJpOGxFAAAEEELhVQCHgbz157MZIfuvZR5ML00Y2MzVlK4sLV+FEmjShyVb3LRok32gFpp8qmhy1f3h0NeGr2wD32wbe9xPi/rqw9s79Jbj9vkef5yOAAAIIIIAAAggggAACCCCAAAIIIJB+AR/0cVGpuImR87MzpkUu+w1u7nWP1XVabbbD4xX0rBD3qIv6gxV6ooB6BdVThlOA8Pb+j6sPBbrPa8QvYL+xte0mXg9CWV5YsKnJCRsrFAjXGoQDRhsRQAABBBBIQOBqoZqg5cZ+HMYcoqMxOAtzszY5MWFafEZFgWTHJ6e2f3joQskovQnou+/a8rJNTownHsrsz69m0LL3nq+/Eib9ZG3Vhf+GNZ6pNyUejUD0AneFuJeKRdPrQK/ZMF8Hvl6F5m5sbn1sR1WfQuMV7KUSZt1hqHaOTVQY5cvtHde3FpVXGG0elW109ktpXojOpTAWHhgVv0HeTx/crrlBaXzfGGTbuNqu168Wp9QRvB7gHkUbroex6z1DIe6nZ+eur1L3MzrHkKsNtcuFpXx7eH+J4siwTQQQSJuAPlprl+/PCmS/vgCT/r0ZNK1SrVq1WnOh7Y1mk6D2mA+kvjs9Wn1gmcv78HEtGB/zblIdApEJ6L2s2mzaRa1m6y83I6sn6Q1r/qYWfdje27fjk5MEnrJyAAAgAElEQVTYm0OAe+zkVIgAAggggMD9BQhwv78hW0AAAQQQQAABBNIk8I1vfMO+93u/96pJP/dzP2e/93u/l6Ym0hYEEEAAAQQQQACBlAq0B0+3LLgcpHk92DWlzaZZCCCAAAIIdC3ggz7q9bodn55a+fTMGo1G18+P8oGarLS8uHA1yUqh5ZpoFXa5baEWH+De6+D5zgH7mkDWbdFkXv25XrTLGctY589ut8njEEAAAQQQQAABBBBAAAEEEEAAAQQQQGBwBToD3Ncvg6rUZ6oQ9zhCqXzQyP7RkQtAjKP4hUfVH6q+WcrwCRDe3v8xvZqsbGalXP+vDx+C189CtP23vv9nFgsFe+PRQ8vpfSGXs/DvFPXfNp6JAAIIIIAAAukSUJBjrRm4ELDD8okdHMXzPWasVHILUen7jEKwVBRItrW3F8tCWOk6CuG2JpfLuWBoXRNqka8kw8X8dbQCO48uw4tmp6dsenLS7XTS7QtXnq0h8KpAZ4i7vkt2LkqhYC+N87vPQmO3eVcVAtkyu943pfoU3t5+3233IaXpu2LneEQF/crMB4U/ffTQtZv3jGRfZddDmXsdI5ps66m9VwEdb70ufXC7fz1GNSa51/bx+N4F9LkUxXjy21rSPn/sal6Zf9z18Pbe94RnIIAAAsMjoGv3IGjZ7sGBHZVPXP+Iv0ZXf40WuaMkLzAxPm5ry0um/hauhZI/HrRg8AR0HVrTIm07u3bRw3zBQdlTvXern1v9nd969mEi790EuA/K2UI7EUAAAQQQ6BAgwJ3TAQEEEEAAAQQQGC6Bb37zm/Y93/M9Vzv1sz/7s/b7v//7w7WT7A0CCCCAAAIIIIBA6AKNoOXC21V0M3Vn/4DJNKErs0EEEEAAgaQFfBhOZzs0OLJWr9vZ+YWbcBh3oHs2mzWFpyuESEVBPflM1v2MsviJZqpDweuapDE1MeEmePVa9/UJPt22m7D2bqV4HAIIIIAAAggggAACCCCAAAIIIIAAAsMvcFOA+8zUlJswGUUoVqeor7veaNgH6xuxYr/15LELshq7R0B1rA2msq4Eri+ePijh4V3tXEwPUsibQuruu4CDvx+ys7/vQjTSXnS/SItX3He/076ftA8BBBBAAAEEwhHw32U09mXv8MgOj4/D2fAtW9F3l8drq+47jOpsNptunKnGm+r7FOX+ArJ1C/pks4leE2o0sbuWDtqLBKjkcznLZjIuiFk/Ix7adH9MtoDAPQQ6x9Zd34zO/2KvA+y6aIted9Vm4B65sbnlxvT574j6uzQGDnY67e4f2GG5fLWn/nt9GtvdxeEYuod0jvHsZ4zo0IEM4Q5d74/UtZkWKi2fnto7T99w1xb3WSRxCMnYpS4EfJh7y1pWYhHaLsR4CAIIjIqA5uDWm4Edn5ya7j9R0iswOTFuDxYXLZ/Pp/I7VXrlaBkC7YWhtIDo+UXFXmxvDx3J+FjJlhfaC/W9++FzAtyH7gizQwgggAACCEQkQIB7RLBsFgEEEEAAAQQQSEjg3/7t3+y7v/u7r2r/mZ/5GfuDP/iDhFpDtQgggAACCCCAAAJpF9BNVA2eVlFwqybSaJAmBQEEEEAAgWEV0ETH8bExmxgfcz/1353FB7orTEWTTKMsCkxX+JBC3FXiDuNoT9gI7PJSwLWByTlRHnG2jQACCCCAAAIIIIAAAggggAACCCCAAAK3CdwU4K6Jkgp7UiaW+i6jLJVm4O6XamJmnEV9xAqqV//wfeLvIsgNi5NhaOq6KShJAWan5+dDs49x7IgPqAvjte/D5Lb39lyQRppLsViwxbk5m56cdIFaBGKm+WjRNgQQQAABBNIj0BnI+vzlplWq1cgapzE2Dx+suFCboNWyg8vQ+PYIVEpYAvqOuDQ/b4V8zgrZrPtOnERph7i3xxWpCQphzrnvrhQERkNAoYx2wxucFjGIqvhx/eqjUoC7xheqxD2u8K796xx32Gg07MX2zitjLX1/VyZjBP7ehRnjv/trBsaIxogeQ1XX+yP1mtTCPp1zgjr7oPV5TkEAAQQQQACB+wno81ffl6v1uj3beHG/jfHsyAU0d2xlcdGK+bzlc1nXv8EVUeTsVDAEAv67f6PZsvfX1914mmEquie/ND9nuXzeNrd37OziIvbdmxgbcwumZlqazUpBAAEEEEAAgYEQIMB9IA4TjUQAAQQQQAABBLoW+M///E/7ru/6rqvH//RP/7T94R/+YdfP54EIIIAAAggggAACoyFwfaDmYbls+4dHQ3cTdTSOJnuJAAIIIHAfAR/oXioVTQNfNMlURUNf3nse3QAjhba/8/QNV5cGAGqSVVKlc0EXJuckdRSoFwEEEEAAAQQQQAABBBBAAAEEEEAAgdEWUChWI2jZRaVi65tbVxifeOtNN4FaYcZRFh/y/HJ7J9awbQXzKUDnvmUsYp/7tm/Yn39TcLvuv7N4eu9HXvdP3n7y2C1+G0aIuX9t7+zv21H5pPcGxfiMB0uL7l7VWLGY6H2jGHeZqhBAAAEEEEAgJAE/7kOBnZu7e+57VVRlaWHeFmZn7aJStZc7O9ZsNqOqaqS3qwD3uZlpy+dyVkxwTJEOgr7vJNyEkT4X2PnRE/DfY7XnylnWeL7kRhZ+3F+fOerDU7CYFqzb2t17Zf6BX5SN8PZ0nrt6T1fhfT2dx6eXVvXSH6nFILQIT9JjlXvZPx6LAAIIIIBA2gV03d4IAndfO8rF9NLuMCjtKxYKtraybPqZz2ZNC3Ol6XvWoDjSztEScH3OzcDqjaY9e/HCzbMcpqJ+15WlxavF884vKvZiezvW/STAfZjOKPYFAQQQQGBkBAhwH5lDzY4igAACCCCAwIgI/M///I9953d+59Xe/tRP/ZT90R/90YjsPbuJAAIIIIAAAggg0I2ABk0rAEFFE3V29g+sWqt181QegwACCCCAwNALKBBEYTmasFCv1+2DjReR7LMP5UnThAgNIlV7mJwTySFnowgggAACCCCAAAIIIIAAAggggAACCCBwi4APGwwuJ7l33rt8srZq41p8MxdtWJVvgwK3FTwVV9EiozPTU31Xpwmd8mFxzr4J7/XE60FJOncPj8sEt99DVfdodA8ln8m48IT7llrQsqDVsr3DQzs4Or7v5iJ7viaIv/n4keWyWStG/H4X2U6wYQQQQAABBBBIVKC9KFZgF5Wa7R7sW6UazZjQsVLJ3ni4ZrV63bRIjoJtKOELaPzS8sJ8+9o4m2WBn/CJ2SICqRaoBoGpJ6wQwvfiKHa02gxcgPv1fjQfEq066auKQp5tItBeWEXXfervUqk3GtbNQpLvPH3DLZjIQqCcRQgggAACCIQj4O8tH52c2M7efjgbZSuRCuRyOXu8+sBKxaKbM1VI2WJZke48G0egD4FaELgF3DZ3du3s/LyPLaT/Kbo3Pz016eaQjpXG3EJ6+n51WC7HEuROgHv6zxFaiAACCCCAwMcECHDnpEAAAQQQQAABBIZL4P/+7//sO77jO6526id/8iftj//4j4drJ9kbBBBAAAEEEEAAgb4FFMyqASIKP1BwuwZOUxBAAAEEEEDgVQFNUlAokAbmnZye2ebubuhEDx+suAE+TFQKnZYNIoAAAggggAACCCCAAAIIIIAAAggggECKBXyY8vUm3hTerscsLy7Y/MyMC6zSApRRlkozcPdR3/3weZTVhLptv1hoWGHXoTZuSDemkCQFJOm+ezsmqb1wuibynlcIr7zPYb+aoGzmFm0Io/gxEqfn5/ZyeyeMTUayjdnpKVteWLBiPufC6ykIIIAAAggggEA/AgrUqQeBC1XXWBd9vwm7aEzN208emzJDD8vHqV4kJ+x9j3t7WvBrdXnZxsdKsXwnjnv/qA8BBAZb4HqIu8ZaasylPicYEznYx5bWp1Og3+B2vzd+0cQ4+tnTKUirEEAAAQQQCFdA9whrzcDqjaa9v74e7sbZWmQCWlB5bUV9Le2gZn134a5cZNxseIAFfD9zpVq19c2tAd6T7ppeLBRsaWHeNF4hk8lYo9l0i3OcXVx0t4E+H0WAe59wPA0BBBBAAIEkBQhwT1KfuhFAAAEEEEAAgfAF3nvvPXvnnXeuNvwTP/ET9id/8ifhV8QWEUAAAQQQQAABBAZSQDdOG62W7e4fuFWgKQgggAACCCBws0DnhKLtvX07Pjm5N5UmVtYbDTdJ6Z2nb7iBfmEFkNy7cWwAAQQQQAABBBBAAAEEEEAAAQQQQAABBBCIWEAhM7WgHZJerdVeqU2LT1//Oz0gzoByH/SskGeFPQ9CUb/zW08eW/ZygvkgtHkQ2+gWSb8Mbveh7doPgtvDPZpPHz10i+uGGSSlsH0tHFGr1eygXLbySfoWudc+a0L41Ph4OyiCpIhwTyy2hgACCCCAwIgJ6NqnGQQuXGZzZ9daSloPsWQzGVtbWbGJ8TEblQCfEPl63tR4qWSP11ZdcFAxmzH5UxBAAIE0CLg+vpa5/jz1pem9Sv1UYX6nT8N+0gYEkha4b3C7b3+cC6UmbUb9CCCAAAIIxCXg7y0/23hhtXo9rmqp554C+t6yOD9nUxMTlsu1F6Cit+WeqDx9qATUm6xF2y6qVdve27NabXTe39TnrUXXdf9e5ez8wjZ3dyzQF7MICgHuEaCySQQQQAABBKIWIMA9amG2jwACCCCAAAIIxCvw7Nkze+utt64q/fEf/3H70z/903gbQW0IIIAAAggggAACqRXwoQgKb1eIOwUBBBBAAAEEbhfQgLyHD1bcAz588fLG8KBu/PwAPwUNlU9P7fyiYqvLS5bLZNyEJQoCCCCAAAIIIIAAAggggAACCCCAAAIIIDAKAgoSVJjy1u6e6yvtpmhipEKd4wgoV0i3JtqrbWrjoBQFuKsfeiyXHZQmp76dmn6rc7V5GdruG6zFB84rFTs9O3ch//pvSjgC8zMzpiCpKF7r7aCrwOrNwC3Ye1w+cQvupqU8WFp0i1UUc1l374iCAAIIIIAAAgjcR0DXso2gZY3La1eFuId13aoQ8fGxMZubmXYhVwqHX9/cckHulOgEdK2oa0aFt7PgT3TObBkBBLoT0OdM/Vp4u8ZYqg+P8ZDdGfIoBLoV8P3perz6svYPj7ruV79eh184sZQjoLRbfx6HAAIIIIDAXQL+3vLe4aEdHB3f9XD+PUUCuWzWZmembXFuzvW3aF4Xi+al6ADRlEQFNGZGfct6bzs8LifalqQqn52esrmZGSsWCq4JymI4OjkJvTkEuIdOygYRQAABBBCIXoAA9+iNqQEBBBBAAAEEEIhTYH193d54442rKn/sx37M/uzP/izOJlAXAggggAACCCCAQIoFrla/rlTcxBkKAggggAACCLxeYHF+zg3K06TT956v9zSptTO4vbMWTYzNZrNuUiX57ZyBCCCAAAIIIIAAAggggAACCCCAAAIIIDAKAn6haQXNfLC+0dMuf+KtN02RxgqXiar49mn7FwN2L1ULhrrwZ/qc73V66Bxoh7a3TPfVfWk0GnZyfm4XFxUX2k4JX0D3TN5+8tjdO4kqRKrlQtxbVq3X3XEsn56lImhUk771Gh4rlSLb9/CPGFtEAAEEEEAAgbQLtMN12wtoHRwf297BYc9NVli7rlWKxYIV8wUrlYqWz+Usn8+7QCtdu6n0u/2eGzTiT9CCRxrDlM9lrZAleHXETwd2H4FEBPwCIeo38f1nL7Z3bGVxwfVLRbEgWyI7SqUIpESgdrlQwn2D27U7um575+kbkfexp4SOZiCAAAIIIBCbgJ+nq4XtNra2e5prFFsjqehWAfV9Lc3P2/zsjLtOymczLLTM+TLyAn5hivOLim3t7lqj2RxZk4nxMfceofv4GjPyfo/jnLqBI8C9GyUegwACCCCAQMoECHBP2QGhOQgggAACCCCAwD0FXr58aY8ePbraype//GX78z//83tulacjgAACCCCAAAIIDJNApRm4ASHvfvh8mHaLfUEAAQQQQCAygYcPVmxqYsLq9bp9sPHiznquB7f7wXwZy5gmVfgyFmHY0J2N5AEIIIAAAggggAACCCCAAAIIIIAAAggggEBMAp0BT1u7e1Y+Pe2p5idrqzY+NhZZuLFCnRtK7zazw3LZdvcPempf0g9WSJYCoPOZjJtYnvYiaQVJdoak99tmRUZqcn2/e60JyDr0PnzMt6Naq1n55NTOKxXT75RoBfwiBHGcwwoybboArJbtHhza8clJtDt3w9Z98KkmfU9OTFhJwagKQx2A12/sWFSIAAIIIIAAAn0L+BAxd92zv2/HJ7d/D3OB7Lms5bLtgPbJ8XHT2Bf9yeVzLrBd190qLV3LX4b3KlD08PjYLY5DiVZA/gpwn5uetkIuZwWuHaMFZ+sIIHAlcD24XaFle4dHrn9P70uLc3Omj4jS5cIe0CGAwP0FXP9VqxXaQqMa/6xx0LlMhmuI+x8etoAAAggggMArArVA95kDW3+5yT3FAT03tCjV3MyMa30xm3H9YBQERlGgvSio7qObW5Ti/OJiFBle2Wc/FqfZbNp7z9dD9yDAPXRSNogAAggggED0AgS4R29MDQgggAACCCCAQJwC29vbtrq6elXll770JfvLv/zLOJtAXQgggAACCCCAAAIpF1BwrG6iKsBdQe4UBBBAAAEEEHi9QDabNQUElYpFOzk9s83d3RufcFtwuyY9+KLPYH0WMxGCsw4BBBBAAAEEEEAAAQQQQAABBBBAAAEEhlnAh3T7gGztq8L9Pljf6Hm3lxcXbH5mxpRPl89k3c+wiibVK9BQ900VLn96fh7WpmPbjvqm33ry2LkUUxiW5c8F9Y+HFdx+E64LncyYvS7U/aPzst2Wq777IHBh7adn5+4c4D56bKevXU1KNnOLNMRRdC7Wm02r1Ot2Uana3uFhaMdc95TcHy2okM9dBp8WLJdr/72CN7PufSxj2WzGcrmclQp5d98oxLe2OBipAwEEEEAAAQQGQMCPUdH1befiNRrGomuSghaSKRRMC8vop/7omsUXH9buvzM1m4E1mg0XSFar161eb/9OiUdA3/2WFuZtenLCCtmsu4akIIAAAlEJXA9uV7/e/mVwu+r0IWb6Xf1RYfbXRbVPbBeBQRDw4e26xlrf3Aqlz8r3r2sBGK4fBuEsoI0IIIAAAoMkoHvh+vzWvaaDo+NBajpt7RDQwlQLc7PuPh4h7pwaoyrQ0PtZM3ALSSnAnWI2PTlpayvLRoA7ZwMCCCCAAAIIXAkQ4M7JgAACCCCAAAIIDJfA/v6+LS0tXe3UF7/4Rfvrv/7r4dpJ9gYBBBBAAAEEEEDgXgJ+UOfG5pabhE5BAAEEEEAAgbsFFN6uEHdNVN3e27fjk5OrJ3UT3N5ZgybIqjBp6W53HoEAAggggAACCCCAAAIIIIAAAggggAACgyNwU2i7Wq+wmfLJqQvGVthTr0X9siuLCy4YSiWMoBkfZOjb93J7p6+29bovUT1eAe7qqx6LKQD7rv3wwf03BbbrfNB96ouLyr0CiPL5vJVKRRsrFm18bOzGJvlQd2uZqU0fRba3FxTQOal2DGJw/13HYFD+/emjh24B3TBe173ss87NRtBy58VR+cQOjo6sGQS9bMI9Vu9P+VzOBTq41+BYyYWhKrBdAag6T3PXFlZQzKYer59u0QHC23t25wkIIIAAAggg0L1AZ4j7ydmZ5bI5Kxbb1ym6Drkq/nr58tpE4e26ZtaCN7VazSq1qvtuF/hBL903gUeGKDBWKtmjBytuISACk0OEZVMIIPDRx4HZ1fdl/WWj0bC9juB2/R3h7ZwwCEQj4ANgtfjOhy9ehtZf7fvftHgiy79Ec+zYKgIIIIDA6Aro3mO1Gdj5RcW2dnet0WyOLsaA77kWOFxdWnJ9ZnHftxxwOpo/4AJ+nI9yB9QH8GJ7h0U7L4/p5Pi4PVp94MYRvP983dRnHma5Wuy+FfaWw2wl20IAAQQQQACBVwQIcOeEQAABBBBAAAEEhkvg6OjI5ufnr3bqR3/0R+1v//Zvh2sn2RsEEEAAAQQQQACBewloErJWw97dP7DDcvle2+LJCCCAAAIIjJLA1MSEPXyw4nZZkyM0SWJxfu4qNEgTG/LZjOU6J7iOEhD7igACCCCAAAIIIIAAAggggAACCCCAAAIjLVALWqZQZJX7hrbfBKlwKAW5KzBZ/bCaON1P0b1S3TNV0f1S3Tcd9LK6vHTVVy0b/emTp28KkSpkSH86S2dgu4Lb1bceRVEIuPvzmlB3f16qHfqdkqzA/MyMLes1nTEXPhl30Zmq94J6s2mVWs29F9x0Xug9R+eWAtmLhbzlc+3FA/TfvjQvAzncogFZvf7af3whpD3uo0t9CCCAAAIIINAp0A4D1XX47d+hdD1Trdft/PzCLqpVq1SroQfScFTCEfDjl3Q0iwSxhoPKVhBAwC165xc68xz6jnx90UPC2zlZEIhGoHPRnfXNrdD6LtWv9c7TN9xVoALcKQgggAACCCAQvkAtCKzWaNrW7p6dX1yEXwFbjE1Ai4avrSy7xZs1NyzP3LDY7KkofgEf3O7GeAQt1xd8cHxsB0fH8TcmpTVqEc03Hz10Y5R2Dw7tKOQ8BgLcU3rgaRYCCCCAAAKvEyDAnfMDAQQQQAABBBAYLoGTkxObmZm52qkf/uEftq985SvDtZPsDQIIIIAAAggggMC9BPzgzmEJI7gXBk9GAAEEEECgRwEFti/OzbmBSZnLwXgEt/eIyMMRQAABBBBAAAEEEEAAAQQQQAABBBBAYOgE/D3IeqNhG5tbpp9RFIUoK6xcP9U3W8hmewoq9yHzChHXJPrT8/Momhn7Ngv5vFtwVEF+mjyqIp/c5aKj/UXd370bmtR7NaH38uGylevp2blFGdh+d+usHeheLLqHqk1Rhcd30xYe86qAztO3nzx256vCo6I6R+9y9wF1jSCwi0rFnbPVas1y+Zzlsrl2ELsWjchlrZjPmyZp6/f266zdav1/O7C9XVtG/8u8Lh71rlbx7wgggAACCCCAQPgC/jubxrvo+5queRTMW6vXrVqvmQLctRaT/p2SfoGl+Tmbn51116GEsab/eNFCBAZFwC/OpwUaOz8N/IJ42g8txKaihdjiXjxwUBxpJwK9CvjrND1Pfdbl09NeN3Hr4/3CL/dZEDW0xrAhBBBAAAEEhlRAi4fXm4ELPt4/PBrSvRyN3dL9v4XZWZufm3X3/whxH43jPop7qfctF9pu7f5gfQc5OC5bvV4fRY7X7vPczLSbR5rJZu3dZx+G6kOAe6icbAwBBBBAAIF4BAhwj8eZWhBAAAEEEEAAgbgEzs/PbXJy8qq6H/zBH7SvfvWrcVVPPQgggAACCCCAAAIDIKCbqtVme/Lx+ubWALSYJiKAAAIIIJAeAQW9PH300DWI4Pb0HBdaggACCCCAAAIIIIAAAggggAACCCCAAALJCvhg9LADZm7aK02cXllcsJmpKffPhcuQ8pseq8ApBeAE1v6potCpl9s7kYXMJ3skzLlMTU64MHdfFOqXy5gpqCeM4kLb5doR7uhD28MMGAqjrWwjnQJaiEHnaj6TceEHSRed03X/JnGtMS6qPfNRKLuLmyegPelDRv0IIIAAAggg0IdApRlYo9G0w/KxHZ+cssBRH4ZpesqDpcX2NXU2674XUxBAAIEwBW4Lc1cdhLeHKc22EGjP7VHX9e7+gR2Wy6GSaNGF+ZmZ1/ahh1ohG0MAAQQQQGAEBfxcXS0SrHvQLCid7pNAc8LGx0ru3l9w7d6gbqVr4XT1t2hRZxVC3NN9PGld9wJ6r1Jou+6L63eFtZdPz1x4uxb8pNwsoPcKjW2YnJiwarUaaiYDAe6cdQgggAACCAygAAHuA3jQaDICCCCAAAIIIPAaAXX4jI2NXT3i85//vH3ta1/DDAEEEEAAAQQQQACBVwQ0EUeDQd798DkyCCCAAAIIINClgAbGPHywYgoH0rxHTUSiIIAAAggggAACCCCAAAIIIIAAAggggAACoy6gec21IHCTOj9Y34iNQxOnFeSuPlsFk2vydOuGwHbfILVPIeMKwhmFosnlCnGfm51xE819kZX+9Jrv54O7NKG30/TouOxcmdQ7CmdVOPt4NRHZzEq59NxrcQs+aBdbCmxvL+Sr///o93D2n60ggAACCCCAAAJJCeh720W1Ztt7+1apVpNqBvWGJKAgMX0n1ve+Yq79vZiCAAIIRCFwFeZuLStk2mMnKQggEI6Ars/0GlNoohZHDbs8ffTQFFI6lqI+uLD3ke0hgAACCCCQBgF9ptfqDdva27Pzi0oamkQbrgkohHlxfs7mpqfd+IJeivpcWDyvFzEem0YBv6C5cgXOLi7s4OjYqrVaGpuaujaNl0qmxbHGSiV7ubNjp2fnobSRAPdQGNkIAggggAAC8QoQ4B6vN7UhgAACCCCAAAJRCzQaDSsUClfVfO5zn7Ovf/3rUVfL9hFAAAEEEEAAAQQGTMAP9FSAu264UhBAAAEEEEDg9QIKAlpdXnIPUghQnkmPnDIIIIAAAggggAACCCCAAAIIIIAAAggggIALl2m02iEzCphR0EycReEz6rvVz+tFgeIXlYqbJK+foxwwLp/52RkX7OcnpCtrK5dth7nflrulqHZN5G0GLWVau6L7ywpsPzwuM6E3zpN9iOrywVEKOiBkcogOLLuCAAIIIIAAAqkXqActqzUatnd4aMcn8X53Sz3OgDZQ3/XWVpatWChYMUuo8oAeRpqNAAIpEqg0A8teLnyYtd4XQEzRrtCUARDQtZn6XtV3vb65FXqL1Q/8ztM33OKEpR5DSkNvDBtEAAEEEEBgyAV8gPv2/r6dnV8M+d4O3u7l83l7sLRok+Pj7r647pHr5/V75B8tY/7qPurRLPg8eMedFr8q0Gi1rBG03MKe+v7Rat12xiN3k8Ds9JQ9WFpy42U2trZDWSCVAHfONQQQQAABBJ+xB2oAACAASURBVAZQgAD3ATxoNBkBBBBAAAEEEHiNgDrJ1IHsQzg/+9nP2je+8Q3MEEAAAQQQQAABBBB4RcAP9tzY3LLzSgUdBBBAAAEEEHiNwOLcnC3Oz7lHECbCqYIAAggggAACCCCAAAIIIIAAAggggAACCNhlcHvLgstJnVGFzHRjrSCalcUFGx8bI7C9CzAtWDo1OeHC3H1RMFUuY1dh2i60vaXj/NGkXYW2n56dxx7S38Uu8ZABEpifmbHlxQXLZswFTFIQQAABBBBAAAEE4hPQdX6tGdjxyYnt7B/EVzE1RSqg73arK8uWz2bduKbbFuiKtBFsHAEEEBgSAQW4Xy8Eug/JwU3Zbvj5PNVazYUn+vngYTZT1wgPH6y4Pl9dI1AQQAABBBBAIDqBmhbNq9dte//Azs7Po6uILfcsoIBk3ZvU4nc59Z1ocXMujXp25AmDL6CRH9VmYPV6w569eEGAex+HVN+v/Dib84uKbe3tWaPR6GNL7acQ4N43HU9EAAEEEEAgOQEC3JOzp2YEEEAAAQQQQCAqgVKpZLVazW3+M5/5jH3zm9+Mqiq2iwACCCCAAAIIIDCgAlopWytmK7z96LhsmmxPQQABBBBAAIGPC6wuL5nCbFQUJMIcBs4SBBBAAAEEEEAAAQQQQAABBBBAAAEEEBh1AR8u4x1YNHowz4hCPu8ml87Pzlg+n79xJzTZ9PDyfnL9HhNPB1OIVoctoMUW3n7y2PSzlMsSLBk2MNtDAAEEEEAAAQTuEAhaZrUgsPOLC9vY2sZrSAR0ff3G2poVC3kr5jS2iRSyITm07AYCCCQg4APcFaat99ebyvWFEBNoJlUOuIAW1VEfu86zD1+8tKj6XRVUqsUUFd6uEHcKAggggAACCEQnoAD3ar3uFswjwD065163PDs9bQtzs5bP5dzCd3kWvuuVkMcPmYD6hmuNpm3t7rk+YkrvAssLCzY5Me7G2Kh/QNkM8uxnUS4C3Hv35xkIIIAAAggkLkCAe+KHgAYggAACCCCAAAKhC0xMTNjFZWfZpz/9afvXf/3X0OtggwgggAACCCCAAAKDLaDVsmvNwPRTRYM+FeR+fHra143Cwdag9QgggAACCHxcQJNvHj5YMQ2G0byFQobwds4TBBBAAAEEEEAAAQQQQAABBBBAAAEEEEBAAn6xaP1erdVcyAxlsAVKxaILclegu4ommSq4XceXgkBYAn7R3Hwm4wISKAgggAACCCCAAALxC1SbgVVqNXv+ctNaLT+CNP52UGO4Ao/XVm2iVLJCLktAa7i0bA0BBEZMwAe4d+52+fTUqtWajY+PufGkPtidUOwROzlC2l2/oI7C/dY3tyLtf3366KGp33csd/NiBCHtEptBAAEEEEAAAc3TJcA98vMgl8u5OnQd1U2f1sLcnC3Mzrjrd92X1P1JCgKjLqCxPrVm007Ozm17b2/UOfre/+nJSVucn7NioeDej957vt5XLgMB7n0fAp6IAAIIIIBAcgIEuCdnT80IIIAAAggggEBUAtPT03Z6euo2/6lPfcr+4z/+I6qq2C4CCCCAAAIIIIDAgAs0Wy1rtsyCy4k4GsCgyfj7h0cu1J2CAAIIIIDAKApogN6TtVU3cUFj9EpZJi+M4nnAPiOAAAIIIIAAAggggAACCCCAAAIIIIDA7QL1QPcZW7a7f2CH5TJUCCCAwGsFriYfm1mJ0CjOFgQQQAABBBBAIDEBHyi2tbNrF9VqYu2g4vAEMpmMPV59YOMEuIeHypYQCElAy2So/+x6UWxgjvDAkJTD3YzCtVXacyxaLoBNi1dqXsXi3JzrB9UCiFqkToUQ93D9h31rPrxd+7m1u2daHCCqonHQ7zx9gzHQUQGzXQQQQAABBK4JEOAe3Smh6xotRK7A5CBoWb1Rt0q16v7U6o1XAt3VR6Kg9+WFefd4fffSNXuW71/RHSC2PFAC+p7rQtwbDftgfWOg2p62xs7NTNvK4qKdVyq2sbnVV/MIcO+LjSchgAACCCCQrAAB7sn6UzsCCCCAAAIIIBCFwNzcnB0fH7tNf/KTn7T//u//jqIatokAAggggAACCCAwRAIaa6wbr52DxHXj8Oi47ALdKQgggAACCIyKgELbFd6uQX6aJKXBehQEEEAAAQQQQAABBBBAAAEEEEAAAQQQQACBVwWqzcB0j1GTOlkYmrMDAQTuEnj66KFbOJdgs7uk+HcEEEAAAQQQQCBaAS3GpYCevcMjOz45ibYyth6LAAHusTBTCQJ9CXSGNV/fQD6TsTxjE/tyjeNJvu9TdSloe2J8zGampqxaq9n65pYLkFSgu4oWqmOUaRxHZfDr8OdVHIuiaqGBhw9WGAc9+KcNe4AAAgggMCACBLiHf6DyuZwtzs+563D1fdxUWlp4KQisVq+7a3UNYJianLBCPm/6ulXIcq0e/pFhi4MsoL7hRhBYtVa35y9fDvKuJNp2vT+trazYWKloz7ToW73eV3sIcO+LjSchgAACCCCQrAAB7sn6UzsCCCCAAAIIIBCFwOLioh0cHLhNf+ITn7D/9//+XxTVsE0EEEAAAQQQQACBIRXwq2grcEFFgQvlk1M7LJfdivQUBBBAAAEEhlVAA180YYHw9mE9wuwXAggggAACCCCAAAIIIIAAAggggAACCIQh4MOnNAn6wxdM6gzDlG0gMMwC8zMztry44IISitnsMO8q+4YAAggggAACCKReQONDq42mlU9PbWe/Pe+IMtgCBLgP9vGj9cMt4PvQLioVO69UrnZW35M1RpFAwfQdfx0zLVvZ0C+3FPWJukDIbJaF6tJ3CFPboloQmE4rXYNpUYCoi/ri9F7DYopRS7N9BBBAAAEE2gIEuId3JmhB6NnpaZuaGLdcLmfZTMYtSpO7XACr1VJOe8v0UzOdFeLu/lw2Qf0keryugygIIPCRgPqF683A9U/sHx2b+ioo/QnMafzDwrydX1zYi+2d/jZiZgS4903HExFAAAEEEEhOgAD35OypGQEEEEAAAQQQiEpgZWXFdnd33ea/7du+zd59992oqmK7CCCAAAIIIIAAAkMsoAGijVbLAo1muCwaMHp4XG6vSE9BAAEEEEBgiARmpqZsdXnJ7RETFobowLIrCCCAAAIIIIAAAggggAACCCCAAAIIIBC6QD1omSZ37u4fuEWgKQgggMBtAgoze/vJYxdqVspljagEzhUEEEAAAQQQQCBZAR/UU6nV7flLFuRK9miEU3tngHsxp0Doj666faiZHsO1eDjebAWBXgR8gPv+0ZHtHx5dPVXfkR89WLHxsTH3d4xX7EU12sdWmoqA/HjRW2spmzXfL8pxi/Y4DNvW/XmjgMT1za1Ydu/po4em8NOxHIspxgJOJQgggAACIy+gxVpqjaZt7+7Z2cXFyHv0A6DvSbPTUzY/M2u5y/4NhbYrjP22Pg3Nem5PfW4HuLvfM2b5jr6RftrCcxAYNgFlBOh96qJSdf0TnYvMDdu+Rr0/+XzeVpeWbGJ8zN5f37BGo9F3lQS4903HExFAAAEEEEhOgAD35OypGQEEEEAAAQQQiEpgbW3NtrbaN/LffPNN++CDD6Kqiu0igAACCCCAAAIIjICAxi00g5YLc/dFN2jLJ6emQHcKAggggAACgy6wvLhg8zMzbjeYDDXoR5P2I4AAAggggAACCCCAAAIIIIAAAggggEDUAtVm4CZAf7C+YfV7TEaMup1sHwEEkhfQ4rlaRFdBCfkskZHJHxFagAACCCCAAAKjLuAC3IOW1ep1e7bxYtQ5hmL/OwPcC5cBZwplUnB0+2fLFHhWzBLgOhQHnJ0YKIHbAtz9TizOz9ni3Jz7T743p+PQ+gB39WB8lPmo99CP+jT0Oar/VJAkBYG7BHx4e7VWc+HtQXDzIgF3baeXf1f46TtP33DnsBYeoCCAAAIIIIBA9AK6f15rNOzl9o7pc5/Sm0Aum7XF+XkX4K5+Dl1r6w+3Fntz5NEI3CTgF/RsBIG92NrmPeqep4n6cmanpq3WqNvGPRfoIsD9ngeDpyOAAAIIIJCEAAHuSahTJwIIIIAAAgggEK3A48eP7cWL9kDKJ0+e2PPnz6OtkK0jgAACCCCAAAIIjIyAbtYqyF1Z7ho8qhWi4xhEOjLA7CgCCCCAQOwCPjhEFWuiIgP8Yj8EVIgAAggggAACCCCAAAIIIIAAAggggAACAyTgg6c08fzDFy8HqOU0FQEE4ha4mnBsZqUcYVFx+1MfAggggAACCCBwk0AtaFmj2bTD47LtHx2BNAQCPsB9rFSybCbjFlzrLApw19+PcU0+BEebXRg0gbsC3LU/+u78YHnJCvm8G7uYzzCGMarj7MPZu9k+Y0m7UeIxdwnUgsAtqBJneLvaNDUxYQ8frLjQ0wKDou86TPw7AggggAAC9xZoBFosL7DTs3Pb2tuzlibeUroWUJ/FytKiTU9OugXoCtmssVRS13w8EIHXCvjw9vNq1Xb3Dwhvv+f5on7YNx8/snwu58ZLaZHU+xQC3O+jx3MRQAABBBBISIAA94TgqRYBBBBAAAEEEIhQ4OnTp1eh7Wtra/byJRPlIuRm0wgggAACCCCAwMgJaFCJQtw1eWf/kAk8I3cCsMMIIIDAkAhks1l7srZqpWLRMhmzAhOfhuTIshsIIIAAAggggAACCCCAAAIIIIAAAgggEKVAPWiZJnlqcudhuRxlVWwbAQQGXODpo4fuPoyCohQYRUEAAQQQQAABBBBIVkDf5xpBYMcnp7Z7cECgWLKHI9TaHz14YJMT4+6YXlSqdlGp2HnlwswyNj8744Jci9mMC3KnIIBAfALdBLirNRrLuLq85F6rKnyPjuYY+X7NeqNhjUbjxkrGx8bc37PoRTTHYJS2mlR4u4yXFxdsfmaG95JROuHYVwQQQACBxASU1V4NAqvXG7axtWW61qR0L6Aw5IcrKzY5Pma5bJbFZ7qn45EI3CmgRR1rzcDOKhU7PDq280rlzufwgNcLzM3M2NL8nFVqNdvY3Lo3FwHu9yZkAwgggAACCMQvQIB7/ObUiAACCCCAAAIIRC3w9ttv2wcffOCqWVlZse3t7airZPsIIIAAAggggAACIyRQaQYWBIG9v77hflIQQAABBBAYNIFCPm8PH6xchbeXstlB2wXaiwACCCCAAAIIIIAAAggggAACCCCAAAIIJCJQbQbWMrMP1jeYgJ7IEaBSBAZDQCFRCovKZsyK3IcZjINGKxFAAAEEEEBgqAV8iPBFtWrbu3tWq9eHen9HbeempyYtn8tZrVZ3AULNZvOKYHpy0tZWli2fzVieAPdROzXY34QFug1w983036X131oITUHulPAEtCilQtzLp6e2tbt344Y/8dab7u8JcA/PfRS3lGR4u7z9ooqcx6N49rHPCCCAAAJxC9S0+HkQ2M7+vlswj9KbgOZ1TY6PWz6bdf0WfAPqzY9HI3CbgAtvDwKr1Ru2vbfnFnyk3E9Ai++9+fiRW2ziwxcvQ+lfJ8D9fseEZyOAAAIIIJCIAAHuibBTKQIIIIAAAgggEKnAt3/7t9u7777r6lhcXLS9vZsHlETaCDaOAAIIIIAAAgggMJACGiiuyIXbJmk0gpY1Wi3bPzqy/cOjgdxHGo0AAgggMNoCpWLRnqytmgbOMMlptM8F9h4BBBBAAAEEEEAAAQQQQAABBBBAAAEEehPwoVPVWs1NSKQggAACNwnoHszbTx67ezGlXJawBU4TBBBAAAEEEEAgYQEtwlVrBqbgnq29PTs5PUu4RVQfp0Ahn78KFyoSBh0nPXUhYL0GuItM4xsVvsyCaNGcQBV9HgaBvfvh849VsLq8ZDNTU6a1LkosRhfNARiBrSYd3q7+uHeevsF5PALnGruIAAIIIJCsgPpa1M+iBYIU3L57sG+BvgBQuhZQCPLbbzyxXFaLV3E/sWs4HojAHQJ6J6o3A6s1GvZie8c0vodyf4HZ6Wl7sLRop+fn9nJ75/4bNDMC3ENhZCMIIIAAAgjEK0CAe7ze1IYAAggggAACCMQh8MlPftL+93//11U1Nzdnh4eHcVRLHQgggAACCCCAAAJDIqCBySpatf56kLsftPz++oYbvExBAAEEEEBgkAQ0IdFNbiK8fZAOG21FAAEEEEAAAQQQQAABBBBAAAEEEEAAgZQIaAJ6s9Wy3f0DOyyXU9IqmoEAAmkT8IFnGm+gcQcUBBBAAAEEEEAAgWQF/He5/cMj2z86SrYx1B67gALRHq+tulBoFliKnZ8KR1zAB7ifVyp2cVG50tAY/Nf1rX3irTcJcI/o3PGfiQpbU+iaL4S3RwQ+YptNOrxd3FMTE/bwwYrlMgpCpV9uxE5BdhcBBBBA4A4BhRrrXncrhJz1lrVcgLtC27Xweb3RwL9HAc3veuvJY65benTj4QjcJeD6IpoNq9Yb9vzlprXCeNO7q9Ih/3e9X60sLtjkxIR9sL4R2ns+Ae5DfuKwewgggAACwylAgPtwHlf2CgEEEEAAAQRGW+BTn/qU/dd//ZdDmJ6etjKT5Ub7hGDvEUAAAQQQQACBHgX8wGT/NB/k3gha1mi13AQeTeShIIAAAgggMGgCy4sLNj8z4xYoITBk0I4e7UUAAQQQQAABBBBAAAEEEEAAAQQQQACBpAWqzcA0nz3MCYlJ7xP1I4BAuAI+bEHxUAqHpCCAAAIIIIAAAggkK6BgslozsFq97gLFKKMnkMlkXMDQ7PS0FbNZFwpNQQCBeAR8gPtNtZVPT21rd+/GhhDgHt3x0eei5kp0+mtMqcaWqugtUmNLFX5NQaAXAX9uVWs1W9/cMi3UkETx46QV3s55nMQRoE4EEEAAgTQKuOD2y3mxPshYf9fq8/M6m23f/2o0GrZ/fGzlk9M07nbq21QoFOytx4/cNYuuwbkCT/0ho4EDIqDFJWrNpp1Xa/Zia5sA9xCO2/zsrC3Mzli1XreNza0QttjeBAHuoVGyIQQQQAABBOITIMA9PmtqQgABBBBAAAEE4hL49Kc/bf/+7//e7rCZmLCzs7O4qqYeBBBAAAEEEEAAgSEQ8INHNWjUDyjxu6W/e399I7EBpUPAyy4ggAACCCQkoM+0t588dp9tYwSGJHQUqBYBBBBAAAEEEEAAAQQQQAABBBBAAAEEBlXAB04pgIbQv0E9irQbgegFVpeXbGZqygiJit6aGhBAAAEEEEAAgbsE9D2uHgQuWEYhwZVq9a6n8O9DKjA9OWlrK8suEC1PKPGQHmV2K60Cei/uLC1rB4ir3BbiToB7tEez0gzcXIjOOREKTVucn7PxsTFXOUHu0R6DYdy6Xteah6NrLr22kypPHz20UrHIOOmkDgD1IoAAAgikSkBX3Y3Lz2g1rNls2sHRsZ1XKqHMjVVIsrZJ6U+AAPf+3HgWAncJ+AD3i2rNNghwv4vrzn/PZbP25OGa6T3rg/UNt3hHWIUA97Ak2Q4CCCCAAAIxChDgHiM2VSGAAAIIIIAAAjEJfOYzn7F/+Zd/cbWVSiWrVCox1Uw1CCCAAAIIIIAAAsMioIHJKgpf0ARrDeJU2T86sv3Do2HZTfYDAQQQQGCEBBQWos+0XCbjQkMoCCCAAAIIIIAAAggggAACCCCAAAIIIIAAAt0LNFotN8H9sFy23f2D7p/IIxFAYGQEriYYa+wqi+mOzHFnRxFAAAEEEEAgvQK1ILB6I7DD42M7OD5Ob0NpWeQCuVzO3n7y2BQ4pHFTjJyKnJwKEHitgF8oUQ+6KcSdAPdoTyAftK0Q98Pjsuvv1O8qfpypb4GGmhaz2WgbxNaHQkDXXXptK9CvHmKgXy84V31zGbMS520vdDwWAQQQQGDIBFotM93b1uIqrVbLavW6u+5LcpGVISMOZXcIcA+FkY0g8DEBAtzDPSm02Nvs9LTV63Vb39wKdeMEuIfKycYQQAABBBCIR4AA93icqQUBBBBAAAEEEIhT4LOf/az98z//s6syn8+7jiAKAggggAACCCCAAAK9CPiByS+3d2x5ccEK+bx7erVWs+blAOXbtqfABj2OggACCCCAQJoE3nry2H2eKTCESYhpOjK0BQEEEEAAAQQQQAABBBBAAAEEEEAAAQQGRUCLQCvM6P31jatQo0FpO+1EAIHoBR6vrZomGSsQUgvqUhBAAAEEEEAAAQSSE9ACXAorOzk7s82d3eQaQs2pEXj66KGVigUXRJzlej01x4WGjK7A60LcCXCP9rxombmFKhXoqeKD3AuFvAtwV1GvRp7+jWgPxJBtXX3nCm5XgHsSJZvNmj7rNU6avrkkjgB1IoAAAgikQUDX2LrG0x9d42l+61H5xM4uLri3nYYDdK0NBLin8KDQpKEQIMA9vMOYyWTcopj6vqXw9kq1Gt7GzdzYCo2xyLS03AgFAQQQQAABBAZCgAD3gThMNBIBBBBAAAEEEOhJ4HOf+5z90z/9k3uOOoQajYbrEKIggAACCCCAAAIIINCtgAaqKMRdA1VKxWK3T7Ot3T0rn552/XgeiAACCCCAQBwCfkBLNmNuEiIFAQQQQAABBBBAAAEEEEAAAQQQQAABBBBAoHcBHwC4f3Rk+4dHvW+AZyCAwNAKXE0uNnOL6VIQQAABBBBAAAEEkhNwIT1ByyrVmr3Y3rZms5lcY6g5NQJL83M2NztrhWzWBbtSEEAgeYGbQtw1bl8hzIx1jP74XA9yV40Et0fvPow1+Lk3mkej+TRJlOXFBZufmXGLtBT5nE/iEFAnAggggECCArqua14u0NMMAqvV63Z8cmJn5xfWoE8kwSPz+qoJcE/toaFhAy7g+hqaDTtX3/DWthEN3v8BnRgft8erD1z/+vvrG6FbEuDe/7HhmQgggAACCCQmQIB7YvRUjAACCCCAAAIIRCbw+c9/3v7xH//xavu1Ws3UgU1BAAEEEEAAAQQQQKAXgUozuHp4LpMx/bleAmuZghpUCG/vRZfHIoAAAgjEKfDwwYpNTUy4yYc3fZ7F2RbqQgABBBBAAAEEEEAAAQQQQAABBBBAAAEEBllA9xCDIHCTE/WTggACCEjg8dqqaYIx92I4HxBAAAEEEEAAgWQFNJqz1gxMgWUvtnfsolJJtkHUnhqBfC5nTx6uWTGft2Iu60KKKQggkLxAZ4j76fm5+26dvVxogbGO8RwfH+SuzGvM4zEftlrql4GxSc2n8aF/ch1jYcVhO73YHwQQQACBLgS0iJ0PbteCKvrT7JgX28UmeEgCAgS4J4BOlSMh4Bb3bAZ2XqnYxtb2SOxzVDs5PTlpayvL7jPmvQ+fh14NAe6hk7JBBBBAAAEEohcgwD16Y2pAAAEEEEAAAQTiFviBH/gB+4d/+Ierai8uLmxsbCzuZlAfAggggAACCCCAwIAL+IGk2o3SDZM1OgeMJzXYdMCJaT4CCCCAQAwChXze3nry2E061OcZBQEEEEAAAQQQQAABBBBAAAEEEEAAAQQQQKB/AS3u3Gi1bP/oyPYPj/rfEM9EAIGhEbiaWMy9mKE5puwIAggggAACCAyugMZ9NoLADstl2zs4HNwdoeWRCCwvLtjs1JQVcznLK6mYggACqRDoHJOvBrE4WioOC41AoGuBWhCYXscfrG9YvdHo+nlhPFALPjx99NA0Vpr3jjBE2QYCCCCAwKAJaDGeajNwC9ht7uxao9kctF0Y2fYS4D6yh54dj1BA74n1ILBKtWZ7R0d2enYeYW3Dv+mrAPdm0957vh76DhPgHjopG0QAAQQQQCB6AQLcozemBgQQQAABBBBAIG6BH/qhH7KvfvWrV9Wenp7a5ORk3M2gPgQQQAABBBBAAIEBF2i2WqbJPJmMWSn7auAt4e0DfnBpPgIIIDBCApp4OD8z4yYd5vWhRkEAAQQQQAABBBBAAAEEEEAAAQQQQAABBBDoW8AvAs0Cz30T8kQEhk7g8dqqaXIxIVFDd2jZIQQQQAABBBAYMAEttlVvBi449PmLlxa0FNlDQeAjgVKxaKvLSzZWLFop9+q4YJwQ6BTQuwcj7eI9J/zYfL5bx+tObQiEIVC5vP5SgHvcxY+RzmYyVmRxlrj5qQ8BBBBAIAUCfv7r7sGhHR4fp6BFNKFbAQLcu5XicQh0L6DFpeqNph2VT2z/6Kj7J/LIGwWmJibs4YMVaxLgzhmCAAIIIIAAAl6AAHfOBQQQQAABBBBAYPgEfuRHfsS+8pWvXO3Y0dGRzc7ODt+OskcIIIAAAggggAACkQr48AVVUsxmzY/n7AxvPyyXbXf/INJ2sHEEEEAAAQT6Fchms/b2k8emn2NMOuyXkechgAACCCCAAAIIIIAAAggggAACCCCAAAJOQOFd1WZgjUbD3k8gjIbDgAAC6RNQcLsC3BXsRwBk+o4PLUIAAQQQQACB0RHw4zoVJvNie9sq1dro7Dx72pPAyuKCzc3MsABTT2qj92CFIDaClikQOJcx9/OuokUjmi31H7XcuHMKAgggMAoCPjS2fHpqWvQ0zuL75VQnY6TjlKcuBBBAAIE0CWj+ayMIbH1zyyrVapqaRlvuECDAnVMEgXAF/HcTLWahRS0o9xeYnpq0teVlawaBvffh8/tv8NoWrsZatFosxRq6LhtEAAEEEEAgIgEC3COCZbMIIIAAAggggECCAl/84hftb/7mb65asL+/bwsLCwm2iKoRQAABBBBAAAEEBlFAE3rqrcD8nT8/CF8D8hXOkMQg00F0pM0IIIAAAskJzExN2erykuUyGTfpkIIAAggggAACCCCAAAIIIIAAAggggAACCCDQv4BfAFpBNLpXSEEAAQQW5+dscW7O8pmM5bkXwwmBAAIIIIAAAggkJlANAms2A9s7OLSjk5PE2kHF6RcoFYtuEaZCLkvIdvoPV6ItrDSDq/o18u6mMHcf2q6fGlvuixb4YrReooePyhFAIAYBN98mCNz738vtHTs9P4+h1o+qoF8uVm4qQwABBBBIoYBffLxaq9nG1rZpEkQIYQAAIABJREFUUTvK4AgQ4D44x4qWpl9A74f1ZuAWtPjwxUurNxrpb3TKWzg5MWHLC/NWLBSs0Wza+8/XQ28xAe6hk7JBBBBAAAEEohcgwD16Y2pAAAEEEEAAAQTiFvjSl75kf/VXf3VV7c7Oji0vL8fdDOpDAAEEEEAAAQQQGAIBv+r29V0hvH0IDi67gAACCIyAwFtPHlshnzcmhI3AwWYXEUAAAQQQQAABBBBAAAEEEEAAAQQQQCBSAT8BXhM9P1jfiLQuNo4AAoMjQFDU4BwrWooAAggggAACwy1QCwKrN5q2s39gJ2dnw72z7N29BDKZjD1YWrKZqUkX4M46TPfiHOon14KWKZhdfUEag9dZFOauf/MlCAIXXJzNZm1qYsIK2YzlMkS4D/UJws4hMOICCm/X9ZdKUgue3tQv12jpvdusyAf8iJ+h7D4CCCAwGgL+8/ioXLbdg0NrdXxHGQ2Bwd5LAtwH+/jR+nQJKAeg1gxcv7C+n1D6F8hlszY/N2uT4+NX/WG7+wd2fHra/0ZveSYB7qGTskEEEEAAAQSiFyDAPXpjakAAAQQQQAABBOIW+PKXv2x/8Rd/cVXt5uamra6uxt0M6kMAAQQQQAABBBAYEoFKMzANrH+5vWMa5KmB+NzEHZKDy24ggAACQyzgB7FoDoImG1IQQAABBBBAAAEEEEAAAQQQQAABBBBAAAEE+heoBy3TpM+kwmj6bznPRACBKAWugqKyGcsTzhclNdtGAAEEEEAAAQReK9AIFNLTtMPjsu0fHaGFwGsFxkole7K2avls1gVtUxC4SUD9QOoPKp+eusUhFMw+NTnhfqr40PbTs3MX3q7ix+wpvJ1zi/MKAQSGVSAN4e2y9f1yes9Vt5yuB1UYNz2sZx77hQACCCDw/9m799DYvrv+/+/Zc8vkPrnnJOfz6em3P/tHoVAoFAqFQqFQsVCpVCqVSrFarVqpVCqVIlitVqtWKpVKsVqtd+uNSrFYLBaLRVEUEdt+Pp9zcr8nk2Tue8+P10r2fHJuySSZy94zz1WPOZ+Tmb3XeqzJZPbaa73WowL63afNS9a2tu30/JoEpfgIEOAen76iptEX0CZ8fhDY6uaWlcrl6Fc4gjXUppca85qanLBsJuNqeFos2cbOjhsD60QhwL0TqhwTAQQQQACBDgsQ4N5hYA6PAAIIIIAAAgj0QOC7v/u77a/+6q+aZ15dXbWlpaUe1IRTIoAAAggggAACCPSDQBjGoAD3cIJ9P7SLNiCAAAII9LfAnfk5N3FGC8G0OIGCAAIIIIAAAggggAACCCCAAAIIIIAAAgggcDMBxb5U/MBt9Pz8yurNDsKzEECgLwXC+zHaTJfcx77sYhqFAAIIIIAAAjERaDTMKkFgxVLJBfVQELhK4CXLS5ZJpSyTTPJZ/iqsAfi+wtpVHp1nV/YDF1L1rfsPmgqe59lQJmPFpwSCfce9l5hm62WT3gDI0UQEEBg0gaiEt8s9DHB/tA8IcB+0VyXtRQABBAZTQFcwWvMaNBr2zRfuW+P8mmYwNeLZ6kw6bRqb0HVoyku460gKAgjcTEAB7no/vL+2bpVq9WYHGeBnDWUzNp3PW25oyLxEwqq1mtscpFardVSFAPeO8nJwBBBAAAEEOiNAgHtnXDkqAggggAACCCDQS4Hv+Z7vsb/4i79oVuH+/fv2zDPP9LJKnBsBBBBAAAEEEEAgxgKalK8JLYWTE9vc2Y1xS6g6AggggMCgCKRTKbt3d5mFYIPS4bQTAQQQQAABBBBAAAEEEEAAAQQQQAABBDoqEG74rHuFumdIQQABBEIB3Y/RfZkhgvl4USCAAAIIIIAAAj0XCDfeUrgMQT09747IV2BqcsKmJyct5XmWZjemyPdXpytYDxpWbzTcfDsF54VB7mEA2PrWtp0Uiy1V4+7iggu8UoA7AXwtkfEgBBCIiUCUwttFdjHAXeP2eweHbu40Ae4xeUFRTQQQQACBWwmEv5c1/qHAYkr8BBSY/MydOwS4x6/rqHEEBTSnpx4EtrKxaeVKJYI1jGaVUsmkjY4M28TYmKVSKVfJ3b19O+rSvCgC3KP5uqBWCCCAAAIIXCpAgDsvEAQQQAABBBBAoP8Evvd7v9f+9E//tNmw5557zu7du9d/DaVFCCCAAAIIIIAAAl0TKPuBBUFg37r/oGvn5EQItFsgm8nY6PCwO2yxXHavaRaqtVuZ4yEQDYHZ6SnLj4+7xWSpBMvAotEr1AIBBBBAAAEEEEAAAQQQQAABBBBAAAEE4ijQMLMwBPD5ldU4NoE6I4BAhwQ8z7OXPfuM6VZM1vM6dBYOiwACCCCAAAIIINCqgAKYq75vh4Vj2z04aPVpPG5ABZKeZ3fvLFo2nbYMQdsD+ip4sdlhgHv4L2GQu8aF9D2Ftx8cFR5zqtfrVqvXH/r3MFBYGwOEQfADDwwAAgjEXiBK4e0ak9OGigoa1FcFt4fvxd9x7yUEuMf+1UYDEEAAAQRaEfAbGgMJbP/oyP0upMRDIJFIWLi+c2Js1JLJpLtuZGO5ePQftYyugMZuakFgG9s7LW/AF93WdKdm6XTaZiYnbWQ4Z3pvKpZKtrGz69acd6sQ4N4tac6DAAIIIIBAGwUIcG8jJodCAAEEEEAAAQQiIvB93/d99kd/9EfN2nzzm9+0l73sZRGpHdVAAAEEEEAAAQQQiKOAduDWxJb1rW1u4MaxA6mzaaLy3cUFN8nn0aIJy/rjFpLU6i7U3Q8CK5XLyCGAQAwF9PP+0rvL7ud+KElYSAy7kCojgAACCCCAAAIIIIAAAggggAACCCCAQIQEwvuEmzu7Vjg5iVDNqAoCCPRaIFxQTLBCr3uC8yOAAAIIIIAAAmcCLljU961Sq9n9tXVYELhSYG56ysZHRy2TTFrKU2Q3ZVAFwgB3jf8M54bc6+Kqorm2KxubjwVbca14lRzfRwCBuAnoM5bCELWpxUGhYDt7+z1rwsU1EXofLhyfuPU9BLj3rEs4MQIIIIBAjwR0D7vm+7a6uWnlSrVHteC0rQqkkkkbGx2x4VzObUCTSqXMSyRMIxFpz3Mb0FAQQODmAuGmFtp8b+/w0BoNXb1QLhOYnZoybSQhq5XNLatWu/+7hAB3XqMIIIAAAgjEUIAA9xh2GlVGAAEEEEAAAQSuEPj+7/9++4M/+IPmo/73f//XXv7yl+OGAAIIIIAAAggggMCNBXQDVxNbFMqgyfkUBOIm8OzSHRfervCAcE6PplFrKsJV8xGK5bJbYFKpVN3XcrV6FvZer8eNgfoiMBACWjy2MDvjft7TzOIbiD6nkQgggAACCCCAAAIIIIAAAggggAACCCDQOQHuE3bOliMjEHeB6fykTU9OuqDHVIJkhbj3J/VHAAEEEEAAgf4QqAYNq/uBvbC25ua4URC4TCA3lLX5mRnLptOWTXpgDbBAGOC+urFpmjOrQD1d8z0tyP1p4e0h4Xfce4mbq8vraoBfVDQdgT4T0Ges4HzRgULc9w4OH9vAotNNvhje/ui5wjD32ekpF4Ca8fi93un+4PgIIIAAAr0T0FrAqh9YtV6351dWe1cRztySQDqdsjtzc25dp4quFRXenkycfaUggMDtBVyAe913G07tHR4R4N4C6b27y6bNJda2tqxYKrfwjPY/hAD39ptyRAQQQAABBDouQIB7x4k5AQIIIIAAAggg0HWBH/iBH7Df+73fa573v//7v+0Vr3hF1+vBCRFAAAEEEEAAAQT6S6DsB26S6bfuP+ivhtGavhdQkLMWkWhOT/Ypk5HDIHdFumtudeBUNNH6ch5NdvYV7l6tWuAHbuGKC3vvwY7rfd+RNBCBFgU0gUYLyLT4i6l8LaLxMAQQQAABBBBAAAEEEEAAAQQQQAABBBBA4BKBiq9tcc0tgGeDW14qCCAQCtyZn7PR4WEXCMWeurwuEEAAAQQQQACBaAiEIczbe/t2WChEo1JtrkVCIV8ubDxBSH0bbBdnZ21sdMTSnsLTmG3VBtJYHuLRAPewEU8Kcr8qvF3hU/OzM8zhi+UrgUojgMBlAuFmp3qMxsm3dnbd2oFulIvh7eGaCI3Zq076c54t76pCgHs3eoRzIIAAAgj0UsAFFfuBnZZKtr613cuqcO4rBDLptC0vLriQZIW1a0No7inyskGg/QLabErviyfFkm3u7DQ3n2r/mfrjiHpveubOopsH9e0e5iUQ4N4frydagQACCCAwYAIEuA9Yh9NcBBBAAAEEEBgIgR/8wR+0z3zmM822/ud//qe98pWvHIi200gEEEAAAQQQQACBzgnUgrPJnZrYclIsdu5EHBmBNgrkx8dtdnrKhTgrzPmmRUHuYbi7C3s/D3q/LN9dQe7latUtEqvV6m6itv64sPfgLCKeggAC7RUIJ66w+KC9rhwNAQQQQAABBBBAAAEEEEAAAQQQQAABBAZbIAymKZyc2ObO7mBj0HoEEGgKhJvqDt3iPiycCCCAAAIIIIAAAu0V0Dy3qu9btVa3F9bW2nvwLh9NQe3ZTMaGslkXBJ1KJW0klzP9ux8Edlos2tbuXpdr1X+nyw0N2eKFsO3+ayEtakXgaQHu4XPDIHf9TK5sbD5xDuz46KhN5yfdz6uK5u1mkp77SkEAAQT6SSBcV6M2HRQKtndw2NG1AU8Kb3/U82KYu3v/9W6+bqKf+oq2IIAAAgj0p0AlCCwIGqbN646Oj/uzkX3QqqFsxu7Mz7vwdm0Yp43jKAgg0BkBjQnXgsCNCT/Y2DDf9ztzoj45an5iwqYnJ6xYKtv6du82AiHAvU9eUDQDAQQQQGCwBAhwH6z+prUIIIAAAgggMBgCP/zDP2yf/vSnm43993//d3vVq141GI2nlQgggAACCCCAAAIdEyCYoWO0HLhDAqPDw3Znfs4dXZOQOzXPRxMcVALtud44/6r/vizd3cyK5bJ7XqlUdpO2Ffaurwp4pyCAwM0E9DOvn31N7NMEPwoCCCCAAAIIIIAAAggggAACCCCAAAIIIIBAewQqvrsTYs+vrLoNaykIIDDYAgqOetmzz5hux2QJhBrsFwOtRwABBBBAAIFICei6TUHMmu8Zl+u3TDpt6XTKkl7SBbbrvxXWrs+cXkLhow0XAK3gdv2b2thoNKxUrtjq5mak/ONYGS+RsNnpaZsYG+3oPMs42gxSna8KcH+ahX4m8+Pjlp8Ydz+fKpqrq7l7zN8bpFcQbUVg8ATCgER9LtH8f21u0Yk1AK2Etw+ePi1GAAEEEIiTgPtd2WhYo6FrhcSt1/bVGw2r+YFbk7exvdPRTVTi5By1ump8Z2mB8Pao9Qv16V8BvdfqvbFSq9vKxobVCXC/tLOXFxZsaChrWzu7dnx62rMXBgHuPaPnxAgggAACCNxcgAD3m9vxTAQQQAABBBBAIKoCP/qjP2qf+tSnmtX7xje+Ya9+9aujWl3qhQACCCCAAAIIIBAjgbIfuIktz62sMsElRv02iFXVRJ+7iwtuQUivg5w1Qbuh/53lu7u/XxXuruAT/dFE7kCTJ6pV84PASueh74PYp7QZgasE0qmU3bu77BZsZpNni8EoCCCAAAIIIIAAAggggAACCCCAAAIIIIAAAu0RYLPn9jhyFAT6RSBcTKxAPt2PpSCAAAIIIIAAAghERyC8ftvc2bXCyUl0KvZITRTIPj46YuOjo26eX/L8j/5dfzQJKGEJ0yyg8/90/33WvsDKFQW4b7kwd8rtBIZzQ6bgIj7f384xzs++boC75upN5yfdz29YwtB2LhHj/Eqg7gggcF2B2vnGOZrrf39t/bpPv/TxhLe3lZODIYAAAgj0SODiRnOqgkLck4mzr9e9u6S1eNXgbI3d1u6eGxegRE9AG/MtLy5YKpm0VCJhKS4So9dJ1KjvBML32noQ2Aura25dMuXJAuH6U20u8sLKak/D7glw51WKAAIIIIBADAUIcI9hp1FlBBBAAAEEEEDgCoEf//Eft09+8pPNR33961+317zmNbghgAACCCCAAAIIIHBrgXCCadQX9ty6oRwg1gKarPzs0h3TzXRN8tFkn6iWMMhdN/zDcHf39ZI1ZdpEoVytugln9Vq9+Xf9OwWBQRaYnZ6y/Ph45H/uB7mPaDsCCCCAAAIIIIAAAggggAACCCCAAAIIxFug4gfufsbzK6ss+Ix3V1J7BG4toKC+6clJ7svcWpIDIIAAAggggAAC7RfQdZuu345PTm1rb8+iOK9MYV5z01OWGxpyYe0KftYsv2ZQ+yVBbpprp/YR4N6+1476QHMu1S9Zz3P9QBksgVYD3BUsNZWfNH0Ni+boJr3rhy8OljCtRQCBfhaoBg3T55O9w0PbOzhsS1MJb28LIwdBAAEEEIiIQL3RMF1zhEUbsWkcwPO0aVvCWs331liAfufu7B/YYaEQkdZRjYsCGldYWph3azrZJI7XBgLdE7i4WYY2ltK6Y8qTBcZGR2xxdtaNLT9Y3+gpEwHuPeXn5AgggAACCNxMgAD3m7nxLAQQQAABBBBAIMoCP/mTP2mf+MQnmlX82te+Zq997WujXGXqhgACCCCAAAIIIBATAc2VqQaBu4GrG7kUBKIooIVE2Uwm9hN9wiB3F4XSMDuLZ9cE7yerE+wexVcjdeqWgBYqvPTusunrUNLr1mk5DwIIIIAAAggggAACCCCAAAIIIIAAAgggMFACfqNh2vC5cHJi2vCZggACgysQBrhnPK/lYI3B1aLlCCCAAAIIIIBA9wU0z7NW9217b9+OT0+7X4FLzqiQnPnpaTfPx0skLH3N4Gddm1YJcG97n06Oj9mc+iVhps/5lMESuCrAfXx01HQdqBA+FWX8p7yzzRcoCCCAAAJmZf9spn+7whLz4+M2Oz3lNlXR5ioUBBBAAAEE4iyg0HVteFIsl+3k9NSGh3I2nBty4wIqug51ge6XbOame9QaD9BmKdo0hRI9AcLbo9cn1GiwBML5PAolVzg55XEBbWI5k89bfmLcdvcPbP/oqKdMBLj3lJ+TI4AAAgggcDMBAtxv5sazEEAAAQQQQACBKAv81E/9lP3ar/1as4pf/epX7XWve12Uq0zdEEAAAQQQQAABBGIkUAkCazTMnl9ZtVq9HqOaU9VBEFiYnTEtFOn3RUTNcPdGQ9nupv9/WbC7JrkpSEUh7xQE+lFAP/f6+dekTS3qpCCAAAIIIIAAAggggAACCCCAAAIIIIAAAgh0RqDiu61nuVfYGV6OikBsBAhwj01XUVEEEEAAAQQQGFABF47mB1ap1Vy42Umx2HMJBbPNTuXd/D6F5WiOz03Cnwlw71xXLi8sWG4oa56XsPR5eF7nzsaRoyTwpAB3/cwqQFihVo8GK97kZzdK7aUuCCCAQLsFwrDESrXqQtxvW+7dXXabZmSTnts0g4IAAggggECcBXRvWfeYtQ71hdU1azQablxgJJczbSY2lNV1aBjmrrGCs0D3sITXK6Vy2VY2NuNM0bd1z2YytrQwb6lkknVdfdvLNCzqAvVGw/R+ubG9E7kNPaNip2usuZlp9/vn2/cfmN/jtdYEuEfllUE9EEAAAQQQuIYAAe7XwOKhCCCAAAIIIIBATAR++qd/2n7lV36lWduvfOUr9vrXvz4mtaeaCCCAAAIIIIAAAlEXCG/kHhQKtrO3H/XqUr8BEtBCkdnpKdMcrez5xK0Bar5r6mXB7poQrolqhLgP2qtiMNrLQoXB6GdaiQACCCCAAAIIIIAAAggggAACCCCAAAK9FwiDaAonJ27zWAoCCAymAAHug9nvtBoBBBBAAAEE4iWguZ41hbhXa7Z7sG/FUrlnDVA4jub2KRzHc+Htnnk3TCMlwL1z3ZhUyL76aXjY9PdUImFJL0FwbOfII3PkiwHuClXUNZ82WwiLwhP156Y/t5FpKBVBAAEEOihQDRqmTXT2Dg/dBjo3LaPDw3Znfs59ZsrwxntTRp6HAAIIIBAxgfD35HMrq1av15u1U5C7wtvHRobdtehQJmPJZNJdh+p3oYrGAeq+bysbG1arvfjciDVxYKujAH59diG8fWBfAjQ8IgLhXJ6d/X07OCpEpFbRqoautTT2qfL8ymrPK0eAe8+7gAoggAACCCBwfQEC3K9vxjMQQAABBBBAAIGoC/zMz/yM/dIv/VKzml/+8pftDW94Q9SrTf0QQAABBBBAAAEEYiRQ9gMXAv2t+w9iVGuq2s8C4URltTFzi8Vd/WpUCQJrNMyuE+KezWRMf7R4rlQuW7HcuwV8/dovtKs9AuFkFa1R0M8/BQEEEEAAAQQQQAABBBBAAAEEEEAAAQQQQKCzAhU/cJvKakGjQr0oCCAweAIEuA9en9NiBBBAAAEEEIinQBjirnC0jZ1dK1cqXW2IotZGR0ZsJj9p6XTahT8rvP2G2e2u7gS4d74LJ8fHLT8+bqlUshnkTn5s5917eYYwwF3jPJozGhZC/HvZK08+t8bkbvMeGr0WUSME+ktA62xU7q+tu3n7NynLiwumudGsibiJHs9BAAEEEIiqgMYndN2xvr1tJ6fFJ1ZTwe1D2YyNDo+4r7o2Ubi77/u2s39g2mCcEi2BTDpt+uyi8HZdP6YYPIhWB1GbgRIIGmbVILD9wyPbPTgYqLa32tiZqbwb8zw6Prbtvf1Wn9axxxHg3jFaDowAAggggEDnBAhw75wtR0YAAQQQQAABBHol8LM/+7P2C7/wC83Tf+lLX7I3vvGNvaoO50UAAQQQQAABBBDoQ4Fa0HCLYNa3tu2k+ORJM33YbJoUUQGFjN9dXHCTspio/PROuizEPQxrz2bPQtt18//RogD3/YNDgtwj+nMwyNW6Mz9n2sQh7SUsmWBp0iC/Fmg7AggggAACCCCAAAIIIIAAAggggAACCHRHQPcJdb9Qi+Q3d3a7c1LOggACkRIgwD1S3UFlEEAAAQQQQACBSwXCa7i679vG1raVuhTinkgkbCaft/zEuKtfu4K8CHDvzgteQXlzM9M2ksu1tf+6U3vOcl2BMMBdz9MMPIXuMRfvuoqdf3z4fq6+0XxJCgIIRE8g/Dktlcu2srF57Qrq9++9u8vuvTib9K79fJ6AAAIIIIBAVAXCYOHD42Pb2du3RkNbEz296HfiyPCwjQ7nrFyt2u4+YcRR69uL4e1co0Std6jPIAroXbXiB3ZYKJy9zw4iwhVtvru4aLmhrD23smra8LTXhQD3XvcA50cAAQQQQOAGAgS43wCNpyCAAAIIIIAAAhEX+Lmf+znT57ywfPGLX7Q3velNEa811UMAAQQQQAABBBCIk0A4sVTh7QpxpyDQK4GL4e2EN1/dCxdD3BXI/rSwdh1Jazs8S5jysPUzr8lyKgS5X+3MI7onwEKF7llzJgQQQAABBBBAAAEEEEAAAQQQQAABBBBA4KKAFn7q1sHzK6tWi8DCRnoHAQS6K0CAe3e9ORsCCCCAAAIIIHBbgXDOZ+U89Oy0VLrtIa98voK/F2ZnLJVMuqBhTxPR2lAIcG8D4jUOMTYyYrNTeUulUq4fCfW+Bl6MHqoAd430qH/p42h2XPg+HtZOc3xTCc/N9aUggEB0BMLQxJsGuOuz0/joKL9zo9Ol1AQBBBBAoI0CZT9wgblrW9um8QlKfAUU3r60MG9a00V4e3z7kZr3n4DeZ3Utsrm7Z7Varf8aeIsW5YaGbGFmxpJJz751/8EtjtS+pxLg3j5LjoQAAggggEDXBAhw7xo1J0IAAQQQQAABBLom8PM///P24Q9/uHm+v/mbv7E3v/nNXTs/J0IAAQQQQAABBBAYDAFCGQajn6PWyjBwPJcbMt2g9jzPVZHJPq33VBjifvEZF8PatVDuSes5FOBebwQEubdOzSO7IDA7PWX58XFLeQlLtWmRZxeqzSkQQAABBBBAAAEEEEAAAQQQQAABBBBAAIHYC1wM/zs4Kljh5CT2baIBCCDQukB4jybjERbXuhqPRAABBBBAAAEEeitQbzSs5gcuJG13/8CK5XJHK6Tg77mZaUslPcuez/NrxwkJcG+H4vWOEYbJMkfrem48GoF2CTwa3n7xuGys0C5ljoNAewQ0374aBHZQKNjO3v61Dqp1ES979hn3nKHk2RoJCgIIIIAAAv0kUAsaps+29bpvq5ubViVcOJbdq7WdCm/Xhn2s54xlF1LpPhaoBg2r+77tHx3Z/uFRH7f0+k3TBpXaLKtardnK5ub1D9CBZxDg3gFUDokAAggggECnBQhw77Qwx0cAAQQQQAABBLov8Iu/+Iv2oQ99qHniL3zhC/aWt7yl+xXhjAgggAACCCCAAAJ9LVDXzdxGw00s1QRTSv8KaDJwEAQ9aeDTAtvDyrjg8QTBzdftHP38Kuv6aWHtlx2PIPfravP4dgnovUjvCRfL0vyc28iBhQrtUuY4CCCAAAIIIIAAAggggAACCCCAAAIIIIBA6wIXN43VvaSjkxM7PCpYrV5v/SA8EgEEYieg+zXPLt1x9c4mvSduDh27RlFhBBBAAAEEEEBgQAQ0b6wWBFar1e2FtbWOtjo3NGRz01M2lMm4z43tKgS4t0uy9eNMTU7YTD5vBLi3bsYjEWiXwGXh7eE5CE1slzbHQeD2ArdZYzOdn7TpyUmCUG/fDRwBAQQQQCDCAi+GuNdtbWvbbTJHiY/AUDZrd+bmLJUivD0+vUZNB0mgYWcbSgVBww6OCrZ7cDBIzb+0rc/cWbRMJmPbu3tWODmJhAsB7pHoBiqBAAIIIIDA9QQIcL+eF49GAAEEEEAAAQTiIPDLv/zL9sEPfrBZ1T//8z+3t771rXGoOnVEAAEEEEAAAQQQiJGAbuZW/MAFMDy/shqjmlPVqwTSqZRp8dRwbsh91X+rn/cODu2kWOxamHt+fNxmp6ceqq4LbLeECx7X3ym9E9CiEE0y13uBSrFctv2DQ/eVgkC7BRTSfndx4bEAd52HxUft1uZ4CCCAAAIIIIAAAggggAACCCCAAAIIIID3qVtvAAAgAElEQVRA6wLa+FX3DPQnLLpXUDg+icyix9ZbwyMRQOAqAd2zUXi77iGnvYS7T0NBAAEEEEAAAQQQiJdAGJa2vbdvh4VCxyqfSqVcgPvo8LANdSTAvWorGxsdqz8HflFAYbIKlWWeFq8KBKIjEG6sWK/XTe+3mlOdSnjMrY5OF1GTARUIP2etbmxee079vbvLbsyNDRMH9MVDsxFAAIEBEgh/X2qt4trmllVrtQFqfXybqg2eF2ZnLJNOW8rz3H1CCgIIRE9AM3fcxlJBYHuHh7Z/eBS9Sna5Rslk0l56d9md9bkHK+YHQZdr8OTTEeAeiW6gEggggAACCFxPgAD363nxaAQQQAABBBBAIA4Cv/qrv2of+MAHmlX9kz/5E3vb294Wh6pTRwQQQAABBBBAAIGYCbjduBtmN5lgGrOm9nV1nxTYfrHBWnMfZm4EQWBHJyd2eFRwoe6dKqqTFv4rACDlwtoJbO+U9W2PS5D7bQV5/lUCF8Pb9X706BS/tKdtHSgIIIAAAggggAACCCCAAAIIIIAAAggggAACvRaoK8j9wuav3bqv1Ot2c34EBkngzvycC+AkuHGQep22IoAAAggggEC/CWjOp+Z+KvT3uZXVjjUv6Xk2MzVlE2OjbQ0iDRoNq/iB1X3fNnd2rVQuN9ugkPFcNmsHRwU7LZU61rZBO3B+Ytxmp6aazeZ6YNBeAbQ3igJh6KXeB4dzQzY+OuqqyWZrUewt6jRIAuH6mm/df2AaH2+16GdYgaj8jm1VjMchgAACCMRdIPw8q7GJlY3Njq5RjLtVr+ufSCRsbHTEZvJ501hPOnm21pOCAALRFdBa8FpD46eBe4+tVKvRrWwXajYynLOl+XkrVSq2sh6dDUEJcO9C53MKBBBAAAEE2i1AgHu7RTkeAggggAACCCDQe4Ff//Vft/e///3Ninz+85+3t7/97b2vGDVAAAEEEEAAAQQQ6DsBBTdrwkzh5MQthKHEQ+CqwHYvYaY45Iuh6eHO6+rzsJwUiy7IvXhhAVS7BJYXF0w3oFNegkk97ULt8HFuEuSuYG71cy435L7qtVk+nxBSKp0trNMEEe1qr0l5ndw0oMM8HP6GAhfD21mUcENEnoYAAggggAACCCCAAAIIIIAAAggggAACCHRZQGGAum9w8b6S7ifpvpLuL1EQQCCeAvnxcZudnjJlMmQ9L56NoNYIIIAAAggggAACTiAMStve27ej42NrXJgX2E6imfykTU1OWsbzTPMS21HCuYz1IHD1VlB7sVS2VDJpU5MTpmAxzTU7PD62/cOjdpxy4I+RSadNmzlpfp98mdc58C8JACIgEM7hPygUbGdv3wW4K/xZhbmWEeggqjCwAmU/cMHtCnC/TgnXTrTzM9N1zs9jEUAAAQQQ6IVAODahdWOrG5tu7RglWgIaB9BYy9jIiGl9l4LbNSZAQQCB6AuE4wZbu3tu/HdQi8YytTHl5PiY2/RzZ38/MhQEuEemK6gIAggggAACrQsQ4N66FY9EAAEEEEAAAQTiIvCbv/mb9r73va9Z3c997nP2jne8Iy7Vp54IIIAAAggggAACMRMIJ5k+t7LqJptSoidwk8D2y1pRV+BG0LAwyl2h2nsHhy7Ivx0lXPiv+TyahEyJl8BlQe6PBrZnM5lrN07vM4S8X5stlk8gvD2W3UalEUAAAQQQQAABBBBAAAEEEEAAAQQQQACBhwQu3lfSGP/9tXU2bOU1gkAMBXRf79mlO67m2aS2A6cggAACCCCAAAIIxFlAc/8qfmC+77trNF2vuQz3hNlhoWCnxVJbmqeAr8W5WUt7CRco3K6iqrqNw4KGBY2GBUHDbTSU9DwXMK5gdwW/Kdh9a3c3diFwLiQ9mbRMJm1D2axrU6lUNm2O1qmw/av6Zmx0xIUdpTzPMslk2wL5rzov30cAgacLaA6/wi413uau1zOZ5mYLhEDzykGg+wLh56tSuWwrG5stVyAcd2PTxJbJeCACCCCAQB8JhCHum7u7Vjhuz7rEPuLpaVM0HrE0P2fJZNLdF0y3cXO+njaMkyMwIAIaM60GDbfpmzZ/G9SiMdblhQU3zqpSqlTsqFCwwslpz0kIcO95F1ABBBBAAAEEri9AgPv1zXgGAggggAACCCAQdYHf+q3fsh/7sR9rVvOzn/2svfOd74x6takfAggggAACCCCAQEwFmhNldnbbFuAdU4pIVFuBx5rEq5u32WzG/V0B7heLgtG1pN5L6M/Nq+0WQGnx03mSuxZxaRdyBblrUddNiuqqhf+uHSz8vwlhZJ7zaJC7XhOPvhY10fzstWgPLdBrvqa0TcDZ/5m2DHBfw50DLmlpv4e8j4+O2vjY6JV9XT/fXOGyn0e9R+hYWry4vbcfmY04CG+/snt5AAIIIIAAAggggAACCCCAAAIIIIAAAgggECsBBbnXg4YLm1u9RnhNrBpJZRHoUwHdt9E9XN3ra3fwZp+S0SwEEEAAAQQQQCAWAuHcz0cru394ZLsHB21pg4JxXrK05OaG6bNku0szyF2TyhovhokpoEjXoZqHdlIs2tbungurj3JRSLvmdI4MD1tuKOuC2/UZXJ/HVRRIf1os2tHxiSkYttvFze1cXnIB7urL9vdmt1vE+RCIv0DlfPONb91/0Jz7OZ2ftOnJSSPAPf79SwviJ6DPHdUgsL3DQ9s7OGy5AQuzM6a54Yy7tUzGAxFAAAEE+kggDBjWOITGIyi9F9D4hK4r8uPjbkM5jemkGAfofcdQAwSuKRC+v2q9qDbsHOSitfaTE+OWSqYslUq6dbQq1VrNDgvHbvy4F2PHBLgP8quStiOAAAIIxFaAAPfYdh0VHzABTSRhQsOAdTrNRQABBG4h8Nu//dv2Iz/yI80jfOYzn7F3vetdtzgiT0UAAQQQQAABBBBA4OkC4UTTSrVq99fWoeqiQCth7apOuwLbn9Y0vQbCMPfwMQpxLxyfuBCO65TlxQUXPq+JPSmle1NiL3AxyP1pge03aeSghrzr5/6ld5ebC/NasdPPoxYChEHuYWj76PDwQ6H6Cr7f3Nl1k056WQhv76U+50YAAQQQQAABBBBAAAEEEEAAAQQQQAABBDonoPAaje/v7O3bwYAvEO2cMkdGoP0Cd+bnTPeVOhW62f4ac0QEEEAAAQQQQACBVgS0ZlXlLPv8LPDcDxpu061ypdLKIa58TCadtmfuLFo6mexJ2FcYUq8wno3tHdM81ygVBaHlhobc5+2R4dxDc7k0e1KB7mHufThPU/Uvlkqm8CW1q5NlODdkXsKzuu+7ui3OzTK3s5PgHBuBawqE73HrW9vNeZ8EuF8TkYcj0EYBbWCqz1Oai625260UzZl+2bPPuIcOJc9CBCkIIIAAAggMmkDZD+z49NRd5/YiQHfQvC9rby6btan8pFvbqTEJre/U/UEKAgjET+DFAPc9F1I+6EXjsNowcySXs7HRkWaIu3NJJKxSqTTD3BsaMO9CIcC9C8icAgEEEEAAgXYLEODeblGOh0D7BfRxXjds2I2u/bYcEQEEEOhXgd/5nd+xH/qhH2o279Of/rS9+93v7tfm0i4EEEAAAQQQQACBCAhUgsAt4nl+ZbUZEByBavVlFfLj45bLDZkCmLUg5tESBmRfDMruJoTGsRTYHd6i1oKnk9PWwqDT6ZSNj466BUeZ813Mu1l3ztV/Au0OeXev5x6Hmy/MzrifE21woDHjy8rF8Hw9TnV/9L1DE+qSibOFmFo0ED5OiwcU6N7tQnh7t8U5HwIIIIAAAggggAACCCCAAAIIIIAAAggg0D2BcGNojT9rY+hw49Hu1YAzIYDAdQV0f3p2ekprli3LPdzr8vF4BBBAAAEEEEAgNgLh9VqpXDYFAfttmjeUSibt7p1Fy6RSlkl61ovIL82hUsixQot29w/ssIcbimmuVjabdUFoCm7PZNLNsCCFCCkUTVPC9LgnWYVrjetBYKfFom3vH1i9Xu/Y62x5Yd4FG+n14PuBDWUzlu1RP3askRwYgRgLhO9v2ihRGyaqEOAe4w6l6rEXCDdV0GY4xXK5pfaEP7OtzAtv6YA8CAEEEEAAgRgKVPzAiuWKbe3tWrXa2Y3KYsjTlSprTGJidNTyExOWSiXdWIU+n1yxbK0rdeMkCCBwMwEC3C9308ajoyPDNjYy4tbbhkXh7bqeW9vcuhn8NZ5FgPs1sHgoAggggAACUREgwD0qPUE9EHiywMWAnYyngY1eTFGhdxBAAAEE4ibwu7/7u/aud72rWe1PfepT9p73vCduzaC+CCCAAAIIIIAAAjESeNIE8BhVPzZVVWizwpvD0uuw9svg9JrQnzBA+zrILPC5jhaPva3AdULeFSizsrFpCnLvRWlOyjBzC+FaLY8GuYeh7Vrwd7HIotY425BDbVWIe7cD68OAetUtzUy/VruYxyGAAAIIIIAAAggggAACCCCAAAIIIIAAArER0GbA2lBUCx4VZENBAIHoCmhD8Xt3l10FuYcb3X6iZggggAACCCCAQDsEwjmgO/v7dnBUaMch3TE8z7PF2RkbGR62jOf1LPgrnD+lIPKj4xM7ODqyuu+3rZ1XHUghQJPjYy4MXSaav6WvmiOlkDRNk1Jke6vTpRQQqxD349NTN8erE0UhRi9ZXnKHVnCR608F0F9j3lon6sUxEUDgTOBsnra5zSk0p1WbJapoEzZtxtbL91z6CIFBFagGgVs78X/Pv9ASgT4LPLt0xzQGx9hbS2Q8CAEEEECgTwX0O7RcqdnW3p5pYzlKdwVSqZRNT07Y2Oiou+5PeWcbzJFw1t1+4GwItFuAAPfWRDU2q3HQ3FDWRnLD7qv+7bmVVfM7PH5MgHtrfcSjEEAAAQQQiJQAAe6R6g4qg0BToBmoo5Cr84kN+qYmYJyF6zDQwcsFAQQQQODpAr//+79v73znO5sP+OQnP2nvfe97IUMAAQQQQAABBBBAoKMCZT9wgb/fuv+go+cZ1INrAY8m6Koo1PjR4OWoutwkwL3VRUhRbTP16j8BvY4D06K3s4UuCnHX+123i94D9F5w0/cAtaOVn68wPEftU4C7Fvl1o70XQ0CGWOjX7ZcX50MAAQQQQAABBBBAAAEEEEAAAQQQQAABBLomUAnONhPd2du3g0L7ggG71gBOhMCACIQLhlPnYQ0D0myaiQACCCCAAAIIDKSAAsG1pvWF1TWr1mptNZianLCZfN4yngLKexf/pblT9UZgftBwgXC7BwdWrlTb2tYnHSyVTNrC7IwN53Lu226NsOLaz9cK31REAXd1P7DN3V07OS22tR0KKZqfmbbx8/A2HVyhT1wbtJWZgyFwbQG9T+u9TF/DUqvX3TxPjbMpDPqld5fdV+ZgXpuXJyBwawGtp9HP5PMrqy0da3lxwTT+pnUhmhtOQQABBBBAYFAFNCZRqddte2+v7de3g2raaruHc0M2m5+ybDbjAtvTPdx8r9U68zgEEGhNgAD31pwuPkqbby7Nz7lxFW2U1+5x8kdrRID79fuIZyCAAAIIINBzAQLce94FVACBhwTCG6e+22G3YafFkhXLJUskPJscH3Mf7l2Au+dZJqlpGhQEEEAAAQQeF/jDP/xDe8c73tH8xm/8xm/Y+973PqgQQAABBBBAAAEEEOioQLiAZ31r200Ep7RP4OKE+psGN7evNhwJgcEVCN/nCicnLtS8myU/Pm6z01NuAV/G8zp+ao1V1xpnATrFctlWNzY7fk4tVNSiPxb6dZyaEyCAAAIIIIAAAggggAACCCCAAAIIIIAAAj0V0Bi0gua0eWi52vmwvIuN1Tl1P5OCAAJXCxDgfrURj0AAAQQQQAABBPpB4Owazbd6PbDnV1bsxVjg9rRuZHjYBd+kvISbF9TrUg0UgNxw16Tr29tWLJU7WqVsJmOzU3kbyeXcvK92Ebh+832r1uu2srFpvu+3rR2ZdNqeubNoCp9X8L5eEwq+19pm8mXbxsyBEGhJ4Emh7Xr/Ojo5scLxiVUujK1N5ydtenKSOZgtyfIgBNoroN+VFT9wP5MK+ruqhD+v+lyQ7cK88Kvqw/cRQAABBBDopYA+81b9wPYOD23/8KiXVRmYc2utqq4d8hPjrs3aUEbjNr0ftRmYLqChCHRcIJyXs723b4eFQsfPF9UTaKNKvee5cmFDvIv1bbgN8xqmMVFttKVsRwLco9qj1AsBBBBAAIEeCxDg3uMO4PQIXBDQgFI9aLidr+u1uhtYOj49bT5CFwOaBD0zlTdN2iDEhpcPAggggMDTBP74j//Y3v72tze//fGPf9ze//73A4YAAggggAACCCCAQEcFwhu6Cm8n9KC91M8u3XHjQZoMowB3CgII9E5Ak+s1yV4B7gpy70a5uIlDtssbe7oAnUbn25tOpeze3WXHOZTsfEB9N/qNcyCAAAIIIIAAAggggAACCCCAAAIIIIAAAgg8XUBzputPWRzZabeDQsF29vY7fRqOj0DsBQhwj30X0gAEEEAAAQQQQKAlgTAo7bRYso2dHVNgTTuL5j4+s3THzX9UGHgUitpcCxqurQo/L1cqHauW2q9QtPHRYRfg3s6i6+qaH7gQpp39g7Ydem562ibHx1xYeyrhEdreNlkOhMD1BDR30204YQoSe/i5CnEvlstWKpXd11q9bi+9u+xCyZiDeT1nHo1AOwTCAHcdS/PLNc/8aSUcc9P3uz0vvB1t5RgIIIAAAgi0W0CfebVW6+j42BQ0TOmMgK4VctmsjY4MW25oyLSOSxu1KbhdYzYUBBDoLwG9t2ojS82N0RyZQSxz01M2OX62UcVlRddzj74LPr+y6sZaOlnCa8NEo90j8p2sNcdGAAEEEEBgwAUIcB/wFwDNj4yAJnto0oc+Su8dHLqLnqd9rJ7J521qcsKFdTEAEpkupCIIIIBApAT+7M/+zN72trc16/Sxj33MPvCBD0SqjlQGAQQQQAABBBBAoD8FwmDjbtyc7E/Bx1u1MDtj46OjbgFMuxfvDIoh7USgnQLhZhVa/KLFe5VqtZ2Hf+KxwveBXmzqebG9z62smtrd7qL3uOn8pJv814s2trs9HA8BBBBAAAEEEEAAAQQQQAABBBBAAAEEEEAgugJl/2ycWxtSa2NqCgIIPF2AAHdeHQgggAACCCCAwGAIuDAfP7Ba3bcH6+vmd2B+0PLC/Fk4WNJz84OiUBR+XvcDK1WqtrKx0bEqvRjgPtL2AHuFC7m1yUFgG9s7bbvOHRketpn8pGXSaRfmpnXMSS/xWJBRx9A4MAIIPFHgskD38AnMweTFg0DvBMI516rB00LcFZwabrZAVkjv+oozI4AAAghESyDcCEX3bnUPl9JeAY1LaExmdHjYMumU2/QpqT9c67cXmqMhEDGBMMB9//DIdg/at/FjxJr51OokEgn7f8/cde95NynffOF+2zc6fbQeBLjfpGd4DgIIIIAAAj0WIMC9xx3A6RFwEyQCqwcNF/SjXe5L5fKlLrNTectPEODOiwcBBBBA4OkCf/mXf2lvfetbmw/46Ec/ah/84AchQwABBBBAAAEEEECg4wIa49CilkHelbudyAo1VnCzlitlkze7UdzO+nAsBBA4E9BmnFr4pjFdhbh3ItQ8tG5OxOjh+0C4Aak2HtX7e7vKxeB2HZONKtoly3EQQAABBBBAAAEEEEAAAQQQQAABBBBAAAEEniZwcePS+2vrVqvXwUIAgacIEODOSwMBBBBAAAEEEBgcgXB+0NrWlp0WS21v+FA2a3PTU6avGS/hQsF7XcLwc4UZvbC6ZtVarSNV6mSAuyocXueq3zZ3d833/ba0Q/WeHB+z0eER8zwFuCt8X3O8et93bWkgB0GgDwSeFOg+xHzzPuhZmhBngatC3JcXF0xjbgpMVYA7BQEEEEAAAQTOBCp+YOVq1QW4c//29q+KZDJpuWzWRoZzlssOWSqVPAtuT2hMxsyzhHF5f3tnjoBAlAXCa5NiqeQ2fuzEpp1Rbv/46IjNz8y4EPYH6xvuPVCh7peXhjUa5saJO7leOKwDAe5RfgVRNwQQQAABBJ4iQIA7Lw0EeiugoJ9yrW7FUtn2Dg9bmuQxOT7uJqtEZaJKbwU5OwIIIIDAkwT++q//2t7ylrc0v/WRj3zEPvShD4GFAAIIIIAAAggggEDHBbSgRRNmNFHm+ZXVjp+vn0+gxS/PLt1xTcx4npscQ0EAgegIhIsWCycntrmz27GK6X1A7weapK+Jcr0qZT9wp1aYjYLrb1vCduk4en9LJXifu60pz0cAAQQQQAABBBBAAAEEEEAAAQQQQAABBBBoTSDclFrj3Rr3piCAwJMFCHDnlYEAAggggAACCAyOgELMq0HDhbdv7Ox0JKBmYmzUpiYnLZtOWVqBORHg1fpezQM7Oj6x7b09F+jT7tLpAHfVtxoEVq3VbXtv306KxbY1QaFG8zPTNjYy4gKOUl7CUj2cw9a2hnEgBPpUQOFszDfv086lWbESeFqI+3R+0qYnJ11YatbzYtUmKosAAggggECnBXRdW/cD2z04tMNCodOn68vj67o9m0nbyPCwjQ0PWzqddtfyGn85C24/C2+nIIDAYAholLPqB6ZxX40XKsS9n0oqmXTvcU/b9GNpfs5yuZwdHB65XMcoFgLco9gr1AkBBBBAAIErBAhw5yWCQO8Ewoucmu/bCyur7mKnlTI2OmKLs7M9D+xppa48BgEEEECgNwJ/93d/Z29+85ubJ9dnvg9/+MO9qQxnRQABBBBAAAEEEBg4AS3i0TjH6samFcvlgWt/Oxqs3bxfenfZ7erd69DmdrSHYyDQrwKVIDAN6yrAXUHu7S758XGbnZ5yE+S0kUMvS7hYUe/ren+/TRkfHbWF2Rm3ACFNcPttKHkuAggggAACCCCAAAIIIIAAAggggAACCCCAwA0FFAKgIJ2DQsF29vZveBSehkB/CxDg3t/9S+sQQAABBBBAAIFHBTT30w8C29jZtZPT07YDKVBnJp+3yfExS53PjWz7SW5wwIofuHavbm5auVK9wREuf0omnba56SkbHR62TIeS0nSNW6nVbf/wyI6Oj9vWhuHckC0vLLjjMZe1bawcCAEEEEBgAAQeDXEvHJ/Y8uLZ79RsMhob2QxAN9BEBBBAAIEYCYQbcKvKpXLFhbiflkod2WAuRiwtVTWZTNrE6Kgpj0xjEBp/UVFo+1lwe0uH4UEIINCHAlr3ejY3pmErGxr7rPRFK/MT4zY1MWF6/6v7vlUqFStVKlYuV6xaq1k6nWqOaT6/umb1ej2S7SbAPZLdQqUQQAABBBC4XIAAd14hCPROQIE32qWqpMCbza2nViSpySjptAvsCoLAFG5zNkmF3ep713ucGQEEEIi2wN///d/bd37ndzYrqfB2fe6jIIAAAggggAACCCDQDYEw5Fdhxgo1plxf4NmlO5bNZNwkGS16oSCAQDQFwsn1Grc9OCpYrV53fzTme5uin39NwJjOT7px4ahM1A/DbG4bWH/v7rKlU6nItOs2fcVzEUAAAQQQQAABBBBAAAEEEEAAAQQQQAABBOIrUPYDV/n1rW07KRbj2xBqjkCHBAhw7xAsh0UAAQQQQAABBCIqoCAfhbifFosuxF1zotpdFKqzMDNjI8O5yASCh3NeFXy+tbvX1iYrNG1hdsaFt6c9z60J7kRxAe7VmpUqVRdy144wJl0PLC3Mu+A3wts70WscEwEEEECg3wUuhriHbeV3ar/3Ou1DAAEEELiNgK7P/YZZ0AhMocMK5S2WynZ8euK+Uh4W0HqzcIxF39H1+1lou5l3HuKOGQIIIKDNKxtm9sLqmgs3j3tRcPvE2KilUmlrWMO99zWCsw06NZ6t3x9at5pMeq69andUCwHuUe0Z6oUAAggggMAlAgS48/JAoHcCtaBhNd+3w8Kx7R4cPFQRDZLoYmF8dMTt9KSLIE3NCHe5cwMnZm7ChgZPKAgggAACCFwU+Id/+Ad74xvf2PynD33oQ/aRj3wEJAQQQAABBBBAAAEEuiYQhh186/6Djizi6VpDenAiLdbRBn5ap5PxvB7UgFMigMB1BMIFfI8+R0HulWrVKpWq+xr+95OOHQa253JDLrhd48NhSSUSHVu4d5126rEXA+ufW1m90fu73t/0PscGFdfV5/EIIIAAAggggAACCCCAAAIIIIAAAggggAAC7Ra4OO59f23djeVTEEDgRQEC3Hk1IIAAAggggAACgyegIPBa3bed/QMrnJx0BCCTTtszdxbdHKmMl4hEqFhF7a7VbWtvz06Lpba0W2uB78zPWS6btXQy6ULQO1XUb7rGVVF4+8rGpjWUVnTDovlsqrvCjgiavSEiT0MAAQQQQODC3GthMHealwQCCCCAAAKtCej6VpvMab2WwngVyqtNy7Qhd7FU4p7uOWN+Ytxmp6Zc/ljyPH+scyMPrfUdj0IAgWgJaHSw6gdWDwL79v0H0arcDWqj4Hb3vpdI2GmpZFs7uy6bURmNw7mcadz54rrc/cOjx3Idb3Dajj2FAPeO0XJgBBBAAAEEOidAgHvnbDkyAlcJaHcqTfTf2t1zFwRhSaVSNjuVt9HhYTf5RBcMbm5Gw/3f2Z+G9n86K0yAuEqa7yOAAAKDJ/CP//iP9oY3vKHZ8A9+8IP20Y9+dPAgaDECCCCAAAIIIIBAzwS0cZ0myWgBjxa1tFI0iUYhx4NcwmBjDQVlk4S3D/JrgbbHS0CTAzViqzVvgRvDPfv7k0ozzL1StWw281hgu56j8WDPzhYndnDd3o2Qw/f3g0LBdvb2r3UMTYB5dumOW9in9zgmBl6LjwcjgAACCCCAAAIIIIAAAggggAACCCCAAAIIdECgHjSs3mi4+5QKcacggMCLAgS482pAAAEEEEAAAQQGT0DzPmt+YMVyxda2tm4VAn6Z3uT4mE1PTjYDwns9j0jtVpiR5rFubO/cuuO1JnhhdsbGRkbc/EhD+90AACAASURBVK+019m5UhcD3FX5w8Kxbe/t3bgdM/m8TU1OuPlrCtmnIIAAAggggMDNBTTPvN4ILOOxPuTmijwTAQQQQGAQBbQsy4W4a62W27is4XK6Nnd2B34NqkKKF+dmTRuwRWVzvEF8jdJmBKIu4MY8676dFEu2sXP7Mc9etjc/Pm4z02ebVhwdH7vMxicVjctOjI7ayHDO1ra2e1nlK89NgPuVRDwAAQQQQACB6AkQ4B69PqFGgyGgif6a8H96PqFDg0QqGhiZmcrbyNCQ280ppaCexOMTHDS4VAsCF+LObruD8ZqhlQgggMB1BP7pn/7JXv/61zef8oEPfMA+9rGPXecQPBYBBBBAAAEEEEAAgVsJaOxCC0KuUzSB5vmV1es8pa8eq3EhBRuraHIua176qntpzIAKtBrsHuXA9id1Xdk/e39XkE2rG29oQsn87IxbdMmY9oD+QNBsBBBAAAEEEEAAAQQQQAABBBBAAAEEEEAgogKPBt1dp5oaJ1/Z2HShARQE+k2AAPd+61HagwACCCCAAAIItCagayStfd3e3bPCycmVT9J8IN/3XZDadYoCzkeHhy2dTFq6xxMmVXOt1637ga1vbVuxXL5OUx567KPh7d0Ia33Sda0C7Vrpvyc1VP2iILiU5/W8b27cETwRAQQQQAABBBBAAAEEEECgbwQ05uA3zgLdw83XGtcch+gbDDO3KZ42XuO6vZ96lbYg0H6BWtCwcq1mB0dHbsPHuJb8xIRpQ9BUMmlHxye32rgySgYEuEepN6gLAggggAACLQoQ4N4iFA9D4JYCGgBSSVjCGtYwXdxoIGhtc6s5mUMhXcuLC5b0PBdgk/L06MuLBpg0oeOqx92y+jwdAQQQQCBmAv/8z/9sr3vd65q1fv/7328f//jHY9YKqosAAggggAACCCAQdwFtYOd2n2uhaJs6BR3v7O3bQaHQwjP66yHayO/u4oLb3E8LkTQ2REEAgf4VCIPdNbLb47WHN0LWeLfGuLVQcXVj89Jj6P1tOj9p+fFx9zhtWJqJY6NvJMWTEEAAAQQQQAABBBBAAAEEEEAAAQQQQAABBOIicN3NqdWu8HYoIe5x6WXqeV0BAtyvK8bjEUAAAQQQQACB/hAI5wZp/Wu5UrViqeTC0XTtc7EMZbOWnxi3keFhK5fLtrW7Z7V6vWWEsZERm8nnLZ1KWiaZ7Pk8KrW76gdWrlTcRl03LeOjIzY/M+PW/WaTXlfW/mouV7iGOay3+kIh7qUbhNF7XsIWZmZtdGTYFEDPdK+bvhp4HgIIIIAAAggggAACCCCAQDsFyr42X/NdXtej4xTtPE+Uj5VJp+3O3JxlMmnLep6xDDXKvUXdEOitQMUP3PrP7b392L5njuRyNjs9ZdpE9Pi0aJs7O71FbePZCXBvIyaHQgABBBBAoFsCBLh3S5rzDLqAJm4EFxA0eWXv4NAFkunvyWTSnl2648Lb057nwtspCCCAAAII3FTgX/7lX+y1r31t8+k/8RM/YZ/4xCduejiehwACCCCAAAIIIIBAxwWU866bwUEQ2HMrq+7rIBXdQFa4McHGg9TrtBWBeAsoyEZB9Hq/1gLNk9Oi+3qxaBLJ/OyMmyCjwgYV8e5zao8AAggggAACCCCAAAIIIIAAAggggAACCCDwuEAlCFyQOyHuvDr6UYAA937sVdqEAAIIIIAAAgi0JhA0GlY/nxvk/u77VqvVrFSuWNAIbDiXs6FMxq2L1bxHzQHV3KH1re2WTuB5ni3Nz5lC4FNuTW3v19OqDS4IPQjs/tq6VWu1ltry6IOymYwtzs2aAtUyXsL5dLroulTzudQGFZ3zbF5Xybb3961+jWD9sK4KR7ozP8d65053HsdHAAEEEEAAAQQQQAABBBBoWUDX7TXft539Azs6Pm75ef30wNmpvE2Oj0dmPKWfbGkLAv0kEK7ZPzo+se3d3ea4YdzaeHdxwTTeeloq2cZ2/4S3qx8IcI/bq5H6IoAAAgggYGYEuPMyQKA7AmGYTXg2hbYrvP345NT903R+0jShIZ30LNWFCRndaTVnQQABBBDolcC//uu/2mte85rm6d/73vfaJz/5yV5Vh/MigAACCCCAAAIIINCSQD3Qgp+GFU5ObHNnt6Xn9MODRoeH3SIXLdHJJr1+aBJtQACBARBQeLvfaLg/YbkY5p7LDbmNKVSSiUQkFlkOQLfQRAQQQAABBBBAAAEEEEAAAQQQQAABBBBAAIEeCBDi3gN0TtkVAQLcu8LMSRBAAAEEEEAAgcgKaFaQ1sFqnpCiwd3X802sPC9hSf1JJEz/qwWBKej98PjYdvb2L21TIpFwcyb1eTN5Ht7e+Yjz1pg1F0phcJrHurVzs2AjtSU/OWEz+bwLUlc4fTfaJ3/VXf2mc/oNc8H7hZNT297baw3gwqPUTwpIUlB/inXP1/bjCQgggAACCCCAAAIIIIAAAu0X0LVvxQ/stFiy9e3WNpFrfy16d0RtFqdN4xRmnPE8i8B+eL3D4MwIIHCpgMY5q35gW7t7bqwzjiWdStm9u8tu3PmF1bUbbVIZ5XYT4B7l3qFuCCCAAAIIPEWAAHdeGgh0R0CTHnQhoCybcLKKdq2v1eumiQwaGCG8vTt9wVkQQACBQRD4t3/7N3v1q1/dbOp73vMe+9SnPjUITaeNCCCAAAIIIIAAAjEXKPuBa8H9tXWrVKsxb83V1fc8z156d9n0lUkzV3vxCAQQiKaAJvSEge4Xa6iFh2kmBEaz06gVAggggAACCCCAAAIIIIAAAggggAACCCCAQFsFCHFvKycHi4gAAe4R6QiqgQACCCCAAAIIRETABbhrjayZJRPmwsnDou8pxF3fW1nfsFKl8sRaay3twuyMjY2MuJAxzZuMWqkGgflBw1Y2Nq1cqbj5nVoYrLa3WkaHh206P+nWDacSCUt1KVEtnMOl86m69cZZW3YPDu3g6KjV6jcfN5TN2vLCvDNQWL+O240w+mtXlCcggAACCCCAAAIIIIAAAggMjIAC3Kv1uq1tblm1VotluzU+omDiZNKzUvnJYyhPatjs1JRNjI1aOpl0m7dREEAAgacJaKNH9165te3GOONYxkdH3Viyxpo15txvhQD3futR2oMAAgggMBACBLgPRDfTyIgJaBKEJnFcLJq8wMBIxDqK6iCAAAIxFviP//gPe9WrXtVswbvf/W779Kc/HeMWUXUEEEAAAQQQQACBQRFQCLBuDBfLZVvd2Oz7Zi8vLphusnZzgU7fo9JABBDoqUAY5q5KMObd067g5AgggAACCCCAAAIIIIAAAggggAACCCCAAAJdFiDEvcvgnK7jAgS4d5yYEyCAAAIIIIAAAn0lEM7/rNXrLlCn7vsPtU/hZHfm52wkl4tseLsqHLbjYuUbjYap/oXjE9vc3b203ybHx2xuetoq1aoLcFfJeImHAu873fGKmleM28W1zJcF619Wn1QqZbP5vI2ODDsDhbhrzisFAQQQQAABBBBAAAEEEEAAgV4IaO1pzfdt/+jI9g+vv1lZL+p88ZzpdNomx8bc5na6zt7Y2bZiqdxSte4uLliOtagtWfEgBAZZQGODVT+w01LJNnd2HxunjYONNg+dm5k2hbhv7e7Z0fFxHKp9rToS4H4tLh6MAAIIIIBANAQIcI9GP1CLwRIIL3D0VZvZpRKe+0pBAAEEEECgXQL/9V//Za985Subh3vXu95ln/nMZ9p1eI6DAAIIIIAAAggggEBHBcJgg/WtbTspFjt6rl4ePD8+brPTU6Z1LFnP62VVODcCCCCAAAIIIIAAAggggAACCCCAAAIIIIAAAggggAACCLRBgBD3NiByiMgIEOAema6gIggggAACCCCAQGwE6o2G1YOGC9TZ3ts3BZ+rKJBsaX7eckNZS3oJy0R8zqTC4ILzuqv+aoXasr69Y6dXzGudnpy06fzkQ33Wy3miYSB9qVy2jZ0dq9cfDtZv5cXleZ6NDg+bwumHslkXRq8Qd9ZFt6LHYxBAAAEEEEAAAQQQQAABBNop4DYr832r1up2f329OfbQznN04li6tp4YG3Ph7el0qnkK3/ft/tp6SwHL+Ylxm8nn3dhK2vPc5m0UBBBA4FGBcFPH3f0Dt9lFHIvGIBdmZyyVTNq3H6zE5r3+OtYEuF9Hi8cigAACCCAQEQEC3CPSEVRjoAQu7lqvSQracZ6CAAIIIIBAOwX+53/+x17xilc0D/nOd77TPvvZz7bzFBwLAQQQQAABBBBAAIGOCYRjJ7V63Z5fWe3YeXp54GwmY88u3XFVyCaZLNPLvuDcCCCAAAIIIIAAAggggAACCCCAAAIIIIAAAggggAACCLRTgBD3dmpyrF4KhAuGFc6YYc1DL7uCcyOAAAIIIIAAArESqAaB1f3Adg8O7bBQcOHtd+bnTJ8vk55naS8Ri4CxMLS93jAX5n58emqbO7tXhgUpvF0h7o+WXq4lViB9PQjs5LRoB4WClSuVG72mMum0zc1MWzadtmQyacnz9dGskL4RJ09CAAEEEEAAAQQQQAABBBC4oYC7zm00bHt3146OT254lO49bXx01Gan8u5aWkVZY1pRGtjZRniVatVWN7dMYe5XlbnpaZsYG7XU+RjLVY/n+wggMHgCel/Re6TeV4qlUiwBZqbylh8ft9Niyda3t2PZhqsqTYD7VUJ8HwEEEEAAgQgKEOAewU6hSn0voEEg7VofDqho4gUFAQQQQACBdgr83//9n7385S9vHvId73iHfe5zn2vnKTgWAggggAACCCCAAAIdFagGDbfgZe/w0PYODjt6rm4f3PM8F96eTqXcQiQtYKEggAACCCCAAAIIIIAAAggggAACCCCAAAIIIIAAAggggED/CBDi3j99OegtuXd32d3bzniekeE+6K8G2o8AAggggAACCLQmoJWzFT9woWMnxaKZJVywmDYGikt4e9hStaUWBBY0rOXAo5l83qYmJ9zcUH2G1nM1H1Ylk1Q8W/dL2A5fa5t9305LJTssHLuAuJsUhSflJycslUy6Nqa93rTrJnXnOQgggAACCCCAAAIIIIAAAvEX0LV2NfCtXtcGcgfuOreV8PNut3x0eNjyE+M2lM26De7cRmiJhF1cThpuuqaN47a0cdwVldS1+OLcrOWGhlib2u0O5XwIxEBA45B6X9F7ybfvPzA/CGJQ68eruLwwb8O5nD1YW7fyDccwo95wAtyj3kPUDwEEEEAAgScIEODOywKB7gq4iQ5+YOFljXbEI8C9u33A2RBAAIFBEPj2t79tL3vZy5pNffvb326f//znB6HptBEBBBBAAAEEEECgTwTCBTxBENhzK6umr/1SFmZnbHz0bDFShhXu/dKttAMBBBBAAAEEEEAAAQQQQAABBBBAAAEEEEAAAQQQQACBhwQIcecF0Q8Curete9zc3+6H3qQNCCCAAAIIIIBA9wT886Cg8IyaKqlNgeJWwnacFku2trXVUvWnJiZsZipvF9cOa06swtP1Vf/eixB3Vb7eaFhdKXfn5ej42Lb39q1xHjDfUgPPH5ROp212Km8Ko1PROmm1jYIAAggggAACCCCAAAIIIIBANwR0jasML13TVms1K5UrViyXrFKtWb1e70YVnngOBbVnM2nLj0/YcG7Iktok2fPcdfPTLpsVtlw733BtY3vnyror1Fj37xTmnu3RZnFXVpIHIIBAVwXc+GOj4cYgFdpeKpdtbWu7q3Vo18n03jk3Pe3e4751/0G7Dhu54xDgHrkuoUIIIIAAAghcLUCA+9VGPAKBdgtcnHyS9s52x6MggAACCCDQToEXXnjB7t271zzk2972NvuTP/mTdp6CYyGAAAIIIIAAAggg0HEBLRLRRJrCyYlt7ux2/Hw3OYEWq6dTqceeqjrXnjDRRwtV7szPucU3mhxDQQABBBBAAAEEEEAAAQQQQAABBBBAAAEEEEAAAQQQQACB/hUgxL1/+3aQWnbv7rK7L67ATfIYB6nnaSsCCCCAAAIIIHA7gXAdbVzD29V6zWOtBYFt7e7Z8elpS0HnuaEhW16YP98EybOLy4cVpNTr1cSqQ3Ae5K6/33aO7sTYmE2Oj1k2k3Ft05ppbQBFQQABBBBAAAEEEEAAAQQQQKDTAi6suGHuel3XukEQWLVWd0HuxWLJBbsryLhbRffT8hPjbrOzZDJpyfNcsauyxXR9Xg0CC4KG7R0e2v7h0ZVVHhsZcSHuOkfa83o+3nBlhXkAAgi0XSAc59N7ofZs1Huh1rVrM0pt3Kj3wDiW+Zlp9z6qjTnWt+MZQt+KOwHurSjxGAQQQAABBCImQIB7xDqE6gyMgC56dAGk3fEoCCCAAAIItFtgZWXFnnnmmeZh3/rWt9qf//mft/s0HA8BBBBAAAEEEEAAgY4LVPzAjaHcX1u3SrXa8fNd9wR3FxdMi20eLY8uaNGNVN34fnbpjnmex8L260LzeAQQQAABBBBAAAEEEEAAAQQQQAABBBBAAAEEEEAAAQRiKnAxxF0bV0fxvmdMaal2lwS0sbkCILTyQQETCuAkkLFL+JwGAQQQQAABBBCIuYDC0xKJRGxDxLQOuOoHLjht/+jo0gD3lILZkknT5+eJsVE3V1SfndOJh0Pco9KlLhzOD9zc1t2DQxfkftMylM02A+rU3ykvwdrpm2LyPAQQQAABBBBAAAEEEEAAgWsLvBhifLZpmYqCjBVefFoq2clp0arVqlunGhZ9v10lmfRsYvRsg7NUKnV2T+2a18aqdy04C6Lf2N6xk2LxyuppA7nhXM7dv9OGahQEEBgMAYW1673CBbcHgdWDwGq1mhXLZSuWSlap1lraiDKKWhpbfOndZTe2+mBj0yqVShSr2ZY6EeDeFkYOggACCCCAQHcFCHDvrjdnQwABBBBAAAEEuiGwvr5uS0tLzVO95S1vsS984QvdODXnQAABBBBAAAEEEECgrQK6gayJJ7pxvLqx2dZjt+Ng33HvJe4wFzfpCzfu29rds6nJCav7vvm+b6lkyoayGSbEtAOeYyCAAAIIIIAAAggggAACCCCAAAIIIIAAAggggAACCCAQI4FqEJgW0aocFAq2d3DoFtJSEIiLwJM2N3dB7kage1z6kHoigAACCCCAAAIIXF9AWW7alEsbcT1Y37g0+Gh+ZtpyQ0PmKbDdS1jS89wJNb9UgeZRLAp6Uoh7uVq19a1tN9/1pkWhSvmJcZuenHSHUHCcAuQoCCCAAAIIIIAAAggggAACCHRTIAxz171ZrfO8WGq1uvmB767vdQ1cqSjUveE2N9P3dP9W/12vt359rI3ctIY0k06fjQOcXw/f5IrYXacHDbcWdWVj0wXQX1a0gdz8zEzzvBfXuHbTnHMhgED3BLTe3q1hP39/K5XLdnRy4jaqaOfGFN1r0cNnCkPN6/W6Pbey2qtqdOW8BLh3hbnzJ9FHDf086iMEv4g7780ZEEAAgV4LEODe6x7g/AgggAACCCCAQPsFtra2bGFhoXng7/qu77K//du/bf+JOCICCCCAAAIIIIAAAl0QCMMMtDjkpFjswhlbO0U6lbJ72sk7YZY5X2ijZ4ah88enp7axvfPQwbKZjM1OT9nEcI6FKa0x8ygEEEAAAQQQQAABBBBAAAEEEEAAAQQQQAABBBBAAAEE+kIgvI+oxigEYGdvP1L3P/sCmUZ0VECBjFpEnMsNua+6/32x6N65AhoJaexoN3BwBBBAAAEEEEAAgS4LhKFI336w4gLUnlQSiYRp0yN9RlZwezJhFkbEKbAtyp+R60HDakFghZNT29rdfax5alur4U9eImHPLi9ZOpm0TDLp5tdSEEAAAQQQQAABBBBAAAEEEOiVwMUw97N8VcWznwWt6uvFa96L31OQugtjtYQLfNfGbip+ELigd40PpFIpU4B6eL9M1/7Kbb3tXmbhPeVSuWLr29uPjUWkkkkbGx2xsZERG8pmXb20hVySjdR69TLjvAh0TUAbU5ytt29Y4fjY9o+OrrXhRNcqesMTaShxbmbGxkdH7OCoYLsHBzc8UjyeRoB7PPrp0lrqo0LFD5qPUdgEg+J90LE0AQEEELhEgAB3Xh4IIIAAAggggED/Cezu7trs7GyzYW9605vsi1/8Yv81lBYhgAACCCCAAAIIDIRAeFNZIQbPR2jH7PDmqCbXpC/cUFN994+Pbf2R8PaLnXV3cdGFuHMfbiBewjQSAQQQQAABBBBAAAEEEEAAAQQQQAABBBBAAAEEEEAAgaZAGP6nf9AG1gpy171QCgJxE3haoLvun0c5oDJuztQXAQQQQAABBBBAoLcCYXDa9t6eHRaOn1iZMMB9KJOxTFIZLfFJLlfGjK5TFfy0vrXd3GhsJJezqfykKRiuUqna/tGhlStngXVPKyPDOVuan3eBdSkmyPb2hcvZEUAAgT4Q0LoMfp30QUfSBAQQQAABBCIicBbcHm64drbtWrj52sPf0783XH67i3k/f064uVn4HD1f98M87yy4vZ1jAeH95OPTU9s9OHTB85l02ibHxiybPds8TufTvbpU4iyIPj4jERF5QVANBGIqUAkC8/3ADo+PbXe/vwLOk8mkPXtn0fT1hbU1t2FGPxcC3Pugdy9OAFNzwp1cmDDTB51LExBAAIGnCBDgzksDAQQQ6C+BeqNhdd2RdDs9mqUTbMrUXz1MaxBoTeDg4MCmpqaaD37jG99oX/rSl1p7Mo9CAAEEEEAAAQQQQCCCAuE9rGK5bPsHh6avvS7T+Umbnpx0i0x0Ty0sugH+3IpuDteeWkXdWH3mzqJlmFHc627k/AgggAACCCCAAAIIIIAAAggggAACCCCAAAIIIIAAAgh0XUBTfWuNwC38D4LA9g4O7aBQ6Ho9OCEC7RTIZjJ2d3HBhUUQ4t5OWY6FAAIIIIAAAggg0EsBrdSs+IGdnBZta2/XBSQ9WhSatry4YHEMcFdbdI1aDQIrlctWrdUs6SUtN5R1n+01O1YGunbV3F2F2Otxjxl4ni3MzNjoyLBlXJBcL3uNcyOAAAIIxF3AjZ8GgaX5nRL3rqT+CCCAAAIIxFJA18G6j3tWXIz7+d8u/vvZZjMaE+jEJbCu0/2g4QKM675vmXTKhRq74PbE2WbKXHvH8uVFpRG4lYA2m6z6gRVLJVvb2r7VsaL25OFczpYX5q1SrdqD9Q23eUU/FwLcY9674aB6rV53O6OGk2XCZukXtSbOUBBAAAEE+kuAAPf+6k9agwACgy0Q6AI7aLiL0CBoWDaTdrsmZpPeYMPQegQGUKBQKNjExESz5W94wxvsy1/+8gBK0GQEEEAAAQQQQACBfhHQbVbdVA5vt0YhyH1hdsbGR0cfW2hyWCy5m8NXlf/3zF0byaSvehjfRwABBBBAAAEEEEAAAQQQQAABBBBAAAEEEEAAAQQQQACBPhWoBw2rny861fzfzZ1dNw+YgkAcBdKplAt4JMQ9jr1HnRFAAAEEEEAAAQQuE1BoWrVWt/XtHStXKo89NJFI2NLCvA1ns5ZOei5ELW5F16cKylUwktqjdamp82Yoi0bhUFq/qtC47b09Oy2WHmpibmjIlubn3PMyybPgdwoCCCCAAAI3EQjD27V2JJVIWIq8s5sw8hwEEEAAAQQQiLmAPgvpOl2fjVTOQts7Fxgfcy6qj8BACVSCwOp+YJvbO3ZaeniMLq4QGo+cnZqyyfEx29rZtaOTk7g2peV6E+DeMlX0HqjB8tr5b+jVjU2382k2k3G7m2rijAbL9ZWdTqPXd9QIAQQQuK0AAe63FeT5CCCAQHQEwkUca5tbbiKMLkqHc0N8jo9OF1ETBLomUCwWbWRkpHm+17/+9faVr3yla+fnRAgggAACCCCAAAIIdEpA97R0/RuFIHctOtc9tKELG6fpdtvByamtbW1dSfCSpSUbz2WvfBwPQAABBBBAAAEEEEAAAQQQQAABBBBAAAEEEEAAAQQQQACB/hV4dPH9QaFgeweHFgRB/zaalvWlwPLigu0fHNrs9JRbm6qS9hQmQXRjX3Y4jUIAAQQQQAABBAZIQBtv1fzAtvf27ej4+IktX5iZsbHRERdeHtfPwNWg4YLXw0C4iw3VtWs4h7dWq9vm7o6Vyi+G2SubZn562pLJJNcBA/SzQVMRQACBdgtoPYY2TgmLgkozBLi3m5njIYAAAggggEBMBHQtrs3U9JmIu20x6TSqiUAXBDRGV/UDq1Sr9mB9owtn7PwphrJZm9M8g2zWvvXCfbfJZL8XAtxj2MMatKg3XtxdRRO8dvb2H2vJwuyMjY+Oun9n0kwMO5oqI4AAApcIEODOywMBBBDoHwFNkPGDwJ5bWTXf921qYsJmpvJ8hu+fLqYlCLQsUKlUbGhoqPn4173udfbVr3615efzQAQQQAABBBBAAAEEoi4QhSD377j3Esd0McBd/31UKtv9tfUrCf+/Z5+xXDp15eN4AAIIIIAAAggggAACCCCAAAIIIIAAAggggAACCCCAAAII9L+A7oHWtNjPzGr1ulvjd1Is9n/DaWFfCISLi4vlsunvFwvrUfuii2kEAggggAACCCAw0AK6Uqv4gZ0WS7axs/PEDbdGhnO2ODtr6fMA834FCwOiSuWyrW1tPxSmNDI87IKWZJD0PEt5BMz16+uAdiGAAAKdELgY3l44OXFZZwoqzSa9TpyOYyKAAAIIIIAAAggggAACsRTQWGU9aJg2nXywtu6C3ONe8hPjLiuv7vstrc+Pe3tVfwLcY9aLFwctNDi+d3BomiDzpHJ3ccEFQaqTPc8jADJmfU11EUAAgcsECHDn9YEAAgj0j4B2lNbF9drmlpUrFdOF6UyeAPf+6WFagkDrAvV63dLpdPMJr33ta+1rX/ta6wfgkQgggAACCCCAAAIIxESgV0Hu6VTK7t1dNi9hlvEenhCs6/MX1jbctfnTyujIsC3Pz1tGB6AggAACCCCAAAIIIIAAAggggAACLewYtAAAIABJREFUCCCAAAIIIIAAAggggAAC5wIKcdd9UBUFuCvIXYHuFASiLLC8uPBYcPvF+hLiHuXeo24IIIAAAggggAACrQhobmi5WrPtvX0rlkqPPSWRSNhLlpcsk0r1fdCsrlurvm8HR0e2f3j0kIXWs01PTtjoyIglEwmXTeMlmCvbymuMxyCAAAKDLPBoePvmzq49u3THspmMDRHgPsgvDdqOAAIIIIAAAggggAACTxDQnBKN0Wnzq63dvYc2WYwj2NL8nA3ncqZrwePT0zg24dp1JsD92mS9e4KmcNWCwDR4oRepfvAuK9P5SRfwrkENhbkrxF27naYYKO9dJ3JmBBBAoE0CBLi3CZLDIIAAAhEQCG9OnpZKVq1W3UWpPsNnPc/46B6BDqIKCHRRoNFoWCqVsiAI3Flf85rX2Ne//vUu1oBTIYAAAggggAACCCDQXYFuB7mHN0bDxSUXW6vr86Ni0VY3t55401uf1e8uLNjoUMZYktLd1wlnQwABBBBAAAEEEEAAAQQQQAABBBBAAAEEEEAAAQQQQCAOArrnWGsEphx3zQPUur6DQiEOVaeOAygQ3j9/tOkKaqwHDdNaVt0bzxK2NYCvDpqMAAIIIIAAAgj0j4A+2yq0/LBwbLsHB09s2NL8vA3nhtxn334OLXfXrEFgfhDY/bX1xzYdS3qe5ScmbHxs1FJe0lLJhAtzZ85s//w80BIEEECg3QLaKEW/X5SBpiw0lYXZGRsfHbWMp9+r7T4jx0MAAQQQQAABBBBAAAEE4i2g66i6H7i17OVKJbaNyaTT9sydRdMGmd984X5s23HdihPgfl2xHj1eOyUoxEKlVC7bysbmtWqijr4zP+dC3HXTIMMIx7X8eDACCCAQNQEC3KPWI9QHAQQQuJ1A2Q/M931LJpPuQNp0SZsvURBAYPAEMpmM1Wo11/BXv/rV9o1vfOP/Z+9eQCTb9vqO/+td1V1d/Z73nDnn3KNGETUGg6KQkJAQUUTxjSiKoiiKoigGBCEgKEpEURRDJBIJBoMgKIqiKCiKoiiiiPfec8+8erqnu/pRXd1dz13ht6pXn5o+/ah37V37u65j95mpvfdan72raj/W+q34IdBiBBBAAAEEEEAAgdgJXBXkvlvet3qjMVYLTX68vrJy7YTHqsfxWc32Dg7t9OzsYtvFxQXbXF2zhVzGDUahIIAAAggggAACCCCAAAIIIIAAAggggAACCCCAAAIIIIAAAtcJKCCwdT4OUM88FV407mef6CMwqsCj+/dMY057A9u1zvx5YLuen2scKk/IR5VmeQQQQAABBBBAAIFZCui8VlkttXrDnm1tXVkVhZavLZcsm0678+N5Lt6jenrqrlU1+VhvUYj7Sqlky6Ul0+9p94frgnk+JmgbAgggMIqAD3D/l099cLGa1VLJNtfXyEoYBZZlEUAAAQQQQAABBBBAYG4Fgk7HGkHnjYmwotjYjbVVWy4W3X3Xlzs7UWzCUHUmwH0otukupA5b6rjVbLWsfHDo3mzDlEw67ULcc9nstcEUw6yXZRBAAAEEpi9AgPv0zdkiAgggMEkB/4BS2yC8fZLSrBuB8AsUCgWr1Wquov/6X/9r+9u//dvwV5oaIoAAAggggAACCCAwJoHeIHcNCnn/+YuPDA4ZZVP3NjesVCxa1k14fPWago65MAU9l2sHgWVSKTfhmgblzPewnFFkWRYBBBBAAAEEEEAAAQQQQAABBBBAAAEEEEAAAQQQQAABBHoFOmbWDALT88d+i8Lzhh032O82eB0CErgYVGxmuVTSfIij/s0HuCOFAAIIIIAAAggggMA8CPhAJLXl2dYrq9XrH2lWNpOxB3c2XQ6Lzo/nvSjQvhUEdnR8bMcnp2/0000kEpZKJS2fzdnqyvLFpE7qQ6sJnigIIIAAAgj0ClwV4O7vO+l7IzvnE6NwNCCAAAIIIIAAAggggAACwwjU24E1Wi3b3d+36snpMKuY6TK63nv78SM3AeSr17umySLjUghwD/me1s1vdYBRefpyy+qNxkg1TiaT9t6Tt1wohcIpKAgggAAC0RQgwD2a+41aI4AAAtcJ6JQ/sI4pCo5nkRwnCMRbYGlpyarnE7d9zud8jv393/99vEFoPQIIIIAAAggggEAsBfzzMT203dp5PTaDx/fvWSGfZ8D52ERZEQIIIIAAAggggAACCCCAAAIIIIAAAggggAACCCCAAAII3CTQG4zdjxQh7v0o8ZpRBS4HuGt9OlY10JpIxlF1WR4BBBBAAAEEEEAgLAKtjoLKP5xVa//oyPb2D66s3v07m7a0uOgC3Of9nFgijbZGs35YOueZNgpwv66kEwlLM/g1LIc39UAAAQRCIXBVgLsq9unvvO2+T+MwMUoodgSVQAABBBBAAAEEEEAAgUgJ6Nm87s+d1Wr2YnsnUnVXZfO5nL314L612217//kL8/cWI9eQISpMgPsQaNNaxHfQUmi7wimardZYNu0C3JNJwinGoslKEEAAgdkIEOA+G3e2igACCCCAAAIITFpgZWXFjo6O3GY+67M+y/7xH/9x0ptk/QgggAACCCCAAAIIhFJAM4hrcIiekQ07+3YmnXaB7QuFvPup/1bJp5jkOJQ7nUohgAACCCCAAAIIIIAAAggggAACCCCAAAIIIIAAAgggEFOB3qB3QtxjehBMudmb62u2WipZKpGwDCGMU9ZncwgggAACCCCAAAKTFvAh5c1221qttimzpXp6YienZ1duenW5ZBurq5ZJJU1B5fNedA2qbHs5XW6tD3a//Pe6bGDSp3k/MmgfAgggMJjAdQHuTx4+sFw2y7iNwTh5NQIIIIAAAggggAACCMREwN+7bLRa9qnnLyLX6rWVFdtYXbFK9cS2d3cjV/9RKkyA+yh6E162Eeimd8e9qcYV3q4q39vcsFKx6DrWqIMNBQEEEEAgegIEuEdvn1FjBBBAAAEEEECgH4H19XXb3993L/2Mz/gM++d//ud+FuM1CCCAAAIIIIAAAgjMnYAGhrgOvUHgZuDWz9vKdYHtfjk9FtOzsTgMrrnNin9HAAEEEEAAAQQQQAABBBBAAAEEEEAAAQQQiL5Ab9DSuFqTJcB1XJSsBwEEEBhYgBD3gclYYASBZDJpbz98YOl02rLJpHEKMAImiyKAAAIIIIAAAgiETsBfX+3sla16emrtdvvGOhbyObu/uWnZTPf8mIIAAggggAACtwtcF+Dus82453S7Ia9AAAEEEEAAAQQQQACB+An0Tj75/rPnkQJIp1J2d3PDFgsFe/5q285qtUjVf9TKEuA+quCEltebqt4O3EyuT19ujXUrfqdrdlM6146VlpUhgAACUxMgwH1q1GwIAQQQQAABBBCYqsCdO3ds93x2wffee88+/vGPT3X7bAwBBBBAAAEEEEAAgTAJNIOOaRDNQaViu+XuREe9pZ/A9qQl3EBzJjUO056lLggggAACCCCAAAIIIIAAAggggAACCCCAAALDCvjQdv2cRMkkE9xTnwQs60QAAQT6FCDEvU8oXjYWgYvBxWaWSxFSORZUVoIAAggggAACCCAwcwEfgNRqt+395y+s08d9tJSChzbWrbiwYHnOjWe+D6kAAggggEA0BK4LcF8tlWxzfc3SiYSlmTUwGjuTWiKAAAIIIIAAAggggMDUBIKOWaPdtnqzOfas6Uk3QvdPFeBunY4LcG80m5PeZKjWT4B7qHbHh5VpdTrWCjpWPjy08sHh2Gv55OEDy2WzbvZX7nOMnZcVIoAAAhMXIMB94sRsAAEEEEAAAQQQmInA/fv3bXt72237nXfesffff38m9WCjCCCAAAIIIIAAAgiERUATHmswzYtX29ZstayQz9tCIe9+KsC9tyQSZgS2h2XPUQ8EEEAAAQQQQAABBBBAAAEEEEAAAQQQQACBcQlcFdrearXs+PTUKsdVqzcaI2+qVCzavc0NF96uEHcKAggggMDsBAhxn519HLesMC2FanEOEMe9T5sRQAABBBBAAIH5FPBZLa/LZTusHPfVSN0NW19dtbWVZcsmE5ZUh1QKAggggAACCNwooLEe7SCwTzx99sbreObEgYMAAggggAACCCCAAAIIXC+gPiH1Vssq1VPTPcwolbsbG7a8VLQgCKx6empHlWM7q9ej1ISR6kqA+0h8k1tYQRS6SaEgik89fzH2DaljrW52qGOtOtdQEEAAAQSiJUCAe7T2F7VFAAEEEEAAAQT6FXj8+LG9eNG9D/DWW2/Z06dP+12U1yGAAAIIIIAAAgggMJcCbibxILiybQS2z+Uup1EIIIAAAggggAACCCCAAAIIIIAAAggggAACZjaN0PZe6GQyae89ecv9VT6VZB8ggAACCMxYgBD3Ge+AGG1e5wBvP3xg6XTassmkMY9LjHY+TUUAAQQQQAABBOZUQAHuzXZgR8fVgQKQctmsPdG5cSJhaU6M5/TooFkIIIAAAuMS8OM8FNi3tfP6jdW+8/iRZdJpy6WSRqrZuMRZDwIIIIAAAggggAACCMyLQCvoBrjr/uXewUGkmrVYKNj66oqlUin3J6GB/p2OtdptO6vVrHpy6n5qsq95LAS4h3ivKoxCNytevNq201ptrDUtLizYg7t3XIcadayhIIAAAghES4AA92jtL2qLAAIIIIAAAgj0K/D2229fhLY/fPjwIsy93+V5HQIIIIAAAggggAAC8yjQDDouqIbA9nncu7QJAQQQQAABBBBAAAEEEEAAAQQQQAABBBBAwAtMO7T9srzGmGisSSaZsJRuylMQQAABBGYqQIj7TPljtfGLQcZmliHEPVb7nsYigAACCCCAAALzKOADZYMgsKcvt6zZavXVTE1u9M6jh5ZOpSxL4GxfZrwIAQQQQCC+ApowRaGDu+V9O6hULiBKxaLd29xwz5n0vImCAAIIIIAAAggggAACCCDwpoDGzJ81GnZwVLGj4+PI8WQzGctmM5bLZE2TYup3Xf0lEklLprrZ1q1m005rdauenli93pibQHcC3EN8uOomhW5WXL5RMY4qa5Y6zVZHgPs4NFkHAgggMH0BAtynb84WEUAAAQQQQACBaQh87GMfs/fff99t6t69e/bq1atpbJZtIIAAAggggAACCCCAAAIIIIAAAggggAACCCCAAAIIIIAAAggggAACCMxAYNah7b1NJlRjBgcAm0QAAQRuESDEnUNkWgKb62u2Wiq5zWUJcZ8WO9tBAAEEEEAAAQQQmJCAz2opHxy6UFmFud9WEomE3d/ctOJCwQW4JyMwwWGno2Qk938UBBBAAAEEpirQCDoWdDpuspR6o+G2rclQnjx8YMo1yzEZylT3BxtDAAEEEEAAAQQQQACB6Ajoeur07Mz2Dg7ttFaLTsWvqakmxMzlcqZw84VC3rLZ7MX9yk6nY7qF2VSg+1nNKtXqxTVkFBtOgHuI95qf2VUH2fbu3lhrqs406lSTTiQszWx1Y7VlZQgggMA0BAhwn4Yy20AAAQQQQAABBKYv8Omf/un28Y9/3G14c3PTXr9+Pf1KsEUEEEAAAQQQQAABBBBAAAEEEEAAAQQQQAABBBBAAAEEEEAAAQQQQACBiQlcFdrebLWsenpqlePZDVJaX1mx9dUVN4BKwRoUBBBAAIFwCBDiHo79MM+1uLe5YZrIxRedC2QIcZ/nXU7bEEAAAQQQQACBuRdQKFC9HZjuudVqdWs0m9e2ud5suPAghbwvLS6azo91PhyFHJamQmnMLJWwSATOz/2BRwMRQACBGAnU2oH77vzE02cXrdYzJj1rSiUSliHPLEZHA01FAAEEEEAAAQQQQACBQQR03/Ks3rDt3d0b71sOss6wvTabzVghl7e8C3bPWSaTuajizl7Zjo6Pw1blvupDgHtfTLN70VU3K8ZRG81Wl8tmZz5bnZ4HqBOZHgvovosC5SkIIIAAArcLEOB+uxGvQAABBBBAAAEEoijwmZ/5mfbP//zPrupra2tWLpej2AzqjAACCCCAAAIIIIAAAggggAACCCCAAAIIIIAAAggggAACCCCAAAIIINAjcFVoe6vVsuMZh7aripl02u5ubpgGGKkkEwnLjhisoTEiQafjQjooCCCAAAKjCxDiProha7hZoDfEXV/fCRv9fABzBBBAAAEEEEAAAQRmKaBwc11L+dLp+T3Rc8+q3W7bq9e7dlqrWTKZtHcfP7JMKhX64FlltTSCwDWPoNxZHmlsGwEEEIifgP8O0sTEWzuvHYD/DtVPTRLM06H4HRe0GAEEEEAAAQQQQAABBPoTUMa07kW+3N6x3nuW/S0dnVfp+jCbydid9TWXfW2JhB1Vju11hLO0CHAP+fHnHwq8eLXt3mTjKOpc+87jRzp+LZdMjmOVQ62j94GAX8E4OvoOVRkWQgABBCImQIB7xHYY1UUAAQQQmIiAuk+1zztS+Umh1NmIQX8T4WalUxL47M/+bPvHf/xHt7Xl5WU7PDyc0pbZDAIIIIAAAggggAACCCCAAAIIIIAAAggggAACCCCAAAIIIIAAAggggMA4Ba4KbW+2WqZAi8px1eqNxjg3N9S6VkslW19dccEavUXBGqlkty/WICEbCm1vd+wiHEvLZpJJGzEPfqi2sRACCCAwbwK9Ie7lg0OrVKum7xUKAuMS8CHu+v5OJxNuUpdBzgPGVQ/WgwACCCCAAAIIIIDAuAR0HfVhhPultXbMFH+u+1mHPcFBTx4+sFwmY9lUKtT3tHoD6hX0lE0lGVc5rgOH9SCAAAII3CjQ6nSsFXRst7xvB5WKe62eNa2vrDCpCMcOAggggAACCCCAAAIIIHCDgO5V1tuBHZ+cuEkl57loEk0Ft9/ZWLdsOmPHJ1Xb2StHuskEuId8910149yoVfY7PZ1IuI40syq9ncZ668DsrrPaI2wXAQSiJECAe5T2FnVFAAEEEJiUQCMIXIC7Bp+ok5Emq9JAQl3n6HqHgkAUBT7v8z7P/v7v/95VvVgs2vHxcRSbQZ0RQAABBBBAAAEEEEAAAQQQQAABBBBAAAEEEEAAAQQQQAABBBBAAIFYCkQhtF07Rn2t7m5umMaXqKi3lQ+zOqvVrHD+9/o3jfFIJcyFuF5VtJzarb5cfh3q06WA+uLCgluEcSKxfDvQaAQQmIDA5fF4CnFXmDtB7hPAjukqfYi7b76Gn+p7nDD3mB4QNBsBBBBAAAEEEJhzAR+YpPtYWzuv3bXV5vqaLReLLsB9lnksN9Hr2rDRals7CKzR7I6tLC4ULHM+EdOc7zaahwACCCAwY4FG0HEToDx9ueWeBWls/7uPH7mfuVSSCQFnvH/YPAIIIIAAAggggAACCIRXwOdLHxwd2e7+QXgrOoaa5XM5e3D3jqWSSTs6PrbX5f0xrHW2qyDAfbb+fW1dMyS4G/+Nhpt5Tjf9R+lUpQ6wOpBnHeCuxqtdzSAwfZD4ok492WSyLxtehAACCMRVgAD3uO552o0AAggg4AX8ABQNPDk4qlir3bZsJmN31tfczGsaKKAOUsS4c8xETeDf/Jt/Y3/7t3/rqp3P5+3s7CxqTaC+CCCAAAIIIIAAAggggAACCCCAAAIIIIAAAggggAACCCCAAAIIIIBArASiEtrud8pqqWTrqysuSEOZ7IrSUBtUtnf3TH2yFPBeWiq6sKp0Ou3+TX2xUkmFuXf7ZSmco93phrf7Uj09tcpx1fRTRYOWFBSv9akoRErLUxBAAAEERhNoBR1r9Xz+ntZqtn9waPpJQWBUAX1vawyqzgXUL9sXH+bOd/mowiyPAAIIIIAAAgggECaBZtCxerNp5cNDOzquWiGfs/t37lgmnbJcSHNPGkFgZ/WGHVaOTZMx6hzehyFldeJOQQABBBBAYIICtXZgQRDYJ54+c1vRM6f1lRUm852gOatGAAEEEEAAAQQQQACB+RDwmWl7+we2f3Q0H426ohWLCwVbW142hbgrG27vYD7C6glwj8ghq5v+vZ1a1SFWHWOHKaVi0e5tboQiwN3Xv7d96sCjTrkUBBBAAIHrBQhw5+hAAAEEEIi7gB94sr27a5XqyQWHOhs9unfXDRpMJ5OEuMf9QIlg+//tv/239td//deu5plMxhqNRgRbQZURQAABBBBAAAEEEEAAAQQQQAABBBBAAAEEEEAAAQQQQAABBBBAAIHoCSiGXGMbUgo1Pw8pv64VUQttVzvUt0ph6hpIpJJWGxPdNqv48PbLbfYBrvrpi0Z8+Nj2VqtlR9WqC25vtlpXkvnwDv2jbLVtho1E7z1CjRFAIHwC+j5Sn1r/mVxvNNzgV409pCAwDoHLYe76HicQchyyrAMBBBBAAAEEEEAgLAK6rqq32nZydmavXu9aKpm0h/fuunChXEpTH4ar6FaeAtx1L26nXLbO+eReypApFgqWdeMqw1brcBlSGwQQQACB0QQU4K4JRJ6/2nYrenz/nhXyecsmkzz7GY2WpRFAAAEEEEAAAQQQQGDOBVqdjjXbgW3v7dlxT2baPDVb14fqK5jPZl0u3OtyeW6aR4B7hHalv5HuO7rulvftoFIZuAW5bNaePHzgOr2GqbPMeZ9fbsQMvEdZAAEE4ihAgHsc9zptRgABBBDoFfCzyZUPDq18ePgGjsLb76ytWaGQt2wqxQRRHDqREviiL/oi+8u//EtX52Qyae12O1L1p7IIIIAAAggggAACCCCAAAIIIIAAAggggAACCCCAAAIIIIAAAggggEBUBRR85Mc1qA3KOUq5oPGEC2qKYmi73xerpZIbGKX+KAptzySSprjf28Lbe/elAlxLS0UrFYsuDL56euqCovSzn6JlFCSlQVoqCpJSkDsFAQQQQGB0AX1H+e8prU0TahweVdwEG0EQjL4B1hB7gc31NdP5RCaZcOdHFAQQQAABBBBAAAEE5kVAE2I12oHVm017+nLLBaJvrq3aSqlk2VQydOe/msSr0W7b6/19d2/OF+XIrC6X3L07AnTn5eikHQgggEA4BQhwD+d+oVYIIIAAAggggAACCCAQfgHd2ztrNGx7r+wmxpq3onuUD+7esVQqZcfVqu3szU94u/ZVLAPc1aFWfUSi2k1EDwDql2aiG/SN987jR67DbD6VHHRRXo8AAgggEAIBAtxDsBOoAgIIIIDAzAX0gLfVbtvL7R2rNxpv1CebybiL+ayue9KpmdeVCiDQr8CXfMmX2J//+Z9fvLzVarmbUhQEEEAAAQQQQAABBBBAAAEEEEAAAQQQQAABBBBAAAEEEEAAAQQQQACByQkoyFzBtwojV+htcWHBjbm4qujffXj55X5Lk6vhcGtWYLv6UWnwkIoC0xWcrrb68HYF+9Yu9b+6amsKhKpUu6FQspHDMEUhUnfW17ph8lpXMunC8ikIIIAAAqMLaNykD3PX2vQZf3BUcZ/fw35uj14r1jAPAoxHnYe9SBsQQAABBBBAAAEErhPwoeh7+wduIiwFoa8tL1s6lbJsiG5c6XpP4e3VkzN7XS5b+9KEXbqnqQkUNSGl7r2lE5qkkhtvHPkIIIAAAuMVIMB9vJ6sDQEEEEAAAQQQQAABBOIjoP56CnDXvb3Ts/kKcF8o5G1zbc2U+3ZQqZjutc5biWWAeyMITJ2RMslE6GY77fcA040MdfTVDK7DFN10V6fXVCLhHCgIIIAAAtESIMA9WvuL2iKAAAIITEbADyLsdDp2WKm4ASYKdFdJp9P28O4dy2ezlk11B/pREIiCwL//9//e/vRP//SiqvV63bLZbBSqTh0RQAABBBBAAAEEEEAAAQQQQAABBBBAAAEEEEAAAQQQQAABBBBAAIFICvh+SK1Wyz54ueXCblVy2ayVloouzF0lKqHtl3fCk4cPXFsU3K4A997w9kF2WPnw0MoHh4Mscu1rFSClEHeNa1FhbMtYWFkJAgggcCHQMTMFEOoz3xeFuOtznCB3DpRBBXQeofMJBT+GKbxy0HbwegQQQAABBBBAAAEErhNQ/oxyaDQ2sXxwYIsLC7ZYKFgqmQzVOXAj6Lg67ipo/vj4yuYU8jkrLiyaApOy6bRl0il3743xlRz/CCCAAALjEiDAfVySrAcBBBBAAAEEEEAAAQTiJKDeG80gsFq9Ydt7ZavV63PTfN1L1aSY+XzejirHtru/Pzdt621IrAPclVueTSbf2LHqlKRbz2HONFfnqVanY7vlfTezwDBFnV3fffzIzZoqgzC3d5j2sQwCCCAw7wIEuM/7HqZ9CCAwDwJ+4EPHOqb4cA1+o4xfQNdwukYKOh1TkPvxyYkdn5za6dmZrZRKtr6ybPlMOrKTd41fjDWGXeA//sf/aH/8x398Uc3T01MrFAphrzb1QwABBBBAAAEEEEAAAQQQQAABBBBAAAEEEEAAAQQQQAABBBBAAAEEIimgfl71djew/enLLas3GpFsx02Vvhg4pFD61JtjaPpprA+wGmeAu9+u6nZvc8PS6bT7q0wyQV+vfnYKr0EAAQQGEPBjEf0ip7Wa7R8cmn5SEOhHYHN9zVZLJb6n+8HiNQgggAACCCCAAAKRFbg86aGGg2aSGhkajtJ7H/PF9radnt18TbdSWrK1lRVLp1KuAQpx1xjXsLQnHKrUAgEEEEBgUAH/zOisVrPnr7bd4o/v37NCPk+G2aCYvB4BBBBAAAEEEEAAAQRiJaD7e4124Ppq7OyVrdFszkX7NRH84wcPLJtJW/X01F693p2Ldl3ViFgGuLuAv07H0olux07dGFDR3yn0T0UHQSrRvQk9qaItDbP2ZtAxtWF7d88q1erQ1SsuLNiDu3dcHYbphDv0hlkQAQQQQGBkAQLcRyZkBQgggMBEBbqdYdoX1xq6vtD1ByHuk2PXNZL7c36BpyD3XDZrmXTasumU86cgEAWB//yf/7P94R/+4UVVj4+PrVgsRqHq1BEBBBBAAAEEEEAAAQQQQAABBBBAAAEEEEAAAQQQQAABBBBAAAEEEIicQCMIXD+v3fIW8EN9AAAgAElEQVS+HVQqkat/vxVWSHqpWByqH9skA9x9/ddXV2x9ZcX9p+9vp5AsCgIIIIDA+ATcmMqgY+dDKd2kJQdHlZHGJ46vdqwpzALvPH7k+mTnh5gIJsztom4IIIAAAggggAACCFwW8NdNiUTCTWAUtttTysRptgNrtlq2t3/gApFuKmpHPpd19wULuZxlMhlLJ5MuS0f34CgIIIAAAggMKqBJkXV/cWvn9cX3EAHugyryegQQQAABBBBAAAEEEIijgKKu1VdRfRT3D4+s1W7PBUMqlbJ333psnSCw95+/sCAI5qJdVzUilgHuHsIH/PkAd/29Oh6pKOhPRQHuurHeW3QTQUHv/ob0MLelNfOBDiutI3tDr1IfKu87oPbWuXcmumGPUAW4K8j9qnYOu86oLadAfO2CSYb1R82E+iKAQPgFCHAP/z6ihgggEG8BnWM222334FEzna2USpZOpVyAu847h7mGiLdof63312q6juqcDzDRtVQmmXTn/BQEoiDwpV/6pfb7v//7F1U9PDy05eXlKFSdOiKAAAIIIIAAAgggEHkBPTPk+jHyu5EGIIAAAggggAACCCCAAAIIIIAAAggggAACfQuon5fGaKifl4Im5rkkk0l79/Ej089cKjlQH7ZpBLjLXsGwCpov5PNuV/hxHuoDRveveT46aRsCCExb4PKYSgX/HR5V7Kha7WsgrfsuyWYtn81aOpO++F1/f1qrWavVsmaz9eHvrda0m8j2xiigff3k4YOPrFHfzTqnoCCAAAIIIIAAAgggMG8CypJR8HlY70dpYq5WENhJrWb7h4d2VqvfugtSyaSVloq2tLjoQtz9mMtUCEPqb20ML0AAAQQQmJnAdc/VfIB7OpFwWQoUBBBAAAEEEEAAAQQQQACBjwooG02TYh0qwP2o4vpWzEt5+9FD1/fvxfaOKSd7XktsA9z9DQHtWHW29cHtB0cV19FIO1/h5upgcjncXJ1Pm+ep/rrxflMA+1UHjrshrukPzstN4en1ILB2q23JVMoFyWtZF0oYBFY+OHSzJ4xS1DFKN0HUzrjdBNF+bHUC8wH+ugEkAwoCCCAQBQEC3KOwl6gjAgjEVUCDGnS9cXxyYq/L+9Zut21xoWAP7txxHXe6zx0Tpu7qdHCZzFHig9y70t58MttirQiMW+DLv/zL7Xd/93cvVlsul21tbW3cm2F9CCCAAAIIIIAAAgjMrYCuCXsew93YTl2j6zpez9/O6nX3/C2dTltBz80YlDK3xwgNQwABBBBAAAEEEEAAAQQQQAABBBBAAAEEJOD7eSm09unLrb4Ca6Mut1oq2eb6mgtoGmQczLQC3L1vqVi01eWSG+fiC2HuUT/6qD8CCIRRoDu2rmMKJ1TR81KNraxUq6bvx5uC2gdtD8Hug4qF5/X6Xl5eKr5RIT1X1/hbjXfV2FgKAggggAACCCCAAAIITFdA9zYbrbbLntl6/dpOz/oPRdLkiSulJSsuLFyMd9V5Pef2092HbA0BBBCImoB/VqR7iO8/f/HGczV9p2iCXt1PHPQZVNQcqC8CCCCAAAIIIIAAAgggMKyAv646Oq5a+eDAWu32sKsK3XL3NzdtoVCw6smJ7ZTLoavfuCoUywB339FWyfwKQVcHoKuKbgo8efjgI51J/MwFWkahi2l386C7Br0pbpsITrMefBjfbjd2VOndlq+jOkB96vmLcR0DrlOrQtz9TZB0Qm2Y344z2kc6BvRHRceBHjKoxbmU9igFAQQQCL8AAe7h30fUEAEE4ingJ2tqB4Ft7bx+YzYwXWDe39ywVCrVxel03LUEM0nH81ih1QhcJ/CVX/mV9tu//dsX/7yzs2N37twBDAEEEEAAAQQQQAABBG4R0FOf9qVJlG9D0zO9w0rVtvf23nipruHvrq/ZQq470TMFAQQQQAABBBBAAAEEEEAAAQQQQAABBBBAYH4EFFLb6mjsR3c8gcLb643G/DTwlpZojIzGkAwSuNoMuuMvyoeHbgzOtIqCYRX6sbJccuN6fBmk7tOqK9tBAAEEoiygb0T1gfZj7dQWBTFprOFVRc9ZE+5/3TGIeqTa+1RVY/c0elJftR1TQPz1OhrXeXhUserpaZQJY1f3i0HJjMeM3b6nwQgggAACCCCAAALhEXAh7u3A9g8P7aByPNAElRrjulgouFClQj5n6VTKZa3Mc85MePYcNUEAAQSiKeDz0l682r4yq03PcR7cvXMxOW+2J48tmi2m1ggggAACCCCAAAIIIIDAeAV8DvbR8bHt7h8MdD9vvDUZ/9o0YeTq8rJ1Oh374MXL8W8gJGuMXYB7S51tz3v9XHdDoHffeCD/d7rhnEqYC2vQarS+7Hliu34PWm1LpVM3hjmo86qKFnOdlG44GBpB4LZTqVZNwe3qKKtOSdeFzg97XGm9ugnS26nVd6bygfS+r1TyvMa3BdUPW5dJLef3l+9orY5kCtWUpdqujr0Kz0wTxDGpXcB6EUBgjAIEuI8H03cM1tr0faxv5ah9v41HgrUggMA4BHoHL7zc2bGT07MrV5tOp21pccFdcPqOLUTBjWMPsA4E5kPgq7/6q+23fuu3LhqztbVl9+/fn4/G0QoEEEAAAQQQQAABBCYgcDlMQM9/jqrVWx9cr6+smB5y7+xdPZO3rtnfenDfirnsBGrNKhFAAAEEEEAAAQQQQAABBBBAAAEEEEAAAQSmLaABUBpL4sdFKLRdYeRxC4wdNHDVh7fL6/mr7Vvvv4+yX/14lkI+bwuFvG3v7tlqqWTrqysuRFhDPTIJBUmNshWWRQABBBC4SUDflRojqXJbUPugkjcFu2t83255P1aTqgzqF7bXP75/z/SdzcQqYdsz1AcBBBBAAAEEEEAgTgIuwL1ybMcnVTur1Ydq+trKsm2srrrsG5+dM9SKWAgBBBBAYG4F/LOig0rF3cO7qWyur7lnOyrkeM3tIUHDEEAAAQQQQAABBBBAYAgBH+C+s7dnR8fVIdYQ3kWUZ33/zqbLs/74B0/DW9ERaxa7AHcfiK7g7n472irYu7RUdOHpvkNob7i5wtxV1IlIbwr9m/+7UfaP1qf6qp6q76SLOrSqY2s+mzWFSvaGuV+1bd9GdbIJe/E3glRPdRw+OKo4V7VR+3d1ueQ69HLjJ+x7kvohgIAXIMB9tGOhd0KXy2vSt5q+D8bxXT5aLVkaAQSiJtAbGKeBame12rVNSCQSdmd9zZaXltwEQvrcoSCAAAIS+Nqv/Vr7f//v/11gPH/+3B49egQOAggggAACCCCAAAIIXBK4HNzeDgI3CbI6BSvE/bby3pO37BNPn934slKxaA/1wJjr9ts4+XcEEEAAAQQQQAABBBBAAAEEEEAAAQQQQCCUArqX7IPbfQU1jkD3kxUUG9dyb3PDdA/8tr5r0whv15gOH9juQmDT6Yvdon2kQU8qt9U1rvuSdiOAAAJRF9D4yVYncOMyVSrVqr0u7/f1zDfqbY9K/TXm0odu9dY5l8u6cZnqBZ9LJaPSHOqJAAIIIIAAAggggMBcCWgSrvJRxY5PToa+36lz/o+99dgFuHNuP1eHB41BAAEExiLg88+arZY9fbnV13073TPSsyh9x2goRkaT9I6lNqwEAQQQQAABBBBAAAEEEIiugA9wf7W7a8fVk+g25JqaP35w3wq5nL3//IW1Wq25a58aFLsA91o7cDcCbgtkuG5vqzOoZnrTjQJfFNqg/6koy31cNwx0s1wBsy9ebQ99s3zUo1YHSKHQ7fB6dlZzvyvIvjfMXv8WxuBz9dvqdMyaQWD6XftdHbjUkUv7T/uxt3OvgnrVjnHtv1HtWR4BBBC4SYAA9+GPD323NtuB1ep1Ozk7s3q94b4jstmsLRTytlgoMKnH8LwsiUCsBXqD4z757Lm12+0bPXRO/fDeXUunUq5jC+ehsT58aDwCFwLf8A3fYP/3//7fi//+4IMP7MmTJwghgAACCCCAAAIIIDAzAT2v0kWrrlzHkWOu+3NapYZvd5+rDbbejwS3t9u2f1SxIwW368FQH8U971tbs63Xt0+g/K/efduySQab98HKSxBAAAEEEEAAAQQQQAABBBBAAIFQCeheUbtjrg/xdUX3uxQITEEAgfkT0H1oDXjSHxX1E1Vwe/ng0BQwEfeiwIx3Hz9y/WU1HkZjKS6XSYW33xTYftV+UdUyiW7ABwUBBBBAYH4F/IQrfgzgwVHFyoeH89vgCLXswd07b4ylvarq151PRKiZVBUBBBBAAAEEEEAAgUgKqI/v3tGRVU/P7PTsbKg2JBIJ+7S3nzA501B6LIQAAgjMv4DPP1NL9axte3evrxB3PYN6ePeOm8RXhftH83+s0EIEEEAAAQQQQAABBBC4WcAHuOu6SpnI81Ye3b/nAs73Dg5s//Bo3prn2hObAHd1wPVB3roZsLVzeyDDdXtcNwjurK9ZOwhsuVh0nVYvl3HcNAhDgPtNR32pWLRcLvuGwTjaPY53mu8s7Nd1UKm4ztbqeK3g9tVSyf2TZoFVR151OKY/7zjkWQcCCExLgAD34aT9yavC2zWph372Fn0v6AHA/TubhLgPR8xSCMRaQAMGGu3AWkFg7z97bp0+QuPWVpZtY3XVDQbWZEIUBBBA4Ju+6Zvs//yf/3MB8clPftLeffddYBBAAAEEEEAAAQQQmImAnq81guBi27py9c9W9HOQK9neAfdXNUbr8oHu+tkNeP9wG5eD21vtth0cHtnh8XFf1+C929QD0qXiou3slW91fe/JW7aQSd/6Ol6AAAIIIIAAAggggAACCCCAAAIIIDB7Ad1DagfdwOb+pvrT/S6FuBMMPPu9Rw0QGI+AJm9odexiwk+FtWuwk0JgNZaA8qGAxlRobIUvGlPhx1ZMKrzdb2t9dcXWV1Yutq1nDqmE9ls3eN8X+tVxxCKAAALxE+gNhNL3+G553wVDUWYjoPGj9zY33LN8TahyU6Er/Gz2EVtFAAEEEEAAAQQQiLfAMAHu6XTalhYWLJvNun7A2WzG8rkcAe7xPpRoPQIIIHCjQG9um563KWyw33t2vc+EeO7DgYYAAggggAACCCCAAAJxFvB98uY1wP3x/ftWyOdcf021cR5LbALc6+3AdcTXxb+CvOuNxlj2Zy6bteLigkvCV1GYu/5OJZscrTN/I+i4jsMvXm3baa02lvpOYiVq8+py6aIDrW7SZ0Zs+zD19J11NeTC3fhptdx+PjyqOL9MOm0P7t5x+2dWdRymXSyDAAIIXCVAgPvgx4UPb1eg8ovtbTurvRne3rtGhbjrOyOVTDKT6+DULIFAbAV0Dlpvt+30rGZbr1/3FR6XyaRNF57pVMpyqeRAwXexhabhCMy5wLd8y7fY//7f//uilf/yL/9in/ZpnzbnraZ5CCCAAAIIIIAAAmEVUHi7rnePjo/d8xUN0OgtGoCtq1n3UyO2ryiXg9u1LoWvq6SSKff8RtfH2UzmWgat2ce16PmPZt7WeoYt2qZCafqZ8Plfvfu2e+ZHQQABBBBAAAEEEEAAAQQQQAABBBAIr4DuQemP7mX5oj7jlePqjYHNK8slKy4suEXSyYRpwHici59EUQb+nl+8ReJ8NESv7ZfvRWscgULbNRiIcr2A7v2Xlorus1D3znuLDJ+/2p5Y8L22rUBYP/4mk0yYsttb5wHu+m+FylMQQAABBOIncHlyb40LVJD7uMaDxk90uBbr3ODJwwduvOyo42SHqwFLIYAAAggggAACCCCAwE0CflLbvaMjq56e2enZWV9gysfR5I7qE6wx97oDl0gm3TMSPSuhIIAAAgggcJ2ADxvUv+t5vAL5+plAWc+hlN+ikk8xNoMjDAEEEEAAAQQQQAABBOIp4K+pnm1tWa0+njzssEguFgp2Z2Pd5eh9/IOnYanW2OsRmwD3WjtweOqoo874B5XK2DG1QnVIee/JW27dCqrQTWp/j1qDAtR/tN9b1qqzQig+9fzFROo67pWqU45mvSsVizMJSPchImqX3BR8r6IZYPUQYblYdPtH+yXLg4Nx737WhwACUxYgwH0wcD8wp9lu287unp308RBaDwF0Mpg5D1UebIu8GgEE4ijgJ4o4Oq7a63K5rwB3TRTx8N5d19mFAWdxPGpoMwIfFfi2b/s2+1//639d/MM//dM/2Wd+5mdChQACCCCAAAIIIIDA1AX8da4mKtOEiCq6jl0oFGxxoWB6mJpKpd6ol57BpM5D3TW1civQtLvdosD18uGRtVqta9uiZzou0P081D2TznTD3dNpC4KOlQ8Pxxa2o+d5n3j67EbX5aUle7C54a7ZKQgggAACCCCAAAIIIIAAAggggAAC4RIIXGi7ueB2X3w/8aPqzcHtvS1RPzEFCHf7GJulE92fcSqXAzJ72y4KBSjfNIljnKxoa7gEXEBRp3sv2heFRRweVUxBr5TBBHrD3BW2Mcnw9t6aaQzK+sqK+6veCV31e44Qj8F2Iq9GAAEE5kxAX/GtTnfScRVNzPK6vN9XKNScUcykOQpv1/kBk13NhJ+NIoAAAggggAACCCBwq8CwAe5Li4u27CZ1LJzf/+8+FInZo5FbfXkBAggggMDVArpX1ww0WsTcfTqFuOv53E3FPwtishCOKgQQQAABBBBAAAEEEIizgA9wf//5ixvH2kfR6NG9e5bPZd1Ek9u7u1FsQl91jk2Auz9YB5m9rS/BK16kjvy6caAOKleV224m+EAMLaubFOpcFKXyzuNHLlhDJXs+mGHS9e/dv1s7r92Mr9oHGkzRW+gwNOk9wfoRQGBaAgS49y/dOh+co2Co7b1y3zOIawuba2u2UlqyjGYOj9uovP6JeSUCCJwL6IGjJhVqNJv29OVWfwHuqZR97K3HM5kAiR2HAALhFPiO7/gO+5//839eVO4f/uEf7LM/+7PDWVlqhQACCCCAAAIIIDDXAvV2t1OtrnEVfHVV0bMwH+ZeyOevfE2lemLlwwNrNq8Pbp8FpJ7nLRUX7dXrqx8E57IZe3T/vi1mus+8KAgggAACCCCAAAIIIIAAAvMroGe9ugrWz06nY5qgjMm85nd/07JoC/gwEvW19nHNGhSuwPbKcfXa+1i3tVr9jRXirntGKvoMUGh5HIrvg622NlstKx8cOkcNMiguLtjl+369Ye7XCWn/6DNVP+NkGYfjJUxt7B1zoc8BjRPR8avjmBI9AT1v0OewH4OjzyH9rs8czsuitz+pMQIIIDBuAT9hiw+FOjiquMm/KZMT8KFaGkaj8aEUBBBAAAEEEEAAAQQQCJ/AsAHuuu+2urxsy0uLlonhpLbh25PUCAEEEIimQO9z5k88fXbtpIt6Fv/u40cuAyzPxL3R3NnUGgEEEEAAAQQQQAABBMYi4K+jPvn0mbWDYCzrDMNKCvmcKcBd4zA++ex5X7l7Yaj3MHWIRYC7D1I8q9Xs+avtYZyGWkad+FeXS67jqDoC+86kt3UibQTqtN5xHYnUiThqRQdVOp12HWjVMT83hZsnCsrUflbHaz94Qm7qJJS0hGkMRVwGUkTteKG+CCAwnAAB7re76cFzK+hY6zxMebe8b6e12u0L9rwik0nb/c1Ny+dyoRpI1jkfOJywhPuuoyCAQDgE/IzRZ/W6vXi17c7pbysa5Pr4/j0Gmt0Gxb9fKaAjTDcuVBIJfStQ5kHgu77ru+xXfuVXLpryd3/3d/a5n/u589A02oAAAggggAACCCAQIQE/KaJCr7b39vqquTrULhTytlgo2OLCgtVqdds7OHATnYW1bK6vWTadtr3zUCpfTwW731lbs0Imw/23sO486oUAAggggAACCCCAAAIIDCngQtp9WPv5z6tWpWdv6RgFOA/JyWIITE1AgY0+FNxvVH2Gdf9KP8dV1Af5wd07bnVxGTzu7wWqzeq3fjkI09336wlzz6Q/nPBQn5U+0N2FaZ6Htvfuj9v6zY9r37GeeAn48SHuuD08NIW4KsSdEn0B3bdfLZXc55HG4ugzSKGx9JUdbN/qM5m+ZIOZ8WoEEIiGgBsfct5vVmM1NUZknNcD0VCYfC39gOM4XRdNXpUtIIAAAggggAACCCAwfoE3A9xP7fSsvzH0msx6bWXF1laWXRYM95HGv29YIwIIIBAXAR8+uL27Z5Vq9cpm+4kC9dz4cvYXz3/icqTQTgQQQAABBBBAAAEEEPCZmOoLfdMkWFGTUuaZ8vOUta0+HIfHx1FrwkD1jUWAuw5SXfBrhx5UKgMBjePF7z15y61GnUcVJJ5LJq9drerpBwdt7byOdCciDWDQQIZ0IuEGMk2y+AB3bUNb0kODzIS3Ocn2sG4EEEDgNgEC3G8W6p6oBtZoB9ZoNGxnrzx0UNTFyVLPYDN9z4yzaDDRTatUH2N3huB+aqCbfu/+SSWTlmLA8Dh3B+tCYGgBvT/d506rZR+8eHnrTGC6+NxcW7OV0pJlk5qQYbyfLUM3hAVDKeA//7uBEt3vgjdLR1NXnX+fdI8lf0mkK1AC3kO5W6+s1Pd8z/fYL/3SL13829/8zd/Y53/+50enAdQUAQQQQAABBBBAIPICutqotwN3Xfv+8xfWbrcj36abGrC6vGyba6tuMmYF/CjQPZ1K8Zxprvc6jUMAAQQQQAABBBBAAIE4Cej5WuAD29XX4lLj642G6Y8CDfRT14caPKrgUBWCh+N0tNDWsAq4e1XnldP7VKHtR9XqxMKaeweQx6Uvcm8YtgIwNcD+ujBsDbLoDXS/fNzoc9SH62tQhvq3KQCGgsA4BfzYgVmNDxlnW1jXmwI+wL33b9UTis+R/o6U3glP9B12OQilv7XwKgQQQCDcAr2DmlVTnXtqDCZlPAIa//rk4QPTxE18l4zHlLUggAACCCCAAAIIIDApgd4A9+OTUzur9Rfgrvpo8kSNbWXyxEntHdaLAAIIxEPAP2e+7h6d7jW9+/iRy1y7XOiPE49jhFYigAACCCCAAAIIIIBAV0BRYc1OYK12YO8/e35Fdlg0pZaXinZ3Y8NlESiTQNkE81xiEeDeCjrW6nTsxattOx3gpvM4dnypWLR7mxsXq7p8A1v10qiCizDW81fq5vjzV9vjqMLM1tF7E2XSM6/6kP5phMXPDJQNI4AAAj0CBLjffDho0F6z3bbjkxMrHxyOPFhPE5JsrK1aNpNxG9ZgEIWm63tnlHK58/BVa7vqVFSD4xrNlqVSSRcm5UN5M8nkRVjvKPViWQQQGE5A79dmEFg76NgndZEcBDeuSANaNemRguEYYDaceVyW0vWOrmvbQeBuvgTtdvdnELgACffdlNCEHkn33ZBKpiyZTLgbN/qp7wlNEND92f0eU9g7c16F8wj6vu/7PvuFX/iFi8r91V/9lX3BF3xBOCtLrRBAAAEEEEAAAQTmUkCTDes6pHx46O6tzXvxD4c1GfGo9/vm3Yr2IYAAAggggAACCCCAAAJhF3hzUuSOaaBob9HzNRfWXqvZ2VnNao3Gtc911blWfT/T6bR7vqbrRp6xhf0IoH7zKOD7B6tf9evyvnsPT6MosFD9OuIUWKiPTIViq6+BnBXifpu3+or7MHf1aVC4fu8y+hxVX/o4OU7j+Iz7Nvw9bMJa5+9I8IOb1LLL/ZoU4kEY+dX73AV1nfcvu/wKPn/n731CixBA4EMBXfNrcLPOX5nUZXxHhvq2a/wMAVrjM2VNCCCAAAIIIIAAAghMUkBjDg+rVTs5O7Oj42rfm/I5ONw/6puMFyKAAAIIXCPgJ2T/xNNnH+mDo/tMmjTEF/XB0cSBTN7L4YQAAggggAACCCCAAAJxE3B9HM6zIz94+XIugs6Vf3lvc9MWCnl7tbtrx9WTud+tsQhw9510px3gfnkWOHUiVecV1UfheQqBUEf3q4o6rz99uRX5A3C1VLLN9TXX3izpgJHfnzQAAQTCI0CA+/X7Qt+zOkndPzy0/cOjse40BbivlJZsoVBwYe7Kb9f3uQvFHXBLmsRFIc8aOKHv/VZLgewp98cX/V1LIb1BYGf1ujUaDWu2uv+t7WlZncCWloq2srTkZp5ViLsGDVMQQGA2Av7a4+nLl1ZvNG+shB44bqyuWkaTMYw4IcRsWstWpyGgTlT6XtP3gSYmaTZb1mg2rFZvfORGjPseSKfPv0+6k3xk0hn3d5lM2v23igtwT2pQY9Jdo/K1MY092f82fuAHfsB+7ud+7mKBv/iLv7Av/MIv7H8FvBIBBBBAAAEEEEAAgREEXDiTJieLyUzXolpfWbH11RVCpEY4blgUAQQQQAABBBBAAAEEEJi1gPpPuAmRdWHbU9QfwwW2n9Xcz9uCiC+3Q8/fdM2ofpBXFffc7fxZb/f37qv8hMp+GZ7HzfoIYftRFvD9MLZ2XpvCmqdVFN6uEHeVfCo5rc2GYjveXH3UFOI+irsG5CsAkvDHUOzauaiEn9Sh2Wq5sRY6TinzIaDzLn3uun5Orl8T/WBv27Ma1Kf3RO85cKVatYOjilv08f17rl9xNpmkf9htmPw7AghEVkCfhX5sps4NBr3uj2zDJ1RxPw5UX8O5ZLyugyZEymoRQAABBBBAAAEEEJi4gJ6R1ppNNwb99V7ZNNlqP2VxoWAP797l/n0/WLwGAQQQQOBGAf98Wc+W9ZziutL7LIhnFxxUCCCAAAIIIIAAAgggEDcBF+DebttpvW4vtnfmIsB9eWnJNlZXXBbm+8+ex2KXxiLAXTO16Ubz+89fTLWTrjqPqhOpbiCo+KBV/e47lKqzpDq2qxOxOqlrGV/+5VMfzMVBqI6fhXzehVISKDsXu5RGIIBACAQIcL96J7gw9Fbb6s2mGzw2iQ64GnirANy1lWUX5J5JpVwIbtISbiCuvvX1mt6hI6qXxggrrl0n0UGn406efRivBktoGZ0zuGUT3dcrKMu9Ngjcz+uKllksFGxZ4fL5vKXcgAsGr4TgrUoVYiigyRnU6eW2gcN6v9/dWLelxUXLpYwAcV0AACAASURBVPQJQkHgowK6Xmy0A3cd+/zVtjWaN08KcJOhvis0wFx/Cvmc5XM5NxmJir4zNBkJJRwCP/RDP2T//b//94vK/Nmf/Zl98Rd/cTgqRy0QQAABBBBAAAEE5l6gEej+Vcd29vbs6Pj6zrPzBHF3Y8OWl4oEmMzTTqUtCCCAAAIIIIAAAgjMoYDra+C6tl5f9NQxbl0FLge367naUbVqJyenVms0xtZfVH0xCoW865Phi/pEDlN6n8v17q/ep8Zx24/DOLJMfARq58/MP/H02dQbrQkcNPlfHMPHff8XoZcPDq18eDi0/3tP3nL94vrpQ66+5hQErhMgoHW+j43N9TU3aY7Olej/evO+9qHtek+oaCySD27vndTAj+MhBGW+3zu0DgEEupNZKCSKCV5GOxrUv5jJP0YzZGkEEEAAAQQQQAABBGYh4IKfgsCFP2nc+vHJiR0cHt0a5K5xhW8/ehjLZyCz2E9sEwEEEJhnAf8MT/lpyle4rvhnQXF8/j7P+5+2IYAAAggggAACCCCAQH8CGruvHLGzesNebG9HPsA9lUq5PgaZdMZebm/baa3WH0TEXzX3Ae6+A7k6JCrIddpFnVeKiwsunF2/++LD3BUsqyA+dZTUa1aXS+516qg+LwHuasu7jx+5NqlDbVrhtnSwn/ahyPYQQGDOBAhwv3qHugB3zTB0VrPtvbK1Wq2J7nnNMK7w5UIub6nU+YQtiYR7YO2+687Hkyl73QWxuyD37ogJPQRXCNbZGE86NRGMHlzonEKDeTXogoIAAtMV8IMAXr3ede/z68pCIW/3NjfdJBAKcKcgcJWAJiPzk5LU6vWxIun6bGN11VZKS269DNQbK+9IK/uRH/kR++mf/umLdfzJn/yJ/bt/9+9GWicLI4AAAggggAACCCDQj4B7+Bt0rNFo2gcvX/azyFy85uG9u25yRCZYm4vdSSMQQAABBBBAAAEEEJgrAT9BvJ5B3hzd3m12nPoJXBXcflCp2MFRZWyh7YMcTOrzmTrvo+H6f54/A1Y/Dv1RSff8Psi6u2Hu3Q4o+v++66X7vWeqcELfB1HltVER8H0wZtUHXE7vPH7k3sdxfKbeG5atwfbqh98bDNzvcXRvc8NKxWJfL4/Td1lfILzoDYFGEJiOy93yvul7nzI/An5Qk1qUpy/dlTtW57/6Xmz51HYz1/9Y/ZD1PXlVIcB9ft4jtAQBBG4XUIC7Pidnee1wey3D/YonDx+4Ma2aeImJlcK9r6gdAggggAACCCCAAAKXBXTLqNXp3j9VOT07c/eNTk5P3dj2q0paAUsP7ltOzzBTvVNN44sAAggggMDgAhoPr28cTcx+1TPli4A7M3IVBudlCQQQQAABBBBAAAEEEJgDAfVpaLTadlav28ud15EPcL+7se7yNxvNpj3bejUHe6i/Jsx9gLsYapppoFZzQemzKg/u3nFhqurArp8qveHtvfXyHSU/9fyFNSccPDstD3XgubO+boV8zm1Sg4cyLtB9WjVgOwgggMB8CRDgfv3+1CCdRrPlTlD1XTuNkkgkLJ/L2kKhYDq58pOx+G0rtL3VblutVreTs1M7OT27dfbyYeut4PgHd++awqGZfXZYRZZDYHiBi8HDx1XbKZevvFDOZjKmcDgN8KWT+/DWcVjyrNV232WacVzfI+MuuhxbXVmxteWSpVNJJv4YN/CQ6/uv//W/2k/+5E9eLP1Hf/RH9h/+w38Ycm0shgACCCCAAAIIIIBA/wK+0+yLV/GZ6Vo6bz96aLpWJxSm/2OFVyKAAAIIIIAAAggggMDkBK4LbdczI/U9vK4oGHccAcMKPNMzJPU9CGPfvrAFtw97JGiy5Xw26xbX77lc93cV9TvxpdDz+yDb0v7z5fJ+vBz8ft3rBtker0VgUgI+hFHPzG/6DJzU9rXeuIff6nNX/fGU76LvIoW4D9onT33piovdvvM3FfWvd/3uEt1J6CkI9Ar4zwN9FugzgTI/AjoXUmCsm/gmmXD9XikfCuj6QH0S9ccXhRNr4qLbPo/j/h3GcYQAAvET8M+7dc563eQW8VPpr8Wb62u2WipxLt4fF69CAAEEEEAAAQQQQCC0Agprd2Huuq9v5sa26j7S8cmJC1LqLRoPf2dtzTLplOXSKfd8mIIAAggggMCwAn4i5quy0nqfBcVx4vRhTVkOAQQQQAABBBBAAAEE5kugdR7grj6Q6tcQ5aLrvHcfPzJlbyrju1avR7k5A9U9NgHump1Ns7TNquggU1E99Ls6mF7XYfKdx4/cv0c5IENtXC4WXVt9URi92lVa6g4WU3EDvXTz3/1udLid1QHKdhFAIHICBLhfv8t0ktoKOlY+PLTyweHM9m0+l7NUKmVB0LZmszWR4N3rGqfv1yePHlomlXIznzOgZWaHARuOoYDOa90AAH0WnYdv6zxY/62STqfcZA+pZNL90aAzurbE8EDpo8k6Ymqttp3WavZye6ePJYZ7iY7JuxsbtlgouAHQYQziGK5l0V3qx37sx+wnfuInLhrwB3/wB/af/tN/im6DqDkCCCCAAAIIIIBAJAT8hGQnZ2cTvQYJI8anvf3EPa/KpQiFCuP+oU4IIIAAAggggAACCMRB4KbQ9spx1YUW65njTUUB7vc2N0ae6N0PqNS29BxT/Q3CEOY+L8HtoxzPCjXWM2YVF3B8fh3rwk7P+2Ome34fZVt+/6tTdW9x4e+XHnATCD+qNMvfJFA/Dw6fZX9qwm+7fbwb6gtjZgeViu2W9ydy4KrPubwJcZ8Ib6RX6u9f63zo6cstNx6DMj8CFwOadI7DffqP7Fj1h1a/aB3/Pri93/cA32Hz8z6hJQgg0J+A7q+4+xpB4M4ZbruX0t9a5/9V/rtYLWXS8/nf37QQAQQQQAABBBBAIB4CCnLXPSUX5t5q2Vm97sa5+zGuqVTS3YvP5XKW6HRciHuaAPd4HBy0EgEEEJiAgM9WUI6a7stdLn7yQPVBUq4CBQEEEEAAAQQQQAABBBCIo4Du19WbLds/PHJ9caNc1ldXbH1lxeKYSRCLAPdGoJvLHXeRf11oelgO4N5OL1fNKheWel6uhzrNr5ZKlstlXWi72jFM0W2WdDJB0OwweCyDAAKxEiDA/ebdXWsHdnp2Zjt75dh2vC0uLNidjXXLpdPuu5VHGbH6iKCxMxZQx5amG0TccYNX3c/zAPdEMunej35yhbi9N3VdJhN9KqlPT9zaP+ih6QLc63V7ub1t54fQoKvo6/UKcF9eKhLg3pfW5F/04z/+4/bf/tt/u9jQ7/3e79l/+S//ZfIbZgsIIIAAAggggAACsRZwk5GZ2QcvXlqj2YyNhZ5pvffkLTeZlSa1oiCAAAIIIIAAAggggAAC0xRQGKkCGbtTQXeL+jf2G9reW1dd37z7+JHruzdK2JYPcFc9NGjfl1mFuRPcPvwR6Y6Fnn2o/1b/zsvHTe9r9G/udT3LDV+DN5fshr93nxD7fqI8Lx6X7vyux4c2a+JzhbjPovjwW/W/imt4iQ/SV3Dw9u7eRHcDIe4T5Y3kyn0QqyofhbEgkUQOQaX5rL1+J/gA9/LhoZUPDgfaWwS4D8TFixFAYE4ENOBZn53XhUXNSTPH1oze+0kKz1KIFgUBBBBAAAEEEEAAAQTmR0D3V/WsRX9uKgTqzs8+pyUIIIDALAT8PTlNBH45hNCP19BdJybyncXeYZsIIIAAAggggAACCCAQFgHXl6HVsr2DQzs6Pg5LtQaux2Kh4LIt06mUvf/8hbXb7YHXEeUFYhHg7jvw6yJfF/thLqVi0e5tbrgqXnVjYlZ1z6TT1g4CNzDHD87S3+lPoZB3P/XHF904SSY+7LijYWb+vn43AsTcjK03lVEGks3Kie0igAAC0xIgwP1m6aZOVJtN2z+q2GHEZxoa5ZjSOcXS4oKlkylmox0FkmURGFJA57vuPNgv300ut9R5ePmQq43sYmq+gu3ddUCn4wbnp847+9Pd/+rdqglJFJy4tfN6ogGKfvbybDLhruMosxVQeLtC3H35nd/5HfuyL/uy2VaKrSOAAAIIIIAAAgjMtYAP/9ADX02IGKeSzWbs7YcP3UB0DUinIIAAAggggAACCCCAAALTFPDXY8OGtl+uq/oIqP/hKIFbPsBdQcm1RsM0eXxxccH99GUaYe4Et0/zSLx9W5fD4LXEOALhFYatUGwKAjcJ+IkH9bmkIPdplwd377zxGaj7SDps4xJs6L8XphHe7vctIe7TPsrDvT1/DIZpXEW4xaJZO41DeefxI1d5xpC8uQ8JcI/mMU2tEUBgtgL+/CEK40hnK2Xmr3d4Xj7rPcH2EUAAAQQQQAABBBCYrIDGc7qMl/OBrn68azcTppsLQ0EAAQQQQGBYAX8/7lPPX1iz1XpjNepvpHtQ3H8aVpflEEAAAQQQQAABBBBAYF4EdO3UbLXt1evdmfSHHoej8uLurq/bUnHRhdC/Dnm29zjafHkdsQhwV6MVfBcEgT19ufWRi/1JwPa7Th+I7l/f2/l01vVVXVaWS27gQW84+3Vt080SPzCh3/b3hrgHnY5pVj1f6HzbryKvQwCBOAoQ4H7zXtd3igbvndVq9nJ758Pw5JgdLNlMxj3Q0E8easRs59NcBEIq4AeU9VbPBTwQ5H7lHmsEHWu1227G8fLB4cT26kppye6sr7twBIUkUGYr8BM/8RP2Yz/2YxeV+O3f/m37iq/4itlWiq0jgAACCCCAAAIIzK2Ansq4EKxOJ5YzXWum74f37nLvbG6PcBqGAAIIIIAAAggggEC4Bfyzs3GFEqsv4pOHD9wg+2wyOVTjewPce4OSFaZ7XZh7Jpl02xxHIbh9HIrhX8dqqWTrqysuBF5llEkHwt9aajiqQLvTsWbQcYMV9Hk5i6LP19JS0ZYWFiydTl9UofvZ1/0A9J+D+q/E+d/p8fuYPh5n0WybRXi7bygh7jPZ5aHbqN77+gyonp7a1s7r0NWPCo1XQOcG6ysr3K+/xEqA+3iPM9aGAALxEdA4UpVx3XOZRzlNAqjJAHXdkhvyPtI8utAmBBBAAAEEEEAAAQQQQAABBBBAAIH+Bfx4lHqj4TLdLpfN9TVTHxH6hfRvyisRQAABBBBAAAEEEEBg/gT8tVM7COz9Z8/dmP4oFo0n2Vxbs3Q6ZZ94+iyy7RjFPjYB7r4Dry74n7/admHusy7+JoPqofrUGg1LJZMuLN0PTLnuBsWk6q7ON8XFBdOB4eugbfUOsNL7XbMfaOhMd3BBYmwDsLQtdbQe9zon5cV6EUAAgVkJEOB+u7ybbagd2M7unhvAE9eSSqXs/p3N7nd7QoNek5EeGBjX/Ui7EZgnAQUDaqINH/iQz+XcdZCKwsMV5h7lAczj3Fe69qq1226VGoh6cnY2ztVfrKuQz9mDu3ctm0q5h+CU2Qr81E/9lP3oj/7oRSV+67d+y77qq75qtpVi6wgggAACCCCAAAJzK+Cfn+0dHNj+4dHctvO6hi0vLdndDSa0it2Op8EIIIAAAggggAACCIREYNwB7mqWAtwVNKwA92Ee+1wX4N5L5sPcFbKpvo7Dbqt3nQS3h+SgnGI1dBytLpdcUKuKnlJqwukUE05PcS9EY1OzDBG/SsiHuWsQgj4D+y1RC3sPgzsh7v0eXfP5Oj95Q6vVsg9eboVi7Md8SoenVXrP61x2XOeX4WnZaDUhwH00P5ZGAIH4CgQd605IpMHPz19wLnHFofDo/j03xmQc93Xie6TRcgQQQAABBBBAAAEEEEAAAQQQQCDeAq1Ox/Qso1Kt2tFx9QLjrFZzv/t+TPlUN0eAggACCCCAAAIIIIAAAgjEUUD9IRvtwI5PTmx7dy+SBMqffnTvnuWyGTusVGzv4DCS7Ri10rEJcBdUb4j7VbO2jYo5yPLqWPrO40duEQ08uWkOhN3yvh1UKoOsfqjXKrz93ubGxbIaLJBMJFyIIgUBBBBAIFwCBLjfvj90wlpvta3ebNqLrVc3ftfevrZov8KHuOezWUunkpZODDdQO9oK1B4BBMIioGsf3VDQz1q97h7IKsB9pbRk6fPBzf5aRIPz4341okEk9XbLXTkqUFFe456QbGN11dZWll0YAgHus3+n/MzP/Iz98A//8EVFfvM3f9O+5mu+ZvYVowYIIIAAAggggAACcyfgB6232m371PMXsZzpWmGDCorTtRABcXN3iNMgBBBAAAEEEEAAAQRCL+D7M754tX0x+fGolfZ9AAd57qPrw451TD/V10Klnzo9vn/PCvn8Rf9HPddTx1w35FJ9D8+f9N0UJE9w+6h7PPrLqy/t5vqaKQxbxfdZHWYCguhr0ILLAmEIEb9tryhwWH2yVNTnIZPphror6N1PZq/Pyn6KPkdzIRi4HiZ3Qtz7OXLm7zX+3rVapjEf9UZj/hpJi64U0PnAg7t33ERECpOlfDgGqnx4aOUBB73583WCeTmSEEAgrgL+vstprebuc1A+FPDjWsNyDcK+QQABBBBAAAEEEEAAAQQQQAABBBCIpoB/tny59gokrJ6e2ntP3jLFluV47hPNHUytEUAAAQQQQAABBBBAYCwCunZqNFu2u3/gQtyjWDRO5c76mss9e//5iyg2YSx1jlWAu8T8hf+sO/NeNVCqt7Ox6qpOMEHQtle7ZXdTYhLFD3xRxxtf6KA5CWnWiQACCIxXgAD32z17A4JfbG/b6Vl3lta4Fg1w3Vhbs1Jx0YW4M7glrkcC7UYgHAL6jG4GgbWDjiko8Lh6Ys2WQsrNdJGaz+csnUp1Ax4SCtHrDtSPa5i7cjLqQeB8Ts/OTAPyzmr1sezMfC5ndzc23Ox22WTXmzJbgZ/92Z+1H/zBH7yoxG/8xm/Y13/918+2UmwdAQQQQAABBBBAYC4F/DMzdY6tVKtz2cbbGnVvY8NKS0V3r4xguNu0+HcEEEAAAQQQQAABBBAYl4D6CepZmXtm1mq5EDH/rGzUbSjo9t3Hj0w/b+oX4APbg45+e7Oc1Wqma8Xb6uQDIbW0OuJqm9eVq8LdFRbvA+O1/EGlYgdHlbFPZjyqKctPR0DPidWfVaHXKoNMQjCdGrKVaQuEKUR8XG2/Kexdx776cqcTCUvP8EZVGN3HHeKu7z710p8h87gOqbldjz8Od8v77vyAEi8Bf46pz0J9Jsa5+OBhnSs/f7U98GQGfhJbzqvifBTRdgQQUN9bnf5xXvHmsaDr79VSyV17xP37lncJAggggAACCCCAAAIIIIAAAggggMDwAnqud7m4flGtlrsnp4l7eU4xvC9LIoAAAggggAACCCCAQPQF1GO13g7s5OzMXu+Vbx2jEcYW+3682UzGtvf2XFZcXEvsAtw14EcdGdWZVxf6syq6wVBcWPhIIERLAYauY3g3wF2/ndZqVjmuWi6XtVazNXJHZL0B1BlTHW16izqipxMEVMzqmGC7CCCAwCACBLj3p+W/9zURyqvXu9Y5/47tb+n5fNXDe3dtsVAgEHk+dy+tQiBSArrWcdc/QWBB0LFGs2F7B4fWbDYtlUrZ4kLBFgoFy6bT7r/1gDZ1HjAex6F5+gprdj4MvVeQ+8npmbspo++3RrM58P6X6/3NDSvk85ZJJmc6CHzgys/xAj//8z9v3//933/Rwl//9V+3b/qmb5rjFtM0BBBAAAEEEEAAgVkI+Ptm9UbDNOlxXMvDu3fd9WculYztpGFx3fe0GwEEEEAAAQQQQACBWQn46zFtX30ZFJSuQMZxlnubG1YqFvtepQLb1Ufx7Kz7s9/iwzV1balASbVD4cP6oyDiZCrpJm9Wf0Ufyn153QS396sdn9fp2N1YXbF0Ou0aTZhcfPa9BnFrSol2x6wbsG1u0kF9Tsah9E7AMat7VWEMb/f7vjfEXX+nfiOaoF7Zzrqzd1MYu44nHV+aOkU/VZjQMVzvqqv2kc6TtnZeh6ui1GYqAjqXfOfxI7etfOr6CYKmUpkZbsSHt6tvmN4LOucetIThu2XQOvN6BBBAYNwCfiC01qvn4sN8no67TmFY33tP3nL3a+L8XRuG/UAdEEAAAQQQQAABBBBAAAEEEEAAgXkU6H3G4foRJRMuI4CCAAIIIIAAAggggAACCMRRQP0jG0HHdvcP7ODoKJIEK6Ulu7O+7vLN1PcizlmesQtw9x1vNOhIg4ZmVa4LcFd91DlcneB1YCauuAExyIAEDXzyg6DUebO4uOAGQ+kGh25taPWEts/qKGC7CCCAwPACBLj3b6fv1FY7sFe7e3Zyetr/gnP6ylQyaXc21m1pcfGihd1zAj34MB5+zOl+p1kIhFlAIRWaxErjr49PTmxnr3wRUqHrlnw+Z8vFJTehlQbfKsRdD2rdQNwwN2xCdXNegQYVd6yt77hWy/2un+1229rtwI1UVqCBfFqttrv50Wq3nasGvHd00Zkw21hZddeI+m7I3jSaeUJtYbVXC/ziL/6ife/3fu/FP/7ar/2afcu3fAtcCCCAAAIIIIAAAgiMVUCzdeuZ2bOtV1ar18e67iitbHN9zU14TKfgKO016ooAAggggAACCCCAQHQF/ABFtWC3vG8HlcpEGqNnbKWl2wPcBw1sv1xZBbgr7MuHt9/WmMvh7nr9wVFl7AH2t9WDfw+/gI6r1eWSu2bX73ruqSB3BvSGf98NWkMf2qzn4Oe52m4Vev59VK1a+eBw0FVG+vU65nW/Sv0hpvkMX10IWp3A9V8fpI/6tLH1ebC+umL5bNZNVH+59Ia664DqDWy//NpZheRP2yys27sqsN3XVe9/TSjzurzPOUJYd+AU6qX3+vrKivvu1/37uBU/oUbvREnDGsTdclg3lkMAgfkS8JPpaVylBhKPeyK9qGlp4jRN/hfX79mo7S/qiwACCCCAAAIIIIAAAggggAACCERNoHdSRdWdSQSjtgepLwIIIIAAAggggAACCIxTwI8hiep4/kwmY3fW12yxULBnL7es1miMkydy6yLAfUa7zHey16CS9BUh7QowVOdkDT3RP6uzkDrkt4PuIAV1TFaHzFaz20lZv18uvkPNVU2kk82MdjybRQABBMYkQIB7/5B+YhSFtysUWAG2cS8Ka9fJ8OJCwQX86hxDA9yymUw3ENkFI7tsX52JuN8pCCCAwCQFdI3jbjYEge0fHtlB5cgCfYD3lHwu5wboLxTy3UH65yHumnwijmHuukZsd+xiRro3td7cW5ocTH806ETXlEHQdpN6db8DzLLJ5CR3L+seUOCXf/mX7bu/+7svlvrVX/1V+7Zv+7YB18LLEUAAAQQQQAABBBC4XkDPoDQxVPX01LZ2XseaqriwYJp0medmsT4MaDwCCCCAAAIIIIAAAhMX6A3GVViYrsWu6u838YqMeQMKGVa4ctyDz8bMyup6BPRMU6Gj6guroufC6m9LP5boHiZ6rt0b2t7bkrNazaonp9f2iY5uqwer+ZOHDyyXzU5swkG/Dzou4Ly7P3wJc3j7VYpycn9y2WtD3fW9q2Pr9KzmfspXfU4ICRjsuBz11TcFtl/eR/pvCgJ6n+r96iYAitEkLrpuaAbdCXj1DGd7d2/kc21Zvvv4kfvsY/IK3lsIIBBnAT8gmmfkZo/u3zMNKFbfYa6v4/yuoO0IIIAAAggggAACCCCAAAIIIIDA5AT8/ThlpuUYwz45aNaMAAIIIIAAAggggAACoRZQF91GEFgjwhPOK7x9qVi0RqNhz19th9p7GpWLXYC7Qu50kV8+PHSDh2ZVfCCE8lDVEbLfojfgpRxDt6gGQR1Vqy7QfXFxwf2ddq6KOq2613TMBVDQuaZfbV6HAAIIhFeAAPfB9o2++5vttmmQ2evy/mALz/mr06mUpVIp08/l0pLlszlLJhMu6FfhyDqL0H8nE0nOI+b8WKB5CIRBoN7W9U43RHC3vH/lpBvpdMpKi0X3maVBer7oOkcD9nXNE8d5JzRwzwW1n4PIonsd2P277uBrJb67/7u4VpQXJVwC/+N//A/7zu/8zotK6b+/4zu+I1yVpDYIIIAAAggggAACkRXQ9YCuvVQ+ePHSGs1mZNsyjoqnkkn72JO33HXkIM/rxrFt1oEAAggggAACCCCAAALxEPD9FdXacYUwxkOOViLwoYD6wirIvXDeJ1bPONPJeD4XjuJxob7LLrzZOm/0f1a/Z30uKlhbP5kMort3Lzr2j+l+lfM/t+8Na/fHksKyNanI2VnNDiqVKB5ib9TZh7rrLxXY3hsGrvDi9568FamJ7nU/V5NxRu0z76bA9lar5SZq8KH6BLZH/m03sQbo/fz4/j0XPB6HEHd9XmuskMq4J9TQedT6ygqT2U7saGXFCCAQFQE9J9f5lSbI0GdtHIv6Xb/z+BHPx+O482kzAggggAACCCCAAAIIIIAAAgggMEUBP25F/Tt87tkUN8+mEEAAAQQQQAABBBBAAIFQCLixJO3ADo+VfVkORZ0GqcTdjXUX3q7gMmUStNrtQRafy9fGLsDdz9D24tW26/w7q6LOpBpMMmxn0t4APj+44XJbFGCYTiQJbJ/VTma7CCCAwAQFCHAfDFffm412YO0gcB1uNeiPcrWABrssFPKWSWcsl81YNpO1bCbjQtxV0gpGPs/61Q93TnIeDKx/Z7IYjiwEEBhFQNc2LQ3cVuh4p+MGa+4dHLjBwlcVfT4tLhRssVCwfE4TUHQnx2LA/ih7gWVnLfCrv/qr9u3f/u0X1fjlX/5l+67v+q5ZV4vtI4AAAggggAACCMyJgH9OdlipMNHh+T598vCBuWCnVDKWE4LNyaFNMxBAAAEEEEAAAQQQCJWAD1v1E+2qcpq8eB6CcUMFTWViJ1BcWLDN9bWLib4VaKx+LJTwCWjAge/b7CcYVy317F99tyvH1Wv7AYSvNdOv0b3NDSsVi+741nHeb5G5pni/yl7rUEi+3wf1endfxCk43w+aiEJIgPah3kf6oxL2Ot8U2K6AdoXpE9jeIpSMQAAAIABJREFU7zuZ1/UKxCXEvXfSp0lcN6hP3buPH7m+dTwL4T2GAAJxFvCTZegc+Pmr7Vhek+iaerVUctcZXE/H+d1A2xFAAAEEEEAAAQQQQAABBBBAAIHJC2jsih5361knBQEEEEAAAQQQQAABBBCIo0Aj6OaoPdt6ZbV6PVIEG6urtrpcuqh/s9mMVP0nVdnYBbi3go4LBFR4a6VanZTrret978lbljrvAHnri/t8gdqlBNVkIkFoe59mvAwBBBCIqgAB7oPvOT/Aod0O7Pn2K2s0OBnsVzGRSFhxccHWlpddmLv++6Yy7AQ1/daH1yGAwPwL6MZDS4NRg8AFuR+fnNrR8fG1NyJ0DZROp90kWT7Q3f1dMsGD3fk/XOauhb/2a79m3/qt33rRrl/8xV+07/me75m7dtIgBBBAAAEEEEAAgekLKOqn3g5cKNOnnr9w11wUszvra7ZSKg096TKGCCCAAAIIIIAAAvEU8AHdenJKX63pHQMK2lIHOV3NnHeV+8jGtU/0zHoWpRu0aq6TqoquvzTBfPng0BReSkEAgfEIrK+uuMA5P8E3/VTG4zrKWnxweO9noF+fPgerJ6cuwJnPwv6U+wna1TeNmyhE3zvnv19ee29Yu37XnzgXfW4osHLQYPxpml0+l2idnz+oT0xYQpd7JwrwAfO9RgS2T/OIice25j3EvTe8fZJjnHT+tL6yEvoJIeJxVNNKBBCYpYDGXmpsqc6Nn77cmmVVZrJtjWfV9UY+lZzJ9tkoAggggAACCCCAAAIIIIAAAggggEB8BPRMezY9uOJjTEsRQAABBBBAAAEEEEAgvAK6Jmq0A2sFgb3/7LnLUItC0XXc6vKyra4su2u6p1uvjPD2D/dc7ALc1fRaO3ADAZ6/2p7ZMfzk4QNTZ1I6vIy+C9wABGPGvdElWQMCCERJgAD34faWOtw224EbDLi7f2Anp6fDrSiGSym4XQPYCrncxQDYmxiySU0owyOVGB4qNDmEAj4MXT/1rtRbU7NV6z0a5nepH2ysgRKquwIuFOR+XK3a2Q0zyqVSKVtZWrKl4qJl02k3cVa3vSHcOVQJgSsEfv3Xf92++Zu/+eJffv7nf96+7/u+DysEEEAAAQQQQAABBEYWaAYKEuzY3v6B7R8djby+eVlBcWHBHty9Q2jJvOxQ2oEAAggggAACCExYwAe3Xw6r7A1yD/szmAkTjW31CgcNrBtM658b9bvybDI5tWdDqpsLWw26fdhU1CdBoe0KLdYzLgoCCIxfQIFzmpStVCy6let5cDoxvff++FsUvTW65/iamP28D69vgT4D9fl3dlZzPynDCfiwcZ1XqB+W/150P68YxCF3hVDK3Qe3D7fl+V1Kfd/kOs3zhH419T5S/xh/LqFxDkfHVatUq+5z7t7mxkzuX/qw9psmCiCwvd+9zOtGEZjXEHf/3EbXDBrbNMmJNvqZHGSUfcSyCCCAQJQEGuf9kg8qFdst70ep6iPVdZbnlSNVnIURQAABBBBAAAEEEEAAAQQQQAABBBBAAAEEEEAAAQQQQAABBBCImID6hSrv8qRWs5fbO5Gp/cbqii0vLVkimbQPXry0VqsVmbpPo6KxC3BXR+JGELjOjU9fbk3D+MptrK+u2PrKivu3MHYEnxnMgBvWvtQ+VSEMf0A8Xo4AApEWIMB9+N2ngU7NoBviXjmu2lG1au12e/gVxmBJhSFr8FqpuOiCkBMKfb4Uzt4NhU5YW4PPz0OhU8mEGzhGZnIMDhKaGFoBdyGvgQbnn3saiOX+aAKkVNIyek+HtvbdivWGXrgw+lbbzuo1O6vV7eTs7NqL/EI+b2sryxcTT+jziCD3kO9squcEfuM3fsO+8Ru/8ULjZ3/2Z+0HfuAH0EEAAQQQQAABBBBAYCQB/3xMD0rff/5ipHXN28K63/WxJ2+5ZvVO/qVwrDQTFM7b7qY9CCCAAAIIIIDA0AKXg9t1br13cOjWV1xcMHXC0zMYX3RuqacwOq9kktmb2S8Hg3YuBQH7pfWMX+6ntZo1m93fL5dCIe/65OmZUGbC8D60uDfMXyGr6oegOlIQQGA6Apl02gUb6/lw99q++/4P+3Pw6eiMdyt+Mg3/+de7doVNV09O3effJMNnx9ui8K/tycMHptDiy0V9QHxIe73ecO5MGHL7/nx8/577rMilwtNXpnUe3O5rr0kPDo8qHzmXePfxI0un0+4zrttPr7tE9+yz+x+jnvr0E9bee+zpnEv//Ymnz27H5xUIjEFg3kLcfXi7rnO2dl5P5fvTj2GaxvXSGHY5q0AAAQQmKlBrdyfc02dwXCae0qTmmtyccawTPbRYOQIIIIAAAggggAACCCCAAAIIIIAAAggggAACCCCAAAIIIIAAAqZxJo1W2yonp7aztxcJkbsb66bJ4TWm54OXW4S3X7HXYhfgrtBWdXZWKR8eWvl8IN20j2gN2Ht4947rCK7wh/Sovaan3YAZbs93VlV38/Psdtf1XB3qKQgggEBcBAhwH21P68RW5wQKAm40m3ZcPbHDSsX9N+VNAQVYbaytuhmRXMiAAgZMAe5+6Nebr/dh0f5v9frU+XIMjuXoQmDyAr2fYroQbpzPdvTq9a4dn5x0z5tzOVspLbmLZf23rkU0KCvsxQe567PaDRrtdNwEHGrXwVHFWtdMxqHPL7U3m8m4iSbUVrU5/C0O+x6hfpMS+M3f/E37uq/7uovV/8zP/Iz90A/90KQ2x3oRQAABBBBAAAEEYiLgJ8T114cxaXbfzbwqDIsAk775eCECCCCAAAIIIDDXAtcFtyuo+3JRR7zF8zD33rBVPZPwQe4+dHOu0a5pXPexVccUj6VH83rmc90TegUB1xoNazVbLshQv/cTTKs+ee89eWuifcl8fwNfdwXJa+J4BbcrfJGCAAKzEdBn8N3NDVOguwr9csezH/TZ7Z7R6/O750Nbn8kKOTw9q7mf/XxGj6dG8VqL7+TfG9au3wnJH+440DmCzhXyM+5vfvn8Uq3RuaXGNFx3LqE+Ppqsop/SHZJwc9D7oGHtmihAx52vn8Y/KBBf52zPX233Uy1eg8BYBOYlxN0/s9H7Su+haX2P6jNQE0LoZ5gmsxjLwcFKEEAAgQEF/ATo+gzWBOjT+iwesJpjfbnOJ3VeSYD7/2fv3kMkWe/6j3+n7z3T09Nz3ZnZnb2cmIPBYPB+Vww/7/cLioLgH4IgCIIQCCiKQiAgCIIg+IcgCIFAJBKJRIIXIpFIJBgMJjmcvczu7OzOvadn+lrVPz5PT83pnTOz093Tl6ru9xPH3bPbXfXUq6pru6q+z+fpKysLQwABBBBAAAEEEEAAAQQQQAABBBBAAAEEEEAAAQQQQAABBBBA4F0CUQpwVybb/FzeFgsFVzf+ZOu51et19uolAhMV4O4OYs+z2FTMDf5SwePjZ1sjOzBU/JhIJCh+7GIPKHxfgbsXGyEaXSDyUgQQGAsBAtxvvhsvDoSq1xu2e3DggoBp7wgsFOZsYW7OEvG4pTqccEb/VNebvht071qzaYlYjAlrOLAQGJCArnP0o8/cxW/KCjlXuLnObxebgs2XFxdcYIjGbqbimp4hGi0Icw+uDRTkrgm6NKDVv+R6QVs1Mz1tS/MF00C+KAXXR2OP0Mt+CnziE5+wX/qlXzpf5Ec/+lH70Ic+1M9VsCwEEEAAAQQQQACBCRMIJtwb9XOxqLBn0mm7u77mJgBLdng/LCrbRj8RQAABBBBAAIFxFNAzg2Dy19cFgt902xXSvXvQehbRSVOAsIItc2eB7grIu6zpmYWKHa/+u8vX5t53xZOdqybj7qTf/XqNC/y1d55fXTWZehAEql/L5YoLBb1pCPr6rRXLTU/3NYzqsqBVBZYeHZc6Pib6ZctyEEDg9QLz+bwtzhdcMKmaru2jMKH5Tferams9/+qJMW66fL0/CBHXhBUEiPdDlGUMUyCY5EW3+xRYOYqm70dBjY/Wr5DQg2LR1fV0GhjqAuhTKdd91b/E4rFWKH37n/WwfVr/xYkCXvedbGl+3lRXqFodBc/TEBimQJRD3F1tra8rJXMToGzv7Hb8+e+Xsb4naaAdz0D6JcpyEEAgygKqQda11GmlYk8nYFKaYFIg/g2I8lFL3xFAAAEEEEAAAQQQQAABBBBAAAEEEEAAAQQQQAABBBBAAAEEoiAQBLgfn5za9u5uqLuselDV4Gts02PC21+7ryYuwL3uN1tD16Zclqh97eGjkR3Mbz64b6MsBB/Zht9wxSqOah/Up5jJBAEaN1Tl7QggEDUBAtz7t8feGWjtm+f5Vq5W3aAoDbae9DY7M2PLC/OmcAENXLsiN+BKJheU0PraNRGDYSf9eGH7RyOgz1nV89y1Ta1et4bnuXOZotwVZH5SLttpuXxl51LJpBtQqXBzBbkrxD1Kg9cvD3I/cudweSjAvr3F4zFbmCtYIT/rbhi489PZgP2ohNeP5khjrcMU+OQnP2k///M/f77Kj3zkI/bhD394mF1gXQgggAACCCCAAAJjJlD1WmEgmvG6Uq2O2db1f3MIcO+/KUtEAAEEEEAAAQT6KXBdYPsgnvP2I6RbRXozM9MuXFMhmwodHEUbRGC84oL1SEZPqK4KalcAqELwFYilydUVEDqo8N9+hlG1Qlbf2S6FmypoUUGlNw2aH8X+Z50ITIqAzrPzc3kXTqo2zhN8q542mPg8CGDu5372dN47OXXP4Dnv9VOWZQ1bIBgwMYqwyovfJ/RZ0ncJfafoNLi9W6/rgt61PH0vq1Zb38m6/XxvrK26yYq2Xrx020FDYNgCUQxxV3h7zddVk7lJoBTePoqm88MbG3da16VxjcShIYAAApMtUNXEGk2biIlpwjCp0WQfbWw9AggggAACCCCAAAIIIIAAAggggAACCCCAAAIIIIAAAggggMCkCEQlwH1lcdHyszm3Wx5tPnX5dbSrBSYqwL2dQcWPKoIcZYD7g407LhA1eRYYyIGKAAIIIIBApwIEuHcq1fnr9GVX3w008FADkkqnZTdIYlCDxjvv2WheqWDjB3f0XSXuJkqJUqDzaMRYKwKjEQgC3Bueby9399w5S+exoF0MML+ql7mZaTd4XYPbMvHYaDbmBmt1528FaGgghbXO5U3ft1q9YZVa1U7LFRdSKA8NOstkMjY3mzNdEMfjcRfmnpiacmHuDEq7wY7grX0R+NSnPmU/8zM/c76sP/mTP7E//MM/7MuyWQgCCCCAAAIIIIDA5AkEIV7HJyf2/OXO5AH0sMUEuPeAxlsQQAABBBBAAIEBCnQS2K7wyXK54kIoo97awzYvbosL2EtfHvx+7fuGGBivkN9KrWaNs6B2/X5Q4aSX7e8gjCr4O01i3Aqub4U4679ir3kgFEwg7PmKpm+1YQStRv3Ypf8IhFFA9bnLiwuWm5523XOTmr/uBBDGjbiiTxeD2w+KRTs4Kg71fBshLrqKgM3n8+58MMwJHVTHogkWgu8T+o7Uj4mBwrA7v+HeXRf+/HDzadfh72HoP30YD4Gwh7irnk2VbG6yq+Y754KdvX3Tv9ujbIvzBVcrOIpJLUa53awbAQQQuExA39U0IbqaztGanKbbyW2iJHvv9rqrFWcSjyjtNfqKAAIIIIAAAggggAACCCCAAAIIIIAAAggggAACCCCAAAIIIBA1gSgEuC8tzLv6WtW3Pdnasnq9ETXmofeXAPeHj4aOHqzwHN/MFb7QEEAAAQQQ6FSAAPdOpbp/XTBwSl8oa/W6G9yoIPdJa7O5GVtbXmaAxqTteLY3cgIaOKDBnnXPc+HtOmedlMsuqLzbdvvWis1MT1s6FnMBFlFsGvim4W7uV03MYeaC3Bu+b24gbPHYBYbo7zQ4XyEn09msG7CfSibdnynEXYPTIkoQxd1Gny8IfPrTn7af/MmfPP/TP/qjP7I//uM/xgkBBBBAAAEEEEAAga4FgsHmugZ69PTZWA807xrnNW8gwL2fmiwLAQQQQAABBBDoTSCYfLs95C5Yku73j1Nge29C/XvXtcHv1wTGa1JdPaNSgL7CrcIScKVAQtXmKZBK23hVuxjuHkwaHLxetQLF49JYTA7Qv6OGJSEQLYHV5SXL53Ku06lY7LUTOERhywhuj8Jeoo9hFND3An0/yGYy591TbYh++jWvg+7HuqBmawW3B00hoIdHxbH6PvHmg/tuwoi3Hj8J4+6mTxMkEJYQ99bnv1WzpnNA2yngfG+EaRIHXSO9sXHHXSsR4DtBHxg2FQEErhTQvch628lb97p0P2gcw9yDSTySZ7XSHBYIIIAAAggggAACCCCAAAIIIIAAAggggAACCCCAAAIIIIAAAggg0H+BMAe4K1dtfm7O5gtzLmPtydZzl7dJu15gYgPcK54fisLhjbVVVww+DgNDrj/ceAUCCCCAQL8ECHDvl+Tly9FgCs9vmgY9qh0dH9uL3b3BrjRkS1+YmzPNjqRBairQpSGAQHgFdKbSwAGFmHie5wLcFeSuAQTdtPVbKy7IvJNBWefDTJsW2rD384FxZs7GBW54nh0dl+yodPzKjG8Kb19eXLBsOm1TbnBuK8g9EdUk+252PK8NncBnPvMZ+7Ef+7Hzfv3BH/yB/emf/mno+kmHEEAAAQQQQAABBMIvoGtFPeDVNeLO/n74OxySHhLgHpIdQTcQQAABBBBAYGIFar7/Stgdge0Teyj0dcNVJOnCCdMpSyYS7ueqcHeF0AfB7WEJpO8rBgtDYIIExim8neD2CTpw2dSBCug7QGEub3O53PkkL6qMS1wTYBmEs5uCmc96GGR8qiblsqbvE3sHh6GZ4KZfsBr3oPEP+p6++Xy7X4tlOQj0LDCKEHd9/ptnQe2XTTym6wh9RqrVmpu8ods6vp4xunhjEOCr+jidA2kIIIDApAsEk/pdPK+PW5i7/t28d3vd1UmnOP9P+mHP9iOAAAIIIIAAAggggAACCCCAAAIIIIAAAggggAACCCCAAAIIDEggzAHuqh0rzM7aVCxmj54+s0ajYYlEwv1Ke73ARAa462BWaIUKIx8/23JB7qNqQYC7glEVkEpDAAEEEECgEwEC3DtRuvlrVIjbaPouzL10euoGVE3CLEH5XM40iFXfTDTJDF9Rbn4ssQQEhiGg65yGr6Fh5i6Gn+/suoFgnbRkMmmrS0s2nUm7APermpvgotk0jT0NBqCqiD9o+p3+c8oUgt7JmofzmvaJOZrNphsUt3d4ZCenp690YDqbtYW5vJtkS0Hu2gRdq7Vv43B6zFomWeCzn/2s/b//9//OCT784Q/bRz7ykUkmYdsRQAABBBBAAAEEehDQdVvV130t3x5uPh3ps7Aeuj/StxDgPlJ+Vo4AAggggAACEy4QhLfrPv7O3r4LuqMhMGiB9nD3er0V3k5DAIHoC4xLeDvB7dE/FtmC8AqoRm5uNudqRIKmWn7VvQTh7KoxuTye/dXt0vdXjUfQ2AQFNh+VSmN7T3Zpft4WCnO2d3jo6ilpCIRBYNAh7jonqFZOo44um7QhmHgsCGwf5fikTvdHMJCMAPdOxXgdAghMksC4h7l/w727bjKjzGvqxSdpf7OtCCCAAAIIIIAAAggggAACCCCAAAIIIIAAAggggAACCCCAAAII9Ftg1AHud9ZWrVar2cu9/Vc27dbSkuVzM6b62EfPtlxO3ezMjK0uL9vXHz3qN8PYLW8iA9xVSF3zfFdQfVAsugF/o2q56WkXkKrCFzWFpIYp6HBULqwXAQQQQOD1AgS4D+8IcUHIvkKRfStXq3ZYPLbSycnwOjDkNSmgamlh3vQlMUVo8ZD1WR0C/REIBnB7nmebz7c7mnhCg9huLS1aNn11gHswEVbQSzdItdk8v5a5rPca2JqItYLQw9CCc3orhL7pbPaPjuy49Op53Z0L5wumQHc1BqqFYe9NTh/+9V//1X74h3/4fIM/9KEP2Uc/+tHJAWBLEUAAAQQQQAABBPoiUPObLkREz8D0LIzWuQAB7p1b8UoEEEAAAQQQQKCfAu3h7Xq+EYXAu35uP8tCAAEEEOifQDKRsAcbd9wCo1yTG/zbqH8TdX/n4KjIv4/9O0xYEgLnAjpnFObyNpfLXVoD0x7OroB23/NNf6Y2iRMObaytutB7GfC9nQ9SmASCgVHqU78DaYN/k7VsnQcU2B6EtQfngzBZdNIXAtw7UXr9axTwzNivmzuyBATCLjDKMHeNNdV31X7/WxNMeBbl6+WwHzf0DwEEEEAAAQQQQAABBBBAAAEEEEAAAQQQQAABBBBAAAEEEEBgsgVGHeAeTO6uvLXj42PbOTi0VDJhd1ZX3Y55sbtnxVLJhbevrSy7P/vaQwLcrztqJzLAPUCpeL4rnlTx8CibimnWb62YQhMVcJikim+Uu4N1I4AAApEQIMB9+LspCHFXkLuCfg+KR+Z5vuuIQoDHoeVnc+7LtAKcE/G4C3CnIYBANAU0aMzzm24GtKPj42s3YrFQsEJ+1hX6X/bZd+fAZtPq9bodHpfcRBYNz7MpBbTH4+486Pm+e7+C7jLplE1nspZMJty6dTpRCHpsKhznlfYgd/XvtFy23YMDq1RbA2yDpgGna8tLFtc5MR5z12s0BAYt8LnPfc5+4Ad+4Hw1v//7v29/9md/NujVsnwEEEAAAQQQQACBMRJQcLsC3BUi8ujps7G5dzWsXUSA+7CkWQ8CCCCAAAIIIPCOAOHtHA0IIIAAAv0WuHd73dXkpuOx0Ew43s028m9jN1q8FoH+CeSmp88nSpjEcPZOJBOaJOPObVczRIh7J2K8ZlgCQRitatQSfax9VZ1Z9WzihnGatIAA996PTNVRqjZTx0a/j7fee8U7EUBgGALDCnPXOVrjOvK5nNssTei1d3DYtwm9tFz9u8kY1mEcNawDAQQQQAABBBBAAAEEEEAAAQQQQAABBBBAAAEEEEAAAQQQQGASBUYd4P7mg/uvsLt8OM8z1YDq98ql833/PLxdL97Z23c1CrSrBSY2wF0HdN1v2t7hoStiGWVTyOGDjTuuCwpvJxRwlHuDdSOAAALRECDAfTT7qRV+pdD2KfcFtFKtWq1et1gs5r5P6PdRbPoucmf1liWTSdf9sAUtR9GUPiMwagFd62jCiU4C3OOxmN1ZW3WD1xXefjFkPbh2UvDfk2dbLqj9uqZBmlrudDbrBhCkU0kXgq7zSzIWngHyQZC7rPT7Wq3mzu0unN6mXAB9MABC0e0a3E9DYNACn//85+17v/d7z1fze7/3e/bnf/7ng14ty0cAAQQQQAABBBAYIwEFiegaZ+vlSyudnI7Rlg1nUwhwH44za0EAAQQQQAABBAIBAmo5FhBAAAEEBiEwn8/b8uKCC3BVsGaUGv82Rmlv0VcEJlOAEPfJ3O9h3urzQVEDqO9SWHfDb47d4DQC3Ls/ooNjIXhno9FwAxr1TVM1kX2cN6D7zvEOBBAYukC/w9w1HmUul7PCXN40tuNiUw33i51de90kQ1qGBldf1/S6b7h31523UjHqoq/z4u8RQAABBBBAAAEEEEAAAQQQQAABBBBAAAEEEEAAAQQQQAABBBDoViAsAe5Pn2/b4nzBspnMK5ugDDnlw6lVazWXPXd0XLIXu7vdbupEvX5iA9xVRKkCOh1QryteGcbRoAN6sVCI5ECRYfiwDgQQQACBdwsQ4D7ao8J9j1DYb7NpdjbIU8Wu5WrVjksndlIud1T8OtqtaK09kYjb2vKy6UuhBq0quDlaw1bDoEgfEAifgK516p7vgsh1XnKnKv0/Jfi1Nf1ROp22TCrlLqgV4N7e9HItR+X8T7e37bRc6XpjgyD3Qj5vmXTKnWdS8fCEuGuDdMND53ZN1OHO7WbuVwXRq7+xs4m2mGyr693PG3oQ+MIXvmDf9V3fdf7O3/3d37W/+Iu/6GFJvAUBBBBAAAEEEEBgEgWCSbg0OdWTreeTSHDjbSbA/caELAABBBBAAAEEEOhYgIDajql4IQIIIIBAlwIKvHuwcSdygXT829jljublCCAwMgFC3EdGz4ovEbh3e90NIEue1Xj1Eyn4t/nh5lNTeO64tNz0tK3fWnET3ah2mHa1gEKa66oZP3tJsVSyvYND0yBGjQXTxEFqWHIUITC5AjcJc9cYjvxszvK53DmgTsuqVw5qlmtn9c16wUGx6M5B7UHtWsbCfMHVgm/v7Frp9PpJ3oN/O9Mhq+ee3KOILUcAAQQQQAABBBBAAAEEEEAAAQQQQAABBBBAAAEEEEAAAQQQGCeBUQe4v/fBfZcl+bWHjxyragsuC3JXnYFqEFRLVq5UbPP59jjthr5vCwHuBLj3/aBigQgggAACgxcgwH3wxtetQYX4rYzfpivKV+GtQt09z7d6o+6KYxV03F4ce90yR/H3SwvztjA3N5CBK6PYHtaJAAItAZ2XFEiuC/kgkPwym2DolYLKNYBNYeXtTee2mudZ3fNMg9Bu0lLJpC0vLNjMdNYNkk9MxdyvYWoKcFdYvQOccv/X+mFyizDtprHvyxe/+EX79m//9vPt/J3f+R37y7/8y7HfbjYQAQQQQAABBBBAoD8CVa8VIPH42Zab8ZrWvQAB7t2b8Q4EEEAAAQQQQKAXAQJqe1HjPQgggAAC3QhELZCOfxu72bu8FgEEwiBAiHsY9gJ9UHj28uLCQCZt0fMWPXfR8xY9dxmXpkFkGnAXi8VceLuCx2mvF6h4rqrQ1VBeDPKX5+rykumcKMlkLHx1kexfBBAYnkAnYe6aAGIul7PCXN40+VjQFNiu8/JlZ+VgIne9VuehFzu77m0Kbtd5qL1pHMvO3v5rN1qDshcLBcaQDO/QYE0IIIAAAggggAACCCCAAAIIIIAAAggggAACCCCAAAIIIIAAAhMkMPIA9/v3XGZaEOAe0LcHuSu8vVgqubqDO2ur1vA8e/vJ5gTtpe43lQD3EAS4p1Mp21hbdQWQ6Xjs0kKb7ncDZ3X8AAAgAElEQVQt70AAAQQQGGcBAtzDuXf1hVk/rvDW8+y0UrHicclOyuVQdlhhyrdXb1kqkXDfQWgIIDB+AjofaZqJszzySzdQhf4Xg9uDF+qcVm14Vjo9NV1w37TF43G7fWvFFIYXrFfjv3QVFLYw95tuK+9HoFeBL33pS/Yt3/It52//7d/+bfurv/qrXhfH+xBAAAEEEEAAAQQmSEATeTWaTTsundjznZ0J2vL+bioB7v31ZGkIIIAAAggggIAEWpNjtyZR1STZmlDVBeHVarb5fDv0k2KzFxFAAAEEoinwTqDrlMWnzBSGF9ZGeHtY9wz9QgCB6wSymYwbB6HG9/vrtPj7fgto/M0bG3cGNg5Hz1z07EUhuArDHYeWz+Vc2Lga4e2d79G636oP33rx0tVSXmw6FhWGrO+fzvYshLnzNfBKBBAYR4Grwtzbt1W107pW7fR6teZrrIrurL7TtIzEVGssSN1vTfiu72U6Z12cdCJ4l8ayatIz1Y+nKOAex8OPbUIAAQQQQAABBBBAAAEEEEAAAQQQQAABBBBAAAEEEEAAAQQQGKFAkNtWLJ3Yy729offkvVcEuAcd0YTz7TUFbz6478Z9ff3R46H3NUornNgAdx3QKqLbOzy0vYPDke+zoBBSBTdJCl9Gvj/oAAIIIBB2AQLcw72H2oPc1VMVwB4dl+zo+Nh9QQ1L0/eP5YV5F+DO94+w7BX6gUC4BHQ+q9Qbdnxy2rcbAZqZbWFuzuZmZy2RiL+ywToXdToIIVxS9AaB/gl8+ctftm/+5m8+X+Bv/dZv2V//9V/3bwUsCQEEEEAAAQQQQGAsBdwgbE9xmGZvbz61RqMxlts5jI3S5GP379y2eCxmqViMCceGgc46EEAAAQQQQGCsBM4nl1VQu7XC2i9r5UrFnr14SXj7WO19NgYBBBAIl4AKyxUqnEgkzjsWBOOFqUyX8PZwHTf0BgEEOhNQSHEhP2vJZPL8DfqOr3EZp5VKZwvhVQjcUEBB5KqDHVRYdvBv9MPNp1cG4N5wE4b69uXFhfOAcer0uqMPxp8VSyXb3tm98s0aoLd+a2Vgkwp012tejQACYRK4GOaua1NNpNHLNGPBOSkIbr94fRuEvPu+785Zl008IZtvuHfXna8y8Vb4Ow0BBBBAAAEEEEAAAQQQQAABBBBAAAEEEEAAAQQQQAABBBBAAAEE+iOgrOtao2GHx8cjybu+LsD94lY+2Lhjqr3/2sNH/QEY06VMbIC7Cl9UUBmWAHcdX5p1QI3ClzH9tLFZCCCAQB8FCHDvI+YAF6UsglaBrO+C2z3Pd2HuJ+WynVbKVq+PLkgrk067QaoKUmYgxgAPAhaNQMQFFKpSaXju3LX5fLuvW6Oi/1QyaTof6cI0m0mbQvKY1KqvzCwsggJf+cpX7Ju+6ZvOe/6bv/mb9jd/8zcR3BK6jAACCCCAAAIIIDBMAT3I1X2o/aMj290/GOaqx3Jd09mM3VlddduWjsd6Gjg/ljBsFAIIIIAAAggg0CagWHY9A1VIu56L6pnCZVHtCgrScwaFOOr5qH6vHxoCCCCAAALDEtDz6PxsznLT0y6cTk0heS7MvcfAvH71nfD2fkmyHAQQGIaAJsRYWViwmelpmzpLG9X3/aNSyQ6PimMRcD0MR9bRH4HzgVBn9/H7s9R3lhJMnKvr18fPtvq9+KEuT99/VhYXXNi9GpPX9sZf8Xw3Cd1bj5+8dgGL8wVbLBSog+yNmXchgECfBBrNpjU0eNbMDopF29nbf9eSNeGErpP5d6FP6CwGAQQQQAABBBBAAAEEEEAAAQQQQAABBBBAAAEEEEAAAQQQQAABjbEys6rnW61et60XL92vw27dBrgrjzKbybiMuXKlMuzuRmZ9Ex/grgI6FVTWG6MLUA2OFgLcI/O5oaMIIIDAyAUIcB/5LuiqA6p99a1pnu+7EHeFF9Q9z2q1utVqNas16tb0m+77yDC+kygkeX1lxQUlJ6amLBE7G03V1VbxYgQQmBSBmuebCvm3X+5Y6fR0IJsdi01ZJp2xW4sLlkwmLXY2uQRnp4Fws9CQC3z1q1+1b/zGbzzv5W/8xm/Y3/7t34a813QPAQQQQAABBBBAYJQCwaTFuvf0cPOpC4+g3VxgeWHB5ufy7ho1xf2zm4OyBAQQQAABBBCItIC+cyqe3QW1Wyus/bIWhLPrmWe5XLFKrcb300jveTqPAAIIjJ+AgktzM9MupC5ouux3Ye5BGvEQNlv/ktZ91RDZ+YTq3NMZAjyrQACBrgU0IGcmm7XZmWlX0xM0DdA5Oi5ZsVTqepm8AYF+CNy7vW7pVMqSscH8Gx4E3yrwVsG3UW0Kb9fgOlmpFi/FpLU978pgMmUNqnxdHaXM39i44yYOYpLgnrl5IwII9EFA15u67nQDw2s1Nyhc9201mHhhvuB+VWM8SR+wWQQCCCCAAAIIIIAAAggggAACCCCAAAIIIIAAAggggAACCCCAAAJnAppwXfVnV024PgyobgPclxcXbD6fdxPER7lebtC2ExvgLtiggO7p8207DUHKvwLcVRSpIj0aAggggAACrxMgwD2ax4eKXxVm4ALdm4o4MGs2m9bwvFaAu9dwMw+psF/h7lc1Ba/PTk+74v6pqSkXllCvN9wsS1qWBnRquZe1memsKXwqlUy64HYV3NIQQACB1wnofFXzm+Z5nj16+sxNRjGolojHbXV52TTRhALy4rEpi9mU6VTF2WpQ6iw3bAJvvfWWvfe97z3v1q//+q/b3/3d34Wtm/QHAQQQQAABBBBAIEQCtbOwr5d7e3ZYPA5Rz6LdFd13u7u+5kJNGLQe7X1J7xFAAAEEEECgdwGv2TTv7Nlm+1L0PFKhP6q30nPKILi99zXxTgQQQAABBIYroJqbuVzO8rM5d+0fNIW4B4Hu/epRUB/UmgSlVSsUVPXo39DN59tMeNIvbJaDAAJdCyigXefBdCppyYR+4haLxy02pdrEVxen64CjUskOj4ou/JOGwKgENCHL6vLSQMfeBM9eNHFuVI93fbbXb61YMpFw329SMcYp3eSY1T0SjUHTxBXbO7uvXdTifMEWCwU3QZAmGaAhgAACoxRQDbgbw+L7bsLNILhdZyeNJxnmZGajdGDdCCCAAAIIIIAAAggggAACCCCAAAIIIIAAAggggAACCCCAAAIIDFrATbLu+S5D8tmLFyOrPes2wF3h7QpxVwamattplwtMdIB7MDNBWALcv+HeXRfEmiHAnc8rAggggMA1AgS4j8ch4oLcFb+uwZnWCnZXU4GsZiE6On41cEvB7YuFOZvL568MMtYgz3K16t5bOjk9D3KPx2KmAQGFfN6tQwMCKLYdj+OIrUBgGALB5FfF45LtHh5aY4CDMHW+WlqYt5npadPvFZinQQIKdNfAUA0j05+pMbRpGHufdQxb4NGjR/bgwYPz1f7qr/6qfexjHxt2N1gfAggggAACCCCAQEQEgrAITeynSbdo/RVQqMm92+vu+V1Kk4wxGWJ/gVkaAggggAACCIRWQN8zVVcVhMuqAE9h7eVyxYX8KOyHhgACCCCAwLgI6Pq/MJe33PS0CzgNmupqgkD3Trf1dWHt7cvQv636N3Xv4JB/VzvF5XUIINCzgELa87mZawPaL65A9UEKrtbPabniQotpCIRBQPfsN9ZW3eQDgwjIDgbRaaKVx8+2wrDJXfdBA8UU3i6rQRh13aExeUPFa90POSgWX/s9Lhiop9cyPmxMdj6bgUDEBRpn93u1GQS3R3xn0n0EEEAAAQQQQAABBBBAAAEEEEAAAQQQQAABBBBAAAEEEEAAgdAKBBnXe4eHrr5oVK3bAPeg3inKNXPDsJ7oAPcghDAsAe5vPrjv9jkFesM49FkHAgggEG0BAtyjvf+u6r0GfSi8PQhD0BdZDXxSKHsmnbJMOtMKLz4fINqKLg6iExQA31qGBghMmef77r16vQZhqFFwO57HDluFwKAFdG6peb47R+ncdFg8ttLp6UAHkmczaZubnTVdtE5pINnZeUznNQW4x6Z0Tmv9yoQUgz4CWP4wBTY3N+3u3bvnq/zlX/5l+/jHPz7MLrAuBBBAAAEEEEAAgQgJaBZuXbM9e/HSTk5PI9Tz6HRV4W0KOVFLx2NMJhadXUdPEUAAAQQQQKAHAQX5eG3B7XoWcHhUdOHtNAQQQAABBCZBQM+n87M5F+beXmvjwtxjrcnHg9ZtWHu1WnPP2/VDQwABBIYpoAB3hV1fbApmbw9pr9df/e9h9pF1IdCtwCBD3Gu+6uTMdvb2XVB31Fo+l7PV5SXX7URsyhJMTtu3Xajjoq7abDM3ucWLnd133TPRxAI65+oYTcZaEwLREEAAgTAItMaaNDkvhWFn0AcEEEAAAQQQQAABBBBAAAEEEEAAAQQQQAABBBBAAAEEEEAAgbETaDbNVHvmNZu2ufV8pDXj3Qa4JxMJe7Bxx+XJvfX4ydjtm35t0EQHuAeFlWEJcL93e91UrEeAe78Ob5aDAAIIjK8AAe7ju2+1ZfoSrnCEuue5L7MuqFjhxe7XVjH/VeX8rcGhrSB4xbgr6Ni1KXODMBTmzlCA8T5+2DoEBiWgwn3dHNCP2km5bPuHR1YeQmiLzoOJeNwy6bRNZ7M2nc2YLvrbG4OdBrXnWe6wBba2tuz27dvnq/2FX/gF+8QnPjHsbrA+BBBAAAEEEEAAgQgI6P6RJgJUmKaeddEGJ3BradFNMqZJxFJnE4wNbm0sGQEEEEAAAQQQGK6A7vrre2Vw/19rL5ZKtndw6MLIaAgggAACCEyqgMJPczPTLsw9aLo3oCIc1eVc1vT8vKKQdsLaJ/WwYbsRCK2AwoQV5K5JJLZevOS7fmj3FB3rRmAQIe7BGCN9Vjafb7sa3ii15cUFm8/nXZeppxvcnqu33UdRyL/uoehYIbx9cOYsGQEEEEAAAQQQQAABBBBAAAEEEEAAAQQQQAABBBBAAAEEEEAAAQQQQACBMAtobFbd961Wr4+8TrPbAHe5vvngvuP92sNHYWYead8IcG+aS/gPQ2FlUBhNgPtIPxOsHAEEEIiEAAHukdhNN+5kEMJuTXPhUAow7jZ8XeNFNWS0NYCUhgACCNxcQOeVuiaJOBuQHlxLVet1azQaVq83rFytWLlcuXLQ+s17ofPalKVSKctm0laYnbVEImGpeGuyCxoCURZ48eKFra6unm/Cz/7sz9onP/nJKG8SfUcAAQQQQAABBBAYgIDu91S9VmjI42dbI52FewCbF7pF6r7cvfV1S6WSlohNuYkSaQgggAACCCCAQNQFLk7cqvv9Ch0rHpcIc4z6zqX/CCCAAAJ9FVA47FwuZ/nZnAvlDBph7X1lZmEIIDAEgfc+uO/qDzUhqCYGpSEwDgL9DHGPcni7HFYWF0wT0KhpMlrqhgd7hOu+igZc6pmdJsBTiLv2gfYF4fmDtWfpCCCAAAIIIIAAAggggAACCCCAAAIIIIAAAggggAACCCCAAAIIIIAAAgiETUDj/lVL5MZnHRVt7/BwZF3sJcA9yMMmwP3q3TbRAe51v2les2nbO7tWLJVGdnAHK16cL9hioeACB1WwR0MAAQQQQOAqAQLcOTYQQAABBEYtoAB3r2mvhLQ3m013E6GV7d50s8Gp6deG570yCYVeo6D3k9NyR5sSi02Zr1FPl7S52Vl3LZVMxC0dj3W0PF6EQFgFdnd3bXl5+bx7P/VTP2Wf+tSnwtpd+oUAAggggAACCCAwIoHgGZeeb+k5F23wApo47MGd226SRV178iRv8OasAQEEEEAAAQQGI6Baqfb7+5qcVYWBR6WSKxKkIYAAAggggMDVAslEwoVyVms1mBBAAIHICczn87a8uOCChh9uPo1c/+kwAlcJ9CPEPerh7Ro8p4lmNP+swtt5hjG8z0vwzC5YI+Htw7NnTQgggAACCCCAAAIIIIAAAggggAACCCCAwKAFNKxdI+enbIqJUweNzfIRQAABBBBAAAEEEEAAgYgLKBmt4TddHpt+X65U7cXu7nkG2zA3r5cA9/VbK5abnradvX07KBaH2d3IrGuiA9x1k0SFlipCfvxsa+SDEAlwj8znho4igAACIxcgwH3ku4AOIIAAAgicCZxltbubBq3H0Ap1bwW7vxPo3vp9e9PAOTXNFLd/ePTK32XSKctNz1g2k7F4bMo833fvrzc8qzfqVq833HWc53mWiMdtcWHesum0G3iWTsQZgMbRGWmBg4MDW1hYON+GH//xH7dPf/rTkd4mOo8AAggggAACCCDQXwFdXblZuJtNF7KjCbNowxGYn5uz5YV5i01NWYrJmIeDzloQQAABBBBAoG8CCm5XIWBwt17Bswpu16RANAQQQAABBBBAAAEEEJgMgTfubrhaG9Xr7B0cTsZGs5UTIXCTEPcoh7dr5wbjkBTenj6ryZuInR6ijVS9ZN33LRGbsrh2BA0BBBBAAAEEEEAAAQQQQAABBBBAAAEEEEAg8gKNs3o73fXl/m/kdycbgAACCCCAAAIIIIAAAggMTSCoJVL+msZt7R4cDG3dwYp6CXAP6tCOjksueJ72boGJDnAXR+1shgINRtzeGd1Bkkwk7N7tdVPhaDoeI3CQTysCCCCAwGsFCHDnAEEAAQQQCLuAAmBame2tMJj2+HY9rFZQjAt6930X4F4qn7oZyPO5nOWms5ZIJFwgnpp+0bJcIHyz6QLdFVCo9+paKngtD8DDflTQv04EisWizc3Nnb/0R37kR+wzn/lMJ2/lNQgggAACCCCAAAITIhA82yJgZzQ7XM/z0qmUJQnhGM0OYK0IIIAAAggg0LWABpJ5bcHt5UrFBTWeVipdL4s3IIAAAggggAACCCCAQLQFspmMbaytupqbx8+2rN5oRHuD6D0CbQKdhrirZk0Vba52TfVomji3VrPN59vusxGlpm1+Y+MO45CitNPoKwIIIIAAAggggAACCCCAAAIIIIAAAggggECoBfTcoOE33Tj4oGkCVebvDPVuo3MIIIAAAggggAACCCCAQKgEVJdWbXh2fHJq2yMIQ+8lwD03PW3rt1ZM485US0d7t8DEB7iLpOr5ruhSAe4Kch9FC2YbUOBggjs2o9gFrBMBBBCIlAAB7pHaXXQWAQQQQOAKgWD2cf11rV53ge0KYw9mI9d/tyLcWwHwCm/XEDkX5q5g9+BnyizOdRTH2ZgInJycWC6XO9+aD37wg/bZz352TLaOzUAAAQQQQAABBBC4qYDCRGq+b57n2dubT911Em24Apl0yu6ur7uVZuKx4a6ctSGAAAIIIIAAAh0KXDaITDVRCm4noLFDRF6GAAIIIIAAAggggMCYCijAXUHupdNT23rxcky3ks2aVIGLIe6qKQvC2oNfL9pENbxd27G6vGT5XM6NQdJYJBoCCCCAAAIIIIAAAggggAACCCCAAAIIIIAAAgj0LqCAvbomf20bppGMTTGGvXdS3okAAggggAACCCCAAAIITKSAJgWrRSzAPQgnbyjD4MnmRO636zaaAHczC8IuhPVw8+lIBireWVs17YxULGbUTV532PL3CCCAAAIEuHMMIIAAAgiMi4Cux3TDQQ+1lcHuQtwJYx+X3ct29CBQqVQsm82ev/MHf/AH7d/+7d96WBJvQQABBBBAAAEEEBhHgarvu2LgF7t7dnR8PI6bGIlturW0aHOzs64QWwXZNAQQQAABBBBAYFQCuseuKU/bJz/VJD/B+DHf9+2gWLTicWkk9VCjcmG9CCCAAAIIIIAAAggg8HqBNx/cdy94+nzbTisVuBAYK4H2EPeLG6ZJzRTYrp9yuWKVWs107RzFlkwk7MHGHdd1JpyN4h6kzwgggAACCCCAAAIIIIAAAggggAACYRdQ/Y3Gvap2Ox6bMiqGw77H6B8CNxNoNJvm+b7LIZs6G+euMe8pxgvcDJZ3I4AAAggggAACCCCAAAITKBDFAHftJtWWalza1x89nsC9dv0mE+B+ZqSbKA2/aTt7+27g4jDbfD5vy4sLLrhdAe40BBBAAAEErhMgwP06If4eAQQQQAABBBCIpkC9XrdUKnXe+e/7vu+zz33uc9HcGHqNAAIIIIAAAggg0FcBPayt+02r1er26Nmzvi6bhXUnoPAXhaLEYzEmZ+6OjlcjgAACCCCAQA8C14W0X7bIcqVipZNTOyqVIhtE1wMVb0EAAQQQQAABBBBAAIEOBYLxCwqzfrj5tMN38TIEoiOg+/iry0uuw+MQ1n6Z/J21VdOAME00qwlnaQgggAACCCCAAAIIIIAAAggggAACCCDQXwFlECmLKGi6D5cgyL2/yCwNgRAI6FOuz7vGa2jS14bnWSqZdD1Lx2LGLfgQ7CS6gAACCCCAAAIIIIAAAghETCCqAe5vbNyxRCJhX3v4KGLiw+kuAe5nzrqZUvV8K52e2taLl8PRN7Og+NndtInHmHFzaPKsCAEEEIi2AAHu0d5/9B4BBBBAAAEEELhKQLMQ6kaWCj3Uvvu7v9s+//nPA4YAAggggAACCCCAgHuOpedZz7Zf2Em5jMiIBfK5nAt/USSKnvHREEAAAQQQQACBQQhoAh8V7V3WFNLu+b4LoqvXG9ZoNKxSqxHYPogdwTIRQAABBBBAAAEEEBhDgTfublgiHredvX07KBbHcAvZJATGV+B8IBjPKMZ3J7NlCCCAAAIIIIAAAggggAACCCCAAAIjF6j6vtVqdVef4/tNSyUT7icxFbMYcyqOfP/QAQT6JaAavWq97sZoaILYeDxumVTKkvG4m0SVhgACCCCAAAIIIIAAAggggEC3AlENcN9YW7VsJmObz7dN49ZorwoQ4N7mEQRfDCvtf3lxwQW4q+mGjWbbpCGAAAIIINCJAAHunSjxGgQQQAABBBBAIJoCqVTK6vW66/x3fMd32Be+8IVobgi9RgABBBBAAAEEEOibQKPZtIbftNNKxZ4+3+7bclnQzQTurq9ZJp22RGzKEjznuxkm70YAAQQQQACBVwRUqKeBYWoKZj8qlQhp5xhBAAEEEEAAAQQQQACBvgq89/59023Nh5tPrd5o9HXZLAwBBAYrcO/2uqVTKUvFCIoarDRLRwABBBBAAAEEEEAAAQQQQAABBBCYVAFV7SiDaP/w0E2CmkqmbG42Z/lczoW3J2MxIyFoUo8OtnucBDROo+75Lrx968VLm8lmLT+bs7mZGTdGIMYYgXHa3WwLAggggAACCCCAAAIIIDA0gagGuAcZ2Tt7++6eGO1VAQLc2zxqmvWyafb42ZZVa7WBHiury0vuxqxaJh4b6LqGuXD56d4TN5qHqc66EEBgEgUIcJ/Evc42I4AAAggggMCkCGSzWauczUL4rd/6rfbFL35xUjad7UQAAQQQQAABBBC4RCAYAKC/evTsmdVqrcl+aKMXSCWTdu/ObfdcLB1nIMbo9wg9QAABBBBAYDwEFNyuQj01FbvtHRya7/vjsXFsBQIIIIAAAggggAACCIRC4NbSkguaKZZKtr2zG4o+0QkEEOhMQOOQNB5JIVEKcKchgAACCCCAAAIIIIAAAggggAACCCCAQP8F/GbTan7TNp9vW/lsnF88HreNtVVLJRKWTsRHnquj8iLVGOleISHT/T8GWOI7Avo8uOq1Vknb69tZ5lQ8AsHn2pya59vxyakdHB1ZuVq1eCxmc7Oztjg/Z8l43BIR2I7rdgl/jwACCCCAAAIIIIAAAgggMHyBqAa4z+fzphB33Q/TfTHaqwIEuLd56CDXIEiFt+tgGdTgx/VbK5abnnZrVsGkboZGuclNPwpvD5pmEeQmVJT3Kn1HAIGwCxDgHvY9RP8QQAABBBBAAIHeBXK5nJ2cnLgFfOADH7AvfelLvS+MdyKAAAIIIIAAAghEXiAI8Dw6PrYXu3uR355x24Cl+XlbKMy5gQ+pqD/0G7edw/YggAACCCAQMYGgbkndbjQaLkTx9GwAaMQ2he4igAACCCCAAAIIIIBAyAXee/++KW/i4eZTqzcaIe8t3UMAgUAgFovZvdvrlkwkxmIsEnsWAQQQQAABBBBAAAEEEEAAAQQQQACBsAo0FODe8OzR02fW8LzzbmpyxZlMxrKp5EhD01Vn1PB9U4i7WiIec4HyUzYV+QyjsB4Tk9gvHV4Kb294vtU9z5rBAdeGMXUWcK4JDs5/PzVlyp0Ke5xW8DnXGI3js/G82rTpbNbWV5YtEY8zPmASD3y2GQEEEEAAAQQQQAABBBDog0AQ4F48ObUXu7t9WGJ3i3jzwX33hq89fNTVG4OAcmVyP3621dV7J+HFBLhf2MtBCMYgDhgVS87lcm5GAd1/SsdikT/GGn7TdENKTcXbGkCazWTcf+tGWnIMAuojv5PYAAQQGEsBAtzHcreyUQgggAACCCCAgBOYm5uzYrHofv/+97/fvvzlLyODAAIIIIAAAgggMKECegRTdcX1TXt786l5bQMAJpQkdJutQvMHd25bIpGwZGzK4mdF6KHrKB1CAAEEEEAAgVALBPVK6uRBsWh7B4fm+36o+0znEEAAAQQQQAABBBBAIJoCt5aWbG42Z8VSyU0cRUMAgegILM4XbLFQcM8i9EyChgACCCCAAAIIIIAAAggggAACCCCAAAL9F1BgdbXh2Uml4u6jt9fwFPKzLjcol80MvWbYb5op/Es/6lOt3rBKtWqJRNwyqZSrZVbTnUPdQ4xHIEC7/3uPJfZLIKhn07FWrlbtuHTijrf2pjr6WGzKkomkLRTmLJVMur+OSk29xmn4ftMeaqKGtgmPFUb/nrsbblsy8ehng/XrmGA5CCCAAAIIIIAAAggggAACnQu0Jg1r2LELcN/r/I19eOXG2up5JnS3Ae75XM40gaEmNHz7yWYfejNeiyDA/ZL92QrCsL4WJScTCVu/tWLpVMrNopkag2JJ3dytuZtRvm0+3zaF3qspqF6FofP5vPtv3dzVzIgEVozXyUnBmCUAACAASURBVIOtQQCB0QoQ4D5af9aOAAIIIIAAAggMUmBxcdH29/fdKt73vvfZV77ylUGujmUjgAACCCCAAAIIhFig5jdNgwAU4Ll3eBjink5212ayWbu9esshUKQ92ccCW48AAggggEC3AhpQqcFuahoEpkGfp5VKt4vh9QgggAACCCCAAAIIIIBAxwLvvX/PFKjxcPOp1dvCKDpeAC9EAIGRCGiczhsbd9x4nXQ85sbp0BBAAAEEEEAAAQQQQAABBBBAAAEEEECg/wKq56nU6y5ga2f/wJoKIDpruZlpm5+dtdz09NAnWWz4TWv4vtU9z9WWK1Tb9zx3z1Dh7fnczHmmkULdE/HEWGQb9X8Ps8TXCbQmCmhNEFBreHZ8cuJ+PM9719tcnlQyaYtzczYznTUFnytfKjEV/jvY+lhXPM+qtbo92dp617bdv3PbUomEpeJxG4OIMA56BBBAAAEEEEAAAQQQQACBIQtUPd8FuO/s7Vvp9HQoa2/PvFZG9NaLl12NUWuvT3v+csfdD6C9KkCA+xVHhA543UItlkpucORNWvuBOC7h7bKpK7y9ae6kcFAsvotIB1dhLu9uPKvphlQqxsyCNzmWeC8CCCAQCBDgzrGAAAIIIIDA+AgE5TvhL0kYH/Owb8nKyort7Oy4br755pv21a9+Nexdpn8IIIAAAggggAACAxBQcLsC3DVLtYJ02ov/B7A6FnlDgfWVFdOgDE1onKRK+4aavB0BBBBAAIHJEFBwuwZ8qqnuRgMrVSBHQwABBBBAAAEEEEAAAQQGJXBracnmZnN9GSMxqD6yXAQQuFxgdXnJ8rmcC75RAA4NAQQQQAABBBBAAAEEEEAAAQQQQAABBAYj0FANd71hh6WSq+dpr+HOZjI2P5e3/Mz00PNzVFeuiVmPjku2e3Bw5cYrSHtpft6FuTMZZO/HyDux/a1ljPtd2VaOVNM0hkE1bCflsu0dHlqtVn8tYiqZtI31NYvHYq6GXrX0UWiaEKFUqdjh8bEVj0vv6nIhP2uF2VmbzqQjEUgfBXP6iAACCCCAAAIIIIAAAghMioCusZVnreB2hagPo6VSKdtYW3XX59VazWVo69du2vqtFZcdXa5UbPP5djdvnZjXEuB+xa5WMLkCyvsR4q6DUAfjuIS3iywYRNpJwL0OssX5gulGtG6z6QYvDQEEEEDgZgIEuN/Mj3cjgAACCCAwagFda3pn4TxBAc/UVKs4IR6bGvtijlH7h339a2trtr3dupH1nve8x956662wd5n+IYAAAggggAACCAxAIJhsWA9J9TyGFm6BRDxu9+/cNk3szGCHcO8reocAAggggMCoBRTarrobtUaj4YriTiuVUXeL9SOAAAIIIIAAAggggMCYC8zn87a0MG+qT9GkoQp5oSGAQDQEkomEPdi44zqbYTxONHYavUQAAQQQQAABBBBAAAEEEEAAAQQQiKyAqnpqnm/Vet2ePt+2huedb4vqhJfmCy7EPR0bbnZOs2lWVQ5Ss2lvP9k0z/evNF4oFFw/U7Epl3VE61xAtV1e086C+4MY9ymX4D7sfd55r3t/pY4rz5rW0DFfq7vgdoWaq67tuqZQuIX5gs3NzFgqkRj55KPaW9qepimI3lwYfWvctr0SLB98xveOjuzwqPjKZzzY5mQyabcWF2w6m3WfIYXT80m67ojg7xFAAAEEEEAAAQQQQAABBCSgMWMN37etly/t5LQ8cJT8bM5Wl5bcehS+/uzFSzc5WzctyMzWfaevP3rczVsn6rUEuF+zu1s3L80OikXb2dvv6eBYXV6yfC4XqZkCr9rQ4CZUcItRN5s7HUQazKiQisUsxl2pno4l3oQAAggEAgS4cywggAACCCAQXYFgwjA9/NdNi2C2Og20i8XjrhAgEaGZ5qO7J8Lb8zt37tizZ89cB+/fv28PHz4Mb2fpGQIIIIAAAggggMBABIJQT10vPH62NZB1sND+CxTys7ayuOgWTIh7/31ZIgIIIIAAAuMgoCI8fddTUy3S3sFh10Vx4+DANiCAAAIIIIAAAggggMDwBBTcrvAMhWgE1yK9josYXq9ZEwIItAvcWVs1Df5SQIxqy2gIIIAAAggggAACCCCAAAIIIIAAAgggMFiBRlNBW03bfL7tgq/a29L8vC0U5kZSK1z1fFPl0fbOrhVLpSsRspm0baytuXGqCe4pdnywtGr4ffP9pgsy9zzfYrEplxmlNm73aLW9Os41SYGC3Q6Kx3Z0fHwWXn89WyqlkPNFm8lk3LE2iskC2kPbXRi977v6PAW360dN/dJkBkHT2O6a37TnL3fs+OTkyg0t5PO2srhwtoxWCLyWxV36648NXoEAAggggAACCCCAAAIITKpAkNd8UqnY9sudSycN66dNkHWtZepeke4Zdds0YeEbG3dMv153rdztssft9QS4d7BHgxuYbz1+cu2gyXQqZfoJAvgUWq4QPt18UVBD1FswkFTbd3BUfO0N3YvbGsyqoBtSuilJQwABBBDoXYAA997teGd0BfSwW98gGHwS3X1IzxFAQDO2m9XOZqgLrqnaA9yXFuZtdmbGUY1bMQf7v3OBe/fu2ZMnT9wbFOa+ubnZ+Zt5JQIIIIAAAggggMBYCATPpi5ujAYA6OFpvdEYi+0cx41QkbaKtdUIcR/HPcw2IYAAAggg0JtAMEGP3t1oNNx3utMLgzt7WzLvQgABBBBAAAEEEEAAAQQuF7gY3K77y5pEimsRjhgEoiVwPuhrTMYkRUuf3iKAAAIIIIAAAggggAACCCCAAAIIjKOAgrSuS7wJAtx1X33v8PAVhrWVZTcGNBWL2bCjc1zYdrPpsn7Ut6tqypVztLG+ZulE3BKx2LXbO477udttCva5nqfsHx3ZyWn5fBEKcFdofzaVHImngskV3a9fdfyq6djrNXNB2+r5TVOQuZ4bHZdO7OT01IWfd9MU7LYwN2fzc3lLxWM996ebdQavlYM+D6rLU1PYfq1ec3lftXrdZX1NZ7Pu10Q8/kqAu7KzZPBo8+m14zKUITabm3GfeS1LbRSf/V6MeA8CCCCAAAIIIIAAAggggMDwBYLxYzv7+y6v+bqm687lhXnLZjIu61oTje0fHnUU/H53fc0y6bRbxXWT/b2uH8rMVla07jM93Hx6XZcn+u8JcO9g9wc3MK86KIOZEnMz0+7Au6yNy82XwGJnb98OitefEC5aPNi4425IEeLewYHHSxBAAIHXCBDgzuExaQJ6dOZmrG4as31P2s5nexEYI4HWuUwz0vu2u39gh1dcU+nGyr3b627LNav7MGedV8GFK7EIqjimzN5dntN0f626Bk1A32uRxxjt2r5vynve8x57++233XLX1tZsa2ur7+tggQgggAACCCCAAALhFdDDWf20F1irtzv7B3ZwdBTejtOzc4HVpSXLz+bcYAcVo183yAM6BBBAAAEEEBhvAd0XDgaKqdZGgydVVEdDAAEEEEAAAQQQQAABBAYhQHD7IFRZJgKjE1AdmerJxmVM0ugkWTMCCCCAAAIIIIAAAggggAACCCCAAALmxqlrvHrymnGbel3N9+2weGwv9/ZeoQsC3LWMYY+tDManvtzbdyHuzbPw6ov7VsHaqmeeyWZciPswx6hG7TjTWFnVdmncb73h2fbOjpUr1Vc2Y2pqyoWUL87NWVKh+BpYO6Dmhva6oPazcbzqn++74DaFlGsMsFo6mXR90THYaW90XCsIvtbwXMh5tVZ345wVet5rU87WraVFSysofYgzGij/qtpouLHO6r8C9/VrvV43z/MskUhYIT97Hrwe1PQruF37udZo2ONnnY3bnZmettWlRYvH4y17xgf0erjwPgQQQAABBBBAAAEEEEBgrAWCbDFdu+ua83XX2wpsX1lccHVhl7VKteqC3Eunp+/6a12fbqytWiqZdOPTtl68dBO09dqCAHe9X31+9uKlNRqNXhc31u8jwL2D3RuElmtWTA2ibG/LiwumIuegufA6m3KBd/rgjFtQeTCo9Onz7Z4+pDpB6MOum7268TbIm5Id7FpeggACCERWgAD3yO46On4DgeB7CMFXN0DkrQggMFIBXSNWPd9OymV34+N1TbOx31pecteUwwj7cwUmZwGRvSBxfdeL2tXvefPNN+3rX/+6e8HKyoq9ePGivytgaQgggAACCCCAAAKhFwhm2FZH9bDz+csdVyRNi45A8MBa97JUpE1DAAEEEEAAgckTaP9Op8K17Z3dnmptJk+OLUYAAQQQQAABBBBAAIFeBAhu70WN9yAQboF8Lmery0umzBsFuNMQQAABBBBAAAEEEEAAAQQQQAABBBBA4GYCNb/psoAUaJ66JmxaY0GPSiWXM1RvC60KcoaGHeAehLdXqjV7ur19ZXh7IKTw6oV83jKp1FCDtW+2h65+t3LLPRfX3d+m48EF9tfr9mJ3z8pXBJ4pL+nu+po7dvpdG64+eGfh6hcz+RXSr6D1cqVs2vc6FtUXBafPTGddeLvG975uMgHVselH26nlKdRt/+DQytVXg+p7kU0mE3Z3fd2S8fi1n6leln/Ze/RZUAj9aaXsavKumshAofuFfN6SicS5jxy0r/W5Pj456ahLCtW7fWvFZWUN+3PfUQd5EQIIIIAAAggggAACCCCAQCgE3DVnw7NSuexyAS5r83NztliYc9eYagpgPygWrXhccn+ma1ld87f/vULcd/cP3ORumXTa7ijPeWrK5Q/ouvgmE7MFfdQ6XZ1aLGa6N7G7v+/6RXtVgAD3Do6IYGbMiwHuKnLWjVU1BZG78PYBzpLYQVcH/hLNECqPh5tPX7nB3M2K20Pcxy3gvhsHXosAAgjcRIAA95vo8d6oCgST6uhBYjIWcwNSaAgggECUBHSTpVJvuKId3RS5ri3NF0w3XVwxUJczsgcFG7rmuup8qWs7V1xircIL/b5cLluxdOIKENzEW4m4pRJJ93dmKkyKuWtfz9cs83XLpNKuyEMFDOlEfOyvia/bZ/36+/e97332f//3f25xi4uLtru7269FsxwEEEAAAQQQQACBkAu0ZtduPYvR1/D9w0PbPzq6tsA+5Js1kd2bmppyhdrT2SzBKhN5BLDRCCCAAAKTLhBMTCwHFaxpwJeK6mgIIIAAAggggAACCCCAQL8FCG7vtyjLQyAcAqrdund73dVlKbydmtlw7Bd6gQACCCCAAAIIIIAAAggggAACCCAQbYGgpkdD1K8bs6nXHp+euvGWxVLpfMPzszlbXVoaapCzCwDzfFdXfnRcskZboPxVe0T9XCwULJ1s3WOMalNNfaPZdCFlJ5VKq67+Ysr5DTcuFovb7sHBtYFnqg1XmHcvY2ld9PxZSLsbz2tNm3Ljen23bfWG5371PN+aTd+N8a3VG+a5P/PcGN/2oHLdQ56bzdlMNuv6lIzHLGat7CtHpP+djRtu+J4Lgdcyj09O7bRcvqHYO2/XZ+n+nTuWSib6Hmx/WSd1LFRqdTs4Krqx2q+rycum05abmXE+ntdw8f/xWNyKpWMXjNfpdAAKz1teWHBB+coXoyGAAAIIIIAAAggggAACCCBwmYCymhue78LbT9quvePxuK0sLrhgdo09V9MEbRprpnD2i9e2uubXa3U9quzmoOl+UCKRcP+pCeievXjZ17FqWq9C3LVuNQXDax2d3IealCOCAPcO9rRuuGhmTB3kOoh0EKsIMmiTUAzZHhiiD+vm8+0O5K5+iQz14dSvKiSN8s3eG0HwZgQQQKBHAQLce4TjbZEWCCbV0eVHnAdckd6XdB6BSRVQgUSl4VlFNye2X1wbwBiPxezW0pLlZqZN5z4FuQcD8fT7yx7z69pNxTia9CJoCnHXvZvg9fqbILBdBRsq6qhWay5ESNe83YYI6WaPBgOnk0lXdES7ucD73/9++9///V+3oEKhYAcH1wf+33ytLAEBBBBAAAEEEEAgDAIVrxXqqeLo7Z0dq1RrYegWfehRQA/S76yuWjaT5nlYj4a8DQEEEEAAgagJ6P6sBm+qqUBte2fXTiuVqG0G/UUAAQQQQAABBBBAAIEICBDcHoGdRBcRuIHA4nzBhSup9ouarBtA8lYEEEAAAQQQQAABBBBAAAEEEEAAAQTaBIIAd8Vbt7KCrh4PqfGg5VrdhYarBihoCoO+vXrLhVXr/t0gWjA6VOM/vaZZ3QV8N2zr5Uur1xvXrlKBW3qOUJjLWyIWG0qw9rWd6uEFKsOq+4o6b4WGKbxe4eb9ym9XyHmj4bnafYWkX9dmprO2MDdnCuu6bgIALUv91j58Z0yv78b2BmFteo2C1SvVipUrVavVa+6/24Par+vTdDZrywvzlojH3Y+WHazT/arjuFK14knJTk5OXRB8v9vG2qopLF3B9oP5RLR6rM+vwtu1v/RZuM5JFqlk0lKppKLt3R7R5itEr5tx1LeWFm1udpbJVvt94LA8BBBAAAEEEEAAAQQQQGCMBHS9WVWAe6Phspp1/a2sZeVy6T5CcC9AWc6alEzB7Z20YBkKVdf9HjVNNNh+r6qT5XTzGq1LWdFaXz+yp7tZd9hfS4B7h3vonZuwrTcok043ZzQ73iBvHnXYvYG+LAhLdTezGg17+nzb/dqPpg9mPpdjlsF+YLIMBBCYKAEC3Cdqd7OxbQI1v+kuTPT9K+kejMODAAIIREtAxSI1z7fDo6LtHR5e23kVTCwU5mw2l3PFQEFBgX6vgPfgPNgq5HDlA+b5+vGtdHJqM9mMaRa+9oIOrVTnUhXqnJbL7oZOpVq9ti9XvSCYoEsFFilOzD07tr/xAx/4gP3P//yP+6PZ2VkrFot9WS4LQQABBBBAAAEEEAi3QONsMqbjkxM3uzZtPAT0gFpF6a1Jjae4bhqP3cpWIIAAAgggcKlAe22RJszcOzjsaqAXrAgggAACCCCAAAIIIIBAJwIEt3eixGsQiLaAni28sXHHDYJTCBSlstHen/QeAQQQQAABBBBAAAEEEEAAAQQQQCA8Au31PcoLSlwTwF71fBee/vDJpgvhVsuk03b71i1LJWJurHunrT3MuzUW9J2miPKLudpB+LbGih4dH7vwcoVO6891z3AqFrNkIuECqpPJhCXiCUunkq5mORhPql+jWL8sC9XWy96Fj5dKXYdud7pfunmdPFcWF1yYd/vkm+3je5XRpPG7bv82W7kICm9TMLtC6D3fc6Hxym1SaLzbp9104orXTmczVpiddcdEta711dz4YYWdXxd0ftPVLy8s2OzMtGVTyYFMaiAfr9l027V/dGSHxeOBb1O7ydL8vBvn3Zr04aZavB8BBBBAAAEEEEAAAQQQQGAcBXTPqdZo2Em5Yselki0vLrh7NkHTvQ0Ft+t6vZemOjIFq6tpWYNuQVA5Ae6vShPg3sWRF9wwm7SbKQ2/6W5sKlxQg0v72XTj997t9Uje8O2nA8tCAAEEuhUgwL1bMV4/LgJ6uKYLFTU9E0938WB7XAzYDgQQiLaATmEKcVfRzIvdPVMwYydNRT2JRNyy6cwrRTVBIU1QQKHlnpye2v5R0er1uiu0yaRSlk6nLJlMumsvvUY3R07Llb4UKSggfn1lxaYzaTdgkHZzgW/7tm+z//7v/3YLmp6etpMOj5Obr5klIIAAAggggAACCIxKQHc7VOCv7/ZvP9l039tp4yOgCbg21tfcw/b2Yv3x2UK2BAEEEEAAAQSCwZ0aWPdiZ9dOKxVQEEAAAQQQQAABBBBAAIG+ChDc3ldOFoZAqAVWl5csn8u58CiFSNEQQAABBBBAAAEEEEAAAQQQQAABBBBAoD8C7QHundT06vUN37e3N5+6sG01BWSv31qxtOqCYzFXG6y7eC6TyP3PXpmU0f253zTFdPu+gtpbPy7k+yy1PRaPuwkdNf5Tgd4Nz7NarW61Rt2FfQdB3KlU0qYz2dYY01TS1SZr7RpzH4S16z/UHy1Lf64pIi/eZrzYx/7o9mcpyhJQzlGt3rDS6YkVSyc9h5v1p0evLmVmOusC/GUcP4PVflT9v+f5br9qzK3wq9WqVWo1ty8V0KYwde3fQTUdE8l4onX8DCG4PdgO3c+em83ZbDY7kHva+hyWq1UrV2u2u78/9LEWywvzNj9HgPugjluWiwACCCCAAAIIIIAAAghEXSDICLi4HboHcFAsWvG45CZyi1IjwP3yvUWAe5SO4hH1NQhwf/p8eyADTB9s3HE3hzME/Y1oD7NaBBCIogAB7lHca/S5HwJ6aFk7C3DX8pKxqYHMxNyPvrIMBBBA4CoB1dTU/FYhxtFxyXb297sOUnfB7Om0ZdNptxoV4tTrjZEVomysrRHg3sdD/ju/8zvtv/7rv9wS0+m0VQh76qMui0IAAQQQQAABBMIpEAwG2D04sP3Do3B2kl7dSCARj9vd9TVLJBKEuN9IkjcjgAACCCAQPoGg0E6FdRqsOchBduHbenqEAAIIIIAAAggggAACgxYguH3QwiwfgXAJaGyNxtioMcYmXPuG3iCAAAIIIIAAAggggAACCCCAAAIIRF+gPcBdAdzpa3JuFCZe83x7uv3Cymdj/DS2c2VxweZmZ68ECQK97SzYWyHs9UbdBU/r/Qr0rlSr7v0u4F2B7p7nxpxe1RKJuN1ZXXWh7RebCxOfagW1K7j9qqb8oCC8PWyTR6pf6p/Mq9Wa7R0eWun0NJQHnQLcs5mMxWKtwH2FzVeqFTe+t1rTWN/Wvp6UJgsFuBdmZ132Qz+mJdVHoaHPjz4bvm9HpZLt7O2PhHRtZdlmZ2bItRiJPitFAAEEEEAAAQQQQAABBMIv0H6/Sb1VWPveQeu+RlTHmBHgfvlxR4B7+D+PI++hbmjpJqdubupE0O+2sbbqbkzqxnY/bsL1u38sDwEEEAijAAHuYdwr9GkYAu0zTWmWcc1MneI7xDDoWQcCCPRZQOczFe64X2s12z8qWrFU6vNahrO4eDxua8tLNpPNXluwNJweRX8t3/M932P/+Z//6TZE4Y4q2KEhgAACCCCAAAIIjK9AcL+j4Xn2cPNp1xM8ja/M+G2ZQlc2FOIejxPiPn67ly1CAAEEEJhggaDQTgPEDorFCZZg0xFAAAEEEEAAAQQQQKCfAgS391OTZSEQHYE7a6umgV4KuVHgEg0BBBBAAAEEEEAAAQQQQAABBBBAAAEE+idwMVDrukkU/abGgXr2cn/fjo5L53XeCmGfzmbcmMpkMnkemq56cIV0KYA8CPD2fc88jSVtNls/Zj2Hd+Wmp22hULBkIm6xWMyFwasFdxL1n0ruUZB78Hf6e4VhazRr42xMq0Lerwuv75/69UuSc8P3rewC0Gt2cFR0v4a1yTaTTlk6lXZjP7XPte+jGsp2U+dCftbyuZzlMhm76cQA7vPhJj5oWq3RsHK16sZen5YrIxtnEQS4p2L6bHHf/qbHC+9HAAEEEEAAAQQQQAABBMZJoD1DTJP/6Z5GWCek68adAPfLtQhw7+YomtDXuhvKvu8GmQ5iNsIgwP26G9sTys9mI4AAApcKEODOgTHJAtWzh8O6UNEDvWQsduOHeZPsybYjgMBoBTRZlpsF3vftuFSylyOaAf4mCpl02m4tLVo2nbJULHaTRfHeM4Hv//7vt//4j/9w/6Vinkkt3OGAQAABBBBAAAEEJkWg5jddkfH2zm5kJ3aalH3Vj+1MJZMuxD2ue1pTU9zX6gcqy0AAAQQQQGCEAkFNTaPRsLc3n46wJ6waAQQQQAABBBBAAAEExkWA4PZx2ZNsBwLdC5wP8DILVXhS91vCOxBAAAEEEEAAAQQQQAABBBBAAAEEEAinQDCeM+hd2oWgX91XhXDVfd8Oj0t2WDy2SrU68g3TeMNkImGpVNIyqbSl0ynLpFIWj8ff1TdtmrYhaJ7nnb9OY0EV9D7Kpr65feL7LgD9qHhs+0dHo+wS6+5BQAHnmswgnYjfaGLS9tA7jak9PD62/cOjkY+vXV1ecgH1YfjM9LB7eAsCCCCAAAIIIIAAAggggMCABZTVrPFlT59v22mlMuC1DWfxBLhf7kyA+3COv0ivRTe4FJSq2SkfP9vq+7a8+eC+WyYB7n2nZYEIIDDGAgS4j/HOZdOuFdD3krrn2fOXO7Z+a8USsZgLcR/1Q+JrO84LEEAAgSsEvLPZ4FVkotngt1/uuED3qLTc9LQLcHdFP5yM+7LbfuiHfsj+/d///XxZCn+6rICqLytjIQgggAACCCCAAAIjFQgCPwf1DGakG8fKrxRIp1KmCY5j7r7W1I0K1WFGAAEEEEAAgdEKMBnPaP1ZOwIIIIAAAggggAAC4yRAcPs47U22BYHeBO7dXjc9QyAEpjc/3oUAAggggAACCCCAAAIIIIAAAggggMB1AnW/aRrPGbREbMoSr0twV8B4s2mn1ZodHR/bwVHxulUM/e8V6K6fRDxuiUTcEvGE60PzbDtbf2/W0Pj8Rt2W5udNYVM3Ddu+6YZqPyi8XXX0R6WSHR2XRh7UfdNtmsT36/h6z927FotNuYlJe50TQJ9Kz29auV53n7OjYvGVyQdGZavtU4D77MzMjbZvVP1nvQgggAACCCCAAAIIIIAAAoMXCCYM3Nnbt4Ni+O4d9SJAgPvlagS493I0TeB7qr5vujf71uMnfb3hqeJSFZkq409FpjQEEEAAgc4ECHDvzIlXjaeALlY0W3m90XAbqAfKSf0QGjyeO5ytQmBCBBTaqEIev9m0ikLcd3atVq+HYutVYBCPx9w1oed5r/RJYYMqPpjJZi0Zj11brBSKDYpAJz74wQ/av/zLv5z3tFqtWiqVikDP6SICCCCAAAIIIIBAtwLB85cnW8/dtQBtcgQy6bQLcdc1FyHuk7Pf2VIEEEAAgfESCCbjKVcqtvl8e7w2jq1BAAEEEEAAAQQQQACBoQkQ3D40alaEQKgF8rmcq8NibE2odxOdQwABBBBAAAEEEEAAAQQQQAABBBCIuMDFQDMfXAAAIABJREFUAHfdj1OAe+yKEPcgVLraaLiA8d2Dg4gLmGXSKVsszNvczLTFY1M9B273AiFPBcu7uivPc7/fPzwam3CzXkyi/p4gN0rB7Qpw77VpfHW13rDD42N3TAQTEPS6vH69b2Y6awtzczaTzZCL1S9UloMAAggggAACCCCAAAIIjJlAML5s7/DQ9g4Ox2LrCHC/fDcS4D4Wh/fgNyK4Cf30+badVip9WaGC/tZvrbiZOQmm6AspC0EAgQkSIMB9gnY2m/ouAT2cdTNO+b77O4VcqWkyGDLcOWAQQCDKAjq/6dpLIe6apEI3ZEqnp24SLZ3r9JNKJlvXUMmkSlVcyHu5UrVqrdb3ggTNeJ9JpW02N2OJRMItv671VavWaDQsk85YbnraspmMK9TRdV3rjEy7qcCP/uiP2j//8z+fL+bk5MSmp6dvuljejwACCCCAAAIIIBAyAU/fsf2mnZye2rMXL0PWO7ozDIHpbNZur95y11I8KxuGOOtAAAEEEECgvwJVzzfd1+1nLU1/e8jSEEAAAQQQQAABBBBAIMwCBLeHee/QNwSGK6CxNfdur1sykaAWdrj0rA0BBBBAAAEEEEAAAQQQQAABBBBAYMIEamfjN91YyUbD3ZMLxqnHXZC7nYe56zUKlVYIl167s7fvxnuOQyvk87Y8X7B0In5leH0/t1OGqp3Xj1rD8+yoeGzFUsnZ0qIroMlJVxYXLBWPW6LHoAcdF7WGZ6eVqj3f2XFjqsPSbi0t2Uw2bdlUynSOoCGAAAIIIIAAAggggAACCCBwUSAIcNd9o60xyQsgwP3y45wAdz7/HQkEAe46IfTjhvJioWDzc3lToanuvylwlYYAAggg0LkAAe6dW/HK8RXQQ28FuQdNs5unenywN75KbBkCCERRwE1S0Wy6wPTSyakLTE+nkjaTzbog9cuaAtX3j47s6Lh04yD3RDxuuZkZm5vNucD4oADpKksVHShokNY/gZ/4iZ+wf/qnfzpfYLFYtNnZ2f6tgCUhgAACCCCAAAIIhEKg4rUKix89feYmZ6JNpoAmxtKEx2q6t6V7XDQEEEAAAQQQCL9AMBlPuVKxzefb4e8wPUQAAQQQQAABBBBAAIFQCbxxd8NUn6Gm64q9g0M7rVRC1Uc6gwACwxNYnC+YxthQhzU8c9aEAAIIIIAAAggggAACCCCAAAIIIDCZAkGAe6VateOTE4vH4pZMJiyZTLoa3kQsdn7/3vN9q9br1mh4dnh8bKfl8tigpVMpu31rxdLJ5MDGhioBQGNkFQXQ8D2r1T2LxaZceLvGwp6clm88FnZsdkhENyQei9nSwoLlczOWisd6Cjh3EyT4vpVOy+5zdhKiSRK0fXqm53Kx4nGjyj+iByrdRgABBBBAAAEEEEAAAQSGIKDMgHEaYxYElev+2ONnW6ZsM5oZAe4cBR0JBANPNXOlPkA3ma1wdXnJNIOiWsLdwOYWVUc7gRchgAACbQIEuHM4INASCCaZCTw0KQxfLTg6EEBgHAT8ZtPqLsT91a1REVB8ys4D/fQ6FSjoV71UoY87e/t2ckkxkIpb9L/2pnB2FRcpMHBmOuuKizTRVtA0KFA/Ore2F8zo75UpqP5wRdf/I+6nf/qn7R//8R/PF3xwcGCFQqH/K2KJCCCAAAIIIIAAAiMTCCamOywe28u9vZH1gxWHQ0DPzfT8TI37W+HYJ/QCAQQQQACB6wSqnu/umT7cfGqqpaEhgAACCCCAAAIIIIAAAt0ILM3P20Jhzl1P3LQ2v5v18loEEAifgGq13ti442q20vEYtVjh20X0CAEEEEAAAQQQQAABBBBAAAEEEEBgjASCcemHxaLt7B+cB4hrnGRuZtryuVnLZtLuzyu1mu0fHtppefwmYNW4Ut2X1HhS3ZfsZ9N4V2UU6Sdo1VrNjo5LdnxSMs/z+7k6ljVCgUw6ZavLy5ZKJCzZY4B7MKmCxlRobEWY2uzMjK2tLLcC3NvGXYepj/QFAQQQQAABBBBAAAEEEEAgHAIKcFdG81uPn4SjQzfsRTKRsHVN/pdKuSXtHx7Z7sHBDZca/bcT4B6Cfaibjoq8C3vYaHDT60A3ovf2e5JrD28ngKInQt6EAAIIOAEC3DkQEGgJ6CFuzX/nQa1ChpNh/1LFzkMAAQS6ENB5TtHsLnp9yq4coKdallYAZCs0yPM8NyufboZocJ8KajTbexDOrtntlA4/NaU/a0WwuzB2rUS/P/tvTqld7Kw+vvTnfu7n7B/+4R/Ol7i7u2uLi4t9XAOLQgABBBBAAAEEEBilgL6zu8DPZtPefrJp7vs5beIFCvm8rSwuOAeeoU384QAAAggggEDIBRp+092PLZZKtr2zG/Le0j0EEEAAAQQQQAABBBAIq8AbdzdcMMpNavPDum30CwEEOhcIxtgkpqYsQbFW53C8EgEEEEAAAQQQQAABBBBAAAEEEEAAgR4EggD3vcND2zs4fNcSNL4ylUyar7GajcZ5wHsPqwr9WxRMnZvOWiaRuPHEkm5Mq98KbVeNfK3esGq9ZuVK1Y1zrdfrzpQ2fgIKLlucL9h0Om2peNyNg+606fNYrdfdcbK9uxu6z9v8XN6WFxbcvXvdw6chgAACCCCAAAIIIIAAAgggcJWAchCVE/a1h4/GCknX/IuFgtumhufZk63n7p7ZpDYC3Ie05/VhasXotZpuLCpg1M0a6Ss0byoSYQwuUMTMDULVLKH6tZOm0MBby0umA06N4IlO1HgNAgggcLUAAe4cHQi8IxBMMhP8iWb65hEYRwgCCEyqgLvGbDbN9xX7rsD3VvC7Wnt9gP68venvdI0aNM6joz2CfvEXf9H+/u///rwTL168sJWVldF2irUjgAACCCCAAAII9E0gKPzXTNOacZqGQCCgh9h6mK3GPS6OCwQQQACBcRdQHY2mr9RdzKhlk1U833zft8fPtqw+wUVn436Msn0IIIAAAggggAACCAxaIJFI2Bsbd9xqnj7fttNKZdCrZPkIIBAyAY2zeXB2HsjEYyHrHd1BAAEEEEAAAQQQQAABBBBAAAEEEEBg/AQaftMazabt7O/bwVFx/Dawiy3K53I2n5+1XDbzytjSLhbhqr+Un6TcJP/sjZ7v2+FR0Y5PTqxWr3ezOF4bUYGFuTmbzc1YJpm0VCLeUc6DjhtlRJROTu3F3p55nheqrddzvMXCnBVmZy1FdkWo9g2dQQABBBBAAAEEEEAAAQTCKBAEuGusWbVWC2MXe+5TOpWy1eUl069qykZQRsIkNgLch7jXFaKnUI6rmsLykiEflaru6+QQNA1ELZ2eWvG49K4TRSwWc4HtuZlpy01Pm/5bm6fwdhoCCCCAwM0ECHC/mR/vHi+Bi9+xUjEFfRA9PF57ma1BAIFuBHTV2VSIu5m1rr5a50T9f06P3UiO7rW/8iu/Yh//+MfPO7C1tWVra2uj6xBrRgABBBBAAAEEEOibQLNpVvV9N8v0w82n7rs7DYF2gZXFBSvk8+6PCHHn2EAAAQQQGAeBIKhd9yv11UdTT14sndFzncRUNILcg8l49g4Pbe/gcBx2EduAAAIIIIAAAggggAACIxRYmp+3hcKcmxxKA3c0WRQNAQQmR+DO2qobc6NxRBpPREMAAQQQQAABBBBAAAEEEEAAAQQQQACBwQoQ4P6OryaYnMvP2nJhzpJd5ACdh7Y3Fd6uunjfTk5PrVqrW6PRsJNymRr5wR7GoVz6dDZrqoNPJRKWPAs8n9Ko5gu3vt3Y56aZgv4r9bptvdyxegiD/hfnCzaXm7VMMmGJkGeBhfKAoFMIIIAAAggggAACCCCAwIQJBPecnj7fttNKZSy3XtfKi4WC27bN59tWHtPtfN3OI8B9QId2ECSqAabxmLul5FowkDNYrYqsFWyuptcoiCHsLbiZ6m6ItQWLqHBcQe5q+dmc6WZte9MNKXnQEEAAAQRuLkCA+80NWcL4COi7Sc3z3SzdalGYFGd89NkSBBBAAIFBCPzar/2afexjHztf9JMnT2xjY2MQq2KZCCCAAAIIIIAAAkMWqPkqOG7a9s6uFUutZyo0BC4KaCbyfC7nnh2mzgrYUUIAAQQQQCAqAo1m0wW16zvPVVPVqL5Eg/VUkKZ/84L6krAHuWt7qp7vAhXf3nxKsGJUDkr6iQACCCCAAAIIIIBAyAXeuLthiXjcSqendnBUdNdLum6iIYDAeAvonoieB0RlHNF47w22DgEEEEAAAQQQQAABBBBAAAEEEEBgUgQIcH91TysbaHVx8f+zdyegta31+cd/e+052dmZc5JzknPuub21c7FUKpVKpYIgCNIZi8ViUZRKpYLFYmmh2NrawdZWFMUOf1tLpYJUKpXO84ylUqnXW8+U5ORkHnZ2dvaw9p/n3Vm5ObnJybSHtfb6vhpyk7P3Wu/7eXemtX7v87rA7bM2mVTGkFbz+37Tao2G1RsNq9ZqVqnsu3sc3NuIy1fR6eMcHS5aPpu1bCZjSZeldVIFYcJ9trK/b2ubm1bZr4YS7ub1GTcWavlDOT10CgEEEEAAAQQQQAABBBAIncDhNae1ddvY3g5d/9rVodFi0SbHx2y/WrV7C4vtOmxkjkOAewem6nhIu06ROwhm1wXJqu8fnvVogHvaS5x5QbMD3b3SIZ/fGbO1w+HRpqx2zxKmjQTPulB7pU7wZAQQQCCGAgS4x3DSGfITBY7+/kWwFS8WBBBAAIGoC7z+9a+3P/iDPzgcxp07d+ypp56K+rDoPwIIIIAAAgggEHsBhZgqwL1ardndhYXYewDwZIHr16asMDBAiDsvFAQQQACBSAkcr4k5GtReqz0f2n58UAosGx8dCX2Qe3A/aqXPi+ki9aKjswgggAACCCCAAAII9IFAKpWyp+dmHxuJ1hhUqlW3yGV/v+pCT/YqlT4YLUNAIN4CnufZcKFgI8PFw+sgGc9za25oCCCAAAIIIIAAAggggAACCCCAAAIIINB5AQLcHzceHBiwG9emTPlAWRe4/XgLMoXqzaY1DzKFFLy9XSq50PZ6vdH5SeMMkRJIp1M2XBiypmLaT85vt0QiYVs7JavVaqEcm+oZp8bHLJ1MmrLAaAgggAACCCCAAAIIIIAAAgicJRCsqdNmZWsbm2c9PLL/rvq3Z27ddP1/9s7dyI7jsh0nwP2ycqc8L1isqaLppZVVm56cML3IdDkm6SVMF3PVjga369+yBwHvbe5OVw+nkemCqy6ieYmEGzMNAQQQQKAzAgS4d8aVo0ZX4HggSBQ3xomuPj1HAAEEEGi3wBve8Ab7f//v/x0e9rnnnrOv+qqvavdpOB4CCCCAAAIIIIBAlwX2G76rQZ5/uGRlgna6rB+906kwXQsiBvJ5d8+tH+4lRm8W6DECCCCAwEUFgpqZje1tU8j5RVuYg9yDe1EKTbzzYP6iQ+PxCCCAAAIIIIAAAggggMATBfK5nOlvolw240Kdtf7gpKZAd/1dolB3XWeu1+vuYxoCCIRbQF/X2rxOG7cGX9/KfEkmEu6NhgACCCCAAAIIIIAAAggggAACCCCAAALdESDA/XFnz0vY7bk5V6usOxMJL2GJg9DtZkIZQk0X0r5fq1lDm8/u71tpt2z1BsHt3XnFRvMsqoMP3l4wgmbTfLchwEnp7r0f79jIiI0NFy3peZZmA9beTwg9QAABBBBAAAEEEEAAAQQiIhCsO9OGd4uPliPS68t1UxnbqnfV5myPVlcvd5CIPosA9zZPnMI3dNHxwcMldzFmdmb6zDMQunAmEQ9AAAEEEDgmQIA7LwkEXigQhILoXwhw5xWCAAIIIBBlgTe+8Y32O7/zO4dD+NKXvmQvetGLojwk+o4AAggggAACCMReoNFsmq5d7JbLttDnN15jP9ltBFDh+tzMtOWyWVOQS+aU0KY2npJDIYAAAgggcCWBYMMaBZxfJUBQRVwq5lLTJiZhiDGr+q2FY0srq7ZdKl3JiScjgAACCCCAAAIIIIAAAucRUKh7LpOxwuCApdNptzZB1wyPN1+BKdWqKdxdwe76e2yPTUTPQ8xjEOi4gALbR4aLpoVbQVNge0ohSB0/OydAAAEEEEAAAQQQQAABBBBAAAEEEEAAgeMCBLi/8DWhWi1dy8xk0ie+YBTYvrO76+5D0BDoZ4GR4pBNjY+7IaYOruX383gZGwIIIIAAAggggAACCCCAQHsFKg3f1W4qi7qfWxBirtzt/7t3/9JDTaVSVq/XL/38XjyRAPc2qge7Hqjoef7gi0YB7ulUyp1FQaLa/0+Pa1rTXaxx/0sYxZdtnAcOhQACCMRBgAD3OMwyY7yoQBCEFvzepUUuNAQQQAABBKIo8OY3v9k++tGPHnb9i1/8on3d131dFIdCnxFAAAEEEEAAAQQOBIIw07vzC1at1XBB4NwCnjaMnlaIe4YQ93Or8UAEEEAAgV4IBDUzWqh3b2HxSl0IAtx1r0e1Nr1uwdjiUETXa2vOjwACCCCAAAIIIIAAAmcLjBaLlslk3DVDrVPQNcSTmv4+294p2cb29tkH5REIINA2AX1NDhcKLrg9WEukqxtJL+HWENEQQAABBBBAAAEEEEAAAQQQQAABBBBAoHcCBLifbq9rm+4K5sF1zGZT4UhN8/WehkAfC+hafnGoYCNDQ5ZKJt0mrORU9PGEMzQEEEAAAQQQQAABBBBAoEMCCnD3fd+eu0KoeYe61vbD3p6bdbVxCqvXeruLNm0mOHNtyra2t215bf1cT096no2PjlphcMD038r93tzetq2dkrnrWF1oBLi3GTkI4NBhVfSczWTcRRl3fbJp7iJNEC4aloWmbSbgcAgggAACXRAgwL0LyJwicgL69Vm/i+nXLoV5eCx0idwc0mEEEEAAgZbAW9/6Vvvwhz98yPGFL3zBvvEbvxEeBBBAAAEEEEAAgYgKBIX+m9s7try2FtFR0O1eCmhBxM3rM5ZJp901r0wIgmx76cG5EUAAAQTCKVDzm64eZmVt/crhgEERVzZ5sCiwx0MOaoHmHy5Z+RJFZT3uPqdHAAEEEEAAAQQQQACBGAjkcznLZTJuYYrWLwSh7ncezLtFKjQEEOi8gBakjY+OmBaXBV+DupyvdUMEvXTenzMggAACCCCAAAIIIIAAAggggAACCCBwHoGgxml1Y8PWN7fO8xQegwACfSyg+2pjI8OmALZ0KmmphGeU6vfxhDM0BBBAAAEEEEAAAQQQQKCDAlXfN79p9uydux08SzgOPVos2uT4mMvcvreweKFO5bJZt2Y+aFs7O/Zo9eT8haOh7dp07bRWrdVMOQ4KdO9kI8C9A7r1ZtMaflN57e6iTMbzLPhi0sf6ogoaIe4dmAAOiQACCMRAgAD3GEwyQ7yUgG6cK8A96SVau3zTEEAAAQQQiKDA2972NvvgBz942PPPf/7z9uIXvziCI6HLCCCAAAIIIIAAAsGGc9q5+Sv3H1jD90FB4FICyWTS3ZBWAAz3Fy9FyJMQQAABBDosEIScXzUcsFgo2PTkRGg2LVEove4/7VUq9uDhUocVOTwCCCCAAAIIIIAAAgggcHWBuZlpU6D7dqlkSyurVz8gR0AAgScKKLB9ZLjowl2Cpuv4KepYeeUggAACCCCAAAIIIIAAAggggAACCCAQOoEgwF3h7QpxpyGAQDQFdE0+n8+ZEiXqjYbV6jUr71VM6zbO0xIJs7GRERsuFEwBcOmkx2as54HjMQgggAACCCCAAAIIIIAAAqcKBJnTCjRXsHk/N8/z7JlbN90QLxJYr7/Bb8/NWiKRsHKlclhzt7VTskerrXpXraefGBmxwcEB9zf70VYql620W7Z6vW4Kgi8MDrj3R9tz9+6b36E8BwLcu/SqDhZ06nQKEw0u9wQB713qBqdBAAEEEOgTAQLc+2QiGUbbBfxmsIkOAe5tx+WACCCAAAJdE3j7299uH/jABw7P9x//8R/2rd/6rV07PydCAAEEEEAAAQQQaJ9AUOSvAn8V+tMQuIpAKpVyIe664UyI+1UkeS4CCCDQ/wJ+00z1KN1qOp+KzFRcpiKzq7QgwF3HSHuJni+Kalcw/VVMeC4CCCCAAAIIIIAAAgggcF4BXUN8em7WPfyqG2yd95w8DoE4CmgBmkJdFNyujVfVdCkm6SUspdQXGgIIIIAAAggggAACCCCAAAIIIIAAAgiEUiCo7V58tGwKfKIhgEB0BHRtPpvJWD6bdZsZZzNpF9je8H0X4l6t1lxAWzqdMmVOKMytsl914e7Kdddjm75vuVzOxoaLlkmnLZtOuw1ZPa7tR+eFQE8RQAABBBBAAAEEEEAAgZAK1P2m1ZtNm3+45MLJ+71NT06Y1gEeDV8/a8wKfdff9+W9PZtfemSDA3m7ce2ae5rWJbr180dC2/W3fBDavlsuu7/3jzc959rEhDtWtVazu/MLZ3Xj0v9OgPul6S7+RC1YVdMiWQW6a+51Aaebi2Yv3muegQACCCAQRgEC3MM4K/QpDAIKB9HvWLpRphArGgIIIIAAAlEUeMc73mHvf//7D7v+r//6r/Zt3/ZtURwKfUYAAQQQQAABBGItEASZqhhYQTm6SUhD4KoCKhSfuz5jSc8jxP2qmDwfAQQQ6FOBYJFhNzf7CM65srZuG9vbV5YNQ4i76npUOKff4LZLJVtaWb3yuDgAAggggAACCCCAAAIIINBpgetTU1YYHODvmE5Dc/zYCiisfXx0xAoDA24hmZrWA+k6DDWrsX1ZMHAEEEAAAQQQQAABBBBAAAEEEEAAgQgJBHVOz92774KeaQggEH4BZXMNDw3Z6HDRtJmxmlIk9Hm9V42fe1OW1wnDaTQaVqs3TO8bfsOGBgctcfDcTNJzx6AhgAACCCCAAAIIIIAAAgggcFWBIMC9XevrrtqfTj9fNXTXr025TdW+cv/Bmae7PXvD0um0C2p/8HDp8NrcYD7vjqO/1dV0zS4IbT/PBox63tNzc5ZMenZ/8aFV9vfP7MtlH0CA+2XleB4CCCCAAAI9FCDAvYf4nDrUApVG62Z5mgD3UM8TnUMAAQQQeLLAT/7kT9ov//IvHz7on/7pn+zbv/3bYUMAAQQQQAABBBCImIA2mlOIu8I+FfpJQ6BdAtlMxuZmZszzEm4jwxQbGbaLluMggAACkRbQ7x31Zuv3j6ApQCztdX6B0X7DdwuftGlNrV5vi2OvQtyPBrdrIHuVivt9rl3jagsOB0EAAQQQQAABBBBAAAEEThGYm5m2fC5na5ubtraxiRMCCLRJQIvNRoaLpgVYQVNgu67RE+zSJmQOgwACCCCAAAIIIIAAAggggAACCCCAQIcFVN+0X6vbfr1u9xYWO3w2Do8AAlcRUPiaauYV4pbLZS2TSpk2WU0lPdP2qkEA+9FzBKWT/kGQe7PZCnpXa6i20m+a/i3pee6Na/xXmSGeiwACCCCAAAIIIIAAAgggcFxAa/qULRCX+s1g7Z8C2c+61jZ3fcby2awLe1fIev3Y+sOBfM5tuLazW7by3t6FXlyjw8M2OTZqDdmfUjernId2bOZIgPuFpoYHI4AAAgggEA4BAtzDMQ/0InwCQYC7Qqt004yGAAIIIIBAFAV+6qd+yn7xF3/xsOt///d/b9/xHd8RxaHQZwQQQAABBBBAILYCKuyt+k2rVmt2d2Ehtg4MvHMCuWzWFMak4nM2M+ycM0dGAAEEoiKg0PHaQXJ7qVy2lbV1mxwfM4WLqWU8zzp12yQoLjtPsdVFPY+GuOu5CkZLJsy8DmxeclJwu4q2ypXKRbvN4xFAAAEEEEAAAQQQQACBngkQ4N4zek7chwKe59lwoeCC2xUKo6aq1CQbq/bhbDMkBBBAAAEEEEAAAQQQQAABBBBAAIE4CKg+qLRXsZ1y2dY3t+IwZMaIQOQEVBufSadd7aOC29LplKsX1JvqBy9bB6k6x6b7n5lnlz9O5EDpMAIIIIAAAggggAACCCCAQNcEgjV2Wtu3+Gi5a+ft1YmuX5tyf78/XF6xnd3dU7txbWLChocKLkD9wcMl0xrEdjXV+N2em3UbtT2pbWxt28r6+pVPS4D7lQk5AAIIIIAAAt0XIMC9++acMRoCQYC7bsApuIqGAAIIIIBAFAV++qd/2n7+53/+sOt/8zd/Y9/5nd8ZxaHQZwQQQAABBBBAILYC+w3fFffqRuIeoZ+xfR10euAD+bzNTl9zp9FmhtrUkIYAAggg0D8CWjCopoVHT/oOr+D24LEKbt/Y3j5EGB8dsfGREfdxpzb8CM5//NztmgkVchWHCodh9MFx2xXmTnB7u2aK4yCAAAIIIIAAAggggEAYBAhwD8Ms0IeoC2hR19TBxnj679b1mWBjOa7DR31+6T8CCCCAAAIIIIAAAggggAACCCCAQHwF9n3ftku7Lry9nUFR8RVl5Ai0T0Ch7cVCq04wmfRM1+dTnmfJRKuGkoYAAggggAACCCCAAAIIIIBAFASUgahcAeUL9HPT3+3P3LrphvjsnbunDlXrGrW+UW1+6ZGV9/baypLNZKwwOHDqMRXsPlIsWr3RsK/cf3DlcxPgfmVCDoAAAggggED3BQhw7745Z4yGQBDgrhtxGQLcozFp9BIBBBBA4AUCP/uzP2s/93M/d/j5v/zLv7Tv+q7vQgoBBBBAAAEEEEAgIgIKAVWQ6W65bAsx2CE7ItPSt91Ukbp2KQ+awmwV5k6Zet9OOQNDAIGYCFT9pvkHAe4asr6v696Hbn0Ege5+06ze9E3va/W6LT5aPnFhoX5WTE9OuAVN7dwAt3X+5/t558G860enmvqvsaioSu+PtsuEuRPc3qmZ4rgIIIAAAggggAACCCDQSwEC3Hupz7n7ReDohnhcc++XWWUcCCCAAAIIIIAAAggggAACCCCAAAJxF2ia2X7Dt83tbVteW487B+NHoOcCiUSr3j2VSlk2m7HBfN7y2aylUylTuNrRWsmed5YOIIAAAggggAACCCCAAALhXD9TAAAgAElEQVQIIHBOAWUg+r5vz927f85nRPNh2oRN6xW1SeK9hcUTB1EYHLTrU5Pu35ZWVm27VOrJYJ++OWepZNL+7/4DazQaV+oDAe5X4uPJCCCAAAII9EaAAPfeuHPW8AtU9ceLCzExy3he+DtMDxFAAAEEEDhBQOHtCnEP2uc+9zl71atehRUCCCCAAAIIIIBARARU3K8i/7vzC1at1SLSa7oZZQHd8B0ZLj4WZqvrY60wW6Lcozy39B0BBOInoFD0qq87HeYKmMqViun7fDaTeQxD3931+4ZaqVx2RUwq7jqt6fkqitJ7/YxIe96lN/s4Hty+V6nY2sam62u32lXC3Alu79YscR4EEEAAAQQQQAABBBDohQAB7r1Q55z9JvDMrZtuI7xckhrUfptbxoMAAggggAACCCCAAAIIIIAAAgggEF8B1QzV/Katb23Z6vpGfCEYOQI9ElBgezaTtnwub+l0yrLptKXTaRfWHoS5u9p3rxXsTkMAAQQQQAABBBBAAAEEEEAgigJaF6i1d8/euRvF7p+7z9evTbk17Q+XV2xnd/cFz8tls3bz+oz7/Prmpq1ubJ772O1+4NT4mI0Ui7a5vWPLa2tXOjwB7lfi48kIIIAAAgj0RoAA9964c9bwC9T9ptWbTXdjLpO8fPhI+EdKDxFAAAEE+lngF37hF+zd73734RA/+9nP2qtf/ep+HjJjQwABBBBAAAEE+kYguDbRjpt4fYPCQLomkEqlbGRoyIaHCpZMJt15dZ2MYvauTQEnQgABBK4koPsb+l1CbWN721bW1g+Pp9AwFfjk87nHAt31GD32PE3HUIi7iqPUtBGuwtzP28IQ3H5SX88b5k5w+3lnmschgAACCCCAAAIIIIBAlAUIcI/y7NH3MAgUCwV3/UTX1dMXuXAShs7TBwQQQAABBBBAAAEEEEAAAQQQQAABBBA4VUC1TwrQ2i6VbGllFSkEEOiAgOrXFcieSiZdrWMuk3E17Y2Gb7V6zX1e9e4pz3Of12O9RMISCWu970CfOCQCCCCAAAIIIIAAAggggAAC3RQIAtzvLSzafrXazVN37Vxay/fMrZvufCcF1etv/9uzN9yGbQp3V8h7L1s+lzPV1tYbDfvK/QdX6goB7lfi48kIIIAAAgj0RoAA9964c9bwC/jNplUPwk20eEaLaGgIIIAAAghETeCXfumX7F3vetdhtz/zmc/Ya17zmqgNg/4igAACCCCAAAKxE1Dc6n7Dt2azaV95MG+NRiN2Bgw4PAJDg4M2Uhwy3VgOmgtyPyhwD09P6UkcBRRSrWu5rZawDEFIcXwZMOZjArq3oa8L3/fdAsFSufxEIxU6afFSrV6/sOX46IiNj4y45+lng74En7T4KazB7ScN/Elh7sHj9yoVW9vYtHKlcmE7noAAAggggAACCCCAAAIIhF2AAPewzxD9C7vArRvXLZvJXHjju7CPi/4hgAACCCCAAAIIIIAAAggggAACCCCAgFml4Ztqh1Y3Nmyvsg8JAgi0QUBhbLqurpr1fDZr6XTKBbUroP1oU+KDHtt6b+ZZq3aRhgACCCCAAAIIIIAAAggggEA/CdT9pmn97PzDpb5du1YsFGx6csIF1Cuo/nj7qls33bpHrd2TQxja0zfn3PWKO/PzVqtdfD1mMAYC3MMwm/QBAQQQQACBCwoQ4H5BMB4eKwEXlOZif8yySS9WY2ewCCCAAAL9IfArv/Ir9s53vvNwMJ/+9Kftta99bX8MjlEggAACCCCAAAJ9LFDzm9ZoNl1R//rmVh+PlKFFSSCTTrsgd90QV6itmq6bpdj8MErT2Fd91fdJfb8MGtdx+2p6GcwlBPTlUPV990wVLS0+Wr5UKPtFT10YGHCFUsHPhuDng4Lcg0B37bNwdMOFqAWfHw9zj1r/LzqnPB4BBBBAAAEEEEAAAQQQkAAB7rwOELi8QLC4StdGMgfX0y9/NJ6JAAIIIIAAAggggAACCCCAAAIIIIAAAmETUC1UtVa3SrVq80uPwtY9+oNAZATSqZTlclkbLRZdeLvv+y6cPam3pKLZn2+KbFdgO1ntkZleOooAAggggAACCCCAAAIIIHAFgSDAfWVt3Ta2t69wpPA+9fq1KdPaxIfLK7azu/tYR2/PzZquG2id5IOHS+6aQRja2MiITYyOWLPZtLsLC5cOcSfAPQyzSR8QQAABBBC4oAAB7hcE4+GxEgj+gNGgdaMvzfbLsZp/BosAAgj0g8D73/9+e8c73nE4lE996lP2Pd/zPf0wNMaAAAIIIIAAAgj0rUAQvtpoNOwrD+bdDTwaAmESUFG8QtwV5q5C+aDp+lkq0SqMpyHQaQFfi5/8pvseeefBvGnXesKQOq3O8cMkoA0MdA/jpN8SVJClwqxuNxUN5fM5c+9zuRNPT/B5t2eF8yGAAAIIIIAAAggggAAClxcgwP3ydjwTAW12p+voqjnVtXMaAggggAACCCCAAAIIIIAAAggggAACCPSXgOq2ag3fVMf1f/cfhCZAKsrKCuTKpNOmqjiF49fr9SgPh74/QSCVTFo2m7FMKm2ZTNpy2exhTbpqgb1EwhTdTlg7LyMEEEAAAQQQQAABBBBAAIE4CwR5A2ubm7a2sdl3FJ7n2TO3bro1wl++e++x8c1dn7F8NmvKWri3sGj1RiNU458aH3dr7F2I+/yC1S54HUvXRmauTbkxJpokSYRqcukMAggggAACTxIgwJ3XBwKnCwQhQMEjWEzDqwUBBBBAIGoCH/jAB+ztb3/7Ybc/+clP2vd///dHbRj0FwEEEEAAAQQQiJVA1fdNN1WXVlZtu1SK1dgZbPQEVDCvm8wKogmaCucVSBOnUBrts0AGT/dev0Hhic64sPTIdB1XgWJswtm9OeBMvRU4uvns0Z74vu9+fyiVy73t4MHZjwa661MqFCtXKqHoG51AAAEEEEAAAQQQQAABBBA4W4AA97ONeAQCJwkoZOj23Kwptj2b9EBCAAEEEEAAAQQQQAABBBBAAAEEEEAAgT4VqPpNV7/44OGS7VEXdelZLgwM2Ohw0QV4K7hLTbFV1VrNKvv7Vt6ruLozBXbRoiuQTCZtIJ+zoYFBKwwOHA5E19KTHoHt0Z1Zeo4AAggggAACCCCAAAIIINApgWAdrdYKLj5a7tRpenZcrUufnpyw/WrVhbQHbXpiwopDBfN9XXd76P49jG1qfMxGisVWiPvCotVqtTO7qesjM5OT7hpJ0AhwP5ONByCAAAIIIBAeAQLcwzMX9CScAvVm0xSGopawpmWTyXB2lF4hgAACCCBwgsAHP/hBe9vb3nb4L5/4xCfsda97HVYIIIAAAggggAACIRUINpM7frMxpN2lWwgcCmjBxPBQwUaGhiydTh9cSzsIcvcSLqgm6k1XCHUj3XfvzYKPW1cOzTKeZwqvp3VWQN77Dc3C8xtdBIUaqUTCUkxCZyeAo/dUQLcq6s3WRi+1et0erawSiN7TGeHkCCCAAAIIIIAAAggggEB/Czx9c85SyaStbW66TbloCCBwPoHx0REbHxkxrleez4tHIYAAAggggAACCCCAAAIIIIAAAgggEEUB1TJWG77Vfd/uzi8QLn7BSUwkEi6wfWhw0LKZtOWyWUsfW7/f8H2r1+tW1VutZtVa3QV21RsN5+37rVpSWjgFXDB7MunC2rOZrKuxTqVSlk2n3ecTiVaduZfojzrzcM4CvUIAAQQQQAABBBBAAAEEEIi6QKXhu40DtYFgv7Xr16ZMG/ud1uaXHll5by/Uwz4a4q4Qel3DOqm1gtsnbCCfd/+s61ratFDXTQhwD/UU0zkEEEAAAQQeFyDAnVcEAmcLNA5C3LWDsxbV0BBAAAEEEIiKwIc//GF761vfetjdj3/84/b6178+Kt2nnwgggAACCCCAQKwEjoYS3198aJX9/ViNn8H2j4BuICvIXTeOg6bi+lTCXJF9mNtZIe1P6ruCw9t97VDXJbU4gdYSCBY86f3qxoatb265z4+NjNjE6IilvQRevFj6VkDfD2oHm82WymVbWlllAVrfzjYDQwABBBBAAAEEEEAAAQR6L3B79obbqFGLRLTwR4EoNAQQOJ/AM7dumjY9zSW98z2BRyGAAAIIIIAAAggggAACCCCAAAIIIIBA5ARUy7Vfq9nObtlW1tcj1/9edlhh7ar5zOdypiB3VcmqBvd4vaxqRf1m0xrN1vugNZtNd99iZ3fXdvf2rFarmz5HC4eAAskG83kbyOfce30cNNWRJw+C28PRW3qBAAIIIIAAAggggAACCCCAQHgFdP1JawrXNjdtbWMzvB29ZM/mZqZf8Ext+Kfau+3Sri2trFzyyN192pNC3DWW61OTjwW3r29t2eb2juUyGZudmSbAvbvTxdkQQAABBBC4mgAB7lfz49kIIIAAAggggECYBT760Y/am9/85sMu/u7v/q694Q1vCHOX6RsCCCCAAAIIIBBbgf2G78KJH62u2dbOTmwdGHj/CKSSSRsuDtnw0JDpv9W0yKLXmyQGIe2t92a+e990X3+ntXq9btVa3Wr1mnuvXdD1OS0AUUHArRvXXTh9xmtP2HqwoaT61M7jRv3Vte/7bs70PVLfK4N2bWLChocKlvE8a9MURJ2K/veZQNVvugVoCs1bXlu37VKpz0bIcBBAAAEEEEAAAQQQQAABBMIkQHh7mGaDvkRNoFgo2PTkhAsa0oaTNAQQQAABBBBAAAEEEEAAAQQQQAABBBDoPwHVMaqesbxXseW1NVdT2ovmanJTKUunUpZJp10XEiG/LKnQ9mw67UK9M6mUq/lUnexZ3Q5qflXtq/+uN3yr1euurk7HcoHupV0rVyquvpfWHQEXvp9uvf4UzD+Qy5vnaT4Tlkp67rWpx+h1eZ557k6vOQsCCCCAAAIIIIAAAggggAAC4RfQGmO3gWC1avcWFsPf4Tb0UNcRbs/NuiM9e+duG47YvUNMjY/bSHHIrVXXfDV836YnJmxwIO86oY83DoLbtUZUTZvfzU4T4N69WeJMCCCAAAIItEGAAPc2IHIIBBBAAAEEEEAgpAK//du/bT/6oz962LuPfexj9sY3vjGkvaVbCCCAAAIIIIBAfAWCXbC3dkr2aHU1vhCMvG8FCoMDNjI0dLhLuAaqABu9dSLD5rGFGkFIuxZtPCGlXQs5arWaW9ARhLTr4/MsrHnm1k23q3su6V1pDtW/mkKaj3VURmnPO3OBypVOHvInBwHWpXLZFh8tP9ZbFSmoWCGbjLdRyKeQ7l1CICi00lNVbKXXvr5H0RBAAAEEEEAAAQQQQAABBBDolADh7Z2S5bhxEdBmn9r0k80m4zLjjBMBBBBAAAEEEEAAAQQQQAABBBBAII4CQV3X3v6+PVxe6XpgeCqZtNRBaHs2m7F8Jus+DnNTgHdCQe2ubjhhSa9VQ3xWcPtpY/JdbXCr3lb/rdZo+LZXqdhWacd2y3th5oh83zRvmUzG8rms5bI5y2UzrbD2gzl1c3wQ2h75wTIABBBAAAEEEEAAAQQQQAABBDosUG82LXVsV75KoxXyrTBwrSuMQ5uenLBioWBRzVqYGh+zkWLRbT4YXPNywe2bW7a5vf2CdeMDuZzNzhDgHofXNmNEAAEEEOgjAQLc+2gyGQoCCCCAAAIIIHBM4Pd+7/fsR37kRw4/+5GPfMTe9KY34YQAAggggAACCCAQIgHdWK0f7IJ9f/Gh212ZhkC/Cqg4Xzegi0MFS3qtsHOFkwdh7hcZ9/GQdvexW4xx+lGCkHYFtLtw9iOh7Vf52rtxbcoGBwYuHcqjLuv7gBb1qCk0fmV93S0gmZmatKHBQXfDXiHunQi8v4h7Lx4bbHJR2d+3Bw+XXvB98vbsrKXTqSsH6PdibJwTgdME9D1BvyOorW1u2trGJlgIIIAAAggggAACCCCAAAIIdFRgtFi0yfEx833fXYOJy6KfjqJy8FgJBAuqdA1XAe40BBBAAAEEEEAAAQQQQAABBBBAAAEEEOhPAVV11Xzf6g3f1Xsuray6951oqrXNZNKWy2Yt74KyFdaedNfyVVeqf1dYdhSqz9VfXT9Vf9vdNH6FuVcbvikY69HqKiHubUT2PM9tXqrA9oF83jKplOlzaim9Br2E6aNOzG0bh8GhEEAAAQQQQAABBBBAAAEEEAidwNE1hCkv4YLcg/W0cVpTqLXnt+dm3drhL9+9F7p5Om+HpsbHbaQ45K5PrW9u2dYJwe3BsQhwP68qj0MAAQQQQCBEAgS4h2gy6AoCCCCAAAIRFHhScU/7S2kiCNTjLv/+7/++/fAP//BhLz70oQ/ZW97ylh73itMjgAACCCCAAAIIBAKuUFyhzb7vdsGu1+vgIBAbAe2ErhvRWkwSNAW5P+lvyXOFtNfqVq3XrHYY0t76704tjlHfR4eHbXJs1IICiYtMYrCJg56j7wUKadZu6kfb+OiIjY+MuE9ltMihA4tXLtLnbj42KDbR/GmTCy06Ot5edPsp97rJJglF6ubccK7OCGgTinrTd5tR6PcCLe4rVyqdORlHRQABBBBAAAEEEEAAAQQQQOCIQBDgvlepuAB3GgIIXExgenLCdN077SXcpqU0BBBAAAEEEEAAAQQQQAABBBBAAAEEEOhfAdWzNnwFhjestFu27VKpLXVeqg9NpVKWzWbMS3iWTHqWTWcsm0m7zyuwXZcfPUscvncFlGFNcD9yqbQbV01Vk1tr+FbZ37eNrW0rlcsnvggTqlc+eFMQeTqZdL4KC1Mtr8LCMumU7e3vu/mNYwtC2/XaS6f0lrRMOm3pdNqSnuq9Vc/cCm3vxtzGcQ4YMwIIIIAAAggggAACCCCAQP8LVBr+4ZrZYLM0jXq/WnW5A3FpQe3d1k7JbcwX5TY0OOiuSen60pMaAe5RnmX6jgACCCAQWwEC3GM79QwcAQQQQACBKwsoRM39r3l6jQ+LEq/MfKUD/OEf/qH90A/90OExfvM3f9Pe9ra3XemYPBkBBBBAAAEEEECgPQK67VZt+K5eXmE4CsWhIRBHgWwm44LcFWyjxRDnabVazar1Vih7ENReO/j4PM9v92MUQn/z+oxbhKCA9fM0beDQ+ru61Ta2t219Y9Mt/DipDRUGbWZy0v3TZYLiz9OnsD0mCLevNxouvP2kTS60YObpuVm3CCTjEeAetjmkPxcTaBx8X9CzVKSj8PaTNi242FF5NAIIIIAAAggggAACCCCAAALnEyDA/XxOPAqB0wS00aRajo0meZEggAACCCCAAAIIIIAAAggggAACCCAQG4GgzlGBTJvbO7ayvn7hsSsUO5/L2kA+b/lszlKp5OExVJGq2lSCss/Pqvrcqt+0RqNhK+sbrkZftbkKZ5d1Mpl03qr9DULyTzu65jWo5TsrdOv8PQzvIwMbBY3p9agNA4Km12GSwPbwTh49QwABBBBAAAEEEEAAAQQQiJxA3W+ari2tbW66jehGh4umOk4FuSu8XSHucWi6ZnN7btattf7ynbtxGLIb40A+Z7PT05ZoxuGqU2ymlYEigAACCPS7AAHu/T7DjA8BBBBAAIHOCAQXgRSepgIWXxeFGnVTqJqaioMKAwOuoCWb9FyhEK37Ap/85CftB3/wBw9P/Ou//uv29re/vfsd4YwIIIAAAggggAACLxCo6vfoptnK2roLbqYhEHcBFRXkMplTGXTzXX93KrA9jO2Zp265v30Vrq7lCqf9HaxxKLhdC0TUdstlt0BEYfRnNS0YuXHtmivASCYSpk3T+rUFQdZyur+4aNXqyT75XM7mZqb73qNf5znO49K1tce3a9D3BXOB7ctr67ZdKsWZh7EjgAACCCCAAAIIIIAAAgj0QIAA9x6gc8q+EiDAva+mk8EggAACCCCAAAIIIIAAAggggAACCCBwbgHVO+ptv1qzrVLJtku7pjWXx5sLY08mXZB4NpNxIeIJ/S9h7nN6SyWT5nn6bGt9ZiLR+m/axQQ0H9VGw+oN39Xnaj5SqZQlE54pkzzpJd26V9XiyrhV0RuY670+1zSV+u7X6y5IbWunZP0Yp6XXnV6LqseViV6DmeC16HxaHn1csnyxFxePRgABBBBAAAEEEEAAAQQQQKBNAvsN32V2feXBvFtTqBassy5XKm06S/gPMz05YcVCwW2OuLy2Fv4Ot6mHA7mczc4Q4N4mTg6DAAIIIIBAdwQIcO+OM2dBAAEEEECgnwRUkFI9uAh0d37Bhc65QpWD8DkVBekC0UixaJNjo65oKKvKFlrXBT71qU/Z933f9x2e91d/9VftHe94R9f7wQkRQAABBBBAAAEEHhdQeLMKw1Wgv7SyAg8CCPSBgILVBwfyj41EixW8g0UL+rtZgc362lfbr1ZtZX3dynsXK6TQQokb09csk067xRBpT2for6brDFUlWZvZg4cPba+yf+oAVZihAo3UQXh+f0kwmn4WUIFVsOgrGKe+Lyw+WrbaCYv3+tmCsSGAAAIIIIAAAggggAACCIRDgAD3cMwDvYiuAAHu0Z07eo4AAggggAACCCCAAAIIIIAAAggggMBVBVQL5urDGw2rNRq2vLZuewdBWwreyqRTlstkLaeg7GzWksmUC8ZWO15r2m81oVe1vezzVa+rOWkF4esorTB8eZ83HL81r77V6g3b3duzpZXVy3YndM9TPfJAPm/DQwW3oUCwWYCXaIW16z2vxdBNGx1CAAEEEEAAAQQQQAABBBDoEwEtn636vpXKZbeeMM7t9tys29hwfmnpwuuto+xGgHuUZ4++I4AAAgjEVoAA99hOPQNHAAEEEEDg0gIqPFHIVL3RsK/cf3DqcVRcdH1qygbyOUsmEpZW5QatqwKf/vSn7bu/+7sPz/m+973P3vnOd3a1D5wMAQQQQAABBBBA4HGBoBhcIa33Fx8eboSEEwIIRFtACxfyWliTy7k33Tw/qWlxzurGpm3t7Fx6wO7v7WtT7hz6SzuT7J8Q96DwRDiLy8tW2i2f6nQ0zF6B15lUyi0Y0TUILkFc+uXFE7sgEPwusF0q9dWCri7QcQoEEEAAAQQQQAABBBBAAIEOChDg3kFcDh0LAQLcYzHNDBIBBBBAAAEEEEAAAQQQQAABBBBAAIEnCrjasIZvDb9pnpdwodjNZtOtw1RtYyqZtKQ+70LFCciOwstJa2k1r9V6w5ZWV59Y1xr28WTSaSsMDlhhYMC8hGfJpGfpg9ckge1hnz36hwACCCCAAAIIIIAAAggg0E8CwTpabQD44OFSPw3twmMJaleVu3BvYfHCz4/qE5THNjs9bYmmrh7SEEAAAQQQQCASAgS4R2Ka6CQCCCCAAAKhE6j6TWv4vrsIVNnfd/1TgFzS88z3VWTku8/lslmbGh+zbCZjKc8jxL3LM/knf/In9trXvvbwrO9973vtXe96V5d7wekQQAABBBBAAAEEAoHghqp+Z9ZNRAUO0xBAoH8FWmHuWRe0ns1mbWt7x9Y3N81v0+30axMTNjxUcIAZT6Hl0dk4TQUFx3urz1Ubvun98tqabW6fHnJfLBRsYnTEheErBDtosr42OWEDmbRb7ERDIIwC2hhRr/M7D+b5XSCME0SfEEAAAQQQQAABBBBAAIGYCjx9c84Fx2xsb9vK2npMFRg2ApcXIMD98nY8EwEEEEAAAQQQQAABBBBAAAEEEEAAgX4SUNh33W+6GjE1VTKqnlEljYRkR3OmtQag5vu2VSrZ+uaWVWu1SA0knUqZappVY6u6Zn2stcBe4uC1GanR0FkEEEAAAQQQQAABBBBAAAEE+kOg0vCNAPdWXtkzt266Sf3y3XtuM8Q4NALc4zDLjBEBBBBAoO8ECHDvuyllQAgggAACCHRFQGFzCnFXeHsQlJbL5iybSbsLIavrG+4ikS6JDObzdm1i3FKplOWSXlf6x0laAn/6p39qr3nNaw453vOe99i73/1ueBBAAAEEEEAAAQR6IHA0mHh+6ZGV9/Z60AtOiQAC/SYwNjxsE2Ojblha2JM8WEwR5nEGm1mov6mEgufNXT8Iwtu1uGV1Y+PUIWjhyNzMtN1dWHSbyB1vKti4deO6DWYy7tg0BMIkELz+Ka4K06zQFwQQQAABBBBAAAEEEEAAgYnRURsbGXYbjWnz0ZOuuaCEAAJPFiDAnVcIAggggAACCCCAAAIIIIAAAggggAACCBwVUF0kJYz985qo+U3b3t219a1tt2427E21tMXCoI0Ui25db7B5QMpT3W6C12bYJ5D+IYAAAggggAACCCCAAAII9L0AAe7PT/H05IQVCwXb2inZo9XVvp97DZAA91hMM4NEAAEEEOg3AQLc+21GGQ8CCCCAAALdE6j7Taufsmtdw/dta3vHBbxnMml3kSSTThPg3r3pcWf6sz/7M3v1q199eFb97vczP/MzXe4Fp0MAAQQQQAABBBCQQNX3TaGt2uxofWsLFAQQQKBtAoWBAbdxWjKZPDymFlgkQ7jAIgivPjp49dO3pukSgzaJW1p5coHF9WtTVtotH24odxLkQC5nN6/PWIYE97a9zjhQewS0iKvRbLrXebApYnuOzFEQQAABBBBAAAEEEEAAAQQQuJyAQjuenpt1T55/uGTlCISOXG6kPAuBzgoQ4N5ZX46OAAIIIIAAAggggAACCCCAAAIIIIAAAgj0UkBrabd2d21je9vKe+EMcFcwey6bdW+6/5PLZiybyVja8yyRMILbe/kC4twIIIAAAggggAACCCCAAAIIHBNQgHutXrc7D+Zjb6P1wLMz0+b7vj13734sPAhwj8U0M0gEEEAAgX4TIMC932aU8SCAAAIIINBdAQVOKWAtKODQ2f1m0xRGdbylD8LjutvDeJ/tz//8z+1Vr3rVIYLC2/X7Hw0BBBBAAAEEEECguwJBWKsChxeXl7t7cs6GAAKxEdDmacPFIctns4djVji63sKQY340vH1lfd3q9YaNqL+5nOvv7t6eLSw9OnO+blyWS0sAACAASURBVM/Nnqso5ZlbN20gnTrzeDwAgW4J6GrZfsO3er1uX6GwqlvsnAcBBBBAAAEEEEAAAQQQQOAMgadvzlkqmXSBIytr63ghgMAlBQhwvyQcT0MAAQQQQAABBBBAAAEEEEAAAQQQQAABBEIuoNq/xmGA+46V9/ZC1eNEImGDA3kbLRZdeLs+VgtTDXGowOgMAggggAACCCCAAAIIIIAAAiEQUIC72rN37oagN73vgtYNp1Mpm19aCu3mee1UIsC9nZocCwEEEEAAgS4JEODeJWhOgwACCCCAQMwEVJSiIPcgxt0zM++g8CNmFD0d7l/91V/ZK1/5ysM+vPvd77b3vOc9Pe0TJ0cAAQQQQAABBOImoE2PFOBerdXs/sKi+z2ZhgACCHRSIJvJuGB0BboHizAU4B4sxOjkuU879tHw9kerq7a1Uzp8qBaLqK+r6+vn+h553gD32ZlpGxkYCEV4fS/MOWf4BOp+0+rNpq1tbtraxmb4OkiPEEAAAQQQQAABBBBAAAEEYicwMTpqYyPDVqvX7Z6uX/utBUE0BBC4uAAB7hc34xkIIIAAAggggAACCCCAAAIIIIAAAggggEAUBMIY4K764HwuZ4P5nOWyOUslPbdhbzqVNK3l1b+3YtxpCCCAAAIIIIAAAggggAACCCAQRoGq75vW3RLg3podbUw3OT5m+9Wqq2ft90aAe7/PMONDAAEEEOhLAQLc+3JaGRQCCCCAAAIIIOAE/vZv/9Ze8YpXHGq8613vsve+973oIIAAAggggAACCHRJIAgsbjabdndh0Wq1WpfOzGkQQAABM8/zrFgYtJFi0TLp9CFJKpGwpNe9hRlPCm+/zDw9c+umPXfv/plPVdD7UDZz5uN4AALdEthv+G6zwzsP5l0wHg0BBBBAAAEEEEAAAQQQQACBXgt89VO3XIDH4qNlK5XLve4O50cg0gIEuEd6+ug8AggggAACCCCAAAIIIIAAAggggAACCCBwqkCYAtyTnmeZTMbyuawNDQ66+mAvkXBvyYS59zQEEEAAAQQQQAABBBBAAAEEEAi/AAHuj8+R1kNr7bDal+/eM2Uz9HMjwL2fZ5exIYAAAgj0rQAB7n07tQwMAQQQQAABBBCwf/iHf7CXv/zlhxLvfOc77X3vex8yCCCAAAIIIIAAAl0Q0G3B6kFQ68KjZdsl/KYL6pwCAQROE8jncjYyNGRDhcHDh2iRRqqDizVUH6G46poS3M3s0eqabe3sXHmSrl+bsu2d0hNDxbKZjD01e92ynnfl83EABNoh0Gi2vha2SyVbWlltxyE5BgIIIIAAAggggAACCCCAAAJXFrh147rpOsrK2rptbG9f+XgcAIE4CxDgHufZZ+wIIBAlAV2v1z0yosyiNGv0FQEEEEAAAQQQQAABBBBAAIHeCvQ6wF2b8SrUqzhYsIGBvLuu4WqAPe8gvL23PpwdAQQQQAABBBBAAAEEEEAAAQQuLhAEuN9bWLT9avXiB+jDZ0xPTlixULCtnZI9Wu3vNZgEuJ/wAtZa9KY1rfXezD8lxT+4OOYdLJCnCKgPvxswJAQQQCCkAgS4h3Ri6BYCCCCAAAIIINAGgX/+53+2l73sZYdH+omf+An7tV/7tTYcmUMggAACCCCAAAIInCVQ9XV/qGlrG5u2trl51sP5dwQQQKArAslk0oaHCjY8NGTpVMqdU/emk57C3K92l1rf83x3T9zc7vZH97dvV3i7+qtQMYW4qzDF93XGFzaFjw3lcqb77zQEwiAQ/F4w/3DJypVKGLpEHxBAAAEEEEAAAQQQQAABBBAwbfo3NzNttXrd7jyYRwQBBK4gQID7FfB4KgIIINAlAW20qgB3tWQi4d64l9QlfE6DAAIIIIAAAggggAACCCCAQIQFehXgnvQ8y2WzlstlLZ/NuvrZVDJ5eE1DIe40BBBAAAEEEEAAAQQQQAABBBCIpgDrDV84bwpvV4i7Au21frif20AuZ7Mz05ZoajV2zJuKeVTUc1LTi+HoQnLP89xFsqPNLZJ3RUAUAsX8pcTwEUAAgY4LEODecWJOgAACCCCAAAII9Ezg3/7t3+ylL33p4fl//Md/3H7jN36jZ/3hxAgggAACCCCAQFwE6n7T6s2m7Zb3bOHRo7gMm3EigEDEBAYH8jYyNGSDAwOHPT9vWEWwefnRDc2PDl/3wyv7+7a3v2/lvYrttTmwWoUY46MjtrSy+tixdd9dBRqD2aylSNyI2Cuyf7urr5f9hk8YXv9OMSNDAAEEEEAAAQQQQAABBCIt8Mytm6b1DGw6FulppPMhECDAPQSTQBcQQACBJwgE4e26h9Xw/cONjnU7Kbg/BiACCCCAAAIIIIAAAggggAACCCBwkkC3A9wz6bSNDhdtqFBwuVNqXMPgtYkAAggggAACCCCAAAIIIIBAfwkEWQTUbj4/r1obrLXDa5ubtrax2V8Tfmw0A/mczU7HPMDdbyqQw0zv1Urlsu3tVaxcqbgU/yc1JeDn8zkrDAw8FujORbS+/rphcAgggEDPBQhw7/kU0AEEEEAAAQQQQKBjAv/5n/9pL3nJSw6P/2M/9mP2W7/1Wx07HwdGAAEEEEAAAQQQMAs2+a3V625356Ob+uKDAAIIhFEgnUrZcHHIhgsFSyaTrovH71ErqN23puk2uL7PHW+6Fx4Etlcq+1at1To+VIW1T42PuXvrlWrVBW3oTX3PeF7Hz88JEDivQBAKow0Htkul8z6NxyGAAAIIIIAAAggggAACCCDQFYFrExM2PFRwf7Pqb1caAghcTiDYDCGX5Nrk5QR5FgIIINBZgUrDd/fuHzxccms8teBXvwPlczl3YkWhJb2EC3NvxaLREEAAAQQQQAABBBBAAAEEEEAAgZZApwPcE4mEpdMpG8zlLZNJWzqVtmw65T6naxUKced6Ba9GBBBAAAEEEEAAAQQQQAABBPpLgAD3F85nUIP37J27/TXZJ4wmtgHuWqyuReoKbQ+WqiuUY2Vt3QW4X6ZpYbmC3ItDhcfC3LXQXAvOaQgggAACCLRLgAD3dklyHAQQQAABBBBAIHwC//Vf/2Xf8i3fctixt7zlLfahD30ofB2lRwgggAACCCCAQJ8IKNN43/et2Wy68PZuBBj3CR3DQACBkAgMFQZtZGjoMKzipG41Go3HwtoVnt7rzSpmZ6ZNG6YnEmapRCtcg4ZAWASCUJivPJjv+ddKWEzoBwIIIIAAAggggAACCCCAQLgEXnT7Kdeh5+7d52/XcE0NvYmQwNzMtLuuSoB7hCaNriKAQKwEdK1+r1JxAe5HmzYKHh0uukD3oOk+UyscLVZEDBYBBBBAAAEEEEAAAQQQQAABBE4ReDzAfdvKe5W2WKWSScuk05bP52wwn3f5Ugpz1zUJhbaz0VxbmDkIAggggAACCCCAAAIIIIAAAqEUCALc1zY3bW1jM5R97GanlL99/dqUKcv7zoP5bp66J+eKZYC7gttrSnA/aAps394pXTq4/aSZO14IlPISbtE5DQEEEEAAgXYIEODeDkWOgQACCCCAAAIIhFPgC1/4gn3zN3/zYefe9KY32Uc+8pFwdpZeIYAAAggggAACERfQ3aJqw3eb/S4uL1tp93Kb/Eacge4jgECfCGQyaRsZKpoC3Wu1WiuwvbLv3qsAImzt9tysaZN03UXX9+G0R4h72OYorv0Jakq2SyVbWlmNKwPjRgABBBBAAAEEEEAAAQQQCLnArRvXXSjIytq6bWxvh7y3dA+BcApMT0648N+M5xH4G84polcIIBBzgdMC3AMWz/MOg9x1z0lNYWlBmHvM+Rg+AggggAACCCCAAAIIIIAAArEWOBrgvr617TaJu0hTUHs2m7FMWm/pg7eUC2tvNputsPakd7ChXMLVwtIQQAABBBBAAAEEEEAAAQQQQKC/BYJ1hwS4t+Y5qL+Li0fsAtx1gW2/4bvJXny0bOVKxXy/9XEnmnYE0ItKBUG62JamsLMTzBwTAQQQiJ0AAe6xm3IGjAACCCCAAAIxEvjiF79o3/AN33A44je+8Y32sY99LEYCDBUBBBBAAAEEEOieQNVvmt9s2vrmlq1ubHTvxJwJAQQQQMAFI+le+tGWTbbuq9MQ6KWAakpUW3LnwXwoNz/opQ3nRgABBBBAAAEEEEAAAQQQCI9APpezuZlp97er/oalIYDAxQXGR0dsfGSEzSUvTsczEEAAga4IKMBdv+vMP1w683r95PiYDRcKbg2nmu43JQ82D+beU1emi5MggAACCCCAAAIIIIAAAgggECqB8wa4K5A9kTBLp1oh7Wq6vpDJtD7WpnEKc/c8hbS3Hqv32kROIe5cdwjVtNMZBBBAAAEEEEAAAQQQQAABBDoq4DfNqr5vcQksPwvzmVs33XWU5+7d72iu91n96Na/D+RyNjszbYmmtveLQQuCOLr5gtfFOBUBKcxdLaldFBOti3E0BBBAAAEELiNAgPtl1HgOAggggAACCCAQDYEvfelL9rVf+7WHnX3DG95gv/u7vxuNztNLBBBAAAEEEEAgQgJ1v2n1ZtPKe3s2v/QoQj2nqwgggED/CDw1e8MtcNEiFm2ooVvoCnGnIdArgaCIaq9SsQcPl3rVDc6LAAIIIIAAAggggAACCCCAwLkEgsUvCjUtVyrneg4PQgCB5wW0xuf6tSlLJRKWYoEPLw0EEEAgdALBhqvq2HapZGsbm66PqVTKtCg2nU5ZNpNxbyc13XdyAWweGwiHbnLpEAIIIIAAAggggAACCCCAAAIdFjga4L65s2O75b3DM6pudSCft1w2Y5m03lKHm8IFD9Il4yCovXWNgbD2Dk8Zh0cAAQQQQAABBBBAAAEEEEAg9AIEuD8/RQpun5uZdjUbjUbD7swv9H2Ie6wC3Gt+0xrNpvVqoa2wFeQeFAXpYl0Q5h767xR0EAEEEEAgVAIEuIdqOugMAn0noD8SWYvUd9PKgBBAIEICzz33nH31V3/1YY9f//rX28c//vEIjYCuIoAAAggggAAC4RfQ/SLdN6rX63ZvYdEavh/+TtNDBBBAoA8FhoeG7NrEuAtw157zWjCje+hpLlD24WxHY0hBXcnSyqoLg6EhgAACCCCAAAIIIIAAAgggEGaB61NTVhgccH/D6m9ZGgIIXEwgWFCl65MZrkleDI9HI4AAAl0SCDZmf9LpgqB2xbQrsD0IV+tSFzkNAggggAACCCCAAAIIIIAAAgiEVEDXFSq1mtvhrVqtWb1Rd0FiqWTK0qmkpZJJSyaT5nm6mqArDK319e6j1ocHnw3pAOkWAggggAACCCCAAAIIIIAAAgh0VSAIcO9VpnVXB3uOkx0Nca/s79v9xYfneFZ0HxKLAPdqw7ekl3BBHPvVqj14uNTTZP5ioWCjw8UjQe4Ue0b3S4ieI3CygMJ/FC5BQ6BTAgS4d0qW4yKAgAKSdEM65W420xBAAAEEeiFw584de/rppw9P/brXvc4+8YlP9KIrnBMBBBBAAAEEEOhLAf3tu99oBbYrvF33jmgIIIAAAr0RuDYxYcNDBXc9UvfWgu/P+jjFvbbeTEqMzxr8jlCr1+3Og/kYSzB0BBBAAAEEEEAAAQQQQACBKAikUim7PTvrAkTYiCwKM0YfwyrwottPuUCejOeFtYv0CwEEEEDgoL69YU1X305QOy8JBBBAAAEEEEAAAQQQQAABBBA4j8BpG8MFIe1H35/neDwGAQQQQAABBBBAAAEEEEAAAQTiLRCsPyTA/fnXQVq1rHOzLuP7uXv3+/oFEosAdwUpN5pmfrNpi4+WrVQuh2JSs5mMTU9OuCB3FQ8FIZn1ZtO8BAvSQzFJdAKBSwocDZcgyP2SiDztiQIEuPMCQQCBTglU/aY1m60Ad36GdUqZ4yKAAAJPFrh//77dunXr8EE/8AM/YH/0R38EGwIIIIAAAggggECbBHT9VjdIH66s2E5pt01H5TAIIIAAAhcVUMjY03Oz7l55NtkKR9K9fW3MrqbAJC2OoSHQLYFgsdba5qatbWx267ScBwEEEEAAAQQQQAABBBBAAIFLCTx9c85SyaRtl0ouwJ2GAAKXE3jm1k3zPM9yB9coL3cUnoUAAgggEGYB3X/SWk1uO4V5lugbAggggAACCCCAAAIIIIAAAu0XUDlqU/9rmtsQV5vCHfy//SfjiAgggAACCCCAAAIIIIAAAgggEAuBSsM3Atwfn+oX3X7KXX/58t27ff0aGMjnbHZ62hJNpTT2adMFtaofzhe5Cj3HR0dstFg8UV+hmXpjYXqfvjgZVl8KKPhWG0YETV/Dab6I+3KuezkoAtx7qc+5EehfAQUjqUBdfxqoQD2TVEASper9O+OMDAEEwiqwsLBgs7Ozh9373u/9XvvjP/7jsHaXfiGAAAIIIIAAApESCK7fbm5v2/LaeqT6TmcRQACBfhPQZufFQsFtJpk6ch1S9/Z1jz+4RskVyn6b+fCOJ9jk5c6DeavV6+HtKD1DAAEEEEAAAQQQQAABBBCIvcD1qSkrDA7YfrVqDx4ume/7sTcBAIHLCszNTFs+lyPA/bKAPA8BBBAIuYBWd+n6vxqbdYR8sugeAggggAACCCCAAAIIIIAAAggggAACCCCAAAIIIIAAAggggAACIRdQgLtqN+8tLIa8p93r3q0b1y2bydiX795z+YX92mIR4B4EUS6trNp2qRTKudSLTUXU6VTKynsVy2YzVhhofayWTbp9HGkIIBBygSBQQj9U9T1HwRP6+lZ+e8bzQt57uhclAQLcozRb9BWBaAjoT55qw7ejf/qwCUk05o5eIoBA/wk8evTIpqenDwf22te+1j796U/330AZEQIIIIAAAggg0GWBerNpdb/JrtZddud0CCCAwGkCT9+cs1Qy+YKwjKNBGtxj4/XTLQFtbqraEtWU6D4vDQEEEEAAAQQQQAABBBBAAIGwCgwNDtrM1KQLbVd4u2qWaQggcHmBYKNJ1frreiQNAQQQQKC/BIJ1pdpMWJsK0xBAAAEEEEAAAQQQQAABBBBAAAEEEEAAAQQQQAABBBBAAAEEEEAAgcsKKMBd7dk7dy97iL573tzMtOVzOVtcXrbSbrnvxhcMKBYB7nqB1+p1u/NgPlIT6XmeaScBhbgTnhmpqaOzMRUIwn+0EEILIrQwQl/HN65NuR8oKvNLU9gd01dH+4dNgHv7TTkiAnEXUChSreFb60/DVqNQPe6vCsaPAAK9ElhdXbXJycnD07/mNa+xz3zmM73qDudFAAEEEEAAAQT6QsBvNq3qN63RaNjdhUX3noYAAggg0FuBaxPjNjw0ZBkvYV7i8cCMIExbPeReeW/nKS5n1+8J+n1h/uGSlSuVuAybcSKAAAIIIIAAAggggAACCERMIJVK2e3ZWdOlFG1Apo3IaAggcDWB8dERGx8ZsbSXcNciaQgggAAC/SNwdNPgXNLrn4ExEgQQQAABBBBAAAEEEEAAAQQQQAABBBBAAAEEEEAAAQQQQAABBBDoicC+71uz2ZsA90QiYQpLt6bZTnnXNrd3rKnOXKDpGLls1rKZjA3mc5ZMJl1m7t35hQsc5fGHBjV4axubtra5eenjhP2JfR/g7jfNqr5ve5WKC1SOWhvI5WxyfMy9uFUKmqVYKGpTSH9jJFD3m6YQ96BpYf/io2UX5K7NGNzXccIs67Wv6E9no0w8Ri+yI0MlwD2e886oEei0wNGfZV6itfEIP2c6rc7xEUAAgRcKbGxs2NjY2OE/vPrVr7bPfvazUCGAAAIIIIAAAghcUiBYlK339xcWTZtw0hBAAAEEei8QFCucFtBe08YbB/feCE/q/Xz1aw+ObhZQq9ftzoP5fh0q40IAAQQQQAABBBBAAAEEEOgDgadvzlkqmXTB7QpwpyGAwNUFCgMDdv3alKUSCUupcJKGAAIIINA3AkfvNWlQ2lBY3+pVIc+3/L6ZZgaCAAIIIIAAAggggAACCCCAAAIIIIAAAggggAACCCCAAAIIIIBA1wSUb62c62fv3O3aOYMTzU5fs4F8/rHzKuu2WqvZbnnPNra3DwPdFdKux+YyGUsmPcuk06bwdr2d1O5dIYNhtFh0udnlvYrNL0Uv9/u8ExmbAHel8CuNP6ptenLCioUCRaFRnUD6HRsBBd/61tSmJG5nlFK57ALc9fWrpqJuFXdftemHdk27r5jCdROmYAtavAQIcI/XfDNaBLopEAQi8bOlm+qcCwEEEHhcYHt724aHhw8/+apXvco+97nPwYQAAggggAACCCBwSYH9Ruta6tLqqm3vlC55FJ6GAAIIINAJgWdu3TTP8yx3ykbmwfdwnVubJHNLrBOzEM9j6n5rvdkqllJT8N3y2rq7t0tDAAEEEEAAAQQQQAABBBBAIIwC16emrDA44DYpffBwib9hwzhJ9CmSAgO5nM3OTLtQ3wxpvpGcQzqNAAIInCYQBLhrA9ek57l7Ukcbge68dhBAAAEEEEAAAQQQQAABBBBAAAEEEEAAAQQQQAABBBBAAAEEEEDgIgJBgPudB/OmeoRuNeXZKpda56zs71vTb1o6nbJ0Ou3qIVwarRbgNpsupL2pMNyD1jhYM1mv103/3Wg03JtaNqOg95xtbG3byvr6pYYT1OCpvlVB8P3a+j7AXS8ZLereq1RcoXJUm74gnp6bdV8YCoDWImJ9gSi4udtN5+7Babs9TM6HwJUE6s2mKcxdP0SymYz7WZYJfrBd6citJx8Nq9B3gewpoRZtOBWHCKkAAe4hnRi6hQACCCCAAAIItEFgd3fXCgebQOlwr3zlK+0v/uIv2nBkDoEAAggggAACCMRPIFiQvbWzY49W1+IHwIgRQACBkAtcmxi34aEhF4ykkIzjTfemVdCixj2xkE9mRLqnGhLdxw02M1UtiYLbdV+XhgACCCCAAAIIIIAAAggggECYBYKN8LS4hb9jwzxT9C2KAsHXl2ryu79CJ4pi9BkBBBCIhoDuB2h919rmpq1tbLr1XVo0nM/n3HsC3aMxj/QSAQQQQAABBBBAAAEEEEAAAQQQQAABBBBAAAEEEEAAAQQQQACBsAgEAe7zD5esXKl0pVuZTMaeunHdhbIvPlq23b09d950KtV6S6ctl82499rgXo9T0Hu93rB6o/Xeb/qt977/WPB8EL5erdVc+PrR4PfzDk59uD0364793L37531a5B7X9wHumpEg6PjZO3cjN0FHOxzseHD0c8lEoqsh7lrErIXz2kyBEPdIv5zofIcFgh+swWkU3t6OrxkVDjb8pgX7mRBU0eGJDPHhCXAP8eTQNQQQQAABBBBA4IoClUrF8vn84VFe8YpX2F//9V9f8ag8HQEEEEAAAQQQiJ9AsNGmdpG+v/gwfgCMGAEEEIiAwEA+b7PT19w9aIW4n9SCcA3925MeF4Hh0sUeCwS/G6gbKkBaWVu3Urnc415xegQQQAABBBBAAAEEEEAAAQTOJ/Ci20+5B0Z9TcT5RsujEOiuwGixaJPjY1x/7C47Z0MAAQQ6LnA8wP34Cc8KdO/2us2Og3ACBBBAAAEEEEAAAQQQQAABBBBAAAEEEEAAAQQQQAABBBBAAAEEELiSQFCL0K0Ad21O/9TsDUslk7a+uWWrGxtP7H/C5UUHabVnD1XHf3pu1iyRsDsP5q3RaJz9pBMeoRpXnfbLd6Od+/2kwcciwL3mN03B40srq7ZdKl3qxRCWJ42Pjpjf8K3h+zY9OeECoRUM3a3mH3wdtiOIult95jwI9EJAAe5qniX0s8hUtHfVFnwv03H0vUyFgu4tqbPQ4iZAgHvcZpzxIoAAAggggECcBGq1mmnnw6C9/OUvt7/7u7+LEwFjRQABBBBAAAEErizgN5tW1f0h37d78wtWv+TNwit3hAMggAACCJwpcOvGdXfPS/e70qdsihxs2q6DpRIJS3HD+kxXHvC8gOpFdK9Vzfd929jetrWNTYgQQAABBBBAAAEEEEAAAQQQiIxAKpVyC2T2KhV78HApMv2mowhESSC4Tpn2Em2p/Y/S2OkrAggg0K8CZwW4Hx/3SYHu3V672a9zwbgQQAABBBBAAAEEEEAAAQQQQAABBBBAAAEEEEAAAQQQQAABBBDoB4FuB7jfuHbNBgfyrn50YemRKUOh3e3mda3xTdvCo2Ur7+1d6vBB/d2zdwhwvxRgWJ6kl5cWdNfqdbu3sOgW5Ea9qSBIL1CKgKI+k/QfgfMJBOHt+v6l72VJzzMtxlBTQIWCKmjxEiDAPV7zzWgRQAABBBBAIF4C+r1fv+8Huxm+7GUvs3/8x3+MFwKjRQABBBBAAAEEriCg+0LVhm96f3/xoVX2969wNJ6KAAIIINBpgUQiYVPjYzY8NOROdVJAkmpK9o/c5894CfO4P9bpqYn88ZXZXm/6FmxUr02yl9fW+6JmJPKTwwAQQAABBBBAAAEEEEAAAQQuJDBaLNrk+Jjpb9ulldULPZcHI4DA+QQGcjmbnZl2G01mk975nsSjEEAAAQRCLXDRAPfjgwkWF7N+M9TTTOcQQAABBBBAAAEEEEAAAQQQQAABBBBAAAEEEEAAAQQQQAABBBDomkBQi6BaTtV0drINDQ7azNSkO8WdB/Muh7YTbXJszEaGi7a5tW0r6+uXOsXczLTlczlbfLRspXL5UscI+5MG8jmbnZ62RDNIBQt7jy/ZvyD8eG1z09Y2Ni95lHA97akb1y2TyZy4gD1cPaU3CCBwFYHg+9fxY6gAMGEJSyYUUHGVM/DcKAoQ4B7FWaPPCCCAAAIIIIDA+QXS6bTVDy6avfSlL7V/+Zd/Of+TeSQCCCCAAAIIIBBzAQX8KuhXAa2b29sx12D4CCCAQHQEioWCXZsYNwW66/6XgtyPtnqzaSpuUdO/ZJKee09D4LiAXiaNZtO9qe1VKu73gv1qFSwEEEAAAQQQQAABBBBAAAEEIilwfWrKCoMD1k9rISI5EXS67wWmJydM1ylTiYSldqCfxAAAIABJREFUKNDv+/lmgAgg0P8ClwlwT6dSblHycKFgntfa0EN7Cutng+5f0RBAAAEEEEAAAQQQQAABBBBAAAEEEEAAAQQQQAABBBBAAAEEEEAgvgKXqUW4jFY2k7Gb12fcetuHyyu2s7t7mcOc6zmDA3mbmZx0WVf3Fh/aZeLJJ8fHbLRYtNWNTVvf7I/M7+N4sQlw17Lc/YZvvu/bvYXFju0ccK5XZ5seNJDL2ezM9OHRvINF7JQCtQmYwyDQAYEgLCAo3jvrFAoVUID70aawCor+zpLr/38nwL3/55gRIoAAAggggEC8BfL5vFUqFYfwkpe8xP793/893iCMHgEEEEAAAQQQOKdAsCGmdqzWztU0BBBAAIFoCaio5PrUpGljM933TnveYxsZV33fjt46U4iSAjNo8REI5t+31j1UZbTrv1QU9PhdVXN1IStr61Yql+MDxEgRQAABBBBAAAEEEEAAAQT6UuDWjeum6ybzD5esfFBL0JcDZVAI9FhAQb1Pz826wN4sG0j2eDY4PQIIIHB1gYssmlZw+7XJCdN6zaMt2NBDx9IdKX3Mmq6rzw1HQAABBBBAAAEEEEAAAQQQQAABBBBAAAEEEEAAAQQQQAABBBBAIIoCWt+oda5rm5u2ttGZoHKFtrs6tmTSNre2bWV9vaNUSdXN3ZxzYfFak/loZfUFtar6t1wmY9ls1tVWqM4ilUq6Wjv9m5rWeCoE/s78Qkf726uDBxngieZlIu571etLnjcoutHi3MVHy5c8SrieViwUbHpy4rBTBDuHa37oDQLHBY6GSujrVf9TlMBpxXuVg40ntkolt6OImn48JQ8K/vTf+iFe8333gyuZMAoBY/KyI8A9JhPNMBFAAAEEEEAgtgKFQsF2D3Y+fPGLX2yf//znY2vBwBFAAAEEEEAAgfMKBBti7lerdv+Suzuf91w8DgEEEECgcwIq2Lg2MW5Dg4PuJEcD2hXQre/3R5tqO9KJx4PeO9e754/sN5vu/hzx8e3X1hy3QtlPD2c/6awq7lGBUMP3bW+vYhvb2+3vHEdEAAEEEEAAAQQQQAABBBBAoAcCz9y66Ra53Hkw7/72pSGAQOcEVLM/OT5mXiJhGY+rf52T5sgIIIBA5wUuEuAe9Eab5mjB7chw0S02PqkR5N75ueMMCCCAAAIIIIAAAggggAACCCCAAAIIIIAAAggggAACCCCAAAIIhFGgGwHus9PXLJ/LuRD1h8sr5vt+xymUbT1SHLJMOmOel3BB7PVGwzLpdGsdbSLhAtqPNtWzaoVtvVE3L+FZOp1yj3vu3v0XPLbjA+jCCQbyOZudnrZYBLjLc7/hu4W+ejGsbmzadqnUBebOnuJoiLuKRDsR4KxvEvVm0zwzUw2qzkNDAIGLCwQBQsefeVKBd/DDWd+nllZWTUWAo8NF09d80BRYoe9qeuzh57zEY0EWF+8lz4iCAAHuUZgl+ogAAggggAACCFxeYHh42LYPQsa+6Zu+yf77v//78gfjmQgggAACCCCAQAwEguupugF5d2HR3QeiIYAAAghEW2CkWLSp8bFTB9FoNKyyv2+DAwPuMdowWRsod7opuF33zoP7c7pfl+rCeTs9rjAcX64KUzmpqZhHP98Vzq7NWtQU0q5WqVa7UoQUBiP6gAACCCCAAAIIIIAAAgggEE+BF91+yg382Tt34wnAqBHossCtG9dd7b6uN+q6Iw0BBBBAIJoClwlwD0Y6NzPtFkOraV3X2sam++/x0ZHDdV3cI4rm64JeI4AAAggggAACCCCAAAIIIIAAAggggAACCCCAAAIIIIAAAgggcFmBINOgVC7b4qPlyx7m1Ocpb3ZybMyqtZoLbw/WUrb9RCccMJVMWmFwwIYGC5ZJp1wIuwLZFeSudZ1a01uv660V7q73TWXh+k0X+j41Pu7q7lbWN2zzIDerG/3u1jliF+Duwtv9pilEWS0IRu4WeKfOMz05cVj8o7XhGU9R62Y1Xy94u1KYs44ReB3tv87BOvROzSjH7WeB49+HNFYV7SU97SrS2iRBLQh7X9vcPCz00+fTqZQVhwo2PjJieqiKwhVmEDS+Nvv51fP82Ahwj8c8M0oEEEAAAQQQiK/A2NiYbWxsOICv//qvt//5n/+JLwYjRwABBBBAAAEEzhDQ1dHqwQa+80tLVj4IcwUOAQQQQCD6Arls1gYH8qcOZKe0a+l0yq6Nj1sqlXL3zhSm3olQpePB7Tp3Pp8zFaV08rzRn8WzR3B0E2xtxrJVKtnubtk9kXD2s/14BAIIIIAAAggggAACCCCAQH8L6JrH03Oztlep2IOHS/09WEaHQEgEBnI5m52Zdtf9ssnW2hwaAggggED0BK4a4K7NZRXcrvdHm0LctaaLAPfovSboMQIIIIAAAggggAACCCCAAAIIIIAAAggggAACCCCAAAIIIIAAAlcRCALcO1HTqXrR27M3XCbt6sa6bW7vXKWrl36u8m5zuax5iYQ1Gr6rm9C6z+P1E8dPMDY8bGOjI1ar1e3ewsKlzx/WJ8YuwD2YiOBFr483trdtZW09rHN0rn55nme5TOawSFRB0CoCqvrajcC3TDJ5obB1+Zg1XSi0/lu7LqjgSOfRi6ZYKLhF72kS3M81PzwIgZME9LWloAdtsqCmzRKCph9W2nFEn1laWXWbTRxtR4vC9dgghELHOjgc6H0uQIB7n08ww0MAAQQQQACB2AtMTk7a6uqqc/iar/ka+9///d/YmwCAAAIIIIAAAgicJlD1fXcvQ7sxb2xtAYUAAgggEEOBRCJhYyPDpgIP/bfun+ledjvum70guH131907r9Zq7lwK6BgdLh6c1yzteW05bxymUcHtCk8J7pLqnuhJQShxsGCMCCCAAAIIIIAAAggggAACCJwmMFos2uT4mKslVk0xDQEEuiMwPTnh1s0Qztsdb86CAAIIdEIgCHDXukj9HqX3521aQ6k1mSe1IMBd96I6sanwefvI4xBAAAEEEEAAAQQQQAABBBBAAAEEEEAAAQQQQAABBBBAAAEEEECg+wKVhm/tDnDXWtinb85ZMpm09a0tW13f6P7ArnjGbCZjM1OTlkmn7bl790+tu7jiaXr29NgGuEv8aIj7SQHJPZuVK5xYxdkq0lZTAZDy1RtNs8wZQesKatcyci2NPhoiHXRFOx1oFwQVKulNhagUGV1hongqAscE3GYL2urkWDttgwn9cLp14/rhoxVCcdbXOej9JUCAe3/NJ6NBAAEEEEAAAQSOC8zMzNjS0pL79DPPPGNf/vKXQUIAAQQQQAABBBA4QUD3NBT+urO7aw+XVzBCAAEEEIi5gO5pT02M22A+7yR0D80zcxsqq4BFgevnDXU/Htxe2i3b6uaGVau1FyiroET36oPzEur05BeiajVam8m37o+WymVbWVs31SXQEEAAAQQQQAABBBBAAAEEEEDgcYHrU1NWGBywtc1Nt/EZDQEEuiOg4N6n52ZN77NJNm3sjjpnQQABBNovEKzXUhj78tq62xTnqi0IcM94nlu7SUMAAQQQQAABBBBAAAEEEEAAAQQQQAABBBBAAAEEEEAAAQQQQACB+Ah0IsD9xrVrNjiQt929PVt8tGzNE7JpoyCsAPehwUFb39yy1Y3ohdA/yTjWAe6C6ccQdwU7z81Mu0LRJxUCKdBE49d7FQtpqboWSGuJtEKjVZikMHgdR02L2o9+DSsgXiHuNAQQaJ9A1ffd16U2lVBQgb4OT2v/n717AY2sr+8//j1nLplMZiczmVwmt83udn2kUqlU2mKxWCyWFltba2trsSiKbS0W29paLBbFYqnwgMViUXhA8I9FUbS1rVR4QBAEoVKpVCqPj082m9vkftnJZK7n/Pn+kjNPkk02l7mdc+b9e9hnd5M5v8vrXCY753c+Pw2g0F8aBqHn/cnz3Qs90DOU87R9+8dPNRHg7qe9QV8QQAABBBBAAIH2C8zMzMjy8rKp+O7du/LCCy+0vxFqRAABBBBAAAEEAi6g9zc0wF0Xnn24shrYG5EB3w10HwEEEPClQCqZNEHu0Ujk3P6dDHNvhrvL0QLpZ4PbD0ol2dzZNe83lxXTbm5EotGoCYqP2pZZeJ1yJHA2uP2wXDbBc6VyGSIEEEAAAQQQQAABBBBAAAEEELhAYG56yswTXlot8G9ojhIEuiygz9PoXH1dKDLOszNd1qc5BBBAoH0CuqhsXW9SiJgAdw1yf9LzWpe1rM9tDiYST3xu87I6+D4CCCCAAAIIIIAAAggggAACCCCAAAIIIIAAAggggAACCCCAAAIIBFNAA9y1PDf/oC0DGL51SyZGc1JvNGRxZVVq9Xpb6u1FJYmBAZnJT5h5GS8sLvWiCx1rs+8D3FU2jCHu+mD41MS4ecBcQ51PFi/Q5KKjSh+SXlwtmGBorUMnfHv1eOHSuq2GQvOwecfOTSruUwGdEKgTA3XVEw1wv0pJp1KSHxuVqGWZEAgtXj2cq1cRDOZrCHAP5n6j1wgggAACCCCAwFUF5ubm5OHDh+blt2/floWFhatuyusQQAABBBBAAIG+EPDu7ejNu4XllUDfiOyLHcYgEUAAgR4JmAWRYzEZiMckFo1JPBaVeCxmAtYvKweHhyZcvFypXPbSU9+3LEtGMsOSy2TM1/X2XcyyzYLp/Vo0EkXvX+pcBS06gWhtY5PQuX49IBg3AggggAACCCCAAAIIIIDAtQTuz90W27ZlfnGJz8KvJceLEWiPgLeIAs/PtMeTWhBAAIFeCegcg5rjiN6p0EV7CxubV1q892x/9eeye7Mz5uezROT0M5u9GhvtIoAAAggggAACCCCAAAIIIIAAAggggAACCCCAAAIIIIAAAggggED3BCqNo/kH7Qhw12dd785Miz6Xep0M2u6N9not6Ximj3OsNcC9HuAw+rMjJ8D9WORkqPl+sWgm4QS9zE7mZTCROBW0XnVccVzXrEag4dCVSlXK1apEbNt8TUupXD41dA1x10B4nXCqk5XUSh8uHzgTDB90L/qPQK8FaidCC55feNg8Jy/rly6yoBPDNfMhZtsmBEKLBsFr0WB3SvgECHAP3z5lRAgggAACCCCAwEmBe/fuyfz8vPnS9PS0LC2Fa0VB9jYCCCCAAAIIINCKgH7yWT2+sblcWBMN2KUggAACCCBwXQG9x6Zh7rHjUHcT9B6LSblSlc2dnWsHt59tX8Pjx3M5GUoOmm/p4uh6z73fysmFp3WyzebOruicDAoCCCCAAAIIIIAAAggggAACCFxN4Km7d8wL2/Ggz9Va5FUIIHBSIJlIyMxk3szVHyCol4MDAQQQCLzAyWcr17e2r33PQt8T9L1Bn9WK9uF9n8AfAAwAAQQQQAABBBBAAAEEEEAAAQQQQAABBBBAAAEEEEAAAQQQQACBFgWqjmOymdsxrzOdSsnEaE7qjYY8WFoW9zhDtsUu9mxzDaLPZTMyMjwse48eydrmVs/60u6GCXA/IaonQM05WskgDCsPeBNFbcuSuG2Jd5IflssmtD2bTp86njTAfWdvX7Z2d5tf14fW9eDXAHedVKSTi9SJ+UXtPhWpDwERbyWVm1x/NMBdz1ctes5HrKMQCEp4BQhwD+++ZWQIIIAAAggggIAKvOQlL5Hnn3/eYOTzeVldXQUGAQQQQAABBBBA4FjAu9+xtbN76p4GQAgggAACCPhRYCiZlPHciGigu9690/vu/XAfTxeb1vB2LWYuwv6+6Hs3BQEEEEAAAQQQQAABBBBAAAEEri4QjUbl3uyM6Pz/xdXC1TfklQgg0FaB/Nio6INyhPW2lZXKEEAAgZ4JnLyHUalWpVQuS71WN89b6t/1vsZ5RZ+xzGUyoo9rDdh2z/pPwwgggAACCCCAAAIIIIAAAggggAACCCCAAAIIIIAAAggggAACCCDQO4F2BrgPp1IyPpqTcqUqS4VC4APcda9oLu7tqUkzlucXHvZuR7W5ZQLcz4A2XFdqjivFUsmEuAe9zE7mZTCRkLhtHwW4O44UNjZlamLcDE2DnkVc0UUWjh6dFtkvFs1rtNyfuy22bTOxKOgHAv33lYCea9XG0WIRegbqKiH65qJ/r9XrMr+4dKP+6qTw7HC6GeTuneMx2zLtUMIlQIB7uPYno0EAAQQQQAABBM4K/PiP/7j84Ac/MF8eGxuT9fXgf0bBXkYAAQQQQAABBNohoPdw9F7OQelQltfW2lEldSCAAAIIINBxAb0fODI8LCOZYXNvUBdMj1r2ExdO9+4ldrxzbW7Am3Oh1XrB7bqQ/EVhJ21unuoQQAABBBBAAAEEEEAAAQQQCJVANp2WsdzIqfn9oRogg0EgIAL6TI0upqC/D0Rs5uYHZL/RTQQQQOBJAroGbc05erbrbNF7Gl6YuxfsHrHt5vOYvBdwbCGAAAIIIIAAAggggAACCCCAAAIIIIAAAggggAACCCCAAAIIINC/Al6A+9JqwSwa30oJY4C75lzPTE5KYiAuD5dXzByMMBQC3M/Zi+WGI4flsiyuFgK/j3PZjOQyGfPgt04s0mD6WDRqAp411F2/7pWTE4+2dndla2dXvO31NWdfH3gcBoBAjwTqjit115VKtXoqbF0XT1jf2m45vEDP7/zYaLNuDXCPmMUaKGESIMA9THuTsSCAAAIIIIAAAo8L/MRP/IR8//vfN98YGRmRra0tmBBAAAEEEEAAgb4X8AJhdSHMheWVlj9L7XtQABBAAAEEui4QjUZlPDciqWTStK338PRenlc0JMRxjxYr0fv33msilrc4e9e7fOUGtc96H/TkwvE650DftykIIIAAAggggAACCCCAAAIIIHAzganxcUkNJcWb23+zWtgKAQTaIeAtqKAPl8VPPojTjsqpAwEEEECgZwJ6X8N1j+7PmD/Li/dozusUz2j1bFfRMAIIIIAAAggggAACCCCAAAIIIIAAAggggAACCCCAAAIIIIAAAr4QqDlHz4AS4H7x7hgZHpbRkazJwF5ZW/fFfmu1EwS4nxHUh6B1NYOwBLhrkPPc9JQZpYZFayj99MS4DCYS5kHws6HO3vjPO7CiliVRJpq2es6xPQImuEAD3NvxhnsepwY+TE2Mm29x3ob3gCPAPbz7lpEhcFZA/5FmiXVq4R2UEEAAAQTCL/CTP/mT8r3vfc8MNJ1Oy97eXvgHzQgRQAABBBBAAIEnCOgD0xXHEdd1TXh7tVbDCwEEEEAAgcAKDA0OynguJ7FYVDS+XUOfzgaC6P19XZzdtm0zTn2d3t/X13b7tr2GlliWflL9eNE5BnrvU1+jRSfUbGxtE9we2KOTjiOAAAIIIIAAAggggAACCPhJQJ8D0OcBOjXn2E9jpS8IBEHAOycJ7w3C3qKPCCCAQGsC5wW7652SkwvzttYCWyOAAAIIIIAAAggggAACCCCAAAIIIIAAAggggAACCCCAAAIIIIBAEAXamSc7nErJ+GhOypWqLBUKJkshDCUajcq92Rkznh8tPGw+fxrksRHgfmbv6YPFejLs7O+bh4rDUHTStv7SB6Udx5H82KikU6mjh6tdV6IR+1SQu3cx0Ie+vclG+loNbz8b+B4GH8aAQLcF2vmGe17fx3Ijkk2nz12kodtjpb3OCRDg3jlbakbADwLeP5/0Hx5VTb85/llMF+agIIAAAgj0h8BP/dRPyXe/+10z2KGhISkWi/0xcEaJAAIIIIAAAgicI6D/Mq42HHPPQldY1vsdFAQQQAABBMIgkMtkJJfNNIeioe37j4rmva5Wr5uv6+LN6Vsp87tX9F6+F+beqU+N9aNpDWXXORRe0TZ13oC2eTa4/bBclq2dXSmVy2HYNYwBAQQQQAABBBBAAAEEEEAAAV8I3J+7bRZ3m19cYrE0X+wROtHvAslEQmYm8+bzsYHI0cKLFAQQQAABBBBAAAEEEEAAAQQQQAABBBBAAAEEEEAAAQQQQAABBBBAAAEEEEAAgf4R8PJk25F7ENYAdz0a5qanJB6LyerGhhQPgp8PQYD7mXNcAzL1IeSF5RXRh6PDWLyJ3PpgtY5VH7ImmD2Me5ox+VWgchw01KnrjIY3TE2Mm4nhMdsWDXCghE+AAPfw7VNGhIAn0HBd0V8agaM/o9VdR9fckYhtCQHuHCcIIIBA/wj89E//tHznO98xA04kEnJ4eNg/g2ekCCCAAAIIIIDABfdutnf3ZHNnBx8EEEAAAQRCJTA5Pia3hobMAvO60PxFRcPa9D5gdjhtFnD3ylGQ+1GgezuK9xn18dqipkoNlNdwKu2DFts6mmugpV6vS2Fjk+D2duBTBwIIIIAAAggggAACCCCAAAJnBJ66e8d85bn5B9gggIBPBPJjo5JOpcx8Tn0mh4IAAggggAACCCCAAAIIIIAAAggggAACCCCAAAIIIIAAAggggAACCCCAAAIIINA/Al6A+9burmzt7LY08DAHuGfSt2Q8l5NypSIPV1ZbcvLDxgS4n9kL5YYjtXpd5heX/LB/OtKH2cm8DCYSErdtEw6qD1brA9YxJo92xJtKETgpUHdd0Tfcw3JZFlcLHcMZy41INp0253acc7tjzr2smAD3XurTNgKdFziKvRGzGIcW/TuP+XTenRYQQAABPwm86lWvkm9/+9umS7FYTKohXWTOT+b0BQEEEEAAAQT8KeDdwCwdHspSYc2fnaRXCCCAAAIItCDgBbivbW7J3qNHV6opFo1K+lbKBEXpn71ytHj7UcD6dYrOGWi4YuYPeEUXvN/Z2zfh7Y7jmPB2DY839yBt2wS3b+7syn6xeJ2meC0CCCCAAAIIIIAAAggggAACCFxRIBqNyr3ZmY7POb5id3gZAggcC+hnY3pu6u8DEZu5nRwZCCCAAAIIIIAAAggggAACCCCAAAIIIIAAAggggAACCCCAAAIIIIAAAggggEAfCehzmDXHFQLcn7zTzVy727Nmjp1mfNcbjUAfJQS4n9h93kmws78vG1vbgd6xT+p8KpmUqYnxx16SiNgmWDpK2HNo9z0D662Ad43RXugbiC4W0cmi57me77pYw2Wntf4AoP3T8z96zUCHTo6Bui8WIMCdowMBBBBAAAEEEAi3wKtf/Wr51re+ZQapH0Y1Av4BVLj3FqNDAAEEEEAAgU4JaJhs1XFNQOyD5RUTHktBAAEEEEAgbAI3CXA/aTAQj5tgdb0vqJ8haNEJLRrmrkHuF90ndFwxi73rAtRe0fuXGti+u7d/4b1MbUPbIrg9bEci40EAAQQQQAABBBBAAAEEEPCbgC6iNpYbMf8GL2xs+q179AeBvhbwzk/9/C1+2UT9vpZi8AgggAACCCCAAAIIIIAAAggggAACCCCAAAIIIIAAAggggAACCCCAAAIIIIBAuAT02cyq4xDgfoXdOp2fkGQiITt7e7K5s3uFLfz7EgLcT+wbDS/Xh5NX1tbNQ8lhLnoA58dGJRqNmmHqw9taNMBZ/xxjEmmYdz9j64FAufFisFCpXJb9R0U5LJc7GuKeTqXMeX6Vc1p/ANAfBLTo+e9dE3pARZNXFCDA/YpQvAwBBBBAAAEEEAiowGte8xr55je/2ey9hpVaLLYU0L1JtxFAAAEEEEDgJgL6cWWl4YjruvJwZVUq1epNqmEbBBBAAAEEfC/QaoD7yQFqsHr6VsoErHtFb/17Ye46K0DnBOgv796gvk6D4IoHpdDPk/D9wUAHEUAAAQQQQAABBBBAAAEEEDghMDU+LqmhZFse8AEWAQTaLzA3PSW6uCJz79tvS40IIIAAAggggAACCCCAAAIIIIAAAggggAACCCCAAAIIIIAAAggggAACCCCAgF8FvAB3fS6zsLHZUjeHUykZH81JuVKVpULBZCuEqejzrhO5nNQbDZlfXAr00AhwP7H7vADjpdWCaMBy2IuGuM9M5h8bpj7AHbftsA+f8SHQVYGacxSEcLbotUavOZ0otm3LvdkZ0d+jx6Hs+oasvTgb0F5xNAhJREMh9fXeRHL94YD1HDqxd1qvkwD31g2pAQEEEEAAAQQQ8LPAa1/7WvnGN77R7GKtVmsuwubnftM3BBBAAAEEEECgXQImvF1EVtc35NHBQbuqpR4EEEAAAQR8J9DOAHdvcHq/T0Pcs8NpEyJ1XtHFUXb29k1ou94jpCCAAAIIIIAAAggggAACCCCAgL8EvHDofnm2wV/69AaBywW853F00cSBCM/fXC7GKxBAAAEEEEAAAQQQQAABBBBAAAEEEEAAAQQQQAABBBBAAAEEEEAAAQQQQACB4At4Ae6H5bIstpglG/YAd8uy5O7MjEQitrEqVyqBPQAIcD+x67yA5ZW1dfOQcj+UXDYjOnG0Vq9LpVIV/XvEtiUesaXuuCbkmfDmfjgSGGM3BPSN1jkR4t4Q14Smb2xty87+fke6oIEM+gDH2XJyorgGy+v1r1qtyurGpsxO5k2I+9mi1wK9Juh/XuH60JHddqVKCXC/EhMvQgABBBBAAAEEAivwute9Tp599tlm/8vlsgwMDAR2PHQcAQQQQAABBBC4jkDVcc1nqRoqu7G9fZ1NeS0CCCCAAAKBExgbGTFB67oQ848eLrY9TD0WjUr6VkrSqZSx0bkQu3v7Zo4ABQEEEEAAAQQQQAABBBBAAAEE/Ctwf+62mc87v7jEv+P9u5voWZ8L5MdGzeduUcuSKBPr+/xoYPgIIIAAAggggAACCCCAAAIIIIAAAggggAACCCCAAAIIIIAAAggggAACCCDQLwLlhiPtCHDXDOiRTEaKBweyur4RSr7xXE7SqSF5VCrJ2sZmYMdIgPuJXeeFGO8Xi1II8E5t5Wj0JpCerCN+HOTMfNJWZNkWgccFvEUjllYLUiqXO0akoQyZ4bQk4nHzAIc+zJFKJpsLNGg/HMeRheUV830NfR/PjZzqj26jXz9bToa6u3K06AOlOwIEuHfHmVYQQAABBBBAAIFeCfzKr/yK/Od//mez+YODA0kmk720MvRVAAAgAElEQVTqDu0igAACCCCAAAJdE6i7rllgth03LLvWaRpCAAEEEECgBQHLsswCy4mBAXOvTkPZKAgggAACCCCAAAIIIIAAAggggMBTd+8YhOfmH4CBAAI+FdA59vdmZ8z8/IGILcyk9+mOolsIIIAAAggggAACCCCAAAIIIIAAAggggAACCCCAAAIIIIAAAggggAACCCCAQBsF2hHgrs+W3pmekmg0asLbi6VSG3von6puDQ3J+GhOxHXlRw8X/dOxa/YkmUjIzGReLNd13WtuG8qXVxqOKIQ+FK0PR/db0YmjGuKu4c7nFZ1QGrNtIcy9344MxttuAccVqTqOCU5/fuFhu6t/Yn16nmsIhBfIrn1YXC1IpVp94nYng+A1cF7fQAYTiVPbJCJ2V8fSz40R4N7Pe5+xI4AAAggggEA/CPzqr/6q/Md//EdzqHt7e5JOp/th6IwRAQQQQAABBPpYwHFdqTqu1BsNWVhalobj9LEGQ0cAAQQQ6CeBiG3L7ekp0ftx5UpFHq6s9tPwGSsCCCCAAAIIIIAAAggggAACCJwR0IdxNBSaxU45NBDwv0A2nZax3IjYliVxHrTx/w6jhwgggAACCCCAAAIIIIAAAggggAACCCCAAAIIIIAAAggggAACCCCAAAIIIIBAiwIa4K6Z1ZpdfdMSj8VkbnrKZNK+sLgkYY0F1+dmNfg8GonIDx8s3JSr59sR4H5mF9RdV+qOa1YeWFlb7/kO6lYHNLBdw5wHBuLmoXAv2FkD288m++uc0rhNSHO39g3thE+g4bpS0wR3ESlsbMp+sdj1Qeo5nstmTAi79uGmq63o9ULrSadSZgwEuHdvVxLg3j1rWkIAAQQQQAABBHoh8Ou//uvy1a9+tdn09va2ZLPZXnSFNhFAAAEEEEAAga4I6CemZpFd1zWhtZctONmVTtEIAggggAACXRTQyTazU5OiYe67+49kfWuri63TFAIIIIAAAggggAACCCCAAAII+EnAC4TWOcY6z5eCAAL+FtCH6HR+fsy2JGLpUzgUBBBAAAEEEEAAAQQQQAABBBBAAAEEEEAAAQQQQAABBBBAAAEEEEAAAQQQQACBsApogLuW5+Yf3HiIo9mMZIeHpXRYluW1tRvXE4QN783OSCToAe6DCZnJ58Vywxq1f4MjqeJoQIiYAPebhhrfoNmebKKTRKcmxk1o+0VF54+aIHf3KMzdtiyJa4r7OUUzqS/4Vk/GR6MI+E1Ag9s1wF1XOVlcLYQmhOipu3fMdSLKpPOuHXIEuHeNmoYQQAABBBBAAIGeCPzmb/6mfOUrX2m2vbGxIaOjoz3pC40igAACCCCAAALdEDDh7ceLXh6Wy2bFaQoCCCCAAAL9JjCYGJDZyUkz7I2tbdnZ3+83AsaLAAIIIIAAAggggAACCCCAAAIiMjU+LqmhpGzt7srWzi4mCCDgcwF9Lmd2Mi+2bRPi7vN9RfcQQAABBBBAAAEEEEAAAQQQQAABBBBAAAEEEEAAAQQQQAABBBBAAAEEEEAAgVYFqo4jmr/cSoD7nZlpiUYisr61LfvFYqtd8vX2t6cmJR6Py/MPFnzdzyd1LkmA++M8ehKYk8FxZGF5JZQhIToxdDw3Iqlk0kwS9YKXNRylrgAmqF3MBSFqWSaU2Que1q/HbfsxOH2ta+JVRCKa+k5BAIFTAnpu1V3XXFN0gYhKtRoaofzYqKRTqeZ49Bqgv1jQoXO7mAD3ztlSMwIIIIAAAggg4AeB3/7t35YvfelLza4UCgWZmJjwQ9foAwIIIIAAAggg0HYB7/6DVlyr1WR+abntbVAhAggggAACQRG4NTQkk+NjprvLa+tyUCoFpev0EwEEEEAAAQQQQAABBBBAAAEE2iQwNz0lGgi9tFqQUrncplqpBgEEOilAiHsndakbAQQQQAABBBBAAAEEEEAAAQQQQAABBBBAAAEEEEAAAQQQQAABBBBAAAEEEPCPQDsC3F9yZ04ajmOyacuVin8G14GezE7mZWBggAD3Dtj2vEovaFkDljXEPWxlZjIvyUTi1LA0lF3DljVgWiPd9c8N1xXr+M/64uNs9wtDmTVkRbcjwD1sRwzjaYdAueGY8Ha9pugCEWErek0ZHEyYIPdYNGqG5y0AcdWx6hIQLP9wNS0C3K/mxKsQQAABBBBAAIGgCvzu7/6ufOELX2h2f3l5WaampoI6HPqNAAIIIIAAAghcKKD3JLyFZfVFel9mcbUQys9QOQwQQAABBBC4qsBIZlhGs1lxXdcsbFKv16+6Ka9DAAEEEEAAAQQQQAABBBBAAIEQCNyfuy22bcv84pKZe0xBAIFgCNw0xF2f03HNf0fz7ykIIIAAAggggAACCCCAAAIIIIAAAggggAACCCCAAAIIIIAAAggggAACCCCAAAL+FfAC3DVbVvMRblLuzc6YuaKFzU0pHpRuUkVgtiHAPTC76mYd9U6Inf192djavlklPtxKw5XzY6Oi8zpjli2OTvN0RaKavP6EomHuOjFUw9l1W6aF+nDn0iVfC1QajlnhpLCxKcXSi2+Q+qYZtkD3VDJprjM6tuuEuFcb5ook8YguI0F5kgAB7hwfCCCAAAIIIIBAuAXe+ta3yuc+97nmIB8+fCizs7PhHjSjQwABBBBAAIG+FKg2GuIcfxpYq9VlsVAgpLYvjwQGjQACCCBwViA/OirpWylzH/GFxaXQ3U9kjyOAAAIIIIAAAggggAACCCCAwMUCT929Y7753PwDmBBAIGACTwpxPxnUbv7sHoW2nyyJiB2wEdNdBBBAAAEEEEAAAQQQQAABBBBAAAEEEEAAAQQQQAABBBBAAAEEEEAAAQQQQKC/BKqO5jO7srRakFK5fKPBT+gzpKkh2S8WZW1z60Z1BGUjAtyDsqda6Ge54ZitWzkpWmi+I5vmshnJZTIXhiprULttWeKemAmqge01x5F6vSGRaEQGbCaFdmTnUGmoBfTcqulMaxHzJrn/qCgTY6MSi0YlbAtF6Bh18vnUxLgZn15T4pcsEqE0GtakK0QMEOB+6blAgPulRLwAAQQQQAABBBAItMDb3vY2+exnP9scw/z8vNy5c/SANgUBBBBAAAEEEAiTgH5maj47rddlcZXw9jDtW8aCAAIIINC6wEw+L8nBhNRqNZlfWm69QmpAAAEEEEAAAQQQQAABBBBAAAHfC0SjUbk3OyOH5bL53JyCAALBEzgZ4n70bM7jQe3eqCrVqrlPlkomzZcIcA/e/qbHCCCAAAIIIIAAAggggAACCCCAAAIIIIAAAggggAACCCCAAAIIIIAAAggg0F8CdceVeosB7jrP7PbUpNQbDZlfXAo1IAHuod69R4PzApd1RQMNcQ9D0TDluekpsW1bYrYlEU1nFxENT9aQ9hO57ecON2pbJvydggAC1xc47zzTs0nPOw11L2xsXr9SH2+h15n82KiZUO5db3SsukDEeXnu+kOILdap7+nrueI8vpMJcPfxgU/XEEAAAQQQQACBNgi84x3vkM985jPNmn74wx/K/fv321AzVSCAAAIIIIAAAv4RILzdP/uCniCAAAII+FNA77XpBJx4LEZomz93Eb1CAAEEEEAAAQQQQAABBBBAoO0Ct4aGZHJ8TBzHMQHuGu5MQQCB4AmcDHHX3ntB7fp7pXIU2n7y/H7q7h0zSALcg7ev6TECCCCAAAIIIIAAAggggAACCCCAAAIIIIAAAggggAACCCCAAAIIIIAAAgj0l0A7Atwty5K7M9MSjUZlqbAmpcPD0CIS4B7aXXt6YFXHMeHmGqysActhKCcng2qosv6n49RyWC6b3xuOIxr2rq/VopND9c8EuIfhCGAMvRTQQPJK4+h880LNK7p4ghvOEHe9jtydnTEh7AMRW7wfNjTAPWZrXPuTi1rZlmWsKC8KEODO0YAAAggggAACCIRb4F3vepc888wzzUH+4Ac/kJe+9KXhHjSjQwABBBBAAIG+EiC8va92N4NFAAEEEGhBQCffzE1NSSRiy87evmxsb7dQG5sigAACCCCAAAIIIIAAAggggEAQBCZGR2X4VooQ9yDsLPqIwBMEdB69LtJ4lYUYCHDnUEIAAQQQQAABBBBAAAEEEEAAAQQQQAABBBBAAAEEEEAAAQQQQAABBBBAAAEEgiHgZapu7e7K1s7ujTs9nstJJn1L9h49krXNrRvX4/cNCXD3+x5qU/80vF3DzWv1uswvLrWp1t5Xk0wkZGYyf6ojG1vbsrO/3/yaThjNDKelUqnKeG7ETB7VAGZilHu//+hB8AU0yP3kueSFuOsE7YXlleAP8MQI8mOjkk6lmiHsGs6kJW7b8qRcdi/ESV8bIcT91DFBgHuoThEGgwACCCCAAAIIPCbwR3/0R/LpT3+6+fXvf//78rKXvQwpBBBAAAEEEEAgFAKEt4diNzIIBBBAAIEuCiQGBkQnqFiWJWubm7L3KBwLz3eRkKYQQAABBBBAAAEEEEAAAQQQCJwAIe6B22V0GIGWBAhwb4mPjRFAAAEEEEAAAQQQQAABBBBAAAEEEEAAAQQQQAABBBBAAAEEEEAAAQQQQACBrgk0XFc0M6HVAPd4PCZzU1PSaDjywuJi1/rf7YYIcO+2eA/b88JEiqWSaMi5hrmHoWigci6bkYhtS2FjU3R8WjS4Xb8ejUbN3xPxuAlvj9mWCVGmIIBAZwS8EHc9F3f29mX4Vso0pH/WYHct5lyMRpt/70xP2lvr/bnbpt9Ry5KobclRfPvpAPuzLXrXXW/cA/G42VbroIgQ4M5RgAACCCCAAAIIhFvgPe95j3zyk59sDvJ73/uevPzlLw/3oBkdAggggAACCPSFAOHtfbGbGSQCCCCAQAcEUsmkTE2Mm5pL5bKZt+DdR+tAc1SJAAIIIIAAAggggAACCCCAAAI+ECDE3Qc7gS4g0CUBAty7BE0zCCCAAAIIIIAAAggggAACCCCAAAIIIIAAAggggAACCCCAAAIIIIAAAggggECLAo4rUnWclgPcLcuSOzPTJl92YXkltM+MEuDe4gEXtM315NCTxHGcU2HnQRvHVfqrB/dgInHqpRrcrgHuFAQQ6KyAF+J+tpWtnV2zyIIGM+gbrC66sF8sdrYzbahdF4rIj42axR+8a4heS7VcdEnxVpTR663+IKHh73pd0t/jtn3hdm3obmCqOBvg/uEPfzgwfaejCCCAAAIIIIAAApcLbG9vyyc+8YnmC7/73e/KK17xiss35BUIIIAAAggggICPBbzw9nq9LourhdAslutjcrqGAAIIIBAygUw6LeO5keaoGo2G7BcPZGN7O2QjZTgIIIAAAggggAACCCCAAAIIIOAJEOLOsYBAfwgQ4N4f+5lRIoAAAggggAACCCCAAAIIIIAAAggggAACCCCAAAIIIIAAAggggAACCCCAQPAF2hXgrhL6zKg+O7qztx/aZ0UJcA/+MX/tEdQdV+ruUfLwytq6CVMOY9GQ5NuTeYnH483hEZocxj3NmPwqoNcZfVPWgHNdNkGDjc6Ww3LZhBz5vcxM5iWZSJwKXq80HNERRW1LotbphSG8H0Z0XCdXgUklkya8Xl8+YNt+H3bH+3c2wL3jDdIAAggggAACCCCAQFcF/uzP/kw+/vGPN9v8zne+I6985Su72gcaQwABBBBAAAEE2ilAeHs7NakLAQQQQKCfBfRe/nAqJcPpWxKPxZoU5UrFTM45LFf6mYexI4AAAggggAACCCCAAAIIIBBKAULcQ7lbGRQCpwQIcOeAQAABBBBAAAEEEEAAAQQQQAABBBBAAAEEEEAAAQQQQAABBBBAAAEEEEAAAQSCIeBlprYjEzYWi8ndmWmp1momf9U9zrwOhsTVekmA+9WcQvcq70RxHMeEuJfK5dCNUQekD35nh9OSy2TM+M4LWg7lwBkUAj4VqDoa6u5KxLKk4brSjjfrTg/VC2/XIHpdBELLyYD2s9eVk98rbGzKfrF4qos6MV3j3gciBLgT4N7po5f6EUAAAQQQQACB3gr8xV/8hTz99NPNTnz729+Wn/3Zn+1tp2gdAQQQQAABBBC4oQDh7TeEYzMEEEAAAQQuERhMJGT4VkpuDQ2JdbxocsNxpHhwIOtb26GcqMNBgQACCCCAAAIIIIAAAggggEC/ChDi3q97nnH3iwAB7v2ypxknAggggAACCCCAAAIIIIAAAggggAACCCCAAAIIIIAAAggggAACCCCAAAIIBF3AFZFKw2lLJqw+G3p3dkYitm0C3DXIPWyFAPew7dFrjMcLG9FNKtWq7D8qSrFUklq9fo1agvFSPZFj0ajp7MkQ5rO91+Bl/T4FAQQ6K+CFnGu4uYac+7nMTU/JQDwuMdsywfNe0TB6/Zt+3fvhQ68fOjYt54W369fzY6OSTqUeq8/PBp3qGwHunZKlXgQQQAABBBBAwB8Cf/VXfyUf+9jHmp351re+JT/3cz/nj87RCwQQQAABBBBA4BoChLdfA4uXIoAAAgggcEMBXZw9nRqSTDot8VjM1FI6PJSlwtoNa2QzBBBAAAEEEEAAAQQQQAABBBDwowAh7n7cK/QJgfYIeAHuOudef/FsTntcqQUBBBBAAAEEEEAAAQQQQAABBBBAAAEEEEAAAQQQQAABBBBAAAEEEEAAAQQQ6IRAuY0B7tMT45IcHJSN7W3Z2dvvRHd7WuftqUmJx+Py/IOFnvajlcaTgwmZyefFcl33ODa3ler6a9uG60rddeWknAa47+7ty85+OA54Lyz55J5NROzHdrQ6NI6Tl23LMuHKFAQQ6IyAF3i0sbXt+2uNhq3rdURL3LYfm0iu1w69dDgnLqQXhbdrHbqYhC4qoVeYgXOuRZ0R92etZwPcv/GNb/izo/QKAQQQQAABBBBA4EYCzz77rHz0ox9tbvvNb35Tfv7nf/5GdbERAggggAACCCDQK4FmeHujIYsrq6FcBLdXtrSLAAIIIIDARQKZ9C0Zz+UIcOcQQQABBBBAAAEEEEAAAQQQQCCkAoS4h3THMqy+F8hlMzKcSkk0GjUWOl8+ah+FuVMQQAABBBBAAAEEEEAAAQQQQAABBBBAAAEEEEAAAQQQQAABBBBAAAEEEEAAAQT8JaAB7pVqVRaWV1rqmGVZ8mNzt0WznJcKBSkdlluqz48b35udkUgkIj8kwN2Pu6d7fdLkew1z119eBvF+sSjrW9viOE73OtKBlp66e8dM/NRJnzqSqGU9FsBsguwdDXB3xLaPwt3PC2ruQPeoEoG+EtBrTc1xTOB5tVqVh6uFQFxjvBB3XddBrw1e8cKbvL+vrK2bH0B0IYwnlbHciGTTabNQRD9PSD8vwP0XfuEX+uqcYLAIIIAAAggggECYBT70oQ/JRz7ykeYQdcEeft4L8x5nbAgggAACCIRPgPD28O1TRoQAAgggEAyB4Vsp0SC30uGhLBXWgtFpeokAAggggAACCCCAAAIIIIAAAtcSIMT9Wly8GIFACaSSSckOp2UwkWj2W+fM6y+dj09BAAEEEEAAAQQQQAABBBBAAAEEEEAAAQQQQAABBBBAAAEEEEAAAQQQQAABBBDovYAGuGt5bv5BS50ZzWZkJJORw3LZPBPqesHWLdXqr43npqckHovJwsqqydINYkkmEjIzmRfLDeMe6sEe0YDlquOYIHcNIl4MSMDyRVT3dRWGE4HLUduShuOKjlMngOqfNExai/5dw9zPhjT3YDfQJAKhFNCFEuquawLOl1YLlwad9xpBg9vTt1KmG/pmo/PFByIvBrh749Hv7+zvy8bW9qVd1uuRvvnGolGzoIRek/q1EODer3uecSOAAAIIIIBAvwhoeLuGuHvl2WeflV/8xV/sl+EzTgQQQAABBBAIuMCp8Hb9LLNWC/iI6D4CCCCAAALBESDAPTj7ip4igAACCCCAAAIIIIAAAggg0IoAIe6t6LEtAv4X0PnymeG0DKdSzWd6bBPkfvTsDgUBBBBAAAEEEEAAAQQQQAABBBBAAAEEEEAAAQQQQAABBBBAAAEEEEAAAQQQQKB3ApXj7OlWAtw1X/Xe7IyZI7a8tiYHpcPeDaiDLY9ms5IdTkupXJblwloHW+pc1cnBhMzkCXBvu7CGuGuw+X6xKIWNzbbX360KNYB5PDciDccxgclni0771Px2/V2DlJkI2q09Qzv9KKDnWqXhSL1elxcWl3xLoGHtE2Ojj10z9PoQOxO47gU56WCKpZIJcdeA+otKNp2WsdwI1xwRIcDdt6cAHUMAAQQQQAABBNoi8NGPflQ++MEPNuv6+te/Lr/0S7/UlrqpBAEEEEAAAQQQ6KQA4e2d1KVuBBBAAAEELhcgwP1yI16BAAIIIIAAAggggAACCCCAQFgEvBD3w3JZFlcLYRkW40AAgRMC+mBeKpk0D68NxOPmO/r8TuT4+R2i3DlcEEAAAQQQQAABBBBAAAEEEEAAAQQQQAABBBBAAAEEEEAAAQQQQAABBBBAAIHuC3i5060EuI9mMzKSyUilWpWF5ZXuD6JLLerct6nxcYnFovL8wkNxHKdLLbevGQLc22f5WE3eaghbu7uytbN7o5Z0suXUxLhoIHIr9dyo8TMb6QGfHxttTvqMWpbYliV19yis3iuJiN2O5qgDAQTOEag6rjiuaxaHqNXq5o1nr1j0zRuQLvqg1wktGtiuCztcNilcrx81XT1GxIxjfWvbjO+8kstmJJfJiF5/tO5+LgS49/PeZ+wIIIAAAggg0A8Cf//3fy8f+MAHmkP92te+Jr/yK7/SD0NnjAgggAACCCAQYAHC2wO88+g6AggggEBoBNK3UpIfHZXS4aEsFdZCMy4GggACCCCAAAIIIIAAAggggAAC5ws8dfeOEODO0YFAfwjoc0X6+Z/O2feKztnXX30+tb4/DgBGiQACCCCAAAIIIIAAAggggAACCCCAAAIIIIAAAggggAACCCCAAAIIIIAAAr4R8ALc5xeXpFavX7tfkUhE7s5Mi+ZOr6yvS/GgdO06grTBaDYr2eG0lA7LsrwWvGdfCXDv4NGmocR6QmlZWi1IqVy+cmsalj47mTcn0sly0xPzyg1f8kLtj4Yzp5LJowmersjZdQvits3kz3aBUw8CZwQarisagnSy9HpxB68vsWhU7s7OmL/G7KOJ4NcpdceVuns0tpW1dSmWHv8BQiedz0zmCXAXEQLcr3N08VoEEEAAAQQQQCB4Ak8//bT85V/+ZbPjX/3qV+XXfu3XgjcQeowAAggggAACfSPghbc3Gg1ZXC1ItVbrm7EzUAQQQAABBPwkMJRMyvTEuLiuKz98sOCnrtEXBBBAAAEEEEAAAQQQQAABBBDogIAGuOuDP/qcAQUBBPpDQJ/r0QfZhlMpiUajZtA6cz96gzn8/SHGKBFAAAEEEEAAAQQQQAABBBBAAAEEEEAAAQQQQAABBBBAAAEEEEAAAQQQQACB9gp4Ae7XzZv2ejGazUh2eNjMAV1YXjHPhIa5xGMxmZ6YkGg0Is8vPAzceAlw7/DR6YUt6wmxsbUtg4MJ0XB2LZVqVQ4Py6Khxzv7+6d6MjUx3gxJ11PIEksc1712EHynhqch7ulUqln9QMQ2Ez41V9oEu1MQQKBjAicXh9BGbvqG3e4OjuVGJJtOtxSu7l0zHccxb6ony2AiIRrgnstmWmqj3ePuVX0EuPdKnnYRQAABBBBAAIHuCHz84x+XP//zP2829pWvfEV+4zd+ozuN0woCCCCAAAIIIHBNAS+8vX4c3l4jvP2agrwcAQQQQACB9grM5POik0F0kXm9l0hBAAEEEEAAAQQQQAABBBBAAIHwCmiAu5bn5h+Ed5CMDAEELhRIJZMmzF3n2nslYlmiv3i2hwMHAQQQQAABBBBAAAEEEEAAAQQQQAABBBBAAAEEEEAAAQQQQAABBBBAAAEEEOiMQN1xpd5CTvSP3Z4Vy7Zlc3tHds9kUnemx72vdTSblZHMsBRLJVlZW+99h67RAwLcr4F105d6wSVP2l4D3IdTKdkrFk2ouwYha7B73LbNpElvZYX9YlEKG5s37UrbtvMC3KOWJdHjWZ0aKq0XjzizPNvmTEUInCfgXVN0UQh949EFIvxQZifzZuK3d926aZ8qjiO6+Ite6/SaZ9u2zE1PmWuiV7xFI27aRhi2I8A9DHuRMSCAAAIIIIAAAhcLfOITn5D3vve9zRd86Utfkje96U2QIYAAAggggAACvhPwPq9sNBrycLUghLf7bhfRIQQQQACBPhSIRiJyZ3ZGbMsyk1j0niIFAQQQQAABBBBAAAEEEEAAAQTCKXB/7raZa0uAezj3L6NC4KoCOtc+M5w2zyXpNUGLfj4YscSEuVMQQAABBBBAAAEEEEAAAQQQQAABBBBAAAEEEEAAAQQQQAABBBBAAAEEEEAAAQTaJ9BqgPv9O3Piuq4U1jfk4PCwfR3zcU367Ktmy0YiEfnhgwUz/qAUAtw7tKc0zLzhuqLTHDXgXP+sx4XOe9TJj3qI6Nf0dc4TDpgXA9z1ta5vVgnQA34gHjdj0bx2HYKGt+uftc8UBBDonIC3oIOfHrTIZTKSy2bMNU/D1b1ytLCDI5ZYErvi4g56bdTQJy3PLzw09WbTaVP30STyo+tOvxcC3Pv9CGD8CCCAAAIIIBB2gU9+8pPynve8pznML3zhC/LmN7857MNmfAgggAACCCAQMIGT4e2LqwWp1moBGwHdRQABBBBAILwCw7duycRozkxg0YksFAQQQAABBBBAAAEEEEAAAQQQCKeAF+A+v7gktXo9nINkVAggcGUBDW9PJZOSHU6bZ360nJ3jf+XKeCECCCCAAAIIIIAAAggggAACCCCAAAIIIIAAAggggAACCCCAAAIIIIAAAggggMC5Al6Ae2FjU/aLxWsrjY5kTc5qqVyW5cLatbcP6gZjOu7hYXl0cCCr6xuBGQYB7h3aVZo9XGs0TGJ7PGKbCY8XFQ0rPgp7P2ZlNBYAACAASURBVAp616IhxbqNBh7rVyoNRxzHEQ1AqVSrHer11avVSZ0a4h6LRh/bSMObyVa+uiWvROC6Al6Au18etJiaGDeTvLXoNUsD1r1SbjjNP+vXrxrirgtC6A8kG1vbkhpKymAiYYLhuba8eLQQ4H7dM4fXI4AAAggggAACwRL41Kc+Je9+97ubnf7nf/5nectb3hKsQdBbBBBAAAEEEAi1AOHtod69DA4BBBBAICQCs5N5c59NJ/AsrRZCMiqGgQACCCCAAAIIIIAAAggggAACJwXu3Z6VaCRi/u2vnwFQEEAAAU8gmUjIzGTe/DURsYFBAAEEEEAAAQQQQAABBBBAAAEEEEAAAQQQQAABBBBAAAEEEEAAAQQQQAABBBBok4AX4L61uytbO7vXrlVznX/s9qzZ7uHKqi+ypq89iBtsELFtuXt71mTL/ujhosnaDkIhwL2De8kLYz8ZZnxZcxr8rtnHJ0OK9Wsa2Fyr181JeZOVFS5r96bf1wmdg4MJqVSqMjAQl1wmY8KbrxrSfNN22Q6BfhbwgpF0MYeVtXVzbehV0eB2DXDX61bcPh2w7l27dvb3Ra8VA/G4eY19hRR2b+EKHaO+oWqwxFW37ZVFt9slwL3b4rSHAAIIIIAAAgh0V+CZZ56Rd73rXc1G/9//+3/y1re+tbudoDUEEEAAAQQQQOACAcLbOTQQQAABBBAIhoAuyK4Ls+tEHr2vWCyVgtFxeokAAggggAACCCCAAAIIIIAAAlcW8BZwI8D9ymS8EIG+EdD5++bzweO5/n0zcAaKAAIIIIAAAggggAACCCCAAAIIIIAAAggggAACCCCAAAIIIIAAAggggAACCHRYwMtbvWmAu3ZvNJuVbGZYDg8PZamw1uEe+6f68dyIZNJp2S8eSGFjwz8de0JPCHAPxG4S8cJQtLv6UHVhY9N3qwQ0g5xFJGpbJsidggACnRGoOI64rpgFHfR60IuiQQ/3ZmdM4MNA5HR4u/an7rqiq8LoDxRadIGH64SwVx1XHNc1AfUaLnGdbXvh0e02CXDvtjjtIYAAAggggAAC3RX4zGc+I+94xzuajerf3/72t3e3E7SGAAIIIIAAAgicI0B4O4cFAggggAACwRLIpG/JeC4nruvKDx8sBKvz9BYBBBBAAAEEEEAAAQQQQAABBC4V8ALcdT6xziumIIAAAp5AOpWS/NioRC3LPONDQQABBBBAAAEEEEAAAQQQQAABBBBAAAEEEEAAAQQQQAABBBBAAAEEEEAAAQQQaI9AOwLcLcuS+3O3RX9/sLQs1VqtPZ3zeS2RSMRk2WqZX1qWer3u8x6LEODu+130YgddEak0HPOFVlZY6MSQNcBZJ38PxOOmeg1vjzHBsxPU1IlAU0CvB3pdeG7+QU9Usum0jOVGLpzQ7f1AUalWTQD7RUHvF3Xe2977vk4a18njlCMBAtw5EhBAAAEEEEAAgXALfPazn5W3ve1tzUE+88wz8s53vjPcg2Z0CCCAAAIIIOB7AcLbfb+L6CACCCCAAALnCnhBbqVyWZZWCyghgAACCCCAAAIIIIAAAggggECIBKbGxyU1lPTd8wUhImYoCARWQOf665x/fbZHn/GhIIAAAggggAACCCCAAAIIIIAAAggggAACCCCAAAIIIIAAAggggAACCCCAAAIItEfAy0stlkqysrZ+40pHs1kZyQzLo4MDWV3fuHE9Qdvw9tSkDMQHZGtnR7b39nzf/WQiITOTebFc19UcYIrPBRquKxqQ4rcAdy/I2ePTyZ2uiZbWiZ5Hge4UBBBor0C54Ui1WpUHyyvtrfgKteliDVMT4yaYPRGxL9zCC3TSF2j4uoawX6foVaTqOKLvUAS4n5YjwP06RxKvRQABBBBAAAEEgifwuc99Tt761rc2O/7pT39a/uAP/iB4A6HHCCCAAAIIIBAagWZ4u+OY4FdduJGCAAIIIIAAAsEQ0Ht6d2amxbIsWVlfl+JBKRgdp5cIIIAAAggggAACCCCAAAIIIHCpgDeP32/PF1zacV6AAAIdF/AWdhyI2HK9Wfwd7xoNIIAAAggggAACCCCAAAIIIIAAAggggAACCCCAAAIIIIAAAggggAACCCCAAAKBFvAC3A/LZVlcLbQ0lpfcmTPbLyyvSLVWa6muoGys89sSAwNS2NyUR8UD33c7OZiQmTwB7r7fUV4H644rddc1qyvoKgt+KbZtix78Gup8Xonbtlwzt9kvQ6MfCPhSoJeLOeQyGcllM8ZFF2eIXXJy6w8WrZ7/7ajDlzuyhU4R4N4CHpsigAACCCCAAAIBEPj85z8vb3nLW5o9/ad/+id597vfHYCe00UEEEAAAQQQCJuALrKo4e2O60qD8Paw7V7GgwACCCDQRwKZdFrGcyPiuq788MFCH42coSKAAAIIIIAAAggggAACCCAQbgEvwH2/WJTCxma4B8voEEDgWgJP3b1jXp+I2NfajhcjgAACCCCAAAIIIIAAAggggAACCCCAAAIIIIAAAggggAACCCCAAAIIIIAAAghcLlBuONKOAPexkRHJDqdF54KubW6Z50DDXn5s7rbYliXzi0tSbzR8P1wC3H20izQARcuTwpC9FRYcx5FytSqValUOD8u+CHN/Uog7Ez59dKDRlVAI6PVCQ9yXVgtSKpe7NiYNbtcAd+9apQHuNym6GIUjIlHLajnc/Sbth2EbAtzDsBcZAwIIIIAAAgggcLHAF7/4RXnzm9/cfME//uM/ynve8x7IEEAAAQQQQACBrgp4C0lqo3o/YnV9o29WbO4qNI0hgAACCCDQJQFdlH0wkTBzDR4ur3SpVZpBAAEEEEAAAQQQQAABBBBAAIFOCtwaGpLJ8bG2PADUyX5SNwIIdFdgIB6XuekpM1c/bhPg3l19WkMAAQQQQAABBBBAAAEEEEAAAQQQQAABBBBAAAEEEEAAAQQQQAABBBBAAIF+EGhXgLtaveTOnAluf7iyGvpMB53fdntqUur1ujxYXglEYD0B7j45o6uOI8f57aKByDpJUst54chVDT4+sxrCwvKKCU/pdYlFo3J3dsZ0Q0PmNdRdVzSIewPqdQdpH4GQCFQajuiSD7paSK1e79qo9PzW83wgYsvNotuPuqoB7nVzjdDrAxPCb7IDCXC/iRrbIIAAAggggAACwRH48pe/LG9605uaHf6Hf/gHee973xucAdBTBBBAAAEEEAi8gLeIpA5kZ29PNrZ3Aj8mBoAAAggggEC/C8RiUbkzPS2WZUnDccxEnlqt1u8sjB8BBBBAAAEEEEAAAQQQQACBwAs8dfcOAe6B34sMAIH2CqRTKcmPjUrUsiTK8zztxaU2BBBAAAEEEEAAAQQQQAABBBBAAAEEEEAAAQQQQAABBBBAAAEEEEAAAQQQQEBENMBdy3PzD1r2GM/lJJO+JfvFoqxtbJq82bCWTDot47kRM9bCxmYghkmAuw92k54UGsZ8Xjk5WVID3l1xTai7/rnhHgW56/Yalv78wkMfjEZEVzJIJhIylhsx/UlECGf2xY6hE6ESaOdKK9eB0fM6m05LzLbOXWDiqnXpdavacEwdTAi/qtrp1xHgfjM3tkIAAQQQQAABBIIi8C//8i/yxje+sdndp59+Wt73vvcFpfv0EwEEEEAAAQQCLKD3HTS8XT/Dqzcasrq+YUJfKAgggAACCCAQDgG9nz81MW4Wbdayvbsnmzss1BKOvcsoEEAAAQQQQAABBBBAAAEE+lVAA9xr9brMLy71KwHjRgCBMwLtmvcPLAIIIIAAAggggAACCCCAAAIIIIAAAggggAACCCCAAAIIIIAAAggggAACCCCAwPkCmiWtuQztCHDXFl5yZ04ajiOra+tyWKmEkt2yLJkcH5NUMilLhYKUDoORZUGAew8ORw1ft60XG646jglk1xD2SrUqtm2bEHQtXkiyhqVoYLv3NUss0dO0rhv6LMBd+zM3PWXGoOHMOgYKAgi0V0AD3PVBC2+1kG4FKOXHRiWdSpnQdV1g4rKiVyi9dl3ltZfVxfdPCxDgzhGBAAIIIIAAAgiEW+Df/u3f5A1veENzkB/72Mfk/e9/f7gHzegQQAABBBBAoOcCJ+9F6GrF61vb5t4FBQEEEEAAAQTCJaATXMZzIzJ865YZWLVWk6XVglm8hYIAAggggAACCCCAAAIIIIAAAsET0AB3Le16ACh4AvQYAQTOCngB7vr1q879RxEBBBBAAAEEEEAAAQQQQAABBBBAAAEEEEAAAQQQQAABBBBAAAEEEEAAAQQQQODqAl6edLvmb06M5kze66ODg2bW7NV7E4xXaub2nZlpiUQi8qOFh4HJsyDAvcvHlxd+osHmEUtE/64Bx8VSyZwcGoQyNTFuVgLQotnncdsW76TUr2kguv5Xd11xjkPdNfhdt9ff/VCy6bTkshkTRk+Iux/2CH0Im0DVefH898a2s78vG1vbHRtqMpGQmcm8aGz7QMS+UjteP3UbnfjtLTqhf9ZrA+XmAgS439yOLRFAAAEEEEAAgSAIfO1rX5PXv/71za7+3d/9nXzgAx8IQtfpIwIIIIAAAggEUEDXiq05R6s7632KwuamFA9KARwJXUYAAQQQQACB6wgMJZMyOTZq7uu7rmt+BnhUPLhOFbwWAQQQQAABBBBAAAEEEEAAAQR8IHB/7rb59327HgDywZDoAgIItEFAn0vKH3/+p88mRS3bPKNEQQABBBBAAAEEEEAAAQQQQAABBBBAAAEEEEAAAQQQQAABBBBAAAEEEEAAAQQQaF2g3QHu2qOX3JmThmY+bGxK6fCw9U76rIZYLGYC3J1GQ+aXlsTRsIsAFALcu7yTTgaxe01rePvK2nqzJxp8nstkmn/XCZIa2K5h7dZx4LEX3F6r12V3b180uNlvZSAeN2H0sWjUBDdHCWv22y6iPwEXaJhFHER0GQjvPWdptSClcrkjI9OFGcZyI+Zc1nP6KsVbtOK81+piFIS4X0Xx/NcQ4H5zO7ZEAAEEEEAAAQSCIPD1r39dfvmXf7nZ1b/927+VD37wg0HoOn1EAAEEEEAAgYAJ6KKLumCsltJhWQobG1JvNAI2CrqLAAIIIIAAAjcViEYiMjk+JoOJxPHPA4eyVFi7aXVshwACCCCAAAIIIIAAAggggAACPRDwAtznF5dEny+gIIAAAp6ALu6gIe4a5q6FZ3s4NhBAAAEEEEAAAQQQQAABBBBAAAEEEEAAAQQQQAABBBBAAAEEEEAAAQQQQACB9gh0IsB9YjQn6VRKigclWd3YaE9HfVRLNBqVO9NTonPb5peWpVar+ah3F3clmUjIzGReLNc9TucIRLeD10kNWtYQFI1AcRxH9opFM4jhVMqEt58NXNYDSSdI6kTJ84pOrN7a2ZX943r8KKJhz+lbKdEgd816jtu2H7tJnxAIpIBeUxonFgrRRR302rKwvNKxBy/0XJ7TNzrLkvgVA9wVV/uq7zAR2zq+DrpmUQoNcKfcXIAA95vbsSUCCCCAAAIIIBAEgWeffVZe97rXNbv64Q9/WD70oQ8Foev0EQEEEEAAAQQCIqAfL9Yc52iRSNeVje0d2fXhYrEB4aSbCCCAAAIIBF4gO5yW0WzWLCqv9x0XVwtSqVYDPy4GgAACCCCAAAIIIIAAAggggEA/CNy7PSu6SNvSauGx5xL6YfyMEQEELhfwnk/SZ5Wu+zzA5bXzCgQQQAABBBBAAAEEEEAAAQQQQAABBBBAAAEEEEAAAQQQQAABBBBAAAEEEECg/wTKDccM+rn5B20bvD7jeX/utnnOU/OqDyuVttXtl4rGcyOSSaeldFiWpULBL916Yj+SgwmZyRPg3vGdpeHtddeVYqkkG1vbzYBlnfyoRU+M84om7A8OJqRSqZrVAfQg0+D2nQCEqNydnZFYNNocloY1RywCmzt+sNFA6AU0EL2mqUonii7qoG+unQ5R8M7rRIQFGXp9oBHg3us9QPsIIIAAAggggEBnBb7xjW/Ia1/72mYjf/M3fyMf+chHOtsotSOAAAIIIIBA3wjo/Qq9b6FFP1NcXd+QakBWJu6bncRAEUAAAQQQ6IGALug8OT4m8VjMtK6Lu6xvbfegJzSJAAIIIIAAAggggAACCCCAAALXEZidzMtgIkGA+3XQeC0CfSiQy2Ykl8lI1LIkavNsTx8eAgwZAQQQQAABBBBAAAEEEEAAAQQQQAABBBBAAAEEEEAAAQQQQAABBBBAAAEE2iigAe6H5bIsrrY3hHxG54UODMjmzo7s7O23scf+qCoajcq92RnTmYfLK1KuVv3RsSf0ggD3LuwizUCpHge0zy8uNcPbr9u0hqFriHunA5qv26+LXq/91V9DQ0nJptOi8zvjx4H17WqDehDoNwEvvF0XfdA36YhtmzebixaBaLfPWG7EnM96LjNnu92616uPAPfrefFqBBBAAAEEEEAgaALf/OY35TWveU2z23/9138tH/3oR4M2DPqLAAIIIIAAAj4T0Mj2muOItz7k9u6ebO3uiuueXjDSZ92mOwgggAACCCDQRQHLsmRsJCuZdNq0qgtJ633Jer3exV7QFAIIIIAAAggggAACCCCAAAIIXEfAC3AvbGzKfrF4nU15LQII9JHA3dkZ84zPQMQW4tv7aMczVAQQQAABBBBAAAEEEEAAAQQQQAABBBBAAAEEEEAAAQQQQAABBBBAAAEEEGi7gJc1XSyVZGVtva315zIZyQ6n5dFBSdY2N9tat18qyw4Py+hIVmq1miwsLYvfEy8IcO/wkaMHQKXhmFb6bUK0TuycGBuVZCJhxh+1LImS+NzhI47qwyzgvUF74e29WMwhl82IvplHLEtinM89PdwIcO8pP40jgAACCCCAAAIdF/jWt74lr371q5vtvP/975ePfexjHW+XBhBAAAEEEEAgvALe4pA6Qg1iXV3fkHKlEt4BMzIEEEAAAQQQaEkgOTgok2OjEolEzGIv61vbsvfoUUt1sjECCCCAAAIIIIAAAggggAACCHRGYGp8XFJDSbNo69bObmcaoVYEEAi0QCqZlKmJcbEtS+I8BxDofUnnEUAAAQQQQAABBBBAAAEEEEAAAQQQQAABBBBAAAEEEEAAAQQQQAABBBBAoPcCXn5DJ+ZuDiYSMpOfEM2cfbiy2vvBdqAHtm3L7alJ0exqzet+dHDQgVbaVyUB7u2zPLemuuNK3XVlY2tbdvb3O9yav6qfmcyb8HbLErGESZ7+2jv0JogC3ht0LwPc9U1udjIvA/G46LztuG0HkTIUfSbAPRS7kUEggAACCCCAAAIXCnz729+WV73qVc3vv+9975Onn34aMQQQQAABBBBA4NoCutCs3qvQzxe17D0qysb2tujnjBQEEEAAAQQQQOBJAhrePjc1KdFo1LzsRw8XpdFogIYAAggggAACCCCAAAIIIIAAAj4TmJueMnN7O/EQkM+GSncQQOCGAhreriHuMduSiD7kQ0EAAQQQQAABBBBAAAEEEEAAAQQQQAABBBBAAAEEEEAAAQQQQAABBBBAAAEEELixQCfzpqPRiNyZmTGZEPOLS+IeZ0XcuLM+3TCTviWj2awZnz6/6udCgHuH907VccVxXVlaLUipXO5wa/6pXoPbNcDdKzq9M2bbJvCZggACNxfw3qRr9bosLK/0JGRJQ9zHcyOSTqXM5O2orUs0ULotQIB7t8VpDwEEEEAAAQQQ6K7Af/3Xf8nP/MzPNBv90z/9U/n4xz/e3U7QGgIIIIAAAggEWkDj2vVGld6n0KJhq2ubW1IslQI9LjqPAAIIIIAAAt0TGM/lRCfAaFkqrEnp8LB7jdMSAggggAACCCCAAAIIIIAAAghcSUAfXBnJDJs5xS8sLvVkbvGVOsqLEECgZwKxaFTuzs6YOf8DEbtn/aBhBBBAAAEEEEAAAQQQQAABBBBAAAEEEEAAAQQQQAABBBBAAAEEEEAAAQQQQCAsAjXHlUYH86Z1zpdmvy4X1qRcqYSF7bFxTE9MiIaj7+7vy8b2jm/HSYB7B3eNZqJUHcdMgt7Z2ze/7xWLfTEpWk/yuekp0YmeOm79u21ZEifBvYNHHFX3i4D3Rq0h7hq2dHhY7nrokp7T947f0NU9ZlsmzJ3SPQEC3LtnTUsIIIAAAggggEAvBP77v/9bXvnKVzab/pM/+RP5xCc+0Yuu0CYCCCCAAAIIBERAF012RBeVFXOj72Q5KB1KYXPThLhTEEAAAQQQQACBqwicDG/XCT4HhLdfhY3XIIAAAggggAACCCCAAAIIINBVgcFEQmYn86bNpdWClMrlrrZPYwggEAyBXDYjuUxGopYlUZ7pCcZOo5cIIIAAAggggAACCCCAAAIIIIAAAggggAACCCCAAAIIIIAAAggggAACCCDgawGTN+2KzC8uiWbDtrtM5yckmUiYUHMNNw9rSSWTMj6ak4htywuLS77NxCDAvYNHoMajVBrOqRYq1aosrhb6IsTdG7ie8DOTeRPurCHPFAQQaF3AC3H3atJry8LySusVX6MGDXHPDqclm06bRRriZqGGa1TAS1sSIMC9JT42RgABBBBAAAEEfC/wP//zP/KKV7yi2c8//uM/lk9+8pO+7zcdRAABBBBAAIHuCejNPC+w3TkT2K690M8MS4dlKZUPRQPcKQgggAACCCCAwFUFCG+/qhSvQwABBBBAAAEEEEAAAQQQQKC3Ai+5MyeWZcnW7q5s7ez2tjO0jgACvhW4OzsjsWhUBiK2MN3ft7uJjiGAAAIIIIAAAggggAACCCCAAAIIIIAAAggggAACCCCAAAIIIIAAAggggECABDRvWnOnn5t/0JFejwwPSy6bkUfFAylsbnakDb9UOjk+JhrkXiwdyur6ul+6daofBLh3YbdoiIorrtQd/b/I0mpBSuVyF1r2RxN6EkxNjEvUsiRKurM/dgq9CI2AXl/qrisa0NSrhy+8RRr0/NbznNIdAQLcu+NMKwgggAACCCCAQK8E/vd//1de/vKXN5v/wz/8Q/nUpz7Vq+7QLgIIIIAAAgj4QEA/AzwKbRfzeeDZYgLby2U5NKHt5b5aSNYHu4cuIIAAAgggEBqBk+HtS4U1KR2yEExodi4DQQABBBBAAAEEEEAAAQQQCJXA3PSUDMTjclguy+JqIVRjYzAIINA+Ae95HtuyJM7zPO2DpSYEEEAAAQQQQAABBBBAAAEEEEAAAQQQQAABBBBAAAEEEEAAAQQQQAABBBDoa4Fyw5FavS7zi0sdcUgMDMjsZF6qtZosLK90pA2/VKrzYU1udSQi80vLUq/X/dK1Zj8IcO/SLqk6jglW0dKp1RG6NJRrNxOLRuXu7IxorHPMtoU5n9cmZAMELhXQN28tzy887Howk67KkstkzDmuRTPcI5ZlflE6J0CAe+dsqRkBBBBAAAEE/C3g/ds67P+2/L//+z952cte1twZ73znO+WZZ57x986hdwgggAACCCDQVoEXA9uPgtvPFg1s11AWL7S94Rx9RkhBAAEEEEAAAQRuKnAyvH25sCYHhLfflJLtEEAAAQQQQAABBBBAAAEEEOiowGg2KyOZYTNn+IXFpa7PHe7o4KgcAQTaKqAPtWmIe8xmfn9bYakMAQQQQAABBBBAAAEEEEAAAQQQQAABBBBAAAEEEEAAAQQQQAABBBBAAAEE+lZA4x8qDcfkPSyuFjriEIlE5J5mOVtWT3JmOzKoCyrVMU7kcpK+lZJypSIPV1a72fyV2iLA/UpMrb+o5rjScF2zOsLu3r7sFYt9NVE6m07LWG7EQDLxs/XjiRoQOCtQd1ypu67s7O/LxtZ2V4F0tZL82Kjo716xLUviYU/U7Kry440R4N7jHUDzCCCAAAIIINATAe/f1vrzZtSyQr1A2HPPPScvfelLm85vf/vb5TOf+UxP3GkUAQQQQAABBLojcFlge7VaM2HtpfKhHB6WhcD27uwXWkEAAQQQQKBfBLzwdp04tEJ4e7/sdsaJAAIIIIAAAggggAACCCAQQIHBREJmJ/Om50urBXPvgIIAAghcJHB/7rbYti2JiA0SAggggAACCCCAAAIIIIAAAggggAACCCCAAAIIIIAAAggggAACCCCAAAIIIIBAGwQcV6TqOB3Pf52bnjI5r/vFohQ2NtvQc/9WEY1GZTY/IbFYTB4ur0i5WvVVZwlw7+LuqDquaACLln6cLJ1MJGRmMi+WiAww+bOLRx5N9YuArsCiVxh9Y9U32G4XPcenJsbNBO+4bYc6TLPbtue1R4C7H/YCfUAAAQQQQACBbgl4H1idbU9D3KMhXTjoRz/6kdy/f7855N///d+Xz372s90ipx0EEEAAAQQQ6IKA/oxjQttF7x2cbtCsuFypyGFZf5XNLwLbu7BTaAIBBBBAAIE+FWiGt7uurKyty8HhYZ9KMGwEEEAAAQQQQAABBBBAAAEE/C9w7/asRCMR2drdla2dXf93mB4igEDPBHRevwlwt8TM76cggAACCCCAAAIIIIAAAggggAACCCCAAAIIIIAAAggggAACCCCAAAIIIIAAAgi0LlB3Xak7bsfncmqo+d2ZabEsS5bX1uSgFO5nP0cywzKazUqtXpf5xaXWd1QbayDAvY2YV6mq5rjScN0rB7jrhMlUMimxaFQcx5FSuSyV41UA9Hv6tZNFX6ulWCpdpTtdf81YbkSy6bTEbEsilka5UxBAoF0CXqilXhf0gYyd/f12VX2lenLZjOQyGc7vK2m1/iIC3Fs3pAYEEEAAAQQQCI6A929p/beu/qybGkqanz3D/HDhgwcP5O7du82d9Hu/93vyuc99Ljg7jZ4igAACCCCAwGMCJrD9OKzdW+zVe5Hrukdh7ZWjsHb9s36NggACCCCAAAIIdFpgPDcimXTa/OxBeHuntakfAQQQQAABBBBAAAEEEEAAgdYFnrp7x1Ty3PyD1iujBgQQCLVAMpGQmcm8eXZHn+GhIIAAAgggu4fHAwAAIABJREFUgAACCCCAAAIIIIAAAggggAACCCCAAAIIIIAAAggggAACCCCAAAIItC6g4e0a4q7PZHY6/9nLedUsam1Pw83DWiKRiMzkJ2QgHpeV9XUpHvgnW5sA9y4fdVXHEQ1peX7h4WPh6ye7ooHtepKkU6nHerixtS0Nx5H82KgJaNa/a9FgdA1I16IrBfjppNKw+dnJvOmThszHbdsE7VEQQKC9ArpAhIZbatEFH9Y2Nrt2LZiaGOf8bu/ufGJtBLh3EZumEEAAAQQQQKDnAuXG0eJl+vCx/nt5bnpK9N+ZYV4cbHFxUW7fvt20/53f+R35/Oc/3/N9QQcQQAABBBBA4PoC+nGd3nw7GdruLdhqQtvLZSlXKtevmC0QQAABBBBAAIEWBbwF2AlvbxGSzRFAAAEEEEAAAQQQQAABBBDoooAGuOu9hcXVQhdbpSkEEAiigPeMUdSyJMoDPEHchfQZAQQQQAABBBBAAAEEEEAAAQQQQAABBBBAAAEEEEAAAQQQQAABBBBAAAEEfChQdY7yI5ZWCyb3tZNFo5vvzM6Y3K1dzaDe3hF9JjSs5dbQkEyOj0mj0ZAXHi6KX0ZKgHuXjzgNndNVCxaWVy5sWUPbx3MjJoxOTxTbskzYuR40usqCFg130e/r7xoGf3/utvm7V/aLRYlGo6at3b39tgY4azsR275WnSfD5bWPiciLfe3yLqA5BEIvoFcJXSxC31P1GqEPaOi1oJNFz/HMcNq8qbNAQyelX6ybAPfuONMKAggggAACCPhDwAtw1w+rkomE6ZT+Wzke4gcLV1ZWZHp6urkDfuu3fku++MUv+mOH0AsEEEAAAQQQuJKA95m+LrqoRRc43dnbN6Eqnf687kod5EUIIIAAAggg0NcCYyMjkh1Om4k6K+sbclAq9bUHg0cAAQQQQAABBBBAAAEEEEAgCALenHwC3IOwt+gjAr0X8BZwZH5/7/cFPUAAAQQQQAABBBBAAAEEEEAAAQQQQAABBBBAAAEEEEAAAQQQQAABBBBAAIHwCGjeq8ZDPzf/oCuD0nzpe7MzJl+2sLEpxRA/D6q5YrNTkxKPxWRzZ8dkdPihEODe5b3ghc5ps1s7u7K1u3uqBxp+fHd2xnwtalkSPRNGpyeonqgniwa9DMTjJuzdssScxGeLBsPoCVapVE1IjG6jJ54WDWQfTqVkaChpgvB2dEWFre1zZVLJpOTHRs02Wo+OQcPiLyu5bEZymYx5Wcy2JKIdpSCAQEcFao4rGg6l57ouGqHnbCeKLjqh1wVzPbHEBLh7xbsehThXsxOkV6qTAPcrMfEiBBBAAAEEEAiJgPez7cnhhH1hsLW1Ncnn880hv/GNb5Qvf/nLIdmjDAMBBBBAAIFwC5wX3L69q5+lH4R6JeNw71VGhwACCCCAQLgEvOAmwtvDtV8ZDQIIIIAAAggggAACCCCAQPgFvAB3fQZB5/FTEEAAgScJzE7mZTCRkIGIbZ43oiCAAAIIIIAAAggggAACCCCAAAIIIIAAAggggAACCCCAAAIIIIAAAggggAACCLQu4GVLdyvAXXs8ms3KSGbY5EqvbGxIrVZrfSA+reFWakjyo6NSbzRkfnHJF73UvO6ZybxYrj6ZS+m4gIYpm0DlY20NP9fVC7ziPSh9Xnj7yc7p5o7rSt11xdtzGoyuf9ZYdv2eBiZrUPrJ15yso1Qum78m4nETyH6yLK0WxPv+2b6dRbrKBHCtX1dr0N8JcO/4YUYDCDQF9PyvO65ZtGFxtdBcuKEdRLqgQ2ooKRrgrkWD288GtVcajlmIgkUb2iF+ug4C3NtvSo0IIIAAAggg4G8B79/Ruh5YPzxQuLm5KWNjY82d8oY3vEH+9V//1d87id4hgAACCCDQBwLe5+36mdfZn0nOC27Xz8/3H12+CGof0DFEBBBAAAEEEPCJwNjIiGSH02ZhmZX1DTkolXzSM7qBAAIIIIAAAggggAACCCCAAAKXCXhhzFeZv39ZXXwfAQTCL3B/7rZ5hicROf28UPhHzggRQAABBBBAAAEEEEAAAQQQQAABBBBAAAEEEEAAAQQQQAABBBBAAAEEEEAAgc4JaID7YblsMl67We7Ozkg0EhHNsl7b3Opm011tayAel9tTk1Kr1+XB0nJX276oseRgQmbyBLh3fWdo8FzNcUQDXfTAX9/aNn2Ym56SWDQqAxH7yoF0XoidBidrOPxFQcn6PQ1498LfTyb26zYaOKPB7zXHlWKpJCtr602X/NhoM6RZw+U1pMYrV50AriHPWo8WQty7fsjRYAAFvHNbz1pdmEHL0dRp67Gg9CcNr+roohGuWSxCrzetFr1G6bXKW/hBg6pi54S367VErztazgt3b7Uf/b49Ae79fgQwfgQQQAABBBAIu8DOzo6MjIw0h/n6179e/v3f/z3sw2Z8CCCAAAII+FJAP+FqOEcLqnpFPxOL2Jbo5+XnBbdv7+7J3qNHvhwPnUIAAQQQQACB/hXQiTk6QceyLNndfyTrW+GdoNO/e5mRI4AAAggggAACCCCAAAIIhFnAC3BfWi3I/2fvTkAbW8/7jz/naLUsy5LlRd7GM3drS0pDQ0NDAylpm/7TjZTuKykpoaGhoaSkhIa0oUsgEAg0NDQQCARSUlIaCKRNm5KS0n3fCM3N3PF4vC/yIsuytnPOn+e1j65nrj2WZS1H0ve9XDRj67zL50gj6eh9f2+pXB7koTI2BBC4pYDO9TcB7tbZXH4KAggggAACCCCAAAIIIIAAAggggAACCCCAAAIIIIAAAggggAACCCCAAAIIIIDA7QU0J7bquq/Ibb59zdfXEI1E5O7CvHjn+bLHJyfXH9SH99AAd828rVQqsrKxGYgREODe49NQ0RB3T8R1XXFc14S3a5i6Bpx3uvhRMxdb8v8h0LZ1UreGuGczacmkUiZQ/izk/Swo3i+VatXs+qBjuKrog18njPuBzzcJqO+0A/UjECSBi5s7XNevZjdC8J/XB4WC7J5vFnFd3U/7/cJsThLxuNi68YN1dZi87grjF72f/vtBaZ8AAe7ts6QmBBBAAAEEEEAgiAKFQkHGx8cbXXvzm98sf/7nfx7ErtInBBBAAAEEBlbgyWB2Hahufuq6nqSSo68Yt+7eS3D7wD4cGBgCCCCAAAIDIzA+NiYzk1kzQef+yiNzS0EAAQQQQAABBBBAAAEEEEAAgf4QMGHMti0EuPfH+aKXCPRSQOf767z/bq1P6uVYaRsBBBBAAAEEEEAAAQQQQAABBBBAAAEEEEAAAQQQQAABBBBAAAEEEEAAAQQQ6JaA5jHXXE/yh4eSPzjsVrONdiYzGcmMp8RxHBNurreDVlLJpOSmJqV0Wpa1ra1ADI8A9wCcBn3i+YHoGogcDUDIsR8sr+HsGiqvE7398HZdwK1LuPV3fmj7wVHBBNdcVTS8fSQeN3VokDMFAQQuF9CdVEyIe70u9XpdyheeZ/4R+pzUFxR9JulmCNcV83x1XPN8fbC69tTNFq6rS/8t0MUfWuLXtO2PRe9LgPt1sjf/PQHuNzfjCAQQQAABBBBAoJ8ETk5OJJlMNrr8pje9Sf7yL/+yn4ZAXxFAAAEEEOhbAb0+V/c8cc/DTPWaeKFYFL0OXq3VzLgikbBMjKdlfCxpruPlD4/k6Pi4b8dMxxFAAAEEEEBguATmZ6ZlNJEw3/mvrG8M1+AZLQIIIIAAAggggAACCCCAAAJ9LOAHuL+4/LCPR0HXEUCgGwKZVEqmshPM4+8GNm0ggAACCCCAAAIIIIAAAggggAACCCCAAAIIIIAAAggggAACCCCAAAIIIIDA0AjUXc/kUezm9+WgUOj6uC3LkrsL8xIOhaR4UpLN3d2u96HTDU6Mj8vkREaOT05kcycY4yPAvdNnvY/rvxgsH7EtcTxpBNbosG7yj8UL9+6K5rbH7OvDpvuYjK4jcGsBfSHWF2QNW1/d3DKhCZeVuZlpSSYSErVtaWbPB/9FXoOmtnb3Wu5nIh6XhdmcaVPbflo5C7pyRXOuoiHbBM5T2idAgHv7LKkJAQQQQAABBBAIokC5XJaRkZFG1974xjfKl7/85SB2lT4hgAACCCAwMAK60ar+r9e1tOhOw4eFYzksFMRx3UvHGQ6HTYA7BQEEEEAAAQQQ6CeBUCgkd+fnRG/zBwdmMxoKAggggAACCCCAAAIIIIAAAggEX0Dn5GshwD3454oeItBrAQ1v1xD3Ztcb9Lq/tI8AAggggAACCCCAAAIIIIAAAggggAACCCCAAAIIIIAAAggggAACCCCAAAII9IOAn9W8trklpXK5613WAPdsOi0T6XHxPE82dnblpFSSzHjKZNRq/mvdqYvjuCbXtnaeh6E/c13P/F2zNIJadHwa4J7NpGX/8Ej2Dg4C0VUC3ANxGl7ZiarrisYdh5tJZu7gGDSoRoPXNXhZg2v0HwoNlNbw9mb/odBJnzr507YsifZ4PB2komoE2ibgP9eeFuKuLyb6onmTCdUVxxXNnrrtC73ZkEFEYiE2ZGjbSW+hIgLcW0DjEAQQQAABBBBAoI8EarWaRKPRRo/f8IY3yFe+8pU+GgFdRQABBBBAoH8E9HqcboB4ntturoHrTsfHxRPzhRUFAQQQQAABBBAYRIHEyIgs5GbM0JbX1qRWY1OaQTzPjAkBBBBAAAEEEEAAAQQQQGCwBHQO72m5LKubW4M1MEaDAAJtF/AD3HUJj645oCCAAAIIIIAAAggggAACCCCAAAIIIIAAAggggAACCCCAAAIIIIAAAggggAACCNxeQPOiNat5eXWtEY5++1qbqyESichMdkJG4nFzgIaxa8D5SelU7s7Pif5ei5+Tobeaa2vZtrnV//Vn+r/juibIvV53xHEd8zv9mYa868+rtVpznWrzvTTAfTKTMYH0O/l9OSwU2txCa9UR4N6aW8eP0qB0LZEABZ5rl/QfimKpJBvbO00ZRMJhWZqfE9u2Tdizhj5TEEDgeoH6eWhU/vBQ8geHrziglQB3/zmsmy9oiHurZW5m2uysov8+hXSHB0pPBAhw7wk7jSKAAAIIIIAAAl0T0Ata4XC4cTHs9a9/vfzt3/5t19qnIQQQQAABBIIuoFfQXf1SyDv78kivU4Vs60bXoPUanHMhuL10eioHRwU5OT0N+vDpHwIIIIAAAggg0BaB6eyEpFMpM5nmpUerbamTShBAAAEEEEAAAQQQQAABBBBAoDMCmVRKNJCZAPfO+FIrAoMo4M/7ty1LogFamzSI1owJAQQQQAABBBBAAAEEEEAAAQQQQAABBBBAAAEEEEAAAQQQQAABBBBAAAEEhkOg4riieRcvLj/s2oA1h2ommxUNEdei2VTHJyU5Oj42QeuaD5ubmjQZHAdHR6LJG6GQLbFYzNxfs6F1HpkWzYf2ix/0rn/XMXnnAe6u58rRcbEn4eka4D47PWXGtLW7J4VisWvOT2uIAPdAnIb+6ISGyjued6MHsIa3x6JR0bme0QtP0v4YMb1EoHcC+lzT59xBoSC7+f1XdERfHFPJpHle3WQutb9biwa4a5B7K8VvmwD3VvTadwwB7u2zpCYEEEAAAQQQCLaAXtip6S5+YgVqk7NuqOmOhvV63TT1ute9Tv7hH/6hG83SBgIIIIAAAoEV0A0K9Qsj/TrrfA/UV/RVg9zDTwly1/cW9fNr3f7B+oXN/tGRVKu92QE4sOB0DAEEEEAAAQSGQuDu/LxEoxEpnpRkY6e5jdyHAoZBIoAAAggggAACCCCAAAIIIBAwAT/APX94KPmDw4D1ju4ggEAQBXSh3eJszqzp0e9Rdf4/BQEEEEAAAQQQQAABBBBAAAEEEEAAAQQQQAABBBBAAAEEEEAAAQQQQAABBBBAoHWBsuNKrV6X5dW11itp8shQKCSzU5OSGBkxRziOBrefmGB1DW7XorPCctNTMjY6asLONfT8aUUD0jXMPR6LNQLhozrHzLZF29NbvU+lWpVHG5tN9rR9d9O2F2dnJR6LytrWtpROT9tX+S1qIsD9FnjDdKiG4ZjgZ9eVB6tr5vayohM79f9iqSTjyaRMZSdEd1TQJwBhz8P0iGGs7RDQF+arnnNzM9NmR5CbPK/0Oex5ZzubaHi7hrg3U/Q5raHteqvHaYCkhsdruUn7zbTFfZoXIMC9eSvuiQACCCCAAAL9LVB1NaBV38UO3/vPeDwulUrFjP21r32t/PM//3N/n0x6jwACCCCAQAsCutGhH9x+9o5AzDVnvU51UiqZoFHHdSWdGpPM+LiEQyFznyeD3J8MbtdjjgoFOSgci+M4LfSMQxBAAAEEEEAAgcEQ0O8A78zNmu/0N7Z3zHf9FAQQQAABBBBAAAEEEEAAAQQQCJ6AhjCPxONCgHvwzg09QiDIAhrivjQ/J5FwWMLnm2EHub/0DQEEEEAAAQQQQAABBBBAAAEEEEAAAQQQQAABBBBAAAEEEEAAAQQQQAABBBAIqoDmVlQcV07LZVltMs+11bH4geF6vGZsHB0fy8FRwYTHP1mevbNowtdX1jdM8Pptiga4P3Nn0bT5YHVVXA386GLROW8LuZzEohEzHj+ovotduLQpAtx7fQb6pH39B0KfMk9bsK0TOnVipz7Y/YB3/bNt6Y4MZwHuFAQQaF6g5nqiAVWXLbRIxOOyMJszO5dEm3huXQy91B7oi6q+GDVT7i0umAnbVxUNw+L53Yxke+9DgHt7PakNAQQQQAABBIIrUDnfiEh7GLb10+VZIOswlNHRUSmdh6a95jWvkX/7t38bhmEzRgQQQACBIRfQfVscOdvA5eL3OLoTsIaJamj7yemp+bLnspIeG5NMerxxPUvfN+g9/Q1h9MsZ3U346Lh4ZR1DfgoYPgIIIIAAAggMoUA6lZLp883Zv/5wZQgFGDICCCCAAAIIIIAAAggggAACwRfwA9zXNrfMRrcUBBBAoFkB3cRR/w3R9T06739Y5l4168P9EEAAAQQQQAABBBBAAAEEEEAAAQQQQAABBBBAAAEEEEAAAQQQQAABBBBAAIFmBDQDo+q6clAoyG5+v5lDbnWf3NSUpJKjJhtD86A1a+PJMjY6KrmpSXEcR5bX1m+do2FZltxdmJdwKCRrW9smrL6bxbQ/PyfhcJgA927C09btBfwQ6UKxKFu7e1dWmEmlZCo78YrfE+58+3NADcMrUHZcM3h9gc4fHDY2R9Cfzc1MSzKRMAGWGuSuz7Wrstz1Rf5i4FWzO7b4QfH+81jr0FB5/f9iCVuWCdOkdE+AAPfuWdMSAggggAACCPRW4OJmRPqOU9+J6ltPfQ9sy9XvgXvb6/a0Pj4+LoVCwVT26le/Wv7zP/+zPRVTCwIIIIAAAgET0HB1xzsLWb941Uk3ITwLbT+VcqVyo16nxpKSHU9LJHK2MaFeD9PdhLU+CgIIIIAAAggggMArBRZyM5IYGZFytSqPmtwIGkcEEEAAAQQQQAABBBBAAAEEEOiewHNLd0z4cq1eN993HB4VzJ8pCCCAQDMCGuK+ND9n7hq17SvXHTRTF/dBAAEEEEAAAQQQQAABBBBAAAEEEEAAAQQQQAABBBBAAAEEEEAAAQQQQAABBIZRoO55Unc9yR8emnzYThfN28pNT4mGtOucUc2ErlarJtw8MRKX0ZERicdiZn7pdZnRN+nr7NSUjCVHuzbOi33TsTx7Z9H86OHaemDmyqr3Qi4nlqdx+hQELhHwA6Q1LGflmoXaOqlzcTZnnrz6RHdcV0K2LbGQjS0CCLQgoIHpNdc1wVW6w0osFpWReLwROJUZT0kqmWzUrCGWYZOj/niQpdajL/YadKkv+M0EuGu9upOKFj1OJ2pfLFqnRmqZVw9LREPcKd0TIMC9e9a0hAACCCCAAAK9FfDfd2ovdIMx13XNZ06/ROyzzYwGsUxMTMjBwYEZ2jd/8zfL//zP/wziMBkTAggggMAQCpxtNOhJ/Ty03SfQryl0x9+TUkmKpVOzw+9ti34RVa3VRK9vUxBAAAEEEEAAAQSuFgiHQrK0MG++39/d3zeb31AQQAABBBBAAAEEEEAAAQQQQCA4AplUSjLpcdHP8H7R7z/8DWx1PgUFAQQQeJrAxfUBhLjzWEEAAQQQQAABBBBAAAEEEEAAAQQQQAABBBBAAAEEEEAAAQQQQAABBBBAAAEEbiagWa6a67qxvSPFUulmB9/i3nPT05IcTYjjuOJ6rliW5s1a5laLZmqsbW23JaND69OcjtnpKSlXKrK6uSXdjCzXbLHnlu6YnLHl1TWTax2EQoB7EM5CH/ShqiF51/wjoQ/yuZlpScTjZkR+fJ4+qTVQj4IAAq0J+C/STx59cVMFnUydzaQlEg437nZZkKWGY1Vd17zY64v+VUWfxwuzOfNrfQ5roJYf4K75WhraztO6tfPZrqMIcG+XJPUggAACCCCAQL8I+J9LdRdADRILR8Kii5O16KZhg/ipc2pqSvb29swYv+mbvkm++tWv9svpop8IIIAAAggYAb2OpNeV9VqSfiWiX8o8uZNs3XGkeHIiJ6VTE95OQQABBBBAAAEEEOidwGhiROZnZkwHHqyuSb1e711naBkBBBBAAAEEEEAAAQQQQAABBC4VCIfDMj0xIfo53l94o3csFItSPNFNcru3IIhThAAC/Seg862mshOm4/GQ3X8DoMcIIIAAAggggAACCCCAAAIIIIAAAggggAACCCCAAAIIIIAAAggggAACCCCAQI8E/Aystc0tKZXLXe2F5j0nE4mzzA7PE82jPTrWuaMnbQ85H4nHZHF21mSEPFhdNcHx3Sp+gLtmkaysrbd9bK2OgwD3VuWG7DjH86Tmnj1BNfS59sRCbX2AL87mJBaNmtC8kGWZQJ6wdRbSo3+nIIBAawIaul5z3cZzKWxb5u/685X1DfO89Iu+oI6MxE2QpQashy27EbSuYVm6W4sep6GXulDjquK/OGto+5NB7eXzF0/9uR/q3trIOOo2AgS430aPYxFAAAEEEECg3wT8z6T6WVR3xdOimxjlpibNny9739pvY7ysv7lcTra3t82vXnjhBfna1742CMNiDAgggAACAyqg15w0nv3i7ZND1S9ndIfdcrUq1WrN/Pnita0BpWFYCCCAAAIIIIBAXwnMTGZlfGxMdHLLo/UNc0tBAAEEEEAAAQQQQAABBBBAAIFgCoyNjspEetzM4feLzq3QEPfDo8Ir5vwHcxT0CgEEui2gc6507hXrAbotT3sIIIAAAggggAACCCCAAAIIIIAAAggggAACCCCAAAIIIIAAAggggAACCCDQzwLV8xzYF5cf9mQYk5mMmRuqWbKa33HbMp3NSjIxIqKZ0Z4mhugfLfN/yLZN9aubW3LaxbD6cDgkzywuSq1Wl0cbGwS43/Ykc3z3Bfx/KFzXNU+gi8E62Uxasum0CWqPPJn23P2u0iICAy/gPx+v2nllKjthQtwvK/rc1eD3p5V7iwsSCYcvDcL0A9z1+LBliQbKU7ovQIB7981pEQEEEEAAAQR6J+AHuOsCY91UzN8lT3ukn0EHddOw+fl52dg4e+/+7LPPyv3793t3EmgZAQQQQACBcwH9wkW/yNENPPX7HN128LLvdep1RyrVs7D2SqUqlVrVfEFCQQABBBBAAAEEEAi2gE6sWZqfk2gkYibb7O3vy8FRIdidpncIIIAAAggggAACCCCAAAIIICC6KCc1lpRwKNTQ0DnD+rle51voGgAKAggg4AvMzUxLMpEQ27IkynoAHhgIIIAAAggggAACCCCAAAIIIIAAAggggAACCCCAAAIIIIAAAggggAACCCCAwLUCfhZrrwLcr+3gDe6gebWaW2tC20XE1QB31xPLtsy8Mr9s7u7KcfHkBjXf7q6jiYTMz0ybzOvVjU3TryCUxEhcFnI5sbx2ROcHYUT0oaMCdc+TuuuZCdw6kTsWjZqQZ8d1rwx77miHqByBIRXwA9zvrzy6ckFFIh6X9HiqsXOJ7pRSPCmZ5+51xd+U4bIJ2a4nUvfOFnGELVuYr32dZmd+T4B7Z1ypFQEEEEAAAQSCKVDVz6GeZ8Lb9f1sKpmU3NSk2bhPL/VEbNvcDlpZWlqSR48emWHpnx8+7M3Oi4PmyngQQAABBJoX0K8xzJcsJqj9LLj9ya829GfVWs18+WGC2qtVE9pOCEjzztwTAQQQQAABBBAImkAoFJKZyawJcNJSqdVkfWtb6nU25AnauaI/CCCAAAIIIIAAAggggAACCDwpEA6HZXpiQkYTI6IbtfmlUCxK/uBQdD4xBQEEELBtWxZnc2ZNUMiyJMKiAB4UCCCAAAIIIIAAAggggAACCCCAAAIIIIAAAggggAACCCCAAAIIIIAAAggggMBTBTTA/bRcltXNrb6W0nljS/NzZgw7+X0pnZ5enhFiibjnGdTdGrCua52bmZaT0qmsb293q9lr2yHA/Voi7vCkgON5UtME5ycKkzZ5rCDQPQF94dYwrJX1jbY3qmGYujFDZjwlOjE7FhrMMMy2w3W5QgLcuwxOcwgggAACCCDQM4GLn0H1/a8uJNaLP/qeVZcZ66fTQf08+swzz8jy8rKxX1hYkNXV1Z6dBxpGAAEEEBh8Ab3kq/HsF29fcW3YdRsh7Saw/fz/wddhhAgggAACCCCAwHAKjI2OyvRk1mwYrddg8vsHsn90NJwYjBoBBBBAAAEEEEAAAQQQQACBPhTQz/a6SZvOB+7UvOM+ZKHLCCBwLqD/NvjzsMKWJWFC3HlsIIAAAggggAACCCCAAAIIIIAAAggggAACCCCAAAIIIIAAAggggAACCCCAAAKXCmgWR9V1pVgqycb2Tt8qhcMhubuwILZlyWGhYALcg1SSowmZm56WQrEoW7t7gekaAe6BORX91RH9h6PiOGJZlkRsy4TlURBAoDsCfoDlQaEgu21+sZvKTkgmlXpsIFHbFuZid+fc3qQVAtxvosV9EUAAAQRVrOhyAAAgAElEQVQQQKBfBequJ3XvbAMxvZjiuq6kxpKiu+RdLPqJNHT+plW3HxqU96/PP/+83L9/3wx1dnZWNjbav4FTvz426DcCCCCAQOsC+srqeZ64Imdh7Z7Gtr+y6KYpGuRRrlTOQttrNanX6603zJEIIIAAAggggAACfSkQCoVkJpsVnfSipVqrycO19b4cC51GAAEEEEAAAQQQQAABBBBAYNgEwuGw3FtYEJ3qv7a5JaVyedgIGC8CCFwjEItGZXE2ZzZ6YG0QDxcEEEAAAQQQQAABBBBAAAEEEEAAAQQQQAABBBBAAAEEEEAAAQQQQAABBBBA4HIBPwc2f3go+YPDvmW6t7ggkXA4sEH0E+lxmcxkAhcuT4B73z7ke9/xiuuKJvvEQnbvO0MPEBgigYrjmlAt3XVFd19pZ3lu6Y6EbFvCtmWCMjUIUwPcKcETIMA9eOeEHiGAAAIIIIBA+wX8974a3F6uViURjz/WiIbK6u9GLvxcw9sH5T3sN37jN8rXvvY1M+bp6WnZ3t5uPzI1IoAAAggMtIAJaNf/PBG9oqR/f7JogLu+pp79X5NKtSLlStUEu1MQQAABBBBAAAEEEFCBxMiIzM9Mmw3ejwrHsp3PA4MAAggggAACCCCAAAIIIIAAAn0goKHMOqeiUCzK1u5eH/SYLiKAQC8ENMR9aX7ONK3zrnT+FQUBBBBAAAEEEEAAAQQQQAABBBBAAAEEEEAAAQQQQAABBBBAAAEEEEAAAQQQQOBlgbrrmYzW3fy+HBQKfUmj60R1vajmi2iebd1xAjUO27ZMeHs6lZLd/X05OAqOMwHugXqo0BkEEEDg6QL+riu1el1W1jdMWGU7ywv37poJ14MSeNlOm6DVRYB70M4I/UEAAQQQQACBTgj4738v1h2yLNGf60Wg1c0t857YD3afyk6ILijUDYnCVv+vJHzVq14lX/3qV83ws9ms7O2xmLoTjzPqRAABBAZBQKPWNXBdrxT5Ye2X5a87jmPC2V8ObK9KtVYbBALGgAACCCCAAAIIINAhAZ1UMj8zQ3h7h3ypFgEEEEAAAQQQQAABBBBAAIFOCWhwuwa467yKB6trbZ9z3Kl+Uy8CCHRPIJVMSm5q8rEGdcZVhBD37p0EWkIAAQQQQAABBBBAAAEEEEAAAQQQQAABBBBAAAEEEEAAAQQQQAABBBBAAIG+EKi5nsm9WtvcklK53Bd9vtjJbDotE+lxkzGiIfRBHINt2+cB7mOyvrUtJ6engXEmwD0wp4KOIIAAAlcLuJ4n+oKtYVxaOvWifW9xQSLhsGgoZkST3CmBFSDAPbCnho4hgAACCCCAQAcEdOdBfY+q71CrriuuJ5fuRJhMJMyiQr0QowHuGuTez+XVr361/Pd//7cZQjqdloODg34eDn1HAAEEEGijgH6pcxbUfhbc7l8zutjEyyHtNalUKya4vd2bAbZxSFSFAAIIIIAAAgggEECBx8Lbj4uyzeZyATxLdAkBBBBAAAEEEEAAAQQQQACBywWeXbojIdu+dH4FZggggIAK+GsHXjnFypJon8+74gwjgAACCCCAAAIIIIAAAggggAACCCCAAAIIIIAAAggggAACCCCAAAIIIIAAAu0U8HOvllfXpFavt7PqjteViMdlPjcjjutK/uBQjo6PO95mKw1obth0dkJSyaSsrK9LpVprpZqOHEOAe0dYqRQBBBBoj4AGU9ZctxHCpS/UG9s7ogFcnSixaFTmZqZNiPsgBF52wigodRLgHpQzQT8QQAABBBBAoJsCGlarGxudlsuyurl1adP6nnZpfk50DWHUtrvZvba39ZrXvEb+4z/+w9Q7NjYmhUKh7W1QIQIIIIBAfwnoa2H9wiZ/2nvd+K9SqZjrRWf/16RcqfTXwOgtAggggAACCCCAQOAECG8P3CmhQwgggAACCCCAAAIIIIAAAgg0LTCZychEetx8d7SyvtH0cdwRAQSGR0AXuOWmJiVkWRIhrH14TjwjRQABBBBAAAEEEEAAAQQQQAABBBBAAAEEEEAAAQQQQAABBBBAAAEEEEAAgZYEKs5ZLuyLyw9bOr5XB2ko+jOLC2JZlglu38nv96or17Ybsm2ThzsSj8uD1TWpBygonwD3a08fd0AAAQR6I+CHU2rrhWJRiiclKZZKjc5kUikZGYmbHUzaGeiu4e339AVWRGKh/g687M2Z606rBLh3x5lWEEAAAQQQQCBYAv4uhFu7e+Y98mXFfz87CAHur33ta+Vf//VfzTATiYScnJwE64TQGwQQQACBrgmYTf48Vzz9Nuf8WtHxSUmq1Wrf7czbNTQaQgABBBBAAAEEEGhZgPD2luk4EAEEEEAAAQQQQAABBBBAAIGeC4R1HvCCLrQRWdvcklK53PM+0QEEEAiegK4X0HlWul5A1w1QEEAAAQQQQAABBBBAAAEEEEAAAQQQQAABBBBAAAEEEEAAAQQQQAABBBBAAAEErhYoO67J91heXesrpnsL8xKJREyW7ebOrnh+cEkARxEOhWQhl5NoNCIvrTwSx3UD00sC3ANzKugIAggg8LKAZnHpDitaXNeVg6OC5A8Pzd91BxPdFSQRj5u/664gD9c3zP3aVXJTk5JKJiViWxLSFRyUwAkQ4B64U0KHEEAAAQQQQKALAs1cxNL3yQuzORmEAPfXve518k//9E9GNhaLSZlF1V14lNEEAgggECwBvUZUdz3Rjf60lCtV2cnnpVypBKuj9AYBBBBAAAEEEEBgYARG9NpKbkYsy5Kj46Js7+0NzNgYCAIIIIAAAggggAACCCCAAALDILA4mxP9fF8oFmVrl8/1w3DOGSMCNxXQdQK6XkDXCeh6AQoCCCCAAAIIIIAAAggggAACCCCAAAIIIIAAAggggAACCCCAAAIIIIAAAggggMDVAn4+7Gm5LKubW31DlR4bk+nJrFSrNVnZ2Ah0eLuiaoD7fG5GYtFo8ALcz3PNLC/IEfh989CkowgggEB7BPQFunoe4H4WzyVmtxV9wU4mEibEXXPVbbFMgNfa5paU2hjmGAmH5d7iguh07GhIW6EETYAA96CdEfqDAAIIIIAAAp0W0A2O9L2x7uS3sb1zZXPZTFqy6fRAbEb0+te/Xv7+7//ejDUcDkutVus0M/UjgAACCARIQIPb6+fB7XXHkb39AxO0QUEAAQQQQAABBBBAoFMCF8PbCXnrlDL1IoAAAggggAACCCCAAAIIINA5Af1srwHuruvKg9U1c0tBAAEEnhTQdQK6XiDGOgEeHAgggAACCCCAAAIIIIAAAggggAACCCCAAAIIIIAAAggggAACCCCAAAIIIIDAtQKuJ1J1XTkoFGQ3v3/t/YNyh2fvLEooFDJ5XZrbFfRiW5bkpqYkOZqQh+sbUq1WA9PlxEhcFnI5IcA9MKeEjiCAAAKPC2hIpQZ2aVC7X0KWZQIpa+c/b3eAu7YzlZ2QTCplwtu1PX0xs0lyD8zDkwD3wJwKOoIAAggggAACXRIoO67Z1GhlfeOpC4xfuHfX9EjfL+v72H4u3/md3yl/8zd/Y4ZgWRYLq/v5ZNJ3BBBA4AYCeg1IrwXplSDdd/XgqCD5w8PA72R7gyFyVwQQQAABBBBAAIEAChDeHsCTQpcQQAABBBBAAAEEEEAAAQQQuKHAs0t3JGTbZnGQLhKiIIAAAk8KpJJJyU1NmnlVOr+KggACCCCAAAIIIIAAAggggAACCCCAAAIIIIAAAggggAACCCCAAAIIIIAAAggg8HSB+nkOiGZ/5A8O+4JLs2Q1U7ZSrcqjjc2+yCzRGW0T6bRkM2njrN5BKQS4B+VM0A8EEEDgGoGz0C4NbhQTqq6l4rgmzOv+yqOOhDn6L7p+13Si9lkI5lmIWL8HYvbzg44A934+e/QdAQQQQAABBG4qoO899b3vabksq5tbVx6eiMdlYTZnfh+2LAn3+SLD7/qu75K//uu/bozXcRyxbfumfNwfAQQQQKBPBHTH3brnit5qOT45kb39A7OBCQUBBBBAAAEEEEAAgU4KXAxvPy6eyObubiebo24EEEAAAQQQQAABBBBAAAEEEOiAwGQmIxPpcbPQZmV9owMtUCUCCPSjgC7Ai0Wjja7Ho1Ez/ygWshtrEvpxXPQZAQQQQAABBBBAAAEEEEAAAQQQQAABBBBAAAEEEEAAAQQQQAABBBBAAAEEEOiWQN31REPcN7Z3pFgqdavZltuxLEvuLS5IOBSS9e0dOemDPvuDTSYSMjczLaXTsqxtXZ011jJOiwcS4N4iHIchgAACvRbQMK+q65oXcH0hv01JJZOiLwj6IlUoFh+rKhIOm0nbOnlb/3yxaIB7pM9DMW/j1stjCXDvpT5tI4AAAggggEC3BfwdCHfz+3JQKLyieX2/mpuabCw2HITwdh3km970Jvmrv/qrxnir1apEIpFu89MeAggggECHBTSvXb+scXTnPt20pFqVnXxeTsuVDrdM9QgggAACCCCAAAIIiBDezqMAAQQQQAABBBBAAAEEEEAAgf4XCIfDcm9hQSxLZG1zS0rlcv8PihEggEBbBHQRHmsA2kJJJQgggAACCCCAAAIIIIAAAggggAACCCCAAAIIIIAAAggggAACCCCAAAIIIDCkAlXXE9fz+maOZmY8JZOZjFRrNVlZ3+irs6ZzYp9ZXJC648jDtTVxNXg3AIUA9wCcBLqAAAIItCLg78JyVYhls3Vq0KUGuPtFA9y3dvcuPVzvlxxNmGBMnchtW5ZECXBvlrqt9yPAva2cVIYAAggggAACPRbQgHbH9UQvlVy2SVDtPNT2qkXGS/Nz5j2qvjUNW7a5HYTy5je/Wf7iL/6iMZTT01OJx+ODMDTGgAACCAydgL7GaT67vto99mfzs7PiOI7sHhxI4fjxzfWGDosBI4AAAggggAACCHRNQK+n3JmbFcuy5PjkRDZ3drvWNg0hgAACCCCAAAIIIIAAAggggED7BBZnc2aTtqfNAW5fa9SEAAL9IqDz/TXAXedSRW27X7pNPxFAAAEEEEAAAQQQQAABBBBAAAEEEEAAAQQQQAABBBBAAAEEEEAAAQQQQACBQAlUXVc0R/zF5YeB6tdlndGMWDNvzLZNrqyuHe2noutdn126Ixoh9mB1zWSxBKEQ4B6Es0AfEEAAgRYE9AVcX8iLpZJ5YcykUmKHbBPyValWm6pxKjthjrMskYhlS811TWjYxvaOqfeyokEOutBDX5B1IveghGM2BRagOxHgHqCTQVcQQAABBBBA4MYCjibYioglluif/b/7FenFk8j5e039nQa4u65rdvOr1euPtZdMJGRuZnogNxf6gR/4AfmzP/uzxniLxaKMjo7e2JsDEEAAAQS6I3AWzP5yQLurf9f/mtjM9eCoIPnDQ/N6R0EAAQQQQAABBBBAoFsCGuym3/vpBJaXHq12q1naQQABBBBAAAEEEEAAAQQQQACBNgr4n+/1eyZdqML3TW3EpSoE+lzAn1cVtiwJM+m/z88m3UcAAQQQQAABBBBAAAEEEEAAAQQQQAABBBBAAAEEEEAAAQQQQAABBBBAAIFeCZSdsyyQfghwz4ynZDKTkWqtJo82Nk0OSj8VDXBfyM1IPBaTta1tOS2XA9F9AtwDcRroBAIIIHBzAT/IslAsioaq6/9+KZXLJoT9ukUYGsigCzfiIdsc6ofCayimhmNOZyckHA6bQPj8waFEwuFGeHvEtiSkye+UnggQ4N4TdhpFAAEEEEAAgTYI1D1P6vrG80LR962rm1smnF3fg6aSSfNbfb/ph7uvbW6Jvs99smQzacmm0zKI70/f8pa3yOc///nGkI+OjiSVSrXhLFAFAggggEA7BVzPk+oTr20X69cvM/Q1rl6vS63unN/Wpe68/Pd++8KjnX7UhQACCCCAAAIIINA7AZ3I8tzSHdHbfpg41DspWkYAAQQQQAABBBBAAAEEEEAguALPLt2RkG3Lbn5fDgqF4HaUniGAQNcFprITkkmlBnJeVdcxaRABBBBAAAEEEEAAAQQQQAABBBBAAAEEEEAAAQQQQAABBBBAAAEEEEAAAQSGVkAD3DVIXDOyglx0regzdxbNmtGdvbxoVm0/lqmJCdEg+r39A9k/OgrEEAhwD8RpoBMIIIDAzQU09FLDLzXEMhGPm3BL2xIThqlxmFu7e9e+YD4Z4K69qLiu6CYpxVJJkonEYx3TYE3btpnEffPT1fYjCHBvOykVIoAAAggggECHBTTXVsPYNeT2Yny7XuTZye8/tvmQBrjnpiZNj/Q9qP7+qotBfoC7vh/WEPdBKj/yIz8in/vc5xpD2t/fl0wmM0hDZCwIIIBA3wv4G+zpQIonJanVa1KvO1JzNLDdMcHtjuP0/TgZAAIIIIAAAggggMDgCizkcqITR9a2tqV0ejq4A2VkCCCAAAIIIIAAAggggAACCAygwGQmIxPpcalUq7KyvjGAI2RICCBwG4HL1grcpj6ORQABBBBAAAEEEEAAAQQQQAABBBBAAAEEEEAAAQQQQAABBBBAAAEEEEAAAQSGTUBzs6qua/JZN7Z3Aj38ifFx0Tyuaq1mwuY1u6sfi58/Vq5U5NHGZiCGQIB7IE4DnUAAAQRuLuAHuPtHxkO2+aP/8/zhoeQPDhsh7PqC/2RZmp+TeDQqsfNj9fe6u4tfNP4yGrLPQ+E1ZtOSkCUmLJ7SWwEC3HvrT+sIIIAAAgggcDOBJ9+76m6CuuGQ47pXXuSJhMOi/+uGRU8reh99X6sbDUVt22xqNCjlx3/8x+VP/uRPGsPZ2dmRqampQRke40AAAQT6XsAPb/c8TzZ3ds2XLRQEEEAAAQQQQAABBPpNIJtOmwk5unmeXq+hIIAAAggggAACCCCAAAIIIIBAfwiEw2G5tzAvlmXJ2ubWtfMr+mNU9BIBBNop8MK9u6JTqS6uFWhn/dSFAAIIIIAAAggggAACCCCAAAIIIIAAAggggAACCCCAAAIIIIAAAggggAACCAy6gJ8t4ue7Bnm8zy7dMd3bzeelUDwJclcf65vOhR2JxSQej0kiHpfEyIj5vet5cv/hSiDGof1amM2J5WnKDAUBBBBAoG8E/Bdy7bCGVGpY5dmLzNkOLRp0qeHsGmSp5aBQkN38fmN8U9kJyaRSYluWRC+kXNZcT7TuJ+vtG5gh6SgB7kNyohkmAggggAACfS6g7yr1vaUGuGvp1ILhuZlps3GRbjQUGaAE95/6qZ+SP/7jP248CjY3NyWXy/X5o4LuI4AAAoMhcDG8fW1rW3RzEgoCCCCAAAIIIIAAAv0oMBKPy+JsTmr1uiyvrvXjEOgzAggggAACCCCAAAIIIIAAAkMpoJ/n9XM9m7IN5eln0AhcK+AvFhu0+VTXDpw7IIAAAggggAACCCCAAAIIIIAAAggggAACCCCAAAIIIIAAAggggAACCCCAAAJtFNDsrLrnmSxXzXQNapkYH5dsJi2n5Yps7uyI47pB7arpV8i2ZSyZNIHtkUhYQqGQyc61REQD3TUmXW9ferQqjuP0fCyJkbgs5Ahw7/mJoAMIIIBAKwJ+2HrYsiR8HlTpB7j79emka905RCMz7688Etd1JRIOy73FBXOXeOgs4N0vF49nwnYrZ6U7xxDg3h1nWkEAAQQQQACBmwvo+0nXvPs828HuPLu9oxegNLxdQ9wH7f3rz/7sz8of/dEfNU7C2tqazM/P3/ykcAQCCCCAQFsF/C9X9BrL2taWlCvVttZPZQgggAACCCCAAAIIdFNAJ7A8t3THTGR5cflhN5umLQQQQAABBBBAAAEEEEAAAQQQaFEgHA7LM4sLZk7wg9U1c0tBAAEELgpkUimZyk6YNQa61oCCAAIIIIAAAggggAACCCCAAAIIIIAAAggggAACCCCAAAIIIIAAAggggAACCCBwcwE/83Vtc0tK5fLNK+jSEc8u3TEt7eTzclw86VKrrTeTm5qS0cSI2Dq/TTNzHUcqtZqUSqdycnoq46kxSY+NyeHxsezs5VtvqE1HEuDeJkiqQQABBHopoPGYF6dVO54nGiYWsW3RXPeKcxahqS/4lWpVNOBSQ9yvmpCtx2vQpv6e6dq9PLNXt02AezDPC71CAAEEEEBgWAX8958a9KWh7RfLabksW7t7UqvXO8ajiw110WHEtkyI+6CUt771rfKpT32qMZyVlRW5c+fsQhkFAQQQQKA3Av4XK47jyurmplRrtd50hFYRQAABBBBAAAEEEGijwEIuJzp5ZG1rW0qnp22smaoQQAABBBBAAAEEEEAAAQQQQKATAjOTkzI+lpSDQkF28/udaII6EUCgzwXmZqbNmoHo+XqCPh8O3UcAAQQQQAABBBBAAAEEEEAAAQQQQAABBBBAAAEEEEAAAQQQQAABBBBAAAEEeiJQdV2Tzbq8utbRDK3bDE6ztzSD66R0Kpu7u+K67m2q6/ixiXhc5mdzIp4nR4VjE9L+ZH5LLBqVpfk5qTuOPHi02vE+XdcAAe7XCfF7BBBAoM8FNExTw8WeLJprGbPtPh/d8HafAPfhPfeMHAEEEEAAgaAJ1M83D/L7pUHt+YNDicWiEo9GOx7eru3eW1wwGxTFQ4P1/vZtb3ubfPKTn2yc8gcPHsi9e/eC9hCgPwgggMDQCPjh7fV6XVY3twL7xcrQnBAGigACCCCAAAIIINA2gWw6LdlMWgrFormWQ0EAAQQQQAABBBBAAAEEEEAAgWALPH93SSzLkpX1DalUq8HuLL1DAIGeCAzqfKqeYNIoAggggAACCCCAAAIIIIAAAggggAACCCCAAAIIIIAAAggggAACCCCAAAIIDK1AxXFF01xfXH4YWINnl+6IbVlmfejxyUlg+6kds21bFmdzogHt+4dHsndwcGV//XlwLz1aFcdxejouAtx7yk/jCCCAQOcFqq4nrncW4B59IrDdtjrfPi10RoAA9864UisCCCCAAAII3Eyg7Ly8095ufl9K5bLZfU9D3LtVdDe9hdmcDOIGRW9/+9vlE5/4RIPy61//ujz33HPdoqUdBBBAAIELAv71lVpNw9s3zQ6tFAQQQAABBBBAAAEEBkVgJB43E170ms7y6tqgDItxIIAAAggggAACCCCAAAIIIDCQAv7neA1u1wB3CgIIIPCkQCQcFl24pmsFnlw/gBYCCCCAAAIIIIAAAggggAACCCCAAAIIIIAAAggggAACCCCAAAIIIIAAAggggEDzApqxFeS1l+NjYzIzmZXSaVk2dnZM/leQSzaTlmw6bXJbHjxafWpXp7ITkkml5PD4WHb28j0dFgHuPeWncQQQQKDzAnXPk7rrScS2JKSplpSBECDAfSBOI4NAAAEEEECgbwVcT6R6fqGmWCpJ8aQkhWKxJ+PRcDFdnDyI73ff8Y53yMc//vGG6//93//JN3zDN/TEmUYRQACBYRbQ1zx97dMQjLXNLXEC/mXFMJ8rxo4AAggggAACCCDQmoBlWfLc0h3R2xeXH7ZWCUchgAACCCCAAAIIIIAAAggggEBXBJbm5yQWjcpufl8OCoWutEkjCCDQXwLJRELmZqbN2gGdU0VBAAEEEEAAAQQQQAABBBBAAAEEEEAAAQQQQAABBBBAAAEEEEAAAQQQQAABBBC4uYCfs6UZWxvbOzevoMNH6JrQBc3fisVkJ78vhwGfVxoOhWRpYV5Cti3Lq2smGP9pRefL6rzZZsLeO0wtBLh3Wpj6EUAAAQQQ6IAAAe4dQKVKBBBAAAEEEGhaoOK44olI/vBQDo4KPd11zw9wj9q2DNp6w3e+853ysY99rHFe/vd//1de9apXNX2euCMCCCCAwO0E9LWudh7eXq5UZG1ru6evebcbDUcjgAACCCCAAAIIIPB0gYVczkwg0fe9pdNTuBBAAAEEEEAAAQQQQAABBBBAIKACz99dMpuw3V95xHdXAT1HdAuBXgtMZSckk0qZ8HYNcacggAACCCCAAAIIIIAAAggggAACCCCAAAIIIIAAAggggAACCCCAAAIIIIAAAgjcXKDmeuJ4nmzt7kmhWLx5BV04YjqblXRqLPAB7rZtSW5ySpKjCTkunsjm7m5TOvcWFyQSDstLj1bFcZymjunEnQhw74QqdSKAAAIIINBhAQLcOwxM9QgggAACCCBwqcDFIFu9oKQXlnpZ9MKK7pBn27bEQrYM2nLDd73rXfLRj360Qfxf//Vf8i3f8i29JKdtBBBAYGgE9DWver5hSem0LOvb2+J5+lMKAggggAACCCCAAAKDKTCRTstkJm0mEfX6ms9gCjMqBBBAAAEEEEAAAQQQQAABBG4vMJnJyER6XIqlkmxs79y+QmpAAIGBFFiczclIPD6Q86kG8oQxKAQQQAABBBBAAAEEEEAAAQQQQAABBBBAAAEEEEAAAQQQQAABBBBAAAEEEAikQNlxxXVdub/yKJD9005lUimZyk7IwdGR7O4fBLaf2UxaJsbHxfU8eekGnjo2HePh8bHs7OV7Nj4C3HtGT8MIIIAAAgi0LkCAe+t2HIkAAggggAACrQvoBSUtp2UNst0xF5d6WRLxuCzM5sS2RKK23cuudKTtd7/73fKRj3ykUfe///u/y7d+67d2pC0qRQABBBB4WeBiePvxyYkJryS8nUcIAggggAACCCCAwKALaKCTBjvV6nVZXl0b9OEyPgQQQAABBBBAAAEEEEAAAQT6UuDe4oLoZvca3q4h7hQEEEDgMoEX7t0VS8QEuFMQQAABBBBAAAEEEEAAAQQQQAABBBBAAAEEEEAAAQQQQAABBBBAAAEEEEAAAQRuLuB4ntRcTwrFoskdCWoJh8PyzOKCFI6Lsru/L06PM8Euc4pGIjI3PS3RaOTGc2Bj0agszc9J3XHkwaPVnp0GAtx7Rk/DCCCAAAIItC5AgHvrdhyJAAIIIIAAAq0J6MUkvagUtAtKuuBwUAPc3/Oe98iHP/zhxgn7l3/5F/m2b/u21k4gRyGAAHpLjRMAACAASURBVAIINCVwMbz96Lgo23vB/RKlqQFxJwQQQAABBBBAAAEEmhSwLEueW7ojevvi8sMmj+JuCCCAAAIIIIAAAggggAACCCDQLQF/gY3runJ/5VG3mqUdBBDoM4FEPC4LszmxLUuiOqmKggACCCCAAAIIIIAAAggggAACCCCAAAIIIIAAAggggAACCCCAAAIIIIAAAgggcGOBquuJ63mysr4hlWr1xsd38wDN4Dotl2Vzd0/q9Xo3m26qrdzUpIyNjkq5UpHVza2mjrl4p3uLCxIJh+WlR6viOM6Nj2/HAQS4t0OROhBAAAEEEOiyAAHuXQanOQQQQAABBIZcQMNsK44rugj4weqauQ1C0QszqWTSdCUesoPQpbb24b3vfa986EMfatT5j//4j/Lt3/7tbW2DyhBAAAEEXhZwPZGa64q+7h0UCrKb34cHAQQQQAABBBBAAIGhEljI5UQnkaxtbUnptDxUY2ewCCCAAAIIIIAAAggggAACCARdYGZyUsbHknyPFfQTRf8Q6KGAbdui86mSiYSEbUvCFgHuPTwdNI0AAggggAACCCCAAAIIIIAAAggggAACCCCAAAIIIIAAAggggAACCCCAAAJ9KuDnbdXqdVleXQv8KJ6/uyR1x5GN7Z3Ahc2Pj43J1ERGxLJkWQPYW8gum8pOSCaVksPCsezk8z05H4l4XBZmc2J5nqePDwoCCCCAAAII9IEAAe59cJLoIgIIIIAAAgMkUHM9cTxPtnb3pFAsBmJk/gUN7cygLjh83/veJx/84Acb3n/3d38n3/Ed3xEIfzqBAAIIDJqA7nqru99qyR8cSv7wcNCGyHgQQAABBBBAAAEEELhWYCKdlslM2lz/0etAFAQQQAABBBBAAAEEEEAAAQQQCI6ALq6xLEtW1jcCt7gmOEr0BIHhFYhFozI3My2RcFjXuUnUtoX49uF9PDByBBBAAAEEEEAAAQQQQAABBBBAAAEEEEAAAQQQQAABBBBAAAEEEEAAAQQQaF2g7npS9zzZze/LQaHQekVdOvKZO4tmvtj69o6UK5UutXp9MzqfbT43Y+a17e7vmwD2Voof4N7LPJjESFwWcgS4t3L+OAYBBBBAAIGeCRDg3jN6GkYAAQQQQGAoBaquK5ppq7sB6q6AvS4Xw9sjtiUhXXU4gOX973+//O7v/m5jZF/5ylfkDW94wwCOlCEhgAACvRW4GN6uO622esG/t6OgdQQQQAABBBBAAAEEbi8wEo/L4mzOXP/R60AUBBBAAAEEEEAAAQQQQAABBBAIhoD/mb1SrZoAdwoCCCBwUSCTSokuUNOi86h0PhUFAQQQQAABBBBAAAEEEEAAAQQQQAABBBBAAAEEEEAAAQQQQAABBBBAAAEEEECgNYGK44onwcnbum4Ud+ZmJRaNysb2jpycnl539679fmYyK+NjY3Lb+a+67lXn0q5ubslpudy1/l9siAD3nrDTKAIIIIAAArcTIMD9dn4cjQACCCCAAALNC2hwuwa4a3lx+WHzB3bonqlkUjLjKXPBSJcaRkO2uR3E8oEPfED0fZ9fvvzlL8sb3/jGQRwqY0IAAQR6JuB4ntT0xU5EtnZ3pVA86VlfaBgBBBBAAAEEEEAAgV4LWJYlzy3dEb0NwnWgXnvQPgIIIIAAAggggAACCCCAAAJBEVianzPzJHbz+3JQKASlW/QDAQR6LGDbtuSmJiWZSJieaHC7BrhTEEAAAQQQQAABBBBAAAEEEEAAAQQQQAABBBBAAAEEEEAAAQQQQAABBBBAAAEEWhPw87aKpZIJRO+HMjs1JcnRhOzu78th4TgQXU7E47IwmxPP8+Th+obUarWW+6XrXnW+XC/XvRLg3vLpe+WBGvSjgT864dG2RKwLEXL6dwoCCCCAAALtEiDAvV2S1IMAAggggAACzQiUHVdc15UHq2vmtldFFxxqgLsWXWsYtgZ70eHv/M7vyG/+5m82uL/0pS/J93zP9/SKn3YRQACBgRPww9v1Yv/mzq7olycUBBBAAAEEEEAAAQSGXWAhlxOdSLK2uSWlcnnYORg/AggggAACCCCAAAIIIIAAAoEQeP7uktlw7f7Ko57O2wgEBp1AAAEjoJs6zM1MSyQcNvOoIpZt1jFREEAAAQQQQAABBBBAAAEEEEAAAQQQQAABBBBAAAEEEEAAAQQQQAABBBBAAAEEWhfws6W3dvekUCy2XlEXj8ykUjKVnZD9oyPZ2z/oYsuXN6Vh60vzcxIOh+Xw6Eh2b9EnnSN3b3HBzJ/VebS9KgS4t0ne3yHhqup0HmTYHuxguTZRUg0CCCCAQBMCBLg3gcRdEEAAAQQQQKBtAlXXFf3cu7K+IZVqtW31NlORXozRxYa6o56WYVpw+MEPflDe9773NZi++MUvyv/7f/+vGTbugwACCCBwjUDd9aTueWan1vXtbSmdEkzJgwYBBBBAAAEEEEAAARWYSI/LZCYjheOibO3tgYIAAggggAACCCCAAAIIIIAAAj0W0M/p+nldNyPe2N7pcW9oHgEEgiCQSiYlNzVpuhKyLImQ3B6E00IfEEAAAQQQQAABBBBAAAEEEEAAAQQQQAABBBBAAAEEEEAAAQQQQAABBBBAYAAEKo4rTo/Dwm/KGItGTWD6cfHErAvVLJVeFn+daq1el4dr67fqj+aOLczmTO6Z5p/1qhDg3ib5quuJ63mym983J3Vk5CxYTidGalq/X3ReZNiyhfmRbYKnGgQQQGBIBQhwH9ITz7ARQAABBBDokUDZcU3LLy4/7HoP9OKJXkTRjdEsy5LoEH2g/tCHPiTvfe97G+Zf+MIX5Pu///u7fg5oEAEEEBg0AX+3W91ddW1rW8qVyqANkfEggAACCCCAAAIIINCywEg8Jouzs6ITY5ZX11quhwMRQAABBBBAAAEEEEAAAQQQQOD2AmOjozI7PWUq0vB2DXGnIIAAAs8t3RHbtk1wuwa4UxBAAAEEEEAAAQQQQAABBBBAAAEEEEAAAQQQQAABBBBAAAEEEEAAAQQQQAABBG4v4HieaCZJoViUrd2921fYxRpeuHdXTk5PZWcvb9aH9qrEYzFZyM2YOW4a3l6t1W7VlWwmLdl0uufnhAD3W53Gs4P9J5j+WUN/NJH/4oM1k0rJVHbisZZ0kmTYtkwAHQUBBBBAAIGbChDgflMx7o8AAggggAACtxGouq64XucD3PWiSzKRkFgsKrqrX8i2za2uM4zZ9m2G0JfHfvjDH5b3vOc9jb5//vOflx/6oR/qy7HQaQQQQCAoAn54u+M4srq5desL/UEZF/1AAAEEEEAAAQQQQKBdArqBngZA6W0vNvNr1zioBwEEEEAAAQQQQAABBBBAAIF+F7gY3t6PC4H63Z/+IxBUAZ1fZQLcLZHoEM6nCup5oV8IIIAAAggggAACCCCAAAIIIIAAAggggAACCCCAAAIIIIAAAggggAACCCDQ/wJV1xPX80yudKVa7asBPX93yWSoaPB8r/puW5bMTk/JaCIhxZOSbOzs3NpwbmbaZJLt5PNyWDi+dX2tVkCAe6tyF47zg+w0vF0nQ+7m9+WgUHisZt2JQEupXJZIOGz+16IPrpAlooHuFAQQQAABBJoVIMC9WSnuhwACCCCAAALtECg7rqmmk6FduvGZboB2WRnWBYcf+chH5N3vfneD5HOf+5z88A//cDtOKXUggAACQyngf1FSr9dNeHsvd4wdyhPAoBFAAAEEEEAAAQT6RmAhNyOJkRFZ29wycxwoCCCAAAIIIIAAAggggAACCCDQXQHC27vrTWsI9JNAIh6XhdmcWYMU0UlVFAQQQAABBBBAAAEEEEAAAQQQQAABBBBAAAEEEEAAAQQQQAABBBBAAAEEEEAAgVsLeCJScVyTRbK8unbr+rpdwfP37krtPMC9XKl0u3nTngat56anRDxP7q88aksflubnJBaNytcfrojn6VnqTSHAvQ3u+gTTU6jB7Ro4d1I6lfXt7cdqvre40Aht1ydjsVQyDyw/yF2nTYZsS8IEubfhjFAFAgggMPgCBLgP/jlmhAgggAACCARJQAPcdVc93RmwE8Xf5U4/G59tdGaJfjzW6yWeeGKJJcO43vCjH/2ovOtd72qQf/azn5Uf+7Ef68QpoE4EEEBg4AX8TTh1t1gNoaw7zsCPmQEigAACCCCAAAIIINCqwER6XCYzGSkcF2Vrb6/VajgOAQQQQAABBBBAAAEEEEAAAQRaECC8vQU0DkFgiAQyqZRZt6Rrj8LDOKFqiM41Q0UAAQQQQAABBBBAAAEEEEAAAQQQQAABBBBAAAEEEEAAAQQQQAABBBBAAIHuCVRdT1zPk9Ny2eSS9C4q/OZjTsTjMj+bk2LxxKwJ7UXQuYasz01PSyQSlrWtbSmdnt58IJcc8cK9u2Y8GuDey0KAexv0NcC9er5DggayO64rrus+VvPibE5G4vHGz/TJWCqXRR/k6fGUCXPX0myQu+N5JtCOggACCCAwnAIEuA/neWfUCCCAAAII9ErA37jsxeWHbeuCfn7Wz8nZTNpsbqYfcWO23bb6B6Gij33sY/LOd76zMZTPfOYz8pM/+ZODMDTGgAACCHRNQL8Qqen1Wk/MZiR6XVav31IQQAABBBBAAAEEEEDgaoGReEwWZ2dFN6dfXl2DCgEEEEAAAQQQQAABBBBAAAEEuiRAeHuXoGkGgT4W0PB2DXGP2raQ397HJ5KuI4AAAggggAACCCCAAAIIIIAAAggggAACCCCAAAIIIIAAAggggAACCCCAQGAENJuk6riN0HbNlN7ey8vxyUlg+vi0jmhw+mhiRHby+3J0fNz1Ptu2LQu5GYnHYiZrW7Nd2lE0s3thNid1x5EHj1bbUWXLdRDg3jLdyweWnbPA9vsrj66tbWl+TnRXAA0LWlnfaNxfH2y5qcnHg9w1vU4z2j0xQXa2ZZm/aqm5nuh/YYtJl9eicwcEEEBgAAUIcB/Ak8qQEEAAAQQQCKiABt5Wzzcqa+Zz75PD0HB23bRMw3I19EuLXhjR4Ha/6GfeCJ9vX/EI+PjHPy7veMc7Gj//9Kc/LT/zMz8T0EcK3UIAAQSCJ3DxC5JypWJ2aH1y483g9ZoeIYAAAggggAACCCDQewHLsuS5pTuit+3c0K/3I6MHCCCAAAIIIIAAAggggAACCARXIBwOyzOLC6aDhWJRtnb3gttZeoYAAj0TWJzNyUg8LrGQ3Vhf1LPO0DACCCCAAAIIIIAAAggggAACCCCAAAIIIIAAAggggAACCCCAAAIIIIAAAgggMAACjueZnOfTclk0H1pzo7VodrRmlTiOE+hRPqvrQUVMXzVfpZtldGREJtJpiceiJgB/+dGqyRprR0klkyaru52h8K32iwD3VuUuHKcB7k8Gsl9VrZ/ef1Xgu/4+PZ5qBLk/WY8+ITTIXZ/cftG/hyyRkCbeURBAAAEEhkKAAPehOM0MEgEEEEAAgZ4L+OHt2pH84aHkDw6b6pNegMqMp8xiQQ1wv6ro51ibz7NX+nziE5+Qt7/97Y3ff+pTn5Kf//mfb+occCcEEEBg2AUuhreXTsuyvr0t3oVrqsPuw/gRQAABBBBAAAEEELhOYCE3I4mREVnb3DKTWygIIIAAAggggAACCCCAAAIIINB5gRfu3TWNsKFa561pAYF+FdCNF3WBYDxk9+sQ6DcCCCCAAAIIIIAAAggggAACCCCAAAIIIIAAAggggAACCCCAAAIIIIAAAgggEBgBzSfR8HYNHV/d3JJarSbJ0VFJp8YkGo2aYPSj42PZye8HMrfEsix5/u6SCW5f397pSth8OBw2udmaMRYOhcy5VMftvT05Lp607dxOZSckk0qZ3DPNP+tlIcD9lvoXd0nQJ1ozRU9+rV6XYql05d3NhMrzHRf0TiMjcdFwdw2/e1rR8Ds/AK+ZvnAfBBBAAIH+FCDAvT/PG71GAAEEEECgnwQ0vL3muubCSKFYlK3dvWu7r59ls5m0jCeTZqGgFt1rLGQuQ51dZNH/9Tch2zr/6bXVDu0dPvnJT8rb3va2xvj177/wC78wtB4MHAEEEGhWQK/Z1l3PvOYcn5zI5s5us4dyPwQQQAABBBBAAAEEEDgXmEiPy2QmI0fHRTNphoIAAggggAACCCCAAAIIIIAAAp0XeObOolnIwoZqnbemBQT6UUDnY5kAd0skej43qx/HQZ8RQAABBBBAAAEEEEAAAQQQQAABBBBAAAEEEEAAAQQQQAABBBBAAAEEEEAAgaAIXJUrHQqFTHh4Kjkq+mfP80yIu2ZxBalMjI/L5ERGDo4Ksndw0NGQ+XgsJqOJERkbHRUNcddUMdd15fD42LSvf25nWZzNmRxuzfs+LZfbWfWN6yLA/cZkLx+gYXbV8weHBtl140l0Mdh9ZmpSIuGw6ZA+SBvheCISsW0zKZOCAAIIIDCYAgS4D+Z5ZVQIIIAAAggERcDV4FtPRG+bDW/Xvi/Nz0nsfDOysG1JWNPbKS0LfOpTn5K3vvWtjeM/8YlPyC/+4i+2XB8HIoAAAoMu4OnmI54ret1Wi17c393fH/RhMz4EEEAAAQQQQAABBDoiMBKPyeLsrNmcfnl1rSNtUCkCCCCAAAIIIIAAAggggAACCDwuMDc9LcnRhOQPDyV/cAgPAggg8JhAIh6XhdmchCxLIiwY4tGBAAIIIIAAAggggAACCCCAAAIIIIAAAggggAACCCCAAAIIIIAAAggggAACCNxaoOZ6Undd2d7LX5ornRgZkUxqTPRWLEsq1apsbu+YtZdBKHfmZkWD1de2tqR02v6Qc8uyJB6NSjI5KqMjIxIOhUz+tY5fM120zXYHt/uuzy3dMW29uPyw59QEuLd4CjQEqH4eBnSTMLsWm7v0MA3F090AiqWSCSPSB+90dkJSyaS5v07K9Odk6p8pCCCAAAKDI0CA++CcS0aCAAIIIIBA0AT0gpLuCqhFL4w8WF1r6gKJ7hY4lZ3Qa0wSs+2gDasv+/PpT39afu7nfq7R9z/8wz+UX/qlX+rLsdBpBBBAoNMCF1+/TssV2c7vSbVa63Sz1I8AAggggAACCCCAwMAK6KQandyit0GY3DKw0AwMAQQQQAABBBBAAAEEEEAAgQsCY6OjMjs9JaflsqxubmGDAAIIPCbgz88KW5aECXDn0YEAAggggAACCCCAAAIIIIAAAggggAACCCCAAAIIIIAAAggggAACCCCAAAII3ErA9TypOq6Uq1Uzb9M7z916stJIOCzpVEoy4ynzq6DM8/TXgWpa2PLqqjiOeyuPiweHQiEZicVMxnU8HpPQeaZYuVKR3f0DqVQqcpZS1pmi5vcWF0z22f2VR51p5Aa1EuB+A6yLd63rDgmeZ3Y+WFnfaLGW2x+mD2QNkL9Y9Gca5K67BPhF49tty5IIkzRvj04NCCCAQAAECHAPwEmgCwgggAACCAyoQPn8IszG9o75zNvsTn+5qUlzsSVq243NxAaUqGvD+sxnPiM//dM/3WjvD/7gD+SXf/mXu9Y+DSGAAAL9IKCbjmh4u5a62Z31QI5PTvqh6/QRAQQQQAABBBBAAIHACyzkZiQxMiJrm1tSKpcD3186iAACCCCAAAIIIIAAAggggMAgCLxw764ZBhuqDcLZZAwItFdgKjshGuLO/Kz2ulIbAggggAACCCCAAAIIIIAAAggggAACCCCAAAIIIIAAAggggAACCCCAAAIIDKeA5pXUHEf2Dg7ksHB8JYJmOicSIzI/M2Pus7KxIZVKtedo8VhM7szNyknpVDZ2dq4MoL9JR8OhkCRHE5JKjkk0GhEdu6a6FIsnspPPi4bed6Mk4nFZmM31PPfbHysB7i2edX2SaThQUHY9eHIYGt4+nkyKHbLNBM2LYe4a4h6y9ClAQQABBBDoVwEC3Pv1zNFvBBBAAAEEgi9QdV3RHNybBnMtzc9JLBqVeOjlzcSCP9pg9/Czn/2s/MRP/ESjk7//+78vv/IrvxLsTtM7BBBAoEsC+lpV81zR6/q6g+3+0ZHsHx615cuELg2BZhBAAAEEEEAAAQQQCLzARHpcJjMZKRwXZWtvL/D9pYMIIIAAAggggAACCCCAAAIIDILAM3cWRRe/3HTexiCMnTEggMDVApFwWHR+lq4NioVssyiOggACCCCAAAIIIIAAAggggAACCCCAAAIIIIAAAggggAACCCCAAAIIIIAAAggg0JqA5pVUXFeqtZqZs1l3nCsrsm1LlubnRedx7e0fmIyTIJTc5KSkxpKyu38gB7fsUzgcNvnVqWRSQucZYmqiWS6HhULXh5vNpCWbTkuhWJSt3d6vbyXA/YYPAQ0GqnueSfx3XVd28vvmZAa5aIDe3My0eaL7RSdrapC7ZVlM3AzyyaNvCCCAwBUCBLjz0EAAAQQQQACBTgnoZmW6aVn+8FDyB4emGd2NbiQel1q9/orPwLooUD9z6n30s6YuEKS0R+BP//RP5Ud/9EcblX3kIx+RX/3VX21P5dSCAAII9KmA7sNaP99cU4dQLJVkN79vXqMoCCCAAAIIIIAAAggg0F6BkXhMFmdnzfvt5dW19lZObQgggAACCCCAAAIIIIAAAgggcKnA3PS0JEcTj83bgAoBBBDQ8HZdGxS2LAnbxLfziEAAAQQQQAABBBBAAAEEEEAAAQQQQAABBBBAAAEEEEAAAQQQQAABBBBAAAEEbiOgGVt115Xd/X05LBw/tarc1KQJNq9Uq7KyvnGbZtt2rOZJ312Yl3AoZPqkQfQ3LVqHriPNpjMSj0VNRrWWcrUqu3t5Oa1Ublpl2+6vmWbJREJ28vlrz0/bGn1KRQS431C54riiIUH6pNnY3umbYCD/yX5aLouG6+nETb9ouB7TN2/4QODuCCCAQI8FCHDv8Qm4QfP6vkGL7rLEeokbwHFXBBBAAIGeCejGZVXXvbJ9/TzsuK75XFw4LsribM58ztRrLxHL5vWujWfu85//vLzlLW9p1PjhD39Yfu3Xfq2NLVAVAggg0F8CurGmhrdr0S8OtvVif7ncX4OgtwgggAACCCCAAAII9JGATrZ5bumOmXTz4vLDPuo5XUUAAQQQQAABBBBAAAEEEECgfwXGRkdldnrKfA+2urnVvwOh5wgg0DaBqeyEZFIpMy8ratttq5eKEEAAAQQQQAABBBBAAAEEEEAAAQQQQAABBBBAAAEEEEAAAQQQQAABBBBAAIFhFNDkkqrjmoDyzd09qT0l/HwinZbJTFo8z5OXHq2K+5Rsrm5ahsMheWZxURzHkeXVNXE17LLJonlhGkifTo1JJBxuHFUonsj+0dFTPZps4tZ3W5qfM9nZX3+4Yux7XQhwb/IMaC5Q3XNFb4ulkglv76eigXoj8bh5ot9feWSeKNPZCROyp5M4Ixq2108Doq8IIIDAkAsQ4N4fD4Cq6zXezOrrrG6acl3R9xoEvV+nxO8RQAABBDotUHZcE8iur1966UKvX4QtSxzxzJ+fLPq7MC9gbT8tX/jCF+QHf/AHG/V+6EMfkl//9V9veztUiAACCARdQL8k0J1r9SVIr2/mDw7loFAIerfpHwIIIIAAAggggAACAyGwkJuRxMiIrG1uSYkNlAbinDIIBBBAAAEEEEAAAQQQQACB4Au8cO+u6SQbqgX/XNFDBDotkEwkZG5m2jQTb2Iecqf7Q/0IIIAAAggggAACCCCAAAIIIIAAAggggAACCCCAAAIIIIAAAggggAACCCCAQL8L1F3NMXFNWLlmmFxVopGImb+lt1u7e1IoFgMz9Gw6LdlMWmr1uqxubErdca7tWzwWlVRyTJKJEbFDIZMvpjku+0cFOTo+Dkw4vQ5E59Jqzsz9oAS4x+OyMJsTywtCnPy1p7p3d9DwOi2n5bKsb+8E6kHVjIo/abNSrcrK+oY5RHcS0GB3DXHXQuBeM5LcBwEEEAiGAAHuwTgPT+uFcx4wqPfRN7a6u1DIsiRkdkyxLg1pfzLwXYNw9RgKAggggAACvRbQCxkXX5Euvs41u0lJr8fQj+1/8YtflO/7vu9rdP33fu/35Dd+4zf6cSj0GQEEEGhJQF9/NLjd3+VVL/bvHRya3V8pCCCAAAIIIIAAAggg0B2BifS4TGYycnRclO29ve40SisIIIAAAggggAACCCCAAAIIDLnAM3cWJRwKsaHakD8OGD4COvd4aX7OrPmJ2valc4+7reR6Ijq1mdnN3ZanPQQQQAABBBBAAAEEEEAAAQQQQAABBBBAAAEEEEAAAQQQQAABBBBAAAEEEGiXQMVxpVqrycbOrmhO82XFsizJTU5KcjQh5UpFVje32tV8W+oZHxuTmcmsqeu4eGLC6C8bi84/0/zp8bGkjMTjEgqFxLYsM/7d/X05LVcCl7F9ce6cBsyvbGxKrVZri1urlSQIcH86nU4u1F0RNCzooFCQ3fx+q9Y9P05PdrlafeyJoQ/K9HhKQrYtqWRSIgTF9vw80QEEEECgGQEC3JtR6s19NNBWd1XS9w5adLck3QBGd8zR192LRRcv6JtzLbqXjh6jbxL1za++wdUSC9kscujNqaRVBBBAAIGnCOhrll6E0hKUxYGDeMK+9KUvyfd+7/c2hvbbv/3b8v73v38Qh8qYEEAAgVcI6Oequnf2yeq0UpGdvfyVX3rAhwACCCCAAAIIIIAAAp0TiMdicmdu1mxWu7y61rmGqBkBBBBAAAEEEEAAAQQQQAABBBoCc9PTZsFP/vBQ8geHyCCAwJAKaHi7LpwLW5aE7WBEpvvf5YfO+xSMXg3pA4RhI4AAAggggAACCCCAAAIIIIAAAggggAACCCCAAAIIIIAAAggggAACCCCAwI0FNCuy5npydHwsO/l9kwF5WZmayMh4KmV+/9LKoxu3040DNMR9OjthmtJAdp13Wjotmz5rznQ0EjGZ0/FoTEIh29xPc6k1W1tD6YNcNHh+cTZn5tDpeDZ3dqVYKvWsy4mR4izZ1wAAIABJREFUuCzkcmJ5Vz1ieta13jaswe1V9yyMToueJA1g1VDVQSzJRELmZqbN0AiKHcQzzJgQQGDQBAhwD94Zvbjpi//e4fCoIKVyudFZs1lKJCy6qYoWP6Tdv4MGvesbeQ1wz2bSkk2nRRc46AYrFAQQQAABBIImoBeiHE8D3Hmd6tS5+fKXvyzf/d3f3aj+t37rt+QDH/hAp5qjXgQQQCAQAhc3xao7juztH0ihWAxE3+gEAggggAACCCCAAALDKJBO6QSerPnuYmV9YxgJGDMCCCCAAAIIIIAAAggggAACXRcYGx2V2ekp0TmFq5tbXW+fBhFAoPcCU9kJyaRSolOzovbZwrkglKrriXthwaLOc9b/LytMKwvCGaMPCCCAAAIIIIAAAggggAACCCCAAAL/n737AZHtr+s//j4zs7Oze+fO3f87++/e7369fhVFyUoURVHCMMQQBKEoEARBEIQkQRD6h2EkFUVRFEUURRSFIYY/JLMsS5SsLOt+/9z9/392Z//Pzp9zfrw+e8869+/O7M6fMzPPT8R+vXvO5/M5j3NmzpnZz+f1QQABBBBAAAEEEEAAAQQQQAABBBBAAIFqgbOK78ZArW5uurDzJxWFdU9PTJjneba6uWUnp6eRRVQw+9TEhMu3VGa2si9LpbKl+pMu/FzHoIj6w6Njy+X3rFyuRPZYHu2YQtwVUK8MTxUFz+8dHLSl/wS4P4FdF5ZeUCoa9Lx/eNQTIUHZ8TF3UcY8jwC+trwcabTTBRTeHBbf3aLMKg/+Ua+rRMwzoi07/SxHp/8EuEfnXIQ90bODXvkKFszt5a1ULtfcST0cPmmRmPm5WetLJAhxr1mSDRFAAAEEEOguga997Wv2rne96+KgPvOZz9gv/dIvdddBcjQIIIDAAwHN7y4F+iOHuZVP9YX57l7+oYnfYCGAAAIIIIAAAggggEDrBW5PT1mqv98teM/iSq33p0UEEEAAAQQQQAABBBBAAIHeFXhh/jl38PfuL/QuAkeOQI8KpAcHbXpywh19fzwWqTkIRf/87/q5fP48YP4p4fJ9sacHu/foaeWwEUAAAQQQQAABBBBAAAEEEEAAAQQQQAABBBBAAAEEEEAAAQQQQAABBBBAoM0CCm4v+oEdHZ/Y+va2yzd5tGhM1Gx20oWfHx4fu7mVnVCUJz05NuoC28NSrlRsL7/fttDzRrmNDg/Z6NCQq07zXNtxTghwf8LZLDwIb9eAQgWw9krRagnjoyPuTSLmmSW8mPtJQQCBxwV0m9XNtxIEbgByrYWByLVKsd1lAgS4XybUut/rPUCTEVS08Mvy+kbDGtc9+c7MtLsfJ58ywaFhjVERAggggAACCERO4Otf/7q94x3vuOjXpz/9afvlX/7lyPWTDiGAAALXFSj559+xqGh12s2dnboWxbpu++yPAAIIIIAAAggggAACTxZIJBL2/NysW8D2RcLiuEwQQAABBBBAAAEEEEAAAQQQaKnA87fnLBGP28r6hp0UCi1tm8YQQKC9ApoAODeVvZjbE6UxxJpvVSqX7f7yigtvH76VMc1FcvOQHox1Zs5Ee68fWkcAAQQQQAABBBBAAAEEEEAAAQQQQAABBBBAAAEEEEAAAQQQQAABBBBAAIEnCyi8XTmyy2vrdnp29sSNsmNjlrmZNoWfa5zUk0Leo+ob8zybmhi3WDxu27ldKzzlGKPa/2f1SwH1E6MjbpxasViyhdXVlh4GAe6PcJeDwMpaDeHkxNY2t1p6MqLQmC7EmckJG0ilXHcSnmcJUtyjcGroQ4QEqkPF1K2zYtF837eK77v/DsvZWdENTta/DWcyplU79BqLe577//ClFQbA+y764PtF27CGQoROfMS6QoB7dE6Inhv0/KDw9q3c7kPvA43o5Qvzz7n3gv54rBHVUQcCCCCAAAIIdJDAN77xDXvb29520eNPfepT9iu/8isddAR0FQEEEHi2gELb9T2LSrFUsu3dXTs+OYUNAQQQQAABBBBAAAEEIiIwMjRkY8NDDV/ANiKHRzcQQAABBBBAAAEEEEAAAQQQiLTA9MSEpW8MWi6ft9xePtJ9pXMIINB4AYWiz05lXcWadxCFEHf9eb/o+499X6iJcdnxMddXwtsbfy1QIwIIIIAAAggggAACCCCAAAIIIIAAAggggAACCCCAAAIIIIAAAggggAACCFxfIBz/pHyTxZXVR9Jfz+sfHBiw2eykC21fWF2zUql0/YapoWEC/cmkzU1lXa5vpVJx50g/W1EIcH9EuVDxXRDzol4o5XIrzkEk20gPDtr05ITrGwMoI3mK6FQbBKpDxfT+kN8/cIs91PpeoTd7DUzWz1qLVjDRgOuYfT/wvdZ92a67BQhwj875DRd10CpDewcHDe/YnZlp976RIsC94bZUiAACCCCAQNQFvvnNb9pb3vKWi25+8pOftM9//vNR7zb9QwABBC4V0B81SoFvQWBuZdrdvbz7PNVJq85eepBsgAACCCCAAAIIIIBAFwjMz81aXyJhy+sbLpSJggACCCCAAAIIIIAAAggggAACrRO4eeOGTU2Ms7Ba68hpCYHICIwODdno8JDrj+YS9MU0m6D9JZxPUb2wBOHt7T8v9AABBBBAAAEEEEAAAQQQQAABBBBAAAEEEEAAAQQQQAABBBBAAAEEEEAAAQQuFwgzIzd3dmz/8OixHTSXUuHtfX19ltvbs1x+//JK2aLlAgpvV4i78jmVU7O6uWknp82f/0qAe9WpLvqBCwyqHkzY8ishIg2Oj47YcCZz0ZtkLOYGflIQ6FWB8P1Bx6/3iL39A7fYQ71Fb/aDqZQNDKQsVRXkflIoWKlUtvKDhSMSiYQbdK2beFj0Eoy7QHfPPM/OQ85M71vnA7PD39fbJ7bvTAEC3KNx3sp+YOUgsLNi0YWXXOV94bIj0YIqWlhFr38tqkJBAAEEEEAAgd4R+Pa3v20//MM/fHHAn/jEJ+w3fuM3egeAI0UAga4TCMxMn6M0qVvl4OjItnf3WraaadeBckAIIIAAAggggAACCDRRINWftNvT024Ay4sLi01siaoRQAABBBBAAAEEEEAAAQQQQOBpAi/MP+d+de/+AkgIINADAppQlh0fcxPLVBIxzxKaOBCREo6b3tjecX/vVwkXgYxaXyNCRjcQQAABBBBAAAEEEEAAAQQQQAABBBBAAAEEEEAAAQQQQAABBBBAAAEEEEAgAgLKbC36vpXKZVtYWXXzJquL53k2OTZqmXTaCmdntry2bg9vEYGDoAsXAsr1nRgdcedLZXMnZ/uHh00VIsD9AW84kFDBqy8tLjUVPeqV60K8e+f2Y90kxD3qZ47+NUNAN9qSr5h0cwHNGmysn60qCnAfSKVs+FbmYiD2ZW0r5DkMeD8Pdlfo+2V78ftOEyDAPRpnrFDxXWi7wtub9d6gRR8U4q77M/fiaJx3eoEAAggggECrBL7zne/Ym970povmPv7xj9tv/dZvtap52kEAAQQaKqDFr/QdrIo+P+nLb/3RgoIAAggggAACCCCAAALRFBgfGXF/ozw6PrG1ra1odpJeIYAAAggggAACCCCAAAIIINDlAs/fnrNEPG4r6xt2Uih0+dFyeAj0tsDo0JCNDg85BI3974vFrF1TAIp+4PrwaHi8/t0Pgofek8ZHR2w4k7G+mGeax0BBAAEEEEAAAQQQQAABBBBAAAEEEEAAAQQQQAABBBBAAAEEEEAAAQQQQAABBKImoLwT5cru7R/Yzt7eY927eeOGZcfH3L/fX1m1crkctUOgP08Q0Jg7jb1T0bnd3t1tmhMB7mZWeRAepPigtc0tOzo5aRp4p1Q8PzdrCo5eXF1zk7LDVQUYVNkpZ5B+NkIgXNjBvRkfHNh2rnlvxrX0V+HN6cFB6+9PWiqZdLvsHx65m7v73Y1B93v996Ml5nluUDRDomuR7oxtCHBv/3kKwwdz+bzl9vJN7ZAC3PX6TsS8xyZDNLVhKkcAAQQQ6DkBfT7W4oC651DaL/Dd737X3vCGN1x05GMf+5j9zu/8Tvs7Rg8QQACBOgQ0ebvkB25xvEqlYjt7+aavWlpH99gUAQQQQAABBBBAAAEEniLwqttzFo/H3WCjUqmEEwIIIIAAAggggAACCCCAAAIItEFgemLCjQ9uxTjFNhweTSKAgJn1J5Nu4p9+qkRhrHCh4ru+nIe4x9xPlaLvm9Ztv3d/4eLcqd93ZqZN8xWSjDnjmkYAAQQQQAABBBBAAAEEEEAAAQQQQAABBBBAAAEEEEAAAQQQQAABBBBAAIGICSjvpFjxrVyp2MLKqlX88/FRYRlI9Vt2fNxlMK9vbdvh8XHEjoDuPEtgOJOx8dER833fXlpcahrWYCpls1NZ84JAEW29V8LwVR35wdGRbWzv9B7CU45YF8dJoeDeRLSqQBjizsBKLpFeECj6gbmAsXLZBbd30sIOeu0mEgkX7K4B0Zq4MZBKudMWhQHdvXD9tOIYCXBvhfKz2wgnIdxfXnHvFc0suhdrcRXNf+iPP75IQzPbpm4EEEAAgd4R0OQ6rRIYLv7TO0ce3SP93ve+Z6973esuOvjRj37Ufu/3fi+6HaZnCCCAQJWAvmxWcLu+X1HR4nha/EpfeFMQQAABBBBAAAEEEEAg2gKDAwM2m510izC9vLQc7c7SOwQQQAABBBBAAAEEEEAAAQS6WODmjRs2NTFup4WCLa9vdPGRcmgI9KbA6NCQm6ujouzzvljMjRVuZ6k8WKRdf9uPxc7HLIdzEBTsrjHTGjtdXZ6fm3XzF1KMcW7nqaNtBBBAAAEEEEAAAQQQQAABBBBAAAEEEEAAAQQQQAABBBBAAAEEEEAAAQQQeIKAxkQpwD1/eOiyZatLPBaz6ckJl9eq/OUVxmp23DUUBqsroP+VJs6HHRxI2Wy2hwPcFSKkFxMBQpe/RtKDg25VAYXIalCoBmHGvXYPD72832yBQL0CYSjzWbHoJjt0Q7CYVgXR4G4Nog5fv555bqA3pTMFCHBv/3kLnyHWNrdasshDdnzMLaYSlQka7T8D9AABBBBA4DoCWsxMeboK1VWsru4vCnAPiz7r6d/4zHcd5evve+/ePXvNa15zUdFHPvIR+4M/+IPrV0wNCCCAQJMFyn5guteoKExicydnxVKpya1SPQIIIIAAAggggAACCDRKIPybxP7hoXuepyCAAAIIIIAAAggggAACCCCAQPsEXph/zjV+7/5C+zpBywgg0FCB/mTS9B2cfqqEAekNbeSKlRUfLNS+uLrm5g6pn+EcBI0CeNKCEppnpPkKfcwxuqI6uyGAAAIIIIAAAggggAACCCCAAAIIIIAAAggggAACCCCAAAIIIIAAAggggEAzBDTmqVTx7axcNmVGKmO2uty6edPGR4bdP728tGzBg6yUZvSFOpsjoKxshfCfnp3Z8tp6cxoxs54PcC9UfIf70uJSV4Q0N+1KeVCxBl5qAKYuUBUGWDZbnPpbKaBgMQWMqRydnNjG9k5XvS88+vqttiWgs5VXWmPaIsC9MY7XqUULwCjEXasl6YG82Ys96DU8N5V1kzW09kJ/PHad7rMvAggggEAPC4SLkDxKoHtZbi9vmZvpi8mBek7U5z5KewRefvllu3v37kXjH/7wh+2P/uiP2tMZWkUAAQRqENDnJH234v6AUS7b9u6uHR2f1LAnmyCAAAIIIIAAAggggEBUBDzPs1fdvm2xmOcGHFUqlah0jX4ggAACCCCAAAIIIIAAAggg0HMCiUTC5mdnTJ/XV9Y33HhFCgIIdLbA6NCQjQ4PuYPQsKy+WMyNC45K0Rwr/b3//vLKeR8fmUOUy+fdGLOw6PcKb9cxxTzPkow1i8qppB8IIIAAAggggAACCCCAAAIIIIAAAggggAACCCCAAAIIIIAAAggggAACCPS8gHJQihXfZZ+sb28/5JHq77fZ7KQbI6UsSWXQUjpPQGPXNC7v6PjY1rYePseNPJqeDnAPw5oPjo5cUDOldoFMOm0ToyPujYZAv9rd2DK6AsptL/rnCzrsHRzYdm43up29Zs8GUykXytmXSLiaNLkj/G/3v2OeJbwoDQO/5gF36e4EuEfjxJ75vmmhJK2mtLy+0ZIQ97t3bruDTxHgHo2LgF4ggAACHSKg5119BvYfrPCnSXbxWMz2j47cEei/t3K77l6mz3kzkxM2kEqxaEibz+/CwoLNz89f9OKnfuqn7E/+5E/a3CuaRwABBB4X0O2lFPim+41Wk93N79vu/j4ry3KxIIAAAggggAACCCDQgQI3b9ywqYnxh0KaOvAw6DICCCCAAAIIIIAAAggggAACHS+gQOSxkRHTkF6N59DkIALcO/60cgAImObiZMfHnERfzHPzcaJSNFmx5AdPnE+RHhx0/dYYM83B0vwDHcvwrYwbb6ZCgHtUziT9QAABBBBAAAEEEEAAAQQQQAABBBBAAAEEEEAAAQQQQAABBBBAAAEEEEAAAQkoK7JUrtjG1vZjYzAV/D1865adnZ25HElKZwqMj46Yxtzu7O65rJtmld4OcPcDF2CnoGYFNlPqE3haiLsGbXrmWSw640jrOzC27jmBwMxK/nnI2Mr6Rk9ObuhPJl2o+610+mIAddQGhPfchXnJARPgHp0rouifh+G24nlCr9U7M9NMcIjO6acnCCCAQOQFyn5get7Vvcr99H230p8m0qnofz+paMLd9OTExa+0wI8W+qG0VmB5edlu3z5fvEXlJ37iJ+zP/uzPWtsJWkMAAQQuEdDkbX0fqHJ4fGzbu3tWLpdxQwABBBBAAAEEEEAAgQ4V0HdC+m4ol89bbi/foUdBtxFAAAEEEEAAAQQQQAABBBDoXIFEImEzkxOm8YIqGuexsb3z1DEenXuk9ByB3hSoDnCXQJTG7IdjohdX1+ysWHzsBCmofTCVsvSNQRfeHhaF0GtsGaPLevOa5qgRQAABBBBAAAEEEEAAAQQQQAABBBBAAAEEEEAAAQQQQAABBBBAAAEEEIiigLJQlIlyfHpq61vbj43DnJ3K2kB/v8tJyZNJHcVTWFOf5nQeUylb29xyY26bVXo6wD0MF2Li8dUvrzBIVjUo0E9RTXqTUq5fwosR4n51Wva8hoCuwUpgbgCwBjQ/qSisXUVBllrIQeXg6MhNcOjlokHVbiWYTMYxxDzPkgR1RvKSIMA9OqdF7yfFB2G4enBrZglDUzTJQfddCgIIIIAAAs8S0HOuAtzDUu/zrlaWSyWTbkKwnhP74zEm2bX4kltbW7OZmZmLVj/0oQ/ZX/zFX7S4FzSHAAIIPFkg/EOFflsslmwzt2OnhTO4EEAAAQQQQAABBBBAoIMF4rGYPX97zjzPs3v3Fzr4SOg6AggggAACCCCAAAIIIIAAAp0poPG7YyMjpuGBvu+7cc3NnEzSmUr0GoHOFrgzM30+HqtqGHBU5t4UKr6VymW7v7zyGLIWfRy6lXEB7irqfhjc3tlnhN4jgAACCCCAAAIIIIAAAggggAACCCCAAAIIIIAAAggggAACCCCAAAIIIIBANwooH7Jc8W0rl7ODo+OHDlF5Wrenp6wvkbDF1TUrlkrdSNATxxSOyXtxYdGCB9nCzTjwng5wL/qBC29eWd+wk0KhGb5dX6febObnZp94nOfh2YS4d/1FELEDDIOUw265gcEa3RyY+Q/+UW+q34+xPJ/gsHdwYLm9fMSOpn3d0aDw7PiYGxyugdVPC8JvXw9pmQD3aF0DZxXfva/oAfysWGx45/SQr9V99JrU+1qSAN2GG1MhAggg0G0C4eddHVf4rKvn3qsULfAzOjTkngn1bEhpncDm5qZls9mLBj/4wQ/aX/3VX7WuA7SEAAIIPEFA372UAt/0nbXuLTt7Wkn2ECsEEEAAAQQQQAABBBDoAoGhmzdtYmzU/a1Df/OgIIAAAggggAACCCCAAAIIIIBAawVemH/ONajQdoW3X3WsR2t7TWsIIFCrgMYBa7KYhmD1x2K17taS7cJF3DXWbDu369rU+GUFt2v8mOYOqajvCY9xZC05KTSCAAIIIIAAAggggAACCCCAAAIIIIAAAggggAACCCCAAAIIIIAAAggggAACVxIIc2mfNh7zxsCAZSfG3TjN+8srV2qDnaIhEI69vXd/oakd6tkA9zDMjonH9V9fGoSpQaOlctlSyaQblFld9O9y1UBN5WYnIzawtP4jZo9OEghf25q00NeXcEGTTyq6Ue4fHVm5VHY/meDwuFL4Wtdga8I6o/cqIMA9WucknLSgBWG0MEyjixZUyKTTkZyw0ehjpT4EEEAAgcYIaPU/fYmk5+KDo6NrVTqcydj46AgL+1xL8Wo77+zs2Pj4+MXOH/jAB+xv/uZvrlYZeyGAAALXFNCiVWU/MH3+Udk/PLSd3T2rXHGBkGt2h90RQAABBBBAAAEEEECgCQJaTHYglWrId0pN6B5VIoAAAggggAACCCCAAAIIIND1AppEcloo2HITxiF2PR4HiEAHCITjgaM4Nj+ch6GFHTW3QuOWh29lLuYLxTzPBbdrjhAFAQQQQAABBBBAAAEEEEAAAQQQQAABBBBAAAEEEEAAAQQQQAABBBBAAAEEEIiygMZDKQ9F+VuHx8ePdXVseNiNjzo+ObW1ra0oHwp9e4aAMnPv3rntxry9tLjUVKueDXA/q/imqKG1zS3TigiU2gU0EFMDRx8tumBluZXbtfiDkHddzFEcXFr70bJlpwmEIcoKqdTNUmUwlXI/BwZSpvBJXZe89ms7s/3JpCmogddybV6t3IoA91Zq19ZW+GyhAHcFuTeyzM/NmhZTSMUfXjSlkW1QFwIIIIBAdwk0MsBdz4LPz826Z8L+eMyYg9e6a2Vvb89GRkYuGnz/+99vf/u3f9u6DtASAggg8ECgHAQuvF2lcHZmGzs7ViyW8EEAAQQQQAABBBBAAIEuEkgkEu47oCAI7MWFxS46Mg4FAQQQQAABBBBAAAEEEEAAgc4RIMC9c84VPUWgXoHqMVhRHA9cqPhuEpvmBGnOUFjiCm6PeYwZq/eEsz0CCCCAAAIIIIAAAggggAACCCCAAAIIIIAAAggggAACCCCAAAIIIIAAAgi0RUDpKMqFLJZKtry+YZVK5bF+KGM11d9vmzs5U3YtpTMFlDU8O5W1cqVirywtN/UgejbAXYFDCh5qRshqU89YRCpXqLOCZF2oc1/CRoeGbDu3a3sHB+7f78xMu9+FJeaZJav+d0QOg250oUBJK50EgRs4rJB2yvUFwpuSatLrWK9nSvsFCHBv/zl4tAdPWkCiEb0MX4PcSxuhSR0IIIBA7wiEz8XVCxtd5+j1hdNAKsXz4HUQr7DvwcGB3bp162LPH/uxH7MvfelLV6iJXRBAAIGrCfhBYLqn6I8T5XLZtvf27PDo8ZVlr1Y7eyGAAAIIIIAAAggggECUBEaGbtnY8LBbpFbjKCgIIIAAAggggAACCCCAAAIIINB6AQLcW29Oiwi0SkCh6NnxMVMgel/EBuSHY6BDC00XCIPbW+VDOwgggAACCCCAAAIIIIAAAggggAACCCCAAAIIIIAAAggggAACCCCAAAIIIIBAIwTCvOkwI/nROj3Ps1fdnjP9XFxdc0HvlM4USA8O2vTkhJ2endny2npTD4IA9/UNNwGZ0jgBDSrV4NKwnBWLpsB3DeLsI/y5cdDU9JiAH5gVfd90zWmlE9/3UWqQQDhgXNWl4t9fnKFB1VPNFQQIcL8CWgt2KVR8Oy0U3HtQo8rdO7fPF0yJeW4yBAUBBBBAAIFaBXRf0rOxviS6bgkD3HkWvK5kffsfHx9buurz9Y/+6I/al7/85foqYWsEEEDgCgIKbFdwuwLcgyCwvf0Dy+Xz7r8pCCCAAAIIIIAAAggg0J0Cz83OWLKvz/2NQ3/roCCAAAIIIIAAAggggAACCCCAQOsFCHBvvTktItAqgTsz025eTTKCc2qKD8YHaJhywmO8cquuCdpBAAEEEEAAAQQQQAABBBBAAAEEEEAAAQQQQAABBBBAAAEEEEAAAQQQQACBxgooFeWs4lulUrH7K6tPzKRVruPzc7MuwH1hdc1KBLg39iS0sLbR4SEbHRqyo+NjW9vabmrLPRvgrgCiShDYwdGRbWzvNBW51yoPB5buHRzYweGRlcpl07/1JRKOQgM6EzECaHvtumjF8YYrnaxtbtnRyUkrmuypNsLFGWKeZ0lew20/9wS4t/0UPNaBcBGJRga4a6KG7qF6yWnCBgUBBBBAAIF6BPRFkr5Qund/oZ7dnrht+DmPAPdrU9ZVQaFQsIGBgYt9fuRHfsS+8pWv1FUHGyOAAAL1CoTfr2g/fb+iFWX1/R4FAQQQQAABBBBAAAEEulcg/HuEFnF6aWGxew+UI0MAAQQQQAABBBBAAAEEEEAg4gIEuEf8BNE9BK4oEH7/poD0/giOB1aAu+b5MEXgiieY3RBAAAEEEEAAAQQQQAABBBBAAAEEEEAAAQQQQAABBBBAAAEEEEAAAQQQQCASAsqZVt703v6Bbe/uPrVP2fFxu3lj0I6OT2x9u7nB35GA6dJOjI+O2HAmYzu7e7a7v9/Uo+zZAPdyEJjCiHL5vOX28k1F7qXKFdI+PzfrDvn+8spD4U7TkxOWHhx0v4t7nvUxurOXLo2WHGu4MMPK+oadFAotabPXGpmbytpAKuVev3odU9onQIB7++yf1XKh4ttZsWiLq2sN6+DdO7dNKzURmNswUipCAAEEekIgXAmwUfel8DmQ+1FrLx+tzphMJi8afde73mVf/epXW9sJWkMAgZ4R0B8h9H2p7iHFUsm2cjk7OeX7lZ65ADhQBBBAAAEEEEAAgZ4WGB8ZtuFbt9xgo7WtrZ624OARQAABBBBAAAEEEEAAAQQQaKcAAe7t1KdtBJonkB0fs0w6zRj85hFTMwIIIIAAAggggAACCCCAAAIIIIAAAggggAACCCCAAAI4iyELAAAgAElEQVQIIIAAAggggAACCCBgZxXf/CCwV5ZXrFKpPFUk1d9vs9lJ8zzPZSeXn7EtrNEVCHPR1ja37OjkpKkd7dkA93BVBALcG3t93ZmZtv5k0g6Ojmxje+exynVxJxIJS8TjFo95lvBiRo57Y89BL9d25vsWBGb37i/0MkNTj30wlbLZqawpur0/HmtqW1T+bAEC3KN5hYTvQ9u5Xds7OGhIJ5m00RBGKkEAAQR6TiBc3KhRn3nDLyqSMT7DtfJi8n3ffYYO9EHHzN7xjnfYP/7jP7ayC7SFAAI9IKC3mFKgP0CY6X1H9478weHFe08PEHCICCCAAAIIIIAAAgj0vMCrbs9ZPB53g5LK5XLPewCAAAIIIIAAAggggAACCCCAQLsECHBvlzztItB4gb5EwgZSKdOkrfTgoMViMUsx/r7x0NSIAAIIIIAAAggggAACCCCAAAIIIIAAAggggAACCCCAAAIIIIAAAggggAACCJiZcqaLFd8Fea9vbV9qMjUx7sZ2HR6f2Mb25dtfWiEbtFwgzMB+cWGx6Tk5F1m8QZgG1vLDbU+D5SCwslKJzJ4aNt6ennVuq+HFpCN4aXHJBT49qegNSmG0GoCqogB3hQBSELiuQNE/Dxt71vV33TbY39zrN5NOW9zzrI8VGNp2SRDg3jb6Zzas9yC9F6k0KjBX983pyQlec9E85fQKAQQQiKRAeD8qlctudb9GlNHhIRsdGnKf3XgEbIRo7XX09fVdBKe97W1vs3/+53+ufWe2RAABBJ4hoG9G9f2o/gChcnB4ZNt7e89cQRZQBBBAAAEEEEAAAQQQ6D4BBUjNZrNWrlTslaXl7jtAjggBBBBAAAEEEEAAAQQQQACBDhIgwL2DThZdReARgerAdgW3639XF8bec8kggAACCCCAAAIIIIAAAggggAACCCCAAAIIIIAAAggggAACCCCAAAIIIIAAAs0RUHJKyQ/cPMmVjU0rnJ1d2tBAf7/LeFQ2snK6tC+lswTmprKm8XoK7D88Pm5q53s2wF2qClhVPpFeaCvrG3ZSKDQVu9sr708mTasP1BISqG118Y2PjjgWBqN2+9XRmuNT6JgWZ1jb3HKrnlCaI6DB5PNzs67yVJzFF5qjfHmtBLhfbtSuLapD3Bv1fKFJWZ6Z9fOaa9dppV0EEECgowT0RZLCeLdzu7Z3cNCQvocB7omYZwlPdyVKqwRSqZSdPfhC8C1veYv967/+a6uaph0EEOhiAd0ndL9QKZwVbSu3435SEEAAAQQQQAABBBBAoPcEJsfG7NbNtOUPDm0rl+s9AI4YAQQQQAABBBBAAAEEEEAAgYgI3Lxxw6Ymxu20ULDl9Y2I9IpuIIBALQKZdNqy42MPbaohVjHzLOadz5ehIIAAAggggAACCCCAAAIIIIAAAggggAACCCCAAAIIIIAAAggggAACCCCAAAIINEfADwIrVnw7PTurawymxm2mBwft6PjE1re3m9M5am2aQDh2r1gq2cLKatPaUcWDAymbzWbNCwJFmfdeOav4LsB9cXXNzoqEFF33CtDFK8daLfVGpRUnVMIgaJ0TlZjnWZ9Gq1IQqFEgDB9TSKXCKinNE9AAc73eCfBsnvFlNRPgfplQe38fhrhrURM9Y/j++b3tqiVc3YdFE64qyH4IIIBA7wg0+h4UyoWrvym8Xc+AlNYJ3Lhxw04eLFD1Qz/0Q/atb32rdY3TEgIIdJ2A7hOl4HxRy0qlYtu7e3ZwdNR1x8kBIYAAAggggAACCCCAQG0CnufZq+7cdn+bf3lp2X1OoCCAAAIIIIAAAggggAACCCCAQOsFwvB2tcw46Nb70yIC1xWYn5u1vkTCBbUT2H5dTfZHAAEEEEAAAQQQQAABBBBAAAEEEEAAAQQQQAABBBBAAAEEEEAAAQQQQAABBOoTKPqBVXzf1re27ehBVlMtNQykUjY9MW6xeNxeWVxydVA6S+Cu5sjGYvbK0rKVmzhHlgD3BwHup4WCrW5uXTtgtbMus2j09s7MtPUnk5aMxSywwEpKkqoqCnHXQFYKArUIFLTqSaFQ16ontdTLNg8LhAGeem2y0EJ7rg4C3NvjXk+rup9pYQktKKEJVdcp4aIJ3BOvo8i+CCCAQG8INPL+89DnskTCNNFQEwz12Y3SOoFMJmOHh4euwR/4gR+wf//3f29d47SEAAJdI6Bv28oPPqPooPb2Dyy3t2daQZaCAAIIIIAAAggggAACvStwY2DAZrKTpgVp7y+v9C4ER44AAggggAACCCCAAAIIIIBAGwWqw9u1+PLG9k4be0PTCCBQr0AmnTaN82Vcfb1ybI8AAggggAACCCCAAAIIIIAAAggggAACCCCAAAIIIIAAAggggAACCCCAAAIIXF9A2SkKcNc8ycXVtbpypfsSCZscGzOFczOG8/rnoh01jI+O2HAm0/Tz1/MB7kXfN+WF5/J5y+3l23Gue77N0eEhGx0aciGA5eD8fKxtbtnAQMq9CFQIrO35y6RmAAW4+75vLy0u1bwPG9YvoEUXtPgCAZ712zVqDwLcGyXZvHoUg3hW8e2sWHQP89cp4YMh98PrKLIvAggg0BsC+iJJXyitrG/YSaHQ0IN+Yf45V18qToB7Q2EvqWxkZMT29vbcVm94wxvsP//zP1vZPG0hgEAXCJSDwIW3q5ycFmwrl7NiqdQFR8YhIIAAAggggAACCCCAwHUFwoA4Fsi+riT7I4AAAggggAACCCCAAAIIIHA1AcLbr+bGXghESWB+btY0ia8/HjMvSh2jLwgggAACCCCAAAIIIIAAAggggAACCCCAAAIIIIAAAggggAACCCCAAAIIIIBADwgo77Hi+7ab37fd/f26jvjG4IALcI/HYra0tu5yIymdJaDxexrHp9y1lxYWm9b5ng9wL/mBVYLAjk5OXGg4pfUCCmlXMK2CoB9kSdm9+wuuI+nBQZuenHD/rYB3bUNB4FkCCnAnYKA114gCPAlwb431k1ohwL199vW0fOb7FgTmFpXQ4hJXLXNTWRtIpbgXXhWQ/RBAAIEeElBAr4J6t3O7tndw0LAj//4CPp4l+WDWMNdaKhofH7ednR236ete9zr77//+71p2YxsEEEDACYT3Ba0Sq3uDvgOlIIAAAggggAACCCCAAAKhAAHuXAsIIIAAAggggAACCCCAAAIItE+A8Pb22dMyAo0SyKTTlh0fs7jnWR9jqhrFSj0IIIAAAggggAACCCCAAAIIIIAAAggggAACCCCAAAIIIIAAAggggAACCCCAQE0CyjAu+r5VKhXb3MnVlauSSCRsemLclK2VPzi07d3dmtpko+gJ3JmZdudxfWvbDo+Pm9LBng9wl6oCn1XC0PCmSFPpMwXCYNpwo+pzMTo8ZKNDQwxq5Rq6VCC8eSqoUqFklOYKKMBdJRWPNbchan+iAAHunXFh6IFe702Lq2vXWlEpvE/yeuuM804vEUAAgXYKhM/EuXzecnv5hnXl+wHu54trUVonkM1mbXNz0zX4mte8xv73f/+3dY3TEgIIdLxAeF8onJ25lV4pCCCAAAIIIIAAAggggEC1AAHuXA8IIIAAAggggAACCCCAAAIItEeA8Pb2uNMqAo0WmJ+btb5EwvrjMfMaXTn1IYAAAggggAACCCCAAAIIIIAAAggggAACCCCAAAIIIIAAAggggAACCCCAAAIIPFMgzHoMgsCOT05tbWurZrGZyUlTKPdZqWRLq2s178eG0RPIpNOWHR+zYqlkCyurTelgzwe4V4LASn5gpXLZ7i+vNAWZSi8XSA8O2vTkxMWG1QHuBAVe7scW5wJlP7ByENjG9o4dHB3B0mQBAtybDHxJ9QS4t9e/1tbDh/rrLixx985ti8ViLJhQKzzbtUVA9+CKH7hFdxIxpiK15STQKAKm1QAD85v0TMzzX3susZmZGVtbO/+C7+7du/biiy+2pyO0igACHStw5vsWNGBhqY4FoOMIIIAAAggggAACCCDwVAEC3Lk4EEAAAQQQQAABBBBAAAEEEGitQCKRsJnJCdP4eBWNd9a4ZwoCCHSeQDjhS2Mm+xgz2XknkB4jgAACCCCAAAIIIIAAAggggAACCCCAAAIIIIAAAggggAACCCCAAAIIIIBARwuE+bPHp6c2mEpZYGZbO7masmiHMhkbHxl2+yyurlmpVOpoi17vvHI6n5+bdXmdrywtW7lSaThJTwe4hy82qRL43PBrq64KdZErnFbF9317aXHpof3n52atL5EguLYu1d7bOAyr1A3wrFjsPYAWH/GdmWk3gSQVj7W4ZZqTAAHunXEd+IGCdH3X2ZX1DTspFOruOAuZ1E3GDg0U0AfLy6LYtSBSJTAXGB0W7ROPeZbwLtu7gZ2lKgQQcIsZ6XOunoX1TNzIos9j+lymwvNfI2Uvr+v27du2vLzsNpyfn7dXXnnl8p3YAgEEEKgSCBewzB8c2lYuhw0CCCCAAAIIIIAAAgggcCFAgDsXAwIIIIAAAggggAACCCCAAAKtExgdGrKRoSHTkCqNl9/K7dY0Sah1PaQlBBCoRyCc49Ifj106zrKeetkWAQQQQAABBBBAAAEEEEAAAQQQQAABBBBAAAEEEEAAAQQQQAABBBBAAAEEEEDg2QJhxqPGY76yvGLDmYyNDN1ywd3L6xtWLpefWkGyr89uT0+5sO/NnZztHx7C3QUC2fExy6TTbmyuMsYbXbRIwOxU1rwgqEpcbHQrEa1Pgap60R2dnNja5lZEe9k73VKAu97AVO7dX3jowOemsjaQSlkyFrMYOaC9c1HUcaRhGNlpoeBumJTmC4SvSwI8m2/9pBYIcG+P+1VaDd+fFKar9yc96NdT9CCoB0IFYSe4CdZDx7Z1CJwvNOCZnsQ0QVBR7Apk17Ny3PPcv6m4/35Qr36nsOgwuL1ULrvnaoU8pwcH3VZMTKrjJLApAg0QKFTO7zHNWNAovB/pfaCP+1EDzlbtVSi0fWHh/DOywtwXFxdr35ktEUAAgQcCukfoue3lxSXrwa+BuQ4QQAABBBBAAAEEEEDgKQIEuHNpIIAAAggggAACCCCAAAIIINB8gf5k0mayk5aIx11jmhii8PZ6xxI2v6e0gAACtQowlqpWKbZDAAEEEEAAAQQQQAABBBBAAAEEEEAAAQQQQAABBBBAAAEEEEAAAQQQQAABBBovEOZJK0ta2Xcqt2emLZVMXhrgPTc1ZQOpfjs+ObFVsqgbf3LaVGM4rq9YKtnCymrDe9HTAe4lPzCFqu4dHNh2brfhuFRYn8AL889d7PDS4tJDg9KnJydcECgB7vWZ9srWYTiyJjIoHFkhyZTmC/C6bL7xs1ogwL29/vW2Hj7kX2VFnvHREbeqk8JyFZpLQaDRAkX/+yHstdStq1AB72HRfVfP0ieFwsW/6ZrVtUvQcy2ibINAYwTCz7e5fN5ye/nGVFpVS/jlAQuKNJz20gpf/epX20svveS2m5mZsZWVlUv3YQMEEEDgUYHwPrGxs2MHh0cAIYAAAggggAACCCCAAAJOgAB3LgQEEEAAAQQQQAABBBBAAAEEmiswPTFh6RuDrpFyuWwb2zsPjbNqbuvUjgACzRKYn5u1vkTC+uMxY2Rvs5SpFwEEEEAAAQQQQAABBBBAAAEEEEAAAQQQQAABBBBAAAEEEEAAAQQQQAABBBB4XKDsB1YOAhfcrgD3sCTicdPYLs/z3L+Hwe7VNYwND9vI0C2r+L69srRsQVCdqId2JwuE4/pWNjbs5PT7mYiNOqbBgZTNZrPmBT141YShz6eFggt9prRXYG4qawOplOvEyvrGQ4PTw5UMYp5ZwouZflIQkED4OtZ/a1KDwpEprREYHR6y0aEhFlZoDfdjrRDg3ib4azR75vumZ/R6gnX7k0m7MzPtWmWSxzXw2fWpAvoAqg+iKlpARyuHDQykzK/47oOnPmAO38pc7K9nMk06KpXLbsGUo+OTJ957Y7GY6dlO1zAL8HABItB8gfCZWK/N+8vNCfcOA9xZmKH55/PRFl772tfa//3f/7l/zmaztr6+3vpO0CICCHS8gD6L6DNJ4ezMltZ4H+n4E8oBIIAAAggggAACCCDQIAEC3BsESTUIIIAAAggggAACCCCAAAIIPCKgz9yT46MW82LuN/WMGwQTAQSiLRDObWEcVbTPE71DAAEEEEAAAQQQQAABBBBAAAEEEEAAAQQQQAABBBBAAAEEEEAAAQQQQACB7hNQZF7R981XAPvyivtZXYYzGRsfHbFiqWSrG5suLy8sNwYHLDs+bvFYzF5eWrZKpdJ9QD16RGE+mq4H5Sk2o/R0gHu4aoLCJxXg/ugLrxng1Pl0gTAMWls8GuCuf1OArUJAY55nSRLce/pSUsysQiorfmD6b712t3K7hLe3+KoIH04SMc8SHqsqtJjfCHBvtXhj2itUzh/y791fuLTC6gBsXmeXcrFBHQK6d2rtJoW3P8hut72DA9vO7dZRy+Wb6gOs7hUEuF9uxRYIXFfAfaEUmHsd6/XcjBI+++mjmF7XlNYJvP71r7f/+Z//cQ2Oj4/b1tb3V31sXS9oCQEEukEgvF8srq65xXgoCCCAAAIIIIAAAggggAAB7lwDCCCAAAIIIIAAAggggAACCDRWIJFI2NTEuA3097uKTwsF29jeeWgCUGNbpDYEEGiFgMb0pgcHTROw9FP/uz8eM0bQt0KfNhBAAAEEEEAAAQQQQAABBBBAAAEEEEAAAQQQQAABBBBAAAEEEEAAAQQQQACBc4EwO2Vtc8uOTk6eyHJ7ZtpSyaTtHx66nFpl7im0fXpy0lKpfsvvH9j2bmMz9zg/7RWYnpxwY/t28/u2s7fXlM70dIC7wivPHgSpNiO0silnrIsrnZ3KmlYtUHlSsG34glBgoGee9RHi3sVXw8OHpjDKcnAeSvlo0cQG3RQJHmv95dCXSNj83KwR4tl6e7VIgHt73K/bavjQf3955dIJWWH4ddzjnnddd/Y3t+CJFi/yg/PFT8Ki+6cmCDbjPjo3lbWBVIpJSlyACDRZoPpzbS0LhFy1O3fv3Gbi4VXxrrnfG9/4Rvuv//ovV8vw8LDt8uXfNUXZHYHeFdBieCU/sPzBgfsuhYIAAggggAACCCCAAAIIEODONYAAAggggAACCCCAAAIIIIBA4wSGMxkbGxkxzzPzfd/9Te7g6KhxDVATAgi0VKA/mXQTutI3Bk3/XV0SnmcJ5rO09HzQGAIIIIAAAggggAACCCCAAAIIIIAAAggggAACCCCAAAIIIIAAAggggAACCPS2gHL0ykHggtsV4P60Eo/H7fm5WffrjZ0dOy2cmcZ4DmVuWrFUssXVtd6G7LKjD3NxdVjNzGDr6QB34Sq0SOFFJ4WCraxvdNll1BmHo4tdIbUa3KqigeoKEn20xGIxUxBoOPiVQa+dcX6v28swXEz1KFxW10vF903B7QeHR+61S2mfwHMz05ZMJi0Zi7kgd0rrBAhwb511I1sKnzv0zPGs9y/d8/Tgr5+peKyRXaCuHhTQAihaPEBFEwN1Py0Ui3Z2VnQfQvVvjS66dhX2rFtDP9dwo3mpD4GHBMJ7y3Zu17QwWbPKC/PPuaq5LzVL+On1vulNb7LvfOc7boNMJmP7+/ut7wQtIoBA1wgUKr57/nt5admtEEtBAAEEEEAAAQQQQACB3hYgwL23zz9HjwACCCCAAAIIIIAAAggg0BiBRCJht6enLBGPuwo1Fl7h7c0Yl9WYHlMLAgg8SUDjHjWnRZOs9FP/OywaCxnzPDdePq5VGigIIIAAAggggAACCCCAAAIIIIAAAggggAACCCCAAAIIIIAAAggggAACCCCAAAItEwiz9DQ285XllUvHaI7cumVjI8Muc0/5Ksm+PvM8z+1bqVRa1m8aar6A8qwV0H9ZsP91e9LzAe7V4dBaQUHglOYKhEHtCq69lU678Paw6M3tWatRhC8MDXlNxmMuFJTSvQLVgbMK9deEBkq0BPR6np6ccK/FRMxjQHoLTw8B7i3EbmBTWrVJqzfl8nnL7eWfWnMmnbbs+Jh7TfWxOkIDz0DvVVV9L73sumuEjhZa0b0hczPtFt3hGm6EKnUg8GyBs4pvit99aXHp0i+Vrmqp1/OdmWk3AVEL91BaK/DmN7/ZvvWtb7lGb9y4YUd8LmrtCaA1BLpIgIUsu+hkcigIIIAAAggggAACCDRIgAD3BkFSDQIIIIAAAggggAACCCCAQM8KTE9MWPrGoDv+crlsGu+sMfIUBBDoDAGNedSYXb2ONUaqulQHtjNvpTPOJ71EAAEEEEAAAQQQQAABBBBAAAEEEEAAAQQQQAABBBBAAAEEEEAAAQQQQACB7hQo+r4pU6+e3OjnZmdMY8QU3K5Cpm33XRuxWMyen5s1/VQ4v8byNqv0fIC7YBWkqkDV7dyu7R0cNMuaes1cWLtWJnhSqSVUdHR4yEaHhizheS4smtLdAle5SXa3SDSPLnxdqncE9bbuHBHg3jrrRrYUhmlftmDJ/Nyse+DvZ7GSRvL3XF0KdFawcys+NOqDi+4Hjz7npeIEPffchccBt1Qg/CyrhY705VCzil7b+iynz2D6LEZprcBb3/pW+7d/+zfXaCqVstPT09Z2gNYQQKArBMLFpEqlki2trVvFP39OpCCAAAIIIIAAAggggEBvC0yMjthQJmOnhYItr2/0NgZHjwACCCCAAAIIIIAAAggggEAdAloUbWJs1OKx8/FRtYyDr6N6NkUAgRYIKLB9birrJm6paFRUdWh7C7pAEwgggAACCCCAAAIIIIAAAggggAACCCCAAAIIIIAAAggggAACCCCAAAIIIIAAApcIlPzAKkFgRycnLsC91pJIJGx+dsYFuBdLJVtYWa11V7brEIFMOm3Z8bGWnF8C3KsC3FfWN+ykUOiQy6Qzu3n3zu2LAa7hESg0P7eXN7+G4CgNkr0zM+0GxiYJcO/Mi6DGXoc3yWaHUdbYHTa7RECvTd249JMFFlpzuRDg3hrnZrRSqPj2rAD3MCRXt7nkg0khzegHdXa/QLhggJ61tFBRs0r1PUBthOHO4USmZrVLvQggcL5IgxZruL+8YqUmrvw2O5W1wVTK3Zf4GNb6K+/tb3+7/cu//ItruK+vz4rFYus7QYsIINDRAn4QWNEP3HdvCm/XHxUoCCCAAAIIIIAAAggggMDk2KjdunnTgiCwRX1W4DsHLgoEEEAAAQQQQAABBBBAAAEELhXQZJ7s2JhpEoaKFkXb2N5p6riNSzvFBgggULeAQts1L6UvkbC451ki5rkAdwoCCCCAAAIIIIAAAggggAACCCCAAAIIIIAAAggggAACCCCAAAIIIIAAAggggEB0BMJcWmU3Lq9v1JRbXN370aFbNjo87P5J+2vcJ6V7BObnZt04wJWNDTs5be65JcC9KsBdKyloRQVKYwW0IsHwrYwLdlbRG5+srxowODeVtYFUyg2SDQNCG9tjamu3gEIoFUapa2Rxda3um2S7+9+r7Wsg+/Nzs26Rhv54jEHsTb4QCHBvMnCTqg8DtfXwrof4R0u4UIn+nZDcJp2EHqq2HARW9gPL5fNusZxGFr3Xa7GB/v6kpQcHXdUssNNIYepC4HKB8DXezAWP9MXE5PiYC29nYZHLz0mztnjnO99p//RP/3T+XhuLWaVSaVZT1IsAAl0oEH7HokNj8couPMEcEgIIIIAAAggggAACVxQgvP2KcOyGAAIIIIAAAggggAACCCDQ0wIaLzU2MmKeZ25s81Zu1zRug4IAAp0noPB2jdlVeHufBkZREEAAAQQQQAABBBBAAAEEEEAAAQQQQAABBBBAAAEEEEAAAQQQQAABBBBAAAEEIiVw3fD28GBGh4dsdGjIgiCwl5eWybeN1Fm+emeUizY7lXXn86XFpatXVOOeBLibWSUITC/MvYMD287t1kjHZpcJKFjuVjpt46MjD2163aB8wm0vk++O3xcqvgv7V4A7pXMEwocTBrM3/5wR4N5842a1oAUqFKJ47/7CQ03ovqkJIQrL1WQQvY4oCFxHIPzged1nr0f7oImIQ7cy7lpV0ZWqhXW4Zq9zttgXgfoFin5gfhA0NYw3nKioW1J/LFZ/J9mjIQLvfve77R/+4R8u6tIXgRQEEECgFgG9WxQffP5QeET+4KCW3dgGAQQQQAABBBBAAAEEulzgofD21TUrlkpdfsQcHgIIIIAAAggggAACCCCAAALXE0gkEnZ7esoS8birSKHt+vubJnxQEECg8wSy42OWSafdYgyMieq880ePEUAAAQQQQAABBBBAAAEEEEAAAQQQQAABBBBAAAEEEEAAAQQQQAABBBBAoPsFGhXeHkpNT05YenDQSqWS3V9Z7X7AHjjC8Jzu5vdtZ2+v6UdMgLuZ+YFZ0fft6OTEFHBJaYxAGOSs2jRQfWN7pzEVm1lYtwJD++MECTYMNkIVtSKQMkKH21VdeW5m2pLJpMU8z5IxAqibdXIJcG+WbPPr1QIVKlqpp3oClxY8UTA2r53mn4NeaCG8j5bKZbcYSqMmC4YTl2SowHb9P2/1vXBFcYxREwg/wzZzwaNw4Sy9xpOEt7f1EnjPe95jX/nKVy76UKlUTAu/UBBAAIHLBPR9p+4Z+4eHtrmTu2xzfo8AAggggAACCCCAAAI9IEB4ew+cZA4RAQQQQAABBBBAAAEEEECgoQLTExOWvjHo6tRYrM3tHTspFBraBpUhgEDrBDROV+N1mYfSOnNaQgABBBBAAAEEEEAAAQQQQAABBBBAAAEEEEAAAQQQQAABBBBAAAEEEEAAAQTqEWh0eLvaVl7TnZlp60skbP/wyDZ3GpePXM+xsW1jBHQe5+dmXWX37i80ptJLaiHA3czOfN+CoPEh4y05gxFuRIF/ClpXYGhuL+8GrTeqDKZSNjuVddUpOLSP5NBG0UamHhZWiMypqLsj1Q8nKRZYqNuv1r/gAMcAACAASURBVB0IcK9VKnrblf3AykHw0OIm1Q+BvG6id846qUeBJgr6gflBYAp2Xl7faHh4u/cgzJklOjrpyqCv3SYQfsGkRbK0WFYzSiadNi3awMIizdCtr873vve99uUvf/lip2KxaH19ffVVwtYIINBzAuG9QuERK+sbPXf8HDACCCCAAAIIIIAAAgg8LjAxOmpDmZsWBIFb+LNYKsGEAAIIIIAAAggggAACCCCAAAJPEbh544ZNjI1a/MEC67l83o2HpyCAQOcKpAcHbXpywh1AMhYzpqB07rmk5wgggAACCCCAAAIIIIAAAggggAACCCCAAAIIIIAAAggggAACCCCAAAIIINCdAs0Ibw+llJGsEHeV9a1tOzw+7k7EHjiq8dERG85k7OjkxNY2t1pyxGEOthdolm6PlvAFqoBxhY03MuiyR0lbctjhAFoCBVvC3ZZGChXfTgsF95qkdJbAC/PPuQ4TRN2880aAe/NsW1HzWcU3PXiFwbsKyFVQbiLmWULp2BQErigQLhCg51oFdTZqAR0tznH3zm3XKyYuXfHksBsCDRDQIkflwDf91Ov7/vJKA2p9ehVaYU6LjPC6byrzpZW/733vsy996UsX252cnNjAwMCl+7EBAgj0roAWjNJzoe4VS6trVvH93sXgyBFAAAEEEEAAAQQQQMAJxONxm5vKWrKvzwW4a3CRBqZQEEAAAQQQQAABBBBAAAEEEEDgYYFEImHZsTEbHEi5X2gcs8b5NWocFt4IINAeAU280/djGgvZF/Mszljd9pwIWkUAAQQQQAABBBBAAAEEEEAAAQQQQAABBBBAAAEEEEAAAQQQQAABBBBAAAEEniJQ9M+ztc6KxablQiv0W+Hfmmd5f2XVyuUy56MDBaYnJ0yZ1Ll83nJ7+ZYcAQHuZu4FqhdqWPRiXVxda8kJoJGrC4Rhtwygvbph1PckwD3qZ+jp/VOAe8w7D/mlNEeAAPfmuLaq1koQmBaQUTk4OnLh7Ypt74/zmmnVOejGdsKgTh2bnmX1TNuoEj53adKSnr0oCCDQeoHqz60K19LkYC1A1swSftmkxUW0yAilPQLvf//77Ytf/OJF44eHh5ZOp9vTGVpFAIHIC/hBYEU/cPeIpbV1K5ZKke8zHUQAAQQQQAABBBBAAIHWCGhh9MnxMbt544Zr8Oj42Na2tlvTOK0ggAACCCCAAAIIIIAAAggg0AECGicxNjJsnue5v7dt5Xbd+D4KAgh0toBC2+/MTFtfIuHGQGksFAUBBBBAAAEEEEAAAQQQQAABBBBAAAEEEEAAAQQQQAABBBBAAAEEEEAAAQQQQCAaAsrWKvm+KZnxtFCw1c2tpmZrheHfpVLJhbhTOk9A2Z3KRiyVynZ/ZaUlBzA4kLLZbNa8QPH/PV6qA/Hu3V/ocY3oH/783KwbRJsi7Db6J+sKPQxfjwqnXNvcukIN7NJOgfD1qQB3sj6bcyYIcG+OaytrfXQBGRYkaaV+97UVLgqgiYMKddb9sxFFE5f0QVOrPqnw3NUIVepAoH6B6nuGJgbrdd6KMjo8ZKNDQ27hBi3gQGmPwAc+8AH7whe+cNF4Pp+3W7dutacztIoAApEW0Je7Z5XzxT1W1jfspFCIdH/pHAIIIIAAAggggAACCLRHYOjmTRsfHXFhdOVKxS3+VC6X29MZWkUAAQQQQAABBBBAAAEEEEAgAgKJRMJuT09ZIh53vdHYDIW3aywWBQEEOl9A4e39yaQb/6RxUBQEEEAAAQQQQAABBBBAAAEEEEAAAQQQQAABBBBAAAEEEEAAAQQQQAABBBBAAIFoCLQjW0vZehpXpjzj/cMj29xpTZ5XNMS7oxc6h3fv3HYH06r8cALcq66dkh+Ywi+14sLy+kZ3XFVdfBQvzD9nyhDsj8W6+Ch799DCINpcPm+5vXzvQnTokYdhn+o+Yb/NOYkEuDfHtR21lvXJwcwSTAppB3/Ht6n7pa6gin/+s5FBnfpwMjeVdROX9MzV57EoR8dfMBxARwpUf8Gk4HZNEm5VUZDXcCZjLMrTKvEnt/PBD37Q/vqv//ril7lczkZGRtrbKVpHAIFICii8Xc+ECpPIHxxEso90CgEEEEAAAQQQQAABBKIhoO99tXinBhiptPp7p2go0AsEEEAAAQQQQAABBBBAAIFeEZgcG7NbN9OXHm6pXLbN7R0WSr5Uig0Q6ByB7PiYZdJp5p10zimjpwgggAACCCCAAAIIIIAAAggggAACCCCAAAIIIIAAAggggAACCCCAAAIIINAjAmHmrA53O7drey3MStEcS4W4q6xvbdvh8XGPqHfPYWqObHpw0FqVWUyAe9W1U/QD84OgocGX3XNpRu9IFOCurFuFCVK6T0CBxuUgaNmbYfcJtv+IwhD3mOdZkmDqhp8QAtwbTkqFCHScQHWoszp/dHJia5tbDTmOR8PbWTCnIaxUgsCVBAoV3+3XjhAtLeIwkEpZX8yzuFZyoLRF4EMf+pD95V/+5UXbW1tbNj4+3pa+0CgCCERbIAxwX1hZtWKpFO3O0jsEEEAAAQQQQAABBBBou4C+B54aH7Mbg4OuLyenp7aysdn2ftEBBBBAAAEEEEAAAQQQQAABBBotEI5/OCsWzffPx2E8Wk4KBcvt5RvdNPUhgECLBDTG6dEymEqZxrNr1FN/nDknLToVNIMAAggggAACCCCAAAIIIIAAAggggAACCCCAAAIIIIAAAggggAACCCCAAAIIXCoQ5s1qXOdWbtcOjo4u3afRG2TSacuOj1kQBHZ/ZdXK5XKjm6C+JgqE508ZO8raaXYhwL1KOAw5emlx6amDs5t9Qqj/cgFNJNdgWq12QID75V6dukUYSqsJESvrG516GD3fb60qo9VlFPip4E9K4wQIcG+cJTUh0KkC4eJDWvnp6PjENMGwEaU6vJ1FOBohSh0IXF0gfCY+LRRsuQ3PxOEKc0xivPo5bMSeP/mTP2l//ud/flHV+vq6ZbPZRlRNHQgg0GUCWghPf6DY2z+w7d3dLjs6DgcBBBBAAAEEEEAAAQSaJTB8K2PjIyOu+v3DI9vc2WlWU9SLAAIIIIAAAggggAACCCCAQFsE7t65bRoTtbi61rAxVm05EBpFAIGnCoQTsZ60QTIWc/NOKAgggAACCCCAAAIIIIAAAggggAACCCCAAAIIIIAAAggggAACCCCAAAIIIIAAAu0XKPmBVYLA5T4rV6tR+XlXOTIFuGv8WblSsVeWlq9SBfu0SUC51LNT5zlc9+4vNL0XYXteoMj/Hi+Fiu8Ejk5ObG1zq8c1onn4A6mUTYyOuEBolYTnWYLRtNE8WQ3o1Znvm96ZFOCuIHdK5wlUhwAT4t7Y80eAe2M9qQ2BKAvoIb3y4MPmow/szQh1Dj9M8r4d5auCvvWKQBjgri+YNIm4HSWcxJyKx9rRPG2a2U//9E/bn/7pn15YLC8v2+zsLDYIIIDAYwJ6VtQClRXft5cXlxBCAAEEEEAAAQQQQAABBGoWuDEwYDPZSTfgSQveUxBAAAEEEEAAAQQQQAABBBDoJoFXP3fHPM9ryeSMbnLjWBCIqoDGpw9nMo91L31j8GKeSczzTKOd3E/C26N6KukXAggggAACCCCAAAIIIIAAAggggAACCCCAAAIIIIAAAggggAACCCCAAAII9JhA0fdNuVrK1FLuc6lcbqtAdV7q0fGJrW2RRd3WE1Jj48qknpvKms7fyemprWxs1rjn1TcbHEjZbDZrBLibuRdxSYHRZu5FrIA8TVCmREMgDBNVbzzPTKGiCnCndK+AVkXR6ii8Hjv7HBPi3pzzR4B7c1ypFYGoCYSrhKlfei6tXiWsUCxabi/f0OfV0aEhGx0eMj1h9RPWHLXLgf70oEDZD6wcBO6LJi001o4yPTlh6cFB64t57jMYpfUCH/7wh+2P//iPLxpeWFiwO3futL4jtIgAAh0hED4/bmzv2MHRUUf0mU4igAACCCCAAAIIIIBANATuzEy7gKvVjU07Pj2NRqfoBQIIIIAAAggggAACCCCAAAINEHhh/jk37kpzAygIIND5AhrjqLGOzyoa5dQXixHe3vmnmyNAAAEEEEAAAQQQQAABBBBAAAEEEEAAAQQQQAABBBBAAAEEEEAAAQQQQACBLhCozns+LRRsdXOrofl51yGqDgNf39q2w+Pj61THvk0WqD5fmgurObGtKAS4P6KsF7VWZFBZWd+wk0KhFeeBNi4RGB8dseFMxoWJxmMEt/fSBRMGjymwUsGVlM4U6EskTKEPCnNPMhi+ISeRAPeGMFIJAm0R0AIlWjBIzzWeeY9NENLzqLbQdu4DZ7ls+f0D2z86asqHTb036zkrczNter9W4b26LZcGjSLwmED4LNyuz6Z6f9AznN4btKgD8e3tuUg/8pGP2B/+4R9eNP7yyy/b888/357O0CoCCERewA8CK/qB6Y8Vy+sbke8vHUQAAQQQQAABBBBAAIHoCAxlMjYxOkKgXXROCT1BAAEEEEAAAQQQQAABBBBogMDNGzdsamKcv581wJIqEIiCgMYzPT8368akJ7xLRjN5dvk2UTgo+oAAAggggAACCCCAAAIIIIAAAggggAACCCCAAAIIIIAAAggggAACCCCAAAIIdLFAdc7zwdGRbWzvRO5oM+m0ZcfHLAjM7q+sWLlcjlwf6ZBZu8LbZU+A+xOuQAW46wXerpA8XhSPC7ww/5z7R8JEe/PqOPN9dyNTiLtutv6DRRZ6U6Nzjzp8KIl5niVjxH9e90wS4H5dQfZH4GoCYfD6VfYu+4H5dh7K/mhxYe6eZ8GDcPfw9/qguZXbbdq9L3xvDtvTe7QmNfE2fZUzzD4INF7grKJ3DbP7yytuMYdWl9HhIRsdGnLNpuKxVjdPew8EPvrRj9rv//7vX3jcu3fPXv3qV+ODAAIIPFUgvH8srKxasVRCCgEEEEAAAQQQQAABBBCoSUChV6+6Pee+q35pYdG0QBQFAQQQQAABBBBAAAEEEEAAgU4XGM5kbHx0xHL5vOX28p1+OPQfgZ4XCMczxT3P+hjo2PPXAwAIIIAAAggggAACCCCAAAIIIIAAAggggAACCCCAAAIIIIAAAggggAACCCAQbYFKEFjpQfDedm7X9g4OItthBbgrl69cqdgrS8uR7WcvdywcQ3hSKLjM8FaWwVTKZqey5gVKi6Q4Ab249SKP6soMvXiaFOCu8bUKcKf0pkAY4n5WLNra5lZbAix7U76xRz03lbWBVMoYNH99VwLcr29IDQjUI6BnQ/2/PgMqbL0vFrs05FzbBg8C28OfalP3soPDI4vFY9aXSLj/13ujihYp0YcCbXN2VnSLlzSrpAcHbXpywlWv0PZ4zHPHRkEAgWgIhKsG6n1Az7+tLgrsen5u1vSTz2Kt1n+4vY997GP2u7/7uxf/+L3vfc9e+9rXtrdTtI4AApEWKAeBafGg/MGBWwyIggACCCCAAAIIIIAAAgjUKhAOMNo/PLLNnZ1ad2M7BBBAAAEEEEAAAQQQQAABBCIrEI5b3djecXMDKAgg0LkCmvykMY8az9QfjzHesXNPJT1HAAEEEEAAAQQQQAABBBBAAAEEEEAAAQQQQAABBBBAAAEEEEAAAQQQQACBHhAI80+Uraf8k6iP49TYNI077U8m7ej4xNa2Wp/71QOXxbUOMZwDu5XLWf7g8Fp11bvz4EDKZrMEuD/kVr1CQ7vC8uo9kd28fbjKQMzzLKnkQErPCoSLK+gGvLy+4cJtKZ0lUP1QorDgBK/pK59AAtyvTMeOCNQloADlcuC74HYV3YP0XqaixSg87zzQvTr6XGHt4Wpf1Y2dFgq2urnl6mh3qQ5m1gI5vB23+4zQPgKPC7Q7wD1caU6fw+Le+XsepT0CH//4x+23f/u3Lxr/7ne/a69//evb0xlaRQCBjhDQo+tZxXfPnS8vLRvrdnbEaaOTCCCAAAIIIIAAAghEQmAg1W9zU1Pu88RLi0uR6BOdQAABBBBAAAEEEEAAAQQQQOA6AvNzs9aXSNjK+oadFArXqYp9EUCgTQKaTzIyPGT6qaJxTH0MemzT2aBZBBBAAAEEEEAAAQQQQAABBBBAAAEEEEAAAQQQQAABBBBAAAEEEEAAAQQQQOBygaIfmB8Ebq5iJ2XHKrxdIe7K6dvcydn+YWtDwi+X7e0tdG4GUqm2nBsC3J9y7ZX9wBTkrsAjBmy37wWqNy+tcKCfGmRLaGD7zkVUWg5D3BXerhtxFEJwo2LTKf2ofijhdX31s0aA+9Xt2BOBWgT0HKjnwQe57W7Vrr39A7d4yPjoiA1nMpdWUyqXLR6L2cb2jmlRoCiV8BiYyBSls0JfEHhYIFw9UO8/eh9pZale5KE/HnMLVVDaJ/CJT3zCfvM3f/OiA//xH/9hb3zjG9vXIVpGAIGOEAi/P9E9JOor0HYEKJ1EAAEEEEAAAQQQQKCHBJ6bmbFkss9WNzbt+PS0h46cQ0UAAQQQQAABBBBAAAEEEOhGgbt3brtJNFqojDHH3XiGOaZuFng0uF1jmBLMKenmU86xIYAAAggggAACCCCAAAIIIIAAAggggAACCCCAAAIIIIAAAggggAACCCCAQIcL+IFZ0ffdUSizb21zy5TH10klPTho05MTrsuvLK9YucP630nW9fY1DHBf3dyy4xZnOxLg/oyzpeBOhR2pnBQK7oXPwO16L++rb68Bt5PjY9aXSLjgdgU9UxCQQBhCtndwYNu5XVA6UKA6xJ1Q0KudQALcr+bGXgg8S+DR0HZtq7DLs7Oi6Z5TXTSpL5VMusl9/f3nP/W/9SFR/39weBTZD4x6tpqfm3WHk4rHuCgQQCCCAvoUelY5/xJKn0NbvQhEJp12C2nxOSwaF8fP/MzP2K//+q9fdObb3/62/eAP/mA0OkcvEEAgsgJajEiLgWzs7LhnUwoCCCCAAAIIIIAAAgggUKvAUCZjE6MjbnDU4uparbuxHQIIIIAAAggggAACCCCAAAKRFHhh/jk3/l8B7hQEEOgMAYLbO+M80UsEEEAAAQQQQAABBBBAAAEEEEAAAQQQQAABBBBAAAEEEEAAAQQQQAABBBBAoFpAOSfKO1Hp9KzY8dERG85krOL79jJjUCNzoYcB7q8sLVu5Umlpvwhwv4Q7DIrWZhvbOy7Ek9J8AQWL3pmZdmGoym1PxggXbb56Z7VQeBBoeX95JbIBuZ0l2vreEgx6PXMC3K/nx94IPCpQvXCPAthPCwXL7eW78h4zOjxko0NDlvA8S7BADi8GBCIpEH4Rlcvn3XtRq0v4PqFFtBTiTmmvwM/+7M/a5z//+YtOfPOb37Q3v/nN7e0UrSOAQOQF9L1JEAT28tIyC1JG/mzRQQQQQAABBBBAAAEEoiUQj8Xs+dtz5nme3bu/EK3O0RsEEEAAAQQQQAABBBBAAAEE6hBIJBL2/NysGwu2vL5Rx55sigAC7RAguL0d6rSJAAIIIIAAAggggAACCCCAAAIIIIAAAggggAACCCCAAAIIIIAAAggggAACCFxfoOgH5geByzhRdvPRycn1K21zDcpE7k8mGYfa5vNQ3XwY4P7S4lLL83QIcK/hQij6vj1YxMHOikXb2z8gyL0Gt6tuEq40of0VFqjQQAoCjwqEoZZ6TWpShW7UlM4TmJ+bNS3YoNe5/o+Xe+3nkAD32q3YEoFaBLRil+4tvbBgT/jhQwvk8L5by9XBNgi0VkCfPfUZVKVdixVNT05YenDQLaTF+0Rrz/+TWvv0pz9tn/vc5y5+9Y1vfMPe+ta3tr9j9AABBCIroD9o6A8bWohSz7cUBBBAAAEEEEAAAQQQQKAeAQW4v+rObQsCsxcXCHCvx45tEUAAAQQQQAABBBBAAAEEoiUwnMmYxqXzd7NonRd6g8CjAgS3c00ggAACCCCAAAIIIIAAAggggAACCCCAAAIIIIAAAggggAACCCCAAAIIIIAAAp0pUJ2XpWzYtc0tK5XLnXkwj/RaOakKcY/FYrad27W9g4OuOK5OPogwQ/HFhUULNAm2hYUA9xqww6Do6k1X1jfspFCoYW82qUdgdHjIRoeGLnYhMLAevd7bNlxcgYkVnXvutaKMboJ6KAlLzPMs4RHmftlZJcD9MiF+j0B9AuEHQC0IktvLd/WHpHCxHC2eocVyKAggEB2BShBY6cHqYfqyRl/atKPcvXPbPZ+l4t9/RmtHP2jzXOAzn/mMffazn73g+PrXv25vf/vb4UEAAQSeKqB7ie4pKxsbdnLK95dcKggggAACCCCAAAIIIFCfQCadtuz4mBVLJVtYWa1vZ7ZGAAEEEEAAAQQQQAABBBBAIEICk2Njdutm2nL5vBsTRkEAgWgJENwerfNBbxBAAAEEEEAAAQQQQAABBBBAAAEEEEAAAQQQQAABBBBAAAEEEEAAAQQQQACBegSqs5rbmZdVT5/r3TY9OGjTkxNut1eWV6zcJeH09TpEZXsF6ivD9t79hZZ3iQD3OsnDQL2jkxO3sgOlsQLhagYKb07ECBRtrG531nbm+6aFLwhx79zzq5VlBlIp0w1JN0P9vwoLODz7nBLg3rnXPD2PrkB1cHI331fCD4MKb1eIOwUBBKIhEL4HaSGJje0d02fOdpThTMa00APvEe3Qf3KbP/dzP2e/+Iu/ePHLr33ta/bOd74zOh2kJwggEDmBQsW3cqVirywtR65vdAgBBBBAAAEEEEAAAQSiLzA1MW43b9xwwXYKuKMggAACCCCAAAIIIIAAAggg0KkC4bj0lfUNOymw8HGnnkf63X0CBLd33znliBBAAAEEEEAAAQQQQAABBBBAAAEEEEAAAQQQQAABBBBAAAEEEEAAAQQQQKC3BIp+YH4QWLvzslqhrjwu5XJVfN9eXlxqRZO08RSBF+afc78hwL1DLpGzim+BmS2urtlZsdghvY5+N7WqhIKcFd5McHP0z1eUeshrMkpn4/p9yaTTlh0fcxUpWFjhoZTHBQhw56pAoDkCfmBW9H1XuRbraVeAcnOO7rzWWCxmd+/cNmW365mLggAC0RAIv5Bq56RhfR6bn5t1IHwmi8Z1oV4ovF0h7mH5+7//e3v3u98dnQ7SEwQQiJRAuCCIQhYVtkhBAAEEEEAAAQQQQAABBOoVcN8fx2JtGcBSb1/ZHgEEEEAAAQQQQAABBBBAAIFnCYSfcRnzz3WCQHQE9L3T83Oz7vsnjRBPMFY8OieHniCAAAIIIIAAAggggAACCCCAAAIIIIAAAggggAACCCCAAAIIIIAAAggggAAClwhU5/Qpj1lZfaVyuevd7sxMu6zkwtmZLa2td/3xRvUACXCP6pl5Sr/CICS9SdxfXumw3kezu3NTWRtIpS461x8/H5BLQaAWgbIfWDkIjHCyWrQ6Y5vqEHcG5z/5nBHg3hnXMr3sTIHww6FW9XplecWt7tVtJfwgmIoT4N5t55bj6VyBQsV3X0S18zPm6PCQjQ4NuQV0tJAOJRoCn/3sZ+0zn/nMRWf+3//7f/ae97wnGp2jFwggEDkBLUak51ndT3rhDxyROwF0CAEEEEAAAQQQQACBDhcYHEjZbDZr5UrFXlla7vCjofsIIIAAAggggAACCCCAAAK9LvDq5+6Y53ksUtbrFwLHHymB7PiYaZw445MidVroDAIIIIAAAggggAACCCCAAAIIIIAAAggggAACCCCAAAIIIIAAAggggAACCCBwqYAyX5X9qrJ3cGDbud1L9+mWDWKxmD0/N2v6uZvft529vW45tI46DgW4B0FgLy4strzf4fxbL1APKDUJhKGeWu1hcXWtpn3Y6OkCWkVCAe56I0rEPDcYl6hArph6BAhwr0erc7YdTKVMIaLh4g56X+iLxYws0fNzSIB751zL9LQzBUp+YFq0p1s/IBLg3pnXJb3ubgEFuJ8WCra8vtGWA+1LJGx+bta1zYJabTkFT230c5/7nH3605+++P3f/d3f2Xvf+95odZLeIIBAJAT05e5Zm+8nkYCgEwgggAACCCCAAAIIIHBlgfHRERvOZGz/8NA2d3JXrocdEUAAAQQQQAABBBBAAAEEEIiCgCZpMN4/CmeCPiBwLlA9PikVj8GCAAIIIIAAAggggAACCCCAAAIIIIAAAggggAACCCCAAAIIIIAAAggggAACCCDQIQJFPzA/CMz3fdvY3rGjk5MO6Xnjuql81NmprKtQOWHKC6O0VkBjg3UdvkSAe2vhr9OawpAUinRSKLg3kIPDo558A7mOYbhvJp227PiYxTzPkiQzN4K05+oIA9y7NWS3507oIweswfoKi0gPDlrC89xCDxQC3LkGEGiFgMKUS+WyW7BHz3vdUvTcpecvFSZBdctZ5Tg6XUALRmjhiIOjI/flVDtK+OWQFtTq43mrHafgqW3+6q/+qn3qU5+6+P0Xv/hFe9/73hepPtIZBBCIhkD4/cjGzo77rpKCAAIIIIAAAggggAACCNQroAX+9Le5pdU1KxSL9e7O9ggggAACCCCAAAIIIIAAAghERuDmjRs2NTHuJsdokgwFAQTaL6CJaxqjpLFJGqNEQQABBBBAAAEEEEAAAQQQQAABBBBAAAEEEEAAAQQQQAABBBBAAAEEEEAAAQQQiLZAmI2lXp4Vi7a2ueWy+Xq1jA4P2ejQkAVBYC+2IUS8V93D43YB7r5vLy0utZxicCBls9mseYHOPqVmAWEVH4S4hzvdX17p6TeSmvEe2TB8A2Ig7lUF2U+vRy2qoJLby5uC3LspaJczbNafTNqdmWkWeqi6GH7hF37Bfv7nf/7iX7761a/au971Li4XBBBooED1al8Kce+GD4xhQLOmPvXFYkZGcwMvGKpC4BoC5SAwhe7m8nn3PNuOEovF7O6d26b3h/54rB1doM2nCPzar/2affKTn7z47Re+8AX78R//cbwQ+P/s3Qd8VeX9x/FfBlmGEHaAMN2tLVpnnXVU2791YFFmIBkg2wAAIABJREFUcCJOFFREhkUFB8pw4wYHqHXb2mpd1Wprax1YFUSFkEBCNklIbta9/9fvCc/l5pJxb3J3Pk9fvtLknnOe53mf55577uGc74MAArsJ6AREeon3h9zNZrZQCgIIIIAAAggggAACCCDgj0BSjx4yInuI+T7xPTcO+UPHsggggAACCCCAAAIIIIAAAhEo0DsjQ/r37RPWezEikIUmIRA2Ac97F7k3KWy7gYoRQAABBBBAAAEEEEAAAQQQQAABBBBAAAEEEEAAAQQQQAABBBBAAAEEEEAAgQ4FnC4RDW7X/2zRjNfi0rIO1+0OCwwdlCWpKSkm0F7zCSmhEyDAPXTWAa1JA/aapPmAoseV6poaMxsExXeBHomJzaHM8fEmJFDDAikIdEbAc2YW3oudEYz8deyJShKBw2ZnEeAe+WOWFsaGQIOe77nCG6ocSMnsQVmiD0JxLA2kKttCoOsCesGq3ukM63fKwQMHSHpaGgHuXd+dAd/C3XffLVdffbV7uy+99JKMGTMm4PWwQQQQiG4BDVjUCYgqq6ulsLgkujtD6xFAAAEEEEAAAQQQQCAsAn169ZJ+fXpLjcMh+QWFYWkDlSKAAAIIIIAAAggggAACCCAQKAF7z6n+25n+GxoFAQTCK6DPjCQnJXHvYnh3A7UjgAACCCCAAAIIIIAAAggggAACCCCAAAIIIIAAAggggAACCCCAAAIIIIAAAm0K2NB2zcPS4tyZiVW+vdKElVOaBTQ/edTQbPOzrGK7lJSXQxMCAc1P1BzFJqdTfsjdHIIaW1aRlpoi2VlZEudyeUxtEPJmRHeFNmyv1uGQPB5k9mtn2htxE+LipEc88e1+4bFwqwJ1TqeZUEFnIuFDPrYGSUZ6umT17yccL5r3KwHusTW+6U3kCtjzPP0SWVpeIToDWLQWexzVUy4NcKcggEDkCIT7O6UGt2uAuxb9XqbnW5TIEbjvvvvkyiuvdDfoj3/8o4wdOzZyGkhLEEAgIgTsxEMasqhhixQEEEAAAQQQQAABBBBAwF8BG2y3tahIqnfU+Ls6yyOAAAIIIIAAAggggAACCCAQUQIjh2ZLj8REM0kZ/34WUbuGxnRDAe5d7IY7nS4jgAACCCCAAAIIIIAAAggggAACCCCAAAIIIIAAAggggAACCCCAAAIIIIBAVAho9pUNbrcN1hxXDW2vrqkxIe6U3QVsmLi+ojnUmkdNCa6AO8C9qUl+2JwX3Mpa2ToB7gEgr2tyik4QUVpRYYI9Kb4JeB5wUhIIEfVNjaU6Emh0uaTR6eL92BFUlL5uH6jhmEGAe5QOYZodpQI2DFO/UOoEIdFa7DFUw9uZNyda9yLtjlUBG+Aeru+UOqucfj8jvD0yR9iDDz4ol112mbtxa9askfHjx0dmY2kVAgiETcDR5JTGpib5MQwXmMPWaSpGAAEEEEAAAQQQQACBgAnEx8fLXsOHme19t3FTwLbLhhBAAAEEEEAAAQQQQAABBBAIl4B+z9Xvu9/nbubhoXDtBOpFQMS8D4cPGWwmVODeRYYEAggggAACCCCAAAIIIIAAAggggAACCCCAAAIIIIAAAggggAACCCCAAAIIIBB+Ac1PdrpcJrhds6+0aFC7BrZrcLvm7VE6FujbO1P6ZmaKy+WSDZtyO16BJbokYDOs6+sbZNOWLV3aVmdWJsC9M2pe62hAkhZu8PYdU2/EHTooS5KTkggJ9J2NJX0QsOGXldXVUlhc4sMaLBJNAnrcSE1JkeSEeImLpoYHoa033XSTLFiwwL3l9957T371q18FoSY2iQACKmDP9/SzRT9joq3YLx0a3K4PQVEQQCCyBPRClk4WEY4Ad3t8iIsTSeb4EFkDY2drHnnkEbn44ovdbXv66adl0qRJEdlWGoUAAuERCOfnSHh6TK0IIIAAAggggAACCCAQaIGM9HTJ6t9P6hsaZFN+6G9cCXR/2B4CCCCAAAIIIIAAAggggAAC+4wcYR4m0vv7KQggED4B+4BaQlyceW6EggACCCCAAAIIIIAAAggggAACCCCAAAIIIIAAAggggAACCCCAAAIIIIAAAgggEHqB1kLbtRUa1q6h7RrervddUvwTGDxwgKSnpUlDQ4Ns5NlM//D8XNpmpTnq6mXz1q1+rt31xQlw77qhO9CTAHffMe1BhhBR381Y0jcBG+Be63BIXkGhbyuxVNQI7DV8mOgEECkJhA8T4B41w5aGxohAtH++aPCOBvDoA1D6IBQFAQQiS6DR6ZJGl8tMQBTKSSJ0Qi39btYjMdFM7sAzkpE1LmxrHn/8cbnwwgvdjVu1apVMmTIlMhtLqxBAICwCdU1O0X8o2ZiXLw2NjWFpA5UigAACCCCAAAIIIIBAdAsMGtBfeu6xh5SWV5hJBikIIIAAAggggAACCCCAAAIIRLJAakqK6D0PiQkJkpKcbJqanJxkfiZ4TF7PvcSRvBdpW3cQ0Hu+Rw3NNvd+JyfEC3cudoe9Th8RQAABBBBAAAEEEEAAAQQQQAABBBBAAAEEEEAAAQQQQAABBBBAAAEEEEAgUgTaC22vrKo2oe3klHRtb+n9ccOHDDYZXturqmVbSUnXNsjabQrsCnCvk81bC0IuRYB7AMgdTU7hBm/fITU8VENEtRDC7LsbS/ouwHvSd6toW5IA4l17jAD3aBu9tDfaBWyAu37Z3LqtKKq6o1/udAIMffhJH4KiIIBA5Ak0OF3S5HJJfkGh1DgcIWmgPsg8dFCWeUBSJ3bQCR4okSmgge3nnXeeu3Ea6H7++edHZmNpFQIIhFyg3ukUPVetqKyUotKykNdPhQgggAACCCCAAAIIIBAbAnYS5e82boqNDtELBBBAAAEEEEAAAQQQQACBqBbQgPY9UlPbDWdvr4N19fXidDrNPRg6WRkFAQTCI2Dv+06Mi5NE7k0Kz06gVgQQQAABBBBAAAEEEEAAAQQQQAABBBBAAAEEEEAAAQQQQAABBBBAAAG/BDS/QUtcnIjLJcJtL37xsXAQBezY9KUKlzTnWXmuo/dWEtrui57/y2iWl4a4aykoKpaqHTv83whrdChgA9zDlf9NgHuHu6jjBTQsWmeN2JiX3/HCLCGDBw6Q9LQ0ExCoQYEUBAItQIB7oEUjZ3u9MzKkf98+wo38IgS4R864pCXdQ0C/iGrAcnllpRRHWTBm396Z0jczk2Nn9xiq9DJKBfT8VR8c/jEv3/wMdNHZ+fRYoJNpeRfC2wOtHfjtPf3005KTk+Pe8COPPCIXXXRR4CtiiwggEHUCNry9srpaCouZgTXqdiANRgABBBBAAAEEEEAgQgTsTSONTU3y4+a8CGkVzUAAAQQQQAABBBBAAAEEEOjOAqOGDZXEhIRWCWw4u967r/85m5yif9Oige0UBBCIDAG9X2nk0GzTmJSE+MhoFK1AAAEEEEAAAQQQQAABBBBAAAEEEEAAAQQQQAABBBBAAAEEEEAAAQQQQKADgXqnhl7vTHHXIHfREPc4E+QeJ80/KQiEWkCD2DVjxN9CaLu/Yp1f3uakulwu2Zi/RRobGzu/MdZsVcAa19Q6JL+wMORKBLgHgFzD9rR8t3FTALYW25vQwMDMjJ6SmpIsyfHciBvbezt8vSPAPXz2waxZg9v1Q1NLUnx8t/8CQ4B7MEcb2w6FgH4Z1IsUiVF0NUI/X/TLaO6WraEgClgd+hCUPgyVnBBvLgZREEAgsgR0cgidJCIY4bvx8fGS1b+fmUDLFj3s6jVivUzMpFqRNRbaas2aNWtk4sSJ7pdXrFgh06ZNi47G00oEEAiaAOHtQaNlwwgggAACCCCAAAIIdDsB+29w26uqZVsJk0N1uwFAhxFAAAEEEEAAAQQQQACBCBNITUmRoYOyTDh7xfZKwtkjbP/QHAR8FcgelCVpKSncn+QrGMshgAACCCCAAAIIIIAAAggggAACCCCAAAIIIIAAAggggAACCCCAAAIIhF3A5gC11xDPQPeEOBK9wr7TukkDNLOvwek0mVG2aF6V3mvZWnE2OaW6pqbN17sJW8i7OXjgAJP11dDQYELcKYEV6Ns7U/pmZsqO2lrZUrgtsBv3YWsEuPuA1N4i9kNWD1wa5unsxKwUXWxCVK2+1/BhoiGCBAVG1W6LqsZq+KW+L4MRgBlVEDHWWPthqV9TehDebvYuAe4xNsi7WXc8L1JogHtilFyEqNMvry6RjXn5UfOlVCfP0fBmvdCj518UBBCILAF7PNTvkXkFhe6HjjvTSv2elZyUZB58zOiZbjahkzdo0Xe/Hm+56NsZ2fCv8/zzz8u4cePcDbn//vvlsssuC3/DaAECCIRNgPD2sNFTMQIIIIAAAggggAACMSlgJwHdvGWrOOrrY7KPdAoBBBBAAAEEEEAAAQQQQCB6BDS8XUPci0vLpLyyMnoaTksRQMAtoPcvaYC73rOUnBCPDAIIIIAAAggggAACCCCAAAIIIIAAAggggAACCCCAAAIIIIAAAggggAACES9gcxy0oZrRo3FdjU5Xi8BsmzWrOT9ayFSN+N0acw3UrFU7LmsdDpNZRYkcAT02DB8y2OR+ba+qlm0lJZHTuBhoic2k3V5dLduKQ29LgHsXBpEN26urr5et24qiJsizC13u0qp2sBMg2iVGVu5AwL4v9T2ps75QYkNAT0Q0kDSFm/jdO5QA99gY292lFzpzl87bZX5qArqIOW9K0AkZ3JMy7AoXT4hrvoARaUW/tDa6XFH1cKAN3tGHoCJPNNL2MO1BILQCXQ1v13MjvVCjYe06615rRQ+l+u5nAofQ7ttA1/biiy/K2LFj3Zu9++67Zfr06YGuhu0hgECUCNh/9NteVSXbSkqjpNU0EwEEEEAAAQQQQAABBCJVIKlHDxmRPcRcu/9+U26kNpN2IYAAAggggAACCCCAAAIIdCOBvUeMEL3f4fvczWIfdutG3aerCMSEgL3vO8l9f2hMdItOIIAAAggggAACCCCAAAIIIIAAAggggAACCCCAAAIIIIAAAggggAACCMSogGd4u3bR874Xz8Bsfa3G4ZAdO2qkf98+JtNLs70osS2gqXmhzm+zuX2tyWqMn45LAtwjc9xpLpjeQ6eloKhYqnbsiMyGRmGrbKZ1aUWFlJZXhLwHBLh3gdzR5DRrc4N4x4gazjpqaLYJaSVAtGMvlui8gD0B5n3ZecNIXHPooCxJTUlp8YUmEtsZyjYR4B5KberqioD3hQndlj3x1eDhwQMHmAkavIt+We0RYQ/v6JfouianeTBQZx3TSXwiuWigs/oyeU4k7yXa1l0FdDIInRTCn+OJfpfqnZFhAtt1Eoy0lJQWfDprp17q00u6CfFxIb/o1133ZSj6/corr8iYMWPcVS1dulRmzJgRiqqpAwEEIkhAz0UbnE4zKRLh7RG0Y2gKAggggAACCCCAAAJRLtC7Vy/p36e3uXEwv6AwyntD8xFAAAEEEEAAAQQQQAABBKJdoF/v3tIns5dUVldLYXFJtHeH9iPQLQUy0tMlq38/0XuZ9EFWCgIIIIAAAggggAACCCCAAAIIIIAAAggggAACCCCAAAIIIIAAAggggAACkSxgM9Kqa2pEM7vaCmX3DHLXzCDN/9HstB7xcSbjixKbAg2aEeVyhTwPT7OpNKOqvUKAe+SOOc0J00keXC6XbMzfIo2NjZHb2ChqmQ1wLymvkLIKAtyjZtdpWJJ+2OoH7dZtRVHT7nA1NHtQlgkYTIyLk8TmZEEKAgEXsMG6Gqibu2VrwLfPBsMjoGGlOouMBj0zAcSufUCAe3jGI7X6J2CPy3qhQR+qq95RYy466MWH1oq+z/U/DSfWh3i0eM5E51/twVnahi7rZ42GuLfVl+DU7t9W7RcNLvD45xaOpfW7BafI4ZAPT516MdZcmPNxMgj9HqXHRb3Aq+dFtui3Kr14q9dvuYgbnn0Zqlpff/11Of30093V3XnnnXLttdeGqnrqQQCBCBDQ82q9Dqn/tkJ4ewTsEJqAAAIIIIAAAggggEAMCdhJlLcWFUv1jh0x1DO6ggACCCCAAAIIIIAAAgggEI0Co4YNlcSEBDPJmE42RkEAgegS8LznO9Lu/YwuSVqLAAIIIIAAAggggAACCCCAAAIIIIAAAggggAACCCCAAAIIIIAAAgggEAoBG96u+Wg1tQ7J6t/P5PhoZldbRXODND/IlrYC30PRfuoIroDd15rvlOyR+xTcWpu37h3grvdVepcmp1M0C48SmQJ6PNEsxcamJvlxc15kNjLKWmVzFYvLyqR8e2XIW5+WmiLZWVkS59JofopPAvqBqSGL+rO8slKKS8t8Wq+7LmRnf9DzEL0Rl4JAsATsxAoaDqwB7pEcqhssg1jcrs4eo8eR+Lg4SSLd1r2LCXCPxdEee32yXz5LKyqktNy/mYrsSbKq6AQwegyIlENA/c4Z0fSiS2FxScTuOPvljQehInYXmYbZ8aT/v6OLd5HdE1rni4A9LrYW3q4TWOixLzEx0cyYpz9TkpJahLbb46FLXIS2+wIeI8u88cYbcuqpp7p7c/vtt8v1118fI72jGwgg0JEA4e0dCfE6AggggAACCCCAAAIIdFZAA7X2Gj7MrP7dxk2d3QzrIYAAAggggAACCCCAAAIIIBAQgdSUFNGJxvQe4I15+QHZJhtBAIHQCuj9TyOHZpt7PXluJLT21IYAAggggAACCCCAAAIIIIAAAggggAACCCCAAAIIIIAAAggggAACCCDgn4BneLvmiNnMM1/yurxD3DXwXbOjKLEj4LmP9X6oxLj4kGbgeQe48/xf9I0tfX5T74tNTkqS6h01srWoKPo6EWEttrmKRaWlUlFZFfLWEeDuJ7mGtuvB1JZID+70s3sBX9zzoOHLyUjAG8AGu51AV8KCux1WFHQ4LSVFsgdlmZamJDABhOcuI8A9CgZwN2+inVRDZ+fSSTU6U+wkMLquXppIjKCLFHVNTtEzQp2VrMbh6Ez3gr6OfnHTBxs5fvpOrePWqZM1ictcMNGiQdl6MUP3dyAD1rWuRjMxlMs8eKpFH2DTca4h3ZTYEvD8Hqn7e+u2ohazF3oe77x7rhfwdOxxkTa2xoQ/vXnzzTflN7/5jXuVRYsWyZw5c/zZBMsigECUChDeHqU7jmYjgAACCCCAAAIIIBAlAhnp6aI3rNQ3NMim/C1R0mqaiQACCCCAAAIIIIAAAgggEKsC9l6n4tIyKa+sjNVu0i8EYl5gn5EjCHCP+b1MBxFAAAEEEEAAAQQQQAABBBBAAAEEEEAAAQQQQAABBBBAAAEEEEAAgegW8A5v1974E+Cuy3sGfGtaVDI5idE9KDxab/et5udpVlR6Wpp5NZhB/ZpF1rQz56w1SALco3N4aXi73h+rucwFRcVStWNHdHYkQlpt7zXeVlIq26sIcI+Q3dJ6M7zD251Op+QVFLYI3ovoDoSwcRo+2b9vHxNCqQeN+Lg4SdLkQQoCIRBwNDmlsbFRfszLD0FtVBEsAT3RGDU025xwMAHE7soEuAdr5LHdQAnYL6A6s5xOeNPZYs8pQvEF1p822vPC6poaE8QciWX4kMHmPIwA9473jveMhu2t4ctnkp3uqb2zXzsJgH6n0EkOdF8NHjjAhLdriDsldgQ8v0fqA8al5RWi+90WzwlrdP/rdyct+oOREDvjoCs9eeedd+Skk05yb+Lmm2+W+fPnd2WTrIsAAlEgQHh7FOwkmogAAggggAACCCCAQJQLDBrQX3rusYe5XlVaURHlvaH5CCCAAAIIIIAAAggggAAC0S6w94jhEhcXJ9/nbm5xX0W094v2I9DdBDTAXQv3LXa3PU9/EUAAAQQQQAABBBBAAAEEEEAAAQQQQAABBBBAAAEEEEAAAQQQQACB6BBoLbxdW56Rni5Z/fv5lZvqmVsVzHDv6JCNjVZ6hrdr1rDmRPXOyDDZuloS4uJMkHtXi45DzTLrKLjd1kOAe1fFw7e+Pba4XCIb8/NNTi6lcwI2wH3Ltm2yo6a2cxvpwlppqSmSnZUlcS6X7k5KWwKeoXv68LIGLFZWVYuGdlJaCmjAqoZPehZfgi5xRCBQAvbERwN1eY8GSjX027EnGwTZtm5PgHvoxyQ1+idgL1IE4oE6nchBA47NxY34eNHvrnESmC+x/vWq5dI6YYh+udY+RlqxgdD6NT8pIZ4Q6A52kNMlomNWS63DITUOh/TNzDT7V88lNMAodecYVFMNWNf/tSwusZHcjbpBXW5nGHdr11vse0Tr0IkO7PjmvDnS3k1da4/n98j8gkIztjyLHtN0sgWdrIJ93zXrWF77/fffl+OPP97dxRtvvFH0XJCCAAKxK0B4e+zuW3qGAAIIIIAAAggggEAkCew1fJi55r5hU65wu0gk7RnaggACCCCAAAIIIIAAAgh0P4HBAwZI+h5pUlldbe6joSCAQPQK2AekCHCP3n1IyxFAAAEEEEAAAQQQQAABBBBAAAEEEEAAAQQQQAABBBBAAAEEEEAAgVgVaCu8Xfvbt3emyZzSovlSmh3lSyHE3Rel6FimtfB223LP8aF5YolxzVl4nSl2HOrqbYVAa+ax5p5RYkNA8+U0W7WxqUl+3JwXG50KQy/s/YlqqJahLgS4+yDuGbpHIHT7YJ4BhPqBonGhCSbgkoJA6ATse5YHOUJnHoyaNMxUJ8sgzLR1XQLcgzHq2GYgBYIRbq7HBJ0kRoOOtQRqJrLO9juSJwyxAe56PqbHUUrHAp4h7m3NNme/BHe8NTHh73purMWGvuuY9Sx1TU5zAcUuy6QlvshGxzI6nnR2Q6f+53RKUWmZecjYu+jMijrDYriPZ9Gh2n1b+eGHH8qxxx7rBpg7d64sXLiw+4LQcwRiXMCEt+88R9heVSXbSkpjvMd0DwEEEEAAAQQQQAABBMIhYG8U4YafcOhTJwIIIIAAAggggAACCCCAgKfAwH79pFfPdHN/RV5BodTV1wOEAAJRLGAfkEpO0CdJKAgggAACCCCAAAIIIIAAAggggAACCCCAAAIIIIAAAggggAACCCCAAAIIRIZAe+HtmhM1ami2Oy9KW+zr/S92u7aX8XHN4e+dDfeODK3u14r2wts1eFuzx7xLj/g4kxvVVtEMKs1F1eVs8R4vba1LgHtsjUE9xui9dZqjWL2jRrYWFcVWB0PUG3t/4ve5m819x6EuBLj7IG6DFYtLy6S8stKHNbrvIulpaSZYVUtKAmGh3XckhL/nNjj4x7z8sBxcwy8Q3S3QcOaRQ7NFz0mTCR5udWcS4B7dY7w7tF6Pw7UOh3moLtDF82JHOCd5sBOGVNfUiE7yEylFw9sH9u/nDrrnnMz3PePLxAP6GZXZK0NSkpLcG25yOt0Pj9bV1UtDY6M5/9Bz4+TkJDPzmRa9jmIvuDQ6XS1mvyPA2/f9FMlLega3azv1OFhYXGLGhHdxn+/svGAbyf2ibeEV+Pjjj+Woo45yN2L27Nly2223hbdR1I4AAkERILw9KKxsFAEEEEAAAQQQQAABBFoRsBMLbq+qlm0lJRghgAACCCCAAAIIIIAAAgggEBYBwtvDwk6lCARVQB9U1PvlwnlvZ1A7yMYRQAABBBBAAAEEEEAAAQQQQAABBBBAAAEEEEAAAQQQQAABBBBAAAEEok6gvfB27Uzf3pnSNzOzRb80iD2pgxT29sK4NcQ9kRT3qBgrjS6XaB5YXX29yczzDIbWPLfsQVmmH7o/4yVOGl1O0ZypjjLDdBkdI3a59saLRrxr5ogtBLhHxdDxq5Ea3q4B5JqhWFBULFU7dvi1PguL8UtNSZHvNm4KCwcB7h2wR2owZ1hGSweV2gBCuxhhoZG4l7pPm+wsNjUOh+jkC3pCRIkeATvTEF8+2t5nBLhHz3juji21Xxorq6tNcHEwSu+MDNGAmY6+wAajbs9t2ol+gtlXf/rg+QVNbfQ/ruH4Lmj3Z6C/nOlFGL1Ip1/8PItODtUrPd18oebc2ff9FIlLthbcXlpeIXou2laxDyt2NJNiJPaXNoVW4JNPPpEjjjjCXel1110nixcvDm0jqA0BBIIuQHh70ImpAAEEEEAAAQQQQAABBDwEdCJl/ff9zVu2ioN/R2VsIIAAAggggAACCCCAAAIIhEGA8PYwoFMlAiEQsA+zEuAeAmyqQAABBBBAAAEEEEAAAQQQQAABBBBAAAEEEEAAAQQQQAABBBBAAAEEEGhXQHMcGpzNYdttZYRp9tOoodkmA8q7aGC3ZiG2VjSn1uWZuC0iGgTe0NgoCfHx7u2RLRT5g9QGq+du2WoySzUHU4uOGS02J0qz3PS+KC06pjrKdrNZfLq8DWjX7VdWVUt8QvxukwZocLxmkmmprXW0m10V+aq0sDUBm7Gqr/2Yly+NjY1A+SEwfMhg0ZzFQGcE+toEAtw7kKp3usTpap4NY+u2IvOBSGldYNcHS5zoiULrpxroIRA6Ac9ZZvQEqKi0rMWMNqFrCTX5K6ChzBrOzM37bcsR4O7vqGL5UAroTGJ6IUHD2+0X0EDXrxc79ERaA2bCGXzt+QU5mP31xc/zQhAXbXwRa7lMKCYe0C9+6XukmYqrd9SY7xj7jBxhfg/nOPZfizWsgF5I1bGjP7XUOhzSUXC7Luc5syL7nvHUkcCnn34qhx56qHuxmTNnypIlSzpajdcRQCCKBAhvj6KdRVMRQAABBBBAAAEEEIgBgaQePWRE9hBzH8T3m3JjoEd0AQEEEEAAAQQQQAABBBBAINoECG+Ptj1GexHwXcAGuOuDq/oAKwUBBBBAAAEEEEAAAQQQQAABBBBAAAEEEEAAAQQQQAABBBBAAAEEEEAAgXAIaAaaZqFpaSu8XV/T3K7BA/pLQkKCFJeWyeCBA9zh6/7mIDqanKY+zZXSonlTpg69lyYursPA73A4dfc6dYTUNTlNzvDGvHzDMXJotsm288yUay3EvT07HX9NTpd4ZvzruMgrKHTnoerY22vPycLQAAAgAElEQVT4MPdmwp1h193HQqj6b3NWm5xO+SF3c6iqjYl6bF4fAe4RujttAKk2T2ej0A9VSusCdjYCbrZlhESSgIZp6vvYnBx5nbREUjtpS0uBoYOyJDUlRZIT4pkMoo3BQYA775pIFrATaOQXFAZ1Bi97rAh3+HGkhLjrhZ/0tDRzoYYHn/x/h9jzfj3ft7PQ+b8V/9ew+00fVUvic89/wCCsoccwnY4qYedFT8/ZDvWcUoOtPEPbtQk6e6EGt/syduw+1/WYbCEIOzAGN/n555/LL37xC3fPrrrqKlm+fHkM9pQuIdB9BfQfc/QzpqKy0kw+R0EAAQQQQAABBBBAAAEEginQu1cv6d+nt7l+r9fxKQgggAACCCCAAAIIIIAAAgiEUoDw9lBqUxcCoRdIS0mR7EFZ3McYenpqRAABBBBAAAEEEEAAAQQQQAABBBBAAAEEEEAAAQQQQAABBBBAAAEEjIDm4mjyomdwtK80moGkuTvx+n+itGj2ZMPO4HbNBNI8IM0F6qhomLYur6Hrmm2mv2uWlwYhmp8+FM/cS7MvnE53GLz+rnlGNtPIh82xSAgEbNC/zRrOSE8XDWu3pa0Qdw3l9y46TryD23XygPLtldK7V4bJE9Ex4Vn69s50/+psah6vlNgXsNnNtQ6HCfWn+CZAgLtvTmFdSj+A9cOQwd3+btCDf9/MTHNSoEGEFAQiScCGCetJi35I2ZmJIqmNtGWXgP1wDHcocyTvEwLcI3nv0LZ6p4Ybu0zwiwbABKvYWaQiIQDZM8Q92P1uzVOD2zUUWs/AdPILiv8COnuhnifkbtlqZsMLVdELdXrBhvD9UIm3X4/97ue9lP16s/ParHlZx0l1TY3s2FHj87Gud0aG6LFL36s60YJ+d6Ig0JHA2rVrZfTo0e7FrrjiCrn33ns7Wo3XEUAgCgQ8zyEJb4+CHUYTEUAAAQQQQAABBBCIEQE7OerWomKp3rEjRnpFNxBAAAEEEEAAAQQQQAABBKJBgPD2aNhLtBGBrgnYAHeeKemaI2sjgAACCCCAAAIIIIAAAggggAACCCCAAAIIIIAAAggggAACCCCAAAK+CmhugVM080vD2zsT2956TZq3Y8PcoyHU3Ts83Qa3ewdm++Jq74Gxy2qmlz8pQd5t8a5Tt9Uc5B7dYfm+WIZrGc0e1XHbUS6uzSjV3DHNJx05NFt6JCaaSQzMe8rplB/z8t3B65oVpiHv3sXm4GmOmS3knoZr70d+vTrGNMRd8+eKS8sI7vdxl2lGrcvlkg2bcn1cI7CLpaWmSHZWlsS5tBWUVgUanS4zk4XOXqEzYFBaF/A80SB0mVESiQI2kJOTmUjcO7vapCcUevKqJ65J8YQQt7W3CHCP7HHc3VtnZxQL9pcCGzKjx4pImDvGzrwX6s8Z/QKmX8T0+BkpFtH2HrDhqeGasMmeR/PZF/6RYy+oaUs0oD0hPt781Jkx7d80tL2yqtrvCYE8Z1fkvRr+fR1NLfj666/lgAMOcDf5kksukQcffDCaukBbEUCgFQF7zqyXZEvKyrmYzihBAAEEEEAAAQQQQACBkAjo9eS9hg8TvTlkw8ZNIamTShBAAAEEEEAAAQQQQAABBBBQAcLbGQcIdA8B7gPvHvuZXiKAAAIIIIAAAggggAACCCCAAAIIIIAAAggggAACCCCAAAIIIIBAeAU0L0nzrvQ/z6LZVzUOh9TWOvzOxtHtaMZOcnJS88+deTue24/EUHe10PwGG16v2UCafaaZQZ0pvTMypG/vTBOsrEWD1jsKAW+rHt0/Nli/rbBfwtw7s5faX8dmjnaU56X7pK7JacbKxrx8E8yuAe22tJUlp3lh+v7o37ePWdSGt+v/9wxw199DnUcXeE22GCyB9LQ0GTxwgNm8ThLQ2MljVrDaF4nb1QB3PdZ/T4B7JO6e5jbZEL9gh5BGroBvLdMPED3hSIyLk8RISFH1rdks1c0ECHGP/B1uT1678oUl8nvZ9RYS4N51Q7YQPAHPL6VbtxV16kJOR63TixujdLKH+Hjxd3a6jrbdlddDHeKu/dcge/0yz3GzK3uu+cJHuALc7Rdp9mHX9mEg1rZhunohVo9fgSqeF0sIbw+UavfZzrp162T//fd3d3jq1Kny8MMPdx8AeopADArUO5v/8U8vnm8tKhZHXV0M9pIuIYAAAggggAACCCCAQCQKZKTvIVn9+0t9Q4Nsyt8SiU2kTQgggAACCCCAAAIIIIAAAjEqoBOK6b1OuVu2BuV+shhlo1sIRKWAPiTV0cOPUdkxGo0AAggggAACCCCAAAIIIIAAAggggAACCCCAAAIIIIAAAggggAACCESAgM3H0aZ4BrZrcHtdfX1AW2iDqiMx1F1zzhqdu0LsNTuqtLzCBNh3pWieV2pKisnz0kxVDVgPRNH2as5Ek6v5Z2uFMPeuS3u+PzrKprM5w6UVFWbsaHB/38xM04iOgtdt9q7uM61Hi8059e5FR9vqeq/ZQrQK2HHU5HTKD7mbo7UbIWu3CXB3OuX7MFmlpaZIdlaWxLlcbRzFQ0YRuRXpB7MeiCurq6WwuCRyGxrGlmlo6PAhg00LUnZ+gISxOVSNQLsC9j2tC+UXFHb5RBvuwArYk1fCTdt3JcA9sOOOrQVeINgTZugsZTrhQyQGXtsQdzurWuB1m7eoDzTq7Fl6kYuHnbqmbPdZoEO7fW2VHc+eM+n5ui7LBU5AZ6vUi2qexV6YbmxoFEd9vQn597fodyW9MKvvWfaxv3osrwLff/+97L333m6MCy64QB577DFwEEAgCgU8P2v0vEOvM+qFYQoCCCCAAAIIIIAAAgggECqBQQP6S8899hB7U1mo6qUeBBBAAAEEEEAAAQQQQAABBGyA+3cbN4GBAAIxLqAPSWnhuZIY39F0DwEEEEAAAQQQQAABBBBAAAEEEEAAAQQQQAABBBBAAAEEEEAAAQRCKqB5BY0up+hPzSnQvALNLQh18Q51z924UXImTJC1a780Tbno4ovlrqVLJS01zeRiaQS6/gxk8Qzp1pwvDd/WrNjWyhf//a+cO/4c90uXXz1DLr78ijabYwPc4+PiTFZQgJvurtfsR5dL6hsbZPUzq+WWmxbI0KHD5NY7bpfDDj/C1Kv5ahu++04mjB8nX37Z7Dtt2jRZtmyZpKamurf1zDPPyOTJk92/P/XUUzJ+0iTRhGGXuMyY6SjMPJD7J1zb8sz00PD9xLi2954Nb7cZw+lpaZLZK8PkufkauG5zw+w41xwznUShuLRsNwIN6O5ogoU/v/aqzLlmpnvdW5cslVNPPyNcnH7X6+97ze8KwrjCw/ffJ/cvX+Zuwapnn5cDDz44IC3SHGfNKNNss7yCwoBsM1Y3QoB7FOxZeyDWA54OaIKVdt9pNnBZP6T0w4qCQKQL2BNvJmaIvD1FgLtv+4QAd9+cWCq8AnbCjEAGwWhguX7RtSVSH/CpczrNxYuNefmiF3gCXTQIetTQbBMIrdcIkuObZ2Cj+C+g5/oNur9EZOu2orBclLQX7SJ1PPuvGp1r1DU1j4P2SkcXbL3XJbw9OsdCpLV648aNMmrUKHezzj33XFm5cmWkNZP2IIBABwL2OoTOoVlSXi7l2ysxQwABBBBAAAEEEEAAAQRCLmDD8jZsyhX9fkJBAAEEEEAAAQQQQAABBBBAIFQCNtCZAPdQiVMPAuET4H648NlTMwIIIIAAAggggAACCCCAAAIIIIAAAggggAACCCCAAAIIIIAAAgiETqCoqEhef/11efvtt+Xzzz+X9evXm8oPOuggGT16tPzf//2fnHTSSdK7d+8uN8ozsFxD2zW8PVIyUTdt/FGuv/oqWffNN6af5194kSxZvrxFwLj+3TPMvbOh7hqQ3aCBUdIcYl9eWWnC29sr/oRKa3j3wP79pEdiotmkBrhriHowy7///W8588wzpaCgwFRzwoknymMrV0nWoEHm9+/Wr28RkG8D3JNTNMDdJU4RWf3MM3JuTo67mU88+ZSMnzjR/bv2QfsSy0VHheZH2bGW1E4mmw1v1ywpDc3WTDvNcrPjSnPIahyODrlsgLtdsKt5xQS4d0getgWCGeCux5uRQ7NNZuGGTZvC1sdIr1iPz9mDskQnQ/ghd3NYmpuWmiLZWVkS5+Lp3DZ3gOfBOL+g0KeDaVj2Zpgq1Q8bnbVB3/j6QRXjn81hUqbaYAg4mpzMNBIM2C5ukwB33wAJcPfNiaXCK+A5CY5e8Olo9q+OWmvD2/UygJ6fheLiRkdtaut1+wU9GOeOeu6lx8reGRmis/QlcfLV2d1kxpG96BLOSV14YK3TuzCgK+q5oRbPC446RvTChs5WqfHuO6/fmokZ9D+9kFtZVW0uwDU2Nrb4rqh/032rIe5MdBXQXdXtNrZ582YZPny4u98646nOdEpBAIHoENDPEv0HQP0s0c+KrUXF4qiri47G00oEEEAAAQQQQAABBBCIKQF7c0hjU5P8uDkvpvpGZxBAAAEEEEAAAQQQQAABBCJfQAPc9V6LjXn5kd9YWogAAl0SsPfDJSfES2w/9tklJlZGAAEEEEAAAQQQQAABBBBAAAEEEEAAAQQQQAABBBBAAAEEEEAAgSgV2LRpk9x8883ywgsvSFVVVbu96NOnj0ydOlUuu+wyGTZsmN891qybRpfTnXljQsu3V5rMG0d9vckw0Puywlk0wH3W9Omyft23phljx0+QWXPnSe/MTJO7k5yc1PwzKWm3Zvoa6q7B7Y1Ol8mL0mKD230JsfclwF2Dgfv0zhT9aUuoQs+feeYZ0SwZW3TMvPGXv8ghhx4qTS6RdevW7RbgvnjJEkkyAe7N5dnVq+X8KbsC3O9dsULOGPN76d+3j3m9O9zHYzPfPPvrGfjvy3tEx1NeQaFPWXmBDm/X9hHg7steCs8ywQxw1x7ZfMWComKp2rEjPJ2M8FrdAe5NTfJDmJ6PJcDdh0HiGez4fe7miJltxoemh2QRDQ/VD2c9AWpvppGQNIZKEPBDQEM6eRjED7AQLUqAu2/QBLj75sRS4RXQiz8NTo08bp6trqi0TDQkuzNFzzX0nENLJAe3277ZL/M6O58G1+ushYEqnl/co8EiUP0O9HY8L04Wl5aZi3LhKnsNH2YCwFMSmmfho4RHQC+4aWlv1kvvi9reLdVxVFvrMLO09e6VYWZXDNXF2PCoUWsoBLZs2SLZ2dnuqiZMmCCrV68ORdXUgQACXRSwExrpZnbU1opeKPflHwC7WC2rI4AAAggggAACCCCAAAKtCtjr7NurqmVbSQlKCCCAAAIIIIAAAggggAACCIRUQAPcax0O83ATBQEEYlvA3uOoz5boMyYUBBBAAAEEEEAAAQQQQAABBBBAAAEEEEAAAQQQQAABBBBAAAEEEEAgFgQ0LF3DtmfOnCllZWV+dWnfffeVhQsXyllnnWVyhnwpjTtDy31ZVjOuNO9Gc29suLv+LRT5Bm0FuCd7hKHbPmgAr3+h7hpgL+LcmQukOV6aFeVPaH1HAe66PzQjSIN5U1NSpEdiYgvy+Lg4cw9MvDT/DHT54osv5Mwzz5Tc3Fyz6eOOO06efPJJd+D/+vXrZdy4cfLll1+a16dNmyZLli6THinJ7qasWb1azsvZFeB+5933yIRJk6RvZmaL7CNNV1LKYPQj0C7+bK/B6RKbHeWdyeYZ4q7jRt/Hus/thAJqkRgXL5oZp6WwuKTDnLyM9HTp1TPd3UR97+l6XX2/EeDuz14P7bLBDnDXMaX33elxO3fL1tB2LkpqswHu9fUNsmnLlrC0mgB3H9h1thU9geGm8dax7A22ej6hs6tQEIgWgbqm5lBh/ZDSDytKZAgQ4O7bfiDA3TcnlooMAc8vsJ055nqGt+vFjKQo+PZvzx/tHti6rSggIe7WQs+7khL0kg7FXwHdNzom7WyKkfCFVR9Q1UKAu797M/zLm7HkEjOe7EU8z1bFxYkk+3jRPPy9oQWRKlBYWCiDBg1yN+/ss8+W559/PlKbS7sQQGCngOc/hhaXlZlZrCkIIIAAAggggAACCCCAQDgFhg8ZbG4sC9T16nD2hboRQAABBBBAAAEEEEAAAQSiT4AA9+jbZ7QYgc4KcC94Z+VYDwEEEEAAAQQQQAABBBBAAAEEEEAAAQQQQAABBBBAAAEEEEAAAQQiVUBDn5csWSKzZ8/udBN79uwp8+fPlxkzZkiiV0i450adLpEGZ3NGopaEuDjRUGot+pomJ9m8G/3/+rfWioZJa85BeWVll4Ol2+u0PwHurW3Hl1B3zYEtLa+QGofDb/+OAty9N6gB7hrkrgHd+tO72ED3RA0WCkBxuVzyyiuvyA033CAZGRlyzz33yBFHHOHecmsB7suWLZPU1FT3MjqxwOTJk92/P75qlYybMLE5qNwjp8wzF830Q0S0G3FBCqcPAE+Hm/DM9vAMb9fQ/yZXcyaU7il9m+h7QjPwdB9nD8pyb1vfY/qfDXHvTE5ehw31YQEC3H1ACtMiwQ5w1/fqXsOHmWP7hk2bwtTLyK7WBrg76upl89bwhNwT4O7DGLEzavgyG4YPm4upRWx4u/fJXUx1ks7ErIA9idSTKZ1Rqa6uXhz19SbMvasz2MQsWgg6xk37viET4O6bE0tFjoBniHtldbWZLay9ol8mBvTt0zxbXlKSWdR7ZrPI6V3rLbEXu/RcUmde25iX3+kmq4GG69iSFB8fc7PYdRrHjxV1n9iLJHpRbntVtTkHCPfnvmcwfw/2rR97NLIWNRfpdga663yKeuHOXvyOrJbSmmgTKC4ulgEDBribrbPpvvjii9HWDdqLQLcR0M8DPf/Tz4TGpiYTjOioq+s2/aejCCCAAAIIIIAAAgggELkCfTJ7Sb/evc2/hepNZBQEEEAAAQQQQAABBBBAAAEEQiXQOyND9P4YvV8nr6AwVNVSDwIIhEnA3guuD6km7nx4OExNoVoEEEAAAQQQQAABBBBAAAEEEEAAAQQQQAABBBBAAAEEEEAAAQQQQKDLAhqwvWbNGrnkkkukqqrKvb0+ffrI1KlTTXD2nnvuaQK1ddmKigr517/+JQ888ID86U9/alH/KaecIitWrJARI0a02i7PgG1dwJ/MLe9wd8380hLsIPeuBri3BuEZ6l5T6xDNLOts8TXA3Qa3a0CvBrfr755Fb4OJN0Hn+l9nW+P/ep0JcH/iyadk/MSJpp2aVWaL9/jybo1nqLsGmkd68cwT0/eK/k/HvR373u232Xc2CNrzddtfXTe/oLBTkwV01YsA964KBm/9YAe4a8sHDxwg6WlpUlBULFU7dgSvM1G6Zfu+ra2rk7ytBWHpBQHuPrDbAPfSigoz8wqlWUBPKkYOzTbBhAnxcRKoWWDwRSCUAvb97V2nBu3qgyJ60q4/9XdKaAQy0tNFJ4fgpv32vQlwD814pJbACnjOVKbnVGbyjPp6dyWes82l75Em+uCeLdEcWK6B4fpF39dZ1fQLlPZff+rnT5NTo6BF9MuDXtPoEUd4e2dHph2DkXhe7zkxkj8XTjtrwXoIIBA9AmVlZdK3b193g8844wwzcyoFAQQiT8DzH3d21NZKYVGx+1wu8lpLixBAAAEEEEAAAQQQQKC7CcTFxcmI7CHm3/kLioulqpqbeLrbGKC/CCCAAAIIIIAAAggggEC4BGyAu334KVztoF4EEAi+gN4HrgHueg2Ke8GD700NCCCAAAIIIIAAAggggAACCCCAAAIIIIAAAggggAACCCCAAAIIIBB8gbVr18r48ePl22+/dVd28skny9133y377bdfmw3Q4PR3331X5syZI//5z39E80Luv/9+GTJkyG7raFZBg9MpzZHrzSUQmVuegd3BylwKRoB7IPeqrwHues9L38xMd9XhCmz37ntXAtx1WxpMnmjCzUXaCnDXLLjkpKQWofXe4e+B3CeB2JYGrWt/9D2jeV1aNFe0reJ5/2JrAe6e6xHg3rk95Ot7rXNbD+9aoQhwtxmsmsuoeYWUlgLuAHeHQ/IKCsPCQ4C7D+w24JmbxltiZQ/KMkGiBEz6MIhYJOIF9HxLv7boZFF6KuZ9/qUfZJVV1SZsmDD34O5OPYEfPmSwmWEqKZRTTAW3WwHfOgHuASdlgyES8Ay1NF94GxtNiLueU8R7zNRmm5OcoHPORXexFy22bisynyOtFT32ZfRMl17p6a062HX0QgiT5vg+HtTeDiD9jLcz4/kapu97TYFZUr9AD+jbx4wBHl4LjClbQSAWBLZv3y6ZHhf4f/e738nrr78eC12jDwjElIDnZEXFZeVSvn17TPWPziCAAAIIIIAAAggggEBsCNgbRJwul3y/KTc2OkUvEEAAAQQQQAABBBBAAAEEIl7ABrgH6wHAiAeggQh0AwG9B3Rg/34tHuIMxEPE3YCOLiKAAAIIIIAAAggggAACCCCAAAIIIIAAAggggAACCCCAAAIIIIBABAs0NTWJ5r3dcsst7la2F8TeWle2bNkiTzzxhEybNk369+/vXsQ7mPvdDz6QUaP2lOVLl8iTK1fK3nvvbULiDz/88Bab1WD4Tz75RJ599ln58MMP5fPPPzevH3TQQXLMMcfIOeecY9aJT0g0mYqauaQxTK3dv1XncMg/Pvi7/PVPf5JPPv5Ytm+vkP1+8hM58ZTfyGlnjpFBgwdLW8HF3mHN3n3fd7/9ZfE998iIkaNavORyuWTjjz/IX15/Tf710cey9ovm9utyow86SH572mnyi0MOleSUlA5Hhlqs//Zbee2lF+XjDz8UDZMfNGSIHHHkUTJhyhTZZ9/95MvPPpNzx5/j3tblV8+Qiy+/Yrdt2wB3z4yvr7/+Ws4++2x3eP8NN9xgxkJCQkKL9cvLy+XCCy+Ul19+WaZPny6LFy+W5OTkFssUFBTIlClT5O233zZ/Hzt2rDz66KNSWFgo48aNky+//NL8XcfJsmXL5LPPPpOjjz66TYPRo0fLc889J/vuu68888wzMnnyZPeyTzz5lIybMEHWr1snjz/2qLz68suyOTdXjj3uODM+JudMkT322MOMDY08/27jJrOu5l6lJCVJZq8MSU9LE+8Q99LSUpk0aZK8+eabZvlTTjnF1J2SkiKvvvqqPPXUU/LRRx9Jjx495MQTT5RLL71UjjvuOHemWl1dnbz33nvy0EMPyTvvvGO2cdRRR0lOTo6Z4EDb1F6pra2Vv/zlL7J6zbPy7rvvSHlZmRx40EEyZswYmTA5R4ZkZ8u8uXNl2Z2L3Zt5+c9vyMGHHCrllZXmb97j2bx+6KHy73/9U55bvVr++dFHkp+XZ8bjkcccI6ef9XvZd//9282F82xzWWmpvPu3v8nf333HjD19T/XqlSmjf/ELOe6EE+WEX/9a+vTt22o3//zaqzLnmpnu125dslT+77TTzfvlpeeek7ffelMKtmyRQw47XE459VQ5bcwYSU1Na9esvffImLPPkZ+NHi1rP/+8zfeIZ5uOPOZYuW3JUtmcu0keeeAB+e+/P5Ff/+a3csCBB8rC+fPabIdZb+myFvlJbS3c1oQQZWVl8vorL8s7b/5V1n3zjdk/xxx/vEycMkUGD8nu8FhRUVEhb//1r37tFz0+Ll60UF54dk2b22/reNJhg1pZQN9/ew0fZvJwN2xqfk9SdgnYe5Frah2SX0iAe0SODRsyqgceTdnXgFGKmJBVDXDXQFUNVqUgEIsCJtTd5ZKmncHuto86mUNpeQVB7kHc6fuMHMHxpQNfAtyDOADZdNAFzJd2DdP2Or56ztmg87Xp7zp7W7QXG+BeXFrm/hJvw+r1HFMvVAweOMDdTe2zd9/tRCOEt/s+GuqdeuGw5Yx46l1UWib6WR6pRcP8hw7Kag5xJ7A/UncT7UIgpALV1dXSs2dPd52//e1v5Y033ghpG6gMAQTaFtCzDZ38Uc87GpuapKCoSGoddZAhgAACCCCAAAIIIIAAAhEroNej9bq0Tl5dWFISse2kYQgggAACCCCAAAIIIIAAArEjQIB77OxLeoJAWwL2+RLP170f4EQPAQQQQAABBBBAAAEEEEAAAQQQQAABBBBAAAEEEEAAAQQQQAABBBCINoHc3FyZOHGifPzxx6bpw4cPN4HVGjrd1fLNunUyYdx4Wbu2Obj7mWefk2dXr5bXX3vV/H7kkUfK6tWrTZ225OXlybx58+TJJ59st/r/O/VU+cPNN8vPRx/oXs47wH39t9/IssWL5Z//+LDVbWno9BUzZ0px0TZ5+P773cusevZ5OfDgg6UzAe4aZr3y4YfluWeelh07drTZh5/+/Ody9bWz5NAjjpC4NjLIdFuPrVghqx59pNXtaBj4pPPOk4MOPkQuveB89zIdBbgnxceb/C8t2sYrrrhCVq5caX7/1a9+Zfb/4MGDW9SpYeQaIl5VVWXC89esWSMjR45scxl9YcWKFSas3TvIPxAB7veveEiKtm2TJXcuFs2t8S4nn3yy3HfffTJ8zz1NuL8NcPdcLqt/P8lIT28R4t5agPuMGTNMqL0Gt3sXzcuZP3++6DLbtm0zP//4xz+2ur80KP/ee++VgQMHtvr6F198IbOuv17+9tZbrb7eu08fmT7zWiko2NLqeLUreQe4L7v/Qfn7e+/KKy+03i5d74Jpl8hFl17WbsC8r2Nb31eXXX21nHXOOElKSmrRF+8A9xsXLhI1X/nwQ62+X3559DEy5w8LZNiIEa2adPQe0ZXOHHu2HHf8CTLj8ktbfY94B7iPOftsWXrH7SZIXkvO+RfIPvvvL/NnXdfm+7krAe5nnPV7E37/yIMPuOv0rEgnbLhuzlw54dcnt3qs0Ek43vrLG7LinnvMBA9tFd0vUy+/XM6ZMNE9eUSoA9y1bfbZz4KiYqlq5xjZZkdi+AV7L3JjY6P8mJcflp66c7hdOhUJZTcBG+De0NgoG8O0kyJxt9g3do/4uJgIVo1EY9oUWQJ6gGC4wNcAACAASURBVGxyuqRx56FSA2Bzt2wlxD1Iu4kA945hCXDv2IglokNAj696aPUMb4+OlvveSg301NB6DXDfXl0tvdLTRWfb04DuGofDzDhHWLfvnr4uWe90motD+QWFkpiYaFaL5OB2z35piPvwIYN3m4HQ176zHAIIxJaAzv6ZlrZrtku9CG5nIo2tntIbBKJPQM81GpxOM6PwjtpaKSwqlianM/o6QosRQAABBBBAAAEEEECgWwno9dKR2UPMDUl6o4resEJBAAEEEEAAAQQQQAABBBBAIJgCQwdlSWpKing/ABjMOtk2AgiEVkDvgdR7IW3ReyT1fZ8QFyf6zAkFAQQQQAABBBBAAAEEEEAAAQQQQAABBBBAAAEEEEAAAQQQQAABBBCIRoEPPvhAjjvuOHfTp0+fLosXL5bk5OQudUczqb5dt05yJkxwB7j/8sgj5Z87g+J14951ffvtt3L++efLJ5984lPdQ4cNk8dWrpRjjm1uv+f9Wz/+8L3ceP318tWXX/i0Lc+FOhvgXlpSIrfMnyvvvf22T3VqAPu8WxbKb3932m7BzLW1NbLsjjtMEHxHRcOtN2/a5F7MnwB3XUkD2ydPnuxe/9VXX5XTTz/d/bsGRGsmoIaY2/Loo4/KhRde2OYy+++/vwky/+lPfxqUAPdBgwZJQUFBuzRTpkyRJXffLek9M1oNcNeVvUPcvQPcNaA9NTVVioqK2qxLl3nooYfk5ZdfbjO83a58zTXXyKJFi3Z7f+nYP+/88+XfPo791sar/Zt3gHtH48e+Pm7SZJlx/fWSmrorA8i+pmHmixb8QT58/z1fNyeTzj1Prrzmmhbb8w5w79d/gJQUt22rlZ02ZozccOMC2SM9vUXd/rxHvBvt+R7xbJOGpWf0zJD16751r7L0/gfE4XDInGtmttn3rgS4+wI6as+95I7ld8s+++3XYnF9b6567FG5+87FvmzGLOO5n8MR4K6TJuj7rq6+3mTdUnYJ6D2Kej+y5vNpuL2G3Ie6pKWmSHZWlsQR4N46vQ3c5Ibxlj4arqwlJSE+1GOW+hAIu4A9LvDBFrxdoccYvVdfZ6GitC5AgDsjA4HoEbATAnm3WCf2s1MoJcbFSSIPKQV0p9oA99Zm9wtoRUHa2Mih2dIjMZHz7SD5slkEokmgvr6+xYXlE044QXTmVQoCCIRXQCd4a9QTPREpKSuXsu3bw9sgakcAAQQQQAABBBBAAAEE/BDok5kp/XpnciOPH2YsigACCCCAAAIIIIAAAggg0HkBG+BeWFwildXVnd8QayKAQNQI6MNSo4Zmi/7U+8G5PTJqdh0NRQABBBBAAAEEEEAAAQQQQAABBBBAAAEEEEAAAQQQQAABBBBAAAEPAe/w7lWrVokGX3e2NLlcojmGWr5bv75FgLv3Nl988UU566yzzJ+3bdsm06ZNEw0P96ccetjh8vBjj8l+++/vDnAvLyuTm+fPlXffesufTbmX7UyAe2fDpDUweuHiO+WQww531+9sapInn3hclt1xe6fa72+A+w8/bpQJEybIf/7dHJzvHay/cWPz657B+jk5OXL//feLhpdr2bp1q0yaNEnef/998/t5550n9913n2hI/fr162XcuHHy5Zdfmtd0Py9btkw+++wzOfroo9vs4+jRo+W5556Tfffdd7eQeV9gtG2v/fnPcsSRR7UZ4K7b8QxxryovN/148803fanC72U8+2RXLi4ulqkXT5NXX3nZ7+3pCna82pU7G+Cu68+4frZMOf8CiU9IcLelcvt2uWX+PHnrL2/43T7v7XkHuPuyQR1DDzz2hBx48MFBeY+016afjT5Q7li+XL747LOwBrhrxy+fMVOmXnqZe7IHl8slf/nT67Jw/jzZsWOHL5TuZa66bpace+FF0tjQIIsXLZQXnl3T5vptHU/8qtBjYb3fbq/hw0w24QaPiSc6u71YW0/D2/WeZHXSAHcNcg9lIcC9HW0b0ux0OuXHvHzRnxQxMw4MHzJYNHQ0mXBlhkQ3Fah3usTpcrWYTaqbUgSl2wS4d8xKgHvHRiyBQCQJ6DWzRlfzuWScNIe1x4nIzmtpPJwUhJ0VzQHu9ku0sjBhUhAGB5tEIMoEdDbHxMREd6t1Zl57QT7KukJzEYgJAf2nUL1mqNcEGpuapKCoSGoddTHRNzqBAAIIIIAAAggggAAC3UcgLi5ORmQPMZNIFhQXS1V1aG9U6T7S9BQBBBBAAAEEEEAAAQQQQEAFbIB7fkGh1DgcoCCAQDcRSEtJkexBWaa33AfXTXY63UQAAQQQQAABBBBAAAEEEEAAAQQQQAABBBBAAAEEEEAAAQQQQCDGBG655Ra58cYb3b36+9//Lscee6zfvfTMKbArtxbgPnXqVFm0aJH06tXLLJaUlCQaRHzPPffI1Vdf7a5XQ7uvu+46OemUU6T/wCyTlVpbUyP/+2qtrHzkEfngvXfdy1565XS5auY1oulXDY2N8vIfn5cFc25o0YdzJk6SnPMvkOxhw0wA8vbt2+X1l1+SR+6/X7Zvr2ixrHcg9qaNP8qs6dNl/bpvzXJjx0+QWXPnSXJKinu9995+W+ZeO9MdpNyrV6acN3Wq/OZ3v5OBWYMkISFBGhoaZOMPP8iTjz8qr7+8K6z7tDFj5IYbF8ge6elmez9s2CDXXnmF/PjD9+7tH3L44TL1ssvl4EMPkx49ekidwyGfffofuXfZUvl67doW7fcnwL3R5ZIdtQ6ZO/t6uf/ee812Dj/8cFmzZo2MHDnS/O4d8q9/GzRokLzyyity2GGHmWVee+01OeOMM9ztePrpp00Qupa2AtxTU1N9er2tNvzyyKPkpoULpd/gIaJp0F/8+xNZcON82Zyb627HYytXysTJOe0GuOvCNsS9vKxUzs/JaRHgrkHwM2bMkMsvv1z69+8vGmg/b948Y+RdNOh+4cKFxs7hcMjDDz8s8+fPl6qqKvei//jHP+Soo44yv+uEB48++phccvHUFpu65NJL5fLpV8mIkSMlv3CbFBUX+zxeWwtwt+PnoF8cbMZtW+PHBpYPyR5q2qPvzZeef05unje3Rft0zE654CIZueeeZjzq2F7/7Tfy0H33ud+bxx5/glx21dWy309+4g4dby0sXYPZr5l9g/z0Zz83geJvv/lXM64Ltmxx17lw8V2iddoSyPeId5s0MP66ufPk1DPOFJ1MISk52YRpa/niv/+Vc8ef425HZ8LNvY8nujE9XsycPVtOOfVUSU5OkW+//lruXbpE/vmPD911nXXOOLl+3nxJ2fm+2bolX264ZqZpky1qNH5yjuy9z75mP2u+dGlJsfz5tdfk8RUr3Me6UXvuJXcsv1v22W8/97re48b7OLjbYO/CHwYPHCDpaWlhCSjvQrNDtmpGero5JmnI/cb8fGlsbAxZ3QS4t0Hd6HSJfmDqSYbeLK4/Kc0CehOt3kzbIz5OEjTFnYJANxVwNDUH8fJASWAHgL1ZPz5OJIlJItrEJcA9sOOOrSGAQOwJ1DU5RS9cfrdxU9R1rm/vTOmbmWnOtfWcm4IAAghogLsGuWvR2VE//HDXBUR0EEAgdAI6+U6Ds/kco6a21lzsbmLCx9DtAGpCAAEEEEAAAQQQQACBgArYm0V0gqrvN+268S6glbAxBBBAAAEEEEAAAQQQQAABBAhwZwwg0K0F+vftI70zMiQ+Lk6SuBeuW48FOo8AAggggAACCCCAAAIIIIAAAggggAACCCCAAAIIIIAAAggggEA0CgQiwF1DqBs0rEBE6urrzc/kpCTZ8N16yZkwQb788kvzN+/Qb+tVXl4uF154oby8M9RcA8QfffRROeCAA0SzEHWbuVu2unlra2tk2R13yHPPPG3+duAvfiG3L10ug4YMMcHUixctlBee3RWufdV1s+TcCy8yIere5dN/fyLzZl3XIiza3wD3+vp6WXbH7bL6yVXN/RwyRG6+7Q459Igj3MHVnvVqvsqqxx6Vu+9cbP7cr/8AuffhR+QnBxxgfvcOlD7+pJNk/i2LpG+/fru1v7SkRG6ZP1c0QN4WXwPc650u0eeuTJ2vvy5jx5zp3saLL74oZ511lgmkv+KKK2TlypW71a1jZ+7cuaL9nzVrlgnh1+IdAN9WgHtSSorESZwZJ+PGjXOPk2nTpsmyZcvEBrzrNr1D5Pfff39ZtXq17LX3PpJXUGjqHTU0WxbMnydL7rzT3dY/3HSTzJ47z6eMLg1Mbqyrk/NyJsvf3nrLvY05c+aIZiJqNo4tX3/9tZx99tny7bfNof5aNMD+oYcekoEDB7r/1pqfhtuPnzhRNA9Ycz1mXTNTHn34Yfc6t952m1w5Y6YJDde+2feULuDLePUO4vZ3/Ny6ZKmcenpzGH9FebnMuXamfPTBB+723bhwkZw59uxW30/a3xX33iP7//SnctIpvzETNHgW77HdWpC4vj/uXXKXPPHILhPvMR3I94j3tk44+WS56dbbJWPnJBOe7Q9WgLuaakC7Ti5hyz/+/ne5/KIL3L8fecyxctvSZZKZmWn+9s5bb8rMyy9zvz79mmsl54ILdzO3C3iPnWvnzDWTWtgSygB3G1DufWxvMVi6+S92Ugl9P/ywOS9kGgS4t0Fd73SKnufoyYjnQTlkeyZCK7JvZoKVI3QH0ayQCtgvRDrBgx4rdBYVStcF9IR4r+HDhONM+5YEuHd9rLEFBBCIbQG9uFjrcLgvIEVTb4cPGWwusiYnxAvx7dG052grAsETSNHZOevqTAW//OUv5eOPPw5eZWwZAQRaFdCJHvUfeLSUlJdLWcV2pBBAAAEEEEAAAQQQQACBqBcYPHCApKelSWVVtRSWlER9f+gAAggggAACCCCAAAIIIIBAZAqYe0Lj4yW/oFBqHI7IbCStQgCBoAnY++ES4+IkkRD3oDmzYQQQQAABBBBAAAEEEEAAAQQQQAABBBBAAAEEEEAAAQQQQAABBBAIvIB3MPaqVatkypQpPlWk6QQa3G5DwEsrKqRHYqJonqfmEG/asKFFMPdJJ50kq1evlv79+7fY/tq1a2Xs2LGyYcMGn+ptbaHHV6+Rgw89TIqLtsnsmTPk008+MYv94pBD5fZly2VgVlar2/YOX9eF/A1w966zM51YuPguOW3MGHE2Ncl9y5fJYysedG/m/kcfl6OPO67NzXoHOXcU4K73uGjGpO4/zaHVHKhtBVvlvJwcef/99009Uy+eJncsWSLrvv1GzjrjDCksKNit/hNPPEmeeupJcTgcMmHCBPlkp/mMGTPk9ttvdwdJtxbgftfSpZKYnCJJ8fGdCnCfPn263Hzb7Wbs2QD3oYOy5NWXXpLzp+S42+pPgLuupHlYV14yzR3g3takA1VVVXL55ZfLU0895a6rrffObbfdJhoCb8sTTz5lAty1FG7dKufm5MgHf292P+roY2TV00/LoMGDdwtv19d9Ga/eQdwrVq6SXx51tM/j55Irp4v+p2Hi3/zvf3LlxVOlpLjIrK/B7nMW3CTpPXt2ZpjvNjnBxCnnyozrZ3cY9O45pgP9HvEOcPfsv3cngxHg/rPRB8ody5fLkOyhLarbtPFHmTV9uqxf1zxJgGeAe2sG/u4QDYy/ft58SUlNNauGMsDdZrHq/BEbNm3yt+ndYnk10mOaHp+ra2pk67bm92CwCwHurQgTytz6sNPBqQ9w64mffphz72yw355sPxoE9IuRHjP0BFtPUAlxD8xe22fkCALcO6AkwD0wY42tIIBAbApotqpOyFRZXS2FxdEXOqSfgxrcrhesKAgggIAK7LHHHlJTU2MwDjvsMPdFeXQQQCD4As3/KNo80aPOvLm1qEhqHc0TKlAQQAABBBBAAAEEEEAAgWgXSExMlJHZQ8wNYz/m5UtjY2O0d4n2I4AAAggggAACCCCAAAIIRKCADXDfmJcvDXz3jMA9RJMQCK6APn+iIe760BTPoQTXmq0jgAACCCCAAAIIIIAAAggggAACCCCAAAIIIIAAAggggAACCCCAQGAF/va3v8nJJ5/s3qgGYy9evFiSk5PbrcjmmepCmlGoGUi9e2W4w9uT4+PFO7j7oosukrvvvlvS0tJabPujjz6So49uO2Dalx7fumSpCZf2Dj0eO36CzJo7T5JTUtrcjHeAs78B7t51+tJe72VsQHWdwyGLFy2UF55dYxbZd7/9ZfE998iIkaPa3Kx3/R0FuNsNlVdWSnFpmWgWlMvZJLfdcovccsst5uWfjx4tT61eI3994w25/rprzd8OP/xwmZSTI3NvuEE0wFzLS6+8Iq6mJvn973/vbt9bb70lv/71r92/e4+Di6dNk9vvWiKpqamdDnBfsWKFnHvRVKl1ONwB7ln9+8kH770nZ4850123vwHuFRUVsmD2LHnvnXfMNo745ZHy9DPPyMgRzbmRttTW1ooG1T/00EPuv/3jH/+Qo446arf95D1Jgg1w1/uMvl23TiaOHy9r135p1rvo4ovl9jvvkpKK7eZ91VrpaLx6BnH7Mn42/viDXDf9Stmwfr2pzvM9E4jAcs8+eLd9/i0LTX3e5f133parLpnm/rPnmA70e8S7TXYyhdbsA+Hh/X793ZljTCi+Zi95Fu+JITwD3L0N2jw4tPOC5/Z0sVAGuGt9mvucnpYmBUXFUrVjR2e6EPPraD62hrjrfYn6Gat5g8EuBLh7CduwRw1h1hT9Gocj2PsgarY/cmi2CW/XGXv0pI+CAALNAjbEXY8bRaVl5oSurZM6zHwTILi2YycC3Ds2YgkEEOi+Ao1OlzS6XKKzTpaWV0QdhD6spl8ONcDd47pU1PWDBiOAQOAEMjIy3BfnDz74YPn0008Dt3G2hAACbQrodUINb9cQ95raWikoLjEh7hQEEEAAAQQQQAABBBBAIJYE+mZmSt/emebfN3O3bI2lrtEXBBBAAAEEEEAAAQQQQACBCBGwAe7fbdwUIS2iGQggEGoBfZhMHyrT++H0vjgKAggggAACCCCAAAIIIIAAAggggAACCCCAAAIIIIAAAggggAACCCAQDQK5ubkyceJE+fjjj01zhw8fLi+88IIccsghrTZfMwoaXU7Rn5pLqNlHGgSu4dkZ6ektcjy9g7unTZsmy5YtM8HdniXcAe6vv/yyzJvVHFKuJdoC3L0DuDsKcNf9pmHA1TU1Jrxdi4aTf/jeezJmzBh3/ssN8+bJJ//8p7y7M8x81uzZcvEll8rUC86X995916yXc+650tjYKGueecb8fsKJJ8pjK1dJ1qBB5veUhFaC/C++WBYvWeoeB9+tXy85Eya4Q8x1nCxZukx6pKSI06VpGCLPrl4t50/Jce8jG4LuGeCuz499983XcsKxx7qX60yA+w0zZ8jHH35gtnHSySfLqqeelj59+5r7ghLj4yQhLk46CnDX94dLXOZ9ogHurbVd7zH66ptvZfKE8fLV2rWmPl8mHOhovEZTgLudeMH7YNNeUHpnAtzbe494B7i31SZtYzAC3Nva5zqZgOdYjLUAd/280M8Nnvls/0zBOumhcMOm4N+jnJaSItmDsiTO5dp59I2GM5kgtrHeqQdylwlv1w9Nyi4BG+CuJxA6IwkFAQR2CdigWE8T/cDTSSBqax0cT/wcLDqbSWpKijnWeM6o5OdmYnpxAtxjevfSOQQQ6KKAnYHSzmLYxc2FfHW92KWhSXpBKlFnT6IggEC3F+jdu7fohUMtBx54oHz++efd3gQABIIt4Pk9v6S8XMoqtge7SraPAAIIIIAAAggggAACCIRFIC4uTkZkDzGTuRcUF0tV9Y6wtINKEUAAAQQQQAABBBBAAAEEYleAAPfY3bf0DAF/BOyDyPqQZg9uEPeHjmURQAABBBBAAAEEEEAAAQQQQAABBBBAAAEEEEAAAQQQQAABBBBAIEwCdXV1MmvWLLnnnnvcLTjjjDPkoYcekoEDB7ZoVaPLJZpToEWDszUEvKGxUVyN9fLGq6/J+RdeIFn9+rnX8TXAfe3atTJ27FjZsGGDWXf69OmyePFicSX28Dvct7hom8yeOUM+/eQTs62fjT5Q7li+XIZkD21VuL6+XpbdcbusfnKV+3V/A9y96zzh5JPlpltvl4xevfzeq86mJrlv+TJ5bMWD7nWX3v+AnHjyKW1u65233pSZl1/mfr29APf0tDSTQ6v7TYvNQ9RbXSpKy2TKlBx5869/3a2unj17ynMvviSjDz5Yli9ZInfeuqjV9lw3e7bMmX+jpCQnm8BzDSn3HgcXdRDgPvXiaXLHkiUtgv7bCnDXMPry7ZVmEoGUpCTJ2/hDiwD3GxfcJFdfe63kFRT6tC9aC82+76GHZcSwoSY30pZ6h0Ouu2amPPzQQ+6/ffDhh3LEkUeZrN/md0lzWfPM03LBuee6f7fh83qPUf6WLTJpwnj550cfBWy8ega460b9HT+XXDld9D99Ju+b//1Prrx4qpQUF5n2nXHW7+WGBQskNTXNJ0/vhXwNS28vKD3Q7xFf26R9iZQAd2+Dfv0HyN0rVsgBPx/dqf2iK3mPG+/jYKc33MaK8fHxovfehiqYPNDtD+X2dKKNUDkR4O61Z+uanNLkdErulq3uD85Q7vxIrsveMEuAeyTvJdoWTgE9GdTAWD2Ae58capC7npDriSylY4H+fftI74wMgmvboSLAveNxxBIIINB9BfQ6Zr3TaS5k+npxKJK0kpOSZPiQwaZJ8XHNIe48rxZJe4i2IBB6gX79+klpaamp+IADDpCvvvoq9I2gRgS6iYB+t29wNs9o3dTUJFuLis05BQUBBBBAAAEEEEAAAQQQiGWBtNQUyc7KMv/G+f2m3FjuKn1DAAEEEEAAAQQQQAABBBAIg4A+HKHlu42bwlA7VSKAQKQI6ENl+lCr3h+XGN98XxwFAQQQQAABBBBAAAEEEEAAAQQQQAABBBBAAAEEEEAAAQQQQAABBBCIdIFPP/3UBKjn5u565mbMmDFy1113yahRo0w2QaOrOaNAcwZLyytMYLbL5ZIf1n0rt958s/z30//IpZdeKnfccYdo2LcWXwPcS0pKJCcnR/66Mzh8+PDh8thjj8uRxx0nFVVVUlxa1oJQcxK07sTExN1o6xwOWbxoobzw7Br3a9OvuVZyLrhQkpKSWiyv2/jPv/4lN95wvRRs2eJ+zd8Ad+8699hjD5l7083y29NOF72fxLuoYWNj427tsct5B0off9JJMmfBzTLAK1Bfly/atk1uXXCjvPf22+5q2gpw13ta6urrd2uPvf9NPe5dvlyuv+7a3ZY57Ywz5A+LbpMeycm7hXrbhbXfDzz2hBx9zDEyeOAAkyuVFB/nU4D7xHHnyNf/+5/ZlAa8L7pjsSQnJ5v7cLS8sGaN5ORMdrfr6aeflnETJopOKqDFTihQmJfbIsB9/h8WyITzzvc5d7e1APfbli6TzMxM6ZGYKJm9MqRXerqYiQ+umSmPPvywu03vfvCB/FID3J1O0VzO2lqH+fnSC3+UOdfMdC9nA9z1Dzt27JBLL7lE/rhmdcDGq3cQt46f+bcskr4ekyvYyrYVFsot8+fJh++/567/1iVL5dTTzzC/a3D73GuvlX993Bww39HYrq2tkUcffFCO+dXxMvqgg0wIvGfxNSy9o6D0QL5HfG2T9qOjdu32xmnlD5s2/iizpk+X9eu+Na+OHT9BZs2dJ8keEwTo39sbi/q6d7vPmThJrp51vdlHrRUds3oM9N4ndtlQB7hrvXqc0EklGpuaZPPWAnNcpLQU0OPOyKHZ5rjyfe7moPPY53DjXPqJ0M1Lg9Nlwpera2pM0DKlpYANVLYf9vgggEDHAnpM0ZNXPcLqTFiV1dUdr8QS0rd3pvTNzOTm/HbGAgHuvFEQQACB9gUcTdEb4K5fCPWLoS08rMZoRwCBrKws2bZtm4HYf//95ZtvvgEFAQSCIKBBhXp9UC+S1tTWSkFxiQlxpyCAAAIIIIAAAggggAAC3UHA3tBTWVUthSUl3aHL9BEBBBBAAAEEEEAAAQQQQCBEAvoAW0Njo2zMyw9RjVSDAAKRKqAPjQ4fMtg0Lyk+XuLJcI/UXUW7EEAAAQQQQAABBBBAAAEEEEAAAQQQQAABBBBAAAEEEEAAAQQQQGCngIbmLlmyRGbPnt3CpE+fPjIpJ0dyzjtP9tprb5G4OCkoKpaysjL5bt06+dMrL8nLL7zQYh3PEHdfA9wbnU5ZvmyZXHftruBwrfvaWdfLKb/7ncT3SDJB6NVVVfL1V1/J0yufkM2bNsmEKVPktDPHyB7p6S3a8M5bb8rMyy9r8bfTxoyRqZdeLtnDhpltlZaUyJ9efUUeX7FCtm+vaLGsvwHuurJ3nRqiPHbCRDl7wkQZPGSIJCQkiAa9b/huvTz79FPywbvvyeQLLpCzzj5b+vUf0KL+Lfl5cv3VV8tXX37h/vtPf/5zuXLGTPnFIYeaoGcNyv70k0/kwXvvka/Xrm2xflsB7m0NeM1EtOWLzz6TC3Imm2B4z3LdnLky6bzzTfiz1n3bggXy6ksvtljmhJNPlptuvV0yevWSvYY3O6ckxLcZ4B6fkGBycTes/04uufACd6D1xJwpMv/mW6Rf3z4mo0rvx3l+zWo5NyfHXZ8GuE+aNMlMKlDv3JXDVVqwpUWA+zXXz5YpF031+b3eUWi23VBSYqIsWvAHeXrVSve2X3r9z/KTn/98t5B876Dte1eskDFjzzbr1dXVy6uvvBzQ8eodxK31+Dp+fjb6QLlj+XIZkj3UtE8jnFc/uUoWL7zF3c+2xvb/vlorKx95RD54710TIn7lzGvl9+PHt5iowNew9I6C0gP5HvG1TQrQUbt0GZ0MYuniO+STjz6Scy+6SCafd36LcPZABbi3ZnDs8SfIeVOnygE/+7mpU/NkthUWyF//9Cezb4485hg596Kpsu/+++82uUQ4Atz1va3PfNosurKK7VJSXu7z+7U7LJiWkiLZg7Kk4vC6PQAAIABJREFUvqFRNuUH/x5lAtw9RlWd02lClnO3bG119pPuMADb6qOdWUBf7xEfJwles3V0Zxv6jkBHAvbkVWfmKN9eaWbF0v9PaV1Av1CMGprt/mKBU+sCBLgzMhBAAIG2BRqdzROo6MQpOoFKNBWd8ax5hkSROGk+7+YhtWjag7QVgeAIDB48WAoKCszG99lnH3PxnYIAAoEVsOcPulWd0bq0ouU/Iga2NraGAAIIIIAAAggggAACCESeQGJioozMHmJuFPwxL1/05lIKAggggAACCCCAAAIIIIAAAoEQ0AD3WodD8goKA7E5toEAAlEu0DsjQ/r37WPui9MQdwoCCCCAAAIIIIAAAggggAACCCCAAAIIIIAAAggggAACCCCAAAIIIBDpAjt27JBZs2bJAw880Omm9uzZU+bNmydXXXWVJCcn7xbcPW3aNFm2bJmkpqa2qKOuySmFhYVy6cVT5S9vvOFX/RpMfdtdS2X4yJHu9XZUV8ttNy+Q119+2a9t2YU7E+CuoeZ3LlokLz73rF91anj7XffcKwcdcoh7PQ3Nfun55+TmeXP92pZd2N8Ad89KNCR/wZwb5G9//Yv7z6P23Evuuvc+2XPvvd1/8w691heuvWGOTD7/AvPsVlb/fpKRnm5yXb//7jsZN26cfPnll2b9iy6+WBYvWSoa4F5ZVS1f/e9/JsB8/bpvzesXXDRV7lq2zEwYsOX/27sX4Miu+s7j/261Wq3HaKTRSKMZSR6P7bLBmyyBBIhTZLGxQ0IgS+LwGNYpTAhOqGUhYXHiDQFCLSYk3gyQEFjIEkjWJBuq2FAhFZIClwmwOLycYExB7JnxjEYavTV6jtRq9WPrd6TTbmmkUXfr9vt7EjMzUt9zz/nc2923b5/zO5NTNnS03y0U8MuvvTLAfT2dsVQmkx2/NzZ8zl5yxx3ZdhZqkW+Au8L4H3jv/faZv/4/2X1tP2/8L/YKCA/6fN0pwD3fE+ld97/X7nzVq90x9EWLHbznnb9jX3rooXyryT7uHf/9PW4Rg3wt/OP2CkoP8jmy1/HJ7fRe7UokEvaBP/h9F3rvy/s//BG7/cU/nf13UAHuMvj85/7W3n7v2wo+Lr9+72/a695wj3sO+lKJAHftW7msWkRCY+5UkqmUXRgbZ+7n5oHR66heT8s1RpkA9014vbHoDUahymeGLxT8JKv3DbT6wvGBY66bWqmFggAChQn41xi/lVY0UlEo3FoiUVhldf5oDcjXRUIkFLIIibW7Hm0C3Ov8iUD3EEBgXwJa9U8LqIxNTrlVBGup5N5cY9GkWjpytBWB0goMDQ3Z6OYqf9dff72dOXOmtDukdgQaSCBjZuub1w5aHXVsatrdmKUggAACCCCAAAIIIIAAAo0o0NPV5Qb06PtLLXxPQQABBBBAAAEEEEAAAQQQQCAIAQLcg1CkDgTqS+DYkT7raGszjZHTRNRGKBrTmM5kzELu/y3k/tdckH2xRYvVaz4oYw2LFWQ7BBBAAAEEEEAAAQQQQAABBBBAAAEEEEAAAQQQQAABBBBAAAEE8hdYXV21U6dO2QMPPGBLS0v5b2hmN910k91///125513ukBelSeeeGJLcPdOAe4+v1BzfR599FG79zd+3f710Ufz2nd7e7u94z3320te9nNbAqe1sUKSf/e3/5spcLnQUkyAu/YxNTlpv/fudxUUdP3rv/lbdvevvMGacoKUVZcC4T906pT95V/8eaHNt0JDy7fvQKHk73nnO7I/fsXJ19hv/c47rCUWy/7s4uiI3fcbv2GPP/Yd97Nrrr3WTn3ow3bjM57h/q1xMxo/Ew6F7NzprQHu9/zar9kDp05ZLLYR5P/kE0/YXSdP2vce/677tw9416CRkfEJdz7985f/yX719b+c3f+nPvUpe9Vr/pMLb1e+rh6nc+jC2TP2cz/zdFh2oRaVCHAP+nzdHsStRQJmpqf2PI/uuvt19ua3vc1aW9uueOxTZ8/Yu+67L3u896zMzF591y/ZW++7b0t9+Yal7xWUHuRzJN82aZ97tWv7+aNttp+DQQW4q24Fxj/4iT+zPz71h/kcEveY2+64w975nvdaz+HDW7apVIC7b0RbLGZHeg9bcyTifnRpfsFm5uby7le9PlBzYTUndmFp2SZnZkreTQLcTYMgzVzIYzptU7OXbHF5ueTwtbQDvcErSFJvzgQq19KRo63VJqBQOA2S1sBr/V1lPZl04bJ6nq3E4241E/2sUYsPrVX/WSzi6mcBAe6N+iyh3wggkI+A3m+TmUxNhgzdcPwad93N+2A+R5rHINA4AidOnLDz58+7Dl977bV27ty5xuk8PUWghAL6fK4FHfUZXaHtCm9XiDsFAQQQQAABBBBAAAEEEGhUgVAoZCcGBywSidj49LQtLV9uVAr6jQACCCCAAAIIIIAAAgggEJBAd2en9fYcct/HaRIYBQEEEJCAxsgdHzjmJpQpwL0RAsj9vKXdzgAX6q40dvnof/YIetd4B02ydY8PmUVC4X2FwXNmIoAAAggggAACCCCAAAIIIIAAAggggAACCCCAAAIIIIAAAggggMDVBfTd/1oyaV/5ylfsDx/4A3voC1/Yk+zAgQP2ile8wt71rne5vJDckk+Aux8fMDE94zJSJ8bH7U8+cMr+7rOfveq+b3rGM+1tv/12e94tt1wR3u43HL940R74vfvt4V36oQD4N//Xe216esr+7KP/M7u/YgPcVcHCwrz9+Z/+qX36Lz9lly/vPm/p6MCAveVt99pP/+xLrwhv9w1Zi8ftLz7xZ/bnf/qxXet62c//gr3wRS+y33zLm7PtLzS0fDv02dOn7d43/xdTaLfK+z/8Ebv9xU+Houtn6VTK/uSDH8i6vfzOX7Tffve7t4R1+5yp82dO28lXv9oee+wxV58P8o+1trqxIT/4t3+zXzr5Gvvudzd+vz3AXT976B8+b2/L6eNfPPigC3DPDW/X45568gn7hZf+bNEWlQpwV4ODOl+3B3F/+OOfsEe/9U37xMc+uuNzSs+D1/3qr9ndr/+VLSH92x+c73Pz4MEuu+dNb3LHJzf0X/XlG5a+V1B6kM+RfNukfe7VrvX1dfuj//GAPfjJT2T5/uijH7Nbb78j++8gA9xVqTJkvvAPn7eP/vEfu4UrrlbufsM99itvfKPpGG0vlQ5wV3s05k6B5RqXm8lk7PT54av2pxF+6bNrlSM+v7hY8i4T4G5ma6m0C2qaW1y06dlLJUevpR34FQXU5kg45ALcKQggsH8BtyJRxrKDpnNrVJD74tJyQy0moQuCoaP91hKNaqy5NYcZQL7XWUaA+15C/B4BBBpdYC2dNs1Ncjcep0u/MlYQ3nof1KQ0TaaKbq6UGUS91IEAArUvcMMNN9jZs2ddR4aGhuzChQu13yl6gECFBfyCL2rG7Ny8zc7PV7hF7B4BBBBAAAEEEEAAAQQQqA6B9rZWGzhyxC1KfYZBPNVxUGgFAggggAACCCCAAAIIIFDDAj7AvZbG8NQwN01HoKYE2mIxGzza79rc0hR2Y8jrufgA9+WVFVtLJDb6HY1ak8bNh8Pu7/mUjaB3c3MRNMlWdbXGYm5TBeFr3k+9W+bjxGMQQAABBBBAAAEEEEAAAQQQQAABBBBAAAEEEEAAAQQQQAABBBAIUiB3oXU/FkoB3l9++GF79JvfsDOnT7uAaZUbb7rJnvPsZ9sdd9xhL33pS+3IkSM7hqjnE+Duc1LPDF9w4wRU9Oe/ff/79qWHvmBf/9oj9t3v/Kv7+bUnrrNn/Lub7bbbf8peePuLtoSF72aRSCRcePXnP/e39q1vfMP1QfX85G232Z2vepWduO56+18f+bB9+IMfyFaxnwB3VaLg4eHz5+xLDz1k//z/vmrfe+wxF8Cu0HYFz//krbfZHT/zM9bVdWWI8vZ+qK5zT521f/i7z9lXvvQl56Lw5ef/xE/Yz7/ilfbcH/9x+/7jj9vdJ1+V3XS/Ae6rqyv2vne/2/72b/6v/djzn2+///4PWG/fkSuIv/HII/bW//xG17d3/9777Bde+XQb9GCf83r2ySftrtecvCLAvbW11dW5/TxRgPvvvud+uxxfc+NGNObkkX962F5/993ZNnzyfz9orzp50kbGJ7LjVPTLHzz+uJ288+eLtqhkgLsaHcT5ulMQ979/9rPt8cces7/59F+781ILDTzj5pvtP9x2m738F19pA4ODuy6EkHvg9dx86swZe/iLX7Bvf/Mb2XNb5+SznvMce+GLbrcX/dRP2aGenh2fkvmGpe8VlJ5b+X6fI/m2SfvMp116jXn/A39g3/ja1+zuN7zBful1v7wlyD7oAHdvoXP3ka9+xR3fxx/7jnutUzj/Tc+82X7s+c+zl/zcf3Svd6Fd8parIcDd9+XE0KA1RyL25LnzQb7N1WRdyq/V2LkL4xMWj8dL3oeGDXBXSJNi2xXqqPB2DYIcm5wqOXgt7UBvxjohNRg0HApZVEmSFAQQCFRAH8j0f37IeWrzdUk7WU8mXYicXp/8h6ZAd14llfFaU9yBIMC9ODe2QgCBxhLY6QZkNQv4CWmaRNXMtXc1HyrahkDZBW666SZ78skn3X6PHj1qY2NjZW8DO0SgXgR0H3A9nd5YVC2VsrGpaVstw03YevGjHwgggAACCCCAAAIIINAYAgNH+qy9rc0tOj0xUxsLZDbGkaGXCCCAAAIIIIAAAggggEDtCfgAdy2orDGxFAQQQCBXwE9E1XC5aDhc1zg+wH2v18Mtoe4tG6HuOwW9a36Bn2Tb0dZmvT2H3MQ8FYW4R3aZTFjXyHQOAQQQQAABBBBAAAEEEEAAAQQQQAABBBBAAAEEEEAAAQQQQACBgAVSmYwpt9TlFCSTNjk9Yys75BP09x62zo4Otyh7S0BjILRv5RSSkxrwQa2S6pTxet3QoMt6bWnySZRXb5zOQ2VquaDwkVE3VsTnxeZumTuuJPfnfmyJzuVGLdUUxN2ox4B+70/g2JE+03ix6dlLNre4uL/KanzrcofZN2SAuy6Ckkpu3yy6KJmYnqnrgORinhf+ianBsJGQQtyLqYVtEECgUAEXIpfJuP9UdBEcTyRsdTVuWnWrli969eFSwXjqg1Yr6WhvM03OUdEgcQ0Wp+QnQIB7fk48CgEEGlvAr1yphZp0zV/tRTfTbjh+De+L1X6gaB8CFRC4+eab7Qc/+IHbc19fn01OTlagFewSgdoX0KfsREpLOpr7UnRiatqSqVTtd4weIIAAAggggAACCCCAAAIBC2gwngavqJwbGa3p7ycDpqE6BBBAAAEEEEAAAQQQQACBAgUIcC8QjIcj0IACmkSqceX1PpY83wD3/ZwCCsTX667GIqo0h0PWRJD7fkjZFgEEEEAAAQQQQAABBBBAAAEEEEAAAQQQQAABBBBAAAEEEECggQV8dpEIFJI7Oze/Y15pPuHt2/NPC2FVTqryByn1J6CxHj1dXW58h8Z55FMS6YylMxmbnZ935ySlMAEC3Avz4tHVJ+BfN5Yvr9jY1FT1NbCMLbrxxLUuQ+j0ufNl2WvDBbjnrhqiIMedVrAphXxLNGr6T6HFCi+uhaKTUSXWtDF4k4IAAuUV0OuVPnD5IHe/d32I0gVzLQS563VPAQ+trTE72NGRHQy+XZLB4YWfWwS4F27GFggg0HgCfhVJ9bxWQoa0spkWUtL9tGhAq2k23pGnxwjUn8AP//AP2/e+9z3XsZ6eHpuZmam/TtIjBMog4K8NFpaWbHJmtgx7ZBcIIIAAAggggAACCCCAQO0KaPCfBvOsJRI2fHGsdjtCyxFAAAEEEEAAAQQQQAABBCoq4IOZmSxW0cPAzhGoagGFjV83NOjGmWvMXJ5zUau6Tzs1rhwB7tqvHPt6DllnR4drhjwjofp1rbkTgQYjgAACCCCAAAIIIIAAAggggAACCCCAAAIIIIAAAggggAACCFS9QG5mkbL+Jqdnds0szSe8XR1eS6VdyGwx5czwhR2D44upi22qSyB33ExLU9iuFuGu81K5lP480qIC07OXqqtDNdAaAtxr4CDRxKsKtMViNni032XRKlevUYsybk8MDbr3R71PlqM0TIC73nDcm03GLFnGFUP0pqhJzd2dndnjqeD45ZWVgo+vgpBVnyZI6yQpRdk+WLOQ1VhK0R7qRACBDQEN2NarWO6Fs4Lc5xYW3euCXhP02lDpojf0roOdbsEKvaltL3pN8Zf+IQu5AeHhkP5GKVSAAPdCxcr/eD1v63USSfk12SMCxQv4lSx1s0k3naq9FLMqYrX3ifYhgMD+BX7kR37EHnvsMVdRV1eXzc3N7b9SakCgAQX8dcHoxKStrK42oABdRgABBBBAAAEEEEAAAQTyFwiFQnZicMAikYiNT0/b0vLl/DfmkQgggAACCCCAAAIIIIAAAghsCvgA94npGdO4VwoCCCCwk0BHW5sdO9LnfhVrCtclUrkC3D2exvMryL01FnM/0jj+SJhx+3V5ctEpBBBAAAEEEEAAAQQQQAABBBBAAAEEEEAAAQQQQAABBBBAoIEElCdaqsw61a1MgnRmIyJ7dn7e5fztlvuZb3i7sgOVf6rxUxpHRUEgV2CvvCmNOVlPP70AgM6j2bl5F95MKVyAAPfCzdiiugSUPXvD8Wssk8nY6fPD1dW4MrYmG2S/nrRzo+UJsm+IAPedVpwpR4CjTmwNItWB1YWeX63EJ/RrQGS+gct67PGBY+501PbDF8cCf9Ps6eqyzgMdLnRZ7Q2FzCKhMOGzZXwRYFcI5COQuzJX7uP1epJKpy2Ws9iDfjY1eymQRR+00oqKW0QitXURidbWmDWFwy643Rf/OqL1nPR6okHflOAECHAPzrIUNflgSNWtM785zPtpKZypE4F8BPykp2pfMZCFlPI5mjwGgcYV+NEf/VH7l3/5Fwdw4MABW6yBBSka92jR82oWWNOXUhlzK2eWanHEau4/bUMAAQQQQAABBBBAAAEEChVob2u1gSNH3MDTMw08mKdQNx6PAAIIIIAAAggggAACCCDwtIAPcB8dn7CVeBwaBBBAYFeB3p5D1t3ZaeFQyKLh+ht3Xu4Adw+tcHwFuWuhRhWFuEcY188zEQEEEEAAAQQQQAABBBBAAAEEEEAAAQQQQAABBBBAAAEEEECghgWUG6BMO/0X1AiD3Gw/5ewpaP1qOaH5hreL2WehnhsZDTw/tIYPI03fFFDu1HVDg6Y/W5rCLhNje0lm0qaxJzonR8YnyMvYx9lDgPs+8Ni0agRODA263Ognz52vmjaVuyGdHR2m9+LVeNy9LpajNGSAuwKadFG0vLJSEmOdyEd6D7sTWv+p6M1QK5fojc9dSG0GLY9NTu35BqgBkxqM6uvS9hrAPjk9E8hFmALmFTSvN20VjXVV0GxQF6QlQaZSBBpcQB/09J+iofXMTVlmxwtuMSWTSbs4OZX3ghHbafXao9WZ9Ca1V9Hrh/9Qu9dj+f3+BAhw359fKbbWe7xWudOKRG4lvWTSPf9aYzG3Oz03NOmB99dS6FMnArsL6Pmom5h6TmoRpGoMa9UCKLoe9wsp6bWChU84qxFAIFfgec97nn3rW99yP2pra7PLly8DhAACRQjEU2l3jf7USHlWziyiiWyCAAIIIIAAAggggAACCFSdwMCRPmtva7PFpWWbmJmpuvbRIAQQQAABBBBAAAEEEEAAgeoW8AHu07OXbI7Fyqv7YNE6BKpA4PjAMdN4unoMGa9UgLs/rJoP4ALyw2E3Zyi6OX+oCg47TUAAAQQQQAABBBBAAAEEEEAAAQQQQAABBBBAAAEEEEAAAQQQQCBvAZ/lmUin3TYbmXfKzywu2ctlhaUzlt5MzZ6dn7fZufld26PcTuWCanyDdtmyx/fvyXTG5ZItLi+7/FMKAjsJ+AUBfIajP793eiwh7vs7hwhw358fW1eHgPLqlFPdyGNzNR6up6vLFpaWbbJM814bIsBdF0YKOtZ1kf7Um47CG4MuGsh4sKPDOg90uIsqX3Q5p0D09Uz6ioBltUVhkvMLiy6UXXUoVFLb+9B2H9yuC8NoOGRa9cevjKKLsbmFxaKCmXWy6aTzheD2oM8I6kOg8gL6ULgR9G7uDXZhedm9xuj5f/BAh0UiEfcapMAFvZ7o73rNUVh7a2tsy0IU/rVst17pNYRSPgEC3Mtnnc+e/KQK/1g9l7RIi97ndcPFL+zi38vzqZPHIIBAcAL+/bBab2T6D8O8RgR3zKkJgXoTuOWWW+zrX/+661ZLS4vF4/F66yL9QaDkAv6affnyio1NTZV8f+wAAQQQQAABBBBAAAEEEKgXAX2feGJwwEKhkFsQSwtjURBAAAEEEEAAAQQQQAABBBDIV+BAe7sd7et1D9cERI3foSCAAAK7CWgcu0LcNa9GAeP1ND690gHuMpfrDcevIcCdpyACCCCAAAIIIIAAAggggAACCCCAAAIIIIAAAggggAACCCCAQM0KKIczEgq5LE4Fo/uiCLymsMLcQ5ZPHJ62VGi7colUlBWm8U36c6ei79z7eg65fD4VjWmIhMI7PzanAWuptGkP50ZGXcYfBYHtAjqnFOCu0rx5Dudm2ik3cvt5GU8kXK4kBQEEGlPAh5evxuM2Mj7RkAh+4Yup2Us2v7hYFoOGCHD3klpJxK+ao1DV5ZWVQJG7Oztd6LovkXDIwhbaMmjU71+Byj5U2T/eX1T5AGUf3J77Zuof61fT8Rd8hQbSK0x28Gh/9gLQr7YSKAiVIYBAVQjotcZ/QNzeIK3elfP50y0kodeH3KIw2Y0Pivl8JK2KLjdEIwhwr/xh3ngv13Mo426QqFwtHHroaL+1xmJ1N6Gk8keCFiCQn0A8tbFqpp6n+sClG1PVUm48ca278dvStPNN2WppJ+1AAIHKCbzgBS+wr33ta64BTU1NBKVV7lCw5xoW8J+NZ+bm7NL8Qg33hKYjgAACCCCAAAIIIIAAAuUX8AN6NNiv0LEJ5W8te0QAAQQQQAABBBBAAAEEEKg2AULcq+2I0B4EqlvAT0qttzF11RDgriOv8YqaG6CAfAoCCCCAAAIIIIAAAggggAACCCCAAAIIIIAAAggggAACCCCAAAK1JuDzRJWdqWh0ZegpR0gB675s5GoqZP3p3Dwf2K7v7xXc7jPDtO3s3LzNXSX8VRmjmlujfahGZYxqH7nZprmO2q8y+7QfhcxfLZes1vxpb7ACueHtueevzjGd2zrHVJ48dz7YHVMbAgjUtEBunrQ6kkylLB5fs6XLl91/jVB8rufs/Lx7Hy9H8e6hjNJH67zkhhgrJF0h7rutclMMhcLbdYGlks+ARncBt3nhtz3MPfcNVCuh7FQUyKztFESvvijwXf/5A6nVEHYqeszxgWPuIlAXeNFd6i/GgG0QQKA6BfR6o9cL/5qT+9zXa0Zq8/VEf/eriG1fgKI6e9a4rSLAvfLHPve6QtcTi0vLV70J4z8o68aKPhxTEECgvAJ6L1zPpN2NKT1ndf1cDatSdrS12bEjfe6m7G7X/eWVYm8IIFCNArfeeqt9+ctfzjatAW7hVONhoE01LuDvo41OTNrK6mqN94bmI4AAAggggAACCCCAAALlFQiFQnZicMAikYiNT0/b0nJjDOIprzJ7QwABBBBAAAEEEEAAAQTqW4AQ9/o+vvQOgaAF+nsPm8bd1tO4OgLcgz5LqA8BBBBAAAEEEEAAAQQQQAABBBBAAAEEEEAAAQQQQAABBBBAoBEFkumNUHQVpXj53M2J6RlrCoet62Cny+P0v1feXm5guzdT/tBKPG7zC4u7ZhApqFX5oi3RqNtse3aYD3BXQLvPMdJ4B79/v69zI6NVkXPUiOdLNfdZWbDdBzeya1X074MdHdnFCNwiBZuLDRDgXs1HkrYhUH4B/3rR2hozvVflLmKi1ijQ/fLKqk3OzJS/cWXao8/u0+vkmfPDZdlrW2vMBvv7rSEC3CWqiyxd7Oi6Sxc6utDSn7qA0hvWyPhE3qHuujjStgpc1N/9xVXUBaMXfvz8yjwhC5kW7FEbd6tnexi9Vu/x+8+9MFR/9Lvc4gNktY+WnNWCCm8xWyCAAAIIVEqAAPdKyW/dbzyV/+pkftUcAtyr49jRisYVSKQz7saUrpF141WLIVWyDB7tdx+AFd6um2YUBBBAYCeB22+/3R5++OHsrwhw5zxBoHCBtc37gWeHL1hq272ywmtjCwQQQAABBBBAAAEEEECg8QS6Dx603kPdtrq2ZiNj440HQI8RQAABBBBAAAEEEEAAAQT2LUCI+74JqQCBhhHQhLKho/1ujky9jK2rdIC75jxp7pNMNU9J854oCCCAAAIIIIAAAggggAACCCCAAAIIIIAAAggggAACCCCAAAII1JqAwtsV4q7soNzAWv17+OKYywZVlk/ngQ63eLwvPrB9dTXucke353PmOqjevp5D2e31PXtzOOwC43OLD3AfHZ9wdfqi/fZ0d7l8UoW7K+OIgkA+Aj7Uvbuzc8v5TYB7Pno8BoHGFdCYML33bQ90n569ZHOLi3ULozGGrbFY2d5rGy7A3Z85Prhx+5mkk0snmS96E9MFlg7Kas6FkS6Kerq6XNi7D07XRZVW2dEA0VKXtVQ6u+KP35fyHl34u5nptwqAV/sWl5bdRZ0u4vp7D2ffjIsNmi9136gfAQQQQGBvAQLc9zYq9SP8RAq91+rGzV7Fr9RDgPteUvwegdIL5K6kOTs3b7Pz86Xf6bY96HOGrs312sDCSmXnZ4cI1JzAi1/8YvviF7+YbXdSC9I1NdVcP2gwApUS0KKJupemL1u1OjUFAQQQQAABBBBAAAEEEECgcIGB/iPW3trqBo1q8CgFAQQQQAABBBBAAAEEEEAAgWIECHEvRo1tEGhMAc3TOT5wzHW+Hua+VDLAXeMU/Vwiwtsb8/lErxFAAAEEEEAAAQQQQAABBBBAAAEEEEBKDaGtAAAgAElEQVQAAQQQQAABBBBAAIF6EfDfvyszdG0t4YLWfZD79iww/TwWjVo8kbhqYHuujcLXfZ3K9IyEQ9akcKAdym4B7v6hqkv5pco5oCBQiIA/d/02uQsEFFIPj0UAgcYU0PuPxotlMhk7fX64bhFyxxievTBiqVSqpH1t2AB3qSq8SSHn6UzG/T2lfyjQKZGwuYVF62hvcxdkCj7Xf34icu5B8kdHoe27XVyV4gjGU2lXrUJgdU23077X0mnXv52KHl+OoPlS9J06EUAAAQTMCHCv7Fngb+KoFfkEleh6Qqv06BqiHiaRVFafvSMQjEDu81g3qMYmp/K+0VpMC/T818qcfvEn/xmD8PZiNNkGgcYTeMlLXmL/+I//mO342tqaRaPRxoOgxwgUIaBbY4nNhRBZnboIQDZBAAEEEEAAAQQQQAABBLSQfThsNxy/pu4H7HCwEUAAAQQQQAABBBBAAAEEyiPgQ9w1OXFkfKI8O2UvCCBQkwLdnZ3Wq4nWoY0Q91oulQpwl58cVTT/SBPLKQgggAACCCCAAAIIIIAAAggggAACCCCAAAIIIIAAAggggAACCNSqgPID1lJpF4yusUfK8lFIrc/0UbD79OylorunnLDWWOyq37ErszSZ3sgvVRm+OObySykIIIAAAghUi8CxI33W0daWfb+slnYF3Q5dA/gFU0o9JrmhA9y3H7irBZ7rsbow0gWZghd1gMIhhbabhSzkBoRWY9Egz7RlXEi9Wqp2atAlBQEEEECgtgUIcK/c8dPNk3W9wZq56wLdsLlayQ1vr4cJJJWTZ88IBC/gAl03Fz3Stf7y5RX3nE6nNxZLCqLoA2xPd1f2Jm9unfo8Ea3WDxJBdJ46EEAgMIGXvexl9vd///fZ+lZWVqy1tTWw+qkIgXoVyA1v1xewF0u8YEu9OtIvBBBAAAEEEEAAAQQQQEDjIzSQRfdRNaiUggACCCCAAAIIIIAAAggggMB+BW48ca2r4slz5/dbFdsjgECdC/iJZE2b4eO1Ohum3AHuzZGIyc5PUFcAPsMV6/zJQvcQQAABBBBAAAEEEEAAAQQQQAABBBBAAAEEEEAAAQQQQACBBhGIp9K2nkzauZFR12NlfPX1HHL5oCr6uX5fTPEB7rGmKxea3x7cvri8bLNz80Xvq5j2sQ0CCCCAAAL5CGj82PGBY+49UsHmyt2px6L+XTc06Pp5YWzc4mtrJesmAe7baDfzWE0XSC7nPGMuqF3BjttLJBwiDL1kpyYVI4AAAghcTYAA92DOD7/Qid7yNbFjr5Ib3j4xPWO6gXK1knvxqvqbmfmwFzG/R6AiArkLOeXz3N6rkW2xmB3q7jL96YteYrSQUj6vNXvVz+8RQKDxBF7+8pfb5z73uWzHl5aWrGPzi6PG06DHCOQnoGv9dS3UYmbLKys2PjVtGbfAIQUBBBBAAAEEEEAAAQQQQKBQgYEjfdbe1maTM7O2sLRU6OY8HgEEEEAAAQQQQAABBBBAAIErBG44fo2bLEGAOycHAgjsJaDXCk2O9kHkGoenuTy1VsoZ4N7R1uYWZJSdqBTeTkEAAQQQQAABBBBAAAEEEEAAAQQQqA4BzWypvbtb1WFHKxBAAAEEEEAAAQQQQAABL+CzgraPPfIB7nvlgl1NcqcAd4LbOfcQQAABBGpRoLuz03p7DlkqnbazwxdqsQt5tbmnu8t6urq2LO6S14YFPogA9zzB1tMZS2+GPOmGOCGsecLxMAQQQACBkggQ4L5/1kTOe7tq22thlmQmY0ltk06bAp4VArlXUXjz4NF+txhMtAYni+zVP36PQD0J+MlRWj1zdHyiqJUtNUFMH1Z9cLtC2zWQJhLamARFQQABBIoVuPPOO+2zn/1sdvO5uTnr6uoqtjq2Q6DuBXQPT9f7KvOLSzY1O1v3faaDCCCAAAIIIIAAAggggECpBBTydP01Q2ahkJ0+d75Uu6FeBBBAAAEEEEAAAQQQQACBBhPwAe4ap7MSjzdY7+kuAggUI6BJVppQpvtVKnuN+y1mH6XcplwB7pqMrvB2Z1SjYfelPA7UjQACCCCAAAIIIIAAAggggAACCFRKQHNdNFdd94k051xzzykIIIAAAggggAACCCCAAALFCSTSaff5avjimK0lEsVVsstWPsB9p18rGH52br6oXKJAG0llCCCAAAII5Cng39eWL6/Y2NRUnlvV3sNODA1acyRikzOztrC0VJIOEOCeJ6sCWzXAk4IAAggggEA1CBDgvr+j4G/A6ObL4tKyaVKHn9ChL7z9W/5G5uPGl+EqCm8fGZ/I+6bNsSN91tHWxgSI/R0utkagbAL+taHQ57qC2zXhSX+q6FNDc5jQ9rIdOHaEQAMIvPKVr7TPfOYz2Z7OzMxYT09PA/ScLiJQuIBWr9ZCjCozc3N2aX6h8ErYAgEEEEAAAQQQQAABBBBAICvQ2dFu/b297rsRDWylIIAAAggggAACCCCAAAIIIBCEgJ8QQoB7EJrUgUDjCGisb/fBzi1B7s3hkDXVQNiVRjKspdJ73mfTJDL1s9gJ5n7scq24NM7ZS08RQAABBBBAAAEEEEAAAQQQQKBRBTTPRXk1m1PVswyEuDfqGUG/EUAAAQQQQAABBBBAIAgBfc7SIlmlGHvU23PIYpsZQr6t68kkwe1BHDjqQAABBBAou4By8Y4PHHP7fWpk1JLJZNnbUI4dKu9TY+eUH3hm+EJJdkmAe0lYqRQBBBBAAIHSChDgXryvshwV0qyJDQpj14VWWyxm7e1tLmxdEx+2Fz1mYXnZ5hcW8179TnUOHu13Qc4tTeHiG8yWCCBQVgEFvrrg180PmXpN0OvFSjzuFnzYaVKUPpzqQ6rmgEVCtTEZrKyo7AwBBPYtcPLkSfv0pz+drWdyctL6+vr2XS8VIFBvArnh7RPT07a4fLneukh/EEAAAQQQQAABBBBAAIGyC/jAp8mZWVtYWir7/tkhAggggAACCCCAAAIIIIBAfQr4APfZ+Xk3uZGCAAIIFCKgcX093V3W2dHhNtNY3UgNBLmvpdOWyZidGxm9Yjxybp80XlGTzIspNxy/xgXAxxi7XAwf2yCAAAIIIIAAAggggAACCCCAAAKBCShIMJUT3L4aX7O5hQVXv8ZkqRDiHhg3FSGAAAIIIIAAAggggECDCegzl0LcGXvUYAee7iKAAAIIFCWgsXY9XV2WTKXsqQsjRdVRCxv5scnzi4s2NXsp8CYT4B44KRUigAACCCBQegEC3Is39qGOu918UQizJkEotD21GfRezN76ew+7iSHNNTAhpJj+sQ0C9SygRR602IOKQtk1YcoXBbsryH1ucdG9Tuj14sTQoHtcS5jFGur5vKBvCFRS4K677rK/+qu/yjZhbGzMjh49WskmsW8Eqk7Ar5KdyWTs4uSUrayuVl0baRACCCCAAAIIIIAAAgggUGsCoVDIFPikcvr8cK01n/YigAACCCCAAAIIIIAAAghUsUB3Z6f19hxiEmUVHyOahkAtCGj8nl5LOtraXHPDoZBFQiELK9G9CoufQD49e8mNQVTZHkbvm60AdwW551NkcPnyihv3fHzgmOt/lPGM+dDxGAQQQAABBBBAAAEEEEAAAQQQQCBQAU1F1fwWzWX3ZenyZZtbWLT42lr2Z7qfRYh7oPRUhgACCCCAAAIIIIAAAg0moFwg5QPpu3d9B09BAAEEEEAAgasLKCdPY9UuzS/YzNxcXXIpQ1Tj53R79qmREUulUoH2kwD3QDmpDAEEEEAAgfIIEOBevLO/+bIaj9vI+ETxFe2xpb441xfomgBRrRNBStZ5KkagDgT0WuGfuxoqk85o0MzGnyo+yL2jvc30oU2TviI82evgyNMFBKpT4LWvfa09+OCD2caNjIzY4OBgdTaWViFQAYH1zcGtmoh8cWJyy6DWCjSHXSKAAAIIIIAAAggggAACdSNwoL3djvb12loiYcMXx+qmX3QEAQQQQAABBBBAAAEEEECg8gI+wL3U4/gq31NagAAC5RBoi8Wsp7vLWmMxt7tqDXLX6MO1VNrdbxubnHJt7uzoyBJpHKKFNkK+FN6uEPe9irbv7z3sHq8Qd4W5M55xLzV+jwACCCCAAAIIIIAAAggggAACCAQroPmoCm33we2ZTMYWlpZccLvmou5Utoa4Mxc92CNCbQgggAACCCCAAAIIIFDvAv77d8Ye1fuRpn8IIIAAAkEJaIzd4NF+F25+bnTUkrvctwxqf5WqR2PpNKZuZXXVRicmA20GAe6BclIZAggggAAC5REgwL14Z335rYDHUq+e5y/gCHAv/lixJQLVKuBDYn37NNkrSnh7tR4u2oVAXQi8/vWvt09+8pPZvpw/f96OHz9eF32jEwjsV8C/L+vGsG6cJtbX91sl2yOAAAIIIIAAAggggAACCJhZpKnJjvQetvbWVpucmXUTCikIIIAAAggggAACCCCAAAIIBClw44lrjUmUQYpSFwIIaJKZ7mk1RyIOoykUskg4pEz0ihdNHk9vjmHe3pjtgesKedfjFeCuYPbdSks0akNH+y0cDruHKAxMfWfscsUPNw1AAAEEEEAAAQQQQAABBBBAAIEGEdD9nmQmYwpwV0mlUm7++vzikqXT6T0VDrS329G+Xve4/dzT0e4VGu/+1AKHFjKmvO7JzwMQQAABBBBAAAEEEECgxgXiqbT7nvzcyGiN94TmI4AAAgggUB6B3p5D1t3ZaWuJhA1fHCvPTsu8F42lu25o0I2pUx/V16AKAe5BSVIPAggggAACZRQgwL147GR648vwsckpW15ZKb6iXbbU5I9D3V2mP1ViTRuTIigIIFBfAhpQo8E1odDGJC8KAgggUEqBe+65xz7+8Y9nd3HmzBm7/vrrS7lL6kagJgQSaQ1yzbibpRcnJi2ZStVEu2kkAggggAACCCCAAAIIIFCtAk3hsB3oaDdNDGzd/J5DE/tOnx+u1ibTLgQQQAABBBBAAAEEEEAAgRoWUIC7ypPnztdwL2g6AghUo0BnR4f1dHdlg9y3B6SXq80+tD2VE+KVu+/d2qXHa0F7hbcrxH2noglmxweOuT6GQyE3fsIXxi6X6wizHwQQQAABBBBAAAEEEEAAAQQQaFQB3b/RfHV/Ryaxvm5zCwu2sLRcMMleIe4b4ewKZt/cn/v75r83/77TTjXrVfeNFOTOHNiCDwsbIIAAAggggAACCCCAQA0IKMBdhbFHNXCwaCICCCCAQFUI5IabT89ecotR1mPxQfXKGVXeaFBF2aKDR/stlNGsWwoCCCCAAAII1IQAAe7FHyaFt+tLcYU8Li4tuxB3raQXRNGEj/7ew64qfaEdCYVZoTwIWOpAAAEEEECgwQXe+MY32sc+9rGswhNPPGE33nhjg6vQ/UYW0E3M9XTatKDKanzNLk5OWjq98QUrBQEEEEAAAQQQQAABBBBAoHCBjrY26+o8YG2trVs23phYuGgLS0uFV8oWCCCAAAIIIIAAAggggAACCOwhcMPxa0yTQZhEyamCAAKlElCIe3dnp3utUYmEQ6bQ9FKW3ULbNVZZYesKy1IL1JarlbVU2gVxKcBdQe7biyaCaUKY6msOh8w/XtVGN/tbyn5SNwIIIIAAAggggAACCCCAAAIIIFBJAX8PRvNK9HfdaXF3W0I5f7eQ6VZQkHeDNEc9lRPcvrK66sZXXV5d3RdHboi77vdshLY/HRC/U+Va0C+ZTLo58vozmUplH9bSHLW21lj2vph+oftGCnRv2nTZV4PZGAEEEEAAAQQQQAABBBCosIBfGH1xedkmpmcq3Bp2jwACCCCAQO0IaC7psSN97v7j6fPDtdPwAlp6YmjQjdUbmZiw1dUrx94VUNWWh+qe62A/Ae7F+rEdAggggAACFREgwH1/7OvpjOkmjC/6clpB7sn1pMUTCRf+qID3Qoomd2hCmYomPuwxr6KQqnksAggggAACCDS4wJve9Cb7yEc+klX4/ve/b8985jMbXIXuN6qAruITm5OUly+v2NhUcCtdNqop/UYAAQQQQAABBBBAAAEEDnUdtMPd3Q5Coe0Li0s2t7gIDAIIIIAAAggggAACCCCAAAIlFfAB7ruFE5d051SOAAINI6Dxvd0HO7NB7j48XUFYQZXdQts1FnlxadmNUdaEMIWuK0B+r/B2tctPNld4u14nc0tvzyHXH3WhZTOs3T8+3/qD6jv1IIAAAggggAACCCCAAAIIIIAAAuUS0P0PBbZr2bucKeJ5796FvG+mvBcS+K57P8lt89IVEKjg9kLnol+tsZ0d7dbf25t9iAtnT6U2QtrXFdDu/9z4WSqd3rPvrbGYtbe2mkKZotHm7OPVf4W5ay58kPfJ9mwQD0AAAQQQQAABBBBAAAEEAhJIpPUZMbProugB7YZqEEAAAQQQqEsBBbjrnuFqPG4j28am1XqH22IxN05P90/PDl8ItDsEuAfKSWUIIIAAAgiUR4AA9/07uy/ptdJ5nl/UK+R9bHJq1y/TNRFCEyL0RXUz6e37P0DUgAACCCCAAAJZgbe85S32oQ99KPvvxx9/3H7oh34IIQQaTkADbBNpDbU1W1hassmZ2YYzoMMIIIAAAggggAACCCCAQCkEFGJ1YmjQmsJhG744FujEwlK0lzoRQAABBBBAAAEEEEAAAQTqQ2DoaL8pPIYA9/o4nvQCgWoXUIB6T3eXdXZ0uKbuN8g9n9B2jT32xU8MKyRgfW1zgfvc10m1v7/3sKs21hTewq7HN4fDLniLggACCCCAAAIIIIAAAggggAACCNSDgO7BrKfTLrg9t6TTaRcuFE8kruimxkA1hZss3KQ/N/7e1BQ2jZEqpGxmvWfD4jUnfX5x0eYXFi2ZShVSVd6PjTY3WyaTsdz7SnlvvMcDI5GIdbS1Wltrqwt1D+UscKi58T7gXn/j/lJQ6tSDAAIIIIAAAggggAACpRDQR0R9P67PTudGRkuxC+pEAAEEEECgrgU0lu74wDF3z1QB7rrXWi9FY+s0xk73cqdmLwXaLQLcA+WkMgQQQAABBMojQIB78M4+0F03aDIuElIB7xurqetLZ//l/sT0jGll9O1FwSa6IG1pCrvHUxBAAAEEEEAAgaAE3vrWt9oHP/jBbHXf+c537FnPelZQ1VMPAjUhoOtxhberzM7N2+z8fE20m0YigAACCCCAAAIIIIAAArUicKjroB3u7rZEImHnL47VSrNpJwIIIIAAAggggAACCCCAQA0L+AB3ffen7wApCCCAQDkENNa3t+eQdbS1ud2FQyFTqHo+oVSFhrbn9qeYAPeUwrrSGVuJx91iFy3RqOm1UxPnojsEtevxCtuiIIAAAggggAACCCCAAAIIIIAAAvUgoHsxic0F7pLJlAsRWl2L22p8zdZ2CG7Pp89NTU0u1F33V/zfFe6+8bONoHcX+u4et/HvVDptl+YX3NxyBcfXS3FB7m2t1tHaZs3NkSu6tRHovhHsrntnBLvXy5GnHwgggAACCCCAAAII1L6AvkfX9+PTs5dsbnGx9jtEDxBAAAEEEKiAQHdnpxtHp/ufZ4cvVKAFwe9S931vOH6Nq/j0+WG3WGaQhQD3IDWpCwEEEEAAgTIJEOBeJuic3fhJEPpy/amR0Su+ZL/xxLXuS2gFuFMQQAABBBBAAIEgBe699147depUtspHH33UnvOc5wS5C+pCoKoF0pmMJTZXVJqcmbGFpSsXVKrqDtA4BBBAAAEEEEAAAQQQQKAGBDQ45bqhQTc5cfjiWNGTHGugqzQRAQQQQAABBBBAAAEEEECgSgT85A9NpNSESgoCCCBQTgEFqvd0d1lrLOZ2qyD36A4p7hquoHELacvY5tAF93iFhC0uLdvyyoqtJ5N7Nr2YAHe3n82QsrHJKTdhTgH0zeEQQe17ivMABBBAAAEEEEAAAQQQQAABBBCoZYHc8Hbdf9G9EUrpBBRaH41GraW52aLRZos2R60l2uyC7LeXnYLdtaYgywqW7vhQMwIIIIAAAggggAACCGwV8N+jnxm+UFcLbXGcEUAAAQQQKLfA0NF+N35u+fKKjU3V/j1YPy45vrZmF8bGA+ckwD1wUipEAAEEEECg9AIEuJfeeKc9JNMZS2YybpX0iemZLQ8hwL0yx4S9IoAAAggg0AgC9913nz3wwAPZrn7zm9+05z73uY3QdfqIgFv9Wqtga1VLDbi9vLqKCgIIIIAAAggggAACCCCAQIkEDnUdtMPd3ZZYX7fzoxdLtBeqRQABBBBAAAEEEEAAAQQQQGBDQJM+NPkjnU7bUyOjTKjkxEAAgbILaDHD4wPHXCh6UyjkgtEVDuYC2zPmxixsL1pwIt/Q9txtiw1w9+MmfF2+nWXHYocIIIAAAggggAACCCCAAAIIIIBAmQQIby8TdB670f2zlmjUos3NLtCdYPc80HgIAggggAACCCCAAAIIlFTAf4e+U/5XSXdM5QgggAACCNShgO79afycisbxJpPJmu7liaFBNxbwwviExePxwPtCgHvgpFSIAAIIIIBA6QUIcC+98W578CvwDV8cs7VEwj3MX4CGQ2bRcLhyjWPPCCCAAAIIIFCXAm9/+9vtfe97X7ZvjzzyiN1yyy112Vc6hUCugBZP0iJKCmwYnZg0rXBJQQABBBBAAAEEEEAAAQQQKJ1AKBSy664ZsqZw2C6MjfM5rHTU1IwAAggggAACCCCAAAIIILAp4CdLzM7P2+zcPC4IIIBA2QQUPqVFJDQGWON/wxaytG0Et/ui8Qor8bgtX16x/t7D7sdPnjtfVBuLDXDXzvzY5VDIrGWXccpqt4LnNVldXVCfFPYeDoUsVFSL2QgBBBBAAAEEEEAAAQQQQAABBBAovwDh7eU3L2aPG8HuG4Hu0WiztbiA96g1NTVdUZ3uTWlcmv7UPSv9Tfe5uGdVjDzbIIAAAggggAACCCCAQELZA5mMjY5PuO/zKQgggAACCCCwP4Ge7i7r6eqyZCplT10Y2V9lFdzaj89LpVJ2tkT9IMC9ggeYXSOAAAIIIFCsAAHuxcrtfzu/Cp/C20fGJ1yYZGdHh5uYEQmFLKJvjykIIIAAAggggECAAu985zvt/vvvz9b41a9+1V7wghcEuAeqQqD6BNbTG5OKVaZmZi2xvl59jaRFCCCAAAIIIIAAAggggEAdCnQeOGCdHe22nkzaxPRMHfaQLiGAAAIIIIAAAggggAACCFSTQKylxXoPdbtxeBcnp6qpabQFAQTqXKCv55ALldqpaIywQttzJ3sr7F1FY4eLKbFo1Hp7DhU11tiPXY41hbfsWqMqUpvjK3Jy569ong9zV6A7BQEEEEAAAQQQQAABBBBAAAEEEKhWgdzw9kRi3aYuzZpbqY5SMwIKdlegu4LdNwLem114+05lI9h9I9DdLbDIQoQ1c5xpKAIIIIAAAggggAAClRLQR0QtgM44o0odAfaLAAIIIFCvAgNH+kz39haXlm1hebkmu9l9sNM62trcuL/5xcWS9KGlJWq9hw5ZKJPZTEQqyW6oFAEEEEAAAQSCFCDAPUjNwuvyYZK6mTO3sGi6aHNfKofD7ktiCgIIIIAAAgggEKSArv1yy6233movfOELg9wFdSFQVQK54e1V1TAagwACCCCAAAIIIIAAAggggAACCCCAAAIIIIAAAggggAACCCCAAAII7EMgEgpZpIjBxumMQqy27lg/S6TTebempSlsDHPOm4sHIoAAAggggAACCCCAAAIIIIBAGQVyw9vLuFt2VUUCumeme2cUBBBAAAEEEEAAAQQQQGA3ATIIODcQQAABBBBAoBoECHCvhqNAGxBAAAEEEMhTgAD3PKFK+LDtN3SaQiFrLmJCRQmbSNUIIIAAAggggAACCNScQCqTMU0wZshlzR06GowAAggggAACCCCAAAJ1JJA2TYnUZzP9HwUBBBBAAAEEEEAAAQQQQACB0gv4z6JEC5femj0ggEBlBcKh0BVB7MW2SHfxUhpkkWcpJjg+z6p5GAIIIIAAAggggAACCCCAAAIIILAvAc0lyeR/m2Nf+2Lj6hQI8r5ZdfaQViGAAAIIIIAAAggggMB+BZL64Mhnx/0ysj0CCCCAAAI7CtTynFJdHmQsU7b5sAS48yRCAAEEEECghgQIcK+Og+UmPmR0wWamAHcKAggggAACCCCAAAIIIIAAAggggAACCCCAAAIIIIAAAggggAACCCCAAAIIIIAAAggggAACCCCAAAIIIIAAAggggAACCCCAAAIIIIAAAggggAACCCCAAAIIIIAAAggggAACCCCAAAII1I8AAe71cyzpCQIIIIBAAwgQ4N4AB5kuIoAAAggggAACCCCAAAIIIIAAAggggAACCCCAAAIIIIAAAggggAACCCCAAAIIIIAAAggggAACCCCAAAIIIIAAAggggAACCCCAAAIIIIAAAggggAACCCCAAAIIIIAAAggggAACCCCAQEUFCHCvKD87RwABBBBAoDABAtwL8+LRCCCAAAIIIIAAAggggAACCCCAAAIIIIAAAggggAACCCCAAAIIIIAAAggggAACCCCAAAIIIIAAAggggAACCCCAAAIIIIAAAggggAACCCCAAAIIIIAAAggggAACCCCAAAIIIIAAAggggEChAgS4FyrG4xFAAAEEEKigAAHuFcRn1wgggAACCCCAAAIIIIAAAggggAACCCCAAAIIIIAAAggggAACCCCAAAIIIIAAAggggAACCCCAAAIIIIAAAggggAACCCCAAAIIIIAAAggggAACCCCAAAIIIIAAAggggAACCCCAAAIIINAQAgS4N8RhppMIIIAAAvUiQIB7vRxJ+oEAAggggAACCCCAAAIIIIAAAggggAACCCCAAAIIIIAAAggggAACCCCAAAIIIIAAAggggAACCCCAAAIIIIAAAggggAACCCCAAAIIIIAAAggggAACCCCAAAIIIIAAAggggB1RWwgAAAIHSURBVAACCCCAAALVKkCAe7UeGdqFAAIIIIDADgIEuHNaIIAAAggggAACCCCAAAIIIIAAAggggAACCCCAAAIIIIAAAggggAACCCCAAAIIIIAAAggggAACCCCAAAIIIIAAAggggAACCCCAAAIIIIAAAggggAACCCCAAAIIIIAAAggggAACCCCAAAKlFSDAvbS+1I4AAggggECgAt/+9re31Hfs2DHTfxQEEEAAAQQQQAABBBBAAAEEEEAAAQQQQAABBBBAAAEEEEAAAQQQQAABBBBAAAEEEEAAAQQQQAABBBBAAAEEEEAAAQQQQAABBBBAAAEEEEAAAQQQQAABBBBAAAEEEEAAAQQQQAABBBBAAIFgBAhwD8aRWhBAAAEEEEAAAQQQQAABBBBAAAEEEEAAAQQQQAABBBBAAAEEEEAAAQQQQAABBBBAAAEEEEAAAQQQQAABBBBAAAEEEEAAAQQQQAABBBBAAAEEEEAAAQQQQAABBBBAAAEEEEAAAQQQQAABBBBAAAEEEECgDgQIcK+Dg0gXEEAAAQQQQAABBBBAAAEEEEAAAQQQQAABBBBAAAEEEEAAAQQQQAABBBBAAAEEEEAAAQQQQAABBBBAAAEEEEAAAQQQQAABBBBAAAEEEEAAAQQQQAABBBBAAAEEEEAAAQQQQAABBBBAAAEEEEAAAQQQQCAYgf8PSe6v+UnR0W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D39FFE-C5A4-4B11-930F-F81823FF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1334"/>
            <a:ext cx="5203428" cy="525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76E46B-47E6-4DCB-894E-404D4389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47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3672" y="1041519"/>
            <a:ext cx="7796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F717F"/>
                </a:solidFill>
                <a:latin typeface="Open Sans" panose="020B0606030504020204" pitchFamily="34" charset="0"/>
              </a:rPr>
              <a:t>Builds on and goes beyond existing approaches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19070-DFBD-44DC-940A-5178F27EB542}"/>
              </a:ext>
            </a:extLst>
          </p:cNvPr>
          <p:cNvSpPr txBox="1"/>
          <p:nvPr/>
        </p:nvSpPr>
        <p:spPr>
          <a:xfrm>
            <a:off x="213673" y="204203"/>
            <a:ext cx="600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a good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30355-8889-40EA-A511-1372CBFD668A}"/>
              </a:ext>
            </a:extLst>
          </p:cNvPr>
          <p:cNvSpPr txBox="1"/>
          <p:nvPr/>
        </p:nvSpPr>
        <p:spPr>
          <a:xfrm>
            <a:off x="213672" y="1532553"/>
            <a:ext cx="818892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good project </a:t>
            </a: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not reinvent the wheel.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and test new approaches;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 and implement existing approaches in different sectors/regions for further uptake (as defined in the NWE IP).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28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US" sz="2000" dirty="0">
                <a:solidFill>
                  <a:srgbClr val="EF717F"/>
                </a:solidFill>
                <a:latin typeface="Open Sans" panose="020B0606030504020204" pitchFamily="34" charset="0"/>
              </a:rPr>
              <a:t>Long-term effects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must be included 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Work Packages.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Clearly linked to activities and Work Package objectives.</a:t>
            </a:r>
            <a:endParaRPr lang="en-GB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40D94-0C93-4C01-977E-FAB3C569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655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CC213F-76F7-42C1-A6F8-EF98B6652FA9}"/>
              </a:ext>
            </a:extLst>
          </p:cNvPr>
          <p:cNvSpPr txBox="1"/>
          <p:nvPr/>
        </p:nvSpPr>
        <p:spPr>
          <a:xfrm>
            <a:off x="213673" y="977064"/>
            <a:ext cx="799203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international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Float project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Browse ideas in the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Centralised library of key call documents and guidance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here to Register: </a:t>
            </a:r>
            <a:r>
              <a:rPr lang="en-US" sz="2000" b="0" i="0" u="none" strike="noStrike" baseline="0" dirty="0">
                <a:latin typeface="Open Sans" panose="020B0606030504020204" pitchFamily="34" charset="0"/>
                <a:hlinkClick r:id="rId3"/>
              </a:rPr>
              <a:t>www.community.nweurope.eu</a:t>
            </a:r>
            <a:r>
              <a:rPr lang="en-US" sz="2000" b="0" i="0" u="none" strike="noStrike" baseline="0" dirty="0">
                <a:latin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9979E-A13E-46DE-9A33-CFEF0F7E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21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02172D-C51F-46AA-A6E9-DE030AF8DB2F}"/>
              </a:ext>
            </a:extLst>
          </p:cNvPr>
          <p:cNvSpPr txBox="1"/>
          <p:nvPr/>
        </p:nvSpPr>
        <p:spPr>
          <a:xfrm>
            <a:off x="213673" y="204203"/>
            <a:ext cx="600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Applicant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E8F5AC-4330-4AA4-B9C6-6D868AFB3D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69" r="1385" b="6697"/>
          <a:stretch/>
        </p:blipFill>
        <p:spPr>
          <a:xfrm>
            <a:off x="628650" y="3202489"/>
            <a:ext cx="7371471" cy="35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25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24B028-6E70-49FB-9A15-457ECF780482}"/>
              </a:ext>
            </a:extLst>
          </p:cNvPr>
          <p:cNvSpPr txBox="1"/>
          <p:nvPr/>
        </p:nvSpPr>
        <p:spPr>
          <a:xfrm>
            <a:off x="313871" y="1157189"/>
            <a:ext cx="850627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200" dirty="0">
                <a:solidFill>
                  <a:srgbClr val="EF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documents (see website)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 version of Step1 application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Eligibility Criteria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7A4CD6-1ACA-4F3F-8EBF-0A590EED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22</a:t>
            </a:fld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54BA2-B4D0-4383-8278-89FF2C5AB466}"/>
              </a:ext>
            </a:extLst>
          </p:cNvPr>
          <p:cNvSpPr txBox="1"/>
          <p:nvPr/>
        </p:nvSpPr>
        <p:spPr>
          <a:xfrm>
            <a:off x="213673" y="204203"/>
            <a:ext cx="600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your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1FE96-4F3A-4E3A-92B5-B517A902C4B5}"/>
              </a:ext>
            </a:extLst>
          </p:cNvPr>
          <p:cNvSpPr txBox="1"/>
          <p:nvPr/>
        </p:nvSpPr>
        <p:spPr>
          <a:xfrm>
            <a:off x="313871" y="2880738"/>
            <a:ext cx="674812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>
                <a:solidFill>
                  <a:srgbClr val="EF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Advice, support, find partners, be informed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first advice and support from the </a:t>
            </a:r>
            <a:r>
              <a:rPr lang="en-IE" sz="1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NWE CPs</a:t>
            </a:r>
            <a:endParaRPr lang="en-IE" sz="18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« </a:t>
            </a:r>
            <a:r>
              <a:rPr lang="en-IE" sz="1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Applicant community platform </a:t>
            </a:r>
            <a:r>
              <a:rPr lang="en-IE" sz="18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Participate in programme </a:t>
            </a:r>
            <a:r>
              <a:rPr lang="en-IE" sz="1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 event </a:t>
            </a:r>
            <a:r>
              <a:rPr lang="en-IE" sz="18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(31st March 2022)</a:t>
            </a:r>
          </a:p>
          <a:p>
            <a:endParaRPr lang="en-IE" sz="18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F717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US" sz="18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Joint Secretariat mailing 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F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US" sz="18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Irish partner mailing list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3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2F8C9-7C7E-43ED-9B15-9FEE87BC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23</a:t>
            </a:fld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BAED9-8874-4A67-8F51-2332CCD9A2BD}"/>
              </a:ext>
            </a:extLst>
          </p:cNvPr>
          <p:cNvSpPr txBox="1"/>
          <p:nvPr/>
        </p:nvSpPr>
        <p:spPr>
          <a:xfrm>
            <a:off x="2179838" y="4516059"/>
            <a:ext cx="4784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IE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IE" sz="20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sdavoren@southernassembly.ie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DEEF33-466F-4B4D-B352-C67280CBE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70" y="2271431"/>
            <a:ext cx="5800344" cy="17495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330BB9-2D84-4024-AEDB-0432EC860671}"/>
              </a:ext>
            </a:extLst>
          </p:cNvPr>
          <p:cNvSpPr/>
          <p:nvPr/>
        </p:nvSpPr>
        <p:spPr>
          <a:xfrm>
            <a:off x="4423719" y="128664"/>
            <a:ext cx="4633624" cy="155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E6B09E-771D-46CB-8814-72D754BA7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27" y="858016"/>
            <a:ext cx="4009383" cy="13058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931106-C6C8-4158-A2F6-EBE0E4A185F9}"/>
              </a:ext>
            </a:extLst>
          </p:cNvPr>
          <p:cNvSpPr txBox="1"/>
          <p:nvPr/>
        </p:nvSpPr>
        <p:spPr>
          <a:xfrm>
            <a:off x="3517900" y="2781300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PUBLIC</a:t>
            </a:r>
          </a:p>
          <a:p>
            <a:r>
              <a:rPr lang="en-GB" b="1" dirty="0">
                <a:solidFill>
                  <a:schemeClr val="bg1"/>
                </a:solidFill>
              </a:rPr>
              <a:t>50.5%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5D7A8-0C14-4044-8FB9-A2FD1CC8BF2E}"/>
              </a:ext>
            </a:extLst>
          </p:cNvPr>
          <p:cNvSpPr txBox="1"/>
          <p:nvPr/>
        </p:nvSpPr>
        <p:spPr>
          <a:xfrm>
            <a:off x="4760968" y="2781300"/>
            <a:ext cx="100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PRIVATE</a:t>
            </a:r>
          </a:p>
          <a:p>
            <a:r>
              <a:rPr lang="en-GB" b="1" dirty="0">
                <a:solidFill>
                  <a:schemeClr val="bg1"/>
                </a:solidFill>
              </a:rPr>
              <a:t>49.5%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EF817-4478-4DD7-8B3F-8F94DD3E383B}"/>
              </a:ext>
            </a:extLst>
          </p:cNvPr>
          <p:cNvSpPr txBox="1"/>
          <p:nvPr/>
        </p:nvSpPr>
        <p:spPr>
          <a:xfrm>
            <a:off x="146676" y="176689"/>
            <a:ext cx="5466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200" b="1" kern="0" spc="-5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NWE </a:t>
            </a:r>
            <a:r>
              <a:rPr lang="en-US" sz="3200" b="1" kern="0" spc="-5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3200" b="1" kern="0" spc="-5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kern="0" spc="-5" dirty="0">
                <a:solidFill>
                  <a:srgbClr val="F1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2014-2020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251FC2-B96A-4365-8387-B00748E336F9}"/>
              </a:ext>
            </a:extLst>
          </p:cNvPr>
          <p:cNvSpPr/>
          <p:nvPr/>
        </p:nvSpPr>
        <p:spPr>
          <a:xfrm>
            <a:off x="146676" y="1709359"/>
            <a:ext cx="61817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Programme partner breakdown (all countries):</a:t>
            </a:r>
          </a:p>
          <a:p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</a:rPr>
              <a:t>30%	Higher education and research</a:t>
            </a:r>
          </a:p>
          <a:p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</a:rPr>
              <a:t>24% 	SMEs/Enterprises</a:t>
            </a:r>
          </a:p>
          <a:p>
            <a:r>
              <a:rPr lang="en-GB" sz="2000" dirty="0">
                <a:solidFill>
                  <a:schemeClr val="tx2"/>
                </a:solidFill>
                <a:latin typeface="Open Sans" panose="020B0606030504020204"/>
              </a:rPr>
              <a:t>16% 	Public authorities (local, regional, national)</a:t>
            </a:r>
          </a:p>
          <a:p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 </a:t>
            </a:r>
          </a:p>
          <a:p>
            <a:endParaRPr lang="en-GB" sz="1200" b="1" dirty="0"/>
          </a:p>
          <a:p>
            <a:endParaRPr lang="en-IE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2912D7-9F6C-4B71-A1CB-C97C14E0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3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591B5F-1199-4EF2-8B97-85A95FD56918}"/>
              </a:ext>
            </a:extLst>
          </p:cNvPr>
          <p:cNvSpPr/>
          <p:nvPr/>
        </p:nvSpPr>
        <p:spPr>
          <a:xfrm>
            <a:off x="146676" y="3709907"/>
            <a:ext cx="64536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Type of partner breakdown (Ireland):</a:t>
            </a:r>
            <a:endParaRPr lang="en-GB" sz="2000" dirty="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</a:rPr>
              <a:t>25%   Higher education and research</a:t>
            </a:r>
          </a:p>
          <a:p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</a:rPr>
              <a:t>32%   SMEs, Private enterprises</a:t>
            </a:r>
          </a:p>
          <a:p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</a:rPr>
              <a:t>31%   Public authorities (local, regional, national)</a:t>
            </a:r>
          </a:p>
          <a:p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</a:rPr>
              <a:t>11%   Interest groups, NGOs, other	</a:t>
            </a:r>
            <a:endParaRPr lang="en-GB" sz="1200" b="1" dirty="0"/>
          </a:p>
          <a:p>
            <a:endParaRPr lang="en-IE" sz="12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BE862A6-6A6E-4293-83C8-F72E1B339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105919"/>
              </p:ext>
            </p:extLst>
          </p:nvPr>
        </p:nvGraphicFramePr>
        <p:xfrm>
          <a:off x="2648980" y="2556215"/>
          <a:ext cx="7092778" cy="407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298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DC53676-3C6F-4775-8DEE-F47C4867382C}"/>
              </a:ext>
            </a:extLst>
          </p:cNvPr>
          <p:cNvSpPr txBox="1"/>
          <p:nvPr/>
        </p:nvSpPr>
        <p:spPr>
          <a:xfrm>
            <a:off x="405805" y="1894057"/>
            <a:ext cx="259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4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 territorial resilience in NWE through innovative and smart transformation</a:t>
            </a:r>
          </a:p>
          <a:p>
            <a:endParaRPr lang="fr-F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16C667-1E41-4DBC-BFEA-3133F8F860E5}"/>
              </a:ext>
            </a:extLst>
          </p:cNvPr>
          <p:cNvSpPr txBox="1"/>
          <p:nvPr/>
        </p:nvSpPr>
        <p:spPr>
          <a:xfrm>
            <a:off x="5031664" y="1935153"/>
            <a:ext cx="2606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 5</a:t>
            </a:r>
          </a:p>
          <a:p>
            <a:pPr algn="ctr"/>
            <a:b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Inclusive NWE</a:t>
            </a:r>
          </a:p>
          <a:p>
            <a:endParaRPr lang="fr-FR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5B49B-3596-47A5-96D8-3552FAAF36C0}"/>
              </a:ext>
            </a:extLst>
          </p:cNvPr>
          <p:cNvSpPr txBox="1"/>
          <p:nvPr/>
        </p:nvSpPr>
        <p:spPr>
          <a:xfrm>
            <a:off x="-19610" y="284224"/>
            <a:ext cx="6010836" cy="50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distribution (2014-2020)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2D7566-2712-4DE6-9A62-608D35193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31"/>
          <a:stretch/>
        </p:blipFill>
        <p:spPr>
          <a:xfrm>
            <a:off x="-19610" y="894283"/>
            <a:ext cx="9163610" cy="63018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8C49D-43CF-49D9-AC08-B6C08147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48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E9F78-916A-44B1-BAB6-585A0C363510}"/>
              </a:ext>
            </a:extLst>
          </p:cNvPr>
          <p:cNvSpPr/>
          <p:nvPr/>
        </p:nvSpPr>
        <p:spPr>
          <a:xfrm>
            <a:off x="206553" y="1724614"/>
            <a:ext cx="865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5B503-AD87-44C8-BD58-C751C01FC0CA}"/>
              </a:ext>
            </a:extLst>
          </p:cNvPr>
          <p:cNvSpPr/>
          <p:nvPr/>
        </p:nvSpPr>
        <p:spPr>
          <a:xfrm>
            <a:off x="368197" y="4678738"/>
            <a:ext cx="3891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5FC41C-4149-483D-8FBF-77664070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5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544F5-9872-4DD3-B3D0-4C17A56C08CA}"/>
              </a:ext>
            </a:extLst>
          </p:cNvPr>
          <p:cNvSpPr txBox="1"/>
          <p:nvPr/>
        </p:nvSpPr>
        <p:spPr>
          <a:xfrm>
            <a:off x="-19610" y="284224"/>
            <a:ext cx="6010836" cy="50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of funds (2014-2020)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6060D-C5E6-4BCA-A477-014368B2A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" r="18640"/>
          <a:stretch/>
        </p:blipFill>
        <p:spPr>
          <a:xfrm>
            <a:off x="13063" y="894283"/>
            <a:ext cx="9144000" cy="630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6"/>
          <a:stretch/>
        </p:blipFill>
        <p:spPr>
          <a:xfrm>
            <a:off x="0" y="1698944"/>
            <a:ext cx="8587642" cy="485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16D619-4DF5-416D-87B5-55A70234802F}"/>
              </a:ext>
            </a:extLst>
          </p:cNvPr>
          <p:cNvSpPr txBox="1"/>
          <p:nvPr/>
        </p:nvSpPr>
        <p:spPr>
          <a:xfrm>
            <a:off x="208459" y="302885"/>
            <a:ext cx="60643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NWE making an impact!</a:t>
            </a:r>
          </a:p>
          <a:p>
            <a:endParaRPr lang="en-US" sz="3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dirty="0">
                <a:solidFill>
                  <a:srgbClr val="F1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Expected results by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8A39B8-E52A-4BB8-94B0-4524E048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55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16D619-4DF5-416D-87B5-55A70234802F}"/>
              </a:ext>
            </a:extLst>
          </p:cNvPr>
          <p:cNvSpPr txBox="1"/>
          <p:nvPr/>
        </p:nvSpPr>
        <p:spPr>
          <a:xfrm>
            <a:off x="208459" y="302885"/>
            <a:ext cx="60643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NWE making an impact!</a:t>
            </a:r>
          </a:p>
          <a:p>
            <a:endParaRPr lang="en-US" sz="3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b="1" dirty="0">
                <a:solidFill>
                  <a:srgbClr val="F1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Expected results by 2023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322" r="4834" b="2294"/>
          <a:stretch/>
        </p:blipFill>
        <p:spPr>
          <a:xfrm>
            <a:off x="514472" y="1909937"/>
            <a:ext cx="7267454" cy="46451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959D4-632D-4618-B7B0-B4F613AE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12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86B28085-769C-4DEE-B98F-601B1A6B3D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t="23057" r="23530" b="11008"/>
          <a:stretch/>
        </p:blipFill>
        <p:spPr>
          <a:xfrm>
            <a:off x="4097864" y="1160436"/>
            <a:ext cx="5215954" cy="554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7617" y="2234158"/>
            <a:ext cx="8807334" cy="31604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US" sz="1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US" sz="1500" b="1" dirty="0"/>
          </a:p>
        </p:txBody>
      </p:sp>
      <p:sp>
        <p:nvSpPr>
          <p:cNvPr id="8" name="Rectangle 7"/>
          <p:cNvSpPr/>
          <p:nvPr/>
        </p:nvSpPr>
        <p:spPr>
          <a:xfrm>
            <a:off x="207617" y="1463415"/>
            <a:ext cx="39585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EU Area covered: </a:t>
            </a:r>
          </a:p>
          <a:p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Belgium, France, Germany, Ireland, Luxembourg, the Netherlands and Switzerland</a:t>
            </a:r>
          </a:p>
          <a:p>
            <a:endParaRPr lang="en-GB" sz="2000" dirty="0">
              <a:solidFill>
                <a:srgbClr val="003399"/>
              </a:solidFill>
              <a:latin typeface="Open Sans" panose="020B0606030504020204" pitchFamily="34" charset="0"/>
            </a:endParaRPr>
          </a:p>
          <a:p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New regions:</a:t>
            </a:r>
          </a:p>
          <a:p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Germany and NL</a:t>
            </a:r>
          </a:p>
          <a:p>
            <a:endParaRPr lang="en-GB" sz="2000" dirty="0">
              <a:solidFill>
                <a:srgbClr val="003399"/>
              </a:solidFill>
              <a:latin typeface="Open Sans" panose="020B0606030504020204" pitchFamily="34" charset="0"/>
            </a:endParaRPr>
          </a:p>
          <a:p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Irish area covered: </a:t>
            </a:r>
          </a:p>
          <a:p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All counties are eligible</a:t>
            </a:r>
          </a:p>
          <a:p>
            <a:endParaRPr lang="en-GB" sz="1200" b="1" dirty="0"/>
          </a:p>
          <a:p>
            <a:endParaRPr lang="en-IE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20C2B-D2B2-4798-B725-59D7EB83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FD22-0EC0-4090-BC55-519F707FB916}" type="slidenum">
              <a:rPr lang="en-IE" smtClean="0"/>
              <a:t>8</a:t>
            </a:fld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C866B9-C900-49DB-AB55-6FB7BAC61463}"/>
              </a:ext>
            </a:extLst>
          </p:cNvPr>
          <p:cNvSpPr txBox="1"/>
          <p:nvPr/>
        </p:nvSpPr>
        <p:spPr>
          <a:xfrm>
            <a:off x="146676" y="176689"/>
            <a:ext cx="5466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200" b="1" kern="0" spc="-5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NWE </a:t>
            </a:r>
            <a:r>
              <a:rPr lang="en-US" sz="3200" b="1" kern="0" spc="-5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3200" b="1" kern="0" spc="-5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kern="0" spc="-5" dirty="0">
                <a:solidFill>
                  <a:srgbClr val="F1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65318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23A19A00-9487-46E6-A3B4-EFDEAE81B7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t="23057" r="23530" b="11008"/>
          <a:stretch/>
        </p:blipFill>
        <p:spPr>
          <a:xfrm>
            <a:off x="4084801" y="1160436"/>
            <a:ext cx="5215954" cy="554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546649-3251-4559-98B8-6B983020856B}"/>
              </a:ext>
            </a:extLst>
          </p:cNvPr>
          <p:cNvSpPr txBox="1"/>
          <p:nvPr/>
        </p:nvSpPr>
        <p:spPr>
          <a:xfrm>
            <a:off x="242019" y="1522155"/>
            <a:ext cx="37474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countries </a:t>
            </a:r>
          </a:p>
          <a:p>
            <a:endParaRPr lang="en-GB" sz="2000" dirty="0">
              <a:solidFill>
                <a:srgbClr val="EF717F"/>
              </a:solidFill>
              <a:latin typeface="Open Sans" panose="020B0606030504020204" pitchFamily="34" charset="0"/>
            </a:endParaRPr>
          </a:p>
          <a:p>
            <a:r>
              <a:rPr lang="en-GB" sz="2000" dirty="0">
                <a:solidFill>
                  <a:srgbClr val="EF717F"/>
                </a:solidFill>
                <a:latin typeface="Open Sans" panose="020B0606030504020204" pitchFamily="34" charset="0"/>
              </a:rPr>
              <a:t>Transnational cooperation:</a:t>
            </a:r>
          </a:p>
          <a:p>
            <a:r>
              <a:rPr lang="en-GB" sz="2000" dirty="0">
                <a:solidFill>
                  <a:srgbClr val="003399"/>
                </a:solidFill>
                <a:latin typeface="Open Sans" panose="020B0606030504020204" pitchFamily="34" charset="0"/>
              </a:rPr>
              <a:t>Projects need at least 3 countries, of which 2 are from the NWE area</a:t>
            </a:r>
          </a:p>
          <a:p>
            <a:endParaRPr lang="en-US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rgbClr val="EF717F"/>
                </a:solidFill>
                <a:latin typeface="Open Sans" panose="020B0606030504020204" pitchFamily="34" charset="0"/>
              </a:rPr>
              <a:t>Overall budget: </a:t>
            </a:r>
          </a:p>
          <a:p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</a:rPr>
              <a:t>€703 million</a:t>
            </a:r>
          </a:p>
          <a:p>
            <a:endParaRPr lang="en-US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rgbClr val="EF717F"/>
                </a:solidFill>
                <a:latin typeface="Open Sans" panose="020B0606030504020204" pitchFamily="34" charset="0"/>
              </a:rPr>
              <a:t>EU contribution:</a:t>
            </a:r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</a:rPr>
              <a:t> </a:t>
            </a:r>
          </a:p>
          <a:p>
            <a:r>
              <a:rPr lang="en-US" sz="2000" dirty="0">
                <a:solidFill>
                  <a:srgbClr val="003399"/>
                </a:solidFill>
                <a:latin typeface="Open Sans" panose="020B0606030504020204" pitchFamily="34" charset="0"/>
              </a:rPr>
              <a:t>€400 million (60%)</a:t>
            </a:r>
          </a:p>
          <a:p>
            <a:endParaRPr lang="en-US" sz="2000" dirty="0">
              <a:solidFill>
                <a:srgbClr val="003399"/>
              </a:solidFill>
              <a:latin typeface="Open Sans" panose="020B0606030504020204" pitchFamily="34" charset="0"/>
            </a:endParaRPr>
          </a:p>
          <a:p>
            <a:r>
              <a:rPr lang="en-US" sz="2000" i="1" dirty="0">
                <a:solidFill>
                  <a:srgbClr val="003399"/>
                </a:solidFill>
                <a:latin typeface="Open Sans" panose="020B0606030504020204" pitchFamily="34" charset="0"/>
              </a:rPr>
              <a:t>(40% co-funding required at project level.)</a:t>
            </a:r>
          </a:p>
          <a:p>
            <a:endParaRPr lang="en-US" sz="2000" dirty="0">
              <a:solidFill>
                <a:srgbClr val="003399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4601F-65E5-4C07-AFDA-6786703A7FFC}"/>
              </a:ext>
            </a:extLst>
          </p:cNvPr>
          <p:cNvSpPr txBox="1"/>
          <p:nvPr/>
        </p:nvSpPr>
        <p:spPr>
          <a:xfrm>
            <a:off x="146676" y="176689"/>
            <a:ext cx="5466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200" b="1" kern="0" spc="-5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NWE </a:t>
            </a:r>
            <a:r>
              <a:rPr lang="en-US" sz="3200" b="1" kern="0" spc="-5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3200" b="1" kern="0" spc="-5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kern="0" spc="-5" dirty="0">
                <a:solidFill>
                  <a:srgbClr val="F171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06D959-F20E-492C-BEDF-EC1CA0F4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59ED-D3C6-483F-A2B5-81C508D8FBA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3191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7684</TotalTime>
  <Words>1005</Words>
  <Application>Microsoft Office PowerPoint</Application>
  <PresentationFormat>On-screen Show (4:3)</PresentationFormat>
  <Paragraphs>236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Segoe UI</vt:lpstr>
      <vt:lpstr>Symbol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Région Nord-Pas de Calais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GAUTHIER</dc:creator>
  <cp:lastModifiedBy>Eugene McCusker (EMcCusker)</cp:lastModifiedBy>
  <cp:revision>405</cp:revision>
  <cp:lastPrinted>2021-05-19T11:32:27Z</cp:lastPrinted>
  <dcterms:created xsi:type="dcterms:W3CDTF">2016-03-10T08:09:08Z</dcterms:created>
  <dcterms:modified xsi:type="dcterms:W3CDTF">2022-03-02T13:22:55Z</dcterms:modified>
</cp:coreProperties>
</file>