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425" r:id="rId5"/>
    <p:sldId id="452" r:id="rId6"/>
    <p:sldId id="683" r:id="rId7"/>
    <p:sldId id="684" r:id="rId8"/>
    <p:sldId id="685" r:id="rId9"/>
    <p:sldId id="688" r:id="rId10"/>
    <p:sldId id="689" r:id="rId11"/>
    <p:sldId id="687" r:id="rId12"/>
    <p:sldId id="690" r:id="rId13"/>
    <p:sldId id="686" r:id="rId14"/>
    <p:sldId id="693" r:id="rId15"/>
    <p:sldId id="692" r:id="rId16"/>
  </p:sldIdLst>
  <p:sldSz cx="9144000" cy="6858000" type="screen4x3"/>
  <p:notesSz cx="6810375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D84FEEC-CBBD-45A7-90AF-318BD292F0A3}">
          <p14:sldIdLst>
            <p14:sldId id="425"/>
            <p14:sldId id="452"/>
            <p14:sldId id="683"/>
            <p14:sldId id="684"/>
            <p14:sldId id="685"/>
            <p14:sldId id="688"/>
            <p14:sldId id="689"/>
            <p14:sldId id="687"/>
            <p14:sldId id="690"/>
            <p14:sldId id="686"/>
            <p14:sldId id="693"/>
            <p14:sldId id="6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Smyth (PSmyth)" initials="PS(" lastIdx="1" clrIdx="0">
    <p:extLst>
      <p:ext uri="{19B8F6BF-5375-455C-9EA6-DF929625EA0E}">
        <p15:presenceInfo xmlns:p15="http://schemas.microsoft.com/office/powerpoint/2012/main" userId="S::PSmyth@belfastmet.ac.uk::73551307-ea09-45b0-90d4-b6452a0edb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DA2"/>
    <a:srgbClr val="019562"/>
    <a:srgbClr val="3366FF"/>
    <a:srgbClr val="97C03C"/>
    <a:srgbClr val="F4C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D5469-04B7-D245-8B0E-813C273D8001}" type="datetimeFigureOut">
              <a:t>9/16/2022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4D149-4236-C24C-A605-CA7AE6F58777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0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70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9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0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20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21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65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571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36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29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67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22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1B092-AA50-0940-A1DC-B65882C09C68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57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Sample_project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0149" y="2130425"/>
            <a:ext cx="3275306" cy="29854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Energia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algn="ctr"/>
            <a:r>
              <a:rPr lang="en-US" sz="2000" b="1" dirty="0">
                <a:solidFill>
                  <a:srgbClr val="034DA2"/>
                </a:solidFill>
                <a:latin typeface="Open Sans"/>
                <a:cs typeface="Open Sans"/>
              </a:rPr>
              <a:t>Galway Partner Meeting #21 </a:t>
            </a:r>
          </a:p>
          <a:p>
            <a:pPr algn="ctr"/>
            <a:endParaRPr lang="en-US" sz="2000" b="1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ctr"/>
            <a:endParaRPr lang="en-US" sz="2000" b="1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ctr"/>
            <a:r>
              <a:rPr lang="en-US" sz="2000" b="1" dirty="0">
                <a:solidFill>
                  <a:srgbClr val="034DA2"/>
                </a:solidFill>
                <a:latin typeface="Open Sans"/>
                <a:cs typeface="Open Sans"/>
              </a:rPr>
              <a:t>22 September 2022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730149" cy="6858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5461" y="2664081"/>
            <a:ext cx="23145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Place image in this area.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6034215" y="561453"/>
            <a:ext cx="2254616" cy="988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r="40544"/>
          <a:stretch/>
        </p:blipFill>
        <p:spPr>
          <a:xfrm>
            <a:off x="0" y="0"/>
            <a:ext cx="5732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24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21735" y="6105526"/>
            <a:ext cx="1413039" cy="619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93A9D8-4345-4F88-A105-8C48D54489A0}"/>
              </a:ext>
            </a:extLst>
          </p:cNvPr>
          <p:cNvSpPr txBox="1"/>
          <p:nvPr/>
        </p:nvSpPr>
        <p:spPr>
          <a:xfrm>
            <a:off x="1252917" y="951250"/>
            <a:ext cx="6273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5EEDDB-32CB-4A86-98F5-94815E171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561" y="6370754"/>
            <a:ext cx="5944115" cy="3840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2492F14-F611-D8F8-F681-F9F7AFCB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2521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034DA2"/>
                </a:solidFill>
                <a:latin typeface="+mn-lt"/>
              </a:rPr>
              <a:t>Long Mountain Hydrogen Progress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D6A07F-B87D-763B-0213-E4EE7776CA14}"/>
              </a:ext>
            </a:extLst>
          </p:cNvPr>
          <p:cNvSpPr txBox="1"/>
          <p:nvPr/>
        </p:nvSpPr>
        <p:spPr>
          <a:xfrm>
            <a:off x="928254" y="1029328"/>
            <a:ext cx="612742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Safety sign-off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Commissioning</a:t>
            </a:r>
            <a:r>
              <a:rPr lang="en-GB" sz="3200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Civil works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System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Electrolyser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Compressor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51884D-4692-02C4-24EA-5F65BA4EF4F7}"/>
              </a:ext>
            </a:extLst>
          </p:cNvPr>
          <p:cNvSpPr/>
          <p:nvPr/>
        </p:nvSpPr>
        <p:spPr>
          <a:xfrm>
            <a:off x="6544318" y="5512933"/>
            <a:ext cx="320620" cy="296535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173D5B1-CEC1-F4A6-3885-4CAF23F52C2F}"/>
              </a:ext>
            </a:extLst>
          </p:cNvPr>
          <p:cNvSpPr/>
          <p:nvPr/>
        </p:nvSpPr>
        <p:spPr>
          <a:xfrm>
            <a:off x="6552228" y="4655113"/>
            <a:ext cx="320620" cy="296535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A307F56-A67E-5A15-1DE0-B38E5BCE91D3}"/>
              </a:ext>
            </a:extLst>
          </p:cNvPr>
          <p:cNvSpPr/>
          <p:nvPr/>
        </p:nvSpPr>
        <p:spPr>
          <a:xfrm>
            <a:off x="6552228" y="2966962"/>
            <a:ext cx="320620" cy="29653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2F44848-04DE-A3CB-C366-286461E70692}"/>
              </a:ext>
            </a:extLst>
          </p:cNvPr>
          <p:cNvSpPr/>
          <p:nvPr/>
        </p:nvSpPr>
        <p:spPr>
          <a:xfrm>
            <a:off x="6544318" y="3824782"/>
            <a:ext cx="320620" cy="29653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743C011-C558-0EF7-15EA-993EFF7D23E6}"/>
              </a:ext>
            </a:extLst>
          </p:cNvPr>
          <p:cNvSpPr/>
          <p:nvPr/>
        </p:nvSpPr>
        <p:spPr>
          <a:xfrm>
            <a:off x="6552228" y="2109141"/>
            <a:ext cx="320620" cy="29653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0D9FA2E-5D8B-D557-FDC6-054E524B6878}"/>
              </a:ext>
            </a:extLst>
          </p:cNvPr>
          <p:cNvSpPr/>
          <p:nvPr/>
        </p:nvSpPr>
        <p:spPr>
          <a:xfrm>
            <a:off x="6552228" y="1199882"/>
            <a:ext cx="320620" cy="29653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468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21735" y="6105526"/>
            <a:ext cx="1413039" cy="619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93A9D8-4345-4F88-A105-8C48D54489A0}"/>
              </a:ext>
            </a:extLst>
          </p:cNvPr>
          <p:cNvSpPr txBox="1"/>
          <p:nvPr/>
        </p:nvSpPr>
        <p:spPr>
          <a:xfrm>
            <a:off x="1252917" y="951250"/>
            <a:ext cx="6273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5EEDDB-32CB-4A86-98F5-94815E171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561" y="6370754"/>
            <a:ext cx="5944115" cy="384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F625CE-3AAD-4364-BF86-B272B7360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2521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034DA2"/>
                </a:solidFill>
                <a:latin typeface="+mn-lt"/>
              </a:rPr>
              <a:t>Hydrogen Refuelling Station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1265A-1C1B-6AE7-AF56-AEC8FEE667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652" y="1206256"/>
            <a:ext cx="4300045" cy="239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A9D136-3061-523A-36B3-19D47A367F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608" y="3206393"/>
            <a:ext cx="4394200" cy="2326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2971F6-745F-2D25-2E29-305DF4FA3474}"/>
              </a:ext>
            </a:extLst>
          </p:cNvPr>
          <p:cNvSpPr txBox="1"/>
          <p:nvPr/>
        </p:nvSpPr>
        <p:spPr>
          <a:xfrm>
            <a:off x="392532" y="1496998"/>
            <a:ext cx="38822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Over one year in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Over 6,000kgs dispensed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Servicing seven FCEV buses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System monitoring for maximum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45328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21735" y="6105526"/>
            <a:ext cx="1413039" cy="619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93A9D8-4345-4F88-A105-8C48D54489A0}"/>
              </a:ext>
            </a:extLst>
          </p:cNvPr>
          <p:cNvSpPr txBox="1"/>
          <p:nvPr/>
        </p:nvSpPr>
        <p:spPr>
          <a:xfrm>
            <a:off x="1252917" y="951250"/>
            <a:ext cx="6273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5EEDDB-32CB-4A86-98F5-94815E171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561" y="6370754"/>
            <a:ext cx="5944115" cy="38408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DE243A0-53DD-100C-1ECE-5DB94252A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87815"/>
            <a:ext cx="7886700" cy="572521"/>
          </a:xfrm>
        </p:spPr>
        <p:txBody>
          <a:bodyPr>
            <a:noAutofit/>
          </a:bodyPr>
          <a:lstStyle/>
          <a:p>
            <a:pPr algn="ctr"/>
            <a:r>
              <a:rPr lang="en-GB" sz="5000" b="1" dirty="0">
                <a:solidFill>
                  <a:srgbClr val="034DA2"/>
                </a:solidFill>
                <a:latin typeface="+mn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41357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2521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034DA2"/>
                </a:solidFill>
                <a:latin typeface="+mn-lt"/>
              </a:rPr>
              <a:t>WPI3 – Wind to Wheel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21735" y="6105526"/>
            <a:ext cx="1413039" cy="6197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016" y="1057098"/>
            <a:ext cx="7886700" cy="459217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B08D43-B4D3-466C-9D5D-9300563F8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561" y="6370754"/>
            <a:ext cx="5944115" cy="384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4039AD-29F9-3CEF-FD30-6E2C04378D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27" y="1160588"/>
            <a:ext cx="3584915" cy="1954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C4FC78-5E8B-4E71-FD40-8C94E91A48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5477" y="1914461"/>
            <a:ext cx="3687072" cy="1941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865A3A-0A4F-D1D2-7500-4F143A90BF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451" y="3510830"/>
            <a:ext cx="3584915" cy="204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0D2098-6F41-F33F-33F8-4B92B5F0A3F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875" y="4150815"/>
            <a:ext cx="3559592" cy="183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7013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2521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034DA2"/>
                </a:solidFill>
                <a:latin typeface="+mn-lt"/>
              </a:rPr>
              <a:t>Looking Back to February 2022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21735" y="6105526"/>
            <a:ext cx="1413039" cy="619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93A9D8-4345-4F88-A105-8C48D54489A0}"/>
              </a:ext>
            </a:extLst>
          </p:cNvPr>
          <p:cNvSpPr txBox="1"/>
          <p:nvPr/>
        </p:nvSpPr>
        <p:spPr>
          <a:xfrm>
            <a:off x="1252917" y="951250"/>
            <a:ext cx="6273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5EEDDB-32CB-4A86-98F5-94815E171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561" y="6370754"/>
            <a:ext cx="5944115" cy="384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F3F723-6DAC-4DBD-7E93-C569EB7B72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491" y="1043668"/>
            <a:ext cx="2521358" cy="1891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7C5920-B824-F985-8551-ED2A385EAA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721" y="2140862"/>
            <a:ext cx="3805846" cy="1674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EB7876-017E-0669-22C4-DD85CBD753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407" y="3328867"/>
            <a:ext cx="2045094" cy="21180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70E34F-FE32-2547-2EA3-DBBC10A114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972" y="4312741"/>
            <a:ext cx="3303732" cy="16745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9660EC-31C9-8273-69DD-6EFF9E80E0A8}"/>
              </a:ext>
            </a:extLst>
          </p:cNvPr>
          <p:cNvSpPr txBox="1"/>
          <p:nvPr/>
        </p:nvSpPr>
        <p:spPr>
          <a:xfrm>
            <a:off x="369651" y="1384225"/>
            <a:ext cx="331011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Long Mountain civil works complete up to delivery.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Electrolyser still being built.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Three hydrogen trailers moving hydrogen from a temporary supply.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HRS dispensing hydrogen across six buses.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551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2521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034DA2"/>
                </a:solidFill>
                <a:latin typeface="+mn-lt"/>
              </a:rPr>
              <a:t>Long Mountain Wind Farm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21735" y="6105526"/>
            <a:ext cx="1413039" cy="6197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141" y="2441542"/>
            <a:ext cx="7886700" cy="1244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3600" dirty="0"/>
              <a:t>19</a:t>
            </a:r>
            <a:r>
              <a:rPr lang="en-GB" sz="3600" baseline="30000" dirty="0"/>
              <a:t>th</a:t>
            </a:r>
            <a:r>
              <a:rPr lang="en-GB" sz="3600" dirty="0"/>
              <a:t> August 2022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5EEDDB-32CB-4A86-98F5-94815E171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561" y="6370754"/>
            <a:ext cx="5944115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00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21735" y="6105526"/>
            <a:ext cx="1413039" cy="6197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141" y="1173193"/>
            <a:ext cx="7886700" cy="459217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3A9D8-4345-4F88-A105-8C48D54489A0}"/>
              </a:ext>
            </a:extLst>
          </p:cNvPr>
          <p:cNvSpPr txBox="1"/>
          <p:nvPr/>
        </p:nvSpPr>
        <p:spPr>
          <a:xfrm>
            <a:off x="1252917" y="951250"/>
            <a:ext cx="6273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5EEDDB-32CB-4A86-98F5-94815E171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561" y="6370754"/>
            <a:ext cx="5944115" cy="384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558C3A-A3B0-7ABD-E02E-700C323E64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31" y="598929"/>
            <a:ext cx="8869960" cy="5307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1189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3" descr="A picture containing grass, sky, outdoor, transport&#10;&#10;Description automatically generated">
            <a:extLst>
              <a:ext uri="{FF2B5EF4-FFF2-40B4-BE49-F238E27FC236}">
                <a16:creationId xmlns:a16="http://schemas.microsoft.com/office/drawing/2014/main" id="{CD72FC28-D034-AC1B-F19C-49C298C494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221" y="280213"/>
            <a:ext cx="4509150" cy="2698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21735" y="6105526"/>
            <a:ext cx="1413039" cy="6197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141" y="1173193"/>
            <a:ext cx="7886700" cy="459217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3A9D8-4345-4F88-A105-8C48D54489A0}"/>
              </a:ext>
            </a:extLst>
          </p:cNvPr>
          <p:cNvSpPr txBox="1"/>
          <p:nvPr/>
        </p:nvSpPr>
        <p:spPr>
          <a:xfrm>
            <a:off x="1252917" y="951250"/>
            <a:ext cx="6273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5EEDDB-32CB-4A86-98F5-94815E171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561" y="6370754"/>
            <a:ext cx="5944115" cy="384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F011C2-A85A-9BD1-7DCF-F4FC6CD6CE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4089" y="207978"/>
            <a:ext cx="3318752" cy="533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3187A1-B8A2-DD7A-BC50-6EB492E9E6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055" y="3091969"/>
            <a:ext cx="5044012" cy="2786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5160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21735" y="6105526"/>
            <a:ext cx="1413039" cy="6197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141" y="1173193"/>
            <a:ext cx="7886700" cy="459217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3A9D8-4345-4F88-A105-8C48D54489A0}"/>
              </a:ext>
            </a:extLst>
          </p:cNvPr>
          <p:cNvSpPr txBox="1"/>
          <p:nvPr/>
        </p:nvSpPr>
        <p:spPr>
          <a:xfrm>
            <a:off x="1252917" y="951250"/>
            <a:ext cx="6273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5EEDDB-32CB-4A86-98F5-94815E171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561" y="6370754"/>
            <a:ext cx="5944115" cy="384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71B97-AA01-7858-EEA2-3D6E680B5B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35" y="487246"/>
            <a:ext cx="7257945" cy="434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sky, outdoor, parked, dock&#10;&#10;Description automatically generated">
            <a:extLst>
              <a:ext uri="{FF2B5EF4-FFF2-40B4-BE49-F238E27FC236}">
                <a16:creationId xmlns:a16="http://schemas.microsoft.com/office/drawing/2014/main" id="{F83D8161-63CE-6D91-18DF-18F5307ADA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393" y="2769404"/>
            <a:ext cx="2598872" cy="346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537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21735" y="6105526"/>
            <a:ext cx="1413039" cy="6197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141" y="1173193"/>
            <a:ext cx="7886700" cy="459217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3A9D8-4345-4F88-A105-8C48D54489A0}"/>
              </a:ext>
            </a:extLst>
          </p:cNvPr>
          <p:cNvSpPr txBox="1"/>
          <p:nvPr/>
        </p:nvSpPr>
        <p:spPr>
          <a:xfrm>
            <a:off x="1252917" y="951250"/>
            <a:ext cx="6273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5EEDDB-32CB-4A86-98F5-94815E171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561" y="6370754"/>
            <a:ext cx="5944115" cy="384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D7187B-5894-F040-0E91-B482617C58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44" y="543392"/>
            <a:ext cx="8789112" cy="525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3553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21735" y="6105526"/>
            <a:ext cx="1413039" cy="6197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141" y="1173193"/>
            <a:ext cx="7886700" cy="459217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3A9D8-4345-4F88-A105-8C48D54489A0}"/>
              </a:ext>
            </a:extLst>
          </p:cNvPr>
          <p:cNvSpPr txBox="1"/>
          <p:nvPr/>
        </p:nvSpPr>
        <p:spPr>
          <a:xfrm>
            <a:off x="1252917" y="951250"/>
            <a:ext cx="6273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5EEDDB-32CB-4A86-98F5-94815E171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561" y="6370754"/>
            <a:ext cx="5944115" cy="384081"/>
          </a:xfrm>
          <a:prstGeom prst="rect">
            <a:avLst/>
          </a:prstGeom>
        </p:spPr>
      </p:pic>
      <p:pic>
        <p:nvPicPr>
          <p:cNvPr id="5" name="Picture 4" descr="A picture containing grass, outdoor, cement, trash&#10;&#10;Description automatically generated">
            <a:extLst>
              <a:ext uri="{FF2B5EF4-FFF2-40B4-BE49-F238E27FC236}">
                <a16:creationId xmlns:a16="http://schemas.microsoft.com/office/drawing/2014/main" id="{8C4E670C-8D34-D8BC-FD5B-341077CAF2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1" y="490193"/>
            <a:ext cx="8949178" cy="503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llout: Right Arrow 9">
            <a:extLst>
              <a:ext uri="{FF2B5EF4-FFF2-40B4-BE49-F238E27FC236}">
                <a16:creationId xmlns:a16="http://schemas.microsoft.com/office/drawing/2014/main" id="{1E169458-31D3-0230-D40D-A708095F5CB6}"/>
              </a:ext>
            </a:extLst>
          </p:cNvPr>
          <p:cNvSpPr/>
          <p:nvPr/>
        </p:nvSpPr>
        <p:spPr>
          <a:xfrm flipH="1">
            <a:off x="1372394" y="2977065"/>
            <a:ext cx="1508288" cy="356807"/>
          </a:xfrm>
          <a:prstGeom prst="rightArrowCallou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Transformer</a:t>
            </a:r>
          </a:p>
        </p:txBody>
      </p:sp>
      <p:sp>
        <p:nvSpPr>
          <p:cNvPr id="12" name="Callout: Right Arrow 11">
            <a:extLst>
              <a:ext uri="{FF2B5EF4-FFF2-40B4-BE49-F238E27FC236}">
                <a16:creationId xmlns:a16="http://schemas.microsoft.com/office/drawing/2014/main" id="{3EF7503A-C3CA-DD97-02C5-0E1B9E2A99FC}"/>
              </a:ext>
            </a:extLst>
          </p:cNvPr>
          <p:cNvSpPr/>
          <p:nvPr/>
        </p:nvSpPr>
        <p:spPr>
          <a:xfrm>
            <a:off x="2238565" y="1566395"/>
            <a:ext cx="1508288" cy="356807"/>
          </a:xfrm>
          <a:prstGeom prst="rightArrowCallou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Utility Skid</a:t>
            </a:r>
          </a:p>
        </p:txBody>
      </p:sp>
      <p:sp>
        <p:nvSpPr>
          <p:cNvPr id="14" name="Callout: Right Arrow 13">
            <a:extLst>
              <a:ext uri="{FF2B5EF4-FFF2-40B4-BE49-F238E27FC236}">
                <a16:creationId xmlns:a16="http://schemas.microsoft.com/office/drawing/2014/main" id="{2772DDBB-71D8-C5E0-AD7C-54D317732E5F}"/>
              </a:ext>
            </a:extLst>
          </p:cNvPr>
          <p:cNvSpPr/>
          <p:nvPr/>
        </p:nvSpPr>
        <p:spPr>
          <a:xfrm flipH="1">
            <a:off x="5317610" y="2605631"/>
            <a:ext cx="1508288" cy="356807"/>
          </a:xfrm>
          <a:prstGeom prst="rightArrowCallou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Compressor</a:t>
            </a:r>
          </a:p>
        </p:txBody>
      </p:sp>
      <p:sp>
        <p:nvSpPr>
          <p:cNvPr id="16" name="Callout: Right Arrow 15">
            <a:extLst>
              <a:ext uri="{FF2B5EF4-FFF2-40B4-BE49-F238E27FC236}">
                <a16:creationId xmlns:a16="http://schemas.microsoft.com/office/drawing/2014/main" id="{35D465BD-3B13-4A88-91D0-10E1198E018C}"/>
              </a:ext>
            </a:extLst>
          </p:cNvPr>
          <p:cNvSpPr/>
          <p:nvPr/>
        </p:nvSpPr>
        <p:spPr>
          <a:xfrm flipH="1">
            <a:off x="6524492" y="2070901"/>
            <a:ext cx="1508288" cy="356807"/>
          </a:xfrm>
          <a:prstGeom prst="rightArrowCallou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Electrolyser</a:t>
            </a:r>
          </a:p>
        </p:txBody>
      </p:sp>
      <p:sp>
        <p:nvSpPr>
          <p:cNvPr id="18" name="Callout: Right Arrow 17">
            <a:extLst>
              <a:ext uri="{FF2B5EF4-FFF2-40B4-BE49-F238E27FC236}">
                <a16:creationId xmlns:a16="http://schemas.microsoft.com/office/drawing/2014/main" id="{67C07189-31BD-1457-55A4-E28573BBE61D}"/>
              </a:ext>
            </a:extLst>
          </p:cNvPr>
          <p:cNvSpPr/>
          <p:nvPr/>
        </p:nvSpPr>
        <p:spPr>
          <a:xfrm>
            <a:off x="928254" y="1998220"/>
            <a:ext cx="1508288" cy="356807"/>
          </a:xfrm>
          <a:prstGeom prst="rightArrowCallou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Cooler</a:t>
            </a:r>
          </a:p>
        </p:txBody>
      </p:sp>
    </p:spTree>
    <p:extLst>
      <p:ext uri="{BB962C8B-B14F-4D97-AF65-F5344CB8AC3E}">
        <p14:creationId xmlns:p14="http://schemas.microsoft.com/office/powerpoint/2010/main" val="3321030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da53725-c213-4832-8455-5b77bdce4d15" xsi:nil="true"/>
    <lcf76f155ced4ddcb4097134ff3c332f xmlns="ef0b0bf8-9b2d-4537-a09e-480623a224b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BDEDAF7F04CB44808FB66BD2494817" ma:contentTypeVersion="16" ma:contentTypeDescription="Create a new document." ma:contentTypeScope="" ma:versionID="f5053edf770b717ebcb37bbf206ac081">
  <xsd:schema xmlns:xsd="http://www.w3.org/2001/XMLSchema" xmlns:xs="http://www.w3.org/2001/XMLSchema" xmlns:p="http://schemas.microsoft.com/office/2006/metadata/properties" xmlns:ns2="ef0b0bf8-9b2d-4537-a09e-480623a224ba" xmlns:ns3="2da53725-c213-4832-8455-5b77bdce4d15" targetNamespace="http://schemas.microsoft.com/office/2006/metadata/properties" ma:root="true" ma:fieldsID="1bbf1c4c4accfefd790db6041a638be9" ns2:_="" ns3:_="">
    <xsd:import namespace="ef0b0bf8-9b2d-4537-a09e-480623a224ba"/>
    <xsd:import namespace="2da53725-c213-4832-8455-5b77bdce4d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b0bf8-9b2d-4537-a09e-480623a224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d7bf049-79e0-4458-bfc8-87e433a75c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a53725-c213-4832-8455-5b77bdce4d1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30402ad-248b-474e-8e13-1ac2c6c98289}" ma:internalName="TaxCatchAll" ma:showField="CatchAllData" ma:web="2da53725-c213-4832-8455-5b77bdce4d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4F700D-EA64-4C4D-BB3C-208ECFE5E5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1B9BFD-CD06-46D6-96BF-8D7879EB9F15}">
  <ds:schemaRefs>
    <ds:schemaRef ds:uri="http://schemas.microsoft.com/office/2006/metadata/properties"/>
    <ds:schemaRef ds:uri="http://schemas.microsoft.com/office/infopath/2007/PartnerControls"/>
    <ds:schemaRef ds:uri="2da53725-c213-4832-8455-5b77bdce4d15"/>
    <ds:schemaRef ds:uri="ef0b0bf8-9b2d-4537-a09e-480623a224ba"/>
  </ds:schemaRefs>
</ds:datastoreItem>
</file>

<file path=customXml/itemProps3.xml><?xml version="1.0" encoding="utf-8"?>
<ds:datastoreItem xmlns:ds="http://schemas.openxmlformats.org/officeDocument/2006/customXml" ds:itemID="{1F795052-BE96-467D-9F93-85B37A1780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0b0bf8-9b2d-4537-a09e-480623a224ba"/>
    <ds:schemaRef ds:uri="2da53725-c213-4832-8455-5b77bdce4d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13142</TotalTime>
  <Words>106</Words>
  <Application>Microsoft Office PowerPoint</Application>
  <PresentationFormat>On-screen Show (4:3)</PresentationFormat>
  <Paragraphs>102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Open Sans</vt:lpstr>
      <vt:lpstr>Office Theme</vt:lpstr>
      <vt:lpstr>PowerPoint Presentation</vt:lpstr>
      <vt:lpstr>WPI3 – Wind to Wheel</vt:lpstr>
      <vt:lpstr>Looking Back to February 2022</vt:lpstr>
      <vt:lpstr>Long Mountain Wind Farm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 Mountain Hydrogen Progress</vt:lpstr>
      <vt:lpstr>Hydrogen Refuelling Station</vt:lpstr>
      <vt:lpstr>Questions?</vt:lpstr>
    </vt:vector>
  </TitlesOfParts>
  <Company>...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...</dc:creator>
  <cp:lastModifiedBy>Morrison Andrew</cp:lastModifiedBy>
  <cp:revision>636</cp:revision>
  <cp:lastPrinted>2019-06-10T08:42:51Z</cp:lastPrinted>
  <dcterms:created xsi:type="dcterms:W3CDTF">2015-03-06T10:50:13Z</dcterms:created>
  <dcterms:modified xsi:type="dcterms:W3CDTF">2022-09-16T15:24:14Z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0x010100E4BDEDAF7F04CB44808FB66BD2494817</vt:lpwstr>
  </property>
  <property fmtid="{D5CDD505-2E9C-101B-9397-08002B2CF9AE}" pid="3" name="MSIP_Label_45e43ea0-dce2-40f6-9480-e1942f400725_Enabled">
    <vt:lpwstr>true</vt:lpwstr>
  </property>
  <property fmtid="{D5CDD505-2E9C-101B-9397-08002B2CF9AE}" pid="4" name="MSIP_Label_45e43ea0-dce2-40f6-9480-e1942f400725_SetDate">
    <vt:lpwstr>2022-09-16T13:51:42Z</vt:lpwstr>
  </property>
  <property fmtid="{D5CDD505-2E9C-101B-9397-08002B2CF9AE}" pid="5" name="MSIP_Label_45e43ea0-dce2-40f6-9480-e1942f400725_Method">
    <vt:lpwstr>Privileged</vt:lpwstr>
  </property>
  <property fmtid="{D5CDD505-2E9C-101B-9397-08002B2CF9AE}" pid="6" name="MSIP_Label_45e43ea0-dce2-40f6-9480-e1942f400725_Name">
    <vt:lpwstr>Internal</vt:lpwstr>
  </property>
  <property fmtid="{D5CDD505-2E9C-101B-9397-08002B2CF9AE}" pid="7" name="MSIP_Label_45e43ea0-dce2-40f6-9480-e1942f400725_SiteId">
    <vt:lpwstr>50908038-218c-44e8-a019-0a66fbe9abcf</vt:lpwstr>
  </property>
  <property fmtid="{D5CDD505-2E9C-101B-9397-08002B2CF9AE}" pid="8" name="MSIP_Label_45e43ea0-dce2-40f6-9480-e1942f400725_ActionId">
    <vt:lpwstr>b40cd43a-bd5c-4d2c-8bf2-1ab0bed48260</vt:lpwstr>
  </property>
  <property fmtid="{D5CDD505-2E9C-101B-9397-08002B2CF9AE}" pid="9" name="MSIP_Label_45e43ea0-dce2-40f6-9480-e1942f400725_ContentBits">
    <vt:lpwstr>0</vt:lpwstr>
  </property>
  <property fmtid="{D5CDD505-2E9C-101B-9397-08002B2CF9AE}" pid="10" name="MediaServiceImageTags">
    <vt:lpwstr/>
  </property>
</Properties>
</file>