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82" r:id="rId5"/>
    <p:sldId id="673" r:id="rId6"/>
    <p:sldId id="687" r:id="rId7"/>
    <p:sldId id="692" r:id="rId8"/>
    <p:sldId id="685" r:id="rId9"/>
    <p:sldId id="701" r:id="rId10"/>
    <p:sldId id="284" r:id="rId11"/>
    <p:sldId id="693" r:id="rId12"/>
    <p:sldId id="694" r:id="rId13"/>
    <p:sldId id="688" r:id="rId14"/>
    <p:sldId id="696" r:id="rId15"/>
    <p:sldId id="699" r:id="rId16"/>
    <p:sldId id="697" r:id="rId17"/>
    <p:sldId id="702" r:id="rId18"/>
    <p:sldId id="695" r:id="rId19"/>
    <p:sldId id="6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A083D-3424-4903-8E99-128E38F0DB2D}" v="505" dt="2022-09-22T08:24:13.00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GH CUMMINS" userId="4f36f96b-8b9b-4b9e-aed0-6e2eef7563e2" providerId="ADAL" clId="{804A083D-3424-4903-8E99-128E38F0DB2D}"/>
    <pc:docChg chg="custSel addSld modSld">
      <pc:chgData name="TADGH CUMMINS" userId="4f36f96b-8b9b-4b9e-aed0-6e2eef7563e2" providerId="ADAL" clId="{804A083D-3424-4903-8E99-128E38F0DB2D}" dt="2022-09-13T20:13:30.248" v="819" actId="1076"/>
      <pc:docMkLst>
        <pc:docMk/>
      </pc:docMkLst>
      <pc:sldChg chg="modSp mod">
        <pc:chgData name="TADGH CUMMINS" userId="4f36f96b-8b9b-4b9e-aed0-6e2eef7563e2" providerId="ADAL" clId="{804A083D-3424-4903-8E99-128E38F0DB2D}" dt="2022-09-13T17:49:44.671" v="546" actId="1076"/>
        <pc:sldMkLst>
          <pc:docMk/>
          <pc:sldMk cId="960023175" sldId="688"/>
        </pc:sldMkLst>
        <pc:picChg chg="mod">
          <ac:chgData name="TADGH CUMMINS" userId="4f36f96b-8b9b-4b9e-aed0-6e2eef7563e2" providerId="ADAL" clId="{804A083D-3424-4903-8E99-128E38F0DB2D}" dt="2022-09-13T17:49:44.671" v="546" actId="1076"/>
          <ac:picMkLst>
            <pc:docMk/>
            <pc:sldMk cId="960023175" sldId="688"/>
            <ac:picMk id="7" creationId="{AB0FB38B-44B8-4ABD-957E-3CAC8C0DDCEC}"/>
          </ac:picMkLst>
        </pc:picChg>
      </pc:sldChg>
      <pc:sldChg chg="modSp mod">
        <pc:chgData name="TADGH CUMMINS" userId="4f36f96b-8b9b-4b9e-aed0-6e2eef7563e2" providerId="ADAL" clId="{804A083D-3424-4903-8E99-128E38F0DB2D}" dt="2022-09-13T17:16:03.523" v="46" actId="1076"/>
        <pc:sldMkLst>
          <pc:docMk/>
          <pc:sldMk cId="2959863033" sldId="693"/>
        </pc:sldMkLst>
        <pc:spChg chg="mod">
          <ac:chgData name="TADGH CUMMINS" userId="4f36f96b-8b9b-4b9e-aed0-6e2eef7563e2" providerId="ADAL" clId="{804A083D-3424-4903-8E99-128E38F0DB2D}" dt="2022-09-13T17:16:03.523" v="46" actId="1076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new mod">
        <pc:chgData name="TADGH CUMMINS" userId="4f36f96b-8b9b-4b9e-aed0-6e2eef7563e2" providerId="ADAL" clId="{804A083D-3424-4903-8E99-128E38F0DB2D}" dt="2022-09-13T20:13:30.248" v="819" actId="1076"/>
        <pc:sldMkLst>
          <pc:docMk/>
          <pc:sldMk cId="2954483196" sldId="695"/>
        </pc:sldMkLst>
        <pc:spChg chg="del">
          <ac:chgData name="TADGH CUMMINS" userId="4f36f96b-8b9b-4b9e-aed0-6e2eef7563e2" providerId="ADAL" clId="{804A083D-3424-4903-8E99-128E38F0DB2D}" dt="2022-09-13T17:15:30.060" v="1" actId="478"/>
          <ac:spMkLst>
            <pc:docMk/>
            <pc:sldMk cId="2954483196" sldId="695"/>
            <ac:spMk id="2" creationId="{F8697AA6-A35F-4051-B24E-B59096AF8503}"/>
          </ac:spMkLst>
        </pc:spChg>
        <pc:spChg chg="del">
          <ac:chgData name="TADGH CUMMINS" userId="4f36f96b-8b9b-4b9e-aed0-6e2eef7563e2" providerId="ADAL" clId="{804A083D-3424-4903-8E99-128E38F0DB2D}" dt="2022-09-13T17:15:30.060" v="1" actId="478"/>
          <ac:spMkLst>
            <pc:docMk/>
            <pc:sldMk cId="2954483196" sldId="695"/>
            <ac:spMk id="3" creationId="{5F565219-11FD-467C-B578-D5518A257F75}"/>
          </ac:spMkLst>
        </pc:spChg>
        <pc:spChg chg="add mod">
          <ac:chgData name="TADGH CUMMINS" userId="4f36f96b-8b9b-4b9e-aed0-6e2eef7563e2" providerId="ADAL" clId="{804A083D-3424-4903-8E99-128E38F0DB2D}" dt="2022-09-13T17:18:23.413" v="360" actId="20577"/>
          <ac:spMkLst>
            <pc:docMk/>
            <pc:sldMk cId="2954483196" sldId="695"/>
            <ac:spMk id="5" creationId="{52097848-F405-42FF-9A2F-04D0186BF373}"/>
          </ac:spMkLst>
        </pc:spChg>
        <pc:spChg chg="add mod">
          <ac:chgData name="TADGH CUMMINS" userId="4f36f96b-8b9b-4b9e-aed0-6e2eef7563e2" providerId="ADAL" clId="{804A083D-3424-4903-8E99-128E38F0DB2D}" dt="2022-09-13T20:06:10.777" v="814" actId="20577"/>
          <ac:spMkLst>
            <pc:docMk/>
            <pc:sldMk cId="2954483196" sldId="695"/>
            <ac:spMk id="6" creationId="{BE13D8A4-F678-4533-95B2-5729017CDF57}"/>
          </ac:spMkLst>
        </pc:spChg>
        <pc:picChg chg="add mod">
          <ac:chgData name="TADGH CUMMINS" userId="4f36f96b-8b9b-4b9e-aed0-6e2eef7563e2" providerId="ADAL" clId="{804A083D-3424-4903-8E99-128E38F0DB2D}" dt="2022-09-13T20:13:30.248" v="819" actId="1076"/>
          <ac:picMkLst>
            <pc:docMk/>
            <pc:sldMk cId="2954483196" sldId="695"/>
            <ac:picMk id="8" creationId="{3C75B583-263F-4D2F-8DA2-E39BF18FC5AE}"/>
          </ac:picMkLst>
        </pc:picChg>
      </pc:sldChg>
      <pc:sldChg chg="addSp delSp modSp add mod">
        <pc:chgData name="TADGH CUMMINS" userId="4f36f96b-8b9b-4b9e-aed0-6e2eef7563e2" providerId="ADAL" clId="{804A083D-3424-4903-8E99-128E38F0DB2D}" dt="2022-09-13T17:50:09.841" v="582" actId="20577"/>
        <pc:sldMkLst>
          <pc:docMk/>
          <pc:sldMk cId="826895924" sldId="696"/>
        </pc:sldMkLst>
        <pc:spChg chg="mod">
          <ac:chgData name="TADGH CUMMINS" userId="4f36f96b-8b9b-4b9e-aed0-6e2eef7563e2" providerId="ADAL" clId="{804A083D-3424-4903-8E99-128E38F0DB2D}" dt="2022-09-13T17:49:35.335" v="545" actId="20577"/>
          <ac:spMkLst>
            <pc:docMk/>
            <pc:sldMk cId="826895924" sldId="696"/>
            <ac:spMk id="5" creationId="{52097848-F405-42FF-9A2F-04D0186BF373}"/>
          </ac:spMkLst>
        </pc:spChg>
        <pc:spChg chg="mod">
          <ac:chgData name="TADGH CUMMINS" userId="4f36f96b-8b9b-4b9e-aed0-6e2eef7563e2" providerId="ADAL" clId="{804A083D-3424-4903-8E99-128E38F0DB2D}" dt="2022-09-13T17:50:09.841" v="582" actId="20577"/>
          <ac:spMkLst>
            <pc:docMk/>
            <pc:sldMk cId="826895924" sldId="696"/>
            <ac:spMk id="6" creationId="{BE13D8A4-F678-4533-95B2-5729017CDF57}"/>
          </ac:spMkLst>
        </pc:spChg>
        <pc:picChg chg="add del mod">
          <ac:chgData name="TADGH CUMMINS" userId="4f36f96b-8b9b-4b9e-aed0-6e2eef7563e2" providerId="ADAL" clId="{804A083D-3424-4903-8E99-128E38F0DB2D}" dt="2022-09-13T17:49:50.982" v="548" actId="478"/>
          <ac:picMkLst>
            <pc:docMk/>
            <pc:sldMk cId="826895924" sldId="696"/>
            <ac:picMk id="7" creationId="{5475AD38-D729-45C0-8384-6BA9645B6FFF}"/>
          </ac:picMkLst>
        </pc:picChg>
      </pc:sldChg>
      <pc:sldChg chg="addSp modSp add mod">
        <pc:chgData name="TADGH CUMMINS" userId="4f36f96b-8b9b-4b9e-aed0-6e2eef7563e2" providerId="ADAL" clId="{804A083D-3424-4903-8E99-128E38F0DB2D}" dt="2022-09-13T17:51:04.504" v="676" actId="20577"/>
        <pc:sldMkLst>
          <pc:docMk/>
          <pc:sldMk cId="1395996223" sldId="697"/>
        </pc:sldMkLst>
        <pc:spChg chg="mod">
          <ac:chgData name="TADGH CUMMINS" userId="4f36f96b-8b9b-4b9e-aed0-6e2eef7563e2" providerId="ADAL" clId="{804A083D-3424-4903-8E99-128E38F0DB2D}" dt="2022-09-13T17:51:04.504" v="676" actId="20577"/>
          <ac:spMkLst>
            <pc:docMk/>
            <pc:sldMk cId="1395996223" sldId="697"/>
            <ac:spMk id="6" creationId="{BE13D8A4-F678-4533-95B2-5729017CDF57}"/>
          </ac:spMkLst>
        </pc:spChg>
        <pc:picChg chg="add mod">
          <ac:chgData name="TADGH CUMMINS" userId="4f36f96b-8b9b-4b9e-aed0-6e2eef7563e2" providerId="ADAL" clId="{804A083D-3424-4903-8E99-128E38F0DB2D}" dt="2022-09-13T17:50:40.689" v="599" actId="1076"/>
          <ac:picMkLst>
            <pc:docMk/>
            <pc:sldMk cId="1395996223" sldId="697"/>
            <ac:picMk id="7" creationId="{57AF7B17-E908-4707-A1EC-71133B4F00A1}"/>
          </ac:picMkLst>
        </pc:picChg>
      </pc:sldChg>
    </pc:docChg>
  </pc:docChgLst>
  <pc:docChgLst>
    <pc:chgData name="CUMMINS, TADGH" userId="S::t.cummins1@nuigalway.ie::4f36f96b-8b9b-4b9e-aed0-6e2eef7563e2" providerId="AD" clId="Web-{F38F83D7-A464-478B-97F8-55C0783BE5DE}"/>
    <pc:docChg chg="modSld">
      <pc:chgData name="CUMMINS, TADGH" userId="S::t.cummins1@nuigalway.ie::4f36f96b-8b9b-4b9e-aed0-6e2eef7563e2" providerId="AD" clId="Web-{F38F83D7-A464-478B-97F8-55C0783BE5DE}" dt="2022-05-10T11:23:30.115" v="0"/>
      <pc:docMkLst>
        <pc:docMk/>
      </pc:docMkLst>
      <pc:sldChg chg="addSp">
        <pc:chgData name="CUMMINS, TADGH" userId="S::t.cummins1@nuigalway.ie::4f36f96b-8b9b-4b9e-aed0-6e2eef7563e2" providerId="AD" clId="Web-{F38F83D7-A464-478B-97F8-55C0783BE5DE}" dt="2022-05-10T11:23:30.115" v="0"/>
        <pc:sldMkLst>
          <pc:docMk/>
          <pc:sldMk cId="0" sldId="261"/>
        </pc:sldMkLst>
        <pc:spChg chg="add">
          <ac:chgData name="CUMMINS, TADGH" userId="S::t.cummins1@nuigalway.ie::4f36f96b-8b9b-4b9e-aed0-6e2eef7563e2" providerId="AD" clId="Web-{F38F83D7-A464-478B-97F8-55C0783BE5DE}" dt="2022-05-10T11:23:30.115" v="0"/>
          <ac:spMkLst>
            <pc:docMk/>
            <pc:sldMk cId="0" sldId="261"/>
            <ac:spMk id="5" creationId="{7A234F4C-2D39-50A2-4D2F-BDFC4F652B5E}"/>
          </ac:spMkLst>
        </pc:spChg>
      </pc:sldChg>
    </pc:docChg>
  </pc:docChgLst>
  <pc:docChgLst>
    <pc:chgData name="CUMMINS, TADGH" userId="4f36f96b-8b9b-4b9e-aed0-6e2eef7563e2" providerId="ADAL" clId="{AE4CE533-7083-438D-9DA7-91ABBDC6C1AD}"/>
    <pc:docChg chg="undo custSel addSld delSld modSld">
      <pc:chgData name="CUMMINS, TADGH" userId="4f36f96b-8b9b-4b9e-aed0-6e2eef7563e2" providerId="ADAL" clId="{AE4CE533-7083-438D-9DA7-91ABBDC6C1AD}" dt="2022-09-07T08:43:20.669" v="1506" actId="1076"/>
      <pc:docMkLst>
        <pc:docMk/>
      </pc:docMkLst>
      <pc:sldChg chg="modSp mod">
        <pc:chgData name="CUMMINS, TADGH" userId="4f36f96b-8b9b-4b9e-aed0-6e2eef7563e2" providerId="ADAL" clId="{AE4CE533-7083-438D-9DA7-91ABBDC6C1AD}" dt="2022-09-06T13:58:03.474" v="626" actId="20577"/>
        <pc:sldMkLst>
          <pc:docMk/>
          <pc:sldMk cId="1527499484" sldId="282"/>
        </pc:sldMkLst>
        <pc:spChg chg="mod">
          <ac:chgData name="CUMMINS, TADGH" userId="4f36f96b-8b9b-4b9e-aed0-6e2eef7563e2" providerId="ADAL" clId="{AE4CE533-7083-438D-9DA7-91ABBDC6C1AD}" dt="2022-09-06T13:58:03.474" v="626" actId="20577"/>
          <ac:spMkLst>
            <pc:docMk/>
            <pc:sldMk cId="1527499484" sldId="282"/>
            <ac:spMk id="13" creationId="{6CE56B7E-23F3-4196-B088-4C6DEB55E7BE}"/>
          </ac:spMkLst>
        </pc:spChg>
      </pc:sldChg>
      <pc:sldChg chg="addSp modSp mod">
        <pc:chgData name="CUMMINS, TADGH" userId="4f36f96b-8b9b-4b9e-aed0-6e2eef7563e2" providerId="ADAL" clId="{AE4CE533-7083-438D-9DA7-91ABBDC6C1AD}" dt="2022-09-07T08:43:20.669" v="1506" actId="1076"/>
        <pc:sldMkLst>
          <pc:docMk/>
          <pc:sldMk cId="2135232687" sldId="284"/>
        </pc:sldMkLst>
        <pc:spChg chg="mod">
          <ac:chgData name="CUMMINS, TADGH" userId="4f36f96b-8b9b-4b9e-aed0-6e2eef7563e2" providerId="ADAL" clId="{AE4CE533-7083-438D-9DA7-91ABBDC6C1AD}" dt="2022-09-06T15:18:35.108" v="1393" actId="1076"/>
          <ac:spMkLst>
            <pc:docMk/>
            <pc:sldMk cId="2135232687" sldId="284"/>
            <ac:spMk id="10" creationId="{DF2819ED-92C1-4BD8-9785-6E8BC9C2371C}"/>
          </ac:spMkLst>
        </pc:spChg>
        <pc:spChg chg="mod">
          <ac:chgData name="CUMMINS, TADGH" userId="4f36f96b-8b9b-4b9e-aed0-6e2eef7563e2" providerId="ADAL" clId="{AE4CE533-7083-438D-9DA7-91ABBDC6C1AD}" dt="2022-09-07T08:43:02.825" v="1503" actId="1076"/>
          <ac:spMkLst>
            <pc:docMk/>
            <pc:sldMk cId="2135232687" sldId="284"/>
            <ac:spMk id="20" creationId="{D365317A-ABBA-4A0B-AC9B-C19FFBD8BE36}"/>
          </ac:spMkLst>
        </pc:spChg>
        <pc:spChg chg="mod">
          <ac:chgData name="CUMMINS, TADGH" userId="4f36f96b-8b9b-4b9e-aed0-6e2eef7563e2" providerId="ADAL" clId="{AE4CE533-7083-438D-9DA7-91ABBDC6C1AD}" dt="2022-09-07T08:43:20.669" v="1506" actId="1076"/>
          <ac:spMkLst>
            <pc:docMk/>
            <pc:sldMk cId="2135232687" sldId="284"/>
            <ac:spMk id="30" creationId="{EB6CDBDF-FFB6-4293-82B1-E4075701D893}"/>
          </ac:spMkLst>
        </pc:spChg>
        <pc:spChg chg="mod">
          <ac:chgData name="CUMMINS, TADGH" userId="4f36f96b-8b9b-4b9e-aed0-6e2eef7563e2" providerId="ADAL" clId="{AE4CE533-7083-438D-9DA7-91ABBDC6C1AD}" dt="2022-09-06T14:44:15.300" v="651" actId="1076"/>
          <ac:spMkLst>
            <pc:docMk/>
            <pc:sldMk cId="2135232687" sldId="284"/>
            <ac:spMk id="31" creationId="{9D29D060-C176-4C88-883E-C76708A400DA}"/>
          </ac:spMkLst>
        </pc:spChg>
        <pc:spChg chg="mod">
          <ac:chgData name="CUMMINS, TADGH" userId="4f36f96b-8b9b-4b9e-aed0-6e2eef7563e2" providerId="ADAL" clId="{AE4CE533-7083-438D-9DA7-91ABBDC6C1AD}" dt="2022-09-06T14:44:24.316" v="653" actId="1076"/>
          <ac:spMkLst>
            <pc:docMk/>
            <pc:sldMk cId="2135232687" sldId="284"/>
            <ac:spMk id="32" creationId="{6E857FA9-9667-454F-AC58-06F9368E19B5}"/>
          </ac:spMkLst>
        </pc:spChg>
        <pc:spChg chg="mod">
          <ac:chgData name="CUMMINS, TADGH" userId="4f36f96b-8b9b-4b9e-aed0-6e2eef7563e2" providerId="ADAL" clId="{AE4CE533-7083-438D-9DA7-91ABBDC6C1AD}" dt="2022-09-07T08:43:07.971" v="1504" actId="1076"/>
          <ac:spMkLst>
            <pc:docMk/>
            <pc:sldMk cId="2135232687" sldId="284"/>
            <ac:spMk id="33" creationId="{2C25342B-4BFD-4456-81A6-F254C1D5281C}"/>
          </ac:spMkLst>
        </pc:spChg>
        <pc:spChg chg="mod">
          <ac:chgData name="CUMMINS, TADGH" userId="4f36f96b-8b9b-4b9e-aed0-6e2eef7563e2" providerId="ADAL" clId="{AE4CE533-7083-438D-9DA7-91ABBDC6C1AD}" dt="2022-09-06T14:44:15.300" v="651" actId="1076"/>
          <ac:spMkLst>
            <pc:docMk/>
            <pc:sldMk cId="2135232687" sldId="284"/>
            <ac:spMk id="34" creationId="{98C047E6-28D9-4B88-B7A0-9C04679DFA4C}"/>
          </ac:spMkLst>
        </pc:spChg>
        <pc:graphicFrameChg chg="add mod modGraphic">
          <ac:chgData name="CUMMINS, TADGH" userId="4f36f96b-8b9b-4b9e-aed0-6e2eef7563e2" providerId="ADAL" clId="{AE4CE533-7083-438D-9DA7-91ABBDC6C1AD}" dt="2022-09-06T14:48:00.981" v="658" actId="20577"/>
          <ac:graphicFrameMkLst>
            <pc:docMk/>
            <pc:sldMk cId="2135232687" sldId="284"/>
            <ac:graphicFrameMk id="3" creationId="{E08CD539-D369-4496-84F8-3F4FEC522163}"/>
          </ac:graphicFrameMkLst>
        </pc:graphicFrameChg>
        <pc:picChg chg="mod">
          <ac:chgData name="CUMMINS, TADGH" userId="4f36f96b-8b9b-4b9e-aed0-6e2eef7563e2" providerId="ADAL" clId="{AE4CE533-7083-438D-9DA7-91ABBDC6C1AD}" dt="2022-09-07T08:43:17.601" v="1505" actId="1076"/>
          <ac:picMkLst>
            <pc:docMk/>
            <pc:sldMk cId="2135232687" sldId="284"/>
            <ac:picMk id="2" creationId="{A0F92C2C-7FE9-49AD-9BAA-1B933E28FB6A}"/>
          </ac:picMkLst>
        </pc:picChg>
        <pc:picChg chg="mod">
          <ac:chgData name="CUMMINS, TADGH" userId="4f36f96b-8b9b-4b9e-aed0-6e2eef7563e2" providerId="ADAL" clId="{AE4CE533-7083-438D-9DA7-91ABBDC6C1AD}" dt="2022-09-06T14:43:33.487" v="645" actId="1076"/>
          <ac:picMkLst>
            <pc:docMk/>
            <pc:sldMk cId="2135232687" sldId="284"/>
            <ac:picMk id="5" creationId="{451A2F63-FED6-4E0D-B297-E97F41AC58DA}"/>
          </ac:picMkLst>
        </pc:picChg>
        <pc:picChg chg="mod">
          <ac:chgData name="CUMMINS, TADGH" userId="4f36f96b-8b9b-4b9e-aed0-6e2eef7563e2" providerId="ADAL" clId="{AE4CE533-7083-438D-9DA7-91ABBDC6C1AD}" dt="2022-09-06T14:43:33.487" v="645" actId="1076"/>
          <ac:picMkLst>
            <pc:docMk/>
            <pc:sldMk cId="2135232687" sldId="284"/>
            <ac:picMk id="7" creationId="{95251D99-CA1D-4E9E-A433-53BA44DD94E4}"/>
          </ac:picMkLst>
        </pc:picChg>
        <pc:picChg chg="mod">
          <ac:chgData name="CUMMINS, TADGH" userId="4f36f96b-8b9b-4b9e-aed0-6e2eef7563e2" providerId="ADAL" clId="{AE4CE533-7083-438D-9DA7-91ABBDC6C1AD}" dt="2022-09-07T08:43:17.601" v="1505" actId="1076"/>
          <ac:picMkLst>
            <pc:docMk/>
            <pc:sldMk cId="2135232687" sldId="284"/>
            <ac:picMk id="19" creationId="{904011E4-8EBE-4299-8870-C0BBEF0328D6}"/>
          </ac:picMkLst>
        </pc:picChg>
        <pc:picChg chg="mod">
          <ac:chgData name="CUMMINS, TADGH" userId="4f36f96b-8b9b-4b9e-aed0-6e2eef7563e2" providerId="ADAL" clId="{AE4CE533-7083-438D-9DA7-91ABBDC6C1AD}" dt="2022-09-06T14:44:19.972" v="652" actId="1076"/>
          <ac:picMkLst>
            <pc:docMk/>
            <pc:sldMk cId="2135232687" sldId="284"/>
            <ac:picMk id="29" creationId="{92EB00E3-2D65-4469-BF12-7DE14CE91180}"/>
          </ac:picMkLst>
        </pc:picChg>
      </pc:sldChg>
      <pc:sldChg chg="modSp mod">
        <pc:chgData name="CUMMINS, TADGH" userId="4f36f96b-8b9b-4b9e-aed0-6e2eef7563e2" providerId="ADAL" clId="{AE4CE533-7083-438D-9DA7-91ABBDC6C1AD}" dt="2022-09-06T15:16:11.314" v="1309" actId="122"/>
        <pc:sldMkLst>
          <pc:docMk/>
          <pc:sldMk cId="1401211121" sldId="673"/>
        </pc:sldMkLst>
        <pc:spChg chg="mod">
          <ac:chgData name="CUMMINS, TADGH" userId="4f36f96b-8b9b-4b9e-aed0-6e2eef7563e2" providerId="ADAL" clId="{AE4CE533-7083-438D-9DA7-91ABBDC6C1AD}" dt="2022-09-06T15:16:11.314" v="1309" actId="122"/>
          <ac:spMkLst>
            <pc:docMk/>
            <pc:sldMk cId="1401211121" sldId="673"/>
            <ac:spMk id="7" creationId="{8316CA6B-10BA-438F-8B74-02186E49A868}"/>
          </ac:spMkLst>
        </pc:spChg>
      </pc:sldChg>
      <pc:sldChg chg="add">
        <pc:chgData name="CUMMINS, TADGH" userId="4f36f96b-8b9b-4b9e-aed0-6e2eef7563e2" providerId="ADAL" clId="{AE4CE533-7083-438D-9DA7-91ABBDC6C1AD}" dt="2022-09-06T15:07:45.297" v="1275"/>
        <pc:sldMkLst>
          <pc:docMk/>
          <pc:sldMk cId="2721485373" sldId="681"/>
        </pc:sldMkLst>
      </pc:sldChg>
      <pc:sldChg chg="modSp add mod">
        <pc:chgData name="CUMMINS, TADGH" userId="4f36f96b-8b9b-4b9e-aed0-6e2eef7563e2" providerId="ADAL" clId="{AE4CE533-7083-438D-9DA7-91ABBDC6C1AD}" dt="2022-09-06T15:16:36.548" v="1314" actId="14100"/>
        <pc:sldMkLst>
          <pc:docMk/>
          <pc:sldMk cId="3719169534" sldId="685"/>
        </pc:sldMkLst>
        <pc:spChg chg="mod">
          <ac:chgData name="CUMMINS, TADGH" userId="4f36f96b-8b9b-4b9e-aed0-6e2eef7563e2" providerId="ADAL" clId="{AE4CE533-7083-438D-9DA7-91ABBDC6C1AD}" dt="2022-09-06T15:16:36.548" v="1314" actId="14100"/>
          <ac:spMkLst>
            <pc:docMk/>
            <pc:sldMk cId="3719169534" sldId="685"/>
            <ac:spMk id="6" creationId="{71E8C0FE-B9D7-4E16-B9B0-84D7840B10BF}"/>
          </ac:spMkLst>
        </pc:spChg>
      </pc:sldChg>
      <pc:sldChg chg="modSp mod">
        <pc:chgData name="CUMMINS, TADGH" userId="4f36f96b-8b9b-4b9e-aed0-6e2eef7563e2" providerId="ADAL" clId="{AE4CE533-7083-438D-9DA7-91ABBDC6C1AD}" dt="2022-09-06T15:16:17.025" v="1311" actId="122"/>
        <pc:sldMkLst>
          <pc:docMk/>
          <pc:sldMk cId="131284445" sldId="687"/>
        </pc:sldMkLst>
        <pc:spChg chg="mod">
          <ac:chgData name="CUMMINS, TADGH" userId="4f36f96b-8b9b-4b9e-aed0-6e2eef7563e2" providerId="ADAL" clId="{AE4CE533-7083-438D-9DA7-91ABBDC6C1AD}" dt="2022-09-06T15:16:17.025" v="1311" actId="122"/>
          <ac:spMkLst>
            <pc:docMk/>
            <pc:sldMk cId="131284445" sldId="687"/>
            <ac:spMk id="7" creationId="{8316CA6B-10BA-438F-8B74-02186E49A868}"/>
          </ac:spMkLst>
        </pc:spChg>
      </pc:sldChg>
      <pc:sldChg chg="addSp delSp modSp mod">
        <pc:chgData name="CUMMINS, TADGH" userId="4f36f96b-8b9b-4b9e-aed0-6e2eef7563e2" providerId="ADAL" clId="{AE4CE533-7083-438D-9DA7-91ABBDC6C1AD}" dt="2022-09-06T15:38:56.666" v="1499" actId="20577"/>
        <pc:sldMkLst>
          <pc:docMk/>
          <pc:sldMk cId="960023175" sldId="688"/>
        </pc:sldMkLst>
        <pc:spChg chg="mod">
          <ac:chgData name="CUMMINS, TADGH" userId="4f36f96b-8b9b-4b9e-aed0-6e2eef7563e2" providerId="ADAL" clId="{AE4CE533-7083-438D-9DA7-91ABBDC6C1AD}" dt="2022-09-06T15:38:56.666" v="1499" actId="20577"/>
          <ac:spMkLst>
            <pc:docMk/>
            <pc:sldMk cId="960023175" sldId="688"/>
            <ac:spMk id="5" creationId="{8A9ADAF1-A724-4849-8FBC-A48306800313}"/>
          </ac:spMkLst>
        </pc:spChg>
        <pc:spChg chg="add mod">
          <ac:chgData name="CUMMINS, TADGH" userId="4f36f96b-8b9b-4b9e-aed0-6e2eef7563e2" providerId="ADAL" clId="{AE4CE533-7083-438D-9DA7-91ABBDC6C1AD}" dt="2022-09-06T15:37:01.837" v="1413" actId="20577"/>
          <ac:spMkLst>
            <pc:docMk/>
            <pc:sldMk cId="960023175" sldId="688"/>
            <ac:spMk id="6" creationId="{CD28CF2B-8B3A-473A-AFEA-A1F26DD257AF}"/>
          </ac:spMkLst>
        </pc:spChg>
        <pc:picChg chg="add mod">
          <ac:chgData name="CUMMINS, TADGH" userId="4f36f96b-8b9b-4b9e-aed0-6e2eef7563e2" providerId="ADAL" clId="{AE4CE533-7083-438D-9DA7-91ABBDC6C1AD}" dt="2022-09-06T15:04:09.127" v="1272" actId="14100"/>
          <ac:picMkLst>
            <pc:docMk/>
            <pc:sldMk cId="960023175" sldId="688"/>
            <ac:picMk id="7" creationId="{AB0FB38B-44B8-4ABD-957E-3CAC8C0DDCEC}"/>
          </ac:picMkLst>
        </pc:picChg>
        <pc:picChg chg="add del">
          <ac:chgData name="CUMMINS, TADGH" userId="4f36f96b-8b9b-4b9e-aed0-6e2eef7563e2" providerId="ADAL" clId="{AE4CE533-7083-438D-9DA7-91ABBDC6C1AD}" dt="2022-09-06T15:05:40.457" v="1274" actId="478"/>
          <ac:picMkLst>
            <pc:docMk/>
            <pc:sldMk cId="960023175" sldId="688"/>
            <ac:picMk id="2050" creationId="{B9ED5E96-9D5E-45D9-9A9E-CA95FE701C4A}"/>
          </ac:picMkLst>
        </pc:picChg>
      </pc:sldChg>
      <pc:sldChg chg="delSp modSp mod modAnim">
        <pc:chgData name="CUMMINS, TADGH" userId="4f36f96b-8b9b-4b9e-aed0-6e2eef7563e2" providerId="ADAL" clId="{AE4CE533-7083-438D-9DA7-91ABBDC6C1AD}" dt="2022-09-06T15:44:30.522" v="1500" actId="478"/>
        <pc:sldMkLst>
          <pc:docMk/>
          <pc:sldMk cId="1988973187" sldId="692"/>
        </pc:sldMkLst>
        <pc:spChg chg="mod">
          <ac:chgData name="CUMMINS, TADGH" userId="4f36f96b-8b9b-4b9e-aed0-6e2eef7563e2" providerId="ADAL" clId="{AE4CE533-7083-438D-9DA7-91ABBDC6C1AD}" dt="2022-09-06T15:16:29.084" v="1312" actId="14100"/>
          <ac:spMkLst>
            <pc:docMk/>
            <pc:sldMk cId="1988973187" sldId="692"/>
            <ac:spMk id="5" creationId="{12F3A808-97C0-4981-84BB-FBB403D8C316}"/>
          </ac:spMkLst>
        </pc:spChg>
        <pc:spChg chg="mod">
          <ac:chgData name="CUMMINS, TADGH" userId="4f36f96b-8b9b-4b9e-aed0-6e2eef7563e2" providerId="ADAL" clId="{AE4CE533-7083-438D-9DA7-91ABBDC6C1AD}" dt="2022-09-06T14:06:29.233" v="629" actId="1076"/>
          <ac:spMkLst>
            <pc:docMk/>
            <pc:sldMk cId="1988973187" sldId="692"/>
            <ac:spMk id="10" creationId="{DE56DB6E-A426-467A-A611-C205A564875B}"/>
          </ac:spMkLst>
        </pc:spChg>
        <pc:picChg chg="del mod">
          <ac:chgData name="CUMMINS, TADGH" userId="4f36f96b-8b9b-4b9e-aed0-6e2eef7563e2" providerId="ADAL" clId="{AE4CE533-7083-438D-9DA7-91ABBDC6C1AD}" dt="2022-09-06T15:44:30.522" v="1500" actId="478"/>
          <ac:picMkLst>
            <pc:docMk/>
            <pc:sldMk cId="1988973187" sldId="692"/>
            <ac:picMk id="3" creationId="{F89A39D4-CEFE-4078-BDE3-26B6F53FDE4F}"/>
          </ac:picMkLst>
        </pc:picChg>
      </pc:sldChg>
      <pc:sldChg chg="addSp delSp modSp mod">
        <pc:chgData name="CUMMINS, TADGH" userId="4f36f96b-8b9b-4b9e-aed0-6e2eef7563e2" providerId="ADAL" clId="{AE4CE533-7083-438D-9DA7-91ABBDC6C1AD}" dt="2022-09-06T15:18:16.588" v="1392" actId="20577"/>
        <pc:sldMkLst>
          <pc:docMk/>
          <pc:sldMk cId="2959863033" sldId="693"/>
        </pc:sldMkLst>
        <pc:spChg chg="add mod">
          <ac:chgData name="CUMMINS, TADGH" userId="4f36f96b-8b9b-4b9e-aed0-6e2eef7563e2" providerId="ADAL" clId="{AE4CE533-7083-438D-9DA7-91ABBDC6C1AD}" dt="2022-09-06T12:10:15.463" v="32" actId="20577"/>
          <ac:spMkLst>
            <pc:docMk/>
            <pc:sldMk cId="2959863033" sldId="693"/>
            <ac:spMk id="3" creationId="{2248FB2A-970C-41E3-8AE5-9EFFF1842C12}"/>
          </ac:spMkLst>
        </pc:spChg>
        <pc:spChg chg="add del mod">
          <ac:chgData name="CUMMINS, TADGH" userId="4f36f96b-8b9b-4b9e-aed0-6e2eef7563e2" providerId="ADAL" clId="{AE4CE533-7083-438D-9DA7-91ABBDC6C1AD}" dt="2022-09-06T12:25:03.867" v="256" actId="21"/>
          <ac:spMkLst>
            <pc:docMk/>
            <pc:sldMk cId="2959863033" sldId="693"/>
            <ac:spMk id="5" creationId="{D585F6DF-1944-4A79-8240-1A2EF0C8D4FB}"/>
          </ac:spMkLst>
        </pc:spChg>
        <pc:spChg chg="add mod">
          <ac:chgData name="CUMMINS, TADGH" userId="4f36f96b-8b9b-4b9e-aed0-6e2eef7563e2" providerId="ADAL" clId="{AE4CE533-7083-438D-9DA7-91ABBDC6C1AD}" dt="2022-09-06T15:18:16.588" v="1392" actId="20577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add mod setBg">
        <pc:chgData name="CUMMINS, TADGH" userId="4f36f96b-8b9b-4b9e-aed0-6e2eef7563e2" providerId="ADAL" clId="{AE4CE533-7083-438D-9DA7-91ABBDC6C1AD}" dt="2022-09-06T15:46:47.610" v="1502" actId="26606"/>
        <pc:sldMkLst>
          <pc:docMk/>
          <pc:sldMk cId="1172188707" sldId="694"/>
        </pc:sldMkLst>
        <pc:spChg chg="mo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3" creationId="{2248FB2A-970C-41E3-8AE5-9EFFF1842C12}"/>
          </ac:spMkLst>
        </pc:spChg>
        <pc:spChg chg="mod or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4" creationId="{E6B4A8BE-88C2-4131-A9E0-4F9AF027A9C8}"/>
          </ac:spMkLst>
        </pc:spChg>
        <pc:spChg chg="add mo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5" creationId="{7978379D-EF5A-429F-9A45-44B6D86907BE}"/>
          </ac:spMkLst>
        </pc:spChg>
        <pc:picChg chg="add del">
          <ac:chgData name="CUMMINS, TADGH" userId="4f36f96b-8b9b-4b9e-aed0-6e2eef7563e2" providerId="ADAL" clId="{AE4CE533-7083-438D-9DA7-91ABBDC6C1AD}" dt="2022-09-06T15:46:47.610" v="1502" actId="26606"/>
          <ac:picMkLst>
            <pc:docMk/>
            <pc:sldMk cId="1172188707" sldId="694"/>
            <ac:picMk id="7" creationId="{5B03F7CD-ACA5-7F38-5E0D-B1FAAE4A2DCB}"/>
          </ac:picMkLst>
        </pc:picChg>
        <pc:cxnChg chg="add del">
          <ac:chgData name="CUMMINS, TADGH" userId="4f36f96b-8b9b-4b9e-aed0-6e2eef7563e2" providerId="ADAL" clId="{AE4CE533-7083-438D-9DA7-91ABBDC6C1AD}" dt="2022-09-06T15:46:47.610" v="1502" actId="26606"/>
          <ac:cxnSpMkLst>
            <pc:docMk/>
            <pc:sldMk cId="1172188707" sldId="694"/>
            <ac:cxnSpMk id="11" creationId="{A7F400EE-A8A5-48AF-B4D6-291B52C6F0B0}"/>
          </ac:cxnSpMkLst>
        </pc:cxnChg>
      </pc:sldChg>
      <pc:sldChg chg="modSp add del mod">
        <pc:chgData name="CUMMINS, TADGH" userId="4f36f96b-8b9b-4b9e-aed0-6e2eef7563e2" providerId="ADAL" clId="{AE4CE533-7083-438D-9DA7-91ABBDC6C1AD}" dt="2022-09-06T12:35:17.797" v="596" actId="47"/>
        <pc:sldMkLst>
          <pc:docMk/>
          <pc:sldMk cId="931385270" sldId="695"/>
        </pc:sldMkLst>
        <pc:spChg chg="mod">
          <ac:chgData name="CUMMINS, TADGH" userId="4f36f96b-8b9b-4b9e-aed0-6e2eef7563e2" providerId="ADAL" clId="{AE4CE533-7083-438D-9DA7-91ABBDC6C1AD}" dt="2022-09-06T12:33:32.041" v="592" actId="20577"/>
          <ac:spMkLst>
            <pc:docMk/>
            <pc:sldMk cId="931385270" sldId="695"/>
            <ac:spMk id="3" creationId="{2248FB2A-970C-41E3-8AE5-9EFFF1842C12}"/>
          </ac:spMkLst>
        </pc:spChg>
      </pc:sldChg>
    </pc:docChg>
  </pc:docChgLst>
  <pc:docChgLst>
    <pc:chgData name="CUMMINS, TADGH" userId="4f36f96b-8b9b-4b9e-aed0-6e2eef7563e2" providerId="ADAL" clId="{D55D2A86-74A4-41D4-B865-FBAF91C3D2AC}"/>
    <pc:docChg chg="undo redo custSel delSld modSld">
      <pc:chgData name="CUMMINS, TADGH" userId="4f36f96b-8b9b-4b9e-aed0-6e2eef7563e2" providerId="ADAL" clId="{D55D2A86-74A4-41D4-B865-FBAF91C3D2AC}" dt="2022-07-05T17:25:32.639" v="463" actId="20577"/>
      <pc:docMkLst>
        <pc:docMk/>
      </pc:docMkLst>
      <pc:sldChg chg="del">
        <pc:chgData name="CUMMINS, TADGH" userId="4f36f96b-8b9b-4b9e-aed0-6e2eef7563e2" providerId="ADAL" clId="{D55D2A86-74A4-41D4-B865-FBAF91C3D2AC}" dt="2022-07-05T16:33:42.407" v="1" actId="47"/>
        <pc:sldMkLst>
          <pc:docMk/>
          <pc:sldMk cId="0" sldId="260"/>
        </pc:sldMkLst>
      </pc:sldChg>
      <pc:sldChg chg="addSp delSp modSp mod">
        <pc:chgData name="CUMMINS, TADGH" userId="4f36f96b-8b9b-4b9e-aed0-6e2eef7563e2" providerId="ADAL" clId="{D55D2A86-74A4-41D4-B865-FBAF91C3D2AC}" dt="2022-07-05T17:25:32.639" v="463" actId="20577"/>
        <pc:sldMkLst>
          <pc:docMk/>
          <pc:sldMk cId="0" sldId="261"/>
        </pc:sldMkLst>
        <pc:spChg chg="del">
          <ac:chgData name="CUMMINS, TADGH" userId="4f36f96b-8b9b-4b9e-aed0-6e2eef7563e2" providerId="ADAL" clId="{D55D2A86-74A4-41D4-B865-FBAF91C3D2AC}" dt="2022-07-05T16:33:51.133" v="2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CUMMINS, TADGH" userId="4f36f96b-8b9b-4b9e-aed0-6e2eef7563e2" providerId="ADAL" clId="{D55D2A86-74A4-41D4-B865-FBAF91C3D2AC}" dt="2022-07-05T16:33:57.052" v="4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CUMMINS, TADGH" userId="4f36f96b-8b9b-4b9e-aed0-6e2eef7563e2" providerId="ADAL" clId="{D55D2A86-74A4-41D4-B865-FBAF91C3D2AC}" dt="2022-07-05T16:33:36.761" v="0" actId="478"/>
          <ac:spMkLst>
            <pc:docMk/>
            <pc:sldMk cId="0" sldId="261"/>
            <ac:spMk id="5" creationId="{7A234F4C-2D39-50A2-4D2F-BDFC4F652B5E}"/>
          </ac:spMkLst>
        </pc:spChg>
        <pc:spChg chg="add del mod">
          <ac:chgData name="CUMMINS, TADGH" userId="4f36f96b-8b9b-4b9e-aed0-6e2eef7563e2" providerId="ADAL" clId="{D55D2A86-74A4-41D4-B865-FBAF91C3D2AC}" dt="2022-07-05T16:33:55.344" v="3" actId="478"/>
          <ac:spMkLst>
            <pc:docMk/>
            <pc:sldMk cId="0" sldId="261"/>
            <ac:spMk id="7" creationId="{D630878C-E50D-4CBC-9AEE-5EBCE97C87E2}"/>
          </ac:spMkLst>
        </pc:spChg>
        <pc:spChg chg="add del mod">
          <ac:chgData name="CUMMINS, TADGH" userId="4f36f96b-8b9b-4b9e-aed0-6e2eef7563e2" providerId="ADAL" clId="{D55D2A86-74A4-41D4-B865-FBAF91C3D2AC}" dt="2022-07-05T16:34:03.566" v="5" actId="478"/>
          <ac:spMkLst>
            <pc:docMk/>
            <pc:sldMk cId="0" sldId="261"/>
            <ac:spMk id="9" creationId="{AF39E5BC-8375-42FD-9BEB-D4DFE725E42F}"/>
          </ac:spMkLst>
        </pc:spChg>
        <pc:spChg chg="add mod">
          <ac:chgData name="CUMMINS, TADGH" userId="4f36f96b-8b9b-4b9e-aed0-6e2eef7563e2" providerId="ADAL" clId="{D55D2A86-74A4-41D4-B865-FBAF91C3D2AC}" dt="2022-07-05T17:25:32.639" v="463" actId="20577"/>
          <ac:spMkLst>
            <pc:docMk/>
            <pc:sldMk cId="0" sldId="261"/>
            <ac:spMk id="10" creationId="{DF2819ED-92C1-4BD8-9785-6E8BC9C2371C}"/>
          </ac:spMkLst>
        </pc:spChg>
        <pc:spChg chg="add mod">
          <ac:chgData name="CUMMINS, TADGH" userId="4f36f96b-8b9b-4b9e-aed0-6e2eef7563e2" providerId="ADAL" clId="{D55D2A86-74A4-41D4-B865-FBAF91C3D2AC}" dt="2022-07-05T17:23:30.534" v="450" actId="1076"/>
          <ac:spMkLst>
            <pc:docMk/>
            <pc:sldMk cId="0" sldId="261"/>
            <ac:spMk id="13" creationId="{A6AAC473-A2C5-4614-9E9B-EF772FD225BE}"/>
          </ac:spMkLst>
        </pc:spChg>
        <pc:spChg chg="add del mod">
          <ac:chgData name="CUMMINS, TADGH" userId="4f36f96b-8b9b-4b9e-aed0-6e2eef7563e2" providerId="ADAL" clId="{D55D2A86-74A4-41D4-B865-FBAF91C3D2AC}" dt="2022-07-05T16:47:43.681" v="227" actId="478"/>
          <ac:spMkLst>
            <pc:docMk/>
            <pc:sldMk cId="0" sldId="261"/>
            <ac:spMk id="14" creationId="{449D0EC4-B660-4571-B99E-2B12B903812A}"/>
          </ac:spMkLst>
        </pc:spChg>
        <pc:spChg chg="add del mod">
          <ac:chgData name="CUMMINS, TADGH" userId="4f36f96b-8b9b-4b9e-aed0-6e2eef7563e2" providerId="ADAL" clId="{D55D2A86-74A4-41D4-B865-FBAF91C3D2AC}" dt="2022-07-05T16:48:30.510" v="231" actId="478"/>
          <ac:spMkLst>
            <pc:docMk/>
            <pc:sldMk cId="0" sldId="261"/>
            <ac:spMk id="15" creationId="{3560074C-117B-45B5-BA63-0A710FDD5D77}"/>
          </ac:spMkLst>
        </pc:spChg>
        <pc:spChg chg="add del mod">
          <ac:chgData name="CUMMINS, TADGH" userId="4f36f96b-8b9b-4b9e-aed0-6e2eef7563e2" providerId="ADAL" clId="{D55D2A86-74A4-41D4-B865-FBAF91C3D2AC}" dt="2022-07-05T16:49:03.424" v="237" actId="478"/>
          <ac:spMkLst>
            <pc:docMk/>
            <pc:sldMk cId="0" sldId="261"/>
            <ac:spMk id="16" creationId="{5B3EAEC1-19F9-475F-8606-7FE5816F8BE1}"/>
          </ac:spMkLst>
        </pc:spChg>
        <pc:spChg chg="add mod">
          <ac:chgData name="CUMMINS, TADGH" userId="4f36f96b-8b9b-4b9e-aed0-6e2eef7563e2" providerId="ADAL" clId="{D55D2A86-74A4-41D4-B865-FBAF91C3D2AC}" dt="2022-07-05T17:23:40.762" v="455" actId="1076"/>
          <ac:spMkLst>
            <pc:docMk/>
            <pc:sldMk cId="0" sldId="261"/>
            <ac:spMk id="17" creationId="{B58B966B-DF32-427E-8FCE-0C47A8FEAA81}"/>
          </ac:spMkLst>
        </pc:spChg>
        <pc:spChg chg="add del mod">
          <ac:chgData name="CUMMINS, TADGH" userId="4f36f96b-8b9b-4b9e-aed0-6e2eef7563e2" providerId="ADAL" clId="{D55D2A86-74A4-41D4-B865-FBAF91C3D2AC}" dt="2022-07-05T17:22:13.399" v="432" actId="478"/>
          <ac:spMkLst>
            <pc:docMk/>
            <pc:sldMk cId="0" sldId="261"/>
            <ac:spMk id="18" creationId="{4D474533-93E1-4556-8FD3-C5E368E3147A}"/>
          </ac:spMkLst>
        </pc:spChg>
        <pc:spChg chg="add mod">
          <ac:chgData name="CUMMINS, TADGH" userId="4f36f96b-8b9b-4b9e-aed0-6e2eef7563e2" providerId="ADAL" clId="{D55D2A86-74A4-41D4-B865-FBAF91C3D2AC}" dt="2022-07-05T17:23:34.455" v="452" actId="1076"/>
          <ac:spMkLst>
            <pc:docMk/>
            <pc:sldMk cId="0" sldId="261"/>
            <ac:spMk id="22" creationId="{7D8DC0C3-6217-4B96-BAF5-53077DB10A03}"/>
          </ac:spMkLst>
        </pc:spChg>
        <pc:graphicFrameChg chg="add mod">
          <ac:chgData name="CUMMINS, TADGH" userId="4f36f96b-8b9b-4b9e-aed0-6e2eef7563e2" providerId="ADAL" clId="{D55D2A86-74A4-41D4-B865-FBAF91C3D2AC}" dt="2022-07-05T17:21:49.248" v="422"/>
          <ac:graphicFrameMkLst>
            <pc:docMk/>
            <pc:sldMk cId="0" sldId="261"/>
            <ac:graphicFrameMk id="19" creationId="{BBA1902B-F5AB-4AB5-A7F0-36D51A7657AA}"/>
          </ac:graphicFrameMkLst>
        </pc:graphicFrameChg>
        <pc:graphicFrameChg chg="add mod">
          <ac:chgData name="CUMMINS, TADGH" userId="4f36f96b-8b9b-4b9e-aed0-6e2eef7563e2" providerId="ADAL" clId="{D55D2A86-74A4-41D4-B865-FBAF91C3D2AC}" dt="2022-07-05T17:21:53.035" v="425"/>
          <ac:graphicFrameMkLst>
            <pc:docMk/>
            <pc:sldMk cId="0" sldId="261"/>
            <ac:graphicFrameMk id="20" creationId="{BBA1902B-F5AB-4AB5-A7F0-36D51A7657AA}"/>
          </ac:graphicFrameMkLst>
        </pc:graphicFrameChg>
        <pc:picChg chg="add mod">
          <ac:chgData name="CUMMINS, TADGH" userId="4f36f96b-8b9b-4b9e-aed0-6e2eef7563e2" providerId="ADAL" clId="{D55D2A86-74A4-41D4-B865-FBAF91C3D2AC}" dt="2022-07-05T17:24:39.682" v="461" actId="1076"/>
          <ac:picMkLst>
            <pc:docMk/>
            <pc:sldMk cId="0" sldId="261"/>
            <ac:picMk id="11" creationId="{A0A18D6A-8CC3-47F0-8E5A-A61D6954A8C1}"/>
          </ac:picMkLst>
        </pc:picChg>
        <pc:picChg chg="add mod">
          <ac:chgData name="CUMMINS, TADGH" userId="4f36f96b-8b9b-4b9e-aed0-6e2eef7563e2" providerId="ADAL" clId="{D55D2A86-74A4-41D4-B865-FBAF91C3D2AC}" dt="2022-07-05T17:24:33.199" v="459" actId="1076"/>
          <ac:picMkLst>
            <pc:docMk/>
            <pc:sldMk cId="0" sldId="261"/>
            <ac:picMk id="12" creationId="{934E4C7D-AB5E-4DC7-AA46-5C8A96D05297}"/>
          </ac:picMkLst>
        </pc:picChg>
        <pc:picChg chg="add mod">
          <ac:chgData name="CUMMINS, TADGH" userId="4f36f96b-8b9b-4b9e-aed0-6e2eef7563e2" providerId="ADAL" clId="{D55D2A86-74A4-41D4-B865-FBAF91C3D2AC}" dt="2022-07-05T17:24:35.935" v="460" actId="1076"/>
          <ac:picMkLst>
            <pc:docMk/>
            <pc:sldMk cId="0" sldId="261"/>
            <ac:picMk id="21" creationId="{818EC780-5D5F-4CF4-9E3D-4E30F2CE4712}"/>
          </ac:picMkLst>
        </pc:picChg>
      </pc:sldChg>
    </pc:docChg>
  </pc:docChgLst>
  <pc:docChgLst>
    <pc:chgData name="CUMMINS, TADGH" userId="4f36f96b-8b9b-4b9e-aed0-6e2eef7563e2" providerId="ADAL" clId="{804A083D-3424-4903-8E99-128E38F0DB2D}"/>
    <pc:docChg chg="undo custSel addSld delSld modSld sldOrd modMainMaster">
      <pc:chgData name="CUMMINS, TADGH" userId="4f36f96b-8b9b-4b9e-aed0-6e2eef7563e2" providerId="ADAL" clId="{804A083D-3424-4903-8E99-128E38F0DB2D}" dt="2022-09-22T08:24:55.020" v="3722" actId="20577"/>
      <pc:docMkLst>
        <pc:docMk/>
      </pc:docMkLst>
      <pc:sldChg chg="addSp modSp mod">
        <pc:chgData name="CUMMINS, TADGH" userId="4f36f96b-8b9b-4b9e-aed0-6e2eef7563e2" providerId="ADAL" clId="{804A083D-3424-4903-8E99-128E38F0DB2D}" dt="2022-09-20T17:04:36.295" v="3602" actId="167"/>
        <pc:sldMkLst>
          <pc:docMk/>
          <pc:sldMk cId="1527499484" sldId="282"/>
        </pc:sldMkLst>
        <pc:spChg chg="add mod ord">
          <ac:chgData name="CUMMINS, TADGH" userId="4f36f96b-8b9b-4b9e-aed0-6e2eef7563e2" providerId="ADAL" clId="{804A083D-3424-4903-8E99-128E38F0DB2D}" dt="2022-09-20T17:04:36.295" v="3602" actId="167"/>
          <ac:spMkLst>
            <pc:docMk/>
            <pc:sldMk cId="1527499484" sldId="282"/>
            <ac:spMk id="2" creationId="{895A72D5-B4F8-4D27-81F4-7ED273F25A34}"/>
          </ac:spMkLst>
        </pc:spChg>
        <pc:spChg chg="mod">
          <ac:chgData name="CUMMINS, TADGH" userId="4f36f96b-8b9b-4b9e-aed0-6e2eef7563e2" providerId="ADAL" clId="{804A083D-3424-4903-8E99-128E38F0DB2D}" dt="2022-09-20T16:26:00.386" v="3574" actId="113"/>
          <ac:spMkLst>
            <pc:docMk/>
            <pc:sldMk cId="1527499484" sldId="282"/>
            <ac:spMk id="13" creationId="{6CE56B7E-23F3-4196-B088-4C6DEB55E7BE}"/>
          </ac:spMkLst>
        </pc:spChg>
      </pc:sldChg>
      <pc:sldChg chg="addSp modSp mod">
        <pc:chgData name="CUMMINS, TADGH" userId="4f36f96b-8b9b-4b9e-aed0-6e2eef7563e2" providerId="ADAL" clId="{804A083D-3424-4903-8E99-128E38F0DB2D}" dt="2022-09-20T18:06:59.902" v="3665" actId="167"/>
        <pc:sldMkLst>
          <pc:docMk/>
          <pc:sldMk cId="2721485373" sldId="681"/>
        </pc:sldMkLst>
        <pc:spChg chg="add mod ord">
          <ac:chgData name="CUMMINS, TADGH" userId="4f36f96b-8b9b-4b9e-aed0-6e2eef7563e2" providerId="ADAL" clId="{804A083D-3424-4903-8E99-128E38F0DB2D}" dt="2022-09-20T18:06:59.902" v="3665" actId="167"/>
          <ac:spMkLst>
            <pc:docMk/>
            <pc:sldMk cId="2721485373" sldId="681"/>
            <ac:spMk id="5" creationId="{14F1551B-2BDA-4811-8116-751EA5C87790}"/>
          </ac:spMkLst>
        </pc:spChg>
      </pc:sldChg>
      <pc:sldChg chg="addSp delSp modSp mod setBg">
        <pc:chgData name="CUMMINS, TADGH" userId="4f36f96b-8b9b-4b9e-aed0-6e2eef7563e2" providerId="ADAL" clId="{804A083D-3424-4903-8E99-128E38F0DB2D}" dt="2022-09-22T08:24:55.020" v="3722" actId="20577"/>
        <pc:sldMkLst>
          <pc:docMk/>
          <pc:sldMk cId="960023175" sldId="688"/>
        </pc:sldMkLst>
        <pc:spChg chg="mod or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4" creationId="{8127A9F1-58E5-4AD3-8CBD-00CC20668C41}"/>
          </ac:spMkLst>
        </pc:spChg>
        <pc:spChg chg="mod ord">
          <ac:chgData name="CUMMINS, TADGH" userId="4f36f96b-8b9b-4b9e-aed0-6e2eef7563e2" providerId="ADAL" clId="{804A083D-3424-4903-8E99-128E38F0DB2D}" dt="2022-09-22T08:24:55.020" v="3722" actId="20577"/>
          <ac:spMkLst>
            <pc:docMk/>
            <pc:sldMk cId="960023175" sldId="688"/>
            <ac:spMk id="5" creationId="{8A9ADAF1-A724-4849-8FBC-A48306800313}"/>
          </ac:spMkLst>
        </pc:spChg>
        <pc:spChg chg="mod">
          <ac:chgData name="CUMMINS, TADGH" userId="4f36f96b-8b9b-4b9e-aed0-6e2eef7563e2" providerId="ADAL" clId="{804A083D-3424-4903-8E99-128E38F0DB2D}" dt="2022-09-22T08:24:04.028" v="3712" actId="1076"/>
          <ac:spMkLst>
            <pc:docMk/>
            <pc:sldMk cId="960023175" sldId="688"/>
            <ac:spMk id="6" creationId="{CD28CF2B-8B3A-473A-AFEA-A1F26DD257AF}"/>
          </ac:spMkLst>
        </pc:spChg>
        <pc:spChg chg="ad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1033" creationId="{2172A0AC-3DCE-4672-BCAF-28FEF91F6020}"/>
          </ac:spMkLst>
        </pc:spChg>
        <pc:spChg chg="ad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1035" creationId="{AE6F1C77-EDC9-4C5F-8C1C-62DD46BDA3C3}"/>
          </ac:spMkLst>
        </pc:spChg>
        <pc:picChg chg="del mod">
          <ac:chgData name="CUMMINS, TADGH" userId="4f36f96b-8b9b-4b9e-aed0-6e2eef7563e2" providerId="ADAL" clId="{804A083D-3424-4903-8E99-128E38F0DB2D}" dt="2022-09-22T08:22:19.531" v="3701" actId="478"/>
          <ac:picMkLst>
            <pc:docMk/>
            <pc:sldMk cId="960023175" sldId="688"/>
            <ac:picMk id="7" creationId="{AB0FB38B-44B8-4ABD-957E-3CAC8C0DDCEC}"/>
          </ac:picMkLst>
        </pc:picChg>
        <pc:picChg chg="add mod">
          <ac:chgData name="CUMMINS, TADGH" userId="4f36f96b-8b9b-4b9e-aed0-6e2eef7563e2" providerId="ADAL" clId="{804A083D-3424-4903-8E99-128E38F0DB2D}" dt="2022-09-22T08:24:13.005" v="3715" actId="1076"/>
          <ac:picMkLst>
            <pc:docMk/>
            <pc:sldMk cId="960023175" sldId="688"/>
            <ac:picMk id="1026" creationId="{9D08651D-3605-4A8C-80AF-C2CCDE76F9E0}"/>
          </ac:picMkLst>
        </pc:picChg>
        <pc:picChg chg="add mod">
          <ac:chgData name="CUMMINS, TADGH" userId="4f36f96b-8b9b-4b9e-aed0-6e2eef7563e2" providerId="ADAL" clId="{804A083D-3424-4903-8E99-128E38F0DB2D}" dt="2022-09-22T08:23:00.851" v="3709" actId="26606"/>
          <ac:picMkLst>
            <pc:docMk/>
            <pc:sldMk cId="960023175" sldId="688"/>
            <ac:picMk id="1028" creationId="{A1339350-F5D7-4E32-916F-67B4B5237E31}"/>
          </ac:picMkLst>
        </pc:picChg>
      </pc:sldChg>
      <pc:sldChg chg="modSp">
        <pc:chgData name="CUMMINS, TADGH" userId="4f36f96b-8b9b-4b9e-aed0-6e2eef7563e2" providerId="ADAL" clId="{804A083D-3424-4903-8E99-128E38F0DB2D}" dt="2022-09-22T08:15:16.878" v="3689" actId="113"/>
        <pc:sldMkLst>
          <pc:docMk/>
          <pc:sldMk cId="1988973187" sldId="692"/>
        </pc:sldMkLst>
        <pc:spChg chg="mod">
          <ac:chgData name="CUMMINS, TADGH" userId="4f36f96b-8b9b-4b9e-aed0-6e2eef7563e2" providerId="ADAL" clId="{804A083D-3424-4903-8E99-128E38F0DB2D}" dt="2022-09-22T08:15:16.878" v="3689" actId="113"/>
          <ac:spMkLst>
            <pc:docMk/>
            <pc:sldMk cId="1988973187" sldId="692"/>
            <ac:spMk id="10" creationId="{DE56DB6E-A426-467A-A611-C205A564875B}"/>
          </ac:spMkLst>
        </pc:spChg>
      </pc:sldChg>
      <pc:sldChg chg="modSp mod">
        <pc:chgData name="CUMMINS, TADGH" userId="4f36f96b-8b9b-4b9e-aed0-6e2eef7563e2" providerId="ADAL" clId="{804A083D-3424-4903-8E99-128E38F0DB2D}" dt="2022-09-20T17:59:37.328" v="3605" actId="20577"/>
        <pc:sldMkLst>
          <pc:docMk/>
          <pc:sldMk cId="2959863033" sldId="693"/>
        </pc:sldMkLst>
        <pc:spChg chg="mod">
          <ac:chgData name="CUMMINS, TADGH" userId="4f36f96b-8b9b-4b9e-aed0-6e2eef7563e2" providerId="ADAL" clId="{804A083D-3424-4903-8E99-128E38F0DB2D}" dt="2022-09-20T17:59:37.328" v="3605" actId="20577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mod">
        <pc:chgData name="CUMMINS, TADGH" userId="4f36f96b-8b9b-4b9e-aed0-6e2eef7563e2" providerId="ADAL" clId="{804A083D-3424-4903-8E99-128E38F0DB2D}" dt="2022-09-20T11:11:21.983" v="2754" actId="1076"/>
        <pc:sldMkLst>
          <pc:docMk/>
          <pc:sldMk cId="1172188707" sldId="694"/>
        </pc:sldMkLst>
        <pc:spChg chg="mod">
          <ac:chgData name="CUMMINS, TADGH" userId="4f36f96b-8b9b-4b9e-aed0-6e2eef7563e2" providerId="ADAL" clId="{804A083D-3424-4903-8E99-128E38F0DB2D}" dt="2022-09-20T11:10:55.445" v="2747" actId="1076"/>
          <ac:spMkLst>
            <pc:docMk/>
            <pc:sldMk cId="1172188707" sldId="694"/>
            <ac:spMk id="5" creationId="{7978379D-EF5A-429F-9A45-44B6D86907BE}"/>
          </ac:spMkLst>
        </pc:spChg>
        <pc:graphicFrameChg chg="add del mod">
          <ac:chgData name="CUMMINS, TADGH" userId="4f36f96b-8b9b-4b9e-aed0-6e2eef7563e2" providerId="ADAL" clId="{804A083D-3424-4903-8E99-128E38F0DB2D}" dt="2022-09-20T11:10:33.330" v="2741"/>
          <ac:graphicFrameMkLst>
            <pc:docMk/>
            <pc:sldMk cId="1172188707" sldId="694"/>
            <ac:graphicFrameMk id="2" creationId="{0AD92C8B-FCEC-43EF-ACB2-DFB7C8741CBF}"/>
          </ac:graphicFrameMkLst>
        </pc:graphicFrameChg>
        <pc:picChg chg="add mod modCrop">
          <ac:chgData name="CUMMINS, TADGH" userId="4f36f96b-8b9b-4b9e-aed0-6e2eef7563e2" providerId="ADAL" clId="{804A083D-3424-4903-8E99-128E38F0DB2D}" dt="2022-09-20T11:11:21.983" v="2754" actId="1076"/>
          <ac:picMkLst>
            <pc:docMk/>
            <pc:sldMk cId="1172188707" sldId="694"/>
            <ac:picMk id="6" creationId="{542C5A55-0BDB-4EE9-B14C-A315E605F0E9}"/>
          </ac:picMkLst>
        </pc:picChg>
      </pc:sldChg>
      <pc:sldChg chg="addSp modSp mod">
        <pc:chgData name="CUMMINS, TADGH" userId="4f36f96b-8b9b-4b9e-aed0-6e2eef7563e2" providerId="ADAL" clId="{804A083D-3424-4903-8E99-128E38F0DB2D}" dt="2022-09-20T11:38:24.235" v="3500" actId="20577"/>
        <pc:sldMkLst>
          <pc:docMk/>
          <pc:sldMk cId="2954483196" sldId="695"/>
        </pc:sldMkLst>
        <pc:spChg chg="mod">
          <ac:chgData name="CUMMINS, TADGH" userId="4f36f96b-8b9b-4b9e-aed0-6e2eef7563e2" providerId="ADAL" clId="{804A083D-3424-4903-8E99-128E38F0DB2D}" dt="2022-09-20T11:34:06.314" v="3302" actId="1076"/>
          <ac:spMkLst>
            <pc:docMk/>
            <pc:sldMk cId="2954483196" sldId="695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1:38:24.235" v="3500" actId="20577"/>
          <ac:spMkLst>
            <pc:docMk/>
            <pc:sldMk cId="2954483196" sldId="695"/>
            <ac:spMk id="7" creationId="{5D48E673-BBA9-44CF-9BD4-825721191661}"/>
          </ac:spMkLst>
        </pc:spChg>
        <pc:picChg chg="mod ord">
          <ac:chgData name="CUMMINS, TADGH" userId="4f36f96b-8b9b-4b9e-aed0-6e2eef7563e2" providerId="ADAL" clId="{804A083D-3424-4903-8E99-128E38F0DB2D}" dt="2022-09-14T11:13:53.946" v="44" actId="167"/>
          <ac:picMkLst>
            <pc:docMk/>
            <pc:sldMk cId="2954483196" sldId="695"/>
            <ac:picMk id="8" creationId="{3C75B583-263F-4D2F-8DA2-E39BF18FC5AE}"/>
          </ac:picMkLst>
        </pc:picChg>
      </pc:sldChg>
      <pc:sldChg chg="addSp delSp modSp mod">
        <pc:chgData name="CUMMINS, TADGH" userId="4f36f96b-8b9b-4b9e-aed0-6e2eef7563e2" providerId="ADAL" clId="{804A083D-3424-4903-8E99-128E38F0DB2D}" dt="2022-09-20T18:00:53.654" v="3608" actId="14100"/>
        <pc:sldMkLst>
          <pc:docMk/>
          <pc:sldMk cId="826895924" sldId="696"/>
        </pc:sldMkLst>
        <pc:spChg chg="mod">
          <ac:chgData name="CUMMINS, TADGH" userId="4f36f96b-8b9b-4b9e-aed0-6e2eef7563e2" providerId="ADAL" clId="{804A083D-3424-4903-8E99-128E38F0DB2D}" dt="2022-09-20T11:21:13.376" v="2846" actId="14100"/>
          <ac:spMkLst>
            <pc:docMk/>
            <pc:sldMk cId="826895924" sldId="696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8:00:50.734" v="3606" actId="1076"/>
          <ac:spMkLst>
            <pc:docMk/>
            <pc:sldMk cId="826895924" sldId="696"/>
            <ac:spMk id="8" creationId="{9B10BF00-EDF6-4844-8FFB-2F1E2F6B9E5D}"/>
          </ac:spMkLst>
        </pc:spChg>
        <pc:spChg chg="add mod">
          <ac:chgData name="CUMMINS, TADGH" userId="4f36f96b-8b9b-4b9e-aed0-6e2eef7563e2" providerId="ADAL" clId="{804A083D-3424-4903-8E99-128E38F0DB2D}" dt="2022-09-20T11:21:45.104" v="2858" actId="113"/>
          <ac:spMkLst>
            <pc:docMk/>
            <pc:sldMk cId="826895924" sldId="696"/>
            <ac:spMk id="13" creationId="{DC2CC3E5-5F93-4927-8154-A1CAF99ABB0B}"/>
          </ac:spMkLst>
        </pc:spChg>
        <pc:graphicFrameChg chg="add del mod">
          <ac:chgData name="CUMMINS, TADGH" userId="4f36f96b-8b9b-4b9e-aed0-6e2eef7563e2" providerId="ADAL" clId="{804A083D-3424-4903-8E99-128E38F0DB2D}" dt="2022-09-14T12:28:55.813" v="95"/>
          <ac:graphicFrameMkLst>
            <pc:docMk/>
            <pc:sldMk cId="826895924" sldId="696"/>
            <ac:graphicFrameMk id="2" creationId="{C7A094CF-BD9B-4838-9E70-D83D300B0C4C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20T11:13:40.537" v="2789" actId="478"/>
          <ac:graphicFrameMkLst>
            <pc:docMk/>
            <pc:sldMk cId="826895924" sldId="696"/>
            <ac:graphicFrameMk id="7" creationId="{5F860434-2460-48F6-A09A-29161FF6B606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14T12:42:29.363" v="689"/>
          <ac:graphicFrameMkLst>
            <pc:docMk/>
            <pc:sldMk cId="826895924" sldId="696"/>
            <ac:graphicFrameMk id="9" creationId="{F94AD1C4-CD85-4F39-9A1D-CBF902D3DA32}"/>
          </ac:graphicFrameMkLst>
        </pc:graphicFrameChg>
        <pc:graphicFrameChg chg="add mod">
          <ac:chgData name="CUMMINS, TADGH" userId="4f36f96b-8b9b-4b9e-aed0-6e2eef7563e2" providerId="ADAL" clId="{804A083D-3424-4903-8E99-128E38F0DB2D}" dt="2022-09-20T11:13:54.644" v="2796"/>
          <ac:graphicFrameMkLst>
            <pc:docMk/>
            <pc:sldMk cId="826895924" sldId="696"/>
            <ac:graphicFrameMk id="10" creationId="{5F860434-2460-48F6-A09A-29161FF6B606}"/>
          </ac:graphicFrameMkLst>
        </pc:graphicFrameChg>
        <pc:graphicFrameChg chg="add mod modGraphic">
          <ac:chgData name="CUMMINS, TADGH" userId="4f36f96b-8b9b-4b9e-aed0-6e2eef7563e2" providerId="ADAL" clId="{804A083D-3424-4903-8E99-128E38F0DB2D}" dt="2022-09-20T11:21:35.480" v="2854" actId="1076"/>
          <ac:graphicFrameMkLst>
            <pc:docMk/>
            <pc:sldMk cId="826895924" sldId="696"/>
            <ac:graphicFrameMk id="11" creationId="{A426D2C0-C151-4B6D-9CF8-891C52ED8566}"/>
          </ac:graphicFrameMkLst>
        </pc:graphicFrameChg>
        <pc:graphicFrameChg chg="add mod">
          <ac:chgData name="CUMMINS, TADGH" userId="4f36f96b-8b9b-4b9e-aed0-6e2eef7563e2" providerId="ADAL" clId="{804A083D-3424-4903-8E99-128E38F0DB2D}" dt="2022-09-20T11:13:57.971" v="2801"/>
          <ac:graphicFrameMkLst>
            <pc:docMk/>
            <pc:sldMk cId="826895924" sldId="696"/>
            <ac:graphicFrameMk id="12" creationId="{5F860434-2460-48F6-A09A-29161FF6B606}"/>
          </ac:graphicFrameMkLst>
        </pc:graphicFrameChg>
        <pc:picChg chg="add mod">
          <ac:chgData name="CUMMINS, TADGH" userId="4f36f96b-8b9b-4b9e-aed0-6e2eef7563e2" providerId="ADAL" clId="{804A083D-3424-4903-8E99-128E38F0DB2D}" dt="2022-09-20T18:00:50.734" v="3606" actId="1076"/>
          <ac:picMkLst>
            <pc:docMk/>
            <pc:sldMk cId="826895924" sldId="696"/>
            <ac:picMk id="2" creationId="{25CDC301-9484-4D77-A8E7-63E82C55862D}"/>
          </ac:picMkLst>
        </pc:picChg>
        <pc:picChg chg="add mod modCrop">
          <ac:chgData name="CUMMINS, TADGH" userId="4f36f96b-8b9b-4b9e-aed0-6e2eef7563e2" providerId="ADAL" clId="{804A083D-3424-4903-8E99-128E38F0DB2D}" dt="2022-09-20T11:11:56.197" v="2755" actId="732"/>
          <ac:picMkLst>
            <pc:docMk/>
            <pc:sldMk cId="826895924" sldId="696"/>
            <ac:picMk id="3" creationId="{D727CF7F-79C9-4035-90E9-8EA6C59F58BF}"/>
          </ac:picMkLst>
        </pc:picChg>
        <pc:picChg chg="add del">
          <ac:chgData name="CUMMINS, TADGH" userId="4f36f96b-8b9b-4b9e-aed0-6e2eef7563e2" providerId="ADAL" clId="{804A083D-3424-4903-8E99-128E38F0DB2D}" dt="2022-09-14T12:42:31.711" v="691"/>
          <ac:picMkLst>
            <pc:docMk/>
            <pc:sldMk cId="826895924" sldId="696"/>
            <ac:picMk id="10" creationId="{CD6A6ED7-9D18-4D38-9085-8C31DAE76276}"/>
          </ac:picMkLst>
        </pc:picChg>
        <pc:cxnChg chg="add mod">
          <ac:chgData name="CUMMINS, TADGH" userId="4f36f96b-8b9b-4b9e-aed0-6e2eef7563e2" providerId="ADAL" clId="{804A083D-3424-4903-8E99-128E38F0DB2D}" dt="2022-09-20T18:00:53.654" v="3608" actId="14100"/>
          <ac:cxnSpMkLst>
            <pc:docMk/>
            <pc:sldMk cId="826895924" sldId="696"/>
            <ac:cxnSpMk id="9" creationId="{2ECA2C3C-11D9-4608-808C-9FF1EDB7DAAD}"/>
          </ac:cxnSpMkLst>
        </pc:cxnChg>
      </pc:sldChg>
      <pc:sldChg chg="modSp mod ord">
        <pc:chgData name="CUMMINS, TADGH" userId="4f36f96b-8b9b-4b9e-aed0-6e2eef7563e2" providerId="ADAL" clId="{804A083D-3424-4903-8E99-128E38F0DB2D}" dt="2022-09-20T18:02:28.211" v="3663"/>
        <pc:sldMkLst>
          <pc:docMk/>
          <pc:sldMk cId="1395996223" sldId="697"/>
        </pc:sldMkLst>
        <pc:spChg chg="mod">
          <ac:chgData name="CUMMINS, TADGH" userId="4f36f96b-8b9b-4b9e-aed0-6e2eef7563e2" providerId="ADAL" clId="{804A083D-3424-4903-8E99-128E38F0DB2D}" dt="2022-09-20T16:34:00.463" v="3585" actId="20577"/>
          <ac:spMkLst>
            <pc:docMk/>
            <pc:sldMk cId="1395996223" sldId="697"/>
            <ac:spMk id="6" creationId="{BE13D8A4-F678-4533-95B2-5729017CDF57}"/>
          </ac:spMkLst>
        </pc:spChg>
        <pc:picChg chg="mod">
          <ac:chgData name="CUMMINS, TADGH" userId="4f36f96b-8b9b-4b9e-aed0-6e2eef7563e2" providerId="ADAL" clId="{804A083D-3424-4903-8E99-128E38F0DB2D}" dt="2022-09-14T12:53:45.629" v="1385" actId="14100"/>
          <ac:picMkLst>
            <pc:docMk/>
            <pc:sldMk cId="1395996223" sldId="697"/>
            <ac:picMk id="7" creationId="{57AF7B17-E908-4707-A1EC-71133B4F00A1}"/>
          </ac:picMkLst>
        </pc:picChg>
      </pc:sldChg>
      <pc:sldChg chg="addSp delSp modSp new del mod">
        <pc:chgData name="CUMMINS, TADGH" userId="4f36f96b-8b9b-4b9e-aed0-6e2eef7563e2" providerId="ADAL" clId="{804A083D-3424-4903-8E99-128E38F0DB2D}" dt="2022-09-20T11:38:41.972" v="3503" actId="47"/>
        <pc:sldMkLst>
          <pc:docMk/>
          <pc:sldMk cId="814841748" sldId="698"/>
        </pc:sldMkLst>
        <pc:spChg chg="del">
          <ac:chgData name="CUMMINS, TADGH" userId="4f36f96b-8b9b-4b9e-aed0-6e2eef7563e2" providerId="ADAL" clId="{804A083D-3424-4903-8E99-128E38F0DB2D}" dt="2022-09-14T12:00:47.212" v="62" actId="478"/>
          <ac:spMkLst>
            <pc:docMk/>
            <pc:sldMk cId="814841748" sldId="698"/>
            <ac:spMk id="2" creationId="{DD18F23A-BAD8-435D-A02B-A885C0D362CA}"/>
          </ac:spMkLst>
        </pc:spChg>
        <pc:spChg chg="del">
          <ac:chgData name="CUMMINS, TADGH" userId="4f36f96b-8b9b-4b9e-aed0-6e2eef7563e2" providerId="ADAL" clId="{804A083D-3424-4903-8E99-128E38F0DB2D}" dt="2022-09-14T12:00:47.212" v="62" actId="478"/>
          <ac:spMkLst>
            <pc:docMk/>
            <pc:sldMk cId="814841748" sldId="698"/>
            <ac:spMk id="3" creationId="{BCF89BAB-40E0-441D-8EB0-62F8B3DD7746}"/>
          </ac:spMkLst>
        </pc:spChg>
        <pc:spChg chg="add del mod">
          <ac:chgData name="CUMMINS, TADGH" userId="4f36f96b-8b9b-4b9e-aed0-6e2eef7563e2" providerId="ADAL" clId="{804A083D-3424-4903-8E99-128E38F0DB2D}" dt="2022-09-20T11:38:38.958" v="3502" actId="478"/>
          <ac:spMkLst>
            <pc:docMk/>
            <pc:sldMk cId="814841748" sldId="698"/>
            <ac:spMk id="6" creationId="{567C3E21-6EB8-4F1F-BDDC-B44DEDA87F1A}"/>
          </ac:spMkLst>
        </pc:spChg>
        <pc:picChg chg="add del mod">
          <ac:chgData name="CUMMINS, TADGH" userId="4f36f96b-8b9b-4b9e-aed0-6e2eef7563e2" providerId="ADAL" clId="{804A083D-3424-4903-8E99-128E38F0DB2D}" dt="2022-09-20T11:38:36.653" v="3501" actId="478"/>
          <ac:picMkLst>
            <pc:docMk/>
            <pc:sldMk cId="814841748" sldId="698"/>
            <ac:picMk id="5" creationId="{5E9A6998-5EB6-448E-A653-A3FC3169DFF4}"/>
          </ac:picMkLst>
        </pc:picChg>
      </pc:sldChg>
      <pc:sldChg chg="addSp delSp modSp add mod">
        <pc:chgData name="CUMMINS, TADGH" userId="4f36f96b-8b9b-4b9e-aed0-6e2eef7563e2" providerId="ADAL" clId="{804A083D-3424-4903-8E99-128E38F0DB2D}" dt="2022-09-20T18:01:46.619" v="3661" actId="20577"/>
        <pc:sldMkLst>
          <pc:docMk/>
          <pc:sldMk cId="3059866810" sldId="699"/>
        </pc:sldMkLst>
        <pc:spChg chg="mod ord">
          <ac:chgData name="CUMMINS, TADGH" userId="4f36f96b-8b9b-4b9e-aed0-6e2eef7563e2" providerId="ADAL" clId="{804A083D-3424-4903-8E99-128E38F0DB2D}" dt="2022-09-20T11:23:18.315" v="2864" actId="1076"/>
          <ac:spMkLst>
            <pc:docMk/>
            <pc:sldMk cId="3059866810" sldId="699"/>
            <ac:spMk id="5" creationId="{52097848-F405-42FF-9A2F-04D0186BF373}"/>
          </ac:spMkLst>
        </pc:spChg>
        <pc:spChg chg="mod">
          <ac:chgData name="CUMMINS, TADGH" userId="4f36f96b-8b9b-4b9e-aed0-6e2eef7563e2" providerId="ADAL" clId="{804A083D-3424-4903-8E99-128E38F0DB2D}" dt="2022-09-20T18:01:46.619" v="3661" actId="20577"/>
          <ac:spMkLst>
            <pc:docMk/>
            <pc:sldMk cId="3059866810" sldId="699"/>
            <ac:spMk id="6" creationId="{BE13D8A4-F678-4533-95B2-5729017CDF57}"/>
          </ac:spMkLst>
        </pc:spChg>
        <pc:spChg chg="del">
          <ac:chgData name="CUMMINS, TADGH" userId="4f36f96b-8b9b-4b9e-aed0-6e2eef7563e2" providerId="ADAL" clId="{804A083D-3424-4903-8E99-128E38F0DB2D}" dt="2022-09-14T12:39:57.160" v="451" actId="478"/>
          <ac:spMkLst>
            <pc:docMk/>
            <pc:sldMk cId="3059866810" sldId="699"/>
            <ac:spMk id="8" creationId="{9B10BF00-EDF6-4844-8FFB-2F1E2F6B9E5D}"/>
          </ac:spMkLst>
        </pc:spChg>
        <pc:spChg chg="add del mod">
          <ac:chgData name="CUMMINS, TADGH" userId="4f36f96b-8b9b-4b9e-aed0-6e2eef7563e2" providerId="ADAL" clId="{804A083D-3424-4903-8E99-128E38F0DB2D}" dt="2022-09-20T11:23:22.352" v="2866" actId="478"/>
          <ac:spMkLst>
            <pc:docMk/>
            <pc:sldMk cId="3059866810" sldId="699"/>
            <ac:spMk id="10" creationId="{A9127F13-9EBA-4940-B053-95341B43FF7A}"/>
          </ac:spMkLst>
        </pc:spChg>
        <pc:graphicFrameChg chg="del">
          <ac:chgData name="CUMMINS, TADGH" userId="4f36f96b-8b9b-4b9e-aed0-6e2eef7563e2" providerId="ADAL" clId="{804A083D-3424-4903-8E99-128E38F0DB2D}" dt="2022-09-14T12:34:46.907" v="446" actId="478"/>
          <ac:graphicFrameMkLst>
            <pc:docMk/>
            <pc:sldMk cId="3059866810" sldId="699"/>
            <ac:graphicFrameMk id="7" creationId="{5F860434-2460-48F6-A09A-29161FF6B606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20T11:22:54.879" v="2862" actId="478"/>
          <ac:graphicFrameMkLst>
            <pc:docMk/>
            <pc:sldMk cId="3059866810" sldId="699"/>
            <ac:graphicFrameMk id="7" creationId="{E25B69E0-A2B1-4865-BCC5-B96DE9195C70}"/>
          </ac:graphicFrameMkLst>
        </pc:graphicFrameChg>
        <pc:graphicFrameChg chg="add mod">
          <ac:chgData name="CUMMINS, TADGH" userId="4f36f96b-8b9b-4b9e-aed0-6e2eef7563e2" providerId="ADAL" clId="{804A083D-3424-4903-8E99-128E38F0DB2D}" dt="2022-09-18T16:58:41.063" v="1772"/>
          <ac:graphicFrameMkLst>
            <pc:docMk/>
            <pc:sldMk cId="3059866810" sldId="699"/>
            <ac:graphicFrameMk id="8" creationId="{E25B69E0-A2B1-4865-BCC5-B96DE9195C70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17T10:48:11.416" v="1756" actId="478"/>
          <ac:graphicFrameMkLst>
            <pc:docMk/>
            <pc:sldMk cId="3059866810" sldId="699"/>
            <ac:graphicFrameMk id="9" creationId="{E25B69E0-A2B1-4865-BCC5-B96DE9195C70}"/>
          </ac:graphicFrameMkLst>
        </pc:graphicFrameChg>
        <pc:picChg chg="add mod">
          <ac:chgData name="CUMMINS, TADGH" userId="4f36f96b-8b9b-4b9e-aed0-6e2eef7563e2" providerId="ADAL" clId="{804A083D-3424-4903-8E99-128E38F0DB2D}" dt="2022-09-18T16:59:06.786" v="1776" actId="1076"/>
          <ac:picMkLst>
            <pc:docMk/>
            <pc:sldMk cId="3059866810" sldId="699"/>
            <ac:picMk id="2" creationId="{781FFE1F-C91A-4803-8F71-3826F921E842}"/>
          </ac:picMkLst>
        </pc:picChg>
        <pc:picChg chg="del">
          <ac:chgData name="CUMMINS, TADGH" userId="4f36f96b-8b9b-4b9e-aed0-6e2eef7563e2" providerId="ADAL" clId="{804A083D-3424-4903-8E99-128E38F0DB2D}" dt="2022-09-14T12:34:46.907" v="446" actId="478"/>
          <ac:picMkLst>
            <pc:docMk/>
            <pc:sldMk cId="3059866810" sldId="699"/>
            <ac:picMk id="3" creationId="{D727CF7F-79C9-4035-90E9-8EA6C59F58BF}"/>
          </ac:picMkLst>
        </pc:picChg>
      </pc:sldChg>
      <pc:sldChg chg="delSp modSp add del mod">
        <pc:chgData name="CUMMINS, TADGH" userId="4f36f96b-8b9b-4b9e-aed0-6e2eef7563e2" providerId="ADAL" clId="{804A083D-3424-4903-8E99-128E38F0DB2D}" dt="2022-09-20T11:28:02.525" v="3042" actId="47"/>
        <pc:sldMkLst>
          <pc:docMk/>
          <pc:sldMk cId="2775488806" sldId="700"/>
        </pc:sldMkLst>
        <pc:spChg chg="mod">
          <ac:chgData name="CUMMINS, TADGH" userId="4f36f96b-8b9b-4b9e-aed0-6e2eef7563e2" providerId="ADAL" clId="{804A083D-3424-4903-8E99-128E38F0DB2D}" dt="2022-09-15T15:25:42.410" v="1755" actId="20577"/>
          <ac:spMkLst>
            <pc:docMk/>
            <pc:sldMk cId="2775488806" sldId="700"/>
            <ac:spMk id="6" creationId="{BE13D8A4-F678-4533-95B2-5729017CDF57}"/>
          </ac:spMkLst>
        </pc:spChg>
        <pc:graphicFrameChg chg="del">
          <ac:chgData name="CUMMINS, TADGH" userId="4f36f96b-8b9b-4b9e-aed0-6e2eef7563e2" providerId="ADAL" clId="{804A083D-3424-4903-8E99-128E38F0DB2D}" dt="2022-09-15T15:05:56.278" v="1402" actId="478"/>
          <ac:graphicFrameMkLst>
            <pc:docMk/>
            <pc:sldMk cId="2775488806" sldId="700"/>
            <ac:graphicFrameMk id="9" creationId="{E25B69E0-A2B1-4865-BCC5-B96DE9195C70}"/>
          </ac:graphicFrameMkLst>
        </pc:graphicFrameChg>
      </pc:sldChg>
      <pc:sldChg chg="new del">
        <pc:chgData name="CUMMINS, TADGH" userId="4f36f96b-8b9b-4b9e-aed0-6e2eef7563e2" providerId="ADAL" clId="{804A083D-3424-4903-8E99-128E38F0DB2D}" dt="2022-09-19T10:35:36.578" v="1914" actId="47"/>
        <pc:sldMkLst>
          <pc:docMk/>
          <pc:sldMk cId="1508551982" sldId="701"/>
        </pc:sldMkLst>
      </pc:sldChg>
      <pc:sldChg chg="addSp delSp modSp add mod">
        <pc:chgData name="CUMMINS, TADGH" userId="4f36f96b-8b9b-4b9e-aed0-6e2eef7563e2" providerId="ADAL" clId="{804A083D-3424-4903-8E99-128E38F0DB2D}" dt="2022-09-19T10:44:19.362" v="1943" actId="14100"/>
        <pc:sldMkLst>
          <pc:docMk/>
          <pc:sldMk cId="3593408622" sldId="701"/>
        </pc:sldMkLst>
        <pc:spChg chg="mod">
          <ac:chgData name="CUMMINS, TADGH" userId="4f36f96b-8b9b-4b9e-aed0-6e2eef7563e2" providerId="ADAL" clId="{804A083D-3424-4903-8E99-128E38F0DB2D}" dt="2022-09-19T10:37:06.595" v="1942" actId="20577"/>
          <ac:spMkLst>
            <pc:docMk/>
            <pc:sldMk cId="3593408622" sldId="701"/>
            <ac:spMk id="6" creationId="{71E8C0FE-B9D7-4E16-B9B0-84D7840B10BF}"/>
          </ac:spMkLst>
        </pc:spChg>
        <pc:graphicFrameChg chg="del">
          <ac:chgData name="CUMMINS, TADGH" userId="4f36f96b-8b9b-4b9e-aed0-6e2eef7563e2" providerId="ADAL" clId="{804A083D-3424-4903-8E99-128E38F0DB2D}" dt="2022-09-19T10:35:42.404" v="1916" actId="478"/>
          <ac:graphicFrameMkLst>
            <pc:docMk/>
            <pc:sldMk cId="3593408622" sldId="701"/>
            <ac:graphicFrameMk id="5" creationId="{9FD847A4-B1B8-4BD7-8D6B-FFC1FF0DD3B8}"/>
          </ac:graphicFrameMkLst>
        </pc:graphicFrameChg>
        <pc:graphicFrameChg chg="add mod">
          <ac:chgData name="CUMMINS, TADGH" userId="4f36f96b-8b9b-4b9e-aed0-6e2eef7563e2" providerId="ADAL" clId="{804A083D-3424-4903-8E99-128E38F0DB2D}" dt="2022-09-19T10:36:45.650" v="1919"/>
          <ac:graphicFrameMkLst>
            <pc:docMk/>
            <pc:sldMk cId="3593408622" sldId="701"/>
            <ac:graphicFrameMk id="8" creationId="{965CE069-7A44-4A4D-916B-B6F43CC0A1E3}"/>
          </ac:graphicFrameMkLst>
        </pc:graphicFrameChg>
        <pc:picChg chg="add mod">
          <ac:chgData name="CUMMINS, TADGH" userId="4f36f96b-8b9b-4b9e-aed0-6e2eef7563e2" providerId="ADAL" clId="{804A083D-3424-4903-8E99-128E38F0DB2D}" dt="2022-09-19T10:44:19.362" v="1943" actId="14100"/>
          <ac:picMkLst>
            <pc:docMk/>
            <pc:sldMk cId="3593408622" sldId="701"/>
            <ac:picMk id="2" creationId="{6CE25DCB-7C9D-4EFD-ADE1-7126A56E0145}"/>
          </ac:picMkLst>
        </pc:picChg>
      </pc:sldChg>
      <pc:sldChg chg="new del">
        <pc:chgData name="CUMMINS, TADGH" userId="4f36f96b-8b9b-4b9e-aed0-6e2eef7563e2" providerId="ADAL" clId="{804A083D-3424-4903-8E99-128E38F0DB2D}" dt="2022-09-19T10:47:30.761" v="1945" actId="680"/>
        <pc:sldMkLst>
          <pc:docMk/>
          <pc:sldMk cId="1994335618" sldId="702"/>
        </pc:sldMkLst>
      </pc:sldChg>
      <pc:sldChg chg="addSp delSp modSp add mod ord">
        <pc:chgData name="CUMMINS, TADGH" userId="4f36f96b-8b9b-4b9e-aed0-6e2eef7563e2" providerId="ADAL" clId="{804A083D-3424-4903-8E99-128E38F0DB2D}" dt="2022-09-20T16:35:19.511" v="3587"/>
        <pc:sldMkLst>
          <pc:docMk/>
          <pc:sldMk cId="3197359687" sldId="702"/>
        </pc:sldMkLst>
        <pc:spChg chg="mod">
          <ac:chgData name="CUMMINS, TADGH" userId="4f36f96b-8b9b-4b9e-aed0-6e2eef7563e2" providerId="ADAL" clId="{804A083D-3424-4903-8E99-128E38F0DB2D}" dt="2022-09-20T11:31:32.899" v="3232" actId="1076"/>
          <ac:spMkLst>
            <pc:docMk/>
            <pc:sldMk cId="3197359687" sldId="702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1:31:30.003" v="3231" actId="1076"/>
          <ac:spMkLst>
            <pc:docMk/>
            <pc:sldMk cId="3197359687" sldId="702"/>
            <ac:spMk id="7" creationId="{2EA7249F-5938-43E7-9793-63878DEA6BE6}"/>
          </ac:spMkLst>
        </pc:spChg>
        <pc:graphicFrameChg chg="add mod">
          <ac:chgData name="CUMMINS, TADGH" userId="4f36f96b-8b9b-4b9e-aed0-6e2eef7563e2" providerId="ADAL" clId="{804A083D-3424-4903-8E99-128E38F0DB2D}" dt="2022-09-20T11:31:44.635" v="3233" actId="1076"/>
          <ac:graphicFrameMkLst>
            <pc:docMk/>
            <pc:sldMk cId="3197359687" sldId="702"/>
            <ac:graphicFrameMk id="8" creationId="{B1763011-8F78-42A8-948F-210427BCA231}"/>
          </ac:graphicFrameMkLst>
        </pc:graphicFrameChg>
        <pc:picChg chg="del">
          <ac:chgData name="CUMMINS, TADGH" userId="4f36f96b-8b9b-4b9e-aed0-6e2eef7563e2" providerId="ADAL" clId="{804A083D-3424-4903-8E99-128E38F0DB2D}" dt="2022-09-19T10:47:34.195" v="1947" actId="478"/>
          <ac:picMkLst>
            <pc:docMk/>
            <pc:sldMk cId="3197359687" sldId="702"/>
            <ac:picMk id="7" creationId="{57AF7B17-E908-4707-A1EC-71133B4F00A1}"/>
          </ac:picMkLst>
        </pc:picChg>
      </pc:sldChg>
      <pc:sldMasterChg chg="addSp modSp mod modSldLayout">
        <pc:chgData name="CUMMINS, TADGH" userId="4f36f96b-8b9b-4b9e-aed0-6e2eef7563e2" providerId="ADAL" clId="{804A083D-3424-4903-8E99-128E38F0DB2D}" dt="2022-09-20T17:03:36.304" v="3598" actId="1076"/>
        <pc:sldMasterMkLst>
          <pc:docMk/>
          <pc:sldMasterMk cId="508598927" sldId="2147483648"/>
        </pc:sldMasterMkLst>
        <pc:spChg chg="add mod">
          <ac:chgData name="CUMMINS, TADGH" userId="4f36f96b-8b9b-4b9e-aed0-6e2eef7563e2" providerId="ADAL" clId="{804A083D-3424-4903-8E99-128E38F0DB2D}" dt="2022-09-20T17:03:36.304" v="3598" actId="1076"/>
          <ac:spMkLst>
            <pc:docMk/>
            <pc:sldMasterMk cId="508598927" sldId="2147483648"/>
            <ac:spMk id="10" creationId="{3AB6D0C1-C6AE-4281-8BA2-E33CF3459CC7}"/>
          </ac:spMkLst>
        </pc:spChg>
        <pc:sldLayoutChg chg="addSp delSp modSp mod">
          <pc:chgData name="CUMMINS, TADGH" userId="4f36f96b-8b9b-4b9e-aed0-6e2eef7563e2" providerId="ADAL" clId="{804A083D-3424-4903-8E99-128E38F0DB2D}" dt="2022-09-20T17:02:59.202" v="3592"/>
          <pc:sldLayoutMkLst>
            <pc:docMk/>
            <pc:sldMasterMk cId="508598927" sldId="2147483648"/>
            <pc:sldLayoutMk cId="2650181988" sldId="2147483649"/>
          </pc:sldLayoutMkLst>
          <pc:spChg chg="del">
            <ac:chgData name="CUMMINS, TADGH" userId="4f36f96b-8b9b-4b9e-aed0-6e2eef7563e2" providerId="ADAL" clId="{804A083D-3424-4903-8E99-128E38F0DB2D}" dt="2022-09-20T17:02:47.318" v="3588" actId="478"/>
            <ac:spMkLst>
              <pc:docMk/>
              <pc:sldMasterMk cId="508598927" sldId="2147483648"/>
              <pc:sldLayoutMk cId="2650181988" sldId="2147483649"/>
              <ac:spMk id="5" creationId="{BAF4D369-2ECF-4211-8394-1438FBD6D377}"/>
            </ac:spMkLst>
          </pc:spChg>
          <pc:spChg chg="add del mod">
            <ac:chgData name="CUMMINS, TADGH" userId="4f36f96b-8b9b-4b9e-aed0-6e2eef7563e2" providerId="ADAL" clId="{804A083D-3424-4903-8E99-128E38F0DB2D}" dt="2022-09-20T17:02:59.202" v="3592"/>
            <ac:spMkLst>
              <pc:docMk/>
              <pc:sldMasterMk cId="508598927" sldId="2147483648"/>
              <pc:sldLayoutMk cId="2650181988" sldId="2147483649"/>
              <ac:spMk id="9" creationId="{7E888976-5C8D-43AB-B046-AFF1F12EFB1C}"/>
            </ac:spMkLst>
          </pc:spChg>
        </pc:sldLayoutChg>
      </pc:sldMasterChg>
    </pc:docChg>
  </pc:docChgLst>
  <pc:docChgLst>
    <pc:chgData name="CUMMINS, TADGH" userId="4f36f96b-8b9b-4b9e-aed0-6e2eef7563e2" providerId="ADAL" clId="{1AAC5C70-1116-4FB3-96BB-EA100B3D8C12}"/>
    <pc:docChg chg="addSld delSld modMainMaster">
      <pc:chgData name="CUMMINS, TADGH" userId="4f36f96b-8b9b-4b9e-aed0-6e2eef7563e2" providerId="ADAL" clId="{1AAC5C70-1116-4FB3-96BB-EA100B3D8C12}" dt="2022-05-10T11:41:56.768" v="16" actId="1076"/>
      <pc:docMkLst>
        <pc:docMk/>
      </pc:docMkLst>
      <pc:sldChg chg="new del">
        <pc:chgData name="CUMMINS, TADGH" userId="4f36f96b-8b9b-4b9e-aed0-6e2eef7563e2" providerId="ADAL" clId="{1AAC5C70-1116-4FB3-96BB-EA100B3D8C12}" dt="2022-05-10T11:41:26.977" v="10" actId="47"/>
        <pc:sldMkLst>
          <pc:docMk/>
          <pc:sldMk cId="297530304" sldId="262"/>
        </pc:sldMkLst>
      </pc:sldChg>
      <pc:sldMasterChg chg="modSldLayout">
        <pc:chgData name="CUMMINS, TADGH" userId="4f36f96b-8b9b-4b9e-aed0-6e2eef7563e2" providerId="ADAL" clId="{1AAC5C70-1116-4FB3-96BB-EA100B3D8C12}" dt="2022-05-10T11:41:56.768" v="16" actId="1076"/>
        <pc:sldMasterMkLst>
          <pc:docMk/>
          <pc:sldMasterMk cId="508598927" sldId="2147483648"/>
        </pc:sldMasterMkLst>
        <pc:sldLayoutChg chg="addSp modSp mod">
          <pc:chgData name="CUMMINS, TADGH" userId="4f36f96b-8b9b-4b9e-aed0-6e2eef7563e2" providerId="ADAL" clId="{1AAC5C70-1116-4FB3-96BB-EA100B3D8C12}" dt="2022-05-10T11:41:00.807" v="8" actId="14100"/>
          <pc:sldLayoutMkLst>
            <pc:docMk/>
            <pc:sldMasterMk cId="508598927" sldId="2147483648"/>
            <pc:sldLayoutMk cId="2650181988" sldId="2147483649"/>
          </pc:sldLayoutMkLst>
          <pc:picChg chg="add mod">
            <ac:chgData name="CUMMINS, TADGH" userId="4f36f96b-8b9b-4b9e-aed0-6e2eef7563e2" providerId="ADAL" clId="{1AAC5C70-1116-4FB3-96BB-EA100B3D8C12}" dt="2022-05-10T11:41:00.807" v="8" actId="14100"/>
            <ac:picMkLst>
              <pc:docMk/>
              <pc:sldMasterMk cId="508598927" sldId="2147483648"/>
              <pc:sldLayoutMk cId="2650181988" sldId="2147483649"/>
              <ac:picMk id="8" creationId="{4DF480A7-F739-4D15-99BF-5F76C489BC48}"/>
            </ac:picMkLst>
          </pc:picChg>
        </pc:sldLayoutChg>
        <pc:sldLayoutChg chg="addSp modSp mod">
          <pc:chgData name="CUMMINS, TADGH" userId="4f36f96b-8b9b-4b9e-aed0-6e2eef7563e2" providerId="ADAL" clId="{1AAC5C70-1116-4FB3-96BB-EA100B3D8C12}" dt="2022-05-10T11:41:56.768" v="16" actId="1076"/>
          <pc:sldLayoutMkLst>
            <pc:docMk/>
            <pc:sldMasterMk cId="508598927" sldId="2147483648"/>
            <pc:sldLayoutMk cId="1826769295" sldId="2147483650"/>
          </pc:sldLayoutMkLst>
          <pc:picChg chg="add mod">
            <ac:chgData name="CUMMINS, TADGH" userId="4f36f96b-8b9b-4b9e-aed0-6e2eef7563e2" providerId="ADAL" clId="{1AAC5C70-1116-4FB3-96BB-EA100B3D8C12}" dt="2022-05-10T11:41:56.768" v="16" actId="1076"/>
            <ac:picMkLst>
              <pc:docMk/>
              <pc:sldMasterMk cId="508598927" sldId="2147483648"/>
              <pc:sldLayoutMk cId="1826769295" sldId="2147483650"/>
              <ac:picMk id="8" creationId="{21A6318A-C2FC-4DC8-85AA-C985CEF18F2B}"/>
            </ac:picMkLst>
          </pc:picChg>
        </pc:sldLayoutChg>
      </pc:sldMasterChg>
    </pc:docChg>
  </pc:docChgLst>
  <pc:docChgLst>
    <pc:chgData name="Bozzolo, Fabio" userId="S::f.bozzolo2@nuigalway.ie::49a2234f-62df-41c0-be69-d1450f938a29" providerId="AD" clId="Web-{D61A1088-566D-4EE7-868F-16F8FA99E9B7}"/>
    <pc:docChg chg="modSld">
      <pc:chgData name="Bozzolo, Fabio" userId="S::f.bozzolo2@nuigalway.ie::49a2234f-62df-41c0-be69-d1450f938a29" providerId="AD" clId="Web-{D61A1088-566D-4EE7-868F-16F8FA99E9B7}" dt="2022-04-05T15:42:40.011" v="2"/>
      <pc:docMkLst>
        <pc:docMk/>
      </pc:docMkLst>
      <pc:sldChg chg="addSp">
        <pc:chgData name="Bozzolo, Fabio" userId="S::f.bozzolo2@nuigalway.ie::49a2234f-62df-41c0-be69-d1450f938a29" providerId="AD" clId="Web-{D61A1088-566D-4EE7-868F-16F8FA99E9B7}" dt="2022-04-05T15:42:40.011" v="2"/>
        <pc:sldMkLst>
          <pc:docMk/>
          <pc:sldMk cId="0" sldId="260"/>
        </pc:sldMkLst>
        <pc:spChg chg="add">
          <ac:chgData name="Bozzolo, Fabio" userId="S::f.bozzolo2@nuigalway.ie::49a2234f-62df-41c0-be69-d1450f938a29" providerId="AD" clId="Web-{D61A1088-566D-4EE7-868F-16F8FA99E9B7}" dt="2022-04-05T15:42:38.324" v="0"/>
          <ac:spMkLst>
            <pc:docMk/>
            <pc:sldMk cId="0" sldId="260"/>
            <ac:spMk id="4" creationId="{33CD7B2D-5E1E-C0DD-7110-F27447097948}"/>
          </ac:spMkLst>
        </pc:spChg>
        <pc:spChg chg="add">
          <ac:chgData name="Bozzolo, Fabio" userId="S::f.bozzolo2@nuigalway.ie::49a2234f-62df-41c0-be69-d1450f938a29" providerId="AD" clId="Web-{D61A1088-566D-4EE7-868F-16F8FA99E9B7}" dt="2022-04-05T15:42:39.011" v="1"/>
          <ac:spMkLst>
            <pc:docMk/>
            <pc:sldMk cId="0" sldId="260"/>
            <ac:spMk id="5" creationId="{977890F4-DE36-14CB-4526-75CF6D30A764}"/>
          </ac:spMkLst>
        </pc:spChg>
        <pc:spChg chg="add">
          <ac:chgData name="Bozzolo, Fabio" userId="S::f.bozzolo2@nuigalway.ie::49a2234f-62df-41c0-be69-d1450f938a29" providerId="AD" clId="Web-{D61A1088-566D-4EE7-868F-16F8FA99E9B7}" dt="2022-04-05T15:42:40.011" v="2"/>
          <ac:spMkLst>
            <pc:docMk/>
            <pc:sldMk cId="0" sldId="260"/>
            <ac:spMk id="6" creationId="{9BF2DDC0-7926-5446-4209-60ABB9A5FA2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6%20-%20GALWAY%20CASE%20STUD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Single-Deck</a:t>
            </a:r>
            <a:r>
              <a:rPr lang="en-US" sz="1800" baseline="0"/>
              <a:t> Battery Sizing curve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'SFC vs payload'!$B$43</c:f>
              <c:strCache>
                <c:ptCount val="1"/>
                <c:pt idx="0">
                  <c:v>Battery Size (kWh)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4"/>
            <c:dispRSqr val="1"/>
            <c:dispEq val="1"/>
            <c:trendlineLbl>
              <c:layout>
                <c:manualLayout>
                  <c:x val="-0.16039908679336926"/>
                  <c:y val="6.22205059737642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'SFC vs payload'!$A$44:$A$79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'SFC vs payload'!$B$44:$B$79</c:f>
              <c:numCache>
                <c:formatCode>General</c:formatCode>
                <c:ptCount val="36"/>
                <c:pt idx="0">
                  <c:v>0</c:v>
                </c:pt>
                <c:pt idx="1">
                  <c:v>13.823829900991248</c:v>
                </c:pt>
                <c:pt idx="2">
                  <c:v>27.851766276242405</c:v>
                </c:pt>
                <c:pt idx="3">
                  <c:v>42.088363140935535</c:v>
                </c:pt>
                <c:pt idx="4">
                  <c:v>56.538311004064433</c:v>
                </c:pt>
                <c:pt idx="5">
                  <c:v>71.206442020814819</c:v>
                </c:pt>
                <c:pt idx="6">
                  <c:v>86.097735380111075</c:v>
                </c:pt>
                <c:pt idx="7">
                  <c:v>101.21732293994761</c:v>
                </c:pt>
                <c:pt idx="8">
                  <c:v>116.57049512390348</c:v>
                </c:pt>
                <c:pt idx="9">
                  <c:v>132.16270709307275</c:v>
                </c:pt>
                <c:pt idx="10">
                  <c:v>147.99958520853642</c:v>
                </c:pt>
                <c:pt idx="11">
                  <c:v>164.08693380045861</c:v>
                </c:pt>
                <c:pt idx="12">
                  <c:v>180.43074226091647</c:v>
                </c:pt>
                <c:pt idx="13">
                  <c:v>197.03719247867022</c:v>
                </c:pt>
                <c:pt idx="14">
                  <c:v>213.91266663526304</c:v>
                </c:pt>
                <c:pt idx="15">
                  <c:v>231.06375538310434</c:v>
                </c:pt>
                <c:pt idx="16">
                  <c:v>248.49726642755164</c:v>
                </c:pt>
                <c:pt idx="17">
                  <c:v>266.22023353646898</c:v>
                </c:pt>
                <c:pt idx="18">
                  <c:v>284.2399260023102</c:v>
                </c:pt>
                <c:pt idx="19">
                  <c:v>302.56385858346931</c:v>
                </c:pt>
                <c:pt idx="20">
                  <c:v>321.19980195345909</c:v>
                </c:pt>
                <c:pt idx="21">
                  <c:v>340.15579368844442</c:v>
                </c:pt>
                <c:pt idx="22">
                  <c:v>359.440149825768</c:v>
                </c:pt>
                <c:pt idx="23">
                  <c:v>379.06147702839093</c:v>
                </c:pt>
                <c:pt idx="24">
                  <c:v>399.02868539263017</c:v>
                </c:pt>
                <c:pt idx="25">
                  <c:v>419.35100193923722</c:v>
                </c:pt>
                <c:pt idx="26">
                  <c:v>440.03798483073325</c:v>
                </c:pt>
                <c:pt idx="27">
                  <c:v>461.09953836102608</c:v>
                </c:pt>
                <c:pt idx="28">
                  <c:v>482.54592876669989</c:v>
                </c:pt>
                <c:pt idx="29">
                  <c:v>504.38780091300606</c:v>
                </c:pt>
                <c:pt idx="30">
                  <c:v>526.63619591153963</c:v>
                </c:pt>
                <c:pt idx="31">
                  <c:v>549.30256973085989</c:v>
                </c:pt>
                <c:pt idx="32">
                  <c:v>572.39881286596608</c:v>
                </c:pt>
                <c:pt idx="33">
                  <c:v>595.93727113758689</c:v>
                </c:pt>
                <c:pt idx="34">
                  <c:v>619.93076769772449</c:v>
                </c:pt>
                <c:pt idx="35">
                  <c:v>644.39262632386897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75-4CA7-8098-7E6815F8A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067952"/>
        <c:axId val="904071232"/>
      </c:scatterChart>
      <c:valAx>
        <c:axId val="90406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400" b="1"/>
                  <a:t>Utilisation</a:t>
                </a:r>
                <a:r>
                  <a:rPr lang="en-IE" sz="1400" b="1" baseline="0"/>
                  <a:t> Rate (km)</a:t>
                </a:r>
                <a:endParaRPr lang="en-IE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071232"/>
        <c:crosses val="autoZero"/>
        <c:crossBetween val="midCat"/>
      </c:valAx>
      <c:valAx>
        <c:axId val="9040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b="1"/>
                  <a:t>Battery</a:t>
                </a:r>
                <a:r>
                  <a:rPr lang="en-IE" sz="1200" b="1" baseline="0"/>
                  <a:t> Size (kWh)</a:t>
                </a:r>
                <a:endParaRPr lang="en-IE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06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/>
              <a:t>TCO</a:t>
            </a:r>
            <a:r>
              <a:rPr lang="en-IE" b="1" baseline="0" dirty="0"/>
              <a:t> vs Utilisation Rate, Fixed battery size</a:t>
            </a:r>
            <a:endParaRPr lang="en-I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947191601049866E-2"/>
          <c:y val="8.5382739211601805E-2"/>
          <c:w val="0.88986804649418827"/>
          <c:h val="0.82378753171500074"/>
        </c:manualLayout>
      </c:layout>
      <c:scatterChart>
        <c:scatterStyle val="lineMarker"/>
        <c:varyColors val="0"/>
        <c:ser>
          <c:idx val="0"/>
          <c:order val="0"/>
          <c:tx>
            <c:strRef>
              <c:f>GALWAY!$H$3</c:f>
              <c:strCache>
                <c:ptCount val="1"/>
                <c:pt idx="0">
                  <c:v>BEB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GALWAY!$H$4:$H$14</c:f>
              <c:numCache>
                <c:formatCode>_("€"* #,##0.00_);_("€"* \(#,##0.00\);_("€"* "-"??_);_(@_)</c:formatCode>
                <c:ptCount val="11"/>
                <c:pt idx="0">
                  <c:v>1.5165094983489278</c:v>
                </c:pt>
                <c:pt idx="1">
                  <c:v>1.2674931815440562</c:v>
                </c:pt>
                <c:pt idx="2">
                  <c:v>1.1014823036741421</c:v>
                </c:pt>
                <c:pt idx="3">
                  <c:v>0.98290310519563173</c:v>
                </c:pt>
                <c:pt idx="4" formatCode="General">
                  <c:v>1.6943782960666933</c:v>
                </c:pt>
                <c:pt idx="5">
                  <c:v>1.6862933507158857</c:v>
                </c:pt>
                <c:pt idx="6">
                  <c:v>1.5165094983489278</c:v>
                </c:pt>
                <c:pt idx="7">
                  <c:v>1.3781671001239992</c:v>
                </c:pt>
                <c:pt idx="8">
                  <c:v>1.2674931815440562</c:v>
                </c:pt>
                <c:pt idx="9">
                  <c:v>1.1769417936150122</c:v>
                </c:pt>
                <c:pt idx="10">
                  <c:v>1.1014823036741421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7E-4DF4-8A1C-AA0DAC686713}"/>
            </c:ext>
          </c:extLst>
        </c:ser>
        <c:ser>
          <c:idx val="1"/>
          <c:order val="1"/>
          <c:tx>
            <c:strRef>
              <c:f>GALWAY!$I$3</c:f>
              <c:strCache>
                <c:ptCount val="1"/>
                <c:pt idx="0">
                  <c:v>ICEB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GALWAY!$I$4:$I$14</c:f>
              <c:numCache>
                <c:formatCode>_("€"* #,##0.00_);_("€"* \(#,##0.00\);_("€"* "-"??_);_(@_)</c:formatCode>
                <c:ptCount val="11"/>
                <c:pt idx="0">
                  <c:v>1.1564629063209309</c:v>
                </c:pt>
                <c:pt idx="1">
                  <c:v>1.0712650049084931</c:v>
                </c:pt>
                <c:pt idx="2">
                  <c:v>1.014466403966868</c:v>
                </c:pt>
                <c:pt idx="3">
                  <c:v>0.97389597472285017</c:v>
                </c:pt>
                <c:pt idx="5">
                  <c:v>0.97251289190771284</c:v>
                </c:pt>
                <c:pt idx="6">
                  <c:v>0.94346815278983664</c:v>
                </c:pt>
                <c:pt idx="7">
                  <c:v>0.91980206906415951</c:v>
                </c:pt>
                <c:pt idx="8">
                  <c:v>0.90086920208361787</c:v>
                </c:pt>
                <c:pt idx="9">
                  <c:v>0.88537867455408359</c:v>
                </c:pt>
                <c:pt idx="10">
                  <c:v>0.87246990161280524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7E-4DF4-8A1C-AA0DAC686713}"/>
            </c:ext>
          </c:extLst>
        </c:ser>
        <c:ser>
          <c:idx val="2"/>
          <c:order val="2"/>
          <c:tx>
            <c:strRef>
              <c:f>GALWAY!$J$3</c:f>
              <c:strCache>
                <c:ptCount val="1"/>
                <c:pt idx="0">
                  <c:v>FCEB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GALWAY!$J$4:$J$14</c:f>
              <c:numCache>
                <c:formatCode>_("€"* #,##0.00_);_("€"* \(#,##0.00\);_("€"* "-"??_);_(@_)</c:formatCode>
                <c:ptCount val="11"/>
                <c:pt idx="0">
                  <c:v>1.5547014427374346</c:v>
                </c:pt>
                <c:pt idx="1">
                  <c:v>1.3315464918408546</c:v>
                </c:pt>
                <c:pt idx="2">
                  <c:v>1.1827765245764679</c:v>
                </c:pt>
                <c:pt idx="3">
                  <c:v>1.0765122622447629</c:v>
                </c:pt>
                <c:pt idx="5">
                  <c:v>1.0728896169380004</c:v>
                </c:pt>
                <c:pt idx="6">
                  <c:v>0.99681406549598439</c:v>
                </c:pt>
                <c:pt idx="7">
                  <c:v>0.93482657913582323</c:v>
                </c:pt>
                <c:pt idx="8">
                  <c:v>0.88523659004769462</c:v>
                </c:pt>
                <c:pt idx="9">
                  <c:v>0.84466296261195262</c:v>
                </c:pt>
                <c:pt idx="10">
                  <c:v>0.81085160641550103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7E-4DF4-8A1C-AA0DAC686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876200"/>
        <c:axId val="921876856"/>
      </c:scatterChart>
      <c:valAx>
        <c:axId val="921876200"/>
        <c:scaling>
          <c:orientation val="minMax"/>
          <c:max val="325"/>
          <c:min val="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b="1" dirty="0"/>
                  <a:t>Utilisation Rate (km/day/bus)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856"/>
        <c:crosses val="autoZero"/>
        <c:crossBetween val="midCat"/>
        <c:majorUnit val="10"/>
      </c:valAx>
      <c:valAx>
        <c:axId val="92187685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b="1" dirty="0"/>
                  <a:t>TCO (€/</a:t>
                </a:r>
                <a:r>
                  <a:rPr lang="en-IE" b="1" dirty="0" err="1"/>
                  <a:t>lkm</a:t>
                </a:r>
                <a:r>
                  <a:rPr lang="en-IE" b="1" dirty="0"/>
                  <a:t>/bus)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20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081955755530567"/>
          <c:y val="0.14624094123569623"/>
          <c:w val="0.10045612298462692"/>
          <c:h val="0.18915233990912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0.25155</cdr:x>
      <cdr:y>0.23228</cdr:y>
    </cdr:from>
    <cdr:to>
      <cdr:x>0.38666</cdr:x>
      <cdr:y>0.3654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7030B4-A73D-4F46-83AA-B0261450440A}"/>
            </a:ext>
          </a:extLst>
        </cdr:cNvPr>
        <cdr:cNvSpPr txBox="1"/>
      </cdr:nvSpPr>
      <cdr:spPr>
        <a:xfrm xmlns:a="http://schemas.openxmlformats.org/drawingml/2006/main">
          <a:off x="2096512" y="1074153"/>
          <a:ext cx="1126057" cy="615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E" sz="1100" b="1" dirty="0"/>
            <a:t>Extra BEB added to meet range  </a:t>
          </a:r>
        </a:p>
      </cdr:txBody>
    </cdr:sp>
  </cdr:relSizeAnchor>
  <cdr:relSizeAnchor xmlns:cdr="http://schemas.openxmlformats.org/drawingml/2006/chartDrawing">
    <cdr:from>
      <cdr:x>0.37254</cdr:x>
      <cdr:y>0.28318</cdr:y>
    </cdr:from>
    <cdr:to>
      <cdr:x>0.43446</cdr:x>
      <cdr:y>0.29688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33F94A2F-91F0-4A1F-B6F0-A985AC9B7A5A}"/>
            </a:ext>
          </a:extLst>
        </cdr:cNvPr>
        <cdr:cNvCxnSpPr/>
      </cdr:nvCxnSpPr>
      <cdr:spPr>
        <a:xfrm xmlns:a="http://schemas.openxmlformats.org/drawingml/2006/main">
          <a:off x="3104914" y="1309524"/>
          <a:ext cx="516049" cy="63374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0.64954</cdr:x>
      <cdr:y>0.60621</cdr:y>
    </cdr:from>
    <cdr:to>
      <cdr:x>0.66475</cdr:x>
      <cdr:y>0.68648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BB17CED-14CF-4961-980E-5057381EBB98}"/>
            </a:ext>
          </a:extLst>
        </cdr:cNvPr>
        <cdr:cNvCxnSpPr/>
      </cdr:nvCxnSpPr>
      <cdr:spPr>
        <a:xfrm xmlns:a="http://schemas.openxmlformats.org/drawingml/2006/main">
          <a:off x="5413548" y="2803345"/>
          <a:ext cx="126748" cy="3711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0.55948</cdr:x>
      <cdr:y>0.51958</cdr:y>
    </cdr:from>
    <cdr:to>
      <cdr:x>0.72139</cdr:x>
      <cdr:y>0.63389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814A66-1C99-40AC-B413-B2650292F163}"/>
            </a:ext>
          </a:extLst>
        </cdr:cNvPr>
        <cdr:cNvSpPr txBox="1"/>
      </cdr:nvSpPr>
      <cdr:spPr>
        <a:xfrm xmlns:a="http://schemas.openxmlformats.org/drawingml/2006/main">
          <a:off x="4662942" y="2402729"/>
          <a:ext cx="1349418" cy="52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E" sz="1100" b="1" dirty="0"/>
            <a:t>FCEBs become cost competitive*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592A-761F-4B7B-ADF7-E044798410F9}" type="datetimeFigureOut">
              <a:rPr lang="en-IE" smtClean="0"/>
              <a:t>22/09/2022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485-C381-4921-9523-01A9762CBE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0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D149-4236-C24C-A605-CA7AE6F5877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64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E80F-2F0F-44AB-9885-F41F949147C1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3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E80F-2F0F-44AB-9885-F41F949147C1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029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E80F-2F0F-44AB-9885-F41F949147C1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92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6A07-0B55-437A-8670-B9DEC8D4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36121-69C8-428C-BBC8-880ED530C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BF0-4AE7-4E0E-8D44-BDA276B2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9F9D1E-764B-47BB-BF44-D97A910421B1}" type="datetime1">
              <a:rPr lang="en-IE" smtClean="0"/>
              <a:t>22/09/2022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58C3-37A5-435F-AA11-F0976BD7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DF480A7-F739-4D15-99BF-5F76C489B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53" y="90199"/>
            <a:ext cx="1325952" cy="5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13C8-5C45-4B37-8EC2-B317CD8F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C3B5-70A1-498F-A96B-82C7C39BD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3CED-93CD-44E8-AD4F-F7D835D4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E9ADC-E946-4CE3-B194-5D21DA3DAAC9}" type="datetime1">
              <a:rPr lang="en-IE" smtClean="0"/>
              <a:t>22/09/2022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A2CAD-04A0-4928-ACC8-29447C27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35D9-896E-45FA-91A8-800F98B0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4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23770-C94B-4E98-970F-25708D07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B8B8-2D4F-46E1-8CAC-12BFEA49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34E48-8642-43ED-9E95-B5220EAF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ACE728-E860-4758-92AC-5E5E01A05D36}" type="datetime1">
              <a:rPr lang="en-IE" smtClean="0"/>
              <a:t>22/09/2022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3962-5F81-40DA-80DF-66004B82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C258-4FF2-43AC-AC61-FEF5BAA9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175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51A3-4C25-4777-85AC-FFD78F0D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390C-EC0A-4FA1-A9D4-7B204E08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2C22B-46D6-4B0C-9CB7-EFDF224C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301CED-5BD8-4A8C-A7C8-605C03A77066}" type="datetime1">
              <a:rPr lang="en-IE" smtClean="0"/>
              <a:t>22/09/2022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55FB-2C7F-457F-ACCC-5625EBF6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BB50-F3BB-4FD4-85B0-6F312B0D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1A6318A-C2FC-4DC8-85AA-C985CEF18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76" y="77281"/>
            <a:ext cx="1372848" cy="6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6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9421-382F-493B-84F3-1829BCB3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51840-AB4E-4902-93A8-E821DC53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FDE2F-4B1A-440E-BFB7-7770AEA9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EE974-8780-4AA3-B896-26B89FA3D4AB}" type="datetime1">
              <a:rPr lang="en-IE" smtClean="0"/>
              <a:t>22/09/2022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C9B6-82F1-4600-A1DF-F3A46853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5A8B-3FD0-44A3-B852-164DE1F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14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65E3-C199-4A23-8D6C-80B88469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21B4-2A4F-46D5-A9C6-BB1CECDA2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447FB-98A5-4A22-A4F6-3EB2ED23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ACCA-7180-4C1A-8316-09F58E91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2812A-9B41-45D5-810F-C0792569DC97}" type="datetime1">
              <a:rPr lang="en-IE" smtClean="0"/>
              <a:t>22/09/2022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E82EE-47C2-4645-86FD-72AB0484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38327-F1F2-4235-AC83-91F62E7B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24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4690-3A0C-4A32-9522-35FEE9F0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A3F7-397E-46FE-AADB-0C8B75539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B1DE3-D40A-4692-958A-ECB1FD52A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89C0E-3897-4C0A-9F5F-C949837C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59B61-7B7B-4CBE-BE43-7C95045EE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4D02F-7D3F-436F-BE15-6378B21D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FF774-1B12-4D56-A844-9BECB224A41D}" type="datetime1">
              <a:rPr lang="en-IE" smtClean="0"/>
              <a:t>22/09/2022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0FB60-5966-413E-9C9B-B8960D4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66589-9FFB-4591-AC32-F779E221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91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3840-5321-42EA-B10F-672D39B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A9293-5084-4767-8A03-49344AAC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C9A9F-1A13-471D-8084-D05ED3173044}" type="datetime1">
              <a:rPr lang="en-IE" smtClean="0"/>
              <a:t>22/09/2022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29878-9653-478A-BFDD-FE89367A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EB471-30A3-4997-95DF-E794122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02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8E7A6-EF35-4AA8-A8B8-EC7C9048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6F598E-A78D-48B3-A2C4-F7818A34F032}" type="datetime1">
              <a:rPr lang="en-IE" smtClean="0"/>
              <a:t>22/09/2022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36B8-3F75-47DB-9590-BC350747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B902A-4994-4913-99E5-614D2E3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1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548-8B47-4A6F-8398-BCE2ED01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9FA1-4C65-47E0-8D51-643C9053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CC7F6-D560-4AEE-9266-97D500BA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BC51F-2C10-4383-94D2-2C2C34A0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23F4B-735F-4831-989A-0C37D0E0F541}" type="datetime1">
              <a:rPr lang="en-IE" smtClean="0"/>
              <a:t>22/09/2022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A36E9-B8F3-41E6-BFB6-5C5A7A21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58C23-A6CE-4AE5-9ADA-85FB7707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77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E3D7-A8EB-4DFA-92D9-CEA703DF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F6502-592D-45EC-B5D9-67E3FB011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DB089-2F17-4084-85F1-0319F477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FEB1E-456F-422D-82CD-AA0FDC72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1BBF3-284B-4E0B-9E83-880047E0238A}" type="datetime1">
              <a:rPr lang="en-IE" smtClean="0"/>
              <a:t>22/09/2022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054E-63FC-49A1-9FDD-C0843A9A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78756-353B-4BFA-83B7-5DA6F0D8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9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86A1F9-A437-498E-B9EF-7F78C010F1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64" y="5701852"/>
            <a:ext cx="3663636" cy="11561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D9D48-61DD-470E-8742-31A591E6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A950E-398D-478C-AD00-0185B6D0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C5B-FA0A-4F09-8F97-8B1B06556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367BFA-61BB-42CB-8256-05FDF08D36D9}" type="datetime1">
              <a:rPr lang="en-IE" smtClean="0"/>
              <a:t>22/09/2022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791C-D47E-4909-8B4D-9F3966E56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34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587650-986C-4E1A-9D76-0A944C8C6BA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26" name="Picture 2" descr="Image result for ryan institute logo">
            <a:extLst>
              <a:ext uri="{FF2B5EF4-FFF2-40B4-BE49-F238E27FC236}">
                <a16:creationId xmlns:a16="http://schemas.microsoft.com/office/drawing/2014/main" id="{A0BF7132-63E7-4EAC-966A-DAE108400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7" y="6285290"/>
            <a:ext cx="960016" cy="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uig logo">
            <a:extLst>
              <a:ext uri="{FF2B5EF4-FFF2-40B4-BE49-F238E27FC236}">
                <a16:creationId xmlns:a16="http://schemas.microsoft.com/office/drawing/2014/main" id="{4B442C60-B4FB-433E-ACB7-A8A8D5CD7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87" y="6287621"/>
            <a:ext cx="1113410" cy="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REI - SFI Research Centre for Energy, Climate and Marine Research">
            <a:extLst>
              <a:ext uri="{FF2B5EF4-FFF2-40B4-BE49-F238E27FC236}">
                <a16:creationId xmlns:a16="http://schemas.microsoft.com/office/drawing/2014/main" id="{0511A0F0-8F3F-46F6-A6D1-A057991F7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54" y="6170832"/>
            <a:ext cx="960016" cy="4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B6D0C1-C6AE-4281-8BA2-E33CF3459CC7}"/>
              </a:ext>
            </a:extLst>
          </p:cNvPr>
          <p:cNvSpPr txBox="1"/>
          <p:nvPr userDrawn="1"/>
        </p:nvSpPr>
        <p:spPr>
          <a:xfrm>
            <a:off x="3581400" y="6196418"/>
            <a:ext cx="5921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1" i="1" dirty="0">
                <a:solidFill>
                  <a:srgbClr val="034DA2"/>
                </a:solidFill>
              </a:rPr>
              <a:t>GenComm Partner Meeting – Closed session – Galway 22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5085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A72D5-B4F8-4D27-81F4-7ED273F25A34}"/>
              </a:ext>
            </a:extLst>
          </p:cNvPr>
          <p:cNvSpPr/>
          <p:nvPr/>
        </p:nvSpPr>
        <p:spPr>
          <a:xfrm>
            <a:off x="5104660" y="6232124"/>
            <a:ext cx="3338004" cy="20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3219462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8062404" y="329244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1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56B7E-23F3-4196-B088-4C6DEB55E7BE}"/>
              </a:ext>
            </a:extLst>
          </p:cNvPr>
          <p:cNvSpPr txBox="1"/>
          <p:nvPr/>
        </p:nvSpPr>
        <p:spPr>
          <a:xfrm>
            <a:off x="5860979" y="1500722"/>
            <a:ext cx="6181543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dirty="0">
                <a:solidFill>
                  <a:srgbClr val="6F7287"/>
                </a:solidFill>
                <a:effectLst/>
                <a:latin typeface="Neue Plak"/>
              </a:rPr>
              <a:t>GenComm Partner </a:t>
            </a:r>
            <a:r>
              <a:rPr lang="en-GB" sz="2400" b="1" dirty="0">
                <a:solidFill>
                  <a:srgbClr val="6F7287"/>
                </a:solidFill>
                <a:latin typeface="Neue Plak"/>
              </a:rPr>
              <a:t>M</a:t>
            </a:r>
            <a:r>
              <a:rPr lang="en-GB" sz="2400" b="1" i="0" dirty="0">
                <a:solidFill>
                  <a:srgbClr val="6F7287"/>
                </a:solidFill>
                <a:effectLst/>
                <a:latin typeface="Neue Plak"/>
              </a:rPr>
              <a:t>eeting #21</a:t>
            </a:r>
          </a:p>
          <a:p>
            <a:pPr algn="ctr"/>
            <a:r>
              <a:rPr lang="en-GB" sz="2400" b="1" dirty="0">
                <a:solidFill>
                  <a:srgbClr val="6F7287"/>
                </a:solidFill>
                <a:latin typeface="Neue Plak"/>
              </a:rPr>
              <a:t>Thursday 22</a:t>
            </a:r>
            <a:r>
              <a:rPr lang="en-GB" sz="2400" b="1" baseline="30000" dirty="0">
                <a:solidFill>
                  <a:srgbClr val="6F7287"/>
                </a:solidFill>
                <a:latin typeface="Neue Plak"/>
              </a:rPr>
              <a:t>nd</a:t>
            </a:r>
            <a:r>
              <a:rPr lang="en-GB" sz="2400" b="1" dirty="0">
                <a:solidFill>
                  <a:srgbClr val="6F7287"/>
                </a:solidFill>
                <a:latin typeface="Neue Plak"/>
              </a:rPr>
              <a:t> September 2022</a:t>
            </a:r>
            <a:endParaRPr lang="en-GB" sz="2400" b="1" i="0" dirty="0">
              <a:solidFill>
                <a:srgbClr val="6F7287"/>
              </a:solidFill>
              <a:effectLst/>
              <a:latin typeface="Neue Plak"/>
            </a:endParaRPr>
          </a:p>
          <a:p>
            <a:pPr algn="ct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IE" sz="2400" b="1" dirty="0">
                <a:solidFill>
                  <a:srgbClr val="1056A7"/>
                </a:solidFill>
                <a:latin typeface="Arial"/>
                <a:cs typeface="Arial"/>
              </a:rPr>
              <a:t>Development of an online Enabling Support Tool (EST) for decarbonising bus fleets with green hydrogen</a:t>
            </a:r>
          </a:p>
          <a:p>
            <a:pPr algn="ctr"/>
            <a:r>
              <a:rPr lang="en-IE" sz="2400" dirty="0">
                <a:solidFill>
                  <a:srgbClr val="1056A7"/>
                </a:solidFill>
                <a:latin typeface="Arial"/>
                <a:cs typeface="Arial"/>
              </a:rPr>
              <a:t>Progress Update</a:t>
            </a:r>
            <a:endParaRPr lang="en-US" sz="2400" dirty="0">
              <a:solidFill>
                <a:srgbClr val="1056A7"/>
              </a:solidFill>
              <a:latin typeface="Arial"/>
              <a:cs typeface="Arial"/>
            </a:endParaRP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US" sz="2000" b="1" dirty="0">
                <a:solidFill>
                  <a:srgbClr val="019562"/>
                </a:solidFill>
                <a:latin typeface="Open Sans"/>
                <a:cs typeface="Open Sans"/>
              </a:rPr>
              <a:t>Tadgh Cummins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D1DC-CD7D-497C-A5D0-D1BAD265C2C0}"/>
              </a:ext>
            </a:extLst>
          </p:cNvPr>
          <p:cNvSpPr/>
          <p:nvPr/>
        </p:nvSpPr>
        <p:spPr>
          <a:xfrm>
            <a:off x="10449017" y="0"/>
            <a:ext cx="1742983" cy="72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uel cell buses: a flexible, zero-emission transport solution">
            <a:extLst>
              <a:ext uri="{FF2B5EF4-FFF2-40B4-BE49-F238E27FC236}">
                <a16:creationId xmlns:a16="http://schemas.microsoft.com/office/drawing/2014/main" id="{9D08651D-3605-4A8C-80AF-C2CCDE76F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2498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28CF2B-8B3A-473A-AFEA-A1F26DD257AF}"/>
              </a:ext>
            </a:extLst>
          </p:cNvPr>
          <p:cNvSpPr txBox="1">
            <a:spLocks/>
          </p:cNvSpPr>
          <p:nvPr/>
        </p:nvSpPr>
        <p:spPr>
          <a:xfrm>
            <a:off x="-1328223" y="0"/>
            <a:ext cx="8615288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9ADAF1-A724-4849-8FBC-A48306800313}"/>
              </a:ext>
            </a:extLst>
          </p:cNvPr>
          <p:cNvSpPr txBox="1">
            <a:spLocks/>
          </p:cNvSpPr>
          <p:nvPr/>
        </p:nvSpPr>
        <p:spPr>
          <a:xfrm>
            <a:off x="803198" y="1450411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+mn-cs"/>
              </a:rPr>
              <a:t>How can BEBs and FCEBs be optimally deployed </a:t>
            </a:r>
            <a:r>
              <a:rPr lang="en-US">
                <a:solidFill>
                  <a:srgbClr val="FFFFFF"/>
                </a:solidFill>
                <a:cs typeface="+mn-cs"/>
              </a:rPr>
              <a:t>in Irish </a:t>
            </a:r>
            <a:r>
              <a:rPr lang="en-US" dirty="0">
                <a:solidFill>
                  <a:srgbClr val="FFFFFF"/>
                </a:solidFill>
                <a:cs typeface="+mn-cs"/>
              </a:rPr>
              <a:t>cities?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+mn-cs"/>
              </a:rPr>
              <a:t>City bus fleets &amp; inter-city coaches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+mn-cs"/>
              </a:rPr>
              <a:t>How much would it cost the NTA?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+mn-cs"/>
              </a:rPr>
              <a:t>Sensitivity analysis – cost of H2, electricity, diesel etc.</a:t>
            </a:r>
          </a:p>
        </p:txBody>
      </p:sp>
      <p:pic>
        <p:nvPicPr>
          <p:cNvPr id="1028" name="Picture 4" descr="Ireland - Wikipedia">
            <a:extLst>
              <a:ext uri="{FF2B5EF4-FFF2-40B4-BE49-F238E27FC236}">
                <a16:creationId xmlns:a16="http://schemas.microsoft.com/office/drawing/2014/main" id="{A1339350-F5D7-4E32-916F-67B4B5237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 r="2" b="9516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A9F1-58E5-4AD3-8CBD-00CC2066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587650-986C-4E1A-9D76-0A944C8C6BA8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2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B477-0906-4DD0-8B4B-4B34AB7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11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97848-F405-42FF-9A2F-04D0186BF373}"/>
              </a:ext>
            </a:extLst>
          </p:cNvPr>
          <p:cNvSpPr txBox="1">
            <a:spLocks/>
          </p:cNvSpPr>
          <p:nvPr/>
        </p:nvSpPr>
        <p:spPr>
          <a:xfrm>
            <a:off x="321445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Galway city case study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3D8A4-F678-4533-95B2-5729017CDF57}"/>
              </a:ext>
            </a:extLst>
          </p:cNvPr>
          <p:cNvSpPr txBox="1">
            <a:spLocks/>
          </p:cNvSpPr>
          <p:nvPr/>
        </p:nvSpPr>
        <p:spPr>
          <a:xfrm>
            <a:off x="1603" y="2153463"/>
            <a:ext cx="5693028" cy="139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HVAC energy consumption reduces BEB range by on average 19km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For a 350 kWh Double Deck BEB, range reduced from 195 km to 176 km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CF7F-79C9-4035-90E9-8EA6C59F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1"/>
          <a:stretch/>
        </p:blipFill>
        <p:spPr>
          <a:xfrm>
            <a:off x="138566" y="909693"/>
            <a:ext cx="5621437" cy="11080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10BF00-EDF6-4844-8FFB-2F1E2F6B9E5D}"/>
              </a:ext>
            </a:extLst>
          </p:cNvPr>
          <p:cNvSpPr txBox="1">
            <a:spLocks/>
          </p:cNvSpPr>
          <p:nvPr/>
        </p:nvSpPr>
        <p:spPr>
          <a:xfrm>
            <a:off x="7788528" y="3630516"/>
            <a:ext cx="3361634" cy="139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71% of buses drive &gt;176km per day -&gt; FCEB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29% drive &lt;176km per day -&gt; BEB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26D2C0-C151-4B6D-9CF8-891C52ED8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726950"/>
              </p:ext>
            </p:extLst>
          </p:nvPr>
        </p:nvGraphicFramePr>
        <p:xfrm>
          <a:off x="321445" y="4621346"/>
          <a:ext cx="52197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9704">
                  <a:extLst>
                    <a:ext uri="{9D8B030D-6E8A-4147-A177-3AD203B41FA5}">
                      <a16:colId xmlns:a16="http://schemas.microsoft.com/office/drawing/2014/main" val="2648789864"/>
                    </a:ext>
                  </a:extLst>
                </a:gridCol>
                <a:gridCol w="824998">
                  <a:extLst>
                    <a:ext uri="{9D8B030D-6E8A-4147-A177-3AD203B41FA5}">
                      <a16:colId xmlns:a16="http://schemas.microsoft.com/office/drawing/2014/main" val="2096592745"/>
                    </a:ext>
                  </a:extLst>
                </a:gridCol>
                <a:gridCol w="824998">
                  <a:extLst>
                    <a:ext uri="{9D8B030D-6E8A-4147-A177-3AD203B41FA5}">
                      <a16:colId xmlns:a16="http://schemas.microsoft.com/office/drawing/2014/main" val="19790552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Price of green hydrogen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7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>
                          <a:effectLst/>
                        </a:rPr>
                        <a:t>€/kg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2863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Price of diesel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400" u="none" strike="noStrike" dirty="0">
                          <a:effectLst/>
                        </a:rPr>
                        <a:t>1.55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€/litre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6977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Price of electricity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>
                          <a:effectLst/>
                        </a:rPr>
                        <a:t>0.16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€/kWh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0723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C2CC3E5-5F93-4927-8154-A1CAF99ABB0B}"/>
              </a:ext>
            </a:extLst>
          </p:cNvPr>
          <p:cNvSpPr txBox="1"/>
          <p:nvPr/>
        </p:nvSpPr>
        <p:spPr>
          <a:xfrm>
            <a:off x="203298" y="4252014"/>
            <a:ext cx="1970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i="1" dirty="0"/>
              <a:t>Fuel price inputs:</a:t>
            </a:r>
            <a:endParaRPr lang="en-IE" sz="1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DC301-9484-4D77-A8E7-63E82C55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528" y="1238167"/>
            <a:ext cx="2777040" cy="22374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CA2C3C-11D9-4608-808C-9FF1EDB7DAAD}"/>
              </a:ext>
            </a:extLst>
          </p:cNvPr>
          <p:cNvCxnSpPr>
            <a:cxnSpLocks/>
          </p:cNvCxnSpPr>
          <p:nvPr/>
        </p:nvCxnSpPr>
        <p:spPr>
          <a:xfrm>
            <a:off x="3187083" y="3302042"/>
            <a:ext cx="4536073" cy="46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9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B477-0906-4DD0-8B4B-4B34AB7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12</a:t>
            </a:fld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3D8A4-F678-4533-95B2-5729017CDF57}"/>
              </a:ext>
            </a:extLst>
          </p:cNvPr>
          <p:cNvSpPr txBox="1">
            <a:spLocks/>
          </p:cNvSpPr>
          <p:nvPr/>
        </p:nvSpPr>
        <p:spPr>
          <a:xfrm>
            <a:off x="6076384" y="882532"/>
            <a:ext cx="5689825" cy="352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Full fleet of overnight charged BEBs not feasible - Bus weight during peak hours (21 tonnes) would exceed EU GVW (19.5 tonnes) for 68% of the fleet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FCEB is most expensive due to higher bus CAPEX and fuel OPEX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I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heapest option: Mixed fleet or potentially an opportunity charged </a:t>
            </a:r>
            <a:r>
              <a:rPr lang="en-IE" sz="2000" dirty="0">
                <a:solidFill>
                  <a:srgbClr val="000000"/>
                </a:solidFill>
                <a:latin typeface="Calibri" panose="020F0502020204030204" pitchFamily="34" charset="0"/>
              </a:rPr>
              <a:t>BEB fleet (further study required)</a:t>
            </a:r>
            <a:endParaRPr lang="en-IE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FFE1F-C91A-4803-8F71-3826F921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2" y="312101"/>
            <a:ext cx="5767316" cy="58831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097848-F405-42FF-9A2F-04D0186BF373}"/>
              </a:ext>
            </a:extLst>
          </p:cNvPr>
          <p:cNvSpPr txBox="1">
            <a:spLocks/>
          </p:cNvSpPr>
          <p:nvPr/>
        </p:nvSpPr>
        <p:spPr>
          <a:xfrm>
            <a:off x="3043310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Galway city case study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86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B477-0906-4DD0-8B4B-4B34AB7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13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97848-F405-42FF-9A2F-04D0186BF373}"/>
              </a:ext>
            </a:extLst>
          </p:cNvPr>
          <p:cNvSpPr txBox="1">
            <a:spLocks/>
          </p:cNvSpPr>
          <p:nvPr/>
        </p:nvSpPr>
        <p:spPr>
          <a:xfrm>
            <a:off x="321445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Galway city case study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3D8A4-F678-4533-95B2-5729017CDF57}"/>
              </a:ext>
            </a:extLst>
          </p:cNvPr>
          <p:cNvSpPr txBox="1">
            <a:spLocks/>
          </p:cNvSpPr>
          <p:nvPr/>
        </p:nvSpPr>
        <p:spPr>
          <a:xfrm>
            <a:off x="7003733" y="1959183"/>
            <a:ext cx="4892344" cy="245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Increasing the distance driven per day leads to a decrease in TCO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FCEBs become more cost competitive at higher Daily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Therefore there is potential for H2 to decarbonise commuter and intercity bus routes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F7B17-E908-4707-A1EC-71133B4F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1344012"/>
            <a:ext cx="6666382" cy="36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B477-0906-4DD0-8B4B-4B34AB7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14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97848-F405-42FF-9A2F-04D0186BF373}"/>
              </a:ext>
            </a:extLst>
          </p:cNvPr>
          <p:cNvSpPr txBox="1">
            <a:spLocks/>
          </p:cNvSpPr>
          <p:nvPr/>
        </p:nvSpPr>
        <p:spPr>
          <a:xfrm>
            <a:off x="321445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Galway city case study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3D8A4-F678-4533-95B2-5729017CDF57}"/>
              </a:ext>
            </a:extLst>
          </p:cNvPr>
          <p:cNvSpPr txBox="1">
            <a:spLocks/>
          </p:cNvSpPr>
          <p:nvPr/>
        </p:nvSpPr>
        <p:spPr>
          <a:xfrm>
            <a:off x="8498289" y="2210922"/>
            <a:ext cx="3766666" cy="314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Fixed Battery size of 350 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DD BEB range: ~175km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Beyond 175 km, a second BEB is added to meet the range requirement – large TCO jump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Without considering infrastructure costs, FCEBs become cost competitive with ICEBs when daily distance exceeds 237 km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763011-8F78-42A8-948F-210427BCA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88652"/>
              </p:ext>
            </p:extLst>
          </p:nvPr>
        </p:nvGraphicFramePr>
        <p:xfrm>
          <a:off x="163914" y="1286849"/>
          <a:ext cx="8334375" cy="46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A7249F-5938-43E7-9793-63878DEA6BE6}"/>
              </a:ext>
            </a:extLst>
          </p:cNvPr>
          <p:cNvSpPr txBox="1">
            <a:spLocks/>
          </p:cNvSpPr>
          <p:nvPr/>
        </p:nvSpPr>
        <p:spPr>
          <a:xfrm>
            <a:off x="1040397" y="573165"/>
            <a:ext cx="8975602" cy="47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Comparing the TCO of a single bus for each powertrain type, Fixing the battery size of the BEB</a:t>
            </a:r>
          </a:p>
        </p:txBody>
      </p:sp>
    </p:spTree>
    <p:extLst>
      <p:ext uri="{BB962C8B-B14F-4D97-AF65-F5344CB8AC3E}">
        <p14:creationId xmlns:p14="http://schemas.microsoft.com/office/powerpoint/2010/main" val="319735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75B583-263F-4D2F-8DA2-E39BF18F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295" y="1151561"/>
            <a:ext cx="3778482" cy="36186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B477-0906-4DD0-8B4B-4B34AB7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15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97848-F405-42FF-9A2F-04D0186BF373}"/>
              </a:ext>
            </a:extLst>
          </p:cNvPr>
          <p:cNvSpPr txBox="1">
            <a:spLocks/>
          </p:cNvSpPr>
          <p:nvPr/>
        </p:nvSpPr>
        <p:spPr>
          <a:xfrm>
            <a:off x="321445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H</a:t>
            </a:r>
            <a:r>
              <a:rPr lang="en-IE" sz="3200" b="1" baseline="-25000" dirty="0">
                <a:solidFill>
                  <a:srgbClr val="1056A7"/>
                </a:solidFill>
                <a:latin typeface="Arial"/>
                <a:cs typeface="Arial"/>
              </a:rPr>
              <a:t>2</a:t>
            </a:r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 for Inter-city buses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3D8A4-F678-4533-95B2-5729017CDF57}"/>
              </a:ext>
            </a:extLst>
          </p:cNvPr>
          <p:cNvSpPr txBox="1">
            <a:spLocks/>
          </p:cNvSpPr>
          <p:nvPr/>
        </p:nvSpPr>
        <p:spPr>
          <a:xfrm>
            <a:off x="8504129" y="4852335"/>
            <a:ext cx="3432226" cy="624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Expressway Route 51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225km one way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8E673-BBA9-44CF-9BD4-825721191661}"/>
              </a:ext>
            </a:extLst>
          </p:cNvPr>
          <p:cNvSpPr txBox="1">
            <a:spLocks/>
          </p:cNvSpPr>
          <p:nvPr/>
        </p:nvSpPr>
        <p:spPr>
          <a:xfrm>
            <a:off x="466223" y="1151561"/>
            <a:ext cx="7014507" cy="4324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Minimum of 500km range required for most inter-city buses.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To complete a day on one charge a BEB would need a battery with &gt;1000kWh capacity – not feasible (weight &amp; recharge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A FCEB could meet this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Fuel cell electric coaches are still in development</a:t>
            </a:r>
          </a:p>
          <a:p>
            <a:r>
              <a:rPr lang="en-IE" sz="2000" dirty="0"/>
              <a:t>The case study will aim to answer questions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What inter-city and commuter routes would be best suited for fuel cell electric coaches?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How much would it cost to transition from the existing buses?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What emission reduction could be achieved?</a:t>
            </a:r>
          </a:p>
        </p:txBody>
      </p:sp>
    </p:spTree>
    <p:extLst>
      <p:ext uri="{BB962C8B-B14F-4D97-AF65-F5344CB8AC3E}">
        <p14:creationId xmlns:p14="http://schemas.microsoft.com/office/powerpoint/2010/main" val="295448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1551B-2BDA-4811-8116-751EA5C87790}"/>
              </a:ext>
            </a:extLst>
          </p:cNvPr>
          <p:cNvSpPr/>
          <p:nvPr/>
        </p:nvSpPr>
        <p:spPr>
          <a:xfrm>
            <a:off x="5104660" y="6232124"/>
            <a:ext cx="3338004" cy="20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6CA6B-10BA-438F-8B74-02186E49A868}"/>
              </a:ext>
            </a:extLst>
          </p:cNvPr>
          <p:cNvSpPr txBox="1">
            <a:spLocks/>
          </p:cNvSpPr>
          <p:nvPr/>
        </p:nvSpPr>
        <p:spPr>
          <a:xfrm>
            <a:off x="6096000" y="2344336"/>
            <a:ext cx="5233834" cy="1084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5400" b="1" dirty="0">
                <a:solidFill>
                  <a:srgbClr val="1056A7"/>
                </a:solidFill>
                <a:latin typeface="Arial"/>
                <a:cs typeface="Arial"/>
              </a:rPr>
              <a:t>Thank You</a:t>
            </a:r>
            <a:endParaRPr lang="en-US" sz="54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16CDC-2989-40BD-A233-3379FA644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316CA6B-10BA-438F-8B74-02186E49A868}"/>
              </a:ext>
            </a:extLst>
          </p:cNvPr>
          <p:cNvSpPr txBox="1">
            <a:spLocks/>
          </p:cNvSpPr>
          <p:nvPr/>
        </p:nvSpPr>
        <p:spPr>
          <a:xfrm>
            <a:off x="99588" y="99397"/>
            <a:ext cx="10565302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Project Goals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89DAB0-D247-44F3-99D1-6EEB152A2AD7}"/>
              </a:ext>
            </a:extLst>
          </p:cNvPr>
          <p:cNvSpPr txBox="1">
            <a:spLocks/>
          </p:cNvSpPr>
          <p:nvPr/>
        </p:nvSpPr>
        <p:spPr>
          <a:xfrm>
            <a:off x="646922" y="1069950"/>
            <a:ext cx="10017968" cy="235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Develop an online Enabling Support Tool to assist bus fleet operators in the transition to Zero Emission Bus (ZEB) fleets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Perform bus fleet decarbonisation case studies for chosen regions in Europe and determine potential of fuel cell electric buses (FCEBs) in those regions</a:t>
            </a:r>
          </a:p>
        </p:txBody>
      </p:sp>
    </p:spTree>
    <p:extLst>
      <p:ext uri="{BB962C8B-B14F-4D97-AF65-F5344CB8AC3E}">
        <p14:creationId xmlns:p14="http://schemas.microsoft.com/office/powerpoint/2010/main" val="140121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316CA6B-10BA-438F-8B74-02186E49A868}"/>
              </a:ext>
            </a:extLst>
          </p:cNvPr>
          <p:cNvSpPr txBox="1">
            <a:spLocks/>
          </p:cNvSpPr>
          <p:nvPr/>
        </p:nvSpPr>
        <p:spPr>
          <a:xfrm>
            <a:off x="62144" y="99397"/>
            <a:ext cx="10602746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Project Objectives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89DAB0-D247-44F3-99D1-6EEB152A2AD7}"/>
              </a:ext>
            </a:extLst>
          </p:cNvPr>
          <p:cNvSpPr txBox="1">
            <a:spLocks/>
          </p:cNvSpPr>
          <p:nvPr/>
        </p:nvSpPr>
        <p:spPr>
          <a:xfrm>
            <a:off x="646922" y="1178194"/>
            <a:ext cx="10017968" cy="3618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Create a Techno-Economic Total Cost of Ownership (TCO) and Total Cost of Abatement (TCA) model for bus fleets in Excel.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Validate model with data from bus fleet operators and 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Work with </a:t>
            </a:r>
            <a:r>
              <a:rPr lang="en-IE" sz="2800" dirty="0" err="1"/>
              <a:t>Gencomm</a:t>
            </a:r>
            <a:r>
              <a:rPr lang="en-IE" sz="2800" dirty="0"/>
              <a:t> partners to develop the online EST by collating relevant information and implementing the Excel model on the online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Model TCO and TCA of different ZEB fleet combinations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Determine suitability of green hydrogen in bus fleets for regions in NWE </a:t>
            </a:r>
          </a:p>
        </p:txBody>
      </p:sp>
    </p:spTree>
    <p:extLst>
      <p:ext uri="{BB962C8B-B14F-4D97-AF65-F5344CB8AC3E}">
        <p14:creationId xmlns:p14="http://schemas.microsoft.com/office/powerpoint/2010/main" val="1312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174EC-A17E-4A33-B0E1-BB03576F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4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F3A808-97C0-4981-84BB-FBB403D8C316}"/>
              </a:ext>
            </a:extLst>
          </p:cNvPr>
          <p:cNvSpPr txBox="1">
            <a:spLocks/>
          </p:cNvSpPr>
          <p:nvPr/>
        </p:nvSpPr>
        <p:spPr>
          <a:xfrm>
            <a:off x="335335" y="99397"/>
            <a:ext cx="10329555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Techno-Economic Model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4E11A9-C1E1-4303-A0EC-CCB8461E560C}"/>
              </a:ext>
            </a:extLst>
          </p:cNvPr>
          <p:cNvSpPr txBox="1">
            <a:spLocks/>
          </p:cNvSpPr>
          <p:nvPr/>
        </p:nvSpPr>
        <p:spPr>
          <a:xfrm>
            <a:off x="335335" y="896864"/>
            <a:ext cx="5631356" cy="3850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Currently models four fleet types: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Internal combustion engine bus (ICEB)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Battery Electric Bus (BEB)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Fuel Cell Electric Bus (FCEB)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b="1" dirty="0"/>
              <a:t>Mixed fleet </a:t>
            </a:r>
            <a:r>
              <a:rPr lang="en-IE" sz="2400" dirty="0"/>
              <a:t>of BEBs &amp; FCEBs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And three bus sizes: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Single-Deck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Double-Deck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2400" dirty="0"/>
              <a:t>Articulated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F3F11-3349-427A-9A28-00E8936538EA}"/>
              </a:ext>
            </a:extLst>
          </p:cNvPr>
          <p:cNvSpPr txBox="1"/>
          <p:nvPr/>
        </p:nvSpPr>
        <p:spPr>
          <a:xfrm>
            <a:off x="784514" y="4747491"/>
            <a:ext cx="3163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/>
              <a:t>#1 Rule: Buses in new fleet must match existing buses in </a:t>
            </a:r>
            <a:r>
              <a:rPr lang="en-IE" sz="2000" b="1" dirty="0"/>
              <a:t>size</a:t>
            </a:r>
            <a:r>
              <a:rPr lang="en-IE" sz="2000" dirty="0"/>
              <a:t> and </a:t>
            </a:r>
            <a:r>
              <a:rPr lang="en-IE" sz="2000" b="1" dirty="0"/>
              <a:t>range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9F9D8-28D7-4C90-B0D2-D9CECA76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691" y="379044"/>
            <a:ext cx="2413864" cy="5548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6DB6E-A426-467A-A611-C205A564875B}"/>
              </a:ext>
            </a:extLst>
          </p:cNvPr>
          <p:cNvSpPr txBox="1"/>
          <p:nvPr/>
        </p:nvSpPr>
        <p:spPr>
          <a:xfrm>
            <a:off x="8666917" y="2360819"/>
            <a:ext cx="33218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/>
              <a:t>Input process aimed at dividing the bus fleet into a mixed fleet considering regional </a:t>
            </a:r>
            <a:r>
              <a:rPr lang="en-IE" sz="2000" b="1" dirty="0"/>
              <a:t>weather conditions, road topology </a:t>
            </a:r>
            <a:r>
              <a:rPr lang="en-IE" sz="2000" dirty="0"/>
              <a:t>and</a:t>
            </a:r>
            <a:r>
              <a:rPr lang="en-IE" sz="2000" b="1" dirty="0"/>
              <a:t> bus weight</a:t>
            </a:r>
          </a:p>
        </p:txBody>
      </p:sp>
    </p:spTree>
    <p:extLst>
      <p:ext uri="{BB962C8B-B14F-4D97-AF65-F5344CB8AC3E}">
        <p14:creationId xmlns:p14="http://schemas.microsoft.com/office/powerpoint/2010/main" val="19889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C361-88EB-4657-9116-E1923196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5</a:t>
            </a:fld>
            <a:endParaRPr lang="en-I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D847A4-B1B8-4BD7-8D6B-FFC1FF0DD3B8}"/>
              </a:ext>
            </a:extLst>
          </p:cNvPr>
          <p:cNvGraphicFramePr>
            <a:graphicFrameLocks/>
          </p:cNvGraphicFramePr>
          <p:nvPr/>
        </p:nvGraphicFramePr>
        <p:xfrm>
          <a:off x="183470" y="943429"/>
          <a:ext cx="8423956" cy="459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1E8C0FE-B9D7-4E16-B9B0-84D7840B10BF}"/>
              </a:ext>
            </a:extLst>
          </p:cNvPr>
          <p:cNvSpPr txBox="1">
            <a:spLocks/>
          </p:cNvSpPr>
          <p:nvPr/>
        </p:nvSpPr>
        <p:spPr>
          <a:xfrm>
            <a:off x="0" y="121997"/>
            <a:ext cx="10457895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Battery Sizing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8F1502-7A27-4159-AB93-A456D7E98A29}"/>
              </a:ext>
            </a:extLst>
          </p:cNvPr>
          <p:cNvSpPr txBox="1">
            <a:spLocks/>
          </p:cNvSpPr>
          <p:nvPr/>
        </p:nvSpPr>
        <p:spPr>
          <a:xfrm>
            <a:off x="8447314" y="2284500"/>
            <a:ext cx="3619501" cy="173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Iterative calculations done in Excel – polynomial function fitted to the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Polynomial function for battery size can be used easily on online interface</a:t>
            </a:r>
          </a:p>
        </p:txBody>
      </p:sp>
    </p:spTree>
    <p:extLst>
      <p:ext uri="{BB962C8B-B14F-4D97-AF65-F5344CB8AC3E}">
        <p14:creationId xmlns:p14="http://schemas.microsoft.com/office/powerpoint/2010/main" val="371916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C361-88EB-4657-9116-E1923196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6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8C0FE-B9D7-4E16-B9B0-84D7840B10BF}"/>
              </a:ext>
            </a:extLst>
          </p:cNvPr>
          <p:cNvSpPr txBox="1">
            <a:spLocks/>
          </p:cNvSpPr>
          <p:nvPr/>
        </p:nvSpPr>
        <p:spPr>
          <a:xfrm>
            <a:off x="0" y="121997"/>
            <a:ext cx="10457895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Battery Sizing- Steep routes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8F1502-7A27-4159-AB93-A456D7E98A29}"/>
              </a:ext>
            </a:extLst>
          </p:cNvPr>
          <p:cNvSpPr txBox="1">
            <a:spLocks/>
          </p:cNvSpPr>
          <p:nvPr/>
        </p:nvSpPr>
        <p:spPr>
          <a:xfrm>
            <a:off x="8447314" y="2284500"/>
            <a:ext cx="3619501" cy="173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Iterative calculations done in Excel – polynomial function fitted to the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Polynomial function for battery size can be used easily on online interface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25DCB-7C9D-4EFD-ADE1-7126A56E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" y="805724"/>
            <a:ext cx="8717641" cy="49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2819ED-92C1-4BD8-9785-6E8BC9C2371C}"/>
              </a:ext>
            </a:extLst>
          </p:cNvPr>
          <p:cNvSpPr txBox="1">
            <a:spLocks/>
          </p:cNvSpPr>
          <p:nvPr/>
        </p:nvSpPr>
        <p:spPr>
          <a:xfrm>
            <a:off x="419100" y="10242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Steep Routes input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92C2C-7FE9-49AD-9BAA-1B933E28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58" y="733042"/>
            <a:ext cx="3938907" cy="2243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8F39DF-95E6-4008-A11F-9985B08788F0}"/>
              </a:ext>
            </a:extLst>
          </p:cNvPr>
          <p:cNvGrpSpPr/>
          <p:nvPr/>
        </p:nvGrpSpPr>
        <p:grpSpPr>
          <a:xfrm>
            <a:off x="266467" y="901011"/>
            <a:ext cx="3948611" cy="2896113"/>
            <a:chOff x="591783" y="596042"/>
            <a:chExt cx="5053257" cy="36207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1A2F63-FED6-4E0D-B297-E97F41AC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83" y="596042"/>
              <a:ext cx="5053257" cy="21827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251D99-CA1D-4E9E-A433-53BA44DD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783" y="2778782"/>
              <a:ext cx="5053257" cy="143805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65317A-ABBA-4A0B-AC9B-C19FFBD8BE36}"/>
              </a:ext>
            </a:extLst>
          </p:cNvPr>
          <p:cNvSpPr txBox="1">
            <a:spLocks/>
          </p:cNvSpPr>
          <p:nvPr/>
        </p:nvSpPr>
        <p:spPr>
          <a:xfrm>
            <a:off x="748761" y="5588592"/>
            <a:ext cx="3195956" cy="56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b="1" dirty="0"/>
              <a:t>Plot route and copy-paste route gradient data into model</a:t>
            </a:r>
          </a:p>
          <a:p>
            <a:endParaRPr lang="en-IE" sz="1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4011E4-8EBE-4299-8870-C0BBEF032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259" y="3089811"/>
            <a:ext cx="3938906" cy="2292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EB00E3-2D65-4469-BF12-7DE14CE91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861" y="701752"/>
            <a:ext cx="2483419" cy="5240309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B6CDBDF-FFB6-4293-82B1-E4075701D893}"/>
              </a:ext>
            </a:extLst>
          </p:cNvPr>
          <p:cNvSpPr txBox="1">
            <a:spLocks/>
          </p:cNvSpPr>
          <p:nvPr/>
        </p:nvSpPr>
        <p:spPr>
          <a:xfrm>
            <a:off x="4477287" y="5588592"/>
            <a:ext cx="3593893" cy="60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1600" b="1" dirty="0"/>
              <a:t>Energy consumption penalty and BEB range reduction calculated for this route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29D060-C176-4C88-883E-C76708A400DA}"/>
              </a:ext>
            </a:extLst>
          </p:cNvPr>
          <p:cNvSpPr/>
          <p:nvPr/>
        </p:nvSpPr>
        <p:spPr>
          <a:xfrm>
            <a:off x="8414374" y="5858723"/>
            <a:ext cx="3700779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E857FA9-9667-454F-AC58-06F9368E19B5}"/>
              </a:ext>
            </a:extLst>
          </p:cNvPr>
          <p:cNvSpPr txBox="1">
            <a:spLocks/>
          </p:cNvSpPr>
          <p:nvPr/>
        </p:nvSpPr>
        <p:spPr>
          <a:xfrm>
            <a:off x="9130861" y="5819553"/>
            <a:ext cx="2917618" cy="60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1600" b="1" dirty="0"/>
              <a:t>Input buses on this route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C25342B-4BFD-4456-81A6-F254C1D5281C}"/>
              </a:ext>
            </a:extLst>
          </p:cNvPr>
          <p:cNvSpPr/>
          <p:nvPr/>
        </p:nvSpPr>
        <p:spPr>
          <a:xfrm>
            <a:off x="3741497" y="5783705"/>
            <a:ext cx="546414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8C047E6-28D9-4B88-B7A0-9C04679DFA4C}"/>
              </a:ext>
            </a:extLst>
          </p:cNvPr>
          <p:cNvSpPr/>
          <p:nvPr/>
        </p:nvSpPr>
        <p:spPr>
          <a:xfrm>
            <a:off x="8297958" y="5868652"/>
            <a:ext cx="546414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CD539-D369-4496-84F8-3F4FEC522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48511"/>
              </p:ext>
            </p:extLst>
          </p:nvPr>
        </p:nvGraphicFramePr>
        <p:xfrm>
          <a:off x="653272" y="3992411"/>
          <a:ext cx="31750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006">
                  <a:extLst>
                    <a:ext uri="{9D8B030D-6E8A-4147-A177-3AD203B41FA5}">
                      <a16:colId xmlns:a16="http://schemas.microsoft.com/office/drawing/2014/main" val="891147827"/>
                    </a:ext>
                  </a:extLst>
                </a:gridCol>
                <a:gridCol w="712949">
                  <a:extLst>
                    <a:ext uri="{9D8B030D-6E8A-4147-A177-3AD203B41FA5}">
                      <a16:colId xmlns:a16="http://schemas.microsoft.com/office/drawing/2014/main" val="2359618426"/>
                    </a:ext>
                  </a:extLst>
                </a:gridCol>
                <a:gridCol w="865045">
                  <a:extLst>
                    <a:ext uri="{9D8B030D-6E8A-4147-A177-3AD203B41FA5}">
                      <a16:colId xmlns:a16="http://schemas.microsoft.com/office/drawing/2014/main" val="130327251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Distance from Start (km)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Gradient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SFC Penalty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6962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</a:t>
                      </a:r>
                      <a:endParaRPr lang="en-IE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-1.10%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-0.27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7695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0.09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-2.20%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-0.56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2059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0.18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1.10%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0.30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4132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0.27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2.20%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0.68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396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A8BE-88C2-4131-A9E0-4F9AF02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8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48FB2A-970C-41E3-8AE5-9EFFF1842C12}"/>
              </a:ext>
            </a:extLst>
          </p:cNvPr>
          <p:cNvSpPr txBox="1">
            <a:spLocks/>
          </p:cNvSpPr>
          <p:nvPr/>
        </p:nvSpPr>
        <p:spPr>
          <a:xfrm>
            <a:off x="348078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 dirty="0">
                <a:solidFill>
                  <a:srgbClr val="1056A7"/>
                </a:solidFill>
                <a:latin typeface="Arial"/>
                <a:cs typeface="Arial"/>
              </a:rPr>
              <a:t>Steep Routes input – simplified for online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C46FE-676F-42A9-9A86-426E2581E319}"/>
              </a:ext>
            </a:extLst>
          </p:cNvPr>
          <p:cNvSpPr txBox="1">
            <a:spLocks/>
          </p:cNvSpPr>
          <p:nvPr/>
        </p:nvSpPr>
        <p:spPr>
          <a:xfrm>
            <a:off x="673555" y="1151561"/>
            <a:ext cx="7014507" cy="361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Select a category between ‘moderately hilly’ and ‘very hilly’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Selection corresponds to a Specific Fuel Consumption penalty</a:t>
            </a:r>
          </a:p>
        </p:txBody>
      </p:sp>
    </p:spTree>
    <p:extLst>
      <p:ext uri="{BB962C8B-B14F-4D97-AF65-F5344CB8AC3E}">
        <p14:creationId xmlns:p14="http://schemas.microsoft.com/office/powerpoint/2010/main" val="295986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A8BE-88C2-4131-A9E0-4F9AF02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9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48FB2A-970C-41E3-8AE5-9EFFF1842C12}"/>
              </a:ext>
            </a:extLst>
          </p:cNvPr>
          <p:cNvSpPr txBox="1">
            <a:spLocks/>
          </p:cNvSpPr>
          <p:nvPr/>
        </p:nvSpPr>
        <p:spPr>
          <a:xfrm>
            <a:off x="348078" y="0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3200" b="1">
                <a:solidFill>
                  <a:srgbClr val="1056A7"/>
                </a:solidFill>
                <a:latin typeface="Arial"/>
                <a:cs typeface="Arial"/>
              </a:rPr>
              <a:t>Region-specific costs – optional inputs</a:t>
            </a:r>
            <a:endParaRPr lang="en-US" sz="32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8379D-EF5A-429F-9A45-44B6D86907BE}"/>
              </a:ext>
            </a:extLst>
          </p:cNvPr>
          <p:cNvSpPr txBox="1">
            <a:spLocks/>
          </p:cNvSpPr>
          <p:nvPr/>
        </p:nvSpPr>
        <p:spPr>
          <a:xfrm>
            <a:off x="497890" y="992680"/>
            <a:ext cx="11196219" cy="2729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/>
              <a:t>Some aspects of CAPEX and OPEX of bus fleets cannot be assumed as they vary heavily with region,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Cost of grid connection for charging station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Fuel &amp; electricity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Bus and equipment costs</a:t>
            </a:r>
          </a:p>
          <a:p>
            <a:r>
              <a:rPr lang="en-IE" sz="2800" dirty="0"/>
              <a:t>There will be the option to </a:t>
            </a:r>
            <a:r>
              <a:rPr lang="en-IE" sz="2800" b="1" dirty="0"/>
              <a:t>input these costs </a:t>
            </a:r>
            <a:r>
              <a:rPr lang="en-IE" sz="2800" dirty="0"/>
              <a:t>instead of using a basic assumption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C5A55-0BDB-4EE9-B14C-A315E605F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8"/>
          <a:stretch/>
        </p:blipFill>
        <p:spPr>
          <a:xfrm>
            <a:off x="497890" y="3802898"/>
            <a:ext cx="6617277" cy="16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6" ma:contentTypeDescription="Create a new document." ma:contentTypeScope="" ma:versionID="f5053edf770b717ebcb37bbf206ac081">
  <xsd:schema xmlns:xsd="http://www.w3.org/2001/XMLSchema" xmlns:xs="http://www.w3.org/2001/XMLSchema" xmlns:p="http://schemas.microsoft.com/office/2006/metadata/properties" xmlns:ns2="ef0b0bf8-9b2d-4537-a09e-480623a224ba" xmlns:ns3="2da53725-c213-4832-8455-5b77bdce4d15" targetNamespace="http://schemas.microsoft.com/office/2006/metadata/properties" ma:root="true" ma:fieldsID="1bbf1c4c4accfefd790db6041a638be9" ns2:_="" ns3:_="">
    <xsd:import namespace="ef0b0bf8-9b2d-4537-a09e-480623a224ba"/>
    <xsd:import namespace="2da53725-c213-4832-8455-5b77bdce4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7bf049-79e0-4458-bfc8-87e433a75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53725-c213-4832-8455-5b77bdce4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0402ad-248b-474e-8e13-1ac2c6c98289}" ma:internalName="TaxCatchAll" ma:showField="CatchAllData" ma:web="2da53725-c213-4832-8455-5b77bdce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a53725-c213-4832-8455-5b77bdce4d15" xsi:nil="true"/>
    <lcf76f155ced4ddcb4097134ff3c332f xmlns="ef0b0bf8-9b2d-4537-a09e-480623a224b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54718-2052-44A5-A9CF-C9CE5B1301B3}"/>
</file>

<file path=customXml/itemProps2.xml><?xml version="1.0" encoding="utf-8"?>
<ds:datastoreItem xmlns:ds="http://schemas.openxmlformats.org/officeDocument/2006/customXml" ds:itemID="{904E3CE3-2A56-40F0-AD13-7411ECFEA7AF}">
  <ds:schemaRefs>
    <ds:schemaRef ds:uri="e5db39d2-bf6a-433d-ba4c-0f5e895f75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6787C1-4C09-4EF3-BF0B-F04E0691D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904</Words>
  <Application>Microsoft Office PowerPoint</Application>
  <PresentationFormat>Widescreen</PresentationFormat>
  <Paragraphs>135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Neue Plak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Monaghan, Rory</dc:creator>
  <cp:lastModifiedBy>CUMMINS, TADGH</cp:lastModifiedBy>
  <cp:revision>24</cp:revision>
  <dcterms:created xsi:type="dcterms:W3CDTF">2018-06-07T08:53:54Z</dcterms:created>
  <dcterms:modified xsi:type="dcterms:W3CDTF">2022-09-22T08:25:04Z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