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83" r:id="rId5"/>
    <p:sldId id="313" r:id="rId6"/>
    <p:sldId id="315" r:id="rId7"/>
    <p:sldId id="324" r:id="rId8"/>
    <p:sldId id="316" r:id="rId9"/>
    <p:sldId id="317" r:id="rId10"/>
    <p:sldId id="325" r:id="rId11"/>
    <p:sldId id="326" r:id="rId12"/>
    <p:sldId id="332" r:id="rId13"/>
    <p:sldId id="334" r:id="rId14"/>
    <p:sldId id="328" r:id="rId15"/>
    <p:sldId id="335" r:id="rId16"/>
    <p:sldId id="330" r:id="rId17"/>
    <p:sldId id="336" r:id="rId18"/>
    <p:sldId id="329" r:id="rId19"/>
    <p:sldId id="331" r:id="rId20"/>
    <p:sldId id="337" r:id="rId21"/>
    <p:sldId id="327" r:id="rId22"/>
    <p:sldId id="338" r:id="rId23"/>
    <p:sldId id="333" r:id="rId24"/>
    <p:sldId id="29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hiannon Hunt" initials="RH" lastIdx="1" clrIdx="0">
    <p:extLst>
      <p:ext uri="{19B8F6BF-5375-455C-9EA6-DF929625EA0E}">
        <p15:presenceInfo xmlns:p15="http://schemas.microsoft.com/office/powerpoint/2012/main" userId="S::55140956@ad.mmu.ac.uk::c6b04a58-07ec-4006-9daa-fc11d03345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9F"/>
    <a:srgbClr val="97C03C"/>
    <a:srgbClr val="F4C014"/>
    <a:srgbClr val="EF717D"/>
    <a:srgbClr val="7EA7BB"/>
    <a:srgbClr val="019562"/>
    <a:srgbClr val="6A5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632FF7-53C4-4900-853B-3C10BC3C7E75}" v="96" dt="2022-10-05T17:30:34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31" autoAdjust="0"/>
    <p:restoredTop sz="76190" autoAdjust="0"/>
  </p:normalViewPr>
  <p:slideViewPr>
    <p:cSldViewPr snapToGrid="0" snapToObjects="1">
      <p:cViewPr varScale="1">
        <p:scale>
          <a:sx n="71" d="100"/>
          <a:sy n="71" d="100"/>
        </p:scale>
        <p:origin x="1063" y="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non Hunt" userId="c6b04a58-07ec-4006-9daa-fc11d0334515" providerId="ADAL" clId="{AD632FF7-53C4-4900-853B-3C10BC3C7E75}"/>
    <pc:docChg chg="undo custSel addSld delSld modSld sldOrd">
      <pc:chgData name="Rhiannon Hunt" userId="c6b04a58-07ec-4006-9daa-fc11d0334515" providerId="ADAL" clId="{AD632FF7-53C4-4900-853B-3C10BC3C7E75}" dt="2022-10-05T17:35:55.642" v="7972" actId="20577"/>
      <pc:docMkLst>
        <pc:docMk/>
      </pc:docMkLst>
      <pc:sldChg chg="modSp mod">
        <pc:chgData name="Rhiannon Hunt" userId="c6b04a58-07ec-4006-9daa-fc11d0334515" providerId="ADAL" clId="{AD632FF7-53C4-4900-853B-3C10BC3C7E75}" dt="2022-09-28T16:03:37.655" v="1" actId="14100"/>
        <pc:sldMkLst>
          <pc:docMk/>
          <pc:sldMk cId="1948709078" sldId="283"/>
        </pc:sldMkLst>
        <pc:spChg chg="mod">
          <ac:chgData name="Rhiannon Hunt" userId="c6b04a58-07ec-4006-9daa-fc11d0334515" providerId="ADAL" clId="{AD632FF7-53C4-4900-853B-3C10BC3C7E75}" dt="2022-09-28T16:03:37.655" v="1" actId="14100"/>
          <ac:spMkLst>
            <pc:docMk/>
            <pc:sldMk cId="1948709078" sldId="283"/>
            <ac:spMk id="8" creationId="{925710E7-16A0-4DBE-9173-83A756E6B56F}"/>
          </ac:spMkLst>
        </pc:spChg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2220522024" sldId="301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3798951361" sldId="304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2343635915" sldId="308"/>
        </pc:sldMkLst>
      </pc:sldChg>
      <pc:sldChg chg="modSp mod ord">
        <pc:chgData name="Rhiannon Hunt" userId="c6b04a58-07ec-4006-9daa-fc11d0334515" providerId="ADAL" clId="{AD632FF7-53C4-4900-853B-3C10BC3C7E75}" dt="2022-09-28T16:35:55.670" v="1811" actId="20577"/>
        <pc:sldMkLst>
          <pc:docMk/>
          <pc:sldMk cId="1988821761" sldId="313"/>
        </pc:sldMkLst>
        <pc:spChg chg="mod">
          <ac:chgData name="Rhiannon Hunt" userId="c6b04a58-07ec-4006-9daa-fc11d0334515" providerId="ADAL" clId="{AD632FF7-53C4-4900-853B-3C10BC3C7E75}" dt="2022-09-28T16:35:55.670" v="1811" actId="20577"/>
          <ac:spMkLst>
            <pc:docMk/>
            <pc:sldMk cId="1988821761" sldId="313"/>
            <ac:spMk id="4" creationId="{0B6131C5-8ED2-45C2-89AD-24CA3973B3F7}"/>
          </ac:spMkLst>
        </pc:spChg>
        <pc:spChg chg="mod">
          <ac:chgData name="Rhiannon Hunt" userId="c6b04a58-07ec-4006-9daa-fc11d0334515" providerId="ADAL" clId="{AD632FF7-53C4-4900-853B-3C10BC3C7E75}" dt="2022-09-28T16:09:25.082" v="158" actId="20577"/>
          <ac:spMkLst>
            <pc:docMk/>
            <pc:sldMk cId="1988821761" sldId="313"/>
            <ac:spMk id="53" creationId="{3DCA7BDF-041B-4F56-AFA1-D9B8575FBA1C}"/>
          </ac:spMkLst>
        </pc:spChg>
      </pc:sldChg>
      <pc:sldChg chg="del">
        <pc:chgData name="Rhiannon Hunt" userId="c6b04a58-07ec-4006-9daa-fc11d0334515" providerId="ADAL" clId="{AD632FF7-53C4-4900-853B-3C10BC3C7E75}" dt="2022-09-28T16:12:31.916" v="269" actId="2696"/>
        <pc:sldMkLst>
          <pc:docMk/>
          <pc:sldMk cId="241214278" sldId="314"/>
        </pc:sldMkLst>
      </pc:sldChg>
      <pc:sldChg chg="addSp delSp modSp mod ord">
        <pc:chgData name="Rhiannon Hunt" userId="c6b04a58-07ec-4006-9daa-fc11d0334515" providerId="ADAL" clId="{AD632FF7-53C4-4900-853B-3C10BC3C7E75}" dt="2022-09-28T16:10:14.100" v="223" actId="1076"/>
        <pc:sldMkLst>
          <pc:docMk/>
          <pc:sldMk cId="1612196640" sldId="315"/>
        </pc:sldMkLst>
        <pc:spChg chg="del mod">
          <ac:chgData name="Rhiannon Hunt" userId="c6b04a58-07ec-4006-9daa-fc11d0334515" providerId="ADAL" clId="{AD632FF7-53C4-4900-853B-3C10BC3C7E75}" dt="2022-09-28T16:07:04.549" v="118" actId="478"/>
          <ac:spMkLst>
            <pc:docMk/>
            <pc:sldMk cId="1612196640" sldId="315"/>
            <ac:spMk id="4" creationId="{88B87E04-D5ED-4332-A86E-985D555DA0EB}"/>
          </ac:spMkLst>
        </pc:spChg>
        <pc:spChg chg="add mod">
          <ac:chgData name="Rhiannon Hunt" userId="c6b04a58-07ec-4006-9daa-fc11d0334515" providerId="ADAL" clId="{AD632FF7-53C4-4900-853B-3C10BC3C7E75}" dt="2022-09-28T16:10:01.823" v="221" actId="20577"/>
          <ac:spMkLst>
            <pc:docMk/>
            <pc:sldMk cId="1612196640" sldId="315"/>
            <ac:spMk id="7" creationId="{9ABA3292-94E7-4D9E-8328-E4BC4CF0A34B}"/>
          </ac:spMkLst>
        </pc:spChg>
        <pc:spChg chg="mod">
          <ac:chgData name="Rhiannon Hunt" userId="c6b04a58-07ec-4006-9daa-fc11d0334515" providerId="ADAL" clId="{AD632FF7-53C4-4900-853B-3C10BC3C7E75}" dt="2022-09-28T16:09:38.131" v="191" actId="20577"/>
          <ac:spMkLst>
            <pc:docMk/>
            <pc:sldMk cId="1612196640" sldId="315"/>
            <ac:spMk id="53" creationId="{3DCA7BDF-041B-4F56-AFA1-D9B8575FBA1C}"/>
          </ac:spMkLst>
        </pc:spChg>
        <pc:picChg chg="add mod">
          <ac:chgData name="Rhiannon Hunt" userId="c6b04a58-07ec-4006-9daa-fc11d0334515" providerId="ADAL" clId="{AD632FF7-53C4-4900-853B-3C10BC3C7E75}" dt="2022-09-28T16:10:14.100" v="223" actId="1076"/>
          <ac:picMkLst>
            <pc:docMk/>
            <pc:sldMk cId="1612196640" sldId="315"/>
            <ac:picMk id="5" creationId="{A4DAAA47-4A91-4AF9-9FB5-B4B6FCAD69E8}"/>
          </ac:picMkLst>
        </pc:picChg>
        <pc:picChg chg="del">
          <ac:chgData name="Rhiannon Hunt" userId="c6b04a58-07ec-4006-9daa-fc11d0334515" providerId="ADAL" clId="{AD632FF7-53C4-4900-853B-3C10BC3C7E75}" dt="2022-09-28T16:04:30.724" v="71" actId="478"/>
          <ac:picMkLst>
            <pc:docMk/>
            <pc:sldMk cId="1612196640" sldId="315"/>
            <ac:picMk id="6" creationId="{8194FC8E-61BA-4237-A90F-24579AAE595C}"/>
          </ac:picMkLst>
        </pc:picChg>
      </pc:sldChg>
      <pc:sldChg chg="addSp delSp modSp mod">
        <pc:chgData name="Rhiannon Hunt" userId="c6b04a58-07ec-4006-9daa-fc11d0334515" providerId="ADAL" clId="{AD632FF7-53C4-4900-853B-3C10BC3C7E75}" dt="2022-09-28T16:24:02.418" v="1156" actId="20577"/>
        <pc:sldMkLst>
          <pc:docMk/>
          <pc:sldMk cId="1372346999" sldId="316"/>
        </pc:sldMkLst>
        <pc:spChg chg="del">
          <ac:chgData name="Rhiannon Hunt" userId="c6b04a58-07ec-4006-9daa-fc11d0334515" providerId="ADAL" clId="{AD632FF7-53C4-4900-853B-3C10BC3C7E75}" dt="2022-09-28T16:12:37.273" v="270" actId="478"/>
          <ac:spMkLst>
            <pc:docMk/>
            <pc:sldMk cId="1372346999" sldId="316"/>
            <ac:spMk id="11" creationId="{56A36417-5E42-467C-8F4F-0E857E274079}"/>
          </ac:spMkLst>
        </pc:spChg>
        <pc:spChg chg="del">
          <ac:chgData name="Rhiannon Hunt" userId="c6b04a58-07ec-4006-9daa-fc11d0334515" providerId="ADAL" clId="{AD632FF7-53C4-4900-853B-3C10BC3C7E75}" dt="2022-09-28T16:12:37.273" v="270" actId="478"/>
          <ac:spMkLst>
            <pc:docMk/>
            <pc:sldMk cId="1372346999" sldId="316"/>
            <ac:spMk id="12" creationId="{A0CD3AEA-2230-4D0D-A8E5-7C4B1DDA9AA6}"/>
          </ac:spMkLst>
        </pc:spChg>
        <pc:spChg chg="del">
          <ac:chgData name="Rhiannon Hunt" userId="c6b04a58-07ec-4006-9daa-fc11d0334515" providerId="ADAL" clId="{AD632FF7-53C4-4900-853B-3C10BC3C7E75}" dt="2022-09-28T16:12:37.273" v="270" actId="478"/>
          <ac:spMkLst>
            <pc:docMk/>
            <pc:sldMk cId="1372346999" sldId="316"/>
            <ac:spMk id="13" creationId="{36C22BEC-B468-482E-9C02-1B01354AD116}"/>
          </ac:spMkLst>
        </pc:spChg>
        <pc:spChg chg="add mod">
          <ac:chgData name="Rhiannon Hunt" userId="c6b04a58-07ec-4006-9daa-fc11d0334515" providerId="ADAL" clId="{AD632FF7-53C4-4900-853B-3C10BC3C7E75}" dt="2022-09-28T16:24:02.418" v="1156" actId="20577"/>
          <ac:spMkLst>
            <pc:docMk/>
            <pc:sldMk cId="1372346999" sldId="316"/>
            <ac:spMk id="14" creationId="{6CEB3BD3-EEF9-42D3-8080-14A0BBACA7C7}"/>
          </ac:spMkLst>
        </pc:spChg>
        <pc:spChg chg="mod">
          <ac:chgData name="Rhiannon Hunt" userId="c6b04a58-07ec-4006-9daa-fc11d0334515" providerId="ADAL" clId="{AD632FF7-53C4-4900-853B-3C10BC3C7E75}" dt="2022-09-28T16:14:46.023" v="342" actId="20577"/>
          <ac:spMkLst>
            <pc:docMk/>
            <pc:sldMk cId="1372346999" sldId="316"/>
            <ac:spMk id="53" creationId="{3DCA7BDF-041B-4F56-AFA1-D9B8575FBA1C}"/>
          </ac:spMkLst>
        </pc:spChg>
        <pc:picChg chg="del">
          <ac:chgData name="Rhiannon Hunt" userId="c6b04a58-07ec-4006-9daa-fc11d0334515" providerId="ADAL" clId="{AD632FF7-53C4-4900-853B-3C10BC3C7E75}" dt="2022-09-28T16:12:37.273" v="270" actId="478"/>
          <ac:picMkLst>
            <pc:docMk/>
            <pc:sldMk cId="1372346999" sldId="316"/>
            <ac:picMk id="7" creationId="{258B092F-9581-4334-9EF0-456033481169}"/>
          </ac:picMkLst>
        </pc:picChg>
        <pc:picChg chg="del">
          <ac:chgData name="Rhiannon Hunt" userId="c6b04a58-07ec-4006-9daa-fc11d0334515" providerId="ADAL" clId="{AD632FF7-53C4-4900-853B-3C10BC3C7E75}" dt="2022-09-28T16:12:37.273" v="270" actId="478"/>
          <ac:picMkLst>
            <pc:docMk/>
            <pc:sldMk cId="1372346999" sldId="316"/>
            <ac:picMk id="8" creationId="{D3F75377-8CF1-476D-A0F4-3785DC1588E9}"/>
          </ac:picMkLst>
        </pc:picChg>
        <pc:picChg chg="add mod">
          <ac:chgData name="Rhiannon Hunt" userId="c6b04a58-07ec-4006-9daa-fc11d0334515" providerId="ADAL" clId="{AD632FF7-53C4-4900-853B-3C10BC3C7E75}" dt="2022-09-28T16:14:55.991" v="343" actId="1076"/>
          <ac:picMkLst>
            <pc:docMk/>
            <pc:sldMk cId="1372346999" sldId="316"/>
            <ac:picMk id="9" creationId="{C6E0DA6F-BB10-4C49-B806-CD2BD18F1A3F}"/>
          </ac:picMkLst>
        </pc:picChg>
        <pc:picChg chg="del">
          <ac:chgData name="Rhiannon Hunt" userId="c6b04a58-07ec-4006-9daa-fc11d0334515" providerId="ADAL" clId="{AD632FF7-53C4-4900-853B-3C10BC3C7E75}" dt="2022-09-28T16:12:37.273" v="270" actId="478"/>
          <ac:picMkLst>
            <pc:docMk/>
            <pc:sldMk cId="1372346999" sldId="316"/>
            <ac:picMk id="10" creationId="{B78840D1-18B2-4ED6-A2ED-CB101EB689A7}"/>
          </ac:picMkLst>
        </pc:picChg>
      </pc:sldChg>
      <pc:sldChg chg="addSp delSp modSp mod modNotesTx">
        <pc:chgData name="Rhiannon Hunt" userId="c6b04a58-07ec-4006-9daa-fc11d0334515" providerId="ADAL" clId="{AD632FF7-53C4-4900-853B-3C10BC3C7E75}" dt="2022-10-05T17:27:51.806" v="7392" actId="20577"/>
        <pc:sldMkLst>
          <pc:docMk/>
          <pc:sldMk cId="392949664" sldId="317"/>
        </pc:sldMkLst>
        <pc:spChg chg="add mod">
          <ac:chgData name="Rhiannon Hunt" userId="c6b04a58-07ec-4006-9daa-fc11d0334515" providerId="ADAL" clId="{AD632FF7-53C4-4900-853B-3C10BC3C7E75}" dt="2022-09-28T16:33:47.300" v="1720" actId="255"/>
          <ac:spMkLst>
            <pc:docMk/>
            <pc:sldMk cId="392949664" sldId="317"/>
            <ac:spMk id="2" creationId="{320DF5D8-897D-4CB8-B164-82D24A1F1D20}"/>
          </ac:spMkLst>
        </pc:spChg>
        <pc:spChg chg="del mod">
          <ac:chgData name="Rhiannon Hunt" userId="c6b04a58-07ec-4006-9daa-fc11d0334515" providerId="ADAL" clId="{AD632FF7-53C4-4900-853B-3C10BC3C7E75}" dt="2022-09-28T16:25:00.748" v="1163" actId="478"/>
          <ac:spMkLst>
            <pc:docMk/>
            <pc:sldMk cId="392949664" sldId="317"/>
            <ac:spMk id="4" creationId="{88B87E04-D5ED-4332-A86E-985D555DA0EB}"/>
          </ac:spMkLst>
        </pc:spChg>
        <pc:spChg chg="add mod">
          <ac:chgData name="Rhiannon Hunt" userId="c6b04a58-07ec-4006-9daa-fc11d0334515" providerId="ADAL" clId="{AD632FF7-53C4-4900-853B-3C10BC3C7E75}" dt="2022-09-28T16:26:57.552" v="1207" actId="20577"/>
          <ac:spMkLst>
            <pc:docMk/>
            <pc:sldMk cId="392949664" sldId="317"/>
            <ac:spMk id="9" creationId="{E9B2CBA4-2945-4351-AA04-25AD0F00788C}"/>
          </ac:spMkLst>
        </pc:spChg>
        <pc:spChg chg="add del mod">
          <ac:chgData name="Rhiannon Hunt" userId="c6b04a58-07ec-4006-9daa-fc11d0334515" providerId="ADAL" clId="{AD632FF7-53C4-4900-853B-3C10BC3C7E75}" dt="2022-09-28T16:29:06.449" v="1282"/>
          <ac:spMkLst>
            <pc:docMk/>
            <pc:sldMk cId="392949664" sldId="317"/>
            <ac:spMk id="10" creationId="{87DD4438-2461-454F-8135-24D1279AE2F4}"/>
          </ac:spMkLst>
        </pc:spChg>
        <pc:spChg chg="add mod">
          <ac:chgData name="Rhiannon Hunt" userId="c6b04a58-07ec-4006-9daa-fc11d0334515" providerId="ADAL" clId="{AD632FF7-53C4-4900-853B-3C10BC3C7E75}" dt="2022-09-28T16:33:59.812" v="1722" actId="20577"/>
          <ac:spMkLst>
            <pc:docMk/>
            <pc:sldMk cId="392949664" sldId="317"/>
            <ac:spMk id="11" creationId="{45BEF9B9-87E6-4D15-A028-35EBEBE1E4D7}"/>
          </ac:spMkLst>
        </pc:spChg>
        <pc:spChg chg="add mod">
          <ac:chgData name="Rhiannon Hunt" userId="c6b04a58-07ec-4006-9daa-fc11d0334515" providerId="ADAL" clId="{AD632FF7-53C4-4900-853B-3C10BC3C7E75}" dt="2022-09-28T16:34:41.797" v="1807" actId="20577"/>
          <ac:spMkLst>
            <pc:docMk/>
            <pc:sldMk cId="392949664" sldId="317"/>
            <ac:spMk id="12" creationId="{F6384CA3-19A7-488C-92E5-1E2944854FE2}"/>
          </ac:spMkLst>
        </pc:spChg>
        <pc:spChg chg="mod">
          <ac:chgData name="Rhiannon Hunt" userId="c6b04a58-07ec-4006-9daa-fc11d0334515" providerId="ADAL" clId="{AD632FF7-53C4-4900-853B-3C10BC3C7E75}" dt="2022-09-28T16:25:10.400" v="1165"/>
          <ac:spMkLst>
            <pc:docMk/>
            <pc:sldMk cId="392949664" sldId="317"/>
            <ac:spMk id="53" creationId="{3DCA7BDF-041B-4F56-AFA1-D9B8575FBA1C}"/>
          </ac:spMkLst>
        </pc:spChg>
        <pc:picChg chg="add mod">
          <ac:chgData name="Rhiannon Hunt" userId="c6b04a58-07ec-4006-9daa-fc11d0334515" providerId="ADAL" clId="{AD632FF7-53C4-4900-853B-3C10BC3C7E75}" dt="2022-09-28T16:32:17.782" v="1613" actId="1035"/>
          <ac:picMkLst>
            <pc:docMk/>
            <pc:sldMk cId="392949664" sldId="317"/>
            <ac:picMk id="5" creationId="{9C1B0730-C2A6-4DBD-9E8B-48E8F5115D41}"/>
          </ac:picMkLst>
        </pc:picChg>
        <pc:picChg chg="add mod">
          <ac:chgData name="Rhiannon Hunt" userId="c6b04a58-07ec-4006-9daa-fc11d0334515" providerId="ADAL" clId="{AD632FF7-53C4-4900-853B-3C10BC3C7E75}" dt="2022-09-28T16:32:17.782" v="1613" actId="1035"/>
          <ac:picMkLst>
            <pc:docMk/>
            <pc:sldMk cId="392949664" sldId="317"/>
            <ac:picMk id="6" creationId="{B9278B19-2A9C-4F1A-A8B2-5C6448DF1F0F}"/>
          </ac:picMkLst>
        </pc:picChg>
        <pc:picChg chg="add mod">
          <ac:chgData name="Rhiannon Hunt" userId="c6b04a58-07ec-4006-9daa-fc11d0334515" providerId="ADAL" clId="{AD632FF7-53C4-4900-853B-3C10BC3C7E75}" dt="2022-09-28T16:32:17.782" v="1613" actId="1035"/>
          <ac:picMkLst>
            <pc:docMk/>
            <pc:sldMk cId="392949664" sldId="317"/>
            <ac:picMk id="7" creationId="{A6D413EC-A964-4FE2-A05F-EDB9D7470E97}"/>
          </ac:picMkLst>
        </pc:picChg>
        <pc:picChg chg="del">
          <ac:chgData name="Rhiannon Hunt" userId="c6b04a58-07ec-4006-9daa-fc11d0334515" providerId="ADAL" clId="{AD632FF7-53C4-4900-853B-3C10BC3C7E75}" dt="2022-09-28T16:24:26.978" v="1157" actId="478"/>
          <ac:picMkLst>
            <pc:docMk/>
            <pc:sldMk cId="392949664" sldId="317"/>
            <ac:picMk id="8" creationId="{3B25D152-984F-4E74-AB5C-04745A6E3589}"/>
          </ac:picMkLst>
        </pc:picChg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1992213812" sldId="318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672497705" sldId="319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1270797321" sldId="320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289800438" sldId="321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2784015672" sldId="322"/>
        </pc:sldMkLst>
      </pc:sldChg>
      <pc:sldChg chg="del">
        <pc:chgData name="Rhiannon Hunt" userId="c6b04a58-07ec-4006-9daa-fc11d0334515" providerId="ADAL" clId="{AD632FF7-53C4-4900-853B-3C10BC3C7E75}" dt="2022-09-28T17:03:31.682" v="3549" actId="47"/>
        <pc:sldMkLst>
          <pc:docMk/>
          <pc:sldMk cId="813200778" sldId="323"/>
        </pc:sldMkLst>
      </pc:sldChg>
      <pc:sldChg chg="addSp delSp modSp add mod">
        <pc:chgData name="Rhiannon Hunt" userId="c6b04a58-07ec-4006-9daa-fc11d0334515" providerId="ADAL" clId="{AD632FF7-53C4-4900-853B-3C10BC3C7E75}" dt="2022-09-28T16:16:36.924" v="480" actId="20577"/>
        <pc:sldMkLst>
          <pc:docMk/>
          <pc:sldMk cId="1955386629" sldId="324"/>
        </pc:sldMkLst>
        <pc:spChg chg="del mod">
          <ac:chgData name="Rhiannon Hunt" userId="c6b04a58-07ec-4006-9daa-fc11d0334515" providerId="ADAL" clId="{AD632FF7-53C4-4900-853B-3C10BC3C7E75}" dt="2022-09-28T16:11:50.457" v="237" actId="478"/>
          <ac:spMkLst>
            <pc:docMk/>
            <pc:sldMk cId="1955386629" sldId="324"/>
            <ac:spMk id="4" creationId="{88B87E04-D5ED-4332-A86E-985D555DA0EB}"/>
          </ac:spMkLst>
        </pc:spChg>
        <pc:spChg chg="add del mod">
          <ac:chgData name="Rhiannon Hunt" userId="c6b04a58-07ec-4006-9daa-fc11d0334515" providerId="ADAL" clId="{AD632FF7-53C4-4900-853B-3C10BC3C7E75}" dt="2022-09-28T16:10:52.584" v="229"/>
          <ac:spMkLst>
            <pc:docMk/>
            <pc:sldMk cId="1955386629" sldId="324"/>
            <ac:spMk id="6" creationId="{7DA87466-87A3-4085-8026-4040B1930CFC}"/>
          </ac:spMkLst>
        </pc:spChg>
        <pc:spChg chg="add del mod">
          <ac:chgData name="Rhiannon Hunt" userId="c6b04a58-07ec-4006-9daa-fc11d0334515" providerId="ADAL" clId="{AD632FF7-53C4-4900-853B-3C10BC3C7E75}" dt="2022-09-28T16:11:47.672" v="236" actId="21"/>
          <ac:spMkLst>
            <pc:docMk/>
            <pc:sldMk cId="1955386629" sldId="324"/>
            <ac:spMk id="7" creationId="{A3C76AD9-9FB4-4AC9-B76B-4660D2F1754E}"/>
          </ac:spMkLst>
        </pc:spChg>
        <pc:spChg chg="add mod">
          <ac:chgData name="Rhiannon Hunt" userId="c6b04a58-07ec-4006-9daa-fc11d0334515" providerId="ADAL" clId="{AD632FF7-53C4-4900-853B-3C10BC3C7E75}" dt="2022-09-28T16:16:36.924" v="480" actId="20577"/>
          <ac:spMkLst>
            <pc:docMk/>
            <pc:sldMk cId="1955386629" sldId="324"/>
            <ac:spMk id="8" creationId="{69F06692-F5B6-4377-B48F-D65F5DC13CDF}"/>
          </ac:spMkLst>
        </pc:spChg>
        <pc:spChg chg="mod">
          <ac:chgData name="Rhiannon Hunt" userId="c6b04a58-07ec-4006-9daa-fc11d0334515" providerId="ADAL" clId="{AD632FF7-53C4-4900-853B-3C10BC3C7E75}" dt="2022-09-28T16:10:31.022" v="225" actId="27636"/>
          <ac:spMkLst>
            <pc:docMk/>
            <pc:sldMk cId="1955386629" sldId="324"/>
            <ac:spMk id="53" creationId="{3DCA7BDF-041B-4F56-AFA1-D9B8575FBA1C}"/>
          </ac:spMkLst>
        </pc:spChg>
        <pc:picChg chg="del">
          <ac:chgData name="Rhiannon Hunt" userId="c6b04a58-07ec-4006-9daa-fc11d0334515" providerId="ADAL" clId="{AD632FF7-53C4-4900-853B-3C10BC3C7E75}" dt="2022-09-28T16:07:34.945" v="122" actId="21"/>
          <ac:picMkLst>
            <pc:docMk/>
            <pc:sldMk cId="1955386629" sldId="324"/>
            <ac:picMk id="5" creationId="{A4DAAA47-4A91-4AF9-9FB5-B4B6FCAD69E8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7:56.126" v="7393" actId="20577"/>
        <pc:sldMkLst>
          <pc:docMk/>
          <pc:sldMk cId="2730969003" sldId="325"/>
        </pc:sldMkLst>
        <pc:spChg chg="del">
          <ac:chgData name="Rhiannon Hunt" userId="c6b04a58-07ec-4006-9daa-fc11d0334515" providerId="ADAL" clId="{AD632FF7-53C4-4900-853B-3C10BC3C7E75}" dt="2022-09-28T16:38:14.880" v="1816" actId="478"/>
          <ac:spMkLst>
            <pc:docMk/>
            <pc:sldMk cId="2730969003" sldId="325"/>
            <ac:spMk id="2" creationId="{320DF5D8-897D-4CB8-B164-82D24A1F1D20}"/>
          </ac:spMkLst>
        </pc:spChg>
        <pc:spChg chg="del">
          <ac:chgData name="Rhiannon Hunt" userId="c6b04a58-07ec-4006-9daa-fc11d0334515" providerId="ADAL" clId="{AD632FF7-53C4-4900-853B-3C10BC3C7E75}" dt="2022-09-28T16:39:23.943" v="1831" actId="478"/>
          <ac:spMkLst>
            <pc:docMk/>
            <pc:sldMk cId="2730969003" sldId="325"/>
            <ac:spMk id="9" creationId="{E9B2CBA4-2945-4351-AA04-25AD0F00788C}"/>
          </ac:spMkLst>
        </pc:spChg>
        <pc:spChg chg="del">
          <ac:chgData name="Rhiannon Hunt" userId="c6b04a58-07ec-4006-9daa-fc11d0334515" providerId="ADAL" clId="{AD632FF7-53C4-4900-853B-3C10BC3C7E75}" dt="2022-09-28T16:38:16.909" v="1817" actId="478"/>
          <ac:spMkLst>
            <pc:docMk/>
            <pc:sldMk cId="2730969003" sldId="325"/>
            <ac:spMk id="11" creationId="{45BEF9B9-87E6-4D15-A028-35EBEBE1E4D7}"/>
          </ac:spMkLst>
        </pc:spChg>
        <pc:spChg chg="del">
          <ac:chgData name="Rhiannon Hunt" userId="c6b04a58-07ec-4006-9daa-fc11d0334515" providerId="ADAL" clId="{AD632FF7-53C4-4900-853B-3C10BC3C7E75}" dt="2022-09-28T16:38:18.970" v="1818" actId="478"/>
          <ac:spMkLst>
            <pc:docMk/>
            <pc:sldMk cId="2730969003" sldId="325"/>
            <ac:spMk id="12" creationId="{F6384CA3-19A7-488C-92E5-1E2944854FE2}"/>
          </ac:spMkLst>
        </pc:spChg>
        <pc:spChg chg="add del mod">
          <ac:chgData name="Rhiannon Hunt" userId="c6b04a58-07ec-4006-9daa-fc11d0334515" providerId="ADAL" clId="{AD632FF7-53C4-4900-853B-3C10BC3C7E75}" dt="2022-09-28T16:39:13.218" v="1830"/>
          <ac:spMkLst>
            <pc:docMk/>
            <pc:sldMk cId="2730969003" sldId="325"/>
            <ac:spMk id="14" creationId="{6C2EBC13-8D49-4D7F-AA8F-02B8B7BAC1D1}"/>
          </ac:spMkLst>
        </pc:spChg>
        <pc:spChg chg="add mod">
          <ac:chgData name="Rhiannon Hunt" userId="c6b04a58-07ec-4006-9daa-fc11d0334515" providerId="ADAL" clId="{AD632FF7-53C4-4900-853B-3C10BC3C7E75}" dt="2022-09-28T16:43:21.917" v="2406" actId="20577"/>
          <ac:spMkLst>
            <pc:docMk/>
            <pc:sldMk cId="2730969003" sldId="325"/>
            <ac:spMk id="15" creationId="{501E8F11-5BA1-455D-BE30-A56DAD667072}"/>
          </ac:spMkLst>
        </pc:spChg>
        <pc:picChg chg="del">
          <ac:chgData name="Rhiannon Hunt" userId="c6b04a58-07ec-4006-9daa-fc11d0334515" providerId="ADAL" clId="{AD632FF7-53C4-4900-853B-3C10BC3C7E75}" dt="2022-09-28T16:38:11.771" v="1815" actId="478"/>
          <ac:picMkLst>
            <pc:docMk/>
            <pc:sldMk cId="2730969003" sldId="325"/>
            <ac:picMk id="5" creationId="{9C1B0730-C2A6-4DBD-9E8B-48E8F5115D41}"/>
          </ac:picMkLst>
        </pc:picChg>
        <pc:picChg chg="del">
          <ac:chgData name="Rhiannon Hunt" userId="c6b04a58-07ec-4006-9daa-fc11d0334515" providerId="ADAL" clId="{AD632FF7-53C4-4900-853B-3C10BC3C7E75}" dt="2022-09-28T16:38:10.079" v="1814" actId="478"/>
          <ac:picMkLst>
            <pc:docMk/>
            <pc:sldMk cId="2730969003" sldId="325"/>
            <ac:picMk id="6" creationId="{B9278B19-2A9C-4F1A-A8B2-5C6448DF1F0F}"/>
          </ac:picMkLst>
        </pc:picChg>
        <pc:picChg chg="del">
          <ac:chgData name="Rhiannon Hunt" userId="c6b04a58-07ec-4006-9daa-fc11d0334515" providerId="ADAL" clId="{AD632FF7-53C4-4900-853B-3C10BC3C7E75}" dt="2022-09-28T16:38:08.683" v="1813" actId="478"/>
          <ac:picMkLst>
            <pc:docMk/>
            <pc:sldMk cId="2730969003" sldId="325"/>
            <ac:picMk id="7" creationId="{A6D413EC-A964-4FE2-A05F-EDB9D7470E97}"/>
          </ac:picMkLst>
        </pc:picChg>
        <pc:picChg chg="add mod">
          <ac:chgData name="Rhiannon Hunt" userId="c6b04a58-07ec-4006-9daa-fc11d0334515" providerId="ADAL" clId="{AD632FF7-53C4-4900-853B-3C10BC3C7E75}" dt="2022-09-28T16:39:01.326" v="1828" actId="14100"/>
          <ac:picMkLst>
            <pc:docMk/>
            <pc:sldMk cId="2730969003" sldId="325"/>
            <ac:picMk id="10" creationId="{7448235B-E221-400F-B795-44B44259B92C}"/>
          </ac:picMkLst>
        </pc:picChg>
        <pc:picChg chg="add mod">
          <ac:chgData name="Rhiannon Hunt" userId="c6b04a58-07ec-4006-9daa-fc11d0334515" providerId="ADAL" clId="{AD632FF7-53C4-4900-853B-3C10BC3C7E75}" dt="2022-09-28T16:38:48.350" v="1826" actId="1076"/>
          <ac:picMkLst>
            <pc:docMk/>
            <pc:sldMk cId="2730969003" sldId="325"/>
            <ac:picMk id="13" creationId="{701E91C7-68BC-4D98-9B97-17C2F348BABA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7:59.889" v="7394" actId="20577"/>
        <pc:sldMkLst>
          <pc:docMk/>
          <pc:sldMk cId="2455251390" sldId="326"/>
        </pc:sldMkLst>
        <pc:spChg chg="mod">
          <ac:chgData name="Rhiannon Hunt" userId="c6b04a58-07ec-4006-9daa-fc11d0334515" providerId="ADAL" clId="{AD632FF7-53C4-4900-853B-3C10BC3C7E75}" dt="2022-09-28T16:53:32.653" v="2777" actId="20577"/>
          <ac:spMkLst>
            <pc:docMk/>
            <pc:sldMk cId="2455251390" sldId="326"/>
            <ac:spMk id="15" creationId="{501E8F11-5BA1-455D-BE30-A56DAD667072}"/>
          </ac:spMkLst>
        </pc:spChg>
        <pc:picChg chg="add mod">
          <ac:chgData name="Rhiannon Hunt" userId="c6b04a58-07ec-4006-9daa-fc11d0334515" providerId="ADAL" clId="{AD632FF7-53C4-4900-853B-3C10BC3C7E75}" dt="2022-09-28T16:48:27.384" v="2438" actId="1076"/>
          <ac:picMkLst>
            <pc:docMk/>
            <pc:sldMk cId="2455251390" sldId="326"/>
            <ac:picMk id="3" creationId="{9A929509-DB4D-43B7-9BA7-AA2C394CA42D}"/>
          </ac:picMkLst>
        </pc:picChg>
        <pc:picChg chg="del">
          <ac:chgData name="Rhiannon Hunt" userId="c6b04a58-07ec-4006-9daa-fc11d0334515" providerId="ADAL" clId="{AD632FF7-53C4-4900-853B-3C10BC3C7E75}" dt="2022-09-28T16:46:18.073" v="2433" actId="478"/>
          <ac:picMkLst>
            <pc:docMk/>
            <pc:sldMk cId="2455251390" sldId="326"/>
            <ac:picMk id="10" creationId="{7448235B-E221-400F-B795-44B44259B92C}"/>
          </ac:picMkLst>
        </pc:picChg>
        <pc:picChg chg="del">
          <ac:chgData name="Rhiannon Hunt" userId="c6b04a58-07ec-4006-9daa-fc11d0334515" providerId="ADAL" clId="{AD632FF7-53C4-4900-853B-3C10BC3C7E75}" dt="2022-09-28T16:46:17.134" v="2432" actId="478"/>
          <ac:picMkLst>
            <pc:docMk/>
            <pc:sldMk cId="2455251390" sldId="326"/>
            <ac:picMk id="13" creationId="{701E91C7-68BC-4D98-9B97-17C2F348BABA}"/>
          </ac:picMkLst>
        </pc:picChg>
      </pc:sldChg>
      <pc:sldChg chg="addSp delSp modSp add mod ord modNotesTx">
        <pc:chgData name="Rhiannon Hunt" userId="c6b04a58-07ec-4006-9daa-fc11d0334515" providerId="ADAL" clId="{AD632FF7-53C4-4900-853B-3C10BC3C7E75}" dt="2022-10-05T17:30:34.645" v="7416" actId="1076"/>
        <pc:sldMkLst>
          <pc:docMk/>
          <pc:sldMk cId="442702660" sldId="327"/>
        </pc:sldMkLst>
        <pc:spChg chg="mod">
          <ac:chgData name="Rhiannon Hunt" userId="c6b04a58-07ec-4006-9daa-fc11d0334515" providerId="ADAL" clId="{AD632FF7-53C4-4900-853B-3C10BC3C7E75}" dt="2022-10-05T17:18:40.997" v="7391" actId="20577"/>
          <ac:spMkLst>
            <pc:docMk/>
            <pc:sldMk cId="442702660" sldId="327"/>
            <ac:spMk id="15" creationId="{501E8F11-5BA1-455D-BE30-A56DAD667072}"/>
          </ac:spMkLst>
        </pc:spChg>
        <pc:spChg chg="mod">
          <ac:chgData name="Rhiannon Hunt" userId="c6b04a58-07ec-4006-9daa-fc11d0334515" providerId="ADAL" clId="{AD632FF7-53C4-4900-853B-3C10BC3C7E75}" dt="2022-09-28T16:54:24.972" v="2803" actId="20577"/>
          <ac:spMkLst>
            <pc:docMk/>
            <pc:sldMk cId="442702660" sldId="327"/>
            <ac:spMk id="53" creationId="{3DCA7BDF-041B-4F56-AFA1-D9B8575FBA1C}"/>
          </ac:spMkLst>
        </pc:spChg>
        <pc:picChg chg="del">
          <ac:chgData name="Rhiannon Hunt" userId="c6b04a58-07ec-4006-9daa-fc11d0334515" providerId="ADAL" clId="{AD632FF7-53C4-4900-853B-3C10BC3C7E75}" dt="2022-09-28T16:55:06.625" v="2804" actId="478"/>
          <ac:picMkLst>
            <pc:docMk/>
            <pc:sldMk cId="442702660" sldId="327"/>
            <ac:picMk id="3" creationId="{9A929509-DB4D-43B7-9BA7-AA2C394CA42D}"/>
          </ac:picMkLst>
        </pc:picChg>
        <pc:picChg chg="add del mod">
          <ac:chgData name="Rhiannon Hunt" userId="c6b04a58-07ec-4006-9daa-fc11d0334515" providerId="ADAL" clId="{AD632FF7-53C4-4900-853B-3C10BC3C7E75}" dt="2022-10-03T09:40:27.480" v="3626" actId="478"/>
          <ac:picMkLst>
            <pc:docMk/>
            <pc:sldMk cId="442702660" sldId="327"/>
            <ac:picMk id="3" creationId="{A3D64B4F-4A8F-49F4-9069-ABD701CA9F4A}"/>
          </ac:picMkLst>
        </pc:picChg>
        <pc:picChg chg="add del mod">
          <ac:chgData name="Rhiannon Hunt" userId="c6b04a58-07ec-4006-9daa-fc11d0334515" providerId="ADAL" clId="{AD632FF7-53C4-4900-853B-3C10BC3C7E75}" dt="2022-10-05T16:09:22.760" v="7095" actId="478"/>
          <ac:picMkLst>
            <pc:docMk/>
            <pc:sldMk cId="442702660" sldId="327"/>
            <ac:picMk id="5" creationId="{C56FF5EB-2B9E-4C1A-92A0-C525F57AD9D6}"/>
          </ac:picMkLst>
        </pc:picChg>
        <pc:picChg chg="add del mod">
          <ac:chgData name="Rhiannon Hunt" userId="c6b04a58-07ec-4006-9daa-fc11d0334515" providerId="ADAL" clId="{AD632FF7-53C4-4900-853B-3C10BC3C7E75}" dt="2022-10-05T16:09:21.598" v="7094" actId="478"/>
          <ac:picMkLst>
            <pc:docMk/>
            <pc:sldMk cId="442702660" sldId="327"/>
            <ac:picMk id="6" creationId="{389FEDF2-5304-425C-B013-50DDCA9F598E}"/>
          </ac:picMkLst>
        </pc:picChg>
        <pc:picChg chg="add mod">
          <ac:chgData name="Rhiannon Hunt" userId="c6b04a58-07ec-4006-9daa-fc11d0334515" providerId="ADAL" clId="{AD632FF7-53C4-4900-853B-3C10BC3C7E75}" dt="2022-10-05T17:30:34.645" v="7416" actId="1076"/>
          <ac:picMkLst>
            <pc:docMk/>
            <pc:sldMk cId="442702660" sldId="327"/>
            <ac:picMk id="3074" creationId="{9559DF17-E98D-44B8-8481-128538A3C35A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8:11.982" v="7397" actId="20577"/>
        <pc:sldMkLst>
          <pc:docMk/>
          <pc:sldMk cId="1081579273" sldId="328"/>
        </pc:sldMkLst>
        <pc:spChg chg="mod">
          <ac:chgData name="Rhiannon Hunt" userId="c6b04a58-07ec-4006-9daa-fc11d0334515" providerId="ADAL" clId="{AD632FF7-53C4-4900-853B-3C10BC3C7E75}" dt="2022-10-05T14:16:27.753" v="5313" actId="20577"/>
          <ac:spMkLst>
            <pc:docMk/>
            <pc:sldMk cId="1081579273" sldId="328"/>
            <ac:spMk id="15" creationId="{501E8F11-5BA1-455D-BE30-A56DAD667072}"/>
          </ac:spMkLst>
        </pc:spChg>
        <pc:picChg chg="del">
          <ac:chgData name="Rhiannon Hunt" userId="c6b04a58-07ec-4006-9daa-fc11d0334515" providerId="ADAL" clId="{AD632FF7-53C4-4900-853B-3C10BC3C7E75}" dt="2022-09-28T16:55:41.502" v="2846" actId="478"/>
          <ac:picMkLst>
            <pc:docMk/>
            <pc:sldMk cId="1081579273" sldId="328"/>
            <ac:picMk id="5" creationId="{C56FF5EB-2B9E-4C1A-92A0-C525F57AD9D6}"/>
          </ac:picMkLst>
        </pc:picChg>
        <pc:picChg chg="add del mod">
          <ac:chgData name="Rhiannon Hunt" userId="c6b04a58-07ec-4006-9daa-fc11d0334515" providerId="ADAL" clId="{AD632FF7-53C4-4900-853B-3C10BC3C7E75}" dt="2022-10-05T14:00:40.522" v="4455" actId="478"/>
          <ac:picMkLst>
            <pc:docMk/>
            <pc:sldMk cId="1081579273" sldId="328"/>
            <ac:picMk id="6" creationId="{34676C06-3303-4D3E-BAC4-23D6D23267E5}"/>
          </ac:picMkLst>
        </pc:picChg>
        <pc:picChg chg="add del mod">
          <ac:chgData name="Rhiannon Hunt" userId="c6b04a58-07ec-4006-9daa-fc11d0334515" providerId="ADAL" clId="{AD632FF7-53C4-4900-853B-3C10BC3C7E75}" dt="2022-10-05T14:00:39.296" v="4454" actId="478"/>
          <ac:picMkLst>
            <pc:docMk/>
            <pc:sldMk cId="1081579273" sldId="328"/>
            <ac:picMk id="1026" creationId="{EB04C428-76DD-47BE-A869-88194554A75D}"/>
          </ac:picMkLst>
        </pc:picChg>
        <pc:picChg chg="add mod">
          <ac:chgData name="Rhiannon Hunt" userId="c6b04a58-07ec-4006-9daa-fc11d0334515" providerId="ADAL" clId="{AD632FF7-53C4-4900-853B-3C10BC3C7E75}" dt="2022-10-05T14:16:33.661" v="5314" actId="1076"/>
          <ac:picMkLst>
            <pc:docMk/>
            <pc:sldMk cId="1081579273" sldId="328"/>
            <ac:picMk id="1028" creationId="{AA8E80ED-26C2-4AF5-8EAF-AD030EE362AA}"/>
          </ac:picMkLst>
        </pc:picChg>
      </pc:sldChg>
      <pc:sldChg chg="addSp delSp modSp add mod ord modNotesTx">
        <pc:chgData name="Rhiannon Hunt" userId="c6b04a58-07ec-4006-9daa-fc11d0334515" providerId="ADAL" clId="{AD632FF7-53C4-4900-853B-3C10BC3C7E75}" dt="2022-10-05T17:28:28.589" v="7401" actId="20577"/>
        <pc:sldMkLst>
          <pc:docMk/>
          <pc:sldMk cId="2437778293" sldId="329"/>
        </pc:sldMkLst>
        <pc:spChg chg="mod">
          <ac:chgData name="Rhiannon Hunt" userId="c6b04a58-07ec-4006-9daa-fc11d0334515" providerId="ADAL" clId="{AD632FF7-53C4-4900-853B-3C10BC3C7E75}" dt="2022-10-05T16:00:51.925" v="6545" actId="20577"/>
          <ac:spMkLst>
            <pc:docMk/>
            <pc:sldMk cId="2437778293" sldId="329"/>
            <ac:spMk id="15" creationId="{501E8F11-5BA1-455D-BE30-A56DAD667072}"/>
          </ac:spMkLst>
        </pc:spChg>
        <pc:picChg chg="add mod">
          <ac:chgData name="Rhiannon Hunt" userId="c6b04a58-07ec-4006-9daa-fc11d0334515" providerId="ADAL" clId="{AD632FF7-53C4-4900-853B-3C10BC3C7E75}" dt="2022-10-05T15:49:34.629" v="6457" actId="1076"/>
          <ac:picMkLst>
            <pc:docMk/>
            <pc:sldMk cId="2437778293" sldId="329"/>
            <ac:picMk id="5" creationId="{C66C1ACD-103A-43DF-BC8B-4BE9D59F442D}"/>
          </ac:picMkLst>
        </pc:picChg>
        <pc:picChg chg="del">
          <ac:chgData name="Rhiannon Hunt" userId="c6b04a58-07ec-4006-9daa-fc11d0334515" providerId="ADAL" clId="{AD632FF7-53C4-4900-853B-3C10BC3C7E75}" dt="2022-09-28T16:56:12.189" v="2930" actId="478"/>
          <ac:picMkLst>
            <pc:docMk/>
            <pc:sldMk cId="2437778293" sldId="329"/>
            <ac:picMk id="6" creationId="{34676C06-3303-4D3E-BAC4-23D6D23267E5}"/>
          </ac:picMkLst>
        </pc:picChg>
        <pc:picChg chg="add del mod">
          <ac:chgData name="Rhiannon Hunt" userId="c6b04a58-07ec-4006-9daa-fc11d0334515" providerId="ADAL" clId="{AD632FF7-53C4-4900-853B-3C10BC3C7E75}" dt="2022-09-28T17:00:24.853" v="3305"/>
          <ac:picMkLst>
            <pc:docMk/>
            <pc:sldMk cId="2437778293" sldId="329"/>
            <ac:picMk id="7" creationId="{B91C13A8-77D9-4BE0-8BB5-327027AB9C4D}"/>
          </ac:picMkLst>
        </pc:picChg>
        <pc:picChg chg="add del mod">
          <ac:chgData name="Rhiannon Hunt" userId="c6b04a58-07ec-4006-9daa-fc11d0334515" providerId="ADAL" clId="{AD632FF7-53C4-4900-853B-3C10BC3C7E75}" dt="2022-09-28T17:00:24.853" v="3305"/>
          <ac:picMkLst>
            <pc:docMk/>
            <pc:sldMk cId="2437778293" sldId="329"/>
            <ac:picMk id="8" creationId="{9C6DC429-CECB-40A1-99A1-28B6A93199D8}"/>
          </ac:picMkLst>
        </pc:picChg>
      </pc:sldChg>
      <pc:sldChg chg="addSp delSp modSp add mod ord modNotesTx">
        <pc:chgData name="Rhiannon Hunt" userId="c6b04a58-07ec-4006-9daa-fc11d0334515" providerId="ADAL" clId="{AD632FF7-53C4-4900-853B-3C10BC3C7E75}" dt="2022-10-05T17:28:21.790" v="7399" actId="20577"/>
        <pc:sldMkLst>
          <pc:docMk/>
          <pc:sldMk cId="2277563518" sldId="330"/>
        </pc:sldMkLst>
        <pc:spChg chg="mod">
          <ac:chgData name="Rhiannon Hunt" userId="c6b04a58-07ec-4006-9daa-fc11d0334515" providerId="ADAL" clId="{AD632FF7-53C4-4900-853B-3C10BC3C7E75}" dt="2022-10-05T15:45:17.507" v="5954" actId="20577"/>
          <ac:spMkLst>
            <pc:docMk/>
            <pc:sldMk cId="2277563518" sldId="330"/>
            <ac:spMk id="15" creationId="{501E8F11-5BA1-455D-BE30-A56DAD667072}"/>
          </ac:spMkLst>
        </pc:spChg>
        <pc:picChg chg="add del mod">
          <ac:chgData name="Rhiannon Hunt" userId="c6b04a58-07ec-4006-9daa-fc11d0334515" providerId="ADAL" clId="{AD632FF7-53C4-4900-853B-3C10BC3C7E75}" dt="2022-10-05T15:40:19.657" v="5486" actId="478"/>
          <ac:picMkLst>
            <pc:docMk/>
            <pc:sldMk cId="2277563518" sldId="330"/>
            <ac:picMk id="3" creationId="{4421CCDB-588B-44FC-A196-C41B0129B7CD}"/>
          </ac:picMkLst>
        </pc:picChg>
        <pc:picChg chg="add del mod modCrop">
          <ac:chgData name="Rhiannon Hunt" userId="c6b04a58-07ec-4006-9daa-fc11d0334515" providerId="ADAL" clId="{AD632FF7-53C4-4900-853B-3C10BC3C7E75}" dt="2022-10-05T14:23:40.439" v="5429" actId="478"/>
          <ac:picMkLst>
            <pc:docMk/>
            <pc:sldMk cId="2277563518" sldId="330"/>
            <ac:picMk id="5" creationId="{0AA61FA7-3A58-4903-BC6A-962484215981}"/>
          </ac:picMkLst>
        </pc:picChg>
        <pc:picChg chg="del">
          <ac:chgData name="Rhiannon Hunt" userId="c6b04a58-07ec-4006-9daa-fc11d0334515" providerId="ADAL" clId="{AD632FF7-53C4-4900-853B-3C10BC3C7E75}" dt="2022-09-28T16:56:32.902" v="2934" actId="478"/>
          <ac:picMkLst>
            <pc:docMk/>
            <pc:sldMk cId="2277563518" sldId="330"/>
            <ac:picMk id="6" creationId="{34676C06-3303-4D3E-BAC4-23D6D23267E5}"/>
          </ac:picMkLst>
        </pc:picChg>
        <pc:picChg chg="add mod">
          <ac:chgData name="Rhiannon Hunt" userId="c6b04a58-07ec-4006-9daa-fc11d0334515" providerId="ADAL" clId="{AD632FF7-53C4-4900-853B-3C10BC3C7E75}" dt="2022-10-05T15:40:40.163" v="5491" actId="1076"/>
          <ac:picMkLst>
            <pc:docMk/>
            <pc:sldMk cId="2277563518" sldId="330"/>
            <ac:picMk id="6" creationId="{EA5AB032-5060-4106-BF5B-7E9C72E6DA78}"/>
          </ac:picMkLst>
        </pc:picChg>
        <pc:picChg chg="add del mod">
          <ac:chgData name="Rhiannon Hunt" userId="c6b04a58-07ec-4006-9daa-fc11d0334515" providerId="ADAL" clId="{AD632FF7-53C4-4900-853B-3C10BC3C7E75}" dt="2022-10-05T14:23:41.906" v="5430" actId="478"/>
          <ac:picMkLst>
            <pc:docMk/>
            <pc:sldMk cId="2277563518" sldId="330"/>
            <ac:picMk id="7" creationId="{5BC9D16E-E0AC-4B5A-A14E-B5FB3F762B88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8:31.730" v="7402" actId="20577"/>
        <pc:sldMkLst>
          <pc:docMk/>
          <pc:sldMk cId="1208414845" sldId="331"/>
        </pc:sldMkLst>
        <pc:spChg chg="mod">
          <ac:chgData name="Rhiannon Hunt" userId="c6b04a58-07ec-4006-9daa-fc11d0334515" providerId="ADAL" clId="{AD632FF7-53C4-4900-853B-3C10BC3C7E75}" dt="2022-10-05T16:15:32.607" v="7196" actId="21"/>
          <ac:spMkLst>
            <pc:docMk/>
            <pc:sldMk cId="1208414845" sldId="331"/>
            <ac:spMk id="15" creationId="{501E8F11-5BA1-455D-BE30-A56DAD667072}"/>
          </ac:spMkLst>
        </pc:spChg>
        <pc:picChg chg="del">
          <ac:chgData name="Rhiannon Hunt" userId="c6b04a58-07ec-4006-9daa-fc11d0334515" providerId="ADAL" clId="{AD632FF7-53C4-4900-853B-3C10BC3C7E75}" dt="2022-09-28T17:00:32.478" v="3306" actId="478"/>
          <ac:picMkLst>
            <pc:docMk/>
            <pc:sldMk cId="1208414845" sldId="331"/>
            <ac:picMk id="5" creationId="{0AA61FA7-3A58-4903-BC6A-962484215981}"/>
          </ac:picMkLst>
        </pc:picChg>
        <pc:picChg chg="add del mod">
          <ac:chgData name="Rhiannon Hunt" userId="c6b04a58-07ec-4006-9daa-fc11d0334515" providerId="ADAL" clId="{AD632FF7-53C4-4900-853B-3C10BC3C7E75}" dt="2022-10-05T15:56:04.756" v="6461" actId="478"/>
          <ac:picMkLst>
            <pc:docMk/>
            <pc:sldMk cId="1208414845" sldId="331"/>
            <ac:picMk id="6" creationId="{96AD9792-A7F8-4FCA-B76C-3E986F3D522F}"/>
          </ac:picMkLst>
        </pc:picChg>
        <pc:picChg chg="del">
          <ac:chgData name="Rhiannon Hunt" userId="c6b04a58-07ec-4006-9daa-fc11d0334515" providerId="ADAL" clId="{AD632FF7-53C4-4900-853B-3C10BC3C7E75}" dt="2022-09-28T17:00:33.464" v="3307" actId="478"/>
          <ac:picMkLst>
            <pc:docMk/>
            <pc:sldMk cId="1208414845" sldId="331"/>
            <ac:picMk id="7" creationId="{5BC9D16E-E0AC-4B5A-A14E-B5FB3F762B88}"/>
          </ac:picMkLst>
        </pc:picChg>
        <pc:picChg chg="add del mod">
          <ac:chgData name="Rhiannon Hunt" userId="c6b04a58-07ec-4006-9daa-fc11d0334515" providerId="ADAL" clId="{AD632FF7-53C4-4900-853B-3C10BC3C7E75}" dt="2022-10-05T15:56:06.813" v="6462" actId="478"/>
          <ac:picMkLst>
            <pc:docMk/>
            <pc:sldMk cId="1208414845" sldId="331"/>
            <ac:picMk id="8" creationId="{13A0880E-853E-4708-A521-3A9B53359704}"/>
          </ac:picMkLst>
        </pc:picChg>
        <pc:picChg chg="add mod">
          <ac:chgData name="Rhiannon Hunt" userId="c6b04a58-07ec-4006-9daa-fc11d0334515" providerId="ADAL" clId="{AD632FF7-53C4-4900-853B-3C10BC3C7E75}" dt="2022-10-05T15:57:02.291" v="6467" actId="1076"/>
          <ac:picMkLst>
            <pc:docMk/>
            <pc:sldMk cId="1208414845" sldId="331"/>
            <ac:picMk id="2050" creationId="{3D816224-12B1-41BF-9BA5-2D504E06E75E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8:04.298" v="7395" actId="20577"/>
        <pc:sldMkLst>
          <pc:docMk/>
          <pc:sldMk cId="125114265" sldId="332"/>
        </pc:sldMkLst>
        <pc:spChg chg="mod">
          <ac:chgData name="Rhiannon Hunt" userId="c6b04a58-07ec-4006-9daa-fc11d0334515" providerId="ADAL" clId="{AD632FF7-53C4-4900-853B-3C10BC3C7E75}" dt="2022-10-05T13:51:56.550" v="4335" actId="14100"/>
          <ac:spMkLst>
            <pc:docMk/>
            <pc:sldMk cId="125114265" sldId="332"/>
            <ac:spMk id="15" creationId="{501E8F11-5BA1-455D-BE30-A56DAD667072}"/>
          </ac:spMkLst>
        </pc:spChg>
        <pc:picChg chg="add mod">
          <ac:chgData name="Rhiannon Hunt" userId="c6b04a58-07ec-4006-9daa-fc11d0334515" providerId="ADAL" clId="{AD632FF7-53C4-4900-853B-3C10BC3C7E75}" dt="2022-10-05T13:59:19.896" v="4449" actId="1076"/>
          <ac:picMkLst>
            <pc:docMk/>
            <pc:sldMk cId="125114265" sldId="332"/>
            <ac:picMk id="3" creationId="{94590BDD-D256-43CC-A72E-92BFF112F893}"/>
          </ac:picMkLst>
        </pc:picChg>
        <pc:picChg chg="del">
          <ac:chgData name="Rhiannon Hunt" userId="c6b04a58-07ec-4006-9daa-fc11d0334515" providerId="ADAL" clId="{AD632FF7-53C4-4900-853B-3C10BC3C7E75}" dt="2022-09-28T17:01:55.428" v="3439" actId="478"/>
          <ac:picMkLst>
            <pc:docMk/>
            <pc:sldMk cId="125114265" sldId="332"/>
            <ac:picMk id="5" creationId="{C56FF5EB-2B9E-4C1A-92A0-C525F57AD9D6}"/>
          </ac:picMkLst>
        </pc:picChg>
        <pc:picChg chg="add del mod modCrop">
          <ac:chgData name="Rhiannon Hunt" userId="c6b04a58-07ec-4006-9daa-fc11d0334515" providerId="ADAL" clId="{AD632FF7-53C4-4900-853B-3C10BC3C7E75}" dt="2022-10-05T13:55:48.381" v="4348" actId="21"/>
          <ac:picMkLst>
            <pc:docMk/>
            <pc:sldMk cId="125114265" sldId="332"/>
            <ac:picMk id="6" creationId="{D1C9630E-092E-4753-B40E-690D2E489C29}"/>
          </ac:picMkLst>
        </pc:picChg>
        <pc:picChg chg="add del mod">
          <ac:chgData name="Rhiannon Hunt" userId="c6b04a58-07ec-4006-9daa-fc11d0334515" providerId="ADAL" clId="{AD632FF7-53C4-4900-853B-3C10BC3C7E75}" dt="2022-10-05T13:46:37.959" v="3646" actId="478"/>
          <ac:picMkLst>
            <pc:docMk/>
            <pc:sldMk cId="125114265" sldId="332"/>
            <ac:picMk id="7" creationId="{6336B2B9-067D-43D4-85DD-E4510381FEC5}"/>
          </ac:picMkLst>
        </pc:picChg>
        <pc:picChg chg="add del mod">
          <ac:chgData name="Rhiannon Hunt" userId="c6b04a58-07ec-4006-9daa-fc11d0334515" providerId="ADAL" clId="{AD632FF7-53C4-4900-853B-3C10BC3C7E75}" dt="2022-10-05T13:46:36.485" v="3645" actId="478"/>
          <ac:picMkLst>
            <pc:docMk/>
            <pc:sldMk cId="125114265" sldId="332"/>
            <ac:picMk id="8" creationId="{785A8DBD-F3C3-448C-A952-D3B0C624B4BF}"/>
          </ac:picMkLst>
        </pc:picChg>
      </pc:sldChg>
      <pc:sldChg chg="addSp delSp modSp add mod">
        <pc:chgData name="Rhiannon Hunt" userId="c6b04a58-07ec-4006-9daa-fc11d0334515" providerId="ADAL" clId="{AD632FF7-53C4-4900-853B-3C10BC3C7E75}" dt="2022-10-05T17:35:55.642" v="7972" actId="20577"/>
        <pc:sldMkLst>
          <pc:docMk/>
          <pc:sldMk cId="2128838072" sldId="333"/>
        </pc:sldMkLst>
        <pc:spChg chg="mod">
          <ac:chgData name="Rhiannon Hunt" userId="c6b04a58-07ec-4006-9daa-fc11d0334515" providerId="ADAL" clId="{AD632FF7-53C4-4900-853B-3C10BC3C7E75}" dt="2022-10-05T17:35:55.642" v="7972" actId="20577"/>
          <ac:spMkLst>
            <pc:docMk/>
            <pc:sldMk cId="2128838072" sldId="333"/>
            <ac:spMk id="15" creationId="{501E8F11-5BA1-455D-BE30-A56DAD667072}"/>
          </ac:spMkLst>
        </pc:spChg>
        <pc:picChg chg="del">
          <ac:chgData name="Rhiannon Hunt" userId="c6b04a58-07ec-4006-9daa-fc11d0334515" providerId="ADAL" clId="{AD632FF7-53C4-4900-853B-3C10BC3C7E75}" dt="2022-09-28T17:02:19.620" v="3442" actId="478"/>
          <ac:picMkLst>
            <pc:docMk/>
            <pc:sldMk cId="2128838072" sldId="333"/>
            <ac:picMk id="6" creationId="{96AD9792-A7F8-4FCA-B76C-3E986F3D522F}"/>
          </ac:picMkLst>
        </pc:picChg>
        <pc:picChg chg="add del mod">
          <ac:chgData name="Rhiannon Hunt" userId="c6b04a58-07ec-4006-9daa-fc11d0334515" providerId="ADAL" clId="{AD632FF7-53C4-4900-853B-3C10BC3C7E75}" dt="2022-10-05T17:31:04.987" v="7421" actId="478"/>
          <ac:picMkLst>
            <pc:docMk/>
            <pc:sldMk cId="2128838072" sldId="333"/>
            <ac:picMk id="7" creationId="{F488D57E-B31D-450F-A6FC-90BFC9D3C2FF}"/>
          </ac:picMkLst>
        </pc:picChg>
        <pc:picChg chg="del">
          <ac:chgData name="Rhiannon Hunt" userId="c6b04a58-07ec-4006-9daa-fc11d0334515" providerId="ADAL" clId="{AD632FF7-53C4-4900-853B-3C10BC3C7E75}" dt="2022-09-28T17:02:20.572" v="3443" actId="478"/>
          <ac:picMkLst>
            <pc:docMk/>
            <pc:sldMk cId="2128838072" sldId="333"/>
            <ac:picMk id="8" creationId="{13A0880E-853E-4708-A521-3A9B53359704}"/>
          </ac:picMkLst>
        </pc:picChg>
        <pc:picChg chg="add mod">
          <ac:chgData name="Rhiannon Hunt" userId="c6b04a58-07ec-4006-9daa-fc11d0334515" providerId="ADAL" clId="{AD632FF7-53C4-4900-853B-3C10BC3C7E75}" dt="2022-10-05T17:31:15.235" v="7424" actId="1076"/>
          <ac:picMkLst>
            <pc:docMk/>
            <pc:sldMk cId="2128838072" sldId="333"/>
            <ac:picMk id="9" creationId="{B13ED44E-FDF1-4720-9353-7B9814DED79C}"/>
          </ac:picMkLst>
        </pc:picChg>
      </pc:sldChg>
      <pc:sldChg chg="addSp delSp modSp add mod modNotesTx">
        <pc:chgData name="Rhiannon Hunt" userId="c6b04a58-07ec-4006-9daa-fc11d0334515" providerId="ADAL" clId="{AD632FF7-53C4-4900-853B-3C10BC3C7E75}" dt="2022-10-05T17:28:07.840" v="7396" actId="20577"/>
        <pc:sldMkLst>
          <pc:docMk/>
          <pc:sldMk cId="283994477" sldId="334"/>
        </pc:sldMkLst>
        <pc:spChg chg="add mod">
          <ac:chgData name="Rhiannon Hunt" userId="c6b04a58-07ec-4006-9daa-fc11d0334515" providerId="ADAL" clId="{AD632FF7-53C4-4900-853B-3C10BC3C7E75}" dt="2022-10-05T14:22:25.397" v="5403" actId="1037"/>
          <ac:spMkLst>
            <pc:docMk/>
            <pc:sldMk cId="283994477" sldId="334"/>
            <ac:spMk id="2" creationId="{6FF3A2E3-600A-4EFC-8F4E-469B5CE20E34}"/>
          </ac:spMkLst>
        </pc:spChg>
        <pc:spChg chg="mod">
          <ac:chgData name="Rhiannon Hunt" userId="c6b04a58-07ec-4006-9daa-fc11d0334515" providerId="ADAL" clId="{AD632FF7-53C4-4900-853B-3C10BC3C7E75}" dt="2022-10-05T13:58:55.965" v="4436" actId="1038"/>
          <ac:spMkLst>
            <pc:docMk/>
            <pc:sldMk cId="283994477" sldId="334"/>
            <ac:spMk id="15" creationId="{501E8F11-5BA1-455D-BE30-A56DAD667072}"/>
          </ac:spMkLst>
        </pc:spChg>
        <pc:picChg chg="del">
          <ac:chgData name="Rhiannon Hunt" userId="c6b04a58-07ec-4006-9daa-fc11d0334515" providerId="ADAL" clId="{AD632FF7-53C4-4900-853B-3C10BC3C7E75}" dt="2022-10-05T13:52:19.246" v="4337" actId="478"/>
          <ac:picMkLst>
            <pc:docMk/>
            <pc:sldMk cId="283994477" sldId="334"/>
            <ac:picMk id="6" creationId="{D1C9630E-092E-4753-B40E-690D2E489C29}"/>
          </ac:picMkLst>
        </pc:picChg>
        <pc:picChg chg="mod">
          <ac:chgData name="Rhiannon Hunt" userId="c6b04a58-07ec-4006-9daa-fc11d0334515" providerId="ADAL" clId="{AD632FF7-53C4-4900-853B-3C10BC3C7E75}" dt="2022-10-05T13:58:55.965" v="4436" actId="1038"/>
          <ac:picMkLst>
            <pc:docMk/>
            <pc:sldMk cId="283994477" sldId="334"/>
            <ac:picMk id="7" creationId="{6336B2B9-067D-43D4-85DD-E4510381FEC5}"/>
          </ac:picMkLst>
        </pc:picChg>
        <pc:picChg chg="mod">
          <ac:chgData name="Rhiannon Hunt" userId="c6b04a58-07ec-4006-9daa-fc11d0334515" providerId="ADAL" clId="{AD632FF7-53C4-4900-853B-3C10BC3C7E75}" dt="2022-10-05T13:58:55.965" v="4436" actId="1038"/>
          <ac:picMkLst>
            <pc:docMk/>
            <pc:sldMk cId="283994477" sldId="334"/>
            <ac:picMk id="8" creationId="{785A8DBD-F3C3-448C-A952-D3B0C624B4BF}"/>
          </ac:picMkLst>
        </pc:picChg>
        <pc:picChg chg="add mod">
          <ac:chgData name="Rhiannon Hunt" userId="c6b04a58-07ec-4006-9daa-fc11d0334515" providerId="ADAL" clId="{AD632FF7-53C4-4900-853B-3C10BC3C7E75}" dt="2022-10-05T13:58:55.965" v="4436" actId="1038"/>
          <ac:picMkLst>
            <pc:docMk/>
            <pc:sldMk cId="283994477" sldId="334"/>
            <ac:picMk id="9" creationId="{BE0E51FF-A344-418A-8A14-20A664A68297}"/>
          </ac:picMkLst>
        </pc:picChg>
      </pc:sldChg>
      <pc:sldChg chg="addSp modSp add mod modNotesTx">
        <pc:chgData name="Rhiannon Hunt" userId="c6b04a58-07ec-4006-9daa-fc11d0334515" providerId="ADAL" clId="{AD632FF7-53C4-4900-853B-3C10BC3C7E75}" dt="2022-10-05T17:28:15.694" v="7398" actId="20577"/>
        <pc:sldMkLst>
          <pc:docMk/>
          <pc:sldMk cId="643690948" sldId="335"/>
        </pc:sldMkLst>
        <pc:spChg chg="add mod">
          <ac:chgData name="Rhiannon Hunt" userId="c6b04a58-07ec-4006-9daa-fc11d0334515" providerId="ADAL" clId="{AD632FF7-53C4-4900-853B-3C10BC3C7E75}" dt="2022-10-05T14:19:59.247" v="5375" actId="1036"/>
          <ac:spMkLst>
            <pc:docMk/>
            <pc:sldMk cId="643690948" sldId="335"/>
            <ac:spMk id="7" creationId="{23E62210-A509-4436-84BC-0F9546F59F48}"/>
          </ac:spMkLst>
        </pc:spChg>
        <pc:spChg chg="mod">
          <ac:chgData name="Rhiannon Hunt" userId="c6b04a58-07ec-4006-9daa-fc11d0334515" providerId="ADAL" clId="{AD632FF7-53C4-4900-853B-3C10BC3C7E75}" dt="2022-10-05T14:19:09.417" v="5345" actId="20577"/>
          <ac:spMkLst>
            <pc:docMk/>
            <pc:sldMk cId="643690948" sldId="335"/>
            <ac:spMk id="15" creationId="{501E8F11-5BA1-455D-BE30-A56DAD667072}"/>
          </ac:spMkLst>
        </pc:spChg>
        <pc:picChg chg="mod">
          <ac:chgData name="Rhiannon Hunt" userId="c6b04a58-07ec-4006-9daa-fc11d0334515" providerId="ADAL" clId="{AD632FF7-53C4-4900-853B-3C10BC3C7E75}" dt="2022-10-05T14:19:59.247" v="5375" actId="1036"/>
          <ac:picMkLst>
            <pc:docMk/>
            <pc:sldMk cId="643690948" sldId="335"/>
            <ac:picMk id="6" creationId="{34676C06-3303-4D3E-BAC4-23D6D23267E5}"/>
          </ac:picMkLst>
        </pc:picChg>
        <pc:picChg chg="mod">
          <ac:chgData name="Rhiannon Hunt" userId="c6b04a58-07ec-4006-9daa-fc11d0334515" providerId="ADAL" clId="{AD632FF7-53C4-4900-853B-3C10BC3C7E75}" dt="2022-10-05T14:19:59.247" v="5375" actId="1036"/>
          <ac:picMkLst>
            <pc:docMk/>
            <pc:sldMk cId="643690948" sldId="335"/>
            <ac:picMk id="1026" creationId="{EB04C428-76DD-47BE-A869-88194554A75D}"/>
          </ac:picMkLst>
        </pc:picChg>
      </pc:sldChg>
      <pc:sldChg chg="add del">
        <pc:chgData name="Rhiannon Hunt" userId="c6b04a58-07ec-4006-9daa-fc11d0334515" providerId="ADAL" clId="{AD632FF7-53C4-4900-853B-3C10BC3C7E75}" dt="2022-10-05T13:54:24.537" v="4343" actId="2696"/>
        <pc:sldMkLst>
          <pc:docMk/>
          <pc:sldMk cId="3744733334" sldId="335"/>
        </pc:sldMkLst>
      </pc:sldChg>
      <pc:sldChg chg="add del">
        <pc:chgData name="Rhiannon Hunt" userId="c6b04a58-07ec-4006-9daa-fc11d0334515" providerId="ADAL" clId="{AD632FF7-53C4-4900-853B-3C10BC3C7E75}" dt="2022-10-05T13:54:27.668" v="4344" actId="2696"/>
        <pc:sldMkLst>
          <pc:docMk/>
          <pc:sldMk cId="136792553" sldId="336"/>
        </pc:sldMkLst>
      </pc:sldChg>
      <pc:sldChg chg="addSp delSp modSp add mod modNotesTx">
        <pc:chgData name="Rhiannon Hunt" userId="c6b04a58-07ec-4006-9daa-fc11d0334515" providerId="ADAL" clId="{AD632FF7-53C4-4900-853B-3C10BC3C7E75}" dt="2022-10-05T17:28:25.602" v="7400" actId="20577"/>
        <pc:sldMkLst>
          <pc:docMk/>
          <pc:sldMk cId="2104668620" sldId="336"/>
        </pc:sldMkLst>
        <pc:spChg chg="add mod">
          <ac:chgData name="Rhiannon Hunt" userId="c6b04a58-07ec-4006-9daa-fc11d0334515" providerId="ADAL" clId="{AD632FF7-53C4-4900-853B-3C10BC3C7E75}" dt="2022-10-05T14:22:44.660" v="5406" actId="1037"/>
          <ac:spMkLst>
            <pc:docMk/>
            <pc:sldMk cId="2104668620" sldId="336"/>
            <ac:spMk id="6" creationId="{12097BD7-947B-440F-A37A-6C2A5EAC33D8}"/>
          </ac:spMkLst>
        </pc:spChg>
        <pc:spChg chg="add mod">
          <ac:chgData name="Rhiannon Hunt" userId="c6b04a58-07ec-4006-9daa-fc11d0334515" providerId="ADAL" clId="{AD632FF7-53C4-4900-853B-3C10BC3C7E75}" dt="2022-10-05T14:23:28.311" v="5428" actId="20577"/>
          <ac:spMkLst>
            <pc:docMk/>
            <pc:sldMk cId="2104668620" sldId="336"/>
            <ac:spMk id="8" creationId="{990A801E-CC64-4871-9CEE-7CF9B0E8AB3C}"/>
          </ac:spMkLst>
        </pc:spChg>
        <pc:spChg chg="add del mod">
          <ac:chgData name="Rhiannon Hunt" userId="c6b04a58-07ec-4006-9daa-fc11d0334515" providerId="ADAL" clId="{AD632FF7-53C4-4900-853B-3C10BC3C7E75}" dt="2022-10-05T16:10:10.793" v="7133"/>
          <ac:spMkLst>
            <pc:docMk/>
            <pc:sldMk cId="2104668620" sldId="336"/>
            <ac:spMk id="9" creationId="{E8476C73-9121-437C-9EE6-63397C020E34}"/>
          </ac:spMkLst>
        </pc:spChg>
        <pc:spChg chg="mod">
          <ac:chgData name="Rhiannon Hunt" userId="c6b04a58-07ec-4006-9daa-fc11d0334515" providerId="ADAL" clId="{AD632FF7-53C4-4900-853B-3C10BC3C7E75}" dt="2022-10-05T14:22:02.233" v="5390" actId="14100"/>
          <ac:spMkLst>
            <pc:docMk/>
            <pc:sldMk cId="2104668620" sldId="336"/>
            <ac:spMk id="15" creationId="{501E8F11-5BA1-455D-BE30-A56DAD667072}"/>
          </ac:spMkLst>
        </pc:spChg>
        <pc:picChg chg="mod">
          <ac:chgData name="Rhiannon Hunt" userId="c6b04a58-07ec-4006-9daa-fc11d0334515" providerId="ADAL" clId="{AD632FF7-53C4-4900-853B-3C10BC3C7E75}" dt="2022-10-05T14:20:54.432" v="5385" actId="14100"/>
          <ac:picMkLst>
            <pc:docMk/>
            <pc:sldMk cId="2104668620" sldId="336"/>
            <ac:picMk id="5" creationId="{0AA61FA7-3A58-4903-BC6A-962484215981}"/>
          </ac:picMkLst>
        </pc:picChg>
        <pc:picChg chg="mod">
          <ac:chgData name="Rhiannon Hunt" userId="c6b04a58-07ec-4006-9daa-fc11d0334515" providerId="ADAL" clId="{AD632FF7-53C4-4900-853B-3C10BC3C7E75}" dt="2022-10-05T14:23:21.023" v="5409" actId="1076"/>
          <ac:picMkLst>
            <pc:docMk/>
            <pc:sldMk cId="2104668620" sldId="336"/>
            <ac:picMk id="7" creationId="{5BC9D16E-E0AC-4B5A-A14E-B5FB3F762B88}"/>
          </ac:picMkLst>
        </pc:picChg>
      </pc:sldChg>
      <pc:sldChg chg="addSp modSp add mod modNotesTx">
        <pc:chgData name="Rhiannon Hunt" userId="c6b04a58-07ec-4006-9daa-fc11d0334515" providerId="ADAL" clId="{AD632FF7-53C4-4900-853B-3C10BC3C7E75}" dt="2022-10-05T17:28:35.916" v="7406" actId="20577"/>
        <pc:sldMkLst>
          <pc:docMk/>
          <pc:sldMk cId="3122672456" sldId="337"/>
        </pc:sldMkLst>
        <pc:spChg chg="add mod">
          <ac:chgData name="Rhiannon Hunt" userId="c6b04a58-07ec-4006-9daa-fc11d0334515" providerId="ADAL" clId="{AD632FF7-53C4-4900-853B-3C10BC3C7E75}" dt="2022-10-05T16:06:46.667" v="7092" actId="1037"/>
          <ac:spMkLst>
            <pc:docMk/>
            <pc:sldMk cId="3122672456" sldId="337"/>
            <ac:spMk id="7" creationId="{D63FC2A3-4B07-491C-ABCA-9757E812DB81}"/>
          </ac:spMkLst>
        </pc:spChg>
        <pc:spChg chg="mod">
          <ac:chgData name="Rhiannon Hunt" userId="c6b04a58-07ec-4006-9daa-fc11d0334515" providerId="ADAL" clId="{AD632FF7-53C4-4900-853B-3C10BC3C7E75}" dt="2022-10-05T16:04:22.395" v="7039" actId="20577"/>
          <ac:spMkLst>
            <pc:docMk/>
            <pc:sldMk cId="3122672456" sldId="337"/>
            <ac:spMk id="15" creationId="{501E8F11-5BA1-455D-BE30-A56DAD667072}"/>
          </ac:spMkLst>
        </pc:spChg>
        <pc:picChg chg="mod modCrop">
          <ac:chgData name="Rhiannon Hunt" userId="c6b04a58-07ec-4006-9daa-fc11d0334515" providerId="ADAL" clId="{AD632FF7-53C4-4900-853B-3C10BC3C7E75}" dt="2022-10-05T16:06:24.485" v="7070" actId="14100"/>
          <ac:picMkLst>
            <pc:docMk/>
            <pc:sldMk cId="3122672456" sldId="337"/>
            <ac:picMk id="6" creationId="{96AD9792-A7F8-4FCA-B76C-3E986F3D522F}"/>
          </ac:picMkLst>
        </pc:picChg>
        <pc:picChg chg="mod">
          <ac:chgData name="Rhiannon Hunt" userId="c6b04a58-07ec-4006-9daa-fc11d0334515" providerId="ADAL" clId="{AD632FF7-53C4-4900-853B-3C10BC3C7E75}" dt="2022-10-05T16:06:18.658" v="7069" actId="1076"/>
          <ac:picMkLst>
            <pc:docMk/>
            <pc:sldMk cId="3122672456" sldId="337"/>
            <ac:picMk id="8" creationId="{13A0880E-853E-4708-A521-3A9B53359704}"/>
          </ac:picMkLst>
        </pc:picChg>
      </pc:sldChg>
      <pc:sldChg chg="addSp modSp add mod">
        <pc:chgData name="Rhiannon Hunt" userId="c6b04a58-07ec-4006-9daa-fc11d0334515" providerId="ADAL" clId="{AD632FF7-53C4-4900-853B-3C10BC3C7E75}" dt="2022-10-05T17:28:48.543" v="7412" actId="1036"/>
        <pc:sldMkLst>
          <pc:docMk/>
          <pc:sldMk cId="4095524143" sldId="338"/>
        </pc:sldMkLst>
        <pc:spChg chg="add mod">
          <ac:chgData name="Rhiannon Hunt" userId="c6b04a58-07ec-4006-9daa-fc11d0334515" providerId="ADAL" clId="{AD632FF7-53C4-4900-853B-3C10BC3C7E75}" dt="2022-10-05T16:14:29.338" v="7194" actId="1035"/>
          <ac:spMkLst>
            <pc:docMk/>
            <pc:sldMk cId="4095524143" sldId="338"/>
            <ac:spMk id="7" creationId="{449C57DE-4007-4B8C-AF2C-2F1154FEA870}"/>
          </ac:spMkLst>
        </pc:spChg>
        <pc:spChg chg="mod">
          <ac:chgData name="Rhiannon Hunt" userId="c6b04a58-07ec-4006-9daa-fc11d0334515" providerId="ADAL" clId="{AD632FF7-53C4-4900-853B-3C10BC3C7E75}" dt="2022-10-05T16:13:50.036" v="7182" actId="14100"/>
          <ac:spMkLst>
            <pc:docMk/>
            <pc:sldMk cId="4095524143" sldId="338"/>
            <ac:spMk id="15" creationId="{501E8F11-5BA1-455D-BE30-A56DAD667072}"/>
          </ac:spMkLst>
        </pc:spChg>
        <pc:picChg chg="add mod">
          <ac:chgData name="Rhiannon Hunt" userId="c6b04a58-07ec-4006-9daa-fc11d0334515" providerId="ADAL" clId="{AD632FF7-53C4-4900-853B-3C10BC3C7E75}" dt="2022-10-05T17:28:48.543" v="7412" actId="1036"/>
          <ac:picMkLst>
            <pc:docMk/>
            <pc:sldMk cId="4095524143" sldId="338"/>
            <ac:picMk id="3" creationId="{1DE162FA-7DF0-4081-86BC-E75D42BDA0F7}"/>
          </ac:picMkLst>
        </pc:picChg>
        <pc:picChg chg="mod">
          <ac:chgData name="Rhiannon Hunt" userId="c6b04a58-07ec-4006-9daa-fc11d0334515" providerId="ADAL" clId="{AD632FF7-53C4-4900-853B-3C10BC3C7E75}" dt="2022-10-05T17:28:48.543" v="7412" actId="1036"/>
          <ac:picMkLst>
            <pc:docMk/>
            <pc:sldMk cId="4095524143" sldId="338"/>
            <ac:picMk id="5" creationId="{C56FF5EB-2B9E-4C1A-92A0-C525F57AD9D6}"/>
          </ac:picMkLst>
        </pc:picChg>
        <pc:picChg chg="mod">
          <ac:chgData name="Rhiannon Hunt" userId="c6b04a58-07ec-4006-9daa-fc11d0334515" providerId="ADAL" clId="{AD632FF7-53C4-4900-853B-3C10BC3C7E75}" dt="2022-10-05T17:28:48.543" v="7412" actId="1036"/>
          <ac:picMkLst>
            <pc:docMk/>
            <pc:sldMk cId="4095524143" sldId="338"/>
            <ac:picMk id="6" creationId="{389FEDF2-5304-425C-B013-50DDCA9F59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366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008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5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812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6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08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8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92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46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065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The Recycling Process</a:t>
            </a:r>
          </a:p>
          <a:p>
            <a:pPr marL="0" indent="0">
              <a:buFont typeface="Arial"/>
              <a:buNone/>
            </a:pPr>
            <a:endParaRPr lang="en-GB" sz="12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Post-consumer, single-use-plastic is collected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Sorted by material and colour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Shredded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Washed and cleaned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Pelletised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The pellets are then dried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Additives may be blended with the pellets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The blended material is extruded into filament and wound onto a spool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10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456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The Recycling Process</a:t>
            </a:r>
          </a:p>
          <a:p>
            <a:pPr marL="0" indent="0">
              <a:buFont typeface="Arial"/>
              <a:buNone/>
            </a:pPr>
            <a:endParaRPr lang="en-GB" sz="12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Post-consumer, single-use-plastic is collected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Sorted by material and colour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Shredded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Washed and cleaned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Pelletised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34E9F"/>
                </a:solidFill>
                <a:latin typeface="Open Sans" panose="020B0606030504020204" pitchFamily="34" charset="0"/>
              </a:rPr>
              <a:t>The pellets are then dried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Additives may be blended with the pellets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34E9F"/>
                </a:solidFill>
                <a:latin typeface="Open Sans" panose="020B0606030504020204" pitchFamily="34" charset="0"/>
              </a:rPr>
              <a:t>The blended material is extruded into filament and wound onto a spool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9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75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82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404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92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9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3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35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429F908-6399-47D0-8147-42ADD455A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3631" y="2088112"/>
            <a:ext cx="3141133" cy="39711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/>
            </a:lvl1pPr>
            <a:lvl4pPr marL="1371600" indent="0">
              <a:buNone/>
              <a:defRPr/>
            </a:lvl4pPr>
          </a:lstStyle>
          <a:p>
            <a:pPr lvl="0"/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E6095F82-2D49-408E-B27C-529A9B4D8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918" y="2088112"/>
            <a:ext cx="3141133" cy="39711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/>
            </a:lvl1pPr>
            <a:lvl4pPr marL="1371600" indent="0">
              <a:buNone/>
              <a:defRPr/>
            </a:lvl4pPr>
          </a:lstStyle>
          <a:p>
            <a:pPr lvl="0"/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AD8ADC6D-5C09-4323-90CC-333FC65EE7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0950" y="2074461"/>
            <a:ext cx="3141133" cy="39711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/>
            </a:lvl1pPr>
            <a:lvl4pPr marL="1371600" indent="0">
              <a:buNone/>
              <a:defRPr/>
            </a:lvl4pPr>
          </a:lstStyle>
          <a:p>
            <a:pPr lvl="0"/>
            <a:endParaRPr lang="nl-NL" dirty="0"/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3D393B0A-0760-4F77-A3D0-D27BA54B5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918" y="548190"/>
            <a:ext cx="6664847" cy="584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1" baseline="0"/>
            </a:lvl1pPr>
            <a:lvl4pPr marL="1371600" indent="0">
              <a:buNone/>
              <a:defRPr/>
            </a:lvl4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6" name="Picture 2" descr="TRANSFORM-CE - TRANSFORMing single use plastic waste into additive  manufacturing and intrusion-extrusion moulding feedstocks and creating a  new Circular Economy model for NWE | Interreg NWE">
            <a:extLst>
              <a:ext uri="{FF2B5EF4-FFF2-40B4-BE49-F238E27FC236}">
                <a16:creationId xmlns:a16="http://schemas.microsoft.com/office/drawing/2014/main" id="{58414CF6-F4B0-4A6C-80E0-00BB4D3A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65" y="548190"/>
            <a:ext cx="310601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86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4AFA6FDC-5B49-4386-B929-A3508E08F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917" y="2088112"/>
            <a:ext cx="10062065" cy="39711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/>
            </a:lvl1pPr>
            <a:lvl4pPr marL="1371600" indent="0">
              <a:buNone/>
              <a:defRPr/>
            </a:lvl4pPr>
          </a:lstStyle>
          <a:p>
            <a:pPr lvl="0"/>
            <a:endParaRPr lang="nl-NL" dirty="0"/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2415E896-794F-49B1-8A6F-696D9C7A3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918" y="548190"/>
            <a:ext cx="6664847" cy="584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1" baseline="0"/>
            </a:lvl1pPr>
            <a:lvl4pPr marL="1371600" indent="0">
              <a:buNone/>
              <a:defRPr/>
            </a:lvl4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4" name="Picture 2" descr="TRANSFORM-CE - TRANSFORMing single use plastic waste into additive  manufacturing and intrusion-extrusion moulding feedstocks and creating a  new Circular Economy model for NWE | Interreg NWE">
            <a:extLst>
              <a:ext uri="{FF2B5EF4-FFF2-40B4-BE49-F238E27FC236}">
                <a16:creationId xmlns:a16="http://schemas.microsoft.com/office/drawing/2014/main" id="{AD046AFB-FE62-4221-A5EC-F81810520E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65" y="548190"/>
            <a:ext cx="310601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3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0D76F87-8156-404A-A0A1-E573E5952F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789333" cy="6858000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endParaRPr lang="nl-NL" dirty="0"/>
          </a:p>
        </p:txBody>
      </p:sp>
      <p:pic>
        <p:nvPicPr>
          <p:cNvPr id="3" name="Picture 2" descr="TRANSFORM-CE - TRANSFORMing single use plastic waste into additive  manufacturing and intrusion-extrusion moulding feedstocks and creating a  new Circular Economy model for NWE | Interreg NWE">
            <a:extLst>
              <a:ext uri="{FF2B5EF4-FFF2-40B4-BE49-F238E27FC236}">
                <a16:creationId xmlns:a16="http://schemas.microsoft.com/office/drawing/2014/main" id="{F0B8574A-ABED-4485-BC73-1FE1A754EB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65" y="548190"/>
            <a:ext cx="310601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2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FORM-CE - TRANSFORMing single use plastic waste into additive  manufacturing and intrusion-extrusion moulding feedstocks and creating a  new Circular Economy model for NWE | Interreg NWE">
            <a:extLst>
              <a:ext uri="{FF2B5EF4-FFF2-40B4-BE49-F238E27FC236}">
                <a16:creationId xmlns:a16="http://schemas.microsoft.com/office/drawing/2014/main" id="{91D296A9-8E00-4DBD-8D4B-74B4E40961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6" y="551046"/>
            <a:ext cx="4760327" cy="20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3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2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irculareconomy@mmu.ac.u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25710E7-16A0-4DBE-9173-83A756E6B56F}"/>
              </a:ext>
            </a:extLst>
          </p:cNvPr>
          <p:cNvSpPr txBox="1"/>
          <p:nvPr/>
        </p:nvSpPr>
        <p:spPr>
          <a:xfrm>
            <a:off x="3001108" y="2409747"/>
            <a:ext cx="8488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34E9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Rhiannon Hunt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034E9F"/>
                </a:solidFill>
                <a:latin typeface="Open Sans"/>
                <a:cs typeface="Open Sans"/>
              </a:rPr>
              <a:t>Circular Economy Project Manager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34E9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034E9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Fused Filament Fabrication (FFF) 3D-printing, using recycled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034E9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Single Use Plastic (SUP) waste</a:t>
            </a:r>
          </a:p>
        </p:txBody>
      </p:sp>
    </p:spTree>
    <p:extLst>
      <p:ext uri="{BB962C8B-B14F-4D97-AF65-F5344CB8AC3E}">
        <p14:creationId xmlns:p14="http://schemas.microsoft.com/office/powerpoint/2010/main" val="19487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"/>
    </mc:Choice>
    <mc:Fallback xmlns="">
      <p:transition spd="slow" advTm="91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953573" y="1799306"/>
            <a:ext cx="66898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Rapid Prototyping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6B2B9-067D-43D4-85DD-E4510381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682" y="2930055"/>
            <a:ext cx="4430455" cy="3036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A8DBD-F3C3-448C-A952-D3B0C624B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779" y="2442745"/>
            <a:ext cx="3090887" cy="3750481"/>
          </a:xfrm>
          <a:prstGeom prst="rect">
            <a:avLst/>
          </a:prstGeom>
        </p:spPr>
      </p:pic>
      <p:pic>
        <p:nvPicPr>
          <p:cNvPr id="9" name="Picture 8" descr="Letter&#10;&#10;Description automatically generated with low confidence">
            <a:extLst>
              <a:ext uri="{FF2B5EF4-FFF2-40B4-BE49-F238E27FC236}">
                <a16:creationId xmlns:a16="http://schemas.microsoft.com/office/drawing/2014/main" id="{BE0E51FF-A344-418A-8A14-20A664A682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38" t="5379" r="8395" b="4835"/>
          <a:stretch/>
        </p:blipFill>
        <p:spPr>
          <a:xfrm>
            <a:off x="648774" y="2442747"/>
            <a:ext cx="3090887" cy="375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3A2E3-600A-4EFC-8F4E-469B5CE20E34}"/>
              </a:ext>
            </a:extLst>
          </p:cNvPr>
          <p:cNvSpPr txBox="1"/>
          <p:nvPr/>
        </p:nvSpPr>
        <p:spPr>
          <a:xfrm>
            <a:off x="6908896" y="6198253"/>
            <a:ext cx="545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Design: Simbarashe Musonza, Student Design Assistant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9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2"/>
    </mc:Choice>
    <mc:Fallback>
      <p:transition spd="slow" advTm="9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494119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Reuse and Repurposing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Create one-off, customised parts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Adapt the design of parts to be compatible with a variety of other parts and products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Facilitate reuse of existing materials and components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Easily manufacture spare parts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Enable the rapid disassembly, reconfiguration and reassembly of products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1028" name="Picture 4" descr="Circulogic">
            <a:extLst>
              <a:ext uri="{FF2B5EF4-FFF2-40B4-BE49-F238E27FC236}">
                <a16:creationId xmlns:a16="http://schemas.microsoft.com/office/drawing/2014/main" id="{AA8E80ED-26C2-4AF5-8EAF-AD030EE3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969" y="3429000"/>
            <a:ext cx="3310303" cy="12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5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6898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Reuse and Repurposing</a:t>
            </a: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Picture 5" descr="A group of tents in a grassy field&#10;&#10;Description automatically generated with low confidence">
            <a:extLst>
              <a:ext uri="{FF2B5EF4-FFF2-40B4-BE49-F238E27FC236}">
                <a16:creationId xmlns:a16="http://schemas.microsoft.com/office/drawing/2014/main" id="{34676C06-3303-4D3E-BAC4-23D6D2326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64" y="2452822"/>
            <a:ext cx="4720562" cy="3146708"/>
          </a:xfrm>
          <a:prstGeom prst="rect">
            <a:avLst/>
          </a:prstGeom>
        </p:spPr>
      </p:pic>
      <p:pic>
        <p:nvPicPr>
          <p:cNvPr id="1026" name="Picture 2" descr="Free Golf Club in Black Golf Bag Stock Photo">
            <a:extLst>
              <a:ext uri="{FF2B5EF4-FFF2-40B4-BE49-F238E27FC236}">
                <a16:creationId xmlns:a16="http://schemas.microsoft.com/office/drawing/2014/main" id="{EB04C428-76DD-47BE-A869-88194554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74" y="2452822"/>
            <a:ext cx="4720562" cy="314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62210-A509-4436-84BC-0F9546F59F48}"/>
              </a:ext>
            </a:extLst>
          </p:cNvPr>
          <p:cNvSpPr txBox="1"/>
          <p:nvPr/>
        </p:nvSpPr>
        <p:spPr>
          <a:xfrm>
            <a:off x="9859870" y="5649036"/>
            <a:ext cx="545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Image: </a:t>
            </a:r>
            <a:r>
              <a:rPr lang="en-GB" sz="1400" dirty="0" err="1">
                <a:solidFill>
                  <a:srgbClr val="034E9F"/>
                </a:solidFill>
              </a:rPr>
              <a:t>Circulogic</a:t>
            </a:r>
            <a:endParaRPr lang="en-GB" sz="1400" dirty="0">
              <a:solidFill>
                <a:srgbClr val="034E9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69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2"/>
    </mc:Choice>
    <mc:Fallback>
      <p:transition spd="slow" advTm="9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693411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3D Scanning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Generate designs from everyday objects and items, both organic and manmade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Rapidly replicate existing parts and products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Create accurate parts to be retrofitted to existing products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Especially useful when accuracy is important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Many potential applications, from engineering to dentistry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Picture 5" descr="A camera on a tripod&#10;&#10;Description automatically generated with low confidence">
            <a:extLst>
              <a:ext uri="{FF2B5EF4-FFF2-40B4-BE49-F238E27FC236}">
                <a16:creationId xmlns:a16="http://schemas.microsoft.com/office/drawing/2014/main" id="{EA5AB032-5060-4106-BF5B-7E9C72E6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15" y="2553729"/>
            <a:ext cx="4404512" cy="3303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5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6898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3D Scanning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4" descr="A black hat on a white surface&#10;&#10;Description automatically generated">
            <a:extLst>
              <a:ext uri="{FF2B5EF4-FFF2-40B4-BE49-F238E27FC236}">
                <a16:creationId xmlns:a16="http://schemas.microsoft.com/office/drawing/2014/main" id="{0AA61FA7-3A58-4903-BC6A-962484215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88" b="23972"/>
          <a:stretch/>
        </p:blipFill>
        <p:spPr>
          <a:xfrm>
            <a:off x="6265749" y="2461846"/>
            <a:ext cx="4806690" cy="3847964"/>
          </a:xfrm>
          <a:prstGeom prst="rect">
            <a:avLst/>
          </a:prstGeom>
        </p:spPr>
      </p:pic>
      <p:pic>
        <p:nvPicPr>
          <p:cNvPr id="7" name="Picture 6" descr="A picture containing text, indoor, dark, night sky&#10;&#10;Description automatically generated">
            <a:extLst>
              <a:ext uri="{FF2B5EF4-FFF2-40B4-BE49-F238E27FC236}">
                <a16:creationId xmlns:a16="http://schemas.microsoft.com/office/drawing/2014/main" id="{5BC9D16E-E0AC-4B5A-A14E-B5FB3F762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117" y="2250369"/>
            <a:ext cx="2189530" cy="4053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97BD7-947B-440F-A37A-6C2A5EAC33D8}"/>
              </a:ext>
            </a:extLst>
          </p:cNvPr>
          <p:cNvSpPr txBox="1"/>
          <p:nvPr/>
        </p:nvSpPr>
        <p:spPr>
          <a:xfrm>
            <a:off x="6393081" y="6352141"/>
            <a:ext cx="545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Design: Simbarashe Musonza, Student Design Assistant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A801E-CC64-4871-9CEE-7CF9B0E8AB3C}"/>
              </a:ext>
            </a:extLst>
          </p:cNvPr>
          <p:cNvSpPr txBox="1"/>
          <p:nvPr/>
        </p:nvSpPr>
        <p:spPr>
          <a:xfrm>
            <a:off x="2181255" y="6352141"/>
            <a:ext cx="545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Image: Badger EV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6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2"/>
    </mc:Choice>
    <mc:Fallback>
      <p:transition spd="slow" advTm="9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693411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Repair and Upgrade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Create spare parts to replace broken ones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Facilitate affordable, on-demand repair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Opportunities to redesign and upgrade parts that commonly break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May help businesses to meet consumer expectations and growing legislative requirements as part of the ‘Right to Repair’ movement.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66C1ACD-103A-43DF-BC8B-4BE9D59F4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922" y="2172761"/>
            <a:ext cx="3102611" cy="4136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317417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Unique Geometries and Custom Designs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Create structures not possible by other manufacturing processes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Hollow and nested designs are both possible with additive manufacture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Custom designs can be tailored to individual needs and tastes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Intricate surface patterns can be created rapidly and with a high level of accuracy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2050" name="Picture 2" descr="Reflower| De Bloemenbieb. Abonnement op kunstbloemen">
            <a:extLst>
              <a:ext uri="{FF2B5EF4-FFF2-40B4-BE49-F238E27FC236}">
                <a16:creationId xmlns:a16="http://schemas.microsoft.com/office/drawing/2014/main" id="{3D816224-12B1-41BF-9BA5-2D504E06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34" y="2350476"/>
            <a:ext cx="3440723" cy="34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4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6898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Unique Geometries and Custom Designs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Picture 5" descr="A picture containing cup, coffee, plate, white&#10;&#10;Description automatically generated">
            <a:extLst>
              <a:ext uri="{FF2B5EF4-FFF2-40B4-BE49-F238E27FC236}">
                <a16:creationId xmlns:a16="http://schemas.microsoft.com/office/drawing/2014/main" id="{96AD9792-A7F8-4FCA-B76C-3E986F3D5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69" b="10446"/>
          <a:stretch/>
        </p:blipFill>
        <p:spPr>
          <a:xfrm>
            <a:off x="924855" y="2443142"/>
            <a:ext cx="3478187" cy="3579525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3A0880E-853E-4708-A521-3A9B5335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91033" y="1846555"/>
            <a:ext cx="3579525" cy="4772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FC2A3-4B07-491C-ABCA-9757E812DB81}"/>
              </a:ext>
            </a:extLst>
          </p:cNvPr>
          <p:cNvSpPr txBox="1"/>
          <p:nvPr/>
        </p:nvSpPr>
        <p:spPr>
          <a:xfrm>
            <a:off x="9614688" y="61191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Design: REFLOWER</a:t>
            </a:r>
            <a:endParaRPr lang="en-GB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67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2"/>
    </mc:Choice>
    <mc:Fallback>
      <p:transition spd="slow" advTm="9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693411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Generative Design &amp; Light-Weighting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Set key parameters and criteria for your design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Rapidly generate hundreds of design variations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Solid structures can be light-weighted by integrating a honeycomb in-fill within the design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Achieve the same performance with less material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Reduce material consumption and improve efficiency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59DF17-E98D-44B8-8481-128538A3C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7"/>
          <a:stretch/>
        </p:blipFill>
        <p:spPr bwMode="auto">
          <a:xfrm>
            <a:off x="7153760" y="2624003"/>
            <a:ext cx="4144596" cy="25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689872" cy="4975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Generative design &amp; Light-weighting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FF5EB-2B9E-4C1A-92A0-C525F57AD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931" y="2355452"/>
            <a:ext cx="2914726" cy="381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FEDF2-5304-425C-B013-50DDCA9F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133" y="2368061"/>
            <a:ext cx="2811733" cy="3817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9C57DE-4007-4B8C-AF2C-2F1154FEA870}"/>
              </a:ext>
            </a:extLst>
          </p:cNvPr>
          <p:cNvSpPr txBox="1"/>
          <p:nvPr/>
        </p:nvSpPr>
        <p:spPr>
          <a:xfrm>
            <a:off x="6709606" y="6237705"/>
            <a:ext cx="545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34E9F"/>
                </a:solidFill>
              </a:rPr>
              <a:t>Design: Simbarashe Musonza, Student Design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162FA-7DF0-4081-86BC-E75D42BDA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78" y="2355452"/>
            <a:ext cx="2825692" cy="380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52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2"/>
    </mc:Choice>
    <mc:Fallback>
      <p:transition spd="slow" advTm="9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Printing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131C5-8ED2-45C2-89AD-24CA3973B3F7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10856548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Key principles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Material is added, layer by layer to create an object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Digital 3D designs are created using Computer Aided Design (CAD) software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Manufacturing can be modelled and the design optimised prior to manufacture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3D designs are sliced using software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Each ‘slice’ represents a 2D layer of the finished product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The layers of a product are created (traced or cured) one on top of another using a 3D printer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Support materials, that are later removed, can be used to stabilise the object as it prints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A range of post-processing options also exist to remove imperfections and improve surface texture</a:t>
            </a: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478857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Bespoke Filaments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Customise the look, texture and functionality of filaments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Print functional parts and products with added performance capabilities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Integrate circuitry into products by 3D printing a combination of conductive and non-conductive filaments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Simplify the end-of-life recycling of complex products with bespoke filaments that can be recycled multiple times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ED44E-FDF1-4720-9353-7B9814DED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046" y="2453690"/>
            <a:ext cx="3727162" cy="2821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8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948434B-EC63-477A-81B0-D72EA77249F3}"/>
              </a:ext>
            </a:extLst>
          </p:cNvPr>
          <p:cNvSpPr txBox="1"/>
          <p:nvPr/>
        </p:nvSpPr>
        <p:spPr>
          <a:xfrm>
            <a:off x="3496455" y="2936098"/>
            <a:ext cx="5039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34E9F"/>
                </a:solidFill>
              </a:rPr>
              <a:t>Please send enquiries to: </a:t>
            </a:r>
          </a:p>
          <a:p>
            <a:pPr algn="ctr"/>
            <a:endParaRPr lang="en-GB" dirty="0">
              <a:solidFill>
                <a:srgbClr val="034E9F"/>
              </a:solidFill>
            </a:endParaRPr>
          </a:p>
          <a:p>
            <a:pPr algn="ctr"/>
            <a:r>
              <a:rPr lang="en-GB" dirty="0">
                <a:solidFill>
                  <a:srgbClr val="034E9F"/>
                </a:solidFill>
              </a:rPr>
              <a:t> </a:t>
            </a:r>
            <a:r>
              <a:rPr lang="en-GB" dirty="0">
                <a:solidFill>
                  <a:srgbClr val="034E9F"/>
                </a:solidFill>
                <a:hlinkClick r:id="rId3"/>
              </a:rPr>
              <a:t>circulareconomy@mmu.ac.uk</a:t>
            </a:r>
            <a:endParaRPr lang="en-GB" dirty="0">
              <a:solidFill>
                <a:srgbClr val="034E9F"/>
              </a:solidFill>
            </a:endParaRPr>
          </a:p>
          <a:p>
            <a:pPr algn="ctr"/>
            <a:endParaRPr lang="en-GB" dirty="0">
              <a:solidFill>
                <a:srgbClr val="034E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C5BFA-C215-4A8E-97A1-424A51862E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48" y="4911355"/>
            <a:ext cx="2820670" cy="108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PrintCity - Manchester Metropolitan University - 3D - Innovate - Educate -  Collaborate">
            <a:extLst>
              <a:ext uri="{FF2B5EF4-FFF2-40B4-BE49-F238E27FC236}">
                <a16:creationId xmlns:a16="http://schemas.microsoft.com/office/drawing/2014/main" id="{CB9A2023-7139-4B6E-9C8A-6290CB21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71" y="4522602"/>
            <a:ext cx="3054307" cy="16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8"/>
    </mc:Choice>
    <mc:Fallback xmlns="">
      <p:transition spd="slow" advTm="111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Printing</a:t>
            </a:r>
            <a:endParaRPr lang="nl-NL" dirty="0">
              <a:solidFill>
                <a:srgbClr val="034E9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DAAA47-4A91-4AF9-9FB5-B4B6FCAD6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13" y="2596932"/>
            <a:ext cx="6126773" cy="34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BA3292-94E7-4D9E-8328-E4BC4CF0A34B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10856548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Fused Filament Fabrication</a:t>
            </a:r>
          </a:p>
          <a:p>
            <a:pPr marL="0" indent="0">
              <a:buNone/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1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Printing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F06692-F5B6-4377-B48F-D65F5DC13CDF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10856548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Fused Filament Fabrication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Heat is applied to melt plastic filament, which is forced through a nozzle, tracing each layer of an object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One of the most popular and common additive manufacturing technologies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Low cost and desk top options available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Wide range of (thermoplastic) filament material options (e.g. PLA, ABS, PETG, Nylon)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Specialty (plastic) filaments are available (e.g. conductive, flexible, reinforced)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Equipment and accessories are readily available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Some limitations in terms of print quality, speed and efficiency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Great potential for recycling thermoplastic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3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Recycled 3D Printing Filament</a:t>
            </a:r>
            <a:endParaRPr lang="nl-NL" dirty="0">
              <a:solidFill>
                <a:srgbClr val="034E9F"/>
              </a:solidFill>
            </a:endParaRPr>
          </a:p>
        </p:txBody>
      </p:sp>
      <p:pic>
        <p:nvPicPr>
          <p:cNvPr id="9" name="Picture 8" descr="A picture containing camera lens, projector, light&#10;&#10;Description automatically generated">
            <a:extLst>
              <a:ext uri="{FF2B5EF4-FFF2-40B4-BE49-F238E27FC236}">
                <a16:creationId xmlns:a16="http://schemas.microsoft.com/office/drawing/2014/main" id="{C6E0DA6F-BB10-4C49-B806-CD2BD18F1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27" y="2175433"/>
            <a:ext cx="3199842" cy="42672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EB3BD3-EEF9-42D3-8080-14A0BBACA7C7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718224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Single Use Plastic Waste as a Feedstock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Many Single Use Plastics are high-quality thermoplastic, predominantly PET, PP, HDPE and LDPE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Currently, only ~ 30% are recycled in NWE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The most popular materials for FFF 3D printing are PLA, ABS, PETG, Nylon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TRANSFORM-CE has been working to create recycled FFF 3D printing filaments from SUP plastic waste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The aim is to create a new, circular market for recycled SUP waste materials, increasing their uptake as a feedstock and improving recycling rates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3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Recycled 3D Printing Filament</a:t>
            </a:r>
            <a:endParaRPr lang="nl-NL" dirty="0">
              <a:solidFill>
                <a:srgbClr val="034E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B0730-C2A6-4DBD-9E8B-48E8F5115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17" y="2379785"/>
            <a:ext cx="2918688" cy="2598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78B19-2A9C-4F1A-A8B2-5C6448DF1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855" y="2381357"/>
            <a:ext cx="4433092" cy="2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413EC-A964-4FE2-A05F-EDB9D7470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797" y="2379785"/>
            <a:ext cx="2918688" cy="259847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9B2CBA4-2945-4351-AA04-25AD0F00788C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718224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Filament Extrusion Process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DF5D8-897D-4CB8-B164-82D24A1F1D20}"/>
              </a:ext>
            </a:extLst>
          </p:cNvPr>
          <p:cNvSpPr txBox="1"/>
          <p:nvPr/>
        </p:nvSpPr>
        <p:spPr>
          <a:xfrm>
            <a:off x="895317" y="4979194"/>
            <a:ext cx="2918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34E9F"/>
                </a:solidFill>
                <a:latin typeface="Open Sans" panose="020B0606030504020204" pitchFamily="34" charset="0"/>
              </a:rPr>
              <a:t>Flaked or pelletised SUP waste is loaded into the hopper.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EF9B9-87E6-4D15-A028-35EBEBE1E4D7}"/>
              </a:ext>
            </a:extLst>
          </p:cNvPr>
          <p:cNvSpPr txBox="1"/>
          <p:nvPr/>
        </p:nvSpPr>
        <p:spPr>
          <a:xfrm>
            <a:off x="3980855" y="4978256"/>
            <a:ext cx="4433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34E9F"/>
                </a:solidFill>
                <a:latin typeface="Open Sans" panose="020B0606030504020204" pitchFamily="34" charset="0"/>
              </a:rPr>
              <a:t>The SUP is moved through a heated chamber by a rotating corkscrew, where it begins to melt. </a:t>
            </a:r>
          </a:p>
          <a:p>
            <a:endParaRPr lang="en-GB" sz="15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r>
              <a:rPr lang="en-GB" sz="1500" dirty="0">
                <a:solidFill>
                  <a:srgbClr val="034E9F"/>
                </a:solidFill>
                <a:latin typeface="Open Sans" panose="020B0606030504020204" pitchFamily="34" charset="0"/>
              </a:rPr>
              <a:t>It is then forced through a round die head, creating a long strand of filament, which is cooled by a fan, allowing the SUP to reharden.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84CA3-19A7-488C-92E5-1E2944854FE2}"/>
              </a:ext>
            </a:extLst>
          </p:cNvPr>
          <p:cNvSpPr txBox="1"/>
          <p:nvPr/>
        </p:nvSpPr>
        <p:spPr>
          <a:xfrm>
            <a:off x="8580797" y="4979194"/>
            <a:ext cx="29186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34E9F"/>
                </a:solidFill>
                <a:latin typeface="Open Sans" panose="020B0606030504020204" pitchFamily="34" charset="0"/>
              </a:rPr>
              <a:t>The long strand of filament is then wound onto a spool, ready for 3D printing.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Recycled 3D Printing Filament</a:t>
            </a:r>
            <a:endParaRPr lang="nl-NL" dirty="0">
              <a:solidFill>
                <a:srgbClr val="034E9F"/>
              </a:solidFill>
            </a:endParaRPr>
          </a:p>
        </p:txBody>
      </p:sp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448235B-E221-400F-B795-44B44259B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83574" y="2894041"/>
            <a:ext cx="3497023" cy="2622766"/>
          </a:xfrm>
          <a:prstGeom prst="rect">
            <a:avLst/>
          </a:prstGeom>
        </p:spPr>
      </p:pic>
      <p:pic>
        <p:nvPicPr>
          <p:cNvPr id="13" name="Picture 12" descr="A picture containing snow, sesame seed&#10;&#10;Description automatically generated">
            <a:extLst>
              <a:ext uri="{FF2B5EF4-FFF2-40B4-BE49-F238E27FC236}">
                <a16:creationId xmlns:a16="http://schemas.microsoft.com/office/drawing/2014/main" id="{701E91C7-68BC-4D98-9B97-17C2F348B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56910"/>
            <a:ext cx="2622458" cy="34970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154149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Single Use Plastic Waste as a Feedstock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Feedstocks must be clean, dry and broken down into smaller pieces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Can be sourced as recycled pellets or manually shredded SUP waste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Must be single-stream as they have different melting points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Feedstocks and filaments may absorb moisture from the atmosphere. Drying is advised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9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Recycled 3D Printing Filament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66898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Scaling Production 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Free 1KG trial spools through TRANSFORM-CE!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Online retailers (typically industrial waste and &lt;% recycled content)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Access small-scale shredding and filament extrusion equipment through ‘maker spaces’ and ‘fab labs’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Invest in small-scale shredder and filament extrusion line ~ £5000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Outsource filament extrusion to a 3</a:t>
            </a:r>
            <a:r>
              <a:rPr lang="en-GB" sz="1800" baseline="30000" dirty="0">
                <a:solidFill>
                  <a:srgbClr val="034E9F"/>
                </a:solidFill>
                <a:latin typeface="Open Sans" panose="020B0606030504020204" pitchFamily="34" charset="0"/>
              </a:rPr>
              <a:t>rd</a:t>
            </a: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 party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Invest in large-scale filament extrusion equipment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Picture 2" descr="A stack of coins&#10;&#10;Description automatically generated with low confidence">
            <a:extLst>
              <a:ext uri="{FF2B5EF4-FFF2-40B4-BE49-F238E27FC236}">
                <a16:creationId xmlns:a16="http://schemas.microsoft.com/office/drawing/2014/main" id="{9A929509-DB4D-43B7-9BA7-AA2C394C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89" y="2145323"/>
            <a:ext cx="2961785" cy="385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2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tekst 5">
            <a:extLst>
              <a:ext uri="{FF2B5EF4-FFF2-40B4-BE49-F238E27FC236}">
                <a16:creationId xmlns:a16="http://schemas.microsoft.com/office/drawing/2014/main" id="{3DCA7BDF-041B-4F56-AFA1-D9B8575FBA1C}"/>
              </a:ext>
            </a:extLst>
          </p:cNvPr>
          <p:cNvSpPr txBox="1">
            <a:spLocks/>
          </p:cNvSpPr>
          <p:nvPr/>
        </p:nvSpPr>
        <p:spPr>
          <a:xfrm>
            <a:off x="836342" y="548190"/>
            <a:ext cx="6317418" cy="7459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34E9F"/>
                </a:solidFill>
              </a:rPr>
              <a:t>3D Printed Product Design</a:t>
            </a:r>
            <a:endParaRPr lang="nl-NL" dirty="0">
              <a:solidFill>
                <a:srgbClr val="034E9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01E8F11-5BA1-455D-BE30-A56DAD667072}"/>
              </a:ext>
            </a:extLst>
          </p:cNvPr>
          <p:cNvSpPr txBox="1">
            <a:spLocks/>
          </p:cNvSpPr>
          <p:nvPr/>
        </p:nvSpPr>
        <p:spPr>
          <a:xfrm>
            <a:off x="836343" y="1799306"/>
            <a:ext cx="5470672" cy="48122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800" b="1" dirty="0">
                <a:solidFill>
                  <a:srgbClr val="034E9F"/>
                </a:solidFill>
                <a:latin typeface="Open Sans" panose="020B0606030504020204" pitchFamily="34" charset="0"/>
              </a:rPr>
              <a:t>Rapid Prototyping</a:t>
            </a: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From initial concept to physical prototype in a few steps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Minimal time and cost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Create scaled prototypes to test design ideas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Quickly and easily modify designs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Share digital files and collaborate anywhere in the world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34E9F"/>
                </a:solidFill>
                <a:latin typeface="Open Sans" panose="020B0606030504020204" pitchFamily="34" charset="0"/>
              </a:rPr>
              <a:t>Print locally, on demand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pPr marL="0" indent="0">
              <a:buFont typeface="Arial"/>
              <a:buNone/>
            </a:pPr>
            <a:endParaRPr lang="en-GB" sz="1800" b="1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  <a:p>
            <a:endParaRPr lang="en-GB" sz="1800" dirty="0">
              <a:solidFill>
                <a:srgbClr val="034E9F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590BDD-D256-43CC-A72E-92BFF112F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60" y="3429000"/>
            <a:ext cx="4532385" cy="9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theme1.xml><?xml version="1.0" encoding="utf-8"?>
<a:theme xmlns:a="http://schemas.openxmlformats.org/drawingml/2006/main" name="Presentation1">
  <a:themeElements>
    <a:clrScheme name="Aangepast 1">
      <a:dk1>
        <a:srgbClr val="80A9BC"/>
      </a:dk1>
      <a:lt1>
        <a:srgbClr val="FFFFFF"/>
      </a:lt1>
      <a:dk2>
        <a:srgbClr val="ADA4AB"/>
      </a:dk2>
      <a:lt2>
        <a:srgbClr val="FFFFFF"/>
      </a:lt2>
      <a:accent1>
        <a:srgbClr val="F1717F"/>
      </a:accent1>
      <a:accent2>
        <a:srgbClr val="9FAEE5"/>
      </a:accent2>
      <a:accent3>
        <a:srgbClr val="FFCC00"/>
      </a:accent3>
      <a:accent4>
        <a:srgbClr val="80A9BC"/>
      </a:accent4>
      <a:accent5>
        <a:srgbClr val="F7B4B6"/>
      </a:accent5>
      <a:accent6>
        <a:srgbClr val="9FAEE5"/>
      </a:accent6>
      <a:hlink>
        <a:srgbClr val="003399"/>
      </a:hlink>
      <a:folHlink>
        <a:srgbClr val="000000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283a55-336a-4fc9-a480-fd200e942bae">
      <Terms xmlns="http://schemas.microsoft.com/office/infopath/2007/PartnerControls"/>
    </lcf76f155ced4ddcb4097134ff3c332f>
    <TaxCatchAll xmlns="b5de47e1-ba18-4162-ba38-18157c365ec9" xsi:nil="true"/>
    <SharedWithUsers xmlns="b5de47e1-ba18-4162-ba38-18157c365ec9">
      <UserInfo>
        <DisplayName>Evelyn Sigley</DisplayName>
        <AccountId>99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DA0686989AA41BC6A4317F82AE95A" ma:contentTypeVersion="16" ma:contentTypeDescription="Create a new document." ma:contentTypeScope="" ma:versionID="6314474ba53c7ee135a0d0b242b43e97">
  <xsd:schema xmlns:xsd="http://www.w3.org/2001/XMLSchema" xmlns:xs="http://www.w3.org/2001/XMLSchema" xmlns:p="http://schemas.microsoft.com/office/2006/metadata/properties" xmlns:ns2="5a283a55-336a-4fc9-a480-fd200e942bae" xmlns:ns3="b5de47e1-ba18-4162-ba38-18157c365ec9" targetNamespace="http://schemas.microsoft.com/office/2006/metadata/properties" ma:root="true" ma:fieldsID="5ff2415b227bea6a2ece8fbe71a1ec0a" ns2:_="" ns3:_="">
    <xsd:import namespace="5a283a55-336a-4fc9-a480-fd200e942bae"/>
    <xsd:import namespace="b5de47e1-ba18-4162-ba38-18157c365e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83a55-336a-4fc9-a480-fd200e942b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d4c506-e2aa-436a-9dbd-af2c1579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e47e1-ba18-4162-ba38-18157c365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11b4d0-ed0e-4e95-a680-f62c01684c7b}" ma:internalName="TaxCatchAll" ma:showField="CatchAllData" ma:web="b5de47e1-ba18-4162-ba38-18157c365e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452E9B-04A6-4F38-9561-DEDF505B630E}">
  <ds:schemaRefs>
    <ds:schemaRef ds:uri="http://purl.org/dc/dcmitype/"/>
    <ds:schemaRef ds:uri="http://purl.org/dc/terms/"/>
    <ds:schemaRef ds:uri="http://purl.org/dc/elements/1.1/"/>
    <ds:schemaRef ds:uri="15b67f06-a678-4dd1-a5cc-996509076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408790a-8656-479c-b648-2f354756a494"/>
    <ds:schemaRef ds:uri="http://schemas.microsoft.com/office/2006/metadata/properties"/>
    <ds:schemaRef ds:uri="http://www.w3.org/XML/1998/namespace"/>
    <ds:schemaRef ds:uri="5a283a55-336a-4fc9-a480-fd200e942bae"/>
    <ds:schemaRef ds:uri="b5de47e1-ba18-4162-ba38-18157c365ec9"/>
  </ds:schemaRefs>
</ds:datastoreItem>
</file>

<file path=customXml/itemProps2.xml><?xml version="1.0" encoding="utf-8"?>
<ds:datastoreItem xmlns:ds="http://schemas.openxmlformats.org/officeDocument/2006/customXml" ds:itemID="{0AB696A4-24E3-4422-866A-CBBD4F6457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8128E2-75C8-489B-BA23-7B75469741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83a55-336a-4fc9-a480-fd200e942bae"/>
    <ds:schemaRef ds:uri="b5de47e1-ba18-4162-ba38-18157c365e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19404</TotalTime>
  <Words>1075</Words>
  <Application>Microsoft Office PowerPoint</Application>
  <PresentationFormat>Widescreen</PresentationFormat>
  <Paragraphs>211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Open Sans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Oort CT (Caroline)</dc:creator>
  <cp:lastModifiedBy>Rhiannon Hunt</cp:lastModifiedBy>
  <cp:revision>35</cp:revision>
  <cp:lastPrinted>2022-06-10T09:53:00Z</cp:lastPrinted>
  <dcterms:created xsi:type="dcterms:W3CDTF">2021-10-12T06:37:06Z</dcterms:created>
  <dcterms:modified xsi:type="dcterms:W3CDTF">2022-10-05T17:36:04Z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0x010100577DA0686989AA41BC6A4317F82AE95A</vt:lpwstr>
  </property>
  <property fmtid="{D5CDD505-2E9C-101B-9397-08002B2CF9AE}" pid="3" name="MediaServiceImageTags">
    <vt:lpwstr/>
  </property>
</Properties>
</file>