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09_8B94D869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60" r:id="rId6"/>
    <p:sldMasterId id="2147483676" r:id="rId7"/>
    <p:sldMasterId id="2147483690" r:id="rId8"/>
  </p:sldMasterIdLst>
  <p:notesMasterIdLst>
    <p:notesMasterId r:id="rId37"/>
  </p:notesMasterIdLst>
  <p:sldIdLst>
    <p:sldId id="256" r:id="rId9"/>
    <p:sldId id="2147473797" r:id="rId10"/>
    <p:sldId id="2147473786" r:id="rId11"/>
    <p:sldId id="2147473789" r:id="rId12"/>
    <p:sldId id="2142532726" r:id="rId13"/>
    <p:sldId id="265" r:id="rId14"/>
    <p:sldId id="257" r:id="rId15"/>
    <p:sldId id="2147473790" r:id="rId16"/>
    <p:sldId id="2142532712" r:id="rId17"/>
    <p:sldId id="269" r:id="rId18"/>
    <p:sldId id="2147473799" r:id="rId19"/>
    <p:sldId id="2147473794" r:id="rId20"/>
    <p:sldId id="2147473791" r:id="rId21"/>
    <p:sldId id="2147473800" r:id="rId22"/>
    <p:sldId id="2134805152" r:id="rId23"/>
    <p:sldId id="2147473730" r:id="rId24"/>
    <p:sldId id="2147473824" r:id="rId25"/>
    <p:sldId id="2147473668" r:id="rId26"/>
    <p:sldId id="2147473788" r:id="rId27"/>
    <p:sldId id="2147473823" r:id="rId28"/>
    <p:sldId id="2147473787" r:id="rId29"/>
    <p:sldId id="2147473821" r:id="rId30"/>
    <p:sldId id="2147473670" r:id="rId31"/>
    <p:sldId id="262" r:id="rId32"/>
    <p:sldId id="2147473781" r:id="rId33"/>
    <p:sldId id="2147473783" r:id="rId34"/>
    <p:sldId id="2147473796" r:id="rId35"/>
    <p:sldId id="261" r:id="rId3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F01C00-EAA5-ADEE-E8E7-918DA67A537A}" name="Silvia Sulis" initials="SS" userId="S::s.sulis@hydrogeneurope.eu::b5087e40-d4a6-4949-b0b7-c07cad51600c" providerId="AD"/>
  <p188:author id="{C6F04A3E-3EFB-591C-3FA6-3D5D543774B1}" name="Daniel Dapiaggi" initials="DD" userId="S::d.dapiaggi@hydrogeneurope.eu::d9cd57dc-1dd2-4b60-84ca-3ed7ee4b20c6" providerId="AD"/>
  <p188:author id="{A5451EAF-4EB7-FB6C-B666-0DE92170DF28}" name="Katarina Muse" initials="KM" userId="S::k.muse@hydrogeneurope.eu::494e8065-8afd-4507-9a4f-bd5246ee2625" providerId="AD"/>
  <p188:author id="{40C27FC8-39F5-92C8-D908-779AB3CAE55E}" name="Ivan Petar Yovchev" initials="IPY" userId="S::i.yovchev@hydrogeneurope.eu::d8872610-dacd-4f89-9c17-34bc3328384b" providerId="AD"/>
  <p188:author id="{78FD77DC-2534-BD80-96B6-F03CE7F0910E}" name="Amy Allsop" initials="AA" userId="S::a.allsop@hydrogeneurope.eu::204fd8f7-6b62-4ca2-9b97-6ff0eec0cec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B9B1"/>
    <a:srgbClr val="535252"/>
    <a:srgbClr val="0D988A"/>
    <a:srgbClr val="774394"/>
    <a:srgbClr val="116B5F"/>
    <a:srgbClr val="145A4E"/>
    <a:srgbClr val="204C8C"/>
    <a:srgbClr val="ADD678"/>
    <a:srgbClr val="1B9183"/>
    <a:srgbClr val="11CC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EF8F24-4C70-489E-80E4-2F64767CF54E}" v="1436" dt="2023-03-24T13:48:08.6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microsoft.com/office/2015/10/relationships/revisionInfo" Target="revisionInfo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n Petar Yovchev" userId="d8872610-dacd-4f89-9c17-34bc3328384b" providerId="ADAL" clId="{57EF8F24-4C70-489E-80E4-2F64767CF54E}"/>
    <pc:docChg chg="undo custSel addSld delSld modSld sldOrd">
      <pc:chgData name="Ivan Petar Yovchev" userId="d8872610-dacd-4f89-9c17-34bc3328384b" providerId="ADAL" clId="{57EF8F24-4C70-489E-80E4-2F64767CF54E}" dt="2023-03-24T15:59:50.387" v="5961" actId="6549"/>
      <pc:docMkLst>
        <pc:docMk/>
      </pc:docMkLst>
      <pc:sldChg chg="modTransition delCm modCm modNotesTx">
        <pc:chgData name="Ivan Petar Yovchev" userId="d8872610-dacd-4f89-9c17-34bc3328384b" providerId="ADAL" clId="{57EF8F24-4C70-489E-80E4-2F64767CF54E}" dt="2023-03-24T13:49:38.878" v="5923" actId="6549"/>
        <pc:sldMkLst>
          <pc:docMk/>
          <pc:sldMk cId="2031504185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Ivan Petar Yovchev" userId="d8872610-dacd-4f89-9c17-34bc3328384b" providerId="ADAL" clId="{57EF8F24-4C70-489E-80E4-2F64767CF54E}" dt="2023-03-24T13:04:00.356" v="5920"/>
              <pc2:cmMkLst xmlns:pc2="http://schemas.microsoft.com/office/powerpoint/2019/9/main/command">
                <pc:docMk/>
                <pc:sldMk cId="2031504185" sldId="256"/>
                <pc2:cmMk id="{D6214D92-12F9-440A-AEFB-DD93FEC2FACA}"/>
              </pc2:cmMkLst>
              <pc226:cmRplyChg chg="add">
                <pc226:chgData name="Ivan Petar Yovchev" userId="d8872610-dacd-4f89-9c17-34bc3328384b" providerId="ADAL" clId="{57EF8F24-4C70-489E-80E4-2F64767CF54E}" dt="2023-03-22T08:02:46.365" v="1689"/>
                <pc2:cmRplyMkLst xmlns:pc2="http://schemas.microsoft.com/office/powerpoint/2019/9/main/command">
                  <pc:docMk/>
                  <pc:sldMk cId="2031504185" sldId="256"/>
                  <pc2:cmMk id="{D6214D92-12F9-440A-AEFB-DD93FEC2FACA}"/>
                  <pc2:cmRplyMk id="{1EC4216A-AF2C-471B-B527-5EA7336FD0AE}"/>
                </pc2:cmRplyMkLst>
              </pc226:cmRplyChg>
            </pc226:cmChg>
          </p:ext>
        </pc:extLst>
      </pc:sldChg>
      <pc:sldChg chg="addSp delSp modSp mod ord modTransition">
        <pc:chgData name="Ivan Petar Yovchev" userId="d8872610-dacd-4f89-9c17-34bc3328384b" providerId="ADAL" clId="{57EF8F24-4C70-489E-80E4-2F64767CF54E}" dt="2023-03-23T11:14:53.165" v="5208"/>
        <pc:sldMkLst>
          <pc:docMk/>
          <pc:sldMk cId="3200892226" sldId="257"/>
        </pc:sldMkLst>
        <pc:spChg chg="mod">
          <ac:chgData name="Ivan Petar Yovchev" userId="d8872610-dacd-4f89-9c17-34bc3328384b" providerId="ADAL" clId="{57EF8F24-4C70-489E-80E4-2F64767CF54E}" dt="2023-03-23T10:54:28.226" v="5182" actId="20577"/>
          <ac:spMkLst>
            <pc:docMk/>
            <pc:sldMk cId="3200892226" sldId="257"/>
            <ac:spMk id="3" creationId="{1D02B22F-DDBA-64C3-427D-4E70E56BE6FF}"/>
          </ac:spMkLst>
        </pc:spChg>
        <pc:spChg chg="mod">
          <ac:chgData name="Ivan Petar Yovchev" userId="d8872610-dacd-4f89-9c17-34bc3328384b" providerId="ADAL" clId="{57EF8F24-4C70-489E-80E4-2F64767CF54E}" dt="2023-03-23T10:54:59.904" v="5207" actId="20577"/>
          <ac:spMkLst>
            <pc:docMk/>
            <pc:sldMk cId="3200892226" sldId="257"/>
            <ac:spMk id="7" creationId="{05E23975-FDDD-AFC1-0333-6502D3A49325}"/>
          </ac:spMkLst>
        </pc:spChg>
        <pc:picChg chg="add mod">
          <ac:chgData name="Ivan Petar Yovchev" userId="d8872610-dacd-4f89-9c17-34bc3328384b" providerId="ADAL" clId="{57EF8F24-4C70-489E-80E4-2F64767CF54E}" dt="2023-03-23T10:54:54.589" v="5192" actId="14100"/>
          <ac:picMkLst>
            <pc:docMk/>
            <pc:sldMk cId="3200892226" sldId="257"/>
            <ac:picMk id="4" creationId="{6FE27CD2-39B3-3355-20AB-362B22448AF3}"/>
          </ac:picMkLst>
        </pc:picChg>
        <pc:picChg chg="del">
          <ac:chgData name="Ivan Petar Yovchev" userId="d8872610-dacd-4f89-9c17-34bc3328384b" providerId="ADAL" clId="{57EF8F24-4C70-489E-80E4-2F64767CF54E}" dt="2023-03-23T10:54:32.883" v="5183" actId="478"/>
          <ac:picMkLst>
            <pc:docMk/>
            <pc:sldMk cId="3200892226" sldId="257"/>
            <ac:picMk id="14" creationId="{66AA757B-B1E3-A7A3-01BE-73E74FB2CA6D}"/>
          </ac:picMkLst>
        </pc:picChg>
      </pc:sldChg>
      <pc:sldChg chg="modTransition">
        <pc:chgData name="Ivan Petar Yovchev" userId="d8872610-dacd-4f89-9c17-34bc3328384b" providerId="ADAL" clId="{57EF8F24-4C70-489E-80E4-2F64767CF54E}" dt="2023-03-23T11:14:53.165" v="5208"/>
        <pc:sldMkLst>
          <pc:docMk/>
          <pc:sldMk cId="2939857494" sldId="261"/>
        </pc:sldMkLst>
      </pc:sldChg>
      <pc:sldChg chg="modTransition">
        <pc:chgData name="Ivan Petar Yovchev" userId="d8872610-dacd-4f89-9c17-34bc3328384b" providerId="ADAL" clId="{57EF8F24-4C70-489E-80E4-2F64767CF54E}" dt="2023-03-23T11:14:53.165" v="5208"/>
        <pc:sldMkLst>
          <pc:docMk/>
          <pc:sldMk cId="835743888" sldId="262"/>
        </pc:sldMkLst>
      </pc:sldChg>
      <pc:sldChg chg="delSp mod ord modTransition modAnim modCm modNotesTx">
        <pc:chgData name="Ivan Petar Yovchev" userId="d8872610-dacd-4f89-9c17-34bc3328384b" providerId="ADAL" clId="{57EF8F24-4C70-489E-80E4-2F64767CF54E}" dt="2023-03-24T13:48:08.693" v="5922"/>
        <pc:sldMkLst>
          <pc:docMk/>
          <pc:sldMk cId="2341787753" sldId="265"/>
        </pc:sldMkLst>
        <pc:picChg chg="del">
          <ac:chgData name="Ivan Petar Yovchev" userId="d8872610-dacd-4f89-9c17-34bc3328384b" providerId="ADAL" clId="{57EF8F24-4C70-489E-80E4-2F64767CF54E}" dt="2023-03-22T08:35:32.960" v="1691" actId="478"/>
          <ac:picMkLst>
            <pc:docMk/>
            <pc:sldMk cId="2341787753" sldId="265"/>
            <ac:picMk id="3" creationId="{F45AFA6C-E340-6F40-ADA8-C07F39C2A64C}"/>
          </ac:picMkLst>
        </pc:picChg>
        <pc:picChg chg="del">
          <ac:chgData name="Ivan Petar Yovchev" userId="d8872610-dacd-4f89-9c17-34bc3328384b" providerId="ADAL" clId="{57EF8F24-4C70-489E-80E4-2F64767CF54E}" dt="2023-03-22T08:35:48.245" v="1692" actId="478"/>
          <ac:picMkLst>
            <pc:docMk/>
            <pc:sldMk cId="2341787753" sldId="265"/>
            <ac:picMk id="16" creationId="{4C6F937F-EEA2-4E92-5FDA-0BB4A29A3EF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van Petar Yovchev" userId="d8872610-dacd-4f89-9c17-34bc3328384b" providerId="ADAL" clId="{57EF8F24-4C70-489E-80E4-2F64767CF54E}" dt="2023-03-22T09:21:34.684" v="1981"/>
              <pc2:cmMkLst xmlns:pc2="http://schemas.microsoft.com/office/powerpoint/2019/9/main/command">
                <pc:docMk/>
                <pc:sldMk cId="2341787753" sldId="265"/>
                <pc2:cmMk id="{DAF61461-A66F-49D2-B2CD-4C87F47BF40D}"/>
              </pc2:cmMkLst>
            </pc226:cmChg>
            <pc226:cmChg xmlns:pc226="http://schemas.microsoft.com/office/powerpoint/2022/06/main/command" chg="mod">
              <pc226:chgData name="Ivan Petar Yovchev" userId="d8872610-dacd-4f89-9c17-34bc3328384b" providerId="ADAL" clId="{57EF8F24-4C70-489E-80E4-2F64767CF54E}" dt="2023-03-22T09:26:17.541" v="2100"/>
              <pc2:cmMkLst xmlns:pc2="http://schemas.microsoft.com/office/powerpoint/2019/9/main/command">
                <pc:docMk/>
                <pc:sldMk cId="2341787753" sldId="265"/>
                <pc2:cmMk id="{492690E9-70BA-450F-A433-13E41E0F503D}"/>
              </pc2:cmMkLst>
              <pc226:cmRplyChg chg="add">
                <pc226:chgData name="Ivan Petar Yovchev" userId="d8872610-dacd-4f89-9c17-34bc3328384b" providerId="ADAL" clId="{57EF8F24-4C70-489E-80E4-2F64767CF54E}" dt="2023-03-22T08:35:28.335" v="1690"/>
                <pc2:cmRplyMkLst xmlns:pc2="http://schemas.microsoft.com/office/powerpoint/2019/9/main/command">
                  <pc:docMk/>
                  <pc:sldMk cId="2341787753" sldId="265"/>
                  <pc2:cmMk id="{492690E9-70BA-450F-A433-13E41E0F503D}"/>
                  <pc2:cmRplyMk id="{1E406EC0-DB55-4E55-B7CD-BB0574D5D5E0}"/>
                </pc2:cmRplyMkLst>
              </pc226:cmRplyChg>
            </pc226:cmChg>
          </p:ext>
        </pc:extLst>
      </pc:sldChg>
      <pc:sldChg chg="modTransition modNotesTx">
        <pc:chgData name="Ivan Petar Yovchev" userId="d8872610-dacd-4f89-9c17-34bc3328384b" providerId="ADAL" clId="{57EF8F24-4C70-489E-80E4-2F64767CF54E}" dt="2023-03-23T11:14:53.165" v="5208"/>
        <pc:sldMkLst>
          <pc:docMk/>
          <pc:sldMk cId="700795625" sldId="269"/>
        </pc:sldMkLst>
      </pc:sldChg>
      <pc:sldChg chg="delSp modSp del mod modCm">
        <pc:chgData name="Ivan Petar Yovchev" userId="d8872610-dacd-4f89-9c17-34bc3328384b" providerId="ADAL" clId="{57EF8F24-4C70-489E-80E4-2F64767CF54E}" dt="2023-03-22T11:59:48.440" v="3372" actId="47"/>
        <pc:sldMkLst>
          <pc:docMk/>
          <pc:sldMk cId="3043199153" sldId="2134805142"/>
        </pc:sldMkLst>
        <pc:spChg chg="mod">
          <ac:chgData name="Ivan Petar Yovchev" userId="d8872610-dacd-4f89-9c17-34bc3328384b" providerId="ADAL" clId="{57EF8F24-4C70-489E-80E4-2F64767CF54E}" dt="2023-03-22T09:26:02.418" v="2098" actId="1035"/>
          <ac:spMkLst>
            <pc:docMk/>
            <pc:sldMk cId="3043199153" sldId="2134805142"/>
            <ac:spMk id="9" creationId="{041F17B2-C4E2-DDF2-4498-806AC96C22B1}"/>
          </ac:spMkLst>
        </pc:spChg>
        <pc:spChg chg="mod">
          <ac:chgData name="Ivan Petar Yovchev" userId="d8872610-dacd-4f89-9c17-34bc3328384b" providerId="ADAL" clId="{57EF8F24-4C70-489E-80E4-2F64767CF54E}" dt="2023-03-22T09:27:53.135" v="2118" actId="408"/>
          <ac:spMkLst>
            <pc:docMk/>
            <pc:sldMk cId="3043199153" sldId="2134805142"/>
            <ac:spMk id="10" creationId="{BBE4BC37-120D-9257-4C40-9AE89DA7556B}"/>
          </ac:spMkLst>
        </pc:spChg>
        <pc:spChg chg="mod">
          <ac:chgData name="Ivan Petar Yovchev" userId="d8872610-dacd-4f89-9c17-34bc3328384b" providerId="ADAL" clId="{57EF8F24-4C70-489E-80E4-2F64767CF54E}" dt="2023-03-22T09:26:02.418" v="2098" actId="1035"/>
          <ac:spMkLst>
            <pc:docMk/>
            <pc:sldMk cId="3043199153" sldId="2134805142"/>
            <ac:spMk id="11" creationId="{D6310CB4-67F0-AB02-3F88-E2275E00AF50}"/>
          </ac:spMkLst>
        </pc:spChg>
        <pc:spChg chg="mod">
          <ac:chgData name="Ivan Petar Yovchev" userId="d8872610-dacd-4f89-9c17-34bc3328384b" providerId="ADAL" clId="{57EF8F24-4C70-489E-80E4-2F64767CF54E}" dt="2023-03-22T09:26:02.418" v="2098" actId="1035"/>
          <ac:spMkLst>
            <pc:docMk/>
            <pc:sldMk cId="3043199153" sldId="2134805142"/>
            <ac:spMk id="12" creationId="{3BB9A9E4-F526-ADEB-6132-FADAE3F7D420}"/>
          </ac:spMkLst>
        </pc:spChg>
        <pc:spChg chg="mod">
          <ac:chgData name="Ivan Petar Yovchev" userId="d8872610-dacd-4f89-9c17-34bc3328384b" providerId="ADAL" clId="{57EF8F24-4C70-489E-80E4-2F64767CF54E}" dt="2023-03-22T09:26:02.418" v="2098" actId="1035"/>
          <ac:spMkLst>
            <pc:docMk/>
            <pc:sldMk cId="3043199153" sldId="2134805142"/>
            <ac:spMk id="14" creationId="{E37AEA42-B5B7-B5EC-A160-44D64DFD1B47}"/>
          </ac:spMkLst>
        </pc:spChg>
        <pc:spChg chg="mod">
          <ac:chgData name="Ivan Petar Yovchev" userId="d8872610-dacd-4f89-9c17-34bc3328384b" providerId="ADAL" clId="{57EF8F24-4C70-489E-80E4-2F64767CF54E}" dt="2023-03-22T09:27:57.570" v="2119" actId="14100"/>
          <ac:spMkLst>
            <pc:docMk/>
            <pc:sldMk cId="3043199153" sldId="2134805142"/>
            <ac:spMk id="15" creationId="{766FA486-F964-F969-F215-9EEB7D6D0751}"/>
          </ac:spMkLst>
        </pc:spChg>
        <pc:spChg chg="mod">
          <ac:chgData name="Ivan Petar Yovchev" userId="d8872610-dacd-4f89-9c17-34bc3328384b" providerId="ADAL" clId="{57EF8F24-4C70-489E-80E4-2F64767CF54E}" dt="2023-03-22T09:27:01.376" v="2105" actId="552"/>
          <ac:spMkLst>
            <pc:docMk/>
            <pc:sldMk cId="3043199153" sldId="2134805142"/>
            <ac:spMk id="19" creationId="{1724B0DC-4DC9-64B7-8D42-E047D61106F3}"/>
          </ac:spMkLst>
        </pc:spChg>
        <pc:spChg chg="mod">
          <ac:chgData name="Ivan Petar Yovchev" userId="d8872610-dacd-4f89-9c17-34bc3328384b" providerId="ADAL" clId="{57EF8F24-4C70-489E-80E4-2F64767CF54E}" dt="2023-03-22T09:27:01.376" v="2105" actId="552"/>
          <ac:spMkLst>
            <pc:docMk/>
            <pc:sldMk cId="3043199153" sldId="2134805142"/>
            <ac:spMk id="20" creationId="{2CCB1172-3CD6-44BB-0BF1-E9E3D25FCD2E}"/>
          </ac:spMkLst>
        </pc:spChg>
        <pc:spChg chg="mod">
          <ac:chgData name="Ivan Petar Yovchev" userId="d8872610-dacd-4f89-9c17-34bc3328384b" providerId="ADAL" clId="{57EF8F24-4C70-489E-80E4-2F64767CF54E}" dt="2023-03-22T09:27:01.376" v="2105" actId="552"/>
          <ac:spMkLst>
            <pc:docMk/>
            <pc:sldMk cId="3043199153" sldId="2134805142"/>
            <ac:spMk id="21" creationId="{EC684E1A-4536-C1D4-7B15-1D14E3353D4B}"/>
          </ac:spMkLst>
        </pc:spChg>
        <pc:spChg chg="mod">
          <ac:chgData name="Ivan Petar Yovchev" userId="d8872610-dacd-4f89-9c17-34bc3328384b" providerId="ADAL" clId="{57EF8F24-4C70-489E-80E4-2F64767CF54E}" dt="2023-03-22T09:26:02.418" v="2098" actId="1035"/>
          <ac:spMkLst>
            <pc:docMk/>
            <pc:sldMk cId="3043199153" sldId="2134805142"/>
            <ac:spMk id="22" creationId="{773B9A5E-6663-6D44-14C0-B7B8BEB16078}"/>
          </ac:spMkLst>
        </pc:spChg>
        <pc:spChg chg="mod">
          <ac:chgData name="Ivan Petar Yovchev" userId="d8872610-dacd-4f89-9c17-34bc3328384b" providerId="ADAL" clId="{57EF8F24-4C70-489E-80E4-2F64767CF54E}" dt="2023-03-22T09:26:02.418" v="2098" actId="1035"/>
          <ac:spMkLst>
            <pc:docMk/>
            <pc:sldMk cId="3043199153" sldId="2134805142"/>
            <ac:spMk id="23" creationId="{F2E3722D-40FB-8411-F066-FA2ABFD5EBDB}"/>
          </ac:spMkLst>
        </pc:spChg>
        <pc:spChg chg="del">
          <ac:chgData name="Ivan Petar Yovchev" userId="d8872610-dacd-4f89-9c17-34bc3328384b" providerId="ADAL" clId="{57EF8F24-4C70-489E-80E4-2F64767CF54E}" dt="2023-03-22T09:25:18.226" v="1989" actId="478"/>
          <ac:spMkLst>
            <pc:docMk/>
            <pc:sldMk cId="3043199153" sldId="2134805142"/>
            <ac:spMk id="24" creationId="{2C359C33-79B4-4C8E-D75A-C7EE430929CF}"/>
          </ac:spMkLst>
        </pc:spChg>
        <pc:spChg chg="mod">
          <ac:chgData name="Ivan Petar Yovchev" userId="d8872610-dacd-4f89-9c17-34bc3328384b" providerId="ADAL" clId="{57EF8F24-4C70-489E-80E4-2F64767CF54E}" dt="2023-03-22T09:27:18.501" v="2113" actId="1038"/>
          <ac:spMkLst>
            <pc:docMk/>
            <pc:sldMk cId="3043199153" sldId="2134805142"/>
            <ac:spMk id="26" creationId="{E3B26376-1C93-6FD9-10FA-AA2ACEB5212B}"/>
          </ac:spMkLst>
        </pc:spChg>
        <pc:spChg chg="mod">
          <ac:chgData name="Ivan Petar Yovchev" userId="d8872610-dacd-4f89-9c17-34bc3328384b" providerId="ADAL" clId="{57EF8F24-4C70-489E-80E4-2F64767CF54E}" dt="2023-03-22T09:27:31.435" v="2116" actId="14100"/>
          <ac:spMkLst>
            <pc:docMk/>
            <pc:sldMk cId="3043199153" sldId="2134805142"/>
            <ac:spMk id="28" creationId="{6F2EF14F-58CD-7125-34E1-58E1E860283C}"/>
          </ac:spMkLst>
        </pc:spChg>
        <pc:spChg chg="del">
          <ac:chgData name="Ivan Petar Yovchev" userId="d8872610-dacd-4f89-9c17-34bc3328384b" providerId="ADAL" clId="{57EF8F24-4C70-489E-80E4-2F64767CF54E}" dt="2023-03-22T09:25:17.079" v="1988" actId="478"/>
          <ac:spMkLst>
            <pc:docMk/>
            <pc:sldMk cId="3043199153" sldId="2134805142"/>
            <ac:spMk id="29" creationId="{42998169-C4D1-A52E-5AF3-80E92BF7303F}"/>
          </ac:spMkLst>
        </pc:spChg>
        <pc:spChg chg="mod">
          <ac:chgData name="Ivan Petar Yovchev" userId="d8872610-dacd-4f89-9c17-34bc3328384b" providerId="ADAL" clId="{57EF8F24-4C70-489E-80E4-2F64767CF54E}" dt="2023-03-22T09:27:01.376" v="2105" actId="552"/>
          <ac:spMkLst>
            <pc:docMk/>
            <pc:sldMk cId="3043199153" sldId="2134805142"/>
            <ac:spMk id="30" creationId="{AC579A41-F84B-0058-021F-C8E3E3D5F26C}"/>
          </ac:spMkLst>
        </pc:spChg>
        <pc:spChg chg="mod">
          <ac:chgData name="Ivan Petar Yovchev" userId="d8872610-dacd-4f89-9c17-34bc3328384b" providerId="ADAL" clId="{57EF8F24-4C70-489E-80E4-2F64767CF54E}" dt="2023-03-22T09:27:24.189" v="2114" actId="1076"/>
          <ac:spMkLst>
            <pc:docMk/>
            <pc:sldMk cId="3043199153" sldId="2134805142"/>
            <ac:spMk id="34" creationId="{ADC2B69B-AED9-68C9-9202-35CAFA6DB14B}"/>
          </ac:spMkLst>
        </pc:spChg>
        <pc:spChg chg="del">
          <ac:chgData name="Ivan Petar Yovchev" userId="d8872610-dacd-4f89-9c17-34bc3328384b" providerId="ADAL" clId="{57EF8F24-4C70-489E-80E4-2F64767CF54E}" dt="2023-03-22T09:25:47.823" v="2048" actId="478"/>
          <ac:spMkLst>
            <pc:docMk/>
            <pc:sldMk cId="3043199153" sldId="2134805142"/>
            <ac:spMk id="36" creationId="{27C1BB12-CBF2-DC9B-A8AD-5E0149691BF3}"/>
          </ac:spMkLst>
        </pc:spChg>
        <pc:spChg chg="del">
          <ac:chgData name="Ivan Petar Yovchev" userId="d8872610-dacd-4f89-9c17-34bc3328384b" providerId="ADAL" clId="{57EF8F24-4C70-489E-80E4-2F64767CF54E}" dt="2023-03-22T09:25:15.536" v="1987" actId="478"/>
          <ac:spMkLst>
            <pc:docMk/>
            <pc:sldMk cId="3043199153" sldId="2134805142"/>
            <ac:spMk id="39" creationId="{8D5A6CCC-A575-BBE0-235F-5213BE377A64}"/>
          </ac:spMkLst>
        </pc:spChg>
        <pc:spChg chg="del">
          <ac:chgData name="Ivan Petar Yovchev" userId="d8872610-dacd-4f89-9c17-34bc3328384b" providerId="ADAL" clId="{57EF8F24-4C70-489E-80E4-2F64767CF54E}" dt="2023-03-22T09:25:50.255" v="2051" actId="478"/>
          <ac:spMkLst>
            <pc:docMk/>
            <pc:sldMk cId="3043199153" sldId="2134805142"/>
            <ac:spMk id="40" creationId="{EB316D3C-0F5F-D308-83B0-B7D8DA4F21B7}"/>
          </ac:spMkLst>
        </pc:spChg>
        <pc:grpChg chg="mod">
          <ac:chgData name="Ivan Petar Yovchev" userId="d8872610-dacd-4f89-9c17-34bc3328384b" providerId="ADAL" clId="{57EF8F24-4C70-489E-80E4-2F64767CF54E}" dt="2023-03-22T09:27:34.733" v="2117" actId="14100"/>
          <ac:grpSpMkLst>
            <pc:docMk/>
            <pc:sldMk cId="3043199153" sldId="2134805142"/>
            <ac:grpSpMk id="6" creationId="{D28F03C1-C39A-9C04-611F-7D7769584EFB}"/>
          </ac:grpSpMkLst>
        </pc:grpChg>
        <pc:grpChg chg="mod">
          <ac:chgData name="Ivan Petar Yovchev" userId="d8872610-dacd-4f89-9c17-34bc3328384b" providerId="ADAL" clId="{57EF8F24-4C70-489E-80E4-2F64767CF54E}" dt="2023-03-22T09:27:10.951" v="2106" actId="552"/>
          <ac:grpSpMkLst>
            <pc:docMk/>
            <pc:sldMk cId="3043199153" sldId="2134805142"/>
            <ac:grpSpMk id="16" creationId="{5493F929-A9ED-1F4F-D6C7-1D6B22DE1021}"/>
          </ac:grpSpMkLst>
        </pc:grpChg>
        <pc:grpChg chg="mod">
          <ac:chgData name="Ivan Petar Yovchev" userId="d8872610-dacd-4f89-9c17-34bc3328384b" providerId="ADAL" clId="{57EF8F24-4C70-489E-80E4-2F64767CF54E}" dt="2023-03-22T09:27:29.002" v="2115" actId="14100"/>
          <ac:grpSpMkLst>
            <pc:docMk/>
            <pc:sldMk cId="3043199153" sldId="2134805142"/>
            <ac:grpSpMk id="31" creationId="{C7F14401-77D6-87AA-4AC5-6D1E7E99936C}"/>
          </ac:grpSpMkLst>
        </pc:grpChg>
        <pc:cxnChg chg="del">
          <ac:chgData name="Ivan Petar Yovchev" userId="d8872610-dacd-4f89-9c17-34bc3328384b" providerId="ADAL" clId="{57EF8F24-4C70-489E-80E4-2F64767CF54E}" dt="2023-03-22T09:25:46.798" v="2047" actId="478"/>
          <ac:cxnSpMkLst>
            <pc:docMk/>
            <pc:sldMk cId="3043199153" sldId="2134805142"/>
            <ac:cxnSpMk id="37" creationId="{49528652-4554-A2C1-CFE3-1756ADB41058}"/>
          </ac:cxnSpMkLst>
        </pc:cxnChg>
        <pc:cxnChg chg="del">
          <ac:chgData name="Ivan Petar Yovchev" userId="d8872610-dacd-4f89-9c17-34bc3328384b" providerId="ADAL" clId="{57EF8F24-4C70-489E-80E4-2F64767CF54E}" dt="2023-03-22T09:25:48.588" v="2049" actId="478"/>
          <ac:cxnSpMkLst>
            <pc:docMk/>
            <pc:sldMk cId="3043199153" sldId="2134805142"/>
            <ac:cxnSpMk id="38" creationId="{077059FE-F88C-8072-16F6-A2CCF3525992}"/>
          </ac:cxnSpMkLst>
        </pc:cxnChg>
        <pc:cxnChg chg="del">
          <ac:chgData name="Ivan Petar Yovchev" userId="d8872610-dacd-4f89-9c17-34bc3328384b" providerId="ADAL" clId="{57EF8F24-4C70-489E-80E4-2F64767CF54E}" dt="2023-03-22T09:25:49.519" v="2050" actId="478"/>
          <ac:cxnSpMkLst>
            <pc:docMk/>
            <pc:sldMk cId="3043199153" sldId="2134805142"/>
            <ac:cxnSpMk id="41" creationId="{0C7E2B30-8B4C-19BE-E82D-6D19DD902254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van Petar Yovchev" userId="d8872610-dacd-4f89-9c17-34bc3328384b" providerId="ADAL" clId="{57EF8F24-4C70-489E-80E4-2F64767CF54E}" dt="2023-03-22T09:24:59.714" v="1986"/>
              <pc2:cmMkLst xmlns:pc2="http://schemas.microsoft.com/office/powerpoint/2019/9/main/command">
                <pc:docMk/>
                <pc:sldMk cId="3043199153" sldId="2134805142"/>
                <pc2:cmMk id="{BFC0422A-BAE0-444B-A8F6-0FEC4D152411}"/>
              </pc2:cmMkLst>
            </pc226:cmChg>
          </p:ext>
        </pc:extLst>
      </pc:sldChg>
      <pc:sldChg chg="modTransition">
        <pc:chgData name="Ivan Petar Yovchev" userId="d8872610-dacd-4f89-9c17-34bc3328384b" providerId="ADAL" clId="{57EF8F24-4C70-489E-80E4-2F64767CF54E}" dt="2023-03-23T11:14:53.165" v="5208"/>
        <pc:sldMkLst>
          <pc:docMk/>
          <pc:sldMk cId="897982864" sldId="2134805152"/>
        </pc:sldMkLst>
      </pc:sldChg>
      <pc:sldChg chg="del">
        <pc:chgData name="Ivan Petar Yovchev" userId="d8872610-dacd-4f89-9c17-34bc3328384b" providerId="ADAL" clId="{57EF8F24-4C70-489E-80E4-2F64767CF54E}" dt="2023-03-20T10:30:12.691" v="1432" actId="47"/>
        <pc:sldMkLst>
          <pc:docMk/>
          <pc:sldMk cId="4024707642" sldId="2134805160"/>
        </pc:sldMkLst>
      </pc:sldChg>
      <pc:sldChg chg="del">
        <pc:chgData name="Ivan Petar Yovchev" userId="d8872610-dacd-4f89-9c17-34bc3328384b" providerId="ADAL" clId="{57EF8F24-4C70-489E-80E4-2F64767CF54E}" dt="2023-03-22T14:40:53.839" v="4531" actId="47"/>
        <pc:sldMkLst>
          <pc:docMk/>
          <pc:sldMk cId="1012780981" sldId="2134805224"/>
        </pc:sldMkLst>
      </pc:sldChg>
      <pc:sldChg chg="modSp del mod">
        <pc:chgData name="Ivan Petar Yovchev" userId="d8872610-dacd-4f89-9c17-34bc3328384b" providerId="ADAL" clId="{57EF8F24-4C70-489E-80E4-2F64767CF54E}" dt="2023-03-22T14:40:57.137" v="4532" actId="47"/>
        <pc:sldMkLst>
          <pc:docMk/>
          <pc:sldMk cId="2624534314" sldId="2134805225"/>
        </pc:sldMkLst>
        <pc:spChg chg="mod">
          <ac:chgData name="Ivan Petar Yovchev" userId="d8872610-dacd-4f89-9c17-34bc3328384b" providerId="ADAL" clId="{57EF8F24-4C70-489E-80E4-2F64767CF54E}" dt="2023-03-22T14:37:13.050" v="4336" actId="20578"/>
          <ac:spMkLst>
            <pc:docMk/>
            <pc:sldMk cId="2624534314" sldId="2134805225"/>
            <ac:spMk id="6" creationId="{26F54940-F1BD-9D6F-945A-CBA275543029}"/>
          </ac:spMkLst>
        </pc:spChg>
      </pc:sldChg>
      <pc:sldChg chg="del">
        <pc:chgData name="Ivan Petar Yovchev" userId="d8872610-dacd-4f89-9c17-34bc3328384b" providerId="ADAL" clId="{57EF8F24-4C70-489E-80E4-2F64767CF54E}" dt="2023-03-22T08:45:33.888" v="1733" actId="2696"/>
        <pc:sldMkLst>
          <pc:docMk/>
          <pc:sldMk cId="3343292239" sldId="2142532711"/>
        </pc:sldMkLst>
      </pc:sldChg>
      <pc:sldChg chg="modTransition modNotesTx">
        <pc:chgData name="Ivan Petar Yovchev" userId="d8872610-dacd-4f89-9c17-34bc3328384b" providerId="ADAL" clId="{57EF8F24-4C70-489E-80E4-2F64767CF54E}" dt="2023-03-23T11:14:53.165" v="5208"/>
        <pc:sldMkLst>
          <pc:docMk/>
          <pc:sldMk cId="3919723502" sldId="2142532712"/>
        </pc:sldMkLst>
      </pc:sldChg>
      <pc:sldChg chg="modTransition modNotesTx">
        <pc:chgData name="Ivan Petar Yovchev" userId="d8872610-dacd-4f89-9c17-34bc3328384b" providerId="ADAL" clId="{57EF8F24-4C70-489E-80E4-2F64767CF54E}" dt="2023-03-23T11:14:53.165" v="5208"/>
        <pc:sldMkLst>
          <pc:docMk/>
          <pc:sldMk cId="1115334013" sldId="2142532726"/>
        </pc:sldMkLst>
      </pc:sldChg>
      <pc:sldChg chg="addSp delSp modSp del mod modCm">
        <pc:chgData name="Ivan Petar Yovchev" userId="d8872610-dacd-4f89-9c17-34bc3328384b" providerId="ADAL" clId="{57EF8F24-4C70-489E-80E4-2F64767CF54E}" dt="2023-03-22T10:17:20.390" v="3134" actId="47"/>
        <pc:sldMkLst>
          <pc:docMk/>
          <pc:sldMk cId="3520445638" sldId="2142532748"/>
        </pc:sldMkLst>
        <pc:spChg chg="mod">
          <ac:chgData name="Ivan Petar Yovchev" userId="d8872610-dacd-4f89-9c17-34bc3328384b" providerId="ADAL" clId="{57EF8F24-4C70-489E-80E4-2F64767CF54E}" dt="2023-03-22T10:09:00.287" v="2393" actId="20577"/>
          <ac:spMkLst>
            <pc:docMk/>
            <pc:sldMk cId="3520445638" sldId="2142532748"/>
            <ac:spMk id="5" creationId="{0A4B2187-8DBA-EFB0-C0C5-039846FFF4B0}"/>
          </ac:spMkLst>
        </pc:spChg>
        <pc:spChg chg="mod">
          <ac:chgData name="Ivan Petar Yovchev" userId="d8872610-dacd-4f89-9c17-34bc3328384b" providerId="ADAL" clId="{57EF8F24-4C70-489E-80E4-2F64767CF54E}" dt="2023-03-22T10:10:36.196" v="2502" actId="20577"/>
          <ac:spMkLst>
            <pc:docMk/>
            <pc:sldMk cId="3520445638" sldId="2142532748"/>
            <ac:spMk id="6" creationId="{5AD82A24-530F-AEF9-E404-2E0A8F443E57}"/>
          </ac:spMkLst>
        </pc:spChg>
        <pc:spChg chg="mod">
          <ac:chgData name="Ivan Petar Yovchev" userId="d8872610-dacd-4f89-9c17-34bc3328384b" providerId="ADAL" clId="{57EF8F24-4C70-489E-80E4-2F64767CF54E}" dt="2023-03-22T10:11:57.855" v="2548" actId="1076"/>
          <ac:spMkLst>
            <pc:docMk/>
            <pc:sldMk cId="3520445638" sldId="2142532748"/>
            <ac:spMk id="8" creationId="{32164811-9D43-5194-438F-C7A6401BF228}"/>
          </ac:spMkLst>
        </pc:spChg>
        <pc:picChg chg="add del">
          <ac:chgData name="Ivan Petar Yovchev" userId="d8872610-dacd-4f89-9c17-34bc3328384b" providerId="ADAL" clId="{57EF8F24-4C70-489E-80E4-2F64767CF54E}" dt="2023-03-22T10:16:03.337" v="3117" actId="21"/>
          <ac:picMkLst>
            <pc:docMk/>
            <pc:sldMk cId="3520445638" sldId="2142532748"/>
            <ac:picMk id="4" creationId="{8EAD5C84-C257-BFE4-DA0E-CAD4900567C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Ivan Petar Yovchev" userId="d8872610-dacd-4f89-9c17-34bc3328384b" providerId="ADAL" clId="{57EF8F24-4C70-489E-80E4-2F64767CF54E}" dt="2023-03-22T10:10:36.196" v="2502" actId="20577"/>
              <pc2:cmMkLst xmlns:pc2="http://schemas.microsoft.com/office/powerpoint/2019/9/main/command">
                <pc:docMk/>
                <pc:sldMk cId="3520445638" sldId="2142532748"/>
                <pc2:cmMk id="{17949A53-0C5E-494A-9946-3E1401F74235}"/>
              </pc2:cmMkLst>
            </pc226:cmChg>
          </p:ext>
        </pc:extLst>
      </pc:sldChg>
      <pc:sldChg chg="modTransition">
        <pc:chgData name="Ivan Petar Yovchev" userId="d8872610-dacd-4f89-9c17-34bc3328384b" providerId="ADAL" clId="{57EF8F24-4C70-489E-80E4-2F64767CF54E}" dt="2023-03-23T11:14:53.165" v="5208"/>
        <pc:sldMkLst>
          <pc:docMk/>
          <pc:sldMk cId="2610323932" sldId="2147473668"/>
        </pc:sldMkLst>
      </pc:sldChg>
      <pc:sldChg chg="del">
        <pc:chgData name="Ivan Petar Yovchev" userId="d8872610-dacd-4f89-9c17-34bc3328384b" providerId="ADAL" clId="{57EF8F24-4C70-489E-80E4-2F64767CF54E}" dt="2023-03-20T08:39:29.712" v="20" actId="2696"/>
        <pc:sldMkLst>
          <pc:docMk/>
          <pc:sldMk cId="2295686119" sldId="2147473669"/>
        </pc:sldMkLst>
      </pc:sldChg>
      <pc:sldChg chg="modTransition">
        <pc:chgData name="Ivan Petar Yovchev" userId="d8872610-dacd-4f89-9c17-34bc3328384b" providerId="ADAL" clId="{57EF8F24-4C70-489E-80E4-2F64767CF54E}" dt="2023-03-23T11:14:53.165" v="5208"/>
        <pc:sldMkLst>
          <pc:docMk/>
          <pc:sldMk cId="1583824599" sldId="2147473670"/>
        </pc:sldMkLst>
      </pc:sldChg>
      <pc:sldChg chg="modSp add del mod modTransition delCm modCm">
        <pc:chgData name="Ivan Petar Yovchev" userId="d8872610-dacd-4f89-9c17-34bc3328384b" providerId="ADAL" clId="{57EF8F24-4C70-489E-80E4-2F64767CF54E}" dt="2023-03-24T10:29:21.736" v="5299"/>
        <pc:sldMkLst>
          <pc:docMk/>
          <pc:sldMk cId="1817913237" sldId="2147473730"/>
        </pc:sldMkLst>
        <pc:spChg chg="mod">
          <ac:chgData name="Ivan Petar Yovchev" userId="d8872610-dacd-4f89-9c17-34bc3328384b" providerId="ADAL" clId="{57EF8F24-4C70-489E-80E4-2F64767CF54E}" dt="2023-03-22T10:19:56.205" v="3150" actId="3626"/>
          <ac:spMkLst>
            <pc:docMk/>
            <pc:sldMk cId="1817913237" sldId="2147473730"/>
            <ac:spMk id="20" creationId="{5FFE0BE1-3739-555D-C7C7-8D15E72B3F28}"/>
          </ac:spMkLst>
        </pc:spChg>
        <pc:spChg chg="mod">
          <ac:chgData name="Ivan Petar Yovchev" userId="d8872610-dacd-4f89-9c17-34bc3328384b" providerId="ADAL" clId="{57EF8F24-4C70-489E-80E4-2F64767CF54E}" dt="2023-03-22T10:22:17.838" v="3293" actId="20577"/>
          <ac:spMkLst>
            <pc:docMk/>
            <pc:sldMk cId="1817913237" sldId="2147473730"/>
            <ac:spMk id="24" creationId="{23E30B38-05B1-FD02-C18E-9459A1B196D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Ivan Petar Yovchev" userId="d8872610-dacd-4f89-9c17-34bc3328384b" providerId="ADAL" clId="{57EF8F24-4C70-489E-80E4-2F64767CF54E}" dt="2023-03-24T10:29:21.080" v="5298"/>
              <pc2:cmMkLst xmlns:pc2="http://schemas.microsoft.com/office/powerpoint/2019/9/main/command">
                <pc:docMk/>
                <pc:sldMk cId="1817913237" sldId="2147473730"/>
                <pc2:cmMk id="{E5D4B69D-F078-4197-A36B-F1CBC0600DEA}"/>
              </pc2:cmMkLst>
            </pc226:cmChg>
            <pc226:cmChg xmlns:pc226="http://schemas.microsoft.com/office/powerpoint/2022/06/main/command" chg="del mod">
              <pc226:chgData name="Ivan Petar Yovchev" userId="d8872610-dacd-4f89-9c17-34bc3328384b" providerId="ADAL" clId="{57EF8F24-4C70-489E-80E4-2F64767CF54E}" dt="2023-03-24T10:29:21.736" v="5299"/>
              <pc2:cmMkLst xmlns:pc2="http://schemas.microsoft.com/office/powerpoint/2019/9/main/command">
                <pc:docMk/>
                <pc:sldMk cId="1817913237" sldId="2147473730"/>
                <pc2:cmMk id="{FCF76EE4-C66E-4789-BCAC-4FE642CC9B8A}"/>
              </pc2:cmMkLst>
            </pc226:cmChg>
          </p:ext>
        </pc:extLst>
      </pc:sldChg>
      <pc:sldChg chg="modTransition">
        <pc:chgData name="Ivan Petar Yovchev" userId="d8872610-dacd-4f89-9c17-34bc3328384b" providerId="ADAL" clId="{57EF8F24-4C70-489E-80E4-2F64767CF54E}" dt="2023-03-23T11:14:53.165" v="5208"/>
        <pc:sldMkLst>
          <pc:docMk/>
          <pc:sldMk cId="2765343271" sldId="2147473781"/>
        </pc:sldMkLst>
      </pc:sldChg>
      <pc:sldChg chg="add del modTransition">
        <pc:chgData name="Ivan Petar Yovchev" userId="d8872610-dacd-4f89-9c17-34bc3328384b" providerId="ADAL" clId="{57EF8F24-4C70-489E-80E4-2F64767CF54E}" dt="2023-03-23T11:14:53.165" v="5208"/>
        <pc:sldMkLst>
          <pc:docMk/>
          <pc:sldMk cId="616923190" sldId="2147473783"/>
        </pc:sldMkLst>
      </pc:sldChg>
      <pc:sldChg chg="del modTransition">
        <pc:chgData name="Ivan Petar Yovchev" userId="d8872610-dacd-4f89-9c17-34bc3328384b" providerId="ADAL" clId="{57EF8F24-4C70-489E-80E4-2F64767CF54E}" dt="2023-03-24T15:54:57.370" v="5951" actId="47"/>
        <pc:sldMkLst>
          <pc:docMk/>
          <pc:sldMk cId="3502920679" sldId="2147473784"/>
        </pc:sldMkLst>
      </pc:sldChg>
      <pc:sldChg chg="del">
        <pc:chgData name="Ivan Petar Yovchev" userId="d8872610-dacd-4f89-9c17-34bc3328384b" providerId="ADAL" clId="{57EF8F24-4C70-489E-80E4-2F64767CF54E}" dt="2023-03-20T11:06:26.173" v="1481" actId="47"/>
        <pc:sldMkLst>
          <pc:docMk/>
          <pc:sldMk cId="2600721619" sldId="2147473785"/>
        </pc:sldMkLst>
      </pc:sldChg>
      <pc:sldChg chg="addSp delSp modSp new mod ord modTransition delCm modCm modNotesTx">
        <pc:chgData name="Ivan Petar Yovchev" userId="d8872610-dacd-4f89-9c17-34bc3328384b" providerId="ADAL" clId="{57EF8F24-4C70-489E-80E4-2F64767CF54E}" dt="2023-03-24T10:29:28.517" v="5301"/>
        <pc:sldMkLst>
          <pc:docMk/>
          <pc:sldMk cId="3483928763" sldId="2147473786"/>
        </pc:sldMkLst>
        <pc:spChg chg="del">
          <ac:chgData name="Ivan Petar Yovchev" userId="d8872610-dacd-4f89-9c17-34bc3328384b" providerId="ADAL" clId="{57EF8F24-4C70-489E-80E4-2F64767CF54E}" dt="2023-03-20T09:17:06.776" v="487" actId="478"/>
          <ac:spMkLst>
            <pc:docMk/>
            <pc:sldMk cId="3483928763" sldId="2147473786"/>
            <ac:spMk id="2" creationId="{2F18332E-A857-BCD3-0D63-FEE22664A573}"/>
          </ac:spMkLst>
        </pc:spChg>
        <pc:spChg chg="mod">
          <ac:chgData name="Ivan Petar Yovchev" userId="d8872610-dacd-4f89-9c17-34bc3328384b" providerId="ADAL" clId="{57EF8F24-4C70-489E-80E4-2F64767CF54E}" dt="2023-03-22T09:20:02.434" v="1943" actId="20577"/>
          <ac:spMkLst>
            <pc:docMk/>
            <pc:sldMk cId="3483928763" sldId="2147473786"/>
            <ac:spMk id="3" creationId="{6D598F5A-736B-7A09-99ED-568F624E1BDE}"/>
          </ac:spMkLst>
        </pc:spChg>
        <pc:spChg chg="mod">
          <ac:chgData name="Ivan Petar Yovchev" userId="d8872610-dacd-4f89-9c17-34bc3328384b" providerId="ADAL" clId="{57EF8F24-4C70-489E-80E4-2F64767CF54E}" dt="2023-03-22T15:18:47.464" v="4983" actId="20577"/>
          <ac:spMkLst>
            <pc:docMk/>
            <pc:sldMk cId="3483928763" sldId="2147473786"/>
            <ac:spMk id="5" creationId="{B43531F3-9965-F072-67C2-363B91491802}"/>
          </ac:spMkLst>
        </pc:spChg>
        <pc:picChg chg="add mod">
          <ac:chgData name="Ivan Petar Yovchev" userId="d8872610-dacd-4f89-9c17-34bc3328384b" providerId="ADAL" clId="{57EF8F24-4C70-489E-80E4-2F64767CF54E}" dt="2023-03-22T09:20:08.900" v="1945" actId="1076"/>
          <ac:picMkLst>
            <pc:docMk/>
            <pc:sldMk cId="3483928763" sldId="2147473786"/>
            <ac:picMk id="6" creationId="{D7C0B90F-E88E-C175-DE73-621A8F666C26}"/>
          </ac:picMkLst>
        </pc:picChg>
        <pc:picChg chg="add mod">
          <ac:chgData name="Ivan Petar Yovchev" userId="d8872610-dacd-4f89-9c17-34bc3328384b" providerId="ADAL" clId="{57EF8F24-4C70-489E-80E4-2F64767CF54E}" dt="2023-03-22T09:20:07.158" v="1944" actId="1076"/>
          <ac:picMkLst>
            <pc:docMk/>
            <pc:sldMk cId="3483928763" sldId="2147473786"/>
            <ac:picMk id="8" creationId="{E5B9FA80-AE2F-EF12-CC74-CF202AA962C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Ivan Petar Yovchev" userId="d8872610-dacd-4f89-9c17-34bc3328384b" providerId="ADAL" clId="{57EF8F24-4C70-489E-80E4-2F64767CF54E}" dt="2023-03-24T10:29:28.517" v="5301"/>
              <pc2:cmMkLst xmlns:pc2="http://schemas.microsoft.com/office/powerpoint/2019/9/main/command">
                <pc:docMk/>
                <pc:sldMk cId="3483928763" sldId="2147473786"/>
                <pc2:cmMk id="{EC354558-7B4C-4716-89A7-0CDFDA747F54}"/>
              </pc2:cmMkLst>
            </pc226:cmChg>
            <pc226:cmChg xmlns:pc226="http://schemas.microsoft.com/office/powerpoint/2022/06/main/command" chg="del mod">
              <pc226:chgData name="Ivan Petar Yovchev" userId="d8872610-dacd-4f89-9c17-34bc3328384b" providerId="ADAL" clId="{57EF8F24-4C70-489E-80E4-2F64767CF54E}" dt="2023-03-24T10:29:26.066" v="5300"/>
              <pc2:cmMkLst xmlns:pc2="http://schemas.microsoft.com/office/powerpoint/2019/9/main/command">
                <pc:docMk/>
                <pc:sldMk cId="3483928763" sldId="2147473786"/>
                <pc2:cmMk id="{497BD3CF-05AF-4C19-A3CA-EF4F64A4887F}"/>
              </pc2:cmMkLst>
            </pc226:cmChg>
          </p:ext>
        </pc:extLst>
      </pc:sldChg>
      <pc:sldChg chg="addSp delSp modSp new mod modTransition">
        <pc:chgData name="Ivan Petar Yovchev" userId="d8872610-dacd-4f89-9c17-34bc3328384b" providerId="ADAL" clId="{57EF8F24-4C70-489E-80E4-2F64767CF54E}" dt="2023-03-23T15:45:23.232" v="5296" actId="207"/>
        <pc:sldMkLst>
          <pc:docMk/>
          <pc:sldMk cId="1432986583" sldId="2147473787"/>
        </pc:sldMkLst>
        <pc:spChg chg="del">
          <ac:chgData name="Ivan Petar Yovchev" userId="d8872610-dacd-4f89-9c17-34bc3328384b" providerId="ADAL" clId="{57EF8F24-4C70-489E-80E4-2F64767CF54E}" dt="2023-03-21T08:48:08.317" v="1504" actId="478"/>
          <ac:spMkLst>
            <pc:docMk/>
            <pc:sldMk cId="1432986583" sldId="2147473787"/>
            <ac:spMk id="2" creationId="{CEEF685C-4705-839B-067C-692F357C89A1}"/>
          </ac:spMkLst>
        </pc:spChg>
        <pc:spChg chg="del">
          <ac:chgData name="Ivan Petar Yovchev" userId="d8872610-dacd-4f89-9c17-34bc3328384b" providerId="ADAL" clId="{57EF8F24-4C70-489E-80E4-2F64767CF54E}" dt="2023-03-21T08:48:07.739" v="1503" actId="478"/>
          <ac:spMkLst>
            <pc:docMk/>
            <pc:sldMk cId="1432986583" sldId="2147473787"/>
            <ac:spMk id="3" creationId="{AAC11CD4-7B9C-287C-6026-E905BF449623}"/>
          </ac:spMkLst>
        </pc:spChg>
        <pc:spChg chg="del">
          <ac:chgData name="Ivan Petar Yovchev" userId="d8872610-dacd-4f89-9c17-34bc3328384b" providerId="ADAL" clId="{57EF8F24-4C70-489E-80E4-2F64767CF54E}" dt="2023-03-21T08:48:06.636" v="1502" actId="478"/>
          <ac:spMkLst>
            <pc:docMk/>
            <pc:sldMk cId="1432986583" sldId="2147473787"/>
            <ac:spMk id="4" creationId="{E1691D8A-7AE7-ED32-EBC9-4C36A3D58218}"/>
          </ac:spMkLst>
        </pc:spChg>
        <pc:spChg chg="mod">
          <ac:chgData name="Ivan Petar Yovchev" userId="d8872610-dacd-4f89-9c17-34bc3328384b" providerId="ADAL" clId="{57EF8F24-4C70-489E-80E4-2F64767CF54E}" dt="2023-03-23T11:57:23.245" v="5276" actId="20577"/>
          <ac:spMkLst>
            <pc:docMk/>
            <pc:sldMk cId="1432986583" sldId="2147473787"/>
            <ac:spMk id="5" creationId="{E13E6BA3-BFE3-F473-E596-CCD2346A14D6}"/>
          </ac:spMkLst>
        </pc:spChg>
        <pc:graphicFrameChg chg="add mod modGraphic">
          <ac:chgData name="Ivan Petar Yovchev" userId="d8872610-dacd-4f89-9c17-34bc3328384b" providerId="ADAL" clId="{57EF8F24-4C70-489E-80E4-2F64767CF54E}" dt="2023-03-23T15:45:23.232" v="5296" actId="207"/>
          <ac:graphicFrameMkLst>
            <pc:docMk/>
            <pc:sldMk cId="1432986583" sldId="2147473787"/>
            <ac:graphicFrameMk id="6" creationId="{997A8563-9E70-E3F9-3D4B-B6FDE883CA7A}"/>
          </ac:graphicFrameMkLst>
        </pc:graphicFrameChg>
      </pc:sldChg>
      <pc:sldChg chg="modSp new mod modTransition">
        <pc:chgData name="Ivan Petar Yovchev" userId="d8872610-dacd-4f89-9c17-34bc3328384b" providerId="ADAL" clId="{57EF8F24-4C70-489E-80E4-2F64767CF54E}" dt="2023-03-23T11:14:53.165" v="5208"/>
        <pc:sldMkLst>
          <pc:docMk/>
          <pc:sldMk cId="1898939473" sldId="2147473788"/>
        </pc:sldMkLst>
        <pc:spChg chg="mod">
          <ac:chgData name="Ivan Petar Yovchev" userId="d8872610-dacd-4f89-9c17-34bc3328384b" providerId="ADAL" clId="{57EF8F24-4C70-489E-80E4-2F64767CF54E}" dt="2023-03-20T11:06:14.255" v="1480" actId="20577"/>
          <ac:spMkLst>
            <pc:docMk/>
            <pc:sldMk cId="1898939473" sldId="2147473788"/>
            <ac:spMk id="2" creationId="{00CCE6EE-BA91-93CA-9E6A-ED4E88403219}"/>
          </ac:spMkLst>
        </pc:spChg>
      </pc:sldChg>
      <pc:sldChg chg="modTransition">
        <pc:chgData name="Ivan Petar Yovchev" userId="d8872610-dacd-4f89-9c17-34bc3328384b" providerId="ADAL" clId="{57EF8F24-4C70-489E-80E4-2F64767CF54E}" dt="2023-03-23T11:14:53.165" v="5208"/>
        <pc:sldMkLst>
          <pc:docMk/>
          <pc:sldMk cId="1383070223" sldId="2147473789"/>
        </pc:sldMkLst>
      </pc:sldChg>
      <pc:sldChg chg="new del">
        <pc:chgData name="Ivan Petar Yovchev" userId="d8872610-dacd-4f89-9c17-34bc3328384b" providerId="ADAL" clId="{57EF8F24-4C70-489E-80E4-2F64767CF54E}" dt="2023-03-21T08:57:08.874" v="1595" actId="47"/>
        <pc:sldMkLst>
          <pc:docMk/>
          <pc:sldMk cId="1881674050" sldId="2147473789"/>
        </pc:sldMkLst>
      </pc:sldChg>
      <pc:sldChg chg="modTransition">
        <pc:chgData name="Ivan Petar Yovchev" userId="d8872610-dacd-4f89-9c17-34bc3328384b" providerId="ADAL" clId="{57EF8F24-4C70-489E-80E4-2F64767CF54E}" dt="2023-03-23T11:14:53.165" v="5208"/>
        <pc:sldMkLst>
          <pc:docMk/>
          <pc:sldMk cId="3010882945" sldId="2147473790"/>
        </pc:sldMkLst>
      </pc:sldChg>
      <pc:sldChg chg="new del">
        <pc:chgData name="Ivan Petar Yovchev" userId="d8872610-dacd-4f89-9c17-34bc3328384b" providerId="ADAL" clId="{57EF8F24-4C70-489E-80E4-2F64767CF54E}" dt="2023-03-20T11:09:30.792" v="1484" actId="47"/>
        <pc:sldMkLst>
          <pc:docMk/>
          <pc:sldMk cId="3660388053" sldId="2147473790"/>
        </pc:sldMkLst>
      </pc:sldChg>
      <pc:sldChg chg="modTransition">
        <pc:chgData name="Ivan Petar Yovchev" userId="d8872610-dacd-4f89-9c17-34bc3328384b" providerId="ADAL" clId="{57EF8F24-4C70-489E-80E4-2F64767CF54E}" dt="2023-03-23T11:14:53.165" v="5208"/>
        <pc:sldMkLst>
          <pc:docMk/>
          <pc:sldMk cId="2393388699" sldId="2147473791"/>
        </pc:sldMkLst>
      </pc:sldChg>
      <pc:sldChg chg="del">
        <pc:chgData name="Ivan Petar Yovchev" userId="d8872610-dacd-4f89-9c17-34bc3328384b" providerId="ADAL" clId="{57EF8F24-4C70-489E-80E4-2F64767CF54E}" dt="2023-03-22T09:33:11.193" v="2177" actId="47"/>
        <pc:sldMkLst>
          <pc:docMk/>
          <pc:sldMk cId="1635042570" sldId="2147473792"/>
        </pc:sldMkLst>
      </pc:sldChg>
      <pc:sldChg chg="del">
        <pc:chgData name="Ivan Petar Yovchev" userId="d8872610-dacd-4f89-9c17-34bc3328384b" providerId="ADAL" clId="{57EF8F24-4C70-489E-80E4-2F64767CF54E}" dt="2023-03-22T09:45:03.296" v="2375" actId="47"/>
        <pc:sldMkLst>
          <pc:docMk/>
          <pc:sldMk cId="3374071152" sldId="2147473793"/>
        </pc:sldMkLst>
      </pc:sldChg>
      <pc:sldChg chg="modTransition">
        <pc:chgData name="Ivan Petar Yovchev" userId="d8872610-dacd-4f89-9c17-34bc3328384b" providerId="ADAL" clId="{57EF8F24-4C70-489E-80E4-2F64767CF54E}" dt="2023-03-23T11:14:53.165" v="5208"/>
        <pc:sldMkLst>
          <pc:docMk/>
          <pc:sldMk cId="1135803301" sldId="2147473794"/>
        </pc:sldMkLst>
      </pc:sldChg>
      <pc:sldChg chg="del">
        <pc:chgData name="Ivan Petar Yovchev" userId="d8872610-dacd-4f89-9c17-34bc3328384b" providerId="ADAL" clId="{57EF8F24-4C70-489E-80E4-2F64767CF54E}" dt="2023-03-22T11:36:45.572" v="3300" actId="47"/>
        <pc:sldMkLst>
          <pc:docMk/>
          <pc:sldMk cId="2904213589" sldId="2147473795"/>
        </pc:sldMkLst>
      </pc:sldChg>
      <pc:sldChg chg="addSp delSp modSp mod modTransition">
        <pc:chgData name="Ivan Petar Yovchev" userId="d8872610-dacd-4f89-9c17-34bc3328384b" providerId="ADAL" clId="{57EF8F24-4C70-489E-80E4-2F64767CF54E}" dt="2023-03-24T15:59:50.387" v="5961" actId="6549"/>
        <pc:sldMkLst>
          <pc:docMk/>
          <pc:sldMk cId="2252794845" sldId="2147473796"/>
        </pc:sldMkLst>
        <pc:spChg chg="del">
          <ac:chgData name="Ivan Petar Yovchev" userId="d8872610-dacd-4f89-9c17-34bc3328384b" providerId="ADAL" clId="{57EF8F24-4C70-489E-80E4-2F64767CF54E}" dt="2023-03-24T11:31:09.935" v="5313" actId="478"/>
          <ac:spMkLst>
            <pc:docMk/>
            <pc:sldMk cId="2252794845" sldId="2147473796"/>
            <ac:spMk id="2" creationId="{CD4D1E43-97FA-EA4D-E7EB-315E3972DF3C}"/>
          </ac:spMkLst>
        </pc:spChg>
        <pc:spChg chg="mod">
          <ac:chgData name="Ivan Petar Yovchev" userId="d8872610-dacd-4f89-9c17-34bc3328384b" providerId="ADAL" clId="{57EF8F24-4C70-489E-80E4-2F64767CF54E}" dt="2023-03-24T15:59:50.387" v="5961" actId="6549"/>
          <ac:spMkLst>
            <pc:docMk/>
            <pc:sldMk cId="2252794845" sldId="2147473796"/>
            <ac:spMk id="3" creationId="{00C787ED-378C-2F48-DCB0-42F1E7DF4381}"/>
          </ac:spMkLst>
        </pc:spChg>
        <pc:spChg chg="mod">
          <ac:chgData name="Ivan Petar Yovchev" userId="d8872610-dacd-4f89-9c17-34bc3328384b" providerId="ADAL" clId="{57EF8F24-4C70-489E-80E4-2F64767CF54E}" dt="2023-03-24T11:31:06.102" v="5312" actId="20577"/>
          <ac:spMkLst>
            <pc:docMk/>
            <pc:sldMk cId="2252794845" sldId="2147473796"/>
            <ac:spMk id="5" creationId="{E2D18256-08F3-3C6A-0000-EEF787955E2C}"/>
          </ac:spMkLst>
        </pc:spChg>
        <pc:picChg chg="add mod">
          <ac:chgData name="Ivan Petar Yovchev" userId="d8872610-dacd-4f89-9c17-34bc3328384b" providerId="ADAL" clId="{57EF8F24-4C70-489E-80E4-2F64767CF54E}" dt="2023-03-24T15:57:15.019" v="5959" actId="1076"/>
          <ac:picMkLst>
            <pc:docMk/>
            <pc:sldMk cId="2252794845" sldId="2147473796"/>
            <ac:picMk id="7" creationId="{D30AB3CB-7FDF-6892-1C0A-BCE4D5BEFEED}"/>
          </ac:picMkLst>
        </pc:picChg>
        <pc:picChg chg="add mod modCrop">
          <ac:chgData name="Ivan Petar Yovchev" userId="d8872610-dacd-4f89-9c17-34bc3328384b" providerId="ADAL" clId="{57EF8F24-4C70-489E-80E4-2F64767CF54E}" dt="2023-03-24T15:57:13.082" v="5958" actId="1076"/>
          <ac:picMkLst>
            <pc:docMk/>
            <pc:sldMk cId="2252794845" sldId="2147473796"/>
            <ac:picMk id="9" creationId="{D545C40C-A574-839B-BD0F-C967BAE5AEE8}"/>
          </ac:picMkLst>
        </pc:picChg>
        <pc:picChg chg="add mod">
          <ac:chgData name="Ivan Petar Yovchev" userId="d8872610-dacd-4f89-9c17-34bc3328384b" providerId="ADAL" clId="{57EF8F24-4C70-489E-80E4-2F64767CF54E}" dt="2023-03-24T15:57:16.506" v="5960" actId="1076"/>
          <ac:picMkLst>
            <pc:docMk/>
            <pc:sldMk cId="2252794845" sldId="2147473796"/>
            <ac:picMk id="11" creationId="{7C1CEBC4-778E-428F-996A-8DA5E9E4A6A0}"/>
          </ac:picMkLst>
        </pc:picChg>
      </pc:sldChg>
      <pc:sldChg chg="delSp modSp mod modTransition">
        <pc:chgData name="Ivan Petar Yovchev" userId="d8872610-dacd-4f89-9c17-34bc3328384b" providerId="ADAL" clId="{57EF8F24-4C70-489E-80E4-2F64767CF54E}" dt="2023-03-23T11:14:53.165" v="5208"/>
        <pc:sldMkLst>
          <pc:docMk/>
          <pc:sldMk cId="3966362253" sldId="2147473797"/>
        </pc:sldMkLst>
        <pc:spChg chg="del">
          <ac:chgData name="Ivan Petar Yovchev" userId="d8872610-dacd-4f89-9c17-34bc3328384b" providerId="ADAL" clId="{57EF8F24-4C70-489E-80E4-2F64767CF54E}" dt="2023-03-22T08:42:28.984" v="1693" actId="478"/>
          <ac:spMkLst>
            <pc:docMk/>
            <pc:sldMk cId="3966362253" sldId="2147473797"/>
            <ac:spMk id="2" creationId="{6C976D52-6ACE-3A52-AFDD-1D5BFE08EC58}"/>
          </ac:spMkLst>
        </pc:spChg>
        <pc:spChg chg="mod">
          <ac:chgData name="Ivan Petar Yovchev" userId="d8872610-dacd-4f89-9c17-34bc3328384b" providerId="ADAL" clId="{57EF8F24-4C70-489E-80E4-2F64767CF54E}" dt="2023-03-22T11:49:38.210" v="3365" actId="20577"/>
          <ac:spMkLst>
            <pc:docMk/>
            <pc:sldMk cId="3966362253" sldId="2147473797"/>
            <ac:spMk id="3" creationId="{313F474F-26C0-8E71-5EC8-F037E7BA6EB0}"/>
          </ac:spMkLst>
        </pc:spChg>
        <pc:spChg chg="mod">
          <ac:chgData name="Ivan Petar Yovchev" userId="d8872610-dacd-4f89-9c17-34bc3328384b" providerId="ADAL" clId="{57EF8F24-4C70-489E-80E4-2F64767CF54E}" dt="2023-03-22T08:50:01.740" v="1848" actId="20577"/>
          <ac:spMkLst>
            <pc:docMk/>
            <pc:sldMk cId="3966362253" sldId="2147473797"/>
            <ac:spMk id="5" creationId="{420FCD88-6286-D940-FFF3-DC1016827CCB}"/>
          </ac:spMkLst>
        </pc:spChg>
      </pc:sldChg>
      <pc:sldChg chg="del">
        <pc:chgData name="Ivan Petar Yovchev" userId="d8872610-dacd-4f89-9c17-34bc3328384b" providerId="ADAL" clId="{57EF8F24-4C70-489E-80E4-2F64767CF54E}" dt="2023-03-22T11:36:41.600" v="3299" actId="47"/>
        <pc:sldMkLst>
          <pc:docMk/>
          <pc:sldMk cId="2683529450" sldId="2147473798"/>
        </pc:sldMkLst>
      </pc:sldChg>
      <pc:sldChg chg="new del">
        <pc:chgData name="Ivan Petar Yovchev" userId="d8872610-dacd-4f89-9c17-34bc3328384b" providerId="ADAL" clId="{57EF8F24-4C70-489E-80E4-2F64767CF54E}" dt="2023-03-22T09:23:43.443" v="1983" actId="47"/>
        <pc:sldMkLst>
          <pc:docMk/>
          <pc:sldMk cId="21760452" sldId="2147473799"/>
        </pc:sldMkLst>
      </pc:sldChg>
      <pc:sldChg chg="addSp delSp modSp new mod modTransition">
        <pc:chgData name="Ivan Petar Yovchev" userId="d8872610-dacd-4f89-9c17-34bc3328384b" providerId="ADAL" clId="{57EF8F24-4C70-489E-80E4-2F64767CF54E}" dt="2023-03-23T11:14:53.165" v="5208"/>
        <pc:sldMkLst>
          <pc:docMk/>
          <pc:sldMk cId="3006465976" sldId="2147473799"/>
        </pc:sldMkLst>
        <pc:spChg chg="add del">
          <ac:chgData name="Ivan Petar Yovchev" userId="d8872610-dacd-4f89-9c17-34bc3328384b" providerId="ADAL" clId="{57EF8F24-4C70-489E-80E4-2F64767CF54E}" dt="2023-03-22T09:31:45.356" v="2157" actId="478"/>
          <ac:spMkLst>
            <pc:docMk/>
            <pc:sldMk cId="3006465976" sldId="2147473799"/>
            <ac:spMk id="2" creationId="{3060B0C0-81DD-3DB0-BB47-0621701F8B91}"/>
          </ac:spMkLst>
        </pc:spChg>
        <pc:spChg chg="mod">
          <ac:chgData name="Ivan Petar Yovchev" userId="d8872610-dacd-4f89-9c17-34bc3328384b" providerId="ADAL" clId="{57EF8F24-4C70-489E-80E4-2F64767CF54E}" dt="2023-03-22T09:33:46.646" v="2283" actId="207"/>
          <ac:spMkLst>
            <pc:docMk/>
            <pc:sldMk cId="3006465976" sldId="2147473799"/>
            <ac:spMk id="3" creationId="{EB4982B4-ACDD-15DA-52D2-544EAA8FBFAC}"/>
          </ac:spMkLst>
        </pc:spChg>
        <pc:spChg chg="mod">
          <ac:chgData name="Ivan Petar Yovchev" userId="d8872610-dacd-4f89-9c17-34bc3328384b" providerId="ADAL" clId="{57EF8F24-4C70-489E-80E4-2F64767CF54E}" dt="2023-03-22T09:31:22.540" v="2148" actId="20577"/>
          <ac:spMkLst>
            <pc:docMk/>
            <pc:sldMk cId="3006465976" sldId="2147473799"/>
            <ac:spMk id="5" creationId="{A9E92032-B6E5-BB9B-5B40-DBDC75D06556}"/>
          </ac:spMkLst>
        </pc:spChg>
        <pc:spChg chg="add mod">
          <ac:chgData name="Ivan Petar Yovchev" userId="d8872610-dacd-4f89-9c17-34bc3328384b" providerId="ADAL" clId="{57EF8F24-4C70-489E-80E4-2F64767CF54E}" dt="2023-03-22T09:32:16.876" v="2166" actId="20577"/>
          <ac:spMkLst>
            <pc:docMk/>
            <pc:sldMk cId="3006465976" sldId="2147473799"/>
            <ac:spMk id="8" creationId="{BCF4018E-5B53-5C6C-A957-FF43EDAB9D80}"/>
          </ac:spMkLst>
        </pc:spChg>
        <pc:spChg chg="add mod">
          <ac:chgData name="Ivan Petar Yovchev" userId="d8872610-dacd-4f89-9c17-34bc3328384b" providerId="ADAL" clId="{57EF8F24-4C70-489E-80E4-2F64767CF54E}" dt="2023-03-22T09:34:00.120" v="2293" actId="20577"/>
          <ac:spMkLst>
            <pc:docMk/>
            <pc:sldMk cId="3006465976" sldId="2147473799"/>
            <ac:spMk id="14" creationId="{15BD3040-EF2C-4A5D-5ADD-99B103411BA7}"/>
          </ac:spMkLst>
        </pc:spChg>
        <pc:spChg chg="add mod">
          <ac:chgData name="Ivan Petar Yovchev" userId="d8872610-dacd-4f89-9c17-34bc3328384b" providerId="ADAL" clId="{57EF8F24-4C70-489E-80E4-2F64767CF54E}" dt="2023-03-22T09:45:00.180" v="2374" actId="1076"/>
          <ac:spMkLst>
            <pc:docMk/>
            <pc:sldMk cId="3006465976" sldId="2147473799"/>
            <ac:spMk id="22" creationId="{BF0C4824-87EA-3705-9CD9-5A9DA34F14C6}"/>
          </ac:spMkLst>
        </pc:spChg>
        <pc:picChg chg="add del mod">
          <ac:chgData name="Ivan Petar Yovchev" userId="d8872610-dacd-4f89-9c17-34bc3328384b" providerId="ADAL" clId="{57EF8F24-4C70-489E-80E4-2F64767CF54E}" dt="2023-03-22T09:31:42.213" v="2154"/>
          <ac:picMkLst>
            <pc:docMk/>
            <pc:sldMk cId="3006465976" sldId="2147473799"/>
            <ac:picMk id="6" creationId="{5632B8C0-177B-1589-5D22-7A5EEE037078}"/>
          </ac:picMkLst>
        </pc:picChg>
        <pc:picChg chg="add del mod">
          <ac:chgData name="Ivan Petar Yovchev" userId="d8872610-dacd-4f89-9c17-34bc3328384b" providerId="ADAL" clId="{57EF8F24-4C70-489E-80E4-2F64767CF54E}" dt="2023-03-22T09:31:42.213" v="2154"/>
          <ac:picMkLst>
            <pc:docMk/>
            <pc:sldMk cId="3006465976" sldId="2147473799"/>
            <ac:picMk id="7" creationId="{FEDB6FF7-8066-461C-4D5C-DE67A15890CC}"/>
          </ac:picMkLst>
        </pc:picChg>
        <pc:picChg chg="add mod">
          <ac:chgData name="Ivan Petar Yovchev" userId="d8872610-dacd-4f89-9c17-34bc3328384b" providerId="ADAL" clId="{57EF8F24-4C70-489E-80E4-2F64767CF54E}" dt="2023-03-22T09:34:18.489" v="2319" actId="1036"/>
          <ac:picMkLst>
            <pc:docMk/>
            <pc:sldMk cId="3006465976" sldId="2147473799"/>
            <ac:picMk id="9" creationId="{696F8368-60C3-046A-6D94-CA358CBA1F35}"/>
          </ac:picMkLst>
        </pc:picChg>
        <pc:picChg chg="add mod">
          <ac:chgData name="Ivan Petar Yovchev" userId="d8872610-dacd-4f89-9c17-34bc3328384b" providerId="ADAL" clId="{57EF8F24-4C70-489E-80E4-2F64767CF54E}" dt="2023-03-22T09:34:20.187" v="2334" actId="1035"/>
          <ac:picMkLst>
            <pc:docMk/>
            <pc:sldMk cId="3006465976" sldId="2147473799"/>
            <ac:picMk id="10" creationId="{ADB7BFC5-9F91-9B20-D1E7-E1A99E029F24}"/>
          </ac:picMkLst>
        </pc:picChg>
        <pc:picChg chg="add del mod">
          <ac:chgData name="Ivan Petar Yovchev" userId="d8872610-dacd-4f89-9c17-34bc3328384b" providerId="ADAL" clId="{57EF8F24-4C70-489E-80E4-2F64767CF54E}" dt="2023-03-22T09:32:44.482" v="2172"/>
          <ac:picMkLst>
            <pc:docMk/>
            <pc:sldMk cId="3006465976" sldId="2147473799"/>
            <ac:picMk id="11" creationId="{C6560EB7-C7D9-069D-C6B7-B7AB900FC5E6}"/>
          </ac:picMkLst>
        </pc:picChg>
        <pc:picChg chg="add mod">
          <ac:chgData name="Ivan Petar Yovchev" userId="d8872610-dacd-4f89-9c17-34bc3328384b" providerId="ADAL" clId="{57EF8F24-4C70-489E-80E4-2F64767CF54E}" dt="2023-03-22T09:33:33.497" v="2268" actId="1076"/>
          <ac:picMkLst>
            <pc:docMk/>
            <pc:sldMk cId="3006465976" sldId="2147473799"/>
            <ac:picMk id="12" creationId="{4E65C0F9-68D8-F497-BAE6-EE1DF5661711}"/>
          </ac:picMkLst>
        </pc:picChg>
        <pc:picChg chg="add mod">
          <ac:chgData name="Ivan Petar Yovchev" userId="d8872610-dacd-4f89-9c17-34bc3328384b" providerId="ADAL" clId="{57EF8F24-4C70-489E-80E4-2F64767CF54E}" dt="2023-03-22T09:33:30.461" v="2267" actId="1036"/>
          <ac:picMkLst>
            <pc:docMk/>
            <pc:sldMk cId="3006465976" sldId="2147473799"/>
            <ac:picMk id="13" creationId="{BAD82A32-A54A-B2E1-1306-D51DF16F0AD0}"/>
          </ac:picMkLst>
        </pc:picChg>
        <pc:picChg chg="add mod">
          <ac:chgData name="Ivan Petar Yovchev" userId="d8872610-dacd-4f89-9c17-34bc3328384b" providerId="ADAL" clId="{57EF8F24-4C70-489E-80E4-2F64767CF54E}" dt="2023-03-22T09:44:07.862" v="2367" actId="1076"/>
          <ac:picMkLst>
            <pc:docMk/>
            <pc:sldMk cId="3006465976" sldId="2147473799"/>
            <ac:picMk id="15" creationId="{910D864F-1E60-2024-C57C-93FCA850C22F}"/>
          </ac:picMkLst>
        </pc:picChg>
        <pc:picChg chg="add mod">
          <ac:chgData name="Ivan Petar Yovchev" userId="d8872610-dacd-4f89-9c17-34bc3328384b" providerId="ADAL" clId="{57EF8F24-4C70-489E-80E4-2F64767CF54E}" dt="2023-03-22T09:44:13.258" v="2369" actId="14100"/>
          <ac:picMkLst>
            <pc:docMk/>
            <pc:sldMk cId="3006465976" sldId="2147473799"/>
            <ac:picMk id="16" creationId="{33786345-F7A7-A727-E40B-EA06A67794B6}"/>
          </ac:picMkLst>
        </pc:picChg>
        <pc:picChg chg="add del mod">
          <ac:chgData name="Ivan Petar Yovchev" userId="d8872610-dacd-4f89-9c17-34bc3328384b" providerId="ADAL" clId="{57EF8F24-4C70-489E-80E4-2F64767CF54E}" dt="2023-03-22T09:34:53.839" v="2337" actId="478"/>
          <ac:picMkLst>
            <pc:docMk/>
            <pc:sldMk cId="3006465976" sldId="2147473799"/>
            <ac:picMk id="17" creationId="{3F104D2A-C6FD-537E-8E59-211CECF3C0B1}"/>
          </ac:picMkLst>
        </pc:picChg>
        <pc:picChg chg="add mod">
          <ac:chgData name="Ivan Petar Yovchev" userId="d8872610-dacd-4f89-9c17-34bc3328384b" providerId="ADAL" clId="{57EF8F24-4C70-489E-80E4-2F64767CF54E}" dt="2023-03-22T09:44:32.303" v="2371"/>
          <ac:picMkLst>
            <pc:docMk/>
            <pc:sldMk cId="3006465976" sldId="2147473799"/>
            <ac:picMk id="19" creationId="{0C4CA28B-4FF1-81CA-F139-C3CC6DB69597}"/>
          </ac:picMkLst>
        </pc:picChg>
        <pc:picChg chg="add mod">
          <ac:chgData name="Ivan Petar Yovchev" userId="d8872610-dacd-4f89-9c17-34bc3328384b" providerId="ADAL" clId="{57EF8F24-4C70-489E-80E4-2F64767CF54E}" dt="2023-03-22T09:44:24.483" v="2370"/>
          <ac:picMkLst>
            <pc:docMk/>
            <pc:sldMk cId="3006465976" sldId="2147473799"/>
            <ac:picMk id="21" creationId="{547BD1FD-70ED-5018-1DD1-E41FE2F29421}"/>
          </ac:picMkLst>
        </pc:picChg>
      </pc:sldChg>
      <pc:sldChg chg="addSp delSp modSp new mod modTransition">
        <pc:chgData name="Ivan Petar Yovchev" userId="d8872610-dacd-4f89-9c17-34bc3328384b" providerId="ADAL" clId="{57EF8F24-4C70-489E-80E4-2F64767CF54E}" dt="2023-03-23T11:14:53.165" v="5208"/>
        <pc:sldMkLst>
          <pc:docMk/>
          <pc:sldMk cId="1490208189" sldId="2147473800"/>
        </pc:sldMkLst>
        <pc:spChg chg="del mod">
          <ac:chgData name="Ivan Petar Yovchev" userId="d8872610-dacd-4f89-9c17-34bc3328384b" providerId="ADAL" clId="{57EF8F24-4C70-489E-80E4-2F64767CF54E}" dt="2023-03-22T10:10:50.488" v="2507" actId="478"/>
          <ac:spMkLst>
            <pc:docMk/>
            <pc:sldMk cId="1490208189" sldId="2147473800"/>
            <ac:spMk id="2" creationId="{0023E069-24C8-64A6-0782-4DA0524EC4D4}"/>
          </ac:spMkLst>
        </pc:spChg>
        <pc:spChg chg="mod">
          <ac:chgData name="Ivan Petar Yovchev" userId="d8872610-dacd-4f89-9c17-34bc3328384b" providerId="ADAL" clId="{57EF8F24-4C70-489E-80E4-2F64767CF54E}" dt="2023-03-22T10:16:31.518" v="3128" actId="20577"/>
          <ac:spMkLst>
            <pc:docMk/>
            <pc:sldMk cId="1490208189" sldId="2147473800"/>
            <ac:spMk id="3" creationId="{5A25C779-61E3-54E8-9979-523F8249702C}"/>
          </ac:spMkLst>
        </pc:spChg>
        <pc:spChg chg="mod">
          <ac:chgData name="Ivan Petar Yovchev" userId="d8872610-dacd-4f89-9c17-34bc3328384b" providerId="ADAL" clId="{57EF8F24-4C70-489E-80E4-2F64767CF54E}" dt="2023-03-22T10:11:06.543" v="2534" actId="20577"/>
          <ac:spMkLst>
            <pc:docMk/>
            <pc:sldMk cId="1490208189" sldId="2147473800"/>
            <ac:spMk id="5" creationId="{A9A94D20-968A-FB18-148D-52A7B1F35854}"/>
          </ac:spMkLst>
        </pc:spChg>
        <pc:picChg chg="add del mod">
          <ac:chgData name="Ivan Petar Yovchev" userId="d8872610-dacd-4f89-9c17-34bc3328384b" providerId="ADAL" clId="{57EF8F24-4C70-489E-80E4-2F64767CF54E}" dt="2023-03-22T10:17:17.220" v="3133"/>
          <ac:picMkLst>
            <pc:docMk/>
            <pc:sldMk cId="1490208189" sldId="2147473800"/>
            <ac:picMk id="6" creationId="{17A5EA64-BDBA-A11B-C993-66DEF61E95A9}"/>
          </ac:picMkLst>
        </pc:picChg>
        <pc:picChg chg="add mod">
          <ac:chgData name="Ivan Petar Yovchev" userId="d8872610-dacd-4f89-9c17-34bc3328384b" providerId="ADAL" clId="{57EF8F24-4C70-489E-80E4-2F64767CF54E}" dt="2023-03-22T10:16:46.751" v="3129"/>
          <ac:picMkLst>
            <pc:docMk/>
            <pc:sldMk cId="1490208189" sldId="2147473800"/>
            <ac:picMk id="7" creationId="{FDBD0489-3EF6-3B36-C67F-1A43C52F8E87}"/>
          </ac:picMkLst>
        </pc:picChg>
        <pc:picChg chg="add mod">
          <ac:chgData name="Ivan Petar Yovchev" userId="d8872610-dacd-4f89-9c17-34bc3328384b" providerId="ADAL" clId="{57EF8F24-4C70-489E-80E4-2F64767CF54E}" dt="2023-03-22T10:17:07.868" v="3132"/>
          <ac:picMkLst>
            <pc:docMk/>
            <pc:sldMk cId="1490208189" sldId="2147473800"/>
            <ac:picMk id="8" creationId="{C5ED6862-0C4D-C8BB-0BCA-FB7FEA848D67}"/>
          </ac:picMkLst>
        </pc:picChg>
      </pc:sldChg>
      <pc:sldChg chg="new del">
        <pc:chgData name="Ivan Petar Yovchev" userId="d8872610-dacd-4f89-9c17-34bc3328384b" providerId="ADAL" clId="{57EF8F24-4C70-489E-80E4-2F64767CF54E}" dt="2023-03-22T10:10:41.807" v="2504" actId="47"/>
        <pc:sldMkLst>
          <pc:docMk/>
          <pc:sldMk cId="2069637268" sldId="2147473800"/>
        </pc:sldMkLst>
      </pc:sldChg>
      <pc:sldChg chg="new del">
        <pc:chgData name="Ivan Petar Yovchev" userId="d8872610-dacd-4f89-9c17-34bc3328384b" providerId="ADAL" clId="{57EF8F24-4C70-489E-80E4-2F64767CF54E}" dt="2023-03-22T10:26:33.505" v="3297" actId="47"/>
        <pc:sldMkLst>
          <pc:docMk/>
          <pc:sldMk cId="2313745506" sldId="2147473801"/>
        </pc:sldMkLst>
      </pc:sldChg>
      <pc:sldChg chg="modSp mod modTransition">
        <pc:chgData name="Ivan Petar Yovchev" userId="d8872610-dacd-4f89-9c17-34bc3328384b" providerId="ADAL" clId="{57EF8F24-4C70-489E-80E4-2F64767CF54E}" dt="2023-03-23T11:14:53.165" v="5208"/>
        <pc:sldMkLst>
          <pc:docMk/>
          <pc:sldMk cId="3203475943" sldId="2147473821"/>
        </pc:sldMkLst>
        <pc:spChg chg="mod">
          <ac:chgData name="Ivan Petar Yovchev" userId="d8872610-dacd-4f89-9c17-34bc3328384b" providerId="ADAL" clId="{57EF8F24-4C70-489E-80E4-2F64767CF54E}" dt="2023-03-22T11:33:14.949" v="3298" actId="27636"/>
          <ac:spMkLst>
            <pc:docMk/>
            <pc:sldMk cId="3203475943" sldId="2147473821"/>
            <ac:spMk id="89" creationId="{6F3891EA-108A-85A7-FD5B-3752B3AAB109}"/>
          </ac:spMkLst>
        </pc:spChg>
      </pc:sldChg>
      <pc:sldChg chg="new del">
        <pc:chgData name="Ivan Petar Yovchev" userId="d8872610-dacd-4f89-9c17-34bc3328384b" providerId="ADAL" clId="{57EF8F24-4C70-489E-80E4-2F64767CF54E}" dt="2023-03-22T13:05:56.098" v="3375" actId="47"/>
        <pc:sldMkLst>
          <pc:docMk/>
          <pc:sldMk cId="3400450363" sldId="2147473822"/>
        </pc:sldMkLst>
      </pc:sldChg>
      <pc:sldChg chg="addSp delSp modSp new mod modTransition">
        <pc:chgData name="Ivan Petar Yovchev" userId="d8872610-dacd-4f89-9c17-34bc3328384b" providerId="ADAL" clId="{57EF8F24-4C70-489E-80E4-2F64767CF54E}" dt="2023-03-24T15:37:36.393" v="5950"/>
        <pc:sldMkLst>
          <pc:docMk/>
          <pc:sldMk cId="962972353" sldId="2147473823"/>
        </pc:sldMkLst>
        <pc:spChg chg="del">
          <ac:chgData name="Ivan Petar Yovchev" userId="d8872610-dacd-4f89-9c17-34bc3328384b" providerId="ADAL" clId="{57EF8F24-4C70-489E-80E4-2F64767CF54E}" dt="2023-03-22T13:41:10.666" v="3725" actId="478"/>
          <ac:spMkLst>
            <pc:docMk/>
            <pc:sldMk cId="962972353" sldId="2147473823"/>
            <ac:spMk id="2" creationId="{6D1DF8C2-9D1E-3E2C-A230-A7BB62DB15EE}"/>
          </ac:spMkLst>
        </pc:spChg>
        <pc:spChg chg="mod">
          <ac:chgData name="Ivan Petar Yovchev" userId="d8872610-dacd-4f89-9c17-34bc3328384b" providerId="ADAL" clId="{57EF8F24-4C70-489E-80E4-2F64767CF54E}" dt="2023-03-23T11:52:28.778" v="5210" actId="20577"/>
          <ac:spMkLst>
            <pc:docMk/>
            <pc:sldMk cId="962972353" sldId="2147473823"/>
            <ac:spMk id="3" creationId="{2E08DEED-3913-5BAD-F7AD-01085A29C150}"/>
          </ac:spMkLst>
        </pc:spChg>
        <pc:spChg chg="mod">
          <ac:chgData name="Ivan Petar Yovchev" userId="d8872610-dacd-4f89-9c17-34bc3328384b" providerId="ADAL" clId="{57EF8F24-4C70-489E-80E4-2F64767CF54E}" dt="2023-03-22T13:25:36.268" v="3452" actId="20577"/>
          <ac:spMkLst>
            <pc:docMk/>
            <pc:sldMk cId="962972353" sldId="2147473823"/>
            <ac:spMk id="5" creationId="{91937165-E079-303E-C30B-B7B1B2B8385B}"/>
          </ac:spMkLst>
        </pc:spChg>
        <pc:spChg chg="add mod">
          <ac:chgData name="Ivan Petar Yovchev" userId="d8872610-dacd-4f89-9c17-34bc3328384b" providerId="ADAL" clId="{57EF8F24-4C70-489E-80E4-2F64767CF54E}" dt="2023-03-24T15:37:36.393" v="5950"/>
          <ac:spMkLst>
            <pc:docMk/>
            <pc:sldMk cId="962972353" sldId="2147473823"/>
            <ac:spMk id="6" creationId="{5E9F19DA-73EC-90CD-AAB7-73C2B39E34B8}"/>
          </ac:spMkLst>
        </pc:spChg>
        <pc:spChg chg="mod">
          <ac:chgData name="Ivan Petar Yovchev" userId="d8872610-dacd-4f89-9c17-34bc3328384b" providerId="ADAL" clId="{57EF8F24-4C70-489E-80E4-2F64767CF54E}" dt="2023-03-22T13:46:07.505" v="4061"/>
          <ac:spMkLst>
            <pc:docMk/>
            <pc:sldMk cId="962972353" sldId="2147473823"/>
            <ac:spMk id="13" creationId="{E2E27DA5-935E-5174-1602-B7D49DB98B04}"/>
          </ac:spMkLst>
        </pc:spChg>
        <pc:spChg chg="mod">
          <ac:chgData name="Ivan Petar Yovchev" userId="d8872610-dacd-4f89-9c17-34bc3328384b" providerId="ADAL" clId="{57EF8F24-4C70-489E-80E4-2F64767CF54E}" dt="2023-03-22T13:46:07.505" v="4061"/>
          <ac:spMkLst>
            <pc:docMk/>
            <pc:sldMk cId="962972353" sldId="2147473823"/>
            <ac:spMk id="15" creationId="{DFAB2BA3-F28D-AC5C-FAFD-D5D8AF967900}"/>
          </ac:spMkLst>
        </pc:spChg>
        <pc:spChg chg="mod">
          <ac:chgData name="Ivan Petar Yovchev" userId="d8872610-dacd-4f89-9c17-34bc3328384b" providerId="ADAL" clId="{57EF8F24-4C70-489E-80E4-2F64767CF54E}" dt="2023-03-22T13:46:07.505" v="4061"/>
          <ac:spMkLst>
            <pc:docMk/>
            <pc:sldMk cId="962972353" sldId="2147473823"/>
            <ac:spMk id="17" creationId="{C6AA270F-3667-D19D-CEEC-3341E2560093}"/>
          </ac:spMkLst>
        </pc:spChg>
        <pc:spChg chg="mod">
          <ac:chgData name="Ivan Petar Yovchev" userId="d8872610-dacd-4f89-9c17-34bc3328384b" providerId="ADAL" clId="{57EF8F24-4C70-489E-80E4-2F64767CF54E}" dt="2023-03-22T13:46:07.505" v="4061"/>
          <ac:spMkLst>
            <pc:docMk/>
            <pc:sldMk cId="962972353" sldId="2147473823"/>
            <ac:spMk id="19" creationId="{9076353C-6BB2-DF51-B1C0-5239046E3A58}"/>
          </ac:spMkLst>
        </pc:spChg>
        <pc:grpChg chg="add mod">
          <ac:chgData name="Ivan Petar Yovchev" userId="d8872610-dacd-4f89-9c17-34bc3328384b" providerId="ADAL" clId="{57EF8F24-4C70-489E-80E4-2F64767CF54E}" dt="2023-03-22T13:46:39.759" v="4075" actId="14100"/>
          <ac:grpSpMkLst>
            <pc:docMk/>
            <pc:sldMk cId="962972353" sldId="2147473823"/>
            <ac:grpSpMk id="7" creationId="{BB4572E8-588B-D28F-9F4C-84875EA5CF0E}"/>
          </ac:grpSpMkLst>
        </pc:grpChg>
        <pc:grpChg chg="mod">
          <ac:chgData name="Ivan Petar Yovchev" userId="d8872610-dacd-4f89-9c17-34bc3328384b" providerId="ADAL" clId="{57EF8F24-4C70-489E-80E4-2F64767CF54E}" dt="2023-03-22T13:46:07.505" v="4061"/>
          <ac:grpSpMkLst>
            <pc:docMk/>
            <pc:sldMk cId="962972353" sldId="2147473823"/>
            <ac:grpSpMk id="9" creationId="{6735FC39-F02A-276A-C800-CC7367B9626D}"/>
          </ac:grpSpMkLst>
        </pc:grpChg>
        <pc:grpChg chg="mod">
          <ac:chgData name="Ivan Petar Yovchev" userId="d8872610-dacd-4f89-9c17-34bc3328384b" providerId="ADAL" clId="{57EF8F24-4C70-489E-80E4-2F64767CF54E}" dt="2023-03-22T13:46:07.505" v="4061"/>
          <ac:grpSpMkLst>
            <pc:docMk/>
            <pc:sldMk cId="962972353" sldId="2147473823"/>
            <ac:grpSpMk id="10" creationId="{3E85BF5E-A60D-53F5-3CCC-71C137B63A7B}"/>
          </ac:grpSpMkLst>
        </pc:grpChg>
        <pc:grpChg chg="mod">
          <ac:chgData name="Ivan Petar Yovchev" userId="d8872610-dacd-4f89-9c17-34bc3328384b" providerId="ADAL" clId="{57EF8F24-4C70-489E-80E4-2F64767CF54E}" dt="2023-03-22T13:46:07.505" v="4061"/>
          <ac:grpSpMkLst>
            <pc:docMk/>
            <pc:sldMk cId="962972353" sldId="2147473823"/>
            <ac:grpSpMk id="11" creationId="{07B5724E-E7AF-CEAC-CA46-D945DF420234}"/>
          </ac:grpSpMkLst>
        </pc:grpChg>
        <pc:grpChg chg="mod">
          <ac:chgData name="Ivan Petar Yovchev" userId="d8872610-dacd-4f89-9c17-34bc3328384b" providerId="ADAL" clId="{57EF8F24-4C70-489E-80E4-2F64767CF54E}" dt="2023-03-22T13:46:07.505" v="4061"/>
          <ac:grpSpMkLst>
            <pc:docMk/>
            <pc:sldMk cId="962972353" sldId="2147473823"/>
            <ac:grpSpMk id="12" creationId="{95BC5E6D-01CA-426F-BCBB-32B36DD5B04B}"/>
          </ac:grpSpMkLst>
        </pc:grpChg>
        <pc:picChg chg="mod">
          <ac:chgData name="Ivan Petar Yovchev" userId="d8872610-dacd-4f89-9c17-34bc3328384b" providerId="ADAL" clId="{57EF8F24-4C70-489E-80E4-2F64767CF54E}" dt="2023-03-22T13:46:34.908" v="4074" actId="1076"/>
          <ac:picMkLst>
            <pc:docMk/>
            <pc:sldMk cId="962972353" sldId="2147473823"/>
            <ac:picMk id="8" creationId="{A39E6ADA-F719-A7C2-4ED8-3CF41AB1590A}"/>
          </ac:picMkLst>
        </pc:picChg>
        <pc:picChg chg="mod">
          <ac:chgData name="Ivan Petar Yovchev" userId="d8872610-dacd-4f89-9c17-34bc3328384b" providerId="ADAL" clId="{57EF8F24-4C70-489E-80E4-2F64767CF54E}" dt="2023-03-22T13:46:07.505" v="4061"/>
          <ac:picMkLst>
            <pc:docMk/>
            <pc:sldMk cId="962972353" sldId="2147473823"/>
            <ac:picMk id="14" creationId="{35B04EF7-8D80-9750-79EC-1D8D46FE37C6}"/>
          </ac:picMkLst>
        </pc:picChg>
        <pc:picChg chg="mod">
          <ac:chgData name="Ivan Petar Yovchev" userId="d8872610-dacd-4f89-9c17-34bc3328384b" providerId="ADAL" clId="{57EF8F24-4C70-489E-80E4-2F64767CF54E}" dt="2023-03-22T13:46:07.505" v="4061"/>
          <ac:picMkLst>
            <pc:docMk/>
            <pc:sldMk cId="962972353" sldId="2147473823"/>
            <ac:picMk id="16" creationId="{2510D59D-4548-FAEC-204E-E1985FDA01AD}"/>
          </ac:picMkLst>
        </pc:picChg>
        <pc:picChg chg="mod">
          <ac:chgData name="Ivan Petar Yovchev" userId="d8872610-dacd-4f89-9c17-34bc3328384b" providerId="ADAL" clId="{57EF8F24-4C70-489E-80E4-2F64767CF54E}" dt="2023-03-22T13:46:07.505" v="4061"/>
          <ac:picMkLst>
            <pc:docMk/>
            <pc:sldMk cId="962972353" sldId="2147473823"/>
            <ac:picMk id="18" creationId="{C3D42E83-4648-D40C-232A-E87ADB7A7163}"/>
          </ac:picMkLst>
        </pc:picChg>
        <pc:picChg chg="mod">
          <ac:chgData name="Ivan Petar Yovchev" userId="d8872610-dacd-4f89-9c17-34bc3328384b" providerId="ADAL" clId="{57EF8F24-4C70-489E-80E4-2F64767CF54E}" dt="2023-03-22T13:46:07.505" v="4061"/>
          <ac:picMkLst>
            <pc:docMk/>
            <pc:sldMk cId="962972353" sldId="2147473823"/>
            <ac:picMk id="20" creationId="{9BED5487-8287-C501-7B9A-C4455A2087B3}"/>
          </ac:picMkLst>
        </pc:picChg>
      </pc:sldChg>
      <pc:sldChg chg="new del">
        <pc:chgData name="Ivan Petar Yovchev" userId="d8872610-dacd-4f89-9c17-34bc3328384b" providerId="ADAL" clId="{57EF8F24-4C70-489E-80E4-2F64767CF54E}" dt="2023-03-22T14:33:17.782" v="4077" actId="47"/>
        <pc:sldMkLst>
          <pc:docMk/>
          <pc:sldMk cId="1439052333" sldId="2147473824"/>
        </pc:sldMkLst>
      </pc:sldChg>
      <pc:sldChg chg="addSp delSp modSp new mod modTransition">
        <pc:chgData name="Ivan Petar Yovchev" userId="d8872610-dacd-4f89-9c17-34bc3328384b" providerId="ADAL" clId="{57EF8F24-4C70-489E-80E4-2F64767CF54E}" dt="2023-03-23T11:14:53.165" v="5208"/>
        <pc:sldMkLst>
          <pc:docMk/>
          <pc:sldMk cId="2563175235" sldId="2147473824"/>
        </pc:sldMkLst>
        <pc:spChg chg="del">
          <ac:chgData name="Ivan Petar Yovchev" userId="d8872610-dacd-4f89-9c17-34bc3328384b" providerId="ADAL" clId="{57EF8F24-4C70-489E-80E4-2F64767CF54E}" dt="2023-03-22T14:34:05.994" v="4129" actId="478"/>
          <ac:spMkLst>
            <pc:docMk/>
            <pc:sldMk cId="2563175235" sldId="2147473824"/>
            <ac:spMk id="2" creationId="{6D6BF671-42C8-C1FE-3BD4-944765D1AB1F}"/>
          </ac:spMkLst>
        </pc:spChg>
        <pc:spChg chg="mod">
          <ac:chgData name="Ivan Petar Yovchev" userId="d8872610-dacd-4f89-9c17-34bc3328384b" providerId="ADAL" clId="{57EF8F24-4C70-489E-80E4-2F64767CF54E}" dt="2023-03-22T15:02:48.487" v="4979" actId="20578"/>
          <ac:spMkLst>
            <pc:docMk/>
            <pc:sldMk cId="2563175235" sldId="2147473824"/>
            <ac:spMk id="3" creationId="{2D48E371-C5D4-D578-77C2-05F7001499C1}"/>
          </ac:spMkLst>
        </pc:spChg>
        <pc:spChg chg="mod">
          <ac:chgData name="Ivan Petar Yovchev" userId="d8872610-dacd-4f89-9c17-34bc3328384b" providerId="ADAL" clId="{57EF8F24-4C70-489E-80E4-2F64767CF54E}" dt="2023-03-22T14:33:45.126" v="4092" actId="6549"/>
          <ac:spMkLst>
            <pc:docMk/>
            <pc:sldMk cId="2563175235" sldId="2147473824"/>
            <ac:spMk id="4" creationId="{B8F91A95-34A2-42D8-7079-885887C67932}"/>
          </ac:spMkLst>
        </pc:spChg>
        <pc:spChg chg="mod">
          <ac:chgData name="Ivan Petar Yovchev" userId="d8872610-dacd-4f89-9c17-34bc3328384b" providerId="ADAL" clId="{57EF8F24-4C70-489E-80E4-2F64767CF54E}" dt="2023-03-22T14:33:35.882" v="4086" actId="20577"/>
          <ac:spMkLst>
            <pc:docMk/>
            <pc:sldMk cId="2563175235" sldId="2147473824"/>
            <ac:spMk id="5" creationId="{832EEEFD-6778-F173-7FE1-4407C3522126}"/>
          </ac:spMkLst>
        </pc:spChg>
        <pc:spChg chg="add mod">
          <ac:chgData name="Ivan Petar Yovchev" userId="d8872610-dacd-4f89-9c17-34bc3328384b" providerId="ADAL" clId="{57EF8F24-4C70-489E-80E4-2F64767CF54E}" dt="2023-03-22T15:02:55.152" v="4980" actId="20578"/>
          <ac:spMkLst>
            <pc:docMk/>
            <pc:sldMk cId="2563175235" sldId="2147473824"/>
            <ac:spMk id="6" creationId="{55CA5D6C-0817-F95E-6B30-B89CB7ED778C}"/>
          </ac:spMkLst>
        </pc:spChg>
        <pc:spChg chg="add mod">
          <ac:chgData name="Ivan Petar Yovchev" userId="d8872610-dacd-4f89-9c17-34bc3328384b" providerId="ADAL" clId="{57EF8F24-4C70-489E-80E4-2F64767CF54E}" dt="2023-03-22T14:55:43.192" v="4978" actId="207"/>
          <ac:spMkLst>
            <pc:docMk/>
            <pc:sldMk cId="2563175235" sldId="2147473824"/>
            <ac:spMk id="7" creationId="{BC2314EB-858D-E6A6-FBEA-C0CA2CFE91C9}"/>
          </ac:spMkLst>
        </pc:spChg>
      </pc:sldChg>
    </pc:docChg>
  </pc:docChgLst>
  <pc:docChgLst>
    <pc:chgData name="Katarina Muse" userId="494e8065-8afd-4507-9a4f-bd5246ee2625" providerId="ADAL" clId="{DBBFBAAF-AC28-4967-99BC-0A55C0EAA2E2}"/>
    <pc:docChg chg="undo custSel addSld delSld modSld sldOrd">
      <pc:chgData name="Katarina Muse" userId="494e8065-8afd-4507-9a4f-bd5246ee2625" providerId="ADAL" clId="{DBBFBAAF-AC28-4967-99BC-0A55C0EAA2E2}" dt="2023-03-21T17:31:04.489" v="959" actId="20577"/>
      <pc:docMkLst>
        <pc:docMk/>
      </pc:docMkLst>
      <pc:sldChg chg="addCm modNotesTx">
        <pc:chgData name="Katarina Muse" userId="494e8065-8afd-4507-9a4f-bd5246ee2625" providerId="ADAL" clId="{DBBFBAAF-AC28-4967-99BC-0A55C0EAA2E2}" dt="2023-03-21T17:26:07.478" v="459"/>
        <pc:sldMkLst>
          <pc:docMk/>
          <pc:sldMk cId="2031504185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atarina Muse" userId="494e8065-8afd-4507-9a4f-bd5246ee2625" providerId="ADAL" clId="{DBBFBAAF-AC28-4967-99BC-0A55C0EAA2E2}" dt="2023-03-21T17:26:07.478" v="459"/>
              <pc2:cmMkLst xmlns:pc2="http://schemas.microsoft.com/office/powerpoint/2019/9/main/command">
                <pc:docMk/>
                <pc:sldMk cId="2031504185" sldId="256"/>
                <pc2:cmMk id="{D6214D92-12F9-440A-AEFB-DD93FEC2FACA}"/>
              </pc2:cmMkLst>
            </pc226:cmChg>
          </p:ext>
        </pc:extLst>
      </pc:sldChg>
      <pc:sldChg chg="del">
        <pc:chgData name="Katarina Muse" userId="494e8065-8afd-4507-9a4f-bd5246ee2625" providerId="ADAL" clId="{DBBFBAAF-AC28-4967-99BC-0A55C0EAA2E2}" dt="2023-03-21T17:22:11.999" v="152" actId="47"/>
        <pc:sldMkLst>
          <pc:docMk/>
          <pc:sldMk cId="1048875488" sldId="263"/>
        </pc:sldMkLst>
      </pc:sldChg>
      <pc:sldChg chg="modSp mod addCm">
        <pc:chgData name="Katarina Muse" userId="494e8065-8afd-4507-9a4f-bd5246ee2625" providerId="ADAL" clId="{DBBFBAAF-AC28-4967-99BC-0A55C0EAA2E2}" dt="2023-03-21T17:13:53.810" v="14"/>
        <pc:sldMkLst>
          <pc:docMk/>
          <pc:sldMk cId="2341787753" sldId="265"/>
        </pc:sldMkLst>
        <pc:picChg chg="mod">
          <ac:chgData name="Katarina Muse" userId="494e8065-8afd-4507-9a4f-bd5246ee2625" providerId="ADAL" clId="{DBBFBAAF-AC28-4967-99BC-0A55C0EAA2E2}" dt="2023-03-21T17:08:42.370" v="4" actId="1076"/>
          <ac:picMkLst>
            <pc:docMk/>
            <pc:sldMk cId="2341787753" sldId="265"/>
            <ac:picMk id="3" creationId="{F45AFA6C-E340-6F40-ADA8-C07F39C2A64C}"/>
          </ac:picMkLst>
        </pc:picChg>
        <pc:picChg chg="mod">
          <ac:chgData name="Katarina Muse" userId="494e8065-8afd-4507-9a4f-bd5246ee2625" providerId="ADAL" clId="{DBBFBAAF-AC28-4967-99BC-0A55C0EAA2E2}" dt="2023-03-21T17:08:47.204" v="5" actId="1076"/>
          <ac:picMkLst>
            <pc:docMk/>
            <pc:sldMk cId="2341787753" sldId="265"/>
            <ac:picMk id="16" creationId="{4C6F937F-EEA2-4E92-5FDA-0BB4A29A3EF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atarina Muse" userId="494e8065-8afd-4507-9a4f-bd5246ee2625" providerId="ADAL" clId="{DBBFBAAF-AC28-4967-99BC-0A55C0EAA2E2}" dt="2023-03-21T17:09:21.448" v="7"/>
              <pc2:cmMkLst xmlns:pc2="http://schemas.microsoft.com/office/powerpoint/2019/9/main/command">
                <pc:docMk/>
                <pc:sldMk cId="2341787753" sldId="265"/>
                <pc2:cmMk id="{DAF61461-A66F-49D2-B2CD-4C87F47BF40D}"/>
              </pc2:cmMkLst>
            </pc226:cmChg>
            <pc226:cmChg xmlns:pc226="http://schemas.microsoft.com/office/powerpoint/2022/06/main/command" chg="add">
              <pc226:chgData name="Katarina Muse" userId="494e8065-8afd-4507-9a4f-bd5246ee2625" providerId="ADAL" clId="{DBBFBAAF-AC28-4967-99BC-0A55C0EAA2E2}" dt="2023-03-21T17:13:53.810" v="14"/>
              <pc2:cmMkLst xmlns:pc2="http://schemas.microsoft.com/office/powerpoint/2019/9/main/command">
                <pc:docMk/>
                <pc:sldMk cId="2341787753" sldId="265"/>
                <pc2:cmMk id="{492690E9-70BA-450F-A433-13E41E0F503D}"/>
              </pc2:cmMkLst>
            </pc226:cmChg>
          </p:ext>
        </pc:extLst>
      </pc:sldChg>
      <pc:sldChg chg="modSp mod">
        <pc:chgData name="Katarina Muse" userId="494e8065-8afd-4507-9a4f-bd5246ee2625" providerId="ADAL" clId="{DBBFBAAF-AC28-4967-99BC-0A55C0EAA2E2}" dt="2023-03-21T17:27:22.475" v="687" actId="6549"/>
        <pc:sldMkLst>
          <pc:docMk/>
          <pc:sldMk cId="700795625" sldId="269"/>
        </pc:sldMkLst>
        <pc:spChg chg="mod">
          <ac:chgData name="Katarina Muse" userId="494e8065-8afd-4507-9a4f-bd5246ee2625" providerId="ADAL" clId="{DBBFBAAF-AC28-4967-99BC-0A55C0EAA2E2}" dt="2023-03-21T17:27:22.475" v="687" actId="6549"/>
          <ac:spMkLst>
            <pc:docMk/>
            <pc:sldMk cId="700795625" sldId="269"/>
            <ac:spMk id="9" creationId="{9FB85FE6-D076-5B4F-B8B7-49BF2607BDF3}"/>
          </ac:spMkLst>
        </pc:spChg>
        <pc:spChg chg="mod">
          <ac:chgData name="Katarina Muse" userId="494e8065-8afd-4507-9a4f-bd5246ee2625" providerId="ADAL" clId="{DBBFBAAF-AC28-4967-99BC-0A55C0EAA2E2}" dt="2023-03-21T17:20:01.422" v="136" actId="1076"/>
          <ac:spMkLst>
            <pc:docMk/>
            <pc:sldMk cId="700795625" sldId="269"/>
            <ac:spMk id="16" creationId="{3CE4B858-E130-7D9A-5A66-0E2621907A48}"/>
          </ac:spMkLst>
        </pc:spChg>
      </pc:sldChg>
      <pc:sldChg chg="del">
        <pc:chgData name="Katarina Muse" userId="494e8065-8afd-4507-9a4f-bd5246ee2625" providerId="ADAL" clId="{DBBFBAAF-AC28-4967-99BC-0A55C0EAA2E2}" dt="2023-03-21T17:22:13.643" v="153" actId="47"/>
        <pc:sldMkLst>
          <pc:docMk/>
          <pc:sldMk cId="669018549" sldId="327"/>
        </pc:sldMkLst>
      </pc:sldChg>
      <pc:sldChg chg="addCm">
        <pc:chgData name="Katarina Muse" userId="494e8065-8afd-4507-9a4f-bd5246ee2625" providerId="ADAL" clId="{DBBFBAAF-AC28-4967-99BC-0A55C0EAA2E2}" dt="2023-03-21T17:11:17.448" v="8"/>
        <pc:sldMkLst>
          <pc:docMk/>
          <pc:sldMk cId="3043199153" sldId="213480514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atarina Muse" userId="494e8065-8afd-4507-9a4f-bd5246ee2625" providerId="ADAL" clId="{DBBFBAAF-AC28-4967-99BC-0A55C0EAA2E2}" dt="2023-03-21T17:11:17.448" v="8"/>
              <pc2:cmMkLst xmlns:pc2="http://schemas.microsoft.com/office/powerpoint/2019/9/main/command">
                <pc:docMk/>
                <pc:sldMk cId="3043199153" sldId="2134805142"/>
                <pc2:cmMk id="{BFC0422A-BAE0-444B-A8F6-0FEC4D152411}"/>
              </pc2:cmMkLst>
            </pc226:cmChg>
          </p:ext>
        </pc:extLst>
      </pc:sldChg>
      <pc:sldChg chg="addSp delSp modSp mod">
        <pc:chgData name="Katarina Muse" userId="494e8065-8afd-4507-9a4f-bd5246ee2625" providerId="ADAL" clId="{DBBFBAAF-AC28-4967-99BC-0A55C0EAA2E2}" dt="2023-03-21T17:19:01.718" v="128" actId="478"/>
        <pc:sldMkLst>
          <pc:docMk/>
          <pc:sldMk cId="897982864" sldId="2134805152"/>
        </pc:sldMkLst>
        <pc:spChg chg="del mod">
          <ac:chgData name="Katarina Muse" userId="494e8065-8afd-4507-9a4f-bd5246ee2625" providerId="ADAL" clId="{DBBFBAAF-AC28-4967-99BC-0A55C0EAA2E2}" dt="2023-03-21T17:19:01.718" v="128" actId="478"/>
          <ac:spMkLst>
            <pc:docMk/>
            <pc:sldMk cId="897982864" sldId="2134805152"/>
            <ac:spMk id="3" creationId="{2CE11406-9F32-DC85-6AC4-314C54D7B394}"/>
          </ac:spMkLst>
        </pc:spChg>
        <pc:spChg chg="mod">
          <ac:chgData name="Katarina Muse" userId="494e8065-8afd-4507-9a4f-bd5246ee2625" providerId="ADAL" clId="{DBBFBAAF-AC28-4967-99BC-0A55C0EAA2E2}" dt="2023-03-21T17:17:33.131" v="126"/>
          <ac:spMkLst>
            <pc:docMk/>
            <pc:sldMk cId="897982864" sldId="2134805152"/>
            <ac:spMk id="4" creationId="{5C21049A-7B67-92D5-5624-9DD3D7AC6DC0}"/>
          </ac:spMkLst>
        </pc:spChg>
        <pc:spChg chg="add mod">
          <ac:chgData name="Katarina Muse" userId="494e8065-8afd-4507-9a4f-bd5246ee2625" providerId="ADAL" clId="{DBBFBAAF-AC28-4967-99BC-0A55C0EAA2E2}" dt="2023-03-21T17:19:01.718" v="128" actId="478"/>
          <ac:spMkLst>
            <pc:docMk/>
            <pc:sldMk cId="897982864" sldId="2134805152"/>
            <ac:spMk id="6" creationId="{84C04268-5923-7A25-8AD5-79133E1D33B5}"/>
          </ac:spMkLst>
        </pc:spChg>
      </pc:sldChg>
      <pc:sldChg chg="mod ord modShow">
        <pc:chgData name="Katarina Muse" userId="494e8065-8afd-4507-9a4f-bd5246ee2625" providerId="ADAL" clId="{DBBFBAAF-AC28-4967-99BC-0A55C0EAA2E2}" dt="2023-03-21T17:20:44.761" v="149" actId="729"/>
        <pc:sldMkLst>
          <pc:docMk/>
          <pc:sldMk cId="3343292239" sldId="2142532711"/>
        </pc:sldMkLst>
      </pc:sldChg>
      <pc:sldChg chg="del">
        <pc:chgData name="Katarina Muse" userId="494e8065-8afd-4507-9a4f-bd5246ee2625" providerId="ADAL" clId="{DBBFBAAF-AC28-4967-99BC-0A55C0EAA2E2}" dt="2023-03-21T17:22:11.224" v="151" actId="47"/>
        <pc:sldMkLst>
          <pc:docMk/>
          <pc:sldMk cId="324899087" sldId="2142532718"/>
        </pc:sldMkLst>
      </pc:sldChg>
      <pc:sldChg chg="ord">
        <pc:chgData name="Katarina Muse" userId="494e8065-8afd-4507-9a4f-bd5246ee2625" providerId="ADAL" clId="{DBBFBAAF-AC28-4967-99BC-0A55C0EAA2E2}" dt="2023-03-21T17:13:13.316" v="13"/>
        <pc:sldMkLst>
          <pc:docMk/>
          <pc:sldMk cId="1115334013" sldId="2142532726"/>
        </pc:sldMkLst>
      </pc:sldChg>
      <pc:sldChg chg="modSp addCm">
        <pc:chgData name="Katarina Muse" userId="494e8065-8afd-4507-9a4f-bd5246ee2625" providerId="ADAL" clId="{DBBFBAAF-AC28-4967-99BC-0A55C0EAA2E2}" dt="2023-03-21T17:17:19.344" v="123"/>
        <pc:sldMkLst>
          <pc:docMk/>
          <pc:sldMk cId="3520445638" sldId="2142532748"/>
        </pc:sldMkLst>
        <pc:spChg chg="mod">
          <ac:chgData name="Katarina Muse" userId="494e8065-8afd-4507-9a4f-bd5246ee2625" providerId="ADAL" clId="{DBBFBAAF-AC28-4967-99BC-0A55C0EAA2E2}" dt="2023-03-21T17:17:19.344" v="123"/>
          <ac:spMkLst>
            <pc:docMk/>
            <pc:sldMk cId="3520445638" sldId="2142532748"/>
            <ac:spMk id="5" creationId="{0A4B2187-8DBA-EFB0-C0C5-039846FFF4B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atarina Muse" userId="494e8065-8afd-4507-9a4f-bd5246ee2625" providerId="ADAL" clId="{DBBFBAAF-AC28-4967-99BC-0A55C0EAA2E2}" dt="2023-03-21T17:15:39.965" v="15"/>
              <pc2:cmMkLst xmlns:pc2="http://schemas.microsoft.com/office/powerpoint/2019/9/main/command">
                <pc:docMk/>
                <pc:sldMk cId="3520445638" sldId="2142532748"/>
                <pc2:cmMk id="{17949A53-0C5E-494A-9946-3E1401F74235}"/>
              </pc2:cmMkLst>
            </pc226:cmChg>
          </p:ext>
        </pc:extLst>
      </pc:sldChg>
      <pc:sldChg chg="modSp mod">
        <pc:chgData name="Katarina Muse" userId="494e8065-8afd-4507-9a4f-bd5246ee2625" providerId="ADAL" clId="{DBBFBAAF-AC28-4967-99BC-0A55C0EAA2E2}" dt="2023-03-21T17:31:04.489" v="959" actId="20577"/>
        <pc:sldMkLst>
          <pc:docMk/>
          <pc:sldMk cId="1583824599" sldId="2147473670"/>
        </pc:sldMkLst>
        <pc:spChg chg="mod">
          <ac:chgData name="Katarina Muse" userId="494e8065-8afd-4507-9a4f-bd5246ee2625" providerId="ADAL" clId="{DBBFBAAF-AC28-4967-99BC-0A55C0EAA2E2}" dt="2023-03-21T17:31:04.489" v="959" actId="20577"/>
          <ac:spMkLst>
            <pc:docMk/>
            <pc:sldMk cId="1583824599" sldId="2147473670"/>
            <ac:spMk id="2" creationId="{50C8DEB1-0129-1D1E-592B-47D3088D5077}"/>
          </ac:spMkLst>
        </pc:spChg>
      </pc:sldChg>
      <pc:sldChg chg="addCm">
        <pc:chgData name="Katarina Muse" userId="494e8065-8afd-4507-9a4f-bd5246ee2625" providerId="ADAL" clId="{DBBFBAAF-AC28-4967-99BC-0A55C0EAA2E2}" dt="2023-03-21T17:29:20.382" v="691"/>
        <pc:sldMkLst>
          <pc:docMk/>
          <pc:sldMk cId="1817913237" sldId="214747373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atarina Muse" userId="494e8065-8afd-4507-9a4f-bd5246ee2625" providerId="ADAL" clId="{DBBFBAAF-AC28-4967-99BC-0A55C0EAA2E2}" dt="2023-03-21T17:18:54.947" v="127"/>
              <pc2:cmMkLst xmlns:pc2="http://schemas.microsoft.com/office/powerpoint/2019/9/main/command">
                <pc:docMk/>
                <pc:sldMk cId="1817913237" sldId="2147473730"/>
                <pc2:cmMk id="{E5D4B69D-F078-4197-A36B-F1CBC0600DEA}"/>
              </pc2:cmMkLst>
            </pc226:cmChg>
            <pc226:cmChg xmlns:pc226="http://schemas.microsoft.com/office/powerpoint/2022/06/main/command" chg="add">
              <pc226:chgData name="Katarina Muse" userId="494e8065-8afd-4507-9a4f-bd5246ee2625" providerId="ADAL" clId="{DBBFBAAF-AC28-4967-99BC-0A55C0EAA2E2}" dt="2023-03-21T17:29:20.382" v="691"/>
              <pc2:cmMkLst xmlns:pc2="http://schemas.microsoft.com/office/powerpoint/2019/9/main/command">
                <pc:docMk/>
                <pc:sldMk cId="1817913237" sldId="2147473730"/>
                <pc2:cmMk id="{FCF76EE4-C66E-4789-BCAC-4FE642CC9B8A}"/>
              </pc2:cmMkLst>
            </pc226:cmChg>
          </p:ext>
        </pc:extLst>
      </pc:sldChg>
      <pc:sldChg chg="modSp mod addCm">
        <pc:chgData name="Katarina Muse" userId="494e8065-8afd-4507-9a4f-bd5246ee2625" providerId="ADAL" clId="{DBBFBAAF-AC28-4967-99BC-0A55C0EAA2E2}" dt="2023-03-21T17:12:58.855" v="11"/>
        <pc:sldMkLst>
          <pc:docMk/>
          <pc:sldMk cId="3483928763" sldId="2147473786"/>
        </pc:sldMkLst>
        <pc:spChg chg="mod">
          <ac:chgData name="Katarina Muse" userId="494e8065-8afd-4507-9a4f-bd5246ee2625" providerId="ADAL" clId="{DBBFBAAF-AC28-4967-99BC-0A55C0EAA2E2}" dt="2023-03-21T17:05:44.418" v="2" actId="1076"/>
          <ac:spMkLst>
            <pc:docMk/>
            <pc:sldMk cId="3483928763" sldId="2147473786"/>
            <ac:spMk id="5" creationId="{B43531F3-9965-F072-67C2-363B9149180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atarina Muse" userId="494e8065-8afd-4507-9a4f-bd5246ee2625" providerId="ADAL" clId="{DBBFBAAF-AC28-4967-99BC-0A55C0EAA2E2}" dt="2023-03-21T17:12:58.855" v="11"/>
              <pc2:cmMkLst xmlns:pc2="http://schemas.microsoft.com/office/powerpoint/2019/9/main/command">
                <pc:docMk/>
                <pc:sldMk cId="3483928763" sldId="2147473786"/>
                <pc2:cmMk id="{EC354558-7B4C-4716-89A7-0CDFDA747F54}"/>
              </pc2:cmMkLst>
            </pc226:cmChg>
            <pc226:cmChg xmlns:pc226="http://schemas.microsoft.com/office/powerpoint/2022/06/main/command" chg="add">
              <pc226:chgData name="Katarina Muse" userId="494e8065-8afd-4507-9a4f-bd5246ee2625" providerId="ADAL" clId="{DBBFBAAF-AC28-4967-99BC-0A55C0EAA2E2}" dt="2023-03-21T17:08:56.448" v="6"/>
              <pc2:cmMkLst xmlns:pc2="http://schemas.microsoft.com/office/powerpoint/2019/9/main/command">
                <pc:docMk/>
                <pc:sldMk cId="3483928763" sldId="2147473786"/>
                <pc2:cmMk id="{497BD3CF-05AF-4C19-A3CA-EF4F64A4887F}"/>
              </pc2:cmMkLst>
            </pc226:cmChg>
          </p:ext>
        </pc:extLst>
      </pc:sldChg>
      <pc:sldChg chg="modSp mod ord">
        <pc:chgData name="Katarina Muse" userId="494e8065-8afd-4507-9a4f-bd5246ee2625" providerId="ADAL" clId="{DBBFBAAF-AC28-4967-99BC-0A55C0EAA2E2}" dt="2023-03-21T17:30:49.926" v="915" actId="1076"/>
        <pc:sldMkLst>
          <pc:docMk/>
          <pc:sldMk cId="1432986583" sldId="2147473787"/>
        </pc:sldMkLst>
        <pc:spChg chg="mod">
          <ac:chgData name="Katarina Muse" userId="494e8065-8afd-4507-9a4f-bd5246ee2625" providerId="ADAL" clId="{DBBFBAAF-AC28-4967-99BC-0A55C0EAA2E2}" dt="2023-03-21T17:30:49.926" v="915" actId="1076"/>
          <ac:spMkLst>
            <pc:docMk/>
            <pc:sldMk cId="1432986583" sldId="2147473787"/>
            <ac:spMk id="5" creationId="{E13E6BA3-BFE3-F473-E596-CCD2346A14D6}"/>
          </ac:spMkLst>
        </pc:spChg>
        <pc:graphicFrameChg chg="mod">
          <ac:chgData name="Katarina Muse" userId="494e8065-8afd-4507-9a4f-bd5246ee2625" providerId="ADAL" clId="{DBBFBAAF-AC28-4967-99BC-0A55C0EAA2E2}" dt="2023-03-21T17:22:26.479" v="154" actId="1076"/>
          <ac:graphicFrameMkLst>
            <pc:docMk/>
            <pc:sldMk cId="1432986583" sldId="2147473787"/>
            <ac:graphicFrameMk id="6" creationId="{997A8563-9E70-E3F9-3D4B-B6FDE883CA7A}"/>
          </ac:graphicFrameMkLst>
        </pc:graphicFrameChg>
      </pc:sldChg>
      <pc:sldChg chg="modSp new mod">
        <pc:chgData name="Katarina Muse" userId="494e8065-8afd-4507-9a4f-bd5246ee2625" providerId="ADAL" clId="{DBBFBAAF-AC28-4967-99BC-0A55C0EAA2E2}" dt="2023-03-21T17:26:49.065" v="619" actId="5793"/>
        <pc:sldMkLst>
          <pc:docMk/>
          <pc:sldMk cId="1383070223" sldId="2147473789"/>
        </pc:sldMkLst>
        <pc:spChg chg="mod">
          <ac:chgData name="Katarina Muse" userId="494e8065-8afd-4507-9a4f-bd5246ee2625" providerId="ADAL" clId="{DBBFBAAF-AC28-4967-99BC-0A55C0EAA2E2}" dt="2023-03-21T17:26:49.065" v="619" actId="5793"/>
          <ac:spMkLst>
            <pc:docMk/>
            <pc:sldMk cId="1383070223" sldId="2147473789"/>
            <ac:spMk id="2" creationId="{BDD1EF22-9097-892F-CD6C-114803D6146D}"/>
          </ac:spMkLst>
        </pc:spChg>
      </pc:sldChg>
      <pc:sldChg chg="new del">
        <pc:chgData name="Katarina Muse" userId="494e8065-8afd-4507-9a4f-bd5246ee2625" providerId="ADAL" clId="{DBBFBAAF-AC28-4967-99BC-0A55C0EAA2E2}" dt="2023-03-21T17:11:46.740" v="10" actId="680"/>
        <pc:sldMkLst>
          <pc:docMk/>
          <pc:sldMk cId="2971565138" sldId="2147473789"/>
        </pc:sldMkLst>
      </pc:sldChg>
      <pc:sldChg chg="modSp new mod">
        <pc:chgData name="Katarina Muse" userId="494e8065-8afd-4507-9a4f-bd5246ee2625" providerId="ADAL" clId="{DBBFBAAF-AC28-4967-99BC-0A55C0EAA2E2}" dt="2023-03-21T17:16:22.874" v="51" actId="20577"/>
        <pc:sldMkLst>
          <pc:docMk/>
          <pc:sldMk cId="3010882945" sldId="2147473790"/>
        </pc:sldMkLst>
        <pc:spChg chg="mod">
          <ac:chgData name="Katarina Muse" userId="494e8065-8afd-4507-9a4f-bd5246ee2625" providerId="ADAL" clId="{DBBFBAAF-AC28-4967-99BC-0A55C0EAA2E2}" dt="2023-03-21T17:16:22.874" v="51" actId="20577"/>
          <ac:spMkLst>
            <pc:docMk/>
            <pc:sldMk cId="3010882945" sldId="2147473790"/>
            <ac:spMk id="2" creationId="{1D6D85BC-C074-0BCF-FF2C-940FC5866FAD}"/>
          </ac:spMkLst>
        </pc:spChg>
      </pc:sldChg>
      <pc:sldChg chg="modSp new mod">
        <pc:chgData name="Katarina Muse" userId="494e8065-8afd-4507-9a4f-bd5246ee2625" providerId="ADAL" clId="{DBBFBAAF-AC28-4967-99BC-0A55C0EAA2E2}" dt="2023-03-21T17:17:13.460" v="122" actId="20577"/>
        <pc:sldMkLst>
          <pc:docMk/>
          <pc:sldMk cId="2393388699" sldId="2147473791"/>
        </pc:sldMkLst>
        <pc:spChg chg="mod">
          <ac:chgData name="Katarina Muse" userId="494e8065-8afd-4507-9a4f-bd5246ee2625" providerId="ADAL" clId="{DBBFBAAF-AC28-4967-99BC-0A55C0EAA2E2}" dt="2023-03-21T17:17:13.460" v="122" actId="20577"/>
          <ac:spMkLst>
            <pc:docMk/>
            <pc:sldMk cId="2393388699" sldId="2147473791"/>
            <ac:spMk id="2" creationId="{0E56DF61-C04F-5645-722E-A0DEB05B19D0}"/>
          </ac:spMkLst>
        </pc:spChg>
      </pc:sldChg>
      <pc:sldChg chg="delSp modSp add mod addCm">
        <pc:chgData name="Katarina Muse" userId="494e8065-8afd-4507-9a4f-bd5246ee2625" providerId="ADAL" clId="{DBBFBAAF-AC28-4967-99BC-0A55C0EAA2E2}" dt="2023-03-21T17:28:38.499" v="690"/>
        <pc:sldMkLst>
          <pc:docMk/>
          <pc:sldMk cId="1635042570" sldId="2147473792"/>
        </pc:sldMkLst>
        <pc:spChg chg="del mod">
          <ac:chgData name="Katarina Muse" userId="494e8065-8afd-4507-9a4f-bd5246ee2625" providerId="ADAL" clId="{DBBFBAAF-AC28-4967-99BC-0A55C0EAA2E2}" dt="2023-03-21T17:20:22.616" v="139" actId="478"/>
          <ac:spMkLst>
            <pc:docMk/>
            <pc:sldMk cId="1635042570" sldId="2147473792"/>
            <ac:spMk id="4" creationId="{14B51D9A-F087-E85D-684D-F506A815F6CB}"/>
          </ac:spMkLst>
        </pc:spChg>
        <pc:spChg chg="mod">
          <ac:chgData name="Katarina Muse" userId="494e8065-8afd-4507-9a4f-bd5246ee2625" providerId="ADAL" clId="{DBBFBAAF-AC28-4967-99BC-0A55C0EAA2E2}" dt="2023-03-21T17:20:26.586" v="141" actId="1076"/>
          <ac:spMkLst>
            <pc:docMk/>
            <pc:sldMk cId="1635042570" sldId="2147473792"/>
            <ac:spMk id="5" creationId="{918DEFFF-AF12-10C8-5249-83F01497CE03}"/>
          </ac:spMkLst>
        </pc:spChg>
        <pc:picChg chg="mod">
          <ac:chgData name="Katarina Muse" userId="494e8065-8afd-4507-9a4f-bd5246ee2625" providerId="ADAL" clId="{DBBFBAAF-AC28-4967-99BC-0A55C0EAA2E2}" dt="2023-03-21T17:20:29.001" v="142" actId="1076"/>
          <ac:picMkLst>
            <pc:docMk/>
            <pc:sldMk cId="1635042570" sldId="2147473792"/>
            <ac:picMk id="3" creationId="{AB84CD1E-F702-1146-C57D-16073821CF30}"/>
          </ac:picMkLst>
        </pc:picChg>
        <pc:picChg chg="mod">
          <ac:chgData name="Katarina Muse" userId="494e8065-8afd-4507-9a4f-bd5246ee2625" providerId="ADAL" clId="{DBBFBAAF-AC28-4967-99BC-0A55C0EAA2E2}" dt="2023-03-21T17:20:30.915" v="144" actId="1076"/>
          <ac:picMkLst>
            <pc:docMk/>
            <pc:sldMk cId="1635042570" sldId="2147473792"/>
            <ac:picMk id="7" creationId="{E4E9BC5E-192A-86AF-85CA-D3ECDA724F85}"/>
          </ac:picMkLst>
        </pc:picChg>
        <pc:picChg chg="mod">
          <ac:chgData name="Katarina Muse" userId="494e8065-8afd-4507-9a4f-bd5246ee2625" providerId="ADAL" clId="{DBBFBAAF-AC28-4967-99BC-0A55C0EAA2E2}" dt="2023-03-21T17:20:29.897" v="143" actId="1076"/>
          <ac:picMkLst>
            <pc:docMk/>
            <pc:sldMk cId="1635042570" sldId="2147473792"/>
            <ac:picMk id="9" creationId="{D1892170-A37C-7144-1307-6F464CD75133}"/>
          </ac:picMkLst>
        </pc:picChg>
        <pc:picChg chg="mod">
          <ac:chgData name="Katarina Muse" userId="494e8065-8afd-4507-9a4f-bd5246ee2625" providerId="ADAL" clId="{DBBFBAAF-AC28-4967-99BC-0A55C0EAA2E2}" dt="2023-03-21T17:20:35.033" v="147" actId="1076"/>
          <ac:picMkLst>
            <pc:docMk/>
            <pc:sldMk cId="1635042570" sldId="2147473792"/>
            <ac:picMk id="13" creationId="{9B273259-0BEC-F373-E921-4E5C9F8BE232}"/>
          </ac:picMkLst>
        </pc:picChg>
        <pc:picChg chg="mod">
          <ac:chgData name="Katarina Muse" userId="494e8065-8afd-4507-9a4f-bd5246ee2625" providerId="ADAL" clId="{DBBFBAAF-AC28-4967-99BC-0A55C0EAA2E2}" dt="2023-03-21T17:20:31.874" v="145" actId="1076"/>
          <ac:picMkLst>
            <pc:docMk/>
            <pc:sldMk cId="1635042570" sldId="2147473792"/>
            <ac:picMk id="15" creationId="{D89DDC5F-C26D-C814-83FC-BFC355B14D7C}"/>
          </ac:picMkLst>
        </pc:picChg>
        <pc:picChg chg="mod">
          <ac:chgData name="Katarina Muse" userId="494e8065-8afd-4507-9a4f-bd5246ee2625" providerId="ADAL" clId="{DBBFBAAF-AC28-4967-99BC-0A55C0EAA2E2}" dt="2023-03-21T17:20:33.847" v="146" actId="1076"/>
          <ac:picMkLst>
            <pc:docMk/>
            <pc:sldMk cId="1635042570" sldId="2147473792"/>
            <ac:picMk id="41" creationId="{83A44F13-3B0E-EFEA-53AB-2BBA849ED9FA}"/>
          </ac:picMkLst>
        </pc:picChg>
        <pc:picChg chg="mod">
          <ac:chgData name="Katarina Muse" userId="494e8065-8afd-4507-9a4f-bd5246ee2625" providerId="ADAL" clId="{DBBFBAAF-AC28-4967-99BC-0A55C0EAA2E2}" dt="2023-03-21T17:20:36.877" v="148" actId="1076"/>
          <ac:picMkLst>
            <pc:docMk/>
            <pc:sldMk cId="1635042570" sldId="2147473792"/>
            <ac:picMk id="42" creationId="{7899C009-8002-864C-9584-DB91F6782C35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atarina Muse" userId="494e8065-8afd-4507-9a4f-bd5246ee2625" providerId="ADAL" clId="{DBBFBAAF-AC28-4967-99BC-0A55C0EAA2E2}" dt="2023-03-21T17:28:38.499" v="690"/>
              <pc2:cmMkLst xmlns:pc2="http://schemas.microsoft.com/office/powerpoint/2019/9/main/command">
                <pc:docMk/>
                <pc:sldMk cId="1635042570" sldId="2147473792"/>
                <pc2:cmMk id="{6C25F281-8F96-4310-B26E-C61308134C66}"/>
              </pc2:cmMkLst>
            </pc226:cmChg>
          </p:ext>
        </pc:extLst>
      </pc:sldChg>
      <pc:sldChg chg="add ord addCm">
        <pc:chgData name="Katarina Muse" userId="494e8065-8afd-4507-9a4f-bd5246ee2625" providerId="ADAL" clId="{DBBFBAAF-AC28-4967-99BC-0A55C0EAA2E2}" dt="2023-03-21T17:27:36.899" v="689"/>
        <pc:sldMkLst>
          <pc:docMk/>
          <pc:sldMk cId="3374071152" sldId="214747379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Katarina Muse" userId="494e8065-8afd-4507-9a4f-bd5246ee2625" providerId="ADAL" clId="{DBBFBAAF-AC28-4967-99BC-0A55C0EAA2E2}" dt="2023-03-21T17:21:22.322" v="150"/>
              <pc2:cmMkLst xmlns:pc2="http://schemas.microsoft.com/office/powerpoint/2019/9/main/command">
                <pc:docMk/>
                <pc:sldMk cId="3374071152" sldId="2147473793"/>
                <pc2:cmMk id="{15C20901-B9EB-48FA-8473-F56026FDBF9F}"/>
              </pc2:cmMkLst>
            </pc226:cmChg>
          </p:ext>
        </pc:extLst>
      </pc:sldChg>
      <pc:sldChg chg="add">
        <pc:chgData name="Katarina Muse" userId="494e8065-8afd-4507-9a4f-bd5246ee2625" providerId="ADAL" clId="{DBBFBAAF-AC28-4967-99BC-0A55C0EAA2E2}" dt="2023-03-21T17:19:37.019" v="131"/>
        <pc:sldMkLst>
          <pc:docMk/>
          <pc:sldMk cId="1135803301" sldId="2147473794"/>
        </pc:sldMkLst>
      </pc:sldChg>
      <pc:sldChg chg="modSp new mod">
        <pc:chgData name="Katarina Muse" userId="494e8065-8afd-4507-9a4f-bd5246ee2625" providerId="ADAL" clId="{DBBFBAAF-AC28-4967-99BC-0A55C0EAA2E2}" dt="2023-03-21T17:30:30.021" v="868" actId="20577"/>
        <pc:sldMkLst>
          <pc:docMk/>
          <pc:sldMk cId="2904213589" sldId="2147473795"/>
        </pc:sldMkLst>
        <pc:spChg chg="mod">
          <ac:chgData name="Katarina Muse" userId="494e8065-8afd-4507-9a4f-bd5246ee2625" providerId="ADAL" clId="{DBBFBAAF-AC28-4967-99BC-0A55C0EAA2E2}" dt="2023-03-21T17:30:30.021" v="868" actId="20577"/>
          <ac:spMkLst>
            <pc:docMk/>
            <pc:sldMk cId="2904213589" sldId="2147473795"/>
            <ac:spMk id="3" creationId="{521F8DE0-3158-BFBD-3FF2-B77E7D588619}"/>
          </ac:spMkLst>
        </pc:spChg>
      </pc:sldChg>
      <pc:sldChg chg="modSp new mod">
        <pc:chgData name="Katarina Muse" userId="494e8065-8afd-4507-9a4f-bd5246ee2625" providerId="ADAL" clId="{DBBFBAAF-AC28-4967-99BC-0A55C0EAA2E2}" dt="2023-03-21T17:25:49.958" v="458" actId="13926"/>
        <pc:sldMkLst>
          <pc:docMk/>
          <pc:sldMk cId="2252794845" sldId="2147473796"/>
        </pc:sldMkLst>
        <pc:spChg chg="mod">
          <ac:chgData name="Katarina Muse" userId="494e8065-8afd-4507-9a4f-bd5246ee2625" providerId="ADAL" clId="{DBBFBAAF-AC28-4967-99BC-0A55C0EAA2E2}" dt="2023-03-21T17:25:49.958" v="458" actId="13926"/>
          <ac:spMkLst>
            <pc:docMk/>
            <pc:sldMk cId="2252794845" sldId="2147473796"/>
            <ac:spMk id="3" creationId="{00C787ED-378C-2F48-DCB0-42F1E7DF4381}"/>
          </ac:spMkLst>
        </pc:spChg>
      </pc:sldChg>
      <pc:sldChg chg="modSp new mod">
        <pc:chgData name="Katarina Muse" userId="494e8065-8afd-4507-9a4f-bd5246ee2625" providerId="ADAL" clId="{DBBFBAAF-AC28-4967-99BC-0A55C0EAA2E2}" dt="2023-03-21T17:26:40.662" v="600" actId="20577"/>
        <pc:sldMkLst>
          <pc:docMk/>
          <pc:sldMk cId="3966362253" sldId="2147473797"/>
        </pc:sldMkLst>
        <pc:spChg chg="mod">
          <ac:chgData name="Katarina Muse" userId="494e8065-8afd-4507-9a4f-bd5246ee2625" providerId="ADAL" clId="{DBBFBAAF-AC28-4967-99BC-0A55C0EAA2E2}" dt="2023-03-21T17:26:40.662" v="600" actId="20577"/>
          <ac:spMkLst>
            <pc:docMk/>
            <pc:sldMk cId="3966362253" sldId="2147473797"/>
            <ac:spMk id="5" creationId="{420FCD88-6286-D940-FFF3-DC1016827CCB}"/>
          </ac:spMkLst>
        </pc:spChg>
      </pc:sldChg>
      <pc:sldChg chg="modSp new mod">
        <pc:chgData name="Katarina Muse" userId="494e8065-8afd-4507-9a4f-bd5246ee2625" providerId="ADAL" clId="{DBBFBAAF-AC28-4967-99BC-0A55C0EAA2E2}" dt="2023-03-21T17:30:15.882" v="849" actId="20577"/>
        <pc:sldMkLst>
          <pc:docMk/>
          <pc:sldMk cId="2683529450" sldId="2147473798"/>
        </pc:sldMkLst>
        <pc:spChg chg="mod">
          <ac:chgData name="Katarina Muse" userId="494e8065-8afd-4507-9a4f-bd5246ee2625" providerId="ADAL" clId="{DBBFBAAF-AC28-4967-99BC-0A55C0EAA2E2}" dt="2023-03-21T17:30:15.882" v="849" actId="20577"/>
          <ac:spMkLst>
            <pc:docMk/>
            <pc:sldMk cId="2683529450" sldId="2147473798"/>
            <ac:spMk id="3" creationId="{69F10906-CA26-8539-7CC0-7A2B52F190D9}"/>
          </ac:spMkLst>
        </pc:spChg>
      </pc:sldChg>
    </pc:docChg>
  </pc:docChgLst>
</pc:chgInfo>
</file>

<file path=ppt/comments/modernComment_109_8B94D86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AF61461-A66F-49D2-B2CD-4C87F47BF40D}" authorId="{A5451EAF-4EB7-FB6C-B666-0DE92170DF28}" status="resolved" created="2023-03-21T17:09:21.35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41787753" sldId="265"/>
      <ac:spMk id="5" creationId="{F9424385-E305-75FA-5395-B7DB54AAA4A2}"/>
      <ac:txMk cp="0" len="26">
        <ac:context len="27" hash="4008117776"/>
      </ac:txMk>
    </ac:txMkLst>
    <p188:pos x="3195389" y="262329"/>
    <p188:txBody>
      <a:bodyPr/>
      <a:lstStyle/>
      <a:p>
        <a:r>
          <a:rPr lang="en-GB"/>
          <a:t>I would remove the flag of Europe and the second logo </a:t>
        </a:r>
      </a:p>
    </p188:txBody>
  </p188:cm>
  <p188:cm id="{492690E9-70BA-450F-A433-13E41E0F503D}" authorId="{A5451EAF-4EB7-FB6C-B666-0DE92170DF28}" status="resolved" created="2023-03-21T17:13:53.732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341787753" sldId="265"/>
      <ac:spMk id="5" creationId="{F9424385-E305-75FA-5395-B7DB54AAA4A2}"/>
      <ac:txMk cp="0" len="26">
        <ac:context len="27" hash="4008117776"/>
      </ac:txMk>
    </ac:txMkLst>
    <p188:pos x="3199946" y="255747"/>
    <p188:replyLst>
      <p188:reply id="{1E406EC0-DB55-4E55-B7CD-BB0574D5D5E0}" authorId="{40C27FC8-39F5-92C8-D908-779AB3CAE55E}" created="2023-03-22T08:35:28.212">
        <p188:txBody>
          <a:bodyPr/>
          <a:lstStyle/>
          <a:p>
            <a:r>
              <a:rPr lang="en-GB"/>
              <a:t>Only 5 with the national association</a:t>
            </a:r>
          </a:p>
        </p188:txBody>
      </p188:reply>
    </p188:replyLst>
    <p188:txBody>
      <a:bodyPr/>
      <a:lstStyle/>
      <a:p>
        <a:r>
          <a:rPr lang="en-GB"/>
          <a:t>Do not forget to mention how many Irish members we have 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BA3FC3-625D-4C99-87D3-55105C93655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462343C9-9664-44E2-BE0C-39945D7E197D}">
      <dgm:prSet phldrT="[Text]" custT="1"/>
      <dgm:spPr/>
      <dgm:t>
        <a:bodyPr/>
        <a:lstStyle/>
        <a:p>
          <a:r>
            <a:rPr lang="fr-BE" sz="1800" b="1"/>
            <a:t>Alternative Fuel Infrastructures </a:t>
          </a:r>
          <a:r>
            <a:rPr lang="fr-BE" sz="1800" b="1" err="1"/>
            <a:t>Regulation</a:t>
          </a:r>
          <a:r>
            <a:rPr lang="fr-BE" sz="1800" b="1"/>
            <a:t> (AFIR)</a:t>
          </a:r>
        </a:p>
      </dgm:t>
    </dgm:pt>
    <dgm:pt modelId="{09A0BBAB-8A2F-4DD2-AB84-AD48B8E55B41}" type="parTrans" cxnId="{A588A38C-01F4-4B55-9509-9C0F5498E292}">
      <dgm:prSet/>
      <dgm:spPr/>
      <dgm:t>
        <a:bodyPr/>
        <a:lstStyle/>
        <a:p>
          <a:endParaRPr lang="fr-BE"/>
        </a:p>
      </dgm:t>
    </dgm:pt>
    <dgm:pt modelId="{390FDBF3-1FC5-4AE4-952C-85D05907F00F}" type="sibTrans" cxnId="{A588A38C-01F4-4B55-9509-9C0F5498E292}">
      <dgm:prSet/>
      <dgm:spPr/>
      <dgm:t>
        <a:bodyPr/>
        <a:lstStyle/>
        <a:p>
          <a:endParaRPr lang="fr-BE"/>
        </a:p>
      </dgm:t>
    </dgm:pt>
    <dgm:pt modelId="{3E1D4248-C9EE-4302-8150-0EA0D504555B}">
      <dgm:prSet phldrT="[Text]" custT="1"/>
      <dgm:spPr/>
      <dgm:t>
        <a:bodyPr/>
        <a:lstStyle/>
        <a:p>
          <a:r>
            <a:rPr lang="fr-BE" sz="1800" b="1"/>
            <a:t>Trans </a:t>
          </a:r>
          <a:r>
            <a:rPr lang="fr-BE" sz="1800" b="1" err="1"/>
            <a:t>European</a:t>
          </a:r>
          <a:r>
            <a:rPr lang="fr-BE" sz="1800" b="1"/>
            <a:t> Network for Transport </a:t>
          </a:r>
          <a:r>
            <a:rPr lang="fr-BE" sz="1800" b="1" err="1"/>
            <a:t>Regulation</a:t>
          </a:r>
          <a:r>
            <a:rPr lang="fr-BE" sz="1800" b="1"/>
            <a:t> (TEN-T)</a:t>
          </a:r>
        </a:p>
      </dgm:t>
    </dgm:pt>
    <dgm:pt modelId="{336E7AA3-4EA7-4164-A8A3-59262CBF0058}" type="parTrans" cxnId="{6BA04931-A914-4276-8ECC-0089EE61F682}">
      <dgm:prSet/>
      <dgm:spPr/>
      <dgm:t>
        <a:bodyPr/>
        <a:lstStyle/>
        <a:p>
          <a:endParaRPr lang="fr-BE"/>
        </a:p>
      </dgm:t>
    </dgm:pt>
    <dgm:pt modelId="{DD727A5C-647C-434F-B66A-B3AB3E67C3B1}" type="sibTrans" cxnId="{6BA04931-A914-4276-8ECC-0089EE61F682}">
      <dgm:prSet/>
      <dgm:spPr/>
      <dgm:t>
        <a:bodyPr/>
        <a:lstStyle/>
        <a:p>
          <a:endParaRPr lang="fr-BE"/>
        </a:p>
      </dgm:t>
    </dgm:pt>
    <dgm:pt modelId="{4D9C139C-1FA7-4BC4-9CAD-CE6C342111F1}">
      <dgm:prSet phldrT="[Text]" custT="1"/>
      <dgm:spPr/>
      <dgm:t>
        <a:bodyPr/>
        <a:lstStyle/>
        <a:p>
          <a:r>
            <a:rPr lang="fr-BE" sz="1800" b="1"/>
            <a:t>Fuel EU Maritime </a:t>
          </a:r>
          <a:r>
            <a:rPr lang="fr-BE" sz="1800" b="1" err="1"/>
            <a:t>Regulation</a:t>
          </a:r>
          <a:endParaRPr lang="fr-BE" sz="1800" b="1"/>
        </a:p>
      </dgm:t>
    </dgm:pt>
    <dgm:pt modelId="{2FF5EE6D-866E-45B2-87B3-0F23FFD6228E}" type="parTrans" cxnId="{C8D8234B-CC33-4517-8AB8-A553E4F71F75}">
      <dgm:prSet/>
      <dgm:spPr/>
      <dgm:t>
        <a:bodyPr/>
        <a:lstStyle/>
        <a:p>
          <a:endParaRPr lang="fr-BE"/>
        </a:p>
      </dgm:t>
    </dgm:pt>
    <dgm:pt modelId="{ADE438BC-731C-43DA-B3A3-E545440985E6}" type="sibTrans" cxnId="{C8D8234B-CC33-4517-8AB8-A553E4F71F75}">
      <dgm:prSet/>
      <dgm:spPr/>
      <dgm:t>
        <a:bodyPr/>
        <a:lstStyle/>
        <a:p>
          <a:endParaRPr lang="fr-BE"/>
        </a:p>
      </dgm:t>
    </dgm:pt>
    <dgm:pt modelId="{C9CA5A67-3896-4AB4-804B-8F958C632338}">
      <dgm:prSet custT="1"/>
      <dgm:spPr/>
      <dgm:t>
        <a:bodyPr/>
        <a:lstStyle/>
        <a:p>
          <a:r>
            <a:rPr lang="fr-BE" sz="1400"/>
            <a:t>Setting standards for alternative fuels infrastructures for </a:t>
          </a:r>
          <a:r>
            <a:rPr lang="fr-BE" sz="1400" err="1"/>
            <a:t>ships</a:t>
          </a:r>
          <a:r>
            <a:rPr lang="fr-BE" sz="1400"/>
            <a:t> to </a:t>
          </a:r>
          <a:r>
            <a:rPr lang="fr-BE" sz="1400" err="1"/>
            <a:t>be</a:t>
          </a:r>
          <a:r>
            <a:rPr lang="fr-BE" sz="1400"/>
            <a:t> </a:t>
          </a:r>
          <a:r>
            <a:rPr lang="fr-BE" sz="1400" err="1"/>
            <a:t>deployed</a:t>
          </a:r>
          <a:r>
            <a:rPr lang="fr-BE" sz="1400"/>
            <a:t> in ports </a:t>
          </a:r>
          <a:r>
            <a:rPr lang="fr-BE" sz="1400" err="1"/>
            <a:t>located</a:t>
          </a:r>
          <a:r>
            <a:rPr lang="fr-BE" sz="1400"/>
            <a:t> on the TEN-T network</a:t>
          </a:r>
        </a:p>
      </dgm:t>
    </dgm:pt>
    <dgm:pt modelId="{CAAC074A-8C50-44DF-A1EE-9A574A68B884}" type="parTrans" cxnId="{D00ABD56-FEAF-4FD4-A0A8-2D2196BDDCD9}">
      <dgm:prSet/>
      <dgm:spPr/>
      <dgm:t>
        <a:bodyPr/>
        <a:lstStyle/>
        <a:p>
          <a:endParaRPr lang="fr-BE"/>
        </a:p>
      </dgm:t>
    </dgm:pt>
    <dgm:pt modelId="{A86AD2C4-E910-4668-81AD-F9BD33A1ED4F}" type="sibTrans" cxnId="{D00ABD56-FEAF-4FD4-A0A8-2D2196BDDCD9}">
      <dgm:prSet/>
      <dgm:spPr/>
      <dgm:t>
        <a:bodyPr/>
        <a:lstStyle/>
        <a:p>
          <a:endParaRPr lang="fr-BE"/>
        </a:p>
      </dgm:t>
    </dgm:pt>
    <dgm:pt modelId="{D2DBEB22-FFCD-4910-8A99-2BA4520B5C65}">
      <dgm:prSet custT="1"/>
      <dgm:spPr/>
      <dgm:t>
        <a:bodyPr/>
        <a:lstStyle/>
        <a:p>
          <a:r>
            <a:rPr lang="fr-BE" sz="1400" err="1"/>
            <a:t>Requiring</a:t>
          </a:r>
          <a:r>
            <a:rPr lang="fr-BE" sz="1400"/>
            <a:t> </a:t>
          </a:r>
          <a:r>
            <a:rPr lang="fr-BE" sz="1400" err="1"/>
            <a:t>along</a:t>
          </a:r>
          <a:r>
            <a:rPr lang="fr-BE" sz="1400"/>
            <a:t> the TEN-T network, the </a:t>
          </a:r>
          <a:r>
            <a:rPr lang="fr-BE" sz="1400" err="1"/>
            <a:t>deployment</a:t>
          </a:r>
          <a:r>
            <a:rPr lang="fr-BE" sz="1400"/>
            <a:t> of </a:t>
          </a:r>
          <a:r>
            <a:rPr lang="fr-BE" sz="1400" err="1"/>
            <a:t>recharging</a:t>
          </a:r>
          <a:r>
            <a:rPr lang="fr-BE" sz="1400"/>
            <a:t> and </a:t>
          </a:r>
          <a:r>
            <a:rPr lang="fr-BE" sz="1400" err="1"/>
            <a:t>refueling</a:t>
          </a:r>
          <a:r>
            <a:rPr lang="fr-BE" sz="1400"/>
            <a:t> infrastructures </a:t>
          </a:r>
          <a:r>
            <a:rPr lang="fr-BE" sz="1400" err="1"/>
            <a:t>needed</a:t>
          </a:r>
          <a:r>
            <a:rPr lang="fr-BE" sz="1400"/>
            <a:t> for alternative transport fuels in line </a:t>
          </a:r>
          <a:r>
            <a:rPr lang="fr-BE" sz="1400" err="1"/>
            <a:t>with</a:t>
          </a:r>
          <a:r>
            <a:rPr lang="fr-BE" sz="1400"/>
            <a:t> AFIR</a:t>
          </a:r>
        </a:p>
      </dgm:t>
    </dgm:pt>
    <dgm:pt modelId="{9105EA64-2B7A-4704-AEAE-6C4C4B942C04}" type="parTrans" cxnId="{DE2A9C9D-26DA-44D6-9ECA-074CED807245}">
      <dgm:prSet/>
      <dgm:spPr/>
      <dgm:t>
        <a:bodyPr/>
        <a:lstStyle/>
        <a:p>
          <a:endParaRPr lang="fr-BE"/>
        </a:p>
      </dgm:t>
    </dgm:pt>
    <dgm:pt modelId="{B28EA809-6529-44E6-A2BB-0FDB5EE83552}" type="sibTrans" cxnId="{DE2A9C9D-26DA-44D6-9ECA-074CED807245}">
      <dgm:prSet/>
      <dgm:spPr/>
      <dgm:t>
        <a:bodyPr/>
        <a:lstStyle/>
        <a:p>
          <a:endParaRPr lang="fr-BE"/>
        </a:p>
      </dgm:t>
    </dgm:pt>
    <dgm:pt modelId="{70F7553D-1811-4957-9541-D003476CE94C}">
      <dgm:prSet custT="1"/>
      <dgm:spPr/>
      <dgm:t>
        <a:bodyPr/>
        <a:lstStyle/>
        <a:p>
          <a:r>
            <a:rPr lang="fr-BE" sz="1400" err="1"/>
            <a:t>Increasingly</a:t>
          </a:r>
          <a:r>
            <a:rPr lang="fr-BE" sz="1400"/>
            <a:t> </a:t>
          </a:r>
          <a:r>
            <a:rPr lang="fr-BE" sz="1400" err="1"/>
            <a:t>recognizing</a:t>
          </a:r>
          <a:r>
            <a:rPr lang="fr-BE" sz="1400"/>
            <a:t> the </a:t>
          </a:r>
          <a:r>
            <a:rPr lang="fr-BE" sz="1400" err="1"/>
            <a:t>role</a:t>
          </a:r>
          <a:r>
            <a:rPr lang="fr-BE" sz="1400"/>
            <a:t> of ports as hubs for </a:t>
          </a:r>
          <a:r>
            <a:rPr lang="fr-BE" sz="1400" err="1"/>
            <a:t>decarbonization</a:t>
          </a:r>
          <a:r>
            <a:rPr lang="fr-BE" sz="1400"/>
            <a:t> of the </a:t>
          </a:r>
          <a:r>
            <a:rPr lang="fr-BE" sz="1400" err="1"/>
            <a:t>economy</a:t>
          </a:r>
          <a:r>
            <a:rPr lang="fr-BE" sz="1400"/>
            <a:t> and </a:t>
          </a:r>
          <a:r>
            <a:rPr lang="en-US" sz="1400" noProof="0"/>
            <a:t>imports</a:t>
          </a:r>
          <a:r>
            <a:rPr lang="fr-BE" sz="1400"/>
            <a:t> of </a:t>
          </a:r>
          <a:r>
            <a:rPr lang="fr-BE" sz="1400" err="1"/>
            <a:t>renewable</a:t>
          </a:r>
          <a:r>
            <a:rPr lang="fr-BE" sz="1400"/>
            <a:t> </a:t>
          </a:r>
          <a:r>
            <a:rPr lang="fr-BE" sz="1400" err="1"/>
            <a:t>hydrogen</a:t>
          </a:r>
          <a:r>
            <a:rPr lang="fr-BE" sz="1400"/>
            <a:t> – </a:t>
          </a:r>
          <a:r>
            <a:rPr lang="fr-BE" sz="1400" err="1"/>
            <a:t>opening</a:t>
          </a:r>
          <a:r>
            <a:rPr lang="fr-BE" sz="1400"/>
            <a:t> </a:t>
          </a:r>
          <a:r>
            <a:rPr lang="fr-BE" sz="1400" err="1"/>
            <a:t>them</a:t>
          </a:r>
          <a:r>
            <a:rPr lang="fr-BE" sz="1400"/>
            <a:t> </a:t>
          </a:r>
          <a:r>
            <a:rPr lang="fr-BE" sz="1400" err="1"/>
            <a:t>eligibility</a:t>
          </a:r>
          <a:r>
            <a:rPr lang="fr-BE" sz="1400"/>
            <a:t> to </a:t>
          </a:r>
          <a:r>
            <a:rPr lang="fr-BE" sz="1400" err="1"/>
            <a:t>funding</a:t>
          </a:r>
          <a:r>
            <a:rPr lang="fr-BE" sz="1400"/>
            <a:t> </a:t>
          </a:r>
          <a:r>
            <a:rPr lang="fr-BE" sz="1400" err="1"/>
            <a:t>through</a:t>
          </a:r>
          <a:r>
            <a:rPr lang="fr-BE" sz="1400"/>
            <a:t> the CEF Transport programme</a:t>
          </a:r>
        </a:p>
      </dgm:t>
    </dgm:pt>
    <dgm:pt modelId="{98D16F8B-B3E2-4059-BD12-93E8B4E85CA6}" type="parTrans" cxnId="{2A38F75C-2B01-47C7-8F9C-1C80435E3ADC}">
      <dgm:prSet/>
      <dgm:spPr/>
      <dgm:t>
        <a:bodyPr/>
        <a:lstStyle/>
        <a:p>
          <a:endParaRPr lang="fr-BE"/>
        </a:p>
      </dgm:t>
    </dgm:pt>
    <dgm:pt modelId="{E4144721-4657-4017-AF83-DD2D90D102B8}" type="sibTrans" cxnId="{2A38F75C-2B01-47C7-8F9C-1C80435E3ADC}">
      <dgm:prSet/>
      <dgm:spPr/>
      <dgm:t>
        <a:bodyPr/>
        <a:lstStyle/>
        <a:p>
          <a:endParaRPr lang="fr-BE"/>
        </a:p>
      </dgm:t>
    </dgm:pt>
    <dgm:pt modelId="{892167A2-E394-45E5-8513-76E40CB76F0C}">
      <dgm:prSet custT="1"/>
      <dgm:spPr/>
      <dgm:t>
        <a:bodyPr/>
        <a:lstStyle/>
        <a:p>
          <a:r>
            <a:rPr lang="fr-BE" sz="1400" err="1"/>
            <a:t>Requiring</a:t>
          </a:r>
          <a:r>
            <a:rPr lang="fr-BE" sz="1400"/>
            <a:t> </a:t>
          </a:r>
          <a:r>
            <a:rPr lang="fr-BE" sz="1400" err="1"/>
            <a:t>ships</a:t>
          </a:r>
          <a:r>
            <a:rPr lang="fr-BE" sz="1400"/>
            <a:t> to </a:t>
          </a:r>
          <a:r>
            <a:rPr lang="fr-BE" sz="1400" err="1"/>
            <a:t>progressively</a:t>
          </a:r>
          <a:r>
            <a:rPr lang="fr-BE" sz="1400"/>
            <a:t> switch to </a:t>
          </a:r>
          <a:r>
            <a:rPr lang="fr-BE" sz="1400" err="1"/>
            <a:t>sustainable</a:t>
          </a:r>
          <a:r>
            <a:rPr lang="fr-BE" sz="1400"/>
            <a:t> fuels, </a:t>
          </a:r>
          <a:r>
            <a:rPr lang="fr-BE" sz="1400" err="1"/>
            <a:t>including</a:t>
          </a:r>
          <a:r>
            <a:rPr lang="fr-BE" sz="1400"/>
            <a:t> </a:t>
          </a:r>
          <a:r>
            <a:rPr lang="fr-BE" sz="1400" err="1"/>
            <a:t>hydrogen</a:t>
          </a:r>
          <a:r>
            <a:rPr lang="fr-BE" sz="1400"/>
            <a:t> and </a:t>
          </a:r>
          <a:r>
            <a:rPr lang="fr-BE" sz="1400" err="1"/>
            <a:t>hydrogen</a:t>
          </a:r>
          <a:r>
            <a:rPr lang="fr-BE" sz="1400"/>
            <a:t> </a:t>
          </a:r>
          <a:r>
            <a:rPr lang="fr-BE" sz="1400" err="1"/>
            <a:t>derivatives</a:t>
          </a:r>
          <a:endParaRPr lang="fr-BE" sz="1400"/>
        </a:p>
      </dgm:t>
    </dgm:pt>
    <dgm:pt modelId="{DEC57CA8-207E-4A69-A1EC-D9A65C328911}" type="parTrans" cxnId="{31D5F3B8-EA94-4B5E-A6DE-DB7535232BB3}">
      <dgm:prSet/>
      <dgm:spPr/>
      <dgm:t>
        <a:bodyPr/>
        <a:lstStyle/>
        <a:p>
          <a:endParaRPr lang="fr-BE"/>
        </a:p>
      </dgm:t>
    </dgm:pt>
    <dgm:pt modelId="{3A572632-1D3A-4979-B07B-D056C59BD75A}" type="sibTrans" cxnId="{31D5F3B8-EA94-4B5E-A6DE-DB7535232BB3}">
      <dgm:prSet/>
      <dgm:spPr/>
      <dgm:t>
        <a:bodyPr/>
        <a:lstStyle/>
        <a:p>
          <a:endParaRPr lang="fr-BE"/>
        </a:p>
      </dgm:t>
    </dgm:pt>
    <dgm:pt modelId="{0BED78A2-E57A-4978-B1C7-4998104E44FA}">
      <dgm:prSet custT="1"/>
      <dgm:spPr/>
      <dgm:t>
        <a:bodyPr/>
        <a:lstStyle/>
        <a:p>
          <a:r>
            <a:rPr lang="fr-BE" sz="1800" b="1"/>
            <a:t>Trans-</a:t>
          </a:r>
          <a:r>
            <a:rPr lang="fr-BE" sz="1800" b="1" err="1"/>
            <a:t>European</a:t>
          </a:r>
          <a:r>
            <a:rPr lang="fr-BE" sz="1800" b="1"/>
            <a:t> Network for Energy </a:t>
          </a:r>
          <a:r>
            <a:rPr lang="fr-BE" sz="1800" b="1" err="1"/>
            <a:t>Regulation</a:t>
          </a:r>
          <a:r>
            <a:rPr lang="fr-BE" sz="1800" b="1"/>
            <a:t> (TEN-E)</a:t>
          </a:r>
        </a:p>
      </dgm:t>
    </dgm:pt>
    <dgm:pt modelId="{3CD4E290-41C1-4272-B826-0AEFCFDE27C1}" type="parTrans" cxnId="{DD608647-2E0E-4471-88EE-6A5FB88BEC49}">
      <dgm:prSet/>
      <dgm:spPr/>
      <dgm:t>
        <a:bodyPr/>
        <a:lstStyle/>
        <a:p>
          <a:endParaRPr lang="fr-BE"/>
        </a:p>
      </dgm:t>
    </dgm:pt>
    <dgm:pt modelId="{17756511-D3F2-40EF-AA8F-882AFF20C935}" type="sibTrans" cxnId="{DD608647-2E0E-4471-88EE-6A5FB88BEC49}">
      <dgm:prSet/>
      <dgm:spPr/>
      <dgm:t>
        <a:bodyPr/>
        <a:lstStyle/>
        <a:p>
          <a:endParaRPr lang="fr-BE"/>
        </a:p>
      </dgm:t>
    </dgm:pt>
    <dgm:pt modelId="{86A0A60A-ED9C-4091-A651-87E0AE4C382C}">
      <dgm:prSet custT="1"/>
      <dgm:spPr/>
      <dgm:t>
        <a:bodyPr/>
        <a:lstStyle/>
        <a:p>
          <a:r>
            <a:rPr lang="fr-BE" sz="1400" err="1"/>
            <a:t>Revision</a:t>
          </a:r>
          <a:r>
            <a:rPr lang="fr-BE" sz="1400"/>
            <a:t> of the </a:t>
          </a:r>
          <a:r>
            <a:rPr lang="fr-BE" sz="1400" err="1"/>
            <a:t>regulation</a:t>
          </a:r>
          <a:r>
            <a:rPr lang="fr-BE" sz="1400"/>
            <a:t> </a:t>
          </a:r>
          <a:r>
            <a:rPr lang="fr-BE" sz="1400" err="1"/>
            <a:t>including</a:t>
          </a:r>
          <a:r>
            <a:rPr lang="fr-BE" sz="1400"/>
            <a:t> </a:t>
          </a:r>
          <a:r>
            <a:rPr lang="fr-BE" sz="1400" err="1"/>
            <a:t>hydrogen</a:t>
          </a:r>
          <a:r>
            <a:rPr lang="fr-BE" sz="1400"/>
            <a:t> transport infrastructures and </a:t>
          </a:r>
          <a:r>
            <a:rPr lang="fr-BE" sz="1400" err="1"/>
            <a:t>electrolysers</a:t>
          </a:r>
          <a:r>
            <a:rPr lang="fr-BE" sz="1400"/>
            <a:t> in the scope of the </a:t>
          </a:r>
          <a:r>
            <a:rPr lang="fr-BE" sz="1400" err="1"/>
            <a:t>Regulation</a:t>
          </a:r>
          <a:r>
            <a:rPr lang="fr-BE" sz="1400"/>
            <a:t> and </a:t>
          </a:r>
          <a:r>
            <a:rPr lang="fr-BE" sz="1400" err="1"/>
            <a:t>making</a:t>
          </a:r>
          <a:r>
            <a:rPr lang="fr-BE" sz="1400"/>
            <a:t> ports gain PCI </a:t>
          </a:r>
          <a:r>
            <a:rPr lang="fr-BE" sz="1400" err="1"/>
            <a:t>status</a:t>
          </a:r>
          <a:endParaRPr lang="fr-BE" sz="1400"/>
        </a:p>
      </dgm:t>
    </dgm:pt>
    <dgm:pt modelId="{4C09D8ED-8746-46F4-8411-22B42A0878F9}" type="parTrans" cxnId="{4EB05709-3A79-45DB-B74D-7516772FF3D4}">
      <dgm:prSet/>
      <dgm:spPr/>
      <dgm:t>
        <a:bodyPr/>
        <a:lstStyle/>
        <a:p>
          <a:endParaRPr lang="fr-BE"/>
        </a:p>
      </dgm:t>
    </dgm:pt>
    <dgm:pt modelId="{35D66387-470A-4086-9F2D-D2C12C778C2B}" type="sibTrans" cxnId="{4EB05709-3A79-45DB-B74D-7516772FF3D4}">
      <dgm:prSet/>
      <dgm:spPr/>
      <dgm:t>
        <a:bodyPr/>
        <a:lstStyle/>
        <a:p>
          <a:endParaRPr lang="fr-BE"/>
        </a:p>
      </dgm:t>
    </dgm:pt>
    <dgm:pt modelId="{1B6C8819-B5BF-47CB-B52C-0348E8FCD29B}" type="pres">
      <dgm:prSet presAssocID="{DFBA3FC3-625D-4C99-87D3-55105C936553}" presName="linear" presStyleCnt="0">
        <dgm:presLayoutVars>
          <dgm:dir/>
          <dgm:animLvl val="lvl"/>
          <dgm:resizeHandles val="exact"/>
        </dgm:presLayoutVars>
      </dgm:prSet>
      <dgm:spPr/>
    </dgm:pt>
    <dgm:pt modelId="{33F00995-1440-4B05-954B-33FBCE1B5FCF}" type="pres">
      <dgm:prSet presAssocID="{462343C9-9664-44E2-BE0C-39945D7E197D}" presName="parentLin" presStyleCnt="0"/>
      <dgm:spPr/>
    </dgm:pt>
    <dgm:pt modelId="{0704ACFE-2A1D-45CB-B6BA-A1B785458185}" type="pres">
      <dgm:prSet presAssocID="{462343C9-9664-44E2-BE0C-39945D7E197D}" presName="parentLeftMargin" presStyleLbl="node1" presStyleIdx="0" presStyleCnt="4"/>
      <dgm:spPr/>
    </dgm:pt>
    <dgm:pt modelId="{220B24C0-1829-4AE2-8729-1D8BC11900D8}" type="pres">
      <dgm:prSet presAssocID="{462343C9-9664-44E2-BE0C-39945D7E197D}" presName="parentText" presStyleLbl="node1" presStyleIdx="0" presStyleCnt="4" custScaleX="110900" custScaleY="204373" custLinFactNeighborX="36239" custLinFactNeighborY="-306">
        <dgm:presLayoutVars>
          <dgm:chMax val="0"/>
          <dgm:bulletEnabled val="1"/>
        </dgm:presLayoutVars>
      </dgm:prSet>
      <dgm:spPr/>
    </dgm:pt>
    <dgm:pt modelId="{BAB133CF-BCFC-4D87-9CAB-601C25DCEC68}" type="pres">
      <dgm:prSet presAssocID="{462343C9-9664-44E2-BE0C-39945D7E197D}" presName="negativeSpace" presStyleCnt="0"/>
      <dgm:spPr/>
    </dgm:pt>
    <dgm:pt modelId="{86BA927E-236F-4A1C-B670-248154F309EA}" type="pres">
      <dgm:prSet presAssocID="{462343C9-9664-44E2-BE0C-39945D7E197D}" presName="childText" presStyleLbl="conFgAcc1" presStyleIdx="0" presStyleCnt="4" custScaleX="100000" custScaleY="91015">
        <dgm:presLayoutVars>
          <dgm:bulletEnabled val="1"/>
        </dgm:presLayoutVars>
      </dgm:prSet>
      <dgm:spPr/>
    </dgm:pt>
    <dgm:pt modelId="{1E897346-E131-47CC-8324-36D960EB23F1}" type="pres">
      <dgm:prSet presAssocID="{390FDBF3-1FC5-4AE4-952C-85D05907F00F}" presName="spaceBetweenRectangles" presStyleCnt="0"/>
      <dgm:spPr/>
    </dgm:pt>
    <dgm:pt modelId="{E183B880-92A6-40FA-9EB7-7A7F6C81C3F5}" type="pres">
      <dgm:prSet presAssocID="{3E1D4248-C9EE-4302-8150-0EA0D504555B}" presName="parentLin" presStyleCnt="0"/>
      <dgm:spPr/>
    </dgm:pt>
    <dgm:pt modelId="{6D5F3CE9-7057-488A-81BA-2B8446ADC316}" type="pres">
      <dgm:prSet presAssocID="{3E1D4248-C9EE-4302-8150-0EA0D504555B}" presName="parentLeftMargin" presStyleLbl="node1" presStyleIdx="0" presStyleCnt="4"/>
      <dgm:spPr/>
    </dgm:pt>
    <dgm:pt modelId="{E6AE0436-87CE-4637-8717-6FEA5FD89BCA}" type="pres">
      <dgm:prSet presAssocID="{3E1D4248-C9EE-4302-8150-0EA0D504555B}" presName="parentText" presStyleLbl="node1" presStyleIdx="1" presStyleCnt="4" custScaleX="129990" custScaleY="186732">
        <dgm:presLayoutVars>
          <dgm:chMax val="0"/>
          <dgm:bulletEnabled val="1"/>
        </dgm:presLayoutVars>
      </dgm:prSet>
      <dgm:spPr/>
    </dgm:pt>
    <dgm:pt modelId="{3091906B-F553-48D4-8136-04178DCA954E}" type="pres">
      <dgm:prSet presAssocID="{3E1D4248-C9EE-4302-8150-0EA0D504555B}" presName="negativeSpace" presStyleCnt="0"/>
      <dgm:spPr/>
    </dgm:pt>
    <dgm:pt modelId="{307FE420-DCBC-4628-8A79-EE593B6AFDAC}" type="pres">
      <dgm:prSet presAssocID="{3E1D4248-C9EE-4302-8150-0EA0D504555B}" presName="childText" presStyleLbl="conFgAcc1" presStyleIdx="1" presStyleCnt="4" custScaleY="97179">
        <dgm:presLayoutVars>
          <dgm:bulletEnabled val="1"/>
        </dgm:presLayoutVars>
      </dgm:prSet>
      <dgm:spPr/>
    </dgm:pt>
    <dgm:pt modelId="{0EF10837-9631-4DA8-ACD3-00DD79409220}" type="pres">
      <dgm:prSet presAssocID="{DD727A5C-647C-434F-B66A-B3AB3E67C3B1}" presName="spaceBetweenRectangles" presStyleCnt="0"/>
      <dgm:spPr/>
    </dgm:pt>
    <dgm:pt modelId="{6F3E45C2-C462-495B-9848-55B995C24FDF}" type="pres">
      <dgm:prSet presAssocID="{4D9C139C-1FA7-4BC4-9CAD-CE6C342111F1}" presName="parentLin" presStyleCnt="0"/>
      <dgm:spPr/>
    </dgm:pt>
    <dgm:pt modelId="{519C6F18-91C4-4978-96EF-EC60D61661E0}" type="pres">
      <dgm:prSet presAssocID="{4D9C139C-1FA7-4BC4-9CAD-CE6C342111F1}" presName="parentLeftMargin" presStyleLbl="node1" presStyleIdx="1" presStyleCnt="4"/>
      <dgm:spPr/>
    </dgm:pt>
    <dgm:pt modelId="{25830373-B4E8-48E2-AA31-A65400277CF4}" type="pres">
      <dgm:prSet presAssocID="{4D9C139C-1FA7-4BC4-9CAD-CE6C342111F1}" presName="parentText" presStyleLbl="node1" presStyleIdx="2" presStyleCnt="4" custScaleX="110450" custScaleY="145428">
        <dgm:presLayoutVars>
          <dgm:chMax val="0"/>
          <dgm:bulletEnabled val="1"/>
        </dgm:presLayoutVars>
      </dgm:prSet>
      <dgm:spPr/>
    </dgm:pt>
    <dgm:pt modelId="{6BFFDBC2-FC18-487A-A0F6-3CB9252C857C}" type="pres">
      <dgm:prSet presAssocID="{4D9C139C-1FA7-4BC4-9CAD-CE6C342111F1}" presName="negativeSpace" presStyleCnt="0"/>
      <dgm:spPr/>
    </dgm:pt>
    <dgm:pt modelId="{24373E06-752E-4906-96D4-093062367F82}" type="pres">
      <dgm:prSet presAssocID="{4D9C139C-1FA7-4BC4-9CAD-CE6C342111F1}" presName="childText" presStyleLbl="conFgAcc1" presStyleIdx="2" presStyleCnt="4" custScaleY="86034">
        <dgm:presLayoutVars>
          <dgm:bulletEnabled val="1"/>
        </dgm:presLayoutVars>
      </dgm:prSet>
      <dgm:spPr/>
    </dgm:pt>
    <dgm:pt modelId="{EA05995B-CB5F-4866-AF65-EE989ED59F91}" type="pres">
      <dgm:prSet presAssocID="{ADE438BC-731C-43DA-B3A3-E545440985E6}" presName="spaceBetweenRectangles" presStyleCnt="0"/>
      <dgm:spPr/>
    </dgm:pt>
    <dgm:pt modelId="{C973DCEE-E4B0-46AF-801D-0487FB5A8135}" type="pres">
      <dgm:prSet presAssocID="{0BED78A2-E57A-4978-B1C7-4998104E44FA}" presName="parentLin" presStyleCnt="0"/>
      <dgm:spPr/>
    </dgm:pt>
    <dgm:pt modelId="{45AD5D2B-212A-4B63-B381-22522D10E17B}" type="pres">
      <dgm:prSet presAssocID="{0BED78A2-E57A-4978-B1C7-4998104E44FA}" presName="parentLeftMargin" presStyleLbl="node1" presStyleIdx="2" presStyleCnt="4"/>
      <dgm:spPr/>
    </dgm:pt>
    <dgm:pt modelId="{FE466874-8CB5-4FF1-9B1A-39DA1BB8D02F}" type="pres">
      <dgm:prSet presAssocID="{0BED78A2-E57A-4978-B1C7-4998104E44FA}" presName="parentText" presStyleLbl="node1" presStyleIdx="3" presStyleCnt="4" custScaleX="124023" custScaleY="175583">
        <dgm:presLayoutVars>
          <dgm:chMax val="0"/>
          <dgm:bulletEnabled val="1"/>
        </dgm:presLayoutVars>
      </dgm:prSet>
      <dgm:spPr/>
    </dgm:pt>
    <dgm:pt modelId="{16DD9AC4-2BC7-4EE6-BD96-E186D3C4D16E}" type="pres">
      <dgm:prSet presAssocID="{0BED78A2-E57A-4978-B1C7-4998104E44FA}" presName="negativeSpace" presStyleCnt="0"/>
      <dgm:spPr/>
    </dgm:pt>
    <dgm:pt modelId="{DCD77927-8E4C-4D2A-9872-2AEF970BD0D5}" type="pres">
      <dgm:prSet presAssocID="{0BED78A2-E57A-4978-B1C7-4998104E44FA}" presName="childText" presStyleLbl="conFgAcc1" presStyleIdx="3" presStyleCnt="4" custScaleY="98308">
        <dgm:presLayoutVars>
          <dgm:bulletEnabled val="1"/>
        </dgm:presLayoutVars>
      </dgm:prSet>
      <dgm:spPr/>
    </dgm:pt>
  </dgm:ptLst>
  <dgm:cxnLst>
    <dgm:cxn modelId="{59DF8003-9BB8-41E2-A5D0-4E4B3AAC9564}" type="presOf" srcId="{4D9C139C-1FA7-4BC4-9CAD-CE6C342111F1}" destId="{519C6F18-91C4-4978-96EF-EC60D61661E0}" srcOrd="0" destOrd="0" presId="urn:microsoft.com/office/officeart/2005/8/layout/list1"/>
    <dgm:cxn modelId="{ACEE5207-4681-4C0C-9C5F-19C814316159}" type="presOf" srcId="{0BED78A2-E57A-4978-B1C7-4998104E44FA}" destId="{FE466874-8CB5-4FF1-9B1A-39DA1BB8D02F}" srcOrd="1" destOrd="0" presId="urn:microsoft.com/office/officeart/2005/8/layout/list1"/>
    <dgm:cxn modelId="{4EB05709-3A79-45DB-B74D-7516772FF3D4}" srcId="{0BED78A2-E57A-4978-B1C7-4998104E44FA}" destId="{86A0A60A-ED9C-4091-A651-87E0AE4C382C}" srcOrd="0" destOrd="0" parTransId="{4C09D8ED-8746-46F4-8411-22B42A0878F9}" sibTransId="{35D66387-470A-4086-9F2D-D2C12C778C2B}"/>
    <dgm:cxn modelId="{89FF5319-F34B-40CD-84BA-E009EF69B0EB}" type="presOf" srcId="{892167A2-E394-45E5-8513-76E40CB76F0C}" destId="{24373E06-752E-4906-96D4-093062367F82}" srcOrd="0" destOrd="0" presId="urn:microsoft.com/office/officeart/2005/8/layout/list1"/>
    <dgm:cxn modelId="{4C86AA23-FFA2-4055-A872-51EB7BFD276A}" type="presOf" srcId="{3E1D4248-C9EE-4302-8150-0EA0D504555B}" destId="{E6AE0436-87CE-4637-8717-6FEA5FD89BCA}" srcOrd="1" destOrd="0" presId="urn:microsoft.com/office/officeart/2005/8/layout/list1"/>
    <dgm:cxn modelId="{6BA04931-A914-4276-8ECC-0089EE61F682}" srcId="{DFBA3FC3-625D-4C99-87D3-55105C936553}" destId="{3E1D4248-C9EE-4302-8150-0EA0D504555B}" srcOrd="1" destOrd="0" parTransId="{336E7AA3-4EA7-4164-A8A3-59262CBF0058}" sibTransId="{DD727A5C-647C-434F-B66A-B3AB3E67C3B1}"/>
    <dgm:cxn modelId="{2A38F75C-2B01-47C7-8F9C-1C80435E3ADC}" srcId="{3E1D4248-C9EE-4302-8150-0EA0D504555B}" destId="{70F7553D-1811-4957-9541-D003476CE94C}" srcOrd="1" destOrd="0" parTransId="{98D16F8B-B3E2-4059-BD12-93E8B4E85CA6}" sibTransId="{E4144721-4657-4017-AF83-DD2D90D102B8}"/>
    <dgm:cxn modelId="{DD608647-2E0E-4471-88EE-6A5FB88BEC49}" srcId="{DFBA3FC3-625D-4C99-87D3-55105C936553}" destId="{0BED78A2-E57A-4978-B1C7-4998104E44FA}" srcOrd="3" destOrd="0" parTransId="{3CD4E290-41C1-4272-B826-0AEFCFDE27C1}" sibTransId="{17756511-D3F2-40EF-AA8F-882AFF20C935}"/>
    <dgm:cxn modelId="{C8D8234B-CC33-4517-8AB8-A553E4F71F75}" srcId="{DFBA3FC3-625D-4C99-87D3-55105C936553}" destId="{4D9C139C-1FA7-4BC4-9CAD-CE6C342111F1}" srcOrd="2" destOrd="0" parTransId="{2FF5EE6D-866E-45B2-87B3-0F23FFD6228E}" sibTransId="{ADE438BC-731C-43DA-B3A3-E545440985E6}"/>
    <dgm:cxn modelId="{53442F55-BEF8-450F-98DB-7FE707FF8F0D}" type="presOf" srcId="{DFBA3FC3-625D-4C99-87D3-55105C936553}" destId="{1B6C8819-B5BF-47CB-B52C-0348E8FCD29B}" srcOrd="0" destOrd="0" presId="urn:microsoft.com/office/officeart/2005/8/layout/list1"/>
    <dgm:cxn modelId="{D00ABD56-FEAF-4FD4-A0A8-2D2196BDDCD9}" srcId="{462343C9-9664-44E2-BE0C-39945D7E197D}" destId="{C9CA5A67-3896-4AB4-804B-8F958C632338}" srcOrd="0" destOrd="0" parTransId="{CAAC074A-8C50-44DF-A1EE-9A574A68B884}" sibTransId="{A86AD2C4-E910-4668-81AD-F9BD33A1ED4F}"/>
    <dgm:cxn modelId="{3549445A-4F28-48F2-AE24-7F771645E9FD}" type="presOf" srcId="{4D9C139C-1FA7-4BC4-9CAD-CE6C342111F1}" destId="{25830373-B4E8-48E2-AA31-A65400277CF4}" srcOrd="1" destOrd="0" presId="urn:microsoft.com/office/officeart/2005/8/layout/list1"/>
    <dgm:cxn modelId="{A588A38C-01F4-4B55-9509-9C0F5498E292}" srcId="{DFBA3FC3-625D-4C99-87D3-55105C936553}" destId="{462343C9-9664-44E2-BE0C-39945D7E197D}" srcOrd="0" destOrd="0" parTransId="{09A0BBAB-8A2F-4DD2-AB84-AD48B8E55B41}" sibTransId="{390FDBF3-1FC5-4AE4-952C-85D05907F00F}"/>
    <dgm:cxn modelId="{DE2A9C9D-26DA-44D6-9ECA-074CED807245}" srcId="{3E1D4248-C9EE-4302-8150-0EA0D504555B}" destId="{D2DBEB22-FFCD-4910-8A99-2BA4520B5C65}" srcOrd="0" destOrd="0" parTransId="{9105EA64-2B7A-4704-AEAE-6C4C4B942C04}" sibTransId="{B28EA809-6529-44E6-A2BB-0FDB5EE83552}"/>
    <dgm:cxn modelId="{D6B0FBAD-3D0C-44EF-A4FD-DB3005EA4C1D}" type="presOf" srcId="{70F7553D-1811-4957-9541-D003476CE94C}" destId="{307FE420-DCBC-4628-8A79-EE593B6AFDAC}" srcOrd="0" destOrd="1" presId="urn:microsoft.com/office/officeart/2005/8/layout/list1"/>
    <dgm:cxn modelId="{31D5F3B8-EA94-4B5E-A6DE-DB7535232BB3}" srcId="{4D9C139C-1FA7-4BC4-9CAD-CE6C342111F1}" destId="{892167A2-E394-45E5-8513-76E40CB76F0C}" srcOrd="0" destOrd="0" parTransId="{DEC57CA8-207E-4A69-A1EC-D9A65C328911}" sibTransId="{3A572632-1D3A-4979-B07B-D056C59BD75A}"/>
    <dgm:cxn modelId="{E88158BB-378A-4654-8A9B-B73CC4C90B90}" type="presOf" srcId="{3E1D4248-C9EE-4302-8150-0EA0D504555B}" destId="{6D5F3CE9-7057-488A-81BA-2B8446ADC316}" srcOrd="0" destOrd="0" presId="urn:microsoft.com/office/officeart/2005/8/layout/list1"/>
    <dgm:cxn modelId="{336CD4C9-0609-49E0-A758-E036568F148C}" type="presOf" srcId="{C9CA5A67-3896-4AB4-804B-8F958C632338}" destId="{86BA927E-236F-4A1C-B670-248154F309EA}" srcOrd="0" destOrd="0" presId="urn:microsoft.com/office/officeart/2005/8/layout/list1"/>
    <dgm:cxn modelId="{29B746CC-F900-484D-90EB-69EFBE4642E4}" type="presOf" srcId="{86A0A60A-ED9C-4091-A651-87E0AE4C382C}" destId="{DCD77927-8E4C-4D2A-9872-2AEF970BD0D5}" srcOrd="0" destOrd="0" presId="urn:microsoft.com/office/officeart/2005/8/layout/list1"/>
    <dgm:cxn modelId="{0995B9DE-F208-48A4-A8BB-4FB88BAEB47D}" type="presOf" srcId="{0BED78A2-E57A-4978-B1C7-4998104E44FA}" destId="{45AD5D2B-212A-4B63-B381-22522D10E17B}" srcOrd="0" destOrd="0" presId="urn:microsoft.com/office/officeart/2005/8/layout/list1"/>
    <dgm:cxn modelId="{A0A22FE1-1998-4717-977D-32A88EEDBE0F}" type="presOf" srcId="{462343C9-9664-44E2-BE0C-39945D7E197D}" destId="{220B24C0-1829-4AE2-8729-1D8BC11900D8}" srcOrd="1" destOrd="0" presId="urn:microsoft.com/office/officeart/2005/8/layout/list1"/>
    <dgm:cxn modelId="{764203ED-518A-44D3-B2FB-0D2E9DA269C0}" type="presOf" srcId="{D2DBEB22-FFCD-4910-8A99-2BA4520B5C65}" destId="{307FE420-DCBC-4628-8A79-EE593B6AFDAC}" srcOrd="0" destOrd="0" presId="urn:microsoft.com/office/officeart/2005/8/layout/list1"/>
    <dgm:cxn modelId="{2AE585F2-F50B-40CA-B23F-868649B7752A}" type="presOf" srcId="{462343C9-9664-44E2-BE0C-39945D7E197D}" destId="{0704ACFE-2A1D-45CB-B6BA-A1B785458185}" srcOrd="0" destOrd="0" presId="urn:microsoft.com/office/officeart/2005/8/layout/list1"/>
    <dgm:cxn modelId="{FA988E06-9B97-44A0-9C99-1C4B42947E8B}" type="presParOf" srcId="{1B6C8819-B5BF-47CB-B52C-0348E8FCD29B}" destId="{33F00995-1440-4B05-954B-33FBCE1B5FCF}" srcOrd="0" destOrd="0" presId="urn:microsoft.com/office/officeart/2005/8/layout/list1"/>
    <dgm:cxn modelId="{50964565-1629-4BE3-9573-EFAF3297E4E5}" type="presParOf" srcId="{33F00995-1440-4B05-954B-33FBCE1B5FCF}" destId="{0704ACFE-2A1D-45CB-B6BA-A1B785458185}" srcOrd="0" destOrd="0" presId="urn:microsoft.com/office/officeart/2005/8/layout/list1"/>
    <dgm:cxn modelId="{A5422927-3D03-4CAA-ADB4-3E681DBAD6F6}" type="presParOf" srcId="{33F00995-1440-4B05-954B-33FBCE1B5FCF}" destId="{220B24C0-1829-4AE2-8729-1D8BC11900D8}" srcOrd="1" destOrd="0" presId="urn:microsoft.com/office/officeart/2005/8/layout/list1"/>
    <dgm:cxn modelId="{F8D2A1D4-8801-485B-92F0-7B0197BD9150}" type="presParOf" srcId="{1B6C8819-B5BF-47CB-B52C-0348E8FCD29B}" destId="{BAB133CF-BCFC-4D87-9CAB-601C25DCEC68}" srcOrd="1" destOrd="0" presId="urn:microsoft.com/office/officeart/2005/8/layout/list1"/>
    <dgm:cxn modelId="{8BC760D6-EB8C-4FAE-AA55-7D85B182E03D}" type="presParOf" srcId="{1B6C8819-B5BF-47CB-B52C-0348E8FCD29B}" destId="{86BA927E-236F-4A1C-B670-248154F309EA}" srcOrd="2" destOrd="0" presId="urn:microsoft.com/office/officeart/2005/8/layout/list1"/>
    <dgm:cxn modelId="{C1E277B5-B987-4AAF-A07B-5996CBCE9C26}" type="presParOf" srcId="{1B6C8819-B5BF-47CB-B52C-0348E8FCD29B}" destId="{1E897346-E131-47CC-8324-36D960EB23F1}" srcOrd="3" destOrd="0" presId="urn:microsoft.com/office/officeart/2005/8/layout/list1"/>
    <dgm:cxn modelId="{7DDBCF6C-067C-4C0A-B73B-CACFD108B1FC}" type="presParOf" srcId="{1B6C8819-B5BF-47CB-B52C-0348E8FCD29B}" destId="{E183B880-92A6-40FA-9EB7-7A7F6C81C3F5}" srcOrd="4" destOrd="0" presId="urn:microsoft.com/office/officeart/2005/8/layout/list1"/>
    <dgm:cxn modelId="{E3E40EC6-1C42-4288-8175-8384D7621B41}" type="presParOf" srcId="{E183B880-92A6-40FA-9EB7-7A7F6C81C3F5}" destId="{6D5F3CE9-7057-488A-81BA-2B8446ADC316}" srcOrd="0" destOrd="0" presId="urn:microsoft.com/office/officeart/2005/8/layout/list1"/>
    <dgm:cxn modelId="{D21B3267-2C50-479B-B8BB-AF8ACDF29168}" type="presParOf" srcId="{E183B880-92A6-40FA-9EB7-7A7F6C81C3F5}" destId="{E6AE0436-87CE-4637-8717-6FEA5FD89BCA}" srcOrd="1" destOrd="0" presId="urn:microsoft.com/office/officeart/2005/8/layout/list1"/>
    <dgm:cxn modelId="{91D90CD7-2C8C-4F2E-9304-0E0DF0E98FB7}" type="presParOf" srcId="{1B6C8819-B5BF-47CB-B52C-0348E8FCD29B}" destId="{3091906B-F553-48D4-8136-04178DCA954E}" srcOrd="5" destOrd="0" presId="urn:microsoft.com/office/officeart/2005/8/layout/list1"/>
    <dgm:cxn modelId="{8AA2EAFF-9DE8-4EB8-B498-31241BDEC464}" type="presParOf" srcId="{1B6C8819-B5BF-47CB-B52C-0348E8FCD29B}" destId="{307FE420-DCBC-4628-8A79-EE593B6AFDAC}" srcOrd="6" destOrd="0" presId="urn:microsoft.com/office/officeart/2005/8/layout/list1"/>
    <dgm:cxn modelId="{91289F42-4387-460C-A86F-B2335B1DE929}" type="presParOf" srcId="{1B6C8819-B5BF-47CB-B52C-0348E8FCD29B}" destId="{0EF10837-9631-4DA8-ACD3-00DD79409220}" srcOrd="7" destOrd="0" presId="urn:microsoft.com/office/officeart/2005/8/layout/list1"/>
    <dgm:cxn modelId="{815CF78F-8823-4BAC-B12D-0B281AC667B3}" type="presParOf" srcId="{1B6C8819-B5BF-47CB-B52C-0348E8FCD29B}" destId="{6F3E45C2-C462-495B-9848-55B995C24FDF}" srcOrd="8" destOrd="0" presId="urn:microsoft.com/office/officeart/2005/8/layout/list1"/>
    <dgm:cxn modelId="{FED7FB8F-AE0F-4976-8AA0-5A3F8D75B351}" type="presParOf" srcId="{6F3E45C2-C462-495B-9848-55B995C24FDF}" destId="{519C6F18-91C4-4978-96EF-EC60D61661E0}" srcOrd="0" destOrd="0" presId="urn:microsoft.com/office/officeart/2005/8/layout/list1"/>
    <dgm:cxn modelId="{13ADEE28-9A55-4BCC-A67A-F7E4D4B911EE}" type="presParOf" srcId="{6F3E45C2-C462-495B-9848-55B995C24FDF}" destId="{25830373-B4E8-48E2-AA31-A65400277CF4}" srcOrd="1" destOrd="0" presId="urn:microsoft.com/office/officeart/2005/8/layout/list1"/>
    <dgm:cxn modelId="{2977373D-1EB4-4A1F-8622-A2DCEF167966}" type="presParOf" srcId="{1B6C8819-B5BF-47CB-B52C-0348E8FCD29B}" destId="{6BFFDBC2-FC18-487A-A0F6-3CB9252C857C}" srcOrd="9" destOrd="0" presId="urn:microsoft.com/office/officeart/2005/8/layout/list1"/>
    <dgm:cxn modelId="{932EC675-4832-42CA-9FD4-61FA108B5D91}" type="presParOf" srcId="{1B6C8819-B5BF-47CB-B52C-0348E8FCD29B}" destId="{24373E06-752E-4906-96D4-093062367F82}" srcOrd="10" destOrd="0" presId="urn:microsoft.com/office/officeart/2005/8/layout/list1"/>
    <dgm:cxn modelId="{94F71792-E699-4C80-86E9-7561DDB1DBE4}" type="presParOf" srcId="{1B6C8819-B5BF-47CB-B52C-0348E8FCD29B}" destId="{EA05995B-CB5F-4866-AF65-EE989ED59F91}" srcOrd="11" destOrd="0" presId="urn:microsoft.com/office/officeart/2005/8/layout/list1"/>
    <dgm:cxn modelId="{3EC4BB8E-66D7-40F0-9FDA-7663306906A9}" type="presParOf" srcId="{1B6C8819-B5BF-47CB-B52C-0348E8FCD29B}" destId="{C973DCEE-E4B0-46AF-801D-0487FB5A8135}" srcOrd="12" destOrd="0" presId="urn:microsoft.com/office/officeart/2005/8/layout/list1"/>
    <dgm:cxn modelId="{11BC8447-E444-4CF2-9894-AD1A9D532B11}" type="presParOf" srcId="{C973DCEE-E4B0-46AF-801D-0487FB5A8135}" destId="{45AD5D2B-212A-4B63-B381-22522D10E17B}" srcOrd="0" destOrd="0" presId="urn:microsoft.com/office/officeart/2005/8/layout/list1"/>
    <dgm:cxn modelId="{9CB9029A-9B16-4796-B42D-CE55903776EB}" type="presParOf" srcId="{C973DCEE-E4B0-46AF-801D-0487FB5A8135}" destId="{FE466874-8CB5-4FF1-9B1A-39DA1BB8D02F}" srcOrd="1" destOrd="0" presId="urn:microsoft.com/office/officeart/2005/8/layout/list1"/>
    <dgm:cxn modelId="{4C2F1C06-AC95-49B5-A46E-BEF1EEA88AF8}" type="presParOf" srcId="{1B6C8819-B5BF-47CB-B52C-0348E8FCD29B}" destId="{16DD9AC4-2BC7-4EE6-BD96-E186D3C4D16E}" srcOrd="13" destOrd="0" presId="urn:microsoft.com/office/officeart/2005/8/layout/list1"/>
    <dgm:cxn modelId="{B702738D-DF48-4CEC-BC7D-FAC53F150646}" type="presParOf" srcId="{1B6C8819-B5BF-47CB-B52C-0348E8FCD29B}" destId="{DCD77927-8E4C-4D2A-9872-2AEF970BD0D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BA927E-236F-4A1C-B670-248154F309EA}">
      <dsp:nvSpPr>
        <dsp:cNvPr id="0" name=""/>
        <dsp:cNvSpPr/>
      </dsp:nvSpPr>
      <dsp:spPr>
        <a:xfrm>
          <a:off x="0" y="636997"/>
          <a:ext cx="6519917" cy="66227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6018" tIns="208280" rIns="50601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400" kern="1200"/>
            <a:t>Setting standards for alternative fuels infrastructures for </a:t>
          </a:r>
          <a:r>
            <a:rPr lang="fr-BE" sz="1400" kern="1200" err="1"/>
            <a:t>ships</a:t>
          </a:r>
          <a:r>
            <a:rPr lang="fr-BE" sz="1400" kern="1200"/>
            <a:t> to </a:t>
          </a:r>
          <a:r>
            <a:rPr lang="fr-BE" sz="1400" kern="1200" err="1"/>
            <a:t>be</a:t>
          </a:r>
          <a:r>
            <a:rPr lang="fr-BE" sz="1400" kern="1200"/>
            <a:t> </a:t>
          </a:r>
          <a:r>
            <a:rPr lang="fr-BE" sz="1400" kern="1200" err="1"/>
            <a:t>deployed</a:t>
          </a:r>
          <a:r>
            <a:rPr lang="fr-BE" sz="1400" kern="1200"/>
            <a:t> in ports </a:t>
          </a:r>
          <a:r>
            <a:rPr lang="fr-BE" sz="1400" kern="1200" err="1"/>
            <a:t>located</a:t>
          </a:r>
          <a:r>
            <a:rPr lang="fr-BE" sz="1400" kern="1200"/>
            <a:t> on the TEN-T network</a:t>
          </a:r>
        </a:p>
      </dsp:txBody>
      <dsp:txXfrm>
        <a:off x="0" y="636997"/>
        <a:ext cx="6519917" cy="662270"/>
      </dsp:txXfrm>
    </dsp:sp>
    <dsp:sp modelId="{220B24C0-1829-4AE2-8729-1D8BC11900D8}">
      <dsp:nvSpPr>
        <dsp:cNvPr id="0" name=""/>
        <dsp:cNvSpPr/>
      </dsp:nvSpPr>
      <dsp:spPr>
        <a:xfrm>
          <a:off x="444133" y="134724"/>
          <a:ext cx="5061411" cy="6636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506" tIns="0" rIns="17250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b="1" kern="1200"/>
            <a:t>Alternative Fuel Infrastructures </a:t>
          </a:r>
          <a:r>
            <a:rPr lang="fr-BE" sz="1800" b="1" kern="1200" err="1"/>
            <a:t>Regulation</a:t>
          </a:r>
          <a:r>
            <a:rPr lang="fr-BE" sz="1800" b="1" kern="1200"/>
            <a:t> (AFIR)</a:t>
          </a:r>
        </a:p>
      </dsp:txBody>
      <dsp:txXfrm>
        <a:off x="476529" y="167120"/>
        <a:ext cx="4996619" cy="598848"/>
      </dsp:txXfrm>
    </dsp:sp>
    <dsp:sp modelId="{307FE420-DCBC-4628-8A79-EE593B6AFDAC}">
      <dsp:nvSpPr>
        <dsp:cNvPr id="0" name=""/>
        <dsp:cNvSpPr/>
      </dsp:nvSpPr>
      <dsp:spPr>
        <a:xfrm>
          <a:off x="0" y="1802664"/>
          <a:ext cx="6519917" cy="15152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6018" tIns="208280" rIns="50601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400" kern="1200" err="1"/>
            <a:t>Requiring</a:t>
          </a:r>
          <a:r>
            <a:rPr lang="fr-BE" sz="1400" kern="1200"/>
            <a:t> </a:t>
          </a:r>
          <a:r>
            <a:rPr lang="fr-BE" sz="1400" kern="1200" err="1"/>
            <a:t>along</a:t>
          </a:r>
          <a:r>
            <a:rPr lang="fr-BE" sz="1400" kern="1200"/>
            <a:t> the TEN-T network, the </a:t>
          </a:r>
          <a:r>
            <a:rPr lang="fr-BE" sz="1400" kern="1200" err="1"/>
            <a:t>deployment</a:t>
          </a:r>
          <a:r>
            <a:rPr lang="fr-BE" sz="1400" kern="1200"/>
            <a:t> of </a:t>
          </a:r>
          <a:r>
            <a:rPr lang="fr-BE" sz="1400" kern="1200" err="1"/>
            <a:t>recharging</a:t>
          </a:r>
          <a:r>
            <a:rPr lang="fr-BE" sz="1400" kern="1200"/>
            <a:t> and </a:t>
          </a:r>
          <a:r>
            <a:rPr lang="fr-BE" sz="1400" kern="1200" err="1"/>
            <a:t>refueling</a:t>
          </a:r>
          <a:r>
            <a:rPr lang="fr-BE" sz="1400" kern="1200"/>
            <a:t> infrastructures </a:t>
          </a:r>
          <a:r>
            <a:rPr lang="fr-BE" sz="1400" kern="1200" err="1"/>
            <a:t>needed</a:t>
          </a:r>
          <a:r>
            <a:rPr lang="fr-BE" sz="1400" kern="1200"/>
            <a:t> for alternative transport fuels in line </a:t>
          </a:r>
          <a:r>
            <a:rPr lang="fr-BE" sz="1400" kern="1200" err="1"/>
            <a:t>with</a:t>
          </a:r>
          <a:r>
            <a:rPr lang="fr-BE" sz="1400" kern="1200"/>
            <a:t> AFIR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400" kern="1200" err="1"/>
            <a:t>Increasingly</a:t>
          </a:r>
          <a:r>
            <a:rPr lang="fr-BE" sz="1400" kern="1200"/>
            <a:t> </a:t>
          </a:r>
          <a:r>
            <a:rPr lang="fr-BE" sz="1400" kern="1200" err="1"/>
            <a:t>recognizing</a:t>
          </a:r>
          <a:r>
            <a:rPr lang="fr-BE" sz="1400" kern="1200"/>
            <a:t> the </a:t>
          </a:r>
          <a:r>
            <a:rPr lang="fr-BE" sz="1400" kern="1200" err="1"/>
            <a:t>role</a:t>
          </a:r>
          <a:r>
            <a:rPr lang="fr-BE" sz="1400" kern="1200"/>
            <a:t> of ports as hubs for </a:t>
          </a:r>
          <a:r>
            <a:rPr lang="fr-BE" sz="1400" kern="1200" err="1"/>
            <a:t>decarbonization</a:t>
          </a:r>
          <a:r>
            <a:rPr lang="fr-BE" sz="1400" kern="1200"/>
            <a:t> of the </a:t>
          </a:r>
          <a:r>
            <a:rPr lang="fr-BE" sz="1400" kern="1200" err="1"/>
            <a:t>economy</a:t>
          </a:r>
          <a:r>
            <a:rPr lang="fr-BE" sz="1400" kern="1200"/>
            <a:t> and </a:t>
          </a:r>
          <a:r>
            <a:rPr lang="en-US" sz="1400" kern="1200" noProof="0"/>
            <a:t>imports</a:t>
          </a:r>
          <a:r>
            <a:rPr lang="fr-BE" sz="1400" kern="1200"/>
            <a:t> of </a:t>
          </a:r>
          <a:r>
            <a:rPr lang="fr-BE" sz="1400" kern="1200" err="1"/>
            <a:t>renewable</a:t>
          </a:r>
          <a:r>
            <a:rPr lang="fr-BE" sz="1400" kern="1200"/>
            <a:t> </a:t>
          </a:r>
          <a:r>
            <a:rPr lang="fr-BE" sz="1400" kern="1200" err="1"/>
            <a:t>hydrogen</a:t>
          </a:r>
          <a:r>
            <a:rPr lang="fr-BE" sz="1400" kern="1200"/>
            <a:t> – </a:t>
          </a:r>
          <a:r>
            <a:rPr lang="fr-BE" sz="1400" kern="1200" err="1"/>
            <a:t>opening</a:t>
          </a:r>
          <a:r>
            <a:rPr lang="fr-BE" sz="1400" kern="1200"/>
            <a:t> </a:t>
          </a:r>
          <a:r>
            <a:rPr lang="fr-BE" sz="1400" kern="1200" err="1"/>
            <a:t>them</a:t>
          </a:r>
          <a:r>
            <a:rPr lang="fr-BE" sz="1400" kern="1200"/>
            <a:t> </a:t>
          </a:r>
          <a:r>
            <a:rPr lang="fr-BE" sz="1400" kern="1200" err="1"/>
            <a:t>eligibility</a:t>
          </a:r>
          <a:r>
            <a:rPr lang="fr-BE" sz="1400" kern="1200"/>
            <a:t> to </a:t>
          </a:r>
          <a:r>
            <a:rPr lang="fr-BE" sz="1400" kern="1200" err="1"/>
            <a:t>funding</a:t>
          </a:r>
          <a:r>
            <a:rPr lang="fr-BE" sz="1400" kern="1200"/>
            <a:t> </a:t>
          </a:r>
          <a:r>
            <a:rPr lang="fr-BE" sz="1400" kern="1200" err="1"/>
            <a:t>through</a:t>
          </a:r>
          <a:r>
            <a:rPr lang="fr-BE" sz="1400" kern="1200"/>
            <a:t> the CEF Transport programme</a:t>
          </a:r>
        </a:p>
      </dsp:txBody>
      <dsp:txXfrm>
        <a:off x="0" y="1802664"/>
        <a:ext cx="6519917" cy="1515263"/>
      </dsp:txXfrm>
    </dsp:sp>
    <dsp:sp modelId="{E6AE0436-87CE-4637-8717-6FEA5FD89BCA}">
      <dsp:nvSpPr>
        <dsp:cNvPr id="0" name=""/>
        <dsp:cNvSpPr/>
      </dsp:nvSpPr>
      <dsp:spPr>
        <a:xfrm>
          <a:off x="325995" y="1358668"/>
          <a:ext cx="5932668" cy="6063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506" tIns="0" rIns="17250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b="1" kern="1200"/>
            <a:t>Trans </a:t>
          </a:r>
          <a:r>
            <a:rPr lang="fr-BE" sz="1800" b="1" kern="1200" err="1"/>
            <a:t>European</a:t>
          </a:r>
          <a:r>
            <a:rPr lang="fr-BE" sz="1800" b="1" kern="1200"/>
            <a:t> Network for Transport </a:t>
          </a:r>
          <a:r>
            <a:rPr lang="fr-BE" sz="1800" b="1" kern="1200" err="1"/>
            <a:t>Regulation</a:t>
          </a:r>
          <a:r>
            <a:rPr lang="fr-BE" sz="1800" b="1" kern="1200"/>
            <a:t> (TEN-T)</a:t>
          </a:r>
        </a:p>
      </dsp:txBody>
      <dsp:txXfrm>
        <a:off x="355595" y="1388268"/>
        <a:ext cx="5873468" cy="547156"/>
      </dsp:txXfrm>
    </dsp:sp>
    <dsp:sp modelId="{24373E06-752E-4906-96D4-093062367F82}">
      <dsp:nvSpPr>
        <dsp:cNvPr id="0" name=""/>
        <dsp:cNvSpPr/>
      </dsp:nvSpPr>
      <dsp:spPr>
        <a:xfrm>
          <a:off x="0" y="3687202"/>
          <a:ext cx="6519917" cy="62602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6018" tIns="208280" rIns="50601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400" kern="1200" err="1"/>
            <a:t>Requiring</a:t>
          </a:r>
          <a:r>
            <a:rPr lang="fr-BE" sz="1400" kern="1200"/>
            <a:t> </a:t>
          </a:r>
          <a:r>
            <a:rPr lang="fr-BE" sz="1400" kern="1200" err="1"/>
            <a:t>ships</a:t>
          </a:r>
          <a:r>
            <a:rPr lang="fr-BE" sz="1400" kern="1200"/>
            <a:t> to </a:t>
          </a:r>
          <a:r>
            <a:rPr lang="fr-BE" sz="1400" kern="1200" err="1"/>
            <a:t>progressively</a:t>
          </a:r>
          <a:r>
            <a:rPr lang="fr-BE" sz="1400" kern="1200"/>
            <a:t> switch to </a:t>
          </a:r>
          <a:r>
            <a:rPr lang="fr-BE" sz="1400" kern="1200" err="1"/>
            <a:t>sustainable</a:t>
          </a:r>
          <a:r>
            <a:rPr lang="fr-BE" sz="1400" kern="1200"/>
            <a:t> fuels, </a:t>
          </a:r>
          <a:r>
            <a:rPr lang="fr-BE" sz="1400" kern="1200" err="1"/>
            <a:t>including</a:t>
          </a:r>
          <a:r>
            <a:rPr lang="fr-BE" sz="1400" kern="1200"/>
            <a:t> </a:t>
          </a:r>
          <a:r>
            <a:rPr lang="fr-BE" sz="1400" kern="1200" err="1"/>
            <a:t>hydrogen</a:t>
          </a:r>
          <a:r>
            <a:rPr lang="fr-BE" sz="1400" kern="1200"/>
            <a:t> and </a:t>
          </a:r>
          <a:r>
            <a:rPr lang="fr-BE" sz="1400" kern="1200" err="1"/>
            <a:t>hydrogen</a:t>
          </a:r>
          <a:r>
            <a:rPr lang="fr-BE" sz="1400" kern="1200"/>
            <a:t> </a:t>
          </a:r>
          <a:r>
            <a:rPr lang="fr-BE" sz="1400" kern="1200" err="1"/>
            <a:t>derivatives</a:t>
          </a:r>
          <a:endParaRPr lang="fr-BE" sz="1400" kern="1200"/>
        </a:p>
      </dsp:txBody>
      <dsp:txXfrm>
        <a:off x="0" y="3687202"/>
        <a:ext cx="6519917" cy="626026"/>
      </dsp:txXfrm>
    </dsp:sp>
    <dsp:sp modelId="{25830373-B4E8-48E2-AA31-A65400277CF4}">
      <dsp:nvSpPr>
        <dsp:cNvPr id="0" name=""/>
        <dsp:cNvSpPr/>
      </dsp:nvSpPr>
      <dsp:spPr>
        <a:xfrm>
          <a:off x="325995" y="3377328"/>
          <a:ext cx="5040873" cy="4722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506" tIns="0" rIns="17250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b="1" kern="1200"/>
            <a:t>Fuel EU Maritime </a:t>
          </a:r>
          <a:r>
            <a:rPr lang="fr-BE" sz="1800" b="1" kern="1200" err="1"/>
            <a:t>Regulation</a:t>
          </a:r>
          <a:endParaRPr lang="fr-BE" sz="1800" b="1" kern="1200"/>
        </a:p>
      </dsp:txBody>
      <dsp:txXfrm>
        <a:off x="349048" y="3400381"/>
        <a:ext cx="4994767" cy="426127"/>
      </dsp:txXfrm>
    </dsp:sp>
    <dsp:sp modelId="{DCD77927-8E4C-4D2A-9872-2AEF970BD0D5}">
      <dsp:nvSpPr>
        <dsp:cNvPr id="0" name=""/>
        <dsp:cNvSpPr/>
      </dsp:nvSpPr>
      <dsp:spPr>
        <a:xfrm>
          <a:off x="0" y="4780421"/>
          <a:ext cx="6519917" cy="90268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6018" tIns="208280" rIns="50601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BE" sz="1400" kern="1200" err="1"/>
            <a:t>Revision</a:t>
          </a:r>
          <a:r>
            <a:rPr lang="fr-BE" sz="1400" kern="1200"/>
            <a:t> of the </a:t>
          </a:r>
          <a:r>
            <a:rPr lang="fr-BE" sz="1400" kern="1200" err="1"/>
            <a:t>regulation</a:t>
          </a:r>
          <a:r>
            <a:rPr lang="fr-BE" sz="1400" kern="1200"/>
            <a:t> </a:t>
          </a:r>
          <a:r>
            <a:rPr lang="fr-BE" sz="1400" kern="1200" err="1"/>
            <a:t>including</a:t>
          </a:r>
          <a:r>
            <a:rPr lang="fr-BE" sz="1400" kern="1200"/>
            <a:t> </a:t>
          </a:r>
          <a:r>
            <a:rPr lang="fr-BE" sz="1400" kern="1200" err="1"/>
            <a:t>hydrogen</a:t>
          </a:r>
          <a:r>
            <a:rPr lang="fr-BE" sz="1400" kern="1200"/>
            <a:t> transport infrastructures and </a:t>
          </a:r>
          <a:r>
            <a:rPr lang="fr-BE" sz="1400" kern="1200" err="1"/>
            <a:t>electrolysers</a:t>
          </a:r>
          <a:r>
            <a:rPr lang="fr-BE" sz="1400" kern="1200"/>
            <a:t> in the scope of the </a:t>
          </a:r>
          <a:r>
            <a:rPr lang="fr-BE" sz="1400" kern="1200" err="1"/>
            <a:t>Regulation</a:t>
          </a:r>
          <a:r>
            <a:rPr lang="fr-BE" sz="1400" kern="1200"/>
            <a:t> and </a:t>
          </a:r>
          <a:r>
            <a:rPr lang="fr-BE" sz="1400" kern="1200" err="1"/>
            <a:t>making</a:t>
          </a:r>
          <a:r>
            <a:rPr lang="fr-BE" sz="1400" kern="1200"/>
            <a:t> ports gain PCI </a:t>
          </a:r>
          <a:r>
            <a:rPr lang="fr-BE" sz="1400" kern="1200" err="1"/>
            <a:t>status</a:t>
          </a:r>
          <a:endParaRPr lang="fr-BE" sz="1400" kern="1200"/>
        </a:p>
      </dsp:txBody>
      <dsp:txXfrm>
        <a:off x="0" y="4780421"/>
        <a:ext cx="6519917" cy="902688"/>
      </dsp:txXfrm>
    </dsp:sp>
    <dsp:sp modelId="{FE466874-8CB5-4FF1-9B1A-39DA1BB8D02F}">
      <dsp:nvSpPr>
        <dsp:cNvPr id="0" name=""/>
        <dsp:cNvSpPr/>
      </dsp:nvSpPr>
      <dsp:spPr>
        <a:xfrm>
          <a:off x="325995" y="4372628"/>
          <a:ext cx="5660337" cy="5701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506" tIns="0" rIns="17250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b="1" kern="1200"/>
            <a:t>Trans-</a:t>
          </a:r>
          <a:r>
            <a:rPr lang="fr-BE" sz="1800" b="1" kern="1200" err="1"/>
            <a:t>European</a:t>
          </a:r>
          <a:r>
            <a:rPr lang="fr-BE" sz="1800" b="1" kern="1200"/>
            <a:t> Network for Energy </a:t>
          </a:r>
          <a:r>
            <a:rPr lang="fr-BE" sz="1800" b="1" kern="1200" err="1"/>
            <a:t>Regulation</a:t>
          </a:r>
          <a:r>
            <a:rPr lang="fr-BE" sz="1800" b="1" kern="1200"/>
            <a:t> (TEN-E)</a:t>
          </a:r>
        </a:p>
      </dsp:txBody>
      <dsp:txXfrm>
        <a:off x="353828" y="4400461"/>
        <a:ext cx="5604671" cy="5144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2843D-22A2-6B45-AB00-08C4D69D9D28}" type="datetimeFigureOut">
              <a:rPr lang="en-BE" smtClean="0"/>
              <a:t>03/29/2023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4DA13-ADED-A04D-9012-A546A5DC9DB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19098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4DA13-ADED-A04D-9012-A546A5DC9DBD}" type="slidenum">
              <a:rPr lang="en-BE" smtClean="0"/>
              <a:t>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28301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4DA13-ADED-A04D-9012-A546A5DC9DBD}" type="slidenum">
              <a:rPr lang="en-BE" smtClean="0"/>
              <a:t>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93437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- Trade association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4DA13-ADED-A04D-9012-A546A5DC9DBD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18918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Trade associations representing the entire hydrogen value-chain in Europe. Slide info.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4DA13-ADED-A04D-9012-A546A5DC9DBD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86639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/>
              <a:t>11 </a:t>
            </a:r>
            <a:r>
              <a:rPr lang="fr-BE" err="1"/>
              <a:t>working</a:t>
            </a:r>
            <a:r>
              <a:rPr lang="fr-BE"/>
              <a:t>-groups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4DA13-ADED-A04D-9012-A546A5DC9DBD}" type="slidenum">
              <a:rPr lang="en-BE" smtClean="0"/>
              <a:t>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47597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CHM – 2022 – Flagship yearly report, which presents the most comprehensive overview of the hydrogen sector in Europe.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4DA13-ADED-A04D-9012-A546A5DC9DBD}" type="slidenum">
              <a:rPr lang="en-BE" smtClean="0"/>
              <a:t>10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28360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FFBA5F-780D-4BFE-B055-7BBEB9A334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314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err="1"/>
              <a:t>Ammonia</a:t>
            </a:r>
            <a:r>
              <a:rPr lang="fr-BE"/>
              <a:t> for </a:t>
            </a:r>
            <a:r>
              <a:rPr lang="fr-BE" err="1"/>
              <a:t>bigger</a:t>
            </a:r>
            <a:r>
              <a:rPr lang="fr-BE"/>
              <a:t> </a:t>
            </a:r>
            <a:r>
              <a:rPr lang="fr-BE" err="1"/>
              <a:t>ships</a:t>
            </a:r>
            <a:r>
              <a:rPr lang="fr-BE"/>
              <a:t> (</a:t>
            </a:r>
            <a:r>
              <a:rPr lang="fr-BE" err="1"/>
              <a:t>bigger</a:t>
            </a:r>
            <a:r>
              <a:rPr lang="fr-BE"/>
              <a:t> </a:t>
            </a:r>
            <a:r>
              <a:rPr lang="fr-BE" err="1"/>
              <a:t>share</a:t>
            </a:r>
            <a:r>
              <a:rPr lang="fr-BE"/>
              <a:t> of </a:t>
            </a:r>
            <a:r>
              <a:rPr lang="fr-BE" err="1"/>
              <a:t>ships</a:t>
            </a:r>
            <a:r>
              <a:rPr lang="fr-BE"/>
              <a:t> and of </a:t>
            </a:r>
            <a:r>
              <a:rPr lang="fr-BE" err="1"/>
              <a:t>demand</a:t>
            </a:r>
            <a:r>
              <a:rPr lang="fr-BE"/>
              <a:t>) / </a:t>
            </a:r>
            <a:r>
              <a:rPr lang="fr-BE" err="1"/>
              <a:t>liquified</a:t>
            </a:r>
            <a:r>
              <a:rPr lang="fr-BE"/>
              <a:t> </a:t>
            </a:r>
            <a:r>
              <a:rPr lang="fr-BE" err="1"/>
              <a:t>hydrogen</a:t>
            </a:r>
            <a:r>
              <a:rPr lang="fr-BE"/>
              <a:t> and </a:t>
            </a:r>
            <a:r>
              <a:rPr lang="fr-BE" err="1"/>
              <a:t>compressed</a:t>
            </a:r>
            <a:r>
              <a:rPr lang="fr-BE"/>
              <a:t> h2 for </a:t>
            </a:r>
            <a:r>
              <a:rPr lang="fr-BE" err="1"/>
              <a:t>smaller</a:t>
            </a:r>
            <a:r>
              <a:rPr lang="fr-BE"/>
              <a:t> </a:t>
            </a:r>
            <a:r>
              <a:rPr lang="fr-BE" err="1"/>
              <a:t>ships</a:t>
            </a:r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492AB0-E405-9F4B-9911-214634425315}" type="slidenum">
              <a:rPr kumimoji="0" lang="en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89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err="1"/>
              <a:t>These</a:t>
            </a:r>
            <a:r>
              <a:rPr lang="fr-BE"/>
              <a:t> files are all </a:t>
            </a:r>
            <a:r>
              <a:rPr lang="fr-BE" err="1"/>
              <a:t>still</a:t>
            </a:r>
            <a:r>
              <a:rPr lang="fr-BE"/>
              <a:t> in </a:t>
            </a:r>
            <a:r>
              <a:rPr lang="fr-BE" err="1"/>
              <a:t>negotiations</a:t>
            </a:r>
            <a:r>
              <a:rPr lang="fr-BE"/>
              <a:t> </a:t>
            </a:r>
            <a:r>
              <a:rPr lang="fr-BE" err="1"/>
              <a:t>between</a:t>
            </a:r>
            <a:r>
              <a:rPr lang="fr-BE"/>
              <a:t> the </a:t>
            </a:r>
            <a:r>
              <a:rPr lang="fr-BE" err="1"/>
              <a:t>European</a:t>
            </a:r>
            <a:r>
              <a:rPr lang="fr-BE"/>
              <a:t> institutions but </a:t>
            </a:r>
            <a:r>
              <a:rPr lang="fr-BE" err="1"/>
              <a:t>should</a:t>
            </a:r>
            <a:r>
              <a:rPr lang="fr-BE"/>
              <a:t> </a:t>
            </a:r>
            <a:r>
              <a:rPr lang="fr-BE" err="1"/>
              <a:t>be</a:t>
            </a:r>
            <a:r>
              <a:rPr lang="fr-BE"/>
              <a:t> </a:t>
            </a:r>
            <a:r>
              <a:rPr lang="fr-BE" err="1"/>
              <a:t>adopted</a:t>
            </a:r>
            <a:r>
              <a:rPr lang="fr-BE"/>
              <a:t> </a:t>
            </a:r>
            <a:r>
              <a:rPr lang="fr-BE" err="1"/>
              <a:t>soon</a:t>
            </a:r>
            <a:endParaRPr lang="fr-BE">
              <a:cs typeface="Calibri" panose="020F0502020204030204"/>
            </a:endParaRPr>
          </a:p>
          <a:p>
            <a:endParaRPr lang="fr-BE">
              <a:cs typeface="Calibri" panose="020F0502020204030204"/>
            </a:endParaRPr>
          </a:p>
          <a:p>
            <a:endParaRPr lang="fr-BE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9655C7-BB8D-4580-A738-4411B9A2F0F3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541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hyperlink" Target="mailto:events@hydrogeneurope.eu" TargetMode="External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3.png"/><Relationship Id="rId4" Type="http://schemas.openxmlformats.org/officeDocument/2006/relationships/hyperlink" Target="mailto:secretatariat@hydrogeneurope.eu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hyperlink" Target="mailto:secretatariat@hydrogeneurope.eu" TargetMode="Externa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hyperlink" Target="mailto:secretatariat@hydrogeneurope.eu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dibujo de un bosque&#10;&#10;Descripción generada automáticamente con confianza media">
            <a:extLst>
              <a:ext uri="{FF2B5EF4-FFF2-40B4-BE49-F238E27FC236}">
                <a16:creationId xmlns:a16="http://schemas.microsoft.com/office/drawing/2014/main" id="{C2AC2A4A-E960-ED4D-B3F5-737584513C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517413" y="-962527"/>
            <a:ext cx="6310880" cy="879743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A0412068-B89B-B6E7-069E-9C56E0B0F421}"/>
              </a:ext>
            </a:extLst>
          </p:cNvPr>
          <p:cNvSpPr/>
          <p:nvPr userDrawn="1"/>
        </p:nvSpPr>
        <p:spPr>
          <a:xfrm>
            <a:off x="546802" y="611132"/>
            <a:ext cx="8923441" cy="2219373"/>
          </a:xfrm>
          <a:prstGeom prst="rect">
            <a:avLst/>
          </a:prstGeom>
          <a:solidFill>
            <a:srgbClr val="0D9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agen 4" descr="Forma, Polígono&#10;&#10;Descripción generada automáticamente">
            <a:extLst>
              <a:ext uri="{FF2B5EF4-FFF2-40B4-BE49-F238E27FC236}">
                <a16:creationId xmlns:a16="http://schemas.microsoft.com/office/drawing/2014/main" id="{9D6EC2F0-EC35-0245-B433-E69743A278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603" y="2620736"/>
            <a:ext cx="4838700" cy="5486400"/>
          </a:xfrm>
          <a:prstGeom prst="rect">
            <a:avLst/>
          </a:prstGeom>
        </p:spPr>
      </p:pic>
      <p:pic>
        <p:nvPicPr>
          <p:cNvPr id="6" name="Imagen 5" descr="Texto&#10;&#10;Descripción generada automáticamente con confianza baja">
            <a:extLst>
              <a:ext uri="{FF2B5EF4-FFF2-40B4-BE49-F238E27FC236}">
                <a16:creationId xmlns:a16="http://schemas.microsoft.com/office/drawing/2014/main" id="{BC7E62D8-0924-564A-9F4C-C80AE9817E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37582" y="4807344"/>
            <a:ext cx="1995476" cy="754592"/>
          </a:xfrm>
          <a:prstGeom prst="rect">
            <a:avLst/>
          </a:prstGeom>
        </p:spPr>
      </p:pic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B9838FFE-98EE-404A-9B1D-B9ECABC0A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4655" y="872444"/>
            <a:ext cx="8147050" cy="620833"/>
          </a:xfrm>
          <a:prstGeom prst="rect">
            <a:avLst/>
          </a:prstGeom>
        </p:spPr>
        <p:txBody>
          <a:bodyPr/>
          <a:lstStyle>
            <a:lvl1pPr>
              <a:defRPr lang="es-ES" sz="4000" b="1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4000" b="1" i="0" kern="1200" dirty="0" smtClean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4000" b="1" i="0" kern="1200" dirty="0" smtClean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4000" b="1" i="0" kern="1200" dirty="0" smtClean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s-ES" sz="4000" b="1" i="0" kern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3F3A51FC-D1DE-7941-AE3B-213F5DDE00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1493838"/>
            <a:ext cx="8147050" cy="60483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Presentation</a:t>
            </a:r>
            <a:r>
              <a:rPr lang="es-ES"/>
              <a:t> sub-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3496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Forma, Polígono&#10;&#10;Descripción generada automáticamente">
            <a:extLst>
              <a:ext uri="{FF2B5EF4-FFF2-40B4-BE49-F238E27FC236}">
                <a16:creationId xmlns:a16="http://schemas.microsoft.com/office/drawing/2014/main" id="{3FB13C26-8B1D-1B46-A17C-BEF091CA31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434" y="3543087"/>
            <a:ext cx="3888566" cy="3314913"/>
          </a:xfrm>
          <a:prstGeom prst="rect">
            <a:avLst/>
          </a:prstGeom>
        </p:spPr>
      </p:pic>
      <p:pic>
        <p:nvPicPr>
          <p:cNvPr id="4" name="Imagen 3" descr="Texto&#10;&#10;Descripción generada automáticamente con confianza baja">
            <a:extLst>
              <a:ext uri="{FF2B5EF4-FFF2-40B4-BE49-F238E27FC236}">
                <a16:creationId xmlns:a16="http://schemas.microsoft.com/office/drawing/2014/main" id="{2403255F-E308-F54E-9478-EA0057FBC3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BCCC1FE9-53F7-DA45-83B4-E54D956FD6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058" y="1087746"/>
            <a:ext cx="11312724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AA589E-A85B-CF4B-AAB0-BCBF589C41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058" y="516411"/>
            <a:ext cx="8099425" cy="320675"/>
          </a:xfrm>
          <a:prstGeom prst="rect">
            <a:avLst/>
          </a:prstGeom>
        </p:spPr>
        <p:txBody>
          <a:bodyPr/>
          <a:lstStyle>
            <a:lvl1pPr>
              <a:defRPr lang="es-ES" sz="2400" b="0" i="0" kern="1200" dirty="0" smtClean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subtitle</a:t>
            </a:r>
            <a:endParaRPr lang="en-GB"/>
          </a:p>
        </p:txBody>
      </p:sp>
      <p:sp>
        <p:nvSpPr>
          <p:cNvPr id="10" name="Marcador de texto 21">
            <a:extLst>
              <a:ext uri="{FF2B5EF4-FFF2-40B4-BE49-F238E27FC236}">
                <a16:creationId xmlns:a16="http://schemas.microsoft.com/office/drawing/2014/main" id="{7597E0A1-B811-D144-A806-62D2760A91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32577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s-ES" sz="2800" b="1" i="0" kern="1200" dirty="0" smtClean="0">
                <a:solidFill>
                  <a:srgbClr val="0D988A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215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dibujo de un bosque&#10;&#10;Descripción generada automáticamente con confianza media">
            <a:extLst>
              <a:ext uri="{FF2B5EF4-FFF2-40B4-BE49-F238E27FC236}">
                <a16:creationId xmlns:a16="http://schemas.microsoft.com/office/drawing/2014/main" id="{C2AC2A4A-E960-ED4D-B3F5-737584513C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517413" y="-962527"/>
            <a:ext cx="6310880" cy="879743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A0412068-B89B-B6E7-069E-9C56E0B0F421}"/>
              </a:ext>
            </a:extLst>
          </p:cNvPr>
          <p:cNvSpPr/>
          <p:nvPr/>
        </p:nvSpPr>
        <p:spPr>
          <a:xfrm>
            <a:off x="546802" y="611132"/>
            <a:ext cx="8923441" cy="2219373"/>
          </a:xfrm>
          <a:prstGeom prst="rect">
            <a:avLst/>
          </a:prstGeom>
          <a:solidFill>
            <a:srgbClr val="0D9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Imagen 4" descr="Forma, Polígono&#10;&#10;Descripción generada automáticamente">
            <a:extLst>
              <a:ext uri="{FF2B5EF4-FFF2-40B4-BE49-F238E27FC236}">
                <a16:creationId xmlns:a16="http://schemas.microsoft.com/office/drawing/2014/main" id="{9D6EC2F0-EC35-0245-B433-E69743A278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603" y="2620736"/>
            <a:ext cx="4838700" cy="5486400"/>
          </a:xfrm>
          <a:prstGeom prst="rect">
            <a:avLst/>
          </a:prstGeom>
        </p:spPr>
      </p:pic>
      <p:pic>
        <p:nvPicPr>
          <p:cNvPr id="6" name="Imagen 5" descr="Texto&#10;&#10;Descripción generada automáticamente con confianza baja">
            <a:extLst>
              <a:ext uri="{FF2B5EF4-FFF2-40B4-BE49-F238E27FC236}">
                <a16:creationId xmlns:a16="http://schemas.microsoft.com/office/drawing/2014/main" id="{BC7E62D8-0924-564A-9F4C-C80AE9817E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7582" y="4807344"/>
            <a:ext cx="1995476" cy="754592"/>
          </a:xfrm>
          <a:prstGeom prst="rect">
            <a:avLst/>
          </a:prstGeom>
        </p:spPr>
      </p:pic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B9838FFE-98EE-404A-9B1D-B9ECABC0A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4655" y="872444"/>
            <a:ext cx="8147050" cy="620833"/>
          </a:xfrm>
          <a:prstGeom prst="rect">
            <a:avLst/>
          </a:prstGeom>
        </p:spPr>
        <p:txBody>
          <a:bodyPr/>
          <a:lstStyle>
            <a:lvl1pPr>
              <a:defRPr lang="es-ES" sz="4000" b="1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4000" b="1" i="0" kern="1200" dirty="0" smtClean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4000" b="1" i="0" kern="1200" dirty="0" smtClean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4000" b="1" i="0" kern="1200" dirty="0" smtClean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s-ES" sz="4000" b="1" i="0" kern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3F3A51FC-D1DE-7941-AE3B-213F5DDE00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1493838"/>
            <a:ext cx="8147050" cy="604837"/>
          </a:xfrm>
          <a:prstGeom prst="rect">
            <a:avLst/>
          </a:prstGeom>
        </p:spPr>
        <p:txBody>
          <a:bodyPr/>
          <a:lstStyle>
            <a:lvl1pPr>
              <a:defRPr sz="2800" b="0" i="0">
                <a:solidFill>
                  <a:schemeClr val="bg1"/>
                </a:solidFill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subtitle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7859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tiqu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5" descr="Forma, Polígono&#10;&#10;Descripción generada automáticamente">
            <a:extLst>
              <a:ext uri="{FF2B5EF4-FFF2-40B4-BE49-F238E27FC236}">
                <a16:creationId xmlns:a16="http://schemas.microsoft.com/office/drawing/2014/main" id="{5C848107-1382-6498-789D-3E21311ED9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434" y="3543087"/>
            <a:ext cx="3888566" cy="3314913"/>
          </a:xfrm>
          <a:prstGeom prst="rect">
            <a:avLst/>
          </a:prstGeom>
        </p:spPr>
      </p:pic>
      <p:pic>
        <p:nvPicPr>
          <p:cNvPr id="4" name="Imagen 3" descr="Texto&#10;&#10;Descripción generada automáticamente con confianza baja">
            <a:extLst>
              <a:ext uri="{FF2B5EF4-FFF2-40B4-BE49-F238E27FC236}">
                <a16:creationId xmlns:a16="http://schemas.microsoft.com/office/drawing/2014/main" id="{3B3EF2FB-3732-E466-B2ED-9616494A21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1"/>
            <a:ext cx="1209040" cy="457200"/>
          </a:xfrm>
          <a:prstGeom prst="rect">
            <a:avLst/>
          </a:prstGeom>
        </p:spPr>
      </p:pic>
      <p:sp>
        <p:nvSpPr>
          <p:cNvPr id="5" name="Marcador de texto 21">
            <a:extLst>
              <a:ext uri="{FF2B5EF4-FFF2-40B4-BE49-F238E27FC236}">
                <a16:creationId xmlns:a16="http://schemas.microsoft.com/office/drawing/2014/main" id="{BC8C9FFD-F192-B7BC-BC1B-36574CAA6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204019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s-ES" sz="2800" b="1" i="0" kern="1200" dirty="0" smtClean="0">
                <a:solidFill>
                  <a:srgbClr val="0D988A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Etiquette</a:t>
            </a:r>
            <a:endParaRPr lang="es-E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A9185BF-83FB-91D1-ECB3-CB63474E1C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58" y="950715"/>
            <a:ext cx="720000" cy="72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5D06BC-8DB0-3B26-BB3F-24AF97CE65F1}"/>
              </a:ext>
            </a:extLst>
          </p:cNvPr>
          <p:cNvSpPr txBox="1"/>
          <p:nvPr/>
        </p:nvSpPr>
        <p:spPr>
          <a:xfrm>
            <a:off x="1285294" y="1018327"/>
            <a:ext cx="4500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Please remember to include your first/last name and organisation when joining.</a:t>
            </a:r>
            <a:endParaRPr lang="en-GB" sz="16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5041E6-C37E-63D7-808A-FDAB37D5B9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85294" y="2253546"/>
            <a:ext cx="4500000" cy="58477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en-US" sz="1600" b="0" i="0" u="none" strike="noStrike" kern="1200" baseline="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0" algn="l" defTabSz="914400" rtl="0" eaLnBrk="1" latinLnBrk="0" hangingPunct="1">
              <a:defRPr lang="en-US" sz="1600" b="0" i="0" u="none" strike="noStrike" kern="1200" baseline="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0" algn="l" defTabSz="914400" rtl="0" eaLnBrk="1" latinLnBrk="0" hangingPunct="1">
              <a:defRPr lang="en-US" sz="1600" b="0" i="0" u="none" strike="noStrike" kern="1200" baseline="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0" algn="l" defTabSz="914400" rtl="0" eaLnBrk="1" latinLnBrk="0" hangingPunct="1">
              <a:defRPr lang="en-US" sz="1600" b="0" i="0" u="none" strike="noStrike" kern="1200" baseline="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0" algn="l" defTabSz="914400" rtl="0" eaLnBrk="1" latinLnBrk="0" hangingPunct="1">
              <a:defRPr lang="en-GB" sz="1600" b="0" i="0" u="none" strike="noStrike" kern="1200" baseline="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59DBFEF4-0D77-AC07-677A-E8C7701DED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58" y="3370719"/>
            <a:ext cx="720000" cy="72000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5627523-7AF3-698A-DFD9-AB57910297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58" y="2170698"/>
            <a:ext cx="720000" cy="72000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01A93A4-3FBE-11DE-4A14-923704BA0D3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889" y="4975972"/>
            <a:ext cx="720000" cy="72000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42A1179D-E999-40AD-0C7B-796CD2281E8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889" y="3543087"/>
            <a:ext cx="720000" cy="72000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286144A-4803-EA80-19E4-170E4D4ECF1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889" y="950714"/>
            <a:ext cx="720000" cy="72000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DECFEB3C-C91A-CEA1-DD7B-7FFF3F644CB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58" y="4740492"/>
            <a:ext cx="720000" cy="720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E4A33E4-B3DA-2C81-C0DC-44266A106C1C}"/>
              </a:ext>
            </a:extLst>
          </p:cNvPr>
          <p:cNvSpPr txBox="1"/>
          <p:nvPr/>
        </p:nvSpPr>
        <p:spPr>
          <a:xfrm>
            <a:off x="1285294" y="3126099"/>
            <a:ext cx="4500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defTabSz="914400" rtl="0" eaLnBrk="1" latinLnBrk="0" hangingPunct="1"/>
            <a:r>
              <a:rPr lang="en-GB" sz="16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Your audio will be automatically muted. You can unmute yourself if you have a question/remark. Please use the “raise hand” function before speaking. Feel free to use the chat function at any time.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AD9C00-B7C9-9BA0-7501-330A5D4F0EEA}"/>
              </a:ext>
            </a:extLst>
          </p:cNvPr>
          <p:cNvSpPr txBox="1"/>
          <p:nvPr/>
        </p:nvSpPr>
        <p:spPr>
          <a:xfrm>
            <a:off x="1285294" y="4808104"/>
            <a:ext cx="4500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defTabSz="914400" rtl="0" eaLnBrk="1" latinLnBrk="0" hangingPunct="1"/>
            <a:r>
              <a:rPr lang="en-GB" sz="16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This meeting will be recorded. </a:t>
            </a:r>
          </a:p>
          <a:p>
            <a:pPr marL="0" algn="l" defTabSz="914400" rtl="0" eaLnBrk="1" latinLnBrk="0" hangingPunct="1"/>
            <a:r>
              <a:rPr lang="en-GB" sz="1600" b="0" i="0" u="none" strike="noStrike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The presentation will also be available, and please note that it’s a members-only meeting; therefore, we kindly ask you not to share it externally.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AA8D76-413F-8EFC-3663-E4827420A53A}"/>
              </a:ext>
            </a:extLst>
          </p:cNvPr>
          <p:cNvSpPr txBox="1"/>
          <p:nvPr/>
        </p:nvSpPr>
        <p:spPr>
          <a:xfrm>
            <a:off x="7081113" y="1018327"/>
            <a:ext cx="4500000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If you are following via phone:</a:t>
            </a:r>
          </a:p>
          <a:p>
            <a:pPr marL="285750" indent="-285750">
              <a:buFontTx/>
              <a:buBlip>
                <a:blip r:embed="rId11"/>
              </a:buBlip>
            </a:pPr>
            <a:r>
              <a:rPr lang="en-GB" sz="16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We will unmute you on Zoom, but make sure you mute yourself using your phone.</a:t>
            </a:r>
          </a:p>
          <a:p>
            <a:pPr marL="285750" indent="-285750">
              <a:buFontTx/>
              <a:buBlip>
                <a:blip r:embed="rId11"/>
              </a:buBlip>
            </a:pPr>
            <a:r>
              <a:rPr lang="en-GB" sz="16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Send an email with the word ‘Attendance’ in the subject to </a:t>
            </a:r>
            <a:r>
              <a:rPr lang="en-GB" sz="1600" b="0" i="0" u="none" strike="noStrike" baseline="0">
                <a:solidFill>
                  <a:srgbClr val="0462C1"/>
                </a:solidFill>
                <a:latin typeface="Calibri" panose="020F0502020204030204" pitchFamily="34" charset="0"/>
                <a:hlinkClick r:id="rId12"/>
              </a:rPr>
              <a:t>events@hydrogeneurope.eu</a:t>
            </a:r>
            <a:r>
              <a:rPr lang="en-GB" sz="1600" b="0" i="0" u="none" strike="noStrike" baseline="0">
                <a:solidFill>
                  <a:srgbClr val="0462C1"/>
                </a:solidFill>
                <a:latin typeface="Calibri" panose="020F0502020204030204" pitchFamily="34" charset="0"/>
              </a:rPr>
              <a:t> </a:t>
            </a:r>
            <a:r>
              <a:rPr lang="en-GB" sz="16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to keep track of participants. If you experience any technical issues, let us know.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FCAA98-D0EA-5D16-EBD9-13DF2805C536}"/>
              </a:ext>
            </a:extLst>
          </p:cNvPr>
          <p:cNvSpPr txBox="1"/>
          <p:nvPr/>
        </p:nvSpPr>
        <p:spPr>
          <a:xfrm>
            <a:off x="7081113" y="3508976"/>
            <a:ext cx="450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In case of any questions regarding WG/SG schedule, materials, and registration, please consult the </a:t>
            </a:r>
            <a:r>
              <a:rPr lang="en-GB" sz="1600" b="0" i="0" u="none" strike="noStrike" baseline="0">
                <a:solidFill>
                  <a:srgbClr val="0462C1"/>
                </a:solidFill>
                <a:latin typeface="Calibri" panose="020F0502020204030204" pitchFamily="34" charset="0"/>
              </a:rPr>
              <a:t>Members Only Area.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BD2D0B-218F-4FF6-832B-718BB48D2DEB}"/>
              </a:ext>
            </a:extLst>
          </p:cNvPr>
          <p:cNvSpPr txBox="1"/>
          <p:nvPr/>
        </p:nvSpPr>
        <p:spPr>
          <a:xfrm>
            <a:off x="7081113" y="5043584"/>
            <a:ext cx="4500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For any other inquiries, reach out to our Secretariat </a:t>
            </a:r>
            <a:r>
              <a:rPr lang="en-GB" sz="1600" b="0" i="0" u="none" strike="noStrike" baseline="0">
                <a:solidFill>
                  <a:srgbClr val="0462C1"/>
                </a:solidFill>
                <a:latin typeface="Calibri" panose="020F0502020204030204" pitchFamily="34" charset="0"/>
              </a:rPr>
              <a:t>secretariat@hydrogeneurope.eu</a:t>
            </a:r>
          </a:p>
        </p:txBody>
      </p:sp>
    </p:spTree>
    <p:extLst>
      <p:ext uri="{BB962C8B-B14F-4D97-AF65-F5344CB8AC3E}">
        <p14:creationId xmlns:p14="http://schemas.microsoft.com/office/powerpoint/2010/main" val="4154436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Forma, Polígono&#10;&#10;Descripción generada automáticamente">
            <a:extLst>
              <a:ext uri="{FF2B5EF4-FFF2-40B4-BE49-F238E27FC236}">
                <a16:creationId xmlns:a16="http://schemas.microsoft.com/office/drawing/2014/main" id="{3FB13C26-8B1D-1B46-A17C-BEF091CA31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434" y="3543087"/>
            <a:ext cx="3888566" cy="3314913"/>
          </a:xfrm>
          <a:prstGeom prst="rect">
            <a:avLst/>
          </a:prstGeom>
        </p:spPr>
      </p:pic>
      <p:pic>
        <p:nvPicPr>
          <p:cNvPr id="4" name="Imagen 3" descr="Texto&#10;&#10;Descripción generada automáticamente con confianza baja">
            <a:extLst>
              <a:ext uri="{FF2B5EF4-FFF2-40B4-BE49-F238E27FC236}">
                <a16:creationId xmlns:a16="http://schemas.microsoft.com/office/drawing/2014/main" id="{2403255F-E308-F54E-9478-EA0057FBC3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E01542F4-907E-E546-B7F9-4560C305BA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9318" y="1087746"/>
            <a:ext cx="5372100" cy="484187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s-ES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BCCC1FE9-53F7-DA45-83B4-E54D956FD6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058" y="1087746"/>
            <a:ext cx="5422900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AA589E-A85B-CF4B-AAB0-BCBF589C41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058" y="516411"/>
            <a:ext cx="8099425" cy="320675"/>
          </a:xfrm>
          <a:prstGeom prst="rect">
            <a:avLst/>
          </a:prstGeom>
        </p:spPr>
        <p:txBody>
          <a:bodyPr/>
          <a:lstStyle>
            <a:lvl1pPr>
              <a:defRPr lang="es-ES" sz="2400" b="0" i="0" kern="1200" dirty="0" smtClean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subtitle</a:t>
            </a:r>
            <a:endParaRPr lang="en-GB"/>
          </a:p>
        </p:txBody>
      </p:sp>
      <p:sp>
        <p:nvSpPr>
          <p:cNvPr id="10" name="Marcador de texto 21">
            <a:extLst>
              <a:ext uri="{FF2B5EF4-FFF2-40B4-BE49-F238E27FC236}">
                <a16:creationId xmlns:a16="http://schemas.microsoft.com/office/drawing/2014/main" id="{7597E0A1-B811-D144-A806-62D2760A91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32577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s-ES" sz="2800" b="1" i="0" kern="1200" dirty="0" smtClean="0">
                <a:solidFill>
                  <a:srgbClr val="0D988A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851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Forma, Polígono&#10;&#10;Descripción generada automáticamente">
            <a:extLst>
              <a:ext uri="{FF2B5EF4-FFF2-40B4-BE49-F238E27FC236}">
                <a16:creationId xmlns:a16="http://schemas.microsoft.com/office/drawing/2014/main" id="{3FB13C26-8B1D-1B46-A17C-BEF091CA31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434" y="3543087"/>
            <a:ext cx="3888566" cy="3314913"/>
          </a:xfrm>
          <a:prstGeom prst="rect">
            <a:avLst/>
          </a:prstGeom>
        </p:spPr>
      </p:pic>
      <p:pic>
        <p:nvPicPr>
          <p:cNvPr id="4" name="Imagen 3" descr="Texto&#10;&#10;Descripción generada automáticamente con confianza baja">
            <a:extLst>
              <a:ext uri="{FF2B5EF4-FFF2-40B4-BE49-F238E27FC236}">
                <a16:creationId xmlns:a16="http://schemas.microsoft.com/office/drawing/2014/main" id="{2403255F-E308-F54E-9478-EA0057FBC3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E01542F4-907E-E546-B7F9-4560C305BA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9318" y="1087746"/>
            <a:ext cx="5372100" cy="484187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s-ES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BCCC1FE9-53F7-DA45-83B4-E54D956FD6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058" y="1087746"/>
            <a:ext cx="5422900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5D227395-5D86-48A6-4A15-AD3A5C4891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058" y="516411"/>
            <a:ext cx="8099425" cy="320675"/>
          </a:xfrm>
          <a:prstGeom prst="rect">
            <a:avLst/>
          </a:prstGeom>
        </p:spPr>
        <p:txBody>
          <a:bodyPr/>
          <a:lstStyle>
            <a:lvl1pPr>
              <a:defRPr lang="es-ES" sz="2400" b="0" i="0" kern="1200" dirty="0" smtClean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subtitle</a:t>
            </a:r>
            <a:endParaRPr lang="en-GB"/>
          </a:p>
        </p:txBody>
      </p:sp>
      <p:sp>
        <p:nvSpPr>
          <p:cNvPr id="5" name="Marcador de texto 21">
            <a:extLst>
              <a:ext uri="{FF2B5EF4-FFF2-40B4-BE49-F238E27FC236}">
                <a16:creationId xmlns:a16="http://schemas.microsoft.com/office/drawing/2014/main" id="{A4461AFA-6336-BB7C-A1AE-96B71F7DD0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32577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s-ES" sz="2800" b="1" i="0" kern="1200" dirty="0" smtClean="0">
                <a:solidFill>
                  <a:srgbClr val="0D988A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7110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sign_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Forma, Polígono&#10;&#10;Descripción generada automáticamente">
            <a:extLst>
              <a:ext uri="{FF2B5EF4-FFF2-40B4-BE49-F238E27FC236}">
                <a16:creationId xmlns:a16="http://schemas.microsoft.com/office/drawing/2014/main" id="{3FB13C26-8B1D-1B46-A17C-BEF091CA31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434" y="3543087"/>
            <a:ext cx="3888566" cy="3314913"/>
          </a:xfrm>
          <a:prstGeom prst="rect">
            <a:avLst/>
          </a:prstGeom>
        </p:spPr>
      </p:pic>
      <p:pic>
        <p:nvPicPr>
          <p:cNvPr id="4" name="Imagen 3" descr="Texto&#10;&#10;Descripción generada automáticamente con confianza baja">
            <a:extLst>
              <a:ext uri="{FF2B5EF4-FFF2-40B4-BE49-F238E27FC236}">
                <a16:creationId xmlns:a16="http://schemas.microsoft.com/office/drawing/2014/main" id="{2403255F-E308-F54E-9478-EA0057FBC3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5D227395-5D86-48A6-4A15-AD3A5C4891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058" y="516411"/>
            <a:ext cx="8099425" cy="320675"/>
          </a:xfrm>
          <a:prstGeom prst="rect">
            <a:avLst/>
          </a:prstGeom>
        </p:spPr>
        <p:txBody>
          <a:bodyPr/>
          <a:lstStyle>
            <a:lvl1pPr>
              <a:defRPr lang="es-ES" sz="2400" b="0" i="0" kern="1200" dirty="0" smtClean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subtitle</a:t>
            </a:r>
            <a:endParaRPr lang="en-GB"/>
          </a:p>
        </p:txBody>
      </p:sp>
      <p:sp>
        <p:nvSpPr>
          <p:cNvPr id="5" name="Marcador de texto 21">
            <a:extLst>
              <a:ext uri="{FF2B5EF4-FFF2-40B4-BE49-F238E27FC236}">
                <a16:creationId xmlns:a16="http://schemas.microsoft.com/office/drawing/2014/main" id="{A4461AFA-6336-BB7C-A1AE-96B71F7DD0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32577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s-ES" sz="2800" b="1" i="0" kern="1200" dirty="0" smtClean="0">
                <a:solidFill>
                  <a:srgbClr val="0D988A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7515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Descripción generada automáticamente con confianza baja">
            <a:extLst>
              <a:ext uri="{FF2B5EF4-FFF2-40B4-BE49-F238E27FC236}">
                <a16:creationId xmlns:a16="http://schemas.microsoft.com/office/drawing/2014/main" id="{3DFEC7B4-3ED5-9B45-A73F-C194B89B07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048" y="187092"/>
            <a:ext cx="453368" cy="457200"/>
          </a:xfrm>
          <a:prstGeom prst="rect">
            <a:avLst/>
          </a:prstGeom>
        </p:spPr>
      </p:pic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B8E0AD06-DAD0-C64D-87F1-8266A61EBA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5423" y="892031"/>
            <a:ext cx="5422900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5DBC25C-C5ED-F959-8FBA-1DBF6C5E57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723" y="652281"/>
            <a:ext cx="5920639" cy="6053439"/>
          </a:xfrm>
          <a:prstGeom prst="rect">
            <a:avLst/>
          </a:prstGeom>
        </p:spPr>
      </p:pic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E16F2934-730B-D62B-177A-A07BFA6046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024" y="516411"/>
            <a:ext cx="8099425" cy="320675"/>
          </a:xfrm>
          <a:prstGeom prst="rect">
            <a:avLst/>
          </a:prstGeom>
        </p:spPr>
        <p:txBody>
          <a:bodyPr/>
          <a:lstStyle>
            <a:lvl1pPr>
              <a:defRPr lang="es-ES" sz="2400" b="0" i="0" kern="1200" dirty="0" smtClean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subtitle</a:t>
            </a:r>
            <a:endParaRPr lang="en-GB"/>
          </a:p>
        </p:txBody>
      </p:sp>
      <p:sp>
        <p:nvSpPr>
          <p:cNvPr id="3" name="Marcador de texto 21">
            <a:extLst>
              <a:ext uri="{FF2B5EF4-FFF2-40B4-BE49-F238E27FC236}">
                <a16:creationId xmlns:a16="http://schemas.microsoft.com/office/drawing/2014/main" id="{C95ABC33-DFCC-74C7-271D-F83C00C909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3079" y="132577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s-ES" sz="2800" b="1" i="0" kern="1200" dirty="0" smtClean="0">
                <a:solidFill>
                  <a:srgbClr val="0D988A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0155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4B71327-81CE-D44C-9465-C00DEE7D38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91" t="17454" r="-9500" b="17454"/>
          <a:stretch/>
        </p:blipFill>
        <p:spPr>
          <a:xfrm>
            <a:off x="-1" y="0"/>
            <a:ext cx="8925169" cy="6858000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6E67F0D-8FFC-7746-9AD4-8D8D59F78F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58" y="2326481"/>
            <a:ext cx="5626100" cy="22050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Marcador de texto 14">
            <a:extLst>
              <a:ext uri="{FF2B5EF4-FFF2-40B4-BE49-F238E27FC236}">
                <a16:creationId xmlns:a16="http://schemas.microsoft.com/office/drawing/2014/main" id="{99FE2456-4D6C-BD4A-B9F2-317267EA54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0257" y="1087959"/>
            <a:ext cx="4190760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pic>
        <p:nvPicPr>
          <p:cNvPr id="18" name="Imagen 17" descr="Texto&#10;&#10;Descripción generada automáticamente con confianza baja">
            <a:extLst>
              <a:ext uri="{FF2B5EF4-FFF2-40B4-BE49-F238E27FC236}">
                <a16:creationId xmlns:a16="http://schemas.microsoft.com/office/drawing/2014/main" id="{403BC289-85CD-2D48-8E74-6D24083639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A32CFE22-BC2C-18CE-355C-3385B166D2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058" y="516411"/>
            <a:ext cx="8099425" cy="320675"/>
          </a:xfrm>
          <a:prstGeom prst="rect">
            <a:avLst/>
          </a:prstGeom>
        </p:spPr>
        <p:txBody>
          <a:bodyPr/>
          <a:lstStyle>
            <a:lvl1pPr>
              <a:defRPr lang="es-ES" sz="2400" b="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subtitle</a:t>
            </a:r>
            <a:endParaRPr lang="en-GB"/>
          </a:p>
        </p:txBody>
      </p:sp>
      <p:sp>
        <p:nvSpPr>
          <p:cNvPr id="4" name="Marcador de texto 21">
            <a:extLst>
              <a:ext uri="{FF2B5EF4-FFF2-40B4-BE49-F238E27FC236}">
                <a16:creationId xmlns:a16="http://schemas.microsoft.com/office/drawing/2014/main" id="{0C68C254-CF1E-807F-9C26-1146B93B6D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32577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s-ES" sz="2800" b="1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1526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lide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1D42CAC-85C7-C289-C747-7C7B0F12AB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713" y="0"/>
            <a:ext cx="11613886" cy="6858000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6E67F0D-8FFC-7746-9AD4-8D8D59F78F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58" y="2326481"/>
            <a:ext cx="5626100" cy="22050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Marcador de texto 14">
            <a:extLst>
              <a:ext uri="{FF2B5EF4-FFF2-40B4-BE49-F238E27FC236}">
                <a16:creationId xmlns:a16="http://schemas.microsoft.com/office/drawing/2014/main" id="{99FE2456-4D6C-BD4A-B9F2-317267EA54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9985" y="1194963"/>
            <a:ext cx="4190760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pic>
        <p:nvPicPr>
          <p:cNvPr id="18" name="Imagen 17" descr="Texto&#10;&#10;Descripción generada automáticamente con confianza baja">
            <a:extLst>
              <a:ext uri="{FF2B5EF4-FFF2-40B4-BE49-F238E27FC236}">
                <a16:creationId xmlns:a16="http://schemas.microsoft.com/office/drawing/2014/main" id="{403BC289-85CD-2D48-8E74-6D24083639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98AD9A99-265E-09C8-F2BD-5CE2F7F25E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058" y="516411"/>
            <a:ext cx="8099425" cy="320675"/>
          </a:xfrm>
          <a:prstGeom prst="rect">
            <a:avLst/>
          </a:prstGeom>
        </p:spPr>
        <p:txBody>
          <a:bodyPr/>
          <a:lstStyle>
            <a:lvl1pPr>
              <a:defRPr lang="es-ES" sz="2400" b="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subtitle</a:t>
            </a:r>
            <a:endParaRPr lang="en-GB"/>
          </a:p>
        </p:txBody>
      </p:sp>
      <p:sp>
        <p:nvSpPr>
          <p:cNvPr id="3" name="Marcador de texto 21">
            <a:extLst>
              <a:ext uri="{FF2B5EF4-FFF2-40B4-BE49-F238E27FC236}">
                <a16:creationId xmlns:a16="http://schemas.microsoft.com/office/drawing/2014/main" id="{18108CFF-8E3C-5606-1625-7EC445B082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32577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s-ES" sz="2800" b="1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4418160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lide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DE621F86-6A6C-F1BB-6C46-E2F2743F74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1613886" cy="6858000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6E67F0D-8FFC-7746-9AD4-8D8D59F78F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58" y="2326481"/>
            <a:ext cx="5626100" cy="22050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Marcador de texto 14">
            <a:extLst>
              <a:ext uri="{FF2B5EF4-FFF2-40B4-BE49-F238E27FC236}">
                <a16:creationId xmlns:a16="http://schemas.microsoft.com/office/drawing/2014/main" id="{99FE2456-4D6C-BD4A-B9F2-317267EA54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9985" y="1194963"/>
            <a:ext cx="4190760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pic>
        <p:nvPicPr>
          <p:cNvPr id="18" name="Imagen 17" descr="Texto&#10;&#10;Descripción generada automáticamente con confianza baja">
            <a:extLst>
              <a:ext uri="{FF2B5EF4-FFF2-40B4-BE49-F238E27FC236}">
                <a16:creationId xmlns:a16="http://schemas.microsoft.com/office/drawing/2014/main" id="{403BC289-85CD-2D48-8E74-6D24083639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B57E85A5-F61B-3425-B41E-DEE199FB00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058" y="516411"/>
            <a:ext cx="8099425" cy="320675"/>
          </a:xfrm>
          <a:prstGeom prst="rect">
            <a:avLst/>
          </a:prstGeom>
        </p:spPr>
        <p:txBody>
          <a:bodyPr/>
          <a:lstStyle>
            <a:lvl1pPr>
              <a:defRPr lang="es-ES" sz="2400" b="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subtitle</a:t>
            </a:r>
            <a:endParaRPr lang="en-GB"/>
          </a:p>
        </p:txBody>
      </p:sp>
      <p:sp>
        <p:nvSpPr>
          <p:cNvPr id="4" name="Marcador de texto 21">
            <a:extLst>
              <a:ext uri="{FF2B5EF4-FFF2-40B4-BE49-F238E27FC236}">
                <a16:creationId xmlns:a16="http://schemas.microsoft.com/office/drawing/2014/main" id="{39E1A55F-66F7-16FE-09D7-E3F90B411F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32577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s-ES" sz="2800" b="1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94604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Forma, Polígono&#10;&#10;Descripción generada automáticamente">
            <a:extLst>
              <a:ext uri="{FF2B5EF4-FFF2-40B4-BE49-F238E27FC236}">
                <a16:creationId xmlns:a16="http://schemas.microsoft.com/office/drawing/2014/main" id="{3FB13C26-8B1D-1B46-A17C-BEF091CA31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434" y="3543087"/>
            <a:ext cx="3888566" cy="3314913"/>
          </a:xfrm>
          <a:prstGeom prst="rect">
            <a:avLst/>
          </a:prstGeom>
        </p:spPr>
      </p:pic>
      <p:pic>
        <p:nvPicPr>
          <p:cNvPr id="4" name="Imagen 3" descr="Texto&#10;&#10;Descripción generada automáticamente con confianza baja">
            <a:extLst>
              <a:ext uri="{FF2B5EF4-FFF2-40B4-BE49-F238E27FC236}">
                <a16:creationId xmlns:a16="http://schemas.microsoft.com/office/drawing/2014/main" id="{2403255F-E308-F54E-9478-EA0057FBC3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E01542F4-907E-E546-B7F9-4560C305BA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9318" y="1087746"/>
            <a:ext cx="5372100" cy="484187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s-ES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BCCC1FE9-53F7-DA45-83B4-E54D956FD6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058" y="1087746"/>
            <a:ext cx="5422900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AA589E-A85B-CF4B-AAB0-BCBF589C41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058" y="451759"/>
            <a:ext cx="8099425" cy="32067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dirty="0" smtClean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Prentation</a:t>
            </a:r>
            <a:r>
              <a:rPr lang="es-ES"/>
              <a:t> sub-</a:t>
            </a:r>
            <a:r>
              <a:rPr lang="es-ES" err="1"/>
              <a:t>title</a:t>
            </a:r>
            <a:endParaRPr lang="en-GB"/>
          </a:p>
        </p:txBody>
      </p:sp>
      <p:sp>
        <p:nvSpPr>
          <p:cNvPr id="10" name="Marcador de texto 21">
            <a:extLst>
              <a:ext uri="{FF2B5EF4-FFF2-40B4-BE49-F238E27FC236}">
                <a16:creationId xmlns:a16="http://schemas.microsoft.com/office/drawing/2014/main" id="{7597E0A1-B811-D144-A806-62D2760A91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32577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s-ES" sz="2000" b="1" i="0" kern="1200" dirty="0" smtClean="0">
                <a:solidFill>
                  <a:srgbClr val="0D988A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5358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lide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94BF6229-325B-E31D-653D-6339912A47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1613886" cy="6858000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6E67F0D-8FFC-7746-9AD4-8D8D59F78F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58" y="2326481"/>
            <a:ext cx="5626100" cy="22050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Marcador de texto 14">
            <a:extLst>
              <a:ext uri="{FF2B5EF4-FFF2-40B4-BE49-F238E27FC236}">
                <a16:creationId xmlns:a16="http://schemas.microsoft.com/office/drawing/2014/main" id="{99FE2456-4D6C-BD4A-B9F2-317267EA54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9985" y="1194963"/>
            <a:ext cx="4190760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pic>
        <p:nvPicPr>
          <p:cNvPr id="18" name="Imagen 17" descr="Texto&#10;&#10;Descripción generada automáticamente con confianza baja">
            <a:extLst>
              <a:ext uri="{FF2B5EF4-FFF2-40B4-BE49-F238E27FC236}">
                <a16:creationId xmlns:a16="http://schemas.microsoft.com/office/drawing/2014/main" id="{403BC289-85CD-2D48-8E74-6D24083639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BA94845F-335B-F298-5E1E-E71E539B43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058" y="516411"/>
            <a:ext cx="8099425" cy="320675"/>
          </a:xfrm>
          <a:prstGeom prst="rect">
            <a:avLst/>
          </a:prstGeom>
        </p:spPr>
        <p:txBody>
          <a:bodyPr/>
          <a:lstStyle>
            <a:lvl1pPr>
              <a:defRPr lang="es-ES" sz="2400" b="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subtitle</a:t>
            </a:r>
            <a:endParaRPr lang="en-GB"/>
          </a:p>
        </p:txBody>
      </p:sp>
      <p:sp>
        <p:nvSpPr>
          <p:cNvPr id="4" name="Marcador de texto 21">
            <a:extLst>
              <a:ext uri="{FF2B5EF4-FFF2-40B4-BE49-F238E27FC236}">
                <a16:creationId xmlns:a16="http://schemas.microsoft.com/office/drawing/2014/main" id="{8431DC02-961A-8616-F34B-E138EB9EFE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32577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s-ES" sz="2800" b="1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6729116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lide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85322965-177F-1C9F-D2D1-1E6F659E46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046"/>
          <a:stretch/>
        </p:blipFill>
        <p:spPr>
          <a:xfrm>
            <a:off x="0" y="0"/>
            <a:ext cx="6456218" cy="6858000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6E67F0D-8FFC-7746-9AD4-8D8D59F78F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58" y="2326481"/>
            <a:ext cx="5626100" cy="22050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Marcador de texto 14">
            <a:extLst>
              <a:ext uri="{FF2B5EF4-FFF2-40B4-BE49-F238E27FC236}">
                <a16:creationId xmlns:a16="http://schemas.microsoft.com/office/drawing/2014/main" id="{99FE2456-4D6C-BD4A-B9F2-317267EA54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9985" y="1194963"/>
            <a:ext cx="4190760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pic>
        <p:nvPicPr>
          <p:cNvPr id="18" name="Imagen 17" descr="Texto&#10;&#10;Descripción generada automáticamente con confianza baja">
            <a:extLst>
              <a:ext uri="{FF2B5EF4-FFF2-40B4-BE49-F238E27FC236}">
                <a16:creationId xmlns:a16="http://schemas.microsoft.com/office/drawing/2014/main" id="{403BC289-85CD-2D48-8E74-6D24083639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9507D68C-C3F5-B6A3-E943-C4D305DCC8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058" y="516411"/>
            <a:ext cx="8099425" cy="320675"/>
          </a:xfrm>
          <a:prstGeom prst="rect">
            <a:avLst/>
          </a:prstGeom>
        </p:spPr>
        <p:txBody>
          <a:bodyPr/>
          <a:lstStyle>
            <a:lvl1pPr>
              <a:defRPr lang="es-ES" sz="2400" b="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subtitle</a:t>
            </a:r>
            <a:endParaRPr lang="en-GB"/>
          </a:p>
        </p:txBody>
      </p:sp>
      <p:sp>
        <p:nvSpPr>
          <p:cNvPr id="9" name="Marcador de texto 21">
            <a:extLst>
              <a:ext uri="{FF2B5EF4-FFF2-40B4-BE49-F238E27FC236}">
                <a16:creationId xmlns:a16="http://schemas.microsoft.com/office/drawing/2014/main" id="{1CC1A439-531C-38EC-294B-65F7ECA2DF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32577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s-ES" sz="2800" b="1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3423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lide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F38EBE0-4335-004D-8A3F-5AC1D6FFA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466" y="1070042"/>
            <a:ext cx="1831142" cy="1674998"/>
          </a:xfrm>
          <a:prstGeom prst="rect">
            <a:avLst/>
          </a:prstGeom>
        </p:spPr>
      </p:pic>
      <p:pic>
        <p:nvPicPr>
          <p:cNvPr id="9" name="Imagen 8" descr="Texto&#10;&#10;Descripción generada automáticamente con confianza baja">
            <a:extLst>
              <a:ext uri="{FF2B5EF4-FFF2-40B4-BE49-F238E27FC236}">
                <a16:creationId xmlns:a16="http://schemas.microsoft.com/office/drawing/2014/main" id="{2A4E52C5-C71F-5A42-BB8E-84E97E6EF5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  <p:sp>
        <p:nvSpPr>
          <p:cNvPr id="12" name="Marcador de texto 5">
            <a:extLst>
              <a:ext uri="{FF2B5EF4-FFF2-40B4-BE49-F238E27FC236}">
                <a16:creationId xmlns:a16="http://schemas.microsoft.com/office/drawing/2014/main" id="{3CF361D7-29D6-DE4A-A923-2CED85DDA7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50387" y="2880958"/>
            <a:ext cx="8469300" cy="123200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39B1A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Marcador de texto 14">
            <a:extLst>
              <a:ext uri="{FF2B5EF4-FFF2-40B4-BE49-F238E27FC236}">
                <a16:creationId xmlns:a16="http://schemas.microsoft.com/office/drawing/2014/main" id="{6DE13F2C-0BBE-D342-87B3-1A814F8AB7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550" y="4349159"/>
            <a:ext cx="11331960" cy="2057081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7F5251-E8AD-D67E-BC05-6E88CD786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058" y="516411"/>
            <a:ext cx="8099425" cy="320675"/>
          </a:xfrm>
          <a:prstGeom prst="rect">
            <a:avLst/>
          </a:prstGeom>
        </p:spPr>
        <p:txBody>
          <a:bodyPr/>
          <a:lstStyle>
            <a:lvl1pPr>
              <a:defRPr lang="es-ES" sz="2400" b="0" i="0" kern="1200" dirty="0" smtClean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subtitle</a:t>
            </a:r>
            <a:endParaRPr lang="en-GB"/>
          </a:p>
        </p:txBody>
      </p:sp>
      <p:sp>
        <p:nvSpPr>
          <p:cNvPr id="4" name="Marcador de texto 21">
            <a:extLst>
              <a:ext uri="{FF2B5EF4-FFF2-40B4-BE49-F238E27FC236}">
                <a16:creationId xmlns:a16="http://schemas.microsoft.com/office/drawing/2014/main" id="{BA509809-B18F-1B59-E931-09F0A2A26F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32577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s-ES" sz="2800" b="1" i="0" kern="1200" dirty="0" smtClean="0">
                <a:solidFill>
                  <a:srgbClr val="0D988A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37294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5" descr="Forma, Polígono&#10;&#10;Descripción generada automáticamente">
            <a:extLst>
              <a:ext uri="{FF2B5EF4-FFF2-40B4-BE49-F238E27FC236}">
                <a16:creationId xmlns:a16="http://schemas.microsoft.com/office/drawing/2014/main" id="{04F79060-2973-5197-A233-B2AADE4632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434" y="3543087"/>
            <a:ext cx="3888566" cy="331491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6518D47-A130-0F95-326D-69FA094887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93971" y="941614"/>
            <a:ext cx="5888492" cy="497477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DBA5B707-24CE-55DE-3740-5DF3DFDF07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13" name="Imagen 3" descr="Texto&#10;&#10;Descripción generada automáticamente con confianza baja">
            <a:extLst>
              <a:ext uri="{FF2B5EF4-FFF2-40B4-BE49-F238E27FC236}">
                <a16:creationId xmlns:a16="http://schemas.microsoft.com/office/drawing/2014/main" id="{BF8A9CAB-0060-DE38-ABF8-8B9A23032D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91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B59C9AB-E046-1475-DB5A-6717742FC8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9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6BE6295-9F7F-8416-9D7F-9741FE54FD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985" y="342748"/>
            <a:ext cx="5672030" cy="6172504"/>
          </a:xfrm>
          <a:prstGeom prst="rect">
            <a:avLst/>
          </a:prstGeom>
        </p:spPr>
      </p:pic>
      <p:pic>
        <p:nvPicPr>
          <p:cNvPr id="9" name="Imagen 8" descr="Texto&#10;&#10;Descripción generada automáticamente con confianza baja">
            <a:extLst>
              <a:ext uri="{FF2B5EF4-FFF2-40B4-BE49-F238E27FC236}">
                <a16:creationId xmlns:a16="http://schemas.microsoft.com/office/drawing/2014/main" id="{2A4E52C5-C71F-5A42-BB8E-84E97E6EF5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757" y="3575507"/>
            <a:ext cx="2010486" cy="76026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4934E6E-9613-5115-262C-AF7BDED35E16}"/>
              </a:ext>
            </a:extLst>
          </p:cNvPr>
          <p:cNvSpPr txBox="1"/>
          <p:nvPr/>
        </p:nvSpPr>
        <p:spPr>
          <a:xfrm>
            <a:off x="3332136" y="1863508"/>
            <a:ext cx="55277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>
                <a:solidFill>
                  <a:srgbClr val="0D988A"/>
                </a:solidFill>
              </a:rPr>
              <a:t>Thank You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3C4C596-C527-EDAD-AD6C-5B69C34D878B}"/>
              </a:ext>
            </a:extLst>
          </p:cNvPr>
          <p:cNvSpPr txBox="1"/>
          <p:nvPr/>
        </p:nvSpPr>
        <p:spPr>
          <a:xfrm>
            <a:off x="3332136" y="4428098"/>
            <a:ext cx="55277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>
                <a:solidFill>
                  <a:srgbClr val="0D988A"/>
                </a:solidFill>
              </a:rPr>
              <a:t>Avenue </a:t>
            </a:r>
            <a:r>
              <a:rPr lang="en-GB" sz="900" err="1">
                <a:solidFill>
                  <a:srgbClr val="0D988A"/>
                </a:solidFill>
              </a:rPr>
              <a:t>Marnix</a:t>
            </a:r>
            <a:r>
              <a:rPr lang="en-GB" sz="900">
                <a:solidFill>
                  <a:srgbClr val="0D988A"/>
                </a:solidFill>
              </a:rPr>
              <a:t> 23</a:t>
            </a:r>
          </a:p>
          <a:p>
            <a:pPr algn="ctr"/>
            <a:r>
              <a:rPr lang="en-GB" sz="900">
                <a:solidFill>
                  <a:srgbClr val="0D988A"/>
                </a:solidFill>
              </a:rPr>
              <a:t>1000, Brussels / Belgium</a:t>
            </a:r>
          </a:p>
          <a:p>
            <a:pPr algn="ctr"/>
            <a:endParaRPr lang="en-GB" sz="900">
              <a:solidFill>
                <a:srgbClr val="0D988A"/>
              </a:solidFill>
            </a:endParaRPr>
          </a:p>
          <a:p>
            <a:pPr algn="ctr"/>
            <a:r>
              <a:rPr lang="en-GB" sz="900" u="none">
                <a:solidFill>
                  <a:srgbClr val="0D988A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secretatariat@hydrogeneurope.eu</a:t>
            </a:r>
            <a:endParaRPr lang="en-GB" sz="900" u="none">
              <a:solidFill>
                <a:srgbClr val="0D988A"/>
              </a:solidFill>
            </a:endParaRPr>
          </a:p>
          <a:p>
            <a:pPr algn="ctr"/>
            <a:r>
              <a:rPr lang="en-GB" sz="900" err="1">
                <a:solidFill>
                  <a:srgbClr val="0D988A"/>
                </a:solidFill>
              </a:rPr>
              <a:t>hydrogeneurope.eu</a:t>
            </a:r>
            <a:endParaRPr lang="en-GB" sz="900">
              <a:solidFill>
                <a:srgbClr val="0D988A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B076FBBF-886A-7800-0AD3-7A59063201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956" y="5309802"/>
            <a:ext cx="1820087" cy="21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05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Descripción generada automáticamente con confianza baja">
            <a:extLst>
              <a:ext uri="{FF2B5EF4-FFF2-40B4-BE49-F238E27FC236}">
                <a16:creationId xmlns:a16="http://schemas.microsoft.com/office/drawing/2014/main" id="{3DFEC7B4-3ED5-9B45-A73F-C194B89B0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048" y="187092"/>
            <a:ext cx="453368" cy="457200"/>
          </a:xfrm>
          <a:prstGeom prst="rect">
            <a:avLst/>
          </a:prstGeom>
        </p:spPr>
      </p:pic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B8E0AD06-DAD0-C64D-87F1-8266A61EBA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951" y="892031"/>
            <a:ext cx="5422900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EF5AD56A-CE4F-7142-B2EE-DCA3DBA170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6951" y="483954"/>
            <a:ext cx="8099425" cy="32067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dirty="0" smtClean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Prentation</a:t>
            </a:r>
            <a:r>
              <a:rPr lang="es-ES"/>
              <a:t> sub-</a:t>
            </a:r>
            <a:r>
              <a:rPr lang="es-ES" err="1"/>
              <a:t>title</a:t>
            </a:r>
            <a:endParaRPr lang="en-GB"/>
          </a:p>
        </p:txBody>
      </p:sp>
      <p:sp>
        <p:nvSpPr>
          <p:cNvPr id="17" name="Marcador de texto 21">
            <a:extLst>
              <a:ext uri="{FF2B5EF4-FFF2-40B4-BE49-F238E27FC236}">
                <a16:creationId xmlns:a16="http://schemas.microsoft.com/office/drawing/2014/main" id="{8C9325BD-7E3F-2D4B-859D-90D0775E5F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951" y="152280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s-ES" sz="2000" b="1" i="0" kern="1200" dirty="0" smtClean="0">
                <a:solidFill>
                  <a:srgbClr val="0D988A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5DBC25C-C5ED-F959-8FBA-1DBF6C5E57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2723" y="652281"/>
            <a:ext cx="5920639" cy="605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00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, Polígono&#10;&#10;Descripción generada automáticamente">
            <a:extLst>
              <a:ext uri="{FF2B5EF4-FFF2-40B4-BE49-F238E27FC236}">
                <a16:creationId xmlns:a16="http://schemas.microsoft.com/office/drawing/2014/main" id="{9D6EC2F0-EC35-0245-B433-E69743A278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603" y="2620736"/>
            <a:ext cx="4838700" cy="5486400"/>
          </a:xfrm>
          <a:prstGeom prst="rect">
            <a:avLst/>
          </a:prstGeom>
        </p:spPr>
      </p:pic>
      <p:pic>
        <p:nvPicPr>
          <p:cNvPr id="4" name="Picture 3" descr="A close-up of a controller&#10;&#10;Description automatically generated with medium confidence">
            <a:extLst>
              <a:ext uri="{FF2B5EF4-FFF2-40B4-BE49-F238E27FC236}">
                <a16:creationId xmlns:a16="http://schemas.microsoft.com/office/drawing/2014/main" id="{3FEF3281-DB20-586F-8CFC-8B66A6B9CB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8057"/>
          <a:stretch/>
        </p:blipFill>
        <p:spPr>
          <a:xfrm>
            <a:off x="274134" y="280749"/>
            <a:ext cx="8797435" cy="631088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A0412068-B89B-B6E7-069E-9C56E0B0F421}"/>
              </a:ext>
            </a:extLst>
          </p:cNvPr>
          <p:cNvSpPr/>
          <p:nvPr userDrawn="1"/>
        </p:nvSpPr>
        <p:spPr>
          <a:xfrm>
            <a:off x="546802" y="611132"/>
            <a:ext cx="8923441" cy="2219373"/>
          </a:xfrm>
          <a:prstGeom prst="rect">
            <a:avLst/>
          </a:prstGeom>
          <a:solidFill>
            <a:srgbClr val="0D9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agen 5" descr="Texto&#10;&#10;Descripción generada automáticamente con confianza baja">
            <a:extLst>
              <a:ext uri="{FF2B5EF4-FFF2-40B4-BE49-F238E27FC236}">
                <a16:creationId xmlns:a16="http://schemas.microsoft.com/office/drawing/2014/main" id="{BC7E62D8-0924-564A-9F4C-C80AE9817E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37582" y="4807344"/>
            <a:ext cx="1995476" cy="754592"/>
          </a:xfrm>
          <a:prstGeom prst="rect">
            <a:avLst/>
          </a:prstGeom>
        </p:spPr>
      </p:pic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B9838FFE-98EE-404A-9B1D-B9ECABC0A7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4655" y="872444"/>
            <a:ext cx="8147050" cy="620833"/>
          </a:xfrm>
          <a:prstGeom prst="rect">
            <a:avLst/>
          </a:prstGeom>
        </p:spPr>
        <p:txBody>
          <a:bodyPr/>
          <a:lstStyle>
            <a:lvl1pPr>
              <a:defRPr lang="es-ES" sz="4000" b="1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4000" b="1" i="0" kern="1200" dirty="0" smtClean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4000" b="1" i="0" kern="1200" dirty="0" smtClean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4000" b="1" i="0" kern="1200" dirty="0" smtClean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s-ES" sz="4000" b="1" i="0" kern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3F3A51FC-D1DE-7941-AE3B-213F5DDE00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1493838"/>
            <a:ext cx="8147050" cy="60483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Calibri" panose="020F0502020204030204" pitchFamily="34" charset="0"/>
                <a:ea typeface="Helvetica Neue Light" panose="02000403000000020004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 err="1"/>
              <a:t>Presentation</a:t>
            </a:r>
            <a:r>
              <a:rPr lang="es-ES"/>
              <a:t> sub-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4433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Forma, Polígono&#10;&#10;Descripción generada automáticamente">
            <a:extLst>
              <a:ext uri="{FF2B5EF4-FFF2-40B4-BE49-F238E27FC236}">
                <a16:creationId xmlns:a16="http://schemas.microsoft.com/office/drawing/2014/main" id="{3FB13C26-8B1D-1B46-A17C-BEF091CA31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434" y="3543087"/>
            <a:ext cx="3888566" cy="3314913"/>
          </a:xfrm>
          <a:prstGeom prst="rect">
            <a:avLst/>
          </a:prstGeom>
        </p:spPr>
      </p:pic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E01542F4-907E-E546-B7F9-4560C305BA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9318" y="1087746"/>
            <a:ext cx="5372100" cy="484187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s-ES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BCCC1FE9-53F7-DA45-83B4-E54D956FD6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058" y="1087746"/>
            <a:ext cx="5422900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AA589E-A85B-CF4B-AAB0-BCBF589C41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058" y="451759"/>
            <a:ext cx="8099425" cy="32067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dirty="0" smtClean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Prentation</a:t>
            </a:r>
            <a:r>
              <a:rPr lang="es-ES"/>
              <a:t> sub-</a:t>
            </a:r>
            <a:r>
              <a:rPr lang="es-ES" err="1"/>
              <a:t>title</a:t>
            </a:r>
            <a:endParaRPr lang="en-GB"/>
          </a:p>
        </p:txBody>
      </p:sp>
      <p:sp>
        <p:nvSpPr>
          <p:cNvPr id="10" name="Marcador de texto 21">
            <a:extLst>
              <a:ext uri="{FF2B5EF4-FFF2-40B4-BE49-F238E27FC236}">
                <a16:creationId xmlns:a16="http://schemas.microsoft.com/office/drawing/2014/main" id="{7597E0A1-B811-D144-A806-62D2760A91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32577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s-ES" sz="2000" b="1" i="0" kern="1200" dirty="0" smtClean="0">
                <a:solidFill>
                  <a:srgbClr val="0D988A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pic>
        <p:nvPicPr>
          <p:cNvPr id="2" name="Imagen 3" descr="Texto&#10;&#10;Descripción generada automáticamente con confianza baja">
            <a:extLst>
              <a:ext uri="{FF2B5EF4-FFF2-40B4-BE49-F238E27FC236}">
                <a16:creationId xmlns:a16="http://schemas.microsoft.com/office/drawing/2014/main" id="{F9FFEE79-662B-3624-52CB-176A4AB829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327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Forma, Polígono&#10;&#10;Descripción generada automáticamente">
            <a:extLst>
              <a:ext uri="{FF2B5EF4-FFF2-40B4-BE49-F238E27FC236}">
                <a16:creationId xmlns:a16="http://schemas.microsoft.com/office/drawing/2014/main" id="{3FB13C26-8B1D-1B46-A17C-BEF091CA31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434" y="3543087"/>
            <a:ext cx="3888566" cy="3314913"/>
          </a:xfrm>
          <a:prstGeom prst="rect">
            <a:avLst/>
          </a:prstGeom>
        </p:spPr>
      </p:pic>
      <p:pic>
        <p:nvPicPr>
          <p:cNvPr id="4" name="Imagen 3" descr="Texto&#10;&#10;Descripción generada automáticamente con confianza baja">
            <a:extLst>
              <a:ext uri="{FF2B5EF4-FFF2-40B4-BE49-F238E27FC236}">
                <a16:creationId xmlns:a16="http://schemas.microsoft.com/office/drawing/2014/main" id="{2403255F-E308-F54E-9478-EA0057FBC3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E01542F4-907E-E546-B7F9-4560C305BA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9318" y="1087746"/>
            <a:ext cx="5372100" cy="484187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s-ES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BCCC1FE9-53F7-DA45-83B4-E54D956FD6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058" y="1087746"/>
            <a:ext cx="5422900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AA589E-A85B-CF4B-AAB0-BCBF589C41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058" y="451759"/>
            <a:ext cx="8099425" cy="32067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dirty="0" smtClean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Prentation</a:t>
            </a:r>
            <a:r>
              <a:rPr lang="es-ES"/>
              <a:t> sub-</a:t>
            </a:r>
            <a:r>
              <a:rPr lang="es-ES" err="1"/>
              <a:t>title</a:t>
            </a:r>
            <a:endParaRPr lang="en-GB"/>
          </a:p>
        </p:txBody>
      </p:sp>
      <p:sp>
        <p:nvSpPr>
          <p:cNvPr id="10" name="Marcador de texto 21">
            <a:extLst>
              <a:ext uri="{FF2B5EF4-FFF2-40B4-BE49-F238E27FC236}">
                <a16:creationId xmlns:a16="http://schemas.microsoft.com/office/drawing/2014/main" id="{7597E0A1-B811-D144-A806-62D2760A91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32577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s-ES" sz="2000" b="1" i="0" kern="1200" dirty="0" smtClean="0">
                <a:solidFill>
                  <a:srgbClr val="0D988A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94993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Descripción generada automáticamente con confianza baja">
            <a:extLst>
              <a:ext uri="{FF2B5EF4-FFF2-40B4-BE49-F238E27FC236}">
                <a16:creationId xmlns:a16="http://schemas.microsoft.com/office/drawing/2014/main" id="{3DFEC7B4-3ED5-9B45-A73F-C194B89B0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048" y="187092"/>
            <a:ext cx="453368" cy="457200"/>
          </a:xfrm>
          <a:prstGeom prst="rect">
            <a:avLst/>
          </a:prstGeom>
        </p:spPr>
      </p:pic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B8E0AD06-DAD0-C64D-87F1-8266A61EBA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951" y="892031"/>
            <a:ext cx="5422900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EF5AD56A-CE4F-7142-B2EE-DCA3DBA170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6951" y="483954"/>
            <a:ext cx="8099425" cy="32067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dirty="0" smtClean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Prentation</a:t>
            </a:r>
            <a:r>
              <a:rPr lang="es-ES"/>
              <a:t> sub-</a:t>
            </a:r>
            <a:r>
              <a:rPr lang="es-ES" err="1"/>
              <a:t>title</a:t>
            </a:r>
            <a:endParaRPr lang="en-GB"/>
          </a:p>
        </p:txBody>
      </p:sp>
      <p:sp>
        <p:nvSpPr>
          <p:cNvPr id="17" name="Marcador de texto 21">
            <a:extLst>
              <a:ext uri="{FF2B5EF4-FFF2-40B4-BE49-F238E27FC236}">
                <a16:creationId xmlns:a16="http://schemas.microsoft.com/office/drawing/2014/main" id="{8C9325BD-7E3F-2D4B-859D-90D0775E5F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951" y="152280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s-ES" sz="2000" b="1" i="0" kern="1200" dirty="0" smtClean="0">
                <a:solidFill>
                  <a:srgbClr val="0D988A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5DBC25C-C5ED-F959-8FBA-1DBF6C5E57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2723" y="652281"/>
            <a:ext cx="5920639" cy="605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0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Forma, Polígono&#10;&#10;Descripción generada automáticamente">
            <a:extLst>
              <a:ext uri="{FF2B5EF4-FFF2-40B4-BE49-F238E27FC236}">
                <a16:creationId xmlns:a16="http://schemas.microsoft.com/office/drawing/2014/main" id="{3FB13C26-8B1D-1B46-A17C-BEF091CA31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434" y="3543087"/>
            <a:ext cx="3888566" cy="3314913"/>
          </a:xfrm>
          <a:prstGeom prst="rect">
            <a:avLst/>
          </a:prstGeom>
        </p:spPr>
      </p:pic>
      <p:pic>
        <p:nvPicPr>
          <p:cNvPr id="4" name="Imagen 3" descr="Texto&#10;&#10;Descripción generada automáticamente con confianza baja">
            <a:extLst>
              <a:ext uri="{FF2B5EF4-FFF2-40B4-BE49-F238E27FC236}">
                <a16:creationId xmlns:a16="http://schemas.microsoft.com/office/drawing/2014/main" id="{2403255F-E308-F54E-9478-EA0057FBC3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E01542F4-907E-E546-B7F9-4560C305BA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9318" y="1087746"/>
            <a:ext cx="5372100" cy="484187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s-ES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BCCC1FE9-53F7-DA45-83B4-E54D956FD6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058" y="1087746"/>
            <a:ext cx="5422900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AA589E-A85B-CF4B-AAB0-BCBF589C41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058" y="451759"/>
            <a:ext cx="8099425" cy="32067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dirty="0" smtClean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Prentation</a:t>
            </a:r>
            <a:r>
              <a:rPr lang="es-ES"/>
              <a:t> sub-</a:t>
            </a:r>
            <a:r>
              <a:rPr lang="es-ES" err="1"/>
              <a:t>title</a:t>
            </a:r>
            <a:endParaRPr lang="en-GB"/>
          </a:p>
        </p:txBody>
      </p:sp>
      <p:sp>
        <p:nvSpPr>
          <p:cNvPr id="10" name="Marcador de texto 21">
            <a:extLst>
              <a:ext uri="{FF2B5EF4-FFF2-40B4-BE49-F238E27FC236}">
                <a16:creationId xmlns:a16="http://schemas.microsoft.com/office/drawing/2014/main" id="{7597E0A1-B811-D144-A806-62D2760A91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32577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s-ES" sz="2000" b="1" i="0" kern="1200" dirty="0" smtClean="0">
                <a:solidFill>
                  <a:srgbClr val="0D988A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4868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4B71327-81CE-D44C-9465-C00DEE7D3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91" t="17454" r="-9500" b="17454"/>
          <a:stretch/>
        </p:blipFill>
        <p:spPr>
          <a:xfrm>
            <a:off x="-1" y="0"/>
            <a:ext cx="8925169" cy="6858000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6E67F0D-8FFC-7746-9AD4-8D8D59F78F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58" y="2326481"/>
            <a:ext cx="5626100" cy="22050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  <a:endParaRPr lang="en-GB"/>
          </a:p>
        </p:txBody>
      </p:sp>
      <p:sp>
        <p:nvSpPr>
          <p:cNvPr id="17" name="Marcador de texto 14">
            <a:extLst>
              <a:ext uri="{FF2B5EF4-FFF2-40B4-BE49-F238E27FC236}">
                <a16:creationId xmlns:a16="http://schemas.microsoft.com/office/drawing/2014/main" id="{99FE2456-4D6C-BD4A-B9F2-317267EA54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0257" y="1087959"/>
            <a:ext cx="4190760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18" name="Imagen 17" descr="Texto&#10;&#10;Descripción generada automáticamente con confianza baja">
            <a:extLst>
              <a:ext uri="{FF2B5EF4-FFF2-40B4-BE49-F238E27FC236}">
                <a16:creationId xmlns:a16="http://schemas.microsoft.com/office/drawing/2014/main" id="{403BC289-85CD-2D48-8E74-6D24083639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5F9493FF-CDEA-B44F-8040-2CEA79B200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058" y="451759"/>
            <a:ext cx="8099425" cy="32067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Prentation</a:t>
            </a:r>
            <a:r>
              <a:rPr lang="es-ES"/>
              <a:t> sub-</a:t>
            </a:r>
            <a:r>
              <a:rPr lang="es-ES" err="1"/>
              <a:t>title</a:t>
            </a:r>
            <a:endParaRPr lang="en-GB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CDD87BF5-9C75-9745-BB5E-8B53083AA2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32577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n-GB" sz="2000" b="1" i="0" kern="1200" dirty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2398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lide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1D42CAC-85C7-C289-C747-7C7B0F12AB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713" y="0"/>
            <a:ext cx="11613886" cy="6858000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6E67F0D-8FFC-7746-9AD4-8D8D59F78F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58" y="2326481"/>
            <a:ext cx="5626100" cy="22050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Marcador de texto 14">
            <a:extLst>
              <a:ext uri="{FF2B5EF4-FFF2-40B4-BE49-F238E27FC236}">
                <a16:creationId xmlns:a16="http://schemas.microsoft.com/office/drawing/2014/main" id="{99FE2456-4D6C-BD4A-B9F2-317267EA54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9985" y="1194963"/>
            <a:ext cx="4190760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"/>
          </a:p>
        </p:txBody>
      </p:sp>
      <p:pic>
        <p:nvPicPr>
          <p:cNvPr id="18" name="Imagen 17" descr="Texto&#10;&#10;Descripción generada automáticamente con confianza baja">
            <a:extLst>
              <a:ext uri="{FF2B5EF4-FFF2-40B4-BE49-F238E27FC236}">
                <a16:creationId xmlns:a16="http://schemas.microsoft.com/office/drawing/2014/main" id="{403BC289-85CD-2D48-8E74-6D24083639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5F9493FF-CDEA-B44F-8040-2CEA79B200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059" y="451759"/>
            <a:ext cx="5492636" cy="32067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Prentation</a:t>
            </a:r>
            <a:r>
              <a:rPr lang="es-ES"/>
              <a:t> sub-</a:t>
            </a:r>
            <a:r>
              <a:rPr lang="es-ES" err="1"/>
              <a:t>title</a:t>
            </a:r>
            <a:endParaRPr lang="en-GB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CDD87BF5-9C75-9745-BB5E-8B53083AA2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32577"/>
            <a:ext cx="5259117" cy="314325"/>
          </a:xfrm>
          <a:prstGeom prst="rect">
            <a:avLst/>
          </a:prstGeom>
        </p:spPr>
        <p:txBody>
          <a:bodyPr/>
          <a:lstStyle>
            <a:lvl1pPr>
              <a:defRPr lang="en-GB" sz="2000" b="1" i="0" kern="1200" dirty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6590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lide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DE621F86-6A6C-F1BB-6C46-E2F2743F74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1613886" cy="6858000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6E67F0D-8FFC-7746-9AD4-8D8D59F78F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58" y="2326481"/>
            <a:ext cx="5626100" cy="22050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Marcador de texto 14">
            <a:extLst>
              <a:ext uri="{FF2B5EF4-FFF2-40B4-BE49-F238E27FC236}">
                <a16:creationId xmlns:a16="http://schemas.microsoft.com/office/drawing/2014/main" id="{99FE2456-4D6C-BD4A-B9F2-317267EA54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9985" y="1194963"/>
            <a:ext cx="4190760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"/>
          </a:p>
        </p:txBody>
      </p:sp>
      <p:pic>
        <p:nvPicPr>
          <p:cNvPr id="18" name="Imagen 17" descr="Texto&#10;&#10;Descripción generada automáticamente con confianza baja">
            <a:extLst>
              <a:ext uri="{FF2B5EF4-FFF2-40B4-BE49-F238E27FC236}">
                <a16:creationId xmlns:a16="http://schemas.microsoft.com/office/drawing/2014/main" id="{403BC289-85CD-2D48-8E74-6D24083639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5F9493FF-CDEA-B44F-8040-2CEA79B200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059" y="451759"/>
            <a:ext cx="5492636" cy="32067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Prentation</a:t>
            </a:r>
            <a:r>
              <a:rPr lang="es-ES"/>
              <a:t> sub-</a:t>
            </a:r>
            <a:r>
              <a:rPr lang="es-ES" err="1"/>
              <a:t>title</a:t>
            </a:r>
            <a:endParaRPr lang="en-GB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CDD87BF5-9C75-9745-BB5E-8B53083AA2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32577"/>
            <a:ext cx="5259117" cy="314325"/>
          </a:xfrm>
          <a:prstGeom prst="rect">
            <a:avLst/>
          </a:prstGeom>
        </p:spPr>
        <p:txBody>
          <a:bodyPr/>
          <a:lstStyle>
            <a:lvl1pPr>
              <a:defRPr lang="en-GB" sz="2000" b="1" i="0" kern="1200" dirty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23137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lide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94BF6229-325B-E31D-653D-6339912A47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1613886" cy="6858000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6E67F0D-8FFC-7746-9AD4-8D8D59F78F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58" y="2326481"/>
            <a:ext cx="5626100" cy="22050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Marcador de texto 14">
            <a:extLst>
              <a:ext uri="{FF2B5EF4-FFF2-40B4-BE49-F238E27FC236}">
                <a16:creationId xmlns:a16="http://schemas.microsoft.com/office/drawing/2014/main" id="{99FE2456-4D6C-BD4A-B9F2-317267EA54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9985" y="1194963"/>
            <a:ext cx="4190760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"/>
          </a:p>
        </p:txBody>
      </p:sp>
      <p:pic>
        <p:nvPicPr>
          <p:cNvPr id="18" name="Imagen 17" descr="Texto&#10;&#10;Descripción generada automáticamente con confianza baja">
            <a:extLst>
              <a:ext uri="{FF2B5EF4-FFF2-40B4-BE49-F238E27FC236}">
                <a16:creationId xmlns:a16="http://schemas.microsoft.com/office/drawing/2014/main" id="{403BC289-85CD-2D48-8E74-6D24083639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5F9493FF-CDEA-B44F-8040-2CEA79B200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059" y="451759"/>
            <a:ext cx="5492636" cy="32067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Prentation</a:t>
            </a:r>
            <a:r>
              <a:rPr lang="es-ES"/>
              <a:t> sub-</a:t>
            </a:r>
            <a:r>
              <a:rPr lang="es-ES" err="1"/>
              <a:t>title</a:t>
            </a:r>
            <a:endParaRPr lang="en-GB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CDD87BF5-9C75-9745-BB5E-8B53083AA2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32577"/>
            <a:ext cx="5259117" cy="314325"/>
          </a:xfrm>
          <a:prstGeom prst="rect">
            <a:avLst/>
          </a:prstGeom>
        </p:spPr>
        <p:txBody>
          <a:bodyPr/>
          <a:lstStyle>
            <a:lvl1pPr>
              <a:defRPr lang="en-GB" sz="2000" b="1" i="0" kern="1200" dirty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45099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F46FCD8-4F55-D04E-988D-ADA74B125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80" t="12027" b="12027"/>
          <a:stretch/>
        </p:blipFill>
        <p:spPr>
          <a:xfrm>
            <a:off x="-1" y="1"/>
            <a:ext cx="7465109" cy="6858000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6E67F0D-8FFC-7746-9AD4-8D8D59F78F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58" y="2326481"/>
            <a:ext cx="5626100" cy="22050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  <a:endParaRPr lang="en-GB"/>
          </a:p>
        </p:txBody>
      </p:sp>
      <p:sp>
        <p:nvSpPr>
          <p:cNvPr id="17" name="Marcador de texto 14">
            <a:extLst>
              <a:ext uri="{FF2B5EF4-FFF2-40B4-BE49-F238E27FC236}">
                <a16:creationId xmlns:a16="http://schemas.microsoft.com/office/drawing/2014/main" id="{99FE2456-4D6C-BD4A-B9F2-317267EA54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9985" y="1194963"/>
            <a:ext cx="4190760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18" name="Imagen 17" descr="Texto&#10;&#10;Descripción generada automáticamente con confianza baja">
            <a:extLst>
              <a:ext uri="{FF2B5EF4-FFF2-40B4-BE49-F238E27FC236}">
                <a16:creationId xmlns:a16="http://schemas.microsoft.com/office/drawing/2014/main" id="{403BC289-85CD-2D48-8E74-6D24083639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5F9493FF-CDEA-B44F-8040-2CEA79B200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059" y="451759"/>
            <a:ext cx="5492636" cy="32067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Prentation</a:t>
            </a:r>
            <a:r>
              <a:rPr lang="es-ES"/>
              <a:t> sub-</a:t>
            </a:r>
            <a:r>
              <a:rPr lang="es-ES" err="1"/>
              <a:t>title</a:t>
            </a:r>
            <a:endParaRPr lang="en-GB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CDD87BF5-9C75-9745-BB5E-8B53083AA2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32577"/>
            <a:ext cx="5259117" cy="314325"/>
          </a:xfrm>
          <a:prstGeom prst="rect">
            <a:avLst/>
          </a:prstGeom>
        </p:spPr>
        <p:txBody>
          <a:bodyPr/>
          <a:lstStyle>
            <a:lvl1pPr>
              <a:defRPr lang="en-GB" sz="2000" b="1" i="0" kern="1200" dirty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8754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F38EBE0-4335-004D-8A3F-5AC1D6FFAC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9466" y="1070042"/>
            <a:ext cx="1831142" cy="1674998"/>
          </a:xfrm>
          <a:prstGeom prst="rect">
            <a:avLst/>
          </a:prstGeom>
        </p:spPr>
      </p:pic>
      <p:pic>
        <p:nvPicPr>
          <p:cNvPr id="9" name="Imagen 8" descr="Texto&#10;&#10;Descripción generada automáticamente con confianza baja">
            <a:extLst>
              <a:ext uri="{FF2B5EF4-FFF2-40B4-BE49-F238E27FC236}">
                <a16:creationId xmlns:a16="http://schemas.microsoft.com/office/drawing/2014/main" id="{2A4E52C5-C71F-5A42-BB8E-84E97E6EF5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C2A20FCB-599C-1144-81B7-D94772412C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058" y="451759"/>
            <a:ext cx="8099425" cy="32067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dirty="0" smtClean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Prentation</a:t>
            </a:r>
            <a:r>
              <a:rPr lang="es-ES"/>
              <a:t> sub-</a:t>
            </a:r>
            <a:r>
              <a:rPr lang="es-ES" err="1"/>
              <a:t>title</a:t>
            </a:r>
            <a:endParaRPr lang="en-GB"/>
          </a:p>
        </p:txBody>
      </p:sp>
      <p:sp>
        <p:nvSpPr>
          <p:cNvPr id="11" name="Marcador de texto 21">
            <a:extLst>
              <a:ext uri="{FF2B5EF4-FFF2-40B4-BE49-F238E27FC236}">
                <a16:creationId xmlns:a16="http://schemas.microsoft.com/office/drawing/2014/main" id="{A782A7BC-EB45-B544-B298-FF7CD0A2CA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32577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s-ES" sz="2000" b="1" i="0" kern="1200" dirty="0" smtClean="0">
                <a:solidFill>
                  <a:srgbClr val="0D988A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id="{3CF361D7-29D6-DE4A-A923-2CED85DDA7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50387" y="2880958"/>
            <a:ext cx="8469300" cy="123200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39B1A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  <a:endParaRPr lang="en-GB"/>
          </a:p>
        </p:txBody>
      </p:sp>
      <p:sp>
        <p:nvSpPr>
          <p:cNvPr id="13" name="Marcador de texto 14">
            <a:extLst>
              <a:ext uri="{FF2B5EF4-FFF2-40B4-BE49-F238E27FC236}">
                <a16:creationId xmlns:a16="http://schemas.microsoft.com/office/drawing/2014/main" id="{6DE13F2C-0BBE-D342-87B3-1A814F8AB7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550" y="4349159"/>
            <a:ext cx="11331960" cy="2057081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282805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B59C9AB-E046-1475-DB5A-6717742FC87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9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6BE6295-9F7F-8416-9D7F-9741FE54FD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985" y="342748"/>
            <a:ext cx="5672030" cy="6172504"/>
          </a:xfrm>
          <a:prstGeom prst="rect">
            <a:avLst/>
          </a:prstGeom>
        </p:spPr>
      </p:pic>
      <p:pic>
        <p:nvPicPr>
          <p:cNvPr id="9" name="Imagen 8" descr="Texto&#10;&#10;Descripción generada automáticamente con confianza baja">
            <a:extLst>
              <a:ext uri="{FF2B5EF4-FFF2-40B4-BE49-F238E27FC236}">
                <a16:creationId xmlns:a16="http://schemas.microsoft.com/office/drawing/2014/main" id="{2A4E52C5-C71F-5A42-BB8E-84E97E6EF5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90757" y="3575507"/>
            <a:ext cx="2010486" cy="76026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4934E6E-9613-5115-262C-AF7BDED35E16}"/>
              </a:ext>
            </a:extLst>
          </p:cNvPr>
          <p:cNvSpPr txBox="1"/>
          <p:nvPr userDrawn="1"/>
        </p:nvSpPr>
        <p:spPr>
          <a:xfrm>
            <a:off x="3332136" y="1863508"/>
            <a:ext cx="55277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>
                <a:solidFill>
                  <a:srgbClr val="0D988A"/>
                </a:solidFill>
              </a:rPr>
              <a:t>Thank You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3C4C596-C527-EDAD-AD6C-5B69C34D878B}"/>
              </a:ext>
            </a:extLst>
          </p:cNvPr>
          <p:cNvSpPr txBox="1"/>
          <p:nvPr userDrawn="1"/>
        </p:nvSpPr>
        <p:spPr>
          <a:xfrm>
            <a:off x="3332136" y="4428098"/>
            <a:ext cx="55277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>
                <a:solidFill>
                  <a:srgbClr val="0D988A"/>
                </a:solidFill>
              </a:rPr>
              <a:t>Av. de la </a:t>
            </a:r>
            <a:r>
              <a:rPr lang="en-GB" sz="900" err="1">
                <a:solidFill>
                  <a:srgbClr val="0D988A"/>
                </a:solidFill>
              </a:rPr>
              <a:t>Toison</a:t>
            </a:r>
            <a:r>
              <a:rPr lang="en-GB" sz="900">
                <a:solidFill>
                  <a:srgbClr val="0D988A"/>
                </a:solidFill>
              </a:rPr>
              <a:t> d’Or 56-60</a:t>
            </a:r>
          </a:p>
          <a:p>
            <a:pPr algn="ctr"/>
            <a:r>
              <a:rPr lang="en-GB" sz="900">
                <a:solidFill>
                  <a:srgbClr val="0D988A"/>
                </a:solidFill>
              </a:rPr>
              <a:t>Brussels / Belgium</a:t>
            </a:r>
          </a:p>
          <a:p>
            <a:pPr algn="ctr"/>
            <a:endParaRPr lang="en-GB" sz="900">
              <a:solidFill>
                <a:srgbClr val="0D988A"/>
              </a:solidFill>
            </a:endParaRPr>
          </a:p>
          <a:p>
            <a:pPr algn="ctr"/>
            <a:r>
              <a:rPr lang="en-GB" sz="900" u="none">
                <a:solidFill>
                  <a:srgbClr val="0D988A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secretatariat@hydrogeneurope.eu</a:t>
            </a:r>
            <a:endParaRPr lang="en-GB" sz="900" u="none">
              <a:solidFill>
                <a:srgbClr val="0D988A"/>
              </a:solidFill>
            </a:endParaRPr>
          </a:p>
          <a:p>
            <a:pPr algn="ctr"/>
            <a:r>
              <a:rPr lang="en-GB" sz="900" err="1">
                <a:solidFill>
                  <a:srgbClr val="0D988A"/>
                </a:solidFill>
              </a:rPr>
              <a:t>hydrogeneurope.eu</a:t>
            </a:r>
            <a:endParaRPr lang="en-GB" sz="900">
              <a:solidFill>
                <a:srgbClr val="0D988A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B076FBBF-886A-7800-0AD3-7A59063201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956" y="5309802"/>
            <a:ext cx="1820087" cy="21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134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Forma, Polígono&#10;&#10;Descripción generada automáticamente">
            <a:extLst>
              <a:ext uri="{FF2B5EF4-FFF2-40B4-BE49-F238E27FC236}">
                <a16:creationId xmlns:a16="http://schemas.microsoft.com/office/drawing/2014/main" id="{3FB13C26-8B1D-1B46-A17C-BEF091CA31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434" y="3543087"/>
            <a:ext cx="3888566" cy="3314913"/>
          </a:xfrm>
          <a:prstGeom prst="rect">
            <a:avLst/>
          </a:prstGeom>
        </p:spPr>
      </p:pic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BCCC1FE9-53F7-DA45-83B4-E54D956FD6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058" y="1087746"/>
            <a:ext cx="11312724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AA589E-A85B-CF4B-AAB0-BCBF589C41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058" y="516411"/>
            <a:ext cx="8099425" cy="320675"/>
          </a:xfrm>
          <a:prstGeom prst="rect">
            <a:avLst/>
          </a:prstGeom>
        </p:spPr>
        <p:txBody>
          <a:bodyPr/>
          <a:lstStyle>
            <a:lvl1pPr>
              <a:defRPr lang="es-ES" sz="2400" b="0" i="0" kern="1200" dirty="0" smtClean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subtitle</a:t>
            </a:r>
            <a:endParaRPr lang="en-GB"/>
          </a:p>
        </p:txBody>
      </p:sp>
      <p:sp>
        <p:nvSpPr>
          <p:cNvPr id="10" name="Marcador de texto 21">
            <a:extLst>
              <a:ext uri="{FF2B5EF4-FFF2-40B4-BE49-F238E27FC236}">
                <a16:creationId xmlns:a16="http://schemas.microsoft.com/office/drawing/2014/main" id="{7597E0A1-B811-D144-A806-62D2760A91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32577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s-ES" sz="2800" b="1" i="0" kern="1200" dirty="0" smtClean="0">
                <a:solidFill>
                  <a:srgbClr val="0D988A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pic>
        <p:nvPicPr>
          <p:cNvPr id="5" name="Imagen 17" descr="Texto&#10;&#10;Descripción generada automáticamente con confianza baja">
            <a:extLst>
              <a:ext uri="{FF2B5EF4-FFF2-40B4-BE49-F238E27FC236}">
                <a16:creationId xmlns:a16="http://schemas.microsoft.com/office/drawing/2014/main" id="{C5ECAE8E-05BC-768D-9558-9E30F94368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441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B8E0AD06-DAD0-C64D-87F1-8266A61EBA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5423" y="892031"/>
            <a:ext cx="5422900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5DBC25C-C5ED-F959-8FBA-1DBF6C5E57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2723" y="652281"/>
            <a:ext cx="5920639" cy="6053439"/>
          </a:xfrm>
          <a:prstGeom prst="rect">
            <a:avLst/>
          </a:prstGeom>
        </p:spPr>
      </p:pic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E16F2934-730B-D62B-177A-A07BFA6046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3024" y="516411"/>
            <a:ext cx="8099425" cy="320675"/>
          </a:xfrm>
          <a:prstGeom prst="rect">
            <a:avLst/>
          </a:prstGeom>
        </p:spPr>
        <p:txBody>
          <a:bodyPr/>
          <a:lstStyle>
            <a:lvl1pPr>
              <a:defRPr lang="es-ES" sz="2400" b="0" i="0" kern="1200" dirty="0" smtClean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subtitle</a:t>
            </a:r>
            <a:endParaRPr lang="en-GB"/>
          </a:p>
        </p:txBody>
      </p:sp>
      <p:sp>
        <p:nvSpPr>
          <p:cNvPr id="3" name="Marcador de texto 21">
            <a:extLst>
              <a:ext uri="{FF2B5EF4-FFF2-40B4-BE49-F238E27FC236}">
                <a16:creationId xmlns:a16="http://schemas.microsoft.com/office/drawing/2014/main" id="{C95ABC33-DFCC-74C7-271D-F83C00C909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3079" y="132577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s-ES" sz="2800" b="1" i="0" kern="1200" dirty="0" smtClean="0">
                <a:solidFill>
                  <a:srgbClr val="0D988A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pic>
        <p:nvPicPr>
          <p:cNvPr id="6" name="Imagen 17" descr="Texto&#10;&#10;Descripción generada automáticamente con confianza baja">
            <a:extLst>
              <a:ext uri="{FF2B5EF4-FFF2-40B4-BE49-F238E27FC236}">
                <a16:creationId xmlns:a16="http://schemas.microsoft.com/office/drawing/2014/main" id="{C611D789-A4E4-0259-D9BE-8E6961349C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475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E5909-E16F-BF48-C04E-0188C6A7D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050EE0-377A-AEE0-C5D7-5061E51A9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51D2E-1106-C5B6-9819-95921822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8785-C887-EB44-B9E0-6F124039FF6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E7FE4-7D0E-0481-364A-0598022B3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A61B9-9830-0C5B-F43A-3799C0233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4937-6BE3-D444-BA5E-C9E4D2AE8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81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Descripción generada automáticamente con confianza baja">
            <a:extLst>
              <a:ext uri="{FF2B5EF4-FFF2-40B4-BE49-F238E27FC236}">
                <a16:creationId xmlns:a16="http://schemas.microsoft.com/office/drawing/2014/main" id="{3DFEC7B4-3ED5-9B45-A73F-C194B89B0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048" y="187092"/>
            <a:ext cx="453368" cy="457200"/>
          </a:xfrm>
          <a:prstGeom prst="rect">
            <a:avLst/>
          </a:prstGeom>
        </p:spPr>
      </p:pic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B8E0AD06-DAD0-C64D-87F1-8266A61EBA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951" y="892031"/>
            <a:ext cx="5422900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EF5AD56A-CE4F-7142-B2EE-DCA3DBA170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6951" y="483954"/>
            <a:ext cx="8099425" cy="32067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dirty="0" smtClean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Prentation</a:t>
            </a:r>
            <a:r>
              <a:rPr lang="es-ES"/>
              <a:t> sub-</a:t>
            </a:r>
            <a:r>
              <a:rPr lang="es-ES" err="1"/>
              <a:t>title</a:t>
            </a:r>
            <a:endParaRPr lang="en-GB"/>
          </a:p>
        </p:txBody>
      </p:sp>
      <p:sp>
        <p:nvSpPr>
          <p:cNvPr id="17" name="Marcador de texto 21">
            <a:extLst>
              <a:ext uri="{FF2B5EF4-FFF2-40B4-BE49-F238E27FC236}">
                <a16:creationId xmlns:a16="http://schemas.microsoft.com/office/drawing/2014/main" id="{8C9325BD-7E3F-2D4B-859D-90D0775E5F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6951" y="152280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s-ES" sz="2000" b="1" i="0" kern="1200" dirty="0" smtClean="0">
                <a:solidFill>
                  <a:srgbClr val="0D988A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5DBC25C-C5ED-F959-8FBA-1DBF6C5E57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2723" y="652281"/>
            <a:ext cx="5920639" cy="605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279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2E8E4-BB8F-818F-47E7-3F3B1EF20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9FAB9-2A52-F125-6DA7-2C6A1F514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0CA1A-A00D-7F45-2A9F-4CF6E9A48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8785-C887-EB44-B9E0-6F124039FF6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2C62E-46D1-49E6-71F1-379116BD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8F630-649F-1517-F814-42E5B1D06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4937-6BE3-D444-BA5E-C9E4D2AE8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197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18F6F-698C-1915-BCEE-E0E7A5DA5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43365-48A3-9452-BAC0-A2C9C21D8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391AE-7316-794C-7C14-587E49D5C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8785-C887-EB44-B9E0-6F124039FF6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CF400-A9CC-E59B-7FE9-EA8E2D9B4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748FA-4483-31A1-C271-321427C42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4937-6BE3-D444-BA5E-C9E4D2AE8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977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64086-22D4-DBC9-63B6-E5BA58346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5969C-D725-B70D-B3D9-D4D974B74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4574F7-734D-12C9-478A-97DB7DB32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07530E-DA7E-BA3A-6860-62443F782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8785-C887-EB44-B9E0-6F124039FF6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CD05A8-0959-380A-840F-DA2EDB7F7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B562D-6279-8C49-1BE5-FA0800DDD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4937-6BE3-D444-BA5E-C9E4D2AE8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275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EAD18-C353-C5E3-9A03-2F032B52D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E5187-9626-1EAB-53EE-D5FC791F0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639A5-6544-B093-028B-A7892BFB15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D0CB8-509B-03D4-84A2-958CC53CE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5828F9-2E70-C220-03E5-D9D5FC4A2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AF67BD-FEF3-9F28-772C-FB9584E16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8785-C887-EB44-B9E0-6F124039FF6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26F82F-3192-62B2-F01D-1DFA070E5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0DE8DA-CC41-3052-2521-9D4046BF9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4937-6BE3-D444-BA5E-C9E4D2AE8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286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6997F-4765-53C4-6EF6-7FBD3BB1E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253B33-651A-012A-39C4-B346AB5E5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8785-C887-EB44-B9E0-6F124039FF6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C96F6-644A-6D28-6E57-DA4C90FDE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630869-BE7F-69EA-CB72-5654A2571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4937-6BE3-D444-BA5E-C9E4D2AE8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56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32A80B-16D3-86A1-CED9-6F4E58563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8785-C887-EB44-B9E0-6F124039FF6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BDD22F-18A1-0EEC-CC31-04191CBFE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F4D03-6ECA-0D52-E458-08304106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4937-6BE3-D444-BA5E-C9E4D2AE8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942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0CCB6-E206-C5A5-CA15-4EE789F02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E9C71-7E5A-8B1E-2CF9-124C35D74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32C4B2-41BD-B3BE-59AA-398D1DA2C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FEC6F4-67D4-E70E-B7A1-8A9D50388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8785-C887-EB44-B9E0-6F124039FF6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C52D3-7CDA-4F96-9174-9219C0731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93C58C-430E-8AF2-00F8-29FCF5BEC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4937-6BE3-D444-BA5E-C9E4D2AE8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372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53544-09AA-7B9A-B274-636636192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413848-9C81-4C91-2DE9-A5F9DF858E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FE7538-4B7C-D31F-EED9-0CF0FAAE9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6424B9-C585-1E01-C57B-755A0EDF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8785-C887-EB44-B9E0-6F124039FF6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2E10B-AAE7-C749-E300-B8740E662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5F6886-0292-BE1B-EE95-5E45B3C55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4937-6BE3-D444-BA5E-C9E4D2AE8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312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AB088-8DF0-9513-F423-3E53F4A9D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79D72-B5F6-05F1-B3F8-B368526FB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B07F8-07D9-B11B-46BE-5DC1A3EF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8785-C887-EB44-B9E0-6F124039FF6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7466A-0958-D9C9-41F5-1C09D5C6C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34639-20DC-D9AB-E950-A37FAC955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4937-6BE3-D444-BA5E-C9E4D2AE8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385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AFE4BE-1712-5209-F870-56A91B7886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DCACE2-8BF9-F07E-4D69-AD9CC6E00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DD036-9663-4423-6FE8-B0EF3D23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8785-C887-EB44-B9E0-6F124039FF6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C039D-6DF0-ADCB-882E-35E5CAA75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83DDF-822E-BDD0-DC14-325891C75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B4937-6BE3-D444-BA5E-C9E4D2AE8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94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4B71327-81CE-D44C-9465-C00DEE7D3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91" t="17454" r="-9500" b="17454"/>
          <a:stretch/>
        </p:blipFill>
        <p:spPr>
          <a:xfrm>
            <a:off x="-1" y="0"/>
            <a:ext cx="8925169" cy="6858000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6E67F0D-8FFC-7746-9AD4-8D8D59F78F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58" y="2326481"/>
            <a:ext cx="5626100" cy="22050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  <a:endParaRPr lang="en-GB"/>
          </a:p>
        </p:txBody>
      </p:sp>
      <p:sp>
        <p:nvSpPr>
          <p:cNvPr id="17" name="Marcador de texto 14">
            <a:extLst>
              <a:ext uri="{FF2B5EF4-FFF2-40B4-BE49-F238E27FC236}">
                <a16:creationId xmlns:a16="http://schemas.microsoft.com/office/drawing/2014/main" id="{99FE2456-4D6C-BD4A-B9F2-317267EA54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0257" y="1087959"/>
            <a:ext cx="4190760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18" name="Imagen 17" descr="Texto&#10;&#10;Descripción generada automáticamente con confianza baja">
            <a:extLst>
              <a:ext uri="{FF2B5EF4-FFF2-40B4-BE49-F238E27FC236}">
                <a16:creationId xmlns:a16="http://schemas.microsoft.com/office/drawing/2014/main" id="{403BC289-85CD-2D48-8E74-6D24083639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5F9493FF-CDEA-B44F-8040-2CEA79B200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058" y="451759"/>
            <a:ext cx="8099425" cy="32067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Prentation</a:t>
            </a:r>
            <a:r>
              <a:rPr lang="es-ES"/>
              <a:t> sub-</a:t>
            </a:r>
            <a:r>
              <a:rPr lang="es-ES" err="1"/>
              <a:t>title</a:t>
            </a:r>
            <a:endParaRPr lang="en-GB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CDD87BF5-9C75-9745-BB5E-8B53083AA2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32577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n-GB" sz="2000" b="1" i="0" kern="1200" dirty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5028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Forma, Polígono&#10;&#10;Descripción generada automáticamente">
            <a:extLst>
              <a:ext uri="{FF2B5EF4-FFF2-40B4-BE49-F238E27FC236}">
                <a16:creationId xmlns:a16="http://schemas.microsoft.com/office/drawing/2014/main" id="{3FB13C26-8B1D-1B46-A17C-BEF091CA31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434" y="3543088"/>
            <a:ext cx="3888566" cy="3314913"/>
          </a:xfrm>
          <a:prstGeom prst="rect">
            <a:avLst/>
          </a:prstGeom>
        </p:spPr>
      </p:pic>
      <p:pic>
        <p:nvPicPr>
          <p:cNvPr id="4" name="Imagen 3" descr="Texto&#10;&#10;Descripción generada automáticamente con confianza baja">
            <a:extLst>
              <a:ext uri="{FF2B5EF4-FFF2-40B4-BE49-F238E27FC236}">
                <a16:creationId xmlns:a16="http://schemas.microsoft.com/office/drawing/2014/main" id="{2403255F-E308-F54E-9478-EA0057FBC3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E01542F4-907E-E546-B7F9-4560C305BA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9318" y="1087746"/>
            <a:ext cx="5372100" cy="484187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s-ES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BCCC1FE9-53F7-DA45-83B4-E54D956FD6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058" y="1087746"/>
            <a:ext cx="5422900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23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46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69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91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AA589E-A85B-CF4B-AAB0-BCBF589C41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059" y="451760"/>
            <a:ext cx="8099425" cy="32067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dirty="0" smtClean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Prentation</a:t>
            </a:r>
            <a:r>
              <a:rPr lang="es-ES"/>
              <a:t> sub-</a:t>
            </a:r>
            <a:r>
              <a:rPr lang="es-ES" err="1"/>
              <a:t>title</a:t>
            </a:r>
            <a:endParaRPr lang="en-GB"/>
          </a:p>
        </p:txBody>
      </p:sp>
      <p:sp>
        <p:nvSpPr>
          <p:cNvPr id="10" name="Marcador de texto 21">
            <a:extLst>
              <a:ext uri="{FF2B5EF4-FFF2-40B4-BE49-F238E27FC236}">
                <a16:creationId xmlns:a16="http://schemas.microsoft.com/office/drawing/2014/main" id="{7597E0A1-B811-D144-A806-62D2760A91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4" y="132578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s-ES" sz="2000" b="1" i="0" kern="1200" dirty="0" smtClean="0">
                <a:solidFill>
                  <a:srgbClr val="0D988A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453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F46FCD8-4F55-D04E-988D-ADA74B125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80" t="12027" b="12027"/>
          <a:stretch/>
        </p:blipFill>
        <p:spPr>
          <a:xfrm>
            <a:off x="-1" y="1"/>
            <a:ext cx="7465109" cy="6858000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6E67F0D-8FFC-7746-9AD4-8D8D59F78F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58" y="2326481"/>
            <a:ext cx="5626100" cy="22050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  <a:endParaRPr lang="en-GB"/>
          </a:p>
        </p:txBody>
      </p:sp>
      <p:sp>
        <p:nvSpPr>
          <p:cNvPr id="17" name="Marcador de texto 14">
            <a:extLst>
              <a:ext uri="{FF2B5EF4-FFF2-40B4-BE49-F238E27FC236}">
                <a16:creationId xmlns:a16="http://schemas.microsoft.com/office/drawing/2014/main" id="{99FE2456-4D6C-BD4A-B9F2-317267EA54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9985" y="1194963"/>
            <a:ext cx="4190760" cy="4841875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18" name="Imagen 17" descr="Texto&#10;&#10;Descripción generada automáticamente con confianza baja">
            <a:extLst>
              <a:ext uri="{FF2B5EF4-FFF2-40B4-BE49-F238E27FC236}">
                <a16:creationId xmlns:a16="http://schemas.microsoft.com/office/drawing/2014/main" id="{403BC289-85CD-2D48-8E74-6D24083639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  <p:sp>
        <p:nvSpPr>
          <p:cNvPr id="20" name="Marcador de texto 2">
            <a:extLst>
              <a:ext uri="{FF2B5EF4-FFF2-40B4-BE49-F238E27FC236}">
                <a16:creationId xmlns:a16="http://schemas.microsoft.com/office/drawing/2014/main" id="{5F9493FF-CDEA-B44F-8040-2CEA79B200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059" y="451759"/>
            <a:ext cx="5492636" cy="32067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Prentation</a:t>
            </a:r>
            <a:r>
              <a:rPr lang="es-ES"/>
              <a:t> sub-</a:t>
            </a:r>
            <a:r>
              <a:rPr lang="es-ES" err="1"/>
              <a:t>title</a:t>
            </a:r>
            <a:endParaRPr lang="en-GB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CDD87BF5-9C75-9745-BB5E-8B53083AA2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32577"/>
            <a:ext cx="5259117" cy="314325"/>
          </a:xfrm>
          <a:prstGeom prst="rect">
            <a:avLst/>
          </a:prstGeom>
        </p:spPr>
        <p:txBody>
          <a:bodyPr/>
          <a:lstStyle>
            <a:lvl1pPr>
              <a:defRPr lang="en-GB" sz="2000" b="1" i="0" kern="1200" dirty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7011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F38EBE0-4335-004D-8A3F-5AC1D6FFAC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9466" y="1070042"/>
            <a:ext cx="1831142" cy="1674998"/>
          </a:xfrm>
          <a:prstGeom prst="rect">
            <a:avLst/>
          </a:prstGeom>
        </p:spPr>
      </p:pic>
      <p:pic>
        <p:nvPicPr>
          <p:cNvPr id="9" name="Imagen 8" descr="Texto&#10;&#10;Descripción generada automáticamente con confianza baja">
            <a:extLst>
              <a:ext uri="{FF2B5EF4-FFF2-40B4-BE49-F238E27FC236}">
                <a16:creationId xmlns:a16="http://schemas.microsoft.com/office/drawing/2014/main" id="{2A4E52C5-C71F-5A42-BB8E-84E97E6EF5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582" y="132586"/>
            <a:ext cx="1209040" cy="457200"/>
          </a:xfrm>
          <a:prstGeom prst="rect">
            <a:avLst/>
          </a:prstGeom>
        </p:spPr>
      </p:pic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C2A20FCB-599C-1144-81B7-D94772412C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058" y="451759"/>
            <a:ext cx="8099425" cy="320675"/>
          </a:xfrm>
          <a:prstGeom prst="rect">
            <a:avLst/>
          </a:prstGeom>
        </p:spPr>
        <p:txBody>
          <a:bodyPr/>
          <a:lstStyle>
            <a:lvl1pPr>
              <a:defRPr lang="es-ES" sz="1200" b="0" i="0" kern="1200" dirty="0" smtClean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 err="1"/>
              <a:t>Prentation</a:t>
            </a:r>
            <a:r>
              <a:rPr lang="es-ES"/>
              <a:t> sub-</a:t>
            </a:r>
            <a:r>
              <a:rPr lang="es-ES" err="1"/>
              <a:t>title</a:t>
            </a:r>
            <a:endParaRPr lang="en-GB"/>
          </a:p>
        </p:txBody>
      </p:sp>
      <p:sp>
        <p:nvSpPr>
          <p:cNvPr id="11" name="Marcador de texto 21">
            <a:extLst>
              <a:ext uri="{FF2B5EF4-FFF2-40B4-BE49-F238E27FC236}">
                <a16:creationId xmlns:a16="http://schemas.microsoft.com/office/drawing/2014/main" id="{A782A7BC-EB45-B544-B298-FF7CD0A2CA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32577"/>
            <a:ext cx="10212387" cy="314325"/>
          </a:xfrm>
          <a:prstGeom prst="rect">
            <a:avLst/>
          </a:prstGeom>
        </p:spPr>
        <p:txBody>
          <a:bodyPr/>
          <a:lstStyle>
            <a:lvl1pPr>
              <a:defRPr lang="es-ES" sz="2000" b="1" i="0" kern="1200" dirty="0" smtClean="0">
                <a:solidFill>
                  <a:srgbClr val="0D988A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 err="1"/>
              <a:t>Presentation</a:t>
            </a:r>
            <a:r>
              <a:rPr lang="es-ES"/>
              <a:t> </a:t>
            </a:r>
            <a:r>
              <a:rPr lang="es-ES" err="1"/>
              <a:t>title</a:t>
            </a:r>
            <a:endParaRPr lang="es-ES"/>
          </a:p>
        </p:txBody>
      </p:sp>
      <p:sp>
        <p:nvSpPr>
          <p:cNvPr id="12" name="Marcador de texto 5">
            <a:extLst>
              <a:ext uri="{FF2B5EF4-FFF2-40B4-BE49-F238E27FC236}">
                <a16:creationId xmlns:a16="http://schemas.microsoft.com/office/drawing/2014/main" id="{3CF361D7-29D6-DE4A-A923-2CED85DDA7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50387" y="2880958"/>
            <a:ext cx="8469300" cy="123200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39B1A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  <a:endParaRPr lang="en-GB"/>
          </a:p>
        </p:txBody>
      </p:sp>
      <p:sp>
        <p:nvSpPr>
          <p:cNvPr id="13" name="Marcador de texto 14">
            <a:extLst>
              <a:ext uri="{FF2B5EF4-FFF2-40B4-BE49-F238E27FC236}">
                <a16:creationId xmlns:a16="http://schemas.microsoft.com/office/drawing/2014/main" id="{6DE13F2C-0BBE-D342-87B3-1A814F8AB7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550" y="4349159"/>
            <a:ext cx="11331960" cy="2057081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200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>
              <a:buFontTx/>
              <a:buNone/>
              <a:defRPr sz="180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>
              <a:buFontTx/>
              <a:buNone/>
              <a:defRPr sz="160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>
              <a:buFontTx/>
              <a:buNone/>
              <a:defRPr sz="160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84077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B59C9AB-E046-1475-DB5A-6717742FC87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9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6BE6295-9F7F-8416-9D7F-9741FE54FD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9985" y="342748"/>
            <a:ext cx="5672030" cy="6172504"/>
          </a:xfrm>
          <a:prstGeom prst="rect">
            <a:avLst/>
          </a:prstGeom>
        </p:spPr>
      </p:pic>
      <p:pic>
        <p:nvPicPr>
          <p:cNvPr id="9" name="Imagen 8" descr="Texto&#10;&#10;Descripción generada automáticamente con confianza baja">
            <a:extLst>
              <a:ext uri="{FF2B5EF4-FFF2-40B4-BE49-F238E27FC236}">
                <a16:creationId xmlns:a16="http://schemas.microsoft.com/office/drawing/2014/main" id="{2A4E52C5-C71F-5A42-BB8E-84E97E6EF5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90757" y="3575507"/>
            <a:ext cx="2010486" cy="76026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4934E6E-9613-5115-262C-AF7BDED35E16}"/>
              </a:ext>
            </a:extLst>
          </p:cNvPr>
          <p:cNvSpPr txBox="1"/>
          <p:nvPr userDrawn="1"/>
        </p:nvSpPr>
        <p:spPr>
          <a:xfrm>
            <a:off x="3332136" y="1863508"/>
            <a:ext cx="55277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>
                <a:solidFill>
                  <a:srgbClr val="0D988A"/>
                </a:solidFill>
              </a:rPr>
              <a:t>Thank You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3C4C596-C527-EDAD-AD6C-5B69C34D878B}"/>
              </a:ext>
            </a:extLst>
          </p:cNvPr>
          <p:cNvSpPr txBox="1"/>
          <p:nvPr userDrawn="1"/>
        </p:nvSpPr>
        <p:spPr>
          <a:xfrm>
            <a:off x="3332136" y="4428098"/>
            <a:ext cx="55277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>
                <a:solidFill>
                  <a:srgbClr val="0D988A"/>
                </a:solidFill>
              </a:rPr>
              <a:t>Av. de la </a:t>
            </a:r>
            <a:r>
              <a:rPr lang="en-GB" sz="900" err="1">
                <a:solidFill>
                  <a:srgbClr val="0D988A"/>
                </a:solidFill>
              </a:rPr>
              <a:t>Toison</a:t>
            </a:r>
            <a:r>
              <a:rPr lang="en-GB" sz="900">
                <a:solidFill>
                  <a:srgbClr val="0D988A"/>
                </a:solidFill>
              </a:rPr>
              <a:t> d’Or 56-60</a:t>
            </a:r>
          </a:p>
          <a:p>
            <a:pPr algn="ctr"/>
            <a:r>
              <a:rPr lang="en-GB" sz="900">
                <a:solidFill>
                  <a:srgbClr val="0D988A"/>
                </a:solidFill>
              </a:rPr>
              <a:t>Brussels / Belgium</a:t>
            </a:r>
          </a:p>
          <a:p>
            <a:pPr algn="ctr"/>
            <a:endParaRPr lang="en-GB" sz="900">
              <a:solidFill>
                <a:srgbClr val="0D988A"/>
              </a:solidFill>
            </a:endParaRPr>
          </a:p>
          <a:p>
            <a:pPr algn="ctr"/>
            <a:r>
              <a:rPr lang="en-GB" sz="900" u="none">
                <a:solidFill>
                  <a:srgbClr val="0D988A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secretatariat@hydrogeneurope.eu</a:t>
            </a:r>
            <a:endParaRPr lang="en-GB" sz="900" u="none">
              <a:solidFill>
                <a:srgbClr val="0D988A"/>
              </a:solidFill>
            </a:endParaRPr>
          </a:p>
          <a:p>
            <a:pPr algn="ctr"/>
            <a:r>
              <a:rPr lang="en-GB" sz="900" err="1">
                <a:solidFill>
                  <a:srgbClr val="0D988A"/>
                </a:solidFill>
              </a:rPr>
              <a:t>hydrogeneurope.eu</a:t>
            </a:r>
            <a:endParaRPr lang="en-GB" sz="900">
              <a:solidFill>
                <a:srgbClr val="0D988A"/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B076FBBF-886A-7800-0AD3-7A59063201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5956" y="5309802"/>
            <a:ext cx="1820087" cy="21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43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5175C-35C2-4B58-B974-8939EA5E8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E0852C-2D28-41B7-B324-DA83D8431B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027BE-F739-4E39-9549-7FE99C6E0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7AF47-87E0-4E37-A6A7-EBA94A511331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AEBAC-5EB1-4E71-AA72-914DBCCD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EAD2A-BA49-4FB3-864F-585D12504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0DCEC-DDFC-497A-B45F-E612069FC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00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88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56" r:id="rId3"/>
    <p:sldLayoutId id="2147483649" r:id="rId4"/>
    <p:sldLayoutId id="2147483652" r:id="rId5"/>
    <p:sldLayoutId id="2147483654" r:id="rId6"/>
    <p:sldLayoutId id="2147483655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4000" b="1" i="0" kern="1200">
          <a:solidFill>
            <a:srgbClr val="0D988A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6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4000" b="1" i="0" kern="1200">
          <a:solidFill>
            <a:srgbClr val="0D988A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40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4000" b="1" i="0" kern="1200">
          <a:solidFill>
            <a:srgbClr val="0D988A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0BF21D-3877-0BC9-C38D-0FAB665AE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735BB-B3C6-FBDF-C769-3AB9036B2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67975-804B-B722-E06D-2E81005046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18785-C887-EB44-B9E0-6F124039FF6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BE187-56A5-217A-7C73-9BA6D99E33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9DB9F-32EB-3572-0C6A-EEF82F7EE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B4937-6BE3-D444-BA5E-C9E4D2AE8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hyperlink" Target="https://hydrogeneurope.eu/wp-content/uploads/2022/06/Steel_from_Solar_Energy_Report_05-2022_DIGITAL.pdf" TargetMode="External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hyperlink" Target="https://hydrogeneurope.eu/wp-content/uploads/2022/05/How-to-deliver-on-the-EU-Hydrogen-Accelerator_Final.pdf" TargetMode="External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6.jpeg"/><Relationship Id="rId3" Type="http://schemas.openxmlformats.org/officeDocument/2006/relationships/image" Target="../media/image72.png"/><Relationship Id="rId7" Type="http://schemas.openxmlformats.org/officeDocument/2006/relationships/image" Target="../media/image40.png"/><Relationship Id="rId12" Type="http://schemas.openxmlformats.org/officeDocument/2006/relationships/hyperlink" Target="https://hydrogeneurope.eu/events/?he_event=XLOQVeRklKPkN9o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nkedin.com/company/hydrogen-europe" TargetMode="External"/><Relationship Id="rId11" Type="http://schemas.openxmlformats.org/officeDocument/2006/relationships/image" Target="../media/image75.jpeg"/><Relationship Id="rId5" Type="http://schemas.openxmlformats.org/officeDocument/2006/relationships/image" Target="../media/image39.png"/><Relationship Id="rId10" Type="http://schemas.openxmlformats.org/officeDocument/2006/relationships/hyperlink" Target="https://hydrogeneurope.eu/events/?he_event=LW4BNnDq4Yxgy3o" TargetMode="External"/><Relationship Id="rId4" Type="http://schemas.openxmlformats.org/officeDocument/2006/relationships/hyperlink" Target="https://twitter.com/H2Europe" TargetMode="External"/><Relationship Id="rId9" Type="http://schemas.openxmlformats.org/officeDocument/2006/relationships/image" Target="../media/image74.png"/><Relationship Id="rId14" Type="http://schemas.openxmlformats.org/officeDocument/2006/relationships/hyperlink" Target="http://www.hydrogeneurope.eu/events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j.sidhu@hydrogeneurope.eu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uhydrogenweek.eu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hyperlink" Target="https://single-market-economy.ec.europa.eu/industry/strategy/industrial-alliances/european-clean-hydrogen-alliance_e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ydrogeneurope.eu/new-electrolyser-partnership/" TargetMode="External"/><Relationship Id="rId5" Type="http://schemas.openxmlformats.org/officeDocument/2006/relationships/image" Target="../media/image79.png"/><Relationship Id="rId4" Type="http://schemas.openxmlformats.org/officeDocument/2006/relationships/hyperlink" Target="https://transport.ec.europa.eu/transport-themes/clean-transport-urban-transport/alternative-fuels-sustainable-mobility-europe/renewable-and-low-carbon-fuels-value-chain-industrial-alliance_e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ean-hydrogen.europa.eu/call-proposals-2023-open_en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10" Type="http://schemas.openxmlformats.org/officeDocument/2006/relationships/image" Target="../media/image95.svg"/><Relationship Id="rId4" Type="http://schemas.openxmlformats.org/officeDocument/2006/relationships/image" Target="../media/image89.svg"/><Relationship Id="rId9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oeil.secure.europarl.europa.eu/oeil/popups/ficheprocedure.do?reference=2021/0203(COD)&amp;l=en" TargetMode="External"/><Relationship Id="rId13" Type="http://schemas.openxmlformats.org/officeDocument/2006/relationships/hyperlink" Target="https://oeil.secure.europarl.europa.eu/oeil/popups/ficheprocedure.do?reference=2021/0420(COD)&amp;l=en" TargetMode="External"/><Relationship Id="rId18" Type="http://schemas.openxmlformats.org/officeDocument/2006/relationships/hyperlink" Target="https://single-market-economy.ec.europa.eu/publications/net-zero-industry-act_en" TargetMode="External"/><Relationship Id="rId3" Type="http://schemas.openxmlformats.org/officeDocument/2006/relationships/hyperlink" Target="https://oeil.secure.europarl.europa.eu/oeil/popups/ficheprocedure.do?reference=2021/0197(COD)&amp;l=en" TargetMode="External"/><Relationship Id="rId7" Type="http://schemas.openxmlformats.org/officeDocument/2006/relationships/hyperlink" Target="https://oeil.secure.europarl.europa.eu/oeil/popups/ficheprocedure.do?reference=2021/0213(CNS)&amp;l=en" TargetMode="External"/><Relationship Id="rId12" Type="http://schemas.openxmlformats.org/officeDocument/2006/relationships/hyperlink" Target="https://oeil.secure.europarl.europa.eu/oeil/popups/ficheprocedure.do?reference=2022/0160(COD)&amp;l=en" TargetMode="External"/><Relationship Id="rId17" Type="http://schemas.openxmlformats.org/officeDocument/2006/relationships/hyperlink" Target="https://oeil.secure.europarl.europa.eu/oeil/popups/ficheprocedure.do?reference=2022/0095(COD)&amp;l=en" TargetMode="External"/><Relationship Id="rId2" Type="http://schemas.openxmlformats.org/officeDocument/2006/relationships/hyperlink" Target="https://oeil.secure.europarl.europa.eu/oeil/popups/ficheprocedure.do?reference=2021/0223(COD)&amp;l=en" TargetMode="External"/><Relationship Id="rId16" Type="http://schemas.openxmlformats.org/officeDocument/2006/relationships/hyperlink" Target="https://oeil.secure.europarl.europa.eu/oeil/popups/ficheprocedure.do?reference=2022/0104(COD)&amp;l=en" TargetMode="External"/><Relationship Id="rId20" Type="http://schemas.openxmlformats.org/officeDocument/2006/relationships/hyperlink" Target="https://climate.ec.europa.eu/system/files/2022-11/Proposal_for_a_Regulation_establishing_a_Union_certification_framework_for_carbon_removals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eil.secure.europarl.europa.eu/oeil/popups/ficheprocedure.do?reference=2021/0218(COD)&amp;l=en" TargetMode="External"/><Relationship Id="rId11" Type="http://schemas.openxmlformats.org/officeDocument/2006/relationships/hyperlink" Target="https://oeil.secure.europarl.europa.eu/oeil/popups/ficheprocedure.do?reference=2021/0214(COD)&amp;l=en" TargetMode="External"/><Relationship Id="rId5" Type="http://schemas.openxmlformats.org/officeDocument/2006/relationships/hyperlink" Target="https://oeil.secure.europarl.europa.eu/oeil/popups/ficheprocedure.do?reference=2021/0210(COD)&amp;l=en" TargetMode="External"/><Relationship Id="rId15" Type="http://schemas.openxmlformats.org/officeDocument/2006/relationships/hyperlink" Target="https://oeil.secure.europarl.europa.eu/oeil/popups/ficheprocedure.do?lang=en&amp;reference=2021/0424(COD)" TargetMode="External"/><Relationship Id="rId10" Type="http://schemas.openxmlformats.org/officeDocument/2006/relationships/hyperlink" Target="https://oeil.secure.europarl.europa.eu/oeil/popups/ficheprocedure.do?reference=2021/0211(COD)&amp;l=en" TargetMode="External"/><Relationship Id="rId19" Type="http://schemas.openxmlformats.org/officeDocument/2006/relationships/hyperlink" Target="https://ec.europa.eu/info/law/better-regulation/have-your-say/initiatives/13597-European-Critical-Raw-Materials-Act_en" TargetMode="External"/><Relationship Id="rId4" Type="http://schemas.openxmlformats.org/officeDocument/2006/relationships/hyperlink" Target="https://oeil.secure.europarl.europa.eu/oeil/popups/ficheprocedure.do?reference=2021/0205(COD)&amp;l=en" TargetMode="External"/><Relationship Id="rId9" Type="http://schemas.openxmlformats.org/officeDocument/2006/relationships/hyperlink" Target="https://oeil.secure.europarl.europa.eu/oeil/popups/ficheprocedure.do?reference=2021/0426(COD)&amp;l=en" TargetMode="External"/><Relationship Id="rId14" Type="http://schemas.openxmlformats.org/officeDocument/2006/relationships/hyperlink" Target="https://oeil.secure.europarl.europa.eu/oeil/popups/ficheprocedure.do?reference=2021/0425(COD)&amp;l=en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legal-content/BG/TXT/?uri=CELEX%3A61983CJ007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hyperlink" Target="https://www.irishstatutebook.ie/eli/1982/si/280/made/en/print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ydrogeneurope.eu/industry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hydrogen-europe" TargetMode="External"/><Relationship Id="rId3" Type="http://schemas.microsoft.com/office/2018/10/relationships/comments" Target="../comments/modernComment_109_8B94D869.xm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witter.com/H2Europe" TargetMode="External"/><Relationship Id="rId5" Type="http://schemas.openxmlformats.org/officeDocument/2006/relationships/image" Target="../media/image38.jpeg"/><Relationship Id="rId4" Type="http://schemas.openxmlformats.org/officeDocument/2006/relationships/hyperlink" Target="https://hydrogeneurope.eu/members-locations/" TargetMode="External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sv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E674A259-0408-514F-B365-AB7EF974D4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E" sz="40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Hydrogen – Ireland’s Opportunity</a:t>
            </a:r>
          </a:p>
          <a:p>
            <a:r>
              <a:rPr lang="en-GB" sz="2000"/>
              <a:t>Cork – 29</a:t>
            </a:r>
            <a:r>
              <a:rPr lang="en-GB" sz="2000" baseline="30000"/>
              <a:t>th</a:t>
            </a:r>
            <a:r>
              <a:rPr lang="en-GB" sz="2000"/>
              <a:t> March 2023</a:t>
            </a:r>
            <a:endParaRPr lang="en-GB" sz="3600"/>
          </a:p>
        </p:txBody>
      </p:sp>
    </p:spTree>
    <p:extLst>
      <p:ext uri="{BB962C8B-B14F-4D97-AF65-F5344CB8AC3E}">
        <p14:creationId xmlns:p14="http://schemas.microsoft.com/office/powerpoint/2010/main" val="2031504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9FB85FE6-D076-5B4F-B8B7-49BF2607BD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659" y="103632"/>
            <a:ext cx="10212387" cy="314325"/>
          </a:xfrm>
        </p:spPr>
        <p:txBody>
          <a:bodyPr/>
          <a:lstStyle/>
          <a:p>
            <a:r>
              <a:rPr lang="en-GB"/>
              <a:t>Data and Analysis production </a:t>
            </a:r>
          </a:p>
        </p:txBody>
      </p:sp>
      <p:pic>
        <p:nvPicPr>
          <p:cNvPr id="4" name="Picture 3" descr="A picture containing text, sky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AE9F1389-8C17-5757-1150-0DF8DE87B9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14"/>
          <a:stretch/>
        </p:blipFill>
        <p:spPr>
          <a:xfrm>
            <a:off x="3045368" y="4146795"/>
            <a:ext cx="2020275" cy="2343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 descr="A picture containing text, metal, several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6BFBD553-F2EA-E6E1-B1E1-3D8DA1382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498" y="4176309"/>
            <a:ext cx="1814286" cy="23812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CE4B858-E130-7D9A-5A66-0E2621907A48}"/>
              </a:ext>
            </a:extLst>
          </p:cNvPr>
          <p:cNvSpPr txBox="1">
            <a:spLocks/>
          </p:cNvSpPr>
          <p:nvPr/>
        </p:nvSpPr>
        <p:spPr>
          <a:xfrm>
            <a:off x="296659" y="444541"/>
            <a:ext cx="10401821" cy="4766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s-ES" sz="1200" b="0" i="0" kern="1200" dirty="0" smtClean="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200" b="0" i="0" kern="1200" dirty="0" smtClean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200" b="0" i="0" kern="1200" dirty="0">
                <a:solidFill>
                  <a:srgbClr val="5352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  <a:buClr>
                <a:srgbClr val="238953"/>
              </a:buClr>
            </a:pPr>
            <a:r>
              <a:rPr lang="en-GB" sz="1600" spc="-11"/>
              <a:t>Our Market &amp; Technologies Team offers </a:t>
            </a:r>
            <a:r>
              <a:rPr lang="en-GB" sz="1600" b="1" spc="-11"/>
              <a:t>data analyses</a:t>
            </a:r>
            <a:r>
              <a:rPr lang="en-GB" sz="1600" spc="-11"/>
              <a:t>, </a:t>
            </a:r>
            <a:r>
              <a:rPr lang="en-GB" sz="1600" b="1" spc="-11"/>
              <a:t>fact sheets </a:t>
            </a:r>
            <a:r>
              <a:rPr lang="en-GB" sz="1600" spc="-11"/>
              <a:t>and deep dive </a:t>
            </a:r>
            <a:r>
              <a:rPr lang="en-GB" sz="1600" b="1" spc="-11"/>
              <a:t>reports</a:t>
            </a:r>
            <a:r>
              <a:rPr lang="en-GB" sz="1600" spc="-11"/>
              <a:t> on a variety of topics such as, hydrogen production, consumption, logistic costs, relevant EU policies and national strategies.</a:t>
            </a:r>
            <a:endParaRPr lang="en-US" sz="1600" spc="-1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1E0A7-B560-0919-FE36-B20F8CB406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102" y="1381744"/>
            <a:ext cx="2014581" cy="23083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024E05-33AC-5780-A470-109292EAD3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1250" y="1370689"/>
            <a:ext cx="2029500" cy="2319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7B8F86-39D0-5FCF-9BE2-CA17AA6638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4855" y="1424365"/>
            <a:ext cx="1969331" cy="230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95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982B4-ACDD-15DA-52D2-544EAA8FBF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058" y="1158998"/>
            <a:ext cx="5422900" cy="4841875"/>
          </a:xfrm>
        </p:spPr>
        <p:txBody>
          <a:bodyPr/>
          <a:lstStyle/>
          <a:p>
            <a:r>
              <a:rPr lang="en-GB">
                <a:solidFill>
                  <a:schemeClr val="bg2"/>
                </a:solidFill>
              </a:rPr>
              <a:t>Communications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80EE70-7B15-6D9A-2B72-B656ED9754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E92032-B6E5-BB9B-5B40-DBDC75D065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Promoting hydrogen in Europe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CF4018E-5B53-5C6C-A957-FF43EDAB9D80}"/>
              </a:ext>
            </a:extLst>
          </p:cNvPr>
          <p:cNvSpPr txBox="1">
            <a:spLocks/>
          </p:cNvSpPr>
          <p:nvPr/>
        </p:nvSpPr>
        <p:spPr>
          <a:xfrm>
            <a:off x="6096000" y="1158998"/>
            <a:ext cx="5422900" cy="48418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6F8368-60C3-046A-6D94-CA358CBA1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41" y="1638181"/>
            <a:ext cx="3612052" cy="3056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B7BFC5-9F91-9B20-D1E7-E1A99E029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58" y="5069545"/>
            <a:ext cx="5576942" cy="434899"/>
          </a:xfrm>
          <a:prstGeom prst="rect">
            <a:avLst/>
          </a:prstGeom>
        </p:spPr>
      </p:pic>
      <p:pic>
        <p:nvPicPr>
          <p:cNvPr id="12" name="Picture 11" descr="A picture containing ax, tool, vector graphics, pinwheel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4E65C0F9-68D8-F497-BAE6-EE1DF5661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639" y="2490344"/>
            <a:ext cx="546321" cy="4493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 descr="Logo, 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BAD82A32-A54A-B2E1-1306-D51DF16F0A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6639" y="4437085"/>
            <a:ext cx="587914" cy="4989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5BD3040-EF2C-4A5D-5ADD-99B103411BA7}"/>
              </a:ext>
            </a:extLst>
          </p:cNvPr>
          <p:cNvSpPr txBox="1">
            <a:spLocks/>
          </p:cNvSpPr>
          <p:nvPr/>
        </p:nvSpPr>
        <p:spPr>
          <a:xfrm>
            <a:off x="6096000" y="1158998"/>
            <a:ext cx="5422900" cy="48418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2"/>
                </a:solidFill>
              </a:rPr>
              <a:t>Events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0D864F-1E60-2024-C57C-93FCA850C2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9252" y="4162759"/>
            <a:ext cx="2699154" cy="1185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786345-F7A7-A727-E40B-EA06A67794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8483" y="5482728"/>
            <a:ext cx="2900417" cy="1169045"/>
          </a:xfrm>
          <a:prstGeom prst="rect">
            <a:avLst/>
          </a:prstGeom>
        </p:spPr>
      </p:pic>
      <p:pic>
        <p:nvPicPr>
          <p:cNvPr id="19" name="Picture 18" descr="A picture containing text, sign, screenshot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0C4CA28B-4FF1-81CA-F139-C3CC6DB695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1509898"/>
            <a:ext cx="2818408" cy="1240100"/>
          </a:xfrm>
          <a:prstGeom prst="rect">
            <a:avLst/>
          </a:prstGeom>
        </p:spPr>
      </p:pic>
      <p:pic>
        <p:nvPicPr>
          <p:cNvPr id="21" name="Picture 20" descr="Graphical user interface, website&#10;&#10;Description automatically generated">
            <a:hlinkClick r:id="rId12"/>
            <a:extLst>
              <a:ext uri="{FF2B5EF4-FFF2-40B4-BE49-F238E27FC236}">
                <a16:creationId xmlns:a16="http://schemas.microsoft.com/office/drawing/2014/main" id="{547BD1FD-70ED-5018-1DD1-E41FE2F294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18483" y="2771794"/>
            <a:ext cx="2987299" cy="131441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F0C4824-87EA-3705-9CD9-5A9DA34F14C6}"/>
              </a:ext>
            </a:extLst>
          </p:cNvPr>
          <p:cNvSpPr txBox="1"/>
          <p:nvPr/>
        </p:nvSpPr>
        <p:spPr>
          <a:xfrm>
            <a:off x="939744" y="6163283"/>
            <a:ext cx="10559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1600">
                <a:solidFill>
                  <a:srgbClr val="535252"/>
                </a:solidFill>
              </a:rPr>
              <a:t>See all Hydrogen Europe’s upcoming events: </a:t>
            </a:r>
            <a:r>
              <a:rPr lang="en-GB" sz="1600">
                <a:hlinkClick r:id="rId14"/>
              </a:rPr>
              <a:t>www.hydrogeneurope.eu/events/</a:t>
            </a: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3006465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4628A3-AC98-DE69-034D-DB889EDBD9E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4941922-1343-4870-8777-BB090C237E04}" type="datetime1">
              <a:rPr kumimoji="0" lang="en-US" sz="1200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3/29/2023</a:t>
            </a:fld>
            <a:endParaRPr kumimoji="0" lang="en-US" sz="1200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B0174F-FB91-C094-C7A6-509FFBF4096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algn="r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8D63795-5FF7-4AE4-821B-9ADC2A5B7F6E}" type="slidenum">
              <a:rPr kumimoji="0" lang="en-US" sz="1200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algn="r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4A3D6818-A936-F59D-F499-6A178429E6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45" r="-95" b="-169"/>
          <a:stretch/>
        </p:blipFill>
        <p:spPr>
          <a:xfrm>
            <a:off x="0" y="0"/>
            <a:ext cx="12518796" cy="68856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A182A7-DE56-D546-FE5B-98AE4966D4E9}"/>
              </a:ext>
            </a:extLst>
          </p:cNvPr>
          <p:cNvSpPr txBox="1"/>
          <p:nvPr/>
        </p:nvSpPr>
        <p:spPr>
          <a:xfrm>
            <a:off x="5196991" y="3973272"/>
            <a:ext cx="68272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352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If you would like to be actively involved in the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5352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2023 edition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352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please email </a:t>
            </a:r>
            <a:r>
              <a:rPr lang="en-US" sz="1600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Jasvinder Sidhu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352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at </a:t>
            </a:r>
            <a:r>
              <a:rPr lang="en-US" sz="1600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j.sidhu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3525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@hydrogeneurope.eu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352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53525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Get in touch and book your presence soon as exhibition spaces sell out very fast! </a:t>
            </a:r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C566E5-4D2A-B58A-19F9-AE7C1627A92B}"/>
              </a:ext>
            </a:extLst>
          </p:cNvPr>
          <p:cNvSpPr txBox="1"/>
          <p:nvPr/>
        </p:nvSpPr>
        <p:spPr>
          <a:xfrm>
            <a:off x="7148698" y="2809440"/>
            <a:ext cx="2271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 the new </a:t>
            </a:r>
            <a:r>
              <a:rPr lang="fr-BE" sz="1600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website</a:t>
            </a:r>
            <a:r>
              <a:rPr lang="fr-BE" sz="1800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35803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56DF61-C04F-5645-722E-A0DEB05B19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Our role in EU alliances &amp; partnerships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62B2A-7440-8515-F455-DB3C01471D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8A42EF-DB68-82BB-408C-DC74E7BB72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279A1A-83F8-EE62-EAD1-62D899D2B7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388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25C779-61E3-54E8-9979-523F824970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058" y="1087746"/>
            <a:ext cx="8363686" cy="4841875"/>
          </a:xfrm>
        </p:spPr>
        <p:txBody>
          <a:bodyPr/>
          <a:lstStyle/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2"/>
                </a:solidFill>
                <a:latin typeface="YADXm3pZ1HU 0"/>
              </a:rPr>
              <a:t>European Clean Hydrogen Alliance (ECH2A)</a:t>
            </a:r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sz="1800" dirty="0"/>
              <a:t>Aims to promote investments and stimulate clean hydrogen production and use</a:t>
            </a:r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endParaRPr lang="en-GB" sz="1800" dirty="0"/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endParaRPr lang="en-GB" sz="1800" dirty="0"/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2"/>
                </a:solidFill>
                <a:latin typeface="YADXm3pZ1HU 0"/>
              </a:rPr>
              <a:t>European</a:t>
            </a:r>
            <a:r>
              <a:rPr lang="en-US" sz="1800" b="1" dirty="0">
                <a:solidFill>
                  <a:schemeClr val="bg2"/>
                </a:solidFill>
                <a:latin typeface="YADXm3pZ1HU 0"/>
              </a:rPr>
              <a:t> </a:t>
            </a:r>
            <a:r>
              <a:rPr lang="en-US" sz="1800" b="1" dirty="0" err="1">
                <a:solidFill>
                  <a:schemeClr val="bg2"/>
                </a:solidFill>
                <a:latin typeface="YADXm3pZ1HU 0"/>
              </a:rPr>
              <a:t>Electrolyser</a:t>
            </a:r>
            <a:r>
              <a:rPr lang="en-US" sz="1800" b="1" dirty="0">
                <a:solidFill>
                  <a:schemeClr val="bg2"/>
                </a:solidFill>
                <a:latin typeface="YADXm3pZ1HU 0"/>
              </a:rPr>
              <a:t> Partnership (ELYP)</a:t>
            </a:r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latin typeface="+mn-lt"/>
              </a:rPr>
              <a:t>Aims to address the challenges of scale-up of electrolyser manufacturing capacity in Europe</a:t>
            </a:r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endParaRPr lang="en-GB" sz="1800" dirty="0">
              <a:latin typeface="+mn-lt"/>
            </a:endParaRPr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endParaRPr lang="en-GB" sz="1800" dirty="0">
              <a:latin typeface="+mn-lt"/>
            </a:endParaRP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2"/>
                </a:solidFill>
                <a:latin typeface="YADXm3pZ1HU 0"/>
              </a:rPr>
              <a:t>Renewables and Low-carbon Fuel Alliance (RLCFA)</a:t>
            </a:r>
            <a:endParaRPr lang="en-US" sz="1800" b="1" dirty="0">
              <a:solidFill>
                <a:schemeClr val="bg2"/>
              </a:solidFill>
              <a:latin typeface="YADXm3pZ1HU 0"/>
            </a:endParaRPr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latin typeface="+mn-lt"/>
              </a:rPr>
              <a:t>Focuses on boosting production and supply of renewable and low-carbon fuels for the aviation and waterborne sectors. Key flanking measure to the </a:t>
            </a:r>
            <a:r>
              <a:rPr lang="en-GB" sz="1800" dirty="0" err="1">
                <a:latin typeface="+mn-lt"/>
              </a:rPr>
              <a:t>FuelEU</a:t>
            </a:r>
            <a:r>
              <a:rPr lang="en-GB" sz="1800" dirty="0">
                <a:latin typeface="+mn-lt"/>
              </a:rPr>
              <a:t> Maritime and </a:t>
            </a:r>
            <a:r>
              <a:rPr lang="en-GB" sz="1800" dirty="0" err="1">
                <a:latin typeface="+mn-lt"/>
              </a:rPr>
              <a:t>RefuelEU</a:t>
            </a:r>
            <a:r>
              <a:rPr lang="en-GB" sz="1800" dirty="0">
                <a:latin typeface="+mn-lt"/>
              </a:rPr>
              <a:t> Aviation.</a:t>
            </a:r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endParaRPr lang="en-GB" sz="1800" dirty="0">
              <a:latin typeface="+mn-lt"/>
            </a:endParaRPr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endParaRPr lang="en-GB" sz="1800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69A401-41F9-D3FF-136F-860EB7A806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A94D20-968A-FB18-148D-52A7B1F358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European Alliances</a:t>
            </a:r>
          </a:p>
        </p:txBody>
      </p:sp>
      <p:pic>
        <p:nvPicPr>
          <p:cNvPr id="6" name="Picture 5" descr="Diagram&#10;&#10;Description automatically generated with low confidence">
            <a:hlinkClick r:id="rId2"/>
            <a:extLst>
              <a:ext uri="{FF2B5EF4-FFF2-40B4-BE49-F238E27FC236}">
                <a16:creationId xmlns:a16="http://schemas.microsoft.com/office/drawing/2014/main" id="{17A5EA64-BDBA-A11B-C993-66DEF61E95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22" b="1"/>
          <a:stretch/>
        </p:blipFill>
        <p:spPr>
          <a:xfrm>
            <a:off x="8796172" y="1243767"/>
            <a:ext cx="3065088" cy="1297552"/>
          </a:xfrm>
          <a:prstGeom prst="rect">
            <a:avLst/>
          </a:prstGeom>
          <a:noFill/>
        </p:spPr>
      </p:pic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FDBD0489-3EF6-3B36-C67F-1A43C52F8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7492" y="4631994"/>
            <a:ext cx="2822448" cy="1138602"/>
          </a:xfrm>
          <a:prstGeom prst="rect">
            <a:avLst/>
          </a:prstGeom>
        </p:spPr>
      </p:pic>
      <p:pic>
        <p:nvPicPr>
          <p:cNvPr id="8" name="Picture 7" descr="Diagram&#10;&#10;Description automatically generated with low confidence">
            <a:hlinkClick r:id="rId6"/>
            <a:extLst>
              <a:ext uri="{FF2B5EF4-FFF2-40B4-BE49-F238E27FC236}">
                <a16:creationId xmlns:a16="http://schemas.microsoft.com/office/drawing/2014/main" id="{C5ED6862-0C4D-C8BB-0BCA-FB7FEA848D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9879" y="2697340"/>
            <a:ext cx="2659214" cy="1619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0208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1049A-7B67-92D5-5624-9DD3D7AC6D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Clean Hydrogen Partnership</a:t>
            </a:r>
            <a:endParaRPr lang="en-BE"/>
          </a:p>
          <a:p>
            <a:endParaRPr lang="en-B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542CD7E-0F89-01DA-77BD-79C1ACD71389}"/>
              </a:ext>
            </a:extLst>
          </p:cNvPr>
          <p:cNvSpPr/>
          <p:nvPr/>
        </p:nvSpPr>
        <p:spPr>
          <a:xfrm>
            <a:off x="1349375" y="1338424"/>
            <a:ext cx="5181600" cy="3831902"/>
          </a:xfrm>
          <a:prstGeom prst="ellipse">
            <a:avLst/>
          </a:prstGeom>
          <a:solidFill>
            <a:srgbClr val="45B9B1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6D85BB-6DE3-EA3B-4803-F779F9B119B5}"/>
              </a:ext>
            </a:extLst>
          </p:cNvPr>
          <p:cNvSpPr/>
          <p:nvPr/>
        </p:nvSpPr>
        <p:spPr>
          <a:xfrm>
            <a:off x="4524375" y="1338424"/>
            <a:ext cx="5181600" cy="3831902"/>
          </a:xfrm>
          <a:prstGeom prst="ellipse">
            <a:avLst/>
          </a:prstGeom>
          <a:solidFill>
            <a:srgbClr val="A2CA6A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5082A72-0B36-08A8-6B81-8C5C0A6696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236" y="2622346"/>
            <a:ext cx="2152939" cy="1238658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9563C60F-0801-88BE-25EF-E16355B00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031" y="2279639"/>
            <a:ext cx="1961689" cy="796936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3088D62-6943-E5AE-A652-77B45DE2BE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99" y="3129776"/>
            <a:ext cx="2457476" cy="1382330"/>
          </a:xfrm>
          <a:prstGeom prst="rect">
            <a:avLst/>
          </a:prstGeo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1B0D8C3F-096A-12BE-C9E2-27CDB65E6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720" y="2552293"/>
            <a:ext cx="2057710" cy="14287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32F263-56D5-7514-CDAD-9259760BB994}"/>
              </a:ext>
            </a:extLst>
          </p:cNvPr>
          <p:cNvSpPr txBox="1"/>
          <p:nvPr/>
        </p:nvSpPr>
        <p:spPr>
          <a:xfrm>
            <a:off x="304199" y="3093134"/>
            <a:ext cx="85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45B9B1"/>
                </a:solidFill>
              </a:rPr>
              <a:t>Private</a:t>
            </a:r>
            <a:endParaRPr lang="en-BE" b="1">
              <a:solidFill>
                <a:srgbClr val="45B9B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71BBA5-681C-568C-D9DC-FFB91F43EDC3}"/>
              </a:ext>
            </a:extLst>
          </p:cNvPr>
          <p:cNvSpPr txBox="1"/>
          <p:nvPr/>
        </p:nvSpPr>
        <p:spPr>
          <a:xfrm>
            <a:off x="10075632" y="3093134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A2CA6A"/>
                </a:solidFill>
              </a:rPr>
              <a:t>Public</a:t>
            </a:r>
            <a:endParaRPr lang="en-BE" b="1">
              <a:solidFill>
                <a:srgbClr val="A2CA6A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B5E886-DBDA-66ED-BFDD-491B3F264585}"/>
              </a:ext>
            </a:extLst>
          </p:cNvPr>
          <p:cNvSpPr txBox="1"/>
          <p:nvPr/>
        </p:nvSpPr>
        <p:spPr>
          <a:xfrm>
            <a:off x="2752183" y="5652356"/>
            <a:ext cx="55570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0" i="0" u="none" strike="noStrike" baseline="0">
                <a:solidFill>
                  <a:srgbClr val="0D988A"/>
                </a:solidFill>
              </a:rPr>
              <a:t>To facilitate the transition to a greener EU society through the development of hydrogen technologies with a budget of EUR 1Bn.</a:t>
            </a:r>
            <a:endParaRPr lang="en-BE">
              <a:solidFill>
                <a:srgbClr val="0D988A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C04268-5923-7A25-8AD5-79133E1D33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982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11406-9F32-DC85-6AC4-314C54D7B3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1800" b="1"/>
              <a:t>Multi-Annual &amp; Annual Work Plans (SRIA &amp; AWP)</a:t>
            </a:r>
            <a:endParaRPr lang="en-BE" sz="1800" b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1049A-7B67-92D5-5624-9DD3D7AC6D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Clean Hydrogen Partnership</a:t>
            </a:r>
            <a:endParaRPr lang="en-BE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8D279F7-197C-BDE9-DAB6-F86FD12B7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103" y="1569789"/>
            <a:ext cx="2796923" cy="3164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A74DC63-A5EE-06E4-4E37-6A3089506E3E}"/>
              </a:ext>
            </a:extLst>
          </p:cNvPr>
          <p:cNvGrpSpPr/>
          <p:nvPr/>
        </p:nvGrpSpPr>
        <p:grpSpPr>
          <a:xfrm>
            <a:off x="8361308" y="2166291"/>
            <a:ext cx="3683808" cy="1971276"/>
            <a:chOff x="8170808" y="1802127"/>
            <a:chExt cx="3683808" cy="1971276"/>
          </a:xfrm>
        </p:grpSpPr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F2509BFD-B2CF-B443-B19C-0D3FCCC60132}"/>
                </a:ext>
              </a:extLst>
            </p:cNvPr>
            <p:cNvSpPr/>
            <p:nvPr/>
          </p:nvSpPr>
          <p:spPr>
            <a:xfrm>
              <a:off x="8170808" y="1828800"/>
              <a:ext cx="876300" cy="320675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BD41ED8C-C10E-D9FB-557D-E7600FF0192D}"/>
                </a:ext>
              </a:extLst>
            </p:cNvPr>
            <p:cNvSpPr/>
            <p:nvPr/>
          </p:nvSpPr>
          <p:spPr>
            <a:xfrm>
              <a:off x="8170808" y="2362200"/>
              <a:ext cx="876300" cy="320675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9E5F193B-E0F7-37AC-81CE-FDA8AD56E3F9}"/>
                </a:ext>
              </a:extLst>
            </p:cNvPr>
            <p:cNvSpPr/>
            <p:nvPr/>
          </p:nvSpPr>
          <p:spPr>
            <a:xfrm>
              <a:off x="8170808" y="2895600"/>
              <a:ext cx="876300" cy="320675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8C41F1A8-4309-F6CB-8ABA-5E552476448F}"/>
                </a:ext>
              </a:extLst>
            </p:cNvPr>
            <p:cNvSpPr/>
            <p:nvPr/>
          </p:nvSpPr>
          <p:spPr>
            <a:xfrm>
              <a:off x="8180333" y="3429000"/>
              <a:ext cx="876300" cy="320675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6D24617-D162-C0EE-54A2-307402295B50}"/>
                </a:ext>
              </a:extLst>
            </p:cNvPr>
            <p:cNvSpPr txBox="1"/>
            <p:nvPr/>
          </p:nvSpPr>
          <p:spPr>
            <a:xfrm>
              <a:off x="9170933" y="1802127"/>
              <a:ext cx="2683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53525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Annual Work Plan 2021-22</a:t>
              </a: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srgbClr val="53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FFE0BE1-3739-555D-C7C7-8D15E72B3F28}"/>
                </a:ext>
              </a:extLst>
            </p:cNvPr>
            <p:cNvSpPr txBox="1"/>
            <p:nvPr/>
          </p:nvSpPr>
          <p:spPr>
            <a:xfrm>
              <a:off x="9170933" y="2334495"/>
              <a:ext cx="23791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53525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Annual Work Plan 2023</a:t>
              </a: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srgbClr val="53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8959A81-FA2D-1A2F-D22F-BECFB4105B2F}"/>
                </a:ext>
              </a:extLst>
            </p:cNvPr>
            <p:cNvSpPr txBox="1"/>
            <p:nvPr/>
          </p:nvSpPr>
          <p:spPr>
            <a:xfrm>
              <a:off x="9170933" y="2866863"/>
              <a:ext cx="23791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53525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Annual Work Plan 2024</a:t>
              </a: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srgbClr val="53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B3B6EFC-C6F0-595A-CB2E-76F55FF98F1A}"/>
                </a:ext>
              </a:extLst>
            </p:cNvPr>
            <p:cNvSpPr txBox="1"/>
            <p:nvPr/>
          </p:nvSpPr>
          <p:spPr>
            <a:xfrm>
              <a:off x="9170932" y="3404071"/>
              <a:ext cx="523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53525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Etc.</a:t>
              </a: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srgbClr val="5352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3E30B38-05B1-FD02-C18E-9459A1B196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058" y="1087746"/>
            <a:ext cx="5422900" cy="4841875"/>
          </a:xfrm>
        </p:spPr>
        <p:txBody>
          <a:bodyPr/>
          <a:lstStyle/>
          <a:p>
            <a:pPr>
              <a:lnSpc>
                <a:spcPct val="107000"/>
              </a:lnSpc>
              <a:spcBef>
                <a:spcPts val="600"/>
              </a:spcBef>
            </a:pPr>
            <a:r>
              <a:rPr lang="en-GB">
                <a:solidFill>
                  <a:schemeClr val="accent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Strategic Research &amp; Innovation Agenda</a:t>
            </a:r>
          </a:p>
          <a:p>
            <a:pPr marL="285750" indent="-285750">
              <a:lnSpc>
                <a:spcPct val="107000"/>
              </a:lnSpc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sz="1800"/>
              <a:t>Provides a frame for our activities</a:t>
            </a:r>
          </a:p>
          <a:p>
            <a:pPr marL="285750" indent="-285750">
              <a:lnSpc>
                <a:spcPct val="107000"/>
              </a:lnSpc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sz="1800"/>
              <a:t>Defines actions to be undertaken</a:t>
            </a:r>
          </a:p>
          <a:p>
            <a:pPr marL="285750" indent="-285750">
              <a:lnSpc>
                <a:spcPct val="107000"/>
              </a:lnSpc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sz="1800"/>
              <a:t>Is revised at mid-term of Horizon Europe</a:t>
            </a:r>
          </a:p>
          <a:p>
            <a:endParaRPr lang="en-GB">
              <a:solidFill>
                <a:schemeClr val="accent1"/>
              </a:solidFill>
            </a:endParaRPr>
          </a:p>
          <a:p>
            <a:r>
              <a:rPr lang="en-GB">
                <a:solidFill>
                  <a:schemeClr val="accent1"/>
                </a:solidFill>
              </a:rPr>
              <a:t>Annual Work plans</a:t>
            </a:r>
          </a:p>
          <a:p>
            <a:pPr marL="342900" indent="-3429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sz="1800"/>
              <a:t>Are derived from the SRIA</a:t>
            </a:r>
          </a:p>
          <a:p>
            <a:pPr marL="342900" indent="-3429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sz="1800"/>
              <a:t>Are defined on an annual basis</a:t>
            </a:r>
          </a:p>
          <a:p>
            <a:pPr marL="342900" indent="-342900">
              <a:spcBef>
                <a:spcPts val="600"/>
              </a:spcBef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sz="1800"/>
              <a:t>Have a budget usually c.100M€</a:t>
            </a:r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sz="1800"/>
              <a:t> Are co-created between the two partners</a:t>
            </a:r>
          </a:p>
          <a:p>
            <a:endParaRPr lang="en-GB" sz="1800">
              <a:solidFill>
                <a:schemeClr val="accent1"/>
              </a:solidFill>
            </a:endParaRPr>
          </a:p>
          <a:p>
            <a:r>
              <a:rPr lang="en-GB" sz="1800">
                <a:solidFill>
                  <a:schemeClr val="accent1"/>
                </a:solidFill>
                <a:hlinkClick r:id="rId3"/>
              </a:rPr>
              <a:t>AWP 23</a:t>
            </a:r>
            <a:endParaRPr lang="en-GB" sz="1800">
              <a:solidFill>
                <a:schemeClr val="accent1"/>
              </a:solidFill>
            </a:endParaRPr>
          </a:p>
          <a:p>
            <a:pPr marL="342900" indent="-3429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800"/>
              <a:t>Total budget: EUR 195 </a:t>
            </a:r>
            <a:r>
              <a:rPr lang="en-GB" sz="1800" err="1"/>
              <a:t>mln</a:t>
            </a:r>
            <a:endParaRPr lang="en-GB" sz="1800"/>
          </a:p>
          <a:p>
            <a:pPr marL="342900" indent="-3429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800"/>
              <a:t>Deadline to submit applications: 18 April</a:t>
            </a:r>
          </a:p>
          <a:p>
            <a:pPr marL="342900" indent="-3429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800"/>
              <a:t>Projects expected to start January 2024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817913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8E371-C5D4-D578-77C2-05F7001499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058" y="3062017"/>
            <a:ext cx="5422900" cy="3147092"/>
          </a:xfrm>
        </p:spPr>
        <p:txBody>
          <a:bodyPr/>
          <a:lstStyle/>
          <a:p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D988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Large-scale valley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ea typeface="Calibri" panose="020F0502020204030204" pitchFamily="34" charset="0"/>
                <a:cs typeface="Times New Roman" panose="02020603050405020304" pitchFamily="18" charset="0"/>
              </a:rPr>
              <a:t>Budget from EC is capped at EUR 20 </a:t>
            </a:r>
            <a:r>
              <a:rPr lang="en-GB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mln</a:t>
            </a:r>
            <a:endParaRPr lang="en-GB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ea typeface="Calibri" panose="020F0502020204030204" pitchFamily="34" charset="0"/>
                <a:cs typeface="Times New Roman" panose="02020603050405020304" pitchFamily="18" charset="0"/>
              </a:rPr>
              <a:t>Target of at least 4000t/year of clean hydrogen produced, using new hydrogen production capacity</a:t>
            </a:r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ea typeface="Calibri" panose="020F0502020204030204" pitchFamily="34" charset="0"/>
                <a:cs typeface="Times New Roman" panose="02020603050405020304" pitchFamily="18" charset="0"/>
              </a:rPr>
              <a:t>Reasonable distributed between end-uses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ea typeface="Calibri" panose="020F0502020204030204" pitchFamily="34" charset="0"/>
                <a:cs typeface="Times New Roman" panose="02020603050405020304" pitchFamily="18" charset="0"/>
              </a:rPr>
              <a:t>One valley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endParaRPr lang="en-GB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D988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F91A95-34A2-42D8-7079-885887C679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2EEEFD-6778-F173-7FE1-4407C35221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D988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Topics covering Hydrogen Valleys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5CA5D6C-0817-F95E-6B30-B89CB7ED778C}"/>
              </a:ext>
            </a:extLst>
          </p:cNvPr>
          <p:cNvSpPr txBox="1">
            <a:spLocks/>
          </p:cNvSpPr>
          <p:nvPr/>
        </p:nvSpPr>
        <p:spPr>
          <a:xfrm>
            <a:off x="5941958" y="3056369"/>
            <a:ext cx="5422900" cy="314709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rgbClr val="0D988A"/>
                </a:solidFill>
              </a:rPr>
              <a:t>Small-scale valley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ea typeface="Calibri" panose="020F0502020204030204" pitchFamily="34" charset="0"/>
                <a:cs typeface="Times New Roman" panose="02020603050405020304" pitchFamily="18" charset="0"/>
              </a:rPr>
              <a:t>Budget from EC is capped at EUR 9 </a:t>
            </a:r>
            <a:r>
              <a:rPr lang="en-GB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mln</a:t>
            </a:r>
            <a:endParaRPr lang="en-GB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ea typeface="Calibri" panose="020F0502020204030204" pitchFamily="34" charset="0"/>
                <a:cs typeface="Times New Roman" panose="02020603050405020304" pitchFamily="18" charset="0"/>
              </a:rPr>
              <a:t>Target of at least 500t/year of clean hydrogen produced, using new hydrogen production capacity</a:t>
            </a:r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ea typeface="Calibri" panose="020F0502020204030204" pitchFamily="34" charset="0"/>
                <a:cs typeface="Times New Roman" panose="02020603050405020304" pitchFamily="18" charset="0"/>
              </a:rPr>
              <a:t>Reasonable distributed between end-uses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ea typeface="Calibri" panose="020F0502020204030204" pitchFamily="34" charset="0"/>
                <a:cs typeface="Times New Roman" panose="02020603050405020304" pitchFamily="18" charset="0"/>
              </a:rPr>
              <a:t>Two valleys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2314EB-858D-E6A6-FBEA-C0CA2CFE91C9}"/>
              </a:ext>
            </a:extLst>
          </p:cNvPr>
          <p:cNvSpPr txBox="1"/>
          <p:nvPr/>
        </p:nvSpPr>
        <p:spPr>
          <a:xfrm>
            <a:off x="599768" y="1101213"/>
            <a:ext cx="107650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/>
              </a:buClr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Description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of continuous development of eco-systems,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demonstrating H2 technologies working together within a wider renewable eco-system and visible to the public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It should cover the whole value chain, from Production to End-uses</a:t>
            </a:r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Areas of interest: multi-modal platforms (ports &amp; airports), major urban areas, integration of renewables into hard to abate industry</a:t>
            </a:r>
          </a:p>
        </p:txBody>
      </p:sp>
    </p:spTree>
    <p:extLst>
      <p:ext uri="{BB962C8B-B14F-4D97-AF65-F5344CB8AC3E}">
        <p14:creationId xmlns:p14="http://schemas.microsoft.com/office/powerpoint/2010/main" val="2563175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DD551-544B-90E2-9E00-1D0BAB9661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0964" y="718096"/>
            <a:ext cx="11621061" cy="5828620"/>
          </a:xfrm>
        </p:spPr>
        <p:txBody>
          <a:bodyPr/>
          <a:lstStyle/>
          <a:p>
            <a:r>
              <a:rPr lang="en-US" sz="1600"/>
              <a:t>First-of-its-kind mapping of the </a:t>
            </a:r>
            <a:r>
              <a:rPr lang="en-US" sz="1600" b="1"/>
              <a:t>Hydrogen Supply Chain </a:t>
            </a:r>
            <a:r>
              <a:rPr lang="en-US" sz="1600"/>
              <a:t>in </a:t>
            </a:r>
            <a:r>
              <a:rPr lang="en-US" sz="1600" b="1"/>
              <a:t>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130 participating members to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The mapping is meant to enable members to gain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1600"/>
              <a:t>an overview of our supply chains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1600"/>
              <a:t>visibility for their own activities, and to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1600"/>
              <a:t>identify potential business, consortia or project partners</a:t>
            </a:r>
          </a:p>
          <a:p>
            <a:r>
              <a:rPr lang="en-US" sz="1600"/>
              <a:t>Only participating members will have full access to the mapping.</a:t>
            </a:r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051635-BCA6-B000-A1C2-2C5933F738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0965" y="224368"/>
            <a:ext cx="10212387" cy="314325"/>
          </a:xfrm>
        </p:spPr>
        <p:txBody>
          <a:bodyPr/>
          <a:lstStyle/>
          <a:p>
            <a:r>
              <a:rPr lang="en-US" sz="2800"/>
              <a:t>Supply Chain Mapping</a:t>
            </a:r>
            <a:endParaRPr lang="en-GB" sz="2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C82C6C-424B-BBE3-CDA9-A6FA77152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89" y="3519516"/>
            <a:ext cx="7683122" cy="31141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ADC76F-2474-F850-F2F0-2D2C02BD3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021" y="718095"/>
            <a:ext cx="4510271" cy="349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23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CCE6EE-BA91-93CA-9E6A-ED4E884032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EU Legislation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0B815-902F-87E0-0EEB-489C5CAB74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C7441-F512-7A64-D769-5E17B02EFE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59212-1AFD-50FE-BB18-68984E2DF2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939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F474F-26C0-8E71-5EC8-F037E7BA6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058" y="1087746"/>
            <a:ext cx="11225638" cy="4841875"/>
          </a:xfrm>
        </p:spPr>
        <p:txBody>
          <a:bodyPr/>
          <a:lstStyle/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dirty="0"/>
              <a:t>About Hydrogen Europe</a:t>
            </a:r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dirty="0"/>
              <a:t>Structure</a:t>
            </a:r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dirty="0"/>
              <a:t>Services</a:t>
            </a:r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dirty="0"/>
              <a:t>Alliances &amp; Partnerships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dirty="0"/>
              <a:t>Overview of EU legislative developments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dirty="0"/>
              <a:t>Role of ports in hydrogen transition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43143-06CB-15B2-9E66-6A1655AAE7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0FCD88-6286-D940-FFF3-DC1016827C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966362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8DEED-3913-5BAD-F7AD-01085A29C1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0933" y="1087746"/>
            <a:ext cx="5422900" cy="4841875"/>
          </a:xfrm>
        </p:spPr>
        <p:txBody>
          <a:bodyPr/>
          <a:lstStyle/>
          <a:p>
            <a:pPr>
              <a:buClr>
                <a:schemeClr val="bg2"/>
              </a:buClr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D988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EU Green Deal</a:t>
            </a:r>
            <a:endParaRPr lang="en-GB" dirty="0"/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dirty="0"/>
              <a:t>Roadmap of key actions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dirty="0"/>
              <a:t>Framework to achieve climate-neutrality by 2050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dirty="0"/>
              <a:t>It launched the largest legislative review of EU law to date;</a:t>
            </a:r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dirty="0"/>
              <a:t>Fit for 55 package</a:t>
            </a:r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dirty="0"/>
              <a:t>Hydrogen and decarbonised gas market package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F63943-4F2C-C0F3-611E-8463EFB32A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937165-E079-303E-C30B-B7B1B2B838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EU Green Deal and REPowerEU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E9F19DA-73EC-90CD-AAB7-73C2B39E34B8}"/>
              </a:ext>
            </a:extLst>
          </p:cNvPr>
          <p:cNvSpPr txBox="1">
            <a:spLocks/>
          </p:cNvSpPr>
          <p:nvPr/>
        </p:nvSpPr>
        <p:spPr>
          <a:xfrm>
            <a:off x="5953833" y="1087745"/>
            <a:ext cx="5422900" cy="48418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535252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2"/>
              </a:buClr>
            </a:pPr>
            <a:r>
              <a:rPr lang="en-GB" b="1" dirty="0">
                <a:solidFill>
                  <a:srgbClr val="0D988A"/>
                </a:solidFill>
              </a:rPr>
              <a:t>REPowerEU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dirty="0"/>
              <a:t>Targets 2030:</a:t>
            </a:r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dirty="0"/>
              <a:t>10Mt domestic H2 production</a:t>
            </a:r>
          </a:p>
          <a:p>
            <a:pPr marL="800100" lvl="1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dirty="0"/>
              <a:t>10Mt imported H2 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dirty="0"/>
              <a:t>Additional EUR 200 </a:t>
            </a:r>
            <a:r>
              <a:rPr lang="en-GB" dirty="0" err="1"/>
              <a:t>mln</a:t>
            </a:r>
            <a:r>
              <a:rPr lang="en-GB" dirty="0"/>
              <a:t> for H2 Valleys.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dirty="0"/>
              <a:t>Publication of delegated acts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dirty="0"/>
              <a:t>Faster IPCEI assessment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dirty="0"/>
              <a:t>Identification of priority H2 import corridors;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dirty="0"/>
              <a:t>Higher ambition for RED targets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B4572E8-588B-D28F-9F4C-84875EA5CF0E}"/>
              </a:ext>
            </a:extLst>
          </p:cNvPr>
          <p:cNvGrpSpPr>
            <a:grpSpLocks noChangeAspect="1"/>
          </p:cNvGrpSpPr>
          <p:nvPr/>
        </p:nvGrpSpPr>
        <p:grpSpPr>
          <a:xfrm>
            <a:off x="2865359" y="4114800"/>
            <a:ext cx="3005419" cy="2610623"/>
            <a:chOff x="3581401" y="926819"/>
            <a:chExt cx="6461279" cy="5612517"/>
          </a:xfrm>
        </p:grpSpPr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A39E6ADA-F719-A7C2-4ED8-3CF41AB159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81401" y="926819"/>
              <a:ext cx="6461279" cy="5612517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735FC39-F02A-276A-C800-CC7367B9626D}"/>
                </a:ext>
              </a:extLst>
            </p:cNvPr>
            <p:cNvGrpSpPr/>
            <p:nvPr/>
          </p:nvGrpSpPr>
          <p:grpSpPr>
            <a:xfrm>
              <a:off x="6546937" y="4848355"/>
              <a:ext cx="540000" cy="540000"/>
              <a:chOff x="3084773" y="1662705"/>
              <a:chExt cx="540000" cy="5400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076353C-6BB2-DF51-B1C0-5239046E3A58}"/>
                  </a:ext>
                </a:extLst>
              </p:cNvPr>
              <p:cNvSpPr/>
              <p:nvPr/>
            </p:nvSpPr>
            <p:spPr>
              <a:xfrm>
                <a:off x="3164293" y="1750143"/>
                <a:ext cx="371168" cy="365125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0" name="Graphic 19" descr="Badge 4 with solid fill">
                <a:extLst>
                  <a:ext uri="{FF2B5EF4-FFF2-40B4-BE49-F238E27FC236}">
                    <a16:creationId xmlns:a16="http://schemas.microsoft.com/office/drawing/2014/main" id="{9BED5487-8287-C501-7B9A-C4455A208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084773" y="1662705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E85BF5E-A60D-53F5-3CCC-71C137B63A7B}"/>
                </a:ext>
              </a:extLst>
            </p:cNvPr>
            <p:cNvGrpSpPr/>
            <p:nvPr/>
          </p:nvGrpSpPr>
          <p:grpSpPr>
            <a:xfrm>
              <a:off x="6551873" y="975483"/>
              <a:ext cx="540000" cy="540000"/>
              <a:chOff x="8564783" y="1367803"/>
              <a:chExt cx="540000" cy="54000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6AA270F-3667-D19D-CEEC-3341E2560093}"/>
                  </a:ext>
                </a:extLst>
              </p:cNvPr>
              <p:cNvSpPr/>
              <p:nvPr/>
            </p:nvSpPr>
            <p:spPr>
              <a:xfrm>
                <a:off x="8689542" y="1529648"/>
                <a:ext cx="294968" cy="21631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8" name="Graphic 17" descr="Badge 3 with solid fill">
                <a:extLst>
                  <a:ext uri="{FF2B5EF4-FFF2-40B4-BE49-F238E27FC236}">
                    <a16:creationId xmlns:a16="http://schemas.microsoft.com/office/drawing/2014/main" id="{C3D42E83-4648-D40C-232A-E87ADB7A7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564783" y="1367803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7B5724E-E7AF-CEAC-CA46-D945DF420234}"/>
                </a:ext>
              </a:extLst>
            </p:cNvPr>
            <p:cNvGrpSpPr/>
            <p:nvPr/>
          </p:nvGrpSpPr>
          <p:grpSpPr>
            <a:xfrm>
              <a:off x="4402394" y="4011322"/>
              <a:ext cx="540000" cy="540000"/>
              <a:chOff x="3437980" y="2237226"/>
              <a:chExt cx="540000" cy="54000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FAB2BA3-F28D-AC5C-FAFD-D5D8AF967900}"/>
                  </a:ext>
                </a:extLst>
              </p:cNvPr>
              <p:cNvSpPr/>
              <p:nvPr/>
            </p:nvSpPr>
            <p:spPr>
              <a:xfrm>
                <a:off x="3526084" y="2349910"/>
                <a:ext cx="363793" cy="31463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6" name="Graphic 15" descr="Badge with solid fill">
                <a:extLst>
                  <a:ext uri="{FF2B5EF4-FFF2-40B4-BE49-F238E27FC236}">
                    <a16:creationId xmlns:a16="http://schemas.microsoft.com/office/drawing/2014/main" id="{2510D59D-4548-FAEC-204E-E1985FDA0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437980" y="2237226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5BC5E6D-01CA-426F-BCBB-32B36DD5B04B}"/>
                </a:ext>
              </a:extLst>
            </p:cNvPr>
            <p:cNvGrpSpPr/>
            <p:nvPr/>
          </p:nvGrpSpPr>
          <p:grpSpPr>
            <a:xfrm>
              <a:off x="8760007" y="4011322"/>
              <a:ext cx="540000" cy="540000"/>
              <a:chOff x="9773652" y="1765277"/>
              <a:chExt cx="540000" cy="54000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2E27DA5-935E-5174-1602-B7D49DB98B04}"/>
                  </a:ext>
                </a:extLst>
              </p:cNvPr>
              <p:cNvSpPr/>
              <p:nvPr/>
            </p:nvSpPr>
            <p:spPr>
              <a:xfrm>
                <a:off x="9891252" y="1887794"/>
                <a:ext cx="304800" cy="29496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4" name="Graphic 13" descr="Badge 1 with solid fill">
                <a:extLst>
                  <a:ext uri="{FF2B5EF4-FFF2-40B4-BE49-F238E27FC236}">
                    <a16:creationId xmlns:a16="http://schemas.microsoft.com/office/drawing/2014/main" id="{35B04EF7-8D80-9750-79EC-1D8D46FE37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773652" y="1765277"/>
                <a:ext cx="540000" cy="54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62972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3E6BA3-BFE3-F473-E596-CCD2346A14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3081" y="93311"/>
            <a:ext cx="10212387" cy="314325"/>
          </a:xfrm>
        </p:spPr>
        <p:txBody>
          <a:bodyPr/>
          <a:lstStyle/>
          <a:p>
            <a:r>
              <a:rPr lang="en-GB" dirty="0"/>
              <a:t>Timeline of some EU legislative acts</a:t>
            </a: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997A8563-9E70-E3F9-3D4B-B6FDE883CA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349040"/>
              </p:ext>
            </p:extLst>
          </p:nvPr>
        </p:nvGraphicFramePr>
        <p:xfrm>
          <a:off x="183285" y="571470"/>
          <a:ext cx="11825430" cy="60360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0555">
                  <a:extLst>
                    <a:ext uri="{9D8B030D-6E8A-4147-A177-3AD203B41FA5}">
                      <a16:colId xmlns:a16="http://schemas.microsoft.com/office/drawing/2014/main" val="2339258097"/>
                    </a:ext>
                  </a:extLst>
                </a:gridCol>
                <a:gridCol w="916305">
                  <a:extLst>
                    <a:ext uri="{9D8B030D-6E8A-4147-A177-3AD203B41FA5}">
                      <a16:colId xmlns:a16="http://schemas.microsoft.com/office/drawing/2014/main" val="1132435160"/>
                    </a:ext>
                  </a:extLst>
                </a:gridCol>
                <a:gridCol w="1376680">
                  <a:extLst>
                    <a:ext uri="{9D8B030D-6E8A-4147-A177-3AD203B41FA5}">
                      <a16:colId xmlns:a16="http://schemas.microsoft.com/office/drawing/2014/main" val="3692938287"/>
                    </a:ext>
                  </a:extLst>
                </a:gridCol>
                <a:gridCol w="1351280">
                  <a:extLst>
                    <a:ext uri="{9D8B030D-6E8A-4147-A177-3AD203B41FA5}">
                      <a16:colId xmlns:a16="http://schemas.microsoft.com/office/drawing/2014/main" val="2503312683"/>
                    </a:ext>
                  </a:extLst>
                </a:gridCol>
                <a:gridCol w="1365568">
                  <a:extLst>
                    <a:ext uri="{9D8B030D-6E8A-4147-A177-3AD203B41FA5}">
                      <a16:colId xmlns:a16="http://schemas.microsoft.com/office/drawing/2014/main" val="3528489677"/>
                    </a:ext>
                  </a:extLst>
                </a:gridCol>
                <a:gridCol w="3524568">
                  <a:extLst>
                    <a:ext uri="{9D8B030D-6E8A-4147-A177-3AD203B41FA5}">
                      <a16:colId xmlns:a16="http://schemas.microsoft.com/office/drawing/2014/main" val="3831490811"/>
                    </a:ext>
                  </a:extLst>
                </a:gridCol>
                <a:gridCol w="1390474">
                  <a:extLst>
                    <a:ext uri="{9D8B030D-6E8A-4147-A177-3AD203B41FA5}">
                      <a16:colId xmlns:a16="http://schemas.microsoft.com/office/drawing/2014/main" val="489285717"/>
                    </a:ext>
                  </a:extLst>
                </a:gridCol>
              </a:tblGrid>
              <a:tr h="374889">
                <a:tc>
                  <a:txBody>
                    <a:bodyPr/>
                    <a:lstStyle/>
                    <a:p>
                      <a:endParaRPr lang="en-US" sz="105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b="1"/>
                        <a:t>EC Proposal</a:t>
                      </a:r>
                      <a:endParaRPr lang="en-US" sz="105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b="1"/>
                        <a:t>Council (GA)</a:t>
                      </a:r>
                      <a:endParaRPr lang="en-US" sz="105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b="1"/>
                        <a:t>EP Committee </a:t>
                      </a:r>
                      <a:endParaRPr lang="en-US" sz="105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b="1"/>
                        <a:t>EP Plenary</a:t>
                      </a:r>
                      <a:endParaRPr lang="en-US" sz="105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b="1"/>
                        <a:t>In </a:t>
                      </a:r>
                      <a:r>
                        <a:rPr lang="en-GB" sz="1050" b="1" err="1"/>
                        <a:t>Trilogues</a:t>
                      </a:r>
                      <a:endParaRPr lang="en-US" sz="1050" b="1" err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/>
                        <a:t>Final legislation</a:t>
                      </a:r>
                      <a:endParaRPr lang="en-US" sz="1050" b="1"/>
                    </a:p>
                    <a:p>
                      <a:endParaRPr lang="en-BE" sz="105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80232"/>
                  </a:ext>
                </a:extLst>
              </a:tr>
              <a:tr h="374889">
                <a:tc>
                  <a:txBody>
                    <a:bodyPr/>
                    <a:lstStyle/>
                    <a:p>
                      <a:r>
                        <a:rPr lang="en-GB" sz="1050" b="1">
                          <a:hlinkClick r:id="rId2"/>
                        </a:rPr>
                        <a:t>AFIR</a:t>
                      </a:r>
                      <a:endParaRPr lang="en-GB" sz="105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Fit455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2 June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3 October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19 October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27 October, 7 December, 13 December, 7 February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Trialogues ongoing 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6978"/>
                  </a:ext>
                </a:extLst>
              </a:tr>
              <a:tr h="244231">
                <a:tc>
                  <a:txBody>
                    <a:bodyPr/>
                    <a:lstStyle/>
                    <a:p>
                      <a:r>
                        <a:rPr lang="en-GB" sz="1050" b="1">
                          <a:hlinkClick r:id="rId3"/>
                        </a:rPr>
                        <a:t>CO2 standards for LDVs</a:t>
                      </a:r>
                      <a:endParaRPr lang="en-US" sz="105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Fit455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29 June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11 May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8 June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5 September, October 27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Deal – 27 October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807014"/>
                  </a:ext>
                </a:extLst>
              </a:tr>
              <a:tr h="216533">
                <a:tc>
                  <a:txBody>
                    <a:bodyPr/>
                    <a:lstStyle/>
                    <a:p>
                      <a:r>
                        <a:rPr lang="en-GB" sz="1050" b="1">
                          <a:hlinkClick r:id="rId4"/>
                        </a:rPr>
                        <a:t>REFuelEU Aviation</a:t>
                      </a:r>
                      <a:endParaRPr lang="en-US" sz="105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Fit455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2 June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27 June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7 July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8 September, 13 October, 8 December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Trialogues ongoing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909854"/>
                  </a:ext>
                </a:extLst>
              </a:tr>
              <a:tr h="246289">
                <a:tc>
                  <a:txBody>
                    <a:bodyPr/>
                    <a:lstStyle/>
                    <a:p>
                      <a:r>
                        <a:rPr lang="en-GB" sz="1050" b="1">
                          <a:hlinkClick r:id="rId5"/>
                        </a:rPr>
                        <a:t>FuelEU Maritime</a:t>
                      </a:r>
                      <a:endParaRPr lang="en-US" sz="105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Fit455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2 June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03 October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19 October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27 October, 8 December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Trialogues ongoing 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669191"/>
                  </a:ext>
                </a:extLst>
              </a:tr>
              <a:tr h="249429">
                <a:tc>
                  <a:txBody>
                    <a:bodyPr/>
                    <a:lstStyle/>
                    <a:p>
                      <a:r>
                        <a:rPr lang="en-GB" sz="1050" b="1">
                          <a:hlinkClick r:id="rId6"/>
                        </a:rPr>
                        <a:t>RED II-III</a:t>
                      </a:r>
                      <a:endParaRPr lang="en-US" sz="105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Fit455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26  June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13 July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050"/>
                        <a:t>13 September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50" dirty="0"/>
                        <a:t>06 October, 15 Nov, 07 February, 09 March, 21 March, 29 March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Deal – 23 March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988004"/>
                  </a:ext>
                </a:extLst>
              </a:tr>
              <a:tr h="243347">
                <a:tc>
                  <a:txBody>
                    <a:bodyPr/>
                    <a:lstStyle/>
                    <a:p>
                      <a:r>
                        <a:rPr lang="en-GB" sz="1050" b="1">
                          <a:hlinkClick r:id="rId7"/>
                        </a:rPr>
                        <a:t>Energy Taxation Directive</a:t>
                      </a:r>
                      <a:endParaRPr lang="en-US" sz="105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Fit455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5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-</a:t>
                      </a:r>
                      <a:endParaRPr lang="en-US" sz="105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-</a:t>
                      </a:r>
                      <a:endParaRPr lang="en-US" sz="105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108961"/>
                  </a:ext>
                </a:extLst>
              </a:tr>
              <a:tr h="231319">
                <a:tc>
                  <a:txBody>
                    <a:bodyPr/>
                    <a:lstStyle/>
                    <a:p>
                      <a:r>
                        <a:rPr lang="en-GB" sz="1050" b="1">
                          <a:hlinkClick r:id="rId8"/>
                        </a:rPr>
                        <a:t>Energy Efficiency Directive</a:t>
                      </a:r>
                      <a:endParaRPr lang="en-US" sz="105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Fit455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24 June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13 July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13 September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06 October, 22 November, 14 December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Deal – March 2023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227421"/>
                  </a:ext>
                </a:extLst>
              </a:tr>
              <a:tr h="238139">
                <a:tc>
                  <a:txBody>
                    <a:bodyPr/>
                    <a:lstStyle/>
                    <a:p>
                      <a:r>
                        <a:rPr lang="en-GB" sz="1050" b="1">
                          <a:hlinkClick r:id="rId9"/>
                        </a:rPr>
                        <a:t>EPBD</a:t>
                      </a:r>
                      <a:endParaRPr lang="en-US" sz="105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Fit455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26 October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050"/>
                        <a:t>09 February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050"/>
                        <a:t>14 March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770902"/>
                  </a:ext>
                </a:extLst>
              </a:tr>
              <a:tr h="244231">
                <a:tc>
                  <a:txBody>
                    <a:bodyPr/>
                    <a:lstStyle/>
                    <a:p>
                      <a:r>
                        <a:rPr lang="en-GB" sz="1050" b="1">
                          <a:hlinkClick r:id="rId10"/>
                        </a:rPr>
                        <a:t>ETS</a:t>
                      </a:r>
                      <a:endParaRPr lang="en-US" sz="105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Fit455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29 June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24 May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22 June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BE" sz="1050"/>
                        <a:t>11 July, 10 October, 22 November, 29 November, </a:t>
                      </a:r>
                      <a:r>
                        <a:rPr lang="en-GB" sz="1050"/>
                        <a:t>12 December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BE" sz="1050"/>
                        <a:t>Deal – 14 December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215275"/>
                  </a:ext>
                </a:extLst>
              </a:tr>
              <a:tr h="244231">
                <a:tc>
                  <a:txBody>
                    <a:bodyPr/>
                    <a:lstStyle/>
                    <a:p>
                      <a:r>
                        <a:rPr lang="en-GB" sz="1050" b="1">
                          <a:hlinkClick r:id="rId11"/>
                        </a:rPr>
                        <a:t>CBAM</a:t>
                      </a:r>
                      <a:endParaRPr lang="en-US" sz="105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0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Fit455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15 March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25 May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22 June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BE" sz="1050" dirty="0"/>
                        <a:t>11 July, 4 October, 8 November, 16-17 December</a:t>
                      </a:r>
                      <a:endParaRPr lang="en-US" sz="105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BE" sz="1050"/>
                        <a:t>Deal – 18 December</a:t>
                      </a:r>
                      <a:endParaRPr lang="en-US" sz="105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670283"/>
                  </a:ext>
                </a:extLst>
              </a:tr>
              <a:tr h="519077">
                <a:tc>
                  <a:txBody>
                    <a:bodyPr/>
                    <a:lstStyle/>
                    <a:p>
                      <a:r>
                        <a:rPr lang="en-GB" sz="1050" b="1">
                          <a:hlinkClick r:id="rId12"/>
                        </a:rPr>
                        <a:t>REPowerEU</a:t>
                      </a:r>
                      <a:endParaRPr lang="en-US" sz="105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May 2022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050"/>
                        <a:t>RED IV – 24 November</a:t>
                      </a:r>
                    </a:p>
                    <a:p>
                      <a:pPr lvl="0">
                        <a:buNone/>
                      </a:pPr>
                      <a:r>
                        <a:rPr lang="en-GB" sz="1050"/>
                        <a:t>19 December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50"/>
                        <a:t>RRF –  24 October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0" i="0" u="none" strike="noStrike" noProof="0">
                          <a:latin typeface="Calibri"/>
                        </a:rPr>
                        <a:t>RED IV - 14 November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RRF –  10 November</a:t>
                      </a:r>
                    </a:p>
                    <a:p>
                      <a:pPr lvl="0">
                        <a:buNone/>
                      </a:pPr>
                      <a:r>
                        <a:rPr lang="en-US" sz="1050"/>
                        <a:t>RED IV – 12 December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16 November, 14 December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Partial deal – 14 December</a:t>
                      </a:r>
                    </a:p>
                    <a:p>
                      <a:pPr lvl="0">
                        <a:buNone/>
                      </a:pPr>
                      <a:r>
                        <a:rPr lang="en-US" sz="1050" err="1"/>
                        <a:t>Trilogue</a:t>
                      </a:r>
                      <a:r>
                        <a:rPr lang="en-US" sz="1050"/>
                        <a:t> on RED IV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709057"/>
                  </a:ext>
                </a:extLst>
              </a:tr>
              <a:tr h="266207">
                <a:tc>
                  <a:txBody>
                    <a:bodyPr/>
                    <a:lstStyle/>
                    <a:p>
                      <a:r>
                        <a:rPr lang="en-GB" sz="1050" b="1">
                          <a:hlinkClick r:id="rId13"/>
                        </a:rPr>
                        <a:t>TEN-T</a:t>
                      </a:r>
                      <a:endParaRPr lang="en-US" sz="105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Dec 2021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5 December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21 March 2023 </a:t>
                      </a:r>
                      <a:endParaRPr lang="en-US" sz="105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/>
                        <a:t>April 2023 (tentative)</a:t>
                      </a:r>
                      <a:endParaRPr lang="en-US" sz="105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884611"/>
                  </a:ext>
                </a:extLst>
              </a:tr>
              <a:tr h="246289">
                <a:tc>
                  <a:txBody>
                    <a:bodyPr/>
                    <a:lstStyle/>
                    <a:p>
                      <a:r>
                        <a:rPr lang="en-GB" sz="1050" b="1">
                          <a:hlinkClick r:id="rId14"/>
                        </a:rPr>
                        <a:t>Gas&amp;H2 Directive</a:t>
                      </a:r>
                      <a:r>
                        <a:rPr lang="en-GB" sz="1050" b="1"/>
                        <a:t> &amp; </a:t>
                      </a:r>
                      <a:r>
                        <a:rPr lang="en-GB" sz="1050" b="1">
                          <a:hlinkClick r:id="rId15"/>
                        </a:rPr>
                        <a:t>Regulation</a:t>
                      </a:r>
                      <a:endParaRPr lang="en-US" sz="105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Dec 2021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050"/>
                        <a:t>28 March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09 February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No plenary needed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854036"/>
                  </a:ext>
                </a:extLst>
              </a:tr>
              <a:tr h="246252">
                <a:tc>
                  <a:txBody>
                    <a:bodyPr/>
                    <a:lstStyle/>
                    <a:p>
                      <a:r>
                        <a:rPr lang="en-GB" sz="1050" b="1">
                          <a:hlinkClick r:id="rId16"/>
                        </a:rPr>
                        <a:t>IED</a:t>
                      </a:r>
                      <a:endParaRPr lang="en-US" sz="105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April 2022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16 March 2023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BE" sz="1050"/>
                        <a:t>27 April 2023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BE" sz="1050"/>
                        <a:t>2 May 2023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79660"/>
                  </a:ext>
                </a:extLst>
              </a:tr>
              <a:tr h="209540">
                <a:tc>
                  <a:txBody>
                    <a:bodyPr/>
                    <a:lstStyle/>
                    <a:p>
                      <a:r>
                        <a:rPr lang="en-US" sz="1050" b="1">
                          <a:hlinkClick r:id="rId17"/>
                        </a:rPr>
                        <a:t>ESPR</a:t>
                      </a:r>
                      <a:r>
                        <a:rPr lang="en-US" sz="1050" b="1"/>
                        <a:t> (</a:t>
                      </a:r>
                      <a:r>
                        <a:rPr lang="en-US" sz="1050" b="1" err="1"/>
                        <a:t>sust</a:t>
                      </a:r>
                      <a:r>
                        <a:rPr lang="en-US" sz="1050" b="1"/>
                        <a:t>. product regulation)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March 2022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22 June 2023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BE" sz="1050"/>
                        <a:t>5 June 2023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092834"/>
                  </a:ext>
                </a:extLst>
              </a:tr>
              <a:tr h="24628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50" b="1">
                          <a:hlinkClick r:id="rId18"/>
                        </a:rPr>
                        <a:t>NZIA</a:t>
                      </a:r>
                      <a:endParaRPr lang="en-US" sz="105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50"/>
                        <a:t>March 2023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05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05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05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05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05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222977"/>
                  </a:ext>
                </a:extLst>
              </a:tr>
              <a:tr h="24628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50" b="1">
                          <a:hlinkClick r:id="rId19"/>
                        </a:rPr>
                        <a:t>Critical Raw Materials Act</a:t>
                      </a:r>
                      <a:endParaRPr lang="en-US" sz="105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50"/>
                        <a:t>March 2023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50"/>
                        <a:t>-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50"/>
                        <a:t>-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50"/>
                        <a:t>-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05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05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831882"/>
                  </a:ext>
                </a:extLst>
              </a:tr>
              <a:tr h="24628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50" b="1">
                          <a:hlinkClick r:id="rId20"/>
                        </a:rPr>
                        <a:t>Carbon Removal Certification</a:t>
                      </a:r>
                      <a:endParaRPr lang="en-US" sz="105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50"/>
                        <a:t>November 22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50"/>
                        <a:t>-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50"/>
                        <a:t>-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50"/>
                        <a:t>-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05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05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511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2986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6F3891EA-108A-85A7-FD5B-3752B3AAB1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806" y="97631"/>
            <a:ext cx="10212387" cy="3143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EU Commission announces NZIA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115CC5-C04D-C271-B5CC-6F6379624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719" y="2355765"/>
            <a:ext cx="7516333" cy="3811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7AF30C-30DF-8E51-428A-716515E5B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41" y="837943"/>
            <a:ext cx="4124351" cy="2312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7EB76E-ACA5-3432-8731-79B4F0826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6808" y="1307238"/>
            <a:ext cx="4281941" cy="2383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CF5AFC-280E-0A55-B4FB-C9E53898BD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6807" y="4105679"/>
            <a:ext cx="4213893" cy="237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75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C8DEB1-0129-1D1E-592B-47D3088D50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Zoom in on the role of ports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47542-2BDB-F13B-A8D8-F19E6E9AEF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DE1A6-69B7-99F4-ACFA-88A6F0C1C3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DAEAD6-5419-B49D-FE47-ED2BBA89E7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824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485D2-4B8E-C6C0-067E-C024B8BC5C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Critical role for ports in the hydrogen transition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428987-B765-C426-CA6C-1A6FEC1110D6}"/>
              </a:ext>
            </a:extLst>
          </p:cNvPr>
          <p:cNvSpPr txBox="1"/>
          <p:nvPr/>
        </p:nvSpPr>
        <p:spPr>
          <a:xfrm>
            <a:off x="519058" y="1019908"/>
            <a:ext cx="8273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Maritime ports have a central </a:t>
            </a:r>
            <a:r>
              <a:rPr kumimoji="0" lang="fr-BE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role</a:t>
            </a:r>
            <a:r>
              <a:rPr kumimoji="0" lang="fr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the transition </a:t>
            </a:r>
            <a:r>
              <a:rPr kumimoji="0" lang="fr-BE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towards</a:t>
            </a:r>
            <a:r>
              <a:rPr kumimoji="0" lang="fr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fr-BE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hydrogen</a:t>
            </a:r>
            <a:r>
              <a:rPr kumimoji="0" lang="fr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economy</a:t>
            </a: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large portion of </a:t>
            </a:r>
            <a:r>
              <a:rPr kumimoji="0" lang="fr-B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hydrogen</a:t>
            </a: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industrial</a:t>
            </a: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production and </a:t>
            </a:r>
            <a:r>
              <a:rPr kumimoji="0" lang="fr-B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consumption</a:t>
            </a: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takes</a:t>
            </a: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place in ports or in close </a:t>
            </a:r>
            <a:r>
              <a:rPr kumimoji="0" lang="fr-B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proximity</a:t>
            </a: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ports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5 </a:t>
            </a:r>
            <a:r>
              <a:rPr kumimoji="0" lang="fr-BE" sz="18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industrial</a:t>
            </a:r>
            <a:r>
              <a:rPr kumimoji="0" lang="fr-BE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hubs in </a:t>
            </a:r>
            <a:r>
              <a:rPr kumimoji="0" lang="fr-BE" sz="18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Belgian</a:t>
            </a:r>
            <a:r>
              <a:rPr kumimoji="0" lang="fr-BE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Dutch ports consume </a:t>
            </a:r>
            <a:r>
              <a:rPr kumimoji="0" lang="fr-BE" sz="18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around</a:t>
            </a:r>
            <a:r>
              <a:rPr kumimoji="0" lang="fr-BE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20% of the EU total </a:t>
            </a:r>
            <a:r>
              <a:rPr kumimoji="0" lang="fr-BE" sz="18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consumption</a:t>
            </a:r>
            <a:r>
              <a:rPr kumimoji="0" lang="fr-BE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fr-BE" sz="18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hydrogen</a:t>
            </a:r>
            <a:r>
              <a:rPr kumimoji="0" lang="fr-BE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Most of </a:t>
            </a:r>
            <a:r>
              <a:rPr kumimoji="0" lang="fr-BE" sz="18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fr-BE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8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fr-BE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8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produced</a:t>
            </a:r>
            <a:r>
              <a:rPr kumimoji="0" lang="fr-BE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8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locally</a:t>
            </a: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B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</a:t>
            </a: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industrial</a:t>
            </a: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facilities</a:t>
            </a: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fr-B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chemicals</a:t>
            </a: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fr-B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steels</a:t>
            </a: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fr-B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refinery</a:t>
            </a: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fr-B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are </a:t>
            </a:r>
            <a:r>
              <a:rPr kumimoji="0" lang="fr-B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increasingly</a:t>
            </a: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looking</a:t>
            </a: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</a:t>
            </a:r>
            <a:r>
              <a:rPr kumimoji="0" lang="fr-B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hydrogen</a:t>
            </a: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 an option for </a:t>
            </a:r>
            <a:r>
              <a:rPr kumimoji="0" lang="fr-B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decarbonisation</a:t>
            </a: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8E673D-8167-EC4A-5CCA-1AEF21256D28}"/>
              </a:ext>
            </a:extLst>
          </p:cNvPr>
          <p:cNvSpPr txBox="1"/>
          <p:nvPr/>
        </p:nvSpPr>
        <p:spPr>
          <a:xfrm>
            <a:off x="4218535" y="4891864"/>
            <a:ext cx="3107218" cy="181588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imports are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needed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cover the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entire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future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demand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the solution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import clean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hydrogen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through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ships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countries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favorable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wind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resources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fr-B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Ports </a:t>
            </a:r>
            <a:r>
              <a:rPr kumimoji="0" lang="fr-BE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</a:t>
            </a:r>
            <a:r>
              <a:rPr kumimoji="0" lang="fr-B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</a:t>
            </a:r>
            <a:r>
              <a:rPr kumimoji="0" lang="fr-B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the </a:t>
            </a:r>
            <a:r>
              <a:rPr kumimoji="0" lang="fr-BE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forefront</a:t>
            </a:r>
            <a:r>
              <a:rPr kumimoji="0" lang="fr-B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fr-BE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hydrogen</a:t>
            </a:r>
            <a:r>
              <a:rPr kumimoji="0" lang="fr-B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imports </a:t>
            </a:r>
            <a:r>
              <a:rPr kumimoji="0" lang="fr-BE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reception</a:t>
            </a:r>
            <a:r>
              <a:rPr kumimoji="0" lang="fr-B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FDB882-9A23-B90E-B75C-3DEBDD742191}"/>
              </a:ext>
            </a:extLst>
          </p:cNvPr>
          <p:cNvSpPr txBox="1"/>
          <p:nvPr/>
        </p:nvSpPr>
        <p:spPr>
          <a:xfrm>
            <a:off x="8267129" y="4907778"/>
            <a:ext cx="3253909" cy="156966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Existing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grey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hydrogen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production plants can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retrofitted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offering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local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supply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hydrogen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fr-BE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limiting</a:t>
            </a:r>
            <a:r>
              <a:rPr kumimoji="0" lang="fr-B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fr-BE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</a:t>
            </a:r>
            <a:r>
              <a:rPr kumimoji="0" lang="fr-B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fr-BE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investment</a:t>
            </a:r>
            <a:r>
              <a:rPr kumimoji="0" lang="fr-B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fr-BE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hydrogen</a:t>
            </a:r>
            <a:r>
              <a:rPr kumimoji="0" lang="fr-B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infrastructure, </a:t>
            </a:r>
            <a:r>
              <a:rPr kumimoji="0" lang="fr-BE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already</a:t>
            </a:r>
            <a:r>
              <a:rPr kumimoji="0" lang="fr-B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place in ports.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B6E7C034-2D74-CFE3-6BC0-F75A4756339E}"/>
              </a:ext>
            </a:extLst>
          </p:cNvPr>
          <p:cNvSpPr/>
          <p:nvPr/>
        </p:nvSpPr>
        <p:spPr>
          <a:xfrm>
            <a:off x="1185705" y="3617407"/>
            <a:ext cx="1205803" cy="1125415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DB8FA085-0187-AD37-D5C6-F1F8EBF7452C}"/>
              </a:ext>
            </a:extLst>
          </p:cNvPr>
          <p:cNvSpPr/>
          <p:nvPr/>
        </p:nvSpPr>
        <p:spPr>
          <a:xfrm>
            <a:off x="5169243" y="3617406"/>
            <a:ext cx="1205803" cy="1125415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D6EAB95C-DB74-D010-3BEF-00F52FFC1A74}"/>
              </a:ext>
            </a:extLst>
          </p:cNvPr>
          <p:cNvSpPr/>
          <p:nvPr/>
        </p:nvSpPr>
        <p:spPr>
          <a:xfrm>
            <a:off x="9210795" y="3617406"/>
            <a:ext cx="1205803" cy="1125415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0C42DD-9D59-62A2-704E-5E0BA12C2036}"/>
              </a:ext>
            </a:extLst>
          </p:cNvPr>
          <p:cNvSpPr txBox="1"/>
          <p:nvPr/>
        </p:nvSpPr>
        <p:spPr>
          <a:xfrm>
            <a:off x="198689" y="4907778"/>
            <a:ext cx="3368475" cy="107721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falling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prices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offshore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wind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production of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renewable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hydrogen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make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ports </a:t>
            </a:r>
            <a:r>
              <a:rPr kumimoji="0" lang="fr-BE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ideally</a:t>
            </a:r>
            <a:r>
              <a:rPr kumimoji="0" lang="fr-B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placed</a:t>
            </a:r>
            <a:r>
              <a:rPr kumimoji="0" lang="fr-B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fr-BE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become</a:t>
            </a:r>
            <a:r>
              <a:rPr kumimoji="0" lang="fr-BE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production centers</a:t>
            </a:r>
            <a:r>
              <a:rPr kumimoji="0" lang="fr-B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F5B9021-08FE-0C42-C71C-25095AC3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0921" y="798457"/>
            <a:ext cx="1723990" cy="246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43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381B21-5F5D-602E-D3EB-962EA71A6E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 err="1"/>
              <a:t>Hydrogen</a:t>
            </a:r>
            <a:r>
              <a:rPr lang="fr-BE"/>
              <a:t> as an </a:t>
            </a:r>
            <a:r>
              <a:rPr lang="fr-BE" err="1"/>
              <a:t>opportunity</a:t>
            </a:r>
            <a:r>
              <a:rPr lang="fr-BE"/>
              <a:t> to </a:t>
            </a:r>
            <a:r>
              <a:rPr lang="fr-BE" err="1"/>
              <a:t>decarbonize</a:t>
            </a:r>
            <a:r>
              <a:rPr lang="fr-BE"/>
              <a:t> shipping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C8B6270-5523-5225-9A49-772F2F7DCA73}"/>
              </a:ext>
            </a:extLst>
          </p:cNvPr>
          <p:cNvSpPr txBox="1">
            <a:spLocks noGrp="1"/>
          </p:cNvSpPr>
          <p:nvPr>
            <p:ph type="body" sz="quarter" idx="11"/>
          </p:nvPr>
        </p:nvSpPr>
        <p:spPr>
          <a:xfrm>
            <a:off x="609547" y="1061275"/>
            <a:ext cx="11317845" cy="22221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BE" sz="1800" b="1">
                <a:solidFill>
                  <a:schemeClr val="tx1"/>
                </a:solidFill>
              </a:rPr>
              <a:t>Large </a:t>
            </a:r>
            <a:r>
              <a:rPr lang="fr-BE" sz="1800" b="1" err="1">
                <a:solidFill>
                  <a:schemeClr val="tx1"/>
                </a:solidFill>
              </a:rPr>
              <a:t>hydrogen</a:t>
            </a:r>
            <a:r>
              <a:rPr lang="fr-BE" sz="1800" b="1">
                <a:solidFill>
                  <a:schemeClr val="tx1"/>
                </a:solidFill>
              </a:rPr>
              <a:t> </a:t>
            </a:r>
            <a:r>
              <a:rPr lang="fr-BE" sz="1800" b="1" err="1">
                <a:solidFill>
                  <a:schemeClr val="tx1"/>
                </a:solidFill>
              </a:rPr>
              <a:t>demand</a:t>
            </a:r>
            <a:r>
              <a:rPr lang="fr-BE" sz="1800" b="1">
                <a:solidFill>
                  <a:schemeClr val="tx1"/>
                </a:solidFill>
              </a:rPr>
              <a:t> center in ports </a:t>
            </a:r>
            <a:r>
              <a:rPr lang="fr-BE" sz="1800" b="1" err="1">
                <a:solidFill>
                  <a:schemeClr val="tx1"/>
                </a:solidFill>
              </a:rPr>
              <a:t>makes</a:t>
            </a:r>
            <a:r>
              <a:rPr lang="fr-BE" sz="1800" b="1">
                <a:solidFill>
                  <a:schemeClr val="tx1"/>
                </a:solidFill>
              </a:rPr>
              <a:t> possible a clean </a:t>
            </a:r>
            <a:r>
              <a:rPr lang="fr-BE" sz="1800" b="1" err="1">
                <a:solidFill>
                  <a:schemeClr val="tx1"/>
                </a:solidFill>
              </a:rPr>
              <a:t>hydrogen</a:t>
            </a:r>
            <a:r>
              <a:rPr lang="fr-BE" sz="1800" b="1">
                <a:solidFill>
                  <a:schemeClr val="tx1"/>
                </a:solidFill>
              </a:rPr>
              <a:t> </a:t>
            </a:r>
            <a:r>
              <a:rPr lang="fr-BE" sz="1800" b="1" err="1">
                <a:solidFill>
                  <a:schemeClr val="tx1"/>
                </a:solidFill>
              </a:rPr>
              <a:t>supply</a:t>
            </a:r>
            <a:r>
              <a:rPr lang="fr-BE" sz="1800" b="1">
                <a:solidFill>
                  <a:schemeClr val="tx1"/>
                </a:solidFill>
              </a:rPr>
              <a:t> </a:t>
            </a:r>
            <a:r>
              <a:rPr lang="fr-BE" sz="1800" b="1" err="1">
                <a:solidFill>
                  <a:schemeClr val="tx1"/>
                </a:solidFill>
              </a:rPr>
              <a:t>chain</a:t>
            </a:r>
            <a:r>
              <a:rPr lang="fr-BE" sz="1800" b="1">
                <a:solidFill>
                  <a:schemeClr val="tx1"/>
                </a:solidFill>
              </a:rPr>
              <a:t> for shipping at a large </a:t>
            </a:r>
            <a:r>
              <a:rPr lang="fr-BE" sz="1800" b="1" err="1">
                <a:solidFill>
                  <a:schemeClr val="tx1"/>
                </a:solidFill>
              </a:rPr>
              <a:t>scale</a:t>
            </a:r>
            <a:r>
              <a:rPr lang="fr-BE" sz="1800" b="1">
                <a:solidFill>
                  <a:schemeClr val="tx1"/>
                </a:solidFill>
              </a:rPr>
              <a:t>, </a:t>
            </a:r>
            <a:r>
              <a:rPr lang="fr-BE" sz="1800" b="1" err="1">
                <a:solidFill>
                  <a:schemeClr val="tx1"/>
                </a:solidFill>
              </a:rPr>
              <a:t>even</a:t>
            </a:r>
            <a:r>
              <a:rPr lang="fr-BE" sz="1800" b="1">
                <a:solidFill>
                  <a:schemeClr val="tx1"/>
                </a:solidFill>
              </a:rPr>
              <a:t> if the </a:t>
            </a:r>
            <a:r>
              <a:rPr lang="fr-BE" sz="1800" b="1" err="1">
                <a:solidFill>
                  <a:schemeClr val="tx1"/>
                </a:solidFill>
              </a:rPr>
              <a:t>demand</a:t>
            </a:r>
            <a:r>
              <a:rPr lang="fr-BE" sz="1800" b="1">
                <a:solidFill>
                  <a:schemeClr val="tx1"/>
                </a:solidFill>
              </a:rPr>
              <a:t> </a:t>
            </a:r>
            <a:r>
              <a:rPr lang="fr-BE" sz="1800" b="1" err="1">
                <a:solidFill>
                  <a:schemeClr val="tx1"/>
                </a:solidFill>
              </a:rPr>
              <a:t>will</a:t>
            </a:r>
            <a:r>
              <a:rPr lang="fr-BE" sz="1800" b="1">
                <a:solidFill>
                  <a:schemeClr val="tx1"/>
                </a:solidFill>
              </a:rPr>
              <a:t> </a:t>
            </a:r>
            <a:r>
              <a:rPr lang="fr-BE" sz="1800" b="1" err="1">
                <a:solidFill>
                  <a:schemeClr val="tx1"/>
                </a:solidFill>
              </a:rPr>
              <a:t>take</a:t>
            </a:r>
            <a:r>
              <a:rPr lang="fr-BE" sz="1800" b="1">
                <a:solidFill>
                  <a:schemeClr val="tx1"/>
                </a:solidFill>
              </a:rPr>
              <a:t> time to </a:t>
            </a:r>
            <a:r>
              <a:rPr lang="fr-BE" sz="1800" b="1" err="1">
                <a:solidFill>
                  <a:schemeClr val="tx1"/>
                </a:solidFill>
              </a:rPr>
              <a:t>grow</a:t>
            </a:r>
            <a:r>
              <a:rPr lang="fr-BE" sz="1800" b="1">
                <a:solidFill>
                  <a:schemeClr val="tx1"/>
                </a:solidFill>
              </a:rPr>
              <a:t>.</a:t>
            </a:r>
          </a:p>
          <a:p>
            <a:endParaRPr lang="fr-BE" sz="1800" b="1">
              <a:solidFill>
                <a:schemeClr val="tx1"/>
              </a:solidFill>
            </a:endParaRPr>
          </a:p>
          <a:p>
            <a:r>
              <a:rPr lang="fr-BE" sz="1800" err="1">
                <a:solidFill>
                  <a:schemeClr val="tx1"/>
                </a:solidFill>
              </a:rPr>
              <a:t>Greenhouse</a:t>
            </a:r>
            <a:r>
              <a:rPr lang="fr-BE" sz="1800">
                <a:solidFill>
                  <a:schemeClr val="tx1"/>
                </a:solidFill>
              </a:rPr>
              <a:t> Gas Emissions of the </a:t>
            </a:r>
            <a:r>
              <a:rPr lang="fr-BE" sz="1800" err="1">
                <a:solidFill>
                  <a:schemeClr val="tx1"/>
                </a:solidFill>
              </a:rPr>
              <a:t>sector</a:t>
            </a:r>
            <a:r>
              <a:rPr lang="fr-BE" sz="1800">
                <a:solidFill>
                  <a:schemeClr val="tx1"/>
                </a:solidFill>
              </a:rPr>
              <a:t> have </a:t>
            </a:r>
            <a:r>
              <a:rPr lang="fr-BE" sz="1800" err="1">
                <a:solidFill>
                  <a:schemeClr val="tx1"/>
                </a:solidFill>
              </a:rPr>
              <a:t>increased</a:t>
            </a:r>
            <a:r>
              <a:rPr lang="fr-BE" sz="1800">
                <a:solidFill>
                  <a:schemeClr val="tx1"/>
                </a:solidFill>
              </a:rPr>
              <a:t> </a:t>
            </a:r>
            <a:r>
              <a:rPr lang="fr-BE" sz="1800" err="1">
                <a:solidFill>
                  <a:schemeClr val="tx1"/>
                </a:solidFill>
              </a:rPr>
              <a:t>steadily</a:t>
            </a:r>
            <a:r>
              <a:rPr lang="fr-BE" sz="1800">
                <a:solidFill>
                  <a:schemeClr val="tx1"/>
                </a:solidFill>
              </a:rPr>
              <a:t> </a:t>
            </a:r>
            <a:r>
              <a:rPr lang="fr-BE" sz="1800" err="1">
                <a:solidFill>
                  <a:schemeClr val="tx1"/>
                </a:solidFill>
              </a:rPr>
              <a:t>since</a:t>
            </a:r>
            <a:r>
              <a:rPr lang="fr-BE" sz="1800">
                <a:solidFill>
                  <a:schemeClr val="tx1"/>
                </a:solidFill>
              </a:rPr>
              <a:t> mid-2000s – </a:t>
            </a:r>
            <a:r>
              <a:rPr lang="fr-BE" sz="1800" b="1">
                <a:solidFill>
                  <a:schemeClr val="tx1"/>
                </a:solidFill>
              </a:rPr>
              <a:t>the maritime </a:t>
            </a:r>
            <a:r>
              <a:rPr lang="fr-BE" sz="1800" b="1" err="1">
                <a:solidFill>
                  <a:schemeClr val="tx1"/>
                </a:solidFill>
              </a:rPr>
              <a:t>sector</a:t>
            </a:r>
            <a:r>
              <a:rPr lang="fr-BE" sz="1800" b="1">
                <a:solidFill>
                  <a:schemeClr val="tx1"/>
                </a:solidFill>
              </a:rPr>
              <a:t> </a:t>
            </a:r>
            <a:r>
              <a:rPr lang="fr-BE" sz="1800" b="1" err="1">
                <a:solidFill>
                  <a:schemeClr val="tx1"/>
                </a:solidFill>
              </a:rPr>
              <a:t>is</a:t>
            </a:r>
            <a:r>
              <a:rPr lang="fr-BE" sz="1800" b="1">
                <a:solidFill>
                  <a:schemeClr val="tx1"/>
                </a:solidFill>
              </a:rPr>
              <a:t> </a:t>
            </a:r>
            <a:r>
              <a:rPr lang="fr-BE" sz="1800" b="1" err="1">
                <a:solidFill>
                  <a:schemeClr val="tx1"/>
                </a:solidFill>
              </a:rPr>
              <a:t>responsible</a:t>
            </a:r>
            <a:r>
              <a:rPr lang="fr-BE" sz="1800" b="1">
                <a:solidFill>
                  <a:schemeClr val="tx1"/>
                </a:solidFill>
              </a:rPr>
              <a:t> for 3% of the global </a:t>
            </a:r>
            <a:r>
              <a:rPr lang="fr-BE" sz="1800" b="1" err="1">
                <a:solidFill>
                  <a:schemeClr val="tx1"/>
                </a:solidFill>
              </a:rPr>
              <a:t>share</a:t>
            </a:r>
            <a:r>
              <a:rPr lang="fr-BE" sz="1800" b="1">
                <a:solidFill>
                  <a:schemeClr val="tx1"/>
                </a:solidFill>
              </a:rPr>
              <a:t> of CO2 </a:t>
            </a:r>
            <a:r>
              <a:rPr lang="fr-BE" sz="1800" b="1" err="1">
                <a:solidFill>
                  <a:schemeClr val="tx1"/>
                </a:solidFill>
              </a:rPr>
              <a:t>emissions</a:t>
            </a:r>
            <a:r>
              <a:rPr lang="fr-BE" sz="1800" b="1">
                <a:solidFill>
                  <a:schemeClr val="tx1"/>
                </a:solidFill>
              </a:rPr>
              <a:t>.</a:t>
            </a:r>
            <a:r>
              <a:rPr lang="fr-BE" sz="1800">
                <a:solidFill>
                  <a:schemeClr val="tx1"/>
                </a:solidFill>
              </a:rPr>
              <a:t> A shift </a:t>
            </a:r>
            <a:r>
              <a:rPr lang="fr-BE" sz="1800" err="1">
                <a:solidFill>
                  <a:schemeClr val="tx1"/>
                </a:solidFill>
              </a:rPr>
              <a:t>from</a:t>
            </a:r>
            <a:r>
              <a:rPr lang="fr-BE" sz="1800">
                <a:solidFill>
                  <a:schemeClr val="tx1"/>
                </a:solidFill>
              </a:rPr>
              <a:t> </a:t>
            </a:r>
            <a:r>
              <a:rPr lang="fr-BE" sz="1800" err="1">
                <a:solidFill>
                  <a:schemeClr val="tx1"/>
                </a:solidFill>
              </a:rPr>
              <a:t>fossil</a:t>
            </a:r>
            <a:r>
              <a:rPr lang="fr-BE" sz="1800">
                <a:solidFill>
                  <a:schemeClr val="tx1"/>
                </a:solidFill>
              </a:rPr>
              <a:t> fuels to </a:t>
            </a:r>
            <a:r>
              <a:rPr lang="fr-BE" sz="1800" err="1">
                <a:solidFill>
                  <a:schemeClr val="tx1"/>
                </a:solidFill>
              </a:rPr>
              <a:t>zero</a:t>
            </a:r>
            <a:r>
              <a:rPr lang="fr-BE" sz="1800">
                <a:solidFill>
                  <a:schemeClr val="tx1"/>
                </a:solidFill>
              </a:rPr>
              <a:t> </a:t>
            </a:r>
            <a:r>
              <a:rPr lang="fr-BE" sz="1800" err="1">
                <a:solidFill>
                  <a:schemeClr val="tx1"/>
                </a:solidFill>
              </a:rPr>
              <a:t>carbon</a:t>
            </a:r>
            <a:r>
              <a:rPr lang="fr-BE" sz="1800">
                <a:solidFill>
                  <a:schemeClr val="tx1"/>
                </a:solidFill>
              </a:rPr>
              <a:t> fuels for shipping </a:t>
            </a:r>
            <a:r>
              <a:rPr lang="fr-BE" sz="1800" err="1">
                <a:solidFill>
                  <a:schemeClr val="tx1"/>
                </a:solidFill>
              </a:rPr>
              <a:t>is</a:t>
            </a:r>
            <a:r>
              <a:rPr lang="fr-BE" sz="1800">
                <a:solidFill>
                  <a:schemeClr val="tx1"/>
                </a:solidFill>
              </a:rPr>
              <a:t> </a:t>
            </a:r>
            <a:r>
              <a:rPr lang="fr-BE" sz="1800" err="1">
                <a:solidFill>
                  <a:schemeClr val="tx1"/>
                </a:solidFill>
              </a:rPr>
              <a:t>needed</a:t>
            </a:r>
            <a:r>
              <a:rPr lang="fr-BE" sz="1800">
                <a:solidFill>
                  <a:schemeClr val="tx1"/>
                </a:solidFill>
              </a:rPr>
              <a:t>.</a:t>
            </a:r>
          </a:p>
          <a:p>
            <a:r>
              <a:rPr lang="fr-BE" sz="1800">
                <a:solidFill>
                  <a:schemeClr val="tx1"/>
                </a:solidFill>
              </a:rPr>
              <a:t>	</a:t>
            </a:r>
            <a:r>
              <a:rPr lang="fr-BE" sz="1800" err="1">
                <a:solidFill>
                  <a:schemeClr val="tx1"/>
                </a:solidFill>
              </a:rPr>
              <a:t>Hydrogen</a:t>
            </a:r>
            <a:r>
              <a:rPr lang="fr-BE" sz="1800">
                <a:solidFill>
                  <a:schemeClr val="tx1"/>
                </a:solidFill>
              </a:rPr>
              <a:t>, </a:t>
            </a:r>
            <a:r>
              <a:rPr lang="fr-BE" sz="1800" err="1">
                <a:solidFill>
                  <a:schemeClr val="tx1"/>
                </a:solidFill>
              </a:rPr>
              <a:t>hydrogen-based</a:t>
            </a:r>
            <a:r>
              <a:rPr lang="fr-BE" sz="1800">
                <a:solidFill>
                  <a:schemeClr val="tx1"/>
                </a:solidFill>
              </a:rPr>
              <a:t> fuels (like </a:t>
            </a:r>
            <a:r>
              <a:rPr lang="fr-BE" sz="1800" err="1">
                <a:solidFill>
                  <a:schemeClr val="tx1"/>
                </a:solidFill>
              </a:rPr>
              <a:t>ammonia</a:t>
            </a:r>
            <a:r>
              <a:rPr lang="fr-BE" sz="1800">
                <a:solidFill>
                  <a:schemeClr val="tx1"/>
                </a:solidFill>
              </a:rPr>
              <a:t>, </a:t>
            </a:r>
            <a:r>
              <a:rPr lang="fr-BE" sz="1800" err="1">
                <a:solidFill>
                  <a:schemeClr val="tx1"/>
                </a:solidFill>
              </a:rPr>
              <a:t>methanol</a:t>
            </a:r>
            <a:r>
              <a:rPr lang="fr-BE" sz="1800">
                <a:solidFill>
                  <a:schemeClr val="tx1"/>
                </a:solidFill>
              </a:rPr>
              <a:t>) and </a:t>
            </a:r>
            <a:r>
              <a:rPr lang="fr-BE" sz="1800" err="1">
                <a:solidFill>
                  <a:schemeClr val="tx1"/>
                </a:solidFill>
              </a:rPr>
              <a:t>hydrogen</a:t>
            </a:r>
            <a:r>
              <a:rPr lang="fr-BE" sz="1800">
                <a:solidFill>
                  <a:schemeClr val="tx1"/>
                </a:solidFill>
              </a:rPr>
              <a:t> technologies </a:t>
            </a:r>
            <a:r>
              <a:rPr lang="fr-BE" sz="1800" err="1">
                <a:solidFill>
                  <a:schemeClr val="tx1"/>
                </a:solidFill>
              </a:rPr>
              <a:t>offer</a:t>
            </a:r>
            <a:r>
              <a:rPr lang="fr-BE" sz="1800">
                <a:solidFill>
                  <a:schemeClr val="tx1"/>
                </a:solidFill>
              </a:rPr>
              <a:t> a </a:t>
            </a:r>
            <a:r>
              <a:rPr lang="fr-BE" sz="1800" err="1">
                <a:solidFill>
                  <a:schemeClr val="tx1"/>
                </a:solidFill>
              </a:rPr>
              <a:t>great</a:t>
            </a:r>
            <a:r>
              <a:rPr lang="fr-BE" sz="1800">
                <a:solidFill>
                  <a:schemeClr val="tx1"/>
                </a:solidFill>
              </a:rPr>
              <a:t> </a:t>
            </a:r>
            <a:r>
              <a:rPr lang="fr-BE" sz="1800" err="1">
                <a:solidFill>
                  <a:schemeClr val="tx1"/>
                </a:solidFill>
              </a:rPr>
              <a:t>potential</a:t>
            </a:r>
            <a:r>
              <a:rPr lang="fr-BE" sz="1800">
                <a:solidFill>
                  <a:schemeClr val="tx1"/>
                </a:solidFill>
              </a:rPr>
              <a:t> for the maritime </a:t>
            </a:r>
            <a:r>
              <a:rPr lang="fr-BE" sz="1800" err="1">
                <a:solidFill>
                  <a:schemeClr val="tx1"/>
                </a:solidFill>
              </a:rPr>
              <a:t>sector</a:t>
            </a:r>
            <a:r>
              <a:rPr lang="fr-BE" sz="1800">
                <a:solidFill>
                  <a:schemeClr val="tx1"/>
                </a:solidFill>
              </a:rPr>
              <a:t> </a:t>
            </a:r>
            <a:r>
              <a:rPr lang="fr-BE" sz="1800" err="1">
                <a:solidFill>
                  <a:schemeClr val="tx1"/>
                </a:solidFill>
              </a:rPr>
              <a:t>decarbonisation</a:t>
            </a:r>
            <a:r>
              <a:rPr lang="fr-BE" sz="180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EECB953-DE72-C173-D82D-E2DE8F6108AA}"/>
              </a:ext>
            </a:extLst>
          </p:cNvPr>
          <p:cNvSpPr/>
          <p:nvPr/>
        </p:nvSpPr>
        <p:spPr>
          <a:xfrm>
            <a:off x="1169745" y="2682596"/>
            <a:ext cx="324949" cy="314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37C4D1F1-DEB8-DF6F-BE5E-4FE1D8D7E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762" y="3405732"/>
            <a:ext cx="7377851" cy="34522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4CD2D7E-0CB3-83A4-30A5-1AD2576D4E12}"/>
              </a:ext>
            </a:extLst>
          </p:cNvPr>
          <p:cNvSpPr txBox="1"/>
          <p:nvPr/>
        </p:nvSpPr>
        <p:spPr>
          <a:xfrm>
            <a:off x="753627" y="3574579"/>
            <a:ext cx="36375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Ports can </a:t>
            </a:r>
            <a:r>
              <a:rPr kumimoji="0" lang="fr-BE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thus</a:t>
            </a:r>
            <a:r>
              <a:rPr kumimoji="0" lang="fr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</a:t>
            </a:r>
            <a:r>
              <a:rPr kumimoji="0" lang="fr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direct </a:t>
            </a:r>
            <a:r>
              <a:rPr kumimoji="0" lang="fr-BE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users</a:t>
            </a:r>
            <a:r>
              <a:rPr kumimoji="0" lang="fr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</a:t>
            </a:r>
            <a:r>
              <a:rPr kumimoji="0" lang="fr-BE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hydrogen</a:t>
            </a:r>
            <a:r>
              <a:rPr kumimoji="0" lang="fr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imported</a:t>
            </a:r>
            <a:r>
              <a:rPr kumimoji="0" lang="fr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</a:t>
            </a:r>
            <a:r>
              <a:rPr kumimoji="0" lang="fr-BE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produced</a:t>
            </a:r>
            <a:r>
              <a:rPr kumimoji="0" lang="fr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within</a:t>
            </a:r>
            <a:r>
              <a:rPr kumimoji="0" lang="fr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its</a:t>
            </a:r>
            <a:r>
              <a:rPr kumimoji="0" lang="fr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vicinity</a:t>
            </a:r>
            <a:r>
              <a:rPr kumimoji="0" lang="fr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</a:t>
            </a:r>
            <a:r>
              <a:rPr kumimoji="0" lang="fr-B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converted</a:t>
            </a: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site, </a:t>
            </a:r>
            <a:r>
              <a:rPr kumimoji="0" lang="fr-B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can </a:t>
            </a:r>
            <a:r>
              <a:rPr kumimoji="0" lang="fr-B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become</a:t>
            </a: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fuel for </a:t>
            </a:r>
            <a:r>
              <a:rPr kumimoji="0" lang="fr-B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ships</a:t>
            </a: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fr-B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decarbonize</a:t>
            </a: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maritime </a:t>
            </a:r>
            <a:r>
              <a:rPr kumimoji="0" lang="fr-BE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sector</a:t>
            </a:r>
            <a:r>
              <a: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5343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CC31CE-FD45-1560-B24F-7E18C68454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Recognized in EU legislation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485D2-4B8E-C6C0-067E-C024B8BC5C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Critical role for ports in the hydrogen transition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DB36781-4198-A5AD-668E-3D16FCF4EB58}"/>
              </a:ext>
            </a:extLst>
          </p:cNvPr>
          <p:cNvGraphicFramePr/>
          <p:nvPr/>
        </p:nvGraphicFramePr>
        <p:xfrm>
          <a:off x="519058" y="906595"/>
          <a:ext cx="6519917" cy="5818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DC66094-B6E7-5900-87DD-EAD972B13CC3}"/>
              </a:ext>
            </a:extLst>
          </p:cNvPr>
          <p:cNvSpPr txBox="1"/>
          <p:nvPr/>
        </p:nvSpPr>
        <p:spPr>
          <a:xfrm>
            <a:off x="7732206" y="993588"/>
            <a:ext cx="4012749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‘The consumption of 20 million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tonnes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of renewable hydrogen will also require accelerated investments in hydrogen infrastructure to bring renewable hydrogen production in areas with high renewable energy resources to the end-consumers. 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12998B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 development of port infrastructure and their connection to both industrial and transport users in the vicinity will be of critical importance.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Therefore, the Commission considers as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crucial support for the development of necessary port infrastructures to receive imports of hydrogen, including in the form of renewable ammonia and other renewable hydrogen by-products”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REPowerEU</a:t>
            </a: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Plan Staff Working Document: Investment needs, hydrogen accelerator and bio-methane plan - SWD(2022) 230 final </a:t>
            </a:r>
            <a:endParaRPr kumimoji="0" lang="fr-BE" sz="1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2B5C30-81E8-BEF3-3213-C66B550EC0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2636" y="4375184"/>
            <a:ext cx="3611887" cy="235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23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787ED-378C-2F48-DCB0-42F1E7DF43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057" y="1087746"/>
            <a:ext cx="11166261" cy="4841875"/>
          </a:xfrm>
        </p:spPr>
        <p:txBody>
          <a:bodyPr/>
          <a:lstStyle/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dirty="0"/>
              <a:t>We are in a new paradigm of the energy transition with hydrogen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dirty="0"/>
              <a:t>2023 is the year for make-or-break for hydrogen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 dirty="0"/>
              <a:t>Action is needed on all levels – European, national, regional to start the hydrogen markets!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5A122E-2540-D1C5-935C-32D1E775FF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D18256-08F3-3C6A-0000-EEF787955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AB3CB-7FDF-6892-1C0A-BCE4D5BEF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5" y="3303114"/>
            <a:ext cx="3505200" cy="3038475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D545C40C-A574-839B-BD0F-C967BAE5AE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78" t="6420" b="4008"/>
          <a:stretch/>
        </p:blipFill>
        <p:spPr>
          <a:xfrm>
            <a:off x="8427027" y="2825569"/>
            <a:ext cx="3764973" cy="3823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1CEBC4-778E-428F-996A-8DA5E9E4A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936" y="3646684"/>
            <a:ext cx="4600729" cy="235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948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857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98F5A-736B-7A09-99ED-568F624E1B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058" y="1087746"/>
            <a:ext cx="11171372" cy="4841875"/>
          </a:xfrm>
        </p:spPr>
        <p:txBody>
          <a:bodyPr/>
          <a:lstStyle/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/>
              <a:t>Case 74/83 – Campus oil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/>
              <a:t>Whitegate refinery;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/>
              <a:t>One of the first </a:t>
            </a:r>
            <a:r>
              <a:rPr lang="en-GB">
                <a:hlinkClick r:id="rId3"/>
              </a:rPr>
              <a:t>rulings</a:t>
            </a:r>
            <a:r>
              <a:rPr lang="en-GB"/>
              <a:t> regarding to energy law;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/>
              <a:t>Concerning the </a:t>
            </a:r>
            <a:r>
              <a:rPr lang="en-GB">
                <a:hlinkClick r:id="rId4"/>
              </a:rPr>
              <a:t>regime of trade of refined products in Ireland</a:t>
            </a:r>
            <a:r>
              <a:rPr lang="en-GB"/>
              <a:t>;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/>
              <a:t>ECJ recognised the importance of oil products for the security of supply;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GB"/>
              <a:t>40 years later – another energy crisis for EU, but we do not talk about oil anymore, but hydrogen!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660A93-9BEE-140E-294E-D14EBC9766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3531F3-9965-F072-67C2-363B914918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9058" y="137434"/>
            <a:ext cx="10212387" cy="314325"/>
          </a:xfrm>
        </p:spPr>
        <p:txBody>
          <a:bodyPr/>
          <a:lstStyle/>
          <a:p>
            <a:r>
              <a:rPr lang="en-GB" dirty="0"/>
              <a:t>Ireland - From oil to hydrogen</a:t>
            </a:r>
          </a:p>
        </p:txBody>
      </p:sp>
      <p:pic>
        <p:nvPicPr>
          <p:cNvPr id="6" name="Picture 5" descr="A picture containing indoor, floor, wall&#10;&#10;Description automatically generated">
            <a:extLst>
              <a:ext uri="{FF2B5EF4-FFF2-40B4-BE49-F238E27FC236}">
                <a16:creationId xmlns:a16="http://schemas.microsoft.com/office/drawing/2014/main" id="{D7C0B90F-E88E-C175-DE73-621A8F666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182" y="3590504"/>
            <a:ext cx="4658578" cy="3130062"/>
          </a:xfrm>
          <a:prstGeom prst="rect">
            <a:avLst/>
          </a:prstGeom>
        </p:spPr>
      </p:pic>
      <p:pic>
        <p:nvPicPr>
          <p:cNvPr id="8" name="Picture 7" descr="A picture containing water, green, nature&#10;&#10;Description automatically generated">
            <a:extLst>
              <a:ext uri="{FF2B5EF4-FFF2-40B4-BE49-F238E27FC236}">
                <a16:creationId xmlns:a16="http://schemas.microsoft.com/office/drawing/2014/main" id="{E5B9FA80-AE2F-EF12-CC74-CF202AA962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570" y="3581749"/>
            <a:ext cx="5576942" cy="313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28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D1EF22-9097-892F-CD6C-114803D614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About Hydrogen Europe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58C17-EC1C-73C7-FF5C-472FE2FBD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9075CD-EF5D-A955-8BE9-8AF794889F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C8A421-777C-C16F-2D97-B315639635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070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9FB85FE6-D076-5B4F-B8B7-49BF2607BD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857" y="312222"/>
            <a:ext cx="8199912" cy="314325"/>
          </a:xfrm>
        </p:spPr>
        <p:txBody>
          <a:bodyPr/>
          <a:lstStyle/>
          <a:p>
            <a:pPr algn="ctr"/>
            <a:r>
              <a:rPr lang="en-GB" sz="3200"/>
              <a:t>Hydrogen Europe - our vision and mission  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49A503C1-A097-3E81-9BBA-58CCFABCF426}"/>
              </a:ext>
            </a:extLst>
          </p:cNvPr>
          <p:cNvSpPr txBox="1">
            <a:spLocks/>
          </p:cNvSpPr>
          <p:nvPr/>
        </p:nvSpPr>
        <p:spPr>
          <a:xfrm>
            <a:off x="915053" y="856365"/>
            <a:ext cx="6357147" cy="5145269"/>
          </a:xfr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23A06D"/>
              </a:buClr>
              <a:buNone/>
            </a:pPr>
            <a:endParaRPr lang="en-US" sz="1800" b="1">
              <a:solidFill>
                <a:srgbClr val="53525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Clr>
                <a:srgbClr val="23A06D"/>
              </a:buClr>
              <a:buNone/>
            </a:pPr>
            <a:r>
              <a:rPr lang="en-US" sz="1800" b="1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Vision</a:t>
            </a:r>
            <a:r>
              <a:rPr lang="en-US" sz="1800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Hydrogen Europe is </a:t>
            </a:r>
            <a:r>
              <a:rPr lang="en-US" sz="1800" b="1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propelling global carbon neutrality </a:t>
            </a:r>
            <a:r>
              <a:rPr lang="en-US" sz="1800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accelerating the European hydrogen industry.</a:t>
            </a:r>
          </a:p>
          <a:p>
            <a:pPr marL="0" indent="0" algn="just">
              <a:buClr>
                <a:srgbClr val="23A06D"/>
              </a:buClr>
              <a:buNone/>
            </a:pPr>
            <a:endParaRPr lang="en-US" sz="500">
              <a:solidFill>
                <a:srgbClr val="53525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Clr>
                <a:srgbClr val="23A06D"/>
              </a:buClr>
              <a:buNone/>
            </a:pPr>
            <a:endParaRPr lang="en-US" sz="300">
              <a:solidFill>
                <a:srgbClr val="53525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Clr>
                <a:srgbClr val="23A06D"/>
              </a:buClr>
              <a:buNone/>
            </a:pPr>
            <a:endParaRPr lang="en-US" sz="300">
              <a:solidFill>
                <a:srgbClr val="53525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Clr>
                <a:srgbClr val="23A06D"/>
              </a:buClr>
              <a:buNone/>
            </a:pPr>
            <a:r>
              <a:rPr lang="en-US" sz="1800" b="1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Mission</a:t>
            </a:r>
            <a:r>
              <a:rPr lang="en-US" sz="1800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buClr>
                <a:srgbClr val="23A06D"/>
              </a:buClr>
              <a:buFont typeface="Wingdings" panose="05000000000000000000" pitchFamily="2" charset="2"/>
              <a:buChar char="v"/>
            </a:pPr>
            <a:r>
              <a:rPr lang="en-US" sz="1800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800" b="1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 European based companies and stakeholders </a:t>
            </a:r>
            <a:r>
              <a:rPr lang="en-US" sz="1800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are committed to moving towards a (circular) carbon neutral economy.</a:t>
            </a:r>
          </a:p>
          <a:p>
            <a:pPr algn="just">
              <a:buClr>
                <a:srgbClr val="23A06D"/>
              </a:buClr>
              <a:buFont typeface="Wingdings" panose="05000000000000000000" pitchFamily="2" charset="2"/>
              <a:buChar char="v"/>
            </a:pPr>
            <a:r>
              <a:rPr lang="en-US" sz="1800" b="1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be the spearhead of the hydrogen industry</a:t>
            </a:r>
            <a:r>
              <a:rPr lang="en-US" sz="1800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towards policy and decision makers for hydrogen technology and applications.</a:t>
            </a:r>
          </a:p>
          <a:p>
            <a:pPr algn="just">
              <a:buClr>
                <a:srgbClr val="23A06D"/>
              </a:buClr>
              <a:buFont typeface="Wingdings" panose="05000000000000000000" pitchFamily="2" charset="2"/>
              <a:buChar char="v"/>
            </a:pPr>
            <a:r>
              <a:rPr lang="en-US" sz="1800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support and facilitate our members in their </a:t>
            </a:r>
            <a:r>
              <a:rPr lang="en-US" sz="1800" b="1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transition towards (circular) carbon neutral economy </a:t>
            </a:r>
            <a:r>
              <a:rPr lang="en-US" sz="1800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while creating and maintaining sustainable jobs.</a:t>
            </a:r>
          </a:p>
          <a:p>
            <a:pPr algn="just">
              <a:buClr>
                <a:srgbClr val="23A06D"/>
              </a:buClr>
              <a:buFont typeface="Wingdings" panose="05000000000000000000" pitchFamily="2" charset="2"/>
              <a:buChar char="v"/>
            </a:pPr>
            <a:r>
              <a:rPr lang="en-US" sz="1800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drive Markets to Hydrogen-based solutions and remain the </a:t>
            </a:r>
            <a:r>
              <a:rPr lang="en-US" sz="1800" b="1">
                <a:solidFill>
                  <a:srgbClr val="5352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industrial partner of the Clean Hydrogen Joint Undertaking.</a:t>
            </a:r>
            <a:endParaRPr lang="en-US" sz="1800">
              <a:solidFill>
                <a:srgbClr val="53525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A06D"/>
              </a:buClr>
              <a:buSzTx/>
              <a:buNone/>
              <a:tabLst/>
              <a:defRPr/>
            </a:pPr>
            <a:endParaRPr lang="en-GB" sz="180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65094E63-BC59-562E-5028-DF704929E892}"/>
              </a:ext>
            </a:extLst>
          </p:cNvPr>
          <p:cNvSpPr txBox="1">
            <a:spLocks/>
          </p:cNvSpPr>
          <p:nvPr/>
        </p:nvSpPr>
        <p:spPr>
          <a:xfrm>
            <a:off x="329402" y="626547"/>
            <a:ext cx="6357147" cy="621675"/>
          </a:xfr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GB" sz="1867">
              <a:solidFill>
                <a:srgbClr val="000000"/>
              </a:solidFill>
            </a:endParaRPr>
          </a:p>
        </p:txBody>
      </p:sp>
      <p:pic>
        <p:nvPicPr>
          <p:cNvPr id="2" name="Picture 1" descr="Text&#10;&#10;Description automatically generated with medium confidence">
            <a:hlinkClick r:id="rId3"/>
            <a:extLst>
              <a:ext uri="{FF2B5EF4-FFF2-40B4-BE49-F238E27FC236}">
                <a16:creationId xmlns:a16="http://schemas.microsoft.com/office/drawing/2014/main" id="{E5AF7862-9C69-B514-0951-418C14653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978" y="1634939"/>
            <a:ext cx="2865182" cy="116398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15334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6">
            <a:extLst>
              <a:ext uri="{FF2B5EF4-FFF2-40B4-BE49-F238E27FC236}">
                <a16:creationId xmlns:a16="http://schemas.microsoft.com/office/drawing/2014/main" id="{F9424385-E305-75FA-5395-B7DB54AAA4A2}"/>
              </a:ext>
            </a:extLst>
          </p:cNvPr>
          <p:cNvSpPr txBox="1"/>
          <p:nvPr/>
        </p:nvSpPr>
        <p:spPr>
          <a:xfrm>
            <a:off x="723468" y="20700"/>
            <a:ext cx="3603464" cy="5197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28"/>
              </a:lnSpc>
            </a:pPr>
            <a:r>
              <a:rPr lang="en-US" sz="2000" b="1">
                <a:solidFill>
                  <a:srgbClr val="1B918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Hydrogen Europe in Numbers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FC8835-17BD-9505-08CC-D8AFBC141BDE}"/>
              </a:ext>
            </a:extLst>
          </p:cNvPr>
          <p:cNvSpPr txBox="1"/>
          <p:nvPr/>
        </p:nvSpPr>
        <p:spPr>
          <a:xfrm>
            <a:off x="281050" y="866060"/>
            <a:ext cx="276589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solidFill>
                  <a:srgbClr val="1B9183"/>
                </a:solidFill>
                <a:latin typeface="Signika" panose="02010003020600000004" pitchFamily="2" charset="0"/>
              </a:rPr>
              <a:t>450+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55831E-200B-C759-B1A7-5693C79DD353}"/>
              </a:ext>
            </a:extLst>
          </p:cNvPr>
          <p:cNvSpPr txBox="1"/>
          <p:nvPr/>
        </p:nvSpPr>
        <p:spPr>
          <a:xfrm>
            <a:off x="-1516319" y="1322099"/>
            <a:ext cx="1009384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>
                <a:solidFill>
                  <a:srgbClr val="0D988A"/>
                </a:solidFill>
                <a:latin typeface="Signika" panose="02010003020600000004" pitchFamily="2" charset="0"/>
              </a:rPr>
              <a:t>Members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68575D-8FD6-82D7-C4D6-687382026E68}"/>
              </a:ext>
            </a:extLst>
          </p:cNvPr>
          <p:cNvSpPr txBox="1"/>
          <p:nvPr/>
        </p:nvSpPr>
        <p:spPr>
          <a:xfrm>
            <a:off x="281050" y="1956585"/>
            <a:ext cx="535519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dirty="0">
                <a:solidFill>
                  <a:srgbClr val="126B5F"/>
                </a:solidFill>
                <a:latin typeface="Signika" panose="02010003020600000004" pitchFamily="2" charset="0"/>
              </a:rPr>
              <a:t>We encompass the entire value chain of the hydrogen ecosystem: from production, distribution to end uses, including Industry, EU regions &amp; H2 National Associations. </a:t>
            </a:r>
            <a:r>
              <a:rPr lang="en-US" sz="2000" dirty="0">
                <a:solidFill>
                  <a:srgbClr val="126B5F"/>
                </a:solidFill>
                <a:latin typeface="Signika" panose="02010003020600000004" pitchFamily="2" charset="0"/>
                <a:hlinkClick r:id="rId4"/>
              </a:rPr>
              <a:t>Meet Our Members</a:t>
            </a:r>
            <a:endParaRPr lang="en-US" sz="1600" dirty="0">
              <a:solidFill>
                <a:srgbClr val="126B5F"/>
              </a:solidFill>
              <a:latin typeface="Signika" panose="0201000302060000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A7C525-B0F4-5362-E9C2-ED1DA6A51D93}"/>
              </a:ext>
            </a:extLst>
          </p:cNvPr>
          <p:cNvSpPr txBox="1"/>
          <p:nvPr/>
        </p:nvSpPr>
        <p:spPr>
          <a:xfrm>
            <a:off x="1390312" y="1500920"/>
            <a:ext cx="10093845" cy="1128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334" b="1" dirty="0">
                <a:solidFill>
                  <a:srgbClr val="1B9183"/>
                </a:solidFill>
                <a:latin typeface="Signika" panose="02010003020600000004" pitchFamily="2" charset="0"/>
              </a:rPr>
              <a:t>40+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79D353-8ECF-DC2F-2771-E31DAF139FF4}"/>
              </a:ext>
            </a:extLst>
          </p:cNvPr>
          <p:cNvSpPr txBox="1"/>
          <p:nvPr/>
        </p:nvSpPr>
        <p:spPr>
          <a:xfrm>
            <a:off x="2606702" y="1523106"/>
            <a:ext cx="1009384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>
                <a:solidFill>
                  <a:srgbClr val="0D988A"/>
                </a:solidFill>
                <a:latin typeface="Signika" panose="02010003020600000004" pitchFamily="2" charset="0"/>
              </a:rPr>
              <a:t>  </a:t>
            </a:r>
            <a:r>
              <a:rPr lang="en-US" sz="2400">
                <a:solidFill>
                  <a:srgbClr val="0D988A"/>
                </a:solidFill>
                <a:latin typeface="Signika" panose="02010003020600000004" pitchFamily="2" charset="0"/>
              </a:rPr>
              <a:t>Employees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315E01-25FA-8088-DA11-2E63E3A19FF6}"/>
              </a:ext>
            </a:extLst>
          </p:cNvPr>
          <p:cNvSpPr txBox="1"/>
          <p:nvPr/>
        </p:nvSpPr>
        <p:spPr>
          <a:xfrm>
            <a:off x="-3407919" y="3360304"/>
            <a:ext cx="10093845" cy="1138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400" b="1" dirty="0">
                <a:solidFill>
                  <a:srgbClr val="1B9183"/>
                </a:solidFill>
                <a:latin typeface="Signika" panose="02010003020600000004" pitchFamily="2" charset="0"/>
              </a:rPr>
              <a:t>120k+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065FC9-CEFD-01DD-B4CB-A26077CE8D45}"/>
              </a:ext>
            </a:extLst>
          </p:cNvPr>
          <p:cNvSpPr txBox="1"/>
          <p:nvPr/>
        </p:nvSpPr>
        <p:spPr>
          <a:xfrm>
            <a:off x="2025425" y="3674436"/>
            <a:ext cx="304566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>
                <a:solidFill>
                  <a:srgbClr val="0D988A"/>
                </a:solidFill>
                <a:latin typeface="Signika" panose="02010003020600000004" pitchFamily="2" charset="0"/>
              </a:rPr>
              <a:t>Followers </a:t>
            </a:r>
          </a:p>
          <a:p>
            <a:pPr algn="ctr"/>
            <a:r>
              <a:rPr lang="en-US" sz="1600">
                <a:solidFill>
                  <a:srgbClr val="0D988A"/>
                </a:solidFill>
                <a:latin typeface="Signika" panose="02010003020600000004" pitchFamily="2" charset="0"/>
              </a:rPr>
              <a:t>	on Social Media</a:t>
            </a: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FCD8FBD8-D0A9-A5C8-CFEF-6D6FD7D131EC}"/>
              </a:ext>
            </a:extLst>
          </p:cNvPr>
          <p:cNvGrpSpPr>
            <a:grpSpLocks noChangeAspect="1"/>
          </p:cNvGrpSpPr>
          <p:nvPr/>
        </p:nvGrpSpPr>
        <p:grpSpPr>
          <a:xfrm>
            <a:off x="-761458" y="4569526"/>
            <a:ext cx="2969853" cy="2969841"/>
            <a:chOff x="0" y="0"/>
            <a:chExt cx="6350000" cy="6349975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7C217E5-470E-0AC0-2B32-B36D52E5FF5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1443" r="-10738"/>
              </a:stretch>
            </a:blipFill>
          </p:spPr>
        </p:sp>
      </p:grpSp>
      <p:pic>
        <p:nvPicPr>
          <p:cNvPr id="26" name="Picture 25" descr="A picture containing ax, tool, vector graphics, pinwheel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F8968152-F5B0-D403-5031-619FD4241C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1204" y="5512978"/>
            <a:ext cx="957053" cy="78725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69EC6C3-2369-05EA-CF98-6ABF93E30A80}"/>
              </a:ext>
            </a:extLst>
          </p:cNvPr>
          <p:cNvSpPr txBox="1"/>
          <p:nvPr/>
        </p:nvSpPr>
        <p:spPr>
          <a:xfrm>
            <a:off x="2053148" y="5058151"/>
            <a:ext cx="1477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126B5F"/>
                </a:solidFill>
                <a:latin typeface="Signika" panose="02010003020600000004" pitchFamily="2" charset="0"/>
              </a:rPr>
              <a:t>Follow us on: </a:t>
            </a:r>
          </a:p>
          <a:p>
            <a:endParaRPr lang="en-BE"/>
          </a:p>
        </p:txBody>
      </p:sp>
      <p:pic>
        <p:nvPicPr>
          <p:cNvPr id="29" name="Picture 28" descr="Logo, icon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58BA5B54-6BAE-B785-428E-40CDA40B56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6252" y="5438903"/>
            <a:ext cx="1014898" cy="86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8775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D02B22F-DDBA-64C3-427D-4E70E56BE6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9736" y="1247113"/>
            <a:ext cx="5559582" cy="4841875"/>
          </a:xfrm>
        </p:spPr>
        <p:txBody>
          <a:bodyPr/>
          <a:lstStyle/>
          <a:p>
            <a:pPr marL="342900" indent="-342900">
              <a:buClr>
                <a:srgbClr val="45B9B1"/>
              </a:buClr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chemeClr val="tx1"/>
                </a:solidFill>
              </a:rPr>
              <a:t>Regional Pillar launched in </a:t>
            </a:r>
            <a:r>
              <a:rPr lang="en-GB" sz="2000" b="1" dirty="0">
                <a:solidFill>
                  <a:schemeClr val="tx1"/>
                </a:solidFill>
              </a:rPr>
              <a:t>January 2022</a:t>
            </a:r>
          </a:p>
          <a:p>
            <a:pPr marL="342900" indent="-342900">
              <a:buClr>
                <a:srgbClr val="45B9B1"/>
              </a:buClr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chemeClr val="tx1"/>
                </a:solidFill>
              </a:rPr>
              <a:t>32</a:t>
            </a:r>
            <a:r>
              <a:rPr lang="en-GB" sz="2000" b="1" dirty="0">
                <a:solidFill>
                  <a:schemeClr val="tx1"/>
                </a:solidFill>
              </a:rPr>
              <a:t> official members;</a:t>
            </a:r>
            <a:r>
              <a:rPr lang="en-GB" sz="2000" dirty="0">
                <a:solidFill>
                  <a:schemeClr val="tx1"/>
                </a:solidFill>
              </a:rPr>
              <a:t> and several regions in process of joining </a:t>
            </a:r>
          </a:p>
          <a:p>
            <a:pPr marL="342900" indent="-342900">
              <a:buClr>
                <a:srgbClr val="45B9B1"/>
              </a:buClr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chemeClr val="tx1"/>
                </a:solidFill>
              </a:rPr>
              <a:t>Regional representative in the Board of Directors of Hydrogen Europe </a:t>
            </a:r>
            <a:endParaRPr lang="en-GB" sz="2000" b="1" dirty="0">
              <a:solidFill>
                <a:schemeClr val="tx1"/>
              </a:solidFill>
            </a:endParaRPr>
          </a:p>
          <a:p>
            <a:pPr>
              <a:buClr>
                <a:srgbClr val="45B9B1"/>
              </a:buClr>
            </a:pPr>
            <a:r>
              <a:rPr lang="en-GB" sz="2000" b="1" dirty="0">
                <a:solidFill>
                  <a:schemeClr val="tx1"/>
                </a:solidFill>
              </a:rPr>
              <a:t>Objective of the Pillar</a:t>
            </a:r>
            <a:endParaRPr lang="en-GB" sz="2000" dirty="0">
              <a:solidFill>
                <a:schemeClr val="tx1"/>
              </a:solidFill>
            </a:endParaRPr>
          </a:p>
          <a:p>
            <a:pPr marL="800100" lvl="1" indent="-342900">
              <a:buClr>
                <a:srgbClr val="45B9B1"/>
              </a:buClr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chemeClr val="tx1"/>
                </a:solidFill>
              </a:rPr>
              <a:t>Promoting </a:t>
            </a:r>
            <a:r>
              <a:rPr lang="en-GB" sz="2000" b="1" dirty="0">
                <a:solidFill>
                  <a:schemeClr val="tx1"/>
                </a:solidFill>
              </a:rPr>
              <a:t>regional and local support and  investment </a:t>
            </a:r>
            <a:r>
              <a:rPr lang="en-GB" sz="2000" dirty="0">
                <a:solidFill>
                  <a:schemeClr val="tx1"/>
                </a:solidFill>
              </a:rPr>
              <a:t>in the H2 value-chain</a:t>
            </a:r>
          </a:p>
          <a:p>
            <a:pPr marL="800100" lvl="1" indent="-342900">
              <a:buClr>
                <a:srgbClr val="45B9B1"/>
              </a:buClr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chemeClr val="tx1"/>
                </a:solidFill>
              </a:rPr>
              <a:t>Facilitating </a:t>
            </a:r>
            <a:r>
              <a:rPr lang="en-GB" sz="2000" b="1" dirty="0">
                <a:solidFill>
                  <a:schemeClr val="tx1"/>
                </a:solidFill>
              </a:rPr>
              <a:t>set-up of public funded projects </a:t>
            </a:r>
          </a:p>
          <a:p>
            <a:pPr marL="800100" lvl="1" indent="-342900">
              <a:buClr>
                <a:srgbClr val="45B9B1"/>
              </a:buClr>
              <a:buFont typeface="Wingdings" panose="05000000000000000000" pitchFamily="2" charset="2"/>
              <a:buChar char="v"/>
            </a:pPr>
            <a:r>
              <a:rPr lang="en-GB" sz="2000" b="1" dirty="0">
                <a:solidFill>
                  <a:schemeClr val="tx1"/>
                </a:solidFill>
              </a:rPr>
              <a:t>Match making sessions </a:t>
            </a:r>
            <a:r>
              <a:rPr lang="en-GB" sz="2000" dirty="0">
                <a:solidFill>
                  <a:schemeClr val="tx1"/>
                </a:solidFill>
              </a:rPr>
              <a:t>with industry and research </a:t>
            </a:r>
          </a:p>
          <a:p>
            <a:pPr marL="800100" lvl="1" indent="-342900">
              <a:buClr>
                <a:srgbClr val="45B9B1"/>
              </a:buClr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chemeClr val="tx1"/>
                </a:solidFill>
              </a:rPr>
              <a:t>Promoting interaction between industry, regional and local authorities to </a:t>
            </a:r>
            <a:r>
              <a:rPr lang="en-GB" sz="2000" b="1" dirty="0">
                <a:solidFill>
                  <a:schemeClr val="tx1"/>
                </a:solidFill>
              </a:rPr>
              <a:t>improve knowledge sharing </a:t>
            </a:r>
          </a:p>
          <a:p>
            <a:endParaRPr lang="en-GB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79D601D-BF83-04BD-7B0C-149D064827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5656" y="326718"/>
            <a:ext cx="10212387" cy="314325"/>
          </a:xfrm>
        </p:spPr>
        <p:txBody>
          <a:bodyPr/>
          <a:lstStyle/>
          <a:p>
            <a:r>
              <a:rPr lang="en-GB" sz="3200"/>
              <a:t>Regional Pillar 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7F2CA78-1049-AC76-9695-9EDBBECAD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26" y="90735"/>
            <a:ext cx="896030" cy="8960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E23975-FDDD-AFC1-0333-6502D3A49325}"/>
              </a:ext>
            </a:extLst>
          </p:cNvPr>
          <p:cNvSpPr txBox="1"/>
          <p:nvPr/>
        </p:nvSpPr>
        <p:spPr>
          <a:xfrm>
            <a:off x="8936561" y="6254283"/>
            <a:ext cx="2264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Regional Pillar members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/>
              </a:rPr>
              <a:t>March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FE27CD2-39B3-3355-20AB-362B22448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684" y="861663"/>
            <a:ext cx="4846994" cy="533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92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6D85BC-C074-0BCF-FF2C-940FC5866F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Our services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BCA1C-867B-1F25-7F07-04000BC090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F43643-A578-66E2-62AB-6D6D9C40C3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F61D6A-E02D-C47D-701B-99C9395A9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882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6">
            <a:extLst>
              <a:ext uri="{FF2B5EF4-FFF2-40B4-BE49-F238E27FC236}">
                <a16:creationId xmlns:a16="http://schemas.microsoft.com/office/drawing/2014/main" id="{3C652D63-B5FB-4A5C-90C6-DE553BC87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93547" y="5830106"/>
            <a:ext cx="1763485" cy="1763485"/>
          </a:xfrm>
          <a:prstGeom prst="rect">
            <a:avLst/>
          </a:prstGeom>
        </p:spPr>
      </p:pic>
      <p:pic>
        <p:nvPicPr>
          <p:cNvPr id="57" name="Picture 18">
            <a:extLst>
              <a:ext uri="{FF2B5EF4-FFF2-40B4-BE49-F238E27FC236}">
                <a16:creationId xmlns:a16="http://schemas.microsoft.com/office/drawing/2014/main" id="{F0EC1DF8-F13D-4F78-907E-3A75F0104A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253432">
            <a:off x="11241405" y="-825501"/>
            <a:ext cx="1777772" cy="1422218"/>
          </a:xfrm>
          <a:prstGeom prst="rect">
            <a:avLst/>
          </a:prstGeom>
        </p:spPr>
      </p:pic>
      <p:sp>
        <p:nvSpPr>
          <p:cNvPr id="26" name="TextBox 26">
            <a:extLst>
              <a:ext uri="{FF2B5EF4-FFF2-40B4-BE49-F238E27FC236}">
                <a16:creationId xmlns:a16="http://schemas.microsoft.com/office/drawing/2014/main" id="{4249B39C-0415-4512-9AD1-14D8F3BE6205}"/>
              </a:ext>
            </a:extLst>
          </p:cNvPr>
          <p:cNvSpPr txBox="1"/>
          <p:nvPr/>
        </p:nvSpPr>
        <p:spPr>
          <a:xfrm>
            <a:off x="936060" y="215082"/>
            <a:ext cx="12488095" cy="564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28"/>
              </a:lnSpc>
            </a:pPr>
            <a:r>
              <a:rPr lang="en-US" sz="3334" b="1">
                <a:solidFill>
                  <a:srgbClr val="0D988A"/>
                </a:solidFill>
                <a:latin typeface="Signika" panose="02010003020600000004" pitchFamily="2" charset="0"/>
              </a:rPr>
              <a:t>The Backbone of Hydrogen Europe: Our Working Groups</a:t>
            </a:r>
          </a:p>
        </p:txBody>
      </p:sp>
      <p:pic>
        <p:nvPicPr>
          <p:cNvPr id="38" name="Picture 8">
            <a:extLst>
              <a:ext uri="{FF2B5EF4-FFF2-40B4-BE49-F238E27FC236}">
                <a16:creationId xmlns:a16="http://schemas.microsoft.com/office/drawing/2014/main" id="{ECFBF08A-E00B-4126-8C12-190B9FBF9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35782" y="6027831"/>
            <a:ext cx="2618547" cy="261854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57AB4368-602E-4445-96A9-62EB2C471A21}"/>
              </a:ext>
            </a:extLst>
          </p:cNvPr>
          <p:cNvGrpSpPr/>
          <p:nvPr/>
        </p:nvGrpSpPr>
        <p:grpSpPr>
          <a:xfrm>
            <a:off x="-158206" y="1205485"/>
            <a:ext cx="473737" cy="473737"/>
            <a:chOff x="0" y="0"/>
            <a:chExt cx="6350000" cy="6350000"/>
          </a:xfrm>
          <a:solidFill>
            <a:srgbClr val="0D988A"/>
          </a:solidFill>
        </p:grpSpPr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A4A24753-9305-480D-93EE-FB71561D9D5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2" name="Group 19">
            <a:extLst>
              <a:ext uri="{FF2B5EF4-FFF2-40B4-BE49-F238E27FC236}">
                <a16:creationId xmlns:a16="http://schemas.microsoft.com/office/drawing/2014/main" id="{CBAADEF3-F944-4EF2-8977-0C3D30DD4F42}"/>
              </a:ext>
            </a:extLst>
          </p:cNvPr>
          <p:cNvGrpSpPr/>
          <p:nvPr/>
        </p:nvGrpSpPr>
        <p:grpSpPr>
          <a:xfrm>
            <a:off x="-175293" y="3836572"/>
            <a:ext cx="471623" cy="473737"/>
            <a:chOff x="0" y="0"/>
            <a:chExt cx="6350000" cy="6350000"/>
          </a:xfrm>
          <a:solidFill>
            <a:srgbClr val="0D988A"/>
          </a:solidFill>
        </p:grpSpPr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D3038799-7BF2-41AD-A465-629450FB97AE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4" name="Group 21">
            <a:extLst>
              <a:ext uri="{FF2B5EF4-FFF2-40B4-BE49-F238E27FC236}">
                <a16:creationId xmlns:a16="http://schemas.microsoft.com/office/drawing/2014/main" id="{934CC949-DE1E-4DA9-B7B8-5DB6EEA7532D}"/>
              </a:ext>
            </a:extLst>
          </p:cNvPr>
          <p:cNvGrpSpPr/>
          <p:nvPr/>
        </p:nvGrpSpPr>
        <p:grpSpPr>
          <a:xfrm>
            <a:off x="-476732" y="-215601"/>
            <a:ext cx="953463" cy="953463"/>
            <a:chOff x="0" y="0"/>
            <a:chExt cx="6350000" cy="6350000"/>
          </a:xfrm>
          <a:solidFill>
            <a:srgbClr val="0D988A"/>
          </a:solidFill>
        </p:grpSpPr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0482F9DF-D34F-4B52-A7AC-397F06E69B5E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2F47F01-F456-47FE-8E4B-DBEB51EA5CA5}"/>
              </a:ext>
            </a:extLst>
          </p:cNvPr>
          <p:cNvGrpSpPr/>
          <p:nvPr/>
        </p:nvGrpSpPr>
        <p:grpSpPr>
          <a:xfrm>
            <a:off x="14584323" y="3240028"/>
            <a:ext cx="2699193" cy="2699193"/>
            <a:chOff x="0" y="0"/>
            <a:chExt cx="6350000" cy="6350000"/>
          </a:xfrm>
        </p:grpSpPr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46440EA2-1952-499F-BA4F-957F8DED0D41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26B5F"/>
            </a:solidFill>
          </p:spPr>
          <p:txBody>
            <a:bodyPr/>
            <a:lstStyle/>
            <a:p>
              <a:endParaRPr lang="fr-BE"/>
            </a:p>
          </p:txBody>
        </p:sp>
      </p:grpSp>
      <p:pic>
        <p:nvPicPr>
          <p:cNvPr id="54" name="Picture 8">
            <a:extLst>
              <a:ext uri="{FF2B5EF4-FFF2-40B4-BE49-F238E27FC236}">
                <a16:creationId xmlns:a16="http://schemas.microsoft.com/office/drawing/2014/main" id="{25067648-DB46-4284-B735-BAE1B278F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345551" y="-1598020"/>
            <a:ext cx="2618547" cy="2618547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8AC2A237-0B36-4679-BD2D-E6FD6FE02B9B}"/>
              </a:ext>
            </a:extLst>
          </p:cNvPr>
          <p:cNvGrpSpPr/>
          <p:nvPr/>
        </p:nvGrpSpPr>
        <p:grpSpPr>
          <a:xfrm>
            <a:off x="10734375" y="-233849"/>
            <a:ext cx="473737" cy="473737"/>
            <a:chOff x="0" y="0"/>
            <a:chExt cx="6350000" cy="6350000"/>
          </a:xfrm>
          <a:solidFill>
            <a:srgbClr val="0D988A"/>
          </a:solidFill>
        </p:grpSpPr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96E6BBC9-A1B4-444E-A573-68A62CCB9531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83" name="TextBox 36">
            <a:extLst>
              <a:ext uri="{FF2B5EF4-FFF2-40B4-BE49-F238E27FC236}">
                <a16:creationId xmlns:a16="http://schemas.microsoft.com/office/drawing/2014/main" id="{221520EE-ABE7-4FC9-A4FE-0D0BDFE8ABD4}"/>
              </a:ext>
            </a:extLst>
          </p:cNvPr>
          <p:cNvSpPr txBox="1"/>
          <p:nvPr/>
        </p:nvSpPr>
        <p:spPr>
          <a:xfrm>
            <a:off x="1649620" y="1569746"/>
            <a:ext cx="1353103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s-ES"/>
            </a:defPPr>
            <a:lvl1pPr>
              <a:lnSpc>
                <a:spcPts val="2524"/>
              </a:lnSpc>
              <a:defRPr b="1">
                <a:solidFill>
                  <a:srgbClr val="0D988A"/>
                </a:solidFill>
              </a:defRPr>
            </a:lvl1pPr>
          </a:lstStyle>
          <a:p>
            <a:r>
              <a:rPr lang="en-US"/>
              <a:t>Buildings</a:t>
            </a:r>
          </a:p>
        </p:txBody>
      </p:sp>
      <p:sp>
        <p:nvSpPr>
          <p:cNvPr id="92" name="TextBox 36">
            <a:extLst>
              <a:ext uri="{FF2B5EF4-FFF2-40B4-BE49-F238E27FC236}">
                <a16:creationId xmlns:a16="http://schemas.microsoft.com/office/drawing/2014/main" id="{B5080AF8-7932-4AAB-9353-A05B96377AB6}"/>
              </a:ext>
            </a:extLst>
          </p:cNvPr>
          <p:cNvSpPr txBox="1"/>
          <p:nvPr/>
        </p:nvSpPr>
        <p:spPr>
          <a:xfrm>
            <a:off x="1623257" y="2363489"/>
            <a:ext cx="1875847" cy="642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s-ES"/>
            </a:defPPr>
            <a:lvl1pPr>
              <a:lnSpc>
                <a:spcPts val="2524"/>
              </a:lnSpc>
              <a:defRPr b="1">
                <a:solidFill>
                  <a:srgbClr val="0D988A"/>
                </a:solidFill>
              </a:defRPr>
            </a:lvl1pPr>
          </a:lstStyle>
          <a:p>
            <a:r>
              <a:rPr lang="en-US"/>
              <a:t>Energy &amp;</a:t>
            </a:r>
          </a:p>
          <a:p>
            <a:r>
              <a:rPr lang="en-US"/>
              <a:t>Infrastructure</a:t>
            </a:r>
          </a:p>
        </p:txBody>
      </p:sp>
      <p:pic>
        <p:nvPicPr>
          <p:cNvPr id="47" name="Picture 7">
            <a:extLst>
              <a:ext uri="{FF2B5EF4-FFF2-40B4-BE49-F238E27FC236}">
                <a16:creationId xmlns:a16="http://schemas.microsoft.com/office/drawing/2014/main" id="{60911B81-7C9A-4F5C-8F14-68556E8D135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795292">
            <a:off x="10081439" y="6262876"/>
            <a:ext cx="2484766" cy="1987813"/>
          </a:xfrm>
          <a:prstGeom prst="rect">
            <a:avLst/>
          </a:prstGeom>
        </p:spPr>
      </p:pic>
      <p:pic>
        <p:nvPicPr>
          <p:cNvPr id="48" name="Picture 3">
            <a:extLst>
              <a:ext uri="{FF2B5EF4-FFF2-40B4-BE49-F238E27FC236}">
                <a16:creationId xmlns:a16="http://schemas.microsoft.com/office/drawing/2014/main" id="{82C37BFE-6248-41FE-A5E3-DA4E9A168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00993" y="5786931"/>
            <a:ext cx="2618547" cy="261854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996DD7DD-21D1-48D3-AD07-431CC7B25B29}"/>
              </a:ext>
            </a:extLst>
          </p:cNvPr>
          <p:cNvGrpSpPr/>
          <p:nvPr/>
        </p:nvGrpSpPr>
        <p:grpSpPr>
          <a:xfrm>
            <a:off x="7273766" y="5954732"/>
            <a:ext cx="2699193" cy="2699193"/>
            <a:chOff x="0" y="0"/>
            <a:chExt cx="6350000" cy="6350000"/>
          </a:xfrm>
          <a:solidFill>
            <a:srgbClr val="0D988A"/>
          </a:solidFill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44AF028-BC76-4BC8-85BE-B733781EAD3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9" name="Picture 16">
            <a:extLst>
              <a:ext uri="{FF2B5EF4-FFF2-40B4-BE49-F238E27FC236}">
                <a16:creationId xmlns:a16="http://schemas.microsoft.com/office/drawing/2014/main" id="{F033BBE1-30D2-4D60-8190-C7937578B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064198" y="6122323"/>
            <a:ext cx="1763485" cy="1763485"/>
          </a:xfrm>
          <a:prstGeom prst="rect">
            <a:avLst/>
          </a:prstGeom>
        </p:spPr>
      </p:pic>
      <p:pic>
        <p:nvPicPr>
          <p:cNvPr id="60" name="Picture 18">
            <a:extLst>
              <a:ext uri="{FF2B5EF4-FFF2-40B4-BE49-F238E27FC236}">
                <a16:creationId xmlns:a16="http://schemas.microsoft.com/office/drawing/2014/main" id="{5AD88A82-0FE2-4133-92F4-8085D6CE9E2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554453">
            <a:off x="-454656" y="6220228"/>
            <a:ext cx="1858520" cy="1486817"/>
          </a:xfrm>
          <a:prstGeom prst="rect">
            <a:avLst/>
          </a:prstGeom>
        </p:spPr>
      </p:pic>
      <p:pic>
        <p:nvPicPr>
          <p:cNvPr id="61" name="Picture 16">
            <a:extLst>
              <a:ext uri="{FF2B5EF4-FFF2-40B4-BE49-F238E27FC236}">
                <a16:creationId xmlns:a16="http://schemas.microsoft.com/office/drawing/2014/main" id="{BEE11AE3-2D05-4292-B764-E7BC18ABD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04785" y="5822443"/>
            <a:ext cx="1763485" cy="1763485"/>
          </a:xfrm>
          <a:prstGeom prst="rect">
            <a:avLst/>
          </a:prstGeom>
        </p:spPr>
      </p:pic>
      <p:pic>
        <p:nvPicPr>
          <p:cNvPr id="62" name="Picture 18">
            <a:extLst>
              <a:ext uri="{FF2B5EF4-FFF2-40B4-BE49-F238E27FC236}">
                <a16:creationId xmlns:a16="http://schemas.microsoft.com/office/drawing/2014/main" id="{A3C91CB7-A0B6-4B48-AC62-AD6519D5BE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79738">
            <a:off x="-1407771" y="5691600"/>
            <a:ext cx="1777772" cy="1422218"/>
          </a:xfrm>
          <a:prstGeom prst="rect">
            <a:avLst/>
          </a:prstGeom>
        </p:spPr>
      </p:pic>
      <p:grpSp>
        <p:nvGrpSpPr>
          <p:cNvPr id="64" name="Group 23">
            <a:extLst>
              <a:ext uri="{FF2B5EF4-FFF2-40B4-BE49-F238E27FC236}">
                <a16:creationId xmlns:a16="http://schemas.microsoft.com/office/drawing/2014/main" id="{151E2026-1D49-42DF-8070-FC7F004D45AB}"/>
              </a:ext>
            </a:extLst>
          </p:cNvPr>
          <p:cNvGrpSpPr/>
          <p:nvPr/>
        </p:nvGrpSpPr>
        <p:grpSpPr>
          <a:xfrm>
            <a:off x="-853895" y="6317668"/>
            <a:ext cx="2352853" cy="2375845"/>
            <a:chOff x="0" y="0"/>
            <a:chExt cx="6350000" cy="6350000"/>
          </a:xfrm>
          <a:solidFill>
            <a:srgbClr val="0D988A"/>
          </a:solidFill>
        </p:grpSpPr>
        <p:sp>
          <p:nvSpPr>
            <p:cNvPr id="65" name="Freeform 24">
              <a:extLst>
                <a:ext uri="{FF2B5EF4-FFF2-40B4-BE49-F238E27FC236}">
                  <a16:creationId xmlns:a16="http://schemas.microsoft.com/office/drawing/2014/main" id="{2F5DC249-EB6D-4252-9967-4F16A1F4AE6C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8A8CD861-91FC-481F-A384-FC54F645E707}"/>
              </a:ext>
            </a:extLst>
          </p:cNvPr>
          <p:cNvSpPr/>
          <p:nvPr/>
        </p:nvSpPr>
        <p:spPr>
          <a:xfrm flipH="1">
            <a:off x="12745423" y="4589625"/>
            <a:ext cx="5298546" cy="5364299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1" name="TextBox 36">
            <a:extLst>
              <a:ext uri="{FF2B5EF4-FFF2-40B4-BE49-F238E27FC236}">
                <a16:creationId xmlns:a16="http://schemas.microsoft.com/office/drawing/2014/main" id="{65D85E76-490E-2949-BF2C-8F01B179BBC2}"/>
              </a:ext>
            </a:extLst>
          </p:cNvPr>
          <p:cNvSpPr txBox="1"/>
          <p:nvPr/>
        </p:nvSpPr>
        <p:spPr>
          <a:xfrm>
            <a:off x="1649620" y="3550922"/>
            <a:ext cx="1353103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s-ES"/>
            </a:defPPr>
            <a:lvl1pPr>
              <a:lnSpc>
                <a:spcPts val="2524"/>
              </a:lnSpc>
              <a:defRPr b="1">
                <a:solidFill>
                  <a:srgbClr val="0D988A"/>
                </a:solidFill>
              </a:defRPr>
            </a:lvl1pPr>
          </a:lstStyle>
          <a:p>
            <a:r>
              <a:rPr lang="en-US"/>
              <a:t>Industry</a:t>
            </a:r>
          </a:p>
        </p:txBody>
      </p:sp>
      <p:sp>
        <p:nvSpPr>
          <p:cNvPr id="76" name="TextBox 36">
            <a:extLst>
              <a:ext uri="{FF2B5EF4-FFF2-40B4-BE49-F238E27FC236}">
                <a16:creationId xmlns:a16="http://schemas.microsoft.com/office/drawing/2014/main" id="{DA128733-B7C5-634F-A6E5-3A2BF09C4F63}"/>
              </a:ext>
            </a:extLst>
          </p:cNvPr>
          <p:cNvSpPr txBox="1"/>
          <p:nvPr/>
        </p:nvSpPr>
        <p:spPr>
          <a:xfrm>
            <a:off x="1638676" y="4497115"/>
            <a:ext cx="1655911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s-ES"/>
            </a:defPPr>
            <a:lvl1pPr>
              <a:lnSpc>
                <a:spcPts val="2524"/>
              </a:lnSpc>
              <a:defRPr b="1">
                <a:solidFill>
                  <a:srgbClr val="0D988A"/>
                </a:solidFill>
              </a:defRPr>
            </a:lvl1pPr>
          </a:lstStyle>
          <a:p>
            <a:r>
              <a:rPr lang="en-US"/>
              <a:t>Sustainability</a:t>
            </a:r>
          </a:p>
        </p:txBody>
      </p:sp>
      <p:sp>
        <p:nvSpPr>
          <p:cNvPr id="81" name="TextBox 36">
            <a:extLst>
              <a:ext uri="{FF2B5EF4-FFF2-40B4-BE49-F238E27FC236}">
                <a16:creationId xmlns:a16="http://schemas.microsoft.com/office/drawing/2014/main" id="{1A12715F-0F53-A542-A3A4-3EC9AF7D03B7}"/>
              </a:ext>
            </a:extLst>
          </p:cNvPr>
          <p:cNvSpPr txBox="1"/>
          <p:nvPr/>
        </p:nvSpPr>
        <p:spPr>
          <a:xfrm>
            <a:off x="1575033" y="5343621"/>
            <a:ext cx="2533079" cy="621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s-ES"/>
            </a:defPPr>
            <a:lvl1pPr>
              <a:lnSpc>
                <a:spcPts val="2524"/>
              </a:lnSpc>
              <a:defRPr b="1">
                <a:solidFill>
                  <a:srgbClr val="0D988A"/>
                </a:solidFill>
              </a:defRPr>
            </a:lvl1pPr>
          </a:lstStyle>
          <a:p>
            <a:r>
              <a:rPr lang="en-US"/>
              <a:t>Carbon market reform</a:t>
            </a:r>
            <a:br>
              <a:rPr lang="en-US"/>
            </a:br>
            <a:r>
              <a:rPr lang="en-US"/>
              <a:t>Ad Hoc Group</a:t>
            </a:r>
          </a:p>
        </p:txBody>
      </p:sp>
      <p:sp>
        <p:nvSpPr>
          <p:cNvPr id="91" name="TextBox 36">
            <a:extLst>
              <a:ext uri="{FF2B5EF4-FFF2-40B4-BE49-F238E27FC236}">
                <a16:creationId xmlns:a16="http://schemas.microsoft.com/office/drawing/2014/main" id="{FDE32AAC-B7AA-564F-B42A-9490EF8858AD}"/>
              </a:ext>
            </a:extLst>
          </p:cNvPr>
          <p:cNvSpPr txBox="1"/>
          <p:nvPr/>
        </p:nvSpPr>
        <p:spPr>
          <a:xfrm>
            <a:off x="5383743" y="5198194"/>
            <a:ext cx="2008422" cy="621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s-ES"/>
            </a:defPPr>
            <a:lvl1pPr>
              <a:lnSpc>
                <a:spcPts val="2524"/>
              </a:lnSpc>
              <a:defRPr b="1">
                <a:solidFill>
                  <a:srgbClr val="0D988A"/>
                </a:solidFill>
              </a:defRPr>
            </a:lvl1pPr>
          </a:lstStyle>
          <a:p>
            <a:r>
              <a:rPr lang="en-US"/>
              <a:t>Regulation, Codes, Standards &amp; Market</a:t>
            </a:r>
          </a:p>
        </p:txBody>
      </p:sp>
      <p:sp>
        <p:nvSpPr>
          <p:cNvPr id="93" name="TextBox 36">
            <a:extLst>
              <a:ext uri="{FF2B5EF4-FFF2-40B4-BE49-F238E27FC236}">
                <a16:creationId xmlns:a16="http://schemas.microsoft.com/office/drawing/2014/main" id="{8568A845-33A1-0447-A0ED-43C94FA8F0AD}"/>
              </a:ext>
            </a:extLst>
          </p:cNvPr>
          <p:cNvSpPr txBox="1"/>
          <p:nvPr/>
        </p:nvSpPr>
        <p:spPr>
          <a:xfrm>
            <a:off x="4516114" y="1614814"/>
            <a:ext cx="1735259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s-ES"/>
            </a:defPPr>
            <a:lvl1pPr>
              <a:lnSpc>
                <a:spcPts val="2524"/>
              </a:lnSpc>
              <a:defRPr b="1">
                <a:solidFill>
                  <a:srgbClr val="0D988A"/>
                </a:solidFill>
              </a:defRPr>
            </a:lvl1pPr>
          </a:lstStyle>
          <a:p>
            <a:r>
              <a:rPr lang="en-US"/>
              <a:t>Production</a:t>
            </a:r>
          </a:p>
        </p:txBody>
      </p:sp>
      <p:sp>
        <p:nvSpPr>
          <p:cNvPr id="97" name="TextBox 36">
            <a:extLst>
              <a:ext uri="{FF2B5EF4-FFF2-40B4-BE49-F238E27FC236}">
                <a16:creationId xmlns:a16="http://schemas.microsoft.com/office/drawing/2014/main" id="{B9490453-5424-4741-9885-17A71B94C39F}"/>
              </a:ext>
            </a:extLst>
          </p:cNvPr>
          <p:cNvSpPr txBox="1"/>
          <p:nvPr/>
        </p:nvSpPr>
        <p:spPr>
          <a:xfrm>
            <a:off x="4324900" y="3741861"/>
            <a:ext cx="838017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s-ES"/>
            </a:defPPr>
            <a:lvl1pPr>
              <a:lnSpc>
                <a:spcPts val="2524"/>
              </a:lnSpc>
              <a:defRPr b="1">
                <a:solidFill>
                  <a:srgbClr val="0D988A"/>
                </a:solidFill>
              </a:defRPr>
            </a:lvl1pPr>
          </a:lstStyle>
          <a:p>
            <a:r>
              <a:rPr lang="en-US"/>
              <a:t>Skills</a:t>
            </a:r>
          </a:p>
        </p:txBody>
      </p:sp>
      <p:sp>
        <p:nvSpPr>
          <p:cNvPr id="111" name="TextBox 36">
            <a:extLst>
              <a:ext uri="{FF2B5EF4-FFF2-40B4-BE49-F238E27FC236}">
                <a16:creationId xmlns:a16="http://schemas.microsoft.com/office/drawing/2014/main" id="{27D45527-BB7D-4445-AD22-B16B11D90E80}"/>
              </a:ext>
            </a:extLst>
          </p:cNvPr>
          <p:cNvSpPr txBox="1"/>
          <p:nvPr/>
        </p:nvSpPr>
        <p:spPr>
          <a:xfrm>
            <a:off x="7279788" y="3876105"/>
            <a:ext cx="1201114" cy="321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s-ES"/>
            </a:defPPr>
            <a:lvl1pPr>
              <a:lnSpc>
                <a:spcPts val="2524"/>
              </a:lnSpc>
              <a:defRPr b="1">
                <a:solidFill>
                  <a:srgbClr val="0D988A"/>
                </a:solidFill>
              </a:defRPr>
            </a:lvl1pPr>
          </a:lstStyle>
          <a:p>
            <a:r>
              <a:rPr lang="en-US" sz="2400"/>
              <a:t>Mobility</a:t>
            </a:r>
          </a:p>
        </p:txBody>
      </p:sp>
      <p:sp>
        <p:nvSpPr>
          <p:cNvPr id="116" name="TextBox 36">
            <a:extLst>
              <a:ext uri="{FF2B5EF4-FFF2-40B4-BE49-F238E27FC236}">
                <a16:creationId xmlns:a16="http://schemas.microsoft.com/office/drawing/2014/main" id="{0AAB167A-2D3E-0944-A863-14F199A0720C}"/>
              </a:ext>
            </a:extLst>
          </p:cNvPr>
          <p:cNvSpPr txBox="1"/>
          <p:nvPr/>
        </p:nvSpPr>
        <p:spPr>
          <a:xfrm>
            <a:off x="10414025" y="1358671"/>
            <a:ext cx="1716266" cy="642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s-ES"/>
            </a:defPPr>
            <a:lvl1pPr>
              <a:lnSpc>
                <a:spcPts val="2524"/>
              </a:lnSpc>
              <a:defRPr sz="2400" b="1">
                <a:solidFill>
                  <a:srgbClr val="0D988A"/>
                </a:solidFill>
              </a:defRPr>
            </a:lvl1pPr>
          </a:lstStyle>
          <a:p>
            <a:r>
              <a:rPr lang="en-US" sz="1800"/>
              <a:t>Cars and Vans</a:t>
            </a:r>
          </a:p>
          <a:p>
            <a:r>
              <a:rPr lang="en-US" sz="1800"/>
              <a:t>Subgroup</a:t>
            </a:r>
          </a:p>
        </p:txBody>
      </p:sp>
      <p:sp>
        <p:nvSpPr>
          <p:cNvPr id="117" name="TextBox 36">
            <a:extLst>
              <a:ext uri="{FF2B5EF4-FFF2-40B4-BE49-F238E27FC236}">
                <a16:creationId xmlns:a16="http://schemas.microsoft.com/office/drawing/2014/main" id="{52639C97-A708-D74F-BAC4-3FE64566A414}"/>
              </a:ext>
            </a:extLst>
          </p:cNvPr>
          <p:cNvSpPr txBox="1"/>
          <p:nvPr/>
        </p:nvSpPr>
        <p:spPr>
          <a:xfrm>
            <a:off x="10348085" y="4539209"/>
            <a:ext cx="2002847" cy="942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s-ES"/>
            </a:defPPr>
            <a:lvl1pPr>
              <a:lnSpc>
                <a:spcPts val="2524"/>
              </a:lnSpc>
              <a:defRPr b="1">
                <a:solidFill>
                  <a:srgbClr val="0D988A"/>
                </a:solidFill>
              </a:defRPr>
            </a:lvl1pPr>
          </a:lstStyle>
          <a:p>
            <a:r>
              <a:rPr lang="en-US"/>
              <a:t>Heavy-duty &amp; Non-Road </a:t>
            </a:r>
          </a:p>
          <a:p>
            <a:r>
              <a:rPr lang="en-US"/>
              <a:t>Vehicles Subgroup</a:t>
            </a:r>
          </a:p>
        </p:txBody>
      </p:sp>
      <p:sp>
        <p:nvSpPr>
          <p:cNvPr id="119" name="TextBox 36">
            <a:extLst>
              <a:ext uri="{FF2B5EF4-FFF2-40B4-BE49-F238E27FC236}">
                <a16:creationId xmlns:a16="http://schemas.microsoft.com/office/drawing/2014/main" id="{2D7BA5B3-A25C-E044-8BE1-3B7FBBEA6B84}"/>
              </a:ext>
            </a:extLst>
          </p:cNvPr>
          <p:cNvSpPr txBox="1"/>
          <p:nvPr/>
        </p:nvSpPr>
        <p:spPr>
          <a:xfrm>
            <a:off x="10409205" y="2522646"/>
            <a:ext cx="1244578" cy="621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s-ES"/>
            </a:defPPr>
            <a:lvl1pPr>
              <a:lnSpc>
                <a:spcPts val="2524"/>
              </a:lnSpc>
              <a:defRPr b="1">
                <a:solidFill>
                  <a:srgbClr val="0D988A"/>
                </a:solidFill>
              </a:defRPr>
            </a:lvl1pPr>
          </a:lstStyle>
          <a:p>
            <a:r>
              <a:rPr lang="en-US"/>
              <a:t>Aviation</a:t>
            </a:r>
          </a:p>
          <a:p>
            <a:r>
              <a:rPr lang="en-US"/>
              <a:t>Subgroup</a:t>
            </a:r>
          </a:p>
        </p:txBody>
      </p:sp>
      <p:sp>
        <p:nvSpPr>
          <p:cNvPr id="151" name="TextBox 36">
            <a:extLst>
              <a:ext uri="{FF2B5EF4-FFF2-40B4-BE49-F238E27FC236}">
                <a16:creationId xmlns:a16="http://schemas.microsoft.com/office/drawing/2014/main" id="{1C0765C0-C0EE-8A4E-9B8A-9765A8EA5E27}"/>
              </a:ext>
            </a:extLst>
          </p:cNvPr>
          <p:cNvSpPr txBox="1"/>
          <p:nvPr/>
        </p:nvSpPr>
        <p:spPr>
          <a:xfrm>
            <a:off x="10414025" y="3611134"/>
            <a:ext cx="1700051" cy="621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s-ES"/>
            </a:defPPr>
            <a:lvl1pPr>
              <a:lnSpc>
                <a:spcPts val="2524"/>
              </a:lnSpc>
              <a:defRPr b="1">
                <a:solidFill>
                  <a:srgbClr val="0D988A"/>
                </a:solidFill>
              </a:defRPr>
            </a:lvl1pPr>
          </a:lstStyle>
          <a:p>
            <a:r>
              <a:rPr lang="en-US"/>
              <a:t>Water Transport </a:t>
            </a:r>
            <a:br>
              <a:rPr lang="en-US"/>
            </a:br>
            <a:r>
              <a:rPr lang="en-US"/>
              <a:t>Subgroup</a:t>
            </a:r>
          </a:p>
        </p:txBody>
      </p:sp>
      <p:sp>
        <p:nvSpPr>
          <p:cNvPr id="156" name="TextBox 36">
            <a:extLst>
              <a:ext uri="{FF2B5EF4-FFF2-40B4-BE49-F238E27FC236}">
                <a16:creationId xmlns:a16="http://schemas.microsoft.com/office/drawing/2014/main" id="{FA07A850-467A-9D40-85B7-02D1044CCF08}"/>
              </a:ext>
            </a:extLst>
          </p:cNvPr>
          <p:cNvSpPr txBox="1"/>
          <p:nvPr/>
        </p:nvSpPr>
        <p:spPr>
          <a:xfrm>
            <a:off x="3920571" y="5181994"/>
            <a:ext cx="1578919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s-ES"/>
            </a:defPPr>
            <a:lvl1pPr>
              <a:lnSpc>
                <a:spcPts val="2524"/>
              </a:lnSpc>
              <a:defRPr b="1">
                <a:solidFill>
                  <a:srgbClr val="0D988A"/>
                </a:solidFill>
              </a:defRPr>
            </a:lvl1pPr>
          </a:lstStyle>
          <a:p>
            <a:r>
              <a:rPr lang="en-US"/>
              <a:t>Regional Pillar</a:t>
            </a:r>
          </a:p>
        </p:txBody>
      </p:sp>
      <p:sp>
        <p:nvSpPr>
          <p:cNvPr id="157" name="TextBox 36">
            <a:extLst>
              <a:ext uri="{FF2B5EF4-FFF2-40B4-BE49-F238E27FC236}">
                <a16:creationId xmlns:a16="http://schemas.microsoft.com/office/drawing/2014/main" id="{0563C3B3-04A2-464F-8B1C-73EA3DA74BF3}"/>
              </a:ext>
            </a:extLst>
          </p:cNvPr>
          <p:cNvSpPr txBox="1"/>
          <p:nvPr/>
        </p:nvSpPr>
        <p:spPr>
          <a:xfrm>
            <a:off x="5167910" y="3737333"/>
            <a:ext cx="1790013" cy="621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s-ES"/>
            </a:defPPr>
            <a:lvl1pPr>
              <a:lnSpc>
                <a:spcPts val="2524"/>
              </a:lnSpc>
              <a:defRPr b="1">
                <a:solidFill>
                  <a:srgbClr val="0D988A"/>
                </a:solidFill>
              </a:defRPr>
            </a:lvl1pPr>
          </a:lstStyle>
          <a:p>
            <a:r>
              <a:rPr lang="en-US"/>
              <a:t>Funding &amp; Finance</a:t>
            </a:r>
          </a:p>
          <a:p>
            <a:endParaRPr lang="en-US"/>
          </a:p>
        </p:txBody>
      </p:sp>
      <p:pic>
        <p:nvPicPr>
          <p:cNvPr id="160" name="Picture 3">
            <a:extLst>
              <a:ext uri="{FF2B5EF4-FFF2-40B4-BE49-F238E27FC236}">
                <a16:creationId xmlns:a16="http://schemas.microsoft.com/office/drawing/2014/main" id="{A236D1D4-007E-0E44-B841-7CD1965BE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892987" y="5572591"/>
            <a:ext cx="2618547" cy="2618547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532315A-F8C1-BFAA-5329-B8845053E1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688" y="1270429"/>
            <a:ext cx="900000" cy="9000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5048A4A1-55FC-6F95-8ECF-1B11C04023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288" y="2229034"/>
            <a:ext cx="900000" cy="90000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6FB5D03-4C10-FE01-79DB-CB867DA0FC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020" y="3200330"/>
            <a:ext cx="900000" cy="90000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7D32EFCE-F803-D018-B078-28F3DD6639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645" y="5239820"/>
            <a:ext cx="900000" cy="90000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949D529E-2FA4-6142-D9F3-DBFCB5A611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3909" y="1270428"/>
            <a:ext cx="900000" cy="90000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6EE8D2FF-9204-CFB5-2BEE-2CAC9CBD22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8516" y="4255091"/>
            <a:ext cx="900000" cy="90000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51971255-679C-53A5-F9C7-592ECD213D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10178" y="2749736"/>
            <a:ext cx="900000" cy="900000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BAC3421C-BE99-FAC5-D1B3-6CF5C1634B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34000" y="2794150"/>
            <a:ext cx="900000" cy="90000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D8664F77-6885-E251-2A0D-622B16A8CFC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47603" y="1205405"/>
            <a:ext cx="900000" cy="90000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C555A169-BC9C-22A9-901E-55A088B281A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42497" y="2335945"/>
            <a:ext cx="900000" cy="900000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739EA0E0-A5BD-75D7-8A26-A4C377C530E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50571" y="2883815"/>
            <a:ext cx="900000" cy="900000"/>
          </a:xfrm>
          <a:prstGeom prst="rect">
            <a:avLst/>
          </a:prstGeom>
        </p:spPr>
      </p:pic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A70819BB-0D0B-0F1C-00A0-23052B36E246}"/>
              </a:ext>
            </a:extLst>
          </p:cNvPr>
          <p:cNvCxnSpPr>
            <a:stCxn id="34" idx="3"/>
            <a:endCxn id="30" idx="1"/>
          </p:cNvCxnSpPr>
          <p:nvPr/>
        </p:nvCxnSpPr>
        <p:spPr>
          <a:xfrm flipV="1">
            <a:off x="8250571" y="1655405"/>
            <a:ext cx="1097032" cy="167841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9CEEB745-6962-56A2-136A-12D0EE0EAB50}"/>
              </a:ext>
            </a:extLst>
          </p:cNvPr>
          <p:cNvCxnSpPr>
            <a:stCxn id="34" idx="3"/>
            <a:endCxn id="32" idx="1"/>
          </p:cNvCxnSpPr>
          <p:nvPr/>
        </p:nvCxnSpPr>
        <p:spPr>
          <a:xfrm flipV="1">
            <a:off x="8250571" y="2785945"/>
            <a:ext cx="1091926" cy="54787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or: Elbow 89">
            <a:extLst>
              <a:ext uri="{FF2B5EF4-FFF2-40B4-BE49-F238E27FC236}">
                <a16:creationId xmlns:a16="http://schemas.microsoft.com/office/drawing/2014/main" id="{CA3BFD9F-8350-95E9-8026-1F260B87A669}"/>
              </a:ext>
            </a:extLst>
          </p:cNvPr>
          <p:cNvCxnSpPr>
            <a:cxnSpLocks/>
            <a:stCxn id="34" idx="3"/>
            <a:endCxn id="161" idx="1"/>
          </p:cNvCxnSpPr>
          <p:nvPr/>
        </p:nvCxnSpPr>
        <p:spPr>
          <a:xfrm>
            <a:off x="8250571" y="3333815"/>
            <a:ext cx="1091926" cy="59440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4" name="Picture 153" descr="Icon&#10;&#10;Description automatically generated">
            <a:extLst>
              <a:ext uri="{FF2B5EF4-FFF2-40B4-BE49-F238E27FC236}">
                <a16:creationId xmlns:a16="http://schemas.microsoft.com/office/drawing/2014/main" id="{DA3CEE16-A43D-0168-886B-5FDB6358BAC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0688" y="4217597"/>
            <a:ext cx="900000" cy="900000"/>
          </a:xfrm>
          <a:prstGeom prst="rect">
            <a:avLst/>
          </a:prstGeom>
        </p:spPr>
      </p:pic>
      <p:pic>
        <p:nvPicPr>
          <p:cNvPr id="155" name="Picture 154" descr="Icon&#10;&#10;Description automatically generated">
            <a:extLst>
              <a:ext uri="{FF2B5EF4-FFF2-40B4-BE49-F238E27FC236}">
                <a16:creationId xmlns:a16="http://schemas.microsoft.com/office/drawing/2014/main" id="{FB4BDB71-9272-58D3-9D47-5A18AB66EC4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497" y="4581775"/>
            <a:ext cx="900000" cy="900000"/>
          </a:xfrm>
          <a:prstGeom prst="rect">
            <a:avLst/>
          </a:prstGeom>
        </p:spPr>
      </p:pic>
      <p:pic>
        <p:nvPicPr>
          <p:cNvPr id="161" name="Picture 160" descr="Icon&#10;&#10;Description automatically generated">
            <a:extLst>
              <a:ext uri="{FF2B5EF4-FFF2-40B4-BE49-F238E27FC236}">
                <a16:creationId xmlns:a16="http://schemas.microsoft.com/office/drawing/2014/main" id="{4F19E25E-09EF-E1FB-887E-21B6EF37CD5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497" y="3478221"/>
            <a:ext cx="900000" cy="900000"/>
          </a:xfrm>
          <a:prstGeom prst="rect">
            <a:avLst/>
          </a:prstGeom>
        </p:spPr>
      </p:pic>
      <p:cxnSp>
        <p:nvCxnSpPr>
          <p:cNvPr id="168" name="Connector: Elbow 167">
            <a:extLst>
              <a:ext uri="{FF2B5EF4-FFF2-40B4-BE49-F238E27FC236}">
                <a16:creationId xmlns:a16="http://schemas.microsoft.com/office/drawing/2014/main" id="{A4AE15B8-6B83-C896-01EB-C0940BBB8201}"/>
              </a:ext>
            </a:extLst>
          </p:cNvPr>
          <p:cNvCxnSpPr>
            <a:stCxn id="34" idx="3"/>
            <a:endCxn id="155" idx="1"/>
          </p:cNvCxnSpPr>
          <p:nvPr/>
        </p:nvCxnSpPr>
        <p:spPr>
          <a:xfrm>
            <a:off x="8250571" y="3333815"/>
            <a:ext cx="1099926" cy="169796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FE3D18E2-D916-FDE6-BB63-78A8BCF79C2F}"/>
              </a:ext>
            </a:extLst>
          </p:cNvPr>
          <p:cNvPicPr>
            <a:picLocks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5" t="29076" r="30934" b="28392"/>
          <a:stretch/>
        </p:blipFill>
        <p:spPr>
          <a:xfrm>
            <a:off x="527634" y="4207966"/>
            <a:ext cx="900000" cy="900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B33E21F-44E5-7570-2504-01C077B51B8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82" y="3782587"/>
            <a:ext cx="1650358" cy="1650358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DD73F811-541A-2F51-4FC4-32891B2A5DC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509" y="4264711"/>
            <a:ext cx="900000" cy="900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931118B0-86CE-5F70-C787-EA3FE5B2AE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1158" y="4233099"/>
            <a:ext cx="900000" cy="900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87CE266-2466-EC8D-4445-9EFD199979DD}"/>
              </a:ext>
            </a:extLst>
          </p:cNvPr>
          <p:cNvSpPr/>
          <p:nvPr/>
        </p:nvSpPr>
        <p:spPr>
          <a:xfrm>
            <a:off x="5661748" y="4533046"/>
            <a:ext cx="698819" cy="406655"/>
          </a:xfrm>
          <a:prstGeom prst="rect">
            <a:avLst/>
          </a:prstGeom>
          <a:solidFill>
            <a:srgbClr val="45B9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F9A4B3-6389-26AF-8A93-5A567FDD06A8}"/>
              </a:ext>
            </a:extLst>
          </p:cNvPr>
          <p:cNvSpPr/>
          <p:nvPr/>
        </p:nvSpPr>
        <p:spPr>
          <a:xfrm>
            <a:off x="5853833" y="4386296"/>
            <a:ext cx="437225" cy="406655"/>
          </a:xfrm>
          <a:prstGeom prst="rect">
            <a:avLst/>
          </a:prstGeom>
          <a:solidFill>
            <a:srgbClr val="45B9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F005BE59-5291-4E89-6A95-8123D892287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919" y="3830518"/>
            <a:ext cx="1602033" cy="160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23502"/>
      </p:ext>
    </p:extLst>
  </p:cSld>
  <p:clrMapOvr>
    <a:masterClrMapping/>
  </p:clrMapOvr>
</p:sld>
</file>

<file path=ppt/theme/theme1.xml><?xml version="1.0" encoding="utf-8"?>
<a:theme xmlns:a="http://schemas.openxmlformats.org/drawingml/2006/main" name="Hydrogen PPT Template">
  <a:themeElements>
    <a:clrScheme name="Hydrogen Europe">
      <a:dk1>
        <a:sysClr val="windowText" lastClr="000000"/>
      </a:dk1>
      <a:lt1>
        <a:sysClr val="window" lastClr="FFFFFF"/>
      </a:lt1>
      <a:dk2>
        <a:srgbClr val="45B9B1"/>
      </a:dk2>
      <a:lt2>
        <a:srgbClr val="12998B"/>
      </a:lt2>
      <a:accent1>
        <a:srgbClr val="126B5F"/>
      </a:accent1>
      <a:accent2>
        <a:srgbClr val="A2CA6A"/>
      </a:accent2>
      <a:accent3>
        <a:srgbClr val="7FB542"/>
      </a:accent3>
      <a:accent4>
        <a:srgbClr val="5A8E39"/>
      </a:accent4>
      <a:accent5>
        <a:srgbClr val="FAB545"/>
      </a:accent5>
      <a:accent6>
        <a:srgbClr val="754092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E New PPT Template">
  <a:themeElements>
    <a:clrScheme name="Hydrogen Europe">
      <a:dk1>
        <a:sysClr val="windowText" lastClr="000000"/>
      </a:dk1>
      <a:lt1>
        <a:sysClr val="window" lastClr="FFFFFF"/>
      </a:lt1>
      <a:dk2>
        <a:srgbClr val="126B5F"/>
      </a:dk2>
      <a:lt2>
        <a:srgbClr val="12998B"/>
      </a:lt2>
      <a:accent1>
        <a:srgbClr val="45B9B1"/>
      </a:accent1>
      <a:accent2>
        <a:srgbClr val="A2CA6A"/>
      </a:accent2>
      <a:accent3>
        <a:srgbClr val="7FB542"/>
      </a:accent3>
      <a:accent4>
        <a:srgbClr val="5A8E39"/>
      </a:accent4>
      <a:accent5>
        <a:srgbClr val="FAB545"/>
      </a:accent5>
      <a:accent6>
        <a:srgbClr val="754092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 New PPT Template" id="{4FD0544E-D56A-46E8-83E8-E8120607442E}" vid="{2371FBC8-AB47-4041-AFDD-141E2E30F573}"/>
    </a:ext>
  </a:extLst>
</a:theme>
</file>

<file path=ppt/theme/theme3.xml><?xml version="1.0" encoding="utf-8"?>
<a:theme xmlns:a="http://schemas.openxmlformats.org/drawingml/2006/main" name="1_Hydrogen PPT Template">
  <a:themeElements>
    <a:clrScheme name="Hydrogen Europe">
      <a:dk1>
        <a:sysClr val="windowText" lastClr="000000"/>
      </a:dk1>
      <a:lt1>
        <a:sysClr val="window" lastClr="FFFFFF"/>
      </a:lt1>
      <a:dk2>
        <a:srgbClr val="45B9B1"/>
      </a:dk2>
      <a:lt2>
        <a:srgbClr val="12998B"/>
      </a:lt2>
      <a:accent1>
        <a:srgbClr val="126B5F"/>
      </a:accent1>
      <a:accent2>
        <a:srgbClr val="A2CA6A"/>
      </a:accent2>
      <a:accent3>
        <a:srgbClr val="7FB542"/>
      </a:accent3>
      <a:accent4>
        <a:srgbClr val="5A8E39"/>
      </a:accent4>
      <a:accent5>
        <a:srgbClr val="FAB545"/>
      </a:accent5>
      <a:accent6>
        <a:srgbClr val="754092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F150372D6612479F317DE5D3C0DDE2" ma:contentTypeVersion="18" ma:contentTypeDescription="Create a new document." ma:contentTypeScope="" ma:versionID="7f7fd0e0634208b24b44b58f181ced8f">
  <xsd:schema xmlns:xsd="http://www.w3.org/2001/XMLSchema" xmlns:xs="http://www.w3.org/2001/XMLSchema" xmlns:p="http://schemas.microsoft.com/office/2006/metadata/properties" xmlns:ns2="15267337-6149-4c7a-b565-8d2987ff8385" xmlns:ns3="2521853e-dd4b-4f92-971c-6f6d967de287" targetNamespace="http://schemas.microsoft.com/office/2006/metadata/properties" ma:root="true" ma:fieldsID="354714c18b560dca7ce94e2998ed03e8" ns2:_="" ns3:_="">
    <xsd:import namespace="15267337-6149-4c7a-b565-8d2987ff8385"/>
    <xsd:import namespace="2521853e-dd4b-4f92-971c-6f6d967de28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267337-6149-4c7a-b565-8d2987ff838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1b26c4b7-f4cc-408c-b24f-9c05efa90b68}" ma:internalName="TaxCatchAll" ma:showField="CatchAllData" ma:web="15267337-6149-4c7a-b565-8d2987ff83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21853e-dd4b-4f92-971c-6f6d967de2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58969f7d-79ba-4a20-9135-db76cb4869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5267337-6149-4c7a-b565-8d2987ff8385" xsi:nil="true"/>
    <lcf76f155ced4ddcb4097134ff3c332f xmlns="2521853e-dd4b-4f92-971c-6f6d967de287">
      <Terms xmlns="http://schemas.microsoft.com/office/infopath/2007/PartnerControls"/>
    </lcf76f155ced4ddcb4097134ff3c332f>
    <SharedWithUsers xmlns="15267337-6149-4c7a-b565-8d2987ff8385">
      <UserInfo>
        <DisplayName>Daniel Fraile</DisplayName>
        <AccountId>34</AccountId>
        <AccountType/>
      </UserInfo>
      <UserInfo>
        <DisplayName>Amy Allsop</DisplayName>
        <AccountId>25</AccountId>
        <AccountType/>
      </UserInfo>
      <UserInfo>
        <DisplayName>Stephen Jackson</DisplayName>
        <AccountId>43</AccountId>
        <AccountType/>
      </UserInfo>
    </SharedWithUsers>
    <_dlc_DocId xmlns="15267337-6149-4c7a-b565-8d2987ff8385">R3U76HUUCEFF-610300669-145984</_dlc_DocId>
    <_dlc_DocIdUrl xmlns="15267337-6149-4c7a-b565-8d2987ff8385">
      <Url>https://adminhydrogen.sharepoint.com/sites/HE_NewStructure/_layouts/15/DocIdRedir.aspx?ID=R3U76HUUCEFF-610300669-145984</Url>
      <Description>R3U76HUUCEFF-610300669-145984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08B4903-A527-4D05-B2EF-327E8458F912}">
  <ds:schemaRefs>
    <ds:schemaRef ds:uri="15267337-6149-4c7a-b565-8d2987ff8385"/>
    <ds:schemaRef ds:uri="2521853e-dd4b-4f92-971c-6f6d967de28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093C9D9-1A79-46A1-957D-1C9619B703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CB78DA-648D-4BC1-9943-BE24FBE0D1EB}">
  <ds:schemaRefs>
    <ds:schemaRef ds:uri="0d0de1c6-4fd1-4f25-aa62-33f9c1ea4c4d"/>
    <ds:schemaRef ds:uri="15267337-6149-4c7a-b565-8d2987ff8385"/>
    <ds:schemaRef ds:uri="2521853e-dd4b-4f92-971c-6f6d967de287"/>
    <ds:schemaRef ds:uri="ca19c63a-87c7-4c17-927e-6982d2f548d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751254C4-70D3-4DC4-84D0-EB9677807151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2026</Words>
  <Application>Microsoft Office PowerPoint</Application>
  <PresentationFormat>Widescreen</PresentationFormat>
  <Paragraphs>326</Paragraphs>
  <Slides>28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Helvetica Neue</vt:lpstr>
      <vt:lpstr>Signika</vt:lpstr>
      <vt:lpstr>Wingdings</vt:lpstr>
      <vt:lpstr>YADXm3pZ1HU 0</vt:lpstr>
      <vt:lpstr>Hydrogen PPT Template</vt:lpstr>
      <vt:lpstr>HE New PPT Template</vt:lpstr>
      <vt:lpstr>1_Hydrogen PPT Template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Think Things</dc:creator>
  <cp:lastModifiedBy>Ivan Petar Yovchev</cp:lastModifiedBy>
  <cp:revision>2</cp:revision>
  <cp:lastPrinted>2022-07-26T15:18:27Z</cp:lastPrinted>
  <dcterms:created xsi:type="dcterms:W3CDTF">2022-04-26T17:08:34Z</dcterms:created>
  <dcterms:modified xsi:type="dcterms:W3CDTF">2023-03-29T05:38:56Z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_dlc_DocIdItemGuid">
    <vt:lpwstr>301b05be-26df-453b-b45d-fd5587bfd81d</vt:lpwstr>
  </property>
  <property fmtid="{D5CDD505-2E9C-101B-9397-08002B2CF9AE}" pid="4" name="ContentTypeId">
    <vt:lpwstr>0x010100F1F150372D6612479F317DE5D3C0DDE2</vt:lpwstr>
  </property>
</Properties>
</file>