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5" r:id="rId4"/>
    <p:sldMasterId id="2147483664" r:id="rId5"/>
    <p:sldMasterId id="2147483671" r:id="rId6"/>
    <p:sldMasterId id="2147484141" r:id="rId7"/>
    <p:sldMasterId id="2147483648" r:id="rId8"/>
  </p:sldMasterIdLst>
  <p:notesMasterIdLst>
    <p:notesMasterId r:id="rId22"/>
  </p:notesMasterIdLst>
  <p:sldIdLst>
    <p:sldId id="2147468546" r:id="rId9"/>
    <p:sldId id="257" r:id="rId10"/>
    <p:sldId id="2147469011" r:id="rId11"/>
    <p:sldId id="2147468906" r:id="rId12"/>
    <p:sldId id="2147469008" r:id="rId13"/>
    <p:sldId id="2147469009" r:id="rId14"/>
    <p:sldId id="2147468902" r:id="rId15"/>
    <p:sldId id="2147468900" r:id="rId16"/>
    <p:sldId id="2147468916" r:id="rId17"/>
    <p:sldId id="2147469010" r:id="rId18"/>
    <p:sldId id="2147468913" r:id="rId19"/>
    <p:sldId id="2147469005" r:id="rId20"/>
    <p:sldId id="21474689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EEE8AD-2A3E-D0A0-54E3-FF9856874E16}" name="Treanor. Sinead (Generation and Trading)" initials="TS(aT" userId="S::sinead.treanor@esb.ie::bac096cf-617d-4e60-a629-6a82ab2c1c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eanor. Sinead (Generation and Trading)" initials="TS(aT" lastIdx="1" clrIdx="0">
    <p:extLst>
      <p:ext uri="{19B8F6BF-5375-455C-9EA6-DF929625EA0E}">
        <p15:presenceInfo xmlns:p15="http://schemas.microsoft.com/office/powerpoint/2012/main" userId="S::sinead.treanor@esb.ie::bac096cf-617d-4e60-a629-6a82ab2c1c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C71"/>
    <a:srgbClr val="141A2C"/>
    <a:srgbClr val="467BBD"/>
    <a:srgbClr val="FFFFFF"/>
    <a:srgbClr val="05BEFF"/>
    <a:srgbClr val="00AAE6"/>
    <a:srgbClr val="6D8AB2"/>
    <a:srgbClr val="5F6B93"/>
    <a:srgbClr val="424A6F"/>
    <a:srgbClr val="1E9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77C05-CDEF-3436-D8E9-E771B72E22C3}" v="68" dt="2023-03-29T10:16:10.599"/>
    <p1510:client id="{322996C2-491A-4E65-ABFA-2D04A158C2FA}" v="9" dt="2023-03-29T09:54:14.683"/>
    <p1510:client id="{7EE573B4-BB16-F0EE-86C0-9806D94DEB25}" v="2" dt="2023-03-30T08:09:41.485"/>
    <p1510:client id="{99BD0965-9D5C-0197-017D-D32BAEED63A6}" v="3" dt="2023-03-29T13:38:08.908"/>
    <p1510:client id="{A94E0726-F28E-452C-B21D-28B4B1E70964}" v="101" dt="2023-03-29T08:43:46.537"/>
    <p1510:client id="{D9F8F142-AFA3-5A6E-DAAB-AF9079597EE6}" v="268" dt="2023-03-29T13:33:22.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62" d="100"/>
          <a:sy n="62" d="100"/>
        </p:scale>
        <p:origin x="5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onoghue. Kevin (Generation and Trading)" userId="S::kevin.odonoghue@esb.ie::a96b96b3-a906-4f8d-afcb-65fc79200fde" providerId="AD" clId="Web-{7EE573B4-BB16-F0EE-86C0-9806D94DEB25}"/>
    <pc:docChg chg="delSld">
      <pc:chgData name="O'Donoghue. Kevin (Generation and Trading)" userId="S::kevin.odonoghue@esb.ie::a96b96b3-a906-4f8d-afcb-65fc79200fde" providerId="AD" clId="Web-{7EE573B4-BB16-F0EE-86C0-9806D94DEB25}" dt="2023-03-30T08:09:41.485" v="1"/>
      <pc:docMkLst>
        <pc:docMk/>
      </pc:docMkLst>
      <pc:sldChg chg="del">
        <pc:chgData name="O'Donoghue. Kevin (Generation and Trading)" userId="S::kevin.odonoghue@esb.ie::a96b96b3-a906-4f8d-afcb-65fc79200fde" providerId="AD" clId="Web-{7EE573B4-BB16-F0EE-86C0-9806D94DEB25}" dt="2023-03-30T08:09:41.485" v="1"/>
        <pc:sldMkLst>
          <pc:docMk/>
          <pc:sldMk cId="2424224385" sldId="2147468910"/>
        </pc:sldMkLst>
      </pc:sldChg>
      <pc:sldChg chg="del">
        <pc:chgData name="O'Donoghue. Kevin (Generation and Trading)" userId="S::kevin.odonoghue@esb.ie::a96b96b3-a906-4f8d-afcb-65fc79200fde" providerId="AD" clId="Web-{7EE573B4-BB16-F0EE-86C0-9806D94DEB25}" dt="2023-03-30T08:03:04.287" v="0"/>
        <pc:sldMkLst>
          <pc:docMk/>
          <pc:sldMk cId="336184571" sldId="2147469012"/>
        </pc:sldMkLst>
      </pc:sldChg>
    </pc:docChg>
  </pc:docChgLst>
  <pc:docChgLst>
    <pc:chgData name="Joyce O'Caollai. Catherine (Generation and Trading)" userId="9cd2eb81-5d0f-478e-962d-c3ee67f5f460" providerId="ADAL" clId="{2734466A-B6CF-4AAD-BA58-8A7DC1D6C8ED}"/>
    <pc:docChg chg="addSld">
      <pc:chgData name="Joyce O'Caollai. Catherine (Generation and Trading)" userId="9cd2eb81-5d0f-478e-962d-c3ee67f5f460" providerId="ADAL" clId="{2734466A-B6CF-4AAD-BA58-8A7DC1D6C8ED}" dt="2023-03-30T07:56:35.525" v="0" actId="680"/>
      <pc:docMkLst>
        <pc:docMk/>
      </pc:docMkLst>
      <pc:sldChg chg="new">
        <pc:chgData name="Joyce O'Caollai. Catherine (Generation and Trading)" userId="9cd2eb81-5d0f-478e-962d-c3ee67f5f460" providerId="ADAL" clId="{2734466A-B6CF-4AAD-BA58-8A7DC1D6C8ED}" dt="2023-03-30T07:56:35.525" v="0" actId="680"/>
        <pc:sldMkLst>
          <pc:docMk/>
          <pc:sldMk cId="336184571" sldId="21474690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63B4D-1A86-44F4-BE9E-FBA4620D68D2}" type="datetimeFigureOut">
              <a:rPr lang="en-IE" smtClean="0"/>
              <a:t>30/03/2023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CC9C1-23DC-4417-92AD-F6BAA4064D99}" type="slidenum">
              <a:rPr lang="en-IE" smtClean="0"/>
              <a:t>‹#›</a:t>
            </a:fld>
            <a:endParaRPr lang="en-IE"/>
          </a:p>
        </p:txBody>
      </p:sp>
    </p:spTree>
    <p:extLst>
      <p:ext uri="{BB962C8B-B14F-4D97-AF65-F5344CB8AC3E}">
        <p14:creationId xmlns:p14="http://schemas.microsoft.com/office/powerpoint/2010/main" val="365453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CC9C1-23DC-4417-92AD-F6BAA4064D99}" type="slidenum">
              <a:rPr lang="en-IE" smtClean="0"/>
              <a:t>1</a:t>
            </a:fld>
            <a:endParaRPr lang="en-IE"/>
          </a:p>
        </p:txBody>
      </p:sp>
    </p:spTree>
    <p:extLst>
      <p:ext uri="{BB962C8B-B14F-4D97-AF65-F5344CB8AC3E}">
        <p14:creationId xmlns:p14="http://schemas.microsoft.com/office/powerpoint/2010/main" val="10889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cs typeface="Calibri"/>
            </a:endParaRPr>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11</a:t>
            </a:fld>
            <a:endParaRPr lang="en-US"/>
          </a:p>
        </p:txBody>
      </p:sp>
    </p:spTree>
    <p:extLst>
      <p:ext uri="{BB962C8B-B14F-4D97-AF65-F5344CB8AC3E}">
        <p14:creationId xmlns:p14="http://schemas.microsoft.com/office/powerpoint/2010/main" val="238900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22DF3E79-68CA-42B9-A95A-D3D10A012D77}" type="slidenum">
              <a:rPr lang="en-IE" smtClean="0"/>
              <a:t>3</a:t>
            </a:fld>
            <a:endParaRPr lang="en-IE"/>
          </a:p>
        </p:txBody>
      </p:sp>
    </p:spTree>
    <p:extLst>
      <p:ext uri="{BB962C8B-B14F-4D97-AF65-F5344CB8AC3E}">
        <p14:creationId xmlns:p14="http://schemas.microsoft.com/office/powerpoint/2010/main" val="190062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CC9C1-23DC-4417-92AD-F6BAA4064D9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38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a:t>Pat Fenlon spoke earlier about ESB’s strategy to get to Net Zero carbon emissions by 2040 across all our activities.</a:t>
            </a:r>
          </a:p>
          <a:p>
            <a:r>
              <a:rPr lang="en-IE" sz="1200"/>
              <a:t>Ireland has a significant offshore wind resource, one of the best in Europe and multiples of our domestic demand. This can make help make Ireland energy independent</a:t>
            </a:r>
            <a:r>
              <a:rPr lang="en-IE"/>
              <a:t>,</a:t>
            </a:r>
            <a:r>
              <a:rPr lang="en-IE" sz="1200"/>
              <a:t> provide security for our economic activities</a:t>
            </a:r>
            <a:r>
              <a:rPr lang="en-IE"/>
              <a:t> and just as importantly enable sustainable growth for those economic </a:t>
            </a:r>
            <a:r>
              <a:rPr lang="en-IE" err="1"/>
              <a:t>actitivites</a:t>
            </a:r>
            <a:r>
              <a:rPr lang="en-IE"/>
              <a:t>.  </a:t>
            </a:r>
            <a:endParaRPr lang="en-IE" sz="1200">
              <a:cs typeface="Calibri"/>
            </a:endParaRPr>
          </a:p>
          <a:p>
            <a:r>
              <a:rPr lang="en-IE" sz="1200"/>
              <a:t>We believe Net Zero can only be achieved through bulk storage of renewable energy, in which Hydrogen will play a key role.</a:t>
            </a:r>
          </a:p>
          <a:p>
            <a:r>
              <a:rPr lang="en-IE" sz="1200"/>
              <a:t>The Net Zero future will require not only large scale renewable generation, but also because of the intermittency of renewable sources, the conversion of the surplus renewable electricity at any point of time into Hydrogen, the storage of that energy as Hydrogen or it’s derivatives, and the conversion of that stored hydrogen energy into electricity when the renewables are not available. All four of these infrastructure elements of net zero need to be developed in parallel and on a Utility scale.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CC9C1-23DC-4417-92AD-F6BAA4064D99}"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58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 working with partners to demonstrate the use of Hydrogen in transport, industry and power generation. These lighthouse projects are models or blueprints for the </a:t>
            </a:r>
            <a:r>
              <a:rPr lang="en-GB" sz="1800" dirty="0">
                <a:solidFill>
                  <a:srgbClr val="000000"/>
                </a:solidFill>
                <a:effectLst/>
                <a:latin typeface="Calibri"/>
                <a:ea typeface="Calibri" panose="020F0502020204030204" pitchFamily="34" charset="0"/>
                <a:cs typeface="Calibri"/>
              </a:rPr>
              <a:t>net zero integrated energy system of the future and help show us the path to get there.</a:t>
            </a:r>
            <a:r>
              <a:rPr lang="en-GB" sz="1800" dirty="0">
                <a:solidFill>
                  <a:srgbClr val="000000"/>
                </a:solidFill>
                <a:latin typeface="Calibri"/>
                <a:ea typeface="Calibri" panose="020F0502020204030204" pitchFamily="34" charset="0"/>
                <a:cs typeface="Calibri"/>
              </a:rPr>
              <a:t> </a:t>
            </a:r>
            <a:endParaRPr lang="en-GB" sz="1800">
              <a:effectLst/>
              <a:latin typeface="Calibri"/>
              <a:ea typeface="Calibri" panose="020F0502020204030204" pitchFamily="34" charset="0"/>
              <a:cs typeface="Times New Roman" panose="02020603050405020304" pitchFamily="18" charset="0"/>
            </a:endParaRPr>
          </a:p>
          <a:p>
            <a:endParaRPr lang="en-GB"/>
          </a:p>
          <a:p>
            <a:r>
              <a:rPr lang="en-GB" dirty="0"/>
              <a:t>We see there is a crucial role for hydrogen in reaching net zero and decarbonising the hardest to abate parts of these three sectors. This is also critical for the wider Irish economy decarbonisation and why we must deliver these projects asap to help reach Ireland’s 2030 targets. </a:t>
            </a:r>
          </a:p>
          <a:p>
            <a:endParaRPr lang="en-GB">
              <a:cs typeface="Calibri" panose="020F0502020204030204"/>
            </a:endParaRPr>
          </a:p>
          <a:p>
            <a:r>
              <a:rPr lang="en-GB" dirty="0"/>
              <a:t>I’ve shown the three sectors as intersecting – that represents the way that ESB sees that these sectors will be much closer and interdependent in the integrated energy system of the future. ESB sees the clustering of hydrogen production, storage and transport infrastructure as the most cost effective way to deliver a hydrogen economy of scale. </a:t>
            </a:r>
            <a:endParaRPr lang="en-GB" dirty="0">
              <a:cs typeface="Calibri"/>
            </a:endParaRPr>
          </a:p>
          <a:p>
            <a:r>
              <a:rPr lang="en-GB" dirty="0"/>
              <a:t> </a:t>
            </a:r>
            <a:endParaRPr lang="en-GB" dirty="0">
              <a:cs typeface="Calibri"/>
            </a:endParaRPr>
          </a:p>
          <a:p>
            <a:endParaRPr lang="en-GB"/>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6</a:t>
            </a:fld>
            <a:endParaRPr lang="en-US"/>
          </a:p>
        </p:txBody>
      </p:sp>
    </p:spTree>
    <p:extLst>
      <p:ext uri="{BB962C8B-B14F-4D97-AF65-F5344CB8AC3E}">
        <p14:creationId xmlns:p14="http://schemas.microsoft.com/office/powerpoint/2010/main" val="2679957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cs typeface="Calibri"/>
              </a:rPr>
              <a:t>While subject to formal agreement, EU has legislated for hydrogen refuelling stations every 200 km on the TEN-T, and green hydrogen targets will be introduced across a range of transport modes. ESB's hydrogen for transports will focus on decarbonising public transport fleets,  and the deployment of electrolysers at ports, airports where there is the potential to scale H2 use. </a:t>
            </a:r>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7</a:t>
            </a:fld>
            <a:endParaRPr lang="en-US"/>
          </a:p>
        </p:txBody>
      </p:sp>
    </p:spTree>
    <p:extLst>
      <p:ext uri="{BB962C8B-B14F-4D97-AF65-F5344CB8AC3E}">
        <p14:creationId xmlns:p14="http://schemas.microsoft.com/office/powerpoint/2010/main" val="101913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0025" y="500063"/>
            <a:ext cx="4446588" cy="2501900"/>
          </a:xfrm>
        </p:spPr>
      </p:sp>
      <p:sp>
        <p:nvSpPr>
          <p:cNvPr id="3" name="Notes Placeholder 2"/>
          <p:cNvSpPr>
            <a:spLocks noGrp="1"/>
          </p:cNvSpPr>
          <p:nvPr>
            <p:ph type="body" idx="1"/>
          </p:nvPr>
        </p:nvSpPr>
        <p:spPr/>
        <p:txBody>
          <a:bodyPr/>
          <a:lstStyle/>
          <a:p>
            <a:r>
              <a:rPr lang="en-IE" sz="1400" dirty="0">
                <a:cs typeface="Calibri"/>
              </a:rPr>
              <a:t>The ZEST model was designed with a view to meeting assisting public transport fleets  and private HGV fleet operators meet their decarbonisation targets, whilst maximising efficiencies on the electricity grid. EV buses can be charged at optimum times, whilst hydrogen is produced for consumption on site and also for consumption by industry in proximity. </a:t>
            </a:r>
          </a:p>
          <a:p>
            <a:endParaRPr lang="en-IE" sz="1400" dirty="0">
              <a:cs typeface="Calibri"/>
            </a:endParaRPr>
          </a:p>
          <a:p>
            <a:pPr marL="171450" indent="-171450">
              <a:buFontTx/>
              <a:buChar char="-"/>
            </a:pPr>
            <a:endParaRPr lang="en-IE" sz="1400"/>
          </a:p>
          <a:p>
            <a:pPr marL="171450" indent="-171450">
              <a:buFontTx/>
              <a:buChar char="-"/>
            </a:pPr>
            <a:endParaRPr lang="en-IE" sz="1400"/>
          </a:p>
          <a:p>
            <a:pPr marL="171450" indent="-171450">
              <a:buFontTx/>
              <a:buChar char="-"/>
            </a:pPr>
            <a:endParaRPr lang="en-IE" sz="1400"/>
          </a:p>
          <a:p>
            <a:pPr marL="171450" indent="-171450">
              <a:buFontTx/>
              <a:buChar char="-"/>
            </a:pPr>
            <a:endParaRPr lang="en-IE" sz="1400"/>
          </a:p>
          <a:p>
            <a:endParaRPr lang="en-IE" sz="1400"/>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8</a:t>
            </a:fld>
            <a:endParaRPr lang="en-US"/>
          </a:p>
        </p:txBody>
      </p:sp>
    </p:spTree>
    <p:extLst>
      <p:ext uri="{BB962C8B-B14F-4D97-AF65-F5344CB8AC3E}">
        <p14:creationId xmlns:p14="http://schemas.microsoft.com/office/powerpoint/2010/main" val="259701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As announced earlier today by Shannon Airport Group CEO Mary Considine, ESB are delighted to be working with Shannon Airport Group to </a:t>
            </a: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investigate the feasibility of developing a Zero Emissions Refuelling Station on the Shannon Campus.   The vision for this project </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sees a stream of hydrogen provided for a </a:t>
            </a:r>
            <a:r>
              <a:rPr lang="en-US" sz="1800" kern="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Refuelling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heavy goods and airport vehicles, for use in the testing and development of SAF and for use in local industry. This Lighthouse project at Shannon would be the first of its kind at an airport and logistics hub, is a </a:t>
            </a:r>
            <a:r>
              <a:rPr lang="en-US" sz="1800" kern="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kickstarter</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hydrogen ecosystem in the Shannon Estuary and showcases the vast potential of offshore wind off the west coast of Ireland.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 to facilitate the use of hydrogen in aviation and in heavy goods transport, heavy goods and airport vehicles . This is a pilot project that would act as a demonstration location for those technologies and would be the first of its kind at an airport and logistics hub in Ireland.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ESB and Shannon Airport Group are working to develop a hydrogen demonstration testbed for the aviation and transport sectors. This project concept sees a stream of hydrogen provided for a Hydrogen </a:t>
            </a:r>
            <a:r>
              <a:rPr lang="en-US" sz="1800" kern="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Refuelling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Station for heavy goods and airport vehicles, for use in the testing and development of SAF and for use in local industry. This Lighthouse project at Shannon is a </a:t>
            </a:r>
            <a:r>
              <a:rPr lang="en-US" sz="1800" kern="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kickstarter</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hydrogen ecosystem in the Shannon Estuary.  </a:t>
            </a:r>
            <a:endParaRPr lang="en-GB" sz="1800">
              <a:effectLst/>
              <a:latin typeface="Times New Roman" panose="02020603050405020304" pitchFamily="18" charset="0"/>
              <a:ea typeface="Times New Roman" panose="02020603050405020304" pitchFamily="18" charset="0"/>
            </a:endParaRPr>
          </a:p>
          <a:p>
            <a:pPr>
              <a:lnSpc>
                <a:spcPct val="106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a:t> ….. </a:t>
            </a:r>
          </a:p>
          <a:p>
            <a:pPr>
              <a:lnSpc>
                <a:spcPct val="106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Hydrogen would be produced by electrolysis, with on site storage, a hydrogen refuelling station for HGV and airport fleet and the ability to supply local industrial sites with hydrogen. This aligns with EU ambition to have a hydrogen refuelling station every 100 km along both the core and comprehensive TEN-T networks by 2028.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would be a pilot scale facility initially for Phase 1 but would have the potential to scale beyond that as hydrogen demand increases.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It is envisaged that the demand would come predominantly from logistics companies travelling in and out of Shannon, airport operations and potentially some demand from local industry. This Lighthouse project and the provision of hydrogen acts as an enabler for the testing and development of decarbonised aviation fuels at Shannon.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have been working very closely with ESB on this and have been discussing with potential off-takers in the Shannon Campus. </a:t>
            </a:r>
            <a:r>
              <a:rPr lang="en-GB" sz="1800" u="sng" kern="1200">
                <a:solidFill>
                  <a:srgbClr val="00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We are open to discussing this Lighthouse project with other companies who wish to collaborate on hydrogen in the region. </a:t>
            </a:r>
          </a:p>
          <a:p>
            <a:pPr>
              <a:lnSpc>
                <a:spcPct val="106000"/>
              </a:lnSpc>
              <a:spcAft>
                <a:spcPts val="800"/>
              </a:spcAft>
            </a:pPr>
            <a:endParaRPr lang="en-GB" sz="1800" u="sng" kern="120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US"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Elevator Pitch (Suggested)</a:t>
            </a:r>
            <a:endParaRPr lang="en-GB" sz="1800">
              <a:effectLst/>
              <a:latin typeface="Times New Roman" panose="02020603050405020304" pitchFamily="18" charset="0"/>
              <a:ea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Shannon Lighthouse Project</a:t>
            </a:r>
            <a:endParaRPr lang="en-GB" sz="1800">
              <a:effectLst/>
              <a:latin typeface="Times New Roman" panose="02020603050405020304" pitchFamily="18" charset="0"/>
              <a:ea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ESB and Shannon Airport Group are working to develop a hydrogen demonstration testbed for the aviation and transport sectors. This project concept sees a stream of hydrogen provided for a Hydrogen </a:t>
            </a:r>
            <a:r>
              <a:rPr lang="en-US" sz="1800" kern="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Refuelling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Station for heavy goods and airport vehicles, for use in the testing and development of SAF and for use in local industry. This Lighthouse project at Shannon is a </a:t>
            </a:r>
            <a:r>
              <a:rPr lang="en-US" sz="1800" kern="12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kickstarter</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for a hydrogen ecosystem in the Shannon Estuary.  </a:t>
            </a:r>
            <a:endParaRPr lang="en-GB" sz="1800">
              <a:effectLst/>
              <a:latin typeface="Times New Roman" panose="02020603050405020304" pitchFamily="18" charset="0"/>
              <a:ea typeface="Times New Roman" panose="02020603050405020304" pitchFamily="18" charset="0"/>
            </a:endParaRPr>
          </a:p>
          <a:p>
            <a:pPr>
              <a:lnSpc>
                <a:spcPct val="106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a:defRPr/>
            </a:pPr>
            <a:fld id="{5336F82E-CED3-48F8-AE5F-A0E0796CCA8B}" type="slidenum">
              <a:rPr lang="en-US" smtClean="0"/>
              <a:pPr>
                <a:defRPr/>
              </a:pPr>
              <a:t>9</a:t>
            </a:fld>
            <a:endParaRPr lang="en-US"/>
          </a:p>
        </p:txBody>
      </p:sp>
    </p:spTree>
    <p:extLst>
      <p:ext uri="{BB962C8B-B14F-4D97-AF65-F5344CB8AC3E}">
        <p14:creationId xmlns:p14="http://schemas.microsoft.com/office/powerpoint/2010/main" val="232663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~2.5MW Electrolyser required to avoid peak electricity pricing period &amp; supply + 20% for 3</a:t>
            </a:r>
            <a:r>
              <a:rPr lang="en-GB" sz="1200" baseline="30000"/>
              <a:t>rd</a:t>
            </a:r>
            <a:r>
              <a:rPr lang="en-GB" sz="1200"/>
              <a:t> Party if required ( 500 NM3/hr / 45 kg/hr )</a:t>
            </a:r>
          </a:p>
          <a:p>
            <a:endParaRPr lang="en-GB" sz="1200"/>
          </a:p>
          <a:p>
            <a:r>
              <a:rPr lang="en-GB" sz="1200"/>
              <a:t>Trucks, avg. 350km/day, 7.5 kg/100km, 2 refills per day  total H</a:t>
            </a:r>
            <a:r>
              <a:rPr lang="en-GB" sz="1200" baseline="-25000"/>
              <a:t>2</a:t>
            </a:r>
            <a:r>
              <a:rPr lang="en-GB" sz="1200"/>
              <a:t> daily 525 kg/day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Ballpark capex €7-8m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Single Electrolyser for Phase 1 with second for Phase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solidFill>
                  <a:srgbClr val="467BBD"/>
                </a:solidFill>
                <a:effectLst/>
                <a:latin typeface="Arial" panose="020B0604020202020204" pitchFamily="34" charset="0"/>
              </a:rPr>
              <a:t>Electrolyser ball park – around 3million euro for 1000kg H2/day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solidFill>
                  <a:srgbClr val="467BBD"/>
                </a:solidFill>
                <a:effectLst/>
                <a:latin typeface="Arial" panose="020B0604020202020204" pitchFamily="34" charset="0"/>
              </a:rPr>
              <a:t>HRS ~2.1m for  what is shown there, double that if were to add capacity for cars (emergency fleet type vehicles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solidFill>
                  <a:srgbClr val="467BBD"/>
                </a:solidFill>
                <a:effectLst/>
                <a:latin typeface="Arial" panose="020B0604020202020204" pitchFamily="34" charset="0"/>
              </a:rPr>
              <a:t>Development Costs/Site/Planning/ground works/ - maybe another 1m? </a:t>
            </a:r>
            <a:endParaRPr lang="en-US" b="0" i="0">
              <a:solidFill>
                <a:srgbClr val="467BBD"/>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Slide Number Placeholder 3"/>
          <p:cNvSpPr>
            <a:spLocks noGrp="1"/>
          </p:cNvSpPr>
          <p:nvPr>
            <p:ph type="sldNum" sz="quarter" idx="5"/>
          </p:nvPr>
        </p:nvSpPr>
        <p:spPr/>
        <p:txBody>
          <a:bodyPr/>
          <a:lstStyle/>
          <a:p>
            <a:fld id="{64DCC9C1-23DC-4417-92AD-F6BAA4064D99}" type="slidenum">
              <a:rPr lang="en-IE" smtClean="0"/>
              <a:t>10</a:t>
            </a:fld>
            <a:endParaRPr lang="en-IE"/>
          </a:p>
        </p:txBody>
      </p:sp>
    </p:spTree>
    <p:extLst>
      <p:ext uri="{BB962C8B-B14F-4D97-AF65-F5344CB8AC3E}">
        <p14:creationId xmlns:p14="http://schemas.microsoft.com/office/powerpoint/2010/main" val="2189179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9.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NUL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9.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tags" Target="../tags/tag11.xml"/><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NUL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 y="1718"/>
            <a:ext cx="12195042" cy="6856282"/>
          </a:xfrm>
          <a:prstGeom prst="rect">
            <a:avLst/>
          </a:prstGeom>
          <a:noFill/>
          <a:ln>
            <a:noFill/>
          </a:ln>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pic>
        <p:nvPicPr>
          <p:cNvPr id="9" name="Picture 8"/>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21756" y="357938"/>
            <a:ext cx="2275027" cy="902226"/>
          </a:xfrm>
          <a:prstGeom prst="rect">
            <a:avLst/>
          </a:prstGeom>
        </p:spPr>
      </p:pic>
    </p:spTree>
    <p:extLst>
      <p:ext uri="{BB962C8B-B14F-4D97-AF65-F5344CB8AC3E}">
        <p14:creationId xmlns:p14="http://schemas.microsoft.com/office/powerpoint/2010/main" val="25827252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9" y="1332000"/>
            <a:ext cx="11163300" cy="4697413"/>
          </a:xfrm>
        </p:spPr>
        <p:txBody>
          <a:bodyPr/>
          <a:lstStyle>
            <a:lvl1pPr>
              <a:lnSpc>
                <a:spcPct val="100000"/>
              </a:lnSpc>
              <a:spcBef>
                <a:spcPts val="600"/>
              </a:spcBef>
              <a:spcAft>
                <a:spcPts val="0"/>
              </a:spcAft>
              <a:defRPr sz="1200"/>
            </a:lvl1pPr>
            <a:lvl2pPr>
              <a:lnSpc>
                <a:spcPct val="100000"/>
              </a:lnSpc>
              <a:spcBef>
                <a:spcPts val="600"/>
              </a:spcBef>
              <a:spcAft>
                <a:spcPts val="0"/>
              </a:spcAft>
              <a:buClr>
                <a:schemeClr val="tx1"/>
              </a:buClr>
              <a:defRPr sz="1200"/>
            </a:lvl2pPr>
            <a:lvl3pPr>
              <a:lnSpc>
                <a:spcPct val="100000"/>
              </a:lnSpc>
              <a:spcBef>
                <a:spcPts val="600"/>
              </a:spcBef>
              <a:spcAft>
                <a:spcPts val="0"/>
              </a:spcAft>
              <a:defRPr sz="1200"/>
            </a:lvl3pPr>
            <a:lvl4pPr>
              <a:lnSpc>
                <a:spcPct val="100000"/>
              </a:lnSpc>
              <a:spcBef>
                <a:spcPts val="600"/>
              </a:spcBef>
              <a:spcAft>
                <a:spcPts val="0"/>
              </a:spcAft>
              <a:defRPr sz="1200"/>
            </a:lvl4pPr>
            <a:lvl5pPr>
              <a:lnSpc>
                <a:spcPct val="100000"/>
              </a:lnSpc>
              <a:spcBef>
                <a:spcPts val="600"/>
              </a:spcBef>
              <a:spcAft>
                <a:spcPts val="0"/>
              </a:spcAft>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47D0C2F-5C5B-4949-AF44-2EEE1BBB5581}" type="datetime1">
              <a:rPr lang="en-IE" smtClean="0"/>
              <a:t>30/03/2023</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45545803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95F885-8D24-475D-AD35-8FD00ABF18E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A295F885-8D24-475D-AD35-8FD00ABF18E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IE"/>
          </a:p>
        </p:txBody>
      </p:sp>
      <p:sp>
        <p:nvSpPr>
          <p:cNvPr id="3" name="Text Box 12"/>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chemeClr val="bg1">
                    <a:lumMod val="75000"/>
                  </a:schemeClr>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chemeClr val="bg1">
                  <a:lumMod val="75000"/>
                </a:schemeClr>
              </a:solidFill>
            </a:endParaRPr>
          </a:p>
        </p:txBody>
      </p:sp>
      <p:sp>
        <p:nvSpPr>
          <p:cNvPr id="4" name="Footer Placeholder 50"/>
          <p:cNvSpPr txBox="1">
            <a:spLocks/>
          </p:cNvSpPr>
          <p:nvPr userDrawn="1"/>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chemeClr val="bg1">
                    <a:lumMod val="75000"/>
                  </a:schemeClr>
                </a:solidFill>
              </a:rPr>
              <a:t> esb.ie</a:t>
            </a:r>
          </a:p>
        </p:txBody>
      </p:sp>
      <p:pic>
        <p:nvPicPr>
          <p:cNvPr id="5" name="Picture 47" descr="ESB_brandmark_strapline_adobe_rgb.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323576" y="487364"/>
            <a:ext cx="117204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chemeClr val="bg1"/>
              </a:buClr>
              <a:buSzPct val="25000"/>
              <a:buFont typeface="Wingdings" panose="05000000000000000000" pitchFamily="2" charset="2"/>
              <a:buNone/>
              <a:defRPr/>
            </a:pPr>
            <a:endParaRPr lang="en-IE" sz="1000"/>
          </a:p>
        </p:txBody>
      </p:sp>
      <p:sp>
        <p:nvSpPr>
          <p:cNvPr id="8" name="Text Placeholder 7"/>
          <p:cNvSpPr>
            <a:spLocks noGrp="1"/>
          </p:cNvSpPr>
          <p:nvPr>
            <p:ph type="body" sz="quarter" idx="10"/>
          </p:nvPr>
        </p:nvSpPr>
        <p:spPr>
          <a:xfrm>
            <a:off x="660400" y="1060449"/>
            <a:ext cx="10830983" cy="558801"/>
          </a:xfrm>
        </p:spPr>
        <p:txBody>
          <a:bodyPr/>
          <a:lstStyle>
            <a:lvl1pPr>
              <a:defRPr sz="20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Edit Master text styles</a:t>
            </a:r>
            <a:endParaRPr lang="en-GB"/>
          </a:p>
        </p:txBody>
      </p:sp>
      <p:sp>
        <p:nvSpPr>
          <p:cNvPr id="9" name="TextBox 8">
            <a:extLst>
              <a:ext uri="{FF2B5EF4-FFF2-40B4-BE49-F238E27FC236}">
                <a16:creationId xmlns:a16="http://schemas.microsoft.com/office/drawing/2014/main" id="{DDC2697A-A7A9-4507-A24B-A35A05EF2EEA}"/>
              </a:ext>
            </a:extLst>
          </p:cNvPr>
          <p:cNvSpPr txBox="1"/>
          <p:nvPr userDrawn="1"/>
        </p:nvSpPr>
        <p:spPr>
          <a:xfrm>
            <a:off x="3254478" y="74634"/>
            <a:ext cx="5683045" cy="184666"/>
          </a:xfrm>
          <a:prstGeom prst="rect">
            <a:avLst/>
          </a:prstGeom>
          <a:noFill/>
        </p:spPr>
        <p:txBody>
          <a:bodyPr wrap="square" lIns="0" tIns="0" rIns="0" bIns="0" rtlCol="0">
            <a:spAutoFit/>
          </a:bodyPr>
          <a:lstStyle/>
          <a:p>
            <a:pPr algn="ctr"/>
            <a:r>
              <a:rPr lang="en-GB" sz="1200" b="1" i="1">
                <a:solidFill>
                  <a:srgbClr val="FF0000"/>
                </a:solidFill>
              </a:rPr>
              <a:t>HIGHLY CONFIDENTIAL</a:t>
            </a:r>
          </a:p>
        </p:txBody>
      </p:sp>
    </p:spTree>
    <p:extLst>
      <p:ext uri="{BB962C8B-B14F-4D97-AF65-F5344CB8AC3E}">
        <p14:creationId xmlns:p14="http://schemas.microsoft.com/office/powerpoint/2010/main" val="297175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B55051-2531-4046-A3DB-3C9B8643CD9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13B55051-2531-4046-A3DB-3C9B8643CD9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60400" y="3677241"/>
            <a:ext cx="9169400" cy="536575"/>
          </a:xfrm>
        </p:spPr>
        <p:txBody>
          <a:bodyPr/>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58295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GB"/>
          </a:p>
        </p:txBody>
      </p:sp>
      <p:sp>
        <p:nvSpPr>
          <p:cNvPr id="4" name="Text Box 12">
            <a:extLst>
              <a:ext uri="{FF2B5EF4-FFF2-40B4-BE49-F238E27FC236}">
                <a16:creationId xmlns:a16="http://schemas.microsoft.com/office/drawing/2014/main" id="{F9344E15-2FE1-404C-8610-31BBFA752BC2}"/>
              </a:ext>
            </a:extLst>
          </p:cNvPr>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4213" rtl="0" eaLnBrk="1" fontAlgn="auto" latinLnBrk="0" hangingPunct="1">
              <a:lnSpc>
                <a:spcPct val="90000"/>
              </a:lnSpc>
              <a:spcBef>
                <a:spcPts val="0"/>
              </a:spcBef>
              <a:spcAft>
                <a:spcPct val="50000"/>
              </a:spcAft>
              <a:buClr>
                <a:srgbClr val="A59D95"/>
              </a:buClr>
              <a:buSzPct val="25000"/>
              <a:buFont typeface="Wingdings" panose="05000000000000000000" pitchFamily="2" charset="2"/>
              <a:buNone/>
              <a:tabLst/>
              <a:defRPr/>
            </a:pPr>
            <a:fld id="{DBD2DFD5-10D2-4B25-9000-3702DC33C19A}" type="slidenum">
              <a:rPr kumimoji="0" lang="en-US" sz="1000" b="0" i="0" u="none" strike="noStrike" kern="1200" cap="none" spc="0" normalizeH="0" baseline="0" noProof="0" smtClean="0">
                <a:ln>
                  <a:noFill/>
                </a:ln>
                <a:solidFill>
                  <a:srgbClr val="A59D95">
                    <a:lumMod val="75000"/>
                  </a:srgbClr>
                </a:solidFill>
                <a:effectLst/>
                <a:uLnTx/>
                <a:uFillTx/>
                <a:latin typeface="Arial" panose="020B0604020202020204" pitchFamily="34" charset="0"/>
                <a:ea typeface="+mn-ea"/>
                <a:cs typeface="Arial" panose="020B0604020202020204" pitchFamily="34" charset="0"/>
              </a:rPr>
              <a:pPr marL="0" marR="0" lvl="0" indent="0" algn="ctr" defTabSz="684213" rtl="0" eaLnBrk="1" fontAlgn="auto" latinLnBrk="0" hangingPunct="1">
                <a:lnSpc>
                  <a:spcPct val="90000"/>
                </a:lnSpc>
                <a:spcBef>
                  <a:spcPts val="0"/>
                </a:spcBef>
                <a:spcAft>
                  <a:spcPct val="50000"/>
                </a:spcAft>
                <a:buClr>
                  <a:srgbClr val="A59D95"/>
                </a:buClr>
                <a:buSzPct val="25000"/>
                <a:buFont typeface="Wingdings" panose="05000000000000000000" pitchFamily="2" charset="2"/>
                <a:buNone/>
                <a:tabLst/>
                <a:defRPr/>
              </a:pPr>
              <a:t>‹#›</a:t>
            </a:fld>
            <a:endParaRPr kumimoji="0" lang="en-US" sz="1000" b="0" i="0" u="none" strike="noStrike" kern="1200" cap="none" spc="0" normalizeH="0" baseline="0" noProof="0">
              <a:ln>
                <a:noFill/>
              </a:ln>
              <a:solidFill>
                <a:srgbClr val="A59D95">
                  <a:lumMod val="75000"/>
                </a:srgb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79F6927-C420-45CB-B1EE-A8A41A26A5C5}"/>
              </a:ext>
            </a:extLst>
          </p:cNvPr>
          <p:cNvSpPr txBox="1"/>
          <p:nvPr userDrawn="1"/>
        </p:nvSpPr>
        <p:spPr>
          <a:xfrm>
            <a:off x="3254478" y="74634"/>
            <a:ext cx="5683045" cy="184666"/>
          </a:xfrm>
          <a:prstGeom prst="rect">
            <a:avLst/>
          </a:prstGeom>
          <a:noFill/>
        </p:spPr>
        <p:txBody>
          <a:bodyPr wrap="square" lIns="0" tIns="0" rIns="0" bIns="0" rtlCol="0">
            <a:spAutoFit/>
          </a:bodyPr>
          <a:lstStyle/>
          <a:p>
            <a:pPr algn="ctr"/>
            <a:r>
              <a:rPr lang="en-GB" sz="1200" b="1" i="1">
                <a:solidFill>
                  <a:srgbClr val="FF0000"/>
                </a:solidFill>
              </a:rPr>
              <a:t>HIGHLY CONFIDENTIAL</a:t>
            </a:r>
          </a:p>
        </p:txBody>
      </p:sp>
    </p:spTree>
    <p:extLst>
      <p:ext uri="{BB962C8B-B14F-4D97-AF65-F5344CB8AC3E}">
        <p14:creationId xmlns:p14="http://schemas.microsoft.com/office/powerpoint/2010/main" val="24067150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554">
          <p15:clr>
            <a:srgbClr val="FBAE40"/>
          </p15:clr>
        </p15:guide>
        <p15:guide id="2" pos="2880">
          <p15:clr>
            <a:srgbClr val="FBAE40"/>
          </p15:clr>
        </p15:guide>
        <p15:guide id="3" pos="226">
          <p15:clr>
            <a:srgbClr val="FBAE40"/>
          </p15:clr>
        </p15:guide>
        <p15:guide id="4" pos="5534">
          <p15:clr>
            <a:srgbClr val="FBAE40"/>
          </p15:clr>
        </p15:guide>
        <p15:guide id="5" orient="horz" pos="146">
          <p15:clr>
            <a:srgbClr val="FBAE40"/>
          </p15:clr>
        </p15:guide>
        <p15:guide id="6" orient="horz" pos="599">
          <p15:clr>
            <a:srgbClr val="FBAE40"/>
          </p15:clr>
        </p15:guide>
        <p15:guide id="7" pos="3016">
          <p15:clr>
            <a:srgbClr val="FBAE40"/>
          </p15:clr>
        </p15:guide>
        <p15:guide id="8" pos="2744">
          <p15:clr>
            <a:srgbClr val="FBAE40"/>
          </p15:clr>
        </p15:guide>
        <p15:guide id="9" orient="horz" pos="872">
          <p15:clr>
            <a:srgbClr val="FBAE40"/>
          </p15:clr>
        </p15:guide>
        <p15:guide id="10" orient="horz" pos="917">
          <p15:clr>
            <a:srgbClr val="FBAE40"/>
          </p15:clr>
        </p15:guide>
        <p15:guide id="11" orient="horz" pos="3049">
          <p15:clr>
            <a:srgbClr val="FBAE40"/>
          </p15:clr>
        </p15:guide>
        <p15:guide id="12" orient="horz" pos="31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9" name="Textplatzhalter 2"/>
          <p:cNvSpPr>
            <a:spLocks noGrp="1"/>
          </p:cNvSpPr>
          <p:nvPr>
            <p:ph type="body" idx="13"/>
          </p:nvPr>
        </p:nvSpPr>
        <p:spPr bwMode="auto">
          <a:xfrm>
            <a:off x="624421" y="1102301"/>
            <a:ext cx="10943167" cy="562987"/>
          </a:xfrm>
          <a:prstGeom prst="rect">
            <a:avLst/>
          </a:prstGeom>
          <a:noFill/>
        </p:spPr>
        <p:txBody>
          <a:bodyPr wrap="square" lIns="0" tIns="72000" rIns="0" bIns="36000">
            <a:noAutofit/>
          </a:bodyPr>
          <a:lstStyle>
            <a:lvl1pPr marL="0" indent="0">
              <a:buNone/>
              <a:defRPr lang="de-DE" sz="2133" b="1" dirty="0" smtClean="0">
                <a:solidFill>
                  <a:schemeClr val="accent1"/>
                </a:solidFill>
                <a:latin typeface="Calibri" panose="020F0502020204030204" pitchFamily="34" charset="0"/>
                <a:ea typeface="+mn-ea"/>
                <a:cs typeface="+mn-cs"/>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marL="176205" lvl="0" indent="-176205" algn="l" rtl="0" eaLnBrk="1" fontAlgn="base" hangingPunct="1">
              <a:spcBef>
                <a:spcPts val="800"/>
              </a:spcBef>
              <a:spcAft>
                <a:spcPct val="0"/>
              </a:spcAft>
              <a:buClr>
                <a:schemeClr val="tx1"/>
              </a:buClr>
              <a:buFontTx/>
              <a:buNone/>
            </a:pPr>
            <a:r>
              <a:rPr lang="en-US" noProof="0"/>
              <a:t>Edit Master text styles</a:t>
            </a:r>
          </a:p>
        </p:txBody>
      </p:sp>
      <p:sp>
        <p:nvSpPr>
          <p:cNvPr id="4" name="Titel 3"/>
          <p:cNvSpPr>
            <a:spLocks noGrp="1"/>
          </p:cNvSpPr>
          <p:nvPr>
            <p:ph type="title"/>
          </p:nvPr>
        </p:nvSpPr>
        <p:spPr bwMode="auto"/>
        <p:txBody>
          <a:bodyPr/>
          <a:lstStyle>
            <a:lvl1pPr>
              <a:defRPr>
                <a:latin typeface="Calibri" panose="020F0502020204030204" pitchFamily="34" charset="0"/>
              </a:defRPr>
            </a:lvl1pPr>
          </a:lstStyle>
          <a:p>
            <a:r>
              <a:rPr lang="en-US"/>
              <a:t>Click to edit Master title style</a:t>
            </a:r>
            <a:endParaRPr lang="de-DE"/>
          </a:p>
        </p:txBody>
      </p:sp>
      <p:sp>
        <p:nvSpPr>
          <p:cNvPr id="5" name="Inhaltsplatzhalter 2"/>
          <p:cNvSpPr>
            <a:spLocks noGrp="1"/>
          </p:cNvSpPr>
          <p:nvPr>
            <p:ph idx="1" hasCustomPrompt="1"/>
          </p:nvPr>
        </p:nvSpPr>
        <p:spPr bwMode="auto">
          <a:xfrm>
            <a:off x="624421" y="1665290"/>
            <a:ext cx="10943167" cy="4787900"/>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79992" indent="-179992"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Calibri" panose="020F0502020204030204" pitchFamily="34" charset="0"/>
                <a:ea typeface="+mn-ea"/>
                <a:cs typeface="+mn-cs"/>
              </a:defRPr>
            </a:lvl1pPr>
            <a:lvl2pPr marL="359982" indent="-179992"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Calibri" panose="020F0502020204030204" pitchFamily="34" charset="0"/>
                <a:ea typeface="+mn-ea"/>
                <a:cs typeface="+mn-cs"/>
              </a:defRPr>
            </a:lvl2pPr>
            <a:lvl3pPr marL="539724" indent="-143992"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Calibri" panose="020F0502020204030204" pitchFamily="34" charset="0"/>
                <a:ea typeface="+mn-ea"/>
                <a:cs typeface="+mn-cs"/>
              </a:defRPr>
            </a:lvl3pPr>
            <a:lvl4pPr marL="683966" indent="-143992"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Calibri" panose="020F0502020204030204" pitchFamily="34" charset="0"/>
                <a:ea typeface="+mn-ea"/>
                <a:cs typeface="+mn-cs"/>
              </a:defRPr>
            </a:lvl4pPr>
            <a:lvl5pPr marL="827958" indent="-107995" algn="l" rtl="0" eaLnBrk="1" fontAlgn="base" hangingPunct="1">
              <a:spcBef>
                <a:spcPts val="300"/>
              </a:spcBef>
              <a:spcAft>
                <a:spcPts val="300"/>
              </a:spcAft>
              <a:buClr>
                <a:schemeClr val="tx1"/>
              </a:buClr>
              <a:buFont typeface="Arial" pitchFamily="34" charset="0"/>
              <a:defRPr lang="de-DE" sz="1100" dirty="0">
                <a:solidFill>
                  <a:schemeClr val="tx1"/>
                </a:solidFill>
                <a:latin typeface="Calibri" panose="020F0502020204030204" pitchFamily="34" charset="0"/>
                <a:ea typeface="+mn-ea"/>
                <a:cs typeface="+mn-cs"/>
              </a:defRPr>
            </a:lvl5pPr>
          </a:lstStyle>
          <a:p>
            <a:pPr lvl="0"/>
            <a:r>
              <a:rPr lang="en-US" noProof="0"/>
              <a:t>Bullet 1</a:t>
            </a:r>
          </a:p>
          <a:p>
            <a:pPr lvl="1"/>
            <a:r>
              <a:rPr lang="en-US" noProof="0"/>
              <a:t>Bullet 2</a:t>
            </a:r>
          </a:p>
          <a:p>
            <a:pPr lvl="2"/>
            <a:r>
              <a:rPr lang="en-US" noProof="0"/>
              <a:t>Bullet 3</a:t>
            </a:r>
          </a:p>
          <a:p>
            <a:pPr lvl="3"/>
            <a:r>
              <a:rPr lang="en-US" noProof="0"/>
              <a:t>Bullet 4</a:t>
            </a:r>
          </a:p>
          <a:p>
            <a:pPr lvl="4"/>
            <a:r>
              <a:rPr lang="en-US" noProof="0"/>
              <a:t>Bullet 5</a:t>
            </a:r>
          </a:p>
        </p:txBody>
      </p:sp>
      <p:sp>
        <p:nvSpPr>
          <p:cNvPr id="6" name="Text Box 12">
            <a:extLst>
              <a:ext uri="{FF2B5EF4-FFF2-40B4-BE49-F238E27FC236}">
                <a16:creationId xmlns:a16="http://schemas.microsoft.com/office/drawing/2014/main" id="{182C450E-EBF2-4BB5-92D2-E8175BD184C2}"/>
              </a:ext>
            </a:extLst>
          </p:cNvPr>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4213" rtl="0" eaLnBrk="1" fontAlgn="auto" latinLnBrk="0" hangingPunct="1">
              <a:lnSpc>
                <a:spcPct val="90000"/>
              </a:lnSpc>
              <a:spcBef>
                <a:spcPts val="0"/>
              </a:spcBef>
              <a:spcAft>
                <a:spcPct val="50000"/>
              </a:spcAft>
              <a:buClr>
                <a:srgbClr val="A59D95"/>
              </a:buClr>
              <a:buSzPct val="25000"/>
              <a:buFont typeface="Wingdings" panose="05000000000000000000" pitchFamily="2" charset="2"/>
              <a:buNone/>
              <a:tabLst/>
              <a:defRPr/>
            </a:pPr>
            <a:fld id="{DBD2DFD5-10D2-4B25-9000-3702DC33C19A}" type="slidenum">
              <a:rPr kumimoji="0" lang="en-US" sz="1000" b="0" i="0" u="none" strike="noStrike" kern="1200" cap="none" spc="0" normalizeH="0" baseline="0" noProof="0" smtClean="0">
                <a:ln>
                  <a:noFill/>
                </a:ln>
                <a:solidFill>
                  <a:srgbClr val="A59D95">
                    <a:lumMod val="75000"/>
                  </a:srgbClr>
                </a:solidFill>
                <a:effectLst/>
                <a:uLnTx/>
                <a:uFillTx/>
                <a:latin typeface="Arial" panose="020B0604020202020204" pitchFamily="34" charset="0"/>
                <a:ea typeface="+mn-ea"/>
                <a:cs typeface="Arial" panose="020B0604020202020204" pitchFamily="34" charset="0"/>
              </a:rPr>
              <a:pPr marL="0" marR="0" lvl="0" indent="0" algn="ctr" defTabSz="684213" rtl="0" eaLnBrk="1" fontAlgn="auto" latinLnBrk="0" hangingPunct="1">
                <a:lnSpc>
                  <a:spcPct val="90000"/>
                </a:lnSpc>
                <a:spcBef>
                  <a:spcPts val="0"/>
                </a:spcBef>
                <a:spcAft>
                  <a:spcPct val="50000"/>
                </a:spcAft>
                <a:buClr>
                  <a:srgbClr val="A59D95"/>
                </a:buClr>
                <a:buSzPct val="25000"/>
                <a:buFont typeface="Wingdings" panose="05000000000000000000" pitchFamily="2" charset="2"/>
                <a:buNone/>
                <a:tabLst/>
                <a:defRPr/>
              </a:pPr>
              <a:t>‹#›</a:t>
            </a:fld>
            <a:endParaRPr kumimoji="0" lang="en-US" sz="1000" b="0" i="0" u="none" strike="noStrike" kern="1200" cap="none" spc="0" normalizeH="0" baseline="0" noProof="0">
              <a:ln>
                <a:noFill/>
              </a:ln>
              <a:solidFill>
                <a:srgbClr val="A59D95">
                  <a:lumMod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4EF8C64-5647-4081-9231-236A7DAD62AB}"/>
              </a:ext>
            </a:extLst>
          </p:cNvPr>
          <p:cNvSpPr txBox="1"/>
          <p:nvPr userDrawn="1"/>
        </p:nvSpPr>
        <p:spPr>
          <a:xfrm>
            <a:off x="3254478" y="74634"/>
            <a:ext cx="5683045" cy="184666"/>
          </a:xfrm>
          <a:prstGeom prst="rect">
            <a:avLst/>
          </a:prstGeom>
          <a:noFill/>
        </p:spPr>
        <p:txBody>
          <a:bodyPr wrap="square" lIns="0" tIns="0" rIns="0" bIns="0" rtlCol="0">
            <a:spAutoFit/>
          </a:bodyPr>
          <a:lstStyle/>
          <a:p>
            <a:pPr algn="ctr"/>
            <a:r>
              <a:rPr lang="en-GB" sz="1200" b="1" i="1">
                <a:solidFill>
                  <a:srgbClr val="FF0000"/>
                </a:solidFill>
              </a:rPr>
              <a:t>HIGHLY CONFIDENTIAL</a:t>
            </a:r>
          </a:p>
        </p:txBody>
      </p:sp>
    </p:spTree>
    <p:extLst>
      <p:ext uri="{BB962C8B-B14F-4D97-AF65-F5344CB8AC3E}">
        <p14:creationId xmlns:p14="http://schemas.microsoft.com/office/powerpoint/2010/main" val="248225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F0368-ED71-4380-8A0A-C8EC1E4B6E2D}" type="datetimeFigureOut">
              <a:rPr lang="en-IE" smtClean="0"/>
              <a:t>30/03/2023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1347801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SB_brandmark_strapline_adobe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091" y="361633"/>
            <a:ext cx="2183214"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Grp="1" noChangeArrowheads="1"/>
          </p:cNvSpPr>
          <p:nvPr>
            <p:ph type="ctrTitle"/>
          </p:nvPr>
        </p:nvSpPr>
        <p:spPr>
          <a:xfrm>
            <a:off x="2500800" y="2503489"/>
            <a:ext cx="8805333" cy="619125"/>
          </a:xfrm>
        </p:spPr>
        <p:txBody>
          <a:bodyPr anchor="b"/>
          <a:lstStyle>
            <a:lvl1pPr>
              <a:defRPr sz="3200"/>
            </a:lvl1pPr>
          </a:lstStyle>
          <a:p>
            <a:pPr lvl="0"/>
            <a:r>
              <a:rPr lang="en-US" noProof="0"/>
              <a:t>Click to edit Master title style</a:t>
            </a:r>
          </a:p>
        </p:txBody>
      </p:sp>
      <p:sp>
        <p:nvSpPr>
          <p:cNvPr id="3077" name="Rectangle 9"/>
          <p:cNvSpPr>
            <a:spLocks noGrp="1" noChangeArrowheads="1"/>
          </p:cNvSpPr>
          <p:nvPr>
            <p:ph type="subTitle" idx="1"/>
          </p:nvPr>
        </p:nvSpPr>
        <p:spPr>
          <a:xfrm>
            <a:off x="2500800" y="3133726"/>
            <a:ext cx="8805333" cy="619125"/>
          </a:xfrm>
        </p:spPr>
        <p:txBody>
          <a:bodyPr/>
          <a:lstStyle>
            <a:lvl1pPr>
              <a:defRPr>
                <a:solidFill>
                  <a:schemeClr val="tx1"/>
                </a:solidFill>
              </a:defRPr>
            </a:lvl1pPr>
          </a:lstStyle>
          <a:p>
            <a:pPr lvl="0"/>
            <a:r>
              <a:rPr lang="en-US" noProof="0"/>
              <a:t>Click to edit Master subtitle style</a:t>
            </a:r>
          </a:p>
        </p:txBody>
      </p:sp>
      <p:sp>
        <p:nvSpPr>
          <p:cNvPr id="7" name="Text Box 12"/>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rgbClr val="FFFFFF"/>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rgbClr val="FFFFFF"/>
              </a:solidFill>
            </a:endParaRPr>
          </a:p>
        </p:txBody>
      </p:sp>
      <p:sp>
        <p:nvSpPr>
          <p:cNvPr id="8" name="Footer Placeholder 50"/>
          <p:cNvSpPr txBox="1">
            <a:spLocks/>
          </p:cNvSpPr>
          <p:nvPr userDrawn="1"/>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 esb.ie</a:t>
            </a:r>
          </a:p>
        </p:txBody>
      </p:sp>
      <p:sp>
        <p:nvSpPr>
          <p:cNvPr id="3" name="Text Placeholder 2"/>
          <p:cNvSpPr>
            <a:spLocks noGrp="1"/>
          </p:cNvSpPr>
          <p:nvPr>
            <p:ph type="body" sz="quarter" idx="10"/>
          </p:nvPr>
        </p:nvSpPr>
        <p:spPr>
          <a:xfrm>
            <a:off x="2500800" y="4102100"/>
            <a:ext cx="3208337" cy="247831"/>
          </a:xfrm>
        </p:spPr>
        <p:txBody>
          <a:bodyPr/>
          <a:lstStyle>
            <a:lvl1pPr>
              <a:defRPr sz="1200" b="0"/>
            </a:lvl1pPr>
            <a:lvl2pPr>
              <a:defRPr sz="1200" b="0"/>
            </a:lvl2pPr>
            <a:lvl3pPr>
              <a:defRPr sz="1200" b="0"/>
            </a:lvl3pPr>
            <a:lvl4pPr>
              <a:defRPr sz="1200" b="0"/>
            </a:lvl4pPr>
            <a:lvl5pPr>
              <a:defRPr sz="1200" b="0"/>
            </a:lvl5pPr>
          </a:lstStyle>
          <a:p>
            <a:pPr lvl="0"/>
            <a:r>
              <a:rPr lang="en-US"/>
              <a:t>Edit Master text styles</a:t>
            </a:r>
            <a:endParaRPr lang="en-GB"/>
          </a:p>
        </p:txBody>
      </p:sp>
      <p:sp>
        <p:nvSpPr>
          <p:cNvPr id="9" name="TextBox 8">
            <a:extLst>
              <a:ext uri="{FF2B5EF4-FFF2-40B4-BE49-F238E27FC236}">
                <a16:creationId xmlns:a16="http://schemas.microsoft.com/office/drawing/2014/main" id="{A64265C1-D56A-4476-A0AD-43F6B3E64757}"/>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277492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95F885-8D24-475D-AD35-8FD00ABF18E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A295F885-8D24-475D-AD35-8FD00ABF18E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IE"/>
          </a:p>
        </p:txBody>
      </p:sp>
      <p:sp>
        <p:nvSpPr>
          <p:cNvPr id="3" name="Text Box 12"/>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chemeClr val="bg1">
                    <a:lumMod val="75000"/>
                  </a:schemeClr>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chemeClr val="bg1">
                  <a:lumMod val="75000"/>
                </a:schemeClr>
              </a:solidFill>
            </a:endParaRPr>
          </a:p>
        </p:txBody>
      </p:sp>
      <p:sp>
        <p:nvSpPr>
          <p:cNvPr id="4" name="Footer Placeholder 50"/>
          <p:cNvSpPr txBox="1">
            <a:spLocks/>
          </p:cNvSpPr>
          <p:nvPr userDrawn="1"/>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chemeClr val="bg1">
                    <a:lumMod val="75000"/>
                  </a:schemeClr>
                </a:solidFill>
              </a:rPr>
              <a:t> esb.ie</a:t>
            </a:r>
          </a:p>
        </p:txBody>
      </p:sp>
      <p:pic>
        <p:nvPicPr>
          <p:cNvPr id="5" name="Picture 47" descr="ESB_brandmark_strapline_adobe_rgb.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323576" y="487364"/>
            <a:ext cx="117204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chemeClr val="bg1"/>
              </a:buClr>
              <a:buSzPct val="25000"/>
              <a:buFont typeface="Wingdings" panose="05000000000000000000" pitchFamily="2" charset="2"/>
              <a:buNone/>
              <a:defRPr/>
            </a:pPr>
            <a:endParaRPr lang="en-IE" sz="1000"/>
          </a:p>
        </p:txBody>
      </p:sp>
      <p:sp>
        <p:nvSpPr>
          <p:cNvPr id="8" name="Text Placeholder 7"/>
          <p:cNvSpPr>
            <a:spLocks noGrp="1"/>
          </p:cNvSpPr>
          <p:nvPr>
            <p:ph type="body" sz="quarter" idx="10"/>
          </p:nvPr>
        </p:nvSpPr>
        <p:spPr>
          <a:xfrm>
            <a:off x="660400" y="1060449"/>
            <a:ext cx="10830983" cy="558801"/>
          </a:xfrm>
        </p:spPr>
        <p:txBody>
          <a:bodyPr/>
          <a:lstStyle>
            <a:lvl1pPr>
              <a:defRPr sz="20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Edit Master text styles</a:t>
            </a:r>
            <a:endParaRPr lang="en-GB"/>
          </a:p>
        </p:txBody>
      </p:sp>
      <p:sp>
        <p:nvSpPr>
          <p:cNvPr id="9" name="TextBox 8">
            <a:extLst>
              <a:ext uri="{FF2B5EF4-FFF2-40B4-BE49-F238E27FC236}">
                <a16:creationId xmlns:a16="http://schemas.microsoft.com/office/drawing/2014/main" id="{DF4A2F4D-6B4E-4E4B-AE69-9815C50DA57B}"/>
              </a:ext>
            </a:extLst>
          </p:cNvPr>
          <p:cNvSpPr txBox="1"/>
          <p:nvPr userDrawn="1"/>
        </p:nvSpPr>
        <p:spPr>
          <a:xfrm>
            <a:off x="3254478" y="74634"/>
            <a:ext cx="5683045" cy="184666"/>
          </a:xfrm>
          <a:prstGeom prst="rect">
            <a:avLst/>
          </a:prstGeom>
          <a:noFill/>
        </p:spPr>
        <p:txBody>
          <a:bodyPr wrap="square" lIns="0" tIns="0" rIns="0" bIns="0" rtlCol="0">
            <a:spAutoFit/>
          </a:bodyPr>
          <a:lstStyle/>
          <a:p>
            <a:pPr algn="ctr"/>
            <a:r>
              <a:rPr lang="en-GB" sz="1200" b="1" i="1">
                <a:solidFill>
                  <a:srgbClr val="FF0000"/>
                </a:solidFill>
              </a:rPr>
              <a:t>HIGHLY CONFIDENTIAL</a:t>
            </a:r>
          </a:p>
        </p:txBody>
      </p:sp>
    </p:spTree>
    <p:extLst>
      <p:ext uri="{BB962C8B-B14F-4D97-AF65-F5344CB8AC3E}">
        <p14:creationId xmlns:p14="http://schemas.microsoft.com/office/powerpoint/2010/main" val="3029651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95F885-8D24-475D-AD35-8FD00ABF18E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A295F885-8D24-475D-AD35-8FD00ABF18E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Text Box 12"/>
          <p:cNvSpPr txBox="1">
            <a:spLocks noChangeArrowheads="1"/>
          </p:cNvSpPr>
          <p:nvPr userDrawn="1"/>
        </p:nvSpPr>
        <p:spPr bwMode="auto">
          <a:xfrm>
            <a:off x="80434" y="63833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chemeClr val="bg1">
                    <a:lumMod val="75000"/>
                  </a:schemeClr>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chemeClr val="bg1">
                  <a:lumMod val="75000"/>
                </a:schemeClr>
              </a:solidFill>
            </a:endParaRPr>
          </a:p>
        </p:txBody>
      </p:sp>
    </p:spTree>
    <p:extLst>
      <p:ext uri="{BB962C8B-B14F-4D97-AF65-F5344CB8AC3E}">
        <p14:creationId xmlns:p14="http://schemas.microsoft.com/office/powerpoint/2010/main" val="117573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3B55051-2531-4046-A3DB-3C9B8643CD9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13B55051-2531-4046-A3DB-3C9B8643CD9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60400" y="3677241"/>
            <a:ext cx="9169400" cy="536575"/>
          </a:xfrm>
        </p:spPr>
        <p:txBody>
          <a:bodyPr/>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218432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601396" y="1353771"/>
            <a:ext cx="11163300" cy="469741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80F0368-ED71-4380-8A0A-C8EC1E4B6E2D}" type="datetimeFigureOut">
              <a:rPr lang="en-IE" smtClean="0"/>
              <a:pPr/>
              <a:t>30/03/2023</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
        <p:nvSpPr>
          <p:cNvPr id="3" name="TextBox 2">
            <a:extLst>
              <a:ext uri="{FF2B5EF4-FFF2-40B4-BE49-F238E27FC236}">
                <a16:creationId xmlns:a16="http://schemas.microsoft.com/office/drawing/2014/main" id="{B04FCE94-021C-42F1-818C-5E072905B734}"/>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26547157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 y="1718"/>
            <a:ext cx="12195042" cy="6856282"/>
          </a:xfrm>
          <a:prstGeom prst="rect">
            <a:avLst/>
          </a:prstGeom>
          <a:noFill/>
          <a:ln>
            <a:noFill/>
          </a:ln>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880" indent="0" algn="ctr">
              <a:buNone/>
              <a:defRPr sz="1500"/>
            </a:lvl2pPr>
            <a:lvl3pPr marL="685761" indent="0" algn="ctr">
              <a:buNone/>
              <a:defRPr sz="1350"/>
            </a:lvl3pPr>
            <a:lvl4pPr marL="1028641" indent="0" algn="ctr">
              <a:buNone/>
              <a:defRPr sz="1200"/>
            </a:lvl4pPr>
            <a:lvl5pPr marL="1371521" indent="0" algn="ctr">
              <a:buNone/>
              <a:defRPr sz="1200"/>
            </a:lvl5pPr>
            <a:lvl6pPr marL="1714402" indent="0" algn="ctr">
              <a:buNone/>
              <a:defRPr sz="1200"/>
            </a:lvl6pPr>
            <a:lvl7pPr marL="2057282" indent="0" algn="ctr">
              <a:buNone/>
              <a:defRPr sz="1200"/>
            </a:lvl7pPr>
            <a:lvl8pPr marL="2400162" indent="0" algn="ctr">
              <a:buNone/>
              <a:defRPr sz="1200"/>
            </a:lvl8pPr>
            <a:lvl9pPr marL="2743043"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pic>
        <p:nvPicPr>
          <p:cNvPr id="9" name="Picture 8"/>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21756" y="357939"/>
            <a:ext cx="2275027" cy="902226"/>
          </a:xfrm>
          <a:prstGeom prst="rect">
            <a:avLst/>
          </a:prstGeom>
        </p:spPr>
      </p:pic>
    </p:spTree>
    <p:extLst>
      <p:ext uri="{BB962C8B-B14F-4D97-AF65-F5344CB8AC3E}">
        <p14:creationId xmlns:p14="http://schemas.microsoft.com/office/powerpoint/2010/main" val="5442061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 y="1718"/>
            <a:ext cx="12195042" cy="6856282"/>
          </a:xfrm>
          <a:prstGeom prst="rect">
            <a:avLst/>
          </a:prstGeom>
          <a:noFill/>
          <a:ln>
            <a:noFill/>
          </a:ln>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pic>
        <p:nvPicPr>
          <p:cNvPr id="9" name="Picture 8"/>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21756" y="357938"/>
            <a:ext cx="2275027" cy="902226"/>
          </a:xfrm>
          <a:prstGeom prst="rect">
            <a:avLst/>
          </a:prstGeom>
        </p:spPr>
      </p:pic>
    </p:spTree>
    <p:extLst>
      <p:ext uri="{BB962C8B-B14F-4D97-AF65-F5344CB8AC3E}">
        <p14:creationId xmlns:p14="http://schemas.microsoft.com/office/powerpoint/2010/main" val="327580716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281035"/>
            <a:ext cx="11163300" cy="469741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80F0368-ED71-4380-8A0A-C8EC1E4B6E2D}" type="datetimeFigureOut">
              <a:rPr lang="en-IE" smtClean="0"/>
              <a:pPr/>
              <a:t>30/03/2023</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65471579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p>
            <a:fld id="{380F0368-ED71-4380-8A0A-C8EC1E4B6E2D}" type="datetimeFigureOut">
              <a:rPr lang="en-IE" smtClean="0"/>
              <a:t>30/03/2023</a:t>
            </a:fld>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endParaRPr lang="en-IE"/>
          </a:p>
        </p:txBody>
      </p:sp>
      <p:sp>
        <p:nvSpPr>
          <p:cNvPr id="6" name="Slide Number Placeholder 5"/>
          <p:cNvSpPr>
            <a:spLocks noGrp="1"/>
          </p:cNvSpPr>
          <p:nvPr>
            <p:ph type="sldNum" sz="quarter" idx="12"/>
          </p:nvPr>
        </p:nvSpPr>
        <p:spPr/>
        <p:txBody>
          <a:bodyPr/>
          <a:lstStyle>
            <a:lvl1pPr algn="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9843" y="5938082"/>
            <a:ext cx="1650207" cy="652430"/>
          </a:xfrm>
          <a:prstGeom prst="rect">
            <a:avLst/>
          </a:prstGeom>
        </p:spPr>
      </p:pic>
      <p:sp>
        <p:nvSpPr>
          <p:cNvPr id="9" name="TextBox 8">
            <a:extLst>
              <a:ext uri="{FF2B5EF4-FFF2-40B4-BE49-F238E27FC236}">
                <a16:creationId xmlns:a16="http://schemas.microsoft.com/office/drawing/2014/main" id="{65AD1689-BF9D-4149-8F78-E7F633612B77}"/>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2964832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1" y="1718"/>
            <a:ext cx="12195042" cy="6856282"/>
          </a:xfrm>
          <a:prstGeom prst="rect">
            <a:avLst/>
          </a:prstGeom>
          <a:noFill/>
          <a:ln>
            <a:noFill/>
          </a:ln>
        </p:spPr>
      </p:pic>
      <p:sp>
        <p:nvSpPr>
          <p:cNvPr id="2" name="Title 1"/>
          <p:cNvSpPr>
            <a:spLocks noGrp="1"/>
          </p:cNvSpPr>
          <p:nvPr>
            <p:ph type="ctrTitle"/>
          </p:nvPr>
        </p:nvSpPr>
        <p:spPr>
          <a:xfrm>
            <a:off x="1617972" y="1358537"/>
            <a:ext cx="5376000" cy="1591036"/>
          </a:xfrm>
        </p:spPr>
        <p:txBody>
          <a:bodyPr bIns="36000" anchor="b">
            <a:normAutofit/>
          </a:bodyPr>
          <a:lstStyle>
            <a:lvl1pPr algn="l">
              <a:lnSpc>
                <a:spcPct val="90000"/>
              </a:lnSpc>
              <a:defRPr sz="3200" b="0" baseline="0">
                <a:solidFill>
                  <a:schemeClr val="tx1"/>
                </a:solidFill>
              </a:defRPr>
            </a:lvl1pPr>
          </a:lstStyle>
          <a:p>
            <a:r>
              <a:rPr lang="en-US"/>
              <a:t>Click to edit Master title style</a:t>
            </a:r>
            <a:endParaRPr lang="en-IE"/>
          </a:p>
        </p:txBody>
      </p:sp>
      <p:sp>
        <p:nvSpPr>
          <p:cNvPr id="3" name="Subtitle 2"/>
          <p:cNvSpPr>
            <a:spLocks noGrp="1"/>
          </p:cNvSpPr>
          <p:nvPr>
            <p:ph type="subTitle" idx="1"/>
          </p:nvPr>
        </p:nvSpPr>
        <p:spPr>
          <a:xfrm>
            <a:off x="1617972" y="2890838"/>
            <a:ext cx="5376000" cy="1001712"/>
          </a:xfrm>
        </p:spPr>
        <p:txBody>
          <a:bodyPr tIns="3600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solidFill>
                  <a:schemeClr val="tx2"/>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A13BAFD-C6E1-49C5-8C3D-26FF884B8F3D}" type="slidenum">
              <a:rPr lang="en-IE" smtClean="0"/>
              <a:pPr/>
              <a:t>‹#›</a:t>
            </a:fld>
            <a:endParaRPr lang="en-IE"/>
          </a:p>
        </p:txBody>
      </p:sp>
      <p:pic>
        <p:nvPicPr>
          <p:cNvPr id="9" name="Picture 8"/>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321756" y="357938"/>
            <a:ext cx="2275027" cy="902226"/>
          </a:xfrm>
          <a:prstGeom prst="rect">
            <a:avLst/>
          </a:prstGeom>
        </p:spPr>
      </p:pic>
    </p:spTree>
    <p:extLst>
      <p:ext uri="{BB962C8B-B14F-4D97-AF65-F5344CB8AC3E}">
        <p14:creationId xmlns:p14="http://schemas.microsoft.com/office/powerpoint/2010/main" val="258272520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80F0368-ED71-4380-8A0A-C8EC1E4B6E2D}" type="datetimeFigureOut">
              <a:rPr lang="en-IE" smtClean="0"/>
              <a:pPr/>
              <a:t>30/03/2023</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65471579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4"/>
            <a:ext cx="12195050" cy="6856287"/>
          </a:xfrm>
          <a:prstGeom prst="rect">
            <a:avLst/>
          </a:prstGeom>
        </p:spPr>
      </p:pic>
      <p:sp>
        <p:nvSpPr>
          <p:cNvPr id="2" name="Title 1"/>
          <p:cNvSpPr>
            <a:spLocks noGrp="1"/>
          </p:cNvSpPr>
          <p:nvPr>
            <p:ph type="title"/>
          </p:nvPr>
        </p:nvSpPr>
        <p:spPr>
          <a:xfrm>
            <a:off x="1085306" y="81238"/>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4"/>
            <a:ext cx="9217570" cy="1500187"/>
          </a:xfrm>
        </p:spPr>
        <p:txBody>
          <a:bodyPr/>
          <a:lstStyle>
            <a:lvl1pPr marL="0" indent="0">
              <a:buNone/>
              <a:defRPr sz="1800">
                <a:solidFill>
                  <a:schemeClr val="accent1"/>
                </a:solidFill>
              </a:defRPr>
            </a:lvl1pPr>
            <a:lvl2pPr marL="342880" indent="0">
              <a:buNone/>
              <a:defRPr sz="1500">
                <a:solidFill>
                  <a:schemeClr val="tx1">
                    <a:tint val="75000"/>
                  </a:schemeClr>
                </a:solidFill>
              </a:defRPr>
            </a:lvl2pPr>
            <a:lvl3pPr marL="685761" indent="0">
              <a:buNone/>
              <a:defRPr sz="1350">
                <a:solidFill>
                  <a:schemeClr val="tx1">
                    <a:tint val="75000"/>
                  </a:schemeClr>
                </a:solidFill>
              </a:defRPr>
            </a:lvl3pPr>
            <a:lvl4pPr marL="1028641" indent="0">
              <a:buNone/>
              <a:defRPr sz="1200">
                <a:solidFill>
                  <a:schemeClr val="tx1">
                    <a:tint val="75000"/>
                  </a:schemeClr>
                </a:solidFill>
              </a:defRPr>
            </a:lvl4pPr>
            <a:lvl5pPr marL="1371521"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2" indent="0">
              <a:buNone/>
              <a:defRPr sz="1200">
                <a:solidFill>
                  <a:schemeClr val="tx1">
                    <a:tint val="75000"/>
                  </a:schemeClr>
                </a:solidFill>
              </a:defRPr>
            </a:lvl8pPr>
            <a:lvl9pPr marL="274304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p>
            <a:fld id="{380F0368-ED71-4380-8A0A-C8EC1E4B6E2D}" type="datetimeFigureOut">
              <a:rPr lang="en-IE" smtClean="0"/>
              <a:t>30/03/2023</a:t>
            </a:fld>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endParaRPr lang="en-IE"/>
          </a:p>
        </p:txBody>
      </p:sp>
      <p:sp>
        <p:nvSpPr>
          <p:cNvPr id="6" name="Slide Number Placeholder 5"/>
          <p:cNvSpPr>
            <a:spLocks noGrp="1"/>
          </p:cNvSpPr>
          <p:nvPr>
            <p:ph type="sldNum" sz="quarter" idx="12"/>
          </p:nvPr>
        </p:nvSpPr>
        <p:spPr/>
        <p:txBody>
          <a:bodyPr/>
          <a:lstStyle>
            <a:lvl1pPr algn="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9844" y="5938082"/>
            <a:ext cx="1650207" cy="652430"/>
          </a:xfrm>
          <a:prstGeom prst="rect">
            <a:avLst/>
          </a:prstGeom>
        </p:spPr>
      </p:pic>
    </p:spTree>
    <p:extLst>
      <p:ext uri="{BB962C8B-B14F-4D97-AF65-F5344CB8AC3E}">
        <p14:creationId xmlns:p14="http://schemas.microsoft.com/office/powerpoint/2010/main" val="2253154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4"/>
            <a:ext cx="12195050" cy="6856287"/>
          </a:xfrm>
          <a:prstGeom prst="rect">
            <a:avLst/>
          </a:prstGeom>
        </p:spPr>
      </p:pic>
      <p:sp>
        <p:nvSpPr>
          <p:cNvPr id="2" name="Title 1"/>
          <p:cNvSpPr>
            <a:spLocks noGrp="1"/>
          </p:cNvSpPr>
          <p:nvPr>
            <p:ph type="title"/>
          </p:nvPr>
        </p:nvSpPr>
        <p:spPr>
          <a:xfrm>
            <a:off x="1079414" y="81238"/>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4"/>
            <a:ext cx="9223462" cy="1500187"/>
          </a:xfrm>
        </p:spPr>
        <p:txBody>
          <a:bodyPr/>
          <a:lstStyle>
            <a:lvl1pPr marL="0" indent="0">
              <a:buNone/>
              <a:defRPr sz="1800">
                <a:solidFill>
                  <a:schemeClr val="tx2"/>
                </a:solidFill>
              </a:defRPr>
            </a:lvl1pPr>
            <a:lvl2pPr marL="342880" indent="0">
              <a:buNone/>
              <a:defRPr sz="1500">
                <a:solidFill>
                  <a:schemeClr val="tx1">
                    <a:tint val="75000"/>
                  </a:schemeClr>
                </a:solidFill>
              </a:defRPr>
            </a:lvl2pPr>
            <a:lvl3pPr marL="685761" indent="0">
              <a:buNone/>
              <a:defRPr sz="1350">
                <a:solidFill>
                  <a:schemeClr val="tx1">
                    <a:tint val="75000"/>
                  </a:schemeClr>
                </a:solidFill>
              </a:defRPr>
            </a:lvl3pPr>
            <a:lvl4pPr marL="1028641" indent="0">
              <a:buNone/>
              <a:defRPr sz="1200">
                <a:solidFill>
                  <a:schemeClr val="tx1">
                    <a:tint val="75000"/>
                  </a:schemeClr>
                </a:solidFill>
              </a:defRPr>
            </a:lvl4pPr>
            <a:lvl5pPr marL="1371521"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2" indent="0">
              <a:buNone/>
              <a:defRPr sz="1200">
                <a:solidFill>
                  <a:schemeClr val="tx1">
                    <a:tint val="75000"/>
                  </a:schemeClr>
                </a:solidFill>
              </a:defRPr>
            </a:lvl8pPr>
            <a:lvl9pPr marL="2743043"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lvl1pPr>
              <a:defRPr>
                <a:solidFill>
                  <a:schemeClr val="tx1"/>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a:xfrm>
            <a:off x="1079414" y="6480487"/>
            <a:ext cx="2981235" cy="255326"/>
          </a:xfrm>
        </p:spPr>
        <p:txBody>
          <a:bodyPr/>
          <a:lstStyle>
            <a:lvl1pPr algn="l">
              <a:defRPr>
                <a:solidFill>
                  <a:schemeClr val="tx1"/>
                </a:solidFill>
              </a:defRPr>
            </a:lvl1pPr>
          </a:lstStyle>
          <a:p>
            <a:endParaRPr lang="en-IE"/>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6424" y="5934807"/>
            <a:ext cx="1654565" cy="654378"/>
          </a:xfrm>
          <a:prstGeom prst="rect">
            <a:avLst/>
          </a:prstGeom>
        </p:spPr>
      </p:pic>
    </p:spTree>
    <p:extLst>
      <p:ext uri="{BB962C8B-B14F-4D97-AF65-F5344CB8AC3E}">
        <p14:creationId xmlns:p14="http://schemas.microsoft.com/office/powerpoint/2010/main" val="3969342969"/>
      </p:ext>
    </p:extLst>
  </p:cSld>
  <p:clrMapOvr>
    <a:masterClrMapping/>
  </p:clrMapOvr>
  <p:extLst>
    <p:ext uri="{DCECCB84-F9BA-43D5-87BE-67443E8EF086}">
      <p15:sldGuideLst xmlns:p15="http://schemas.microsoft.com/office/powerpoint/2012/main">
        <p15:guide id="1" orient="horz" pos="2484" userDrawn="1">
          <p15:clr>
            <a:srgbClr val="FBAE40"/>
          </p15:clr>
        </p15:guide>
        <p15:guide id="2" orient="horz" pos="2624" userDrawn="1">
          <p15:clr>
            <a:srgbClr val="FBAE40"/>
          </p15:clr>
        </p15:guide>
        <p15:guide id="3" pos="4654" userDrawn="1">
          <p15:clr>
            <a:srgbClr val="FBAE40"/>
          </p15:clr>
        </p15:guide>
        <p15:guide id="4" pos="407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p>
            <a:fld id="{380F0368-ED71-4380-8A0A-C8EC1E4B6E2D}" type="datetimeFigureOut">
              <a:rPr lang="en-IE" smtClean="0"/>
              <a:t>30/03/2023</a:t>
            </a:fld>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endParaRPr lang="en-IE"/>
          </a:p>
        </p:txBody>
      </p:sp>
      <p:sp>
        <p:nvSpPr>
          <p:cNvPr id="6" name="Slide Number Placeholder 5"/>
          <p:cNvSpPr>
            <a:spLocks noGrp="1"/>
          </p:cNvSpPr>
          <p:nvPr>
            <p:ph type="sldNum" sz="quarter" idx="12"/>
          </p:nvPr>
        </p:nvSpPr>
        <p:spPr/>
        <p:txBody>
          <a:bodyPr/>
          <a:lstStyle>
            <a:lvl1pPr algn="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9843" y="5938082"/>
            <a:ext cx="1650207" cy="652430"/>
          </a:xfrm>
          <a:prstGeom prst="rect">
            <a:avLst/>
          </a:prstGeom>
        </p:spPr>
      </p:pic>
    </p:spTree>
    <p:extLst>
      <p:ext uri="{BB962C8B-B14F-4D97-AF65-F5344CB8AC3E}">
        <p14:creationId xmlns:p14="http://schemas.microsoft.com/office/powerpoint/2010/main" val="3860406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Divider Blend">
    <p:bg>
      <p:bgPr>
        <a:gradFill>
          <a:gsLst>
            <a:gs pos="0">
              <a:srgbClr val="0D134F"/>
            </a:gs>
            <a:gs pos="35000">
              <a:srgbClr val="467BBC"/>
            </a:gs>
            <a:gs pos="92000">
              <a:srgbClr val="B6BF00"/>
            </a:gs>
            <a:gs pos="58000">
              <a:srgbClr val="009FDF"/>
            </a:gs>
            <a:gs pos="100000">
              <a:srgbClr val="FFD600"/>
            </a:gs>
          </a:gsLst>
          <a:lin ang="193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79414" y="81237"/>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3"/>
            <a:ext cx="9223462"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lvl1pPr>
              <a:defRPr>
                <a:solidFill>
                  <a:schemeClr val="tx1"/>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a:xfrm>
            <a:off x="1079413" y="6480487"/>
            <a:ext cx="2981235" cy="255326"/>
          </a:xfrm>
        </p:spPr>
        <p:txBody>
          <a:bodyPr/>
          <a:lstStyle>
            <a:lvl1pPr algn="l">
              <a:defRPr>
                <a:solidFill>
                  <a:schemeClr val="tx1"/>
                </a:solidFill>
              </a:defRPr>
            </a:lvl1pPr>
          </a:lstStyle>
          <a:p>
            <a:endParaRPr lang="en-IE"/>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6423" y="5934807"/>
            <a:ext cx="1654565" cy="654378"/>
          </a:xfrm>
          <a:prstGeom prst="rect">
            <a:avLst/>
          </a:prstGeom>
        </p:spPr>
      </p:pic>
    </p:spTree>
    <p:extLst>
      <p:ext uri="{BB962C8B-B14F-4D97-AF65-F5344CB8AC3E}">
        <p14:creationId xmlns:p14="http://schemas.microsoft.com/office/powerpoint/2010/main" val="2964413722"/>
      </p:ext>
    </p:extLst>
  </p:cSld>
  <p:clrMapOvr>
    <a:masterClrMapping/>
  </p:clrMapOvr>
  <p:extLst>
    <p:ext uri="{DCECCB84-F9BA-43D5-87BE-67443E8EF086}">
      <p15:sldGuideLst xmlns:p15="http://schemas.microsoft.com/office/powerpoint/2012/main">
        <p15:guide id="1" orient="horz" pos="3872">
          <p15:clr>
            <a:srgbClr val="FBAE40"/>
          </p15:clr>
        </p15:guide>
        <p15:guide id="2" orient="horz" pos="4091">
          <p15:clr>
            <a:srgbClr val="FBAE40"/>
          </p15:clr>
        </p15:guide>
        <p15:guide id="3" pos="7256">
          <p15:clr>
            <a:srgbClr val="FBAE40"/>
          </p15:clr>
        </p15:guide>
        <p15:guide id="4" pos="63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p>
            <a:fld id="{380F0368-ED71-4380-8A0A-C8EC1E4B6E2D}" type="datetimeFigureOut">
              <a:rPr lang="en-IE" smtClean="0"/>
              <a:t>30/03/2023</a:t>
            </a:fld>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endParaRPr lang="en-IE"/>
          </a:p>
        </p:txBody>
      </p:sp>
      <p:sp>
        <p:nvSpPr>
          <p:cNvPr id="6" name="Slide Number Placeholder 5"/>
          <p:cNvSpPr>
            <a:spLocks noGrp="1"/>
          </p:cNvSpPr>
          <p:nvPr>
            <p:ph type="sldNum" sz="quarter" idx="12"/>
          </p:nvPr>
        </p:nvSpPr>
        <p:spPr/>
        <p:txBody>
          <a:bodyPr/>
          <a:lstStyle>
            <a:lvl1pPr algn="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9843" y="5938082"/>
            <a:ext cx="1650207" cy="652430"/>
          </a:xfrm>
          <a:prstGeom prst="rect">
            <a:avLst/>
          </a:prstGeom>
        </p:spPr>
      </p:pic>
      <p:sp>
        <p:nvSpPr>
          <p:cNvPr id="9" name="TextBox 8">
            <a:extLst>
              <a:ext uri="{FF2B5EF4-FFF2-40B4-BE49-F238E27FC236}">
                <a16:creationId xmlns:a16="http://schemas.microsoft.com/office/drawing/2014/main" id="{65AD1689-BF9D-4149-8F78-E7F633612B77}"/>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2964832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85306" y="81237"/>
            <a:ext cx="9217570" cy="2852737"/>
          </a:xfrm>
        </p:spPr>
        <p:txBody>
          <a:bodyPr anchor="b"/>
          <a:lstStyle>
            <a:lvl1pPr>
              <a:defRPr sz="2500">
                <a:solidFill>
                  <a:schemeClr val="tx1"/>
                </a:solidFill>
              </a:defRPr>
            </a:lvl1pPr>
          </a:lstStyle>
          <a:p>
            <a:r>
              <a:rPr lang="en-US"/>
              <a:t>Click to edit Master title style</a:t>
            </a:r>
            <a:endParaRPr lang="en-IE"/>
          </a:p>
        </p:txBody>
      </p:sp>
      <p:sp>
        <p:nvSpPr>
          <p:cNvPr id="3" name="Text Placeholder 2"/>
          <p:cNvSpPr>
            <a:spLocks noGrp="1"/>
          </p:cNvSpPr>
          <p:nvPr>
            <p:ph type="body" idx="1"/>
          </p:nvPr>
        </p:nvSpPr>
        <p:spPr>
          <a:xfrm>
            <a:off x="1085306" y="2830333"/>
            <a:ext cx="921757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p>
            <a:fld id="{380F0368-ED71-4380-8A0A-C8EC1E4B6E2D}" type="datetimeFigureOut">
              <a:rPr lang="en-IE" smtClean="0"/>
              <a:t>30/03/2023</a:t>
            </a:fld>
            <a:endParaRPr lang="en-IE"/>
          </a:p>
        </p:txBody>
      </p:sp>
      <p:sp>
        <p:nvSpPr>
          <p:cNvPr id="5" name="Footer Placeholder 4"/>
          <p:cNvSpPr>
            <a:spLocks noGrp="1"/>
          </p:cNvSpPr>
          <p:nvPr>
            <p:ph type="ftr" sz="quarter" idx="11"/>
          </p:nvPr>
        </p:nvSpPr>
        <p:spPr>
          <a:xfrm>
            <a:off x="1085306" y="6480487"/>
            <a:ext cx="2947556" cy="255326"/>
          </a:xfrm>
        </p:spPr>
        <p:txBody>
          <a:bodyPr/>
          <a:lstStyle>
            <a:lvl1pPr algn="l">
              <a:defRPr/>
            </a:lvl1pPr>
          </a:lstStyle>
          <a:p>
            <a:endParaRPr lang="en-IE"/>
          </a:p>
        </p:txBody>
      </p:sp>
      <p:sp>
        <p:nvSpPr>
          <p:cNvPr id="6" name="Slide Number Placeholder 5"/>
          <p:cNvSpPr>
            <a:spLocks noGrp="1"/>
          </p:cNvSpPr>
          <p:nvPr>
            <p:ph type="sldNum" sz="quarter" idx="12"/>
          </p:nvPr>
        </p:nvSpPr>
        <p:spPr/>
        <p:txBody>
          <a:bodyPr/>
          <a:lstStyle>
            <a:lvl1pPr algn="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9843" y="5938082"/>
            <a:ext cx="1650207" cy="652430"/>
          </a:xfrm>
          <a:prstGeom prst="rect">
            <a:avLst/>
          </a:prstGeom>
        </p:spPr>
      </p:pic>
    </p:spTree>
    <p:extLst>
      <p:ext uri="{BB962C8B-B14F-4D97-AF65-F5344CB8AC3E}">
        <p14:creationId xmlns:p14="http://schemas.microsoft.com/office/powerpoint/2010/main" val="296483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Divider Ble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79414" y="81237"/>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3"/>
            <a:ext cx="9223462"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lvl1pPr>
              <a:defRPr>
                <a:solidFill>
                  <a:schemeClr val="tx1"/>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a:xfrm>
            <a:off x="1079413" y="6480487"/>
            <a:ext cx="2981235" cy="255326"/>
          </a:xfrm>
        </p:spPr>
        <p:txBody>
          <a:bodyPr/>
          <a:lstStyle>
            <a:lvl1pPr algn="l">
              <a:defRPr>
                <a:solidFill>
                  <a:schemeClr val="tx1"/>
                </a:solidFill>
              </a:defRPr>
            </a:lvl1pPr>
          </a:lstStyle>
          <a:p>
            <a:endParaRPr lang="en-IE"/>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6423" y="5934807"/>
            <a:ext cx="1654565" cy="654378"/>
          </a:xfrm>
          <a:prstGeom prst="rect">
            <a:avLst/>
          </a:prstGeom>
        </p:spPr>
      </p:pic>
    </p:spTree>
    <p:extLst>
      <p:ext uri="{BB962C8B-B14F-4D97-AF65-F5344CB8AC3E}">
        <p14:creationId xmlns:p14="http://schemas.microsoft.com/office/powerpoint/2010/main" val="264693616"/>
      </p:ext>
    </p:extLst>
  </p:cSld>
  <p:clrMapOvr>
    <a:masterClrMapping/>
  </p:clrMapOvr>
  <p:extLst>
    <p:ext uri="{DCECCB84-F9BA-43D5-87BE-67443E8EF086}">
      <p15:sldGuideLst xmlns:p15="http://schemas.microsoft.com/office/powerpoint/2012/main">
        <p15:guide id="1" orient="horz" pos="3872" userDrawn="1">
          <p15:clr>
            <a:srgbClr val="FBAE40"/>
          </p15:clr>
        </p15:guide>
        <p15:guide id="2" orient="horz" pos="4091" userDrawn="1">
          <p15:clr>
            <a:srgbClr val="FBAE40"/>
          </p15:clr>
        </p15:guide>
        <p15:guide id="3" pos="7256" userDrawn="1">
          <p15:clr>
            <a:srgbClr val="FBAE40"/>
          </p15:clr>
        </p15:guide>
        <p15:guide id="4" pos="635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046" y="221194"/>
            <a:ext cx="9568800" cy="711736"/>
          </a:xfrm>
        </p:spPr>
        <p:txBody>
          <a:bodyPr/>
          <a:lstStyle/>
          <a:p>
            <a:r>
              <a:rPr lang="en-US"/>
              <a:t>Click to edit Master title style</a:t>
            </a:r>
            <a:endParaRPr lang="en-IE"/>
          </a:p>
        </p:txBody>
      </p:sp>
      <p:sp>
        <p:nvSpPr>
          <p:cNvPr id="3" name="Content Placeholder 2"/>
          <p:cNvSpPr>
            <a:spLocks noGrp="1"/>
          </p:cNvSpPr>
          <p:nvPr>
            <p:ph sz="half" idx="1"/>
          </p:nvPr>
        </p:nvSpPr>
        <p:spPr>
          <a:xfrm>
            <a:off x="509046" y="1357459"/>
            <a:ext cx="5410742"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202836" y="1357459"/>
            <a:ext cx="5472689"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Date Placeholder 8"/>
          <p:cNvSpPr>
            <a:spLocks noGrp="1"/>
          </p:cNvSpPr>
          <p:nvPr>
            <p:ph type="dt" sz="half" idx="10"/>
          </p:nvPr>
        </p:nvSpPr>
        <p:spPr/>
        <p:txBody>
          <a:bodyPr/>
          <a:lstStyle/>
          <a:p>
            <a:fld id="{380F0368-ED71-4380-8A0A-C8EC1E4B6E2D}" type="datetimeFigureOut">
              <a:rPr lang="en-IE" smtClean="0"/>
              <a:pPr/>
              <a:t>30/03/2023</a:t>
            </a:fld>
            <a:endParaRPr lang="en-IE"/>
          </a:p>
        </p:txBody>
      </p:sp>
      <p:sp>
        <p:nvSpPr>
          <p:cNvPr id="10" name="Footer Placeholder 9"/>
          <p:cNvSpPr>
            <a:spLocks noGrp="1"/>
          </p:cNvSpPr>
          <p:nvPr>
            <p:ph type="ftr" sz="quarter" idx="11"/>
          </p:nvPr>
        </p:nvSpPr>
        <p:spPr/>
        <p:txBody>
          <a:bodyPr/>
          <a:lstStyle/>
          <a:p>
            <a:endParaRPr lang="en-IE"/>
          </a:p>
        </p:txBody>
      </p:sp>
      <p:sp>
        <p:nvSpPr>
          <p:cNvPr id="11" name="Slide Number Placeholder 10"/>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99413981"/>
      </p:ext>
    </p:extLst>
  </p:cSld>
  <p:clrMapOvr>
    <a:masterClrMapping/>
  </p:clrMapOvr>
  <p:extLst>
    <p:ext uri="{DCECCB84-F9BA-43D5-87BE-67443E8EF086}">
      <p15:sldGuideLst xmlns:p15="http://schemas.microsoft.com/office/powerpoint/2012/main">
        <p15:guide id="1" pos="3477" userDrawn="1">
          <p15:clr>
            <a:srgbClr val="FBAE40"/>
          </p15:clr>
        </p15:guide>
        <p15:guide id="2" pos="3729" userDrawn="1">
          <p15:clr>
            <a:srgbClr val="FBAE40"/>
          </p15:clr>
        </p15:guide>
        <p15:guide id="3" pos="390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071155"/>
            <a:ext cx="5185914" cy="714103"/>
          </a:xfrm>
        </p:spPr>
        <p:txBody>
          <a:bodyPr anchor="b"/>
          <a:lstStyle>
            <a:lvl1pPr marL="0" indent="0">
              <a:buNone/>
              <a:defRPr sz="1800" b="1"/>
            </a:lvl1pPr>
            <a:lvl2pPr marL="342880" indent="0">
              <a:buNone/>
              <a:defRPr sz="1500" b="1"/>
            </a:lvl2pPr>
            <a:lvl3pPr marL="685761" indent="0">
              <a:buNone/>
              <a:defRPr sz="1350" b="1"/>
            </a:lvl3pPr>
            <a:lvl4pPr marL="1028641" indent="0">
              <a:buNone/>
              <a:defRPr sz="1200" b="1"/>
            </a:lvl4pPr>
            <a:lvl5pPr marL="1371521" indent="0">
              <a:buNone/>
              <a:defRPr sz="1200" b="1"/>
            </a:lvl5pPr>
            <a:lvl6pPr marL="1714402" indent="0">
              <a:buNone/>
              <a:defRPr sz="1200" b="1"/>
            </a:lvl6pPr>
            <a:lvl7pPr marL="2057282" indent="0">
              <a:buNone/>
              <a:defRPr sz="1200" b="1"/>
            </a:lvl7pPr>
            <a:lvl8pPr marL="2400162" indent="0">
              <a:buNone/>
              <a:defRPr sz="1200" b="1"/>
            </a:lvl8pPr>
            <a:lvl9pPr marL="2743043" indent="0">
              <a:buNone/>
              <a:defRPr sz="1200" b="1"/>
            </a:lvl9pPr>
          </a:lstStyle>
          <a:p>
            <a:pPr lvl="0"/>
            <a:r>
              <a:rPr lang="en-US"/>
              <a:t>Click to edit Master text styles</a:t>
            </a:r>
          </a:p>
        </p:txBody>
      </p:sp>
      <p:sp>
        <p:nvSpPr>
          <p:cNvPr id="4" name="Content Placeholder 3"/>
          <p:cNvSpPr>
            <a:spLocks noGrp="1"/>
          </p:cNvSpPr>
          <p:nvPr>
            <p:ph sz="half" idx="2"/>
          </p:nvPr>
        </p:nvSpPr>
        <p:spPr>
          <a:xfrm>
            <a:off x="515938" y="1785259"/>
            <a:ext cx="5185914"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098208" y="1071155"/>
            <a:ext cx="5581031" cy="714103"/>
          </a:xfrm>
        </p:spPr>
        <p:txBody>
          <a:bodyPr anchor="b"/>
          <a:lstStyle>
            <a:lvl1pPr marL="0" indent="0">
              <a:buNone/>
              <a:defRPr sz="1800" b="1"/>
            </a:lvl1pPr>
            <a:lvl2pPr marL="342880" indent="0">
              <a:buNone/>
              <a:defRPr sz="1500" b="1"/>
            </a:lvl2pPr>
            <a:lvl3pPr marL="685761" indent="0">
              <a:buNone/>
              <a:defRPr sz="1350" b="1"/>
            </a:lvl3pPr>
            <a:lvl4pPr marL="1028641" indent="0">
              <a:buNone/>
              <a:defRPr sz="1200" b="1"/>
            </a:lvl4pPr>
            <a:lvl5pPr marL="1371521" indent="0">
              <a:buNone/>
              <a:defRPr sz="1200" b="1"/>
            </a:lvl5pPr>
            <a:lvl6pPr marL="1714402" indent="0">
              <a:buNone/>
              <a:defRPr sz="1200" b="1"/>
            </a:lvl6pPr>
            <a:lvl7pPr marL="2057282" indent="0">
              <a:buNone/>
              <a:defRPr sz="1200" b="1"/>
            </a:lvl7pPr>
            <a:lvl8pPr marL="2400162" indent="0">
              <a:buNone/>
              <a:defRPr sz="1200" b="1"/>
            </a:lvl8pPr>
            <a:lvl9pPr marL="274304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8208" y="1785259"/>
            <a:ext cx="5581031"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2" name="Date Placeholder 1"/>
          <p:cNvSpPr>
            <a:spLocks noGrp="1"/>
          </p:cNvSpPr>
          <p:nvPr>
            <p:ph type="dt" sz="half" idx="10"/>
          </p:nvPr>
        </p:nvSpPr>
        <p:spPr/>
        <p:txBody>
          <a:bodyPr/>
          <a:lstStyle/>
          <a:p>
            <a:fld id="{380F0368-ED71-4380-8A0A-C8EC1E4B6E2D}" type="datetimeFigureOut">
              <a:rPr lang="en-IE" smtClean="0"/>
              <a:pPr/>
              <a:t>30/03/2023</a:t>
            </a:fld>
            <a:endParaRPr lang="en-IE"/>
          </a:p>
        </p:txBody>
      </p:sp>
      <p:sp>
        <p:nvSpPr>
          <p:cNvPr id="11" name="Footer Placeholder 10"/>
          <p:cNvSpPr>
            <a:spLocks noGrp="1"/>
          </p:cNvSpPr>
          <p:nvPr>
            <p:ph type="ftr" sz="quarter" idx="11"/>
          </p:nvPr>
        </p:nvSpPr>
        <p:spPr/>
        <p:txBody>
          <a:bodyPr/>
          <a:lstStyle/>
          <a:p>
            <a:endParaRPr lang="en-IE"/>
          </a:p>
        </p:txBody>
      </p:sp>
      <p:sp>
        <p:nvSpPr>
          <p:cNvPr id="12" name="Slide Number Placeholder 11"/>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185959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071155"/>
            <a:ext cx="5185914"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5938" y="1785258"/>
            <a:ext cx="5185914"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098207" y="1071155"/>
            <a:ext cx="5581031"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8207" y="1785258"/>
            <a:ext cx="5581031"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2" name="Date Placeholder 1"/>
          <p:cNvSpPr>
            <a:spLocks noGrp="1"/>
          </p:cNvSpPr>
          <p:nvPr>
            <p:ph type="dt" sz="half" idx="10"/>
          </p:nvPr>
        </p:nvSpPr>
        <p:spPr/>
        <p:txBody>
          <a:bodyPr/>
          <a:lstStyle/>
          <a:p>
            <a:fld id="{380F0368-ED71-4380-8A0A-C8EC1E4B6E2D}" type="datetimeFigureOut">
              <a:rPr lang="en-IE" smtClean="0"/>
              <a:pPr/>
              <a:t>30/03/2023</a:t>
            </a:fld>
            <a:endParaRPr lang="en-IE"/>
          </a:p>
        </p:txBody>
      </p:sp>
      <p:sp>
        <p:nvSpPr>
          <p:cNvPr id="11" name="Footer Placeholder 10"/>
          <p:cNvSpPr>
            <a:spLocks noGrp="1"/>
          </p:cNvSpPr>
          <p:nvPr>
            <p:ph type="ftr" sz="quarter" idx="11"/>
          </p:nvPr>
        </p:nvSpPr>
        <p:spPr/>
        <p:txBody>
          <a:bodyPr/>
          <a:lstStyle/>
          <a:p>
            <a:endParaRPr lang="en-IE"/>
          </a:p>
        </p:txBody>
      </p:sp>
      <p:sp>
        <p:nvSpPr>
          <p:cNvPr id="12" name="Slide Number Placeholder 11"/>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4071843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80F0368-ED71-4380-8A0A-C8EC1E4B6E2D}" type="datetimeFigureOut">
              <a:rPr lang="en-IE" smtClean="0"/>
              <a:t>30/03/2023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4068882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F0368-ED71-4380-8A0A-C8EC1E4B6E2D}" type="datetimeFigureOut">
              <a:rPr lang="en-IE" smtClean="0"/>
              <a:t>30/03/2023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3085409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GB"/>
          </a:p>
        </p:txBody>
      </p:sp>
      <p:sp>
        <p:nvSpPr>
          <p:cNvPr id="4" name="Text Box 12">
            <a:extLst>
              <a:ext uri="{FF2B5EF4-FFF2-40B4-BE49-F238E27FC236}">
                <a16:creationId xmlns:a16="http://schemas.microsoft.com/office/drawing/2014/main" id="{F9344E15-2FE1-404C-8610-31BBFA752BC2}"/>
              </a:ext>
            </a:extLst>
          </p:cNvPr>
          <p:cNvSpPr txBox="1">
            <a:spLocks noChangeArrowheads="1"/>
          </p:cNvSpPr>
          <p:nvPr userDrawn="1"/>
        </p:nvSpPr>
        <p:spPr bwMode="auto">
          <a:xfrm>
            <a:off x="80434" y="6523038"/>
            <a:ext cx="582084" cy="230832"/>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4174" rtl="0" eaLnBrk="1" fontAlgn="auto" latinLnBrk="0" hangingPunct="1">
              <a:lnSpc>
                <a:spcPct val="90000"/>
              </a:lnSpc>
              <a:spcBef>
                <a:spcPts val="0"/>
              </a:spcBef>
              <a:spcAft>
                <a:spcPct val="50000"/>
              </a:spcAft>
              <a:buClr>
                <a:srgbClr val="A59D95"/>
              </a:buClr>
              <a:buSzPct val="25000"/>
              <a:buFont typeface="Wingdings" panose="05000000000000000000" pitchFamily="2" charset="2"/>
              <a:buNone/>
              <a:tabLst/>
              <a:defRPr/>
            </a:pPr>
            <a:fld id="{DBD2DFD5-10D2-4B25-9000-3702DC33C19A}" type="slidenum">
              <a:rPr kumimoji="0" lang="en-US" sz="1000" b="0" i="0" u="none" strike="noStrike" kern="1200" cap="none" spc="0" normalizeH="0" baseline="0" noProof="0" smtClean="0">
                <a:ln>
                  <a:noFill/>
                </a:ln>
                <a:solidFill>
                  <a:srgbClr val="A59D95">
                    <a:lumMod val="75000"/>
                  </a:srgbClr>
                </a:solidFill>
                <a:effectLst/>
                <a:uLnTx/>
                <a:uFillTx/>
                <a:latin typeface="Arial" panose="020B0604020202020204" pitchFamily="34" charset="0"/>
                <a:ea typeface="+mn-ea"/>
                <a:cs typeface="Arial" panose="020B0604020202020204" pitchFamily="34" charset="0"/>
              </a:rPr>
              <a:pPr marL="0" marR="0" lvl="0" indent="0" algn="ctr" defTabSz="684174" rtl="0" eaLnBrk="1" fontAlgn="auto" latinLnBrk="0" hangingPunct="1">
                <a:lnSpc>
                  <a:spcPct val="90000"/>
                </a:lnSpc>
                <a:spcBef>
                  <a:spcPts val="0"/>
                </a:spcBef>
                <a:spcAft>
                  <a:spcPct val="50000"/>
                </a:spcAft>
                <a:buClr>
                  <a:srgbClr val="A59D95"/>
                </a:buClr>
                <a:buSzPct val="25000"/>
                <a:buFont typeface="Wingdings" panose="05000000000000000000" pitchFamily="2" charset="2"/>
                <a:buNone/>
                <a:tabLst/>
                <a:defRPr/>
              </a:pPr>
              <a:t>‹#›</a:t>
            </a:fld>
            <a:endParaRPr kumimoji="0" lang="en-US" sz="1000" b="0" i="0" u="none" strike="noStrike" kern="1200" cap="none" spc="0" normalizeH="0" baseline="0" noProof="0">
              <a:ln>
                <a:noFill/>
              </a:ln>
              <a:solidFill>
                <a:srgbClr val="A59D95">
                  <a:lumMod val="75000"/>
                </a:srgb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79F6927-C420-45CB-B1EE-A8A41A26A5C5}"/>
              </a:ext>
            </a:extLst>
          </p:cNvPr>
          <p:cNvSpPr txBox="1"/>
          <p:nvPr userDrawn="1"/>
        </p:nvSpPr>
        <p:spPr>
          <a:xfrm>
            <a:off x="3254479" y="74635"/>
            <a:ext cx="5683045" cy="184666"/>
          </a:xfrm>
          <a:prstGeom prst="rect">
            <a:avLst/>
          </a:prstGeom>
          <a:noFill/>
        </p:spPr>
        <p:txBody>
          <a:bodyPr wrap="square" lIns="0" tIns="0" rIns="0" bIns="0" rtlCol="0">
            <a:spAutoFit/>
          </a:bodyPr>
          <a:lstStyle/>
          <a:p>
            <a:pPr algn="ctr"/>
            <a:r>
              <a:rPr lang="en-GB" sz="1200" b="1" i="1">
                <a:solidFill>
                  <a:srgbClr val="FF0000"/>
                </a:solidFill>
              </a:rPr>
              <a:t>HIGHLY CONFIDENTIAL</a:t>
            </a:r>
          </a:p>
        </p:txBody>
      </p:sp>
    </p:spTree>
    <p:extLst>
      <p:ext uri="{BB962C8B-B14F-4D97-AF65-F5344CB8AC3E}">
        <p14:creationId xmlns:p14="http://schemas.microsoft.com/office/powerpoint/2010/main" val="16412789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 userDrawn="1">
          <p15:clr>
            <a:srgbClr val="FBAE40"/>
          </p15:clr>
        </p15:guide>
        <p15:guide id="2" pos="1847" userDrawn="1">
          <p15:clr>
            <a:srgbClr val="FBAE40"/>
          </p15:clr>
        </p15:guide>
        <p15:guide id="3" pos="145" userDrawn="1">
          <p15:clr>
            <a:srgbClr val="FBAE40"/>
          </p15:clr>
        </p15:guide>
        <p15:guide id="4" pos="3550" userDrawn="1">
          <p15:clr>
            <a:srgbClr val="FBAE40"/>
          </p15:clr>
        </p15:guide>
        <p15:guide id="5" orient="horz" pos="94" userDrawn="1">
          <p15:clr>
            <a:srgbClr val="FBAE40"/>
          </p15:clr>
        </p15:guide>
        <p15:guide id="6" orient="horz" pos="384" userDrawn="1">
          <p15:clr>
            <a:srgbClr val="FBAE40"/>
          </p15:clr>
        </p15:guide>
        <p15:guide id="7" pos="1935" userDrawn="1">
          <p15:clr>
            <a:srgbClr val="FBAE40"/>
          </p15:clr>
        </p15:guide>
        <p15:guide id="8" pos="1760" userDrawn="1">
          <p15:clr>
            <a:srgbClr val="FBAE40"/>
          </p15:clr>
        </p15:guide>
        <p15:guide id="9" orient="horz" pos="559" userDrawn="1">
          <p15:clr>
            <a:srgbClr val="FBAE40"/>
          </p15:clr>
        </p15:guide>
        <p15:guide id="10" orient="horz" pos="588" userDrawn="1">
          <p15:clr>
            <a:srgbClr val="FBAE40"/>
          </p15:clr>
        </p15:guide>
        <p15:guide id="11" orient="horz" pos="1956" userDrawn="1">
          <p15:clr>
            <a:srgbClr val="FBAE40"/>
          </p15:clr>
        </p15:guide>
        <p15:guide id="12" orient="horz" pos="204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DCE5169-34BF-4E7A-80B8-3BD26CD52A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6DCE5169-34BF-4E7A-80B8-3BD26CD52A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47813EE0-A3AE-4687-ABFC-A2A1CD20BD19}"/>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solidFill>
                <a:schemeClr val="tx2"/>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bwMode="auto"/>
        <p:txBody>
          <a:bodyPr/>
          <a:lstStyle>
            <a:lvl1pPr>
              <a:defRPr>
                <a:solidFill>
                  <a:srgbClr val="003C71"/>
                </a:solidFill>
              </a:defRPr>
            </a:lvl1pPr>
          </a:lstStyle>
          <a:p>
            <a:r>
              <a:rPr lang="en-US"/>
              <a:t>Click to edit Master title style</a:t>
            </a:r>
            <a:endParaRPr lang="en-IE"/>
          </a:p>
        </p:txBody>
      </p:sp>
      <p:sp>
        <p:nvSpPr>
          <p:cNvPr id="3" name="Text Box 12"/>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chemeClr val="bg1">
                    <a:lumMod val="75000"/>
                  </a:schemeClr>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chemeClr val="bg1">
                  <a:lumMod val="75000"/>
                </a:schemeClr>
              </a:solidFill>
            </a:endParaRPr>
          </a:p>
        </p:txBody>
      </p:sp>
      <p:sp>
        <p:nvSpPr>
          <p:cNvPr id="4" name="Footer Placeholder 50"/>
          <p:cNvSpPr txBox="1">
            <a:spLocks/>
          </p:cNvSpPr>
          <p:nvPr userDrawn="1"/>
        </p:nvSpPr>
        <p:spPr bwMode="auto">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chemeClr val="bg1">
                    <a:lumMod val="75000"/>
                  </a:schemeClr>
                </a:solidFill>
              </a:rPr>
              <a:t> esb.ie</a:t>
            </a:r>
          </a:p>
        </p:txBody>
      </p:sp>
      <p:pic>
        <p:nvPicPr>
          <p:cNvPr id="5" name="Picture 47" descr="ESB_brandmark_strapline_adobe_rgb.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323576" y="487364"/>
            <a:ext cx="117204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chemeClr val="bg1"/>
              </a:buClr>
              <a:buSzPct val="25000"/>
              <a:buFont typeface="Wingdings" panose="05000000000000000000" pitchFamily="2" charset="2"/>
              <a:buNone/>
              <a:defRPr/>
            </a:pPr>
            <a:endParaRPr lang="en-IE" sz="1000"/>
          </a:p>
        </p:txBody>
      </p:sp>
      <p:sp>
        <p:nvSpPr>
          <p:cNvPr id="8" name="Text Placeholder 7"/>
          <p:cNvSpPr>
            <a:spLocks noGrp="1"/>
          </p:cNvSpPr>
          <p:nvPr>
            <p:ph type="body" sz="quarter" idx="10"/>
          </p:nvPr>
        </p:nvSpPr>
        <p:spPr bwMode="auto">
          <a:xfrm>
            <a:off x="660400" y="1060449"/>
            <a:ext cx="10830983" cy="558801"/>
          </a:xfrm>
        </p:spPr>
        <p:txBody>
          <a:bodyPr/>
          <a:lstStyle>
            <a:lvl1pPr>
              <a:defRPr sz="14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Edit Master text styles</a:t>
            </a:r>
            <a:endParaRPr lang="en-GB"/>
          </a:p>
        </p:txBody>
      </p:sp>
    </p:spTree>
    <p:extLst>
      <p:ext uri="{BB962C8B-B14F-4D97-AF65-F5344CB8AC3E}">
        <p14:creationId xmlns:p14="http://schemas.microsoft.com/office/powerpoint/2010/main" val="2300603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buClr>
                <a:srgbClr val="A59D95"/>
              </a:buClr>
              <a:defRPr/>
            </a:pPr>
            <a:r>
              <a:rPr lang="en-IE"/>
              <a:t>Footer</a:t>
            </a:r>
          </a:p>
        </p:txBody>
      </p:sp>
    </p:spTree>
    <p:extLst>
      <p:ext uri="{BB962C8B-B14F-4D97-AF65-F5344CB8AC3E}">
        <p14:creationId xmlns:p14="http://schemas.microsoft.com/office/powerpoint/2010/main" val="566379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Divider Ble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77AA58-0DF8-459F-A67A-15B9B6311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25" y="1713"/>
            <a:ext cx="12195050" cy="6856287"/>
          </a:xfrm>
          <a:prstGeom prst="rect">
            <a:avLst/>
          </a:prstGeom>
        </p:spPr>
      </p:pic>
      <p:sp>
        <p:nvSpPr>
          <p:cNvPr id="2" name="Title 1"/>
          <p:cNvSpPr>
            <a:spLocks noGrp="1"/>
          </p:cNvSpPr>
          <p:nvPr>
            <p:ph type="title"/>
          </p:nvPr>
        </p:nvSpPr>
        <p:spPr>
          <a:xfrm>
            <a:off x="1079414" y="81237"/>
            <a:ext cx="9223462" cy="2852737"/>
          </a:xfrm>
        </p:spPr>
        <p:txBody>
          <a:bodyPr anchor="b"/>
          <a:lstStyle>
            <a:lvl1pPr>
              <a:defRPr sz="2500">
                <a:solidFill>
                  <a:schemeClr val="tx2"/>
                </a:solidFill>
              </a:defRPr>
            </a:lvl1pPr>
          </a:lstStyle>
          <a:p>
            <a:r>
              <a:rPr lang="en-US"/>
              <a:t>Click to edit Master title style</a:t>
            </a:r>
            <a:endParaRPr lang="en-IE"/>
          </a:p>
        </p:txBody>
      </p:sp>
      <p:sp>
        <p:nvSpPr>
          <p:cNvPr id="3" name="Text Placeholder 2"/>
          <p:cNvSpPr>
            <a:spLocks noGrp="1"/>
          </p:cNvSpPr>
          <p:nvPr>
            <p:ph type="body" idx="1"/>
          </p:nvPr>
        </p:nvSpPr>
        <p:spPr>
          <a:xfrm>
            <a:off x="1079414" y="2830333"/>
            <a:ext cx="9223462" cy="1500187"/>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737674" y="6467158"/>
            <a:ext cx="1224841" cy="259825"/>
          </a:xfrm>
        </p:spPr>
        <p:txBody>
          <a:bodyPr/>
          <a:lstStyle>
            <a:lvl1pPr>
              <a:defRPr>
                <a:solidFill>
                  <a:schemeClr val="tx1"/>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11"/>
          </p:nvPr>
        </p:nvSpPr>
        <p:spPr>
          <a:xfrm>
            <a:off x="1079413" y="6480487"/>
            <a:ext cx="2981235" cy="255326"/>
          </a:xfrm>
        </p:spPr>
        <p:txBody>
          <a:bodyPr/>
          <a:lstStyle>
            <a:lvl1pPr algn="l">
              <a:defRPr>
                <a:solidFill>
                  <a:schemeClr val="tx1"/>
                </a:solidFill>
              </a:defRPr>
            </a:lvl1pPr>
          </a:lstStyle>
          <a:p>
            <a:endParaRPr lang="en-IE"/>
          </a:p>
        </p:txBody>
      </p:sp>
      <p:sp>
        <p:nvSpPr>
          <p:cNvPr id="6" name="Slide Number Placeholder 5"/>
          <p:cNvSpPr>
            <a:spLocks noGrp="1"/>
          </p:cNvSpPr>
          <p:nvPr>
            <p:ph type="sldNum" sz="quarter" idx="12"/>
          </p:nvPr>
        </p:nvSpPr>
        <p:spPr/>
        <p:txBody>
          <a:bodyPr/>
          <a:lstStyle>
            <a:lvl1pPr algn="l">
              <a:defRPr>
                <a:solidFill>
                  <a:schemeClr val="tx1"/>
                </a:solidFill>
              </a:defRPr>
            </a:lvl1pPr>
          </a:lstStyle>
          <a:p>
            <a:fld id="{4A13BAFD-C6E1-49C5-8C3D-26FF884B8F3D}" type="slidenum">
              <a:rPr lang="en-IE" smtClean="0"/>
              <a:pPr/>
              <a:t>‹#›</a:t>
            </a:fld>
            <a:endParaRPr lang="en-IE"/>
          </a:p>
        </p:txBody>
      </p:sp>
      <p:pic>
        <p:nvPicPr>
          <p:cNvPr id="8" name="Picture 7"/>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10176423" y="5934807"/>
            <a:ext cx="1654565" cy="654378"/>
          </a:xfrm>
          <a:prstGeom prst="rect">
            <a:avLst/>
          </a:prstGeom>
        </p:spPr>
      </p:pic>
    </p:spTree>
    <p:extLst>
      <p:ext uri="{BB962C8B-B14F-4D97-AF65-F5344CB8AC3E}">
        <p14:creationId xmlns:p14="http://schemas.microsoft.com/office/powerpoint/2010/main" val="264693616"/>
      </p:ext>
    </p:extLst>
  </p:cSld>
  <p:clrMapOvr>
    <a:masterClrMapping/>
  </p:clrMapOvr>
  <p:extLst>
    <p:ext uri="{DCECCB84-F9BA-43D5-87BE-67443E8EF086}">
      <p15:sldGuideLst xmlns:p15="http://schemas.microsoft.com/office/powerpoint/2012/main">
        <p15:guide id="1" orient="horz" pos="3872" userDrawn="1">
          <p15:clr>
            <a:srgbClr val="FBAE40"/>
          </p15:clr>
        </p15:guide>
        <p15:guide id="2" orient="horz" pos="4091" userDrawn="1">
          <p15:clr>
            <a:srgbClr val="FBAE40"/>
          </p15:clr>
        </p15:guide>
        <p15:guide id="3" pos="7256" userDrawn="1">
          <p15:clr>
            <a:srgbClr val="FBAE40"/>
          </p15:clr>
        </p15:guide>
        <p15:guide id="4" pos="63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SB_brandmark_strapline_adobe_rgb.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091" y="361633"/>
            <a:ext cx="2183214"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Grp="1" noChangeArrowheads="1"/>
          </p:cNvSpPr>
          <p:nvPr>
            <p:ph type="ctrTitle"/>
          </p:nvPr>
        </p:nvSpPr>
        <p:spPr>
          <a:xfrm>
            <a:off x="2500800" y="2503489"/>
            <a:ext cx="8805333" cy="619125"/>
          </a:xfrm>
        </p:spPr>
        <p:txBody>
          <a:bodyPr anchor="b"/>
          <a:lstStyle>
            <a:lvl1pPr>
              <a:defRPr sz="3200"/>
            </a:lvl1pPr>
          </a:lstStyle>
          <a:p>
            <a:pPr lvl="0"/>
            <a:r>
              <a:rPr lang="en-US" noProof="0"/>
              <a:t>Click to edit Master title style</a:t>
            </a:r>
          </a:p>
        </p:txBody>
      </p:sp>
      <p:sp>
        <p:nvSpPr>
          <p:cNvPr id="3077" name="Rectangle 9"/>
          <p:cNvSpPr>
            <a:spLocks noGrp="1" noChangeArrowheads="1"/>
          </p:cNvSpPr>
          <p:nvPr>
            <p:ph type="subTitle" idx="1"/>
          </p:nvPr>
        </p:nvSpPr>
        <p:spPr>
          <a:xfrm>
            <a:off x="2500800" y="3133726"/>
            <a:ext cx="8805333" cy="619125"/>
          </a:xfrm>
        </p:spPr>
        <p:txBody>
          <a:bodyPr/>
          <a:lstStyle>
            <a:lvl1pPr>
              <a:defRPr>
                <a:solidFill>
                  <a:schemeClr val="tx1"/>
                </a:solidFill>
              </a:defRPr>
            </a:lvl1pPr>
          </a:lstStyle>
          <a:p>
            <a:pPr lvl="0"/>
            <a:r>
              <a:rPr lang="en-US" noProof="0"/>
              <a:t>Click to edit Master subtitle style</a:t>
            </a:r>
          </a:p>
        </p:txBody>
      </p:sp>
      <p:sp>
        <p:nvSpPr>
          <p:cNvPr id="7" name="Text Box 12"/>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rgbClr val="FFFFFF"/>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rgbClr val="FFFFFF"/>
              </a:solidFill>
            </a:endParaRPr>
          </a:p>
        </p:txBody>
      </p:sp>
      <p:sp>
        <p:nvSpPr>
          <p:cNvPr id="8" name="Footer Placeholder 50"/>
          <p:cNvSpPr txBox="1">
            <a:spLocks/>
          </p:cNvSpPr>
          <p:nvPr userDrawn="1"/>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 esb.ie</a:t>
            </a:r>
          </a:p>
        </p:txBody>
      </p:sp>
      <p:sp>
        <p:nvSpPr>
          <p:cNvPr id="3" name="Text Placeholder 2"/>
          <p:cNvSpPr>
            <a:spLocks noGrp="1"/>
          </p:cNvSpPr>
          <p:nvPr>
            <p:ph type="body" sz="quarter" idx="10"/>
          </p:nvPr>
        </p:nvSpPr>
        <p:spPr>
          <a:xfrm>
            <a:off x="2500800" y="4102100"/>
            <a:ext cx="3208337" cy="247831"/>
          </a:xfrm>
        </p:spPr>
        <p:txBody>
          <a:bodyPr/>
          <a:lstStyle>
            <a:lvl1pPr>
              <a:defRPr sz="1200" b="0"/>
            </a:lvl1pPr>
            <a:lvl2pPr>
              <a:defRPr sz="1200" b="0"/>
            </a:lvl2pPr>
            <a:lvl3pPr>
              <a:defRPr sz="1200" b="0"/>
            </a:lvl3pPr>
            <a:lvl4pPr>
              <a:defRPr sz="1200" b="0"/>
            </a:lvl4pPr>
            <a:lvl5pPr>
              <a:defRPr sz="1200" b="0"/>
            </a:lvl5pPr>
          </a:lstStyle>
          <a:p>
            <a:pPr lvl="0"/>
            <a:r>
              <a:rPr lang="en-US"/>
              <a:t>Edit Master text styles</a:t>
            </a:r>
            <a:endParaRPr lang="en-GB"/>
          </a:p>
        </p:txBody>
      </p:sp>
      <p:sp>
        <p:nvSpPr>
          <p:cNvPr id="9" name="TextBox 8">
            <a:extLst>
              <a:ext uri="{FF2B5EF4-FFF2-40B4-BE49-F238E27FC236}">
                <a16:creationId xmlns:a16="http://schemas.microsoft.com/office/drawing/2014/main" id="{A64265C1-D56A-4476-A0AD-43F6B3E64757}"/>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4200238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24417" y="348350"/>
            <a:ext cx="8354483" cy="510116"/>
          </a:xfrm>
          <a:prstGeom prst="rect">
            <a:avLst/>
          </a:prstGeom>
        </p:spPr>
        <p:txBody>
          <a:bodyPr wrap="none" lIns="0"/>
          <a:lstStyle>
            <a:lvl1pPr>
              <a:defRPr sz="2667" baseline="0">
                <a:solidFill>
                  <a:schemeClr val="accent1">
                    <a:lumMod val="60000"/>
                    <a:lumOff val="40000"/>
                  </a:schemeClr>
                </a:solidFill>
              </a:defRPr>
            </a:lvl1pPr>
          </a:lstStyle>
          <a:p>
            <a:pPr lvl="0"/>
            <a:r>
              <a:rPr lang="en-US"/>
              <a:t>Click to edit master text style</a:t>
            </a:r>
          </a:p>
        </p:txBody>
      </p:sp>
      <p:sp>
        <p:nvSpPr>
          <p:cNvPr id="9" name="Content Placeholder 8"/>
          <p:cNvSpPr>
            <a:spLocks noGrp="1"/>
          </p:cNvSpPr>
          <p:nvPr>
            <p:ph sz="quarter" idx="11"/>
          </p:nvPr>
        </p:nvSpPr>
        <p:spPr>
          <a:xfrm>
            <a:off x="624418" y="1365252"/>
            <a:ext cx="10943167" cy="4895849"/>
          </a:xfrm>
          <a:prstGeom prst="rect">
            <a:avLst/>
          </a:prstGeom>
        </p:spPr>
        <p:txBody>
          <a:bodyPr lIns="0"/>
          <a:lstStyle>
            <a:lvl1pPr marL="234945" indent="-234945">
              <a:buClr>
                <a:schemeClr val="accent6"/>
              </a:buClr>
              <a:buFont typeface="Arial" panose="020B0604020202020204" pitchFamily="34" charset="0"/>
              <a:buChar char="●"/>
              <a:defRPr sz="2400"/>
            </a:lvl1pPr>
            <a:lvl2pPr marL="228594" indent="-228594">
              <a:buClr>
                <a:schemeClr val="accent6"/>
              </a:buClr>
              <a:buFont typeface="Arial" panose="020B0604020202020204" pitchFamily="34" charset="0"/>
              <a:buChar char="●"/>
              <a:defRPr sz="2133"/>
            </a:lvl2pPr>
            <a:lvl3pPr marL="518387" indent="-304792">
              <a:buClr>
                <a:schemeClr val="accent6"/>
              </a:buClr>
              <a:buFont typeface="Wingdings" panose="05000000000000000000" pitchFamily="2" charset="2"/>
              <a:buChar char="§"/>
              <a:defRPr sz="1867"/>
            </a:lvl3pPr>
            <a:lvl4pPr marL="2133547" indent="-304792">
              <a:buClr>
                <a:schemeClr val="accent6"/>
              </a:buClr>
              <a:buFont typeface="Wingdings" panose="05000000000000000000" pitchFamily="2" charset="2"/>
              <a:buChar char="Ø"/>
              <a:defRPr sz="1600"/>
            </a:lvl4pPr>
            <a:lvl5pPr marL="2743131" indent="-304792">
              <a:buClr>
                <a:schemeClr val="accent6"/>
              </a:buClr>
              <a:buFont typeface="Wingdings" panose="05000000000000000000" pitchFamily="2" charset="2"/>
              <a:buChar char="Ø"/>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9345950"/>
      </p:ext>
    </p:extLst>
  </p:cSld>
  <p:clrMapOvr>
    <a:masterClrMapping/>
  </p:clrMapOvr>
  <p:extLst>
    <p:ext uri="{DCECCB84-F9BA-43D5-87BE-67443E8EF086}">
      <p15:sldGuideLst xmlns:p15="http://schemas.microsoft.com/office/powerpoint/2012/main">
        <p15:guide id="1" orient="horz" pos="3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CE4835A0-925F-456D-9731-C422CFC3C088}" type="datetimeFigureOut">
              <a:rPr lang="en-IE" smtClean="0"/>
              <a:t>30/03/2023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9A15A8-9739-4E37-A6F9-F138EF608EE1}" type="slidenum">
              <a:rPr lang="en-IE" smtClean="0"/>
              <a:t>‹#›</a:t>
            </a:fld>
            <a:endParaRPr lang="en-IE"/>
          </a:p>
        </p:txBody>
      </p:sp>
      <p:sp>
        <p:nvSpPr>
          <p:cNvPr id="8" name="Content Placeholder 7"/>
          <p:cNvSpPr>
            <a:spLocks noGrp="1"/>
          </p:cNvSpPr>
          <p:nvPr>
            <p:ph sz="quarter" idx="13"/>
          </p:nvPr>
        </p:nvSpPr>
        <p:spPr>
          <a:xfrm>
            <a:off x="662400" y="1332001"/>
            <a:ext cx="9743016"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20419380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4188403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4835A0-925F-456D-9731-C422CFC3C088}" type="datetimeFigureOut">
              <a:rPr kumimoji="0" lang="en-IE" sz="11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30/03/2023</a:t>
            </a:fld>
            <a:endParaRPr kumimoji="0" lang="en-IE" sz="11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A15A8-9739-4E37-A6F9-F138EF608EE1}" type="slidenum">
              <a:rPr kumimoji="0" lang="en-IE" sz="11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E" sz="1100" b="0" i="0" u="none" strike="noStrike" kern="1200" cap="none" spc="0" normalizeH="0" baseline="0" noProof="0">
              <a:ln>
                <a:noFill/>
              </a:ln>
              <a:solidFill>
                <a:srgbClr val="FFFFFF"/>
              </a:solidFill>
              <a:effectLst/>
              <a:uLnTx/>
              <a:uFillTx/>
              <a:latin typeface="Arial"/>
              <a:ea typeface="+mn-ea"/>
              <a:cs typeface="+mn-cs"/>
            </a:endParaRPr>
          </a:p>
        </p:txBody>
      </p:sp>
      <p:sp>
        <p:nvSpPr>
          <p:cNvPr id="8" name="Content Placeholder 7"/>
          <p:cNvSpPr>
            <a:spLocks noGrp="1"/>
          </p:cNvSpPr>
          <p:nvPr>
            <p:ph sz="quarter" idx="13"/>
          </p:nvPr>
        </p:nvSpPr>
        <p:spPr>
          <a:xfrm>
            <a:off x="662400" y="1332001"/>
            <a:ext cx="9743016"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693341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ESB_Powerpoint_design_background1 150dpi no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SB_brandmark_strapline_adobe_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434" y="544513"/>
            <a:ext cx="306916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Grp="1" noChangeArrowheads="1"/>
          </p:cNvSpPr>
          <p:nvPr>
            <p:ph type="ctrTitle"/>
          </p:nvPr>
        </p:nvSpPr>
        <p:spPr>
          <a:xfrm>
            <a:off x="2500800" y="2503489"/>
            <a:ext cx="8805333" cy="619125"/>
          </a:xfrm>
        </p:spPr>
        <p:txBody>
          <a:bodyPr anchor="b"/>
          <a:lstStyle>
            <a:lvl1pPr>
              <a:defRPr sz="3200"/>
            </a:lvl1pPr>
          </a:lstStyle>
          <a:p>
            <a:pPr lvl="0"/>
            <a:r>
              <a:rPr lang="en-US" noProof="0"/>
              <a:t>Click to edit Master title style</a:t>
            </a:r>
          </a:p>
        </p:txBody>
      </p:sp>
      <p:sp>
        <p:nvSpPr>
          <p:cNvPr id="3077" name="Rectangle 9"/>
          <p:cNvSpPr>
            <a:spLocks noGrp="1" noChangeArrowheads="1"/>
          </p:cNvSpPr>
          <p:nvPr>
            <p:ph type="subTitle" idx="1"/>
          </p:nvPr>
        </p:nvSpPr>
        <p:spPr>
          <a:xfrm>
            <a:off x="2500800" y="3133726"/>
            <a:ext cx="8805333" cy="619125"/>
          </a:xfrm>
        </p:spPr>
        <p:txBody>
          <a:bodyPr/>
          <a:lstStyle>
            <a:lvl1pPr>
              <a:defRPr>
                <a:solidFill>
                  <a:schemeClr val="tx1"/>
                </a:solidFill>
              </a:defRPr>
            </a:lvl1pPr>
          </a:lstStyle>
          <a:p>
            <a:pPr lvl="0"/>
            <a:r>
              <a:rPr lang="en-US" noProof="0"/>
              <a:t>Click to edit Master subtitle style</a:t>
            </a:r>
          </a:p>
        </p:txBody>
      </p:sp>
      <p:sp>
        <p:nvSpPr>
          <p:cNvPr id="6" name="Date Placeholder 5"/>
          <p:cNvSpPr>
            <a:spLocks noGrp="1" noChangeArrowheads="1"/>
          </p:cNvSpPr>
          <p:nvPr>
            <p:ph type="dt" sz="quarter" idx="10"/>
          </p:nvPr>
        </p:nvSpPr>
        <p:spPr bwMode="auto">
          <a:xfrm>
            <a:off x="2500800" y="4978800"/>
            <a:ext cx="3858683" cy="1984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eaLnBrk="1" hangingPunct="1">
              <a:defRPr sz="1300"/>
            </a:lvl1pPr>
          </a:lstStyle>
          <a:p>
            <a:pPr>
              <a:defRPr/>
            </a:pPr>
            <a:endParaRPr lang="en-US"/>
          </a:p>
        </p:txBody>
      </p:sp>
    </p:spTree>
    <p:extLst>
      <p:ext uri="{BB962C8B-B14F-4D97-AF65-F5344CB8AC3E}">
        <p14:creationId xmlns:p14="http://schemas.microsoft.com/office/powerpoint/2010/main" val="1363790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426645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8" descr="ESB_Powerpoint_design_background2 150dpi no 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SB_brandmark_strapline_adobe_rgb.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36151" y="487364"/>
            <a:ext cx="165946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7"/>
          <p:cNvSpPr>
            <a:spLocks noGrp="1" noChangeArrowheads="1"/>
          </p:cNvSpPr>
          <p:nvPr>
            <p:ph type="title"/>
          </p:nvPr>
        </p:nvSpPr>
        <p:spPr bwMode="auto">
          <a:xfrm>
            <a:off x="2500800" y="2503489"/>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defRPr sz="3200"/>
            </a:lvl1pPr>
          </a:lstStyle>
          <a:p>
            <a:pPr lvl="0"/>
            <a:r>
              <a:rPr lang="en-US"/>
              <a:t>Click to edit Master title style</a:t>
            </a:r>
          </a:p>
        </p:txBody>
      </p:sp>
      <p:sp>
        <p:nvSpPr>
          <p:cNvPr id="10" name="Rectangle 18"/>
          <p:cNvSpPr>
            <a:spLocks noGrp="1" noChangeArrowheads="1"/>
          </p:cNvSpPr>
          <p:nvPr>
            <p:ph idx="1"/>
          </p:nvPr>
        </p:nvSpPr>
        <p:spPr bwMode="auto">
          <a:xfrm>
            <a:off x="2500800" y="3133726"/>
            <a:ext cx="8805333"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536324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2517" y="1465794"/>
            <a:ext cx="10830983"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662517" y="4345519"/>
            <a:ext cx="1083098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27248961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62518" y="1111250"/>
            <a:ext cx="5312833"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111250"/>
            <a:ext cx="5314949" cy="4735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358264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9046" y="221194"/>
            <a:ext cx="9568800" cy="711736"/>
          </a:xfrm>
        </p:spPr>
        <p:txBody>
          <a:bodyPr/>
          <a:lstStyle/>
          <a:p>
            <a:r>
              <a:rPr lang="en-US"/>
              <a:t>Click to edit Master title style</a:t>
            </a:r>
            <a:endParaRPr lang="en-IE"/>
          </a:p>
        </p:txBody>
      </p:sp>
      <p:sp>
        <p:nvSpPr>
          <p:cNvPr id="3" name="Content Placeholder 2"/>
          <p:cNvSpPr>
            <a:spLocks noGrp="1"/>
          </p:cNvSpPr>
          <p:nvPr>
            <p:ph sz="half" idx="1"/>
          </p:nvPr>
        </p:nvSpPr>
        <p:spPr>
          <a:xfrm>
            <a:off x="509046" y="1357459"/>
            <a:ext cx="5410742"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202836" y="1357459"/>
            <a:ext cx="5472689" cy="4732255"/>
          </a:xfrm>
        </p:spPr>
        <p:txBody>
          <a:bodyPr t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Date Placeholder 8"/>
          <p:cNvSpPr>
            <a:spLocks noGrp="1"/>
          </p:cNvSpPr>
          <p:nvPr>
            <p:ph type="dt" sz="half" idx="10"/>
          </p:nvPr>
        </p:nvSpPr>
        <p:spPr/>
        <p:txBody>
          <a:bodyPr/>
          <a:lstStyle/>
          <a:p>
            <a:fld id="{380F0368-ED71-4380-8A0A-C8EC1E4B6E2D}" type="datetimeFigureOut">
              <a:rPr lang="en-IE" smtClean="0"/>
              <a:pPr/>
              <a:t>30/03/2023</a:t>
            </a:fld>
            <a:endParaRPr lang="en-IE"/>
          </a:p>
        </p:txBody>
      </p:sp>
      <p:sp>
        <p:nvSpPr>
          <p:cNvPr id="10" name="Footer Placeholder 9"/>
          <p:cNvSpPr>
            <a:spLocks noGrp="1"/>
          </p:cNvSpPr>
          <p:nvPr>
            <p:ph type="ftr" sz="quarter" idx="11"/>
          </p:nvPr>
        </p:nvSpPr>
        <p:spPr/>
        <p:txBody>
          <a:bodyPr/>
          <a:lstStyle/>
          <a:p>
            <a:endParaRPr lang="en-IE"/>
          </a:p>
        </p:txBody>
      </p:sp>
      <p:sp>
        <p:nvSpPr>
          <p:cNvPr id="11" name="Slide Number Placeholder 10"/>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99413981"/>
      </p:ext>
    </p:extLst>
  </p:cSld>
  <p:clrMapOvr>
    <a:masterClrMapping/>
  </p:clrMapOvr>
  <p:extLst>
    <p:ext uri="{DCECCB84-F9BA-43D5-87BE-67443E8EF086}">
      <p15:sldGuideLst xmlns:p15="http://schemas.microsoft.com/office/powerpoint/2012/main">
        <p15:guide id="1" pos="3477" userDrawn="1">
          <p15:clr>
            <a:srgbClr val="FBAE40"/>
          </p15:clr>
        </p15:guide>
        <p15:guide id="2" pos="3729" userDrawn="1">
          <p15:clr>
            <a:srgbClr val="FBAE40"/>
          </p15:clr>
        </p15:guide>
        <p15:guide id="3" pos="390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2518" y="160868"/>
            <a:ext cx="9136239" cy="812801"/>
          </a:xfrm>
        </p:spPr>
        <p:txBody>
          <a:bodyPr anchor="ctr" anchorCtr="0"/>
          <a:lstStyle/>
          <a:p>
            <a:r>
              <a:rPr lang="en-US"/>
              <a:t>Click to edit Master title style</a:t>
            </a:r>
            <a:endParaRPr lang="en-IE"/>
          </a:p>
        </p:txBody>
      </p:sp>
      <p:sp>
        <p:nvSpPr>
          <p:cNvPr id="3" name="Text Placeholder 2"/>
          <p:cNvSpPr>
            <a:spLocks noGrp="1"/>
          </p:cNvSpPr>
          <p:nvPr>
            <p:ph type="body" idx="1"/>
          </p:nvPr>
        </p:nvSpPr>
        <p:spPr>
          <a:xfrm>
            <a:off x="662518" y="1116013"/>
            <a:ext cx="53128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2518" y="1939925"/>
            <a:ext cx="5312833"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8551" y="1116013"/>
            <a:ext cx="53149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551" y="1939925"/>
            <a:ext cx="5314949"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1698294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294929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3990615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18"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62518"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Content Placeholder 5"/>
          <p:cNvSpPr>
            <a:spLocks noGrp="1"/>
          </p:cNvSpPr>
          <p:nvPr>
            <p:ph sz="quarter" idx="4"/>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166762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18"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62518" y="36369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half" idx="3"/>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4262514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quarter" idx="1"/>
          </p:nvPr>
        </p:nvSpPr>
        <p:spPr>
          <a:xfrm>
            <a:off x="662518" y="1274763"/>
            <a:ext cx="531283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half" idx="3"/>
          </p:nvPr>
        </p:nvSpPr>
        <p:spPr>
          <a:xfrm>
            <a:off x="662518"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1752908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able Placeholder 2"/>
          <p:cNvSpPr>
            <a:spLocks noGrp="1"/>
          </p:cNvSpPr>
          <p:nvPr>
            <p:ph type="tbl" idx="1"/>
          </p:nvPr>
        </p:nvSpPr>
        <p:spPr>
          <a:xfrm>
            <a:off x="662518" y="1274763"/>
            <a:ext cx="10830983" cy="4572000"/>
          </a:xfrm>
        </p:spPr>
        <p:txBody>
          <a:bodyPr/>
          <a:lstStyle/>
          <a:p>
            <a:pPr lvl="0"/>
            <a:r>
              <a:rPr lang="en-US" noProof="0"/>
              <a:t>Click icon to add table</a:t>
            </a:r>
            <a:endParaRPr lang="en-IE" noProof="0"/>
          </a:p>
        </p:txBody>
      </p:sp>
      <p:sp>
        <p:nvSpPr>
          <p:cNvPr id="4"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20676647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62518" y="3636963"/>
            <a:ext cx="10830983"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42602310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30981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quarter" idx="2"/>
          </p:nvPr>
        </p:nvSpPr>
        <p:spPr>
          <a:xfrm>
            <a:off x="6178551" y="12747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Content Placeholder 4"/>
          <p:cNvSpPr>
            <a:spLocks noGrp="1"/>
          </p:cNvSpPr>
          <p:nvPr>
            <p:ph sz="quarter" idx="3"/>
          </p:nvPr>
        </p:nvSpPr>
        <p:spPr>
          <a:xfrm>
            <a:off x="6178551" y="3636963"/>
            <a:ext cx="5314949"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0"/>
          <p:cNvSpPr>
            <a:spLocks noGrp="1"/>
          </p:cNvSpPr>
          <p:nvPr>
            <p:ph type="ftr" sz="quarter" idx="10"/>
          </p:nvPr>
        </p:nvSpPr>
        <p:spPr/>
        <p:txBody>
          <a:bodyPr/>
          <a:lstStyle>
            <a:lvl1pPr>
              <a:defRPr>
                <a:solidFill>
                  <a:schemeClr val="tx2"/>
                </a:solidFill>
              </a:defRPr>
            </a:lvl1pPr>
          </a:lstStyle>
          <a:p>
            <a:pPr>
              <a:defRPr/>
            </a:pPr>
            <a:r>
              <a:rPr lang="en-IE"/>
              <a:t>Footer</a:t>
            </a:r>
          </a:p>
        </p:txBody>
      </p:sp>
    </p:spTree>
    <p:extLst>
      <p:ext uri="{BB962C8B-B14F-4D97-AF65-F5344CB8AC3E}">
        <p14:creationId xmlns:p14="http://schemas.microsoft.com/office/powerpoint/2010/main" val="356466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1071155"/>
            <a:ext cx="5185914"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5938" y="1785258"/>
            <a:ext cx="5185914"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098207" y="1071155"/>
            <a:ext cx="5581031" cy="71410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8207" y="1785258"/>
            <a:ext cx="5581031" cy="4297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 name="Title 9"/>
          <p:cNvSpPr>
            <a:spLocks noGrp="1"/>
          </p:cNvSpPr>
          <p:nvPr>
            <p:ph type="title"/>
          </p:nvPr>
        </p:nvSpPr>
        <p:spPr/>
        <p:txBody>
          <a:bodyPr/>
          <a:lstStyle/>
          <a:p>
            <a:r>
              <a:rPr lang="en-US"/>
              <a:t>Click to edit Master title style</a:t>
            </a:r>
            <a:endParaRPr lang="en-IE"/>
          </a:p>
        </p:txBody>
      </p:sp>
      <p:sp>
        <p:nvSpPr>
          <p:cNvPr id="2" name="Date Placeholder 1"/>
          <p:cNvSpPr>
            <a:spLocks noGrp="1"/>
          </p:cNvSpPr>
          <p:nvPr>
            <p:ph type="dt" sz="half" idx="10"/>
          </p:nvPr>
        </p:nvSpPr>
        <p:spPr/>
        <p:txBody>
          <a:bodyPr/>
          <a:lstStyle/>
          <a:p>
            <a:fld id="{380F0368-ED71-4380-8A0A-C8EC1E4B6E2D}" type="datetimeFigureOut">
              <a:rPr lang="en-IE" smtClean="0"/>
              <a:pPr/>
              <a:t>30/03/2023</a:t>
            </a:fld>
            <a:endParaRPr lang="en-IE"/>
          </a:p>
        </p:txBody>
      </p:sp>
      <p:sp>
        <p:nvSpPr>
          <p:cNvPr id="11" name="Footer Placeholder 10"/>
          <p:cNvSpPr>
            <a:spLocks noGrp="1"/>
          </p:cNvSpPr>
          <p:nvPr>
            <p:ph type="ftr" sz="quarter" idx="11"/>
          </p:nvPr>
        </p:nvSpPr>
        <p:spPr/>
        <p:txBody>
          <a:bodyPr/>
          <a:lstStyle/>
          <a:p>
            <a:endParaRPr lang="en-IE"/>
          </a:p>
        </p:txBody>
      </p:sp>
      <p:sp>
        <p:nvSpPr>
          <p:cNvPr id="12" name="Slide Number Placeholder 11"/>
          <p:cNvSpPr>
            <a:spLocks noGrp="1"/>
          </p:cNvSpPr>
          <p:nvPr>
            <p:ph type="sldNum" sz="quarter" idx="12"/>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40718437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hart Placeholder 2"/>
          <p:cNvSpPr>
            <a:spLocks noGrp="1"/>
          </p:cNvSpPr>
          <p:nvPr>
            <p:ph type="chart" idx="1"/>
          </p:nvPr>
        </p:nvSpPr>
        <p:spPr>
          <a:xfrm>
            <a:off x="662518" y="1274763"/>
            <a:ext cx="10830983" cy="4572000"/>
          </a:xfrm>
        </p:spPr>
        <p:txBody>
          <a:bodyPr/>
          <a:lstStyle/>
          <a:p>
            <a:pPr lvl="0"/>
            <a:r>
              <a:rPr lang="en-US" noProof="0"/>
              <a:t>Click icon to add chart</a:t>
            </a:r>
            <a:endParaRPr lang="en-IE" noProof="0"/>
          </a:p>
        </p:txBody>
      </p:sp>
      <p:sp>
        <p:nvSpPr>
          <p:cNvPr id="4"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346666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Content Placeholder 2"/>
          <p:cNvSpPr>
            <a:spLocks noGrp="1"/>
          </p:cNvSpPr>
          <p:nvPr>
            <p:ph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6178551" y="1274763"/>
            <a:ext cx="531494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880331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0400" y="398464"/>
            <a:ext cx="9169400" cy="536575"/>
          </a:xfrm>
        </p:spPr>
        <p:txBody>
          <a:bodyPr/>
          <a:lstStyle/>
          <a:p>
            <a:r>
              <a:rPr lang="en-US"/>
              <a:t>Click to edit Master title style</a:t>
            </a:r>
            <a:endParaRPr lang="en-IE"/>
          </a:p>
        </p:txBody>
      </p:sp>
      <p:sp>
        <p:nvSpPr>
          <p:cNvPr id="3" name="Text Placeholder 2"/>
          <p:cNvSpPr>
            <a:spLocks noGrp="1"/>
          </p:cNvSpPr>
          <p:nvPr>
            <p:ph type="body" sz="half" idx="1"/>
          </p:nvPr>
        </p:nvSpPr>
        <p:spPr>
          <a:xfrm>
            <a:off x="662518" y="1274763"/>
            <a:ext cx="53128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Online Image Placeholder 3"/>
          <p:cNvSpPr>
            <a:spLocks noGrp="1"/>
          </p:cNvSpPr>
          <p:nvPr>
            <p:ph type="clipArt" sz="half" idx="2"/>
          </p:nvPr>
        </p:nvSpPr>
        <p:spPr>
          <a:xfrm>
            <a:off x="6178551" y="1274763"/>
            <a:ext cx="5314949" cy="4572000"/>
          </a:xfrm>
        </p:spPr>
        <p:txBody>
          <a:bodyPr/>
          <a:lstStyle/>
          <a:p>
            <a:pPr lvl="0"/>
            <a:r>
              <a:rPr lang="en-US" noProof="0"/>
              <a:t>Click icon to add online image</a:t>
            </a:r>
            <a:endParaRPr lang="en-IE" noProof="0"/>
          </a:p>
        </p:txBody>
      </p:sp>
      <p:sp>
        <p:nvSpPr>
          <p:cNvPr id="5" name="Footer Placeholder 50"/>
          <p:cNvSpPr>
            <a:spLocks noGrp="1"/>
          </p:cNvSpPr>
          <p:nvPr>
            <p:ph type="ftr" sz="quarter" idx="10"/>
          </p:nvPr>
        </p:nvSpPr>
        <p:spPr/>
        <p:txBody>
          <a:bodyPr/>
          <a:lstStyle>
            <a:lvl1pPr>
              <a:defRPr/>
            </a:lvl1pPr>
          </a:lstStyle>
          <a:p>
            <a:pPr>
              <a:defRPr/>
            </a:pPr>
            <a:r>
              <a:rPr lang="en-IE"/>
              <a:t>Footer</a:t>
            </a:r>
          </a:p>
        </p:txBody>
      </p:sp>
    </p:spTree>
    <p:extLst>
      <p:ext uri="{BB962C8B-B14F-4D97-AF65-F5344CB8AC3E}">
        <p14:creationId xmlns:p14="http://schemas.microsoft.com/office/powerpoint/2010/main" val="3980662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80F0368-ED71-4380-8A0A-C8EC1E4B6E2D}" type="datetimeFigureOut">
              <a:rPr lang="en-IE" smtClean="0"/>
              <a:pPr/>
              <a:t>30/03/2023</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247160124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8" name="Content Placeholder 7"/>
          <p:cNvSpPr>
            <a:spLocks noGrp="1"/>
          </p:cNvSpPr>
          <p:nvPr>
            <p:ph sz="quarter" idx="13"/>
          </p:nvPr>
        </p:nvSpPr>
        <p:spPr>
          <a:xfrm>
            <a:off x="515938" y="1332000"/>
            <a:ext cx="11163300" cy="4697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4"/>
          </p:nvPr>
        </p:nvSpPr>
        <p:spPr/>
        <p:txBody>
          <a:bodyPr/>
          <a:lstStyle/>
          <a:p>
            <a:fld id="{380F0368-ED71-4380-8A0A-C8EC1E4B6E2D}" type="datetimeFigureOut">
              <a:rPr lang="en-IE" smtClean="0"/>
              <a:pPr/>
              <a:t>30/03/2023</a:t>
            </a:fld>
            <a:endParaRPr lang="en-IE"/>
          </a:p>
        </p:txBody>
      </p:sp>
      <p:sp>
        <p:nvSpPr>
          <p:cNvPr id="9" name="Footer Placeholder 8"/>
          <p:cNvSpPr>
            <a:spLocks noGrp="1"/>
          </p:cNvSpPr>
          <p:nvPr>
            <p:ph type="ftr" sz="quarter" idx="15"/>
          </p:nvPr>
        </p:nvSpPr>
        <p:spPr/>
        <p:txBody>
          <a:bodyPr/>
          <a:lstStyle/>
          <a:p>
            <a:endParaRPr lang="en-IE"/>
          </a:p>
        </p:txBody>
      </p:sp>
      <p:sp>
        <p:nvSpPr>
          <p:cNvPr id="10" name="Slide Number Placeholder 9"/>
          <p:cNvSpPr>
            <a:spLocks noGrp="1"/>
          </p:cNvSpPr>
          <p:nvPr>
            <p:ph type="sldNum" sz="quarter" idx="16"/>
          </p:nvPr>
        </p:nvSpPr>
        <p:spPr/>
        <p:txBody>
          <a:bodyPr/>
          <a:lstStyle/>
          <a:p>
            <a:pPr algn="l"/>
            <a:fld id="{4A13BAFD-C6E1-49C5-8C3D-26FF884B8F3D}" type="slidenum">
              <a:rPr lang="en-IE" smtClean="0"/>
              <a:pPr algn="l"/>
              <a:t>‹#›</a:t>
            </a:fld>
            <a:endParaRPr lang="en-IE"/>
          </a:p>
        </p:txBody>
      </p:sp>
    </p:spTree>
    <p:extLst>
      <p:ext uri="{BB962C8B-B14F-4D97-AF65-F5344CB8AC3E}">
        <p14:creationId xmlns:p14="http://schemas.microsoft.com/office/powerpoint/2010/main" val="187866906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80F0368-ED71-4380-8A0A-C8EC1E4B6E2D}" type="datetimeFigureOut">
              <a:rPr lang="en-IE" smtClean="0"/>
              <a:t>30/03/2023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4068882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F0368-ED71-4380-8A0A-C8EC1E4B6E2D}" type="datetimeFigureOut">
              <a:rPr lang="en-IE" smtClean="0"/>
              <a:t>30/03/2023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A13BAFD-C6E1-49C5-8C3D-26FF884B8F3D}" type="slidenum">
              <a:rPr lang="en-IE" smtClean="0"/>
              <a:t>‹#›</a:t>
            </a:fld>
            <a:endParaRPr lang="en-IE"/>
          </a:p>
        </p:txBody>
      </p:sp>
    </p:spTree>
    <p:extLst>
      <p:ext uri="{BB962C8B-B14F-4D97-AF65-F5344CB8AC3E}">
        <p14:creationId xmlns:p14="http://schemas.microsoft.com/office/powerpoint/2010/main" val="308540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DCE5169-34BF-4E7A-80B8-3BD26CD52A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6DCE5169-34BF-4E7A-80B8-3BD26CD52AB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47813EE0-A3AE-4687-ABFC-A2A1CD20BD19}"/>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solidFill>
                <a:schemeClr val="tx2"/>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p:cNvSpPr>
            <a:spLocks noGrp="1"/>
          </p:cNvSpPr>
          <p:nvPr>
            <p:ph type="title"/>
          </p:nvPr>
        </p:nvSpPr>
        <p:spPr bwMode="auto"/>
        <p:txBody>
          <a:bodyPr/>
          <a:lstStyle>
            <a:lvl1pPr>
              <a:defRPr>
                <a:solidFill>
                  <a:srgbClr val="003C71"/>
                </a:solidFill>
              </a:defRPr>
            </a:lvl1pPr>
          </a:lstStyle>
          <a:p>
            <a:r>
              <a:rPr lang="en-US"/>
              <a:t>Click to edit Master title style</a:t>
            </a:r>
            <a:endParaRPr lang="en-IE"/>
          </a:p>
        </p:txBody>
      </p:sp>
      <p:sp>
        <p:nvSpPr>
          <p:cNvPr id="3" name="Text Box 12"/>
          <p:cNvSpPr txBox="1">
            <a:spLocks noChangeArrowheads="1"/>
          </p:cNvSpPr>
          <p:nvPr userDrawn="1"/>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chemeClr val="bg1">
                    <a:lumMod val="75000"/>
                  </a:schemeClr>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chemeClr val="bg1">
                  <a:lumMod val="75000"/>
                </a:schemeClr>
              </a:solidFill>
            </a:endParaRPr>
          </a:p>
        </p:txBody>
      </p:sp>
      <p:sp>
        <p:nvSpPr>
          <p:cNvPr id="4" name="Footer Placeholder 50"/>
          <p:cNvSpPr txBox="1">
            <a:spLocks/>
          </p:cNvSpPr>
          <p:nvPr userDrawn="1"/>
        </p:nvSpPr>
        <p:spPr bwMode="auto">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chemeClr val="bg1">
                    <a:lumMod val="75000"/>
                  </a:schemeClr>
                </a:solidFill>
              </a:rPr>
              <a:t> esb.ie</a:t>
            </a:r>
          </a:p>
        </p:txBody>
      </p:sp>
      <p:pic>
        <p:nvPicPr>
          <p:cNvPr id="5" name="Picture 47" descr="ESB_brandmark_strapline_adobe_rgb.jp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323576" y="487364"/>
            <a:ext cx="117204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userDrawn="1"/>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chemeClr val="bg1"/>
              </a:buClr>
              <a:buSzPct val="25000"/>
              <a:buFont typeface="Wingdings" panose="05000000000000000000" pitchFamily="2" charset="2"/>
              <a:buNone/>
              <a:defRPr/>
            </a:pPr>
            <a:endParaRPr lang="en-IE" sz="1000"/>
          </a:p>
        </p:txBody>
      </p:sp>
      <p:sp>
        <p:nvSpPr>
          <p:cNvPr id="8" name="Text Placeholder 7"/>
          <p:cNvSpPr>
            <a:spLocks noGrp="1"/>
          </p:cNvSpPr>
          <p:nvPr>
            <p:ph type="body" sz="quarter" idx="10"/>
          </p:nvPr>
        </p:nvSpPr>
        <p:spPr bwMode="auto">
          <a:xfrm>
            <a:off x="660400" y="1060449"/>
            <a:ext cx="10830983" cy="558801"/>
          </a:xfrm>
        </p:spPr>
        <p:txBody>
          <a:bodyPr/>
          <a:lstStyle>
            <a:lvl1pPr>
              <a:defRPr sz="14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Edit Master text styles</a:t>
            </a:r>
            <a:endParaRPr lang="en-GB"/>
          </a:p>
        </p:txBody>
      </p:sp>
    </p:spTree>
    <p:extLst>
      <p:ext uri="{BB962C8B-B14F-4D97-AF65-F5344CB8AC3E}">
        <p14:creationId xmlns:p14="http://schemas.microsoft.com/office/powerpoint/2010/main" val="230060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3.xml"/><Relationship Id="rId7" Type="http://schemas.openxmlformats.org/officeDocument/2006/relationships/tags" Target="../tags/tag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9.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8.xml"/><Relationship Id="rId7"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ags" Target="../tags/tag8.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heme" Target="../theme/theme4.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image" Target="../media/image2.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image" Target="../media/image14.jpeg"/><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2" name="Title Placeholder 1"/>
          <p:cNvSpPr>
            <a:spLocks noGrp="1"/>
          </p:cNvSpPr>
          <p:nvPr>
            <p:ph type="title"/>
          </p:nvPr>
        </p:nvSpPr>
        <p:spPr>
          <a:xfrm>
            <a:off x="509046" y="221194"/>
            <a:ext cx="9568208" cy="711736"/>
          </a:xfrm>
          <a:prstGeom prst="rect">
            <a:avLst/>
          </a:prstGeom>
        </p:spPr>
        <p:txBody>
          <a:bodyPr vert="horz" lIns="0" tIns="4680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509046" y="1332410"/>
            <a:ext cx="11170192" cy="468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1024984" y="6476256"/>
            <a:ext cx="1224841" cy="259825"/>
          </a:xfrm>
          <a:prstGeom prst="rect">
            <a:avLst/>
          </a:prstGeom>
        </p:spPr>
        <p:txBody>
          <a:bodyPr vert="horz" lIns="91440" tIns="45720" rIns="91440" bIns="46800" rtlCol="0" anchor="t" anchorCtr="0"/>
          <a:lstStyle>
            <a:lvl1pPr algn="l">
              <a:defRPr sz="1100">
                <a:solidFill>
                  <a:schemeClr val="tx2"/>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3"/>
          </p:nvPr>
        </p:nvSpPr>
        <p:spPr>
          <a:xfrm>
            <a:off x="2249826" y="6480487"/>
            <a:ext cx="6554809" cy="255326"/>
          </a:xfrm>
          <a:prstGeom prst="rect">
            <a:avLst/>
          </a:prstGeom>
        </p:spPr>
        <p:txBody>
          <a:bodyPr vert="horz" lIns="91440" tIns="45720" rIns="91440" bIns="46800" rtlCol="0" anchor="t" anchorCtr="0"/>
          <a:lstStyle>
            <a:lvl1pPr algn="ctr">
              <a:defRPr sz="1100">
                <a:solidFill>
                  <a:schemeClr val="tx2"/>
                </a:solidFill>
              </a:defRPr>
            </a:lvl1pPr>
          </a:lstStyle>
          <a:p>
            <a:endParaRPr lang="en-IE"/>
          </a:p>
        </p:txBody>
      </p:sp>
      <p:sp>
        <p:nvSpPr>
          <p:cNvPr id="6" name="Slide Number Placeholder 5"/>
          <p:cNvSpPr>
            <a:spLocks noGrp="1"/>
          </p:cNvSpPr>
          <p:nvPr>
            <p:ph type="sldNum" sz="quarter" idx="4"/>
          </p:nvPr>
        </p:nvSpPr>
        <p:spPr>
          <a:xfrm>
            <a:off x="515938" y="6476256"/>
            <a:ext cx="509046" cy="259557"/>
          </a:xfrm>
          <a:prstGeom prst="rect">
            <a:avLst/>
          </a:prstGeom>
        </p:spPr>
        <p:txBody>
          <a:bodyPr vert="horz" lIns="0" tIns="45720" rIns="91440" bIns="46800" rtlCol="0" anchor="t" anchorCtr="0"/>
          <a:lstStyle>
            <a:lvl1pPr algn="r">
              <a:defRPr sz="1100">
                <a:solidFill>
                  <a:schemeClr val="tx2"/>
                </a:solidFill>
              </a:defRPr>
            </a:lvl1pPr>
          </a:lstStyle>
          <a:p>
            <a:pPr algn="l"/>
            <a:fld id="{4A13BAFD-C6E1-49C5-8C3D-26FF884B8F3D}" type="slidenum">
              <a:rPr lang="en-IE" smtClean="0"/>
              <a:pPr algn="l"/>
              <a:t>‹#›</a:t>
            </a:fld>
            <a:endParaRPr lang="en-IE"/>
          </a:p>
        </p:txBody>
      </p:sp>
      <p:cxnSp>
        <p:nvCxnSpPr>
          <p:cNvPr id="12" name="Straight Connector 11"/>
          <p:cNvCxnSpPr/>
          <p:nvPr userDrawn="1"/>
        </p:nvCxnSpPr>
        <p:spPr>
          <a:xfrm>
            <a:off x="509046" y="1008000"/>
            <a:ext cx="111896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95A74B-7741-4CBA-AF40-5D44F22044AA}"/>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2248561" y="3562744"/>
            <a:ext cx="2531533" cy="3218663"/>
          </a:xfrm>
          <a:prstGeom prst="rect">
            <a:avLst/>
          </a:prstGeom>
        </p:spPr>
      </p:pic>
      <p:sp>
        <p:nvSpPr>
          <p:cNvPr id="11" name="TextBox 10">
            <a:extLst>
              <a:ext uri="{FF2B5EF4-FFF2-40B4-BE49-F238E27FC236}">
                <a16:creationId xmlns:a16="http://schemas.microsoft.com/office/drawing/2014/main" id="{867A1363-20FF-4065-99C9-3EB1E9993614}"/>
              </a:ext>
            </a:extLst>
          </p:cNvPr>
          <p:cNvSpPr txBox="1"/>
          <p:nvPr userDrawn="1"/>
        </p:nvSpPr>
        <p:spPr>
          <a:xfrm>
            <a:off x="10151954" y="7007383"/>
            <a:ext cx="4571581" cy="430887"/>
          </a:xfrm>
          <a:prstGeom prst="rect">
            <a:avLst/>
          </a:prstGeom>
          <a:noFill/>
        </p:spPr>
        <p:txBody>
          <a:bodyPr wrap="square" rtlCol="0">
            <a:spAutoFit/>
          </a:bodyPr>
          <a:lstStyle/>
          <a:p>
            <a:r>
              <a:rPr lang="en-GB" sz="1100"/>
              <a:t>To edit the above URL, please view Slidemaster and scroll up to the parent master (see pic above)</a:t>
            </a:r>
          </a:p>
        </p:txBody>
      </p:sp>
      <p:pic>
        <p:nvPicPr>
          <p:cNvPr id="15" name="Picture 14"/>
          <p:cNvPicPr>
            <a:picLocks/>
          </p:cNvPicPr>
          <p:nvPr userDrawn="1"/>
        </p:nvPicPr>
        <p:blipFill>
          <a:blip r:embed="rId13" cstate="email">
            <a:extLst>
              <a:ext uri="{28A0092B-C50C-407E-A947-70E740481C1C}">
                <a14:useLocalDpi xmlns:a14="http://schemas.microsoft.com/office/drawing/2010/main"/>
              </a:ext>
            </a:extLst>
          </a:blip>
          <a:stretch>
            <a:fillRect/>
          </a:stretch>
        </p:blipFill>
        <p:spPr>
          <a:xfrm>
            <a:off x="10176272" y="350369"/>
            <a:ext cx="1643180" cy="648872"/>
          </a:xfrm>
          <a:prstGeom prst="rect">
            <a:avLst/>
          </a:prstGeom>
        </p:spPr>
      </p:pic>
      <p:sp>
        <p:nvSpPr>
          <p:cNvPr id="13" name="TextBox 12">
            <a:extLst>
              <a:ext uri="{FF2B5EF4-FFF2-40B4-BE49-F238E27FC236}">
                <a16:creationId xmlns:a16="http://schemas.microsoft.com/office/drawing/2014/main" id="{5BDA34C6-DCD6-4A99-95C9-37CA546D30D8}"/>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2401202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3" r:id="rId9"/>
    <p:sldLayoutId id="2147484102" r:id="rId10"/>
  </p:sldLayoutIdLst>
  <p:txStyles>
    <p:titleStyle>
      <a:lvl1pPr algn="l" defTabSz="685800" rtl="0" eaLnBrk="1" latinLnBrk="0" hangingPunct="1">
        <a:lnSpc>
          <a:spcPts val="4800"/>
        </a:lnSpc>
        <a:spcBef>
          <a:spcPct val="0"/>
        </a:spcBef>
        <a:buNone/>
        <a:defRPr sz="2500" b="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3793" userDrawn="1">
          <p15:clr>
            <a:srgbClr val="F26B43"/>
          </p15:clr>
        </p15:guide>
        <p15:guide id="3" orient="horz" pos="834" userDrawn="1">
          <p15:clr>
            <a:srgbClr val="F26B43"/>
          </p15:clr>
        </p15:guide>
        <p15:guide id="4" pos="6490" userDrawn="1">
          <p15:clr>
            <a:srgbClr val="F26B43"/>
          </p15:clr>
        </p15:guide>
        <p15:guide id="5" pos="3477" userDrawn="1">
          <p15:clr>
            <a:srgbClr val="F26B43"/>
          </p15:clr>
        </p15:guide>
        <p15:guide id="6" pos="73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D28756-F66D-43F8-AD5F-FD64EFE09E7E}"/>
              </a:ext>
            </a:extLst>
          </p:cNvPr>
          <p:cNvGraphicFramePr>
            <a:graphicFrameLocks noChangeAspect="1"/>
          </p:cNvGraphicFramePr>
          <p:nvPr userDrawn="1">
            <p:custDataLst>
              <p:tags r:id="rId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2" name="Object 1" hidden="1">
                        <a:extLst>
                          <a:ext uri="{FF2B5EF4-FFF2-40B4-BE49-F238E27FC236}">
                            <a16:creationId xmlns:a16="http://schemas.microsoft.com/office/drawing/2014/main" id="{0DD28756-F66D-43F8-AD5F-FD64EFE09E7E}"/>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1027" name="Rectangle 10"/>
          <p:cNvSpPr>
            <a:spLocks noGrp="1" noChangeArrowheads="1"/>
          </p:cNvSpPr>
          <p:nvPr>
            <p:ph type="title"/>
          </p:nvPr>
        </p:nvSpPr>
        <p:spPr bwMode="auto">
          <a:xfrm>
            <a:off x="660400" y="398464"/>
            <a:ext cx="9169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t>Click to edit Master title style</a:t>
            </a:r>
            <a:endParaRPr lang="en-GB"/>
          </a:p>
        </p:txBody>
      </p:sp>
      <p:sp>
        <p:nvSpPr>
          <p:cNvPr id="1029" name="Rectangle 9"/>
          <p:cNvSpPr>
            <a:spLocks noGrp="1" noChangeArrowheads="1"/>
          </p:cNvSpPr>
          <p:nvPr>
            <p:ph type="body" idx="1"/>
          </p:nvPr>
        </p:nvSpPr>
        <p:spPr bwMode="auto">
          <a:xfrm>
            <a:off x="662518" y="1111250"/>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a:t>Click to edit Master text styles</a:t>
            </a:r>
          </a:p>
          <a:p>
            <a:pPr lvl="1"/>
            <a:r>
              <a:rPr lang="en-GB"/>
              <a:t>Click to edit Master text styles</a:t>
            </a:r>
          </a:p>
          <a:p>
            <a:pPr lvl="2"/>
            <a:r>
              <a:rPr lang="en-GB"/>
              <a:t>Third level</a:t>
            </a:r>
          </a:p>
          <a:p>
            <a:pPr lvl="3"/>
            <a:r>
              <a:rPr lang="en-GB"/>
              <a:t>Fourth level</a:t>
            </a:r>
          </a:p>
          <a:p>
            <a:pPr lvl="4"/>
            <a:r>
              <a:rPr lang="en-GB"/>
              <a:t>Fifth level</a:t>
            </a:r>
          </a:p>
        </p:txBody>
      </p:sp>
      <p:sp>
        <p:nvSpPr>
          <p:cNvPr id="1410060" name="Text Box 12"/>
          <p:cNvSpPr txBox="1">
            <a:spLocks noChangeArrowheads="1"/>
          </p:cNvSpPr>
          <p:nvPr/>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rgbClr val="FFFFFF"/>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rgbClr val="FFFFFF"/>
              </a:solidFill>
            </a:endParaRPr>
          </a:p>
        </p:txBody>
      </p:sp>
      <p:sp>
        <p:nvSpPr>
          <p:cNvPr id="54" name="Footer Placeholder 50"/>
          <p:cNvSpPr txBox="1">
            <a:spLocks/>
          </p:cNvSpPr>
          <p:nvPr/>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 esb.ie</a:t>
            </a:r>
          </a:p>
        </p:txBody>
      </p:sp>
      <p:sp>
        <p:nvSpPr>
          <p:cNvPr id="3" name="Slide Number Placeholder 2">
            <a:extLst>
              <a:ext uri="{FF2B5EF4-FFF2-40B4-BE49-F238E27FC236}">
                <a16:creationId xmlns:a16="http://schemas.microsoft.com/office/drawing/2014/main" id="{17008F09-32E4-4B46-9075-1B1113513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E7397-E00C-44F6-9734-6573AB86AEA7}" type="slidenum">
              <a:rPr lang="en-GB" smtClean="0"/>
              <a:t>‹#›</a:t>
            </a:fld>
            <a:endParaRPr lang="en-GB"/>
          </a:p>
        </p:txBody>
      </p:sp>
      <p:sp>
        <p:nvSpPr>
          <p:cNvPr id="8" name="TextBox 7">
            <a:extLst>
              <a:ext uri="{FF2B5EF4-FFF2-40B4-BE49-F238E27FC236}">
                <a16:creationId xmlns:a16="http://schemas.microsoft.com/office/drawing/2014/main" id="{30B053C0-4255-48D7-BA8A-792CB372021A}"/>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28048762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Lst>
  <p:hf hdr="0" ft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1" fontAlgn="base" hangingPunct="1">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1pPr>
      <a:lvl2pPr marL="215900" indent="-214313" algn="l" defTabSz="889000" rtl="0" eaLnBrk="1" fontAlgn="base" hangingPunct="1">
        <a:spcBef>
          <a:spcPct val="0"/>
        </a:spcBef>
        <a:spcAft>
          <a:spcPct val="50000"/>
        </a:spcAft>
        <a:buClr>
          <a:schemeClr val="accent2"/>
        </a:buClr>
        <a:buFont typeface="Arial" panose="020B0604020202020204" pitchFamily="34" charset="0"/>
        <a:buChar char="●"/>
        <a:defRPr sz="1500" kern="1200">
          <a:solidFill>
            <a:srgbClr val="336699"/>
          </a:solidFill>
          <a:latin typeface="+mn-lt"/>
          <a:ea typeface="+mn-ea"/>
          <a:cs typeface="+mn-cs"/>
        </a:defRPr>
      </a:lvl2pPr>
      <a:lvl3pPr marL="506413" indent="-2174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1" fontAlgn="base" hangingPunct="1">
        <a:spcBef>
          <a:spcPct val="0"/>
        </a:spcBef>
        <a:spcAft>
          <a:spcPct val="50000"/>
        </a:spcAft>
        <a:buClr>
          <a:srgbClr val="333333"/>
        </a:buClr>
        <a:buFont typeface="Wingdings" panose="05000000000000000000" pitchFamily="2" charset="2"/>
        <a:buChar char="§"/>
        <a:defRPr sz="1200" kern="1200">
          <a:solidFill>
            <a:srgbClr val="003C71"/>
          </a:solidFill>
          <a:latin typeface="+mn-lt"/>
          <a:ea typeface="+mn-ea"/>
          <a:cs typeface="+mn-cs"/>
        </a:defRPr>
      </a:lvl4pPr>
      <a:lvl5pPr marL="1082675" indent="-1539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D28756-F66D-43F8-AD5F-FD64EFE09E7E}"/>
              </a:ext>
            </a:extLst>
          </p:cNvPr>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2" name="Object 1" hidden="1">
                        <a:extLst>
                          <a:ext uri="{FF2B5EF4-FFF2-40B4-BE49-F238E27FC236}">
                            <a16:creationId xmlns:a16="http://schemas.microsoft.com/office/drawing/2014/main" id="{0DD28756-F66D-43F8-AD5F-FD64EFE09E7E}"/>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1027" name="Rectangle 10"/>
          <p:cNvSpPr>
            <a:spLocks noGrp="1" noChangeArrowheads="1"/>
          </p:cNvSpPr>
          <p:nvPr>
            <p:ph type="title"/>
          </p:nvPr>
        </p:nvSpPr>
        <p:spPr bwMode="auto">
          <a:xfrm>
            <a:off x="660400" y="398464"/>
            <a:ext cx="9169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t>Click to edit Master title style</a:t>
            </a:r>
            <a:endParaRPr lang="en-GB"/>
          </a:p>
        </p:txBody>
      </p:sp>
      <p:sp>
        <p:nvSpPr>
          <p:cNvPr id="1029" name="Rectangle 9"/>
          <p:cNvSpPr>
            <a:spLocks noGrp="1" noChangeArrowheads="1"/>
          </p:cNvSpPr>
          <p:nvPr>
            <p:ph type="body" idx="1"/>
          </p:nvPr>
        </p:nvSpPr>
        <p:spPr bwMode="auto">
          <a:xfrm>
            <a:off x="662518" y="1111250"/>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a:t>Click to edit Master text styles</a:t>
            </a:r>
          </a:p>
          <a:p>
            <a:pPr lvl="1"/>
            <a:r>
              <a:rPr lang="en-GB"/>
              <a:t>Click to edit Master text styles</a:t>
            </a:r>
          </a:p>
          <a:p>
            <a:pPr lvl="2"/>
            <a:r>
              <a:rPr lang="en-GB"/>
              <a:t>Third level</a:t>
            </a:r>
          </a:p>
          <a:p>
            <a:pPr lvl="3"/>
            <a:r>
              <a:rPr lang="en-GB"/>
              <a:t>Fourth level</a:t>
            </a:r>
          </a:p>
          <a:p>
            <a:pPr lvl="4"/>
            <a:r>
              <a:rPr lang="en-GB"/>
              <a:t>Fifth level</a:t>
            </a:r>
          </a:p>
        </p:txBody>
      </p:sp>
      <p:sp>
        <p:nvSpPr>
          <p:cNvPr id="1410060" name="Text Box 12"/>
          <p:cNvSpPr txBox="1">
            <a:spLocks noChangeArrowheads="1"/>
          </p:cNvSpPr>
          <p:nvPr/>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rgbClr val="FFFFFF"/>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rgbClr val="FFFFFF"/>
              </a:solidFill>
            </a:endParaRPr>
          </a:p>
        </p:txBody>
      </p:sp>
      <p:sp>
        <p:nvSpPr>
          <p:cNvPr id="54" name="Footer Placeholder 50"/>
          <p:cNvSpPr txBox="1">
            <a:spLocks/>
          </p:cNvSpPr>
          <p:nvPr/>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 esb.ie</a:t>
            </a:r>
          </a:p>
        </p:txBody>
      </p:sp>
      <p:sp>
        <p:nvSpPr>
          <p:cNvPr id="3" name="Slide Number Placeholder 2">
            <a:extLst>
              <a:ext uri="{FF2B5EF4-FFF2-40B4-BE49-F238E27FC236}">
                <a16:creationId xmlns:a16="http://schemas.microsoft.com/office/drawing/2014/main" id="{17008F09-32E4-4B46-9075-1B1113513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E7397-E00C-44F6-9734-6573AB86AEA7}" type="slidenum">
              <a:rPr lang="en-GB" smtClean="0"/>
              <a:t>‹#›</a:t>
            </a:fld>
            <a:endParaRPr lang="en-GB"/>
          </a:p>
        </p:txBody>
      </p:sp>
      <p:sp>
        <p:nvSpPr>
          <p:cNvPr id="8" name="TextBox 7">
            <a:extLst>
              <a:ext uri="{FF2B5EF4-FFF2-40B4-BE49-F238E27FC236}">
                <a16:creationId xmlns:a16="http://schemas.microsoft.com/office/drawing/2014/main" id="{7FC7132E-C0A1-4681-86C5-CA5A6FBB117B}"/>
              </a:ext>
            </a:extLst>
          </p:cNvPr>
          <p:cNvSpPr txBox="1"/>
          <p:nvPr userDrawn="1"/>
        </p:nvSpPr>
        <p:spPr>
          <a:xfrm rot="20070045">
            <a:off x="3028058" y="2968278"/>
            <a:ext cx="4657044" cy="1107996"/>
          </a:xfrm>
          <a:prstGeom prst="rect">
            <a:avLst/>
          </a:prstGeom>
          <a:noFill/>
        </p:spPr>
        <p:txBody>
          <a:bodyPr wrap="none" rtlCol="0">
            <a:spAutoFit/>
          </a:bodyPr>
          <a:lstStyle/>
          <a:p>
            <a:r>
              <a:rPr lang="en-IE" sz="6600">
                <a:solidFill>
                  <a:schemeClr val="tx2">
                    <a:lumMod val="95000"/>
                  </a:schemeClr>
                </a:solidFill>
              </a:rPr>
              <a:t>Confidential</a:t>
            </a:r>
          </a:p>
        </p:txBody>
      </p:sp>
    </p:spTree>
    <p:extLst>
      <p:ext uri="{BB962C8B-B14F-4D97-AF65-F5344CB8AC3E}">
        <p14:creationId xmlns:p14="http://schemas.microsoft.com/office/powerpoint/2010/main" val="38865916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1" fontAlgn="base" hangingPunct="1">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1pPr>
      <a:lvl2pPr marL="215900" indent="-214313" algn="l" defTabSz="889000" rtl="0" eaLnBrk="1" fontAlgn="base" hangingPunct="1">
        <a:spcBef>
          <a:spcPct val="0"/>
        </a:spcBef>
        <a:spcAft>
          <a:spcPct val="50000"/>
        </a:spcAft>
        <a:buClr>
          <a:schemeClr val="accent2"/>
        </a:buClr>
        <a:buFont typeface="Arial" panose="020B0604020202020204" pitchFamily="34" charset="0"/>
        <a:buChar char="●"/>
        <a:defRPr sz="1500" kern="1200">
          <a:solidFill>
            <a:srgbClr val="336699"/>
          </a:solidFill>
          <a:latin typeface="+mn-lt"/>
          <a:ea typeface="+mn-ea"/>
          <a:cs typeface="+mn-cs"/>
        </a:defRPr>
      </a:lvl2pPr>
      <a:lvl3pPr marL="506413" indent="-2174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1" fontAlgn="base" hangingPunct="1">
        <a:spcBef>
          <a:spcPct val="0"/>
        </a:spcBef>
        <a:spcAft>
          <a:spcPct val="50000"/>
        </a:spcAft>
        <a:buClr>
          <a:srgbClr val="333333"/>
        </a:buClr>
        <a:buFont typeface="Wingdings" panose="05000000000000000000" pitchFamily="2" charset="2"/>
        <a:buChar char="§"/>
        <a:defRPr sz="1200" kern="1200">
          <a:solidFill>
            <a:srgbClr val="003C71"/>
          </a:solidFill>
          <a:latin typeface="+mn-lt"/>
          <a:ea typeface="+mn-ea"/>
          <a:cs typeface="+mn-cs"/>
        </a:defRPr>
      </a:lvl4pPr>
      <a:lvl5pPr marL="1082675" indent="-1539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1" y="6400800"/>
            <a:ext cx="12191999" cy="457200"/>
          </a:xfrm>
          <a:prstGeom prst="rect">
            <a:avLst/>
          </a:prstGeom>
          <a:gradFill flip="none" rotWithShape="1">
            <a:gsLst>
              <a:gs pos="0">
                <a:srgbClr val="0D134F"/>
              </a:gs>
              <a:gs pos="35000">
                <a:srgbClr val="467BBC"/>
              </a:gs>
              <a:gs pos="92000">
                <a:srgbClr val="B6BF00"/>
              </a:gs>
              <a:gs pos="58000">
                <a:srgbClr val="009FDF"/>
              </a:gs>
              <a:gs pos="100000">
                <a:srgbClr val="FFD6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2" name="Title Placeholder 1"/>
          <p:cNvSpPr>
            <a:spLocks noGrp="1"/>
          </p:cNvSpPr>
          <p:nvPr>
            <p:ph type="title"/>
          </p:nvPr>
        </p:nvSpPr>
        <p:spPr>
          <a:xfrm>
            <a:off x="509046" y="221194"/>
            <a:ext cx="9568208" cy="711736"/>
          </a:xfrm>
          <a:prstGeom prst="rect">
            <a:avLst/>
          </a:prstGeom>
        </p:spPr>
        <p:txBody>
          <a:bodyPr vert="horz" lIns="0" tIns="46800" rIns="0" bIns="45720" rtlCol="0" anchor="t" anchorCtr="0">
            <a:noAutofit/>
          </a:bodyPr>
          <a:lstStyle/>
          <a:p>
            <a:r>
              <a:rPr lang="en-US"/>
              <a:t>Click to edit Master title style</a:t>
            </a:r>
            <a:endParaRPr lang="en-IE"/>
          </a:p>
        </p:txBody>
      </p:sp>
      <p:sp>
        <p:nvSpPr>
          <p:cNvPr id="3" name="Text Placeholder 2"/>
          <p:cNvSpPr>
            <a:spLocks noGrp="1"/>
          </p:cNvSpPr>
          <p:nvPr>
            <p:ph type="body" idx="1"/>
          </p:nvPr>
        </p:nvSpPr>
        <p:spPr>
          <a:xfrm>
            <a:off x="509046" y="1332410"/>
            <a:ext cx="11170192" cy="4680000"/>
          </a:xfrm>
          <a:prstGeom prst="rect">
            <a:avLst/>
          </a:prstGeom>
        </p:spPr>
        <p:txBody>
          <a:bodyPr vert="horz" lIns="0" tIns="468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1024984" y="6476256"/>
            <a:ext cx="1224841" cy="259825"/>
          </a:xfrm>
          <a:prstGeom prst="rect">
            <a:avLst/>
          </a:prstGeom>
        </p:spPr>
        <p:txBody>
          <a:bodyPr vert="horz" lIns="91440" tIns="45720" rIns="91440" bIns="46800" rtlCol="0" anchor="t" anchorCtr="0"/>
          <a:lstStyle>
            <a:lvl1pPr algn="l">
              <a:defRPr sz="1100">
                <a:solidFill>
                  <a:schemeClr val="tx2"/>
                </a:solidFill>
              </a:defRPr>
            </a:lvl1pPr>
          </a:lstStyle>
          <a:p>
            <a:fld id="{380F0368-ED71-4380-8A0A-C8EC1E4B6E2D}" type="datetimeFigureOut">
              <a:rPr lang="en-IE" smtClean="0"/>
              <a:pPr/>
              <a:t>30/03/2023</a:t>
            </a:fld>
            <a:endParaRPr lang="en-IE"/>
          </a:p>
        </p:txBody>
      </p:sp>
      <p:sp>
        <p:nvSpPr>
          <p:cNvPr id="5" name="Footer Placeholder 4"/>
          <p:cNvSpPr>
            <a:spLocks noGrp="1"/>
          </p:cNvSpPr>
          <p:nvPr>
            <p:ph type="ftr" sz="quarter" idx="3"/>
          </p:nvPr>
        </p:nvSpPr>
        <p:spPr>
          <a:xfrm>
            <a:off x="2249826" y="6480487"/>
            <a:ext cx="6554809" cy="255326"/>
          </a:xfrm>
          <a:prstGeom prst="rect">
            <a:avLst/>
          </a:prstGeom>
        </p:spPr>
        <p:txBody>
          <a:bodyPr vert="horz" lIns="91440" tIns="45720" rIns="91440" bIns="46800" rtlCol="0" anchor="t" anchorCtr="0"/>
          <a:lstStyle>
            <a:lvl1pPr algn="ctr">
              <a:defRPr sz="1100">
                <a:solidFill>
                  <a:schemeClr val="tx2"/>
                </a:solidFill>
              </a:defRPr>
            </a:lvl1pPr>
          </a:lstStyle>
          <a:p>
            <a:endParaRPr lang="en-IE"/>
          </a:p>
        </p:txBody>
      </p:sp>
      <p:sp>
        <p:nvSpPr>
          <p:cNvPr id="6" name="Slide Number Placeholder 5"/>
          <p:cNvSpPr>
            <a:spLocks noGrp="1"/>
          </p:cNvSpPr>
          <p:nvPr>
            <p:ph type="sldNum" sz="quarter" idx="4"/>
          </p:nvPr>
        </p:nvSpPr>
        <p:spPr>
          <a:xfrm>
            <a:off x="515938" y="6476256"/>
            <a:ext cx="509046" cy="259557"/>
          </a:xfrm>
          <a:prstGeom prst="rect">
            <a:avLst/>
          </a:prstGeom>
        </p:spPr>
        <p:txBody>
          <a:bodyPr vert="horz" lIns="0" tIns="45720" rIns="91440" bIns="46800" rtlCol="0" anchor="t" anchorCtr="0"/>
          <a:lstStyle>
            <a:lvl1pPr algn="r">
              <a:defRPr sz="1100">
                <a:solidFill>
                  <a:schemeClr val="tx2"/>
                </a:solidFill>
              </a:defRPr>
            </a:lvl1pPr>
          </a:lstStyle>
          <a:p>
            <a:pPr algn="l"/>
            <a:fld id="{4A13BAFD-C6E1-49C5-8C3D-26FF884B8F3D}" type="slidenum">
              <a:rPr lang="en-IE" smtClean="0"/>
              <a:pPr algn="l"/>
              <a:t>‹#›</a:t>
            </a:fld>
            <a:endParaRPr lang="en-IE"/>
          </a:p>
        </p:txBody>
      </p:sp>
      <p:cxnSp>
        <p:nvCxnSpPr>
          <p:cNvPr id="12" name="Straight Connector 11"/>
          <p:cNvCxnSpPr/>
          <p:nvPr userDrawn="1"/>
        </p:nvCxnSpPr>
        <p:spPr>
          <a:xfrm>
            <a:off x="509046" y="1008000"/>
            <a:ext cx="111896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95A74B-7741-4CBA-AF40-5D44F22044AA}"/>
              </a:ext>
            </a:extLst>
          </p:cNvPr>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2248561" y="3562744"/>
            <a:ext cx="2531533" cy="3218663"/>
          </a:xfrm>
          <a:prstGeom prst="rect">
            <a:avLst/>
          </a:prstGeom>
        </p:spPr>
      </p:pic>
      <p:sp>
        <p:nvSpPr>
          <p:cNvPr id="11" name="TextBox 10">
            <a:extLst>
              <a:ext uri="{FF2B5EF4-FFF2-40B4-BE49-F238E27FC236}">
                <a16:creationId xmlns:a16="http://schemas.microsoft.com/office/drawing/2014/main" id="{867A1363-20FF-4065-99C9-3EB1E9993614}"/>
              </a:ext>
            </a:extLst>
          </p:cNvPr>
          <p:cNvSpPr txBox="1"/>
          <p:nvPr userDrawn="1"/>
        </p:nvSpPr>
        <p:spPr>
          <a:xfrm>
            <a:off x="10151954" y="7007383"/>
            <a:ext cx="4571581" cy="430887"/>
          </a:xfrm>
          <a:prstGeom prst="rect">
            <a:avLst/>
          </a:prstGeom>
          <a:noFill/>
        </p:spPr>
        <p:txBody>
          <a:bodyPr wrap="square" rtlCol="0">
            <a:spAutoFit/>
          </a:bodyPr>
          <a:lstStyle/>
          <a:p>
            <a:r>
              <a:rPr lang="en-GB" sz="1100"/>
              <a:t>To edit the above URL, please view Slidemaster and scroll up to the parent master (see pic above)</a:t>
            </a:r>
          </a:p>
        </p:txBody>
      </p:sp>
      <p:pic>
        <p:nvPicPr>
          <p:cNvPr id="15" name="Picture 14"/>
          <p:cNvPicPr>
            <a:picLocks/>
          </p:cNvPicPr>
          <p:nvPr userDrawn="1"/>
        </p:nvPicPr>
        <p:blipFill>
          <a:blip r:embed="rId28" cstate="email">
            <a:extLst>
              <a:ext uri="{28A0092B-C50C-407E-A947-70E740481C1C}">
                <a14:useLocalDpi xmlns:a14="http://schemas.microsoft.com/office/drawing/2010/main"/>
              </a:ext>
            </a:extLst>
          </a:blip>
          <a:stretch>
            <a:fillRect/>
          </a:stretch>
        </p:blipFill>
        <p:spPr>
          <a:xfrm>
            <a:off x="10176272" y="350369"/>
            <a:ext cx="1643180" cy="648872"/>
          </a:xfrm>
          <a:prstGeom prst="rect">
            <a:avLst/>
          </a:prstGeom>
        </p:spPr>
      </p:pic>
    </p:spTree>
    <p:extLst>
      <p:ext uri="{BB962C8B-B14F-4D97-AF65-F5344CB8AC3E}">
        <p14:creationId xmlns:p14="http://schemas.microsoft.com/office/powerpoint/2010/main" val="2401202303"/>
      </p:ext>
    </p:extLst>
  </p:cSld>
  <p:clrMap bg1="lt1" tx1="dk1" bg2="lt2" tx2="dk2" accent1="accent1" accent2="accent2" accent3="accent3" accent4="accent4" accent5="accent5" accent6="accent6" hlink="hlink" folHlink="folHlink"/>
  <p:sldLayoutIdLst>
    <p:sldLayoutId id="2147483903" r:id="rId1"/>
    <p:sldLayoutId id="2147484137" r:id="rId2"/>
    <p:sldLayoutId id="2147484106" r:id="rId3"/>
    <p:sldLayoutId id="2147484107" r:id="rId4"/>
    <p:sldLayoutId id="2147483678" r:id="rId5"/>
    <p:sldLayoutId id="2147483679" r:id="rId6"/>
    <p:sldLayoutId id="2147483905" r:id="rId7"/>
    <p:sldLayoutId id="2147483906" r:id="rId8"/>
    <p:sldLayoutId id="2147484139" r:id="rId9"/>
    <p:sldLayoutId id="2147484118" r:id="rId10"/>
    <p:sldLayoutId id="2147483680" r:id="rId11"/>
    <p:sldLayoutId id="2147483681" r:id="rId12"/>
    <p:sldLayoutId id="2147483682" r:id="rId13"/>
    <p:sldLayoutId id="2147483908" r:id="rId14"/>
    <p:sldLayoutId id="2147483683" r:id="rId15"/>
    <p:sldLayoutId id="2147483684" r:id="rId16"/>
    <p:sldLayoutId id="2147483685" r:id="rId17"/>
    <p:sldLayoutId id="2147483911" r:id="rId18"/>
    <p:sldLayoutId id="2147484108" r:id="rId19"/>
    <p:sldLayoutId id="2147484140" r:id="rId20"/>
    <p:sldLayoutId id="2147483677" r:id="rId21"/>
    <p:sldLayoutId id="2147483732" r:id="rId22"/>
    <p:sldLayoutId id="2147483757" r:id="rId23"/>
    <p:sldLayoutId id="2147484086" r:id="rId24"/>
    <p:sldLayoutId id="2147484120" r:id="rId25"/>
  </p:sldLayoutIdLst>
  <p:txStyles>
    <p:titleStyle>
      <a:lvl1pPr algn="l" defTabSz="685800" rtl="0" eaLnBrk="1" latinLnBrk="0" hangingPunct="1">
        <a:lnSpc>
          <a:spcPts val="4800"/>
        </a:lnSpc>
        <a:spcBef>
          <a:spcPct val="0"/>
        </a:spcBef>
        <a:buNone/>
        <a:defRPr sz="2500" b="0" kern="1200">
          <a:solidFill>
            <a:schemeClr val="accent1"/>
          </a:solidFill>
          <a:latin typeface="+mj-lt"/>
          <a:ea typeface="+mj-ea"/>
          <a:cs typeface="+mj-cs"/>
        </a:defRPr>
      </a:lvl1pPr>
    </p:titleStyle>
    <p:body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orient="horz" pos="3793" userDrawn="1">
          <p15:clr>
            <a:srgbClr val="F26B43"/>
          </p15:clr>
        </p15:guide>
        <p15:guide id="3" orient="horz" pos="834" userDrawn="1">
          <p15:clr>
            <a:srgbClr val="F26B43"/>
          </p15:clr>
        </p15:guide>
        <p15:guide id="4" pos="6490" userDrawn="1">
          <p15:clr>
            <a:srgbClr val="F26B43"/>
          </p15:clr>
        </p15:guide>
        <p15:guide id="5" pos="3477" userDrawn="1">
          <p15:clr>
            <a:srgbClr val="F26B43"/>
          </p15:clr>
        </p15:guide>
        <p15:guide id="6" pos="73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46" descr="ESB_Powerpoint_design_background3.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0" y="635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Grp="1" noChangeArrowheads="1"/>
          </p:cNvSpPr>
          <p:nvPr>
            <p:ph type="title"/>
          </p:nvPr>
        </p:nvSpPr>
        <p:spPr bwMode="auto">
          <a:xfrm>
            <a:off x="660400" y="398464"/>
            <a:ext cx="9169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vert="horz" wrap="square" lIns="0" tIns="59454" rIns="118909" bIns="59454" numCol="1" anchor="t" anchorCtr="0" compatLnSpc="1">
            <a:prstTxWarp prst="textNoShape">
              <a:avLst/>
            </a:prstTxWarp>
          </a:bodyPr>
          <a:lstStyle/>
          <a:p>
            <a:pPr lvl="0"/>
            <a:r>
              <a:rPr lang="en-US"/>
              <a:t>Click to edit Master title style</a:t>
            </a:r>
            <a:endParaRPr lang="en-GB"/>
          </a:p>
        </p:txBody>
      </p:sp>
      <p:pic>
        <p:nvPicPr>
          <p:cNvPr id="1028" name="Picture 47" descr="ESB_brandmark_strapline_adobe_rgb.jp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836151" y="487364"/>
            <a:ext cx="165946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9"/>
          <p:cNvSpPr>
            <a:spLocks noGrp="1" noChangeArrowheads="1"/>
          </p:cNvSpPr>
          <p:nvPr>
            <p:ph type="body" idx="1"/>
          </p:nvPr>
        </p:nvSpPr>
        <p:spPr bwMode="auto">
          <a:xfrm>
            <a:off x="662518" y="1111250"/>
            <a:ext cx="10830983" cy="473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4489" rIns="88977" bIns="44489" numCol="1" anchor="t" anchorCtr="0" compatLnSpc="1">
            <a:prstTxWarp prst="textNoShape">
              <a:avLst/>
            </a:prstTxWarp>
          </a:bodyPr>
          <a:lstStyle/>
          <a:p>
            <a:pPr lvl="0"/>
            <a:r>
              <a:rPr lang="en-GB"/>
              <a:t>Click to edit Master text styles</a:t>
            </a:r>
          </a:p>
          <a:p>
            <a:pPr lvl="1"/>
            <a:r>
              <a:rPr lang="en-GB"/>
              <a:t>Click to edit Master text styles</a:t>
            </a:r>
          </a:p>
          <a:p>
            <a:pPr lvl="2"/>
            <a:r>
              <a:rPr lang="en-GB"/>
              <a:t>Third level</a:t>
            </a:r>
          </a:p>
          <a:p>
            <a:pPr lvl="3"/>
            <a:r>
              <a:rPr lang="en-GB"/>
              <a:t>Fourth level</a:t>
            </a:r>
          </a:p>
          <a:p>
            <a:pPr lvl="4"/>
            <a:r>
              <a:rPr lang="en-GB"/>
              <a:t>Fifth level</a:t>
            </a:r>
          </a:p>
        </p:txBody>
      </p:sp>
      <p:sp>
        <p:nvSpPr>
          <p:cNvPr id="1410060" name="Text Box 12"/>
          <p:cNvSpPr txBox="1">
            <a:spLocks noChangeArrowheads="1"/>
          </p:cNvSpPr>
          <p:nvPr/>
        </p:nvSpPr>
        <p:spPr bwMode="auto">
          <a:xfrm>
            <a:off x="80434" y="6523038"/>
            <a:ext cx="582084" cy="228600"/>
          </a:xfrm>
          <a:prstGeom prst="rect">
            <a:avLst/>
          </a:prstGeom>
          <a:noFill/>
          <a:ln w="9525" algn="ctr">
            <a:noFill/>
            <a:miter lim="800000"/>
            <a:headEnd/>
            <a:tailEnd/>
          </a:ln>
          <a:effectLst/>
        </p:spPr>
        <p:txBody>
          <a:bodyPr>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fld id="{DBD2DFD5-10D2-4B25-9000-3702DC33C19A}" type="slidenum">
              <a:rPr lang="en-US" sz="1000" smtClean="0">
                <a:solidFill>
                  <a:srgbClr val="FFFFFF"/>
                </a:solidFill>
              </a:rPr>
              <a:pPr algn="ctr">
                <a:lnSpc>
                  <a:spcPct val="90000"/>
                </a:lnSpc>
                <a:spcAft>
                  <a:spcPct val="50000"/>
                </a:spcAft>
                <a:buClr>
                  <a:schemeClr val="bg1"/>
                </a:buClr>
                <a:buSzPct val="25000"/>
                <a:buFont typeface="Wingdings" panose="05000000000000000000" pitchFamily="2" charset="2"/>
                <a:buNone/>
                <a:defRPr/>
              </a:pPr>
              <a:t>‹#›</a:t>
            </a:fld>
            <a:endParaRPr lang="en-US" sz="1000">
              <a:solidFill>
                <a:srgbClr val="FFFFFF"/>
              </a:solidFill>
            </a:endParaRPr>
          </a:p>
        </p:txBody>
      </p:sp>
      <p:sp>
        <p:nvSpPr>
          <p:cNvPr id="51" name="Footer Placeholder 50"/>
          <p:cNvSpPr>
            <a:spLocks noGrp="1"/>
          </p:cNvSpPr>
          <p:nvPr>
            <p:ph type="ftr" sz="quarter" idx="3"/>
          </p:nvPr>
        </p:nvSpPr>
        <p:spPr>
          <a:xfrm>
            <a:off x="5327651" y="6538913"/>
            <a:ext cx="5494867" cy="196850"/>
          </a:xfrm>
          <a:prstGeom prst="rect">
            <a:avLst/>
          </a:prstGeom>
        </p:spPr>
        <p:txBody>
          <a:bodyPr vert="horz" wrap="square" lIns="91440" tIns="45720" rIns="91440" bIns="45720" numCol="1" anchor="ctr" anchorCtr="0" compatLnSpc="1">
            <a:prstTxWarp prst="textNoShape">
              <a:avLst/>
            </a:prstTxWarp>
          </a:bodyPr>
          <a:lstStyle>
            <a:lvl1pPr eaLnBrk="0" hangingPunct="0">
              <a:lnSpc>
                <a:spcPct val="90000"/>
              </a:lnSpc>
              <a:spcAft>
                <a:spcPct val="50000"/>
              </a:spcAft>
              <a:buClr>
                <a:schemeClr val="bg1"/>
              </a:buClr>
              <a:buSzPct val="25000"/>
              <a:buFont typeface="Wingdings" panose="05000000000000000000" pitchFamily="2" charset="2"/>
              <a:buNone/>
              <a:defRPr sz="1000">
                <a:solidFill>
                  <a:srgbClr val="FFFFFF"/>
                </a:solidFill>
              </a:defRPr>
            </a:lvl1pPr>
          </a:lstStyle>
          <a:p>
            <a:pPr>
              <a:defRPr/>
            </a:pPr>
            <a:r>
              <a:rPr lang="en-IE"/>
              <a:t>Footer</a:t>
            </a:r>
          </a:p>
        </p:txBody>
      </p:sp>
      <p:sp>
        <p:nvSpPr>
          <p:cNvPr id="54" name="Footer Placeholder 50"/>
          <p:cNvSpPr txBox="1">
            <a:spLocks/>
          </p:cNvSpPr>
          <p:nvPr/>
        </p:nvSpPr>
        <p:spPr>
          <a:xfrm>
            <a:off x="10615085" y="6454776"/>
            <a:ext cx="1246716" cy="365125"/>
          </a:xfrm>
          <a:prstGeom prst="rect">
            <a:avLst/>
          </a:prstGeom>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Aft>
                <a:spcPct val="50000"/>
              </a:spcAft>
              <a:buClr>
                <a:schemeClr val="bg1"/>
              </a:buClr>
              <a:buSzPct val="25000"/>
              <a:buFont typeface="Wingdings" panose="05000000000000000000" pitchFamily="2" charset="2"/>
              <a:buNone/>
              <a:defRPr/>
            </a:pPr>
            <a:r>
              <a:rPr lang="en-IE" sz="1000" b="1">
                <a:solidFill>
                  <a:srgbClr val="FFFFFF"/>
                </a:solidFill>
              </a:rPr>
              <a:t> esb.ie</a:t>
            </a:r>
          </a:p>
        </p:txBody>
      </p:sp>
      <p:sp>
        <p:nvSpPr>
          <p:cNvPr id="10" name="Rectangle 13"/>
          <p:cNvSpPr>
            <a:spLocks noChangeArrowheads="1"/>
          </p:cNvSpPr>
          <p:nvPr/>
        </p:nvSpPr>
        <p:spPr bwMode="auto">
          <a:xfrm>
            <a:off x="662518" y="976313"/>
            <a:ext cx="10830983" cy="42862"/>
          </a:xfrm>
          <a:prstGeom prst="rect">
            <a:avLst/>
          </a:prstGeom>
          <a:gradFill rotWithShape="0">
            <a:gsLst>
              <a:gs pos="0">
                <a:srgbClr val="110352"/>
              </a:gs>
              <a:gs pos="12000">
                <a:srgbClr val="110352"/>
              </a:gs>
              <a:gs pos="100000">
                <a:srgbClr val="00B2EF"/>
              </a:gs>
            </a:gsLst>
            <a:lin ang="1800000"/>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889000">
              <a:defRPr sz="1000" b="1">
                <a:solidFill>
                  <a:schemeClr val="tx1"/>
                </a:solidFill>
                <a:latin typeface="Arial" panose="020B0604020202020204" pitchFamily="34" charset="0"/>
                <a:cs typeface="Arial" panose="020B0604020202020204" pitchFamily="34" charset="0"/>
              </a:defRPr>
            </a:lvl1pPr>
            <a:lvl2pPr marL="742950" indent="-285750" defTabSz="889000">
              <a:defRPr sz="1000" b="1">
                <a:solidFill>
                  <a:schemeClr val="tx1"/>
                </a:solidFill>
                <a:latin typeface="Arial" panose="020B0604020202020204" pitchFamily="34" charset="0"/>
                <a:cs typeface="Arial" panose="020B0604020202020204" pitchFamily="34" charset="0"/>
              </a:defRPr>
            </a:lvl2pPr>
            <a:lvl3pPr marL="1143000" indent="-228600" defTabSz="889000">
              <a:defRPr sz="1000" b="1">
                <a:solidFill>
                  <a:schemeClr val="tx1"/>
                </a:solidFill>
                <a:latin typeface="Arial" panose="020B0604020202020204" pitchFamily="34" charset="0"/>
                <a:cs typeface="Arial" panose="020B0604020202020204" pitchFamily="34" charset="0"/>
              </a:defRPr>
            </a:lvl3pPr>
            <a:lvl4pPr marL="1600200" indent="-228600" defTabSz="889000">
              <a:defRPr sz="1000" b="1">
                <a:solidFill>
                  <a:schemeClr val="tx1"/>
                </a:solidFill>
                <a:latin typeface="Arial" panose="020B0604020202020204" pitchFamily="34" charset="0"/>
                <a:cs typeface="Arial" panose="020B0604020202020204" pitchFamily="34" charset="0"/>
              </a:defRPr>
            </a:lvl4pPr>
            <a:lvl5pPr marL="2057400" indent="-228600" defTabSz="889000">
              <a:defRPr sz="1000" b="1">
                <a:solidFill>
                  <a:schemeClr val="tx1"/>
                </a:solidFill>
                <a:latin typeface="Arial" panose="020B0604020202020204" pitchFamily="34" charset="0"/>
                <a:cs typeface="Arial" panose="020B0604020202020204" pitchFamily="34" charset="0"/>
              </a:defRPr>
            </a:lvl5pPr>
            <a:lvl6pPr marL="25146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6pPr>
            <a:lvl7pPr marL="29718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7pPr>
            <a:lvl8pPr marL="34290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8pPr>
            <a:lvl9pPr marL="3886200" indent="-228600" defTabSz="889000" eaLnBrk="0" fontAlgn="base" hangingPunct="0">
              <a:spcBef>
                <a:spcPct val="0"/>
              </a:spcBef>
              <a:spcAft>
                <a:spcPct val="0"/>
              </a:spcAft>
              <a:defRPr sz="1000" b="1">
                <a:solidFill>
                  <a:schemeClr val="tx1"/>
                </a:solidFill>
                <a:latin typeface="Arial" panose="020B0604020202020204" pitchFamily="34" charset="0"/>
                <a:cs typeface="Arial" panose="020B0604020202020204" pitchFamily="34" charset="0"/>
              </a:defRPr>
            </a:lvl9pPr>
          </a:lstStyle>
          <a:p>
            <a:pPr>
              <a:lnSpc>
                <a:spcPct val="90000"/>
              </a:lnSpc>
              <a:spcAft>
                <a:spcPct val="50000"/>
              </a:spcAft>
              <a:buClr>
                <a:schemeClr val="bg1"/>
              </a:buClr>
              <a:buSzPct val="25000"/>
              <a:buFont typeface="Wingdings" panose="05000000000000000000" pitchFamily="2" charset="2"/>
              <a:buNone/>
              <a:defRPr/>
            </a:pPr>
            <a:endParaRPr lang="en-IE" sz="1000"/>
          </a:p>
        </p:txBody>
      </p:sp>
    </p:spTree>
  </p:cSld>
  <p:clrMap bg1="lt1" tx1="dk1" bg2="lt2" tx2="dk2" accent1="accent1" accent2="accent2" accent3="accent3" accent4="accent4" accent5="accent5" accent6="accent6" hlink="hlink" folHlink="folHlink"/>
  <p:sldLayoutIdLst>
    <p:sldLayoutId id="2147484077" r:id="rId1"/>
    <p:sldLayoutId id="2147484079" r:id="rId2"/>
    <p:sldLayoutId id="2147484078" r:id="rId3"/>
    <p:sldLayoutId id="2147484080" r:id="rId4"/>
    <p:sldLayoutId id="2147484081" r:id="rId5"/>
    <p:sldLayoutId id="2147484082" r:id="rId6"/>
    <p:sldLayoutId id="2147484083" r:id="rId7"/>
    <p:sldLayoutId id="2147484084"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100" r:id="rId19"/>
    <p:sldLayoutId id="2147484101" r:id="rId20"/>
  </p:sldLayoutIdLst>
  <p:hf sldNum="0" hdr="0" dt="0"/>
  <p:txStyles>
    <p:title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algn="l" defTabSz="889000" rtl="0" eaLnBrk="1" fontAlgn="base" hangingPunct="1">
        <a:spcBef>
          <a:spcPct val="0"/>
        </a:spcBef>
        <a:spcAft>
          <a:spcPts val="1200"/>
        </a:spcAft>
        <a:buClr>
          <a:schemeClr val="bg2"/>
        </a:buClr>
        <a:buSzPct val="100000"/>
        <a:buFont typeface="Arial" panose="020B0604020202020204" pitchFamily="34" charset="0"/>
        <a:defRPr sz="1600" b="1" kern="1200">
          <a:solidFill>
            <a:srgbClr val="003C71"/>
          </a:solidFill>
          <a:latin typeface="+mn-lt"/>
          <a:ea typeface="+mn-ea"/>
          <a:cs typeface="+mn-cs"/>
        </a:defRPr>
      </a:lvl1pPr>
      <a:lvl2pPr marL="215900" indent="-214313" algn="l" defTabSz="889000" rtl="0" eaLnBrk="1" fontAlgn="base" hangingPunct="1">
        <a:spcBef>
          <a:spcPct val="0"/>
        </a:spcBef>
        <a:spcAft>
          <a:spcPct val="50000"/>
        </a:spcAft>
        <a:buClr>
          <a:schemeClr val="accent2"/>
        </a:buClr>
        <a:buFont typeface="Arial" panose="020B0604020202020204" pitchFamily="34" charset="0"/>
        <a:buChar char="●"/>
        <a:defRPr sz="1500" kern="1200">
          <a:solidFill>
            <a:srgbClr val="336699"/>
          </a:solidFill>
          <a:latin typeface="+mn-lt"/>
          <a:ea typeface="+mn-ea"/>
          <a:cs typeface="+mn-cs"/>
        </a:defRPr>
      </a:lvl2pPr>
      <a:lvl3pPr marL="506413" indent="-2174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3pPr>
      <a:lvl4pPr marL="796925" indent="-179388" algn="l" defTabSz="889000" rtl="0" eaLnBrk="1" fontAlgn="base" hangingPunct="1">
        <a:spcBef>
          <a:spcPct val="0"/>
        </a:spcBef>
        <a:spcAft>
          <a:spcPct val="50000"/>
        </a:spcAft>
        <a:buClr>
          <a:srgbClr val="333333"/>
        </a:buClr>
        <a:buFont typeface="Wingdings" panose="05000000000000000000" pitchFamily="2" charset="2"/>
        <a:buChar char="§"/>
        <a:defRPr sz="1200" kern="1200">
          <a:solidFill>
            <a:srgbClr val="003C71"/>
          </a:solidFill>
          <a:latin typeface="+mn-lt"/>
          <a:ea typeface="+mn-ea"/>
          <a:cs typeface="+mn-cs"/>
        </a:defRPr>
      </a:lvl4pPr>
      <a:lvl5pPr marL="1082675" indent="-153988" algn="l" defTabSz="889000" rtl="0" eaLnBrk="1" fontAlgn="base" hangingPunct="1">
        <a:spcBef>
          <a:spcPct val="0"/>
        </a:spcBef>
        <a:spcAft>
          <a:spcPct val="50000"/>
        </a:spcAft>
        <a:buClr>
          <a:srgbClr val="333333"/>
        </a:buClr>
        <a:buChar char="-"/>
        <a:defRPr sz="1200" kern="1200">
          <a:solidFill>
            <a:srgbClr val="003C7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s://www.h2-view.com/story/clean-hydrogen-partnership-to-fund-h2orizon-valentia-island-study-in-irelan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21" Type="http://schemas.openxmlformats.org/officeDocument/2006/relationships/image" Target="../media/image39.png"/><Relationship Id="rId7" Type="http://schemas.openxmlformats.org/officeDocument/2006/relationships/image" Target="../media/image25.jpe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jpeg"/><Relationship Id="rId20" Type="http://schemas.openxmlformats.org/officeDocument/2006/relationships/image" Target="../media/image38.png"/><Relationship Id="rId1" Type="http://schemas.openxmlformats.org/officeDocument/2006/relationships/slideLayout" Target="../slideLayouts/slideLayout3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sv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png"/><Relationship Id="rId22"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52.jpe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phical user interface&#10;&#10;Description automatically generated">
            <a:extLst>
              <a:ext uri="{FF2B5EF4-FFF2-40B4-BE49-F238E27FC236}">
                <a16:creationId xmlns:a16="http://schemas.microsoft.com/office/drawing/2014/main" id="{00BCCCF9-305C-4002-909D-0C5FC7047AA6}"/>
              </a:ext>
            </a:extLst>
          </p:cNvPr>
          <p:cNvPicPr>
            <a:picLocks noChangeAspect="1"/>
          </p:cNvPicPr>
          <p:nvPr/>
        </p:nvPicPr>
        <p:blipFill>
          <a:blip r:embed="rId3"/>
          <a:stretch>
            <a:fillRect/>
          </a:stretch>
        </p:blipFill>
        <p:spPr>
          <a:xfrm>
            <a:off x="0" y="0"/>
            <a:ext cx="12192000" cy="6858000"/>
          </a:xfrm>
          <a:prstGeom prst="rect">
            <a:avLst/>
          </a:prstGeom>
        </p:spPr>
      </p:pic>
      <p:pic>
        <p:nvPicPr>
          <p:cNvPr id="3" name="Google Shape;134;p17">
            <a:extLst>
              <a:ext uri="{FF2B5EF4-FFF2-40B4-BE49-F238E27FC236}">
                <a16:creationId xmlns:a16="http://schemas.microsoft.com/office/drawing/2014/main" id="{ED5B5A1F-861C-4585-9872-230BA9CD26D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7377" y="-155126"/>
            <a:ext cx="3137835" cy="2176111"/>
          </a:xfrm>
          <a:prstGeom prst="rect">
            <a:avLst/>
          </a:prstGeom>
          <a:noFill/>
          <a:ln>
            <a:noFill/>
          </a:ln>
        </p:spPr>
      </p:pic>
      <p:sp>
        <p:nvSpPr>
          <p:cNvPr id="4" name="Text Placeholder 2">
            <a:extLst>
              <a:ext uri="{FF2B5EF4-FFF2-40B4-BE49-F238E27FC236}">
                <a16:creationId xmlns:a16="http://schemas.microsoft.com/office/drawing/2014/main" id="{3ED955F2-119F-4063-A17D-C3795A86A502}"/>
              </a:ext>
            </a:extLst>
          </p:cNvPr>
          <p:cNvSpPr txBox="1">
            <a:spLocks/>
          </p:cNvSpPr>
          <p:nvPr/>
        </p:nvSpPr>
        <p:spPr>
          <a:xfrm>
            <a:off x="7568825" y="-371407"/>
            <a:ext cx="6329527" cy="1819515"/>
          </a:xfrm>
          <a:prstGeom prst="rect">
            <a:avLst/>
          </a:prstGeom>
        </p:spPr>
        <p:txBody>
          <a:bodyPr lIns="91440" tIns="45720" rIns="91440" bIns="45720" anchor="t"/>
          <a:lstStyle>
            <a:lvl1pPr marL="0" indent="0" algn="l" defTabSz="685800" rtl="0" eaLnBrk="1" latinLnBrk="0" hangingPunct="1">
              <a:lnSpc>
                <a:spcPct val="100000"/>
              </a:lnSpc>
              <a:spcBef>
                <a:spcPts val="1500"/>
              </a:spcBef>
              <a:buClr>
                <a:schemeClr val="accent2"/>
              </a:buClr>
              <a:buFont typeface="Arial" panose="020B0604020202020204" pitchFamily="34" charset="0"/>
              <a:buNone/>
              <a:defRPr sz="1800" kern="1200">
                <a:solidFill>
                  <a:schemeClr val="accent1"/>
                </a:solidFill>
                <a:latin typeface="+mn-lt"/>
                <a:ea typeface="+mn-ea"/>
                <a:cs typeface="+mn-cs"/>
              </a:defRPr>
            </a:lvl1pPr>
            <a:lvl2pPr marL="171450" indent="-171450" algn="l" defTabSz="685800" rtl="0" eaLnBrk="1" latinLnBrk="0" hangingPunct="1">
              <a:lnSpc>
                <a:spcPct val="100000"/>
              </a:lnSpc>
              <a:spcBef>
                <a:spcPts val="0"/>
              </a:spcBef>
              <a:spcAft>
                <a:spcPts val="1500"/>
              </a:spcAft>
              <a:buClr>
                <a:schemeClr val="accent5"/>
              </a:buClr>
              <a:buFont typeface="Arial" panose="020B0604020202020204" pitchFamily="34" charset="0"/>
              <a:buChar char="•"/>
              <a:defRPr sz="1400" kern="1200">
                <a:solidFill>
                  <a:schemeClr val="tx1"/>
                </a:solidFill>
                <a:latin typeface="+mn-lt"/>
                <a:ea typeface="+mn-ea"/>
                <a:cs typeface="+mn-cs"/>
              </a:defRPr>
            </a:lvl2pPr>
            <a:lvl3pPr marL="357188"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IE" sz="2800" b="1" dirty="0">
              <a:solidFill>
                <a:schemeClr val="tx2"/>
              </a:solidFill>
              <a:ea typeface="Segoe UI Historic"/>
              <a:cs typeface="Arial"/>
            </a:endParaRPr>
          </a:p>
          <a:p>
            <a:r>
              <a:rPr lang="en-IE" sz="2800" b="1" dirty="0">
                <a:solidFill>
                  <a:schemeClr val="tx2"/>
                </a:solidFill>
                <a:ea typeface="Segoe UI Historic"/>
                <a:cs typeface="Arial"/>
              </a:rPr>
              <a:t>ESB Hydrogen Strategy &amp; Lighthouse Projects</a:t>
            </a:r>
          </a:p>
        </p:txBody>
      </p:sp>
    </p:spTree>
    <p:extLst>
      <p:ext uri="{BB962C8B-B14F-4D97-AF65-F5344CB8AC3E}">
        <p14:creationId xmlns:p14="http://schemas.microsoft.com/office/powerpoint/2010/main" val="358241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093091-8529-370A-3BC8-8CD68B5332E1}"/>
              </a:ext>
            </a:extLst>
          </p:cNvPr>
          <p:cNvSpPr txBox="1"/>
          <p:nvPr/>
        </p:nvSpPr>
        <p:spPr>
          <a:xfrm>
            <a:off x="2735035" y="2102303"/>
            <a:ext cx="6694714" cy="3551464"/>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4" descr="Diagram&#10;&#10;Description automatically generated">
            <a:extLst>
              <a:ext uri="{FF2B5EF4-FFF2-40B4-BE49-F238E27FC236}">
                <a16:creationId xmlns:a16="http://schemas.microsoft.com/office/drawing/2014/main" id="{AAF36356-F80C-5B5C-4FB5-EA8927AFE0CB}"/>
              </a:ext>
            </a:extLst>
          </p:cNvPr>
          <p:cNvPicPr>
            <a:picLocks noChangeAspect="1"/>
          </p:cNvPicPr>
          <p:nvPr/>
        </p:nvPicPr>
        <p:blipFill>
          <a:blip r:embed="rId3"/>
          <a:stretch>
            <a:fillRect/>
          </a:stretch>
        </p:blipFill>
        <p:spPr>
          <a:xfrm>
            <a:off x="84667" y="420612"/>
            <a:ext cx="12191999" cy="6857999"/>
          </a:xfrm>
          <a:prstGeom prst="rect">
            <a:avLst/>
          </a:prstGeom>
        </p:spPr>
      </p:pic>
      <p:sp>
        <p:nvSpPr>
          <p:cNvPr id="3" name="TextBox 2">
            <a:extLst>
              <a:ext uri="{FF2B5EF4-FFF2-40B4-BE49-F238E27FC236}">
                <a16:creationId xmlns:a16="http://schemas.microsoft.com/office/drawing/2014/main" id="{7C7D7EA8-CA05-C690-6475-1269F7A380C7}"/>
              </a:ext>
            </a:extLst>
          </p:cNvPr>
          <p:cNvSpPr txBox="1"/>
          <p:nvPr/>
        </p:nvSpPr>
        <p:spPr>
          <a:xfrm>
            <a:off x="603849" y="2825150"/>
            <a:ext cx="3795622" cy="3342735"/>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 name="TextBox 3">
            <a:extLst>
              <a:ext uri="{FF2B5EF4-FFF2-40B4-BE49-F238E27FC236}">
                <a16:creationId xmlns:a16="http://schemas.microsoft.com/office/drawing/2014/main" id="{287C219B-1612-AF2A-F35F-C58AF1B3C27D}"/>
              </a:ext>
            </a:extLst>
          </p:cNvPr>
          <p:cNvSpPr txBox="1"/>
          <p:nvPr/>
        </p:nvSpPr>
        <p:spPr>
          <a:xfrm>
            <a:off x="797943" y="1552755"/>
            <a:ext cx="2027207" cy="1639018"/>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Title 6">
            <a:extLst>
              <a:ext uri="{FF2B5EF4-FFF2-40B4-BE49-F238E27FC236}">
                <a16:creationId xmlns:a16="http://schemas.microsoft.com/office/drawing/2014/main" id="{5F864DAD-8B72-043B-1F3C-8B80F65D0E7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27959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0CFA-FB8C-45F5-BB85-20787E3341B1}"/>
              </a:ext>
            </a:extLst>
          </p:cNvPr>
          <p:cNvSpPr>
            <a:spLocks noGrp="1"/>
          </p:cNvSpPr>
          <p:nvPr>
            <p:ph type="title"/>
          </p:nvPr>
        </p:nvSpPr>
        <p:spPr/>
        <p:txBody>
          <a:bodyPr/>
          <a:lstStyle/>
          <a:p>
            <a:r>
              <a:rPr lang="en-GB" sz="2200" dirty="0"/>
              <a:t>Case 3: H2 as a replacement for diesel back up power or for natural gas</a:t>
            </a:r>
            <a:br>
              <a:rPr lang="en-GB" sz="2200" dirty="0"/>
            </a:br>
            <a:endParaRPr lang="en-IE" sz="2200">
              <a:cs typeface="Arial"/>
            </a:endParaRPr>
          </a:p>
        </p:txBody>
      </p:sp>
      <p:pic>
        <p:nvPicPr>
          <p:cNvPr id="3" name="Picture 4" descr="Diagram&#10;&#10;Description automatically generated">
            <a:extLst>
              <a:ext uri="{FF2B5EF4-FFF2-40B4-BE49-F238E27FC236}">
                <a16:creationId xmlns:a16="http://schemas.microsoft.com/office/drawing/2014/main" id="{C158B388-667E-17E0-FFF4-FC00EFB918FC}"/>
              </a:ext>
            </a:extLst>
          </p:cNvPr>
          <p:cNvPicPr>
            <a:picLocks noChangeAspect="1"/>
          </p:cNvPicPr>
          <p:nvPr/>
        </p:nvPicPr>
        <p:blipFill>
          <a:blip r:embed="rId2"/>
          <a:stretch>
            <a:fillRect/>
          </a:stretch>
        </p:blipFill>
        <p:spPr>
          <a:xfrm>
            <a:off x="356840" y="1103535"/>
            <a:ext cx="6218664" cy="2104734"/>
          </a:xfrm>
          <a:prstGeom prst="rect">
            <a:avLst/>
          </a:prstGeom>
        </p:spPr>
      </p:pic>
      <p:pic>
        <p:nvPicPr>
          <p:cNvPr id="5" name="Picture 5" descr="A picture containing sky, outdoor&#10;&#10;Description automatically generated">
            <a:extLst>
              <a:ext uri="{FF2B5EF4-FFF2-40B4-BE49-F238E27FC236}">
                <a16:creationId xmlns:a16="http://schemas.microsoft.com/office/drawing/2014/main" id="{5CC73662-071D-2BB7-F192-071AB8FD1E31}"/>
              </a:ext>
            </a:extLst>
          </p:cNvPr>
          <p:cNvPicPr>
            <a:picLocks noChangeAspect="1"/>
          </p:cNvPicPr>
          <p:nvPr/>
        </p:nvPicPr>
        <p:blipFill>
          <a:blip r:embed="rId3"/>
          <a:stretch>
            <a:fillRect/>
          </a:stretch>
        </p:blipFill>
        <p:spPr>
          <a:xfrm>
            <a:off x="672790" y="3376143"/>
            <a:ext cx="3969834" cy="2168689"/>
          </a:xfrm>
          <a:prstGeom prst="rect">
            <a:avLst/>
          </a:prstGeom>
        </p:spPr>
      </p:pic>
      <p:pic>
        <p:nvPicPr>
          <p:cNvPr id="6" name="Picture 6" descr="A picture containing text, toy&#10;&#10;Description automatically generated">
            <a:extLst>
              <a:ext uri="{FF2B5EF4-FFF2-40B4-BE49-F238E27FC236}">
                <a16:creationId xmlns:a16="http://schemas.microsoft.com/office/drawing/2014/main" id="{45697024-FEEF-2048-1530-38C74AD21F31}"/>
              </a:ext>
            </a:extLst>
          </p:cNvPr>
          <p:cNvPicPr>
            <a:picLocks noChangeAspect="1"/>
          </p:cNvPicPr>
          <p:nvPr/>
        </p:nvPicPr>
        <p:blipFill>
          <a:blip r:embed="rId4"/>
          <a:stretch>
            <a:fillRect/>
          </a:stretch>
        </p:blipFill>
        <p:spPr>
          <a:xfrm>
            <a:off x="6936059" y="3546632"/>
            <a:ext cx="4499517" cy="2292347"/>
          </a:xfrm>
          <a:prstGeom prst="rect">
            <a:avLst/>
          </a:prstGeom>
        </p:spPr>
      </p:pic>
    </p:spTree>
    <p:extLst>
      <p:ext uri="{BB962C8B-B14F-4D97-AF65-F5344CB8AC3E}">
        <p14:creationId xmlns:p14="http://schemas.microsoft.com/office/powerpoint/2010/main" val="1306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DDC4-D782-4F41-B7A8-93E8BC2D5376}"/>
              </a:ext>
            </a:extLst>
          </p:cNvPr>
          <p:cNvSpPr>
            <a:spLocks noGrp="1"/>
          </p:cNvSpPr>
          <p:nvPr>
            <p:ph type="title"/>
          </p:nvPr>
        </p:nvSpPr>
        <p:spPr/>
        <p:txBody>
          <a:bodyPr/>
          <a:lstStyle/>
          <a:p>
            <a:r>
              <a:rPr lang="en-IE" b="1" dirty="0"/>
              <a:t>Valentia Island – Project Development Assistance </a:t>
            </a:r>
          </a:p>
        </p:txBody>
      </p:sp>
      <p:sp>
        <p:nvSpPr>
          <p:cNvPr id="4" name="TextBox 3">
            <a:extLst>
              <a:ext uri="{FF2B5EF4-FFF2-40B4-BE49-F238E27FC236}">
                <a16:creationId xmlns:a16="http://schemas.microsoft.com/office/drawing/2014/main" id="{6E59CD2C-4BE6-01F7-F11C-DC27ED0D46F6}"/>
              </a:ext>
            </a:extLst>
          </p:cNvPr>
          <p:cNvSpPr txBox="1"/>
          <p:nvPr/>
        </p:nvSpPr>
        <p:spPr>
          <a:xfrm>
            <a:off x="2219218" y="2034283"/>
            <a:ext cx="8147407" cy="2979506"/>
          </a:xfrm>
          <a:prstGeom prst="rect">
            <a:avLst/>
          </a:prstGeom>
          <a:solidFill>
            <a:schemeClr val="tx2"/>
          </a:solidFill>
        </p:spPr>
        <p:txBody>
          <a:bodyPr wrap="square" rtlCol="0">
            <a:spAutoFit/>
          </a:bodyPr>
          <a:lstStyle/>
          <a:p>
            <a:endParaRPr lang="en-IE" dirty="0"/>
          </a:p>
        </p:txBody>
      </p:sp>
      <p:pic>
        <p:nvPicPr>
          <p:cNvPr id="6" name="Picture 5">
            <a:extLst>
              <a:ext uri="{FF2B5EF4-FFF2-40B4-BE49-F238E27FC236}">
                <a16:creationId xmlns:a16="http://schemas.microsoft.com/office/drawing/2014/main" id="{8095B8B8-8936-C8AE-B184-02DAB6305EBC}"/>
              </a:ext>
            </a:extLst>
          </p:cNvPr>
          <p:cNvPicPr>
            <a:picLocks noChangeAspect="1"/>
          </p:cNvPicPr>
          <p:nvPr/>
        </p:nvPicPr>
        <p:blipFill>
          <a:blip r:embed="rId2"/>
          <a:stretch>
            <a:fillRect/>
          </a:stretch>
        </p:blipFill>
        <p:spPr>
          <a:xfrm>
            <a:off x="533196" y="1439558"/>
            <a:ext cx="4637731" cy="4489323"/>
          </a:xfrm>
          <a:prstGeom prst="rect">
            <a:avLst/>
          </a:prstGeom>
        </p:spPr>
      </p:pic>
      <p:pic>
        <p:nvPicPr>
          <p:cNvPr id="7" name="Picture 6" descr="Diagram&#10;&#10;Description automatically generated">
            <a:extLst>
              <a:ext uri="{FF2B5EF4-FFF2-40B4-BE49-F238E27FC236}">
                <a16:creationId xmlns:a16="http://schemas.microsoft.com/office/drawing/2014/main" id="{D5906BB5-1807-35C9-8CED-1C4A5869F66F}"/>
              </a:ext>
            </a:extLst>
          </p:cNvPr>
          <p:cNvPicPr>
            <a:picLocks noChangeAspect="1"/>
          </p:cNvPicPr>
          <p:nvPr/>
        </p:nvPicPr>
        <p:blipFill rotWithShape="1">
          <a:blip r:embed="rId3"/>
          <a:srcRect l="56592" t="29869"/>
          <a:stretch/>
        </p:blipFill>
        <p:spPr>
          <a:xfrm>
            <a:off x="9127358" y="4304777"/>
            <a:ext cx="3061481" cy="2784812"/>
          </a:xfrm>
          <a:prstGeom prst="rect">
            <a:avLst/>
          </a:prstGeom>
        </p:spPr>
      </p:pic>
      <p:sp>
        <p:nvSpPr>
          <p:cNvPr id="8" name="TextBox 7">
            <a:extLst>
              <a:ext uri="{FF2B5EF4-FFF2-40B4-BE49-F238E27FC236}">
                <a16:creationId xmlns:a16="http://schemas.microsoft.com/office/drawing/2014/main" id="{6D5FFE3A-4D9F-0BD7-A31F-4A299901CE7C}"/>
              </a:ext>
            </a:extLst>
          </p:cNvPr>
          <p:cNvSpPr txBox="1"/>
          <p:nvPr/>
        </p:nvSpPr>
        <p:spPr>
          <a:xfrm>
            <a:off x="5468210" y="1439558"/>
            <a:ext cx="6470200" cy="3416320"/>
          </a:xfrm>
          <a:prstGeom prst="rect">
            <a:avLst/>
          </a:prstGeom>
          <a:noFill/>
        </p:spPr>
        <p:txBody>
          <a:bodyPr wrap="square" lIns="91440" tIns="45720" rIns="91440" bIns="45720" rtlCol="0" anchor="t">
            <a:spAutoFit/>
          </a:bodyPr>
          <a:lstStyle/>
          <a:p>
            <a:pPr marL="285750" indent="-285750">
              <a:buFont typeface="Arial"/>
              <a:buChar char="•"/>
            </a:pPr>
            <a:r>
              <a:rPr lang="en-GB" dirty="0">
                <a:ea typeface="+mn-lt"/>
                <a:cs typeface="+mn-lt"/>
              </a:rPr>
              <a:t>Clean Hydrogen Partnership will fund a </a:t>
            </a:r>
            <a:r>
              <a:rPr lang="en-GB" dirty="0">
                <a:ea typeface="+mn-lt"/>
                <a:cs typeface="+mn-lt"/>
                <a:hlinkClick r:id="rId4"/>
              </a:rPr>
              <a:t>H2ORIZON</a:t>
            </a:r>
            <a:r>
              <a:rPr lang="en-GB" dirty="0">
                <a:ea typeface="+mn-lt"/>
                <a:cs typeface="+mn-lt"/>
              </a:rPr>
              <a:t> study  to explore the role of hydrogen in decarbonising energy on Valentia Island, especially around maritime use.</a:t>
            </a:r>
            <a:endParaRPr lang="en-US" dirty="0"/>
          </a:p>
          <a:p>
            <a:pPr marL="285750" indent="-285750">
              <a:buFont typeface="Arial"/>
              <a:buChar char="•"/>
            </a:pPr>
            <a:endParaRPr lang="en-GB" dirty="0"/>
          </a:p>
          <a:p>
            <a:pPr marL="285750" indent="-285750">
              <a:buFont typeface="Arial"/>
              <a:buChar char="•"/>
            </a:pPr>
            <a:r>
              <a:rPr lang="en-GB" dirty="0"/>
              <a:t>They will define the exact hydrogen use cases, the volumes of H2 required and method of H2 production. </a:t>
            </a:r>
            <a:endParaRPr lang="en-GB">
              <a:cs typeface="Arial"/>
            </a:endParaRPr>
          </a:p>
          <a:p>
            <a:pPr marL="285750" indent="-285750">
              <a:buFont typeface="Arial"/>
              <a:buChar char="•"/>
            </a:pPr>
            <a:endParaRPr lang="en-GB" dirty="0">
              <a:ea typeface="+mn-lt"/>
              <a:cs typeface="+mn-lt"/>
            </a:endParaRPr>
          </a:p>
          <a:p>
            <a:pPr marL="285750" indent="-285750">
              <a:buFont typeface="Arial"/>
              <a:buChar char="•"/>
            </a:pPr>
            <a:r>
              <a:rPr lang="en-GB" dirty="0">
                <a:ea typeface="+mn-lt"/>
                <a:cs typeface="+mn-lt"/>
              </a:rPr>
              <a:t>Make a technically and geographically report community energy independent using Green Renewable Energy.</a:t>
            </a:r>
            <a:endParaRPr lang="en-GB">
              <a:cs typeface="Arial"/>
            </a:endParaRPr>
          </a:p>
          <a:p>
            <a:pPr marL="285750" indent="-285750">
              <a:buFontTx/>
              <a:buChar char="-"/>
            </a:pPr>
            <a:endParaRPr lang="en-GB" dirty="0"/>
          </a:p>
          <a:p>
            <a:pPr marL="285750" indent="-285750">
              <a:buFontTx/>
              <a:buChar char="-"/>
            </a:pPr>
            <a:endParaRPr lang="en-IE" dirty="0">
              <a:cs typeface="Arial"/>
            </a:endParaRPr>
          </a:p>
        </p:txBody>
      </p:sp>
      <p:pic>
        <p:nvPicPr>
          <p:cNvPr id="11" name="Picture 10">
            <a:extLst>
              <a:ext uri="{FF2B5EF4-FFF2-40B4-BE49-F238E27FC236}">
                <a16:creationId xmlns:a16="http://schemas.microsoft.com/office/drawing/2014/main" id="{286C9E7A-3200-1C69-6AC1-3CD3F98B4F1A}"/>
              </a:ext>
            </a:extLst>
          </p:cNvPr>
          <p:cNvPicPr>
            <a:picLocks noChangeAspect="1"/>
          </p:cNvPicPr>
          <p:nvPr/>
        </p:nvPicPr>
        <p:blipFill>
          <a:blip r:embed="rId5"/>
          <a:stretch>
            <a:fillRect/>
          </a:stretch>
        </p:blipFill>
        <p:spPr>
          <a:xfrm>
            <a:off x="5968871" y="4445396"/>
            <a:ext cx="2857500" cy="1600200"/>
          </a:xfrm>
          <a:prstGeom prst="rect">
            <a:avLst/>
          </a:prstGeom>
        </p:spPr>
      </p:pic>
    </p:spTree>
    <p:extLst>
      <p:ext uri="{BB962C8B-B14F-4D97-AF65-F5344CB8AC3E}">
        <p14:creationId xmlns:p14="http://schemas.microsoft.com/office/powerpoint/2010/main" val="179267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6DC1-2CD7-42D7-A6B4-2DF52B501D61}"/>
              </a:ext>
            </a:extLst>
          </p:cNvPr>
          <p:cNvSpPr>
            <a:spLocks noGrp="1"/>
          </p:cNvSpPr>
          <p:nvPr>
            <p:ph type="title"/>
          </p:nvPr>
        </p:nvSpPr>
        <p:spPr/>
        <p:txBody>
          <a:bodyPr/>
          <a:lstStyle/>
          <a:p>
            <a:endParaRPr lang="en-GB"/>
          </a:p>
        </p:txBody>
      </p:sp>
      <p:pic>
        <p:nvPicPr>
          <p:cNvPr id="6" name="Picture 11" descr="A picture containing map&#10;&#10;Description automatically generated">
            <a:extLst>
              <a:ext uri="{FF2B5EF4-FFF2-40B4-BE49-F238E27FC236}">
                <a16:creationId xmlns:a16="http://schemas.microsoft.com/office/drawing/2014/main" id="{4A7FE30E-FFC2-74C8-C870-9BABF005FCB9}"/>
              </a:ext>
            </a:extLst>
          </p:cNvPr>
          <p:cNvPicPr>
            <a:picLocks noGrp="1" noChangeAspect="1"/>
          </p:cNvPicPr>
          <p:nvPr>
            <p:ph sz="half" idx="1"/>
          </p:nvPr>
        </p:nvPicPr>
        <p:blipFill>
          <a:blip r:embed="rId2"/>
          <a:stretch>
            <a:fillRect/>
          </a:stretch>
        </p:blipFill>
        <p:spPr>
          <a:xfrm>
            <a:off x="1047" y="2638"/>
            <a:ext cx="12242004" cy="6840317"/>
          </a:xfrm>
        </p:spPr>
      </p:pic>
      <p:pic>
        <p:nvPicPr>
          <p:cNvPr id="12" name="Picture 12" descr="A picture containing text&#10;&#10;Description automatically generated">
            <a:extLst>
              <a:ext uri="{FF2B5EF4-FFF2-40B4-BE49-F238E27FC236}">
                <a16:creationId xmlns:a16="http://schemas.microsoft.com/office/drawing/2014/main" id="{DF43DE35-02E8-6C85-A60C-BEC1FE103A9D}"/>
              </a:ext>
            </a:extLst>
          </p:cNvPr>
          <p:cNvPicPr>
            <a:picLocks noGrp="1" noChangeAspect="1"/>
          </p:cNvPicPr>
          <p:nvPr>
            <p:ph sz="half" idx="2"/>
          </p:nvPr>
        </p:nvPicPr>
        <p:blipFill>
          <a:blip r:embed="rId3"/>
          <a:stretch>
            <a:fillRect/>
          </a:stretch>
        </p:blipFill>
        <p:spPr>
          <a:xfrm>
            <a:off x="9391367" y="5258949"/>
            <a:ext cx="2705100" cy="1447800"/>
          </a:xfrm>
        </p:spPr>
      </p:pic>
    </p:spTree>
    <p:extLst>
      <p:ext uri="{BB962C8B-B14F-4D97-AF65-F5344CB8AC3E}">
        <p14:creationId xmlns:p14="http://schemas.microsoft.com/office/powerpoint/2010/main" val="88184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07321932-E9FB-412C-A68A-28791E3108ED}"/>
              </a:ext>
            </a:extLst>
          </p:cNvPr>
          <p:cNvSpPr>
            <a:spLocks noGrp="1"/>
          </p:cNvSpPr>
          <p:nvPr>
            <p:ph type="sldNum" sz="quarter" idx="4294967295"/>
          </p:nvPr>
        </p:nvSpPr>
        <p:spPr>
          <a:xfrm>
            <a:off x="515938" y="6476256"/>
            <a:ext cx="509046" cy="259557"/>
          </a:xfrm>
          <a:prstGeom prst="rect">
            <a:avLst/>
          </a:prstGeom>
        </p:spPr>
        <p:txBody>
          <a:bodyPr/>
          <a:lstStyle/>
          <a:p>
            <a:pPr>
              <a:spcAft>
                <a:spcPts val="600"/>
              </a:spcAft>
            </a:pPr>
            <a:fld id="{4A13BAFD-C6E1-49C5-8C3D-26FF884B8F3D}" type="slidenum">
              <a:rPr lang="en-IE" smtClean="0"/>
              <a:pPr>
                <a:spcAft>
                  <a:spcPts val="600"/>
                </a:spcAft>
              </a:pPr>
              <a:t>2</a:t>
            </a:fld>
            <a:endParaRPr lang="en-IE"/>
          </a:p>
        </p:txBody>
      </p:sp>
      <p:pic>
        <p:nvPicPr>
          <p:cNvPr id="4" name="Picture 3" descr="Graphical user interface, website&#10;&#10;Description automatically generated">
            <a:extLst>
              <a:ext uri="{FF2B5EF4-FFF2-40B4-BE49-F238E27FC236}">
                <a16:creationId xmlns:a16="http://schemas.microsoft.com/office/drawing/2014/main" id="{C1D50FF7-E62B-424E-9EE3-05E188A7B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7764D50-8E72-413C-AB38-6916E985F953}"/>
              </a:ext>
            </a:extLst>
          </p:cNvPr>
          <p:cNvSpPr txBox="1"/>
          <p:nvPr/>
        </p:nvSpPr>
        <p:spPr>
          <a:xfrm>
            <a:off x="2720163" y="0"/>
            <a:ext cx="7426842" cy="464871"/>
          </a:xfrm>
          <a:prstGeom prst="rect">
            <a:avLst/>
          </a:prstGeom>
          <a:noFill/>
        </p:spPr>
        <p:txBody>
          <a:bodyPr wrap="square">
            <a:spAutoFit/>
          </a:bodyPr>
          <a:lstStyle/>
          <a:p>
            <a:pPr marL="0" marR="0" lvl="0" indent="0" algn="l" defTabSz="889000" rtl="0" eaLnBrk="0" fontAlgn="base" latinLnBrk="0" hangingPunct="0">
              <a:lnSpc>
                <a:spcPct val="150000"/>
              </a:lnSpc>
              <a:spcBef>
                <a:spcPct val="0"/>
              </a:spcBef>
              <a:spcAft>
                <a:spcPts val="1800"/>
              </a:spcAft>
              <a:buClr>
                <a:srgbClr val="B6BF00"/>
              </a:buClr>
              <a:buSzPct val="100000"/>
              <a:buFontTx/>
              <a:buNone/>
              <a:tabLst/>
              <a:defRPr/>
            </a:pPr>
            <a:r>
              <a:rPr lang="en-IE" b="1" i="1">
                <a:solidFill>
                  <a:schemeClr val="tx2"/>
                </a:solidFill>
                <a:effectLst/>
                <a:latin typeface="Calibri" panose="020F0502020204030204" pitchFamily="34" charset="0"/>
                <a:ea typeface="Calibri" panose="020F0502020204030204" pitchFamily="34" charset="0"/>
              </a:rPr>
              <a:t>Making a Difference, ESB Strategy for a Brighter Future - Net Zero by 2040</a:t>
            </a:r>
            <a:endParaRPr kumimoji="0" lang="en-IE" b="1" i="1" u="none" strike="noStrike" kern="1200" cap="none" spc="0" normalizeH="0" baseline="0" noProof="0">
              <a:ln>
                <a:noFill/>
              </a:ln>
              <a:solidFill>
                <a:schemeClr val="tx2"/>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169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7B0A-C784-4E35-B6B5-62ED38F0C2F9}"/>
              </a:ext>
            </a:extLst>
          </p:cNvPr>
          <p:cNvSpPr>
            <a:spLocks noGrp="1"/>
          </p:cNvSpPr>
          <p:nvPr>
            <p:ph type="title"/>
          </p:nvPr>
        </p:nvSpPr>
        <p:spPr>
          <a:xfrm>
            <a:off x="509046" y="221194"/>
            <a:ext cx="10041173" cy="711736"/>
          </a:xfrm>
        </p:spPr>
        <p:txBody>
          <a:bodyPr/>
          <a:lstStyle/>
          <a:p>
            <a:r>
              <a:rPr lang="en-GB" sz="2400" b="1" dirty="0"/>
              <a:t>Delivering a Resilient, Reliable Net-Zero Integrated Energy System </a:t>
            </a:r>
            <a:r>
              <a:rPr lang="en-GB" b="1" dirty="0"/>
              <a:t> </a:t>
            </a:r>
            <a:endParaRPr lang="en-GB" b="1" dirty="0">
              <a:cs typeface="Arial"/>
            </a:endParaRPr>
          </a:p>
        </p:txBody>
      </p:sp>
      <p:pic>
        <p:nvPicPr>
          <p:cNvPr id="7" name="Picture 6" descr="A close up of a map&#10;&#10;Description automatically generated">
            <a:extLst>
              <a:ext uri="{FF2B5EF4-FFF2-40B4-BE49-F238E27FC236}">
                <a16:creationId xmlns:a16="http://schemas.microsoft.com/office/drawing/2014/main" id="{2F72406A-A624-4867-848E-2DDD3B6C8AF9}"/>
              </a:ext>
            </a:extLst>
          </p:cNvPr>
          <p:cNvPicPr>
            <a:picLocks noChangeAspect="1"/>
          </p:cNvPicPr>
          <p:nvPr/>
        </p:nvPicPr>
        <p:blipFill>
          <a:blip r:embed="rId3"/>
          <a:stretch>
            <a:fillRect/>
          </a:stretch>
        </p:blipFill>
        <p:spPr>
          <a:xfrm>
            <a:off x="5893089" y="1371897"/>
            <a:ext cx="3204784" cy="4148589"/>
          </a:xfrm>
          <a:prstGeom prst="rect">
            <a:avLst/>
          </a:prstGeom>
          <a:noFill/>
        </p:spPr>
      </p:pic>
      <p:sp>
        <p:nvSpPr>
          <p:cNvPr id="8" name="Rectangle 7">
            <a:extLst>
              <a:ext uri="{FF2B5EF4-FFF2-40B4-BE49-F238E27FC236}">
                <a16:creationId xmlns:a16="http://schemas.microsoft.com/office/drawing/2014/main" id="{542BD6E1-EF5F-4765-97B7-A9BC7B8C6189}"/>
              </a:ext>
            </a:extLst>
          </p:cNvPr>
          <p:cNvSpPr/>
          <p:nvPr/>
        </p:nvSpPr>
        <p:spPr>
          <a:xfrm>
            <a:off x="5707841" y="1246077"/>
            <a:ext cx="1078379" cy="6716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defRPr/>
            </a:pPr>
            <a:endParaRPr lang="en-IE" sz="1155">
              <a:solidFill>
                <a:srgbClr val="A59D95"/>
              </a:solidFill>
              <a:latin typeface="Arial"/>
            </a:endParaRPr>
          </a:p>
        </p:txBody>
      </p:sp>
      <p:pic>
        <p:nvPicPr>
          <p:cNvPr id="9" name="Picture 8">
            <a:extLst>
              <a:ext uri="{FF2B5EF4-FFF2-40B4-BE49-F238E27FC236}">
                <a16:creationId xmlns:a16="http://schemas.microsoft.com/office/drawing/2014/main" id="{E1867CD0-007D-4347-9C5D-129E86CE1C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69830" y="2681969"/>
            <a:ext cx="445566" cy="340766"/>
          </a:xfrm>
          <a:prstGeom prst="rect">
            <a:avLst/>
          </a:prstGeom>
        </p:spPr>
      </p:pic>
      <p:pic>
        <p:nvPicPr>
          <p:cNvPr id="11" name="Picture 10">
            <a:extLst>
              <a:ext uri="{FF2B5EF4-FFF2-40B4-BE49-F238E27FC236}">
                <a16:creationId xmlns:a16="http://schemas.microsoft.com/office/drawing/2014/main" id="{7AC3C4AD-2815-4428-93A6-D1E4F65D050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196" t="29127" r="18292" b="27132"/>
          <a:stretch/>
        </p:blipFill>
        <p:spPr>
          <a:xfrm>
            <a:off x="5739902" y="4292656"/>
            <a:ext cx="412374" cy="288549"/>
          </a:xfrm>
          <a:prstGeom prst="rect">
            <a:avLst/>
          </a:prstGeom>
        </p:spPr>
      </p:pic>
      <p:pic>
        <p:nvPicPr>
          <p:cNvPr id="13" name="Picture 12">
            <a:extLst>
              <a:ext uri="{FF2B5EF4-FFF2-40B4-BE49-F238E27FC236}">
                <a16:creationId xmlns:a16="http://schemas.microsoft.com/office/drawing/2014/main" id="{32542E3C-D745-4563-BCAD-8D78EF38303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196" t="29127" r="18292" b="27132"/>
          <a:stretch/>
        </p:blipFill>
        <p:spPr>
          <a:xfrm>
            <a:off x="7710776" y="4951747"/>
            <a:ext cx="412374" cy="288549"/>
          </a:xfrm>
          <a:prstGeom prst="rect">
            <a:avLst/>
          </a:prstGeom>
        </p:spPr>
      </p:pic>
      <p:pic>
        <p:nvPicPr>
          <p:cNvPr id="14" name="Picture 13" descr="A close up of a map&#10;&#10;Description automatically generated">
            <a:extLst>
              <a:ext uri="{FF2B5EF4-FFF2-40B4-BE49-F238E27FC236}">
                <a16:creationId xmlns:a16="http://schemas.microsoft.com/office/drawing/2014/main" id="{09405945-39F9-4725-BD26-A9ADF7F01A8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7165" t="14607" r="10385" b="12288"/>
          <a:stretch/>
        </p:blipFill>
        <p:spPr>
          <a:xfrm>
            <a:off x="8911032" y="1116674"/>
            <a:ext cx="3280799" cy="5102912"/>
          </a:xfrm>
          <a:prstGeom prst="rect">
            <a:avLst/>
          </a:prstGeom>
        </p:spPr>
      </p:pic>
      <p:pic>
        <p:nvPicPr>
          <p:cNvPr id="15" name="Picture 14">
            <a:extLst>
              <a:ext uri="{FF2B5EF4-FFF2-40B4-BE49-F238E27FC236}">
                <a16:creationId xmlns:a16="http://schemas.microsoft.com/office/drawing/2014/main" id="{7657834A-020C-41AF-973D-A1F7124526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910625" y="1989243"/>
            <a:ext cx="798530" cy="598861"/>
          </a:xfrm>
          <a:prstGeom prst="rect">
            <a:avLst/>
          </a:prstGeom>
        </p:spPr>
      </p:pic>
      <p:pic>
        <p:nvPicPr>
          <p:cNvPr id="18" name="Picture 17">
            <a:extLst>
              <a:ext uri="{FF2B5EF4-FFF2-40B4-BE49-F238E27FC236}">
                <a16:creationId xmlns:a16="http://schemas.microsoft.com/office/drawing/2014/main" id="{04EEA9B5-58D8-4D7A-9042-B8BE43393D9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9337" y="4729987"/>
            <a:ext cx="396375" cy="302537"/>
          </a:xfrm>
          <a:prstGeom prst="rect">
            <a:avLst/>
          </a:prstGeom>
        </p:spPr>
      </p:pic>
      <p:pic>
        <p:nvPicPr>
          <p:cNvPr id="19" name="Picture 18">
            <a:extLst>
              <a:ext uri="{FF2B5EF4-FFF2-40B4-BE49-F238E27FC236}">
                <a16:creationId xmlns:a16="http://schemas.microsoft.com/office/drawing/2014/main" id="{DF453A17-7664-4A2A-ACDC-CFEE6D0334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20930" y="2549577"/>
            <a:ext cx="445566" cy="340766"/>
          </a:xfrm>
          <a:prstGeom prst="rect">
            <a:avLst/>
          </a:prstGeom>
        </p:spPr>
      </p:pic>
      <p:pic>
        <p:nvPicPr>
          <p:cNvPr id="20" name="Picture 19">
            <a:extLst>
              <a:ext uri="{FF2B5EF4-FFF2-40B4-BE49-F238E27FC236}">
                <a16:creationId xmlns:a16="http://schemas.microsoft.com/office/drawing/2014/main" id="{2726654F-FE56-4762-972F-A762DD47E07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1815" y="3470631"/>
            <a:ext cx="445566" cy="340766"/>
          </a:xfrm>
          <a:prstGeom prst="rect">
            <a:avLst/>
          </a:prstGeom>
        </p:spPr>
      </p:pic>
      <p:pic>
        <p:nvPicPr>
          <p:cNvPr id="21" name="Picture 20">
            <a:extLst>
              <a:ext uri="{FF2B5EF4-FFF2-40B4-BE49-F238E27FC236}">
                <a16:creationId xmlns:a16="http://schemas.microsoft.com/office/drawing/2014/main" id="{074D9622-B40A-4904-92C4-3386170AF6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74231" y="4502286"/>
            <a:ext cx="445566" cy="340766"/>
          </a:xfrm>
          <a:prstGeom prst="rect">
            <a:avLst/>
          </a:prstGeom>
        </p:spPr>
      </p:pic>
      <p:pic>
        <p:nvPicPr>
          <p:cNvPr id="22" name="Picture 21">
            <a:extLst>
              <a:ext uri="{FF2B5EF4-FFF2-40B4-BE49-F238E27FC236}">
                <a16:creationId xmlns:a16="http://schemas.microsoft.com/office/drawing/2014/main" id="{DA44C5A9-EF3F-443C-BF5D-646DE11F54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196" t="29127" r="18292" b="27132"/>
          <a:stretch/>
        </p:blipFill>
        <p:spPr>
          <a:xfrm>
            <a:off x="8707833" y="3742688"/>
            <a:ext cx="412374" cy="288549"/>
          </a:xfrm>
          <a:prstGeom prst="rect">
            <a:avLst/>
          </a:prstGeom>
        </p:spPr>
      </p:pic>
      <p:sp>
        <p:nvSpPr>
          <p:cNvPr id="23" name="Rectangle 22">
            <a:extLst>
              <a:ext uri="{FF2B5EF4-FFF2-40B4-BE49-F238E27FC236}">
                <a16:creationId xmlns:a16="http://schemas.microsoft.com/office/drawing/2014/main" id="{065471FA-0F1B-41D4-A6C5-1D81A4C0E112}"/>
              </a:ext>
            </a:extLst>
          </p:cNvPr>
          <p:cNvSpPr/>
          <p:nvPr/>
        </p:nvSpPr>
        <p:spPr>
          <a:xfrm rot="2666067">
            <a:off x="9038529" y="3270758"/>
            <a:ext cx="1078379" cy="9752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defRPr/>
            </a:pPr>
            <a:endParaRPr lang="en-IE" sz="1155">
              <a:solidFill>
                <a:srgbClr val="A59D95"/>
              </a:solidFill>
              <a:latin typeface="Arial"/>
            </a:endParaRPr>
          </a:p>
        </p:txBody>
      </p:sp>
      <p:pic>
        <p:nvPicPr>
          <p:cNvPr id="24" name="Picture 2" descr="Inch Cape Offshore Limited - Offshore Wind Farm | Inch Cape Wind">
            <a:extLst>
              <a:ext uri="{FF2B5EF4-FFF2-40B4-BE49-F238E27FC236}">
                <a16:creationId xmlns:a16="http://schemas.microsoft.com/office/drawing/2014/main" id="{FAD482DD-A578-4DD5-AF30-F861E529785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887207" y="2293306"/>
            <a:ext cx="807222" cy="38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0A8D3B-1E1D-4FA4-ABEB-6820E3DD1A9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109949" y="1822581"/>
            <a:ext cx="584478" cy="348096"/>
          </a:xfrm>
          <a:prstGeom prst="rect">
            <a:avLst/>
          </a:prstGeom>
        </p:spPr>
      </p:pic>
      <p:pic>
        <p:nvPicPr>
          <p:cNvPr id="26" name="Picture 25">
            <a:extLst>
              <a:ext uri="{FF2B5EF4-FFF2-40B4-BE49-F238E27FC236}">
                <a16:creationId xmlns:a16="http://schemas.microsoft.com/office/drawing/2014/main" id="{0BB501AC-7E6E-4596-AA76-B6760458FA1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524412" y="3992771"/>
            <a:ext cx="577946" cy="366522"/>
          </a:xfrm>
          <a:prstGeom prst="rect">
            <a:avLst/>
          </a:prstGeom>
        </p:spPr>
      </p:pic>
      <p:pic>
        <p:nvPicPr>
          <p:cNvPr id="27" name="Picture 26">
            <a:extLst>
              <a:ext uri="{FF2B5EF4-FFF2-40B4-BE49-F238E27FC236}">
                <a16:creationId xmlns:a16="http://schemas.microsoft.com/office/drawing/2014/main" id="{4EA7BF33-6614-42DB-90E6-A4B6BAC56D2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403213" flipH="1" flipV="1">
            <a:off x="7530109" y="4207797"/>
            <a:ext cx="212231" cy="176317"/>
          </a:xfrm>
          <a:prstGeom prst="rect">
            <a:avLst/>
          </a:prstGeom>
        </p:spPr>
      </p:pic>
      <p:pic>
        <p:nvPicPr>
          <p:cNvPr id="28" name="Picture 27">
            <a:extLst>
              <a:ext uri="{FF2B5EF4-FFF2-40B4-BE49-F238E27FC236}">
                <a16:creationId xmlns:a16="http://schemas.microsoft.com/office/drawing/2014/main" id="{F0952A5A-E73E-4D33-BDBA-920F8087D1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403213" flipH="1" flipV="1">
            <a:off x="7995762" y="3509315"/>
            <a:ext cx="212231" cy="176317"/>
          </a:xfrm>
          <a:prstGeom prst="rect">
            <a:avLst/>
          </a:prstGeom>
        </p:spPr>
      </p:pic>
      <p:pic>
        <p:nvPicPr>
          <p:cNvPr id="29" name="Picture 28">
            <a:extLst>
              <a:ext uri="{FF2B5EF4-FFF2-40B4-BE49-F238E27FC236}">
                <a16:creationId xmlns:a16="http://schemas.microsoft.com/office/drawing/2014/main" id="{3375DD25-2C0B-4D32-B1DC-80414AA9B86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403213" flipH="1" flipV="1">
            <a:off x="8154507" y="4207797"/>
            <a:ext cx="212231" cy="176317"/>
          </a:xfrm>
          <a:prstGeom prst="rect">
            <a:avLst/>
          </a:prstGeom>
        </p:spPr>
      </p:pic>
      <p:pic>
        <p:nvPicPr>
          <p:cNvPr id="30" name="Picture 29">
            <a:extLst>
              <a:ext uri="{FF2B5EF4-FFF2-40B4-BE49-F238E27FC236}">
                <a16:creationId xmlns:a16="http://schemas.microsoft.com/office/drawing/2014/main" id="{1E92AFF6-DE17-420F-9763-EF46BC8CD59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403213" flipH="1" flipV="1">
            <a:off x="7360781" y="3054245"/>
            <a:ext cx="212231" cy="176317"/>
          </a:xfrm>
          <a:prstGeom prst="rect">
            <a:avLst/>
          </a:prstGeom>
        </p:spPr>
      </p:pic>
      <p:pic>
        <p:nvPicPr>
          <p:cNvPr id="33" name="Picture 10" descr="Map&#10;&#10;Description automatically generated">
            <a:extLst>
              <a:ext uri="{FF2B5EF4-FFF2-40B4-BE49-F238E27FC236}">
                <a16:creationId xmlns:a16="http://schemas.microsoft.com/office/drawing/2014/main" id="{006CE1B5-8622-4898-BB95-C2CF39CC2F5D}"/>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9097874" y="3256591"/>
            <a:ext cx="560742" cy="70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a:extLst>
              <a:ext uri="{FF2B5EF4-FFF2-40B4-BE49-F238E27FC236}">
                <a16:creationId xmlns:a16="http://schemas.microsoft.com/office/drawing/2014/main" id="{5712214F-B799-4C9C-A764-95FC64A8F59A}"/>
              </a:ext>
            </a:extLst>
          </p:cNvPr>
          <p:cNvGrpSpPr/>
          <p:nvPr/>
        </p:nvGrpSpPr>
        <p:grpSpPr>
          <a:xfrm>
            <a:off x="10797508" y="1122319"/>
            <a:ext cx="329426" cy="329426"/>
            <a:chOff x="8134252" y="4777143"/>
            <a:chExt cx="329435" cy="329435"/>
          </a:xfrm>
        </p:grpSpPr>
        <p:sp>
          <p:nvSpPr>
            <p:cNvPr id="35" name="Oval 34">
              <a:extLst>
                <a:ext uri="{FF2B5EF4-FFF2-40B4-BE49-F238E27FC236}">
                  <a16:creationId xmlns:a16="http://schemas.microsoft.com/office/drawing/2014/main" id="{B3433C66-A79C-42DC-8759-7252BCCAA220}"/>
                </a:ext>
              </a:extLst>
            </p:cNvPr>
            <p:cNvSpPr>
              <a:spLocks noChangeAspect="1"/>
            </p:cNvSpPr>
            <p:nvPr/>
          </p:nvSpPr>
          <p:spPr>
            <a:xfrm>
              <a:off x="8134252" y="4777143"/>
              <a:ext cx="329435" cy="329435"/>
            </a:xfrm>
            <a:prstGeom prst="ellipse">
              <a:avLst/>
            </a:prstGeom>
            <a:solidFill>
              <a:schemeClr val="tx2"/>
            </a:solidFill>
            <a:ln w="9525">
              <a:solidFill>
                <a:srgbClr val="06B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endParaRPr lang="en-GB" sz="1800">
                <a:solidFill>
                  <a:srgbClr val="A59D95"/>
                </a:solidFill>
                <a:latin typeface="Arial"/>
              </a:endParaRPr>
            </a:p>
          </p:txBody>
        </p:sp>
        <p:pic>
          <p:nvPicPr>
            <p:cNvPr id="36" name="Graphic 35" descr="Lightning bolt outline">
              <a:extLst>
                <a:ext uri="{FF2B5EF4-FFF2-40B4-BE49-F238E27FC236}">
                  <a16:creationId xmlns:a16="http://schemas.microsoft.com/office/drawing/2014/main" id="{F35A1825-6916-4AC2-892E-03FE0C8BF6E1}"/>
                </a:ext>
              </a:extLst>
            </p:cNvPr>
            <p:cNvPicPr>
              <a:picLocks/>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55013" y="4804726"/>
              <a:ext cx="144000" cy="216000"/>
            </a:xfrm>
            <a:prstGeom prst="rect">
              <a:avLst/>
            </a:prstGeom>
          </p:spPr>
        </p:pic>
        <p:sp>
          <p:nvSpPr>
            <p:cNvPr id="37" name="TextBox 36">
              <a:extLst>
                <a:ext uri="{FF2B5EF4-FFF2-40B4-BE49-F238E27FC236}">
                  <a16:creationId xmlns:a16="http://schemas.microsoft.com/office/drawing/2014/main" id="{4DF95901-8F8B-453B-8F97-C9C6B3F4B19B}"/>
                </a:ext>
              </a:extLst>
            </p:cNvPr>
            <p:cNvSpPr txBox="1">
              <a:spLocks noChangeAspect="1"/>
            </p:cNvSpPr>
            <p:nvPr/>
          </p:nvSpPr>
          <p:spPr>
            <a:xfrm>
              <a:off x="8273350" y="4891707"/>
              <a:ext cx="144000" cy="169282"/>
            </a:xfrm>
            <a:prstGeom prst="rect">
              <a:avLst/>
            </a:prstGeom>
            <a:solidFill>
              <a:schemeClr val="tx2"/>
            </a:solidFill>
            <a:ln w="9525">
              <a:noFill/>
            </a:ln>
          </p:spPr>
          <p:txBody>
            <a:bodyPr wrap="square" lIns="0" tIns="0" rIns="0" bIns="0" rtlCol="0">
              <a:spAutoFit/>
            </a:bodyPr>
            <a:lstStyle/>
            <a:p>
              <a:pPr defTabSz="914348"/>
              <a:r>
                <a:rPr lang="en-IE" sz="1100" b="1">
                  <a:solidFill>
                    <a:srgbClr val="06B254"/>
                  </a:solidFill>
                  <a:latin typeface="Aharoni" panose="020B0604020202020204" pitchFamily="2" charset="-79"/>
                  <a:cs typeface="Aharoni" panose="020B0604020202020204" pitchFamily="2" charset="-79"/>
                </a:rPr>
                <a:t>H</a:t>
              </a:r>
              <a:r>
                <a:rPr lang="en-IE" sz="1100" b="1" baseline="-25000">
                  <a:solidFill>
                    <a:srgbClr val="06B254"/>
                  </a:solidFill>
                  <a:latin typeface="Aharoni" panose="020B0604020202020204" pitchFamily="2" charset="-79"/>
                  <a:cs typeface="Aharoni" panose="020B0604020202020204" pitchFamily="2" charset="-79"/>
                </a:rPr>
                <a:t>2</a:t>
              </a:r>
              <a:endParaRPr lang="en-GB" sz="1100" b="1" baseline="-25000">
                <a:solidFill>
                  <a:srgbClr val="06B254"/>
                </a:solidFill>
                <a:latin typeface="Aharoni" panose="020B0604020202020204" pitchFamily="2" charset="-79"/>
                <a:cs typeface="Aharoni" panose="020B0604020202020204" pitchFamily="2" charset="-79"/>
              </a:endParaRPr>
            </a:p>
          </p:txBody>
        </p:sp>
      </p:grpSp>
      <p:pic>
        <p:nvPicPr>
          <p:cNvPr id="38" name="Picture 37">
            <a:extLst>
              <a:ext uri="{FF2B5EF4-FFF2-40B4-BE49-F238E27FC236}">
                <a16:creationId xmlns:a16="http://schemas.microsoft.com/office/drawing/2014/main" id="{153CEF6C-AB55-4D07-9D3D-7D50B1ED4B9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9196" t="29127" r="18292" b="27132"/>
          <a:stretch/>
        </p:blipFill>
        <p:spPr>
          <a:xfrm>
            <a:off x="11127420" y="1077611"/>
            <a:ext cx="412374" cy="288549"/>
          </a:xfrm>
          <a:prstGeom prst="rect">
            <a:avLst/>
          </a:prstGeom>
        </p:spPr>
      </p:pic>
      <p:pic>
        <p:nvPicPr>
          <p:cNvPr id="39" name="Picture 38">
            <a:extLst>
              <a:ext uri="{FF2B5EF4-FFF2-40B4-BE49-F238E27FC236}">
                <a16:creationId xmlns:a16="http://schemas.microsoft.com/office/drawing/2014/main" id="{4245B184-CAD9-450E-9273-B9050BD044DF}"/>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7204973" y="5469362"/>
            <a:ext cx="611264" cy="505789"/>
          </a:xfrm>
          <a:prstGeom prst="rect">
            <a:avLst/>
          </a:prstGeom>
        </p:spPr>
      </p:pic>
      <p:sp>
        <p:nvSpPr>
          <p:cNvPr id="40" name="TextBox 39">
            <a:extLst>
              <a:ext uri="{FF2B5EF4-FFF2-40B4-BE49-F238E27FC236}">
                <a16:creationId xmlns:a16="http://schemas.microsoft.com/office/drawing/2014/main" id="{EFC02591-E7F1-4F70-AD25-8FD013CAD2C6}"/>
              </a:ext>
            </a:extLst>
          </p:cNvPr>
          <p:cNvSpPr txBox="1"/>
          <p:nvPr/>
        </p:nvSpPr>
        <p:spPr>
          <a:xfrm rot="16200000">
            <a:off x="6617501" y="5544458"/>
            <a:ext cx="800219" cy="369332"/>
          </a:xfrm>
          <a:prstGeom prst="rect">
            <a:avLst/>
          </a:prstGeom>
          <a:solidFill>
            <a:schemeClr val="tx2"/>
          </a:solidFill>
        </p:spPr>
        <p:txBody>
          <a:bodyPr wrap="none" rtlCol="0">
            <a:spAutoFit/>
          </a:bodyPr>
          <a:lstStyle>
            <a:defPPr>
              <a:defRPr lang="en-US"/>
            </a:defPPr>
            <a:lvl1pPr algn="ctr">
              <a:defRPr sz="1200"/>
            </a:lvl1pPr>
          </a:lstStyle>
          <a:p>
            <a:pPr defTabSz="914348"/>
            <a:r>
              <a:rPr lang="en-IE" sz="900">
                <a:solidFill>
                  <a:srgbClr val="467BBD"/>
                </a:solidFill>
                <a:latin typeface="Arial"/>
              </a:rPr>
              <a:t>KESTREL </a:t>
            </a:r>
          </a:p>
          <a:p>
            <a:pPr defTabSz="914348"/>
            <a:r>
              <a:rPr lang="en-IE" sz="900">
                <a:solidFill>
                  <a:srgbClr val="467BBD"/>
                </a:solidFill>
                <a:latin typeface="Arial"/>
              </a:rPr>
              <a:t>H2  Storage</a:t>
            </a:r>
          </a:p>
        </p:txBody>
      </p:sp>
      <p:pic>
        <p:nvPicPr>
          <p:cNvPr id="41" name="Picture 40" descr="Diagram&#10;&#10;Description automatically generated with medium confidence">
            <a:extLst>
              <a:ext uri="{FF2B5EF4-FFF2-40B4-BE49-F238E27FC236}">
                <a16:creationId xmlns:a16="http://schemas.microsoft.com/office/drawing/2014/main" id="{2B76B0CF-1DB2-48B2-A857-4CA682B2408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109306" y="3690039"/>
            <a:ext cx="617619" cy="425656"/>
          </a:xfrm>
          <a:prstGeom prst="rect">
            <a:avLst/>
          </a:prstGeom>
        </p:spPr>
      </p:pic>
      <p:sp>
        <p:nvSpPr>
          <p:cNvPr id="42" name="TextBox 41">
            <a:extLst>
              <a:ext uri="{FF2B5EF4-FFF2-40B4-BE49-F238E27FC236}">
                <a16:creationId xmlns:a16="http://schemas.microsoft.com/office/drawing/2014/main" id="{A668ED1F-766A-4F9F-B3F3-B8FBA352A35E}"/>
              </a:ext>
            </a:extLst>
          </p:cNvPr>
          <p:cNvSpPr txBox="1"/>
          <p:nvPr/>
        </p:nvSpPr>
        <p:spPr>
          <a:xfrm>
            <a:off x="9009190" y="3298912"/>
            <a:ext cx="793808" cy="369332"/>
          </a:xfrm>
          <a:prstGeom prst="rect">
            <a:avLst/>
          </a:prstGeom>
          <a:solidFill>
            <a:schemeClr val="tx2"/>
          </a:solidFill>
        </p:spPr>
        <p:txBody>
          <a:bodyPr wrap="none" rtlCol="0">
            <a:spAutoFit/>
          </a:bodyPr>
          <a:lstStyle/>
          <a:p>
            <a:pPr algn="ctr" defTabSz="914348"/>
            <a:r>
              <a:rPr lang="en-IE" sz="900">
                <a:solidFill>
                  <a:srgbClr val="467BBD"/>
                </a:solidFill>
                <a:latin typeface="Arial"/>
              </a:rPr>
              <a:t>Salt cavern </a:t>
            </a:r>
          </a:p>
          <a:p>
            <a:pPr algn="ctr" defTabSz="914348"/>
            <a:r>
              <a:rPr lang="en-IE" sz="900">
                <a:solidFill>
                  <a:srgbClr val="467BBD"/>
                </a:solidFill>
                <a:latin typeface="Arial"/>
              </a:rPr>
              <a:t>H2 Storage</a:t>
            </a:r>
          </a:p>
        </p:txBody>
      </p:sp>
      <p:pic>
        <p:nvPicPr>
          <p:cNvPr id="44" name="Picture 43" descr="A picture containing sky, boat&#10;&#10;Description automatically generated">
            <a:extLst>
              <a:ext uri="{FF2B5EF4-FFF2-40B4-BE49-F238E27FC236}">
                <a16:creationId xmlns:a16="http://schemas.microsoft.com/office/drawing/2014/main" id="{1E96AE43-E0F0-40E6-B89B-A27E60342C4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876063" y="3804772"/>
            <a:ext cx="488793" cy="245962"/>
          </a:xfrm>
          <a:prstGeom prst="rect">
            <a:avLst/>
          </a:prstGeom>
        </p:spPr>
      </p:pic>
      <p:pic>
        <p:nvPicPr>
          <p:cNvPr id="45" name="Picture 44" descr="A picture containing graphical user interface&#10;&#10;Description automatically generated">
            <a:extLst>
              <a:ext uri="{FF2B5EF4-FFF2-40B4-BE49-F238E27FC236}">
                <a16:creationId xmlns:a16="http://schemas.microsoft.com/office/drawing/2014/main" id="{3ACC1120-50F1-48CD-B50D-E6B1752F16A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7597256" y="1396380"/>
            <a:ext cx="678497" cy="886152"/>
          </a:xfrm>
          <a:prstGeom prst="rect">
            <a:avLst/>
          </a:prstGeom>
          <a:ln>
            <a:noFill/>
          </a:ln>
          <a:effectLst>
            <a:softEdge rad="112500"/>
          </a:effectLst>
        </p:spPr>
      </p:pic>
      <p:pic>
        <p:nvPicPr>
          <p:cNvPr id="46" name="Picture 45" descr="A picture containing text, vector graphics&#10;&#10;Description automatically generated">
            <a:extLst>
              <a:ext uri="{FF2B5EF4-FFF2-40B4-BE49-F238E27FC236}">
                <a16:creationId xmlns:a16="http://schemas.microsoft.com/office/drawing/2014/main" id="{F18FE734-27F7-4321-8119-99FA6D815BFD}"/>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121182" y="3374184"/>
            <a:ext cx="635163" cy="918471"/>
          </a:xfrm>
          <a:prstGeom prst="rect">
            <a:avLst/>
          </a:prstGeom>
          <a:ln>
            <a:noFill/>
          </a:ln>
          <a:effectLst>
            <a:softEdge rad="112500"/>
          </a:effectLst>
        </p:spPr>
      </p:pic>
      <p:pic>
        <p:nvPicPr>
          <p:cNvPr id="47" name="Picture 46" descr="Graphical user interface, application&#10;&#10;Description automatically generated">
            <a:extLst>
              <a:ext uri="{FF2B5EF4-FFF2-40B4-BE49-F238E27FC236}">
                <a16:creationId xmlns:a16="http://schemas.microsoft.com/office/drawing/2014/main" id="{DEEFF06F-D0E2-4A65-9DAD-DC413B6A0759}"/>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262920" y="3799867"/>
            <a:ext cx="922499" cy="592705"/>
          </a:xfrm>
          <a:prstGeom prst="rect">
            <a:avLst/>
          </a:prstGeom>
          <a:ln>
            <a:noFill/>
          </a:ln>
          <a:effectLst>
            <a:softEdge rad="112500"/>
          </a:effectLst>
        </p:spPr>
      </p:pic>
      <p:pic>
        <p:nvPicPr>
          <p:cNvPr id="48" name="Picture 47" descr="Graphical user interface, application&#10;&#10;Description automatically generated">
            <a:extLst>
              <a:ext uri="{FF2B5EF4-FFF2-40B4-BE49-F238E27FC236}">
                <a16:creationId xmlns:a16="http://schemas.microsoft.com/office/drawing/2014/main" id="{5238DBAB-8CB8-4EE3-8AD9-F27C5EC36198}"/>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062920" y="4537045"/>
            <a:ext cx="1065086" cy="614153"/>
          </a:xfrm>
          <a:prstGeom prst="rect">
            <a:avLst/>
          </a:prstGeom>
          <a:ln>
            <a:noFill/>
          </a:ln>
          <a:effectLst>
            <a:softEdge rad="112500"/>
          </a:effectLst>
        </p:spPr>
      </p:pic>
      <p:pic>
        <p:nvPicPr>
          <p:cNvPr id="49" name="Picture 48" descr="A picture containing icon&#10;&#10;Description automatically generated">
            <a:extLst>
              <a:ext uri="{FF2B5EF4-FFF2-40B4-BE49-F238E27FC236}">
                <a16:creationId xmlns:a16="http://schemas.microsoft.com/office/drawing/2014/main" id="{A4F1333C-0376-4623-BC82-A3226629C40B}"/>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10559592" y="3834950"/>
            <a:ext cx="620274" cy="895036"/>
          </a:xfrm>
          <a:prstGeom prst="rect">
            <a:avLst/>
          </a:prstGeom>
          <a:ln>
            <a:noFill/>
          </a:ln>
          <a:effectLst>
            <a:softEdge rad="112500"/>
          </a:effectLst>
        </p:spPr>
      </p:pic>
      <p:sp>
        <p:nvSpPr>
          <p:cNvPr id="52" name="TextBox 51">
            <a:extLst>
              <a:ext uri="{FF2B5EF4-FFF2-40B4-BE49-F238E27FC236}">
                <a16:creationId xmlns:a16="http://schemas.microsoft.com/office/drawing/2014/main" id="{B0C827CE-798F-413A-8B66-9D5736E2800D}"/>
              </a:ext>
            </a:extLst>
          </p:cNvPr>
          <p:cNvSpPr txBox="1"/>
          <p:nvPr/>
        </p:nvSpPr>
        <p:spPr>
          <a:xfrm>
            <a:off x="509203" y="1398723"/>
            <a:ext cx="5297430" cy="4247317"/>
          </a:xfrm>
          <a:prstGeom prst="rect">
            <a:avLst/>
          </a:prstGeom>
          <a:noFill/>
        </p:spPr>
        <p:txBody>
          <a:bodyPr wrap="square" lIns="91440" tIns="45720" rIns="91440" bIns="45720" rtlCol="0" anchor="t">
            <a:spAutoFit/>
          </a:bodyPr>
          <a:lstStyle/>
          <a:p>
            <a:pPr defTabSz="914348"/>
            <a:r>
              <a:rPr lang="en-GB" sz="1800" dirty="0">
                <a:solidFill>
                  <a:schemeClr val="tx1">
                    <a:lumMod val="75000"/>
                  </a:schemeClr>
                </a:solidFill>
                <a:latin typeface="Arial"/>
              </a:rPr>
              <a:t>1. ESB’s vision for a secure net zero energy system is firmly based on </a:t>
            </a:r>
            <a:r>
              <a:rPr lang="en-GB" sz="1800" b="1" dirty="0">
                <a:solidFill>
                  <a:schemeClr val="tx1">
                    <a:lumMod val="75000"/>
                  </a:schemeClr>
                </a:solidFill>
                <a:latin typeface="Arial"/>
              </a:rPr>
              <a:t>offshore wind, green hydrogen, storage </a:t>
            </a:r>
            <a:r>
              <a:rPr lang="en-GB" sz="1800" dirty="0">
                <a:solidFill>
                  <a:schemeClr val="tx1">
                    <a:lumMod val="75000"/>
                  </a:schemeClr>
                </a:solidFill>
                <a:latin typeface="Arial"/>
              </a:rPr>
              <a:t>and </a:t>
            </a:r>
            <a:r>
              <a:rPr lang="en-GB" sz="1800" b="1" dirty="0">
                <a:solidFill>
                  <a:schemeClr val="tx1">
                    <a:lumMod val="75000"/>
                  </a:schemeClr>
                </a:solidFill>
                <a:latin typeface="Arial"/>
              </a:rPr>
              <a:t>backup power </a:t>
            </a:r>
            <a:r>
              <a:rPr lang="en-GB" sz="1800" dirty="0">
                <a:solidFill>
                  <a:schemeClr val="tx1">
                    <a:lumMod val="75000"/>
                  </a:schemeClr>
                </a:solidFill>
                <a:latin typeface="Arial"/>
              </a:rPr>
              <a:t>fuelled by green hydrogen.</a:t>
            </a:r>
            <a:endParaRPr lang="en-GB" sz="1800" dirty="0">
              <a:solidFill>
                <a:schemeClr val="tx1">
                  <a:lumMod val="75000"/>
                </a:schemeClr>
              </a:solidFill>
              <a:latin typeface="Arial"/>
              <a:cs typeface="Arial"/>
            </a:endParaRPr>
          </a:p>
          <a:p>
            <a:pPr defTabSz="914348"/>
            <a:endParaRPr lang="en-GB" sz="1800" dirty="0">
              <a:solidFill>
                <a:schemeClr val="tx1">
                  <a:lumMod val="75000"/>
                </a:schemeClr>
              </a:solidFill>
              <a:latin typeface="Arial"/>
              <a:cs typeface="Arial"/>
            </a:endParaRPr>
          </a:p>
          <a:p>
            <a:pPr defTabSz="914348"/>
            <a:endParaRPr lang="en-GB" sz="1800" dirty="0">
              <a:solidFill>
                <a:schemeClr val="tx1">
                  <a:lumMod val="75000"/>
                </a:schemeClr>
              </a:solidFill>
              <a:latin typeface="Arial"/>
              <a:cs typeface="Arial"/>
            </a:endParaRPr>
          </a:p>
          <a:p>
            <a:pPr defTabSz="914348"/>
            <a:r>
              <a:rPr lang="en-GB" sz="1800" dirty="0">
                <a:solidFill>
                  <a:schemeClr val="tx1">
                    <a:lumMod val="75000"/>
                  </a:schemeClr>
                </a:solidFill>
                <a:latin typeface="Arial"/>
              </a:rPr>
              <a:t>2. ESB , with </a:t>
            </a:r>
            <a:r>
              <a:rPr lang="en-GB" sz="1800" b="1" dirty="0">
                <a:solidFill>
                  <a:schemeClr val="tx1">
                    <a:lumMod val="75000"/>
                  </a:schemeClr>
                </a:solidFill>
                <a:latin typeface="Arial"/>
              </a:rPr>
              <a:t>partners</a:t>
            </a:r>
            <a:r>
              <a:rPr lang="en-GB" sz="1800" dirty="0">
                <a:solidFill>
                  <a:schemeClr val="tx1">
                    <a:lumMod val="75000"/>
                  </a:schemeClr>
                </a:solidFill>
                <a:latin typeface="Arial"/>
              </a:rPr>
              <a:t>, will develop </a:t>
            </a:r>
            <a:r>
              <a:rPr lang="en-GB" sz="1800" b="1" dirty="0">
                <a:solidFill>
                  <a:schemeClr val="tx1">
                    <a:lumMod val="75000"/>
                  </a:schemeClr>
                </a:solidFill>
                <a:latin typeface="Arial"/>
              </a:rPr>
              <a:t>energy clusters </a:t>
            </a:r>
            <a:r>
              <a:rPr lang="en-GB" sz="1800" dirty="0">
                <a:solidFill>
                  <a:schemeClr val="tx1">
                    <a:lumMod val="75000"/>
                  </a:schemeClr>
                </a:solidFill>
                <a:latin typeface="Arial"/>
              </a:rPr>
              <a:t>of </a:t>
            </a:r>
            <a:r>
              <a:rPr lang="en-GB" sz="1800" b="1" dirty="0">
                <a:solidFill>
                  <a:schemeClr val="tx1">
                    <a:lumMod val="75000"/>
                  </a:schemeClr>
                </a:solidFill>
                <a:latin typeface="Arial"/>
              </a:rPr>
              <a:t>H2 production </a:t>
            </a:r>
            <a:r>
              <a:rPr lang="en-GB" sz="1800" dirty="0">
                <a:solidFill>
                  <a:schemeClr val="tx1">
                    <a:lumMod val="75000"/>
                  </a:schemeClr>
                </a:solidFill>
                <a:latin typeface="Arial"/>
              </a:rPr>
              <a:t>and use. To achieve required scale, co-location with offshore wind is vital.</a:t>
            </a:r>
            <a:endParaRPr lang="en-GB" sz="1800" dirty="0">
              <a:solidFill>
                <a:schemeClr val="tx1">
                  <a:lumMod val="75000"/>
                </a:schemeClr>
              </a:solidFill>
              <a:latin typeface="Arial"/>
              <a:cs typeface="Arial"/>
            </a:endParaRPr>
          </a:p>
          <a:p>
            <a:pPr defTabSz="914348"/>
            <a:endParaRPr lang="en-GB" sz="1800" dirty="0">
              <a:solidFill>
                <a:schemeClr val="tx1">
                  <a:lumMod val="75000"/>
                </a:schemeClr>
              </a:solidFill>
              <a:latin typeface="Arial"/>
              <a:cs typeface="Arial"/>
            </a:endParaRPr>
          </a:p>
          <a:p>
            <a:pPr defTabSz="914348"/>
            <a:endParaRPr lang="en-GB" sz="1800" dirty="0">
              <a:solidFill>
                <a:schemeClr val="tx1">
                  <a:lumMod val="75000"/>
                </a:schemeClr>
              </a:solidFill>
              <a:latin typeface="Arial"/>
              <a:cs typeface="Arial"/>
            </a:endParaRPr>
          </a:p>
          <a:p>
            <a:pPr defTabSz="914348"/>
            <a:r>
              <a:rPr lang="en-GB" sz="1800" dirty="0">
                <a:solidFill>
                  <a:schemeClr val="tx1">
                    <a:lumMod val="75000"/>
                  </a:schemeClr>
                </a:solidFill>
                <a:latin typeface="Arial"/>
              </a:rPr>
              <a:t>3. ESB’s early hydrogen </a:t>
            </a:r>
            <a:r>
              <a:rPr lang="en-GB" sz="1800" b="1" dirty="0">
                <a:solidFill>
                  <a:schemeClr val="tx1">
                    <a:lumMod val="75000"/>
                  </a:schemeClr>
                </a:solidFill>
                <a:latin typeface="Arial"/>
              </a:rPr>
              <a:t>partnerships</a:t>
            </a:r>
            <a:r>
              <a:rPr lang="en-GB" sz="1800" dirty="0">
                <a:solidFill>
                  <a:schemeClr val="tx1">
                    <a:lumMod val="75000"/>
                  </a:schemeClr>
                </a:solidFill>
                <a:latin typeface="Arial"/>
              </a:rPr>
              <a:t> will focus on </a:t>
            </a:r>
            <a:r>
              <a:rPr lang="en-GB" sz="1800" b="1" dirty="0">
                <a:solidFill>
                  <a:schemeClr val="tx1">
                    <a:lumMod val="75000"/>
                  </a:schemeClr>
                </a:solidFill>
                <a:latin typeface="Arial"/>
              </a:rPr>
              <a:t>lighthouse projects </a:t>
            </a:r>
            <a:r>
              <a:rPr lang="en-GB" sz="1800" dirty="0">
                <a:solidFill>
                  <a:schemeClr val="tx1">
                    <a:lumMod val="75000"/>
                  </a:schemeClr>
                </a:solidFill>
                <a:latin typeface="Arial"/>
              </a:rPr>
              <a:t>decarbonising transport, aviation and replacing fossil fuel use in industry.</a:t>
            </a:r>
            <a:endParaRPr lang="en-US" sz="1800" dirty="0">
              <a:solidFill>
                <a:schemeClr val="tx1">
                  <a:lumMod val="75000"/>
                </a:schemeClr>
              </a:solidFill>
              <a:latin typeface="Arial"/>
              <a:cs typeface="Arial"/>
            </a:endParaRPr>
          </a:p>
        </p:txBody>
      </p:sp>
    </p:spTree>
    <p:extLst>
      <p:ext uri="{BB962C8B-B14F-4D97-AF65-F5344CB8AC3E}">
        <p14:creationId xmlns:p14="http://schemas.microsoft.com/office/powerpoint/2010/main" val="359766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F345-9859-45BA-B316-FB6A2181B466}"/>
              </a:ext>
            </a:extLst>
          </p:cNvPr>
          <p:cNvSpPr>
            <a:spLocks noGrp="1"/>
          </p:cNvSpPr>
          <p:nvPr>
            <p:ph type="title"/>
          </p:nvPr>
        </p:nvSpPr>
        <p:spPr>
          <a:xfrm>
            <a:off x="429691" y="221284"/>
            <a:ext cx="9926765" cy="711716"/>
          </a:xfrm>
        </p:spPr>
        <p:txBody>
          <a:bodyPr/>
          <a:lstStyle/>
          <a:p>
            <a:r>
              <a:rPr lang="en-GB" sz="2800"/>
              <a:t>Delivering Net-Zero, an Integrated Energy System </a:t>
            </a:r>
            <a:endParaRPr lang="en-GB"/>
          </a:p>
        </p:txBody>
      </p:sp>
      <p:pic>
        <p:nvPicPr>
          <p:cNvPr id="1026" name="Picture 2">
            <a:extLst>
              <a:ext uri="{FF2B5EF4-FFF2-40B4-BE49-F238E27FC236}">
                <a16:creationId xmlns:a16="http://schemas.microsoft.com/office/drawing/2014/main" id="{8005655B-80A5-48BE-B322-7367A20870C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96647" y="1565471"/>
            <a:ext cx="3558342" cy="336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Rounded Corners 13">
            <a:extLst>
              <a:ext uri="{FF2B5EF4-FFF2-40B4-BE49-F238E27FC236}">
                <a16:creationId xmlns:a16="http://schemas.microsoft.com/office/drawing/2014/main" id="{C000DA1E-4DFC-48E5-B3A3-F744171DFD7F}"/>
              </a:ext>
            </a:extLst>
          </p:cNvPr>
          <p:cNvSpPr/>
          <p:nvPr/>
        </p:nvSpPr>
        <p:spPr>
          <a:xfrm>
            <a:off x="470968" y="1175265"/>
            <a:ext cx="2808306" cy="1689177"/>
          </a:xfrm>
          <a:prstGeom prst="roundRect">
            <a:avLst/>
          </a:prstGeom>
          <a:blipFill>
            <a:blip r:embed="rId4"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endParaRPr lang="en-IE">
              <a:solidFill>
                <a:srgbClr val="A59D95"/>
              </a:solidFill>
              <a:latin typeface="Arial"/>
            </a:endParaRPr>
          </a:p>
        </p:txBody>
      </p:sp>
      <p:sp>
        <p:nvSpPr>
          <p:cNvPr id="15" name="TextBox 14">
            <a:extLst>
              <a:ext uri="{FF2B5EF4-FFF2-40B4-BE49-F238E27FC236}">
                <a16:creationId xmlns:a16="http://schemas.microsoft.com/office/drawing/2014/main" id="{C000CB65-7E60-4138-83C0-8E0B7688D9E7}"/>
              </a:ext>
            </a:extLst>
          </p:cNvPr>
          <p:cNvSpPr txBox="1"/>
          <p:nvPr/>
        </p:nvSpPr>
        <p:spPr>
          <a:xfrm>
            <a:off x="-21820" y="1216729"/>
            <a:ext cx="3558341" cy="2553984"/>
          </a:xfrm>
          <a:prstGeom prst="rect">
            <a:avLst/>
          </a:prstGeom>
          <a:ln>
            <a:noFill/>
          </a:ln>
        </p:spPr>
        <p:txBody>
          <a:bodyPr vert="horz" lIns="0" tIns="46798" rIns="0" bIns="45719" rtlCol="0" anchor="t">
            <a:noAutofit/>
          </a:bodyPr>
          <a:lstStyle>
            <a:defPPr>
              <a:defRPr lang="en-GB"/>
            </a:defPPr>
            <a:lvl1pPr indent="0" algn="ctr" defTabSz="685800">
              <a:lnSpc>
                <a:spcPct val="100000"/>
              </a:lnSpc>
              <a:spcBef>
                <a:spcPts val="1500"/>
              </a:spcBef>
              <a:buClr>
                <a:schemeClr val="accent2"/>
              </a:buClr>
              <a:buFont typeface="Arial" panose="020B0604020202020204" pitchFamily="34" charset="0"/>
              <a:buNone/>
              <a:defRPr sz="2000">
                <a:solidFill>
                  <a:schemeClr val="accent1">
                    <a:lumMod val="75000"/>
                  </a:schemeClr>
                </a:solidFill>
              </a:defRPr>
            </a:lvl1pPr>
            <a:lvl2pPr marL="171450" indent="-171450" defTabSz="685800">
              <a:lnSpc>
                <a:spcPct val="100000"/>
              </a:lnSpc>
              <a:spcBef>
                <a:spcPts val="0"/>
              </a:spcBef>
              <a:spcAft>
                <a:spcPts val="1500"/>
              </a:spcAft>
              <a:buClr>
                <a:schemeClr val="accent5"/>
              </a:buClr>
              <a:buFont typeface="Arial" panose="020B0604020202020204" pitchFamily="34" charset="0"/>
              <a:buChar char="•"/>
              <a:defRPr sz="1400"/>
            </a:lvl2pPr>
            <a:lvl3pPr marL="357188" indent="-171450" defTabSz="685800">
              <a:lnSpc>
                <a:spcPct val="90000"/>
              </a:lnSpc>
              <a:spcBef>
                <a:spcPts val="375"/>
              </a:spcBef>
              <a:buFont typeface="Arial" panose="020B0604020202020204" pitchFamily="34" charset="0"/>
              <a:buChar char="•"/>
              <a:defRPr sz="14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defTabSz="685761">
              <a:buClr>
                <a:srgbClr val="009FDF"/>
              </a:buClr>
            </a:pPr>
            <a:endParaRPr lang="en-IE" sz="1600">
              <a:solidFill>
                <a:srgbClr val="003C71">
                  <a:lumMod val="75000"/>
                </a:srgbClr>
              </a:solidFill>
              <a:latin typeface="Arial"/>
            </a:endParaRPr>
          </a:p>
        </p:txBody>
      </p:sp>
      <p:sp>
        <p:nvSpPr>
          <p:cNvPr id="16" name="Rectangle: Rounded Corners 15">
            <a:extLst>
              <a:ext uri="{FF2B5EF4-FFF2-40B4-BE49-F238E27FC236}">
                <a16:creationId xmlns:a16="http://schemas.microsoft.com/office/drawing/2014/main" id="{E5DEF10B-0D5B-4C88-B08B-1123037AECA0}"/>
              </a:ext>
            </a:extLst>
          </p:cNvPr>
          <p:cNvSpPr/>
          <p:nvPr/>
        </p:nvSpPr>
        <p:spPr>
          <a:xfrm>
            <a:off x="8750703" y="3770712"/>
            <a:ext cx="2808305" cy="1689177"/>
          </a:xfrm>
          <a:prstGeom prst="roundRect">
            <a:avLst/>
          </a:prstGeom>
          <a:blipFill>
            <a:blip r:embed="rId5"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endParaRPr lang="en-IE">
              <a:solidFill>
                <a:srgbClr val="A59D95"/>
              </a:solidFill>
              <a:latin typeface="Arial"/>
            </a:endParaRPr>
          </a:p>
        </p:txBody>
      </p:sp>
      <p:sp>
        <p:nvSpPr>
          <p:cNvPr id="17" name="Rectangle: Rounded Corners 16">
            <a:extLst>
              <a:ext uri="{FF2B5EF4-FFF2-40B4-BE49-F238E27FC236}">
                <a16:creationId xmlns:a16="http://schemas.microsoft.com/office/drawing/2014/main" id="{77AC13B3-D47B-491D-8DD2-613E1E50CF6F}"/>
              </a:ext>
            </a:extLst>
          </p:cNvPr>
          <p:cNvSpPr/>
          <p:nvPr/>
        </p:nvSpPr>
        <p:spPr>
          <a:xfrm>
            <a:off x="429691" y="3770713"/>
            <a:ext cx="2827267" cy="1799770"/>
          </a:xfrm>
          <a:prstGeom prst="roundRect">
            <a:avLst/>
          </a:prstGeom>
          <a:blipFill>
            <a:blip r:embed="rId6" cstate="email">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endParaRPr lang="en-IE">
              <a:solidFill>
                <a:srgbClr val="A59D95"/>
              </a:solidFill>
              <a:latin typeface="Arial"/>
            </a:endParaRPr>
          </a:p>
        </p:txBody>
      </p:sp>
      <p:sp>
        <p:nvSpPr>
          <p:cNvPr id="19" name="Rectangle: Rounded Corners 18">
            <a:extLst>
              <a:ext uri="{FF2B5EF4-FFF2-40B4-BE49-F238E27FC236}">
                <a16:creationId xmlns:a16="http://schemas.microsoft.com/office/drawing/2014/main" id="{CF28A43F-F469-4DC0-9DF5-8EF4F9EF7A4D}"/>
              </a:ext>
            </a:extLst>
          </p:cNvPr>
          <p:cNvSpPr/>
          <p:nvPr/>
        </p:nvSpPr>
        <p:spPr>
          <a:xfrm>
            <a:off x="470968" y="5744687"/>
            <a:ext cx="11088039" cy="58001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48"/>
            <a:r>
              <a:rPr lang="en-GB" b="1">
                <a:solidFill>
                  <a:srgbClr val="FFFFFF"/>
                </a:solidFill>
                <a:latin typeface="Calibri" panose="020F0502020204030204" pitchFamily="34" charset="0"/>
                <a:cs typeface="Calibri" panose="020F0502020204030204" pitchFamily="34" charset="0"/>
              </a:rPr>
              <a:t>Ireland has the potential to attain very high levels of energy security </a:t>
            </a:r>
            <a:r>
              <a:rPr lang="en-GB">
                <a:solidFill>
                  <a:srgbClr val="FFFFFF"/>
                </a:solidFill>
                <a:latin typeface="Calibri" panose="020F0502020204030204" pitchFamily="34" charset="0"/>
                <a:cs typeface="Calibri" panose="020F0502020204030204" pitchFamily="34" charset="0"/>
              </a:rPr>
              <a:t>​</a:t>
            </a:r>
          </a:p>
          <a:p>
            <a:pPr algn="ctr" defTabSz="914348"/>
            <a:r>
              <a:rPr lang="en-GB" b="1">
                <a:solidFill>
                  <a:srgbClr val="FFFFFF"/>
                </a:solidFill>
                <a:latin typeface="Calibri" panose="020F0502020204030204" pitchFamily="34" charset="0"/>
                <a:cs typeface="Calibri" panose="020F0502020204030204" pitchFamily="34" charset="0"/>
              </a:rPr>
              <a:t>ESB is actively investing in all elements of the Energy Transition</a:t>
            </a:r>
          </a:p>
        </p:txBody>
      </p:sp>
      <p:pic>
        <p:nvPicPr>
          <p:cNvPr id="24" name="Picture 23">
            <a:extLst>
              <a:ext uri="{FF2B5EF4-FFF2-40B4-BE49-F238E27FC236}">
                <a16:creationId xmlns:a16="http://schemas.microsoft.com/office/drawing/2014/main" id="{1F3A277B-FB4B-451D-8730-1F9D95A6EC25}"/>
              </a:ext>
            </a:extLst>
          </p:cNvPr>
          <p:cNvPicPr>
            <a:picLocks noChangeAspect="1"/>
          </p:cNvPicPr>
          <p:nvPr/>
        </p:nvPicPr>
        <p:blipFill>
          <a:blip r:embed="rId7"/>
          <a:stretch>
            <a:fillRect/>
          </a:stretch>
        </p:blipFill>
        <p:spPr>
          <a:xfrm>
            <a:off x="8731740" y="1216729"/>
            <a:ext cx="2827267" cy="1667911"/>
          </a:xfrm>
          <a:prstGeom prst="roundRect">
            <a:avLst/>
          </a:prstGeom>
          <a:ln>
            <a:solidFill>
              <a:srgbClr val="050A0F"/>
            </a:solidFill>
          </a:ln>
        </p:spPr>
      </p:pic>
      <p:sp>
        <p:nvSpPr>
          <p:cNvPr id="25" name="TextBox 24">
            <a:extLst>
              <a:ext uri="{FF2B5EF4-FFF2-40B4-BE49-F238E27FC236}">
                <a16:creationId xmlns:a16="http://schemas.microsoft.com/office/drawing/2014/main" id="{F49E3B58-4829-4A72-AF76-5C82CEE2461C}"/>
              </a:ext>
            </a:extLst>
          </p:cNvPr>
          <p:cNvSpPr txBox="1"/>
          <p:nvPr/>
        </p:nvSpPr>
        <p:spPr>
          <a:xfrm>
            <a:off x="3290181" y="1841956"/>
            <a:ext cx="1363130" cy="369332"/>
          </a:xfrm>
          <a:prstGeom prst="rect">
            <a:avLst/>
          </a:prstGeom>
          <a:noFill/>
        </p:spPr>
        <p:txBody>
          <a:bodyPr wrap="none" rtlCol="0">
            <a:spAutoFit/>
          </a:bodyPr>
          <a:lstStyle/>
          <a:p>
            <a:pPr defTabSz="914348"/>
            <a:r>
              <a:rPr lang="en-GB">
                <a:solidFill>
                  <a:srgbClr val="467BBD"/>
                </a:solidFill>
                <a:latin typeface="Calibri" panose="020F0502020204030204" pitchFamily="34" charset="0"/>
                <a:cs typeface="Calibri" panose="020F0502020204030204" pitchFamily="34" charset="0"/>
              </a:rPr>
              <a:t>Renewables </a:t>
            </a:r>
          </a:p>
        </p:txBody>
      </p:sp>
      <p:sp>
        <p:nvSpPr>
          <p:cNvPr id="28" name="TextBox 27">
            <a:extLst>
              <a:ext uri="{FF2B5EF4-FFF2-40B4-BE49-F238E27FC236}">
                <a16:creationId xmlns:a16="http://schemas.microsoft.com/office/drawing/2014/main" id="{EF4B479D-8ACD-45E7-BB40-B88F8BCA958F}"/>
              </a:ext>
            </a:extLst>
          </p:cNvPr>
          <p:cNvSpPr txBox="1"/>
          <p:nvPr/>
        </p:nvSpPr>
        <p:spPr>
          <a:xfrm>
            <a:off x="7654989" y="1841956"/>
            <a:ext cx="948401" cy="369332"/>
          </a:xfrm>
          <a:prstGeom prst="rect">
            <a:avLst/>
          </a:prstGeom>
          <a:noFill/>
        </p:spPr>
        <p:txBody>
          <a:bodyPr wrap="none" rtlCol="0">
            <a:spAutoFit/>
          </a:bodyPr>
          <a:lstStyle/>
          <a:p>
            <a:pPr defTabSz="914348"/>
            <a:r>
              <a:rPr lang="en-GB">
                <a:solidFill>
                  <a:srgbClr val="467BBD"/>
                </a:solidFill>
                <a:latin typeface="Calibri" panose="020F0502020204030204" pitchFamily="34" charset="0"/>
                <a:cs typeface="Calibri" panose="020F0502020204030204" pitchFamily="34" charset="0"/>
              </a:rPr>
              <a:t>Storage </a:t>
            </a:r>
          </a:p>
        </p:txBody>
      </p:sp>
      <p:sp>
        <p:nvSpPr>
          <p:cNvPr id="29" name="TextBox 28">
            <a:extLst>
              <a:ext uri="{FF2B5EF4-FFF2-40B4-BE49-F238E27FC236}">
                <a16:creationId xmlns:a16="http://schemas.microsoft.com/office/drawing/2014/main" id="{F298634E-B4BE-42B2-9DB9-D6E9045642E6}"/>
              </a:ext>
            </a:extLst>
          </p:cNvPr>
          <p:cNvSpPr txBox="1"/>
          <p:nvPr/>
        </p:nvSpPr>
        <p:spPr>
          <a:xfrm>
            <a:off x="7486691" y="4614929"/>
            <a:ext cx="1147750" cy="369332"/>
          </a:xfrm>
          <a:prstGeom prst="rect">
            <a:avLst/>
          </a:prstGeom>
          <a:noFill/>
        </p:spPr>
        <p:txBody>
          <a:bodyPr wrap="none" rtlCol="0">
            <a:spAutoFit/>
          </a:bodyPr>
          <a:lstStyle/>
          <a:p>
            <a:pPr defTabSz="914348"/>
            <a:r>
              <a:rPr lang="en-GB">
                <a:solidFill>
                  <a:srgbClr val="467BBD"/>
                </a:solidFill>
                <a:latin typeface="Calibri" panose="020F0502020204030204" pitchFamily="34" charset="0"/>
                <a:cs typeface="Calibri" panose="020F0502020204030204" pitchFamily="34" charset="0"/>
              </a:rPr>
              <a:t>Hydrogen </a:t>
            </a:r>
          </a:p>
        </p:txBody>
      </p:sp>
      <p:sp>
        <p:nvSpPr>
          <p:cNvPr id="30" name="TextBox 29">
            <a:extLst>
              <a:ext uri="{FF2B5EF4-FFF2-40B4-BE49-F238E27FC236}">
                <a16:creationId xmlns:a16="http://schemas.microsoft.com/office/drawing/2014/main" id="{B26D4C08-B8F7-439D-A4E0-F22A05E06527}"/>
              </a:ext>
            </a:extLst>
          </p:cNvPr>
          <p:cNvSpPr txBox="1"/>
          <p:nvPr/>
        </p:nvSpPr>
        <p:spPr>
          <a:xfrm>
            <a:off x="3256958" y="4079521"/>
            <a:ext cx="2083712" cy="1477328"/>
          </a:xfrm>
          <a:prstGeom prst="rect">
            <a:avLst/>
          </a:prstGeom>
          <a:noFill/>
        </p:spPr>
        <p:txBody>
          <a:bodyPr wrap="none" rtlCol="0">
            <a:spAutoFit/>
          </a:bodyPr>
          <a:lstStyle/>
          <a:p>
            <a:pPr defTabSz="914348"/>
            <a:r>
              <a:rPr lang="en-GB">
                <a:solidFill>
                  <a:srgbClr val="467BBD"/>
                </a:solidFill>
                <a:latin typeface="Calibri" panose="020F0502020204030204" pitchFamily="34" charset="0"/>
                <a:cs typeface="Calibri" panose="020F0502020204030204" pitchFamily="34" charset="0"/>
              </a:rPr>
              <a:t>Backup Zero-Carbon</a:t>
            </a:r>
          </a:p>
          <a:p>
            <a:pPr defTabSz="914348"/>
            <a:r>
              <a:rPr lang="en-GB">
                <a:solidFill>
                  <a:srgbClr val="467BBD"/>
                </a:solidFill>
                <a:latin typeface="Calibri" panose="020F0502020204030204" pitchFamily="34" charset="0"/>
                <a:cs typeface="Calibri" panose="020F0502020204030204" pitchFamily="34" charset="0"/>
              </a:rPr>
              <a:t>Power Generation</a:t>
            </a:r>
          </a:p>
          <a:p>
            <a:pPr defTabSz="914348"/>
            <a:endParaRPr lang="en-GB">
              <a:solidFill>
                <a:srgbClr val="467BBD"/>
              </a:solidFill>
              <a:latin typeface="Calibri" panose="020F0502020204030204" pitchFamily="34" charset="0"/>
              <a:cs typeface="Calibri" panose="020F0502020204030204" pitchFamily="34" charset="0"/>
            </a:endParaRPr>
          </a:p>
          <a:p>
            <a:pPr defTabSz="914348"/>
            <a:r>
              <a:rPr lang="en-GB">
                <a:solidFill>
                  <a:srgbClr val="467BBD"/>
                </a:solidFill>
                <a:latin typeface="Calibri" panose="020F0502020204030204" pitchFamily="34" charset="0"/>
                <a:cs typeface="Calibri" panose="020F0502020204030204" pitchFamily="34" charset="0"/>
              </a:rPr>
              <a:t>Renewable Enablers</a:t>
            </a:r>
          </a:p>
          <a:p>
            <a:pPr defTabSz="914348"/>
            <a:r>
              <a:rPr lang="en-GB">
                <a:solidFill>
                  <a:srgbClr val="467BBD"/>
                </a:solidFill>
                <a:latin typeface="Calibri" panose="020F0502020204030204" pitchFamily="34" charset="0"/>
                <a:cs typeface="Calibri" panose="020F0502020204030204" pitchFamily="34" charset="0"/>
              </a:rPr>
              <a:t>Technology </a:t>
            </a:r>
          </a:p>
        </p:txBody>
      </p:sp>
    </p:spTree>
    <p:extLst>
      <p:ext uri="{BB962C8B-B14F-4D97-AF65-F5344CB8AC3E}">
        <p14:creationId xmlns:p14="http://schemas.microsoft.com/office/powerpoint/2010/main" val="346036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EBA3E98-706F-41DD-B70B-8A0564447C7A}"/>
              </a:ext>
            </a:extLst>
          </p:cNvPr>
          <p:cNvSpPr>
            <a:spLocks noGrp="1"/>
          </p:cNvSpPr>
          <p:nvPr>
            <p:ph type="title"/>
          </p:nvPr>
        </p:nvSpPr>
        <p:spPr>
          <a:xfrm>
            <a:off x="509588" y="220663"/>
            <a:ext cx="9567862" cy="712787"/>
          </a:xfrm>
        </p:spPr>
        <p:txBody>
          <a:bodyPr/>
          <a:lstStyle/>
          <a:p>
            <a:r>
              <a:rPr lang="en-IE" sz="2800" spc="6">
                <a:solidFill>
                  <a:srgbClr val="00407F"/>
                </a:solidFill>
                <a:cs typeface="Arial"/>
              </a:rPr>
              <a:t>Lighthouse Demonstration Projects – Learn by doing</a:t>
            </a:r>
            <a:br>
              <a:rPr lang="en-IE" sz="2800" spc="6">
                <a:solidFill>
                  <a:srgbClr val="00407F"/>
                </a:solidFill>
                <a:cs typeface="Arial"/>
              </a:rPr>
            </a:br>
            <a:r>
              <a:rPr lang="en-GB" i="0">
                <a:solidFill>
                  <a:srgbClr val="000000"/>
                </a:solidFill>
                <a:effectLst/>
              </a:rPr>
              <a:t> </a:t>
            </a:r>
            <a:endParaRPr lang="en-GB"/>
          </a:p>
        </p:txBody>
      </p:sp>
      <p:sp>
        <p:nvSpPr>
          <p:cNvPr id="2" name="TextBox 1">
            <a:extLst>
              <a:ext uri="{FF2B5EF4-FFF2-40B4-BE49-F238E27FC236}">
                <a16:creationId xmlns:a16="http://schemas.microsoft.com/office/drawing/2014/main" id="{09093091-8529-370A-3BC8-8CD68B5332E1}"/>
              </a:ext>
            </a:extLst>
          </p:cNvPr>
          <p:cNvSpPr txBox="1"/>
          <p:nvPr/>
        </p:nvSpPr>
        <p:spPr>
          <a:xfrm>
            <a:off x="2735035" y="2102303"/>
            <a:ext cx="6694714" cy="3551464"/>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4" descr="Diagram&#10;&#10;Description automatically generated">
            <a:extLst>
              <a:ext uri="{FF2B5EF4-FFF2-40B4-BE49-F238E27FC236}">
                <a16:creationId xmlns:a16="http://schemas.microsoft.com/office/drawing/2014/main" id="{AAF36356-F80C-5B5C-4FB5-EA8927AFE0CB}"/>
              </a:ext>
            </a:extLst>
          </p:cNvPr>
          <p:cNvPicPr>
            <a:picLocks noChangeAspect="1"/>
          </p:cNvPicPr>
          <p:nvPr/>
        </p:nvPicPr>
        <p:blipFill>
          <a:blip r:embed="rId3"/>
          <a:stretch>
            <a:fillRect/>
          </a:stretch>
        </p:blipFill>
        <p:spPr>
          <a:xfrm>
            <a:off x="84667" y="420612"/>
            <a:ext cx="12191999" cy="6857999"/>
          </a:xfrm>
          <a:prstGeom prst="rect">
            <a:avLst/>
          </a:prstGeom>
        </p:spPr>
      </p:pic>
    </p:spTree>
    <p:extLst>
      <p:ext uri="{BB962C8B-B14F-4D97-AF65-F5344CB8AC3E}">
        <p14:creationId xmlns:p14="http://schemas.microsoft.com/office/powerpoint/2010/main" val="385400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093091-8529-370A-3BC8-8CD68B5332E1}"/>
              </a:ext>
            </a:extLst>
          </p:cNvPr>
          <p:cNvSpPr txBox="1"/>
          <p:nvPr/>
        </p:nvSpPr>
        <p:spPr>
          <a:xfrm>
            <a:off x="2735035" y="2102303"/>
            <a:ext cx="6694714" cy="3551464"/>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5" name="Picture 4" descr="Diagram&#10;&#10;Description automatically generated">
            <a:extLst>
              <a:ext uri="{FF2B5EF4-FFF2-40B4-BE49-F238E27FC236}">
                <a16:creationId xmlns:a16="http://schemas.microsoft.com/office/drawing/2014/main" id="{AAF36356-F80C-5B5C-4FB5-EA8927AFE0CB}"/>
              </a:ext>
            </a:extLst>
          </p:cNvPr>
          <p:cNvPicPr>
            <a:picLocks noChangeAspect="1"/>
          </p:cNvPicPr>
          <p:nvPr/>
        </p:nvPicPr>
        <p:blipFill>
          <a:blip r:embed="rId3"/>
          <a:stretch>
            <a:fillRect/>
          </a:stretch>
        </p:blipFill>
        <p:spPr>
          <a:xfrm>
            <a:off x="73624" y="575221"/>
            <a:ext cx="12191999" cy="6857999"/>
          </a:xfrm>
          <a:prstGeom prst="rect">
            <a:avLst/>
          </a:prstGeom>
        </p:spPr>
      </p:pic>
      <p:sp>
        <p:nvSpPr>
          <p:cNvPr id="3" name="TextBox 2">
            <a:extLst>
              <a:ext uri="{FF2B5EF4-FFF2-40B4-BE49-F238E27FC236}">
                <a16:creationId xmlns:a16="http://schemas.microsoft.com/office/drawing/2014/main" id="{3B60337B-35BF-2A3B-73FD-565FFD228339}"/>
              </a:ext>
            </a:extLst>
          </p:cNvPr>
          <p:cNvSpPr txBox="1"/>
          <p:nvPr/>
        </p:nvSpPr>
        <p:spPr>
          <a:xfrm>
            <a:off x="5085522" y="2799521"/>
            <a:ext cx="7007086" cy="3445565"/>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4" name="TextBox 3">
            <a:extLst>
              <a:ext uri="{FF2B5EF4-FFF2-40B4-BE49-F238E27FC236}">
                <a16:creationId xmlns:a16="http://schemas.microsoft.com/office/drawing/2014/main" id="{61791316-A0E8-4808-D59C-24645C4C4980}"/>
              </a:ext>
            </a:extLst>
          </p:cNvPr>
          <p:cNvSpPr txBox="1"/>
          <p:nvPr/>
        </p:nvSpPr>
        <p:spPr>
          <a:xfrm>
            <a:off x="9541565" y="1860825"/>
            <a:ext cx="1938130" cy="1109869"/>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274321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339;p47">
            <a:extLst>
              <a:ext uri="{FF2B5EF4-FFF2-40B4-BE49-F238E27FC236}">
                <a16:creationId xmlns:a16="http://schemas.microsoft.com/office/drawing/2014/main" id="{9CF0C871-686B-4064-A1EF-7261CE8F6C1C}"/>
              </a:ext>
            </a:extLst>
          </p:cNvPr>
          <p:cNvPicPr preferRelativeResize="0"/>
          <p:nvPr/>
        </p:nvPicPr>
        <p:blipFill rotWithShape="1">
          <a:blip r:embed="rId3">
            <a:alphaModFix/>
          </a:blip>
          <a:srcRect/>
          <a:stretch/>
        </p:blipFill>
        <p:spPr>
          <a:xfrm>
            <a:off x="2767777" y="1873046"/>
            <a:ext cx="7894224" cy="4892029"/>
          </a:xfrm>
          <a:prstGeom prst="rect">
            <a:avLst/>
          </a:prstGeom>
          <a:noFill/>
          <a:ln>
            <a:noFill/>
          </a:ln>
        </p:spPr>
      </p:pic>
      <p:sp>
        <p:nvSpPr>
          <p:cNvPr id="2" name="TextBox 1">
            <a:extLst>
              <a:ext uri="{FF2B5EF4-FFF2-40B4-BE49-F238E27FC236}">
                <a16:creationId xmlns:a16="http://schemas.microsoft.com/office/drawing/2014/main" id="{37F06979-4B84-47F3-BC9D-B0F7FF15B984}"/>
              </a:ext>
            </a:extLst>
          </p:cNvPr>
          <p:cNvSpPr txBox="1"/>
          <p:nvPr/>
        </p:nvSpPr>
        <p:spPr>
          <a:xfrm>
            <a:off x="8908023" y="3499973"/>
            <a:ext cx="875070" cy="584775"/>
          </a:xfrm>
          <a:prstGeom prst="rect">
            <a:avLst/>
          </a:prstGeom>
          <a:noFill/>
        </p:spPr>
        <p:txBody>
          <a:bodyPr wrap="square" rtlCol="0">
            <a:spAutoFit/>
          </a:bodyPr>
          <a:lstStyle/>
          <a:p>
            <a:r>
              <a:rPr lang="en-IE" sz="1600">
                <a:solidFill>
                  <a:schemeClr val="accent1"/>
                </a:solidFill>
              </a:rPr>
              <a:t>Office space</a:t>
            </a:r>
          </a:p>
        </p:txBody>
      </p:sp>
      <p:sp>
        <p:nvSpPr>
          <p:cNvPr id="7" name="TextBox 6">
            <a:extLst>
              <a:ext uri="{FF2B5EF4-FFF2-40B4-BE49-F238E27FC236}">
                <a16:creationId xmlns:a16="http://schemas.microsoft.com/office/drawing/2014/main" id="{80F20649-21BB-4E60-A1AC-08D00FBC8B43}"/>
              </a:ext>
            </a:extLst>
          </p:cNvPr>
          <p:cNvSpPr txBox="1"/>
          <p:nvPr/>
        </p:nvSpPr>
        <p:spPr>
          <a:xfrm rot="1778653">
            <a:off x="7418436" y="2433171"/>
            <a:ext cx="1361767" cy="338554"/>
          </a:xfrm>
          <a:prstGeom prst="rect">
            <a:avLst/>
          </a:prstGeom>
          <a:noFill/>
        </p:spPr>
        <p:txBody>
          <a:bodyPr wrap="square" rtlCol="0">
            <a:spAutoFit/>
          </a:bodyPr>
          <a:lstStyle/>
          <a:p>
            <a:r>
              <a:rPr lang="en-IE" sz="1600">
                <a:solidFill>
                  <a:schemeClr val="accent1"/>
                </a:solidFill>
              </a:rPr>
              <a:t>Bus service</a:t>
            </a:r>
          </a:p>
        </p:txBody>
      </p:sp>
      <p:sp>
        <p:nvSpPr>
          <p:cNvPr id="8" name="TextBox 7">
            <a:extLst>
              <a:ext uri="{FF2B5EF4-FFF2-40B4-BE49-F238E27FC236}">
                <a16:creationId xmlns:a16="http://schemas.microsoft.com/office/drawing/2014/main" id="{EA1510B3-62A6-4696-89E4-C9B770CEBA05}"/>
              </a:ext>
            </a:extLst>
          </p:cNvPr>
          <p:cNvSpPr txBox="1"/>
          <p:nvPr/>
        </p:nvSpPr>
        <p:spPr>
          <a:xfrm rot="1778653">
            <a:off x="6142702" y="3286244"/>
            <a:ext cx="1361767" cy="584775"/>
          </a:xfrm>
          <a:prstGeom prst="rect">
            <a:avLst/>
          </a:prstGeom>
          <a:noFill/>
        </p:spPr>
        <p:txBody>
          <a:bodyPr wrap="square" rtlCol="0">
            <a:spAutoFit/>
          </a:bodyPr>
          <a:lstStyle/>
          <a:p>
            <a:r>
              <a:rPr lang="en-IE" sz="1600">
                <a:solidFill>
                  <a:schemeClr val="bg2">
                    <a:lumMod val="40000"/>
                    <a:lumOff val="60000"/>
                  </a:schemeClr>
                </a:solidFill>
              </a:rPr>
              <a:t>Bus EV charging</a:t>
            </a:r>
          </a:p>
        </p:txBody>
      </p:sp>
      <p:sp>
        <p:nvSpPr>
          <p:cNvPr id="11" name="TextBox 10">
            <a:extLst>
              <a:ext uri="{FF2B5EF4-FFF2-40B4-BE49-F238E27FC236}">
                <a16:creationId xmlns:a16="http://schemas.microsoft.com/office/drawing/2014/main" id="{C0633670-0896-434E-98D5-5D6D440A79FB}"/>
              </a:ext>
            </a:extLst>
          </p:cNvPr>
          <p:cNvSpPr txBox="1"/>
          <p:nvPr/>
        </p:nvSpPr>
        <p:spPr>
          <a:xfrm rot="1213323">
            <a:off x="3614007" y="5728789"/>
            <a:ext cx="2676594" cy="584775"/>
          </a:xfrm>
          <a:prstGeom prst="rect">
            <a:avLst/>
          </a:prstGeom>
          <a:noFill/>
        </p:spPr>
        <p:txBody>
          <a:bodyPr wrap="square" rtlCol="0">
            <a:spAutoFit/>
          </a:bodyPr>
          <a:lstStyle/>
          <a:p>
            <a:r>
              <a:rPr lang="en-IE" sz="1600">
                <a:solidFill>
                  <a:schemeClr val="bg2">
                    <a:lumMod val="40000"/>
                    <a:lumOff val="60000"/>
                  </a:schemeClr>
                </a:solidFill>
              </a:rPr>
              <a:t>Compressors &amp; high pressure storage</a:t>
            </a:r>
          </a:p>
        </p:txBody>
      </p:sp>
      <p:sp>
        <p:nvSpPr>
          <p:cNvPr id="12" name="TextBox 11">
            <a:extLst>
              <a:ext uri="{FF2B5EF4-FFF2-40B4-BE49-F238E27FC236}">
                <a16:creationId xmlns:a16="http://schemas.microsoft.com/office/drawing/2014/main" id="{B8EE9D42-ECB7-463B-B3D1-63AA1FC6BFC7}"/>
              </a:ext>
            </a:extLst>
          </p:cNvPr>
          <p:cNvSpPr txBox="1"/>
          <p:nvPr/>
        </p:nvSpPr>
        <p:spPr>
          <a:xfrm>
            <a:off x="3468559" y="2691807"/>
            <a:ext cx="2676594" cy="584775"/>
          </a:xfrm>
          <a:prstGeom prst="rect">
            <a:avLst/>
          </a:prstGeom>
          <a:noFill/>
        </p:spPr>
        <p:txBody>
          <a:bodyPr wrap="square" rtlCol="0">
            <a:spAutoFit/>
          </a:bodyPr>
          <a:lstStyle/>
          <a:p>
            <a:r>
              <a:rPr lang="en-IE" sz="1600">
                <a:solidFill>
                  <a:schemeClr val="bg2">
                    <a:lumMod val="40000"/>
                    <a:lumOff val="60000"/>
                  </a:schemeClr>
                </a:solidFill>
              </a:rPr>
              <a:t>Electrolysers &amp; Low pressure storage</a:t>
            </a:r>
          </a:p>
        </p:txBody>
      </p:sp>
      <p:sp>
        <p:nvSpPr>
          <p:cNvPr id="13" name="TextBox 12">
            <a:extLst>
              <a:ext uri="{FF2B5EF4-FFF2-40B4-BE49-F238E27FC236}">
                <a16:creationId xmlns:a16="http://schemas.microsoft.com/office/drawing/2014/main" id="{0411DB9C-0967-4AF8-A813-53E1EE9B65CA}"/>
              </a:ext>
            </a:extLst>
          </p:cNvPr>
          <p:cNvSpPr txBox="1"/>
          <p:nvPr/>
        </p:nvSpPr>
        <p:spPr>
          <a:xfrm rot="1213323">
            <a:off x="4170971" y="4602359"/>
            <a:ext cx="2676594" cy="338554"/>
          </a:xfrm>
          <a:prstGeom prst="rect">
            <a:avLst/>
          </a:prstGeom>
          <a:noFill/>
        </p:spPr>
        <p:txBody>
          <a:bodyPr wrap="square" rtlCol="0">
            <a:spAutoFit/>
          </a:bodyPr>
          <a:lstStyle/>
          <a:p>
            <a:r>
              <a:rPr lang="en-IE" sz="1600">
                <a:solidFill>
                  <a:schemeClr val="bg2">
                    <a:lumMod val="40000"/>
                    <a:lumOff val="60000"/>
                  </a:schemeClr>
                </a:solidFill>
              </a:rPr>
              <a:t>400 Bar H</a:t>
            </a:r>
            <a:r>
              <a:rPr lang="en-IE" sz="1600" baseline="-25000">
                <a:solidFill>
                  <a:schemeClr val="bg2">
                    <a:lumMod val="40000"/>
                    <a:lumOff val="60000"/>
                  </a:schemeClr>
                </a:solidFill>
              </a:rPr>
              <a:t>2</a:t>
            </a:r>
            <a:r>
              <a:rPr lang="en-IE" sz="1600">
                <a:solidFill>
                  <a:schemeClr val="bg2">
                    <a:lumMod val="40000"/>
                    <a:lumOff val="60000"/>
                  </a:schemeClr>
                </a:solidFill>
              </a:rPr>
              <a:t> dispensers</a:t>
            </a:r>
          </a:p>
        </p:txBody>
      </p:sp>
      <p:cxnSp>
        <p:nvCxnSpPr>
          <p:cNvPr id="15" name="Connector: Elbow 14">
            <a:extLst>
              <a:ext uri="{FF2B5EF4-FFF2-40B4-BE49-F238E27FC236}">
                <a16:creationId xmlns:a16="http://schemas.microsoft.com/office/drawing/2014/main" id="{D4F13A05-AC2C-4A19-80C8-ABA4FF24E203}"/>
              </a:ext>
            </a:extLst>
          </p:cNvPr>
          <p:cNvCxnSpPr>
            <a:cxnSpLocks/>
            <a:endCxn id="31" idx="0"/>
          </p:cNvCxnSpPr>
          <p:nvPr/>
        </p:nvCxnSpPr>
        <p:spPr>
          <a:xfrm rot="10800000" flipV="1">
            <a:off x="2013364" y="3597275"/>
            <a:ext cx="1435563" cy="768247"/>
          </a:xfrm>
          <a:prstGeom prst="bentConnector2">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4587B456-058F-43CD-8508-3B712708EC29}"/>
              </a:ext>
            </a:extLst>
          </p:cNvPr>
          <p:cNvPicPr>
            <a:picLocks noChangeAspect="1"/>
          </p:cNvPicPr>
          <p:nvPr/>
        </p:nvPicPr>
        <p:blipFill rotWithShape="1">
          <a:blip r:embed="rId4">
            <a:extLst>
              <a:ext uri="{28A0092B-C50C-407E-A947-70E740481C1C}">
                <a14:useLocalDpi xmlns:a14="http://schemas.microsoft.com/office/drawing/2010/main" val="0"/>
              </a:ext>
            </a:extLst>
          </a:blip>
          <a:srcRect l="-21207" t="23147" r="-1" b="14079"/>
          <a:stretch/>
        </p:blipFill>
        <p:spPr>
          <a:xfrm>
            <a:off x="1123085" y="1202395"/>
            <a:ext cx="4295802" cy="104447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4" name="Connector: Elbow 23">
            <a:extLst>
              <a:ext uri="{FF2B5EF4-FFF2-40B4-BE49-F238E27FC236}">
                <a16:creationId xmlns:a16="http://schemas.microsoft.com/office/drawing/2014/main" id="{EFF343DB-1963-47B5-B5A8-3F04E435504B}"/>
              </a:ext>
            </a:extLst>
          </p:cNvPr>
          <p:cNvCxnSpPr>
            <a:cxnSpLocks/>
          </p:cNvCxnSpPr>
          <p:nvPr/>
        </p:nvCxnSpPr>
        <p:spPr>
          <a:xfrm rot="16200000" flipV="1">
            <a:off x="2135946" y="2362370"/>
            <a:ext cx="1369108" cy="900973"/>
          </a:xfrm>
          <a:prstGeom prst="bentConnector3">
            <a:avLst>
              <a:gd name="adj1" fmla="val 2692"/>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46FC213-ECC4-4092-A141-363D733E45BA}"/>
              </a:ext>
            </a:extLst>
          </p:cNvPr>
          <p:cNvSpPr txBox="1"/>
          <p:nvPr/>
        </p:nvSpPr>
        <p:spPr>
          <a:xfrm>
            <a:off x="1457840" y="4365523"/>
            <a:ext cx="1111045" cy="584775"/>
          </a:xfrm>
          <a:prstGeom prst="rect">
            <a:avLst/>
          </a:prstGeom>
          <a:noFill/>
        </p:spPr>
        <p:txBody>
          <a:bodyPr wrap="square" rtlCol="0">
            <a:spAutoFit/>
          </a:bodyPr>
          <a:lstStyle/>
          <a:p>
            <a:r>
              <a:rPr lang="en-IE" sz="1600">
                <a:solidFill>
                  <a:schemeClr val="accent1"/>
                </a:solidFill>
              </a:rPr>
              <a:t>Education &amp; Training</a:t>
            </a:r>
          </a:p>
        </p:txBody>
      </p:sp>
      <p:sp>
        <p:nvSpPr>
          <p:cNvPr id="32" name="TextBox 31">
            <a:extLst>
              <a:ext uri="{FF2B5EF4-FFF2-40B4-BE49-F238E27FC236}">
                <a16:creationId xmlns:a16="http://schemas.microsoft.com/office/drawing/2014/main" id="{FB3B3FCF-BCD4-4D8C-B4B4-DC3B97956F53}"/>
              </a:ext>
            </a:extLst>
          </p:cNvPr>
          <p:cNvSpPr txBox="1"/>
          <p:nvPr/>
        </p:nvSpPr>
        <p:spPr>
          <a:xfrm>
            <a:off x="1801351" y="1285740"/>
            <a:ext cx="4295802" cy="338554"/>
          </a:xfrm>
          <a:prstGeom prst="rect">
            <a:avLst/>
          </a:prstGeom>
          <a:noFill/>
        </p:spPr>
        <p:txBody>
          <a:bodyPr wrap="square" rtlCol="0">
            <a:spAutoFit/>
          </a:bodyPr>
          <a:lstStyle/>
          <a:p>
            <a:r>
              <a:rPr lang="en-IE" sz="1600">
                <a:solidFill>
                  <a:schemeClr val="bg2">
                    <a:lumMod val="40000"/>
                    <a:lumOff val="60000"/>
                  </a:schemeClr>
                </a:solidFill>
              </a:rPr>
              <a:t>Tube-Trailers to Industry &amp; HRS</a:t>
            </a:r>
          </a:p>
        </p:txBody>
      </p:sp>
      <p:sp>
        <p:nvSpPr>
          <p:cNvPr id="34" name="TextBox 33">
            <a:extLst>
              <a:ext uri="{FF2B5EF4-FFF2-40B4-BE49-F238E27FC236}">
                <a16:creationId xmlns:a16="http://schemas.microsoft.com/office/drawing/2014/main" id="{41A4B2F8-D564-40DA-9F0A-7A93E93E775A}"/>
              </a:ext>
            </a:extLst>
          </p:cNvPr>
          <p:cNvSpPr txBox="1"/>
          <p:nvPr/>
        </p:nvSpPr>
        <p:spPr>
          <a:xfrm>
            <a:off x="8150947" y="6234916"/>
            <a:ext cx="2546555" cy="523220"/>
          </a:xfrm>
          <a:prstGeom prst="rect">
            <a:avLst/>
          </a:prstGeom>
          <a:noFill/>
        </p:spPr>
        <p:txBody>
          <a:bodyPr wrap="square">
            <a:spAutoFit/>
          </a:bodyPr>
          <a:lstStyle/>
          <a:p>
            <a:pPr>
              <a:spcBef>
                <a:spcPts val="600"/>
              </a:spcBef>
            </a:pPr>
            <a:r>
              <a:rPr lang="en-IE" sz="1400">
                <a:solidFill>
                  <a:schemeClr val="bg2">
                    <a:lumMod val="40000"/>
                    <a:lumOff val="60000"/>
                  </a:schemeClr>
                </a:solidFill>
              </a:rPr>
              <a:t>Commercial PAYG and Contract commercial offering</a:t>
            </a:r>
          </a:p>
        </p:txBody>
      </p:sp>
      <p:sp>
        <p:nvSpPr>
          <p:cNvPr id="36" name="TextBox 35">
            <a:extLst>
              <a:ext uri="{FF2B5EF4-FFF2-40B4-BE49-F238E27FC236}">
                <a16:creationId xmlns:a16="http://schemas.microsoft.com/office/drawing/2014/main" id="{1E201347-0138-4A55-BA8A-FAC2EB9BED89}"/>
              </a:ext>
            </a:extLst>
          </p:cNvPr>
          <p:cNvSpPr txBox="1"/>
          <p:nvPr/>
        </p:nvSpPr>
        <p:spPr>
          <a:xfrm>
            <a:off x="8329927" y="1210970"/>
            <a:ext cx="3158605" cy="523220"/>
          </a:xfrm>
          <a:prstGeom prst="rect">
            <a:avLst/>
          </a:prstGeom>
          <a:noFill/>
        </p:spPr>
        <p:txBody>
          <a:bodyPr wrap="square">
            <a:spAutoFit/>
          </a:bodyPr>
          <a:lstStyle/>
          <a:p>
            <a:pPr>
              <a:spcBef>
                <a:spcPts val="600"/>
              </a:spcBef>
            </a:pPr>
            <a:r>
              <a:rPr lang="en-IE" sz="1400"/>
              <a:t>Smart Power controller – balancing electricity supply to EV and H</a:t>
            </a:r>
            <a:r>
              <a:rPr lang="en-IE" sz="1400" baseline="-25000"/>
              <a:t>2</a:t>
            </a:r>
          </a:p>
        </p:txBody>
      </p:sp>
      <p:sp>
        <p:nvSpPr>
          <p:cNvPr id="9" name="Title 1">
            <a:extLst>
              <a:ext uri="{FF2B5EF4-FFF2-40B4-BE49-F238E27FC236}">
                <a16:creationId xmlns:a16="http://schemas.microsoft.com/office/drawing/2014/main" id="{C11FBF2B-5DDB-2CF8-C7D9-098A8B657C30}"/>
              </a:ext>
            </a:extLst>
          </p:cNvPr>
          <p:cNvSpPr txBox="1">
            <a:spLocks/>
          </p:cNvSpPr>
          <p:nvPr/>
        </p:nvSpPr>
        <p:spPr>
          <a:xfrm>
            <a:off x="509046" y="221194"/>
            <a:ext cx="9568208" cy="711736"/>
          </a:xfrm>
          <a:prstGeom prst="rect">
            <a:avLst/>
          </a:prstGeom>
        </p:spPr>
        <p:txBody>
          <a:bodyPr lIns="91440" tIns="45720" rIns="91440" bIns="45720" anchor="t"/>
          <a:lstStyle>
            <a:lvl1pPr algn="l" defTabSz="685800" rtl="0" eaLnBrk="1" latinLnBrk="0" hangingPunct="1">
              <a:lnSpc>
                <a:spcPts val="4800"/>
              </a:lnSpc>
              <a:spcBef>
                <a:spcPct val="0"/>
              </a:spcBef>
              <a:buNone/>
              <a:defRPr sz="2500" b="0" kern="1200">
                <a:solidFill>
                  <a:schemeClr val="accent1"/>
                </a:solidFill>
                <a:latin typeface="+mj-lt"/>
                <a:ea typeface="+mj-ea"/>
                <a:cs typeface="+mj-cs"/>
              </a:defRPr>
            </a:lvl1pPr>
          </a:lstStyle>
          <a:p>
            <a:r>
              <a:rPr lang="en-GB" dirty="0"/>
              <a:t>Case 1: </a:t>
            </a:r>
            <a:r>
              <a:rPr lang="en-GB" b="1" dirty="0"/>
              <a:t>Z</a:t>
            </a:r>
            <a:r>
              <a:rPr lang="en-GB" dirty="0"/>
              <a:t>ero </a:t>
            </a:r>
            <a:r>
              <a:rPr lang="en-GB" b="1" dirty="0"/>
              <a:t>E</a:t>
            </a:r>
            <a:r>
              <a:rPr lang="en-GB" dirty="0"/>
              <a:t>mission </a:t>
            </a:r>
            <a:r>
              <a:rPr lang="en-GB" b="1" dirty="0"/>
              <a:t>S</a:t>
            </a:r>
            <a:r>
              <a:rPr lang="en-GB" dirty="0"/>
              <a:t>mart </a:t>
            </a:r>
            <a:r>
              <a:rPr lang="en-GB" b="1" dirty="0"/>
              <a:t>T</a:t>
            </a:r>
            <a:r>
              <a:rPr lang="en-GB" dirty="0"/>
              <a:t>ransport (ZEST)</a:t>
            </a:r>
          </a:p>
        </p:txBody>
      </p:sp>
    </p:spTree>
    <p:extLst>
      <p:ext uri="{BB962C8B-B14F-4D97-AF65-F5344CB8AC3E}">
        <p14:creationId xmlns:p14="http://schemas.microsoft.com/office/powerpoint/2010/main" val="235813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A picture containing toy&#10;&#10;Description automatically generated">
            <a:extLst>
              <a:ext uri="{FF2B5EF4-FFF2-40B4-BE49-F238E27FC236}">
                <a16:creationId xmlns:a16="http://schemas.microsoft.com/office/drawing/2014/main" id="{0A289E16-2A57-BA67-D712-E5DAA010DDD1}"/>
              </a:ext>
            </a:extLst>
          </p:cNvPr>
          <p:cNvPicPr>
            <a:picLocks noChangeAspect="1"/>
          </p:cNvPicPr>
          <p:nvPr/>
        </p:nvPicPr>
        <p:blipFill>
          <a:blip r:embed="rId3"/>
          <a:stretch>
            <a:fillRect/>
          </a:stretch>
        </p:blipFill>
        <p:spPr>
          <a:xfrm>
            <a:off x="505522" y="1095663"/>
            <a:ext cx="8829906" cy="5038381"/>
          </a:xfrm>
          <a:prstGeom prst="rect">
            <a:avLst/>
          </a:prstGeom>
        </p:spPr>
      </p:pic>
      <p:pic>
        <p:nvPicPr>
          <p:cNvPr id="1026" name="image1.png" descr="Logo&#10;&#10;Description automatically generated">
            <a:extLst>
              <a:ext uri="{FF2B5EF4-FFF2-40B4-BE49-F238E27FC236}">
                <a16:creationId xmlns:a16="http://schemas.microsoft.com/office/drawing/2014/main" id="{7CD56D14-D4E2-4795-9C01-6311C9B93B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8801" y="1547105"/>
            <a:ext cx="2272060" cy="1202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oudspeaker Logo">
            <a:extLst>
              <a:ext uri="{FF2B5EF4-FFF2-40B4-BE49-F238E27FC236}">
                <a16:creationId xmlns:a16="http://schemas.microsoft.com/office/drawing/2014/main" id="{453307C7-7189-4C47-828C-A02273E20D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177" t="9950" r="30683" b="9614"/>
          <a:stretch/>
        </p:blipFill>
        <p:spPr bwMode="auto">
          <a:xfrm>
            <a:off x="10070290" y="3198599"/>
            <a:ext cx="826456" cy="656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810767-F38D-4A80-B0A1-C08C40CED8FE}"/>
              </a:ext>
            </a:extLst>
          </p:cNvPr>
          <p:cNvSpPr txBox="1"/>
          <p:nvPr/>
        </p:nvSpPr>
        <p:spPr>
          <a:xfrm rot="20585290">
            <a:off x="9283572" y="4118608"/>
            <a:ext cx="2408820" cy="1200329"/>
          </a:xfrm>
          <a:prstGeom prst="rect">
            <a:avLst/>
          </a:prstGeom>
          <a:noFill/>
        </p:spPr>
        <p:txBody>
          <a:bodyPr wrap="square" rtlCol="0">
            <a:spAutoFit/>
          </a:bodyPr>
          <a:lstStyle/>
          <a:p>
            <a:pPr algn="ctr"/>
            <a:r>
              <a:rPr lang="en-GB">
                <a:latin typeface="Franklin Gothic Demi Cond" panose="020B0706030402020204" pitchFamily="34" charset="0"/>
              </a:rPr>
              <a:t>ESB and Shannon Airport Group to develop hydrogen demonstration for aviation and transport</a:t>
            </a:r>
          </a:p>
        </p:txBody>
      </p:sp>
      <p:sp>
        <p:nvSpPr>
          <p:cNvPr id="10" name="Title 1">
            <a:extLst>
              <a:ext uri="{FF2B5EF4-FFF2-40B4-BE49-F238E27FC236}">
                <a16:creationId xmlns:a16="http://schemas.microsoft.com/office/drawing/2014/main" id="{7DD15802-875D-DADE-196E-8695A85AC0F8}"/>
              </a:ext>
            </a:extLst>
          </p:cNvPr>
          <p:cNvSpPr>
            <a:spLocks noGrp="1"/>
          </p:cNvSpPr>
          <p:nvPr>
            <p:ph type="title"/>
          </p:nvPr>
        </p:nvSpPr>
        <p:spPr>
          <a:xfrm>
            <a:off x="509046" y="221194"/>
            <a:ext cx="9568208" cy="711736"/>
          </a:xfrm>
        </p:spPr>
        <p:txBody>
          <a:bodyPr/>
          <a:lstStyle/>
          <a:p>
            <a:r>
              <a:rPr lang="en-GB" dirty="0"/>
              <a:t>Case 2: Shannon Airport Group Lighthouse Project </a:t>
            </a:r>
          </a:p>
        </p:txBody>
      </p:sp>
    </p:spTree>
    <p:extLst>
      <p:ext uri="{BB962C8B-B14F-4D97-AF65-F5344CB8AC3E}">
        <p14:creationId xmlns:p14="http://schemas.microsoft.com/office/powerpoint/2010/main" val="268701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E0673-6682-4F5F-8C7B-D502421784E0}"/>
              </a:ext>
            </a:extLst>
          </p:cNvPr>
          <p:cNvSpPr>
            <a:spLocks noGrp="1"/>
          </p:cNvSpPr>
          <p:nvPr>
            <p:ph type="title"/>
          </p:nvPr>
        </p:nvSpPr>
        <p:spPr/>
        <p:txBody>
          <a:bodyPr/>
          <a:lstStyle/>
          <a:p>
            <a:r>
              <a:rPr lang="en-GB" dirty="0"/>
              <a:t>Design concept Shannon Lighthouse Project </a:t>
            </a:r>
          </a:p>
        </p:txBody>
      </p:sp>
      <p:sp>
        <p:nvSpPr>
          <p:cNvPr id="3" name="Content Placeholder 2">
            <a:extLst>
              <a:ext uri="{FF2B5EF4-FFF2-40B4-BE49-F238E27FC236}">
                <a16:creationId xmlns:a16="http://schemas.microsoft.com/office/drawing/2014/main" id="{C2527053-FF5B-4EBA-94D6-4BA4BA849B96}"/>
              </a:ext>
            </a:extLst>
          </p:cNvPr>
          <p:cNvSpPr>
            <a:spLocks noGrp="1"/>
          </p:cNvSpPr>
          <p:nvPr>
            <p:ph sz="quarter" idx="13"/>
          </p:nvPr>
        </p:nvSpPr>
        <p:spPr>
          <a:xfrm>
            <a:off x="246832" y="1114774"/>
            <a:ext cx="7612654" cy="2343150"/>
          </a:xfrm>
        </p:spPr>
        <p:txBody>
          <a:bodyPr/>
          <a:lstStyle/>
          <a:p>
            <a:pPr marL="457200" lvl="1" indent="-285750">
              <a:spcAft>
                <a:spcPts val="600"/>
              </a:spcAft>
            </a:pPr>
            <a:r>
              <a:rPr lang="en-GB"/>
              <a:t>20+ FCEV buses/heavy goods vehicles/load movers/emergency vehicles</a:t>
            </a:r>
          </a:p>
          <a:p>
            <a:pPr marL="457200" lvl="1" indent="-285750">
              <a:spcAft>
                <a:spcPts val="600"/>
              </a:spcAft>
            </a:pPr>
            <a:r>
              <a:rPr lang="en-GB"/>
              <a:t>~2.5MW Electrolyser </a:t>
            </a:r>
          </a:p>
          <a:p>
            <a:pPr marL="457200" lvl="1" indent="-285750">
              <a:spcAft>
                <a:spcPts val="600"/>
              </a:spcAft>
            </a:pPr>
            <a:r>
              <a:rPr lang="en-GB"/>
              <a:t>3</a:t>
            </a:r>
            <a:r>
              <a:rPr lang="en-GB" baseline="30000"/>
              <a:t>rd</a:t>
            </a:r>
            <a:r>
              <a:rPr lang="en-GB"/>
              <a:t> Party usage – transport/logistics, sustainable aviation fuel &amp;  industry</a:t>
            </a:r>
          </a:p>
          <a:p>
            <a:pPr marL="457200" lvl="1" indent="-285750">
              <a:spcAft>
                <a:spcPts val="600"/>
              </a:spcAft>
            </a:pPr>
            <a:r>
              <a:rPr lang="en-GB"/>
              <a:t>Reduced night-time capacity to allow EV charging</a:t>
            </a:r>
          </a:p>
          <a:p>
            <a:pPr marL="457200" lvl="1" indent="-285750">
              <a:spcAft>
                <a:spcPts val="600"/>
              </a:spcAft>
            </a:pPr>
            <a:r>
              <a:rPr lang="en-GB"/>
              <a:t>1 H</a:t>
            </a:r>
            <a:r>
              <a:rPr lang="en-GB" baseline="-25000"/>
              <a:t>2</a:t>
            </a:r>
            <a:r>
              <a:rPr lang="en-GB"/>
              <a:t> dispenser sufficient – recommend 2 for redundancy</a:t>
            </a:r>
          </a:p>
          <a:p>
            <a:pPr marL="457200" lvl="1" indent="-285750">
              <a:spcAft>
                <a:spcPts val="600"/>
              </a:spcAft>
            </a:pPr>
            <a:r>
              <a:rPr lang="en-GB"/>
              <a:t>Potential to scale this further as demand increases </a:t>
            </a:r>
          </a:p>
          <a:p>
            <a:pPr lvl="1" indent="0">
              <a:spcAft>
                <a:spcPts val="600"/>
              </a:spcAft>
              <a:buNone/>
            </a:pPr>
            <a:endParaRPr lang="en-GB"/>
          </a:p>
          <a:p>
            <a:pPr marL="457200" lvl="1" indent="-285750">
              <a:spcAft>
                <a:spcPts val="600"/>
              </a:spcAft>
            </a:pPr>
            <a:endParaRPr lang="en-GB"/>
          </a:p>
          <a:p>
            <a:pPr marL="457200" lvl="1" indent="-285750">
              <a:spcAft>
                <a:spcPts val="600"/>
              </a:spcAft>
            </a:pPr>
            <a:endParaRPr lang="en-GB" sz="1200"/>
          </a:p>
          <a:p>
            <a:pPr marL="285750" indent="-285750">
              <a:spcBef>
                <a:spcPts val="0"/>
              </a:spcBef>
              <a:spcAft>
                <a:spcPts val="600"/>
              </a:spcAft>
              <a:buFont typeface="Arial" panose="020B0604020202020204" pitchFamily="34" charset="0"/>
              <a:buChar char="•"/>
            </a:pPr>
            <a:endParaRPr lang="en-GB" sz="1600"/>
          </a:p>
          <a:p>
            <a:pPr marL="285750" indent="-285750">
              <a:spcBef>
                <a:spcPts val="0"/>
              </a:spcBef>
              <a:spcAft>
                <a:spcPts val="600"/>
              </a:spcAft>
              <a:buFont typeface="Arial" panose="020B0604020202020204" pitchFamily="34" charset="0"/>
              <a:buChar char="•"/>
            </a:pPr>
            <a:endParaRPr lang="en-GB" sz="1600"/>
          </a:p>
          <a:p>
            <a:pPr marL="285750" indent="-285750">
              <a:spcBef>
                <a:spcPts val="0"/>
              </a:spcBef>
              <a:spcAft>
                <a:spcPts val="600"/>
              </a:spcAft>
              <a:buFont typeface="Arial" panose="020B0604020202020204" pitchFamily="34" charset="0"/>
              <a:buChar char="•"/>
            </a:pPr>
            <a:endParaRPr lang="en-IE" sz="1600"/>
          </a:p>
        </p:txBody>
      </p:sp>
      <p:pic>
        <p:nvPicPr>
          <p:cNvPr id="5" name="Picture 4" descr="A picture containing sky, outdoor, building, construction&#10;&#10;Description automatically generated">
            <a:extLst>
              <a:ext uri="{FF2B5EF4-FFF2-40B4-BE49-F238E27FC236}">
                <a16:creationId xmlns:a16="http://schemas.microsoft.com/office/drawing/2014/main" id="{A61A42DD-8598-4567-A669-3741FA8EB57E}"/>
              </a:ext>
            </a:extLst>
          </p:cNvPr>
          <p:cNvPicPr>
            <a:picLocks noChangeAspect="1"/>
          </p:cNvPicPr>
          <p:nvPr/>
        </p:nvPicPr>
        <p:blipFill>
          <a:blip r:embed="rId3"/>
          <a:stretch>
            <a:fillRect/>
          </a:stretch>
        </p:blipFill>
        <p:spPr>
          <a:xfrm>
            <a:off x="8701314" y="1192945"/>
            <a:ext cx="3081866" cy="1752231"/>
          </a:xfrm>
          <a:prstGeom prst="rect">
            <a:avLst/>
          </a:prstGeom>
        </p:spPr>
      </p:pic>
      <p:pic>
        <p:nvPicPr>
          <p:cNvPr id="6" name="Picture 5" descr="Diagram&#10;&#10;Description automatically generated">
            <a:extLst>
              <a:ext uri="{FF2B5EF4-FFF2-40B4-BE49-F238E27FC236}">
                <a16:creationId xmlns:a16="http://schemas.microsoft.com/office/drawing/2014/main" id="{5C3DD6D3-0BCA-41DB-A9F9-7D99A8FD4F31}"/>
              </a:ext>
            </a:extLst>
          </p:cNvPr>
          <p:cNvPicPr>
            <a:picLocks noChangeAspect="1"/>
          </p:cNvPicPr>
          <p:nvPr/>
        </p:nvPicPr>
        <p:blipFill>
          <a:blip r:embed="rId4"/>
          <a:stretch>
            <a:fillRect/>
          </a:stretch>
        </p:blipFill>
        <p:spPr>
          <a:xfrm>
            <a:off x="249678" y="2630865"/>
            <a:ext cx="6934629" cy="3904341"/>
          </a:xfrm>
          <a:prstGeom prst="rect">
            <a:avLst/>
          </a:prstGeom>
        </p:spPr>
      </p:pic>
      <p:pic>
        <p:nvPicPr>
          <p:cNvPr id="7" name="Picture 2">
            <a:extLst>
              <a:ext uri="{FF2B5EF4-FFF2-40B4-BE49-F238E27FC236}">
                <a16:creationId xmlns:a16="http://schemas.microsoft.com/office/drawing/2014/main" id="{7949943E-6A5C-42F6-9E11-0D65D069E4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04" r="2812"/>
          <a:stretch/>
        </p:blipFill>
        <p:spPr bwMode="auto">
          <a:xfrm>
            <a:off x="7300458" y="4268678"/>
            <a:ext cx="4891542" cy="209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82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5S0BdMfTdaTBfRYG8VTy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5S0BdMfTdaTBfRYG8VT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ercial &amp; Competitive Landscape.potx" id="{817BBDF6-A35A-4108-A9F6-0D29D7217FC3}" vid="{45513D47-1725-4950-BC62-D1E3448B5189}"/>
    </a:ext>
  </a:extLst>
</a:theme>
</file>

<file path=ppt/theme/theme2.xml><?xml version="1.0" encoding="utf-8"?>
<a:theme xmlns:a="http://schemas.openxmlformats.org/drawingml/2006/main" name="5_ESB corporate PPT 2003 18-04-2013">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a:solidFill>
              <a:srgbClr val="000000"/>
            </a:solidFill>
          </a:defRPr>
        </a:defPPr>
      </a:lstStyle>
    </a:txDef>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Corporate Template PPT07+ 23-04-13.potx" id="{5B5A5AD3-2B5D-4915-A986-E35E60B2AE8D}" vid="{9DC335C1-EF41-4943-B672-5035EC24A14F}"/>
    </a:ext>
  </a:extLst>
</a:theme>
</file>

<file path=ppt/theme/theme3.xml><?xml version="1.0" encoding="utf-8"?>
<a:theme xmlns:a="http://schemas.openxmlformats.org/drawingml/2006/main" name="2_ESB corporate PPT 2003 18-04-2013">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2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a:solidFill>
              <a:srgbClr val="000000"/>
            </a:solidFill>
          </a:defRPr>
        </a:defPPr>
      </a:lstStyle>
    </a:txDef>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Corporate Template PPT07+ 23-04-13.potx" id="{5B5A5AD3-2B5D-4915-A986-E35E60B2AE8D}" vid="{9DC335C1-EF41-4943-B672-5035EC24A14F}"/>
    </a:ext>
  </a:extLst>
</a:theme>
</file>

<file path=ppt/theme/theme4.xml><?xml version="1.0" encoding="utf-8"?>
<a:theme xmlns:a="http://schemas.openxmlformats.org/drawingml/2006/main" name="Office Theme">
  <a:themeElements>
    <a:clrScheme name="ESB GB PPT">
      <a:dk1>
        <a:srgbClr val="467BBD"/>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D57E1C"/>
      </a:accent6>
      <a:hlink>
        <a:srgbClr val="009FDF"/>
      </a:hlink>
      <a:folHlink>
        <a:srgbClr val="6E267B"/>
      </a:folHlink>
    </a:clrScheme>
    <a:fontScheme name="ESB Docume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ercial &amp; Competitive Landscape.potx" id="{817BBDF6-A35A-4108-A9F6-0D29D7217FC3}" vid="{45513D47-1725-4950-BC62-D1E3448B5189}"/>
    </a:ext>
  </a:extLst>
</a:theme>
</file>

<file path=ppt/theme/theme5.xml><?xml version="1.0" encoding="utf-8"?>
<a:theme xmlns:a="http://schemas.openxmlformats.org/drawingml/2006/main" name="ESB corporate PPT 2003 18-04-2013">
  <a:themeElements>
    <a:clrScheme name="ESB Corporate i">
      <a:dk1>
        <a:srgbClr val="336699"/>
      </a:dk1>
      <a:lt1>
        <a:srgbClr val="A59D95"/>
      </a:lt1>
      <a:dk2>
        <a:srgbClr val="FFFFFF"/>
      </a:dk2>
      <a:lt2>
        <a:srgbClr val="B6BF00"/>
      </a:lt2>
      <a:accent1>
        <a:srgbClr val="003C71"/>
      </a:accent1>
      <a:accent2>
        <a:srgbClr val="009FDF"/>
      </a:accent2>
      <a:accent3>
        <a:srgbClr val="ECC200"/>
      </a:accent3>
      <a:accent4>
        <a:srgbClr val="63666A"/>
      </a:accent4>
      <a:accent5>
        <a:srgbClr val="00A599"/>
      </a:accent5>
      <a:accent6>
        <a:srgbClr val="58A618"/>
      </a:accent6>
      <a:hlink>
        <a:srgbClr val="009FDF"/>
      </a:hlink>
      <a:folHlink>
        <a:srgbClr val="6E267B"/>
      </a:folHlink>
    </a:clrScheme>
    <a:fontScheme name="ESB corporate PPT 2003 18-04-201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B corporate PPT 2003 18-04-20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B corporate PPT 2003 18-04-20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B corporate PPT 2003 18-04-20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B corporate PPT 2003 18-04-20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B corporate PPT 2003 18-04-20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B corporate PPT 2003 18-04-20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B corporate PPT 2003 18-04-20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B corporate PPT 2003 18-04-20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B corporate PPT 2003 18-04-20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B corporate PPT 2003 18-04-20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B corporate PPT 2003 18-04-20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B corporate PPT 2003 18-04-20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SB corporate PPT 2003 18-04-2013 13">
        <a:dk1>
          <a:srgbClr val="336699"/>
        </a:dk1>
        <a:lt1>
          <a:srgbClr val="FFFFFF"/>
        </a:lt1>
        <a:dk2>
          <a:srgbClr val="58A618"/>
        </a:dk2>
        <a:lt2>
          <a:srgbClr val="00A599"/>
        </a:lt2>
        <a:accent1>
          <a:srgbClr val="003C71"/>
        </a:accent1>
        <a:accent2>
          <a:srgbClr val="009FDF"/>
        </a:accent2>
        <a:accent3>
          <a:srgbClr val="FFFFFF"/>
        </a:accent3>
        <a:accent4>
          <a:srgbClr val="2A5682"/>
        </a:accent4>
        <a:accent5>
          <a:srgbClr val="AAAFBB"/>
        </a:accent5>
        <a:accent6>
          <a:srgbClr val="0090CA"/>
        </a:accent6>
        <a:hlink>
          <a:srgbClr val="ECC200"/>
        </a:hlink>
        <a:folHlink>
          <a:srgbClr val="6366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B 2013 Corporate Template PPT07+ 23-04-13.potx" id="{7D98C1D1-654F-4FFD-8027-56ED266F596A}" vid="{993F5317-852D-4369-ADA0-25B97B1A5FB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B1982DE0C2E14BB90E5ED57A660765" ma:contentTypeVersion="6" ma:contentTypeDescription="Create a new document." ma:contentTypeScope="" ma:versionID="452129f3dd58daa979588c7c8aebae42">
  <xsd:schema xmlns:xsd="http://www.w3.org/2001/XMLSchema" xmlns:xs="http://www.w3.org/2001/XMLSchema" xmlns:p="http://schemas.microsoft.com/office/2006/metadata/properties" xmlns:ns2="1351124d-b88b-42db-8e5d-40ffb9a49ce2" xmlns:ns3="3129dcc0-0b30-4b54-bdb5-3e3427d36581" targetNamespace="http://schemas.microsoft.com/office/2006/metadata/properties" ma:root="true" ma:fieldsID="bba845a40f7f007b5827881b3b494453" ns2:_="" ns3:_="">
    <xsd:import namespace="1351124d-b88b-42db-8e5d-40ffb9a49ce2"/>
    <xsd:import namespace="3129dcc0-0b30-4b54-bdb5-3e3427d365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1124d-b88b-42db-8e5d-40ffb9a49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29dcc0-0b30-4b54-bdb5-3e3427d3658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129dcc0-0b30-4b54-bdb5-3e3427d36581">
      <UserInfo>
        <DisplayName>McAleer. Aodhan (Generation and Trading)</DisplayName>
        <AccountId>12</AccountId>
        <AccountType/>
      </UserInfo>
      <UserInfo>
        <DisplayName>O'Donoghue. Kevin (Generation and Trading)</DisplayName>
        <AccountId>320</AccountId>
        <AccountType/>
      </UserInfo>
    </SharedWithUsers>
  </documentManagement>
</p:properties>
</file>

<file path=customXml/itemProps1.xml><?xml version="1.0" encoding="utf-8"?>
<ds:datastoreItem xmlns:ds="http://schemas.openxmlformats.org/officeDocument/2006/customXml" ds:itemID="{A44598C0-DCEC-4729-B006-B82D31402530}">
  <ds:schemaRefs>
    <ds:schemaRef ds:uri="1351124d-b88b-42db-8e5d-40ffb9a49ce2"/>
    <ds:schemaRef ds:uri="3129dcc0-0b30-4b54-bdb5-3e3427d365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427330-895B-450E-BBAF-54F39B5A6926}">
  <ds:schemaRefs>
    <ds:schemaRef ds:uri="http://schemas.microsoft.com/sharepoint/v3/contenttype/forms"/>
  </ds:schemaRefs>
</ds:datastoreItem>
</file>

<file path=customXml/itemProps3.xml><?xml version="1.0" encoding="utf-8"?>
<ds:datastoreItem xmlns:ds="http://schemas.openxmlformats.org/officeDocument/2006/customXml" ds:itemID="{8C518965-A999-4BC0-8B84-F8ED4A575606}">
  <ds:schemaRefs>
    <ds:schemaRef ds:uri="1351124d-b88b-42db-8e5d-40ffb9a49ce2"/>
    <ds:schemaRef ds:uri="http://purl.org/dc/elements/1.1/"/>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3129dcc0-0b30-4b54-bdb5-3e3427d365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TotalTime>
  <Words>1497</Words>
  <Application>Microsoft Office PowerPoint</Application>
  <PresentationFormat>Widescreen</PresentationFormat>
  <Paragraphs>118</Paragraphs>
  <Slides>13</Slides>
  <Notes>10</Notes>
  <HiddenSlides>1</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5_ESB corporate PPT 2003 18-04-2013</vt:lpstr>
      <vt:lpstr>2_ESB corporate PPT 2003 18-04-2013</vt:lpstr>
      <vt:lpstr>Office Theme</vt:lpstr>
      <vt:lpstr>ESB corporate PPT 2003 18-04-2013</vt:lpstr>
      <vt:lpstr>PowerPoint Presentation</vt:lpstr>
      <vt:lpstr>PowerPoint Presentation</vt:lpstr>
      <vt:lpstr>Delivering a Resilient, Reliable Net-Zero Integrated Energy System  </vt:lpstr>
      <vt:lpstr>Delivering Net-Zero, an Integrated Energy System </vt:lpstr>
      <vt:lpstr>Lighthouse Demonstration Projects – Learn by doing  </vt:lpstr>
      <vt:lpstr>PowerPoint Presentation</vt:lpstr>
      <vt:lpstr>PowerPoint Presentation</vt:lpstr>
      <vt:lpstr>Case 2: Shannon Airport Group Lighthouse Project </vt:lpstr>
      <vt:lpstr>Design concept Shannon Lighthouse Project </vt:lpstr>
      <vt:lpstr>PowerPoint Presentation</vt:lpstr>
      <vt:lpstr>Case 3: H2 as a replacement for diesel back up power or for natural gas </vt:lpstr>
      <vt:lpstr>Valentia Island – Project Development Assistance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McAleer. Aodhan (Generation and Trading)</dc:creator>
  <cp:lastModifiedBy>Joyce O'Caollai. Catherine (Generation and Trading)</cp:lastModifiedBy>
  <cp:revision>234</cp:revision>
  <cp:lastPrinted>2022-10-04T07:21:00Z</cp:lastPrinted>
  <dcterms:created xsi:type="dcterms:W3CDTF">2020-05-13T11:24:34Z</dcterms:created>
  <dcterms:modified xsi:type="dcterms:W3CDTF">2023-03-30T08:09:41Z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0x01010078B1982DE0C2E14BB90E5ED57A660765</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MSIP_Label_bf4b7b92-9708-4942-8fd7-f99d10f83297_Enabled">
    <vt:lpwstr>true</vt:lpwstr>
  </property>
  <property fmtid="{D5CDD505-2E9C-101B-9397-08002B2CF9AE}" pid="8" name="MSIP_Label_bf4b7b92-9708-4942-8fd7-f99d10f83297_SetDate">
    <vt:lpwstr>2021-09-22T11:18:45Z</vt:lpwstr>
  </property>
  <property fmtid="{D5CDD505-2E9C-101B-9397-08002B2CF9AE}" pid="9" name="MSIP_Label_bf4b7b92-9708-4942-8fd7-f99d10f83297_Method">
    <vt:lpwstr>Standard</vt:lpwstr>
  </property>
  <property fmtid="{D5CDD505-2E9C-101B-9397-08002B2CF9AE}" pid="10" name="MSIP_Label_bf4b7b92-9708-4942-8fd7-f99d10f83297_Name">
    <vt:lpwstr>General</vt:lpwstr>
  </property>
  <property fmtid="{D5CDD505-2E9C-101B-9397-08002B2CF9AE}" pid="11" name="MSIP_Label_bf4b7b92-9708-4942-8fd7-f99d10f83297_SiteId">
    <vt:lpwstr>fb01cb1d-bba8-4c1a-94ef-defd79c59a09</vt:lpwstr>
  </property>
  <property fmtid="{D5CDD505-2E9C-101B-9397-08002B2CF9AE}" pid="12" name="MSIP_Label_bf4b7b92-9708-4942-8fd7-f99d10f83297_ActionId">
    <vt:lpwstr>92d01219-9ff9-4cc0-9845-717ade075123</vt:lpwstr>
  </property>
  <property fmtid="{D5CDD505-2E9C-101B-9397-08002B2CF9AE}" pid="13" name="MSIP_Label_bf4b7b92-9708-4942-8fd7-f99d10f83297_ContentBits">
    <vt:lpwstr>0</vt:lpwstr>
  </property>
</Properties>
</file>