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7.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8.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9.xml" ContentType="application/vnd.openxmlformats-officedocument.presentationml.notesSlid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4"/>
  </p:sldMasterIdLst>
  <p:notesMasterIdLst>
    <p:notesMasterId r:id="rId20"/>
  </p:notesMasterIdLst>
  <p:sldIdLst>
    <p:sldId id="282" r:id="rId5"/>
    <p:sldId id="312" r:id="rId6"/>
    <p:sldId id="313" r:id="rId7"/>
    <p:sldId id="314" r:id="rId8"/>
    <p:sldId id="320" r:id="rId9"/>
    <p:sldId id="321" r:id="rId10"/>
    <p:sldId id="322" r:id="rId11"/>
    <p:sldId id="324" r:id="rId12"/>
    <p:sldId id="323" r:id="rId13"/>
    <p:sldId id="706" r:id="rId14"/>
    <p:sldId id="707" r:id="rId15"/>
    <p:sldId id="708" r:id="rId16"/>
    <p:sldId id="703" r:id="rId17"/>
    <p:sldId id="705" r:id="rId18"/>
    <p:sldId id="681" r:id="rId1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C787C84-B2A4-4966-8E2A-3B93AF0CA89F}" v="219" dt="2023-03-27T15:07:25.456"/>
  </p1510:revLst>
</p1510:revInfo>
</file>

<file path=ppt/tableStyles.xml><?xml version="1.0" encoding="utf-8"?>
<a:tblStyleLst xmlns:a="http://schemas.openxmlformats.org/drawingml/2006/main" def="{5C22544A-7EE6-4342-B048-85BDC9FD1C3A}">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0985" autoAdjust="0"/>
    <p:restoredTop sz="94673" autoAdjust="0"/>
  </p:normalViewPr>
  <p:slideViewPr>
    <p:cSldViewPr snapToGrid="0">
      <p:cViewPr varScale="1">
        <p:scale>
          <a:sx n="101" d="100"/>
          <a:sy n="101" d="100"/>
        </p:scale>
        <p:origin x="1140" y="108"/>
      </p:cViewPr>
      <p:guideLst>
        <p:guide orient="horz" pos="2160"/>
        <p:guide pos="3840"/>
      </p:guideLst>
    </p:cSldViewPr>
  </p:slideViewPr>
  <p:outlineViewPr>
    <p:cViewPr>
      <p:scale>
        <a:sx n="33" d="100"/>
        <a:sy n="33" d="100"/>
      </p:scale>
      <p:origin x="0" y="0"/>
    </p:cViewPr>
  </p:outlin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microsoft.com/office/2015/10/relationships/revisionInfo" Target="revisionInfo.xml"/><Relationship Id="rId3" Type="http://schemas.openxmlformats.org/officeDocument/2006/relationships/customXml" Target="../customXml/item3.xml"/><Relationship Id="rId21"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microsoft.com/office/2016/11/relationships/changesInfo" Target="changesInfos/changesInfo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TADGH CUMMINS" userId="4f36f96b-8b9b-4b9e-aed0-6e2eef7563e2" providerId="ADAL" clId="{804A083D-3424-4903-8E99-128E38F0DB2D}"/>
    <pc:docChg chg="custSel addSld modSld">
      <pc:chgData name="TADGH CUMMINS" userId="4f36f96b-8b9b-4b9e-aed0-6e2eef7563e2" providerId="ADAL" clId="{804A083D-3424-4903-8E99-128E38F0DB2D}" dt="2022-09-13T20:13:30.248" v="819" actId="1076"/>
      <pc:docMkLst>
        <pc:docMk/>
      </pc:docMkLst>
      <pc:sldChg chg="modSp mod">
        <pc:chgData name="TADGH CUMMINS" userId="4f36f96b-8b9b-4b9e-aed0-6e2eef7563e2" providerId="ADAL" clId="{804A083D-3424-4903-8E99-128E38F0DB2D}" dt="2022-09-13T17:49:44.671" v="546" actId="1076"/>
        <pc:sldMkLst>
          <pc:docMk/>
          <pc:sldMk cId="960023175" sldId="688"/>
        </pc:sldMkLst>
        <pc:picChg chg="mod">
          <ac:chgData name="TADGH CUMMINS" userId="4f36f96b-8b9b-4b9e-aed0-6e2eef7563e2" providerId="ADAL" clId="{804A083D-3424-4903-8E99-128E38F0DB2D}" dt="2022-09-13T17:49:44.671" v="546" actId="1076"/>
          <ac:picMkLst>
            <pc:docMk/>
            <pc:sldMk cId="960023175" sldId="688"/>
            <ac:picMk id="7" creationId="{AB0FB38B-44B8-4ABD-957E-3CAC8C0DDCEC}"/>
          </ac:picMkLst>
        </pc:picChg>
      </pc:sldChg>
      <pc:sldChg chg="modSp mod">
        <pc:chgData name="TADGH CUMMINS" userId="4f36f96b-8b9b-4b9e-aed0-6e2eef7563e2" providerId="ADAL" clId="{804A083D-3424-4903-8E99-128E38F0DB2D}" dt="2022-09-13T17:16:03.523" v="46" actId="1076"/>
        <pc:sldMkLst>
          <pc:docMk/>
          <pc:sldMk cId="2959863033" sldId="693"/>
        </pc:sldMkLst>
        <pc:spChg chg="mod">
          <ac:chgData name="TADGH CUMMINS" userId="4f36f96b-8b9b-4b9e-aed0-6e2eef7563e2" providerId="ADAL" clId="{804A083D-3424-4903-8E99-128E38F0DB2D}" dt="2022-09-13T17:16:03.523" v="46" actId="1076"/>
          <ac:spMkLst>
            <pc:docMk/>
            <pc:sldMk cId="2959863033" sldId="693"/>
            <ac:spMk id="6" creationId="{84EC46FE-676F-42A9-9A86-426E2581E319}"/>
          </ac:spMkLst>
        </pc:spChg>
      </pc:sldChg>
      <pc:sldChg chg="addSp delSp modSp new mod">
        <pc:chgData name="TADGH CUMMINS" userId="4f36f96b-8b9b-4b9e-aed0-6e2eef7563e2" providerId="ADAL" clId="{804A083D-3424-4903-8E99-128E38F0DB2D}" dt="2022-09-13T20:13:30.248" v="819" actId="1076"/>
        <pc:sldMkLst>
          <pc:docMk/>
          <pc:sldMk cId="2954483196" sldId="695"/>
        </pc:sldMkLst>
        <pc:spChg chg="del">
          <ac:chgData name="TADGH CUMMINS" userId="4f36f96b-8b9b-4b9e-aed0-6e2eef7563e2" providerId="ADAL" clId="{804A083D-3424-4903-8E99-128E38F0DB2D}" dt="2022-09-13T17:15:30.060" v="1" actId="478"/>
          <ac:spMkLst>
            <pc:docMk/>
            <pc:sldMk cId="2954483196" sldId="695"/>
            <ac:spMk id="2" creationId="{F8697AA6-A35F-4051-B24E-B59096AF8503}"/>
          </ac:spMkLst>
        </pc:spChg>
        <pc:spChg chg="del">
          <ac:chgData name="TADGH CUMMINS" userId="4f36f96b-8b9b-4b9e-aed0-6e2eef7563e2" providerId="ADAL" clId="{804A083D-3424-4903-8E99-128E38F0DB2D}" dt="2022-09-13T17:15:30.060" v="1" actId="478"/>
          <ac:spMkLst>
            <pc:docMk/>
            <pc:sldMk cId="2954483196" sldId="695"/>
            <ac:spMk id="3" creationId="{5F565219-11FD-467C-B578-D5518A257F75}"/>
          </ac:spMkLst>
        </pc:spChg>
        <pc:spChg chg="add mod">
          <ac:chgData name="TADGH CUMMINS" userId="4f36f96b-8b9b-4b9e-aed0-6e2eef7563e2" providerId="ADAL" clId="{804A083D-3424-4903-8E99-128E38F0DB2D}" dt="2022-09-13T17:18:23.413" v="360" actId="20577"/>
          <ac:spMkLst>
            <pc:docMk/>
            <pc:sldMk cId="2954483196" sldId="695"/>
            <ac:spMk id="5" creationId="{52097848-F405-42FF-9A2F-04D0186BF373}"/>
          </ac:spMkLst>
        </pc:spChg>
        <pc:spChg chg="add mod">
          <ac:chgData name="TADGH CUMMINS" userId="4f36f96b-8b9b-4b9e-aed0-6e2eef7563e2" providerId="ADAL" clId="{804A083D-3424-4903-8E99-128E38F0DB2D}" dt="2022-09-13T20:06:10.777" v="814" actId="20577"/>
          <ac:spMkLst>
            <pc:docMk/>
            <pc:sldMk cId="2954483196" sldId="695"/>
            <ac:spMk id="6" creationId="{BE13D8A4-F678-4533-95B2-5729017CDF57}"/>
          </ac:spMkLst>
        </pc:spChg>
        <pc:picChg chg="add mod">
          <ac:chgData name="TADGH CUMMINS" userId="4f36f96b-8b9b-4b9e-aed0-6e2eef7563e2" providerId="ADAL" clId="{804A083D-3424-4903-8E99-128E38F0DB2D}" dt="2022-09-13T20:13:30.248" v="819" actId="1076"/>
          <ac:picMkLst>
            <pc:docMk/>
            <pc:sldMk cId="2954483196" sldId="695"/>
            <ac:picMk id="8" creationId="{3C75B583-263F-4D2F-8DA2-E39BF18FC5AE}"/>
          </ac:picMkLst>
        </pc:picChg>
      </pc:sldChg>
      <pc:sldChg chg="addSp delSp modSp add mod">
        <pc:chgData name="TADGH CUMMINS" userId="4f36f96b-8b9b-4b9e-aed0-6e2eef7563e2" providerId="ADAL" clId="{804A083D-3424-4903-8E99-128E38F0DB2D}" dt="2022-09-13T17:50:09.841" v="582" actId="20577"/>
        <pc:sldMkLst>
          <pc:docMk/>
          <pc:sldMk cId="826895924" sldId="696"/>
        </pc:sldMkLst>
        <pc:spChg chg="mod">
          <ac:chgData name="TADGH CUMMINS" userId="4f36f96b-8b9b-4b9e-aed0-6e2eef7563e2" providerId="ADAL" clId="{804A083D-3424-4903-8E99-128E38F0DB2D}" dt="2022-09-13T17:49:35.335" v="545" actId="20577"/>
          <ac:spMkLst>
            <pc:docMk/>
            <pc:sldMk cId="826895924" sldId="696"/>
            <ac:spMk id="5" creationId="{52097848-F405-42FF-9A2F-04D0186BF373}"/>
          </ac:spMkLst>
        </pc:spChg>
        <pc:spChg chg="mod">
          <ac:chgData name="TADGH CUMMINS" userId="4f36f96b-8b9b-4b9e-aed0-6e2eef7563e2" providerId="ADAL" clId="{804A083D-3424-4903-8E99-128E38F0DB2D}" dt="2022-09-13T17:50:09.841" v="582" actId="20577"/>
          <ac:spMkLst>
            <pc:docMk/>
            <pc:sldMk cId="826895924" sldId="696"/>
            <ac:spMk id="6" creationId="{BE13D8A4-F678-4533-95B2-5729017CDF57}"/>
          </ac:spMkLst>
        </pc:spChg>
        <pc:picChg chg="add del mod">
          <ac:chgData name="TADGH CUMMINS" userId="4f36f96b-8b9b-4b9e-aed0-6e2eef7563e2" providerId="ADAL" clId="{804A083D-3424-4903-8E99-128E38F0DB2D}" dt="2022-09-13T17:49:50.982" v="548" actId="478"/>
          <ac:picMkLst>
            <pc:docMk/>
            <pc:sldMk cId="826895924" sldId="696"/>
            <ac:picMk id="7" creationId="{5475AD38-D729-45C0-8384-6BA9645B6FFF}"/>
          </ac:picMkLst>
        </pc:picChg>
      </pc:sldChg>
      <pc:sldChg chg="addSp modSp add mod">
        <pc:chgData name="TADGH CUMMINS" userId="4f36f96b-8b9b-4b9e-aed0-6e2eef7563e2" providerId="ADAL" clId="{804A083D-3424-4903-8E99-128E38F0DB2D}" dt="2022-09-13T17:51:04.504" v="676" actId="20577"/>
        <pc:sldMkLst>
          <pc:docMk/>
          <pc:sldMk cId="1395996223" sldId="697"/>
        </pc:sldMkLst>
        <pc:spChg chg="mod">
          <ac:chgData name="TADGH CUMMINS" userId="4f36f96b-8b9b-4b9e-aed0-6e2eef7563e2" providerId="ADAL" clId="{804A083D-3424-4903-8E99-128E38F0DB2D}" dt="2022-09-13T17:51:04.504" v="676" actId="20577"/>
          <ac:spMkLst>
            <pc:docMk/>
            <pc:sldMk cId="1395996223" sldId="697"/>
            <ac:spMk id="6" creationId="{BE13D8A4-F678-4533-95B2-5729017CDF57}"/>
          </ac:spMkLst>
        </pc:spChg>
        <pc:picChg chg="add mod">
          <ac:chgData name="TADGH CUMMINS" userId="4f36f96b-8b9b-4b9e-aed0-6e2eef7563e2" providerId="ADAL" clId="{804A083D-3424-4903-8E99-128E38F0DB2D}" dt="2022-09-13T17:50:40.689" v="599" actId="1076"/>
          <ac:picMkLst>
            <pc:docMk/>
            <pc:sldMk cId="1395996223" sldId="697"/>
            <ac:picMk id="7" creationId="{57AF7B17-E908-4707-A1EC-71133B4F00A1}"/>
          </ac:picMkLst>
        </pc:picChg>
      </pc:sldChg>
    </pc:docChg>
  </pc:docChgLst>
  <pc:docChgLst>
    <pc:chgData name="CUMMINS, TADGH" userId="4f36f96b-8b9b-4b9e-aed0-6e2eef7563e2" providerId="ADAL" clId="{1F6C7226-CCBB-4309-A4A7-DB0CD44712E1}"/>
    <pc:docChg chg="undo redo custSel addSld delSld modSld sldOrd modMainMaster">
      <pc:chgData name="CUMMINS, TADGH" userId="4f36f96b-8b9b-4b9e-aed0-6e2eef7563e2" providerId="ADAL" clId="{1F6C7226-CCBB-4309-A4A7-DB0CD44712E1}" dt="2022-12-13T16:59:05.159" v="1632" actId="47"/>
      <pc:docMkLst>
        <pc:docMk/>
      </pc:docMkLst>
      <pc:sldChg chg="modSp mod">
        <pc:chgData name="CUMMINS, TADGH" userId="4f36f96b-8b9b-4b9e-aed0-6e2eef7563e2" providerId="ADAL" clId="{1F6C7226-CCBB-4309-A4A7-DB0CD44712E1}" dt="2022-11-29T17:23:31.746" v="209" actId="20577"/>
        <pc:sldMkLst>
          <pc:docMk/>
          <pc:sldMk cId="1527499484" sldId="282"/>
        </pc:sldMkLst>
        <pc:spChg chg="mod">
          <ac:chgData name="CUMMINS, TADGH" userId="4f36f96b-8b9b-4b9e-aed0-6e2eef7563e2" providerId="ADAL" clId="{1F6C7226-CCBB-4309-A4A7-DB0CD44712E1}" dt="2022-11-29T17:23:31.746" v="209" actId="20577"/>
          <ac:spMkLst>
            <pc:docMk/>
            <pc:sldMk cId="1527499484" sldId="282"/>
            <ac:spMk id="13" creationId="{6CE56B7E-23F3-4196-B088-4C6DEB55E7BE}"/>
          </ac:spMkLst>
        </pc:spChg>
      </pc:sldChg>
      <pc:sldChg chg="modSp">
        <pc:chgData name="CUMMINS, TADGH" userId="4f36f96b-8b9b-4b9e-aed0-6e2eef7563e2" providerId="ADAL" clId="{1F6C7226-CCBB-4309-A4A7-DB0CD44712E1}" dt="2022-11-30T11:28:01.804" v="888" actId="20577"/>
        <pc:sldMkLst>
          <pc:docMk/>
          <pc:sldMk cId="3719169534" sldId="685"/>
        </pc:sldMkLst>
        <pc:graphicFrameChg chg="mod">
          <ac:chgData name="CUMMINS, TADGH" userId="4f36f96b-8b9b-4b9e-aed0-6e2eef7563e2" providerId="ADAL" clId="{1F6C7226-CCBB-4309-A4A7-DB0CD44712E1}" dt="2022-11-30T11:28:01.804" v="888" actId="20577"/>
          <ac:graphicFrameMkLst>
            <pc:docMk/>
            <pc:sldMk cId="3719169534" sldId="685"/>
            <ac:graphicFrameMk id="5" creationId="{9FD847A4-B1B8-4BD7-8D6B-FFC1FF0DD3B8}"/>
          </ac:graphicFrameMkLst>
        </pc:graphicFrameChg>
      </pc:sldChg>
      <pc:sldChg chg="modSp mod">
        <pc:chgData name="CUMMINS, TADGH" userId="4f36f96b-8b9b-4b9e-aed0-6e2eef7563e2" providerId="ADAL" clId="{1F6C7226-CCBB-4309-A4A7-DB0CD44712E1}" dt="2022-11-30T11:20:28.703" v="864" actId="20577"/>
        <pc:sldMkLst>
          <pc:docMk/>
          <pc:sldMk cId="131284445" sldId="687"/>
        </pc:sldMkLst>
        <pc:spChg chg="mod">
          <ac:chgData name="CUMMINS, TADGH" userId="4f36f96b-8b9b-4b9e-aed0-6e2eef7563e2" providerId="ADAL" clId="{1F6C7226-CCBB-4309-A4A7-DB0CD44712E1}" dt="2022-11-30T11:20:28.703" v="864" actId="20577"/>
          <ac:spMkLst>
            <pc:docMk/>
            <pc:sldMk cId="131284445" sldId="687"/>
            <ac:spMk id="8" creationId="{E789DAB0-D247-44F3-99D1-6EEB152A2AD7}"/>
          </ac:spMkLst>
        </pc:spChg>
      </pc:sldChg>
      <pc:sldChg chg="modSp mod">
        <pc:chgData name="CUMMINS, TADGH" userId="4f36f96b-8b9b-4b9e-aed0-6e2eef7563e2" providerId="ADAL" clId="{1F6C7226-CCBB-4309-A4A7-DB0CD44712E1}" dt="2022-11-30T10:25:59.506" v="598" actId="20577"/>
        <pc:sldMkLst>
          <pc:docMk/>
          <pc:sldMk cId="960023175" sldId="688"/>
        </pc:sldMkLst>
        <pc:spChg chg="mod">
          <ac:chgData name="CUMMINS, TADGH" userId="4f36f96b-8b9b-4b9e-aed0-6e2eef7563e2" providerId="ADAL" clId="{1F6C7226-CCBB-4309-A4A7-DB0CD44712E1}" dt="2022-11-30T10:25:59.506" v="598" actId="20577"/>
          <ac:spMkLst>
            <pc:docMk/>
            <pc:sldMk cId="960023175" sldId="688"/>
            <ac:spMk id="5" creationId="{8A9ADAF1-A724-4849-8FBC-A48306800313}"/>
          </ac:spMkLst>
        </pc:spChg>
      </pc:sldChg>
      <pc:sldChg chg="addSp delSp modSp mod delAnim modAnim">
        <pc:chgData name="CUMMINS, TADGH" userId="4f36f96b-8b9b-4b9e-aed0-6e2eef7563e2" providerId="ADAL" clId="{1F6C7226-CCBB-4309-A4A7-DB0CD44712E1}" dt="2022-11-30T11:23:58.603" v="884" actId="20577"/>
        <pc:sldMkLst>
          <pc:docMk/>
          <pc:sldMk cId="1988973187" sldId="692"/>
        </pc:sldMkLst>
        <pc:spChg chg="add del mod">
          <ac:chgData name="CUMMINS, TADGH" userId="4f36f96b-8b9b-4b9e-aed0-6e2eef7563e2" providerId="ADAL" clId="{1F6C7226-CCBB-4309-A4A7-DB0CD44712E1}" dt="2022-11-30T10:24:57.550" v="595" actId="478"/>
          <ac:spMkLst>
            <pc:docMk/>
            <pc:sldMk cId="1988973187" sldId="692"/>
            <ac:spMk id="8" creationId="{68CDBC22-E9B0-40FA-9FFD-9FC4202362D4}"/>
          </ac:spMkLst>
        </pc:spChg>
        <pc:spChg chg="mod">
          <ac:chgData name="CUMMINS, TADGH" userId="4f36f96b-8b9b-4b9e-aed0-6e2eef7563e2" providerId="ADAL" clId="{1F6C7226-CCBB-4309-A4A7-DB0CD44712E1}" dt="2022-11-30T11:23:58.603" v="884" actId="20577"/>
          <ac:spMkLst>
            <pc:docMk/>
            <pc:sldMk cId="1988973187" sldId="692"/>
            <ac:spMk id="10" creationId="{DE56DB6E-A426-467A-A611-C205A564875B}"/>
          </ac:spMkLst>
        </pc:spChg>
      </pc:sldChg>
      <pc:sldChg chg="ord">
        <pc:chgData name="CUMMINS, TADGH" userId="4f36f96b-8b9b-4b9e-aed0-6e2eef7563e2" providerId="ADAL" clId="{1F6C7226-CCBB-4309-A4A7-DB0CD44712E1}" dt="2022-11-30T11:28:45.979" v="890"/>
        <pc:sldMkLst>
          <pc:docMk/>
          <pc:sldMk cId="2959863033" sldId="693"/>
        </pc:sldMkLst>
      </pc:sldChg>
      <pc:sldChg chg="modSp mod">
        <pc:chgData name="CUMMINS, TADGH" userId="4f36f96b-8b9b-4b9e-aed0-6e2eef7563e2" providerId="ADAL" clId="{1F6C7226-CCBB-4309-A4A7-DB0CD44712E1}" dt="2022-11-30T11:31:01.440" v="925" actId="20577"/>
        <pc:sldMkLst>
          <pc:docMk/>
          <pc:sldMk cId="1172188707" sldId="694"/>
        </pc:sldMkLst>
        <pc:spChg chg="mod">
          <ac:chgData name="CUMMINS, TADGH" userId="4f36f96b-8b9b-4b9e-aed0-6e2eef7563e2" providerId="ADAL" clId="{1F6C7226-CCBB-4309-A4A7-DB0CD44712E1}" dt="2022-11-30T11:31:01.440" v="925" actId="20577"/>
          <ac:spMkLst>
            <pc:docMk/>
            <pc:sldMk cId="1172188707" sldId="694"/>
            <ac:spMk id="5" creationId="{7978379D-EF5A-429F-9A45-44B6D86907BE}"/>
          </ac:spMkLst>
        </pc:spChg>
      </pc:sldChg>
      <pc:sldChg chg="modSp del mod">
        <pc:chgData name="CUMMINS, TADGH" userId="4f36f96b-8b9b-4b9e-aed0-6e2eef7563e2" providerId="ADAL" clId="{1F6C7226-CCBB-4309-A4A7-DB0CD44712E1}" dt="2022-12-13T16:59:05.159" v="1632" actId="47"/>
        <pc:sldMkLst>
          <pc:docMk/>
          <pc:sldMk cId="2954483196" sldId="695"/>
        </pc:sldMkLst>
        <pc:spChg chg="mod">
          <ac:chgData name="CUMMINS, TADGH" userId="4f36f96b-8b9b-4b9e-aed0-6e2eef7563e2" providerId="ADAL" clId="{1F6C7226-CCBB-4309-A4A7-DB0CD44712E1}" dt="2022-11-30T10:30:29.437" v="633" actId="20577"/>
          <ac:spMkLst>
            <pc:docMk/>
            <pc:sldMk cId="2954483196" sldId="695"/>
            <ac:spMk id="6" creationId="{BE13D8A4-F678-4533-95B2-5729017CDF57}"/>
          </ac:spMkLst>
        </pc:spChg>
      </pc:sldChg>
      <pc:sldChg chg="addSp delSp modSp mod">
        <pc:chgData name="CUMMINS, TADGH" userId="4f36f96b-8b9b-4b9e-aed0-6e2eef7563e2" providerId="ADAL" clId="{1F6C7226-CCBB-4309-A4A7-DB0CD44712E1}" dt="2022-11-29T18:03:47.771" v="585" actId="27918"/>
        <pc:sldMkLst>
          <pc:docMk/>
          <pc:sldMk cId="826895924" sldId="696"/>
        </pc:sldMkLst>
        <pc:spChg chg="mod">
          <ac:chgData name="CUMMINS, TADGH" userId="4f36f96b-8b9b-4b9e-aed0-6e2eef7563e2" providerId="ADAL" clId="{1F6C7226-CCBB-4309-A4A7-DB0CD44712E1}" dt="2022-11-29T17:50:18.600" v="553"/>
          <ac:spMkLst>
            <pc:docMk/>
            <pc:sldMk cId="826895924" sldId="696"/>
            <ac:spMk id="6" creationId="{BE13D8A4-F678-4533-95B2-5729017CDF57}"/>
          </ac:spMkLst>
        </pc:spChg>
        <pc:spChg chg="mod">
          <ac:chgData name="CUMMINS, TADGH" userId="4f36f96b-8b9b-4b9e-aed0-6e2eef7563e2" providerId="ADAL" clId="{1F6C7226-CCBB-4309-A4A7-DB0CD44712E1}" dt="2022-11-29T18:02:55.221" v="581" actId="20577"/>
          <ac:spMkLst>
            <pc:docMk/>
            <pc:sldMk cId="826895924" sldId="696"/>
            <ac:spMk id="8" creationId="{9B10BF00-EDF6-4844-8FFB-2F1E2F6B9E5D}"/>
          </ac:spMkLst>
        </pc:spChg>
        <pc:graphicFrameChg chg="mod modGraphic">
          <ac:chgData name="CUMMINS, TADGH" userId="4f36f96b-8b9b-4b9e-aed0-6e2eef7563e2" providerId="ADAL" clId="{1F6C7226-CCBB-4309-A4A7-DB0CD44712E1}" dt="2022-11-29T17:50:00.459" v="550" actId="113"/>
          <ac:graphicFrameMkLst>
            <pc:docMk/>
            <pc:sldMk cId="826895924" sldId="696"/>
            <ac:graphicFrameMk id="11" creationId="{A426D2C0-C151-4B6D-9CF8-891C52ED8566}"/>
          </ac:graphicFrameMkLst>
        </pc:graphicFrameChg>
        <pc:graphicFrameChg chg="add mod">
          <ac:chgData name="CUMMINS, TADGH" userId="4f36f96b-8b9b-4b9e-aed0-6e2eef7563e2" providerId="ADAL" clId="{1F6C7226-CCBB-4309-A4A7-DB0CD44712E1}" dt="2022-11-29T18:01:59.505" v="557" actId="1076"/>
          <ac:graphicFrameMkLst>
            <pc:docMk/>
            <pc:sldMk cId="826895924" sldId="696"/>
            <ac:graphicFrameMk id="12" creationId="{5F860434-2460-48F6-A09A-29161FF6B606}"/>
          </ac:graphicFrameMkLst>
        </pc:graphicFrameChg>
        <pc:picChg chg="del">
          <ac:chgData name="CUMMINS, TADGH" userId="4f36f96b-8b9b-4b9e-aed0-6e2eef7563e2" providerId="ADAL" clId="{1F6C7226-CCBB-4309-A4A7-DB0CD44712E1}" dt="2022-11-29T18:01:55.205" v="554" actId="478"/>
          <ac:picMkLst>
            <pc:docMk/>
            <pc:sldMk cId="826895924" sldId="696"/>
            <ac:picMk id="2" creationId="{25CDC301-9484-4D77-A8E7-63E82C55862D}"/>
          </ac:picMkLst>
        </pc:picChg>
      </pc:sldChg>
      <pc:sldChg chg="addSp modSp del mod">
        <pc:chgData name="CUMMINS, TADGH" userId="4f36f96b-8b9b-4b9e-aed0-6e2eef7563e2" providerId="ADAL" clId="{1F6C7226-CCBB-4309-A4A7-DB0CD44712E1}" dt="2022-12-13T16:59:01.787" v="1631" actId="47"/>
        <pc:sldMkLst>
          <pc:docMk/>
          <pc:sldMk cId="1395996223" sldId="697"/>
        </pc:sldMkLst>
        <pc:spChg chg="mod">
          <ac:chgData name="CUMMINS, TADGH" userId="4f36f96b-8b9b-4b9e-aed0-6e2eef7563e2" providerId="ADAL" clId="{1F6C7226-CCBB-4309-A4A7-DB0CD44712E1}" dt="2022-11-30T10:57:52.171" v="637" actId="1076"/>
          <ac:spMkLst>
            <pc:docMk/>
            <pc:sldMk cId="1395996223" sldId="697"/>
            <ac:spMk id="6" creationId="{BE13D8A4-F678-4533-95B2-5729017CDF57}"/>
          </ac:spMkLst>
        </pc:spChg>
        <pc:cxnChg chg="add mod">
          <ac:chgData name="CUMMINS, TADGH" userId="4f36f96b-8b9b-4b9e-aed0-6e2eef7563e2" providerId="ADAL" clId="{1F6C7226-CCBB-4309-A4A7-DB0CD44712E1}" dt="2022-11-30T10:57:47.043" v="636" actId="1076"/>
          <ac:cxnSpMkLst>
            <pc:docMk/>
            <pc:sldMk cId="1395996223" sldId="697"/>
            <ac:cxnSpMk id="8" creationId="{B53B5EBA-7797-4206-9784-CF7F2FF51256}"/>
          </ac:cxnSpMkLst>
        </pc:cxnChg>
      </pc:sldChg>
      <pc:sldChg chg="addSp delSp modSp mod">
        <pc:chgData name="CUMMINS, TADGH" userId="4f36f96b-8b9b-4b9e-aed0-6e2eef7563e2" providerId="ADAL" clId="{1F6C7226-CCBB-4309-A4A7-DB0CD44712E1}" dt="2022-12-02T15:32:05.815" v="1629" actId="5793"/>
        <pc:sldMkLst>
          <pc:docMk/>
          <pc:sldMk cId="3059866810" sldId="699"/>
        </pc:sldMkLst>
        <pc:spChg chg="mod">
          <ac:chgData name="CUMMINS, TADGH" userId="4f36f96b-8b9b-4b9e-aed0-6e2eef7563e2" providerId="ADAL" clId="{1F6C7226-CCBB-4309-A4A7-DB0CD44712E1}" dt="2022-11-30T11:03:24.522" v="640" actId="14100"/>
          <ac:spMkLst>
            <pc:docMk/>
            <pc:sldMk cId="3059866810" sldId="699"/>
            <ac:spMk id="5" creationId="{52097848-F405-42FF-9A2F-04D0186BF373}"/>
          </ac:spMkLst>
        </pc:spChg>
        <pc:spChg chg="mod">
          <ac:chgData name="CUMMINS, TADGH" userId="4f36f96b-8b9b-4b9e-aed0-6e2eef7563e2" providerId="ADAL" clId="{1F6C7226-CCBB-4309-A4A7-DB0CD44712E1}" dt="2022-12-02T15:32:05.815" v="1629" actId="5793"/>
          <ac:spMkLst>
            <pc:docMk/>
            <pc:sldMk cId="3059866810" sldId="699"/>
            <ac:spMk id="6" creationId="{BE13D8A4-F678-4533-95B2-5729017CDF57}"/>
          </ac:spMkLst>
        </pc:spChg>
        <pc:graphicFrameChg chg="add mod">
          <ac:chgData name="CUMMINS, TADGH" userId="4f36f96b-8b9b-4b9e-aed0-6e2eef7563e2" providerId="ADAL" clId="{1F6C7226-CCBB-4309-A4A7-DB0CD44712E1}" dt="2022-11-30T11:32:58.930" v="927" actId="1076"/>
          <ac:graphicFrameMkLst>
            <pc:docMk/>
            <pc:sldMk cId="3059866810" sldId="699"/>
            <ac:graphicFrameMk id="7" creationId="{E25B69E0-A2B1-4865-BCC5-B96DE9195C70}"/>
          </ac:graphicFrameMkLst>
        </pc:graphicFrameChg>
        <pc:picChg chg="del">
          <ac:chgData name="CUMMINS, TADGH" userId="4f36f96b-8b9b-4b9e-aed0-6e2eef7563e2" providerId="ADAL" clId="{1F6C7226-CCBB-4309-A4A7-DB0CD44712E1}" dt="2022-11-29T18:03:54.741" v="586" actId="478"/>
          <ac:picMkLst>
            <pc:docMk/>
            <pc:sldMk cId="3059866810" sldId="699"/>
            <ac:picMk id="2" creationId="{781FFE1F-C91A-4803-8F71-3826F921E842}"/>
          </ac:picMkLst>
        </pc:picChg>
      </pc:sldChg>
      <pc:sldChg chg="modSp mod ord">
        <pc:chgData name="CUMMINS, TADGH" userId="4f36f96b-8b9b-4b9e-aed0-6e2eef7563e2" providerId="ADAL" clId="{1F6C7226-CCBB-4309-A4A7-DB0CD44712E1}" dt="2022-11-30T11:29:26.244" v="924" actId="1076"/>
        <pc:sldMkLst>
          <pc:docMk/>
          <pc:sldMk cId="3593408622" sldId="701"/>
        </pc:sldMkLst>
        <pc:spChg chg="mod">
          <ac:chgData name="CUMMINS, TADGH" userId="4f36f96b-8b9b-4b9e-aed0-6e2eef7563e2" providerId="ADAL" clId="{1F6C7226-CCBB-4309-A4A7-DB0CD44712E1}" dt="2022-11-30T11:29:19.791" v="923" actId="5793"/>
          <ac:spMkLst>
            <pc:docMk/>
            <pc:sldMk cId="3593408622" sldId="701"/>
            <ac:spMk id="7" creationId="{4A8F1502-7A27-4159-AB93-A456D7E98A29}"/>
          </ac:spMkLst>
        </pc:spChg>
        <pc:picChg chg="mod">
          <ac:chgData name="CUMMINS, TADGH" userId="4f36f96b-8b9b-4b9e-aed0-6e2eef7563e2" providerId="ADAL" clId="{1F6C7226-CCBB-4309-A4A7-DB0CD44712E1}" dt="2022-11-30T11:29:26.244" v="924" actId="1076"/>
          <ac:picMkLst>
            <pc:docMk/>
            <pc:sldMk cId="3593408622" sldId="701"/>
            <ac:picMk id="2" creationId="{6CE25DCB-7C9D-4EFD-ADE1-7126A56E0145}"/>
          </ac:picMkLst>
        </pc:picChg>
      </pc:sldChg>
      <pc:sldChg chg="del">
        <pc:chgData name="CUMMINS, TADGH" userId="4f36f96b-8b9b-4b9e-aed0-6e2eef7563e2" providerId="ADAL" clId="{1F6C7226-CCBB-4309-A4A7-DB0CD44712E1}" dt="2022-11-30T10:29:31.970" v="629" actId="47"/>
        <pc:sldMkLst>
          <pc:docMk/>
          <pc:sldMk cId="3197359687" sldId="702"/>
        </pc:sldMkLst>
      </pc:sldChg>
      <pc:sldChg chg="addSp delSp modSp new mod ord modAnim">
        <pc:chgData name="CUMMINS, TADGH" userId="4f36f96b-8b9b-4b9e-aed0-6e2eef7563e2" providerId="ADAL" clId="{1F6C7226-CCBB-4309-A4A7-DB0CD44712E1}" dt="2022-12-02T15:32:11.920" v="1630" actId="478"/>
        <pc:sldMkLst>
          <pc:docMk/>
          <pc:sldMk cId="2588363783" sldId="703"/>
        </pc:sldMkLst>
        <pc:spChg chg="del">
          <ac:chgData name="CUMMINS, TADGH" userId="4f36f96b-8b9b-4b9e-aed0-6e2eef7563e2" providerId="ADAL" clId="{1F6C7226-CCBB-4309-A4A7-DB0CD44712E1}" dt="2022-11-29T12:36:37.762" v="46" actId="478"/>
          <ac:spMkLst>
            <pc:docMk/>
            <pc:sldMk cId="2588363783" sldId="703"/>
            <ac:spMk id="2" creationId="{66161CDC-6C25-4B1A-98C1-CE65C6F425A4}"/>
          </ac:spMkLst>
        </pc:spChg>
        <pc:spChg chg="del">
          <ac:chgData name="CUMMINS, TADGH" userId="4f36f96b-8b9b-4b9e-aed0-6e2eef7563e2" providerId="ADAL" clId="{1F6C7226-CCBB-4309-A4A7-DB0CD44712E1}" dt="2022-11-29T12:36:37.762" v="46" actId="478"/>
          <ac:spMkLst>
            <pc:docMk/>
            <pc:sldMk cId="2588363783" sldId="703"/>
            <ac:spMk id="3" creationId="{C451BD97-9516-4FA1-9326-21914AD298B9}"/>
          </ac:spMkLst>
        </pc:spChg>
        <pc:spChg chg="add mod">
          <ac:chgData name="CUMMINS, TADGH" userId="4f36f96b-8b9b-4b9e-aed0-6e2eef7563e2" providerId="ADAL" clId="{1F6C7226-CCBB-4309-A4A7-DB0CD44712E1}" dt="2022-11-29T12:38:03.075" v="51"/>
          <ac:spMkLst>
            <pc:docMk/>
            <pc:sldMk cId="2588363783" sldId="703"/>
            <ac:spMk id="7" creationId="{AB14BA32-CD01-4A65-8610-0ECC69097355}"/>
          </ac:spMkLst>
        </pc:spChg>
        <pc:spChg chg="add mod">
          <ac:chgData name="CUMMINS, TADGH" userId="4f36f96b-8b9b-4b9e-aed0-6e2eef7563e2" providerId="ADAL" clId="{1F6C7226-CCBB-4309-A4A7-DB0CD44712E1}" dt="2022-11-29T12:38:03.075" v="51"/>
          <ac:spMkLst>
            <pc:docMk/>
            <pc:sldMk cId="2588363783" sldId="703"/>
            <ac:spMk id="8" creationId="{0D62EF58-F650-4976-B511-C0B6A45A4E9A}"/>
          </ac:spMkLst>
        </pc:spChg>
        <pc:spChg chg="add del mod">
          <ac:chgData name="CUMMINS, TADGH" userId="4f36f96b-8b9b-4b9e-aed0-6e2eef7563e2" providerId="ADAL" clId="{1F6C7226-CCBB-4309-A4A7-DB0CD44712E1}" dt="2022-12-02T15:32:11.920" v="1630" actId="478"/>
          <ac:spMkLst>
            <pc:docMk/>
            <pc:sldMk cId="2588363783" sldId="703"/>
            <ac:spMk id="8" creationId="{67FFD0DC-CC1F-4DBB-B34B-D308E7A605D4}"/>
          </ac:spMkLst>
        </pc:spChg>
        <pc:spChg chg="add mod">
          <ac:chgData name="CUMMINS, TADGH" userId="4f36f96b-8b9b-4b9e-aed0-6e2eef7563e2" providerId="ADAL" clId="{1F6C7226-CCBB-4309-A4A7-DB0CD44712E1}" dt="2022-11-29T12:38:03.075" v="51"/>
          <ac:spMkLst>
            <pc:docMk/>
            <pc:sldMk cId="2588363783" sldId="703"/>
            <ac:spMk id="9" creationId="{87441AA5-FB94-424D-A4C8-9E0FBDAA06F5}"/>
          </ac:spMkLst>
        </pc:spChg>
        <pc:spChg chg="add mod">
          <ac:chgData name="CUMMINS, TADGH" userId="4f36f96b-8b9b-4b9e-aed0-6e2eef7563e2" providerId="ADAL" clId="{1F6C7226-CCBB-4309-A4A7-DB0CD44712E1}" dt="2022-11-29T12:38:03.075" v="51"/>
          <ac:spMkLst>
            <pc:docMk/>
            <pc:sldMk cId="2588363783" sldId="703"/>
            <ac:spMk id="12" creationId="{8E091D4C-8E97-4EF5-8091-781564573944}"/>
          </ac:spMkLst>
        </pc:spChg>
        <pc:spChg chg="add mod">
          <ac:chgData name="CUMMINS, TADGH" userId="4f36f96b-8b9b-4b9e-aed0-6e2eef7563e2" providerId="ADAL" clId="{1F6C7226-CCBB-4309-A4A7-DB0CD44712E1}" dt="2022-11-29T12:38:03.075" v="51"/>
          <ac:spMkLst>
            <pc:docMk/>
            <pc:sldMk cId="2588363783" sldId="703"/>
            <ac:spMk id="13" creationId="{7279336D-4044-4F3F-A56F-3AB8E26A52EC}"/>
          </ac:spMkLst>
        </pc:spChg>
        <pc:spChg chg="add mod">
          <ac:chgData name="CUMMINS, TADGH" userId="4f36f96b-8b9b-4b9e-aed0-6e2eef7563e2" providerId="ADAL" clId="{1F6C7226-CCBB-4309-A4A7-DB0CD44712E1}" dt="2022-11-29T12:38:16.022" v="55"/>
          <ac:spMkLst>
            <pc:docMk/>
            <pc:sldMk cId="2588363783" sldId="703"/>
            <ac:spMk id="18" creationId="{AB14BA32-CD01-4A65-8610-0ECC69097355}"/>
          </ac:spMkLst>
        </pc:spChg>
        <pc:spChg chg="add mod">
          <ac:chgData name="CUMMINS, TADGH" userId="4f36f96b-8b9b-4b9e-aed0-6e2eef7563e2" providerId="ADAL" clId="{1F6C7226-CCBB-4309-A4A7-DB0CD44712E1}" dt="2022-11-29T12:38:16.022" v="55"/>
          <ac:spMkLst>
            <pc:docMk/>
            <pc:sldMk cId="2588363783" sldId="703"/>
            <ac:spMk id="19" creationId="{0D62EF58-F650-4976-B511-C0B6A45A4E9A}"/>
          </ac:spMkLst>
        </pc:spChg>
        <pc:spChg chg="add mod">
          <ac:chgData name="CUMMINS, TADGH" userId="4f36f96b-8b9b-4b9e-aed0-6e2eef7563e2" providerId="ADAL" clId="{1F6C7226-CCBB-4309-A4A7-DB0CD44712E1}" dt="2022-11-29T12:38:16.022" v="55"/>
          <ac:spMkLst>
            <pc:docMk/>
            <pc:sldMk cId="2588363783" sldId="703"/>
            <ac:spMk id="20" creationId="{87441AA5-FB94-424D-A4C8-9E0FBDAA06F5}"/>
          </ac:spMkLst>
        </pc:spChg>
        <pc:spChg chg="add mod">
          <ac:chgData name="CUMMINS, TADGH" userId="4f36f96b-8b9b-4b9e-aed0-6e2eef7563e2" providerId="ADAL" clId="{1F6C7226-CCBB-4309-A4A7-DB0CD44712E1}" dt="2022-11-29T12:38:16.022" v="55"/>
          <ac:spMkLst>
            <pc:docMk/>
            <pc:sldMk cId="2588363783" sldId="703"/>
            <ac:spMk id="23" creationId="{8E091D4C-8E97-4EF5-8091-781564573944}"/>
          </ac:spMkLst>
        </pc:spChg>
        <pc:spChg chg="add mod">
          <ac:chgData name="CUMMINS, TADGH" userId="4f36f96b-8b9b-4b9e-aed0-6e2eef7563e2" providerId="ADAL" clId="{1F6C7226-CCBB-4309-A4A7-DB0CD44712E1}" dt="2022-11-29T12:38:16.022" v="55"/>
          <ac:spMkLst>
            <pc:docMk/>
            <pc:sldMk cId="2588363783" sldId="703"/>
            <ac:spMk id="24" creationId="{7279336D-4044-4F3F-A56F-3AB8E26A52EC}"/>
          </ac:spMkLst>
        </pc:spChg>
        <pc:spChg chg="add mod">
          <ac:chgData name="CUMMINS, TADGH" userId="4f36f96b-8b9b-4b9e-aed0-6e2eef7563e2" providerId="ADAL" clId="{1F6C7226-CCBB-4309-A4A7-DB0CD44712E1}" dt="2022-11-29T12:39:32.380" v="65"/>
          <ac:spMkLst>
            <pc:docMk/>
            <pc:sldMk cId="2588363783" sldId="703"/>
            <ac:spMk id="30" creationId="{E433F2BD-2862-441D-A1BA-8D331BED6B27}"/>
          </ac:spMkLst>
        </pc:spChg>
        <pc:spChg chg="add mod">
          <ac:chgData name="CUMMINS, TADGH" userId="4f36f96b-8b9b-4b9e-aed0-6e2eef7563e2" providerId="ADAL" clId="{1F6C7226-CCBB-4309-A4A7-DB0CD44712E1}" dt="2022-11-29T12:39:32.380" v="65"/>
          <ac:spMkLst>
            <pc:docMk/>
            <pc:sldMk cId="2588363783" sldId="703"/>
            <ac:spMk id="32" creationId="{7BA30055-7937-4530-857B-AC25C4F1587F}"/>
          </ac:spMkLst>
        </pc:spChg>
        <pc:spChg chg="add mod">
          <ac:chgData name="CUMMINS, TADGH" userId="4f36f96b-8b9b-4b9e-aed0-6e2eef7563e2" providerId="ADAL" clId="{1F6C7226-CCBB-4309-A4A7-DB0CD44712E1}" dt="2022-11-29T12:39:32.380" v="65"/>
          <ac:spMkLst>
            <pc:docMk/>
            <pc:sldMk cId="2588363783" sldId="703"/>
            <ac:spMk id="33" creationId="{12AA2DE9-E115-4279-AB78-77456EA4AB9A}"/>
          </ac:spMkLst>
        </pc:spChg>
        <pc:spChg chg="add mod">
          <ac:chgData name="CUMMINS, TADGH" userId="4f36f96b-8b9b-4b9e-aed0-6e2eef7563e2" providerId="ADAL" clId="{1F6C7226-CCBB-4309-A4A7-DB0CD44712E1}" dt="2022-11-29T12:39:32.380" v="65"/>
          <ac:spMkLst>
            <pc:docMk/>
            <pc:sldMk cId="2588363783" sldId="703"/>
            <ac:spMk id="34" creationId="{B2984FE5-B807-44DF-B792-72D4CFFA9C9B}"/>
          </ac:spMkLst>
        </pc:spChg>
        <pc:spChg chg="add mod">
          <ac:chgData name="CUMMINS, TADGH" userId="4f36f96b-8b9b-4b9e-aed0-6e2eef7563e2" providerId="ADAL" clId="{1F6C7226-CCBB-4309-A4A7-DB0CD44712E1}" dt="2022-11-29T12:39:32.380" v="65"/>
          <ac:spMkLst>
            <pc:docMk/>
            <pc:sldMk cId="2588363783" sldId="703"/>
            <ac:spMk id="35" creationId="{664EB194-70E6-4ABC-BF96-1161DA39F3E2}"/>
          </ac:spMkLst>
        </pc:spChg>
        <pc:spChg chg="add mod">
          <ac:chgData name="CUMMINS, TADGH" userId="4f36f96b-8b9b-4b9e-aed0-6e2eef7563e2" providerId="ADAL" clId="{1F6C7226-CCBB-4309-A4A7-DB0CD44712E1}" dt="2022-11-29T12:39:32.380" v="65"/>
          <ac:spMkLst>
            <pc:docMk/>
            <pc:sldMk cId="2588363783" sldId="703"/>
            <ac:spMk id="36" creationId="{F6BAEE92-65EE-46CF-938F-9E7390288F84}"/>
          </ac:spMkLst>
        </pc:spChg>
        <pc:spChg chg="add mod">
          <ac:chgData name="CUMMINS, TADGH" userId="4f36f96b-8b9b-4b9e-aed0-6e2eef7563e2" providerId="ADAL" clId="{1F6C7226-CCBB-4309-A4A7-DB0CD44712E1}" dt="2022-11-29T12:39:32.380" v="65"/>
          <ac:spMkLst>
            <pc:docMk/>
            <pc:sldMk cId="2588363783" sldId="703"/>
            <ac:spMk id="37" creationId="{D72E7B19-3AF0-4B54-BC00-068793BB8359}"/>
          </ac:spMkLst>
        </pc:spChg>
        <pc:spChg chg="add mod">
          <ac:chgData name="CUMMINS, TADGH" userId="4f36f96b-8b9b-4b9e-aed0-6e2eef7563e2" providerId="ADAL" clId="{1F6C7226-CCBB-4309-A4A7-DB0CD44712E1}" dt="2022-11-29T12:39:32.380" v="65"/>
          <ac:spMkLst>
            <pc:docMk/>
            <pc:sldMk cId="2588363783" sldId="703"/>
            <ac:spMk id="38" creationId="{86948EF2-7036-472C-AE7C-68E9D6CC564A}"/>
          </ac:spMkLst>
        </pc:spChg>
        <pc:spChg chg="add mod">
          <ac:chgData name="CUMMINS, TADGH" userId="4f36f96b-8b9b-4b9e-aed0-6e2eef7563e2" providerId="ADAL" clId="{1F6C7226-CCBB-4309-A4A7-DB0CD44712E1}" dt="2022-11-29T12:39:32.380" v="65"/>
          <ac:spMkLst>
            <pc:docMk/>
            <pc:sldMk cId="2588363783" sldId="703"/>
            <ac:spMk id="40" creationId="{AB14BA32-CD01-4A65-8610-0ECC69097355}"/>
          </ac:spMkLst>
        </pc:spChg>
        <pc:spChg chg="add mod">
          <ac:chgData name="CUMMINS, TADGH" userId="4f36f96b-8b9b-4b9e-aed0-6e2eef7563e2" providerId="ADAL" clId="{1F6C7226-CCBB-4309-A4A7-DB0CD44712E1}" dt="2022-11-29T12:39:32.380" v="65"/>
          <ac:spMkLst>
            <pc:docMk/>
            <pc:sldMk cId="2588363783" sldId="703"/>
            <ac:spMk id="41" creationId="{0D62EF58-F650-4976-B511-C0B6A45A4E9A}"/>
          </ac:spMkLst>
        </pc:spChg>
        <pc:spChg chg="add mod">
          <ac:chgData name="CUMMINS, TADGH" userId="4f36f96b-8b9b-4b9e-aed0-6e2eef7563e2" providerId="ADAL" clId="{1F6C7226-CCBB-4309-A4A7-DB0CD44712E1}" dt="2022-11-29T12:39:32.380" v="65"/>
          <ac:spMkLst>
            <pc:docMk/>
            <pc:sldMk cId="2588363783" sldId="703"/>
            <ac:spMk id="42" creationId="{87441AA5-FB94-424D-A4C8-9E0FBDAA06F5}"/>
          </ac:spMkLst>
        </pc:spChg>
        <pc:spChg chg="add mod">
          <ac:chgData name="CUMMINS, TADGH" userId="4f36f96b-8b9b-4b9e-aed0-6e2eef7563e2" providerId="ADAL" clId="{1F6C7226-CCBB-4309-A4A7-DB0CD44712E1}" dt="2022-11-29T12:39:32.380" v="65"/>
          <ac:spMkLst>
            <pc:docMk/>
            <pc:sldMk cId="2588363783" sldId="703"/>
            <ac:spMk id="45" creationId="{8E091D4C-8E97-4EF5-8091-781564573944}"/>
          </ac:spMkLst>
        </pc:spChg>
        <pc:spChg chg="add mod">
          <ac:chgData name="CUMMINS, TADGH" userId="4f36f96b-8b9b-4b9e-aed0-6e2eef7563e2" providerId="ADAL" clId="{1F6C7226-CCBB-4309-A4A7-DB0CD44712E1}" dt="2022-11-29T12:39:32.380" v="65"/>
          <ac:spMkLst>
            <pc:docMk/>
            <pc:sldMk cId="2588363783" sldId="703"/>
            <ac:spMk id="46" creationId="{7279336D-4044-4F3F-A56F-3AB8E26A52EC}"/>
          </ac:spMkLst>
        </pc:spChg>
        <pc:spChg chg="add mod">
          <ac:chgData name="CUMMINS, TADGH" userId="4f36f96b-8b9b-4b9e-aed0-6e2eef7563e2" providerId="ADAL" clId="{1F6C7226-CCBB-4309-A4A7-DB0CD44712E1}" dt="2022-11-29T12:39:37.686" v="70"/>
          <ac:spMkLst>
            <pc:docMk/>
            <pc:sldMk cId="2588363783" sldId="703"/>
            <ac:spMk id="52" creationId="{E433F2BD-2862-441D-A1BA-8D331BED6B27}"/>
          </ac:spMkLst>
        </pc:spChg>
        <pc:spChg chg="add mod">
          <ac:chgData name="CUMMINS, TADGH" userId="4f36f96b-8b9b-4b9e-aed0-6e2eef7563e2" providerId="ADAL" clId="{1F6C7226-CCBB-4309-A4A7-DB0CD44712E1}" dt="2022-11-29T12:39:37.686" v="70"/>
          <ac:spMkLst>
            <pc:docMk/>
            <pc:sldMk cId="2588363783" sldId="703"/>
            <ac:spMk id="54" creationId="{7BA30055-7937-4530-857B-AC25C4F1587F}"/>
          </ac:spMkLst>
        </pc:spChg>
        <pc:spChg chg="add mod">
          <ac:chgData name="CUMMINS, TADGH" userId="4f36f96b-8b9b-4b9e-aed0-6e2eef7563e2" providerId="ADAL" clId="{1F6C7226-CCBB-4309-A4A7-DB0CD44712E1}" dt="2022-11-29T12:39:37.686" v="70"/>
          <ac:spMkLst>
            <pc:docMk/>
            <pc:sldMk cId="2588363783" sldId="703"/>
            <ac:spMk id="55" creationId="{12AA2DE9-E115-4279-AB78-77456EA4AB9A}"/>
          </ac:spMkLst>
        </pc:spChg>
        <pc:spChg chg="add mod">
          <ac:chgData name="CUMMINS, TADGH" userId="4f36f96b-8b9b-4b9e-aed0-6e2eef7563e2" providerId="ADAL" clId="{1F6C7226-CCBB-4309-A4A7-DB0CD44712E1}" dt="2022-11-29T12:39:37.686" v="70"/>
          <ac:spMkLst>
            <pc:docMk/>
            <pc:sldMk cId="2588363783" sldId="703"/>
            <ac:spMk id="56" creationId="{B2984FE5-B807-44DF-B792-72D4CFFA9C9B}"/>
          </ac:spMkLst>
        </pc:spChg>
        <pc:spChg chg="add mod">
          <ac:chgData name="CUMMINS, TADGH" userId="4f36f96b-8b9b-4b9e-aed0-6e2eef7563e2" providerId="ADAL" clId="{1F6C7226-CCBB-4309-A4A7-DB0CD44712E1}" dt="2022-11-29T12:39:37.686" v="70"/>
          <ac:spMkLst>
            <pc:docMk/>
            <pc:sldMk cId="2588363783" sldId="703"/>
            <ac:spMk id="57" creationId="{664EB194-70E6-4ABC-BF96-1161DA39F3E2}"/>
          </ac:spMkLst>
        </pc:spChg>
        <pc:spChg chg="add mod">
          <ac:chgData name="CUMMINS, TADGH" userId="4f36f96b-8b9b-4b9e-aed0-6e2eef7563e2" providerId="ADAL" clId="{1F6C7226-CCBB-4309-A4A7-DB0CD44712E1}" dt="2022-11-29T12:39:37.686" v="70"/>
          <ac:spMkLst>
            <pc:docMk/>
            <pc:sldMk cId="2588363783" sldId="703"/>
            <ac:spMk id="58" creationId="{F6BAEE92-65EE-46CF-938F-9E7390288F84}"/>
          </ac:spMkLst>
        </pc:spChg>
        <pc:spChg chg="add mod">
          <ac:chgData name="CUMMINS, TADGH" userId="4f36f96b-8b9b-4b9e-aed0-6e2eef7563e2" providerId="ADAL" clId="{1F6C7226-CCBB-4309-A4A7-DB0CD44712E1}" dt="2022-11-29T12:39:37.686" v="70"/>
          <ac:spMkLst>
            <pc:docMk/>
            <pc:sldMk cId="2588363783" sldId="703"/>
            <ac:spMk id="59" creationId="{D72E7B19-3AF0-4B54-BC00-068793BB8359}"/>
          </ac:spMkLst>
        </pc:spChg>
        <pc:spChg chg="add mod">
          <ac:chgData name="CUMMINS, TADGH" userId="4f36f96b-8b9b-4b9e-aed0-6e2eef7563e2" providerId="ADAL" clId="{1F6C7226-CCBB-4309-A4A7-DB0CD44712E1}" dt="2022-11-29T12:39:37.686" v="70"/>
          <ac:spMkLst>
            <pc:docMk/>
            <pc:sldMk cId="2588363783" sldId="703"/>
            <ac:spMk id="60" creationId="{86948EF2-7036-472C-AE7C-68E9D6CC564A}"/>
          </ac:spMkLst>
        </pc:spChg>
        <pc:spChg chg="add mod">
          <ac:chgData name="CUMMINS, TADGH" userId="4f36f96b-8b9b-4b9e-aed0-6e2eef7563e2" providerId="ADAL" clId="{1F6C7226-CCBB-4309-A4A7-DB0CD44712E1}" dt="2022-11-29T12:39:37.686" v="70"/>
          <ac:spMkLst>
            <pc:docMk/>
            <pc:sldMk cId="2588363783" sldId="703"/>
            <ac:spMk id="62" creationId="{AB14BA32-CD01-4A65-8610-0ECC69097355}"/>
          </ac:spMkLst>
        </pc:spChg>
        <pc:spChg chg="add mod">
          <ac:chgData name="CUMMINS, TADGH" userId="4f36f96b-8b9b-4b9e-aed0-6e2eef7563e2" providerId="ADAL" clId="{1F6C7226-CCBB-4309-A4A7-DB0CD44712E1}" dt="2022-11-29T12:39:37.686" v="70"/>
          <ac:spMkLst>
            <pc:docMk/>
            <pc:sldMk cId="2588363783" sldId="703"/>
            <ac:spMk id="63" creationId="{0D62EF58-F650-4976-B511-C0B6A45A4E9A}"/>
          </ac:spMkLst>
        </pc:spChg>
        <pc:spChg chg="add mod">
          <ac:chgData name="CUMMINS, TADGH" userId="4f36f96b-8b9b-4b9e-aed0-6e2eef7563e2" providerId="ADAL" clId="{1F6C7226-CCBB-4309-A4A7-DB0CD44712E1}" dt="2022-11-29T12:39:37.686" v="70"/>
          <ac:spMkLst>
            <pc:docMk/>
            <pc:sldMk cId="2588363783" sldId="703"/>
            <ac:spMk id="64" creationId="{87441AA5-FB94-424D-A4C8-9E0FBDAA06F5}"/>
          </ac:spMkLst>
        </pc:spChg>
        <pc:spChg chg="add mod">
          <ac:chgData name="CUMMINS, TADGH" userId="4f36f96b-8b9b-4b9e-aed0-6e2eef7563e2" providerId="ADAL" clId="{1F6C7226-CCBB-4309-A4A7-DB0CD44712E1}" dt="2022-11-29T12:39:37.686" v="70"/>
          <ac:spMkLst>
            <pc:docMk/>
            <pc:sldMk cId="2588363783" sldId="703"/>
            <ac:spMk id="67" creationId="{8E091D4C-8E97-4EF5-8091-781564573944}"/>
          </ac:spMkLst>
        </pc:spChg>
        <pc:spChg chg="add mod">
          <ac:chgData name="CUMMINS, TADGH" userId="4f36f96b-8b9b-4b9e-aed0-6e2eef7563e2" providerId="ADAL" clId="{1F6C7226-CCBB-4309-A4A7-DB0CD44712E1}" dt="2022-11-29T12:39:37.686" v="70"/>
          <ac:spMkLst>
            <pc:docMk/>
            <pc:sldMk cId="2588363783" sldId="703"/>
            <ac:spMk id="68" creationId="{7279336D-4044-4F3F-A56F-3AB8E26A52EC}"/>
          </ac:spMkLst>
        </pc:spChg>
        <pc:spChg chg="add mod">
          <ac:chgData name="CUMMINS, TADGH" userId="4f36f96b-8b9b-4b9e-aed0-6e2eef7563e2" providerId="ADAL" clId="{1F6C7226-CCBB-4309-A4A7-DB0CD44712E1}" dt="2022-11-29T12:39:54.905" v="77"/>
          <ac:spMkLst>
            <pc:docMk/>
            <pc:sldMk cId="2588363783" sldId="703"/>
            <ac:spMk id="73" creationId="{E433F2BD-2862-441D-A1BA-8D331BED6B27}"/>
          </ac:spMkLst>
        </pc:spChg>
        <pc:spChg chg="add mod">
          <ac:chgData name="CUMMINS, TADGH" userId="4f36f96b-8b9b-4b9e-aed0-6e2eef7563e2" providerId="ADAL" clId="{1F6C7226-CCBB-4309-A4A7-DB0CD44712E1}" dt="2022-11-29T12:39:54.905" v="77"/>
          <ac:spMkLst>
            <pc:docMk/>
            <pc:sldMk cId="2588363783" sldId="703"/>
            <ac:spMk id="75" creationId="{7BA30055-7937-4530-857B-AC25C4F1587F}"/>
          </ac:spMkLst>
        </pc:spChg>
        <pc:spChg chg="add mod">
          <ac:chgData name="CUMMINS, TADGH" userId="4f36f96b-8b9b-4b9e-aed0-6e2eef7563e2" providerId="ADAL" clId="{1F6C7226-CCBB-4309-A4A7-DB0CD44712E1}" dt="2022-11-29T12:39:54.905" v="77"/>
          <ac:spMkLst>
            <pc:docMk/>
            <pc:sldMk cId="2588363783" sldId="703"/>
            <ac:spMk id="76" creationId="{12AA2DE9-E115-4279-AB78-77456EA4AB9A}"/>
          </ac:spMkLst>
        </pc:spChg>
        <pc:spChg chg="add mod">
          <ac:chgData name="CUMMINS, TADGH" userId="4f36f96b-8b9b-4b9e-aed0-6e2eef7563e2" providerId="ADAL" clId="{1F6C7226-CCBB-4309-A4A7-DB0CD44712E1}" dt="2022-11-29T12:39:54.905" v="77"/>
          <ac:spMkLst>
            <pc:docMk/>
            <pc:sldMk cId="2588363783" sldId="703"/>
            <ac:spMk id="77" creationId="{B2984FE5-B807-44DF-B792-72D4CFFA9C9B}"/>
          </ac:spMkLst>
        </pc:spChg>
        <pc:spChg chg="add mod">
          <ac:chgData name="CUMMINS, TADGH" userId="4f36f96b-8b9b-4b9e-aed0-6e2eef7563e2" providerId="ADAL" clId="{1F6C7226-CCBB-4309-A4A7-DB0CD44712E1}" dt="2022-11-29T12:39:54.905" v="77"/>
          <ac:spMkLst>
            <pc:docMk/>
            <pc:sldMk cId="2588363783" sldId="703"/>
            <ac:spMk id="78" creationId="{664EB194-70E6-4ABC-BF96-1161DA39F3E2}"/>
          </ac:spMkLst>
        </pc:spChg>
        <pc:spChg chg="add mod">
          <ac:chgData name="CUMMINS, TADGH" userId="4f36f96b-8b9b-4b9e-aed0-6e2eef7563e2" providerId="ADAL" clId="{1F6C7226-CCBB-4309-A4A7-DB0CD44712E1}" dt="2022-11-29T12:39:54.905" v="77"/>
          <ac:spMkLst>
            <pc:docMk/>
            <pc:sldMk cId="2588363783" sldId="703"/>
            <ac:spMk id="79" creationId="{F6BAEE92-65EE-46CF-938F-9E7390288F84}"/>
          </ac:spMkLst>
        </pc:spChg>
        <pc:spChg chg="add mod">
          <ac:chgData name="CUMMINS, TADGH" userId="4f36f96b-8b9b-4b9e-aed0-6e2eef7563e2" providerId="ADAL" clId="{1F6C7226-CCBB-4309-A4A7-DB0CD44712E1}" dt="2022-11-29T12:39:54.905" v="77"/>
          <ac:spMkLst>
            <pc:docMk/>
            <pc:sldMk cId="2588363783" sldId="703"/>
            <ac:spMk id="80" creationId="{D72E7B19-3AF0-4B54-BC00-068793BB8359}"/>
          </ac:spMkLst>
        </pc:spChg>
        <pc:spChg chg="add mod">
          <ac:chgData name="CUMMINS, TADGH" userId="4f36f96b-8b9b-4b9e-aed0-6e2eef7563e2" providerId="ADAL" clId="{1F6C7226-CCBB-4309-A4A7-DB0CD44712E1}" dt="2022-11-29T12:39:54.905" v="77"/>
          <ac:spMkLst>
            <pc:docMk/>
            <pc:sldMk cId="2588363783" sldId="703"/>
            <ac:spMk id="81" creationId="{86948EF2-7036-472C-AE7C-68E9D6CC564A}"/>
          </ac:spMkLst>
        </pc:spChg>
        <pc:spChg chg="add mod">
          <ac:chgData name="CUMMINS, TADGH" userId="4f36f96b-8b9b-4b9e-aed0-6e2eef7563e2" providerId="ADAL" clId="{1F6C7226-CCBB-4309-A4A7-DB0CD44712E1}" dt="2022-11-29T12:39:54.905" v="77"/>
          <ac:spMkLst>
            <pc:docMk/>
            <pc:sldMk cId="2588363783" sldId="703"/>
            <ac:spMk id="83" creationId="{AB14BA32-CD01-4A65-8610-0ECC69097355}"/>
          </ac:spMkLst>
        </pc:spChg>
        <pc:spChg chg="add mod">
          <ac:chgData name="CUMMINS, TADGH" userId="4f36f96b-8b9b-4b9e-aed0-6e2eef7563e2" providerId="ADAL" clId="{1F6C7226-CCBB-4309-A4A7-DB0CD44712E1}" dt="2022-11-29T12:39:54.905" v="77"/>
          <ac:spMkLst>
            <pc:docMk/>
            <pc:sldMk cId="2588363783" sldId="703"/>
            <ac:spMk id="84" creationId="{0D62EF58-F650-4976-B511-C0B6A45A4E9A}"/>
          </ac:spMkLst>
        </pc:spChg>
        <pc:spChg chg="add mod">
          <ac:chgData name="CUMMINS, TADGH" userId="4f36f96b-8b9b-4b9e-aed0-6e2eef7563e2" providerId="ADAL" clId="{1F6C7226-CCBB-4309-A4A7-DB0CD44712E1}" dt="2022-11-29T12:39:54.905" v="77"/>
          <ac:spMkLst>
            <pc:docMk/>
            <pc:sldMk cId="2588363783" sldId="703"/>
            <ac:spMk id="85" creationId="{87441AA5-FB94-424D-A4C8-9E0FBDAA06F5}"/>
          </ac:spMkLst>
        </pc:spChg>
        <pc:spChg chg="add mod">
          <ac:chgData name="CUMMINS, TADGH" userId="4f36f96b-8b9b-4b9e-aed0-6e2eef7563e2" providerId="ADAL" clId="{1F6C7226-CCBB-4309-A4A7-DB0CD44712E1}" dt="2022-11-29T12:39:54.905" v="77"/>
          <ac:spMkLst>
            <pc:docMk/>
            <pc:sldMk cId="2588363783" sldId="703"/>
            <ac:spMk id="88" creationId="{8E091D4C-8E97-4EF5-8091-781564573944}"/>
          </ac:spMkLst>
        </pc:spChg>
        <pc:spChg chg="add mod">
          <ac:chgData name="CUMMINS, TADGH" userId="4f36f96b-8b9b-4b9e-aed0-6e2eef7563e2" providerId="ADAL" clId="{1F6C7226-CCBB-4309-A4A7-DB0CD44712E1}" dt="2022-11-29T12:39:54.905" v="77"/>
          <ac:spMkLst>
            <pc:docMk/>
            <pc:sldMk cId="2588363783" sldId="703"/>
            <ac:spMk id="89" creationId="{7279336D-4044-4F3F-A56F-3AB8E26A52EC}"/>
          </ac:spMkLst>
        </pc:spChg>
        <pc:spChg chg="add mod">
          <ac:chgData name="CUMMINS, TADGH" userId="4f36f96b-8b9b-4b9e-aed0-6e2eef7563e2" providerId="ADAL" clId="{1F6C7226-CCBB-4309-A4A7-DB0CD44712E1}" dt="2022-11-29T12:40:03.336" v="81"/>
          <ac:spMkLst>
            <pc:docMk/>
            <pc:sldMk cId="2588363783" sldId="703"/>
            <ac:spMk id="94" creationId="{E433F2BD-2862-441D-A1BA-8D331BED6B27}"/>
          </ac:spMkLst>
        </pc:spChg>
        <pc:spChg chg="add mod">
          <ac:chgData name="CUMMINS, TADGH" userId="4f36f96b-8b9b-4b9e-aed0-6e2eef7563e2" providerId="ADAL" clId="{1F6C7226-CCBB-4309-A4A7-DB0CD44712E1}" dt="2022-11-29T12:40:03.336" v="81"/>
          <ac:spMkLst>
            <pc:docMk/>
            <pc:sldMk cId="2588363783" sldId="703"/>
            <ac:spMk id="96" creationId="{7BA30055-7937-4530-857B-AC25C4F1587F}"/>
          </ac:spMkLst>
        </pc:spChg>
        <pc:spChg chg="add mod">
          <ac:chgData name="CUMMINS, TADGH" userId="4f36f96b-8b9b-4b9e-aed0-6e2eef7563e2" providerId="ADAL" clId="{1F6C7226-CCBB-4309-A4A7-DB0CD44712E1}" dt="2022-11-29T12:40:03.336" v="81"/>
          <ac:spMkLst>
            <pc:docMk/>
            <pc:sldMk cId="2588363783" sldId="703"/>
            <ac:spMk id="97" creationId="{12AA2DE9-E115-4279-AB78-77456EA4AB9A}"/>
          </ac:spMkLst>
        </pc:spChg>
        <pc:spChg chg="add mod">
          <ac:chgData name="CUMMINS, TADGH" userId="4f36f96b-8b9b-4b9e-aed0-6e2eef7563e2" providerId="ADAL" clId="{1F6C7226-CCBB-4309-A4A7-DB0CD44712E1}" dt="2022-11-29T12:40:03.336" v="81"/>
          <ac:spMkLst>
            <pc:docMk/>
            <pc:sldMk cId="2588363783" sldId="703"/>
            <ac:spMk id="98" creationId="{B2984FE5-B807-44DF-B792-72D4CFFA9C9B}"/>
          </ac:spMkLst>
        </pc:spChg>
        <pc:spChg chg="add mod">
          <ac:chgData name="CUMMINS, TADGH" userId="4f36f96b-8b9b-4b9e-aed0-6e2eef7563e2" providerId="ADAL" clId="{1F6C7226-CCBB-4309-A4A7-DB0CD44712E1}" dt="2022-11-29T12:40:03.336" v="81"/>
          <ac:spMkLst>
            <pc:docMk/>
            <pc:sldMk cId="2588363783" sldId="703"/>
            <ac:spMk id="99" creationId="{664EB194-70E6-4ABC-BF96-1161DA39F3E2}"/>
          </ac:spMkLst>
        </pc:spChg>
        <pc:spChg chg="add mod">
          <ac:chgData name="CUMMINS, TADGH" userId="4f36f96b-8b9b-4b9e-aed0-6e2eef7563e2" providerId="ADAL" clId="{1F6C7226-CCBB-4309-A4A7-DB0CD44712E1}" dt="2022-11-29T12:40:03.336" v="81"/>
          <ac:spMkLst>
            <pc:docMk/>
            <pc:sldMk cId="2588363783" sldId="703"/>
            <ac:spMk id="100" creationId="{F6BAEE92-65EE-46CF-938F-9E7390288F84}"/>
          </ac:spMkLst>
        </pc:spChg>
        <pc:spChg chg="add mod">
          <ac:chgData name="CUMMINS, TADGH" userId="4f36f96b-8b9b-4b9e-aed0-6e2eef7563e2" providerId="ADAL" clId="{1F6C7226-CCBB-4309-A4A7-DB0CD44712E1}" dt="2022-11-29T12:40:03.336" v="81"/>
          <ac:spMkLst>
            <pc:docMk/>
            <pc:sldMk cId="2588363783" sldId="703"/>
            <ac:spMk id="101" creationId="{D72E7B19-3AF0-4B54-BC00-068793BB8359}"/>
          </ac:spMkLst>
        </pc:spChg>
        <pc:spChg chg="add mod">
          <ac:chgData name="CUMMINS, TADGH" userId="4f36f96b-8b9b-4b9e-aed0-6e2eef7563e2" providerId="ADAL" clId="{1F6C7226-CCBB-4309-A4A7-DB0CD44712E1}" dt="2022-11-29T12:40:03.336" v="81"/>
          <ac:spMkLst>
            <pc:docMk/>
            <pc:sldMk cId="2588363783" sldId="703"/>
            <ac:spMk id="102" creationId="{86948EF2-7036-472C-AE7C-68E9D6CC564A}"/>
          </ac:spMkLst>
        </pc:spChg>
        <pc:spChg chg="add mod">
          <ac:chgData name="CUMMINS, TADGH" userId="4f36f96b-8b9b-4b9e-aed0-6e2eef7563e2" providerId="ADAL" clId="{1F6C7226-CCBB-4309-A4A7-DB0CD44712E1}" dt="2022-11-29T12:40:03.336" v="81"/>
          <ac:spMkLst>
            <pc:docMk/>
            <pc:sldMk cId="2588363783" sldId="703"/>
            <ac:spMk id="104" creationId="{AB14BA32-CD01-4A65-8610-0ECC69097355}"/>
          </ac:spMkLst>
        </pc:spChg>
        <pc:spChg chg="add mod">
          <ac:chgData name="CUMMINS, TADGH" userId="4f36f96b-8b9b-4b9e-aed0-6e2eef7563e2" providerId="ADAL" clId="{1F6C7226-CCBB-4309-A4A7-DB0CD44712E1}" dt="2022-11-29T12:40:03.336" v="81"/>
          <ac:spMkLst>
            <pc:docMk/>
            <pc:sldMk cId="2588363783" sldId="703"/>
            <ac:spMk id="105" creationId="{0D62EF58-F650-4976-B511-C0B6A45A4E9A}"/>
          </ac:spMkLst>
        </pc:spChg>
        <pc:spChg chg="add mod">
          <ac:chgData name="CUMMINS, TADGH" userId="4f36f96b-8b9b-4b9e-aed0-6e2eef7563e2" providerId="ADAL" clId="{1F6C7226-CCBB-4309-A4A7-DB0CD44712E1}" dt="2022-11-29T12:40:03.336" v="81"/>
          <ac:spMkLst>
            <pc:docMk/>
            <pc:sldMk cId="2588363783" sldId="703"/>
            <ac:spMk id="106" creationId="{87441AA5-FB94-424D-A4C8-9E0FBDAA06F5}"/>
          </ac:spMkLst>
        </pc:spChg>
        <pc:spChg chg="add mod">
          <ac:chgData name="CUMMINS, TADGH" userId="4f36f96b-8b9b-4b9e-aed0-6e2eef7563e2" providerId="ADAL" clId="{1F6C7226-CCBB-4309-A4A7-DB0CD44712E1}" dt="2022-11-29T12:40:03.336" v="81"/>
          <ac:spMkLst>
            <pc:docMk/>
            <pc:sldMk cId="2588363783" sldId="703"/>
            <ac:spMk id="109" creationId="{8E091D4C-8E97-4EF5-8091-781564573944}"/>
          </ac:spMkLst>
        </pc:spChg>
        <pc:spChg chg="add mod">
          <ac:chgData name="CUMMINS, TADGH" userId="4f36f96b-8b9b-4b9e-aed0-6e2eef7563e2" providerId="ADAL" clId="{1F6C7226-CCBB-4309-A4A7-DB0CD44712E1}" dt="2022-11-29T12:40:03.336" v="81"/>
          <ac:spMkLst>
            <pc:docMk/>
            <pc:sldMk cId="2588363783" sldId="703"/>
            <ac:spMk id="110" creationId="{7279336D-4044-4F3F-A56F-3AB8E26A52EC}"/>
          </ac:spMkLst>
        </pc:spChg>
        <pc:spChg chg="add mod">
          <ac:chgData name="CUMMINS, TADGH" userId="4f36f96b-8b9b-4b9e-aed0-6e2eef7563e2" providerId="ADAL" clId="{1F6C7226-CCBB-4309-A4A7-DB0CD44712E1}" dt="2022-11-30T10:28:49.533" v="628" actId="20577"/>
          <ac:spMkLst>
            <pc:docMk/>
            <pc:sldMk cId="2588363783" sldId="703"/>
            <ac:spMk id="114" creationId="{06A9EA2B-9A16-4E43-B656-60383883E55E}"/>
          </ac:spMkLst>
        </pc:spChg>
        <pc:spChg chg="add mod">
          <ac:chgData name="CUMMINS, TADGH" userId="4f36f96b-8b9b-4b9e-aed0-6e2eef7563e2" providerId="ADAL" clId="{1F6C7226-CCBB-4309-A4A7-DB0CD44712E1}" dt="2022-11-29T17:02:31.237" v="90"/>
          <ac:spMkLst>
            <pc:docMk/>
            <pc:sldMk cId="2588363783" sldId="703"/>
            <ac:spMk id="119" creationId="{EF808916-A36D-4389-AD5A-12FE31AD7974}"/>
          </ac:spMkLst>
        </pc:spChg>
        <pc:spChg chg="add mod">
          <ac:chgData name="CUMMINS, TADGH" userId="4f36f96b-8b9b-4b9e-aed0-6e2eef7563e2" providerId="ADAL" clId="{1F6C7226-CCBB-4309-A4A7-DB0CD44712E1}" dt="2022-11-29T17:02:31.237" v="90"/>
          <ac:spMkLst>
            <pc:docMk/>
            <pc:sldMk cId="2588363783" sldId="703"/>
            <ac:spMk id="121" creationId="{54B3DA54-BFDD-4272-92D6-64DE24639FFA}"/>
          </ac:spMkLst>
        </pc:spChg>
        <pc:spChg chg="add mod">
          <ac:chgData name="CUMMINS, TADGH" userId="4f36f96b-8b9b-4b9e-aed0-6e2eef7563e2" providerId="ADAL" clId="{1F6C7226-CCBB-4309-A4A7-DB0CD44712E1}" dt="2022-11-29T17:02:31.237" v="90"/>
          <ac:spMkLst>
            <pc:docMk/>
            <pc:sldMk cId="2588363783" sldId="703"/>
            <ac:spMk id="122" creationId="{70633FAF-C599-44E8-80F8-B6B2F8464A85}"/>
          </ac:spMkLst>
        </pc:spChg>
        <pc:spChg chg="add mod">
          <ac:chgData name="CUMMINS, TADGH" userId="4f36f96b-8b9b-4b9e-aed0-6e2eef7563e2" providerId="ADAL" clId="{1F6C7226-CCBB-4309-A4A7-DB0CD44712E1}" dt="2022-11-29T17:02:31.237" v="90"/>
          <ac:spMkLst>
            <pc:docMk/>
            <pc:sldMk cId="2588363783" sldId="703"/>
            <ac:spMk id="123" creationId="{89981317-7DD9-4274-A77B-F5F8A5E7FB64}"/>
          </ac:spMkLst>
        </pc:spChg>
        <pc:spChg chg="add mod">
          <ac:chgData name="CUMMINS, TADGH" userId="4f36f96b-8b9b-4b9e-aed0-6e2eef7563e2" providerId="ADAL" clId="{1F6C7226-CCBB-4309-A4A7-DB0CD44712E1}" dt="2022-11-29T17:02:31.237" v="90"/>
          <ac:spMkLst>
            <pc:docMk/>
            <pc:sldMk cId="2588363783" sldId="703"/>
            <ac:spMk id="124" creationId="{929C31D0-D754-4901-BA9F-A4FF59F21B52}"/>
          </ac:spMkLst>
        </pc:spChg>
        <pc:spChg chg="add mod">
          <ac:chgData name="CUMMINS, TADGH" userId="4f36f96b-8b9b-4b9e-aed0-6e2eef7563e2" providerId="ADAL" clId="{1F6C7226-CCBB-4309-A4A7-DB0CD44712E1}" dt="2022-11-29T17:02:31.237" v="90"/>
          <ac:spMkLst>
            <pc:docMk/>
            <pc:sldMk cId="2588363783" sldId="703"/>
            <ac:spMk id="125" creationId="{3FC7B452-D090-4780-BF2C-6F8FA07D9342}"/>
          </ac:spMkLst>
        </pc:spChg>
        <pc:spChg chg="add mod">
          <ac:chgData name="CUMMINS, TADGH" userId="4f36f96b-8b9b-4b9e-aed0-6e2eef7563e2" providerId="ADAL" clId="{1F6C7226-CCBB-4309-A4A7-DB0CD44712E1}" dt="2022-11-29T17:02:31.237" v="90"/>
          <ac:spMkLst>
            <pc:docMk/>
            <pc:sldMk cId="2588363783" sldId="703"/>
            <ac:spMk id="126" creationId="{52261ABC-8DE7-4DBF-AD7F-312E2C302ADA}"/>
          </ac:spMkLst>
        </pc:spChg>
        <pc:spChg chg="add mod">
          <ac:chgData name="CUMMINS, TADGH" userId="4f36f96b-8b9b-4b9e-aed0-6e2eef7563e2" providerId="ADAL" clId="{1F6C7226-CCBB-4309-A4A7-DB0CD44712E1}" dt="2022-11-29T17:02:31.237" v="90"/>
          <ac:spMkLst>
            <pc:docMk/>
            <pc:sldMk cId="2588363783" sldId="703"/>
            <ac:spMk id="127" creationId="{DBE80095-AAE0-4D24-87DD-D0812169BF25}"/>
          </ac:spMkLst>
        </pc:spChg>
        <pc:spChg chg="add mod">
          <ac:chgData name="CUMMINS, TADGH" userId="4f36f96b-8b9b-4b9e-aed0-6e2eef7563e2" providerId="ADAL" clId="{1F6C7226-CCBB-4309-A4A7-DB0CD44712E1}" dt="2022-11-29T17:02:31.237" v="90"/>
          <ac:spMkLst>
            <pc:docMk/>
            <pc:sldMk cId="2588363783" sldId="703"/>
            <ac:spMk id="129" creationId="{F9E3F48D-1778-4199-8B54-9F4C84FDDDFD}"/>
          </ac:spMkLst>
        </pc:spChg>
        <pc:spChg chg="add mod">
          <ac:chgData name="CUMMINS, TADGH" userId="4f36f96b-8b9b-4b9e-aed0-6e2eef7563e2" providerId="ADAL" clId="{1F6C7226-CCBB-4309-A4A7-DB0CD44712E1}" dt="2022-11-29T17:02:31.237" v="90"/>
          <ac:spMkLst>
            <pc:docMk/>
            <pc:sldMk cId="2588363783" sldId="703"/>
            <ac:spMk id="130" creationId="{E88D1F43-F198-41F3-99CF-32EB2F7FEA36}"/>
          </ac:spMkLst>
        </pc:spChg>
        <pc:spChg chg="add mod">
          <ac:chgData name="CUMMINS, TADGH" userId="4f36f96b-8b9b-4b9e-aed0-6e2eef7563e2" providerId="ADAL" clId="{1F6C7226-CCBB-4309-A4A7-DB0CD44712E1}" dt="2022-11-29T17:02:31.237" v="90"/>
          <ac:spMkLst>
            <pc:docMk/>
            <pc:sldMk cId="2588363783" sldId="703"/>
            <ac:spMk id="131" creationId="{56607546-F1E5-4894-982D-13F0E577FC11}"/>
          </ac:spMkLst>
        </pc:spChg>
        <pc:spChg chg="add mod">
          <ac:chgData name="CUMMINS, TADGH" userId="4f36f96b-8b9b-4b9e-aed0-6e2eef7563e2" providerId="ADAL" clId="{1F6C7226-CCBB-4309-A4A7-DB0CD44712E1}" dt="2022-11-29T17:02:31.237" v="90"/>
          <ac:spMkLst>
            <pc:docMk/>
            <pc:sldMk cId="2588363783" sldId="703"/>
            <ac:spMk id="134" creationId="{265A2C6F-59D0-41F9-B941-838506C186E7}"/>
          </ac:spMkLst>
        </pc:spChg>
        <pc:spChg chg="add mod">
          <ac:chgData name="CUMMINS, TADGH" userId="4f36f96b-8b9b-4b9e-aed0-6e2eef7563e2" providerId="ADAL" clId="{1F6C7226-CCBB-4309-A4A7-DB0CD44712E1}" dt="2022-11-29T17:02:31.237" v="90"/>
          <ac:spMkLst>
            <pc:docMk/>
            <pc:sldMk cId="2588363783" sldId="703"/>
            <ac:spMk id="135" creationId="{99988CE4-82A9-402D-B833-3D2CF0C7ACBE}"/>
          </ac:spMkLst>
        </pc:spChg>
        <pc:spChg chg="add mod">
          <ac:chgData name="CUMMINS, TADGH" userId="4f36f96b-8b9b-4b9e-aed0-6e2eef7563e2" providerId="ADAL" clId="{1F6C7226-CCBB-4309-A4A7-DB0CD44712E1}" dt="2022-11-29T17:04:19.064" v="99"/>
          <ac:spMkLst>
            <pc:docMk/>
            <pc:sldMk cId="2588363783" sldId="703"/>
            <ac:spMk id="141" creationId="{EF808916-A36D-4389-AD5A-12FE31AD7974}"/>
          </ac:spMkLst>
        </pc:spChg>
        <pc:spChg chg="add mod">
          <ac:chgData name="CUMMINS, TADGH" userId="4f36f96b-8b9b-4b9e-aed0-6e2eef7563e2" providerId="ADAL" clId="{1F6C7226-CCBB-4309-A4A7-DB0CD44712E1}" dt="2022-11-29T17:04:19.064" v="99"/>
          <ac:spMkLst>
            <pc:docMk/>
            <pc:sldMk cId="2588363783" sldId="703"/>
            <ac:spMk id="143" creationId="{54B3DA54-BFDD-4272-92D6-64DE24639FFA}"/>
          </ac:spMkLst>
        </pc:spChg>
        <pc:spChg chg="add mod">
          <ac:chgData name="CUMMINS, TADGH" userId="4f36f96b-8b9b-4b9e-aed0-6e2eef7563e2" providerId="ADAL" clId="{1F6C7226-CCBB-4309-A4A7-DB0CD44712E1}" dt="2022-11-29T17:04:19.064" v="99"/>
          <ac:spMkLst>
            <pc:docMk/>
            <pc:sldMk cId="2588363783" sldId="703"/>
            <ac:spMk id="144" creationId="{70633FAF-C599-44E8-80F8-B6B2F8464A85}"/>
          </ac:spMkLst>
        </pc:spChg>
        <pc:spChg chg="add mod">
          <ac:chgData name="CUMMINS, TADGH" userId="4f36f96b-8b9b-4b9e-aed0-6e2eef7563e2" providerId="ADAL" clId="{1F6C7226-CCBB-4309-A4A7-DB0CD44712E1}" dt="2022-11-29T17:04:19.064" v="99"/>
          <ac:spMkLst>
            <pc:docMk/>
            <pc:sldMk cId="2588363783" sldId="703"/>
            <ac:spMk id="145" creationId="{89981317-7DD9-4274-A77B-F5F8A5E7FB64}"/>
          </ac:spMkLst>
        </pc:spChg>
        <pc:spChg chg="add mod">
          <ac:chgData name="CUMMINS, TADGH" userId="4f36f96b-8b9b-4b9e-aed0-6e2eef7563e2" providerId="ADAL" clId="{1F6C7226-CCBB-4309-A4A7-DB0CD44712E1}" dt="2022-11-29T17:04:19.064" v="99"/>
          <ac:spMkLst>
            <pc:docMk/>
            <pc:sldMk cId="2588363783" sldId="703"/>
            <ac:spMk id="146" creationId="{929C31D0-D754-4901-BA9F-A4FF59F21B52}"/>
          </ac:spMkLst>
        </pc:spChg>
        <pc:spChg chg="add mod">
          <ac:chgData name="CUMMINS, TADGH" userId="4f36f96b-8b9b-4b9e-aed0-6e2eef7563e2" providerId="ADAL" clId="{1F6C7226-CCBB-4309-A4A7-DB0CD44712E1}" dt="2022-11-29T17:04:19.064" v="99"/>
          <ac:spMkLst>
            <pc:docMk/>
            <pc:sldMk cId="2588363783" sldId="703"/>
            <ac:spMk id="147" creationId="{3FC7B452-D090-4780-BF2C-6F8FA07D9342}"/>
          </ac:spMkLst>
        </pc:spChg>
        <pc:spChg chg="add mod">
          <ac:chgData name="CUMMINS, TADGH" userId="4f36f96b-8b9b-4b9e-aed0-6e2eef7563e2" providerId="ADAL" clId="{1F6C7226-CCBB-4309-A4A7-DB0CD44712E1}" dt="2022-11-29T17:04:19.064" v="99"/>
          <ac:spMkLst>
            <pc:docMk/>
            <pc:sldMk cId="2588363783" sldId="703"/>
            <ac:spMk id="148" creationId="{52261ABC-8DE7-4DBF-AD7F-312E2C302ADA}"/>
          </ac:spMkLst>
        </pc:spChg>
        <pc:spChg chg="add mod">
          <ac:chgData name="CUMMINS, TADGH" userId="4f36f96b-8b9b-4b9e-aed0-6e2eef7563e2" providerId="ADAL" clId="{1F6C7226-CCBB-4309-A4A7-DB0CD44712E1}" dt="2022-11-29T17:04:19.064" v="99"/>
          <ac:spMkLst>
            <pc:docMk/>
            <pc:sldMk cId="2588363783" sldId="703"/>
            <ac:spMk id="149" creationId="{DBE80095-AAE0-4D24-87DD-D0812169BF25}"/>
          </ac:spMkLst>
        </pc:spChg>
        <pc:spChg chg="add mod">
          <ac:chgData name="CUMMINS, TADGH" userId="4f36f96b-8b9b-4b9e-aed0-6e2eef7563e2" providerId="ADAL" clId="{1F6C7226-CCBB-4309-A4A7-DB0CD44712E1}" dt="2022-11-29T17:04:19.064" v="99"/>
          <ac:spMkLst>
            <pc:docMk/>
            <pc:sldMk cId="2588363783" sldId="703"/>
            <ac:spMk id="151" creationId="{F9E3F48D-1778-4199-8B54-9F4C84FDDDFD}"/>
          </ac:spMkLst>
        </pc:spChg>
        <pc:spChg chg="add mod">
          <ac:chgData name="CUMMINS, TADGH" userId="4f36f96b-8b9b-4b9e-aed0-6e2eef7563e2" providerId="ADAL" clId="{1F6C7226-CCBB-4309-A4A7-DB0CD44712E1}" dt="2022-11-29T17:04:19.064" v="99"/>
          <ac:spMkLst>
            <pc:docMk/>
            <pc:sldMk cId="2588363783" sldId="703"/>
            <ac:spMk id="152" creationId="{E88D1F43-F198-41F3-99CF-32EB2F7FEA36}"/>
          </ac:spMkLst>
        </pc:spChg>
        <pc:spChg chg="add mod">
          <ac:chgData name="CUMMINS, TADGH" userId="4f36f96b-8b9b-4b9e-aed0-6e2eef7563e2" providerId="ADAL" clId="{1F6C7226-CCBB-4309-A4A7-DB0CD44712E1}" dt="2022-11-29T17:04:19.064" v="99"/>
          <ac:spMkLst>
            <pc:docMk/>
            <pc:sldMk cId="2588363783" sldId="703"/>
            <ac:spMk id="153" creationId="{56607546-F1E5-4894-982D-13F0E577FC11}"/>
          </ac:spMkLst>
        </pc:spChg>
        <pc:spChg chg="add mod">
          <ac:chgData name="CUMMINS, TADGH" userId="4f36f96b-8b9b-4b9e-aed0-6e2eef7563e2" providerId="ADAL" clId="{1F6C7226-CCBB-4309-A4A7-DB0CD44712E1}" dt="2022-11-29T17:04:19.064" v="99"/>
          <ac:spMkLst>
            <pc:docMk/>
            <pc:sldMk cId="2588363783" sldId="703"/>
            <ac:spMk id="156" creationId="{265A2C6F-59D0-41F9-B941-838506C186E7}"/>
          </ac:spMkLst>
        </pc:spChg>
        <pc:spChg chg="add mod">
          <ac:chgData name="CUMMINS, TADGH" userId="4f36f96b-8b9b-4b9e-aed0-6e2eef7563e2" providerId="ADAL" clId="{1F6C7226-CCBB-4309-A4A7-DB0CD44712E1}" dt="2022-11-29T17:04:19.064" v="99"/>
          <ac:spMkLst>
            <pc:docMk/>
            <pc:sldMk cId="2588363783" sldId="703"/>
            <ac:spMk id="157" creationId="{99988CE4-82A9-402D-B833-3D2CF0C7ACBE}"/>
          </ac:spMkLst>
        </pc:spChg>
        <pc:spChg chg="add mod ord">
          <ac:chgData name="CUMMINS, TADGH" userId="4f36f96b-8b9b-4b9e-aed0-6e2eef7563e2" providerId="ADAL" clId="{1F6C7226-CCBB-4309-A4A7-DB0CD44712E1}" dt="2022-11-29T17:05:06.178" v="107" actId="167"/>
          <ac:spMkLst>
            <pc:docMk/>
            <pc:sldMk cId="2588363783" sldId="703"/>
            <ac:spMk id="159" creationId="{FB011DD8-130D-4F38-94D8-B6681E4A83A1}"/>
          </ac:spMkLst>
        </pc:spChg>
        <pc:spChg chg="add mod">
          <ac:chgData name="CUMMINS, TADGH" userId="4f36f96b-8b9b-4b9e-aed0-6e2eef7563e2" providerId="ADAL" clId="{1F6C7226-CCBB-4309-A4A7-DB0CD44712E1}" dt="2022-11-29T17:20:23.615" v="111"/>
          <ac:spMkLst>
            <pc:docMk/>
            <pc:sldMk cId="2588363783" sldId="703"/>
            <ac:spMk id="164" creationId="{1B6FE107-6E49-4D2A-9F05-BBE30592B7DE}"/>
          </ac:spMkLst>
        </pc:spChg>
        <pc:spChg chg="add mod">
          <ac:chgData name="CUMMINS, TADGH" userId="4f36f96b-8b9b-4b9e-aed0-6e2eef7563e2" providerId="ADAL" clId="{1F6C7226-CCBB-4309-A4A7-DB0CD44712E1}" dt="2022-11-29T17:20:23.615" v="111"/>
          <ac:spMkLst>
            <pc:docMk/>
            <pc:sldMk cId="2588363783" sldId="703"/>
            <ac:spMk id="166" creationId="{7FB2FF89-0E6A-4F8B-8E8B-FE80C19AD0F0}"/>
          </ac:spMkLst>
        </pc:spChg>
        <pc:spChg chg="add mod">
          <ac:chgData name="CUMMINS, TADGH" userId="4f36f96b-8b9b-4b9e-aed0-6e2eef7563e2" providerId="ADAL" clId="{1F6C7226-CCBB-4309-A4A7-DB0CD44712E1}" dt="2022-11-29T17:20:23.615" v="111"/>
          <ac:spMkLst>
            <pc:docMk/>
            <pc:sldMk cId="2588363783" sldId="703"/>
            <ac:spMk id="167" creationId="{38EF53B8-121B-478E-98AF-CB14286C9F48}"/>
          </ac:spMkLst>
        </pc:spChg>
        <pc:spChg chg="add mod">
          <ac:chgData name="CUMMINS, TADGH" userId="4f36f96b-8b9b-4b9e-aed0-6e2eef7563e2" providerId="ADAL" clId="{1F6C7226-CCBB-4309-A4A7-DB0CD44712E1}" dt="2022-11-29T17:20:23.615" v="111"/>
          <ac:spMkLst>
            <pc:docMk/>
            <pc:sldMk cId="2588363783" sldId="703"/>
            <ac:spMk id="168" creationId="{495401F6-9612-4F19-BF66-23343BFF59C5}"/>
          </ac:spMkLst>
        </pc:spChg>
        <pc:spChg chg="add mod">
          <ac:chgData name="CUMMINS, TADGH" userId="4f36f96b-8b9b-4b9e-aed0-6e2eef7563e2" providerId="ADAL" clId="{1F6C7226-CCBB-4309-A4A7-DB0CD44712E1}" dt="2022-11-29T17:20:23.615" v="111"/>
          <ac:spMkLst>
            <pc:docMk/>
            <pc:sldMk cId="2588363783" sldId="703"/>
            <ac:spMk id="169" creationId="{0FEA0587-AEFC-4075-9C66-C032E0E61D90}"/>
          </ac:spMkLst>
        </pc:spChg>
        <pc:spChg chg="add mod">
          <ac:chgData name="CUMMINS, TADGH" userId="4f36f96b-8b9b-4b9e-aed0-6e2eef7563e2" providerId="ADAL" clId="{1F6C7226-CCBB-4309-A4A7-DB0CD44712E1}" dt="2022-11-29T17:20:23.615" v="111"/>
          <ac:spMkLst>
            <pc:docMk/>
            <pc:sldMk cId="2588363783" sldId="703"/>
            <ac:spMk id="170" creationId="{DA9E3E87-0BE1-46D8-A2EB-0767499F6C0E}"/>
          </ac:spMkLst>
        </pc:spChg>
        <pc:spChg chg="add mod">
          <ac:chgData name="CUMMINS, TADGH" userId="4f36f96b-8b9b-4b9e-aed0-6e2eef7563e2" providerId="ADAL" clId="{1F6C7226-CCBB-4309-A4A7-DB0CD44712E1}" dt="2022-11-29T17:20:23.615" v="111"/>
          <ac:spMkLst>
            <pc:docMk/>
            <pc:sldMk cId="2588363783" sldId="703"/>
            <ac:spMk id="171" creationId="{A1EF3AFA-EB25-45E4-8C9F-6D9AB750B50F}"/>
          </ac:spMkLst>
        </pc:spChg>
        <pc:spChg chg="add mod">
          <ac:chgData name="CUMMINS, TADGH" userId="4f36f96b-8b9b-4b9e-aed0-6e2eef7563e2" providerId="ADAL" clId="{1F6C7226-CCBB-4309-A4A7-DB0CD44712E1}" dt="2022-11-29T17:20:23.615" v="111"/>
          <ac:spMkLst>
            <pc:docMk/>
            <pc:sldMk cId="2588363783" sldId="703"/>
            <ac:spMk id="172" creationId="{732F3F93-D6E3-43E5-9D2E-903FA868B9F0}"/>
          </ac:spMkLst>
        </pc:spChg>
        <pc:spChg chg="add mod">
          <ac:chgData name="CUMMINS, TADGH" userId="4f36f96b-8b9b-4b9e-aed0-6e2eef7563e2" providerId="ADAL" clId="{1F6C7226-CCBB-4309-A4A7-DB0CD44712E1}" dt="2022-11-29T17:20:23.615" v="111"/>
          <ac:spMkLst>
            <pc:docMk/>
            <pc:sldMk cId="2588363783" sldId="703"/>
            <ac:spMk id="174" creationId="{A869417A-44A7-4BFB-BE95-8925E125915E}"/>
          </ac:spMkLst>
        </pc:spChg>
        <pc:spChg chg="add mod">
          <ac:chgData name="CUMMINS, TADGH" userId="4f36f96b-8b9b-4b9e-aed0-6e2eef7563e2" providerId="ADAL" clId="{1F6C7226-CCBB-4309-A4A7-DB0CD44712E1}" dt="2022-11-29T17:20:23.615" v="111"/>
          <ac:spMkLst>
            <pc:docMk/>
            <pc:sldMk cId="2588363783" sldId="703"/>
            <ac:spMk id="175" creationId="{CA215C47-9516-498E-86BA-E3E4B0A8B9FE}"/>
          </ac:spMkLst>
        </pc:spChg>
        <pc:spChg chg="add mod">
          <ac:chgData name="CUMMINS, TADGH" userId="4f36f96b-8b9b-4b9e-aed0-6e2eef7563e2" providerId="ADAL" clId="{1F6C7226-CCBB-4309-A4A7-DB0CD44712E1}" dt="2022-11-29T17:20:23.615" v="111"/>
          <ac:spMkLst>
            <pc:docMk/>
            <pc:sldMk cId="2588363783" sldId="703"/>
            <ac:spMk id="176" creationId="{A5149461-3734-444D-883C-FE7623B7B0E6}"/>
          </ac:spMkLst>
        </pc:spChg>
        <pc:spChg chg="add mod">
          <ac:chgData name="CUMMINS, TADGH" userId="4f36f96b-8b9b-4b9e-aed0-6e2eef7563e2" providerId="ADAL" clId="{1F6C7226-CCBB-4309-A4A7-DB0CD44712E1}" dt="2022-11-29T17:20:23.615" v="111"/>
          <ac:spMkLst>
            <pc:docMk/>
            <pc:sldMk cId="2588363783" sldId="703"/>
            <ac:spMk id="179" creationId="{908C6A3B-E2E5-4081-AB9F-5BBE03874458}"/>
          </ac:spMkLst>
        </pc:spChg>
        <pc:spChg chg="add mod">
          <ac:chgData name="CUMMINS, TADGH" userId="4f36f96b-8b9b-4b9e-aed0-6e2eef7563e2" providerId="ADAL" clId="{1F6C7226-CCBB-4309-A4A7-DB0CD44712E1}" dt="2022-11-29T17:20:23.615" v="111"/>
          <ac:spMkLst>
            <pc:docMk/>
            <pc:sldMk cId="2588363783" sldId="703"/>
            <ac:spMk id="180" creationId="{A5817AA9-6F5D-426B-A526-CDE0EC3F8DC9}"/>
          </ac:spMkLst>
        </pc:spChg>
        <pc:grpChg chg="add mod">
          <ac:chgData name="CUMMINS, TADGH" userId="4f36f96b-8b9b-4b9e-aed0-6e2eef7563e2" providerId="ADAL" clId="{1F6C7226-CCBB-4309-A4A7-DB0CD44712E1}" dt="2022-11-29T12:38:03.075" v="51"/>
          <ac:grpSpMkLst>
            <pc:docMk/>
            <pc:sldMk cId="2588363783" sldId="703"/>
            <ac:grpSpMk id="5" creationId="{81FBD48B-3D68-4E04-BC66-E941EFCE67CE}"/>
          </ac:grpSpMkLst>
        </pc:grpChg>
        <pc:grpChg chg="add mod">
          <ac:chgData name="CUMMINS, TADGH" userId="4f36f96b-8b9b-4b9e-aed0-6e2eef7563e2" providerId="ADAL" clId="{1F6C7226-CCBB-4309-A4A7-DB0CD44712E1}" dt="2022-11-29T12:38:03.075" v="51"/>
          <ac:grpSpMkLst>
            <pc:docMk/>
            <pc:sldMk cId="2588363783" sldId="703"/>
            <ac:grpSpMk id="6" creationId="{58D5789B-AFD9-4D4D-8DB5-D5D4C2A022D9}"/>
          </ac:grpSpMkLst>
        </pc:grpChg>
        <pc:grpChg chg="add mod">
          <ac:chgData name="CUMMINS, TADGH" userId="4f36f96b-8b9b-4b9e-aed0-6e2eef7563e2" providerId="ADAL" clId="{1F6C7226-CCBB-4309-A4A7-DB0CD44712E1}" dt="2022-11-29T12:38:03.075" v="51"/>
          <ac:grpSpMkLst>
            <pc:docMk/>
            <pc:sldMk cId="2588363783" sldId="703"/>
            <ac:grpSpMk id="10" creationId="{BBF3CC95-CA19-4AEA-B2F1-4F101DD5D30C}"/>
          </ac:grpSpMkLst>
        </pc:grpChg>
        <pc:grpChg chg="add mod">
          <ac:chgData name="CUMMINS, TADGH" userId="4f36f96b-8b9b-4b9e-aed0-6e2eef7563e2" providerId="ADAL" clId="{1F6C7226-CCBB-4309-A4A7-DB0CD44712E1}" dt="2022-11-29T12:38:03.075" v="51"/>
          <ac:grpSpMkLst>
            <pc:docMk/>
            <pc:sldMk cId="2588363783" sldId="703"/>
            <ac:grpSpMk id="11" creationId="{E13F449F-AE27-4196-8616-FF5ADB63AFD4}"/>
          </ac:grpSpMkLst>
        </pc:grpChg>
        <pc:grpChg chg="add mod">
          <ac:chgData name="CUMMINS, TADGH" userId="4f36f96b-8b9b-4b9e-aed0-6e2eef7563e2" providerId="ADAL" clId="{1F6C7226-CCBB-4309-A4A7-DB0CD44712E1}" dt="2022-11-29T12:38:16.022" v="55"/>
          <ac:grpSpMkLst>
            <pc:docMk/>
            <pc:sldMk cId="2588363783" sldId="703"/>
            <ac:grpSpMk id="16" creationId="{81FBD48B-3D68-4E04-BC66-E941EFCE67CE}"/>
          </ac:grpSpMkLst>
        </pc:grpChg>
        <pc:grpChg chg="add mod">
          <ac:chgData name="CUMMINS, TADGH" userId="4f36f96b-8b9b-4b9e-aed0-6e2eef7563e2" providerId="ADAL" clId="{1F6C7226-CCBB-4309-A4A7-DB0CD44712E1}" dt="2022-11-29T12:38:16.022" v="55"/>
          <ac:grpSpMkLst>
            <pc:docMk/>
            <pc:sldMk cId="2588363783" sldId="703"/>
            <ac:grpSpMk id="17" creationId="{58D5789B-AFD9-4D4D-8DB5-D5D4C2A022D9}"/>
          </ac:grpSpMkLst>
        </pc:grpChg>
        <pc:grpChg chg="add mod">
          <ac:chgData name="CUMMINS, TADGH" userId="4f36f96b-8b9b-4b9e-aed0-6e2eef7563e2" providerId="ADAL" clId="{1F6C7226-CCBB-4309-A4A7-DB0CD44712E1}" dt="2022-11-29T12:38:16.022" v="55"/>
          <ac:grpSpMkLst>
            <pc:docMk/>
            <pc:sldMk cId="2588363783" sldId="703"/>
            <ac:grpSpMk id="21" creationId="{BBF3CC95-CA19-4AEA-B2F1-4F101DD5D30C}"/>
          </ac:grpSpMkLst>
        </pc:grpChg>
        <pc:grpChg chg="add mod">
          <ac:chgData name="CUMMINS, TADGH" userId="4f36f96b-8b9b-4b9e-aed0-6e2eef7563e2" providerId="ADAL" clId="{1F6C7226-CCBB-4309-A4A7-DB0CD44712E1}" dt="2022-11-29T12:38:16.022" v="55"/>
          <ac:grpSpMkLst>
            <pc:docMk/>
            <pc:sldMk cId="2588363783" sldId="703"/>
            <ac:grpSpMk id="22" creationId="{E13F449F-AE27-4196-8616-FF5ADB63AFD4}"/>
          </ac:grpSpMkLst>
        </pc:grpChg>
        <pc:grpChg chg="add mod">
          <ac:chgData name="CUMMINS, TADGH" userId="4f36f96b-8b9b-4b9e-aed0-6e2eef7563e2" providerId="ADAL" clId="{1F6C7226-CCBB-4309-A4A7-DB0CD44712E1}" dt="2022-11-29T12:39:32.380" v="65"/>
          <ac:grpSpMkLst>
            <pc:docMk/>
            <pc:sldMk cId="2588363783" sldId="703"/>
            <ac:grpSpMk id="28" creationId="{90555585-0091-4149-83BD-58D9BE7D1984}"/>
          </ac:grpSpMkLst>
        </pc:grpChg>
        <pc:grpChg chg="add mod">
          <ac:chgData name="CUMMINS, TADGH" userId="4f36f96b-8b9b-4b9e-aed0-6e2eef7563e2" providerId="ADAL" clId="{1F6C7226-CCBB-4309-A4A7-DB0CD44712E1}" dt="2022-11-29T12:39:32.380" v="65"/>
          <ac:grpSpMkLst>
            <pc:docMk/>
            <pc:sldMk cId="2588363783" sldId="703"/>
            <ac:grpSpMk id="29" creationId="{7B490EB2-DCC6-4E60-B7E0-865E721E1EDB}"/>
          </ac:grpSpMkLst>
        </pc:grpChg>
        <pc:grpChg chg="add mod">
          <ac:chgData name="CUMMINS, TADGH" userId="4f36f96b-8b9b-4b9e-aed0-6e2eef7563e2" providerId="ADAL" clId="{1F6C7226-CCBB-4309-A4A7-DB0CD44712E1}" dt="2022-11-29T12:39:32.380" v="65"/>
          <ac:grpSpMkLst>
            <pc:docMk/>
            <pc:sldMk cId="2588363783" sldId="703"/>
            <ac:grpSpMk id="31" creationId="{81FBD48B-3D68-4E04-BC66-E941EFCE67CE}"/>
          </ac:grpSpMkLst>
        </pc:grpChg>
        <pc:grpChg chg="add mod">
          <ac:chgData name="CUMMINS, TADGH" userId="4f36f96b-8b9b-4b9e-aed0-6e2eef7563e2" providerId="ADAL" clId="{1F6C7226-CCBB-4309-A4A7-DB0CD44712E1}" dt="2022-11-29T12:39:32.380" v="65"/>
          <ac:grpSpMkLst>
            <pc:docMk/>
            <pc:sldMk cId="2588363783" sldId="703"/>
            <ac:grpSpMk id="39" creationId="{58D5789B-AFD9-4D4D-8DB5-D5D4C2A022D9}"/>
          </ac:grpSpMkLst>
        </pc:grpChg>
        <pc:grpChg chg="add mod">
          <ac:chgData name="CUMMINS, TADGH" userId="4f36f96b-8b9b-4b9e-aed0-6e2eef7563e2" providerId="ADAL" clId="{1F6C7226-CCBB-4309-A4A7-DB0CD44712E1}" dt="2022-11-29T12:39:32.380" v="65"/>
          <ac:grpSpMkLst>
            <pc:docMk/>
            <pc:sldMk cId="2588363783" sldId="703"/>
            <ac:grpSpMk id="43" creationId="{BBF3CC95-CA19-4AEA-B2F1-4F101DD5D30C}"/>
          </ac:grpSpMkLst>
        </pc:grpChg>
        <pc:grpChg chg="add mod">
          <ac:chgData name="CUMMINS, TADGH" userId="4f36f96b-8b9b-4b9e-aed0-6e2eef7563e2" providerId="ADAL" clId="{1F6C7226-CCBB-4309-A4A7-DB0CD44712E1}" dt="2022-11-29T12:39:32.380" v="65"/>
          <ac:grpSpMkLst>
            <pc:docMk/>
            <pc:sldMk cId="2588363783" sldId="703"/>
            <ac:grpSpMk id="44" creationId="{E13F449F-AE27-4196-8616-FF5ADB63AFD4}"/>
          </ac:grpSpMkLst>
        </pc:grpChg>
        <pc:grpChg chg="add del mod">
          <ac:chgData name="CUMMINS, TADGH" userId="4f36f96b-8b9b-4b9e-aed0-6e2eef7563e2" providerId="ADAL" clId="{1F6C7226-CCBB-4309-A4A7-DB0CD44712E1}" dt="2022-11-29T12:39:46.913" v="73" actId="21"/>
          <ac:grpSpMkLst>
            <pc:docMk/>
            <pc:sldMk cId="2588363783" sldId="703"/>
            <ac:grpSpMk id="50" creationId="{90555585-0091-4149-83BD-58D9BE7D1984}"/>
          </ac:grpSpMkLst>
        </pc:grpChg>
        <pc:grpChg chg="add mod">
          <ac:chgData name="CUMMINS, TADGH" userId="4f36f96b-8b9b-4b9e-aed0-6e2eef7563e2" providerId="ADAL" clId="{1F6C7226-CCBB-4309-A4A7-DB0CD44712E1}" dt="2022-11-29T12:39:37.686" v="70"/>
          <ac:grpSpMkLst>
            <pc:docMk/>
            <pc:sldMk cId="2588363783" sldId="703"/>
            <ac:grpSpMk id="51" creationId="{7B490EB2-DCC6-4E60-B7E0-865E721E1EDB}"/>
          </ac:grpSpMkLst>
        </pc:grpChg>
        <pc:grpChg chg="add mod">
          <ac:chgData name="CUMMINS, TADGH" userId="4f36f96b-8b9b-4b9e-aed0-6e2eef7563e2" providerId="ADAL" clId="{1F6C7226-CCBB-4309-A4A7-DB0CD44712E1}" dt="2022-11-29T12:39:37.686" v="70"/>
          <ac:grpSpMkLst>
            <pc:docMk/>
            <pc:sldMk cId="2588363783" sldId="703"/>
            <ac:grpSpMk id="53" creationId="{81FBD48B-3D68-4E04-BC66-E941EFCE67CE}"/>
          </ac:grpSpMkLst>
        </pc:grpChg>
        <pc:grpChg chg="add mod">
          <ac:chgData name="CUMMINS, TADGH" userId="4f36f96b-8b9b-4b9e-aed0-6e2eef7563e2" providerId="ADAL" clId="{1F6C7226-CCBB-4309-A4A7-DB0CD44712E1}" dt="2022-11-29T12:39:37.686" v="70"/>
          <ac:grpSpMkLst>
            <pc:docMk/>
            <pc:sldMk cId="2588363783" sldId="703"/>
            <ac:grpSpMk id="61" creationId="{58D5789B-AFD9-4D4D-8DB5-D5D4C2A022D9}"/>
          </ac:grpSpMkLst>
        </pc:grpChg>
        <pc:grpChg chg="add mod">
          <ac:chgData name="CUMMINS, TADGH" userId="4f36f96b-8b9b-4b9e-aed0-6e2eef7563e2" providerId="ADAL" clId="{1F6C7226-CCBB-4309-A4A7-DB0CD44712E1}" dt="2022-11-29T12:39:37.686" v="70"/>
          <ac:grpSpMkLst>
            <pc:docMk/>
            <pc:sldMk cId="2588363783" sldId="703"/>
            <ac:grpSpMk id="65" creationId="{BBF3CC95-CA19-4AEA-B2F1-4F101DD5D30C}"/>
          </ac:grpSpMkLst>
        </pc:grpChg>
        <pc:grpChg chg="add mod">
          <ac:chgData name="CUMMINS, TADGH" userId="4f36f96b-8b9b-4b9e-aed0-6e2eef7563e2" providerId="ADAL" clId="{1F6C7226-CCBB-4309-A4A7-DB0CD44712E1}" dt="2022-11-29T12:39:37.686" v="70"/>
          <ac:grpSpMkLst>
            <pc:docMk/>
            <pc:sldMk cId="2588363783" sldId="703"/>
            <ac:grpSpMk id="66" creationId="{E13F449F-AE27-4196-8616-FF5ADB63AFD4}"/>
          </ac:grpSpMkLst>
        </pc:grpChg>
        <pc:grpChg chg="add mod">
          <ac:chgData name="CUMMINS, TADGH" userId="4f36f96b-8b9b-4b9e-aed0-6e2eef7563e2" providerId="ADAL" clId="{1F6C7226-CCBB-4309-A4A7-DB0CD44712E1}" dt="2022-11-29T12:39:54.905" v="77"/>
          <ac:grpSpMkLst>
            <pc:docMk/>
            <pc:sldMk cId="2588363783" sldId="703"/>
            <ac:grpSpMk id="71" creationId="{90555585-0091-4149-83BD-58D9BE7D1984}"/>
          </ac:grpSpMkLst>
        </pc:grpChg>
        <pc:grpChg chg="add mod">
          <ac:chgData name="CUMMINS, TADGH" userId="4f36f96b-8b9b-4b9e-aed0-6e2eef7563e2" providerId="ADAL" clId="{1F6C7226-CCBB-4309-A4A7-DB0CD44712E1}" dt="2022-11-29T12:39:54.905" v="77"/>
          <ac:grpSpMkLst>
            <pc:docMk/>
            <pc:sldMk cId="2588363783" sldId="703"/>
            <ac:grpSpMk id="72" creationId="{7B490EB2-DCC6-4E60-B7E0-865E721E1EDB}"/>
          </ac:grpSpMkLst>
        </pc:grpChg>
        <pc:grpChg chg="add mod">
          <ac:chgData name="CUMMINS, TADGH" userId="4f36f96b-8b9b-4b9e-aed0-6e2eef7563e2" providerId="ADAL" clId="{1F6C7226-CCBB-4309-A4A7-DB0CD44712E1}" dt="2022-11-29T12:39:54.905" v="77"/>
          <ac:grpSpMkLst>
            <pc:docMk/>
            <pc:sldMk cId="2588363783" sldId="703"/>
            <ac:grpSpMk id="74" creationId="{81FBD48B-3D68-4E04-BC66-E941EFCE67CE}"/>
          </ac:grpSpMkLst>
        </pc:grpChg>
        <pc:grpChg chg="add mod">
          <ac:chgData name="CUMMINS, TADGH" userId="4f36f96b-8b9b-4b9e-aed0-6e2eef7563e2" providerId="ADAL" clId="{1F6C7226-CCBB-4309-A4A7-DB0CD44712E1}" dt="2022-11-29T12:39:54.905" v="77"/>
          <ac:grpSpMkLst>
            <pc:docMk/>
            <pc:sldMk cId="2588363783" sldId="703"/>
            <ac:grpSpMk id="82" creationId="{58D5789B-AFD9-4D4D-8DB5-D5D4C2A022D9}"/>
          </ac:grpSpMkLst>
        </pc:grpChg>
        <pc:grpChg chg="add mod">
          <ac:chgData name="CUMMINS, TADGH" userId="4f36f96b-8b9b-4b9e-aed0-6e2eef7563e2" providerId="ADAL" clId="{1F6C7226-CCBB-4309-A4A7-DB0CD44712E1}" dt="2022-11-29T12:39:54.905" v="77"/>
          <ac:grpSpMkLst>
            <pc:docMk/>
            <pc:sldMk cId="2588363783" sldId="703"/>
            <ac:grpSpMk id="86" creationId="{BBF3CC95-CA19-4AEA-B2F1-4F101DD5D30C}"/>
          </ac:grpSpMkLst>
        </pc:grpChg>
        <pc:grpChg chg="add mod">
          <ac:chgData name="CUMMINS, TADGH" userId="4f36f96b-8b9b-4b9e-aed0-6e2eef7563e2" providerId="ADAL" clId="{1F6C7226-CCBB-4309-A4A7-DB0CD44712E1}" dt="2022-11-29T12:39:54.905" v="77"/>
          <ac:grpSpMkLst>
            <pc:docMk/>
            <pc:sldMk cId="2588363783" sldId="703"/>
            <ac:grpSpMk id="87" creationId="{E13F449F-AE27-4196-8616-FF5ADB63AFD4}"/>
          </ac:grpSpMkLst>
        </pc:grpChg>
        <pc:grpChg chg="add mod">
          <ac:chgData name="CUMMINS, TADGH" userId="4f36f96b-8b9b-4b9e-aed0-6e2eef7563e2" providerId="ADAL" clId="{1F6C7226-CCBB-4309-A4A7-DB0CD44712E1}" dt="2022-11-29T12:40:03.336" v="81"/>
          <ac:grpSpMkLst>
            <pc:docMk/>
            <pc:sldMk cId="2588363783" sldId="703"/>
            <ac:grpSpMk id="92" creationId="{90555585-0091-4149-83BD-58D9BE7D1984}"/>
          </ac:grpSpMkLst>
        </pc:grpChg>
        <pc:grpChg chg="add mod">
          <ac:chgData name="CUMMINS, TADGH" userId="4f36f96b-8b9b-4b9e-aed0-6e2eef7563e2" providerId="ADAL" clId="{1F6C7226-CCBB-4309-A4A7-DB0CD44712E1}" dt="2022-11-29T12:40:03.336" v="81"/>
          <ac:grpSpMkLst>
            <pc:docMk/>
            <pc:sldMk cId="2588363783" sldId="703"/>
            <ac:grpSpMk id="93" creationId="{7B490EB2-DCC6-4E60-B7E0-865E721E1EDB}"/>
          </ac:grpSpMkLst>
        </pc:grpChg>
        <pc:grpChg chg="add mod">
          <ac:chgData name="CUMMINS, TADGH" userId="4f36f96b-8b9b-4b9e-aed0-6e2eef7563e2" providerId="ADAL" clId="{1F6C7226-CCBB-4309-A4A7-DB0CD44712E1}" dt="2022-11-29T12:40:03.336" v="81"/>
          <ac:grpSpMkLst>
            <pc:docMk/>
            <pc:sldMk cId="2588363783" sldId="703"/>
            <ac:grpSpMk id="95" creationId="{81FBD48B-3D68-4E04-BC66-E941EFCE67CE}"/>
          </ac:grpSpMkLst>
        </pc:grpChg>
        <pc:grpChg chg="add mod">
          <ac:chgData name="CUMMINS, TADGH" userId="4f36f96b-8b9b-4b9e-aed0-6e2eef7563e2" providerId="ADAL" clId="{1F6C7226-CCBB-4309-A4A7-DB0CD44712E1}" dt="2022-11-29T12:40:03.336" v="81"/>
          <ac:grpSpMkLst>
            <pc:docMk/>
            <pc:sldMk cId="2588363783" sldId="703"/>
            <ac:grpSpMk id="103" creationId="{58D5789B-AFD9-4D4D-8DB5-D5D4C2A022D9}"/>
          </ac:grpSpMkLst>
        </pc:grpChg>
        <pc:grpChg chg="add mod">
          <ac:chgData name="CUMMINS, TADGH" userId="4f36f96b-8b9b-4b9e-aed0-6e2eef7563e2" providerId="ADAL" clId="{1F6C7226-CCBB-4309-A4A7-DB0CD44712E1}" dt="2022-11-29T12:40:03.336" v="81"/>
          <ac:grpSpMkLst>
            <pc:docMk/>
            <pc:sldMk cId="2588363783" sldId="703"/>
            <ac:grpSpMk id="107" creationId="{BBF3CC95-CA19-4AEA-B2F1-4F101DD5D30C}"/>
          </ac:grpSpMkLst>
        </pc:grpChg>
        <pc:grpChg chg="add mod">
          <ac:chgData name="CUMMINS, TADGH" userId="4f36f96b-8b9b-4b9e-aed0-6e2eef7563e2" providerId="ADAL" clId="{1F6C7226-CCBB-4309-A4A7-DB0CD44712E1}" dt="2022-11-29T12:40:03.336" v="81"/>
          <ac:grpSpMkLst>
            <pc:docMk/>
            <pc:sldMk cId="2588363783" sldId="703"/>
            <ac:grpSpMk id="108" creationId="{E13F449F-AE27-4196-8616-FF5ADB63AFD4}"/>
          </ac:grpSpMkLst>
        </pc:grpChg>
        <pc:grpChg chg="add mod">
          <ac:chgData name="CUMMINS, TADGH" userId="4f36f96b-8b9b-4b9e-aed0-6e2eef7563e2" providerId="ADAL" clId="{1F6C7226-CCBB-4309-A4A7-DB0CD44712E1}" dt="2022-11-29T17:02:31.237" v="90"/>
          <ac:grpSpMkLst>
            <pc:docMk/>
            <pc:sldMk cId="2588363783" sldId="703"/>
            <ac:grpSpMk id="115" creationId="{517F5979-B346-42E4-9435-F25124CE1FDE}"/>
          </ac:grpSpMkLst>
        </pc:grpChg>
        <pc:grpChg chg="add mod">
          <ac:chgData name="CUMMINS, TADGH" userId="4f36f96b-8b9b-4b9e-aed0-6e2eef7563e2" providerId="ADAL" clId="{1F6C7226-CCBB-4309-A4A7-DB0CD44712E1}" dt="2022-11-29T17:02:31.237" v="90"/>
          <ac:grpSpMkLst>
            <pc:docMk/>
            <pc:sldMk cId="2588363783" sldId="703"/>
            <ac:grpSpMk id="116" creationId="{E24AFCC5-147A-46D7-B038-EAE9F06C2603}"/>
          </ac:grpSpMkLst>
        </pc:grpChg>
        <pc:grpChg chg="add mod">
          <ac:chgData name="CUMMINS, TADGH" userId="4f36f96b-8b9b-4b9e-aed0-6e2eef7563e2" providerId="ADAL" clId="{1F6C7226-CCBB-4309-A4A7-DB0CD44712E1}" dt="2022-11-29T17:02:31.237" v="90"/>
          <ac:grpSpMkLst>
            <pc:docMk/>
            <pc:sldMk cId="2588363783" sldId="703"/>
            <ac:grpSpMk id="118" creationId="{6AAC33E0-CDDC-4ECE-AF0F-22B978BFD22A}"/>
          </ac:grpSpMkLst>
        </pc:grpChg>
        <pc:grpChg chg="add mod">
          <ac:chgData name="CUMMINS, TADGH" userId="4f36f96b-8b9b-4b9e-aed0-6e2eef7563e2" providerId="ADAL" clId="{1F6C7226-CCBB-4309-A4A7-DB0CD44712E1}" dt="2022-11-29T17:02:31.237" v="90"/>
          <ac:grpSpMkLst>
            <pc:docMk/>
            <pc:sldMk cId="2588363783" sldId="703"/>
            <ac:grpSpMk id="120" creationId="{6687045C-6E63-4A1C-B79D-365F0BAB560A}"/>
          </ac:grpSpMkLst>
        </pc:grpChg>
        <pc:grpChg chg="add mod">
          <ac:chgData name="CUMMINS, TADGH" userId="4f36f96b-8b9b-4b9e-aed0-6e2eef7563e2" providerId="ADAL" clId="{1F6C7226-CCBB-4309-A4A7-DB0CD44712E1}" dt="2022-11-29T17:02:31.237" v="90"/>
          <ac:grpSpMkLst>
            <pc:docMk/>
            <pc:sldMk cId="2588363783" sldId="703"/>
            <ac:grpSpMk id="128" creationId="{FC98F36D-6B2D-404B-B30E-7281333600EC}"/>
          </ac:grpSpMkLst>
        </pc:grpChg>
        <pc:grpChg chg="add mod">
          <ac:chgData name="CUMMINS, TADGH" userId="4f36f96b-8b9b-4b9e-aed0-6e2eef7563e2" providerId="ADAL" clId="{1F6C7226-CCBB-4309-A4A7-DB0CD44712E1}" dt="2022-11-29T17:02:31.237" v="90"/>
          <ac:grpSpMkLst>
            <pc:docMk/>
            <pc:sldMk cId="2588363783" sldId="703"/>
            <ac:grpSpMk id="132" creationId="{78568E09-BB86-48DD-A341-AE97C8CDF157}"/>
          </ac:grpSpMkLst>
        </pc:grpChg>
        <pc:grpChg chg="add mod">
          <ac:chgData name="CUMMINS, TADGH" userId="4f36f96b-8b9b-4b9e-aed0-6e2eef7563e2" providerId="ADAL" clId="{1F6C7226-CCBB-4309-A4A7-DB0CD44712E1}" dt="2022-11-29T17:04:19.064" v="99"/>
          <ac:grpSpMkLst>
            <pc:docMk/>
            <pc:sldMk cId="2588363783" sldId="703"/>
            <ac:grpSpMk id="137" creationId="{517F5979-B346-42E4-9435-F25124CE1FDE}"/>
          </ac:grpSpMkLst>
        </pc:grpChg>
        <pc:grpChg chg="add mod">
          <ac:chgData name="CUMMINS, TADGH" userId="4f36f96b-8b9b-4b9e-aed0-6e2eef7563e2" providerId="ADAL" clId="{1F6C7226-CCBB-4309-A4A7-DB0CD44712E1}" dt="2022-11-29T17:04:19.064" v="99"/>
          <ac:grpSpMkLst>
            <pc:docMk/>
            <pc:sldMk cId="2588363783" sldId="703"/>
            <ac:grpSpMk id="138" creationId="{E24AFCC5-147A-46D7-B038-EAE9F06C2603}"/>
          </ac:grpSpMkLst>
        </pc:grpChg>
        <pc:grpChg chg="add mod">
          <ac:chgData name="CUMMINS, TADGH" userId="4f36f96b-8b9b-4b9e-aed0-6e2eef7563e2" providerId="ADAL" clId="{1F6C7226-CCBB-4309-A4A7-DB0CD44712E1}" dt="2022-11-29T17:04:19.064" v="99"/>
          <ac:grpSpMkLst>
            <pc:docMk/>
            <pc:sldMk cId="2588363783" sldId="703"/>
            <ac:grpSpMk id="140" creationId="{6AAC33E0-CDDC-4ECE-AF0F-22B978BFD22A}"/>
          </ac:grpSpMkLst>
        </pc:grpChg>
        <pc:grpChg chg="add mod">
          <ac:chgData name="CUMMINS, TADGH" userId="4f36f96b-8b9b-4b9e-aed0-6e2eef7563e2" providerId="ADAL" clId="{1F6C7226-CCBB-4309-A4A7-DB0CD44712E1}" dt="2022-11-29T17:04:19.064" v="99"/>
          <ac:grpSpMkLst>
            <pc:docMk/>
            <pc:sldMk cId="2588363783" sldId="703"/>
            <ac:grpSpMk id="142" creationId="{6687045C-6E63-4A1C-B79D-365F0BAB560A}"/>
          </ac:grpSpMkLst>
        </pc:grpChg>
        <pc:grpChg chg="add mod">
          <ac:chgData name="CUMMINS, TADGH" userId="4f36f96b-8b9b-4b9e-aed0-6e2eef7563e2" providerId="ADAL" clId="{1F6C7226-CCBB-4309-A4A7-DB0CD44712E1}" dt="2022-11-29T17:04:19.064" v="99"/>
          <ac:grpSpMkLst>
            <pc:docMk/>
            <pc:sldMk cId="2588363783" sldId="703"/>
            <ac:grpSpMk id="150" creationId="{FC98F36D-6B2D-404B-B30E-7281333600EC}"/>
          </ac:grpSpMkLst>
        </pc:grpChg>
        <pc:grpChg chg="add mod">
          <ac:chgData name="CUMMINS, TADGH" userId="4f36f96b-8b9b-4b9e-aed0-6e2eef7563e2" providerId="ADAL" clId="{1F6C7226-CCBB-4309-A4A7-DB0CD44712E1}" dt="2022-11-29T17:04:19.064" v="99"/>
          <ac:grpSpMkLst>
            <pc:docMk/>
            <pc:sldMk cId="2588363783" sldId="703"/>
            <ac:grpSpMk id="154" creationId="{78568E09-BB86-48DD-A341-AE97C8CDF157}"/>
          </ac:grpSpMkLst>
        </pc:grpChg>
        <pc:grpChg chg="add mod">
          <ac:chgData name="CUMMINS, TADGH" userId="4f36f96b-8b9b-4b9e-aed0-6e2eef7563e2" providerId="ADAL" clId="{1F6C7226-CCBB-4309-A4A7-DB0CD44712E1}" dt="2022-11-29T17:20:23.615" v="111"/>
          <ac:grpSpMkLst>
            <pc:docMk/>
            <pc:sldMk cId="2588363783" sldId="703"/>
            <ac:grpSpMk id="160" creationId="{8FD51F10-7D00-4FD3-82F5-20BC5DD71E9A}"/>
          </ac:grpSpMkLst>
        </pc:grpChg>
        <pc:grpChg chg="add mod">
          <ac:chgData name="CUMMINS, TADGH" userId="4f36f96b-8b9b-4b9e-aed0-6e2eef7563e2" providerId="ADAL" clId="{1F6C7226-CCBB-4309-A4A7-DB0CD44712E1}" dt="2022-11-29T17:20:23.615" v="111"/>
          <ac:grpSpMkLst>
            <pc:docMk/>
            <pc:sldMk cId="2588363783" sldId="703"/>
            <ac:grpSpMk id="161" creationId="{35DF7FC6-414A-4237-8704-37DCDCFBED1C}"/>
          </ac:grpSpMkLst>
        </pc:grpChg>
        <pc:grpChg chg="add mod">
          <ac:chgData name="CUMMINS, TADGH" userId="4f36f96b-8b9b-4b9e-aed0-6e2eef7563e2" providerId="ADAL" clId="{1F6C7226-CCBB-4309-A4A7-DB0CD44712E1}" dt="2022-11-29T17:20:23.615" v="111"/>
          <ac:grpSpMkLst>
            <pc:docMk/>
            <pc:sldMk cId="2588363783" sldId="703"/>
            <ac:grpSpMk id="163" creationId="{5C53C0F7-CCDC-4298-889C-38C41087775B}"/>
          </ac:grpSpMkLst>
        </pc:grpChg>
        <pc:grpChg chg="add mod">
          <ac:chgData name="CUMMINS, TADGH" userId="4f36f96b-8b9b-4b9e-aed0-6e2eef7563e2" providerId="ADAL" clId="{1F6C7226-CCBB-4309-A4A7-DB0CD44712E1}" dt="2022-11-29T17:20:23.615" v="111"/>
          <ac:grpSpMkLst>
            <pc:docMk/>
            <pc:sldMk cId="2588363783" sldId="703"/>
            <ac:grpSpMk id="165" creationId="{145936B7-46C3-45E0-AAF5-6A86A1DC628B}"/>
          </ac:grpSpMkLst>
        </pc:grpChg>
        <pc:grpChg chg="add mod">
          <ac:chgData name="CUMMINS, TADGH" userId="4f36f96b-8b9b-4b9e-aed0-6e2eef7563e2" providerId="ADAL" clId="{1F6C7226-CCBB-4309-A4A7-DB0CD44712E1}" dt="2022-11-29T17:20:23.615" v="111"/>
          <ac:grpSpMkLst>
            <pc:docMk/>
            <pc:sldMk cId="2588363783" sldId="703"/>
            <ac:grpSpMk id="173" creationId="{1D5D554B-E7A4-475D-A214-9303BC3C8FD2}"/>
          </ac:grpSpMkLst>
        </pc:grpChg>
        <pc:grpChg chg="add mod">
          <ac:chgData name="CUMMINS, TADGH" userId="4f36f96b-8b9b-4b9e-aed0-6e2eef7563e2" providerId="ADAL" clId="{1F6C7226-CCBB-4309-A4A7-DB0CD44712E1}" dt="2022-11-29T17:20:23.615" v="111"/>
          <ac:grpSpMkLst>
            <pc:docMk/>
            <pc:sldMk cId="2588363783" sldId="703"/>
            <ac:grpSpMk id="177" creationId="{D5B13E54-E3E6-4870-A1BB-7CE5FD56A589}"/>
          </ac:grpSpMkLst>
        </pc:grpChg>
        <pc:graphicFrameChg chg="add mod">
          <ac:chgData name="CUMMINS, TADGH" userId="4f36f96b-8b9b-4b9e-aed0-6e2eef7563e2" providerId="ADAL" clId="{1F6C7226-CCBB-4309-A4A7-DB0CD44712E1}" dt="2022-11-29T12:38:03.075" v="51"/>
          <ac:graphicFrameMkLst>
            <pc:docMk/>
            <pc:sldMk cId="2588363783" sldId="703"/>
            <ac:graphicFrameMk id="14" creationId="{4DE8EFB1-4DA2-4FDD-8356-C5DF1A97770D}"/>
          </ac:graphicFrameMkLst>
        </pc:graphicFrameChg>
        <pc:graphicFrameChg chg="add mod">
          <ac:chgData name="CUMMINS, TADGH" userId="4f36f96b-8b9b-4b9e-aed0-6e2eef7563e2" providerId="ADAL" clId="{1F6C7226-CCBB-4309-A4A7-DB0CD44712E1}" dt="2022-11-29T12:38:03.075" v="51"/>
          <ac:graphicFrameMkLst>
            <pc:docMk/>
            <pc:sldMk cId="2588363783" sldId="703"/>
            <ac:graphicFrameMk id="15" creationId="{BCA68DC0-1AA8-48DE-AC98-04277651AD9E}"/>
          </ac:graphicFrameMkLst>
        </pc:graphicFrameChg>
        <pc:graphicFrameChg chg="add mod">
          <ac:chgData name="CUMMINS, TADGH" userId="4f36f96b-8b9b-4b9e-aed0-6e2eef7563e2" providerId="ADAL" clId="{1F6C7226-CCBB-4309-A4A7-DB0CD44712E1}" dt="2022-11-29T12:38:16.022" v="55"/>
          <ac:graphicFrameMkLst>
            <pc:docMk/>
            <pc:sldMk cId="2588363783" sldId="703"/>
            <ac:graphicFrameMk id="25" creationId="{4DE8EFB1-4DA2-4FDD-8356-C5DF1A97770D}"/>
          </ac:graphicFrameMkLst>
        </pc:graphicFrameChg>
        <pc:graphicFrameChg chg="add mod">
          <ac:chgData name="CUMMINS, TADGH" userId="4f36f96b-8b9b-4b9e-aed0-6e2eef7563e2" providerId="ADAL" clId="{1F6C7226-CCBB-4309-A4A7-DB0CD44712E1}" dt="2022-11-29T12:38:16.022" v="55"/>
          <ac:graphicFrameMkLst>
            <pc:docMk/>
            <pc:sldMk cId="2588363783" sldId="703"/>
            <ac:graphicFrameMk id="26" creationId="{BCA68DC0-1AA8-48DE-AC98-04277651AD9E}"/>
          </ac:graphicFrameMkLst>
        </pc:graphicFrameChg>
        <pc:graphicFrameChg chg="add mod">
          <ac:chgData name="CUMMINS, TADGH" userId="4f36f96b-8b9b-4b9e-aed0-6e2eef7563e2" providerId="ADAL" clId="{1F6C7226-CCBB-4309-A4A7-DB0CD44712E1}" dt="2022-11-29T12:39:32.380" v="65"/>
          <ac:graphicFrameMkLst>
            <pc:docMk/>
            <pc:sldMk cId="2588363783" sldId="703"/>
            <ac:graphicFrameMk id="47" creationId="{4DE8EFB1-4DA2-4FDD-8356-C5DF1A97770D}"/>
          </ac:graphicFrameMkLst>
        </pc:graphicFrameChg>
        <pc:graphicFrameChg chg="add mod">
          <ac:chgData name="CUMMINS, TADGH" userId="4f36f96b-8b9b-4b9e-aed0-6e2eef7563e2" providerId="ADAL" clId="{1F6C7226-CCBB-4309-A4A7-DB0CD44712E1}" dt="2022-11-29T12:39:32.380" v="65"/>
          <ac:graphicFrameMkLst>
            <pc:docMk/>
            <pc:sldMk cId="2588363783" sldId="703"/>
            <ac:graphicFrameMk id="48" creationId="{BCA68DC0-1AA8-48DE-AC98-04277651AD9E}"/>
          </ac:graphicFrameMkLst>
        </pc:graphicFrameChg>
        <pc:graphicFrameChg chg="add mod">
          <ac:chgData name="CUMMINS, TADGH" userId="4f36f96b-8b9b-4b9e-aed0-6e2eef7563e2" providerId="ADAL" clId="{1F6C7226-CCBB-4309-A4A7-DB0CD44712E1}" dt="2022-11-29T12:39:37.686" v="70"/>
          <ac:graphicFrameMkLst>
            <pc:docMk/>
            <pc:sldMk cId="2588363783" sldId="703"/>
            <ac:graphicFrameMk id="69" creationId="{4DE8EFB1-4DA2-4FDD-8356-C5DF1A97770D}"/>
          </ac:graphicFrameMkLst>
        </pc:graphicFrameChg>
        <pc:graphicFrameChg chg="add mod">
          <ac:chgData name="CUMMINS, TADGH" userId="4f36f96b-8b9b-4b9e-aed0-6e2eef7563e2" providerId="ADAL" clId="{1F6C7226-CCBB-4309-A4A7-DB0CD44712E1}" dt="2022-11-29T12:39:37.686" v="70"/>
          <ac:graphicFrameMkLst>
            <pc:docMk/>
            <pc:sldMk cId="2588363783" sldId="703"/>
            <ac:graphicFrameMk id="70" creationId="{BCA68DC0-1AA8-48DE-AC98-04277651AD9E}"/>
          </ac:graphicFrameMkLst>
        </pc:graphicFrameChg>
        <pc:graphicFrameChg chg="add mod">
          <ac:chgData name="CUMMINS, TADGH" userId="4f36f96b-8b9b-4b9e-aed0-6e2eef7563e2" providerId="ADAL" clId="{1F6C7226-CCBB-4309-A4A7-DB0CD44712E1}" dt="2022-11-29T12:39:54.905" v="77"/>
          <ac:graphicFrameMkLst>
            <pc:docMk/>
            <pc:sldMk cId="2588363783" sldId="703"/>
            <ac:graphicFrameMk id="90" creationId="{4DE8EFB1-4DA2-4FDD-8356-C5DF1A97770D}"/>
          </ac:graphicFrameMkLst>
        </pc:graphicFrameChg>
        <pc:graphicFrameChg chg="add mod">
          <ac:chgData name="CUMMINS, TADGH" userId="4f36f96b-8b9b-4b9e-aed0-6e2eef7563e2" providerId="ADAL" clId="{1F6C7226-CCBB-4309-A4A7-DB0CD44712E1}" dt="2022-11-29T12:39:54.905" v="77"/>
          <ac:graphicFrameMkLst>
            <pc:docMk/>
            <pc:sldMk cId="2588363783" sldId="703"/>
            <ac:graphicFrameMk id="91" creationId="{BCA68DC0-1AA8-48DE-AC98-04277651AD9E}"/>
          </ac:graphicFrameMkLst>
        </pc:graphicFrameChg>
        <pc:graphicFrameChg chg="add mod">
          <ac:chgData name="CUMMINS, TADGH" userId="4f36f96b-8b9b-4b9e-aed0-6e2eef7563e2" providerId="ADAL" clId="{1F6C7226-CCBB-4309-A4A7-DB0CD44712E1}" dt="2022-11-29T12:40:03.336" v="81"/>
          <ac:graphicFrameMkLst>
            <pc:docMk/>
            <pc:sldMk cId="2588363783" sldId="703"/>
            <ac:graphicFrameMk id="111" creationId="{4DE8EFB1-4DA2-4FDD-8356-C5DF1A97770D}"/>
          </ac:graphicFrameMkLst>
        </pc:graphicFrameChg>
        <pc:graphicFrameChg chg="add mod">
          <ac:chgData name="CUMMINS, TADGH" userId="4f36f96b-8b9b-4b9e-aed0-6e2eef7563e2" providerId="ADAL" clId="{1F6C7226-CCBB-4309-A4A7-DB0CD44712E1}" dt="2022-11-29T12:40:03.336" v="81"/>
          <ac:graphicFrameMkLst>
            <pc:docMk/>
            <pc:sldMk cId="2588363783" sldId="703"/>
            <ac:graphicFrameMk id="112" creationId="{BCA68DC0-1AA8-48DE-AC98-04277651AD9E}"/>
          </ac:graphicFrameMkLst>
        </pc:graphicFrameChg>
        <pc:graphicFrameChg chg="add mod">
          <ac:chgData name="CUMMINS, TADGH" userId="4f36f96b-8b9b-4b9e-aed0-6e2eef7563e2" providerId="ADAL" clId="{1F6C7226-CCBB-4309-A4A7-DB0CD44712E1}" dt="2022-11-29T17:02:31.237" v="90"/>
          <ac:graphicFrameMkLst>
            <pc:docMk/>
            <pc:sldMk cId="2588363783" sldId="703"/>
            <ac:graphicFrameMk id="117" creationId="{FC2BF9B1-5E17-4645-BC91-BC2363DC5898}"/>
          </ac:graphicFrameMkLst>
        </pc:graphicFrameChg>
        <pc:graphicFrameChg chg="add mod">
          <ac:chgData name="CUMMINS, TADGH" userId="4f36f96b-8b9b-4b9e-aed0-6e2eef7563e2" providerId="ADAL" clId="{1F6C7226-CCBB-4309-A4A7-DB0CD44712E1}" dt="2022-11-29T17:02:31.237" v="90"/>
          <ac:graphicFrameMkLst>
            <pc:docMk/>
            <pc:sldMk cId="2588363783" sldId="703"/>
            <ac:graphicFrameMk id="133" creationId="{8606BCA1-6A80-4F01-A557-B49224A42610}"/>
          </ac:graphicFrameMkLst>
        </pc:graphicFrameChg>
        <pc:graphicFrameChg chg="add mod">
          <ac:chgData name="CUMMINS, TADGH" userId="4f36f96b-8b9b-4b9e-aed0-6e2eef7563e2" providerId="ADAL" clId="{1F6C7226-CCBB-4309-A4A7-DB0CD44712E1}" dt="2022-11-29T17:04:19.064" v="99"/>
          <ac:graphicFrameMkLst>
            <pc:docMk/>
            <pc:sldMk cId="2588363783" sldId="703"/>
            <ac:graphicFrameMk id="139" creationId="{FC2BF9B1-5E17-4645-BC91-BC2363DC5898}"/>
          </ac:graphicFrameMkLst>
        </pc:graphicFrameChg>
        <pc:graphicFrameChg chg="add mod">
          <ac:chgData name="CUMMINS, TADGH" userId="4f36f96b-8b9b-4b9e-aed0-6e2eef7563e2" providerId="ADAL" clId="{1F6C7226-CCBB-4309-A4A7-DB0CD44712E1}" dt="2022-11-29T17:04:19.064" v="99"/>
          <ac:graphicFrameMkLst>
            <pc:docMk/>
            <pc:sldMk cId="2588363783" sldId="703"/>
            <ac:graphicFrameMk id="155" creationId="{8606BCA1-6A80-4F01-A557-B49224A42610}"/>
          </ac:graphicFrameMkLst>
        </pc:graphicFrameChg>
        <pc:graphicFrameChg chg="add mod">
          <ac:chgData name="CUMMINS, TADGH" userId="4f36f96b-8b9b-4b9e-aed0-6e2eef7563e2" providerId="ADAL" clId="{1F6C7226-CCBB-4309-A4A7-DB0CD44712E1}" dt="2022-11-29T17:20:23.615" v="111"/>
          <ac:graphicFrameMkLst>
            <pc:docMk/>
            <pc:sldMk cId="2588363783" sldId="703"/>
            <ac:graphicFrameMk id="162" creationId="{402A4F78-E40D-4067-BA83-1FCDB886DE71}"/>
          </ac:graphicFrameMkLst>
        </pc:graphicFrameChg>
        <pc:graphicFrameChg chg="add mod">
          <ac:chgData name="CUMMINS, TADGH" userId="4f36f96b-8b9b-4b9e-aed0-6e2eef7563e2" providerId="ADAL" clId="{1F6C7226-CCBB-4309-A4A7-DB0CD44712E1}" dt="2022-11-29T17:20:23.615" v="111"/>
          <ac:graphicFrameMkLst>
            <pc:docMk/>
            <pc:sldMk cId="2588363783" sldId="703"/>
            <ac:graphicFrameMk id="178" creationId="{1CA127BC-FD63-4DE0-AE5C-BCCCEEBF98D5}"/>
          </ac:graphicFrameMkLst>
        </pc:graphicFrameChg>
        <pc:picChg chg="add del mod">
          <ac:chgData name="CUMMINS, TADGH" userId="4f36f96b-8b9b-4b9e-aed0-6e2eef7563e2" providerId="ADAL" clId="{1F6C7226-CCBB-4309-A4A7-DB0CD44712E1}" dt="2022-11-29T12:38:23.966" v="61"/>
          <ac:picMkLst>
            <pc:docMk/>
            <pc:sldMk cId="2588363783" sldId="703"/>
            <ac:picMk id="27" creationId="{8A3F928A-990B-49EB-B320-B3550D0821A6}"/>
          </ac:picMkLst>
        </pc:picChg>
        <pc:picChg chg="add del">
          <ac:chgData name="CUMMINS, TADGH" userId="4f36f96b-8b9b-4b9e-aed0-6e2eef7563e2" providerId="ADAL" clId="{1F6C7226-CCBB-4309-A4A7-DB0CD44712E1}" dt="2022-11-29T12:39:36.237" v="67"/>
          <ac:picMkLst>
            <pc:docMk/>
            <pc:sldMk cId="2588363783" sldId="703"/>
            <ac:picMk id="49" creationId="{F45974A4-3ECC-4164-87D1-98348DD5D430}"/>
          </ac:picMkLst>
        </pc:picChg>
        <pc:picChg chg="add mod">
          <ac:chgData name="CUMMINS, TADGH" userId="4f36f96b-8b9b-4b9e-aed0-6e2eef7563e2" providerId="ADAL" clId="{1F6C7226-CCBB-4309-A4A7-DB0CD44712E1}" dt="2022-11-29T12:40:25.464" v="86" actId="1076"/>
          <ac:picMkLst>
            <pc:docMk/>
            <pc:sldMk cId="2588363783" sldId="703"/>
            <ac:picMk id="113" creationId="{51A24257-C32D-4468-A08D-5208053A6746}"/>
          </ac:picMkLst>
        </pc:picChg>
        <pc:picChg chg="add del mod">
          <ac:chgData name="CUMMINS, TADGH" userId="4f36f96b-8b9b-4b9e-aed0-6e2eef7563e2" providerId="ADAL" clId="{1F6C7226-CCBB-4309-A4A7-DB0CD44712E1}" dt="2022-11-29T17:02:55.624" v="95" actId="478"/>
          <ac:picMkLst>
            <pc:docMk/>
            <pc:sldMk cId="2588363783" sldId="703"/>
            <ac:picMk id="136" creationId="{76A52DDC-D027-404D-8620-A15AA9580B17}"/>
          </ac:picMkLst>
        </pc:picChg>
        <pc:picChg chg="add mod ord">
          <ac:chgData name="CUMMINS, TADGH" userId="4f36f96b-8b9b-4b9e-aed0-6e2eef7563e2" providerId="ADAL" clId="{1F6C7226-CCBB-4309-A4A7-DB0CD44712E1}" dt="2022-12-01T14:41:21.584" v="998" actId="1076"/>
          <ac:picMkLst>
            <pc:docMk/>
            <pc:sldMk cId="2588363783" sldId="703"/>
            <ac:picMk id="158" creationId="{EB2F45B5-E162-4BF9-A0B5-20290AD259D7}"/>
          </ac:picMkLst>
        </pc:picChg>
        <pc:picChg chg="add mod">
          <ac:chgData name="CUMMINS, TADGH" userId="4f36f96b-8b9b-4b9e-aed0-6e2eef7563e2" providerId="ADAL" clId="{1F6C7226-CCBB-4309-A4A7-DB0CD44712E1}" dt="2022-11-29T17:21:46.985" v="121" actId="1076"/>
          <ac:picMkLst>
            <pc:docMk/>
            <pc:sldMk cId="2588363783" sldId="703"/>
            <ac:picMk id="181" creationId="{8D6A182D-3EEB-431C-BBD1-8E07E089A4AB}"/>
          </ac:picMkLst>
        </pc:picChg>
      </pc:sldChg>
      <pc:sldChg chg="addSp modSp add mod ord">
        <pc:chgData name="CUMMINS, TADGH" userId="4f36f96b-8b9b-4b9e-aed0-6e2eef7563e2" providerId="ADAL" clId="{1F6C7226-CCBB-4309-A4A7-DB0CD44712E1}" dt="2022-11-29T17:42:12.753" v="499"/>
        <pc:sldMkLst>
          <pc:docMk/>
          <pc:sldMk cId="1445792009" sldId="704"/>
        </pc:sldMkLst>
        <pc:spChg chg="mod">
          <ac:chgData name="CUMMINS, TADGH" userId="4f36f96b-8b9b-4b9e-aed0-6e2eef7563e2" providerId="ADAL" clId="{1F6C7226-CCBB-4309-A4A7-DB0CD44712E1}" dt="2022-11-29T17:35:11.917" v="263" actId="1076"/>
          <ac:spMkLst>
            <pc:docMk/>
            <pc:sldMk cId="1445792009" sldId="704"/>
            <ac:spMk id="7" creationId="{4A8F1502-7A27-4159-AB93-A456D7E98A29}"/>
          </ac:spMkLst>
        </pc:spChg>
        <pc:spChg chg="add mod">
          <ac:chgData name="CUMMINS, TADGH" userId="4f36f96b-8b9b-4b9e-aed0-6e2eef7563e2" providerId="ADAL" clId="{1F6C7226-CCBB-4309-A4A7-DB0CD44712E1}" dt="2022-11-29T17:41:59.138" v="497" actId="1076"/>
          <ac:spMkLst>
            <pc:docMk/>
            <pc:sldMk cId="1445792009" sldId="704"/>
            <ac:spMk id="10" creationId="{58AC3E40-1FFE-4DC4-B240-F643A72F867D}"/>
          </ac:spMkLst>
        </pc:spChg>
        <pc:spChg chg="add mod">
          <ac:chgData name="CUMMINS, TADGH" userId="4f36f96b-8b9b-4b9e-aed0-6e2eef7563e2" providerId="ADAL" clId="{1F6C7226-CCBB-4309-A4A7-DB0CD44712E1}" dt="2022-11-29T17:41:23.249" v="490" actId="20577"/>
          <ac:spMkLst>
            <pc:docMk/>
            <pc:sldMk cId="1445792009" sldId="704"/>
            <ac:spMk id="15" creationId="{7BC56C74-46F4-4133-8F32-6C5ED2ED7DBC}"/>
          </ac:spMkLst>
        </pc:spChg>
        <pc:graphicFrameChg chg="mod">
          <ac:chgData name="CUMMINS, TADGH" userId="4f36f96b-8b9b-4b9e-aed0-6e2eef7563e2" providerId="ADAL" clId="{1F6C7226-CCBB-4309-A4A7-DB0CD44712E1}" dt="2022-11-29T17:39:18.717" v="372" actId="20577"/>
          <ac:graphicFrameMkLst>
            <pc:docMk/>
            <pc:sldMk cId="1445792009" sldId="704"/>
            <ac:graphicFrameMk id="5" creationId="{9FD847A4-B1B8-4BD7-8D6B-FFC1FF0DD3B8}"/>
          </ac:graphicFrameMkLst>
        </pc:graphicFrameChg>
        <pc:cxnChg chg="add mod">
          <ac:chgData name="CUMMINS, TADGH" userId="4f36f96b-8b9b-4b9e-aed0-6e2eef7563e2" providerId="ADAL" clId="{1F6C7226-CCBB-4309-A4A7-DB0CD44712E1}" dt="2022-11-29T17:34:40.605" v="225" actId="14100"/>
          <ac:cxnSpMkLst>
            <pc:docMk/>
            <pc:sldMk cId="1445792009" sldId="704"/>
            <ac:cxnSpMk id="3" creationId="{B1E7E9CE-DDC4-41BC-944B-69DA11241450}"/>
          </ac:cxnSpMkLst>
        </pc:cxnChg>
        <pc:cxnChg chg="add mod">
          <ac:chgData name="CUMMINS, TADGH" userId="4f36f96b-8b9b-4b9e-aed0-6e2eef7563e2" providerId="ADAL" clId="{1F6C7226-CCBB-4309-A4A7-DB0CD44712E1}" dt="2022-11-29T17:38:18.507" v="355" actId="14100"/>
          <ac:cxnSpMkLst>
            <pc:docMk/>
            <pc:sldMk cId="1445792009" sldId="704"/>
            <ac:cxnSpMk id="11" creationId="{00DFA264-FFC1-40E0-B62C-1CCC160E6878}"/>
          </ac:cxnSpMkLst>
        </pc:cxnChg>
        <pc:cxnChg chg="add mod">
          <ac:chgData name="CUMMINS, TADGH" userId="4f36f96b-8b9b-4b9e-aed0-6e2eef7563e2" providerId="ADAL" clId="{1F6C7226-CCBB-4309-A4A7-DB0CD44712E1}" dt="2022-11-29T17:41:34.145" v="495" actId="14100"/>
          <ac:cxnSpMkLst>
            <pc:docMk/>
            <pc:sldMk cId="1445792009" sldId="704"/>
            <ac:cxnSpMk id="16" creationId="{8F051CDE-4DF6-45C4-983B-12348DE5F4A4}"/>
          </ac:cxnSpMkLst>
        </pc:cxnChg>
      </pc:sldChg>
      <pc:sldMasterChg chg="delSp mod">
        <pc:chgData name="CUMMINS, TADGH" userId="4f36f96b-8b9b-4b9e-aed0-6e2eef7563e2" providerId="ADAL" clId="{1F6C7226-CCBB-4309-A4A7-DB0CD44712E1}" dt="2022-11-29T12:37:06.193" v="47" actId="478"/>
        <pc:sldMasterMkLst>
          <pc:docMk/>
          <pc:sldMasterMk cId="508598927" sldId="2147483648"/>
        </pc:sldMasterMkLst>
        <pc:spChg chg="del">
          <ac:chgData name="CUMMINS, TADGH" userId="4f36f96b-8b9b-4b9e-aed0-6e2eef7563e2" providerId="ADAL" clId="{1F6C7226-CCBB-4309-A4A7-DB0CD44712E1}" dt="2022-11-29T12:37:06.193" v="47" actId="478"/>
          <ac:spMkLst>
            <pc:docMk/>
            <pc:sldMasterMk cId="508598927" sldId="2147483648"/>
            <ac:spMk id="10" creationId="{3AB6D0C1-C6AE-4281-8BA2-E33CF3459CC7}"/>
          </ac:spMkLst>
        </pc:spChg>
      </pc:sldMasterChg>
    </pc:docChg>
  </pc:docChgLst>
  <pc:docChgLst>
    <pc:chgData name="CUMMINS, TADGH" userId="S::t.cummins1@nuigalway.ie::4f36f96b-8b9b-4b9e-aed0-6e2eef7563e2" providerId="AD" clId="Web-{F38F83D7-A464-478B-97F8-55C0783BE5DE}"/>
    <pc:docChg chg="modSld">
      <pc:chgData name="CUMMINS, TADGH" userId="S::t.cummins1@nuigalway.ie::4f36f96b-8b9b-4b9e-aed0-6e2eef7563e2" providerId="AD" clId="Web-{F38F83D7-A464-478B-97F8-55C0783BE5DE}" dt="2022-05-10T11:23:30.115" v="0"/>
      <pc:docMkLst>
        <pc:docMk/>
      </pc:docMkLst>
      <pc:sldChg chg="addSp">
        <pc:chgData name="CUMMINS, TADGH" userId="S::t.cummins1@nuigalway.ie::4f36f96b-8b9b-4b9e-aed0-6e2eef7563e2" providerId="AD" clId="Web-{F38F83D7-A464-478B-97F8-55C0783BE5DE}" dt="2022-05-10T11:23:30.115" v="0"/>
        <pc:sldMkLst>
          <pc:docMk/>
          <pc:sldMk cId="0" sldId="261"/>
        </pc:sldMkLst>
        <pc:spChg chg="add">
          <ac:chgData name="CUMMINS, TADGH" userId="S::t.cummins1@nuigalway.ie::4f36f96b-8b9b-4b9e-aed0-6e2eef7563e2" providerId="AD" clId="Web-{F38F83D7-A464-478B-97F8-55C0783BE5DE}" dt="2022-05-10T11:23:30.115" v="0"/>
          <ac:spMkLst>
            <pc:docMk/>
            <pc:sldMk cId="0" sldId="261"/>
            <ac:spMk id="5" creationId="{7A234F4C-2D39-50A2-4D2F-BDFC4F652B5E}"/>
          </ac:spMkLst>
        </pc:spChg>
      </pc:sldChg>
    </pc:docChg>
  </pc:docChgLst>
  <pc:docChgLst>
    <pc:chgData name="CUMMINS, TADGH" userId="4f36f96b-8b9b-4b9e-aed0-6e2eef7563e2" providerId="ADAL" clId="{AE4CE533-7083-438D-9DA7-91ABBDC6C1AD}"/>
    <pc:docChg chg="undo custSel addSld delSld modSld">
      <pc:chgData name="CUMMINS, TADGH" userId="4f36f96b-8b9b-4b9e-aed0-6e2eef7563e2" providerId="ADAL" clId="{AE4CE533-7083-438D-9DA7-91ABBDC6C1AD}" dt="2022-09-07T08:43:20.669" v="1506" actId="1076"/>
      <pc:docMkLst>
        <pc:docMk/>
      </pc:docMkLst>
      <pc:sldChg chg="modSp mod">
        <pc:chgData name="CUMMINS, TADGH" userId="4f36f96b-8b9b-4b9e-aed0-6e2eef7563e2" providerId="ADAL" clId="{AE4CE533-7083-438D-9DA7-91ABBDC6C1AD}" dt="2022-09-06T13:58:03.474" v="626" actId="20577"/>
        <pc:sldMkLst>
          <pc:docMk/>
          <pc:sldMk cId="1527499484" sldId="282"/>
        </pc:sldMkLst>
        <pc:spChg chg="mod">
          <ac:chgData name="CUMMINS, TADGH" userId="4f36f96b-8b9b-4b9e-aed0-6e2eef7563e2" providerId="ADAL" clId="{AE4CE533-7083-438D-9DA7-91ABBDC6C1AD}" dt="2022-09-06T13:58:03.474" v="626" actId="20577"/>
          <ac:spMkLst>
            <pc:docMk/>
            <pc:sldMk cId="1527499484" sldId="282"/>
            <ac:spMk id="13" creationId="{6CE56B7E-23F3-4196-B088-4C6DEB55E7BE}"/>
          </ac:spMkLst>
        </pc:spChg>
      </pc:sldChg>
      <pc:sldChg chg="addSp modSp mod">
        <pc:chgData name="CUMMINS, TADGH" userId="4f36f96b-8b9b-4b9e-aed0-6e2eef7563e2" providerId="ADAL" clId="{AE4CE533-7083-438D-9DA7-91ABBDC6C1AD}" dt="2022-09-07T08:43:20.669" v="1506" actId="1076"/>
        <pc:sldMkLst>
          <pc:docMk/>
          <pc:sldMk cId="2135232687" sldId="284"/>
        </pc:sldMkLst>
        <pc:spChg chg="mod">
          <ac:chgData name="CUMMINS, TADGH" userId="4f36f96b-8b9b-4b9e-aed0-6e2eef7563e2" providerId="ADAL" clId="{AE4CE533-7083-438D-9DA7-91ABBDC6C1AD}" dt="2022-09-06T15:18:35.108" v="1393" actId="1076"/>
          <ac:spMkLst>
            <pc:docMk/>
            <pc:sldMk cId="2135232687" sldId="284"/>
            <ac:spMk id="10" creationId="{DF2819ED-92C1-4BD8-9785-6E8BC9C2371C}"/>
          </ac:spMkLst>
        </pc:spChg>
        <pc:spChg chg="mod">
          <ac:chgData name="CUMMINS, TADGH" userId="4f36f96b-8b9b-4b9e-aed0-6e2eef7563e2" providerId="ADAL" clId="{AE4CE533-7083-438D-9DA7-91ABBDC6C1AD}" dt="2022-09-07T08:43:02.825" v="1503" actId="1076"/>
          <ac:spMkLst>
            <pc:docMk/>
            <pc:sldMk cId="2135232687" sldId="284"/>
            <ac:spMk id="20" creationId="{D365317A-ABBA-4A0B-AC9B-C19FFBD8BE36}"/>
          </ac:spMkLst>
        </pc:spChg>
        <pc:spChg chg="mod">
          <ac:chgData name="CUMMINS, TADGH" userId="4f36f96b-8b9b-4b9e-aed0-6e2eef7563e2" providerId="ADAL" clId="{AE4CE533-7083-438D-9DA7-91ABBDC6C1AD}" dt="2022-09-07T08:43:20.669" v="1506" actId="1076"/>
          <ac:spMkLst>
            <pc:docMk/>
            <pc:sldMk cId="2135232687" sldId="284"/>
            <ac:spMk id="30" creationId="{EB6CDBDF-FFB6-4293-82B1-E4075701D893}"/>
          </ac:spMkLst>
        </pc:spChg>
        <pc:spChg chg="mod">
          <ac:chgData name="CUMMINS, TADGH" userId="4f36f96b-8b9b-4b9e-aed0-6e2eef7563e2" providerId="ADAL" clId="{AE4CE533-7083-438D-9DA7-91ABBDC6C1AD}" dt="2022-09-06T14:44:15.300" v="651" actId="1076"/>
          <ac:spMkLst>
            <pc:docMk/>
            <pc:sldMk cId="2135232687" sldId="284"/>
            <ac:spMk id="31" creationId="{9D29D060-C176-4C88-883E-C76708A400DA}"/>
          </ac:spMkLst>
        </pc:spChg>
        <pc:spChg chg="mod">
          <ac:chgData name="CUMMINS, TADGH" userId="4f36f96b-8b9b-4b9e-aed0-6e2eef7563e2" providerId="ADAL" clId="{AE4CE533-7083-438D-9DA7-91ABBDC6C1AD}" dt="2022-09-06T14:44:24.316" v="653" actId="1076"/>
          <ac:spMkLst>
            <pc:docMk/>
            <pc:sldMk cId="2135232687" sldId="284"/>
            <ac:spMk id="32" creationId="{6E857FA9-9667-454F-AC58-06F9368E19B5}"/>
          </ac:spMkLst>
        </pc:spChg>
        <pc:spChg chg="mod">
          <ac:chgData name="CUMMINS, TADGH" userId="4f36f96b-8b9b-4b9e-aed0-6e2eef7563e2" providerId="ADAL" clId="{AE4CE533-7083-438D-9DA7-91ABBDC6C1AD}" dt="2022-09-07T08:43:07.971" v="1504" actId="1076"/>
          <ac:spMkLst>
            <pc:docMk/>
            <pc:sldMk cId="2135232687" sldId="284"/>
            <ac:spMk id="33" creationId="{2C25342B-4BFD-4456-81A6-F254C1D5281C}"/>
          </ac:spMkLst>
        </pc:spChg>
        <pc:spChg chg="mod">
          <ac:chgData name="CUMMINS, TADGH" userId="4f36f96b-8b9b-4b9e-aed0-6e2eef7563e2" providerId="ADAL" clId="{AE4CE533-7083-438D-9DA7-91ABBDC6C1AD}" dt="2022-09-06T14:44:15.300" v="651" actId="1076"/>
          <ac:spMkLst>
            <pc:docMk/>
            <pc:sldMk cId="2135232687" sldId="284"/>
            <ac:spMk id="34" creationId="{98C047E6-28D9-4B88-B7A0-9C04679DFA4C}"/>
          </ac:spMkLst>
        </pc:spChg>
        <pc:graphicFrameChg chg="add mod modGraphic">
          <ac:chgData name="CUMMINS, TADGH" userId="4f36f96b-8b9b-4b9e-aed0-6e2eef7563e2" providerId="ADAL" clId="{AE4CE533-7083-438D-9DA7-91ABBDC6C1AD}" dt="2022-09-06T14:48:00.981" v="658" actId="20577"/>
          <ac:graphicFrameMkLst>
            <pc:docMk/>
            <pc:sldMk cId="2135232687" sldId="284"/>
            <ac:graphicFrameMk id="3" creationId="{E08CD539-D369-4496-84F8-3F4FEC522163}"/>
          </ac:graphicFrameMkLst>
        </pc:graphicFrameChg>
        <pc:picChg chg="mod">
          <ac:chgData name="CUMMINS, TADGH" userId="4f36f96b-8b9b-4b9e-aed0-6e2eef7563e2" providerId="ADAL" clId="{AE4CE533-7083-438D-9DA7-91ABBDC6C1AD}" dt="2022-09-07T08:43:17.601" v="1505" actId="1076"/>
          <ac:picMkLst>
            <pc:docMk/>
            <pc:sldMk cId="2135232687" sldId="284"/>
            <ac:picMk id="2" creationId="{A0F92C2C-7FE9-49AD-9BAA-1B933E28FB6A}"/>
          </ac:picMkLst>
        </pc:picChg>
        <pc:picChg chg="mod">
          <ac:chgData name="CUMMINS, TADGH" userId="4f36f96b-8b9b-4b9e-aed0-6e2eef7563e2" providerId="ADAL" clId="{AE4CE533-7083-438D-9DA7-91ABBDC6C1AD}" dt="2022-09-06T14:43:33.487" v="645" actId="1076"/>
          <ac:picMkLst>
            <pc:docMk/>
            <pc:sldMk cId="2135232687" sldId="284"/>
            <ac:picMk id="5" creationId="{451A2F63-FED6-4E0D-B297-E97F41AC58DA}"/>
          </ac:picMkLst>
        </pc:picChg>
        <pc:picChg chg="mod">
          <ac:chgData name="CUMMINS, TADGH" userId="4f36f96b-8b9b-4b9e-aed0-6e2eef7563e2" providerId="ADAL" clId="{AE4CE533-7083-438D-9DA7-91ABBDC6C1AD}" dt="2022-09-06T14:43:33.487" v="645" actId="1076"/>
          <ac:picMkLst>
            <pc:docMk/>
            <pc:sldMk cId="2135232687" sldId="284"/>
            <ac:picMk id="7" creationId="{95251D99-CA1D-4E9E-A433-53BA44DD94E4}"/>
          </ac:picMkLst>
        </pc:picChg>
        <pc:picChg chg="mod">
          <ac:chgData name="CUMMINS, TADGH" userId="4f36f96b-8b9b-4b9e-aed0-6e2eef7563e2" providerId="ADAL" clId="{AE4CE533-7083-438D-9DA7-91ABBDC6C1AD}" dt="2022-09-07T08:43:17.601" v="1505" actId="1076"/>
          <ac:picMkLst>
            <pc:docMk/>
            <pc:sldMk cId="2135232687" sldId="284"/>
            <ac:picMk id="19" creationId="{904011E4-8EBE-4299-8870-C0BBEF0328D6}"/>
          </ac:picMkLst>
        </pc:picChg>
        <pc:picChg chg="mod">
          <ac:chgData name="CUMMINS, TADGH" userId="4f36f96b-8b9b-4b9e-aed0-6e2eef7563e2" providerId="ADAL" clId="{AE4CE533-7083-438D-9DA7-91ABBDC6C1AD}" dt="2022-09-06T14:44:19.972" v="652" actId="1076"/>
          <ac:picMkLst>
            <pc:docMk/>
            <pc:sldMk cId="2135232687" sldId="284"/>
            <ac:picMk id="29" creationId="{92EB00E3-2D65-4469-BF12-7DE14CE91180}"/>
          </ac:picMkLst>
        </pc:picChg>
      </pc:sldChg>
      <pc:sldChg chg="modSp mod">
        <pc:chgData name="CUMMINS, TADGH" userId="4f36f96b-8b9b-4b9e-aed0-6e2eef7563e2" providerId="ADAL" clId="{AE4CE533-7083-438D-9DA7-91ABBDC6C1AD}" dt="2022-09-06T15:16:11.314" v="1309" actId="122"/>
        <pc:sldMkLst>
          <pc:docMk/>
          <pc:sldMk cId="1401211121" sldId="673"/>
        </pc:sldMkLst>
        <pc:spChg chg="mod">
          <ac:chgData name="CUMMINS, TADGH" userId="4f36f96b-8b9b-4b9e-aed0-6e2eef7563e2" providerId="ADAL" clId="{AE4CE533-7083-438D-9DA7-91ABBDC6C1AD}" dt="2022-09-06T15:16:11.314" v="1309" actId="122"/>
          <ac:spMkLst>
            <pc:docMk/>
            <pc:sldMk cId="1401211121" sldId="673"/>
            <ac:spMk id="7" creationId="{8316CA6B-10BA-438F-8B74-02186E49A868}"/>
          </ac:spMkLst>
        </pc:spChg>
      </pc:sldChg>
      <pc:sldChg chg="add">
        <pc:chgData name="CUMMINS, TADGH" userId="4f36f96b-8b9b-4b9e-aed0-6e2eef7563e2" providerId="ADAL" clId="{AE4CE533-7083-438D-9DA7-91ABBDC6C1AD}" dt="2022-09-06T15:07:45.297" v="1275"/>
        <pc:sldMkLst>
          <pc:docMk/>
          <pc:sldMk cId="2721485373" sldId="681"/>
        </pc:sldMkLst>
      </pc:sldChg>
      <pc:sldChg chg="modSp add mod">
        <pc:chgData name="CUMMINS, TADGH" userId="4f36f96b-8b9b-4b9e-aed0-6e2eef7563e2" providerId="ADAL" clId="{AE4CE533-7083-438D-9DA7-91ABBDC6C1AD}" dt="2022-09-06T15:16:36.548" v="1314" actId="14100"/>
        <pc:sldMkLst>
          <pc:docMk/>
          <pc:sldMk cId="3719169534" sldId="685"/>
        </pc:sldMkLst>
        <pc:spChg chg="mod">
          <ac:chgData name="CUMMINS, TADGH" userId="4f36f96b-8b9b-4b9e-aed0-6e2eef7563e2" providerId="ADAL" clId="{AE4CE533-7083-438D-9DA7-91ABBDC6C1AD}" dt="2022-09-06T15:16:36.548" v="1314" actId="14100"/>
          <ac:spMkLst>
            <pc:docMk/>
            <pc:sldMk cId="3719169534" sldId="685"/>
            <ac:spMk id="6" creationId="{71E8C0FE-B9D7-4E16-B9B0-84D7840B10BF}"/>
          </ac:spMkLst>
        </pc:spChg>
      </pc:sldChg>
      <pc:sldChg chg="modSp mod">
        <pc:chgData name="CUMMINS, TADGH" userId="4f36f96b-8b9b-4b9e-aed0-6e2eef7563e2" providerId="ADAL" clId="{AE4CE533-7083-438D-9DA7-91ABBDC6C1AD}" dt="2022-09-06T15:16:17.025" v="1311" actId="122"/>
        <pc:sldMkLst>
          <pc:docMk/>
          <pc:sldMk cId="131284445" sldId="687"/>
        </pc:sldMkLst>
        <pc:spChg chg="mod">
          <ac:chgData name="CUMMINS, TADGH" userId="4f36f96b-8b9b-4b9e-aed0-6e2eef7563e2" providerId="ADAL" clId="{AE4CE533-7083-438D-9DA7-91ABBDC6C1AD}" dt="2022-09-06T15:16:17.025" v="1311" actId="122"/>
          <ac:spMkLst>
            <pc:docMk/>
            <pc:sldMk cId="131284445" sldId="687"/>
            <ac:spMk id="7" creationId="{8316CA6B-10BA-438F-8B74-02186E49A868}"/>
          </ac:spMkLst>
        </pc:spChg>
      </pc:sldChg>
      <pc:sldChg chg="addSp delSp modSp mod">
        <pc:chgData name="CUMMINS, TADGH" userId="4f36f96b-8b9b-4b9e-aed0-6e2eef7563e2" providerId="ADAL" clId="{AE4CE533-7083-438D-9DA7-91ABBDC6C1AD}" dt="2022-09-06T15:38:56.666" v="1499" actId="20577"/>
        <pc:sldMkLst>
          <pc:docMk/>
          <pc:sldMk cId="960023175" sldId="688"/>
        </pc:sldMkLst>
        <pc:spChg chg="mod">
          <ac:chgData name="CUMMINS, TADGH" userId="4f36f96b-8b9b-4b9e-aed0-6e2eef7563e2" providerId="ADAL" clId="{AE4CE533-7083-438D-9DA7-91ABBDC6C1AD}" dt="2022-09-06T15:38:56.666" v="1499" actId="20577"/>
          <ac:spMkLst>
            <pc:docMk/>
            <pc:sldMk cId="960023175" sldId="688"/>
            <ac:spMk id="5" creationId="{8A9ADAF1-A724-4849-8FBC-A48306800313}"/>
          </ac:spMkLst>
        </pc:spChg>
        <pc:spChg chg="add mod">
          <ac:chgData name="CUMMINS, TADGH" userId="4f36f96b-8b9b-4b9e-aed0-6e2eef7563e2" providerId="ADAL" clId="{AE4CE533-7083-438D-9DA7-91ABBDC6C1AD}" dt="2022-09-06T15:37:01.837" v="1413" actId="20577"/>
          <ac:spMkLst>
            <pc:docMk/>
            <pc:sldMk cId="960023175" sldId="688"/>
            <ac:spMk id="6" creationId="{CD28CF2B-8B3A-473A-AFEA-A1F26DD257AF}"/>
          </ac:spMkLst>
        </pc:spChg>
        <pc:picChg chg="add mod">
          <ac:chgData name="CUMMINS, TADGH" userId="4f36f96b-8b9b-4b9e-aed0-6e2eef7563e2" providerId="ADAL" clId="{AE4CE533-7083-438D-9DA7-91ABBDC6C1AD}" dt="2022-09-06T15:04:09.127" v="1272" actId="14100"/>
          <ac:picMkLst>
            <pc:docMk/>
            <pc:sldMk cId="960023175" sldId="688"/>
            <ac:picMk id="7" creationId="{AB0FB38B-44B8-4ABD-957E-3CAC8C0DDCEC}"/>
          </ac:picMkLst>
        </pc:picChg>
        <pc:picChg chg="add del">
          <ac:chgData name="CUMMINS, TADGH" userId="4f36f96b-8b9b-4b9e-aed0-6e2eef7563e2" providerId="ADAL" clId="{AE4CE533-7083-438D-9DA7-91ABBDC6C1AD}" dt="2022-09-06T15:05:40.457" v="1274" actId="478"/>
          <ac:picMkLst>
            <pc:docMk/>
            <pc:sldMk cId="960023175" sldId="688"/>
            <ac:picMk id="2050" creationId="{B9ED5E96-9D5E-45D9-9A9E-CA95FE701C4A}"/>
          </ac:picMkLst>
        </pc:picChg>
      </pc:sldChg>
      <pc:sldChg chg="delSp modSp mod modAnim">
        <pc:chgData name="CUMMINS, TADGH" userId="4f36f96b-8b9b-4b9e-aed0-6e2eef7563e2" providerId="ADAL" clId="{AE4CE533-7083-438D-9DA7-91ABBDC6C1AD}" dt="2022-09-06T15:44:30.522" v="1500" actId="478"/>
        <pc:sldMkLst>
          <pc:docMk/>
          <pc:sldMk cId="1988973187" sldId="692"/>
        </pc:sldMkLst>
        <pc:spChg chg="mod">
          <ac:chgData name="CUMMINS, TADGH" userId="4f36f96b-8b9b-4b9e-aed0-6e2eef7563e2" providerId="ADAL" clId="{AE4CE533-7083-438D-9DA7-91ABBDC6C1AD}" dt="2022-09-06T15:16:29.084" v="1312" actId="14100"/>
          <ac:spMkLst>
            <pc:docMk/>
            <pc:sldMk cId="1988973187" sldId="692"/>
            <ac:spMk id="5" creationId="{12F3A808-97C0-4981-84BB-FBB403D8C316}"/>
          </ac:spMkLst>
        </pc:spChg>
        <pc:spChg chg="mod">
          <ac:chgData name="CUMMINS, TADGH" userId="4f36f96b-8b9b-4b9e-aed0-6e2eef7563e2" providerId="ADAL" clId="{AE4CE533-7083-438D-9DA7-91ABBDC6C1AD}" dt="2022-09-06T14:06:29.233" v="629" actId="1076"/>
          <ac:spMkLst>
            <pc:docMk/>
            <pc:sldMk cId="1988973187" sldId="692"/>
            <ac:spMk id="10" creationId="{DE56DB6E-A426-467A-A611-C205A564875B}"/>
          </ac:spMkLst>
        </pc:spChg>
        <pc:picChg chg="del mod">
          <ac:chgData name="CUMMINS, TADGH" userId="4f36f96b-8b9b-4b9e-aed0-6e2eef7563e2" providerId="ADAL" clId="{AE4CE533-7083-438D-9DA7-91ABBDC6C1AD}" dt="2022-09-06T15:44:30.522" v="1500" actId="478"/>
          <ac:picMkLst>
            <pc:docMk/>
            <pc:sldMk cId="1988973187" sldId="692"/>
            <ac:picMk id="3" creationId="{F89A39D4-CEFE-4078-BDE3-26B6F53FDE4F}"/>
          </ac:picMkLst>
        </pc:picChg>
      </pc:sldChg>
      <pc:sldChg chg="addSp delSp modSp mod">
        <pc:chgData name="CUMMINS, TADGH" userId="4f36f96b-8b9b-4b9e-aed0-6e2eef7563e2" providerId="ADAL" clId="{AE4CE533-7083-438D-9DA7-91ABBDC6C1AD}" dt="2022-09-06T15:18:16.588" v="1392" actId="20577"/>
        <pc:sldMkLst>
          <pc:docMk/>
          <pc:sldMk cId="2959863033" sldId="693"/>
        </pc:sldMkLst>
        <pc:spChg chg="add mod">
          <ac:chgData name="CUMMINS, TADGH" userId="4f36f96b-8b9b-4b9e-aed0-6e2eef7563e2" providerId="ADAL" clId="{AE4CE533-7083-438D-9DA7-91ABBDC6C1AD}" dt="2022-09-06T12:10:15.463" v="32" actId="20577"/>
          <ac:spMkLst>
            <pc:docMk/>
            <pc:sldMk cId="2959863033" sldId="693"/>
            <ac:spMk id="3" creationId="{2248FB2A-970C-41E3-8AE5-9EFFF1842C12}"/>
          </ac:spMkLst>
        </pc:spChg>
        <pc:spChg chg="add del mod">
          <ac:chgData name="CUMMINS, TADGH" userId="4f36f96b-8b9b-4b9e-aed0-6e2eef7563e2" providerId="ADAL" clId="{AE4CE533-7083-438D-9DA7-91ABBDC6C1AD}" dt="2022-09-06T12:25:03.867" v="256" actId="21"/>
          <ac:spMkLst>
            <pc:docMk/>
            <pc:sldMk cId="2959863033" sldId="693"/>
            <ac:spMk id="5" creationId="{D585F6DF-1944-4A79-8240-1A2EF0C8D4FB}"/>
          </ac:spMkLst>
        </pc:spChg>
        <pc:spChg chg="add mod">
          <ac:chgData name="CUMMINS, TADGH" userId="4f36f96b-8b9b-4b9e-aed0-6e2eef7563e2" providerId="ADAL" clId="{AE4CE533-7083-438D-9DA7-91ABBDC6C1AD}" dt="2022-09-06T15:18:16.588" v="1392" actId="20577"/>
          <ac:spMkLst>
            <pc:docMk/>
            <pc:sldMk cId="2959863033" sldId="693"/>
            <ac:spMk id="6" creationId="{84EC46FE-676F-42A9-9A86-426E2581E319}"/>
          </ac:spMkLst>
        </pc:spChg>
      </pc:sldChg>
      <pc:sldChg chg="addSp delSp modSp add mod setBg">
        <pc:chgData name="CUMMINS, TADGH" userId="4f36f96b-8b9b-4b9e-aed0-6e2eef7563e2" providerId="ADAL" clId="{AE4CE533-7083-438D-9DA7-91ABBDC6C1AD}" dt="2022-09-06T15:46:47.610" v="1502" actId="26606"/>
        <pc:sldMkLst>
          <pc:docMk/>
          <pc:sldMk cId="1172188707" sldId="694"/>
        </pc:sldMkLst>
        <pc:spChg chg="mod">
          <ac:chgData name="CUMMINS, TADGH" userId="4f36f96b-8b9b-4b9e-aed0-6e2eef7563e2" providerId="ADAL" clId="{AE4CE533-7083-438D-9DA7-91ABBDC6C1AD}" dt="2022-09-06T15:46:47.610" v="1502" actId="26606"/>
          <ac:spMkLst>
            <pc:docMk/>
            <pc:sldMk cId="1172188707" sldId="694"/>
            <ac:spMk id="3" creationId="{2248FB2A-970C-41E3-8AE5-9EFFF1842C12}"/>
          </ac:spMkLst>
        </pc:spChg>
        <pc:spChg chg="mod ord">
          <ac:chgData name="CUMMINS, TADGH" userId="4f36f96b-8b9b-4b9e-aed0-6e2eef7563e2" providerId="ADAL" clId="{AE4CE533-7083-438D-9DA7-91ABBDC6C1AD}" dt="2022-09-06T15:46:47.610" v="1502" actId="26606"/>
          <ac:spMkLst>
            <pc:docMk/>
            <pc:sldMk cId="1172188707" sldId="694"/>
            <ac:spMk id="4" creationId="{E6B4A8BE-88C2-4131-A9E0-4F9AF027A9C8}"/>
          </ac:spMkLst>
        </pc:spChg>
        <pc:spChg chg="add mod">
          <ac:chgData name="CUMMINS, TADGH" userId="4f36f96b-8b9b-4b9e-aed0-6e2eef7563e2" providerId="ADAL" clId="{AE4CE533-7083-438D-9DA7-91ABBDC6C1AD}" dt="2022-09-06T15:46:47.610" v="1502" actId="26606"/>
          <ac:spMkLst>
            <pc:docMk/>
            <pc:sldMk cId="1172188707" sldId="694"/>
            <ac:spMk id="5" creationId="{7978379D-EF5A-429F-9A45-44B6D86907BE}"/>
          </ac:spMkLst>
        </pc:spChg>
        <pc:picChg chg="add del">
          <ac:chgData name="CUMMINS, TADGH" userId="4f36f96b-8b9b-4b9e-aed0-6e2eef7563e2" providerId="ADAL" clId="{AE4CE533-7083-438D-9DA7-91ABBDC6C1AD}" dt="2022-09-06T15:46:47.610" v="1502" actId="26606"/>
          <ac:picMkLst>
            <pc:docMk/>
            <pc:sldMk cId="1172188707" sldId="694"/>
            <ac:picMk id="7" creationId="{5B03F7CD-ACA5-7F38-5E0D-B1FAAE4A2DCB}"/>
          </ac:picMkLst>
        </pc:picChg>
        <pc:cxnChg chg="add del">
          <ac:chgData name="CUMMINS, TADGH" userId="4f36f96b-8b9b-4b9e-aed0-6e2eef7563e2" providerId="ADAL" clId="{AE4CE533-7083-438D-9DA7-91ABBDC6C1AD}" dt="2022-09-06T15:46:47.610" v="1502" actId="26606"/>
          <ac:cxnSpMkLst>
            <pc:docMk/>
            <pc:sldMk cId="1172188707" sldId="694"/>
            <ac:cxnSpMk id="11" creationId="{A7F400EE-A8A5-48AF-B4D6-291B52C6F0B0}"/>
          </ac:cxnSpMkLst>
        </pc:cxnChg>
      </pc:sldChg>
      <pc:sldChg chg="modSp add del mod">
        <pc:chgData name="CUMMINS, TADGH" userId="4f36f96b-8b9b-4b9e-aed0-6e2eef7563e2" providerId="ADAL" clId="{AE4CE533-7083-438D-9DA7-91ABBDC6C1AD}" dt="2022-09-06T12:35:17.797" v="596" actId="47"/>
        <pc:sldMkLst>
          <pc:docMk/>
          <pc:sldMk cId="931385270" sldId="695"/>
        </pc:sldMkLst>
        <pc:spChg chg="mod">
          <ac:chgData name="CUMMINS, TADGH" userId="4f36f96b-8b9b-4b9e-aed0-6e2eef7563e2" providerId="ADAL" clId="{AE4CE533-7083-438D-9DA7-91ABBDC6C1AD}" dt="2022-09-06T12:33:32.041" v="592" actId="20577"/>
          <ac:spMkLst>
            <pc:docMk/>
            <pc:sldMk cId="931385270" sldId="695"/>
            <ac:spMk id="3" creationId="{2248FB2A-970C-41E3-8AE5-9EFFF1842C12}"/>
          </ac:spMkLst>
        </pc:spChg>
      </pc:sldChg>
    </pc:docChg>
  </pc:docChgLst>
  <pc:docChgLst>
    <pc:chgData name="CUMMINS, TADGH" userId="4f36f96b-8b9b-4b9e-aed0-6e2eef7563e2" providerId="ADAL" clId="{6C787C84-B2A4-4966-8E2A-3B93AF0CA89F}"/>
    <pc:docChg chg="undo redo custSel addSld delSld modSld sldOrd">
      <pc:chgData name="CUMMINS, TADGH" userId="4f36f96b-8b9b-4b9e-aed0-6e2eef7563e2" providerId="ADAL" clId="{6C787C84-B2A4-4966-8E2A-3B93AF0CA89F}" dt="2023-04-03T09:42:13.587" v="1701" actId="20577"/>
      <pc:docMkLst>
        <pc:docMk/>
      </pc:docMkLst>
      <pc:sldChg chg="modSp mod">
        <pc:chgData name="CUMMINS, TADGH" userId="4f36f96b-8b9b-4b9e-aed0-6e2eef7563e2" providerId="ADAL" clId="{6C787C84-B2A4-4966-8E2A-3B93AF0CA89F}" dt="2023-03-27T15:42:10.477" v="1691" actId="20577"/>
        <pc:sldMkLst>
          <pc:docMk/>
          <pc:sldMk cId="1527499484" sldId="282"/>
        </pc:sldMkLst>
        <pc:spChg chg="mod">
          <ac:chgData name="CUMMINS, TADGH" userId="4f36f96b-8b9b-4b9e-aed0-6e2eef7563e2" providerId="ADAL" clId="{6C787C84-B2A4-4966-8E2A-3B93AF0CA89F}" dt="2023-03-27T15:42:10.477" v="1691" actId="20577"/>
          <ac:spMkLst>
            <pc:docMk/>
            <pc:sldMk cId="1527499484" sldId="282"/>
            <ac:spMk id="13" creationId="{6CE56B7E-23F3-4196-B088-4C6DEB55E7BE}"/>
          </ac:spMkLst>
        </pc:spChg>
      </pc:sldChg>
      <pc:sldChg chg="modSp add del mod modNotes">
        <pc:chgData name="CUMMINS, TADGH" userId="4f36f96b-8b9b-4b9e-aed0-6e2eef7563e2" providerId="ADAL" clId="{6C787C84-B2A4-4966-8E2A-3B93AF0CA89F}" dt="2023-03-27T13:41:45.264" v="794" actId="47"/>
        <pc:sldMkLst>
          <pc:docMk/>
          <pc:sldMk cId="0" sldId="310"/>
        </pc:sldMkLst>
        <pc:spChg chg="mod">
          <ac:chgData name="CUMMINS, TADGH" userId="4f36f96b-8b9b-4b9e-aed0-6e2eef7563e2" providerId="ADAL" clId="{6C787C84-B2A4-4966-8E2A-3B93AF0CA89F}" dt="2023-03-24T17:09:55.049" v="408" actId="1076"/>
          <ac:spMkLst>
            <pc:docMk/>
            <pc:sldMk cId="0" sldId="310"/>
            <ac:spMk id="852" creationId="{00000000-0000-0000-0000-000000000000}"/>
          </ac:spMkLst>
        </pc:spChg>
        <pc:spChg chg="mod">
          <ac:chgData name="CUMMINS, TADGH" userId="4f36f96b-8b9b-4b9e-aed0-6e2eef7563e2" providerId="ADAL" clId="{6C787C84-B2A4-4966-8E2A-3B93AF0CA89F}" dt="2023-03-24T17:09:55.049" v="408" actId="1076"/>
          <ac:spMkLst>
            <pc:docMk/>
            <pc:sldMk cId="0" sldId="310"/>
            <ac:spMk id="853" creationId="{00000000-0000-0000-0000-000000000000}"/>
          </ac:spMkLst>
        </pc:spChg>
        <pc:picChg chg="mod">
          <ac:chgData name="CUMMINS, TADGH" userId="4f36f96b-8b9b-4b9e-aed0-6e2eef7563e2" providerId="ADAL" clId="{6C787C84-B2A4-4966-8E2A-3B93AF0CA89F}" dt="2023-03-24T17:09:55.049" v="408" actId="1076"/>
          <ac:picMkLst>
            <pc:docMk/>
            <pc:sldMk cId="0" sldId="310"/>
            <ac:picMk id="854" creationId="{00000000-0000-0000-0000-000000000000}"/>
          </ac:picMkLst>
        </pc:picChg>
        <pc:picChg chg="mod">
          <ac:chgData name="CUMMINS, TADGH" userId="4f36f96b-8b9b-4b9e-aed0-6e2eef7563e2" providerId="ADAL" clId="{6C787C84-B2A4-4966-8E2A-3B93AF0CA89F}" dt="2023-03-24T17:09:55.049" v="408" actId="1076"/>
          <ac:picMkLst>
            <pc:docMk/>
            <pc:sldMk cId="0" sldId="310"/>
            <ac:picMk id="855" creationId="{00000000-0000-0000-0000-000000000000}"/>
          </ac:picMkLst>
        </pc:picChg>
      </pc:sldChg>
      <pc:sldChg chg="modSp add modNotes">
        <pc:chgData name="CUMMINS, TADGH" userId="4f36f96b-8b9b-4b9e-aed0-6e2eef7563e2" providerId="ADAL" clId="{6C787C84-B2A4-4966-8E2A-3B93AF0CA89F}" dt="2023-03-24T17:10:05.456" v="409" actId="1076"/>
        <pc:sldMkLst>
          <pc:docMk/>
          <pc:sldMk cId="0" sldId="312"/>
        </pc:sldMkLst>
        <pc:spChg chg="mod">
          <ac:chgData name="CUMMINS, TADGH" userId="4f36f96b-8b9b-4b9e-aed0-6e2eef7563e2" providerId="ADAL" clId="{6C787C84-B2A4-4966-8E2A-3B93AF0CA89F}" dt="2023-03-24T17:10:05.456" v="409" actId="1076"/>
          <ac:spMkLst>
            <pc:docMk/>
            <pc:sldMk cId="0" sldId="312"/>
            <ac:spMk id="871" creationId="{00000000-0000-0000-0000-000000000000}"/>
          </ac:spMkLst>
        </pc:spChg>
        <pc:spChg chg="mod">
          <ac:chgData name="CUMMINS, TADGH" userId="4f36f96b-8b9b-4b9e-aed0-6e2eef7563e2" providerId="ADAL" clId="{6C787C84-B2A4-4966-8E2A-3B93AF0CA89F}" dt="2023-03-24T17:10:05.456" v="409" actId="1076"/>
          <ac:spMkLst>
            <pc:docMk/>
            <pc:sldMk cId="0" sldId="312"/>
            <ac:spMk id="872" creationId="{00000000-0000-0000-0000-000000000000}"/>
          </ac:spMkLst>
        </pc:spChg>
        <pc:spChg chg="mod">
          <ac:chgData name="CUMMINS, TADGH" userId="4f36f96b-8b9b-4b9e-aed0-6e2eef7563e2" providerId="ADAL" clId="{6C787C84-B2A4-4966-8E2A-3B93AF0CA89F}" dt="2023-03-24T17:10:05.456" v="409" actId="1076"/>
          <ac:spMkLst>
            <pc:docMk/>
            <pc:sldMk cId="0" sldId="312"/>
            <ac:spMk id="873" creationId="{00000000-0000-0000-0000-000000000000}"/>
          </ac:spMkLst>
        </pc:spChg>
        <pc:picChg chg="mod">
          <ac:chgData name="CUMMINS, TADGH" userId="4f36f96b-8b9b-4b9e-aed0-6e2eef7563e2" providerId="ADAL" clId="{6C787C84-B2A4-4966-8E2A-3B93AF0CA89F}" dt="2023-03-24T17:10:05.456" v="409" actId="1076"/>
          <ac:picMkLst>
            <pc:docMk/>
            <pc:sldMk cId="0" sldId="312"/>
            <ac:picMk id="1026" creationId="{91CE2382-E651-F11E-2BE6-7CED34CE39A3}"/>
          </ac:picMkLst>
        </pc:picChg>
      </pc:sldChg>
      <pc:sldChg chg="add modNotes">
        <pc:chgData name="CUMMINS, TADGH" userId="4f36f96b-8b9b-4b9e-aed0-6e2eef7563e2" providerId="ADAL" clId="{6C787C84-B2A4-4966-8E2A-3B93AF0CA89F}" dt="2023-03-24T17:09:30.763" v="403"/>
        <pc:sldMkLst>
          <pc:docMk/>
          <pc:sldMk cId="0" sldId="313"/>
        </pc:sldMkLst>
      </pc:sldChg>
      <pc:sldChg chg="modSp add mod modNotes">
        <pc:chgData name="CUMMINS, TADGH" userId="4f36f96b-8b9b-4b9e-aed0-6e2eef7563e2" providerId="ADAL" clId="{6C787C84-B2A4-4966-8E2A-3B93AF0CA89F}" dt="2023-03-27T13:47:25.851" v="961" actId="20577"/>
        <pc:sldMkLst>
          <pc:docMk/>
          <pc:sldMk cId="0" sldId="314"/>
        </pc:sldMkLst>
        <pc:spChg chg="mod">
          <ac:chgData name="CUMMINS, TADGH" userId="4f36f96b-8b9b-4b9e-aed0-6e2eef7563e2" providerId="ADAL" clId="{6C787C84-B2A4-4966-8E2A-3B93AF0CA89F}" dt="2023-03-27T13:47:25.851" v="961" actId="20577"/>
          <ac:spMkLst>
            <pc:docMk/>
            <pc:sldMk cId="0" sldId="314"/>
            <ac:spMk id="891" creationId="{00000000-0000-0000-0000-000000000000}"/>
          </ac:spMkLst>
        </pc:spChg>
      </pc:sldChg>
      <pc:sldChg chg="add modNotes">
        <pc:chgData name="CUMMINS, TADGH" userId="4f36f96b-8b9b-4b9e-aed0-6e2eef7563e2" providerId="ADAL" clId="{6C787C84-B2A4-4966-8E2A-3B93AF0CA89F}" dt="2023-03-24T17:09:30.763" v="403"/>
        <pc:sldMkLst>
          <pc:docMk/>
          <pc:sldMk cId="666992608" sldId="320"/>
        </pc:sldMkLst>
      </pc:sldChg>
      <pc:sldChg chg="add setBg modNotes">
        <pc:chgData name="CUMMINS, TADGH" userId="4f36f96b-8b9b-4b9e-aed0-6e2eef7563e2" providerId="ADAL" clId="{6C787C84-B2A4-4966-8E2A-3B93AF0CA89F}" dt="2023-03-24T17:09:30.763" v="403"/>
        <pc:sldMkLst>
          <pc:docMk/>
          <pc:sldMk cId="3194321045" sldId="321"/>
        </pc:sldMkLst>
      </pc:sldChg>
      <pc:sldChg chg="addSp delSp modSp add mod modNotes">
        <pc:chgData name="CUMMINS, TADGH" userId="4f36f96b-8b9b-4b9e-aed0-6e2eef7563e2" providerId="ADAL" clId="{6C787C84-B2A4-4966-8E2A-3B93AF0CA89F}" dt="2023-03-24T17:13:17.689" v="422"/>
        <pc:sldMkLst>
          <pc:docMk/>
          <pc:sldMk cId="2480629972" sldId="322"/>
        </pc:sldMkLst>
        <pc:spChg chg="add mod">
          <ac:chgData name="CUMMINS, TADGH" userId="4f36f96b-8b9b-4b9e-aed0-6e2eef7563e2" providerId="ADAL" clId="{6C787C84-B2A4-4966-8E2A-3B93AF0CA89F}" dt="2023-03-24T17:10:51.400" v="410"/>
          <ac:spMkLst>
            <pc:docMk/>
            <pc:sldMk cId="2480629972" sldId="322"/>
            <ac:spMk id="4" creationId="{5D615A3A-4BE0-84B5-148A-A8322665B626}"/>
          </ac:spMkLst>
        </pc:spChg>
        <pc:spChg chg="del mod">
          <ac:chgData name="CUMMINS, TADGH" userId="4f36f96b-8b9b-4b9e-aed0-6e2eef7563e2" providerId="ADAL" clId="{6C787C84-B2A4-4966-8E2A-3B93AF0CA89F}" dt="2023-03-24T17:10:55.917" v="412" actId="478"/>
          <ac:spMkLst>
            <pc:docMk/>
            <pc:sldMk cId="2480629972" sldId="322"/>
            <ac:spMk id="891" creationId="{00000000-0000-0000-0000-000000000000}"/>
          </ac:spMkLst>
        </pc:spChg>
        <pc:graphicFrameChg chg="add del mod">
          <ac:chgData name="CUMMINS, TADGH" userId="4f36f96b-8b9b-4b9e-aed0-6e2eef7563e2" providerId="ADAL" clId="{6C787C84-B2A4-4966-8E2A-3B93AF0CA89F}" dt="2023-03-24T17:13:17.689" v="422"/>
          <ac:graphicFrameMkLst>
            <pc:docMk/>
            <pc:sldMk cId="2480629972" sldId="322"/>
            <ac:graphicFrameMk id="7" creationId="{A667C648-595A-3859-55BB-666C280DEE34}"/>
          </ac:graphicFrameMkLst>
        </pc:graphicFrameChg>
      </pc:sldChg>
      <pc:sldChg chg="addSp delSp modSp add mod modNotes">
        <pc:chgData name="CUMMINS, TADGH" userId="4f36f96b-8b9b-4b9e-aed0-6e2eef7563e2" providerId="ADAL" clId="{6C787C84-B2A4-4966-8E2A-3B93AF0CA89F}" dt="2023-03-24T17:11:03.117" v="414" actId="478"/>
        <pc:sldMkLst>
          <pc:docMk/>
          <pc:sldMk cId="1131237508" sldId="323"/>
        </pc:sldMkLst>
        <pc:spChg chg="add mod">
          <ac:chgData name="CUMMINS, TADGH" userId="4f36f96b-8b9b-4b9e-aed0-6e2eef7563e2" providerId="ADAL" clId="{6C787C84-B2A4-4966-8E2A-3B93AF0CA89F}" dt="2023-03-24T17:11:01.036" v="413"/>
          <ac:spMkLst>
            <pc:docMk/>
            <pc:sldMk cId="1131237508" sldId="323"/>
            <ac:spMk id="15" creationId="{C9ED4C0B-0B81-3240-853F-0F0EDB963622}"/>
          </ac:spMkLst>
        </pc:spChg>
        <pc:spChg chg="del">
          <ac:chgData name="CUMMINS, TADGH" userId="4f36f96b-8b9b-4b9e-aed0-6e2eef7563e2" providerId="ADAL" clId="{6C787C84-B2A4-4966-8E2A-3B93AF0CA89F}" dt="2023-03-24T17:11:03.117" v="414" actId="478"/>
          <ac:spMkLst>
            <pc:docMk/>
            <pc:sldMk cId="1131237508" sldId="323"/>
            <ac:spMk id="891" creationId="{00000000-0000-0000-0000-000000000000}"/>
          </ac:spMkLst>
        </pc:spChg>
      </pc:sldChg>
      <pc:sldChg chg="addSp delSp modSp add mod modNotes">
        <pc:chgData name="CUMMINS, TADGH" userId="4f36f96b-8b9b-4b9e-aed0-6e2eef7563e2" providerId="ADAL" clId="{6C787C84-B2A4-4966-8E2A-3B93AF0CA89F}" dt="2023-03-24T17:11:11.611" v="416" actId="478"/>
        <pc:sldMkLst>
          <pc:docMk/>
          <pc:sldMk cId="2170879583" sldId="324"/>
        </pc:sldMkLst>
        <pc:spChg chg="add mod">
          <ac:chgData name="CUMMINS, TADGH" userId="4f36f96b-8b9b-4b9e-aed0-6e2eef7563e2" providerId="ADAL" clId="{6C787C84-B2A4-4966-8E2A-3B93AF0CA89F}" dt="2023-03-24T17:11:09.801" v="415"/>
          <ac:spMkLst>
            <pc:docMk/>
            <pc:sldMk cId="2170879583" sldId="324"/>
            <ac:spMk id="4" creationId="{1DEC10DB-DB7D-F15F-B9A0-2576D3682405}"/>
          </ac:spMkLst>
        </pc:spChg>
        <pc:spChg chg="del">
          <ac:chgData name="CUMMINS, TADGH" userId="4f36f96b-8b9b-4b9e-aed0-6e2eef7563e2" providerId="ADAL" clId="{6C787C84-B2A4-4966-8E2A-3B93AF0CA89F}" dt="2023-03-24T17:11:11.611" v="416" actId="478"/>
          <ac:spMkLst>
            <pc:docMk/>
            <pc:sldMk cId="2170879583" sldId="324"/>
            <ac:spMk id="891" creationId="{00000000-0000-0000-0000-000000000000}"/>
          </ac:spMkLst>
        </pc:spChg>
      </pc:sldChg>
      <pc:sldChg chg="addSp modSp add del mod modNotes">
        <pc:chgData name="CUMMINS, TADGH" userId="4f36f96b-8b9b-4b9e-aed0-6e2eef7563e2" providerId="ADAL" clId="{6C787C84-B2A4-4966-8E2A-3B93AF0CA89F}" dt="2023-03-27T15:01:06.806" v="1444" actId="47"/>
        <pc:sldMkLst>
          <pc:docMk/>
          <pc:sldMk cId="3008516236" sldId="325"/>
        </pc:sldMkLst>
        <pc:spChg chg="add mod">
          <ac:chgData name="CUMMINS, TADGH" userId="4f36f96b-8b9b-4b9e-aed0-6e2eef7563e2" providerId="ADAL" clId="{6C787C84-B2A4-4966-8E2A-3B93AF0CA89F}" dt="2023-03-24T17:18:51.630" v="471" actId="403"/>
          <ac:spMkLst>
            <pc:docMk/>
            <pc:sldMk cId="3008516236" sldId="325"/>
            <ac:spMk id="4" creationId="{E5CE1322-8DE7-7DA7-9286-50BA71AFA0D1}"/>
          </ac:spMkLst>
        </pc:spChg>
        <pc:spChg chg="add mod">
          <ac:chgData name="CUMMINS, TADGH" userId="4f36f96b-8b9b-4b9e-aed0-6e2eef7563e2" providerId="ADAL" clId="{6C787C84-B2A4-4966-8E2A-3B93AF0CA89F}" dt="2023-03-24T17:50:25.158" v="654" actId="404"/>
          <ac:spMkLst>
            <pc:docMk/>
            <pc:sldMk cId="3008516236" sldId="325"/>
            <ac:spMk id="13" creationId="{10196F27-A872-48AD-A7C5-38E4D066BCF4}"/>
          </ac:spMkLst>
        </pc:spChg>
        <pc:spChg chg="mod">
          <ac:chgData name="CUMMINS, TADGH" userId="4f36f96b-8b9b-4b9e-aed0-6e2eef7563e2" providerId="ADAL" clId="{6C787C84-B2A4-4966-8E2A-3B93AF0CA89F}" dt="2023-03-24T17:18:38.246" v="456" actId="1076"/>
          <ac:spMkLst>
            <pc:docMk/>
            <pc:sldMk cId="3008516236" sldId="325"/>
            <ac:spMk id="890" creationId="{00000000-0000-0000-0000-000000000000}"/>
          </ac:spMkLst>
        </pc:spChg>
      </pc:sldChg>
      <pc:sldChg chg="del">
        <pc:chgData name="CUMMINS, TADGH" userId="4f36f96b-8b9b-4b9e-aed0-6e2eef7563e2" providerId="ADAL" clId="{6C787C84-B2A4-4966-8E2A-3B93AF0CA89F}" dt="2023-03-24T16:23:53.823" v="0" actId="47"/>
        <pc:sldMkLst>
          <pc:docMk/>
          <pc:sldMk cId="1401211121" sldId="673"/>
        </pc:sldMkLst>
      </pc:sldChg>
      <pc:sldChg chg="addSp modSp mod modAnim">
        <pc:chgData name="CUMMINS, TADGH" userId="4f36f96b-8b9b-4b9e-aed0-6e2eef7563e2" providerId="ADAL" clId="{6C787C84-B2A4-4966-8E2A-3B93AF0CA89F}" dt="2023-03-24T17:17:17.385" v="437" actId="14100"/>
        <pc:sldMkLst>
          <pc:docMk/>
          <pc:sldMk cId="2721485373" sldId="681"/>
        </pc:sldMkLst>
        <pc:spChg chg="add mod">
          <ac:chgData name="CUMMINS, TADGH" userId="4f36f96b-8b9b-4b9e-aed0-6e2eef7563e2" providerId="ADAL" clId="{6C787C84-B2A4-4966-8E2A-3B93AF0CA89F}" dt="2023-03-24T17:17:17.385" v="437" actId="14100"/>
          <ac:spMkLst>
            <pc:docMk/>
            <pc:sldMk cId="2721485373" sldId="681"/>
            <ac:spMk id="2" creationId="{1841545C-0F37-FF58-47BE-597F32974045}"/>
          </ac:spMkLst>
        </pc:spChg>
      </pc:sldChg>
      <pc:sldChg chg="addSp delSp modSp add mod">
        <pc:chgData name="CUMMINS, TADGH" userId="4f36f96b-8b9b-4b9e-aed0-6e2eef7563e2" providerId="ADAL" clId="{6C787C84-B2A4-4966-8E2A-3B93AF0CA89F}" dt="2023-03-27T15:01:26.826" v="1445" actId="478"/>
        <pc:sldMkLst>
          <pc:docMk/>
          <pc:sldMk cId="2588363783" sldId="703"/>
        </pc:sldMkLst>
        <pc:spChg chg="add del mod">
          <ac:chgData name="CUMMINS, TADGH" userId="4f36f96b-8b9b-4b9e-aed0-6e2eef7563e2" providerId="ADAL" clId="{6C787C84-B2A4-4966-8E2A-3B93AF0CA89F}" dt="2023-03-27T15:01:26.826" v="1445" actId="478"/>
          <ac:spMkLst>
            <pc:docMk/>
            <pc:sldMk cId="2588363783" sldId="703"/>
            <ac:spMk id="2" creationId="{9A8E9AAD-7E11-1035-A1C5-D82802C94C1F}"/>
          </ac:spMkLst>
        </pc:spChg>
        <pc:spChg chg="mod">
          <ac:chgData name="CUMMINS, TADGH" userId="4f36f96b-8b9b-4b9e-aed0-6e2eef7563e2" providerId="ADAL" clId="{6C787C84-B2A4-4966-8E2A-3B93AF0CA89F}" dt="2023-03-24T17:18:14.105" v="438"/>
          <ac:spMkLst>
            <pc:docMk/>
            <pc:sldMk cId="2588363783" sldId="703"/>
            <ac:spMk id="4" creationId="{F755509D-92FA-48A0-95A8-2965B4C2EB7A}"/>
          </ac:spMkLst>
        </pc:spChg>
      </pc:sldChg>
      <pc:sldChg chg="delSp modSp add del mod">
        <pc:chgData name="CUMMINS, TADGH" userId="4f36f96b-8b9b-4b9e-aed0-6e2eef7563e2" providerId="ADAL" clId="{6C787C84-B2A4-4966-8E2A-3B93AF0CA89F}" dt="2023-03-27T15:11:52.310" v="1690" actId="113"/>
        <pc:sldMkLst>
          <pc:docMk/>
          <pc:sldMk cId="3269524474" sldId="705"/>
        </pc:sldMkLst>
        <pc:spChg chg="mod">
          <ac:chgData name="CUMMINS, TADGH" userId="4f36f96b-8b9b-4b9e-aed0-6e2eef7563e2" providerId="ADAL" clId="{6C787C84-B2A4-4966-8E2A-3B93AF0CA89F}" dt="2023-03-27T15:11:52.310" v="1690" actId="113"/>
          <ac:spMkLst>
            <pc:docMk/>
            <pc:sldMk cId="3269524474" sldId="705"/>
            <ac:spMk id="17" creationId="{39817B0A-7198-4C41-ABB3-C8606265E610}"/>
          </ac:spMkLst>
        </pc:spChg>
        <pc:spChg chg="del">
          <ac:chgData name="CUMMINS, TADGH" userId="4f36f96b-8b9b-4b9e-aed0-6e2eef7563e2" providerId="ADAL" clId="{6C787C84-B2A4-4966-8E2A-3B93AF0CA89F}" dt="2023-03-27T15:05:28.271" v="1459" actId="478"/>
          <ac:spMkLst>
            <pc:docMk/>
            <pc:sldMk cId="3269524474" sldId="705"/>
            <ac:spMk id="19" creationId="{6E52ACDD-F58A-47C6-92EE-7D1F7E6F6133}"/>
          </ac:spMkLst>
        </pc:spChg>
        <pc:spChg chg="del">
          <ac:chgData name="CUMMINS, TADGH" userId="4f36f96b-8b9b-4b9e-aed0-6e2eef7563e2" providerId="ADAL" clId="{6C787C84-B2A4-4966-8E2A-3B93AF0CA89F}" dt="2023-03-27T15:05:28.271" v="1459" actId="478"/>
          <ac:spMkLst>
            <pc:docMk/>
            <pc:sldMk cId="3269524474" sldId="705"/>
            <ac:spMk id="20" creationId="{32C74182-7A93-4315-BEE9-62C3CF2FF5D5}"/>
          </ac:spMkLst>
        </pc:spChg>
        <pc:grpChg chg="del">
          <ac:chgData name="CUMMINS, TADGH" userId="4f36f96b-8b9b-4b9e-aed0-6e2eef7563e2" providerId="ADAL" clId="{6C787C84-B2A4-4966-8E2A-3B93AF0CA89F}" dt="2023-03-27T15:05:28.271" v="1459" actId="478"/>
          <ac:grpSpMkLst>
            <pc:docMk/>
            <pc:sldMk cId="3269524474" sldId="705"/>
            <ac:grpSpMk id="11" creationId="{44824282-C073-4C77-8FB4-5EBC9D2DDC24}"/>
          </ac:grpSpMkLst>
        </pc:grpChg>
        <pc:picChg chg="mod">
          <ac:chgData name="CUMMINS, TADGH" userId="4f36f96b-8b9b-4b9e-aed0-6e2eef7563e2" providerId="ADAL" clId="{6C787C84-B2A4-4966-8E2A-3B93AF0CA89F}" dt="2023-03-27T15:05:12.995" v="1455" actId="1076"/>
          <ac:picMkLst>
            <pc:docMk/>
            <pc:sldMk cId="3269524474" sldId="705"/>
            <ac:picMk id="1026" creationId="{9E826E3A-5378-48ED-B32F-A8CDA2A2565D}"/>
          </ac:picMkLst>
        </pc:picChg>
        <pc:cxnChg chg="del">
          <ac:chgData name="CUMMINS, TADGH" userId="4f36f96b-8b9b-4b9e-aed0-6e2eef7563e2" providerId="ADAL" clId="{6C787C84-B2A4-4966-8E2A-3B93AF0CA89F}" dt="2023-03-27T15:05:28.271" v="1459" actId="478"/>
          <ac:cxnSpMkLst>
            <pc:docMk/>
            <pc:sldMk cId="3269524474" sldId="705"/>
            <ac:cxnSpMk id="21" creationId="{5BC39E6C-766D-42A4-8FEB-AC1D69DBBF3C}"/>
          </ac:cxnSpMkLst>
        </pc:cxnChg>
        <pc:cxnChg chg="del mod">
          <ac:chgData name="CUMMINS, TADGH" userId="4f36f96b-8b9b-4b9e-aed0-6e2eef7563e2" providerId="ADAL" clId="{6C787C84-B2A4-4966-8E2A-3B93AF0CA89F}" dt="2023-03-27T15:05:28.271" v="1459" actId="478"/>
          <ac:cxnSpMkLst>
            <pc:docMk/>
            <pc:sldMk cId="3269524474" sldId="705"/>
            <ac:cxnSpMk id="23" creationId="{6613320F-AD5F-4F4A-A783-B85086A624AB}"/>
          </ac:cxnSpMkLst>
        </pc:cxnChg>
      </pc:sldChg>
      <pc:sldChg chg="addSp delSp modSp mod addAnim delAnim modAnim">
        <pc:chgData name="CUMMINS, TADGH" userId="4f36f96b-8b9b-4b9e-aed0-6e2eef7563e2" providerId="ADAL" clId="{6C787C84-B2A4-4966-8E2A-3B93AF0CA89F}" dt="2023-03-27T13:53:06.819" v="1004" actId="1076"/>
        <pc:sldMkLst>
          <pc:docMk/>
          <pc:sldMk cId="1658262902" sldId="706"/>
        </pc:sldMkLst>
        <pc:spChg chg="mod">
          <ac:chgData name="CUMMINS, TADGH" userId="4f36f96b-8b9b-4b9e-aed0-6e2eef7563e2" providerId="ADAL" clId="{6C787C84-B2A4-4966-8E2A-3B93AF0CA89F}" dt="2023-03-24T17:02:15.098" v="330" actId="1076"/>
          <ac:spMkLst>
            <pc:docMk/>
            <pc:sldMk cId="1658262902" sldId="706"/>
            <ac:spMk id="2" creationId="{149EC188-CA4B-A9F0-6617-3236F5F3ADFB}"/>
          </ac:spMkLst>
        </pc:spChg>
        <pc:spChg chg="mod">
          <ac:chgData name="CUMMINS, TADGH" userId="4f36f96b-8b9b-4b9e-aed0-6e2eef7563e2" providerId="ADAL" clId="{6C787C84-B2A4-4966-8E2A-3B93AF0CA89F}" dt="2023-03-24T17:02:17.825" v="331" actId="1076"/>
          <ac:spMkLst>
            <pc:docMk/>
            <pc:sldMk cId="1658262902" sldId="706"/>
            <ac:spMk id="3" creationId="{D7062A6C-CA01-85A6-89A1-135412B00B72}"/>
          </ac:spMkLst>
        </pc:spChg>
        <pc:spChg chg="mod">
          <ac:chgData name="CUMMINS, TADGH" userId="4f36f96b-8b9b-4b9e-aed0-6e2eef7563e2" providerId="ADAL" clId="{6C787C84-B2A4-4966-8E2A-3B93AF0CA89F}" dt="2023-03-24T17:02:21.456" v="332" actId="1076"/>
          <ac:spMkLst>
            <pc:docMk/>
            <pc:sldMk cId="1658262902" sldId="706"/>
            <ac:spMk id="4" creationId="{7E9809E6-9DF4-19D2-941E-A41A0F514D9C}"/>
          </ac:spMkLst>
        </pc:spChg>
        <pc:spChg chg="mod">
          <ac:chgData name="CUMMINS, TADGH" userId="4f36f96b-8b9b-4b9e-aed0-6e2eef7563e2" providerId="ADAL" clId="{6C787C84-B2A4-4966-8E2A-3B93AF0CA89F}" dt="2023-03-24T17:02:24.416" v="333" actId="1076"/>
          <ac:spMkLst>
            <pc:docMk/>
            <pc:sldMk cId="1658262902" sldId="706"/>
            <ac:spMk id="5" creationId="{2B8F3DFE-310E-5E49-C35C-F6D004F78C2B}"/>
          </ac:spMkLst>
        </pc:spChg>
        <pc:spChg chg="mod">
          <ac:chgData name="CUMMINS, TADGH" userId="4f36f96b-8b9b-4b9e-aed0-6e2eef7563e2" providerId="ADAL" clId="{6C787C84-B2A4-4966-8E2A-3B93AF0CA89F}" dt="2023-03-24T16:59:56.582" v="295" actId="1076"/>
          <ac:spMkLst>
            <pc:docMk/>
            <pc:sldMk cId="1658262902" sldId="706"/>
            <ac:spMk id="6" creationId="{7D654278-2BAB-200A-6B4C-C4186440207E}"/>
          </ac:spMkLst>
        </pc:spChg>
        <pc:spChg chg="mod">
          <ac:chgData name="CUMMINS, TADGH" userId="4f36f96b-8b9b-4b9e-aed0-6e2eef7563e2" providerId="ADAL" clId="{6C787C84-B2A4-4966-8E2A-3B93AF0CA89F}" dt="2023-03-24T17:11:56.317" v="419" actId="403"/>
          <ac:spMkLst>
            <pc:docMk/>
            <pc:sldMk cId="1658262902" sldId="706"/>
            <ac:spMk id="7" creationId="{8316CA6B-10BA-438F-8B74-02186E49A868}"/>
          </ac:spMkLst>
        </pc:spChg>
        <pc:spChg chg="mod">
          <ac:chgData name="CUMMINS, TADGH" userId="4f36f96b-8b9b-4b9e-aed0-6e2eef7563e2" providerId="ADAL" clId="{6C787C84-B2A4-4966-8E2A-3B93AF0CA89F}" dt="2023-03-24T16:25:12.609" v="1"/>
          <ac:spMkLst>
            <pc:docMk/>
            <pc:sldMk cId="1658262902" sldId="706"/>
            <ac:spMk id="11" creationId="{02C5D4D5-FF5C-F7EE-EE61-28030882CDF7}"/>
          </ac:spMkLst>
        </pc:spChg>
        <pc:spChg chg="add mod topLvl">
          <ac:chgData name="CUMMINS, TADGH" userId="4f36f96b-8b9b-4b9e-aed0-6e2eef7563e2" providerId="ADAL" clId="{6C787C84-B2A4-4966-8E2A-3B93AF0CA89F}" dt="2023-03-24T16:34:06.760" v="58" actId="164"/>
          <ac:spMkLst>
            <pc:docMk/>
            <pc:sldMk cId="1658262902" sldId="706"/>
            <ac:spMk id="14" creationId="{6AEFF378-A18F-78FF-FD28-C4B0DA15DBE5}"/>
          </ac:spMkLst>
        </pc:spChg>
        <pc:spChg chg="add mod">
          <ac:chgData name="CUMMINS, TADGH" userId="4f36f96b-8b9b-4b9e-aed0-6e2eef7563e2" providerId="ADAL" clId="{6C787C84-B2A4-4966-8E2A-3B93AF0CA89F}" dt="2023-03-27T13:52:25.360" v="1001" actId="164"/>
          <ac:spMkLst>
            <pc:docMk/>
            <pc:sldMk cId="1658262902" sldId="706"/>
            <ac:spMk id="16" creationId="{35C21E49-90FA-A66A-12E2-BFB81BF176AD}"/>
          </ac:spMkLst>
        </pc:spChg>
        <pc:spChg chg="mod">
          <ac:chgData name="CUMMINS, TADGH" userId="4f36f96b-8b9b-4b9e-aed0-6e2eef7563e2" providerId="ADAL" clId="{6C787C84-B2A4-4966-8E2A-3B93AF0CA89F}" dt="2023-03-24T16:35:47.061" v="68" actId="14100"/>
          <ac:spMkLst>
            <pc:docMk/>
            <pc:sldMk cId="1658262902" sldId="706"/>
            <ac:spMk id="34" creationId="{D25A6350-1F75-DB61-21EC-FE1A1AB5F0E4}"/>
          </ac:spMkLst>
        </pc:spChg>
        <pc:spChg chg="mod">
          <ac:chgData name="CUMMINS, TADGH" userId="4f36f96b-8b9b-4b9e-aed0-6e2eef7563e2" providerId="ADAL" clId="{6C787C84-B2A4-4966-8E2A-3B93AF0CA89F}" dt="2023-03-24T16:33:40.833" v="57" actId="165"/>
          <ac:spMkLst>
            <pc:docMk/>
            <pc:sldMk cId="1658262902" sldId="706"/>
            <ac:spMk id="38" creationId="{7554DCD9-21BC-96D5-A6B2-E982BB90E714}"/>
          </ac:spMkLst>
        </pc:spChg>
        <pc:spChg chg="mod">
          <ac:chgData name="CUMMINS, TADGH" userId="4f36f96b-8b9b-4b9e-aed0-6e2eef7563e2" providerId="ADAL" clId="{6C787C84-B2A4-4966-8E2A-3B93AF0CA89F}" dt="2023-03-24T16:59:56.582" v="295" actId="1076"/>
          <ac:spMkLst>
            <pc:docMk/>
            <pc:sldMk cId="1658262902" sldId="706"/>
            <ac:spMk id="51" creationId="{AD910F58-4BE9-1D04-D8B3-09378B12E73D}"/>
          </ac:spMkLst>
        </pc:spChg>
        <pc:spChg chg="mod">
          <ac:chgData name="CUMMINS, TADGH" userId="4f36f96b-8b9b-4b9e-aed0-6e2eef7563e2" providerId="ADAL" clId="{6C787C84-B2A4-4966-8E2A-3B93AF0CA89F}" dt="2023-03-24T16:59:56.582" v="295" actId="1076"/>
          <ac:spMkLst>
            <pc:docMk/>
            <pc:sldMk cId="1658262902" sldId="706"/>
            <ac:spMk id="52" creationId="{22DC38C4-65CE-A1ED-62C1-D9E2B8565927}"/>
          </ac:spMkLst>
        </pc:spChg>
        <pc:spChg chg="mod">
          <ac:chgData name="CUMMINS, TADGH" userId="4f36f96b-8b9b-4b9e-aed0-6e2eef7563e2" providerId="ADAL" clId="{6C787C84-B2A4-4966-8E2A-3B93AF0CA89F}" dt="2023-03-24T16:59:56.582" v="295" actId="1076"/>
          <ac:spMkLst>
            <pc:docMk/>
            <pc:sldMk cId="1658262902" sldId="706"/>
            <ac:spMk id="53" creationId="{F33F17E1-88D9-B7F5-EA14-102B1F1403FD}"/>
          </ac:spMkLst>
        </pc:spChg>
        <pc:spChg chg="mod">
          <ac:chgData name="CUMMINS, TADGH" userId="4f36f96b-8b9b-4b9e-aed0-6e2eef7563e2" providerId="ADAL" clId="{6C787C84-B2A4-4966-8E2A-3B93AF0CA89F}" dt="2023-03-24T16:59:56.582" v="295" actId="1076"/>
          <ac:spMkLst>
            <pc:docMk/>
            <pc:sldMk cId="1658262902" sldId="706"/>
            <ac:spMk id="54" creationId="{D89C50C4-40B4-CA66-14C9-4A050ECB3074}"/>
          </ac:spMkLst>
        </pc:spChg>
        <pc:spChg chg="mod">
          <ac:chgData name="CUMMINS, TADGH" userId="4f36f96b-8b9b-4b9e-aed0-6e2eef7563e2" providerId="ADAL" clId="{6C787C84-B2A4-4966-8E2A-3B93AF0CA89F}" dt="2023-03-24T16:59:56.582" v="295" actId="1076"/>
          <ac:spMkLst>
            <pc:docMk/>
            <pc:sldMk cId="1658262902" sldId="706"/>
            <ac:spMk id="55" creationId="{85E9EA68-22EB-4A79-5138-FBA6C24EE739}"/>
          </ac:spMkLst>
        </pc:spChg>
        <pc:spChg chg="mod">
          <ac:chgData name="CUMMINS, TADGH" userId="4f36f96b-8b9b-4b9e-aed0-6e2eef7563e2" providerId="ADAL" clId="{6C787C84-B2A4-4966-8E2A-3B93AF0CA89F}" dt="2023-03-24T16:59:56.582" v="295" actId="1076"/>
          <ac:spMkLst>
            <pc:docMk/>
            <pc:sldMk cId="1658262902" sldId="706"/>
            <ac:spMk id="56" creationId="{359184A6-571C-34CC-56BA-22B2263B13A6}"/>
          </ac:spMkLst>
        </pc:spChg>
        <pc:spChg chg="mod">
          <ac:chgData name="CUMMINS, TADGH" userId="4f36f96b-8b9b-4b9e-aed0-6e2eef7563e2" providerId="ADAL" clId="{6C787C84-B2A4-4966-8E2A-3B93AF0CA89F}" dt="2023-03-24T16:59:56.582" v="295" actId="1076"/>
          <ac:spMkLst>
            <pc:docMk/>
            <pc:sldMk cId="1658262902" sldId="706"/>
            <ac:spMk id="57" creationId="{CDA9F427-E2BD-3CBF-241D-F136829A740E}"/>
          </ac:spMkLst>
        </pc:spChg>
        <pc:spChg chg="mod">
          <ac:chgData name="CUMMINS, TADGH" userId="4f36f96b-8b9b-4b9e-aed0-6e2eef7563e2" providerId="ADAL" clId="{6C787C84-B2A4-4966-8E2A-3B93AF0CA89F}" dt="2023-03-24T16:59:56.582" v="295" actId="1076"/>
          <ac:spMkLst>
            <pc:docMk/>
            <pc:sldMk cId="1658262902" sldId="706"/>
            <ac:spMk id="58" creationId="{491E3630-4F11-5E4C-CF1F-4630F206970F}"/>
          </ac:spMkLst>
        </pc:spChg>
        <pc:spChg chg="mod">
          <ac:chgData name="CUMMINS, TADGH" userId="4f36f96b-8b9b-4b9e-aed0-6e2eef7563e2" providerId="ADAL" clId="{6C787C84-B2A4-4966-8E2A-3B93AF0CA89F}" dt="2023-03-24T16:59:56.582" v="295" actId="1076"/>
          <ac:spMkLst>
            <pc:docMk/>
            <pc:sldMk cId="1658262902" sldId="706"/>
            <ac:spMk id="59" creationId="{9B01B7B0-414E-DCAD-F5DE-17706992000E}"/>
          </ac:spMkLst>
        </pc:spChg>
        <pc:spChg chg="mod">
          <ac:chgData name="CUMMINS, TADGH" userId="4f36f96b-8b9b-4b9e-aed0-6e2eef7563e2" providerId="ADAL" clId="{6C787C84-B2A4-4966-8E2A-3B93AF0CA89F}" dt="2023-03-24T16:59:56.582" v="295" actId="1076"/>
          <ac:spMkLst>
            <pc:docMk/>
            <pc:sldMk cId="1658262902" sldId="706"/>
            <ac:spMk id="60" creationId="{600CBE29-1E85-B2CD-49A5-16DE1E31979D}"/>
          </ac:spMkLst>
        </pc:spChg>
        <pc:spChg chg="mod">
          <ac:chgData name="CUMMINS, TADGH" userId="4f36f96b-8b9b-4b9e-aed0-6e2eef7563e2" providerId="ADAL" clId="{6C787C84-B2A4-4966-8E2A-3B93AF0CA89F}" dt="2023-03-24T16:59:56.582" v="295" actId="1076"/>
          <ac:spMkLst>
            <pc:docMk/>
            <pc:sldMk cId="1658262902" sldId="706"/>
            <ac:spMk id="61" creationId="{98516EAD-B4C6-695D-5C05-AD6F90473C24}"/>
          </ac:spMkLst>
        </pc:spChg>
        <pc:spChg chg="mod">
          <ac:chgData name="CUMMINS, TADGH" userId="4f36f96b-8b9b-4b9e-aed0-6e2eef7563e2" providerId="ADAL" clId="{6C787C84-B2A4-4966-8E2A-3B93AF0CA89F}" dt="2023-03-24T16:59:56.582" v="295" actId="1076"/>
          <ac:spMkLst>
            <pc:docMk/>
            <pc:sldMk cId="1658262902" sldId="706"/>
            <ac:spMk id="68" creationId="{CE4932E1-A1F3-85B9-E185-3F47ECB558A4}"/>
          </ac:spMkLst>
        </pc:spChg>
        <pc:spChg chg="mod">
          <ac:chgData name="CUMMINS, TADGH" userId="4f36f96b-8b9b-4b9e-aed0-6e2eef7563e2" providerId="ADAL" clId="{6C787C84-B2A4-4966-8E2A-3B93AF0CA89F}" dt="2023-03-24T16:59:56.582" v="295" actId="1076"/>
          <ac:spMkLst>
            <pc:docMk/>
            <pc:sldMk cId="1658262902" sldId="706"/>
            <ac:spMk id="69" creationId="{10557BB4-0642-A9E4-8DB0-DEDD561BEAD0}"/>
          </ac:spMkLst>
        </pc:spChg>
        <pc:spChg chg="mod">
          <ac:chgData name="CUMMINS, TADGH" userId="4f36f96b-8b9b-4b9e-aed0-6e2eef7563e2" providerId="ADAL" clId="{6C787C84-B2A4-4966-8E2A-3B93AF0CA89F}" dt="2023-03-24T16:59:56.582" v="295" actId="1076"/>
          <ac:spMkLst>
            <pc:docMk/>
            <pc:sldMk cId="1658262902" sldId="706"/>
            <ac:spMk id="70" creationId="{D927B944-1EA8-8244-9A18-DED777626BF9}"/>
          </ac:spMkLst>
        </pc:spChg>
        <pc:spChg chg="mod">
          <ac:chgData name="CUMMINS, TADGH" userId="4f36f96b-8b9b-4b9e-aed0-6e2eef7563e2" providerId="ADAL" clId="{6C787C84-B2A4-4966-8E2A-3B93AF0CA89F}" dt="2023-03-24T16:59:56.582" v="295" actId="1076"/>
          <ac:spMkLst>
            <pc:docMk/>
            <pc:sldMk cId="1658262902" sldId="706"/>
            <ac:spMk id="71" creationId="{DCC57F97-E593-A4BD-E6B8-DE9889F6BB4B}"/>
          </ac:spMkLst>
        </pc:spChg>
        <pc:spChg chg="mod">
          <ac:chgData name="CUMMINS, TADGH" userId="4f36f96b-8b9b-4b9e-aed0-6e2eef7563e2" providerId="ADAL" clId="{6C787C84-B2A4-4966-8E2A-3B93AF0CA89F}" dt="2023-03-24T16:59:56.582" v="295" actId="1076"/>
          <ac:spMkLst>
            <pc:docMk/>
            <pc:sldMk cId="1658262902" sldId="706"/>
            <ac:spMk id="74" creationId="{11D826C0-F2FC-3E05-E786-801AC8391C87}"/>
          </ac:spMkLst>
        </pc:spChg>
        <pc:spChg chg="mod">
          <ac:chgData name="CUMMINS, TADGH" userId="4f36f96b-8b9b-4b9e-aed0-6e2eef7563e2" providerId="ADAL" clId="{6C787C84-B2A4-4966-8E2A-3B93AF0CA89F}" dt="2023-03-24T16:59:56.582" v="295" actId="1076"/>
          <ac:spMkLst>
            <pc:docMk/>
            <pc:sldMk cId="1658262902" sldId="706"/>
            <ac:spMk id="75" creationId="{3CA2442B-89EF-105D-05FD-99FE19E77513}"/>
          </ac:spMkLst>
        </pc:spChg>
        <pc:spChg chg="mod">
          <ac:chgData name="CUMMINS, TADGH" userId="4f36f96b-8b9b-4b9e-aed0-6e2eef7563e2" providerId="ADAL" clId="{6C787C84-B2A4-4966-8E2A-3B93AF0CA89F}" dt="2023-03-24T16:59:56.582" v="295" actId="1076"/>
          <ac:spMkLst>
            <pc:docMk/>
            <pc:sldMk cId="1658262902" sldId="706"/>
            <ac:spMk id="76" creationId="{713EB019-8153-AEEC-2118-5D51AE9F6EBD}"/>
          </ac:spMkLst>
        </pc:spChg>
        <pc:spChg chg="mod">
          <ac:chgData name="CUMMINS, TADGH" userId="4f36f96b-8b9b-4b9e-aed0-6e2eef7563e2" providerId="ADAL" clId="{6C787C84-B2A4-4966-8E2A-3B93AF0CA89F}" dt="2023-03-24T16:59:56.582" v="295" actId="1076"/>
          <ac:spMkLst>
            <pc:docMk/>
            <pc:sldMk cId="1658262902" sldId="706"/>
            <ac:spMk id="77" creationId="{723BC219-6FF0-B30C-5294-23BE29156AA5}"/>
          </ac:spMkLst>
        </pc:spChg>
        <pc:spChg chg="mod">
          <ac:chgData name="CUMMINS, TADGH" userId="4f36f96b-8b9b-4b9e-aed0-6e2eef7563e2" providerId="ADAL" clId="{6C787C84-B2A4-4966-8E2A-3B93AF0CA89F}" dt="2023-03-27T13:53:06.819" v="1004" actId="1076"/>
          <ac:spMkLst>
            <pc:docMk/>
            <pc:sldMk cId="1658262902" sldId="706"/>
            <ac:spMk id="87" creationId="{A88F4628-105B-8595-F6F0-4878BB37A603}"/>
          </ac:spMkLst>
        </pc:spChg>
        <pc:spChg chg="mod">
          <ac:chgData name="CUMMINS, TADGH" userId="4f36f96b-8b9b-4b9e-aed0-6e2eef7563e2" providerId="ADAL" clId="{6C787C84-B2A4-4966-8E2A-3B93AF0CA89F}" dt="2023-03-24T16:36:18.584" v="71" actId="1076"/>
          <ac:spMkLst>
            <pc:docMk/>
            <pc:sldMk cId="1658262902" sldId="706"/>
            <ac:spMk id="90" creationId="{D7D3D351-B8C8-331A-F184-2B08094092B1}"/>
          </ac:spMkLst>
        </pc:spChg>
        <pc:spChg chg="mod">
          <ac:chgData name="CUMMINS, TADGH" userId="4f36f96b-8b9b-4b9e-aed0-6e2eef7563e2" providerId="ADAL" clId="{6C787C84-B2A4-4966-8E2A-3B93AF0CA89F}" dt="2023-03-24T17:15:40.104" v="425" actId="13926"/>
          <ac:spMkLst>
            <pc:docMk/>
            <pc:sldMk cId="1658262902" sldId="706"/>
            <ac:spMk id="92" creationId="{2339F227-D0E6-3BDA-3FEC-6660FC4ADCE0}"/>
          </ac:spMkLst>
        </pc:spChg>
        <pc:spChg chg="mod">
          <ac:chgData name="CUMMINS, TADGH" userId="4f36f96b-8b9b-4b9e-aed0-6e2eef7563e2" providerId="ADAL" clId="{6C787C84-B2A4-4966-8E2A-3B93AF0CA89F}" dt="2023-03-24T16:59:56.582" v="295" actId="1076"/>
          <ac:spMkLst>
            <pc:docMk/>
            <pc:sldMk cId="1658262902" sldId="706"/>
            <ac:spMk id="111" creationId="{BDA45093-9446-6BC6-ADBE-2EF8AB5E47C2}"/>
          </ac:spMkLst>
        </pc:spChg>
        <pc:spChg chg="mod">
          <ac:chgData name="CUMMINS, TADGH" userId="4f36f96b-8b9b-4b9e-aed0-6e2eef7563e2" providerId="ADAL" clId="{6C787C84-B2A4-4966-8E2A-3B93AF0CA89F}" dt="2023-03-24T16:59:56.582" v="295" actId="1076"/>
          <ac:spMkLst>
            <pc:docMk/>
            <pc:sldMk cId="1658262902" sldId="706"/>
            <ac:spMk id="112" creationId="{2792DE25-F215-FB25-CD36-0F05584F7B7A}"/>
          </ac:spMkLst>
        </pc:spChg>
        <pc:spChg chg="mod">
          <ac:chgData name="CUMMINS, TADGH" userId="4f36f96b-8b9b-4b9e-aed0-6e2eef7563e2" providerId="ADAL" clId="{6C787C84-B2A4-4966-8E2A-3B93AF0CA89F}" dt="2023-03-24T16:59:56.582" v="295" actId="1076"/>
          <ac:spMkLst>
            <pc:docMk/>
            <pc:sldMk cId="1658262902" sldId="706"/>
            <ac:spMk id="121" creationId="{79FE3D9F-A6E3-C032-7A9D-3396C7D44023}"/>
          </ac:spMkLst>
        </pc:spChg>
        <pc:spChg chg="mod">
          <ac:chgData name="CUMMINS, TADGH" userId="4f36f96b-8b9b-4b9e-aed0-6e2eef7563e2" providerId="ADAL" clId="{6C787C84-B2A4-4966-8E2A-3B93AF0CA89F}" dt="2023-03-24T16:59:56.582" v="295" actId="1076"/>
          <ac:spMkLst>
            <pc:docMk/>
            <pc:sldMk cId="1658262902" sldId="706"/>
            <ac:spMk id="126" creationId="{72FDEA8B-4E69-5105-74D8-C2F1544A2589}"/>
          </ac:spMkLst>
        </pc:spChg>
        <pc:grpChg chg="add del mod">
          <ac:chgData name="CUMMINS, TADGH" userId="4f36f96b-8b9b-4b9e-aed0-6e2eef7563e2" providerId="ADAL" clId="{6C787C84-B2A4-4966-8E2A-3B93AF0CA89F}" dt="2023-03-24T16:29:18.871" v="15" actId="478"/>
          <ac:grpSpMkLst>
            <pc:docMk/>
            <pc:sldMk cId="1658262902" sldId="706"/>
            <ac:grpSpMk id="9" creationId="{F13E1162-CF38-88A8-7229-2C43BEDE6ACA}"/>
          </ac:grpSpMkLst>
        </pc:grpChg>
        <pc:grpChg chg="add mod">
          <ac:chgData name="CUMMINS, TADGH" userId="4f36f96b-8b9b-4b9e-aed0-6e2eef7563e2" providerId="ADAL" clId="{6C787C84-B2A4-4966-8E2A-3B93AF0CA89F}" dt="2023-03-27T13:52:25.360" v="1001" actId="164"/>
          <ac:grpSpMkLst>
            <pc:docMk/>
            <pc:sldMk cId="1658262902" sldId="706"/>
            <ac:grpSpMk id="17" creationId="{E71E492E-2A8B-20B8-384A-6BDE261DFBBD}"/>
          </ac:grpSpMkLst>
        </pc:grpChg>
        <pc:grpChg chg="add mod">
          <ac:chgData name="CUMMINS, TADGH" userId="4f36f96b-8b9b-4b9e-aed0-6e2eef7563e2" providerId="ADAL" clId="{6C787C84-B2A4-4966-8E2A-3B93AF0CA89F}" dt="2023-03-27T13:52:25.360" v="1001" actId="164"/>
          <ac:grpSpMkLst>
            <pc:docMk/>
            <pc:sldMk cId="1658262902" sldId="706"/>
            <ac:grpSpMk id="20" creationId="{D7CC8866-79D7-7844-70B1-01908B0F5A75}"/>
          </ac:grpSpMkLst>
        </pc:grpChg>
        <pc:grpChg chg="add del mod">
          <ac:chgData name="CUMMINS, TADGH" userId="4f36f96b-8b9b-4b9e-aed0-6e2eef7563e2" providerId="ADAL" clId="{6C787C84-B2A4-4966-8E2A-3B93AF0CA89F}" dt="2023-03-24T16:33:40.833" v="57" actId="165"/>
          <ac:grpSpMkLst>
            <pc:docMk/>
            <pc:sldMk cId="1658262902" sldId="706"/>
            <ac:grpSpMk id="21" creationId="{638EB915-56D4-0FF7-4804-0539DAE7FCB5}"/>
          </ac:grpSpMkLst>
        </pc:grpChg>
        <pc:grpChg chg="add mod">
          <ac:chgData name="CUMMINS, TADGH" userId="4f36f96b-8b9b-4b9e-aed0-6e2eef7563e2" providerId="ADAL" clId="{6C787C84-B2A4-4966-8E2A-3B93AF0CA89F}" dt="2023-03-24T16:36:11.793" v="70" actId="1076"/>
          <ac:grpSpMkLst>
            <pc:docMk/>
            <pc:sldMk cId="1658262902" sldId="706"/>
            <ac:grpSpMk id="22" creationId="{39714CF5-C6F5-AB2B-62F7-0FD996297F4E}"/>
          </ac:grpSpMkLst>
        </pc:grpChg>
        <pc:grpChg chg="add mod">
          <ac:chgData name="CUMMINS, TADGH" userId="4f36f96b-8b9b-4b9e-aed0-6e2eef7563e2" providerId="ADAL" clId="{6C787C84-B2A4-4966-8E2A-3B93AF0CA89F}" dt="2023-03-24T17:02:56.374" v="336" actId="164"/>
          <ac:grpSpMkLst>
            <pc:docMk/>
            <pc:sldMk cId="1658262902" sldId="706"/>
            <ac:grpSpMk id="28" creationId="{4C702A0D-4628-08D2-7418-B94219C3E719}"/>
          </ac:grpSpMkLst>
        </pc:grpChg>
        <pc:grpChg chg="mod topLvl">
          <ac:chgData name="CUMMINS, TADGH" userId="4f36f96b-8b9b-4b9e-aed0-6e2eef7563e2" providerId="ADAL" clId="{6C787C84-B2A4-4966-8E2A-3B93AF0CA89F}" dt="2023-03-24T16:33:40.833" v="57" actId="165"/>
          <ac:grpSpMkLst>
            <pc:docMk/>
            <pc:sldMk cId="1658262902" sldId="706"/>
            <ac:grpSpMk id="43" creationId="{EA3EAF7E-B4A1-8F9A-1FAD-817A06813D30}"/>
          </ac:grpSpMkLst>
        </pc:grpChg>
        <pc:grpChg chg="mod">
          <ac:chgData name="CUMMINS, TADGH" userId="4f36f96b-8b9b-4b9e-aed0-6e2eef7563e2" providerId="ADAL" clId="{6C787C84-B2A4-4966-8E2A-3B93AF0CA89F}" dt="2023-03-24T16:59:56.582" v="295" actId="1076"/>
          <ac:grpSpMkLst>
            <pc:docMk/>
            <pc:sldMk cId="1658262902" sldId="706"/>
            <ac:grpSpMk id="1030" creationId="{5C34032C-930E-94F6-4450-9AAA85E946C0}"/>
          </ac:grpSpMkLst>
        </pc:grpChg>
        <pc:grpChg chg="mod">
          <ac:chgData name="CUMMINS, TADGH" userId="4f36f96b-8b9b-4b9e-aed0-6e2eef7563e2" providerId="ADAL" clId="{6C787C84-B2A4-4966-8E2A-3B93AF0CA89F}" dt="2023-03-24T16:59:56.582" v="295" actId="1076"/>
          <ac:grpSpMkLst>
            <pc:docMk/>
            <pc:sldMk cId="1658262902" sldId="706"/>
            <ac:grpSpMk id="1031" creationId="{8520E656-A6AE-040E-870F-2722D75B10B0}"/>
          </ac:grpSpMkLst>
        </pc:grpChg>
        <pc:grpChg chg="mod">
          <ac:chgData name="CUMMINS, TADGH" userId="4f36f96b-8b9b-4b9e-aed0-6e2eef7563e2" providerId="ADAL" clId="{6C787C84-B2A4-4966-8E2A-3B93AF0CA89F}" dt="2023-03-24T16:59:56.582" v="295" actId="1076"/>
          <ac:grpSpMkLst>
            <pc:docMk/>
            <pc:sldMk cId="1658262902" sldId="706"/>
            <ac:grpSpMk id="1032" creationId="{92974FF9-3D6F-DFDD-8BD3-DA4CA09DD428}"/>
          </ac:grpSpMkLst>
        </pc:grpChg>
        <pc:grpChg chg="mod">
          <ac:chgData name="CUMMINS, TADGH" userId="4f36f96b-8b9b-4b9e-aed0-6e2eef7563e2" providerId="ADAL" clId="{6C787C84-B2A4-4966-8E2A-3B93AF0CA89F}" dt="2023-03-24T16:59:56.582" v="295" actId="1076"/>
          <ac:grpSpMkLst>
            <pc:docMk/>
            <pc:sldMk cId="1658262902" sldId="706"/>
            <ac:grpSpMk id="1033" creationId="{190131CD-49EF-C397-D69C-1C189C9104F3}"/>
          </ac:grpSpMkLst>
        </pc:grpChg>
        <pc:graphicFrameChg chg="add mod">
          <ac:chgData name="CUMMINS, TADGH" userId="4f36f96b-8b9b-4b9e-aed0-6e2eef7563e2" providerId="ADAL" clId="{6C787C84-B2A4-4966-8E2A-3B93AF0CA89F}" dt="2023-03-24T16:29:20.731" v="18"/>
          <ac:graphicFrameMkLst>
            <pc:docMk/>
            <pc:sldMk cId="1658262902" sldId="706"/>
            <ac:graphicFrameMk id="12" creationId="{01A34F5E-2B80-49CD-977C-4416ED98C656}"/>
          </ac:graphicFrameMkLst>
        </pc:graphicFrameChg>
        <pc:picChg chg="add del">
          <ac:chgData name="CUMMINS, TADGH" userId="4f36f96b-8b9b-4b9e-aed0-6e2eef7563e2" providerId="ADAL" clId="{6C787C84-B2A4-4966-8E2A-3B93AF0CA89F}" dt="2023-03-27T13:50:43.907" v="972" actId="478"/>
          <ac:picMkLst>
            <pc:docMk/>
            <pc:sldMk cId="1658262902" sldId="706"/>
            <ac:picMk id="8" creationId="{0A6762EC-E5AF-F9A9-2F28-781C20104FD9}"/>
          </ac:picMkLst>
        </pc:picChg>
        <pc:picChg chg="add del mod">
          <ac:chgData name="CUMMINS, TADGH" userId="4f36f96b-8b9b-4b9e-aed0-6e2eef7563e2" providerId="ADAL" clId="{6C787C84-B2A4-4966-8E2A-3B93AF0CA89F}" dt="2023-03-27T13:50:46.316" v="975" actId="21"/>
          <ac:picMkLst>
            <pc:docMk/>
            <pc:sldMk cId="1658262902" sldId="706"/>
            <ac:picMk id="9" creationId="{3AA5E5F2-7F5A-253A-18D8-2D56A34C9B83}"/>
          </ac:picMkLst>
        </pc:picChg>
        <pc:picChg chg="add mod">
          <ac:chgData name="CUMMINS, TADGH" userId="4f36f96b-8b9b-4b9e-aed0-6e2eef7563e2" providerId="ADAL" clId="{6C787C84-B2A4-4966-8E2A-3B93AF0CA89F}" dt="2023-03-27T13:52:20.761" v="1000" actId="164"/>
          <ac:picMkLst>
            <pc:docMk/>
            <pc:sldMk cId="1658262902" sldId="706"/>
            <ac:picMk id="10" creationId="{3B7A57E2-30EB-266B-3107-BD68E7240012}"/>
          </ac:picMkLst>
        </pc:picChg>
        <pc:picChg chg="mod modCrop">
          <ac:chgData name="CUMMINS, TADGH" userId="4f36f96b-8b9b-4b9e-aed0-6e2eef7563e2" providerId="ADAL" clId="{6C787C84-B2A4-4966-8E2A-3B93AF0CA89F}" dt="2023-03-24T16:25:25.069" v="3" actId="732"/>
          <ac:picMkLst>
            <pc:docMk/>
            <pc:sldMk cId="1658262902" sldId="706"/>
            <ac:picMk id="10" creationId="{3D25E5F3-9F83-592D-2B84-DF972DC324D6}"/>
          </ac:picMkLst>
        </pc:picChg>
        <pc:picChg chg="add mod">
          <ac:chgData name="CUMMINS, TADGH" userId="4f36f96b-8b9b-4b9e-aed0-6e2eef7563e2" providerId="ADAL" clId="{6C787C84-B2A4-4966-8E2A-3B93AF0CA89F}" dt="2023-03-27T13:52:20.761" v="1000" actId="164"/>
          <ac:picMkLst>
            <pc:docMk/>
            <pc:sldMk cId="1658262902" sldId="706"/>
            <ac:picMk id="11" creationId="{0CAF43D6-669E-4DF2-7DB9-A1D6E2DF6427}"/>
          </ac:picMkLst>
        </pc:picChg>
        <pc:picChg chg="add mod">
          <ac:chgData name="CUMMINS, TADGH" userId="4f36f96b-8b9b-4b9e-aed0-6e2eef7563e2" providerId="ADAL" clId="{6C787C84-B2A4-4966-8E2A-3B93AF0CA89F}" dt="2023-03-27T13:52:20.761" v="1000" actId="164"/>
          <ac:picMkLst>
            <pc:docMk/>
            <pc:sldMk cId="1658262902" sldId="706"/>
            <ac:picMk id="12" creationId="{2E8F3D33-84C8-D243-4FE4-E9584A7122E0}"/>
          </ac:picMkLst>
        </pc:picChg>
        <pc:picChg chg="add del mod topLvl">
          <ac:chgData name="CUMMINS, TADGH" userId="4f36f96b-8b9b-4b9e-aed0-6e2eef7563e2" providerId="ADAL" clId="{6C787C84-B2A4-4966-8E2A-3B93AF0CA89F}" dt="2023-03-24T16:34:06.760" v="58" actId="164"/>
          <ac:picMkLst>
            <pc:docMk/>
            <pc:sldMk cId="1658262902" sldId="706"/>
            <ac:picMk id="13" creationId="{49D2B9C7-C0D8-CF25-809C-C8B0EA3DFB73}"/>
          </ac:picMkLst>
        </pc:picChg>
        <pc:picChg chg="add del mod">
          <ac:chgData name="CUMMINS, TADGH" userId="4f36f96b-8b9b-4b9e-aed0-6e2eef7563e2" providerId="ADAL" clId="{6C787C84-B2A4-4966-8E2A-3B93AF0CA89F}" dt="2023-03-24T16:42:33.463" v="82"/>
          <ac:picMkLst>
            <pc:docMk/>
            <pc:sldMk cId="1658262902" sldId="706"/>
            <ac:picMk id="23" creationId="{85C0596B-F4E7-46B6-022D-4DA0F7C842C8}"/>
          </ac:picMkLst>
        </pc:picChg>
        <pc:picChg chg="add mod">
          <ac:chgData name="CUMMINS, TADGH" userId="4f36f96b-8b9b-4b9e-aed0-6e2eef7563e2" providerId="ADAL" clId="{6C787C84-B2A4-4966-8E2A-3B93AF0CA89F}" dt="2023-03-24T17:02:56.374" v="336" actId="164"/>
          <ac:picMkLst>
            <pc:docMk/>
            <pc:sldMk cId="1658262902" sldId="706"/>
            <ac:picMk id="24" creationId="{1374519D-20A1-881E-76D4-BCD49F482C7A}"/>
          </ac:picMkLst>
        </pc:picChg>
        <pc:picChg chg="add mod">
          <ac:chgData name="CUMMINS, TADGH" userId="4f36f96b-8b9b-4b9e-aed0-6e2eef7563e2" providerId="ADAL" clId="{6C787C84-B2A4-4966-8E2A-3B93AF0CA89F}" dt="2023-03-24T17:02:56.374" v="336" actId="164"/>
          <ac:picMkLst>
            <pc:docMk/>
            <pc:sldMk cId="1658262902" sldId="706"/>
            <ac:picMk id="25" creationId="{08517476-71E1-C99E-A65C-BB200972D1BF}"/>
          </ac:picMkLst>
        </pc:picChg>
        <pc:picChg chg="add mod">
          <ac:chgData name="CUMMINS, TADGH" userId="4f36f96b-8b9b-4b9e-aed0-6e2eef7563e2" providerId="ADAL" clId="{6C787C84-B2A4-4966-8E2A-3B93AF0CA89F}" dt="2023-03-24T17:02:56.374" v="336" actId="164"/>
          <ac:picMkLst>
            <pc:docMk/>
            <pc:sldMk cId="1658262902" sldId="706"/>
            <ac:picMk id="26" creationId="{D892AD6B-E2B0-BF77-CCD2-29E09C5647A9}"/>
          </ac:picMkLst>
        </pc:picChg>
        <pc:picChg chg="add mod">
          <ac:chgData name="CUMMINS, TADGH" userId="4f36f96b-8b9b-4b9e-aed0-6e2eef7563e2" providerId="ADAL" clId="{6C787C84-B2A4-4966-8E2A-3B93AF0CA89F}" dt="2023-03-24T17:02:56.374" v="336" actId="164"/>
          <ac:picMkLst>
            <pc:docMk/>
            <pc:sldMk cId="1658262902" sldId="706"/>
            <ac:picMk id="27" creationId="{A8AE8425-28F7-E6BD-FE14-59BEBF9EB8DB}"/>
          </ac:picMkLst>
        </pc:picChg>
        <pc:picChg chg="mod">
          <ac:chgData name="CUMMINS, TADGH" userId="4f36f96b-8b9b-4b9e-aed0-6e2eef7563e2" providerId="ADAL" clId="{6C787C84-B2A4-4966-8E2A-3B93AF0CA89F}" dt="2023-03-24T16:33:40.833" v="57" actId="165"/>
          <ac:picMkLst>
            <pc:docMk/>
            <pc:sldMk cId="1658262902" sldId="706"/>
            <ac:picMk id="40" creationId="{752CD3E0-696C-1F05-1BE0-8BEE30636F38}"/>
          </ac:picMkLst>
        </pc:picChg>
        <pc:picChg chg="mod">
          <ac:chgData name="CUMMINS, TADGH" userId="4f36f96b-8b9b-4b9e-aed0-6e2eef7563e2" providerId="ADAL" clId="{6C787C84-B2A4-4966-8E2A-3B93AF0CA89F}" dt="2023-03-24T16:59:56.582" v="295" actId="1076"/>
          <ac:picMkLst>
            <pc:docMk/>
            <pc:sldMk cId="1658262902" sldId="706"/>
            <ac:picMk id="102" creationId="{10D81F86-CF5C-3F9E-FFFC-F755503BC2AD}"/>
          </ac:picMkLst>
        </pc:picChg>
        <pc:picChg chg="mod">
          <ac:chgData name="CUMMINS, TADGH" userId="4f36f96b-8b9b-4b9e-aed0-6e2eef7563e2" providerId="ADAL" clId="{6C787C84-B2A4-4966-8E2A-3B93AF0CA89F}" dt="2023-03-24T16:59:56.582" v="295" actId="1076"/>
          <ac:picMkLst>
            <pc:docMk/>
            <pc:sldMk cId="1658262902" sldId="706"/>
            <ac:picMk id="103" creationId="{E7AE87F3-C77C-7EC9-056C-D2F2D7FA3419}"/>
          </ac:picMkLst>
        </pc:picChg>
        <pc:picChg chg="mod">
          <ac:chgData name="CUMMINS, TADGH" userId="4f36f96b-8b9b-4b9e-aed0-6e2eef7563e2" providerId="ADAL" clId="{6C787C84-B2A4-4966-8E2A-3B93AF0CA89F}" dt="2023-03-24T16:59:56.582" v="295" actId="1076"/>
          <ac:picMkLst>
            <pc:docMk/>
            <pc:sldMk cId="1658262902" sldId="706"/>
            <ac:picMk id="104" creationId="{D078659F-CE0F-410E-BA9F-7F8265D22AD6}"/>
          </ac:picMkLst>
        </pc:picChg>
        <pc:picChg chg="mod">
          <ac:chgData name="CUMMINS, TADGH" userId="4f36f96b-8b9b-4b9e-aed0-6e2eef7563e2" providerId="ADAL" clId="{6C787C84-B2A4-4966-8E2A-3B93AF0CA89F}" dt="2023-03-24T16:59:56.582" v="295" actId="1076"/>
          <ac:picMkLst>
            <pc:docMk/>
            <pc:sldMk cId="1658262902" sldId="706"/>
            <ac:picMk id="105" creationId="{014DE39F-4205-6239-074D-CD447C407558}"/>
          </ac:picMkLst>
        </pc:picChg>
        <pc:picChg chg="mod">
          <ac:chgData name="CUMMINS, TADGH" userId="4f36f96b-8b9b-4b9e-aed0-6e2eef7563e2" providerId="ADAL" clId="{6C787C84-B2A4-4966-8E2A-3B93AF0CA89F}" dt="2023-03-24T16:59:56.582" v="295" actId="1076"/>
          <ac:picMkLst>
            <pc:docMk/>
            <pc:sldMk cId="1658262902" sldId="706"/>
            <ac:picMk id="106" creationId="{E42897F2-CBDE-61F6-252F-23C3FDFBBCB2}"/>
          </ac:picMkLst>
        </pc:picChg>
        <pc:picChg chg="mod">
          <ac:chgData name="CUMMINS, TADGH" userId="4f36f96b-8b9b-4b9e-aed0-6e2eef7563e2" providerId="ADAL" clId="{6C787C84-B2A4-4966-8E2A-3B93AF0CA89F}" dt="2023-03-24T16:59:56.582" v="295" actId="1076"/>
          <ac:picMkLst>
            <pc:docMk/>
            <pc:sldMk cId="1658262902" sldId="706"/>
            <ac:picMk id="108" creationId="{B669AA70-D3B7-468A-11F5-3A1376484F00}"/>
          </ac:picMkLst>
        </pc:picChg>
        <pc:picChg chg="mod">
          <ac:chgData name="CUMMINS, TADGH" userId="4f36f96b-8b9b-4b9e-aed0-6e2eef7563e2" providerId="ADAL" clId="{6C787C84-B2A4-4966-8E2A-3B93AF0CA89F}" dt="2023-03-24T16:59:56.582" v="295" actId="1076"/>
          <ac:picMkLst>
            <pc:docMk/>
            <pc:sldMk cId="1658262902" sldId="706"/>
            <ac:picMk id="113" creationId="{9DB488B2-4E26-3F10-735F-FB3D3C1A00B0}"/>
          </ac:picMkLst>
        </pc:picChg>
        <pc:picChg chg="mod">
          <ac:chgData name="CUMMINS, TADGH" userId="4f36f96b-8b9b-4b9e-aed0-6e2eef7563e2" providerId="ADAL" clId="{6C787C84-B2A4-4966-8E2A-3B93AF0CA89F}" dt="2023-03-24T16:59:56.582" v="295" actId="1076"/>
          <ac:picMkLst>
            <pc:docMk/>
            <pc:sldMk cId="1658262902" sldId="706"/>
            <ac:picMk id="114" creationId="{873C08DB-7445-BDAE-1014-BAC13DF64A62}"/>
          </ac:picMkLst>
        </pc:picChg>
        <pc:picChg chg="mod">
          <ac:chgData name="CUMMINS, TADGH" userId="4f36f96b-8b9b-4b9e-aed0-6e2eef7563e2" providerId="ADAL" clId="{6C787C84-B2A4-4966-8E2A-3B93AF0CA89F}" dt="2023-03-24T16:59:56.582" v="295" actId="1076"/>
          <ac:picMkLst>
            <pc:docMk/>
            <pc:sldMk cId="1658262902" sldId="706"/>
            <ac:picMk id="115" creationId="{D0733DC6-183E-07EF-F7CC-EF7927B7A034}"/>
          </ac:picMkLst>
        </pc:picChg>
        <pc:picChg chg="mod">
          <ac:chgData name="CUMMINS, TADGH" userId="4f36f96b-8b9b-4b9e-aed0-6e2eef7563e2" providerId="ADAL" clId="{6C787C84-B2A4-4966-8E2A-3B93AF0CA89F}" dt="2023-03-24T16:59:56.582" v="295" actId="1076"/>
          <ac:picMkLst>
            <pc:docMk/>
            <pc:sldMk cId="1658262902" sldId="706"/>
            <ac:picMk id="116" creationId="{EC99C263-AE90-4A37-AC1C-9557CCEE30E6}"/>
          </ac:picMkLst>
        </pc:picChg>
        <pc:picChg chg="mod">
          <ac:chgData name="CUMMINS, TADGH" userId="4f36f96b-8b9b-4b9e-aed0-6e2eef7563e2" providerId="ADAL" clId="{6C787C84-B2A4-4966-8E2A-3B93AF0CA89F}" dt="2023-03-24T16:59:56.582" v="295" actId="1076"/>
          <ac:picMkLst>
            <pc:docMk/>
            <pc:sldMk cId="1658262902" sldId="706"/>
            <ac:picMk id="117" creationId="{D365D54E-ED1E-073D-9589-EB0E04B6EA8F}"/>
          </ac:picMkLst>
        </pc:picChg>
        <pc:picChg chg="mod">
          <ac:chgData name="CUMMINS, TADGH" userId="4f36f96b-8b9b-4b9e-aed0-6e2eef7563e2" providerId="ADAL" clId="{6C787C84-B2A4-4966-8E2A-3B93AF0CA89F}" dt="2023-03-24T16:59:56.582" v="295" actId="1076"/>
          <ac:picMkLst>
            <pc:docMk/>
            <pc:sldMk cId="1658262902" sldId="706"/>
            <ac:picMk id="118" creationId="{658FF9BA-5522-18A1-18B9-7D7590E6D120}"/>
          </ac:picMkLst>
        </pc:picChg>
        <pc:picChg chg="mod">
          <ac:chgData name="CUMMINS, TADGH" userId="4f36f96b-8b9b-4b9e-aed0-6e2eef7563e2" providerId="ADAL" clId="{6C787C84-B2A4-4966-8E2A-3B93AF0CA89F}" dt="2023-03-24T16:59:56.582" v="295" actId="1076"/>
          <ac:picMkLst>
            <pc:docMk/>
            <pc:sldMk cId="1658262902" sldId="706"/>
            <ac:picMk id="119" creationId="{88952FD6-5972-E887-2D24-FEA2BF4775E4}"/>
          </ac:picMkLst>
        </pc:picChg>
        <pc:picChg chg="mod">
          <ac:chgData name="CUMMINS, TADGH" userId="4f36f96b-8b9b-4b9e-aed0-6e2eef7563e2" providerId="ADAL" clId="{6C787C84-B2A4-4966-8E2A-3B93AF0CA89F}" dt="2023-03-24T16:59:56.582" v="295" actId="1076"/>
          <ac:picMkLst>
            <pc:docMk/>
            <pc:sldMk cId="1658262902" sldId="706"/>
            <ac:picMk id="120" creationId="{54B7447A-D665-5CA2-4135-C45D4FD085A0}"/>
          </ac:picMkLst>
        </pc:picChg>
        <pc:picChg chg="mod">
          <ac:chgData name="CUMMINS, TADGH" userId="4f36f96b-8b9b-4b9e-aed0-6e2eef7563e2" providerId="ADAL" clId="{6C787C84-B2A4-4966-8E2A-3B93AF0CA89F}" dt="2023-03-24T16:59:56.582" v="295" actId="1076"/>
          <ac:picMkLst>
            <pc:docMk/>
            <pc:sldMk cId="1658262902" sldId="706"/>
            <ac:picMk id="127" creationId="{727D3F2C-5DD1-AA30-7003-E76B310DC0D0}"/>
          </ac:picMkLst>
        </pc:picChg>
        <pc:picChg chg="mod">
          <ac:chgData name="CUMMINS, TADGH" userId="4f36f96b-8b9b-4b9e-aed0-6e2eef7563e2" providerId="ADAL" clId="{6C787C84-B2A4-4966-8E2A-3B93AF0CA89F}" dt="2023-03-24T16:59:56.582" v="295" actId="1076"/>
          <ac:picMkLst>
            <pc:docMk/>
            <pc:sldMk cId="1658262902" sldId="706"/>
            <ac:picMk id="1024" creationId="{F64C8F9F-AB31-8BA2-9162-5C68C3BC9048}"/>
          </ac:picMkLst>
        </pc:picChg>
        <pc:picChg chg="mod">
          <ac:chgData name="CUMMINS, TADGH" userId="4f36f96b-8b9b-4b9e-aed0-6e2eef7563e2" providerId="ADAL" clId="{6C787C84-B2A4-4966-8E2A-3B93AF0CA89F}" dt="2023-03-24T16:59:56.582" v="295" actId="1076"/>
          <ac:picMkLst>
            <pc:docMk/>
            <pc:sldMk cId="1658262902" sldId="706"/>
            <ac:picMk id="1025" creationId="{3C821786-28E0-7A58-0C14-26D60A87163F}"/>
          </ac:picMkLst>
        </pc:picChg>
        <pc:cxnChg chg="add mod topLvl">
          <ac:chgData name="CUMMINS, TADGH" userId="4f36f96b-8b9b-4b9e-aed0-6e2eef7563e2" providerId="ADAL" clId="{6C787C84-B2A4-4966-8E2A-3B93AF0CA89F}" dt="2023-03-24T16:34:06.760" v="58" actId="164"/>
          <ac:cxnSpMkLst>
            <pc:docMk/>
            <pc:sldMk cId="1658262902" sldId="706"/>
            <ac:cxnSpMk id="15" creationId="{1C196CB6-3436-0813-F962-7F030DF800D4}"/>
          </ac:cxnSpMkLst>
        </pc:cxnChg>
      </pc:sldChg>
      <pc:sldChg chg="addSp delSp modSp add mod ord modAnim">
        <pc:chgData name="CUMMINS, TADGH" userId="4f36f96b-8b9b-4b9e-aed0-6e2eef7563e2" providerId="ADAL" clId="{6C787C84-B2A4-4966-8E2A-3B93AF0CA89F}" dt="2023-03-28T16:21:30.813" v="1700" actId="113"/>
        <pc:sldMkLst>
          <pc:docMk/>
          <pc:sldMk cId="1173298919" sldId="707"/>
        </pc:sldMkLst>
        <pc:spChg chg="mod">
          <ac:chgData name="CUMMINS, TADGH" userId="4f36f96b-8b9b-4b9e-aed0-6e2eef7563e2" providerId="ADAL" clId="{6C787C84-B2A4-4966-8E2A-3B93AF0CA89F}" dt="2023-03-24T17:58:57.561" v="684" actId="1076"/>
          <ac:spMkLst>
            <pc:docMk/>
            <pc:sldMk cId="1173298919" sldId="707"/>
            <ac:spMk id="2" creationId="{149EC188-CA4B-A9F0-6617-3236F5F3ADFB}"/>
          </ac:spMkLst>
        </pc:spChg>
        <pc:spChg chg="mod">
          <ac:chgData name="CUMMINS, TADGH" userId="4f36f96b-8b9b-4b9e-aed0-6e2eef7563e2" providerId="ADAL" clId="{6C787C84-B2A4-4966-8E2A-3B93AF0CA89F}" dt="2023-03-24T17:58:57.561" v="684" actId="1076"/>
          <ac:spMkLst>
            <pc:docMk/>
            <pc:sldMk cId="1173298919" sldId="707"/>
            <ac:spMk id="3" creationId="{D7062A6C-CA01-85A6-89A1-135412B00B72}"/>
          </ac:spMkLst>
        </pc:spChg>
        <pc:spChg chg="mod">
          <ac:chgData name="CUMMINS, TADGH" userId="4f36f96b-8b9b-4b9e-aed0-6e2eef7563e2" providerId="ADAL" clId="{6C787C84-B2A4-4966-8E2A-3B93AF0CA89F}" dt="2023-03-24T17:58:57.561" v="684" actId="1076"/>
          <ac:spMkLst>
            <pc:docMk/>
            <pc:sldMk cId="1173298919" sldId="707"/>
            <ac:spMk id="4" creationId="{7E9809E6-9DF4-19D2-941E-A41A0F514D9C}"/>
          </ac:spMkLst>
        </pc:spChg>
        <pc:spChg chg="mod">
          <ac:chgData name="CUMMINS, TADGH" userId="4f36f96b-8b9b-4b9e-aed0-6e2eef7563e2" providerId="ADAL" clId="{6C787C84-B2A4-4966-8E2A-3B93AF0CA89F}" dt="2023-03-24T17:58:57.561" v="684" actId="1076"/>
          <ac:spMkLst>
            <pc:docMk/>
            <pc:sldMk cId="1173298919" sldId="707"/>
            <ac:spMk id="5" creationId="{2B8F3DFE-310E-5E49-C35C-F6D004F78C2B}"/>
          </ac:spMkLst>
        </pc:spChg>
        <pc:spChg chg="mod">
          <ac:chgData name="CUMMINS, TADGH" userId="4f36f96b-8b9b-4b9e-aed0-6e2eef7563e2" providerId="ADAL" clId="{6C787C84-B2A4-4966-8E2A-3B93AF0CA89F}" dt="2023-03-24T17:58:57.561" v="684" actId="1076"/>
          <ac:spMkLst>
            <pc:docMk/>
            <pc:sldMk cId="1173298919" sldId="707"/>
            <ac:spMk id="6" creationId="{7D654278-2BAB-200A-6B4C-C4186440207E}"/>
          </ac:spMkLst>
        </pc:spChg>
        <pc:spChg chg="mod">
          <ac:chgData name="CUMMINS, TADGH" userId="4f36f96b-8b9b-4b9e-aed0-6e2eef7563e2" providerId="ADAL" clId="{6C787C84-B2A4-4966-8E2A-3B93AF0CA89F}" dt="2023-03-24T17:58:30.644" v="675" actId="1076"/>
          <ac:spMkLst>
            <pc:docMk/>
            <pc:sldMk cId="1173298919" sldId="707"/>
            <ac:spMk id="7" creationId="{8316CA6B-10BA-438F-8B74-02186E49A868}"/>
          </ac:spMkLst>
        </pc:spChg>
        <pc:spChg chg="add mod">
          <ac:chgData name="CUMMINS, TADGH" userId="4f36f96b-8b9b-4b9e-aed0-6e2eef7563e2" providerId="ADAL" clId="{6C787C84-B2A4-4966-8E2A-3B93AF0CA89F}" dt="2023-03-24T17:58:50.384" v="683" actId="571"/>
          <ac:spMkLst>
            <pc:docMk/>
            <pc:sldMk cId="1173298919" sldId="707"/>
            <ac:spMk id="9" creationId="{FFC4BF21-B8F2-B9E8-E2C5-1B81F74583E4}"/>
          </ac:spMkLst>
        </pc:spChg>
        <pc:spChg chg="add mod">
          <ac:chgData name="CUMMINS, TADGH" userId="4f36f96b-8b9b-4b9e-aed0-6e2eef7563e2" providerId="ADAL" clId="{6C787C84-B2A4-4966-8E2A-3B93AF0CA89F}" dt="2023-03-24T17:58:50.384" v="683" actId="571"/>
          <ac:spMkLst>
            <pc:docMk/>
            <pc:sldMk cId="1173298919" sldId="707"/>
            <ac:spMk id="10" creationId="{256D9BED-33E2-21B9-5741-C37D65218361}"/>
          </ac:spMkLst>
        </pc:spChg>
        <pc:spChg chg="add mod">
          <ac:chgData name="CUMMINS, TADGH" userId="4f36f96b-8b9b-4b9e-aed0-6e2eef7563e2" providerId="ADAL" clId="{6C787C84-B2A4-4966-8E2A-3B93AF0CA89F}" dt="2023-03-24T17:58:50.384" v="683" actId="571"/>
          <ac:spMkLst>
            <pc:docMk/>
            <pc:sldMk cId="1173298919" sldId="707"/>
            <ac:spMk id="11" creationId="{84E58C98-7D73-6E76-1E9E-E9743314499C}"/>
          </ac:spMkLst>
        </pc:spChg>
        <pc:spChg chg="add mod">
          <ac:chgData name="CUMMINS, TADGH" userId="4f36f96b-8b9b-4b9e-aed0-6e2eef7563e2" providerId="ADAL" clId="{6C787C84-B2A4-4966-8E2A-3B93AF0CA89F}" dt="2023-03-24T17:58:50.384" v="683" actId="571"/>
          <ac:spMkLst>
            <pc:docMk/>
            <pc:sldMk cId="1173298919" sldId="707"/>
            <ac:spMk id="12" creationId="{A76B5485-1AF5-4520-78A5-D02DA99C5FA7}"/>
          </ac:spMkLst>
        </pc:spChg>
        <pc:spChg chg="add mod">
          <ac:chgData name="CUMMINS, TADGH" userId="4f36f96b-8b9b-4b9e-aed0-6e2eef7563e2" providerId="ADAL" clId="{6C787C84-B2A4-4966-8E2A-3B93AF0CA89F}" dt="2023-03-27T15:07:22.787" v="1486" actId="1076"/>
          <ac:spMkLst>
            <pc:docMk/>
            <pc:sldMk cId="1173298919" sldId="707"/>
            <ac:spMk id="12" creationId="{D0048323-BABC-8AE2-509E-0D31E8A6477E}"/>
          </ac:spMkLst>
        </pc:spChg>
        <pc:spChg chg="add del mod">
          <ac:chgData name="CUMMINS, TADGH" userId="4f36f96b-8b9b-4b9e-aed0-6e2eef7563e2" providerId="ADAL" clId="{6C787C84-B2A4-4966-8E2A-3B93AF0CA89F}" dt="2023-03-27T15:07:44.774" v="1489" actId="478"/>
          <ac:spMkLst>
            <pc:docMk/>
            <pc:sldMk cId="1173298919" sldId="707"/>
            <ac:spMk id="13" creationId="{ED78DFCC-062B-EBCD-FB24-892F55D11323}"/>
          </ac:spMkLst>
        </pc:spChg>
        <pc:spChg chg="add mod">
          <ac:chgData name="CUMMINS, TADGH" userId="4f36f96b-8b9b-4b9e-aed0-6e2eef7563e2" providerId="ADAL" clId="{6C787C84-B2A4-4966-8E2A-3B93AF0CA89F}" dt="2023-03-24T17:58:50.384" v="683" actId="571"/>
          <ac:spMkLst>
            <pc:docMk/>
            <pc:sldMk cId="1173298919" sldId="707"/>
            <ac:spMk id="16" creationId="{9191E136-5FAF-5F23-6B5C-6CAA895F5F9C}"/>
          </ac:spMkLst>
        </pc:spChg>
        <pc:spChg chg="add mod">
          <ac:chgData name="CUMMINS, TADGH" userId="4f36f96b-8b9b-4b9e-aed0-6e2eef7563e2" providerId="ADAL" clId="{6C787C84-B2A4-4966-8E2A-3B93AF0CA89F}" dt="2023-03-24T17:58:50.384" v="683" actId="571"/>
          <ac:spMkLst>
            <pc:docMk/>
            <pc:sldMk cId="1173298919" sldId="707"/>
            <ac:spMk id="17" creationId="{E5CB48CB-59A8-05D3-1EA6-486954E72F93}"/>
          </ac:spMkLst>
        </pc:spChg>
        <pc:spChg chg="del">
          <ac:chgData name="CUMMINS, TADGH" userId="4f36f96b-8b9b-4b9e-aed0-6e2eef7563e2" providerId="ADAL" clId="{6C787C84-B2A4-4966-8E2A-3B93AF0CA89F}" dt="2023-03-27T15:06:01.715" v="1460" actId="478"/>
          <ac:spMkLst>
            <pc:docMk/>
            <pc:sldMk cId="1173298919" sldId="707"/>
            <ac:spMk id="19" creationId="{262E8471-EDC9-8BE0-8F11-E0A539B37D4C}"/>
          </ac:spMkLst>
        </pc:spChg>
        <pc:spChg chg="add mod">
          <ac:chgData name="CUMMINS, TADGH" userId="4f36f96b-8b9b-4b9e-aed0-6e2eef7563e2" providerId="ADAL" clId="{6C787C84-B2A4-4966-8E2A-3B93AF0CA89F}" dt="2023-03-24T17:58:50.384" v="683" actId="571"/>
          <ac:spMkLst>
            <pc:docMk/>
            <pc:sldMk cId="1173298919" sldId="707"/>
            <ac:spMk id="20" creationId="{41BCA934-DC61-6EA1-4660-37FB92DFABDD}"/>
          </ac:spMkLst>
        </pc:spChg>
        <pc:spChg chg="add mod">
          <ac:chgData name="CUMMINS, TADGH" userId="4f36f96b-8b9b-4b9e-aed0-6e2eef7563e2" providerId="ADAL" clId="{6C787C84-B2A4-4966-8E2A-3B93AF0CA89F}" dt="2023-03-24T17:58:50.384" v="683" actId="571"/>
          <ac:spMkLst>
            <pc:docMk/>
            <pc:sldMk cId="1173298919" sldId="707"/>
            <ac:spMk id="21" creationId="{D15766F1-32D6-A9FE-FCA1-C8249C6945C9}"/>
          </ac:spMkLst>
        </pc:spChg>
        <pc:spChg chg="add mod">
          <ac:chgData name="CUMMINS, TADGH" userId="4f36f96b-8b9b-4b9e-aed0-6e2eef7563e2" providerId="ADAL" clId="{6C787C84-B2A4-4966-8E2A-3B93AF0CA89F}" dt="2023-03-24T17:58:50.384" v="683" actId="571"/>
          <ac:spMkLst>
            <pc:docMk/>
            <pc:sldMk cId="1173298919" sldId="707"/>
            <ac:spMk id="23" creationId="{E71D3A23-64B0-C915-51F6-6A3EA94DFA9C}"/>
          </ac:spMkLst>
        </pc:spChg>
        <pc:spChg chg="add mod">
          <ac:chgData name="CUMMINS, TADGH" userId="4f36f96b-8b9b-4b9e-aed0-6e2eef7563e2" providerId="ADAL" clId="{6C787C84-B2A4-4966-8E2A-3B93AF0CA89F}" dt="2023-03-24T17:58:50.384" v="683" actId="571"/>
          <ac:spMkLst>
            <pc:docMk/>
            <pc:sldMk cId="1173298919" sldId="707"/>
            <ac:spMk id="29" creationId="{9E9A0F1E-F10C-5967-7EEA-4629431D57CE}"/>
          </ac:spMkLst>
        </pc:spChg>
        <pc:spChg chg="add mod">
          <ac:chgData name="CUMMINS, TADGH" userId="4f36f96b-8b9b-4b9e-aed0-6e2eef7563e2" providerId="ADAL" clId="{6C787C84-B2A4-4966-8E2A-3B93AF0CA89F}" dt="2023-03-24T17:58:50.384" v="683" actId="571"/>
          <ac:spMkLst>
            <pc:docMk/>
            <pc:sldMk cId="1173298919" sldId="707"/>
            <ac:spMk id="30" creationId="{31A6D353-7569-FD2E-2B01-B285FD4299A3}"/>
          </ac:spMkLst>
        </pc:spChg>
        <pc:spChg chg="add mod">
          <ac:chgData name="CUMMINS, TADGH" userId="4f36f96b-8b9b-4b9e-aed0-6e2eef7563e2" providerId="ADAL" clId="{6C787C84-B2A4-4966-8E2A-3B93AF0CA89F}" dt="2023-03-24T17:58:50.384" v="683" actId="571"/>
          <ac:spMkLst>
            <pc:docMk/>
            <pc:sldMk cId="1173298919" sldId="707"/>
            <ac:spMk id="31" creationId="{F8B1ECB2-4BF9-09C1-2809-BE019CA38AEA}"/>
          </ac:spMkLst>
        </pc:spChg>
        <pc:spChg chg="add mod">
          <ac:chgData name="CUMMINS, TADGH" userId="4f36f96b-8b9b-4b9e-aed0-6e2eef7563e2" providerId="ADAL" clId="{6C787C84-B2A4-4966-8E2A-3B93AF0CA89F}" dt="2023-03-24T17:58:50.384" v="683" actId="571"/>
          <ac:spMkLst>
            <pc:docMk/>
            <pc:sldMk cId="1173298919" sldId="707"/>
            <ac:spMk id="32" creationId="{2EDE7363-5D31-3635-6B58-4667080B7406}"/>
          </ac:spMkLst>
        </pc:spChg>
        <pc:spChg chg="add mod">
          <ac:chgData name="CUMMINS, TADGH" userId="4f36f96b-8b9b-4b9e-aed0-6e2eef7563e2" providerId="ADAL" clId="{6C787C84-B2A4-4966-8E2A-3B93AF0CA89F}" dt="2023-03-24T17:58:50.384" v="683" actId="571"/>
          <ac:spMkLst>
            <pc:docMk/>
            <pc:sldMk cId="1173298919" sldId="707"/>
            <ac:spMk id="33" creationId="{66B01EB9-0FEF-CD21-63AE-4D38A4E5C1BE}"/>
          </ac:spMkLst>
        </pc:spChg>
        <pc:spChg chg="add mod">
          <ac:chgData name="CUMMINS, TADGH" userId="4f36f96b-8b9b-4b9e-aed0-6e2eef7563e2" providerId="ADAL" clId="{6C787C84-B2A4-4966-8E2A-3B93AF0CA89F}" dt="2023-03-24T17:58:50.384" v="683" actId="571"/>
          <ac:spMkLst>
            <pc:docMk/>
            <pc:sldMk cId="1173298919" sldId="707"/>
            <ac:spMk id="35" creationId="{C4803CAE-354E-58EB-B966-6E0211208F79}"/>
          </ac:spMkLst>
        </pc:spChg>
        <pc:spChg chg="mod">
          <ac:chgData name="CUMMINS, TADGH" userId="4f36f96b-8b9b-4b9e-aed0-6e2eef7563e2" providerId="ADAL" clId="{6C787C84-B2A4-4966-8E2A-3B93AF0CA89F}" dt="2023-03-27T15:06:16.258" v="1462"/>
          <ac:spMkLst>
            <pc:docMk/>
            <pc:sldMk cId="1173298919" sldId="707"/>
            <ac:spMk id="36" creationId="{2C0B1355-D894-72D5-3014-AED1137AB5F6}"/>
          </ac:spMkLst>
        </pc:spChg>
        <pc:spChg chg="add mod">
          <ac:chgData name="CUMMINS, TADGH" userId="4f36f96b-8b9b-4b9e-aed0-6e2eef7563e2" providerId="ADAL" clId="{6C787C84-B2A4-4966-8E2A-3B93AF0CA89F}" dt="2023-03-24T17:58:50.384" v="683" actId="571"/>
          <ac:spMkLst>
            <pc:docMk/>
            <pc:sldMk cId="1173298919" sldId="707"/>
            <ac:spMk id="37" creationId="{5CBCE2B8-E6F2-1AF4-6E1A-E3EAD108D42A}"/>
          </ac:spMkLst>
        </pc:spChg>
        <pc:spChg chg="add mod">
          <ac:chgData name="CUMMINS, TADGH" userId="4f36f96b-8b9b-4b9e-aed0-6e2eef7563e2" providerId="ADAL" clId="{6C787C84-B2A4-4966-8E2A-3B93AF0CA89F}" dt="2023-03-24T17:58:50.384" v="683" actId="571"/>
          <ac:spMkLst>
            <pc:docMk/>
            <pc:sldMk cId="1173298919" sldId="707"/>
            <ac:spMk id="39" creationId="{CF1FDB55-27C6-F7B4-BDCD-BE949770CEA4}"/>
          </ac:spMkLst>
        </pc:spChg>
        <pc:spChg chg="add mod">
          <ac:chgData name="CUMMINS, TADGH" userId="4f36f96b-8b9b-4b9e-aed0-6e2eef7563e2" providerId="ADAL" clId="{6C787C84-B2A4-4966-8E2A-3B93AF0CA89F}" dt="2023-03-24T17:58:50.384" v="683" actId="571"/>
          <ac:spMkLst>
            <pc:docMk/>
            <pc:sldMk cId="1173298919" sldId="707"/>
            <ac:spMk id="41" creationId="{5EAAA6CB-84ED-9A67-6481-6A7BE3545BAB}"/>
          </ac:spMkLst>
        </pc:spChg>
        <pc:spChg chg="add mod">
          <ac:chgData name="CUMMINS, TADGH" userId="4f36f96b-8b9b-4b9e-aed0-6e2eef7563e2" providerId="ADAL" clId="{6C787C84-B2A4-4966-8E2A-3B93AF0CA89F}" dt="2023-03-24T17:58:50.384" v="683" actId="571"/>
          <ac:spMkLst>
            <pc:docMk/>
            <pc:sldMk cId="1173298919" sldId="707"/>
            <ac:spMk id="42" creationId="{7ECDA2B1-1BDA-05EB-647D-CA0745CED803}"/>
          </ac:spMkLst>
        </pc:spChg>
        <pc:spChg chg="add mod">
          <ac:chgData name="CUMMINS, TADGH" userId="4f36f96b-8b9b-4b9e-aed0-6e2eef7563e2" providerId="ADAL" clId="{6C787C84-B2A4-4966-8E2A-3B93AF0CA89F}" dt="2023-03-24T17:58:50.384" v="683" actId="571"/>
          <ac:spMkLst>
            <pc:docMk/>
            <pc:sldMk cId="1173298919" sldId="707"/>
            <ac:spMk id="44" creationId="{FAA94432-5498-2290-FDF4-D4B5572F2BD5}"/>
          </ac:spMkLst>
        </pc:spChg>
        <pc:spChg chg="add mod">
          <ac:chgData name="CUMMINS, TADGH" userId="4f36f96b-8b9b-4b9e-aed0-6e2eef7563e2" providerId="ADAL" clId="{6C787C84-B2A4-4966-8E2A-3B93AF0CA89F}" dt="2023-03-24T17:58:50.384" v="683" actId="571"/>
          <ac:spMkLst>
            <pc:docMk/>
            <pc:sldMk cId="1173298919" sldId="707"/>
            <ac:spMk id="46" creationId="{E82E83BC-9E92-4443-14D4-7F4EA19405C5}"/>
          </ac:spMkLst>
        </pc:spChg>
        <pc:spChg chg="del mod">
          <ac:chgData name="CUMMINS, TADGH" userId="4f36f96b-8b9b-4b9e-aed0-6e2eef7563e2" providerId="ADAL" clId="{6C787C84-B2A4-4966-8E2A-3B93AF0CA89F}" dt="2023-03-24T18:07:59.423" v="789" actId="478"/>
          <ac:spMkLst>
            <pc:docMk/>
            <pc:sldMk cId="1173298919" sldId="707"/>
            <ac:spMk id="51" creationId="{AD910F58-4BE9-1D04-D8B3-09378B12E73D}"/>
          </ac:spMkLst>
        </pc:spChg>
        <pc:spChg chg="mod">
          <ac:chgData name="CUMMINS, TADGH" userId="4f36f96b-8b9b-4b9e-aed0-6e2eef7563e2" providerId="ADAL" clId="{6C787C84-B2A4-4966-8E2A-3B93AF0CA89F}" dt="2023-03-24T17:58:57.561" v="684" actId="1076"/>
          <ac:spMkLst>
            <pc:docMk/>
            <pc:sldMk cId="1173298919" sldId="707"/>
            <ac:spMk id="52" creationId="{22DC38C4-65CE-A1ED-62C1-D9E2B8565927}"/>
          </ac:spMkLst>
        </pc:spChg>
        <pc:spChg chg="mod">
          <ac:chgData name="CUMMINS, TADGH" userId="4f36f96b-8b9b-4b9e-aed0-6e2eef7563e2" providerId="ADAL" clId="{6C787C84-B2A4-4966-8E2A-3B93AF0CA89F}" dt="2023-03-24T17:58:57.561" v="684" actId="1076"/>
          <ac:spMkLst>
            <pc:docMk/>
            <pc:sldMk cId="1173298919" sldId="707"/>
            <ac:spMk id="53" creationId="{F33F17E1-88D9-B7F5-EA14-102B1F1403FD}"/>
          </ac:spMkLst>
        </pc:spChg>
        <pc:spChg chg="del mod">
          <ac:chgData name="CUMMINS, TADGH" userId="4f36f96b-8b9b-4b9e-aed0-6e2eef7563e2" providerId="ADAL" clId="{6C787C84-B2A4-4966-8E2A-3B93AF0CA89F}" dt="2023-03-24T18:08:20.539" v="792" actId="478"/>
          <ac:spMkLst>
            <pc:docMk/>
            <pc:sldMk cId="1173298919" sldId="707"/>
            <ac:spMk id="54" creationId="{D89C50C4-40B4-CA66-14C9-4A050ECB3074}"/>
          </ac:spMkLst>
        </pc:spChg>
        <pc:spChg chg="mod">
          <ac:chgData name="CUMMINS, TADGH" userId="4f36f96b-8b9b-4b9e-aed0-6e2eef7563e2" providerId="ADAL" clId="{6C787C84-B2A4-4966-8E2A-3B93AF0CA89F}" dt="2023-03-24T17:58:57.561" v="684" actId="1076"/>
          <ac:spMkLst>
            <pc:docMk/>
            <pc:sldMk cId="1173298919" sldId="707"/>
            <ac:spMk id="55" creationId="{85E9EA68-22EB-4A79-5138-FBA6C24EE739}"/>
          </ac:spMkLst>
        </pc:spChg>
        <pc:spChg chg="mod">
          <ac:chgData name="CUMMINS, TADGH" userId="4f36f96b-8b9b-4b9e-aed0-6e2eef7563e2" providerId="ADAL" clId="{6C787C84-B2A4-4966-8E2A-3B93AF0CA89F}" dt="2023-03-24T17:58:57.561" v="684" actId="1076"/>
          <ac:spMkLst>
            <pc:docMk/>
            <pc:sldMk cId="1173298919" sldId="707"/>
            <ac:spMk id="56" creationId="{359184A6-571C-34CC-56BA-22B2263B13A6}"/>
          </ac:spMkLst>
        </pc:spChg>
        <pc:spChg chg="del mod">
          <ac:chgData name="CUMMINS, TADGH" userId="4f36f96b-8b9b-4b9e-aed0-6e2eef7563e2" providerId="ADAL" clId="{6C787C84-B2A4-4966-8E2A-3B93AF0CA89F}" dt="2023-03-24T18:08:07.912" v="790" actId="478"/>
          <ac:spMkLst>
            <pc:docMk/>
            <pc:sldMk cId="1173298919" sldId="707"/>
            <ac:spMk id="57" creationId="{CDA9F427-E2BD-3CBF-241D-F136829A740E}"/>
          </ac:spMkLst>
        </pc:spChg>
        <pc:spChg chg="mod">
          <ac:chgData name="CUMMINS, TADGH" userId="4f36f96b-8b9b-4b9e-aed0-6e2eef7563e2" providerId="ADAL" clId="{6C787C84-B2A4-4966-8E2A-3B93AF0CA89F}" dt="2023-03-24T17:58:57.561" v="684" actId="1076"/>
          <ac:spMkLst>
            <pc:docMk/>
            <pc:sldMk cId="1173298919" sldId="707"/>
            <ac:spMk id="58" creationId="{491E3630-4F11-5E4C-CF1F-4630F206970F}"/>
          </ac:spMkLst>
        </pc:spChg>
        <pc:spChg chg="mod">
          <ac:chgData name="CUMMINS, TADGH" userId="4f36f96b-8b9b-4b9e-aed0-6e2eef7563e2" providerId="ADAL" clId="{6C787C84-B2A4-4966-8E2A-3B93AF0CA89F}" dt="2023-03-24T17:58:57.561" v="684" actId="1076"/>
          <ac:spMkLst>
            <pc:docMk/>
            <pc:sldMk cId="1173298919" sldId="707"/>
            <ac:spMk id="59" creationId="{9B01B7B0-414E-DCAD-F5DE-17706992000E}"/>
          </ac:spMkLst>
        </pc:spChg>
        <pc:spChg chg="del mod">
          <ac:chgData name="CUMMINS, TADGH" userId="4f36f96b-8b9b-4b9e-aed0-6e2eef7563e2" providerId="ADAL" clId="{6C787C84-B2A4-4966-8E2A-3B93AF0CA89F}" dt="2023-03-24T18:08:14.334" v="791" actId="478"/>
          <ac:spMkLst>
            <pc:docMk/>
            <pc:sldMk cId="1173298919" sldId="707"/>
            <ac:spMk id="60" creationId="{600CBE29-1E85-B2CD-49A5-16DE1E31979D}"/>
          </ac:spMkLst>
        </pc:spChg>
        <pc:spChg chg="mod">
          <ac:chgData name="CUMMINS, TADGH" userId="4f36f96b-8b9b-4b9e-aed0-6e2eef7563e2" providerId="ADAL" clId="{6C787C84-B2A4-4966-8E2A-3B93AF0CA89F}" dt="2023-03-24T17:58:57.561" v="684" actId="1076"/>
          <ac:spMkLst>
            <pc:docMk/>
            <pc:sldMk cId="1173298919" sldId="707"/>
            <ac:spMk id="61" creationId="{98516EAD-B4C6-695D-5C05-AD6F90473C24}"/>
          </ac:spMkLst>
        </pc:spChg>
        <pc:spChg chg="mod">
          <ac:chgData name="CUMMINS, TADGH" userId="4f36f96b-8b9b-4b9e-aed0-6e2eef7563e2" providerId="ADAL" clId="{6C787C84-B2A4-4966-8E2A-3B93AF0CA89F}" dt="2023-03-24T17:58:50.384" v="683" actId="571"/>
          <ac:spMkLst>
            <pc:docMk/>
            <pc:sldMk cId="1173298919" sldId="707"/>
            <ac:spMk id="65" creationId="{B477A1E4-A0B7-6B3C-FAA9-15CFF133B1A3}"/>
          </ac:spMkLst>
        </pc:spChg>
        <pc:spChg chg="mod">
          <ac:chgData name="CUMMINS, TADGH" userId="4f36f96b-8b9b-4b9e-aed0-6e2eef7563e2" providerId="ADAL" clId="{6C787C84-B2A4-4966-8E2A-3B93AF0CA89F}" dt="2023-03-24T17:58:57.561" v="684" actId="1076"/>
          <ac:spMkLst>
            <pc:docMk/>
            <pc:sldMk cId="1173298919" sldId="707"/>
            <ac:spMk id="68" creationId="{CE4932E1-A1F3-85B9-E185-3F47ECB558A4}"/>
          </ac:spMkLst>
        </pc:spChg>
        <pc:spChg chg="mod">
          <ac:chgData name="CUMMINS, TADGH" userId="4f36f96b-8b9b-4b9e-aed0-6e2eef7563e2" providerId="ADAL" clId="{6C787C84-B2A4-4966-8E2A-3B93AF0CA89F}" dt="2023-03-24T17:58:57.561" v="684" actId="1076"/>
          <ac:spMkLst>
            <pc:docMk/>
            <pc:sldMk cId="1173298919" sldId="707"/>
            <ac:spMk id="69" creationId="{10557BB4-0642-A9E4-8DB0-DEDD561BEAD0}"/>
          </ac:spMkLst>
        </pc:spChg>
        <pc:spChg chg="mod">
          <ac:chgData name="CUMMINS, TADGH" userId="4f36f96b-8b9b-4b9e-aed0-6e2eef7563e2" providerId="ADAL" clId="{6C787C84-B2A4-4966-8E2A-3B93AF0CA89F}" dt="2023-03-24T17:58:57.561" v="684" actId="1076"/>
          <ac:spMkLst>
            <pc:docMk/>
            <pc:sldMk cId="1173298919" sldId="707"/>
            <ac:spMk id="70" creationId="{D927B944-1EA8-8244-9A18-DED777626BF9}"/>
          </ac:spMkLst>
        </pc:spChg>
        <pc:spChg chg="mod">
          <ac:chgData name="CUMMINS, TADGH" userId="4f36f96b-8b9b-4b9e-aed0-6e2eef7563e2" providerId="ADAL" clId="{6C787C84-B2A4-4966-8E2A-3B93AF0CA89F}" dt="2023-03-24T17:58:57.561" v="684" actId="1076"/>
          <ac:spMkLst>
            <pc:docMk/>
            <pc:sldMk cId="1173298919" sldId="707"/>
            <ac:spMk id="71" creationId="{DCC57F97-E593-A4BD-E6B8-DE9889F6BB4B}"/>
          </ac:spMkLst>
        </pc:spChg>
        <pc:spChg chg="mod">
          <ac:chgData name="CUMMINS, TADGH" userId="4f36f96b-8b9b-4b9e-aed0-6e2eef7563e2" providerId="ADAL" clId="{6C787C84-B2A4-4966-8E2A-3B93AF0CA89F}" dt="2023-03-24T18:06:28.654" v="770" actId="20577"/>
          <ac:spMkLst>
            <pc:docMk/>
            <pc:sldMk cId="1173298919" sldId="707"/>
            <ac:spMk id="74" creationId="{11D826C0-F2FC-3E05-E786-801AC8391C87}"/>
          </ac:spMkLst>
        </pc:spChg>
        <pc:spChg chg="add del mod">
          <ac:chgData name="CUMMINS, TADGH" userId="4f36f96b-8b9b-4b9e-aed0-6e2eef7563e2" providerId="ADAL" clId="{6C787C84-B2A4-4966-8E2A-3B93AF0CA89F}" dt="2023-03-28T16:21:30.813" v="1700" actId="113"/>
          <ac:spMkLst>
            <pc:docMk/>
            <pc:sldMk cId="1173298919" sldId="707"/>
            <ac:spMk id="75" creationId="{3CA2442B-89EF-105D-05FD-99FE19E77513}"/>
          </ac:spMkLst>
        </pc:spChg>
        <pc:spChg chg="mod">
          <ac:chgData name="CUMMINS, TADGH" userId="4f36f96b-8b9b-4b9e-aed0-6e2eef7563e2" providerId="ADAL" clId="{6C787C84-B2A4-4966-8E2A-3B93AF0CA89F}" dt="2023-03-24T18:06:25.261" v="766" actId="20577"/>
          <ac:spMkLst>
            <pc:docMk/>
            <pc:sldMk cId="1173298919" sldId="707"/>
            <ac:spMk id="76" creationId="{713EB019-8153-AEEC-2118-5D51AE9F6EBD}"/>
          </ac:spMkLst>
        </pc:spChg>
        <pc:spChg chg="add del mod">
          <ac:chgData name="CUMMINS, TADGH" userId="4f36f96b-8b9b-4b9e-aed0-6e2eef7563e2" providerId="ADAL" clId="{6C787C84-B2A4-4966-8E2A-3B93AF0CA89F}" dt="2023-03-28T16:21:29.640" v="1699" actId="113"/>
          <ac:spMkLst>
            <pc:docMk/>
            <pc:sldMk cId="1173298919" sldId="707"/>
            <ac:spMk id="77" creationId="{723BC219-6FF0-B30C-5294-23BE29156AA5}"/>
          </ac:spMkLst>
        </pc:spChg>
        <pc:spChg chg="mod">
          <ac:chgData name="CUMMINS, TADGH" userId="4f36f96b-8b9b-4b9e-aed0-6e2eef7563e2" providerId="ADAL" clId="{6C787C84-B2A4-4966-8E2A-3B93AF0CA89F}" dt="2023-03-24T17:58:50.384" v="683" actId="571"/>
          <ac:spMkLst>
            <pc:docMk/>
            <pc:sldMk cId="1173298919" sldId="707"/>
            <ac:spMk id="81" creationId="{D98C45E2-4A46-243B-61A8-EB03A51B6006}"/>
          </ac:spMkLst>
        </pc:spChg>
        <pc:spChg chg="del">
          <ac:chgData name="CUMMINS, TADGH" userId="4f36f96b-8b9b-4b9e-aed0-6e2eef7563e2" providerId="ADAL" clId="{6C787C84-B2A4-4966-8E2A-3B93AF0CA89F}" dt="2023-03-24T17:58:34.844" v="677" actId="478"/>
          <ac:spMkLst>
            <pc:docMk/>
            <pc:sldMk cId="1173298919" sldId="707"/>
            <ac:spMk id="87" creationId="{A88F4628-105B-8595-F6F0-4878BB37A603}"/>
          </ac:spMkLst>
        </pc:spChg>
        <pc:spChg chg="del">
          <ac:chgData name="CUMMINS, TADGH" userId="4f36f96b-8b9b-4b9e-aed0-6e2eef7563e2" providerId="ADAL" clId="{6C787C84-B2A4-4966-8E2A-3B93AF0CA89F}" dt="2023-03-24T17:58:33.879" v="676" actId="478"/>
          <ac:spMkLst>
            <pc:docMk/>
            <pc:sldMk cId="1173298919" sldId="707"/>
            <ac:spMk id="90" creationId="{D7D3D351-B8C8-331A-F184-2B08094092B1}"/>
          </ac:spMkLst>
        </pc:spChg>
        <pc:spChg chg="del mod topLvl">
          <ac:chgData name="CUMMINS, TADGH" userId="4f36f96b-8b9b-4b9e-aed0-6e2eef7563e2" providerId="ADAL" clId="{6C787C84-B2A4-4966-8E2A-3B93AF0CA89F}" dt="2023-03-24T17:58:41.134" v="680" actId="478"/>
          <ac:spMkLst>
            <pc:docMk/>
            <pc:sldMk cId="1173298919" sldId="707"/>
            <ac:spMk id="91" creationId="{A63C9236-52E3-1116-A826-9E68CAB71B89}"/>
          </ac:spMkLst>
        </pc:spChg>
        <pc:spChg chg="del">
          <ac:chgData name="CUMMINS, TADGH" userId="4f36f96b-8b9b-4b9e-aed0-6e2eef7563e2" providerId="ADAL" clId="{6C787C84-B2A4-4966-8E2A-3B93AF0CA89F}" dt="2023-03-24T17:58:35.902" v="678" actId="478"/>
          <ac:spMkLst>
            <pc:docMk/>
            <pc:sldMk cId="1173298919" sldId="707"/>
            <ac:spMk id="92" creationId="{2339F227-D0E6-3BDA-3FEC-6660FC4ADCE0}"/>
          </ac:spMkLst>
        </pc:spChg>
        <pc:spChg chg="mod">
          <ac:chgData name="CUMMINS, TADGH" userId="4f36f96b-8b9b-4b9e-aed0-6e2eef7563e2" providerId="ADAL" clId="{6C787C84-B2A4-4966-8E2A-3B93AF0CA89F}" dt="2023-03-24T17:58:50.384" v="683" actId="571"/>
          <ac:spMkLst>
            <pc:docMk/>
            <pc:sldMk cId="1173298919" sldId="707"/>
            <ac:spMk id="107" creationId="{51BF2969-B202-BF5D-1EEA-6AA750CCB6B5}"/>
          </ac:spMkLst>
        </pc:spChg>
        <pc:spChg chg="mod">
          <ac:chgData name="CUMMINS, TADGH" userId="4f36f96b-8b9b-4b9e-aed0-6e2eef7563e2" providerId="ADAL" clId="{6C787C84-B2A4-4966-8E2A-3B93AF0CA89F}" dt="2023-03-24T17:58:50.384" v="683" actId="571"/>
          <ac:spMkLst>
            <pc:docMk/>
            <pc:sldMk cId="1173298919" sldId="707"/>
            <ac:spMk id="110" creationId="{50A71EAB-453A-0816-CCE9-E798C68578EF}"/>
          </ac:spMkLst>
        </pc:spChg>
        <pc:spChg chg="mod">
          <ac:chgData name="CUMMINS, TADGH" userId="4f36f96b-8b9b-4b9e-aed0-6e2eef7563e2" providerId="ADAL" clId="{6C787C84-B2A4-4966-8E2A-3B93AF0CA89F}" dt="2023-03-24T18:01:49.652" v="694" actId="1076"/>
          <ac:spMkLst>
            <pc:docMk/>
            <pc:sldMk cId="1173298919" sldId="707"/>
            <ac:spMk id="111" creationId="{BDA45093-9446-6BC6-ADBE-2EF8AB5E47C2}"/>
          </ac:spMkLst>
        </pc:spChg>
        <pc:spChg chg="mod">
          <ac:chgData name="CUMMINS, TADGH" userId="4f36f96b-8b9b-4b9e-aed0-6e2eef7563e2" providerId="ADAL" clId="{6C787C84-B2A4-4966-8E2A-3B93AF0CA89F}" dt="2023-03-24T17:58:57.561" v="684" actId="1076"/>
          <ac:spMkLst>
            <pc:docMk/>
            <pc:sldMk cId="1173298919" sldId="707"/>
            <ac:spMk id="112" creationId="{2792DE25-F215-FB25-CD36-0F05584F7B7A}"/>
          </ac:spMkLst>
        </pc:spChg>
        <pc:spChg chg="mod">
          <ac:chgData name="CUMMINS, TADGH" userId="4f36f96b-8b9b-4b9e-aed0-6e2eef7563e2" providerId="ADAL" clId="{6C787C84-B2A4-4966-8E2A-3B93AF0CA89F}" dt="2023-03-24T17:58:57.561" v="684" actId="1076"/>
          <ac:spMkLst>
            <pc:docMk/>
            <pc:sldMk cId="1173298919" sldId="707"/>
            <ac:spMk id="121" creationId="{79FE3D9F-A6E3-C032-7A9D-3396C7D44023}"/>
          </ac:spMkLst>
        </pc:spChg>
        <pc:spChg chg="mod">
          <ac:chgData name="CUMMINS, TADGH" userId="4f36f96b-8b9b-4b9e-aed0-6e2eef7563e2" providerId="ADAL" clId="{6C787C84-B2A4-4966-8E2A-3B93AF0CA89F}" dt="2023-03-24T17:58:57.561" v="684" actId="1076"/>
          <ac:spMkLst>
            <pc:docMk/>
            <pc:sldMk cId="1173298919" sldId="707"/>
            <ac:spMk id="126" creationId="{72FDEA8B-4E69-5105-74D8-C2F1544A2589}"/>
          </ac:spMkLst>
        </pc:spChg>
        <pc:spChg chg="mod">
          <ac:chgData name="CUMMINS, TADGH" userId="4f36f96b-8b9b-4b9e-aed0-6e2eef7563e2" providerId="ADAL" clId="{6C787C84-B2A4-4966-8E2A-3B93AF0CA89F}" dt="2023-03-24T18:04:15.679" v="718" actId="20577"/>
          <ac:spMkLst>
            <pc:docMk/>
            <pc:sldMk cId="1173298919" sldId="707"/>
            <ac:spMk id="1042" creationId="{AC1C08C8-9FB0-2B63-3160-0DBB5513027B}"/>
          </ac:spMkLst>
        </pc:spChg>
        <pc:spChg chg="mod">
          <ac:chgData name="CUMMINS, TADGH" userId="4f36f96b-8b9b-4b9e-aed0-6e2eef7563e2" providerId="ADAL" clId="{6C787C84-B2A4-4966-8E2A-3B93AF0CA89F}" dt="2023-03-24T18:05:54.765" v="756" actId="20577"/>
          <ac:spMkLst>
            <pc:docMk/>
            <pc:sldMk cId="1173298919" sldId="707"/>
            <ac:spMk id="1060" creationId="{AECA80E7-8F83-D54C-7475-0F58E48DF093}"/>
          </ac:spMkLst>
        </pc:spChg>
        <pc:spChg chg="mod">
          <ac:chgData name="CUMMINS, TADGH" userId="4f36f96b-8b9b-4b9e-aed0-6e2eef7563e2" providerId="ADAL" clId="{6C787C84-B2A4-4966-8E2A-3B93AF0CA89F}" dt="2023-03-24T18:07:32.191" v="788" actId="20577"/>
          <ac:spMkLst>
            <pc:docMk/>
            <pc:sldMk cId="1173298919" sldId="707"/>
            <ac:spMk id="1074" creationId="{4CA49121-D5E1-86CF-C04B-A861CE377A71}"/>
          </ac:spMkLst>
        </pc:spChg>
        <pc:grpChg chg="del">
          <ac:chgData name="CUMMINS, TADGH" userId="4f36f96b-8b9b-4b9e-aed0-6e2eef7563e2" providerId="ADAL" clId="{6C787C84-B2A4-4966-8E2A-3B93AF0CA89F}" dt="2023-03-24T18:14:06.926" v="793" actId="478"/>
          <ac:grpSpMkLst>
            <pc:docMk/>
            <pc:sldMk cId="1173298919" sldId="707"/>
            <ac:grpSpMk id="22" creationId="{39714CF5-C6F5-AB2B-62F7-0FD996297F4E}"/>
          </ac:grpSpMkLst>
        </pc:grpChg>
        <pc:grpChg chg="mod">
          <ac:chgData name="CUMMINS, TADGH" userId="4f36f96b-8b9b-4b9e-aed0-6e2eef7563e2" providerId="ADAL" clId="{6C787C84-B2A4-4966-8E2A-3B93AF0CA89F}" dt="2023-03-24T17:58:57.561" v="684" actId="1076"/>
          <ac:grpSpMkLst>
            <pc:docMk/>
            <pc:sldMk cId="1173298919" sldId="707"/>
            <ac:grpSpMk id="28" creationId="{4C702A0D-4628-08D2-7418-B94219C3E719}"/>
          </ac:grpSpMkLst>
        </pc:grpChg>
        <pc:grpChg chg="add mod">
          <ac:chgData name="CUMMINS, TADGH" userId="4f36f96b-8b9b-4b9e-aed0-6e2eef7563e2" providerId="ADAL" clId="{6C787C84-B2A4-4966-8E2A-3B93AF0CA89F}" dt="2023-03-24T17:58:50.384" v="683" actId="571"/>
          <ac:grpSpMkLst>
            <pc:docMk/>
            <pc:sldMk cId="1173298919" sldId="707"/>
            <ac:grpSpMk id="49" creationId="{0F6FC93D-CFF2-19C7-441B-5D106F601872}"/>
          </ac:grpSpMkLst>
        </pc:grpChg>
        <pc:grpChg chg="add mod">
          <ac:chgData name="CUMMINS, TADGH" userId="4f36f96b-8b9b-4b9e-aed0-6e2eef7563e2" providerId="ADAL" clId="{6C787C84-B2A4-4966-8E2A-3B93AF0CA89F}" dt="2023-03-24T17:58:50.384" v="683" actId="571"/>
          <ac:grpSpMkLst>
            <pc:docMk/>
            <pc:sldMk cId="1173298919" sldId="707"/>
            <ac:grpSpMk id="66" creationId="{EC0290AE-CE6C-A731-03E9-D3B3F7C28AA7}"/>
          </ac:grpSpMkLst>
        </pc:grpChg>
        <pc:grpChg chg="add mod">
          <ac:chgData name="CUMMINS, TADGH" userId="4f36f96b-8b9b-4b9e-aed0-6e2eef7563e2" providerId="ADAL" clId="{6C787C84-B2A4-4966-8E2A-3B93AF0CA89F}" dt="2023-03-24T17:58:50.384" v="683" actId="571"/>
          <ac:grpSpMkLst>
            <pc:docMk/>
            <pc:sldMk cId="1173298919" sldId="707"/>
            <ac:grpSpMk id="82" creationId="{5FDE7629-34B0-D368-81B4-50FF41419273}"/>
          </ac:grpSpMkLst>
        </pc:grpChg>
        <pc:grpChg chg="del topLvl">
          <ac:chgData name="CUMMINS, TADGH" userId="4f36f96b-8b9b-4b9e-aed0-6e2eef7563e2" providerId="ADAL" clId="{6C787C84-B2A4-4966-8E2A-3B93AF0CA89F}" dt="2023-03-24T17:58:44.781" v="681" actId="478"/>
          <ac:grpSpMkLst>
            <pc:docMk/>
            <pc:sldMk cId="1173298919" sldId="707"/>
            <ac:grpSpMk id="101" creationId="{4C1A920E-371A-1C46-E0C2-DF26C2EACD16}"/>
          </ac:grpSpMkLst>
        </pc:grpChg>
        <pc:grpChg chg="add mod">
          <ac:chgData name="CUMMINS, TADGH" userId="4f36f96b-8b9b-4b9e-aed0-6e2eef7563e2" providerId="ADAL" clId="{6C787C84-B2A4-4966-8E2A-3B93AF0CA89F}" dt="2023-03-24T17:58:50.384" v="683" actId="571"/>
          <ac:grpSpMkLst>
            <pc:docMk/>
            <pc:sldMk cId="1173298919" sldId="707"/>
            <ac:grpSpMk id="109" creationId="{1D58E625-719C-356F-6475-314A6051F1B5}"/>
          </ac:grpSpMkLst>
        </pc:grpChg>
        <pc:grpChg chg="add mod">
          <ac:chgData name="CUMMINS, TADGH" userId="4f36f96b-8b9b-4b9e-aed0-6e2eef7563e2" providerId="ADAL" clId="{6C787C84-B2A4-4966-8E2A-3B93AF0CA89F}" dt="2023-03-24T17:58:50.384" v="683" actId="571"/>
          <ac:grpSpMkLst>
            <pc:docMk/>
            <pc:sldMk cId="1173298919" sldId="707"/>
            <ac:grpSpMk id="125" creationId="{EA4EFD30-D1DF-6B0B-DCEA-8317AA40AFBC}"/>
          </ac:grpSpMkLst>
        </pc:grpChg>
        <pc:grpChg chg="del">
          <ac:chgData name="CUMMINS, TADGH" userId="4f36f96b-8b9b-4b9e-aed0-6e2eef7563e2" providerId="ADAL" clId="{6C787C84-B2A4-4966-8E2A-3B93AF0CA89F}" dt="2023-03-24T17:58:41.134" v="680" actId="478"/>
          <ac:grpSpMkLst>
            <pc:docMk/>
            <pc:sldMk cId="1173298919" sldId="707"/>
            <ac:grpSpMk id="1029" creationId="{A29DAED9-7682-2C5C-2847-7DB94F28D238}"/>
          </ac:grpSpMkLst>
        </pc:grpChg>
        <pc:grpChg chg="del mod">
          <ac:chgData name="CUMMINS, TADGH" userId="4f36f96b-8b9b-4b9e-aed0-6e2eef7563e2" providerId="ADAL" clId="{6C787C84-B2A4-4966-8E2A-3B93AF0CA89F}" dt="2023-03-24T18:00:10.302" v="685" actId="478"/>
          <ac:grpSpMkLst>
            <pc:docMk/>
            <pc:sldMk cId="1173298919" sldId="707"/>
            <ac:grpSpMk id="1030" creationId="{5C34032C-930E-94F6-4450-9AAA85E946C0}"/>
          </ac:grpSpMkLst>
        </pc:grpChg>
        <pc:grpChg chg="mod">
          <ac:chgData name="CUMMINS, TADGH" userId="4f36f96b-8b9b-4b9e-aed0-6e2eef7563e2" providerId="ADAL" clId="{6C787C84-B2A4-4966-8E2A-3B93AF0CA89F}" dt="2023-03-24T18:02:36.927" v="698" actId="164"/>
          <ac:grpSpMkLst>
            <pc:docMk/>
            <pc:sldMk cId="1173298919" sldId="707"/>
            <ac:grpSpMk id="1031" creationId="{8520E656-A6AE-040E-870F-2722D75B10B0}"/>
          </ac:grpSpMkLst>
        </pc:grpChg>
        <pc:grpChg chg="del mod">
          <ac:chgData name="CUMMINS, TADGH" userId="4f36f96b-8b9b-4b9e-aed0-6e2eef7563e2" providerId="ADAL" clId="{6C787C84-B2A4-4966-8E2A-3B93AF0CA89F}" dt="2023-03-24T18:01:08.686" v="686" actId="478"/>
          <ac:grpSpMkLst>
            <pc:docMk/>
            <pc:sldMk cId="1173298919" sldId="707"/>
            <ac:grpSpMk id="1032" creationId="{92974FF9-3D6F-DFDD-8BD3-DA4CA09DD428}"/>
          </ac:grpSpMkLst>
        </pc:grpChg>
        <pc:grpChg chg="del mod">
          <ac:chgData name="CUMMINS, TADGH" userId="4f36f96b-8b9b-4b9e-aed0-6e2eef7563e2" providerId="ADAL" clId="{6C787C84-B2A4-4966-8E2A-3B93AF0CA89F}" dt="2023-03-24T18:05:03.661" v="738" actId="478"/>
          <ac:grpSpMkLst>
            <pc:docMk/>
            <pc:sldMk cId="1173298919" sldId="707"/>
            <ac:grpSpMk id="1033" creationId="{190131CD-49EF-C397-D69C-1C189C9104F3}"/>
          </ac:grpSpMkLst>
        </pc:grpChg>
        <pc:grpChg chg="add mod">
          <ac:chgData name="CUMMINS, TADGH" userId="4f36f96b-8b9b-4b9e-aed0-6e2eef7563e2" providerId="ADAL" clId="{6C787C84-B2A4-4966-8E2A-3B93AF0CA89F}" dt="2023-03-24T18:04:04.227" v="715" actId="1076"/>
          <ac:grpSpMkLst>
            <pc:docMk/>
            <pc:sldMk cId="1173298919" sldId="707"/>
            <ac:grpSpMk id="1039" creationId="{636900B9-12FF-BF1D-AFD8-9A7D8335207C}"/>
          </ac:grpSpMkLst>
        </pc:grpChg>
        <pc:grpChg chg="add mod">
          <ac:chgData name="CUMMINS, TADGH" userId="4f36f96b-8b9b-4b9e-aed0-6e2eef7563e2" providerId="ADAL" clId="{6C787C84-B2A4-4966-8E2A-3B93AF0CA89F}" dt="2023-03-24T18:02:36.927" v="698" actId="164"/>
          <ac:grpSpMkLst>
            <pc:docMk/>
            <pc:sldMk cId="1173298919" sldId="707"/>
            <ac:grpSpMk id="1043" creationId="{AF4A5ED8-4750-F3E1-F857-E17D60C7BEE7}"/>
          </ac:grpSpMkLst>
        </pc:grpChg>
        <pc:grpChg chg="add mod">
          <ac:chgData name="CUMMINS, TADGH" userId="4f36f96b-8b9b-4b9e-aed0-6e2eef7563e2" providerId="ADAL" clId="{6C787C84-B2A4-4966-8E2A-3B93AF0CA89F}" dt="2023-03-24T18:04:04.227" v="715" actId="1076"/>
          <ac:grpSpMkLst>
            <pc:docMk/>
            <pc:sldMk cId="1173298919" sldId="707"/>
            <ac:grpSpMk id="1050" creationId="{EAD1625C-CC0A-7525-D09A-AD746C81258C}"/>
          </ac:grpSpMkLst>
        </pc:grpChg>
        <pc:grpChg chg="add mod">
          <ac:chgData name="CUMMINS, TADGH" userId="4f36f96b-8b9b-4b9e-aed0-6e2eef7563e2" providerId="ADAL" clId="{6C787C84-B2A4-4966-8E2A-3B93AF0CA89F}" dt="2023-03-24T18:06:45.315" v="771" actId="164"/>
          <ac:grpSpMkLst>
            <pc:docMk/>
            <pc:sldMk cId="1173298919" sldId="707"/>
            <ac:grpSpMk id="1051" creationId="{F06C9701-9859-3D1A-5E27-633209CE985D}"/>
          </ac:grpSpMkLst>
        </pc:grpChg>
        <pc:grpChg chg="mod">
          <ac:chgData name="CUMMINS, TADGH" userId="4f36f96b-8b9b-4b9e-aed0-6e2eef7563e2" providerId="ADAL" clId="{6C787C84-B2A4-4966-8E2A-3B93AF0CA89F}" dt="2023-03-24T18:05:14.103" v="742" actId="1076"/>
          <ac:grpSpMkLst>
            <pc:docMk/>
            <pc:sldMk cId="1173298919" sldId="707"/>
            <ac:grpSpMk id="1052" creationId="{2FBED17D-344F-3056-E10D-B9F49B4D044E}"/>
          </ac:grpSpMkLst>
        </pc:grpChg>
        <pc:grpChg chg="add mod">
          <ac:chgData name="CUMMINS, TADGH" userId="4f36f96b-8b9b-4b9e-aed0-6e2eef7563e2" providerId="ADAL" clId="{6C787C84-B2A4-4966-8E2A-3B93AF0CA89F}" dt="2023-03-24T18:06:45.315" v="771" actId="164"/>
          <ac:grpSpMkLst>
            <pc:docMk/>
            <pc:sldMk cId="1173298919" sldId="707"/>
            <ac:grpSpMk id="1067" creationId="{27C4F084-6F65-427C-4965-754F10466323}"/>
          </ac:grpSpMkLst>
        </pc:grpChg>
        <pc:grpChg chg="add mod">
          <ac:chgData name="CUMMINS, TADGH" userId="4f36f96b-8b9b-4b9e-aed0-6e2eef7563e2" providerId="ADAL" clId="{6C787C84-B2A4-4966-8E2A-3B93AF0CA89F}" dt="2023-03-24T18:07:12.013" v="778" actId="1076"/>
          <ac:grpSpMkLst>
            <pc:docMk/>
            <pc:sldMk cId="1173298919" sldId="707"/>
            <ac:grpSpMk id="1068" creationId="{11BA39FE-0C35-2DB3-FE88-BC1A4B55188D}"/>
          </ac:grpSpMkLst>
        </pc:grpChg>
        <pc:grpChg chg="mod">
          <ac:chgData name="CUMMINS, TADGH" userId="4f36f96b-8b9b-4b9e-aed0-6e2eef7563e2" providerId="ADAL" clId="{6C787C84-B2A4-4966-8E2A-3B93AF0CA89F}" dt="2023-03-24T18:07:12.013" v="778" actId="1076"/>
          <ac:grpSpMkLst>
            <pc:docMk/>
            <pc:sldMk cId="1173298919" sldId="707"/>
            <ac:grpSpMk id="1069" creationId="{2D7A2FD5-5469-A784-5C27-ACE7D63DE1D6}"/>
          </ac:grpSpMkLst>
        </pc:grpChg>
        <pc:grpChg chg="add mod">
          <ac:chgData name="CUMMINS, TADGH" userId="4f36f96b-8b9b-4b9e-aed0-6e2eef7563e2" providerId="ADAL" clId="{6C787C84-B2A4-4966-8E2A-3B93AF0CA89F}" dt="2023-03-24T18:07:12.013" v="778" actId="1076"/>
          <ac:grpSpMkLst>
            <pc:docMk/>
            <pc:sldMk cId="1173298919" sldId="707"/>
            <ac:grpSpMk id="1079" creationId="{1A6584A4-350D-5445-BB5C-CD64F4F0DDEA}"/>
          </ac:grpSpMkLst>
        </pc:grpChg>
        <pc:graphicFrameChg chg="add mod modGraphic">
          <ac:chgData name="CUMMINS, TADGH" userId="4f36f96b-8b9b-4b9e-aed0-6e2eef7563e2" providerId="ADAL" clId="{6C787C84-B2A4-4966-8E2A-3B93AF0CA89F}" dt="2023-03-27T14:10:36.762" v="1052" actId="1076"/>
          <ac:graphicFrameMkLst>
            <pc:docMk/>
            <pc:sldMk cId="1173298919" sldId="707"/>
            <ac:graphicFrameMk id="10" creationId="{8631F8EE-7C55-6874-AA24-F16C08EB68B6}"/>
          </ac:graphicFrameMkLst>
        </pc:graphicFrameChg>
        <pc:picChg chg="del">
          <ac:chgData name="CUMMINS, TADGH" userId="4f36f96b-8b9b-4b9e-aed0-6e2eef7563e2" providerId="ADAL" clId="{6C787C84-B2A4-4966-8E2A-3B93AF0CA89F}" dt="2023-03-27T13:50:07.126" v="962" actId="478"/>
          <ac:picMkLst>
            <pc:docMk/>
            <pc:sldMk cId="1173298919" sldId="707"/>
            <ac:picMk id="8" creationId="{0A6762EC-E5AF-F9A9-2F28-781C20104FD9}"/>
          </ac:picMkLst>
        </pc:picChg>
        <pc:picChg chg="add mod">
          <ac:chgData name="CUMMINS, TADGH" userId="4f36f96b-8b9b-4b9e-aed0-6e2eef7563e2" providerId="ADAL" clId="{6C787C84-B2A4-4966-8E2A-3B93AF0CA89F}" dt="2023-03-27T13:50:57.592" v="978" actId="208"/>
          <ac:picMkLst>
            <pc:docMk/>
            <pc:sldMk cId="1173298919" sldId="707"/>
            <ac:picMk id="9" creationId="{9DC21C73-ECFA-3828-9CC9-15C8196999F3}"/>
          </ac:picMkLst>
        </pc:picChg>
        <pc:picChg chg="mod">
          <ac:chgData name="CUMMINS, TADGH" userId="4f36f96b-8b9b-4b9e-aed0-6e2eef7563e2" providerId="ADAL" clId="{6C787C84-B2A4-4966-8E2A-3B93AF0CA89F}" dt="2023-03-24T17:58:57.561" v="684" actId="1076"/>
          <ac:picMkLst>
            <pc:docMk/>
            <pc:sldMk cId="1173298919" sldId="707"/>
            <ac:picMk id="24" creationId="{1374519D-20A1-881E-76D4-BCD49F482C7A}"/>
          </ac:picMkLst>
        </pc:picChg>
        <pc:picChg chg="mod">
          <ac:chgData name="CUMMINS, TADGH" userId="4f36f96b-8b9b-4b9e-aed0-6e2eef7563e2" providerId="ADAL" clId="{6C787C84-B2A4-4966-8E2A-3B93AF0CA89F}" dt="2023-03-24T17:58:57.561" v="684" actId="1076"/>
          <ac:picMkLst>
            <pc:docMk/>
            <pc:sldMk cId="1173298919" sldId="707"/>
            <ac:picMk id="25" creationId="{08517476-71E1-C99E-A65C-BB200972D1BF}"/>
          </ac:picMkLst>
        </pc:picChg>
        <pc:picChg chg="mod">
          <ac:chgData name="CUMMINS, TADGH" userId="4f36f96b-8b9b-4b9e-aed0-6e2eef7563e2" providerId="ADAL" clId="{6C787C84-B2A4-4966-8E2A-3B93AF0CA89F}" dt="2023-03-24T17:58:57.561" v="684" actId="1076"/>
          <ac:picMkLst>
            <pc:docMk/>
            <pc:sldMk cId="1173298919" sldId="707"/>
            <ac:picMk id="26" creationId="{D892AD6B-E2B0-BF77-CCD2-29E09C5647A9}"/>
          </ac:picMkLst>
        </pc:picChg>
        <pc:picChg chg="mod">
          <ac:chgData name="CUMMINS, TADGH" userId="4f36f96b-8b9b-4b9e-aed0-6e2eef7563e2" providerId="ADAL" clId="{6C787C84-B2A4-4966-8E2A-3B93AF0CA89F}" dt="2023-03-24T17:58:57.561" v="684" actId="1076"/>
          <ac:picMkLst>
            <pc:docMk/>
            <pc:sldMk cId="1173298919" sldId="707"/>
            <ac:picMk id="27" creationId="{A8AE8425-28F7-E6BD-FE14-59BEBF9EB8DB}"/>
          </ac:picMkLst>
        </pc:picChg>
        <pc:picChg chg="mod">
          <ac:chgData name="CUMMINS, TADGH" userId="4f36f96b-8b9b-4b9e-aed0-6e2eef7563e2" providerId="ADAL" clId="{6C787C84-B2A4-4966-8E2A-3B93AF0CA89F}" dt="2023-03-24T17:58:50.384" v="683" actId="571"/>
          <ac:picMkLst>
            <pc:docMk/>
            <pc:sldMk cId="1173298919" sldId="707"/>
            <ac:picMk id="50" creationId="{21CB6070-9E62-5AA8-C90E-501E3F3D973F}"/>
          </ac:picMkLst>
        </pc:picChg>
        <pc:picChg chg="mod">
          <ac:chgData name="CUMMINS, TADGH" userId="4f36f96b-8b9b-4b9e-aed0-6e2eef7563e2" providerId="ADAL" clId="{6C787C84-B2A4-4966-8E2A-3B93AF0CA89F}" dt="2023-03-24T17:58:50.384" v="683" actId="571"/>
          <ac:picMkLst>
            <pc:docMk/>
            <pc:sldMk cId="1173298919" sldId="707"/>
            <ac:picMk id="64" creationId="{0648EDBF-006A-5946-0A76-56D47ACF6341}"/>
          </ac:picMkLst>
        </pc:picChg>
        <pc:picChg chg="mod">
          <ac:chgData name="CUMMINS, TADGH" userId="4f36f96b-8b9b-4b9e-aed0-6e2eef7563e2" providerId="ADAL" clId="{6C787C84-B2A4-4966-8E2A-3B93AF0CA89F}" dt="2023-03-24T17:58:50.384" v="683" actId="571"/>
          <ac:picMkLst>
            <pc:docMk/>
            <pc:sldMk cId="1173298919" sldId="707"/>
            <ac:picMk id="67" creationId="{DD5C3246-D901-F157-78A6-FD5B8A5B1DF4}"/>
          </ac:picMkLst>
        </pc:picChg>
        <pc:picChg chg="mod">
          <ac:chgData name="CUMMINS, TADGH" userId="4f36f96b-8b9b-4b9e-aed0-6e2eef7563e2" providerId="ADAL" clId="{6C787C84-B2A4-4966-8E2A-3B93AF0CA89F}" dt="2023-03-24T17:58:50.384" v="683" actId="571"/>
          <ac:picMkLst>
            <pc:docMk/>
            <pc:sldMk cId="1173298919" sldId="707"/>
            <ac:picMk id="72" creationId="{ACE0B427-7CF0-47BC-66D3-4DF38B29D00B}"/>
          </ac:picMkLst>
        </pc:picChg>
        <pc:picChg chg="mod">
          <ac:chgData name="CUMMINS, TADGH" userId="4f36f96b-8b9b-4b9e-aed0-6e2eef7563e2" providerId="ADAL" clId="{6C787C84-B2A4-4966-8E2A-3B93AF0CA89F}" dt="2023-03-24T17:58:50.384" v="683" actId="571"/>
          <ac:picMkLst>
            <pc:docMk/>
            <pc:sldMk cId="1173298919" sldId="707"/>
            <ac:picMk id="73" creationId="{9CF2286D-461C-B5FF-5799-6D0788EF9F8D}"/>
          </ac:picMkLst>
        </pc:picChg>
        <pc:picChg chg="mod">
          <ac:chgData name="CUMMINS, TADGH" userId="4f36f96b-8b9b-4b9e-aed0-6e2eef7563e2" providerId="ADAL" clId="{6C787C84-B2A4-4966-8E2A-3B93AF0CA89F}" dt="2023-03-24T17:58:50.384" v="683" actId="571"/>
          <ac:picMkLst>
            <pc:docMk/>
            <pc:sldMk cId="1173298919" sldId="707"/>
            <ac:picMk id="80" creationId="{F7D5E782-A481-4055-03F7-4EC10D71049A}"/>
          </ac:picMkLst>
        </pc:picChg>
        <pc:picChg chg="mod">
          <ac:chgData name="CUMMINS, TADGH" userId="4f36f96b-8b9b-4b9e-aed0-6e2eef7563e2" providerId="ADAL" clId="{6C787C84-B2A4-4966-8E2A-3B93AF0CA89F}" dt="2023-03-24T17:58:50.384" v="683" actId="571"/>
          <ac:picMkLst>
            <pc:docMk/>
            <pc:sldMk cId="1173298919" sldId="707"/>
            <ac:picMk id="86" creationId="{F5869331-FBAE-708F-B24C-AB54C2EA5AED}"/>
          </ac:picMkLst>
        </pc:picChg>
        <pc:picChg chg="mod">
          <ac:chgData name="CUMMINS, TADGH" userId="4f36f96b-8b9b-4b9e-aed0-6e2eef7563e2" providerId="ADAL" clId="{6C787C84-B2A4-4966-8E2A-3B93AF0CA89F}" dt="2023-03-24T17:58:50.384" v="683" actId="571"/>
          <ac:picMkLst>
            <pc:docMk/>
            <pc:sldMk cId="1173298919" sldId="707"/>
            <ac:picMk id="88" creationId="{4C1B95E9-281F-F335-A7B0-7D8BBE772AC8}"/>
          </ac:picMkLst>
        </pc:picChg>
        <pc:picChg chg="mod">
          <ac:chgData name="CUMMINS, TADGH" userId="4f36f96b-8b9b-4b9e-aed0-6e2eef7563e2" providerId="ADAL" clId="{6C787C84-B2A4-4966-8E2A-3B93AF0CA89F}" dt="2023-03-24T17:58:50.384" v="683" actId="571"/>
          <ac:picMkLst>
            <pc:docMk/>
            <pc:sldMk cId="1173298919" sldId="707"/>
            <ac:picMk id="89" creationId="{380748D0-804C-5760-916F-4F6163A90DD9}"/>
          </ac:picMkLst>
        </pc:picChg>
        <pc:picChg chg="mod">
          <ac:chgData name="CUMMINS, TADGH" userId="4f36f96b-8b9b-4b9e-aed0-6e2eef7563e2" providerId="ADAL" clId="{6C787C84-B2A4-4966-8E2A-3B93AF0CA89F}" dt="2023-03-24T17:58:50.384" v="683" actId="571"/>
          <ac:picMkLst>
            <pc:docMk/>
            <pc:sldMk cId="1173298919" sldId="707"/>
            <ac:picMk id="94" creationId="{263B6BBE-0B8E-2ACB-4BA7-C793CB19C638}"/>
          </ac:picMkLst>
        </pc:picChg>
        <pc:picChg chg="mod">
          <ac:chgData name="CUMMINS, TADGH" userId="4f36f96b-8b9b-4b9e-aed0-6e2eef7563e2" providerId="ADAL" clId="{6C787C84-B2A4-4966-8E2A-3B93AF0CA89F}" dt="2023-03-24T17:58:50.384" v="683" actId="571"/>
          <ac:picMkLst>
            <pc:docMk/>
            <pc:sldMk cId="1173298919" sldId="707"/>
            <ac:picMk id="97" creationId="{5D55037E-4C3E-3CCA-616A-36195881EDA7}"/>
          </ac:picMkLst>
        </pc:picChg>
        <pc:picChg chg="mod">
          <ac:chgData name="CUMMINS, TADGH" userId="4f36f96b-8b9b-4b9e-aed0-6e2eef7563e2" providerId="ADAL" clId="{6C787C84-B2A4-4966-8E2A-3B93AF0CA89F}" dt="2023-03-24T17:58:50.384" v="683" actId="571"/>
          <ac:picMkLst>
            <pc:docMk/>
            <pc:sldMk cId="1173298919" sldId="707"/>
            <ac:picMk id="98" creationId="{58CA9AFC-ADA4-85E5-0629-94851BA4ED87}"/>
          </ac:picMkLst>
        </pc:picChg>
        <pc:picChg chg="mod">
          <ac:chgData name="CUMMINS, TADGH" userId="4f36f96b-8b9b-4b9e-aed0-6e2eef7563e2" providerId="ADAL" clId="{6C787C84-B2A4-4966-8E2A-3B93AF0CA89F}" dt="2023-03-24T17:58:50.384" v="683" actId="571"/>
          <ac:picMkLst>
            <pc:docMk/>
            <pc:sldMk cId="1173298919" sldId="707"/>
            <ac:picMk id="99" creationId="{E6EE7B61-ACC2-6EC5-152A-FDED47D23F34}"/>
          </ac:picMkLst>
        </pc:picChg>
        <pc:picChg chg="mod">
          <ac:chgData name="CUMMINS, TADGH" userId="4f36f96b-8b9b-4b9e-aed0-6e2eef7563e2" providerId="ADAL" clId="{6C787C84-B2A4-4966-8E2A-3B93AF0CA89F}" dt="2023-03-24T17:58:50.384" v="683" actId="571"/>
          <ac:picMkLst>
            <pc:docMk/>
            <pc:sldMk cId="1173298919" sldId="707"/>
            <ac:picMk id="100" creationId="{2118B5F3-B607-2E21-B955-7B04D78042EF}"/>
          </ac:picMkLst>
        </pc:picChg>
        <pc:picChg chg="mod">
          <ac:chgData name="CUMMINS, TADGH" userId="4f36f96b-8b9b-4b9e-aed0-6e2eef7563e2" providerId="ADAL" clId="{6C787C84-B2A4-4966-8E2A-3B93AF0CA89F}" dt="2023-03-24T17:58:57.561" v="684" actId="1076"/>
          <ac:picMkLst>
            <pc:docMk/>
            <pc:sldMk cId="1173298919" sldId="707"/>
            <ac:picMk id="102" creationId="{10D81F86-CF5C-3F9E-FFFC-F755503BC2AD}"/>
          </ac:picMkLst>
        </pc:picChg>
        <pc:picChg chg="mod">
          <ac:chgData name="CUMMINS, TADGH" userId="4f36f96b-8b9b-4b9e-aed0-6e2eef7563e2" providerId="ADAL" clId="{6C787C84-B2A4-4966-8E2A-3B93AF0CA89F}" dt="2023-03-24T17:58:57.561" v="684" actId="1076"/>
          <ac:picMkLst>
            <pc:docMk/>
            <pc:sldMk cId="1173298919" sldId="707"/>
            <ac:picMk id="103" creationId="{E7AE87F3-C77C-7EC9-056C-D2F2D7FA3419}"/>
          </ac:picMkLst>
        </pc:picChg>
        <pc:picChg chg="mod">
          <ac:chgData name="CUMMINS, TADGH" userId="4f36f96b-8b9b-4b9e-aed0-6e2eef7563e2" providerId="ADAL" clId="{6C787C84-B2A4-4966-8E2A-3B93AF0CA89F}" dt="2023-03-24T17:58:57.561" v="684" actId="1076"/>
          <ac:picMkLst>
            <pc:docMk/>
            <pc:sldMk cId="1173298919" sldId="707"/>
            <ac:picMk id="104" creationId="{D078659F-CE0F-410E-BA9F-7F8265D22AD6}"/>
          </ac:picMkLst>
        </pc:picChg>
        <pc:picChg chg="mod">
          <ac:chgData name="CUMMINS, TADGH" userId="4f36f96b-8b9b-4b9e-aed0-6e2eef7563e2" providerId="ADAL" clId="{6C787C84-B2A4-4966-8E2A-3B93AF0CA89F}" dt="2023-03-24T17:58:57.561" v="684" actId="1076"/>
          <ac:picMkLst>
            <pc:docMk/>
            <pc:sldMk cId="1173298919" sldId="707"/>
            <ac:picMk id="105" creationId="{014DE39F-4205-6239-074D-CD447C407558}"/>
          </ac:picMkLst>
        </pc:picChg>
        <pc:picChg chg="mod">
          <ac:chgData name="CUMMINS, TADGH" userId="4f36f96b-8b9b-4b9e-aed0-6e2eef7563e2" providerId="ADAL" clId="{6C787C84-B2A4-4966-8E2A-3B93AF0CA89F}" dt="2023-03-24T18:01:49.652" v="694" actId="1076"/>
          <ac:picMkLst>
            <pc:docMk/>
            <pc:sldMk cId="1173298919" sldId="707"/>
            <ac:picMk id="106" creationId="{E42897F2-CBDE-61F6-252F-23C3FDFBBCB2}"/>
          </ac:picMkLst>
        </pc:picChg>
        <pc:picChg chg="mod">
          <ac:chgData name="CUMMINS, TADGH" userId="4f36f96b-8b9b-4b9e-aed0-6e2eef7563e2" providerId="ADAL" clId="{6C787C84-B2A4-4966-8E2A-3B93AF0CA89F}" dt="2023-03-24T18:01:49.652" v="694" actId="1076"/>
          <ac:picMkLst>
            <pc:docMk/>
            <pc:sldMk cId="1173298919" sldId="707"/>
            <ac:picMk id="108" creationId="{B669AA70-D3B7-468A-11F5-3A1376484F00}"/>
          </ac:picMkLst>
        </pc:picChg>
        <pc:picChg chg="mod">
          <ac:chgData name="CUMMINS, TADGH" userId="4f36f96b-8b9b-4b9e-aed0-6e2eef7563e2" providerId="ADAL" clId="{6C787C84-B2A4-4966-8E2A-3B93AF0CA89F}" dt="2023-03-24T17:58:57.561" v="684" actId="1076"/>
          <ac:picMkLst>
            <pc:docMk/>
            <pc:sldMk cId="1173298919" sldId="707"/>
            <ac:picMk id="113" creationId="{9DB488B2-4E26-3F10-735F-FB3D3C1A00B0}"/>
          </ac:picMkLst>
        </pc:picChg>
        <pc:picChg chg="mod">
          <ac:chgData name="CUMMINS, TADGH" userId="4f36f96b-8b9b-4b9e-aed0-6e2eef7563e2" providerId="ADAL" clId="{6C787C84-B2A4-4966-8E2A-3B93AF0CA89F}" dt="2023-03-24T17:58:57.561" v="684" actId="1076"/>
          <ac:picMkLst>
            <pc:docMk/>
            <pc:sldMk cId="1173298919" sldId="707"/>
            <ac:picMk id="114" creationId="{873C08DB-7445-BDAE-1014-BAC13DF64A62}"/>
          </ac:picMkLst>
        </pc:picChg>
        <pc:picChg chg="mod">
          <ac:chgData name="CUMMINS, TADGH" userId="4f36f96b-8b9b-4b9e-aed0-6e2eef7563e2" providerId="ADAL" clId="{6C787C84-B2A4-4966-8E2A-3B93AF0CA89F}" dt="2023-03-24T17:58:57.561" v="684" actId="1076"/>
          <ac:picMkLst>
            <pc:docMk/>
            <pc:sldMk cId="1173298919" sldId="707"/>
            <ac:picMk id="115" creationId="{D0733DC6-183E-07EF-F7CC-EF7927B7A034}"/>
          </ac:picMkLst>
        </pc:picChg>
        <pc:picChg chg="mod">
          <ac:chgData name="CUMMINS, TADGH" userId="4f36f96b-8b9b-4b9e-aed0-6e2eef7563e2" providerId="ADAL" clId="{6C787C84-B2A4-4966-8E2A-3B93AF0CA89F}" dt="2023-03-24T17:58:57.561" v="684" actId="1076"/>
          <ac:picMkLst>
            <pc:docMk/>
            <pc:sldMk cId="1173298919" sldId="707"/>
            <ac:picMk id="116" creationId="{EC99C263-AE90-4A37-AC1C-9557CCEE30E6}"/>
          </ac:picMkLst>
        </pc:picChg>
        <pc:picChg chg="mod">
          <ac:chgData name="CUMMINS, TADGH" userId="4f36f96b-8b9b-4b9e-aed0-6e2eef7563e2" providerId="ADAL" clId="{6C787C84-B2A4-4966-8E2A-3B93AF0CA89F}" dt="2023-03-24T17:58:57.561" v="684" actId="1076"/>
          <ac:picMkLst>
            <pc:docMk/>
            <pc:sldMk cId="1173298919" sldId="707"/>
            <ac:picMk id="117" creationId="{D365D54E-ED1E-073D-9589-EB0E04B6EA8F}"/>
          </ac:picMkLst>
        </pc:picChg>
        <pc:picChg chg="mod">
          <ac:chgData name="CUMMINS, TADGH" userId="4f36f96b-8b9b-4b9e-aed0-6e2eef7563e2" providerId="ADAL" clId="{6C787C84-B2A4-4966-8E2A-3B93AF0CA89F}" dt="2023-03-24T17:58:57.561" v="684" actId="1076"/>
          <ac:picMkLst>
            <pc:docMk/>
            <pc:sldMk cId="1173298919" sldId="707"/>
            <ac:picMk id="118" creationId="{658FF9BA-5522-18A1-18B9-7D7590E6D120}"/>
          </ac:picMkLst>
        </pc:picChg>
        <pc:picChg chg="mod">
          <ac:chgData name="CUMMINS, TADGH" userId="4f36f96b-8b9b-4b9e-aed0-6e2eef7563e2" providerId="ADAL" clId="{6C787C84-B2A4-4966-8E2A-3B93AF0CA89F}" dt="2023-03-24T17:58:57.561" v="684" actId="1076"/>
          <ac:picMkLst>
            <pc:docMk/>
            <pc:sldMk cId="1173298919" sldId="707"/>
            <ac:picMk id="119" creationId="{88952FD6-5972-E887-2D24-FEA2BF4775E4}"/>
          </ac:picMkLst>
        </pc:picChg>
        <pc:picChg chg="mod">
          <ac:chgData name="CUMMINS, TADGH" userId="4f36f96b-8b9b-4b9e-aed0-6e2eef7563e2" providerId="ADAL" clId="{6C787C84-B2A4-4966-8E2A-3B93AF0CA89F}" dt="2023-03-24T17:58:57.561" v="684" actId="1076"/>
          <ac:picMkLst>
            <pc:docMk/>
            <pc:sldMk cId="1173298919" sldId="707"/>
            <ac:picMk id="120" creationId="{54B7447A-D665-5CA2-4135-C45D4FD085A0}"/>
          </ac:picMkLst>
        </pc:picChg>
        <pc:picChg chg="mod">
          <ac:chgData name="CUMMINS, TADGH" userId="4f36f96b-8b9b-4b9e-aed0-6e2eef7563e2" providerId="ADAL" clId="{6C787C84-B2A4-4966-8E2A-3B93AF0CA89F}" dt="2023-03-24T17:58:50.384" v="683" actId="571"/>
          <ac:picMkLst>
            <pc:docMk/>
            <pc:sldMk cId="1173298919" sldId="707"/>
            <ac:picMk id="122" creationId="{AF7633A5-87A5-EA81-FC20-6A9F8112DA2F}"/>
          </ac:picMkLst>
        </pc:picChg>
        <pc:picChg chg="mod">
          <ac:chgData name="CUMMINS, TADGH" userId="4f36f96b-8b9b-4b9e-aed0-6e2eef7563e2" providerId="ADAL" clId="{6C787C84-B2A4-4966-8E2A-3B93AF0CA89F}" dt="2023-03-24T17:58:50.384" v="683" actId="571"/>
          <ac:picMkLst>
            <pc:docMk/>
            <pc:sldMk cId="1173298919" sldId="707"/>
            <ac:picMk id="123" creationId="{20BAD593-08E4-9D11-ADE7-B3BCE22F6B43}"/>
          </ac:picMkLst>
        </pc:picChg>
        <pc:picChg chg="mod">
          <ac:chgData name="CUMMINS, TADGH" userId="4f36f96b-8b9b-4b9e-aed0-6e2eef7563e2" providerId="ADAL" clId="{6C787C84-B2A4-4966-8E2A-3B93AF0CA89F}" dt="2023-03-24T17:58:50.384" v="683" actId="571"/>
          <ac:picMkLst>
            <pc:docMk/>
            <pc:sldMk cId="1173298919" sldId="707"/>
            <ac:picMk id="124" creationId="{80543A2D-AF24-5997-F5AD-0BC2B91F64D7}"/>
          </ac:picMkLst>
        </pc:picChg>
        <pc:picChg chg="mod">
          <ac:chgData name="CUMMINS, TADGH" userId="4f36f96b-8b9b-4b9e-aed0-6e2eef7563e2" providerId="ADAL" clId="{6C787C84-B2A4-4966-8E2A-3B93AF0CA89F}" dt="2023-03-24T17:58:57.561" v="684" actId="1076"/>
          <ac:picMkLst>
            <pc:docMk/>
            <pc:sldMk cId="1173298919" sldId="707"/>
            <ac:picMk id="127" creationId="{727D3F2C-5DD1-AA30-7003-E76B310DC0D0}"/>
          </ac:picMkLst>
        </pc:picChg>
        <pc:picChg chg="mod">
          <ac:chgData name="CUMMINS, TADGH" userId="4f36f96b-8b9b-4b9e-aed0-6e2eef7563e2" providerId="ADAL" clId="{6C787C84-B2A4-4966-8E2A-3B93AF0CA89F}" dt="2023-03-24T17:58:57.561" v="684" actId="1076"/>
          <ac:picMkLst>
            <pc:docMk/>
            <pc:sldMk cId="1173298919" sldId="707"/>
            <ac:picMk id="1024" creationId="{F64C8F9F-AB31-8BA2-9162-5C68C3BC9048}"/>
          </ac:picMkLst>
        </pc:picChg>
        <pc:picChg chg="mod">
          <ac:chgData name="CUMMINS, TADGH" userId="4f36f96b-8b9b-4b9e-aed0-6e2eef7563e2" providerId="ADAL" clId="{6C787C84-B2A4-4966-8E2A-3B93AF0CA89F}" dt="2023-03-24T17:58:57.561" v="684" actId="1076"/>
          <ac:picMkLst>
            <pc:docMk/>
            <pc:sldMk cId="1173298919" sldId="707"/>
            <ac:picMk id="1025" creationId="{3C821786-28E0-7A58-0C14-26D60A87163F}"/>
          </ac:picMkLst>
        </pc:picChg>
        <pc:picChg chg="mod">
          <ac:chgData name="CUMMINS, TADGH" userId="4f36f96b-8b9b-4b9e-aed0-6e2eef7563e2" providerId="ADAL" clId="{6C787C84-B2A4-4966-8E2A-3B93AF0CA89F}" dt="2023-03-24T17:58:50.384" v="683" actId="571"/>
          <ac:picMkLst>
            <pc:docMk/>
            <pc:sldMk cId="1173298919" sldId="707"/>
            <ac:picMk id="1028" creationId="{0E60AD40-27B6-4842-7966-58F68B0B4BF8}"/>
          </ac:picMkLst>
        </pc:picChg>
        <pc:picChg chg="mod">
          <ac:chgData name="CUMMINS, TADGH" userId="4f36f96b-8b9b-4b9e-aed0-6e2eef7563e2" providerId="ADAL" clId="{6C787C84-B2A4-4966-8E2A-3B93AF0CA89F}" dt="2023-03-24T17:58:50.384" v="683" actId="571"/>
          <ac:picMkLst>
            <pc:docMk/>
            <pc:sldMk cId="1173298919" sldId="707"/>
            <ac:picMk id="1034" creationId="{33D7FCFB-1BF2-7BD0-C6AD-7A88DD537C7F}"/>
          </ac:picMkLst>
        </pc:picChg>
        <pc:picChg chg="mod">
          <ac:chgData name="CUMMINS, TADGH" userId="4f36f96b-8b9b-4b9e-aed0-6e2eef7563e2" providerId="ADAL" clId="{6C787C84-B2A4-4966-8E2A-3B93AF0CA89F}" dt="2023-03-24T17:58:50.384" v="683" actId="571"/>
          <ac:picMkLst>
            <pc:docMk/>
            <pc:sldMk cId="1173298919" sldId="707"/>
            <ac:picMk id="1035" creationId="{789F635E-508E-3D00-94FA-E1F88C712603}"/>
          </ac:picMkLst>
        </pc:picChg>
        <pc:picChg chg="mod">
          <ac:chgData name="CUMMINS, TADGH" userId="4f36f96b-8b9b-4b9e-aed0-6e2eef7563e2" providerId="ADAL" clId="{6C787C84-B2A4-4966-8E2A-3B93AF0CA89F}" dt="2023-03-24T17:58:50.384" v="683" actId="571"/>
          <ac:picMkLst>
            <pc:docMk/>
            <pc:sldMk cId="1173298919" sldId="707"/>
            <ac:picMk id="1036" creationId="{5B8D5216-16B1-D759-C925-C2251A03A985}"/>
          </ac:picMkLst>
        </pc:picChg>
        <pc:picChg chg="add mod">
          <ac:chgData name="CUMMINS, TADGH" userId="4f36f96b-8b9b-4b9e-aed0-6e2eef7563e2" providerId="ADAL" clId="{6C787C84-B2A4-4966-8E2A-3B93AF0CA89F}" dt="2023-03-24T18:02:36.927" v="698" actId="164"/>
          <ac:picMkLst>
            <pc:docMk/>
            <pc:sldMk cId="1173298919" sldId="707"/>
            <ac:picMk id="1037" creationId="{DB87AB6C-8819-4AF2-5347-6369D98B1DA3}"/>
          </ac:picMkLst>
        </pc:picChg>
        <pc:picChg chg="add mod">
          <ac:chgData name="CUMMINS, TADGH" userId="4f36f96b-8b9b-4b9e-aed0-6e2eef7563e2" providerId="ADAL" clId="{6C787C84-B2A4-4966-8E2A-3B93AF0CA89F}" dt="2023-03-24T18:02:36.927" v="698" actId="164"/>
          <ac:picMkLst>
            <pc:docMk/>
            <pc:sldMk cId="1173298919" sldId="707"/>
            <ac:picMk id="1038" creationId="{451F67B8-EFBF-85FA-C1DC-83C7DD658447}"/>
          </ac:picMkLst>
        </pc:picChg>
        <pc:picChg chg="mod">
          <ac:chgData name="CUMMINS, TADGH" userId="4f36f96b-8b9b-4b9e-aed0-6e2eef7563e2" providerId="ADAL" clId="{6C787C84-B2A4-4966-8E2A-3B93AF0CA89F}" dt="2023-03-24T18:04:04.227" v="715" actId="1076"/>
          <ac:picMkLst>
            <pc:docMk/>
            <pc:sldMk cId="1173298919" sldId="707"/>
            <ac:picMk id="1040" creationId="{F0DAD9BE-A0F7-34BB-048E-7C685504C1D6}"/>
          </ac:picMkLst>
        </pc:picChg>
        <pc:picChg chg="mod">
          <ac:chgData name="CUMMINS, TADGH" userId="4f36f96b-8b9b-4b9e-aed0-6e2eef7563e2" providerId="ADAL" clId="{6C787C84-B2A4-4966-8E2A-3B93AF0CA89F}" dt="2023-03-24T18:04:04.227" v="715" actId="1076"/>
          <ac:picMkLst>
            <pc:docMk/>
            <pc:sldMk cId="1173298919" sldId="707"/>
            <ac:picMk id="1041" creationId="{F51642E6-B14B-351F-828A-3BB492EAC5F0}"/>
          </ac:picMkLst>
        </pc:picChg>
        <pc:picChg chg="add mod">
          <ac:chgData name="CUMMINS, TADGH" userId="4f36f96b-8b9b-4b9e-aed0-6e2eef7563e2" providerId="ADAL" clId="{6C787C84-B2A4-4966-8E2A-3B93AF0CA89F}" dt="2023-03-24T18:04:04.227" v="715" actId="1076"/>
          <ac:picMkLst>
            <pc:docMk/>
            <pc:sldMk cId="1173298919" sldId="707"/>
            <ac:picMk id="1044" creationId="{196B8C38-84CF-5037-0AC2-A17541FE778F}"/>
          </ac:picMkLst>
        </pc:picChg>
        <pc:picChg chg="add mod">
          <ac:chgData name="CUMMINS, TADGH" userId="4f36f96b-8b9b-4b9e-aed0-6e2eef7563e2" providerId="ADAL" clId="{6C787C84-B2A4-4966-8E2A-3B93AF0CA89F}" dt="2023-03-24T18:04:04.227" v="715" actId="1076"/>
          <ac:picMkLst>
            <pc:docMk/>
            <pc:sldMk cId="1173298919" sldId="707"/>
            <ac:picMk id="1045" creationId="{6006C13C-F0AE-3C9A-AF5A-4C341B18CE7F}"/>
          </ac:picMkLst>
        </pc:picChg>
        <pc:picChg chg="add del mod">
          <ac:chgData name="CUMMINS, TADGH" userId="4f36f96b-8b9b-4b9e-aed0-6e2eef7563e2" providerId="ADAL" clId="{6C787C84-B2A4-4966-8E2A-3B93AF0CA89F}" dt="2023-03-24T18:03:47.733" v="712" actId="478"/>
          <ac:picMkLst>
            <pc:docMk/>
            <pc:sldMk cId="1173298919" sldId="707"/>
            <ac:picMk id="1046" creationId="{288C7AD1-3482-A6E3-1369-881642FC313D}"/>
          </ac:picMkLst>
        </pc:picChg>
        <pc:picChg chg="add mod">
          <ac:chgData name="CUMMINS, TADGH" userId="4f36f96b-8b9b-4b9e-aed0-6e2eef7563e2" providerId="ADAL" clId="{6C787C84-B2A4-4966-8E2A-3B93AF0CA89F}" dt="2023-03-24T18:04:04.227" v="715" actId="1076"/>
          <ac:picMkLst>
            <pc:docMk/>
            <pc:sldMk cId="1173298919" sldId="707"/>
            <ac:picMk id="1047" creationId="{176359C0-2DAD-9E17-B060-7231DCAF542D}"/>
          </ac:picMkLst>
        </pc:picChg>
        <pc:picChg chg="add mod">
          <ac:chgData name="CUMMINS, TADGH" userId="4f36f96b-8b9b-4b9e-aed0-6e2eef7563e2" providerId="ADAL" clId="{6C787C84-B2A4-4966-8E2A-3B93AF0CA89F}" dt="2023-03-24T18:04:04.227" v="715" actId="1076"/>
          <ac:picMkLst>
            <pc:docMk/>
            <pc:sldMk cId="1173298919" sldId="707"/>
            <ac:picMk id="1048" creationId="{B7877716-7E9C-FE13-9A6D-7FFE36708AD2}"/>
          </ac:picMkLst>
        </pc:picChg>
        <pc:picChg chg="add mod">
          <ac:chgData name="CUMMINS, TADGH" userId="4f36f96b-8b9b-4b9e-aed0-6e2eef7563e2" providerId="ADAL" clId="{6C787C84-B2A4-4966-8E2A-3B93AF0CA89F}" dt="2023-03-24T18:04:04.227" v="715" actId="1076"/>
          <ac:picMkLst>
            <pc:docMk/>
            <pc:sldMk cId="1173298919" sldId="707"/>
            <ac:picMk id="1049" creationId="{7D62685E-E0D3-5B8A-2653-6E4AD0C95FAA}"/>
          </ac:picMkLst>
        </pc:picChg>
        <pc:picChg chg="mod">
          <ac:chgData name="CUMMINS, TADGH" userId="4f36f96b-8b9b-4b9e-aed0-6e2eef7563e2" providerId="ADAL" clId="{6C787C84-B2A4-4966-8E2A-3B93AF0CA89F}" dt="2023-03-24T18:05:14.103" v="742" actId="1076"/>
          <ac:picMkLst>
            <pc:docMk/>
            <pc:sldMk cId="1173298919" sldId="707"/>
            <ac:picMk id="1053" creationId="{525C0E7B-3120-8F83-A294-43C0B5FCE723}"/>
          </ac:picMkLst>
        </pc:picChg>
        <pc:picChg chg="mod">
          <ac:chgData name="CUMMINS, TADGH" userId="4f36f96b-8b9b-4b9e-aed0-6e2eef7563e2" providerId="ADAL" clId="{6C787C84-B2A4-4966-8E2A-3B93AF0CA89F}" dt="2023-03-24T18:05:14.103" v="742" actId="1076"/>
          <ac:picMkLst>
            <pc:docMk/>
            <pc:sldMk cId="1173298919" sldId="707"/>
            <ac:picMk id="1054" creationId="{EBA2539A-494B-1CD5-9478-A95B0826C280}"/>
          </ac:picMkLst>
        </pc:picChg>
        <pc:picChg chg="mod">
          <ac:chgData name="CUMMINS, TADGH" userId="4f36f96b-8b9b-4b9e-aed0-6e2eef7563e2" providerId="ADAL" clId="{6C787C84-B2A4-4966-8E2A-3B93AF0CA89F}" dt="2023-03-24T18:05:14.103" v="742" actId="1076"/>
          <ac:picMkLst>
            <pc:docMk/>
            <pc:sldMk cId="1173298919" sldId="707"/>
            <ac:picMk id="1055" creationId="{CA8CB505-9F4F-78F3-CC64-DA61D968BF9F}"/>
          </ac:picMkLst>
        </pc:picChg>
        <pc:picChg chg="mod">
          <ac:chgData name="CUMMINS, TADGH" userId="4f36f96b-8b9b-4b9e-aed0-6e2eef7563e2" providerId="ADAL" clId="{6C787C84-B2A4-4966-8E2A-3B93AF0CA89F}" dt="2023-03-24T18:05:14.103" v="742" actId="1076"/>
          <ac:picMkLst>
            <pc:docMk/>
            <pc:sldMk cId="1173298919" sldId="707"/>
            <ac:picMk id="1056" creationId="{0E8F469A-6A42-21DB-4CAE-F149D0933921}"/>
          </ac:picMkLst>
        </pc:picChg>
        <pc:picChg chg="mod">
          <ac:chgData name="CUMMINS, TADGH" userId="4f36f96b-8b9b-4b9e-aed0-6e2eef7563e2" providerId="ADAL" clId="{6C787C84-B2A4-4966-8E2A-3B93AF0CA89F}" dt="2023-03-24T18:05:14.103" v="742" actId="1076"/>
          <ac:picMkLst>
            <pc:docMk/>
            <pc:sldMk cId="1173298919" sldId="707"/>
            <ac:picMk id="1057" creationId="{AE8AAC3D-781F-31F3-AD39-B20E32D7CC94}"/>
          </ac:picMkLst>
        </pc:picChg>
        <pc:picChg chg="mod">
          <ac:chgData name="CUMMINS, TADGH" userId="4f36f96b-8b9b-4b9e-aed0-6e2eef7563e2" providerId="ADAL" clId="{6C787C84-B2A4-4966-8E2A-3B93AF0CA89F}" dt="2023-03-24T18:05:14.103" v="742" actId="1076"/>
          <ac:picMkLst>
            <pc:docMk/>
            <pc:sldMk cId="1173298919" sldId="707"/>
            <ac:picMk id="1058" creationId="{6464E9C2-9243-E4E8-E6FC-8BC5CF31CF98}"/>
          </ac:picMkLst>
        </pc:picChg>
        <pc:picChg chg="mod">
          <ac:chgData name="CUMMINS, TADGH" userId="4f36f96b-8b9b-4b9e-aed0-6e2eef7563e2" providerId="ADAL" clId="{6C787C84-B2A4-4966-8E2A-3B93AF0CA89F}" dt="2023-03-24T18:05:14.103" v="742" actId="1076"/>
          <ac:picMkLst>
            <pc:docMk/>
            <pc:sldMk cId="1173298919" sldId="707"/>
            <ac:picMk id="1059" creationId="{87783EA9-9306-D9DB-FEDF-570308D50E8A}"/>
          </ac:picMkLst>
        </pc:picChg>
        <pc:picChg chg="add del mod">
          <ac:chgData name="CUMMINS, TADGH" userId="4f36f96b-8b9b-4b9e-aed0-6e2eef7563e2" providerId="ADAL" clId="{6C787C84-B2A4-4966-8E2A-3B93AF0CA89F}" dt="2023-03-24T18:06:45.315" v="771" actId="164"/>
          <ac:picMkLst>
            <pc:docMk/>
            <pc:sldMk cId="1173298919" sldId="707"/>
            <ac:picMk id="1061" creationId="{1B0F2B1B-CCD4-EE02-D0F9-5D992D7DFAA9}"/>
          </ac:picMkLst>
        </pc:picChg>
        <pc:picChg chg="add del mod">
          <ac:chgData name="CUMMINS, TADGH" userId="4f36f96b-8b9b-4b9e-aed0-6e2eef7563e2" providerId="ADAL" clId="{6C787C84-B2A4-4966-8E2A-3B93AF0CA89F}" dt="2023-03-24T18:06:45.315" v="771" actId="164"/>
          <ac:picMkLst>
            <pc:docMk/>
            <pc:sldMk cId="1173298919" sldId="707"/>
            <ac:picMk id="1062" creationId="{85BAF8D0-F834-1205-8C67-C87296DCB079}"/>
          </ac:picMkLst>
        </pc:picChg>
        <pc:picChg chg="add del mod">
          <ac:chgData name="CUMMINS, TADGH" userId="4f36f96b-8b9b-4b9e-aed0-6e2eef7563e2" providerId="ADAL" clId="{6C787C84-B2A4-4966-8E2A-3B93AF0CA89F}" dt="2023-03-24T18:06:45.315" v="771" actId="164"/>
          <ac:picMkLst>
            <pc:docMk/>
            <pc:sldMk cId="1173298919" sldId="707"/>
            <ac:picMk id="1063" creationId="{C7B533C9-A593-CC94-44E4-D4226999C44D}"/>
          </ac:picMkLst>
        </pc:picChg>
        <pc:picChg chg="add del mod">
          <ac:chgData name="CUMMINS, TADGH" userId="4f36f96b-8b9b-4b9e-aed0-6e2eef7563e2" providerId="ADAL" clId="{6C787C84-B2A4-4966-8E2A-3B93AF0CA89F}" dt="2023-03-24T18:06:45.315" v="771" actId="164"/>
          <ac:picMkLst>
            <pc:docMk/>
            <pc:sldMk cId="1173298919" sldId="707"/>
            <ac:picMk id="1064" creationId="{C36BA10B-E2F5-F475-F942-1AA3B8E8C81D}"/>
          </ac:picMkLst>
        </pc:picChg>
        <pc:picChg chg="add del mod">
          <ac:chgData name="CUMMINS, TADGH" userId="4f36f96b-8b9b-4b9e-aed0-6e2eef7563e2" providerId="ADAL" clId="{6C787C84-B2A4-4966-8E2A-3B93AF0CA89F}" dt="2023-03-24T18:06:45.315" v="771" actId="164"/>
          <ac:picMkLst>
            <pc:docMk/>
            <pc:sldMk cId="1173298919" sldId="707"/>
            <ac:picMk id="1065" creationId="{5DB35C26-D656-1225-633D-1284F63EE43D}"/>
          </ac:picMkLst>
        </pc:picChg>
        <pc:picChg chg="add del mod">
          <ac:chgData name="CUMMINS, TADGH" userId="4f36f96b-8b9b-4b9e-aed0-6e2eef7563e2" providerId="ADAL" clId="{6C787C84-B2A4-4966-8E2A-3B93AF0CA89F}" dt="2023-03-24T18:05:39.694" v="751" actId="478"/>
          <ac:picMkLst>
            <pc:docMk/>
            <pc:sldMk cId="1173298919" sldId="707"/>
            <ac:picMk id="1066" creationId="{CC6C3DCB-E36C-D8CB-683A-F1512467E237}"/>
          </ac:picMkLst>
        </pc:picChg>
        <pc:picChg chg="mod">
          <ac:chgData name="CUMMINS, TADGH" userId="4f36f96b-8b9b-4b9e-aed0-6e2eef7563e2" providerId="ADAL" clId="{6C787C84-B2A4-4966-8E2A-3B93AF0CA89F}" dt="2023-03-24T18:07:12.013" v="778" actId="1076"/>
          <ac:picMkLst>
            <pc:docMk/>
            <pc:sldMk cId="1173298919" sldId="707"/>
            <ac:picMk id="1070" creationId="{A0DA4F76-B9B0-755F-D53A-2A270DDA6828}"/>
          </ac:picMkLst>
        </pc:picChg>
        <pc:picChg chg="mod">
          <ac:chgData name="CUMMINS, TADGH" userId="4f36f96b-8b9b-4b9e-aed0-6e2eef7563e2" providerId="ADAL" clId="{6C787C84-B2A4-4966-8E2A-3B93AF0CA89F}" dt="2023-03-24T18:07:12.013" v="778" actId="1076"/>
          <ac:picMkLst>
            <pc:docMk/>
            <pc:sldMk cId="1173298919" sldId="707"/>
            <ac:picMk id="1071" creationId="{B2C7DC07-F5FB-60BD-41B3-0CD475639F6B}"/>
          </ac:picMkLst>
        </pc:picChg>
        <pc:picChg chg="mod">
          <ac:chgData name="CUMMINS, TADGH" userId="4f36f96b-8b9b-4b9e-aed0-6e2eef7563e2" providerId="ADAL" clId="{6C787C84-B2A4-4966-8E2A-3B93AF0CA89F}" dt="2023-03-24T18:07:12.013" v="778" actId="1076"/>
          <ac:picMkLst>
            <pc:docMk/>
            <pc:sldMk cId="1173298919" sldId="707"/>
            <ac:picMk id="1072" creationId="{273180F4-DFA2-BDFF-8A3E-FA201A8CDFCA}"/>
          </ac:picMkLst>
        </pc:picChg>
        <pc:picChg chg="mod">
          <ac:chgData name="CUMMINS, TADGH" userId="4f36f96b-8b9b-4b9e-aed0-6e2eef7563e2" providerId="ADAL" clId="{6C787C84-B2A4-4966-8E2A-3B93AF0CA89F}" dt="2023-03-24T18:07:12.013" v="778" actId="1076"/>
          <ac:picMkLst>
            <pc:docMk/>
            <pc:sldMk cId="1173298919" sldId="707"/>
            <ac:picMk id="1073" creationId="{7F3B38D0-628C-E73D-4BD2-90605EE0B38D}"/>
          </ac:picMkLst>
        </pc:picChg>
        <pc:picChg chg="add mod">
          <ac:chgData name="CUMMINS, TADGH" userId="4f36f96b-8b9b-4b9e-aed0-6e2eef7563e2" providerId="ADAL" clId="{6C787C84-B2A4-4966-8E2A-3B93AF0CA89F}" dt="2023-03-24T18:07:12.013" v="778" actId="1076"/>
          <ac:picMkLst>
            <pc:docMk/>
            <pc:sldMk cId="1173298919" sldId="707"/>
            <ac:picMk id="1075" creationId="{7F9BC021-F3FC-B461-CAF2-9C7DE723E0E5}"/>
          </ac:picMkLst>
        </pc:picChg>
        <pc:picChg chg="add mod">
          <ac:chgData name="CUMMINS, TADGH" userId="4f36f96b-8b9b-4b9e-aed0-6e2eef7563e2" providerId="ADAL" clId="{6C787C84-B2A4-4966-8E2A-3B93AF0CA89F}" dt="2023-03-24T18:07:12.013" v="778" actId="1076"/>
          <ac:picMkLst>
            <pc:docMk/>
            <pc:sldMk cId="1173298919" sldId="707"/>
            <ac:picMk id="1076" creationId="{59F540C1-3804-C3AA-BB96-56ECBAA9FF96}"/>
          </ac:picMkLst>
        </pc:picChg>
        <pc:picChg chg="add mod">
          <ac:chgData name="CUMMINS, TADGH" userId="4f36f96b-8b9b-4b9e-aed0-6e2eef7563e2" providerId="ADAL" clId="{6C787C84-B2A4-4966-8E2A-3B93AF0CA89F}" dt="2023-03-24T18:07:12.013" v="778" actId="1076"/>
          <ac:picMkLst>
            <pc:docMk/>
            <pc:sldMk cId="1173298919" sldId="707"/>
            <ac:picMk id="1077" creationId="{0E6FE149-EC22-CACE-3A4E-FF9FA57D2404}"/>
          </ac:picMkLst>
        </pc:picChg>
        <pc:picChg chg="add mod">
          <ac:chgData name="CUMMINS, TADGH" userId="4f36f96b-8b9b-4b9e-aed0-6e2eef7563e2" providerId="ADAL" clId="{6C787C84-B2A4-4966-8E2A-3B93AF0CA89F}" dt="2023-03-24T18:07:12.013" v="778" actId="1076"/>
          <ac:picMkLst>
            <pc:docMk/>
            <pc:sldMk cId="1173298919" sldId="707"/>
            <ac:picMk id="1078" creationId="{C72E5FB6-3991-EE93-9A50-5F150EDC143E}"/>
          </ac:picMkLst>
        </pc:picChg>
        <pc:cxnChg chg="mod">
          <ac:chgData name="CUMMINS, TADGH" userId="4f36f96b-8b9b-4b9e-aed0-6e2eef7563e2" providerId="ADAL" clId="{6C787C84-B2A4-4966-8E2A-3B93AF0CA89F}" dt="2023-03-24T18:14:06.926" v="793" actId="478"/>
          <ac:cxnSpMkLst>
            <pc:docMk/>
            <pc:sldMk cId="1173298919" sldId="707"/>
            <ac:cxnSpMk id="15" creationId="{1C196CB6-3436-0813-F962-7F030DF800D4}"/>
          </ac:cxnSpMkLst>
        </pc:cxnChg>
      </pc:sldChg>
      <pc:sldChg chg="delSp modSp del">
        <pc:chgData name="CUMMINS, TADGH" userId="4f36f96b-8b9b-4b9e-aed0-6e2eef7563e2" providerId="ADAL" clId="{6C787C84-B2A4-4966-8E2A-3B93AF0CA89F}" dt="2023-03-24T17:09:47.923" v="407" actId="47"/>
        <pc:sldMkLst>
          <pc:docMk/>
          <pc:sldMk cId="1669493560" sldId="707"/>
        </pc:sldMkLst>
        <pc:spChg chg="mod topLvl">
          <ac:chgData name="CUMMINS, TADGH" userId="4f36f96b-8b9b-4b9e-aed0-6e2eef7563e2" providerId="ADAL" clId="{6C787C84-B2A4-4966-8E2A-3B93AF0CA89F}" dt="2023-03-24T16:30:24.064" v="33" actId="165"/>
          <ac:spMkLst>
            <pc:docMk/>
            <pc:sldMk cId="1669493560" sldId="707"/>
            <ac:spMk id="5" creationId="{C2B63F57-88A7-02B3-CB3E-1A909AAEBCDD}"/>
          </ac:spMkLst>
        </pc:spChg>
        <pc:grpChg chg="del">
          <ac:chgData name="CUMMINS, TADGH" userId="4f36f96b-8b9b-4b9e-aed0-6e2eef7563e2" providerId="ADAL" clId="{6C787C84-B2A4-4966-8E2A-3B93AF0CA89F}" dt="2023-03-24T16:30:24.064" v="33" actId="165"/>
          <ac:grpSpMkLst>
            <pc:docMk/>
            <pc:sldMk cId="1669493560" sldId="707"/>
            <ac:grpSpMk id="6" creationId="{B4D5C821-52EA-1180-9319-40F5280B19B1}"/>
          </ac:grpSpMkLst>
        </pc:grpChg>
        <pc:picChg chg="mod topLvl">
          <ac:chgData name="CUMMINS, TADGH" userId="4f36f96b-8b9b-4b9e-aed0-6e2eef7563e2" providerId="ADAL" clId="{6C787C84-B2A4-4966-8E2A-3B93AF0CA89F}" dt="2023-03-24T16:30:24.064" v="33" actId="165"/>
          <ac:picMkLst>
            <pc:docMk/>
            <pc:sldMk cId="1669493560" sldId="707"/>
            <ac:picMk id="4" creationId="{2C9B0432-61E2-FD9E-6499-E3FBA1968151}"/>
          </ac:picMkLst>
        </pc:picChg>
      </pc:sldChg>
      <pc:sldChg chg="addSp delSp modSp new mod">
        <pc:chgData name="CUMMINS, TADGH" userId="4f36f96b-8b9b-4b9e-aed0-6e2eef7563e2" providerId="ADAL" clId="{6C787C84-B2A4-4966-8E2A-3B93AF0CA89F}" dt="2023-04-03T09:42:13.587" v="1701" actId="20577"/>
        <pc:sldMkLst>
          <pc:docMk/>
          <pc:sldMk cId="38563122" sldId="708"/>
        </pc:sldMkLst>
        <pc:spChg chg="del">
          <ac:chgData name="CUMMINS, TADGH" userId="4f36f96b-8b9b-4b9e-aed0-6e2eef7563e2" providerId="ADAL" clId="{6C787C84-B2A4-4966-8E2A-3B93AF0CA89F}" dt="2023-03-27T14:35:50.474" v="1054" actId="478"/>
          <ac:spMkLst>
            <pc:docMk/>
            <pc:sldMk cId="38563122" sldId="708"/>
            <ac:spMk id="2" creationId="{8B0B8759-2163-F401-FB41-2F6AC7C771D7}"/>
          </ac:spMkLst>
        </pc:spChg>
        <pc:spChg chg="del">
          <ac:chgData name="CUMMINS, TADGH" userId="4f36f96b-8b9b-4b9e-aed0-6e2eef7563e2" providerId="ADAL" clId="{6C787C84-B2A4-4966-8E2A-3B93AF0CA89F}" dt="2023-03-27T14:35:50.474" v="1054" actId="478"/>
          <ac:spMkLst>
            <pc:docMk/>
            <pc:sldMk cId="38563122" sldId="708"/>
            <ac:spMk id="3" creationId="{1E7DB44D-29ED-EC35-87FA-73322402C57E}"/>
          </ac:spMkLst>
        </pc:spChg>
        <pc:spChg chg="add mod">
          <ac:chgData name="CUMMINS, TADGH" userId="4f36f96b-8b9b-4b9e-aed0-6e2eef7563e2" providerId="ADAL" clId="{6C787C84-B2A4-4966-8E2A-3B93AF0CA89F}" dt="2023-03-27T14:35:54.900" v="1055"/>
          <ac:spMkLst>
            <pc:docMk/>
            <pc:sldMk cId="38563122" sldId="708"/>
            <ac:spMk id="4" creationId="{2394085F-03D4-419F-005B-64D7435C70AD}"/>
          </ac:spMkLst>
        </pc:spChg>
        <pc:spChg chg="add del mod">
          <ac:chgData name="CUMMINS, TADGH" userId="4f36f96b-8b9b-4b9e-aed0-6e2eef7563e2" providerId="ADAL" clId="{6C787C84-B2A4-4966-8E2A-3B93AF0CA89F}" dt="2023-03-27T14:44:09.628" v="1173"/>
          <ac:spMkLst>
            <pc:docMk/>
            <pc:sldMk cId="38563122" sldId="708"/>
            <ac:spMk id="9" creationId="{9BE6BC73-6F65-4527-C457-61038106C866}"/>
          </ac:spMkLst>
        </pc:spChg>
        <pc:spChg chg="add del mod">
          <ac:chgData name="CUMMINS, TADGH" userId="4f36f96b-8b9b-4b9e-aed0-6e2eef7563e2" providerId="ADAL" clId="{6C787C84-B2A4-4966-8E2A-3B93AF0CA89F}" dt="2023-03-27T14:42:39.781" v="1152" actId="478"/>
          <ac:spMkLst>
            <pc:docMk/>
            <pc:sldMk cId="38563122" sldId="708"/>
            <ac:spMk id="10" creationId="{2AFAFD3A-1686-A9BA-D3DC-95CA222BBCF2}"/>
          </ac:spMkLst>
        </pc:spChg>
        <pc:spChg chg="add mod">
          <ac:chgData name="CUMMINS, TADGH" userId="4f36f96b-8b9b-4b9e-aed0-6e2eef7563e2" providerId="ADAL" clId="{6C787C84-B2A4-4966-8E2A-3B93AF0CA89F}" dt="2023-03-27T14:42:27.130" v="1136" actId="1076"/>
          <ac:spMkLst>
            <pc:docMk/>
            <pc:sldMk cId="38563122" sldId="708"/>
            <ac:spMk id="11" creationId="{596BD1D2-AFE7-5DC1-AA99-99889590A4A3}"/>
          </ac:spMkLst>
        </pc:spChg>
        <pc:spChg chg="add mod">
          <ac:chgData name="CUMMINS, TADGH" userId="4f36f96b-8b9b-4b9e-aed0-6e2eef7563e2" providerId="ADAL" clId="{6C787C84-B2A4-4966-8E2A-3B93AF0CA89F}" dt="2023-03-27T14:42:36.221" v="1150" actId="1076"/>
          <ac:spMkLst>
            <pc:docMk/>
            <pc:sldMk cId="38563122" sldId="708"/>
            <ac:spMk id="12" creationId="{43905B04-D7D7-9555-8CE6-2FCEF208FB86}"/>
          </ac:spMkLst>
        </pc:spChg>
        <pc:spChg chg="add mod">
          <ac:chgData name="CUMMINS, TADGH" userId="4f36f96b-8b9b-4b9e-aed0-6e2eef7563e2" providerId="ADAL" clId="{6C787C84-B2A4-4966-8E2A-3B93AF0CA89F}" dt="2023-04-03T09:42:13.587" v="1701" actId="20577"/>
          <ac:spMkLst>
            <pc:docMk/>
            <pc:sldMk cId="38563122" sldId="708"/>
            <ac:spMk id="17" creationId="{27346B87-6C8F-ED2D-1018-A42EF1ED5706}"/>
          </ac:spMkLst>
        </pc:spChg>
        <pc:spChg chg="add del mod">
          <ac:chgData name="CUMMINS, TADGH" userId="4f36f96b-8b9b-4b9e-aed0-6e2eef7563e2" providerId="ADAL" clId="{6C787C84-B2A4-4966-8E2A-3B93AF0CA89F}" dt="2023-03-27T14:44:57.679" v="1195"/>
          <ac:spMkLst>
            <pc:docMk/>
            <pc:sldMk cId="38563122" sldId="708"/>
            <ac:spMk id="18" creationId="{1A3DEB80-1467-6E5B-BE97-88CA55015860}"/>
          </ac:spMkLst>
        </pc:spChg>
        <pc:spChg chg="add mod">
          <ac:chgData name="CUMMINS, TADGH" userId="4f36f96b-8b9b-4b9e-aed0-6e2eef7563e2" providerId="ADAL" clId="{6C787C84-B2A4-4966-8E2A-3B93AF0CA89F}" dt="2023-03-27T15:00:59.814" v="1443" actId="1076"/>
          <ac:spMkLst>
            <pc:docMk/>
            <pc:sldMk cId="38563122" sldId="708"/>
            <ac:spMk id="20" creationId="{C1663E9E-C0BE-5610-4AF7-9808C4641863}"/>
          </ac:spMkLst>
        </pc:spChg>
        <pc:graphicFrameChg chg="add mod">
          <ac:chgData name="CUMMINS, TADGH" userId="4f36f96b-8b9b-4b9e-aed0-6e2eef7563e2" providerId="ADAL" clId="{6C787C84-B2A4-4966-8E2A-3B93AF0CA89F}" dt="2023-03-27T14:39:05.113" v="1060"/>
          <ac:graphicFrameMkLst>
            <pc:docMk/>
            <pc:sldMk cId="38563122" sldId="708"/>
            <ac:graphicFrameMk id="5" creationId="{E25B69E0-A2B1-4865-BCC5-B96DE9195C70}"/>
          </ac:graphicFrameMkLst>
        </pc:graphicFrameChg>
        <pc:graphicFrameChg chg="add mod">
          <ac:chgData name="CUMMINS, TADGH" userId="4f36f96b-8b9b-4b9e-aed0-6e2eef7563e2" providerId="ADAL" clId="{6C787C84-B2A4-4966-8E2A-3B93AF0CA89F}" dt="2023-03-27T14:40:46.483" v="1067"/>
          <ac:graphicFrameMkLst>
            <pc:docMk/>
            <pc:sldMk cId="38563122" sldId="708"/>
            <ac:graphicFrameMk id="7" creationId="{790DB0EB-54AA-43E1-9123-DAE0B339C79B}"/>
          </ac:graphicFrameMkLst>
        </pc:graphicFrameChg>
        <pc:graphicFrameChg chg="add mod">
          <ac:chgData name="CUMMINS, TADGH" userId="4f36f96b-8b9b-4b9e-aed0-6e2eef7563e2" providerId="ADAL" clId="{6C787C84-B2A4-4966-8E2A-3B93AF0CA89F}" dt="2023-03-27T14:44:11.894" v="1176"/>
          <ac:graphicFrameMkLst>
            <pc:docMk/>
            <pc:sldMk cId="38563122" sldId="708"/>
            <ac:graphicFrameMk id="13" creationId="{E25B69E0-A2B1-4865-BCC5-B96DE9195C70}"/>
          </ac:graphicFrameMkLst>
        </pc:graphicFrameChg>
        <pc:graphicFrameChg chg="add mod">
          <ac:chgData name="CUMMINS, TADGH" userId="4f36f96b-8b9b-4b9e-aed0-6e2eef7563e2" providerId="ADAL" clId="{6C787C84-B2A4-4966-8E2A-3B93AF0CA89F}" dt="2023-03-27T14:44:29.258" v="1185"/>
          <ac:graphicFrameMkLst>
            <pc:docMk/>
            <pc:sldMk cId="38563122" sldId="708"/>
            <ac:graphicFrameMk id="15" creationId="{790DB0EB-54AA-43E1-9123-DAE0B339C79B}"/>
          </ac:graphicFrameMkLst>
        </pc:graphicFrameChg>
        <pc:picChg chg="add del mod">
          <ac:chgData name="CUMMINS, TADGH" userId="4f36f96b-8b9b-4b9e-aed0-6e2eef7563e2" providerId="ADAL" clId="{6C787C84-B2A4-4966-8E2A-3B93AF0CA89F}" dt="2023-03-27T14:44:09.616" v="1171" actId="478"/>
          <ac:picMkLst>
            <pc:docMk/>
            <pc:sldMk cId="38563122" sldId="708"/>
            <ac:picMk id="6" creationId="{01BFECFE-138A-8BC8-0F4B-363A5F0B2E59}"/>
          </ac:picMkLst>
        </pc:picChg>
        <pc:picChg chg="add del mod">
          <ac:chgData name="CUMMINS, TADGH" userId="4f36f96b-8b9b-4b9e-aed0-6e2eef7563e2" providerId="ADAL" clId="{6C787C84-B2A4-4966-8E2A-3B93AF0CA89F}" dt="2023-03-27T14:44:21.433" v="1182" actId="478"/>
          <ac:picMkLst>
            <pc:docMk/>
            <pc:sldMk cId="38563122" sldId="708"/>
            <ac:picMk id="8" creationId="{8C88E105-538B-7309-A79D-F69F45A0D97F}"/>
          </ac:picMkLst>
        </pc:picChg>
        <pc:picChg chg="add mod">
          <ac:chgData name="CUMMINS, TADGH" userId="4f36f96b-8b9b-4b9e-aed0-6e2eef7563e2" providerId="ADAL" clId="{6C787C84-B2A4-4966-8E2A-3B93AF0CA89F}" dt="2023-03-27T14:44:19.072" v="1181" actId="14100"/>
          <ac:picMkLst>
            <pc:docMk/>
            <pc:sldMk cId="38563122" sldId="708"/>
            <ac:picMk id="14" creationId="{B3FD2F13-D6CC-2EC7-B36F-D1742C281C2F}"/>
          </ac:picMkLst>
        </pc:picChg>
        <pc:picChg chg="add mod">
          <ac:chgData name="CUMMINS, TADGH" userId="4f36f96b-8b9b-4b9e-aed0-6e2eef7563e2" providerId="ADAL" clId="{6C787C84-B2A4-4966-8E2A-3B93AF0CA89F}" dt="2023-03-27T14:44:36.598" v="1190" actId="14100"/>
          <ac:picMkLst>
            <pc:docMk/>
            <pc:sldMk cId="38563122" sldId="708"/>
            <ac:picMk id="16" creationId="{B24D1EA8-5DB6-145D-8656-06FB27FAC45A}"/>
          </ac:picMkLst>
        </pc:picChg>
        <pc:picChg chg="add mod">
          <ac:chgData name="CUMMINS, TADGH" userId="4f36f96b-8b9b-4b9e-aed0-6e2eef7563e2" providerId="ADAL" clId="{6C787C84-B2A4-4966-8E2A-3B93AF0CA89F}" dt="2023-03-27T14:44:57.428" v="1194" actId="571"/>
          <ac:picMkLst>
            <pc:docMk/>
            <pc:sldMk cId="38563122" sldId="708"/>
            <ac:picMk id="19" creationId="{ABD0C0F6-8467-6F52-7A69-C245529DAFFF}"/>
          </ac:picMkLst>
        </pc:picChg>
      </pc:sldChg>
      <pc:sldChg chg="addSp delSp modSp add del mod">
        <pc:chgData name="CUMMINS, TADGH" userId="4f36f96b-8b9b-4b9e-aed0-6e2eef7563e2" providerId="ADAL" clId="{6C787C84-B2A4-4966-8E2A-3B93AF0CA89F}" dt="2023-03-24T17:12:07.251" v="420" actId="47"/>
        <pc:sldMkLst>
          <pc:docMk/>
          <pc:sldMk cId="1357910272" sldId="708"/>
        </pc:sldMkLst>
        <pc:spChg chg="del">
          <ac:chgData name="CUMMINS, TADGH" userId="4f36f96b-8b9b-4b9e-aed0-6e2eef7563e2" providerId="ADAL" clId="{6C787C84-B2A4-4966-8E2A-3B93AF0CA89F}" dt="2023-03-24T16:42:37.396" v="84" actId="478"/>
          <ac:spMkLst>
            <pc:docMk/>
            <pc:sldMk cId="1357910272" sldId="708"/>
            <ac:spMk id="5" creationId="{C2B63F57-88A7-02B3-CB3E-1A909AAEBCDD}"/>
          </ac:spMkLst>
        </pc:spChg>
        <pc:spChg chg="del">
          <ac:chgData name="CUMMINS, TADGH" userId="4f36f96b-8b9b-4b9e-aed0-6e2eef7563e2" providerId="ADAL" clId="{6C787C84-B2A4-4966-8E2A-3B93AF0CA89F}" dt="2023-03-24T16:42:37.396" v="84" actId="478"/>
          <ac:spMkLst>
            <pc:docMk/>
            <pc:sldMk cId="1357910272" sldId="708"/>
            <ac:spMk id="8" creationId="{E789DAB0-D247-44F3-99D1-6EEB152A2AD7}"/>
          </ac:spMkLst>
        </pc:spChg>
        <pc:spChg chg="del mod">
          <ac:chgData name="CUMMINS, TADGH" userId="4f36f96b-8b9b-4b9e-aed0-6e2eef7563e2" providerId="ADAL" clId="{6C787C84-B2A4-4966-8E2A-3B93AF0CA89F}" dt="2023-03-24T16:42:40.188" v="88" actId="478"/>
          <ac:spMkLst>
            <pc:docMk/>
            <pc:sldMk cId="1357910272" sldId="708"/>
            <ac:spMk id="16" creationId="{6E021D50-0E49-45C6-6C62-082C93661220}"/>
          </ac:spMkLst>
        </pc:spChg>
        <pc:spChg chg="del">
          <ac:chgData name="CUMMINS, TADGH" userId="4f36f96b-8b9b-4b9e-aed0-6e2eef7563e2" providerId="ADAL" clId="{6C787C84-B2A4-4966-8E2A-3B93AF0CA89F}" dt="2023-03-24T16:42:37.396" v="84" actId="478"/>
          <ac:spMkLst>
            <pc:docMk/>
            <pc:sldMk cId="1357910272" sldId="708"/>
            <ac:spMk id="19" creationId="{F38D4AA4-CDDE-8050-BE2F-49477E970896}"/>
          </ac:spMkLst>
        </pc:spChg>
        <pc:spChg chg="del">
          <ac:chgData name="CUMMINS, TADGH" userId="4f36f96b-8b9b-4b9e-aed0-6e2eef7563e2" providerId="ADAL" clId="{6C787C84-B2A4-4966-8E2A-3B93AF0CA89F}" dt="2023-03-24T16:42:37.396" v="84" actId="478"/>
          <ac:spMkLst>
            <pc:docMk/>
            <pc:sldMk cId="1357910272" sldId="708"/>
            <ac:spMk id="23" creationId="{1EB2EB07-4E58-D241-E488-287E7A710325}"/>
          </ac:spMkLst>
        </pc:spChg>
        <pc:spChg chg="add del">
          <ac:chgData name="CUMMINS, TADGH" userId="4f36f96b-8b9b-4b9e-aed0-6e2eef7563e2" providerId="ADAL" clId="{6C787C84-B2A4-4966-8E2A-3B93AF0CA89F}" dt="2023-03-24T16:44:04.771" v="113" actId="478"/>
          <ac:spMkLst>
            <pc:docMk/>
            <pc:sldMk cId="1357910272" sldId="708"/>
            <ac:spMk id="27" creationId="{BFDD3824-E2E1-56D3-4CEB-9E038619FCCD}"/>
          </ac:spMkLst>
        </pc:spChg>
        <pc:spChg chg="add del">
          <ac:chgData name="CUMMINS, TADGH" userId="4f36f96b-8b9b-4b9e-aed0-6e2eef7563e2" providerId="ADAL" clId="{6C787C84-B2A4-4966-8E2A-3B93AF0CA89F}" dt="2023-03-24T16:44:13.628" v="115" actId="11529"/>
          <ac:spMkLst>
            <pc:docMk/>
            <pc:sldMk cId="1357910272" sldId="708"/>
            <ac:spMk id="28" creationId="{40D157F3-C76B-0892-C53A-E8B54A3F3D02}"/>
          </ac:spMkLst>
        </pc:spChg>
        <pc:spChg chg="add mod">
          <ac:chgData name="CUMMINS, TADGH" userId="4f36f96b-8b9b-4b9e-aed0-6e2eef7563e2" providerId="ADAL" clId="{6C787C84-B2A4-4966-8E2A-3B93AF0CA89F}" dt="2023-03-24T16:46:23.440" v="134" actId="164"/>
          <ac:spMkLst>
            <pc:docMk/>
            <pc:sldMk cId="1357910272" sldId="708"/>
            <ac:spMk id="29" creationId="{E13D9848-199E-D9EE-B51C-8BAB9D9D60FC}"/>
          </ac:spMkLst>
        </pc:spChg>
        <pc:spChg chg="add mod">
          <ac:chgData name="CUMMINS, TADGH" userId="4f36f96b-8b9b-4b9e-aed0-6e2eef7563e2" providerId="ADAL" clId="{6C787C84-B2A4-4966-8E2A-3B93AF0CA89F}" dt="2023-03-24T16:49:29.454" v="152" actId="1076"/>
          <ac:spMkLst>
            <pc:docMk/>
            <pc:sldMk cId="1357910272" sldId="708"/>
            <ac:spMk id="33" creationId="{07516ED7-A182-9172-F10D-75F7E38D4BE3}"/>
          </ac:spMkLst>
        </pc:spChg>
        <pc:spChg chg="add mod">
          <ac:chgData name="CUMMINS, TADGH" userId="4f36f96b-8b9b-4b9e-aed0-6e2eef7563e2" providerId="ADAL" clId="{6C787C84-B2A4-4966-8E2A-3B93AF0CA89F}" dt="2023-03-24T16:49:25.988" v="151" actId="1076"/>
          <ac:spMkLst>
            <pc:docMk/>
            <pc:sldMk cId="1357910272" sldId="708"/>
            <ac:spMk id="34" creationId="{8423949F-DB58-D376-04E6-B80AAE426885}"/>
          </ac:spMkLst>
        </pc:spChg>
        <pc:spChg chg="add mod">
          <ac:chgData name="CUMMINS, TADGH" userId="4f36f96b-8b9b-4b9e-aed0-6e2eef7563e2" providerId="ADAL" clId="{6C787C84-B2A4-4966-8E2A-3B93AF0CA89F}" dt="2023-03-24T16:49:23.045" v="150" actId="1076"/>
          <ac:spMkLst>
            <pc:docMk/>
            <pc:sldMk cId="1357910272" sldId="708"/>
            <ac:spMk id="35" creationId="{1839BA6B-4EA9-7AD0-BD05-3597AAFEFD1B}"/>
          </ac:spMkLst>
        </pc:spChg>
        <pc:spChg chg="add mod">
          <ac:chgData name="CUMMINS, TADGH" userId="4f36f96b-8b9b-4b9e-aed0-6e2eef7563e2" providerId="ADAL" clId="{6C787C84-B2A4-4966-8E2A-3B93AF0CA89F}" dt="2023-03-24T16:49:48.565" v="153" actId="1076"/>
          <ac:spMkLst>
            <pc:docMk/>
            <pc:sldMk cId="1357910272" sldId="708"/>
            <ac:spMk id="36" creationId="{D173EF0F-8612-6387-0EC7-9056A0946524}"/>
          </ac:spMkLst>
        </pc:spChg>
        <pc:spChg chg="add del">
          <ac:chgData name="CUMMINS, TADGH" userId="4f36f96b-8b9b-4b9e-aed0-6e2eef7563e2" providerId="ADAL" clId="{6C787C84-B2A4-4966-8E2A-3B93AF0CA89F}" dt="2023-03-24T16:47:09.949" v="142" actId="11529"/>
          <ac:spMkLst>
            <pc:docMk/>
            <pc:sldMk cId="1357910272" sldId="708"/>
            <ac:spMk id="38" creationId="{75534FCB-34E9-B7EC-F9F2-C63034FE401B}"/>
          </ac:spMkLst>
        </pc:spChg>
        <pc:spChg chg="add del">
          <ac:chgData name="CUMMINS, TADGH" userId="4f36f96b-8b9b-4b9e-aed0-6e2eef7563e2" providerId="ADAL" clId="{6C787C84-B2A4-4966-8E2A-3B93AF0CA89F}" dt="2023-03-24T16:47:57.931" v="144" actId="478"/>
          <ac:spMkLst>
            <pc:docMk/>
            <pc:sldMk cId="1357910272" sldId="708"/>
            <ac:spMk id="39" creationId="{28D9CF03-C4BB-C115-C7AF-1E47ED78B075}"/>
          </ac:spMkLst>
        </pc:spChg>
        <pc:spChg chg="add del">
          <ac:chgData name="CUMMINS, TADGH" userId="4f36f96b-8b9b-4b9e-aed0-6e2eef7563e2" providerId="ADAL" clId="{6C787C84-B2A4-4966-8E2A-3B93AF0CA89F}" dt="2023-03-24T16:48:29.592" v="146" actId="478"/>
          <ac:spMkLst>
            <pc:docMk/>
            <pc:sldMk cId="1357910272" sldId="708"/>
            <ac:spMk id="40" creationId="{72E8EDA2-D379-13F2-F700-2AACA33A17E3}"/>
          </ac:spMkLst>
        </pc:spChg>
        <pc:spChg chg="add mod">
          <ac:chgData name="CUMMINS, TADGH" userId="4f36f96b-8b9b-4b9e-aed0-6e2eef7563e2" providerId="ADAL" clId="{6C787C84-B2A4-4966-8E2A-3B93AF0CA89F}" dt="2023-03-24T16:53:18.803" v="200" actId="164"/>
          <ac:spMkLst>
            <pc:docMk/>
            <pc:sldMk cId="1357910272" sldId="708"/>
            <ac:spMk id="41" creationId="{A1E6F3E7-B39B-CC7C-93A1-DB040AD952CF}"/>
          </ac:spMkLst>
        </pc:spChg>
        <pc:spChg chg="add del">
          <ac:chgData name="CUMMINS, TADGH" userId="4f36f96b-8b9b-4b9e-aed0-6e2eef7563e2" providerId="ADAL" clId="{6C787C84-B2A4-4966-8E2A-3B93AF0CA89F}" dt="2023-03-24T16:50:39.159" v="156" actId="11529"/>
          <ac:spMkLst>
            <pc:docMk/>
            <pc:sldMk cId="1357910272" sldId="708"/>
            <ac:spMk id="42" creationId="{0E9D27EE-82DC-4FB3-0A10-670BBC5E606C}"/>
          </ac:spMkLst>
        </pc:spChg>
        <pc:spChg chg="add mod">
          <ac:chgData name="CUMMINS, TADGH" userId="4f36f96b-8b9b-4b9e-aed0-6e2eef7563e2" providerId="ADAL" clId="{6C787C84-B2A4-4966-8E2A-3B93AF0CA89F}" dt="2023-03-24T16:53:22.845" v="201" actId="164"/>
          <ac:spMkLst>
            <pc:docMk/>
            <pc:sldMk cId="1357910272" sldId="708"/>
            <ac:spMk id="43" creationId="{B9F2CF4A-9DA2-C1A0-DC9F-473CBC2DBDAF}"/>
          </ac:spMkLst>
        </pc:spChg>
        <pc:spChg chg="add mod">
          <ac:chgData name="CUMMINS, TADGH" userId="4f36f96b-8b9b-4b9e-aed0-6e2eef7563e2" providerId="ADAL" clId="{6C787C84-B2A4-4966-8E2A-3B93AF0CA89F}" dt="2023-03-24T16:57:04.260" v="240" actId="1076"/>
          <ac:spMkLst>
            <pc:docMk/>
            <pc:sldMk cId="1357910272" sldId="708"/>
            <ac:spMk id="60" creationId="{28FE3F63-C46A-C7C3-C84B-1237888E9DFB}"/>
          </ac:spMkLst>
        </pc:spChg>
        <pc:spChg chg="mod">
          <ac:chgData name="CUMMINS, TADGH" userId="4f36f96b-8b9b-4b9e-aed0-6e2eef7563e2" providerId="ADAL" clId="{6C787C84-B2A4-4966-8E2A-3B93AF0CA89F}" dt="2023-03-24T16:58:19.260" v="260"/>
          <ac:spMkLst>
            <pc:docMk/>
            <pc:sldMk cId="1357910272" sldId="708"/>
            <ac:spMk id="71" creationId="{EE02D54C-8B10-0319-C466-37DFED2F0384}"/>
          </ac:spMkLst>
        </pc:spChg>
        <pc:spChg chg="mod">
          <ac:chgData name="CUMMINS, TADGH" userId="4f36f96b-8b9b-4b9e-aed0-6e2eef7563e2" providerId="ADAL" clId="{6C787C84-B2A4-4966-8E2A-3B93AF0CA89F}" dt="2023-03-24T16:58:30.428" v="265"/>
          <ac:spMkLst>
            <pc:docMk/>
            <pc:sldMk cId="1357910272" sldId="708"/>
            <ac:spMk id="75" creationId="{C9A8DB52-7748-0173-53EA-090DCCFD4DA8}"/>
          </ac:spMkLst>
        </pc:spChg>
        <pc:spChg chg="mod">
          <ac:chgData name="CUMMINS, TADGH" userId="4f36f96b-8b9b-4b9e-aed0-6e2eef7563e2" providerId="ADAL" clId="{6C787C84-B2A4-4966-8E2A-3B93AF0CA89F}" dt="2023-03-24T16:58:36.720" v="271"/>
          <ac:spMkLst>
            <pc:docMk/>
            <pc:sldMk cId="1357910272" sldId="708"/>
            <ac:spMk id="78" creationId="{FBF1A4BE-83A3-1528-9B66-2B68C480C22C}"/>
          </ac:spMkLst>
        </pc:spChg>
        <pc:spChg chg="mod">
          <ac:chgData name="CUMMINS, TADGH" userId="4f36f96b-8b9b-4b9e-aed0-6e2eef7563e2" providerId="ADAL" clId="{6C787C84-B2A4-4966-8E2A-3B93AF0CA89F}" dt="2023-03-24T16:58:49.955" v="278"/>
          <ac:spMkLst>
            <pc:docMk/>
            <pc:sldMk cId="1357910272" sldId="708"/>
            <ac:spMk id="82" creationId="{388961E6-8D7A-7ACC-0379-46F44599D40A}"/>
          </ac:spMkLst>
        </pc:spChg>
        <pc:spChg chg="mod">
          <ac:chgData name="CUMMINS, TADGH" userId="4f36f96b-8b9b-4b9e-aed0-6e2eef7563e2" providerId="ADAL" clId="{6C787C84-B2A4-4966-8E2A-3B93AF0CA89F}" dt="2023-03-24T16:59:01.042" v="283"/>
          <ac:spMkLst>
            <pc:docMk/>
            <pc:sldMk cId="1357910272" sldId="708"/>
            <ac:spMk id="86" creationId="{3480E60F-3CAC-83A0-D499-6547C44B8D6B}"/>
          </ac:spMkLst>
        </pc:spChg>
        <pc:grpChg chg="add mod">
          <ac:chgData name="CUMMINS, TADGH" userId="4f36f96b-8b9b-4b9e-aed0-6e2eef7563e2" providerId="ADAL" clId="{6C787C84-B2A4-4966-8E2A-3B93AF0CA89F}" dt="2023-03-24T16:58:14.772" v="257" actId="1076"/>
          <ac:grpSpMkLst>
            <pc:docMk/>
            <pc:sldMk cId="1357910272" sldId="708"/>
            <ac:grpSpMk id="37" creationId="{37205E13-07B1-BA7A-0E57-FBD5B1B585C4}"/>
          </ac:grpSpMkLst>
        </pc:grpChg>
        <pc:grpChg chg="add del mod">
          <ac:chgData name="CUMMINS, TADGH" userId="4f36f96b-8b9b-4b9e-aed0-6e2eef7563e2" providerId="ADAL" clId="{6C787C84-B2A4-4966-8E2A-3B93AF0CA89F}" dt="2023-03-24T16:57:47.676" v="248" actId="478"/>
          <ac:grpSpMkLst>
            <pc:docMk/>
            <pc:sldMk cId="1357910272" sldId="708"/>
            <ac:grpSpMk id="52" creationId="{B43ED9B0-25D1-9309-5D55-C2E6BB7B1B85}"/>
          </ac:grpSpMkLst>
        </pc:grpChg>
        <pc:grpChg chg="add mod">
          <ac:chgData name="CUMMINS, TADGH" userId="4f36f96b-8b9b-4b9e-aed0-6e2eef7563e2" providerId="ADAL" clId="{6C787C84-B2A4-4966-8E2A-3B93AF0CA89F}" dt="2023-03-24T16:58:15.849" v="258" actId="1076"/>
          <ac:grpSpMkLst>
            <pc:docMk/>
            <pc:sldMk cId="1357910272" sldId="708"/>
            <ac:grpSpMk id="53" creationId="{1C6D2BB8-9D08-EC1F-ED2B-5C76B3749E92}"/>
          </ac:grpSpMkLst>
        </pc:grpChg>
        <pc:grpChg chg="add mod">
          <ac:chgData name="CUMMINS, TADGH" userId="4f36f96b-8b9b-4b9e-aed0-6e2eef7563e2" providerId="ADAL" clId="{6C787C84-B2A4-4966-8E2A-3B93AF0CA89F}" dt="2023-03-24T16:58:17.117" v="259" actId="1076"/>
          <ac:grpSpMkLst>
            <pc:docMk/>
            <pc:sldMk cId="1357910272" sldId="708"/>
            <ac:grpSpMk id="54" creationId="{8C2ADB65-F3BB-CB2B-126E-32D4D1AEEB57}"/>
          </ac:grpSpMkLst>
        </pc:grpChg>
        <pc:grpChg chg="add del mod">
          <ac:chgData name="CUMMINS, TADGH" userId="4f36f96b-8b9b-4b9e-aed0-6e2eef7563e2" providerId="ADAL" clId="{6C787C84-B2A4-4966-8E2A-3B93AF0CA89F}" dt="2023-03-24T16:53:57.897" v="209" actId="478"/>
          <ac:grpSpMkLst>
            <pc:docMk/>
            <pc:sldMk cId="1357910272" sldId="708"/>
            <ac:grpSpMk id="55" creationId="{CA9A94A8-41DD-4ADB-8C7F-C539D9FD0683}"/>
          </ac:grpSpMkLst>
        </pc:grpChg>
        <pc:grpChg chg="add mod">
          <ac:chgData name="CUMMINS, TADGH" userId="4f36f96b-8b9b-4b9e-aed0-6e2eef7563e2" providerId="ADAL" clId="{6C787C84-B2A4-4966-8E2A-3B93AF0CA89F}" dt="2023-03-24T16:57:33.733" v="247" actId="164"/>
          <ac:grpSpMkLst>
            <pc:docMk/>
            <pc:sldMk cId="1357910272" sldId="708"/>
            <ac:grpSpMk id="61" creationId="{C7F4B179-EDE8-80D2-BA9F-935D6B116844}"/>
          </ac:grpSpMkLst>
        </pc:grpChg>
        <pc:grpChg chg="add mod">
          <ac:chgData name="CUMMINS, TADGH" userId="4f36f96b-8b9b-4b9e-aed0-6e2eef7563e2" providerId="ADAL" clId="{6C787C84-B2A4-4966-8E2A-3B93AF0CA89F}" dt="2023-03-24T16:58:13.598" v="256" actId="1076"/>
          <ac:grpSpMkLst>
            <pc:docMk/>
            <pc:sldMk cId="1357910272" sldId="708"/>
            <ac:grpSpMk id="66" creationId="{2B6119C3-6E9E-989F-C8D0-41B19F9ACD27}"/>
          </ac:grpSpMkLst>
        </pc:grpChg>
        <pc:grpChg chg="add del mod">
          <ac:chgData name="CUMMINS, TADGH" userId="4f36f96b-8b9b-4b9e-aed0-6e2eef7563e2" providerId="ADAL" clId="{6C787C84-B2A4-4966-8E2A-3B93AF0CA89F}" dt="2023-03-24T16:58:21.410" v="261"/>
          <ac:grpSpMkLst>
            <pc:docMk/>
            <pc:sldMk cId="1357910272" sldId="708"/>
            <ac:grpSpMk id="67" creationId="{66C9CBB1-1D81-CA08-9E68-0BB998C88DE2}"/>
          </ac:grpSpMkLst>
        </pc:grpChg>
        <pc:grpChg chg="mod">
          <ac:chgData name="CUMMINS, TADGH" userId="4f36f96b-8b9b-4b9e-aed0-6e2eef7563e2" providerId="ADAL" clId="{6C787C84-B2A4-4966-8E2A-3B93AF0CA89F}" dt="2023-03-24T16:58:19.260" v="260"/>
          <ac:grpSpMkLst>
            <pc:docMk/>
            <pc:sldMk cId="1357910272" sldId="708"/>
            <ac:grpSpMk id="68" creationId="{526A45EE-D8A5-67D1-A2FA-913CB6FA9611}"/>
          </ac:grpSpMkLst>
        </pc:grpChg>
        <pc:grpChg chg="add del mod">
          <ac:chgData name="CUMMINS, TADGH" userId="4f36f96b-8b9b-4b9e-aed0-6e2eef7563e2" providerId="ADAL" clId="{6C787C84-B2A4-4966-8E2A-3B93AF0CA89F}" dt="2023-03-24T16:58:35.529" v="270"/>
          <ac:grpSpMkLst>
            <pc:docMk/>
            <pc:sldMk cId="1357910272" sldId="708"/>
            <ac:grpSpMk id="73" creationId="{A9CCA476-6CBE-7BC4-5BAA-873DA7CCAB1C}"/>
          </ac:grpSpMkLst>
        </pc:grpChg>
        <pc:grpChg chg="add del mod">
          <ac:chgData name="CUMMINS, TADGH" userId="4f36f96b-8b9b-4b9e-aed0-6e2eef7563e2" providerId="ADAL" clId="{6C787C84-B2A4-4966-8E2A-3B93AF0CA89F}" dt="2023-03-24T16:58:37.767" v="272"/>
          <ac:grpSpMkLst>
            <pc:docMk/>
            <pc:sldMk cId="1357910272" sldId="708"/>
            <ac:grpSpMk id="76" creationId="{2A34A9AC-E1DD-C77D-0D5B-4A94EC563C72}"/>
          </ac:grpSpMkLst>
        </pc:grpChg>
        <pc:grpChg chg="add del mod">
          <ac:chgData name="CUMMINS, TADGH" userId="4f36f96b-8b9b-4b9e-aed0-6e2eef7563e2" providerId="ADAL" clId="{6C787C84-B2A4-4966-8E2A-3B93AF0CA89F}" dt="2023-03-24T16:58:51.533" v="279"/>
          <ac:grpSpMkLst>
            <pc:docMk/>
            <pc:sldMk cId="1357910272" sldId="708"/>
            <ac:grpSpMk id="80" creationId="{79451655-6F12-F838-4D01-EE9465A56523}"/>
          </ac:grpSpMkLst>
        </pc:grpChg>
        <pc:grpChg chg="add del mod">
          <ac:chgData name="CUMMINS, TADGH" userId="4f36f96b-8b9b-4b9e-aed0-6e2eef7563e2" providerId="ADAL" clId="{6C787C84-B2A4-4966-8E2A-3B93AF0CA89F}" dt="2023-03-24T16:59:02.339" v="284"/>
          <ac:grpSpMkLst>
            <pc:docMk/>
            <pc:sldMk cId="1357910272" sldId="708"/>
            <ac:grpSpMk id="84" creationId="{D041FFCE-821C-F7E2-8CF3-B2ECDC57660A}"/>
          </ac:grpSpMkLst>
        </pc:grpChg>
        <pc:picChg chg="del">
          <ac:chgData name="CUMMINS, TADGH" userId="4f36f96b-8b9b-4b9e-aed0-6e2eef7563e2" providerId="ADAL" clId="{6C787C84-B2A4-4966-8E2A-3B93AF0CA89F}" dt="2023-03-24T16:42:39.049" v="87" actId="478"/>
          <ac:picMkLst>
            <pc:docMk/>
            <pc:sldMk cId="1357910272" sldId="708"/>
            <ac:picMk id="2" creationId="{C0659E4B-A314-01AF-F14A-08C498E34414}"/>
          </ac:picMkLst>
        </pc:picChg>
        <pc:picChg chg="del">
          <ac:chgData name="CUMMINS, TADGH" userId="4f36f96b-8b9b-4b9e-aed0-6e2eef7563e2" providerId="ADAL" clId="{6C787C84-B2A4-4966-8E2A-3B93AF0CA89F}" dt="2023-03-24T16:42:37.396" v="84" actId="478"/>
          <ac:picMkLst>
            <pc:docMk/>
            <pc:sldMk cId="1357910272" sldId="708"/>
            <ac:picMk id="4" creationId="{2C9B0432-61E2-FD9E-6499-E3FBA1968151}"/>
          </ac:picMkLst>
        </pc:picChg>
        <pc:picChg chg="add mod">
          <ac:chgData name="CUMMINS, TADGH" userId="4f36f96b-8b9b-4b9e-aed0-6e2eef7563e2" providerId="ADAL" clId="{6C787C84-B2A4-4966-8E2A-3B93AF0CA89F}" dt="2023-03-24T16:59:18.506" v="293" actId="1076"/>
          <ac:picMkLst>
            <pc:docMk/>
            <pc:sldMk cId="1357910272" sldId="708"/>
            <ac:picMk id="72" creationId="{0A364253-46BF-3827-9C76-7E4358051F60}"/>
          </ac:picMkLst>
        </pc:picChg>
        <pc:picChg chg="add mod">
          <ac:chgData name="CUMMINS, TADGH" userId="4f36f96b-8b9b-4b9e-aed0-6e2eef7563e2" providerId="ADAL" clId="{6C787C84-B2A4-4966-8E2A-3B93AF0CA89F}" dt="2023-03-24T16:59:13.901" v="290" actId="1076"/>
          <ac:picMkLst>
            <pc:docMk/>
            <pc:sldMk cId="1357910272" sldId="708"/>
            <ac:picMk id="79" creationId="{B7DA0723-85C2-0AF2-C2CA-61FA16B006B7}"/>
          </ac:picMkLst>
        </pc:picChg>
        <pc:picChg chg="add mod">
          <ac:chgData name="CUMMINS, TADGH" userId="4f36f96b-8b9b-4b9e-aed0-6e2eef7563e2" providerId="ADAL" clId="{6C787C84-B2A4-4966-8E2A-3B93AF0CA89F}" dt="2023-03-24T16:59:14.882" v="291" actId="1076"/>
          <ac:picMkLst>
            <pc:docMk/>
            <pc:sldMk cId="1357910272" sldId="708"/>
            <ac:picMk id="83" creationId="{D8201530-1BAF-6EF5-5B80-4968E1EAADFB}"/>
          </ac:picMkLst>
        </pc:picChg>
        <pc:picChg chg="add mod">
          <ac:chgData name="CUMMINS, TADGH" userId="4f36f96b-8b9b-4b9e-aed0-6e2eef7563e2" providerId="ADAL" clId="{6C787C84-B2A4-4966-8E2A-3B93AF0CA89F}" dt="2023-03-24T16:59:16.145" v="292" actId="1076"/>
          <ac:picMkLst>
            <pc:docMk/>
            <pc:sldMk cId="1357910272" sldId="708"/>
            <ac:picMk id="87" creationId="{39FAC498-103D-1DA4-10D7-9117B5235A10}"/>
          </ac:picMkLst>
        </pc:picChg>
        <pc:cxnChg chg="add mod">
          <ac:chgData name="CUMMINS, TADGH" userId="4f36f96b-8b9b-4b9e-aed0-6e2eef7563e2" providerId="ADAL" clId="{6C787C84-B2A4-4966-8E2A-3B93AF0CA89F}" dt="2023-03-24T16:46:23.440" v="134" actId="164"/>
          <ac:cxnSpMkLst>
            <pc:docMk/>
            <pc:sldMk cId="1357910272" sldId="708"/>
            <ac:cxnSpMk id="6" creationId="{ADE3736D-5618-99C2-1E8B-5CBDCFD666BA}"/>
          </ac:cxnSpMkLst>
        </pc:cxnChg>
        <pc:cxnChg chg="del mod">
          <ac:chgData name="CUMMINS, TADGH" userId="4f36f96b-8b9b-4b9e-aed0-6e2eef7563e2" providerId="ADAL" clId="{6C787C84-B2A4-4966-8E2A-3B93AF0CA89F}" dt="2023-03-24T16:42:37.396" v="84" actId="478"/>
          <ac:cxnSpMkLst>
            <pc:docMk/>
            <pc:sldMk cId="1357910272" sldId="708"/>
            <ac:cxnSpMk id="10" creationId="{1E2E57F4-57AE-BEBA-8B1A-55FB5D6115BA}"/>
          </ac:cxnSpMkLst>
        </pc:cxnChg>
        <pc:cxnChg chg="del">
          <ac:chgData name="CUMMINS, TADGH" userId="4f36f96b-8b9b-4b9e-aed0-6e2eef7563e2" providerId="ADAL" clId="{6C787C84-B2A4-4966-8E2A-3B93AF0CA89F}" dt="2023-03-24T16:42:37.396" v="84" actId="478"/>
          <ac:cxnSpMkLst>
            <pc:docMk/>
            <pc:sldMk cId="1357910272" sldId="708"/>
            <ac:cxnSpMk id="18" creationId="{E948031E-B383-9F88-AE4E-0F4A768FBC40}"/>
          </ac:cxnSpMkLst>
        </pc:cxnChg>
        <pc:cxnChg chg="add del mod">
          <ac:chgData name="CUMMINS, TADGH" userId="4f36f96b-8b9b-4b9e-aed0-6e2eef7563e2" providerId="ADAL" clId="{6C787C84-B2A4-4966-8E2A-3B93AF0CA89F}" dt="2023-03-24T16:43:36.528" v="111" actId="11529"/>
          <ac:cxnSpMkLst>
            <pc:docMk/>
            <pc:sldMk cId="1357910272" sldId="708"/>
            <ac:cxnSpMk id="20" creationId="{E67C96E8-64E6-A125-48D5-2BC69D599958}"/>
          </ac:cxnSpMkLst>
        </pc:cxnChg>
        <pc:cxnChg chg="del">
          <ac:chgData name="CUMMINS, TADGH" userId="4f36f96b-8b9b-4b9e-aed0-6e2eef7563e2" providerId="ADAL" clId="{6C787C84-B2A4-4966-8E2A-3B93AF0CA89F}" dt="2023-03-24T16:42:37.396" v="84" actId="478"/>
          <ac:cxnSpMkLst>
            <pc:docMk/>
            <pc:sldMk cId="1357910272" sldId="708"/>
            <ac:cxnSpMk id="22" creationId="{3629C30A-8DEC-AFA3-0589-508C321B3637}"/>
          </ac:cxnSpMkLst>
        </pc:cxnChg>
        <pc:cxnChg chg="add mod">
          <ac:chgData name="CUMMINS, TADGH" userId="4f36f96b-8b9b-4b9e-aed0-6e2eef7563e2" providerId="ADAL" clId="{6C787C84-B2A4-4966-8E2A-3B93AF0CA89F}" dt="2023-03-24T16:53:12.117" v="199" actId="164"/>
          <ac:cxnSpMkLst>
            <pc:docMk/>
            <pc:sldMk cId="1357910272" sldId="708"/>
            <ac:cxnSpMk id="30" creationId="{82CB4501-E1DD-6F64-52F8-E9B23258AFA3}"/>
          </ac:cxnSpMkLst>
        </pc:cxnChg>
        <pc:cxnChg chg="add mod">
          <ac:chgData name="CUMMINS, TADGH" userId="4f36f96b-8b9b-4b9e-aed0-6e2eef7563e2" providerId="ADAL" clId="{6C787C84-B2A4-4966-8E2A-3B93AF0CA89F}" dt="2023-03-24T16:53:18.803" v="200" actId="164"/>
          <ac:cxnSpMkLst>
            <pc:docMk/>
            <pc:sldMk cId="1357910272" sldId="708"/>
            <ac:cxnSpMk id="31" creationId="{C4B9F35C-3D97-7668-7B85-7EF30A440310}"/>
          </ac:cxnSpMkLst>
        </pc:cxnChg>
        <pc:cxnChg chg="add mod">
          <ac:chgData name="CUMMINS, TADGH" userId="4f36f96b-8b9b-4b9e-aed0-6e2eef7563e2" providerId="ADAL" clId="{6C787C84-B2A4-4966-8E2A-3B93AF0CA89F}" dt="2023-03-24T16:53:22.845" v="201" actId="164"/>
          <ac:cxnSpMkLst>
            <pc:docMk/>
            <pc:sldMk cId="1357910272" sldId="708"/>
            <ac:cxnSpMk id="32" creationId="{24D4B9A2-E068-F85E-3538-FA32EBE42FD8}"/>
          </ac:cxnSpMkLst>
        </pc:cxnChg>
        <pc:cxnChg chg="add mod">
          <ac:chgData name="CUMMINS, TADGH" userId="4f36f96b-8b9b-4b9e-aed0-6e2eef7563e2" providerId="ADAL" clId="{6C787C84-B2A4-4966-8E2A-3B93AF0CA89F}" dt="2023-03-24T16:53:12.117" v="199" actId="164"/>
          <ac:cxnSpMkLst>
            <pc:docMk/>
            <pc:sldMk cId="1357910272" sldId="708"/>
            <ac:cxnSpMk id="44" creationId="{CACECC3B-4929-A84B-9E14-5C552993E82A}"/>
          </ac:cxnSpMkLst>
        </pc:cxnChg>
        <pc:cxnChg chg="add mod">
          <ac:chgData name="CUMMINS, TADGH" userId="4f36f96b-8b9b-4b9e-aed0-6e2eef7563e2" providerId="ADAL" clId="{6C787C84-B2A4-4966-8E2A-3B93AF0CA89F}" dt="2023-03-24T16:53:12.117" v="199" actId="164"/>
          <ac:cxnSpMkLst>
            <pc:docMk/>
            <pc:sldMk cId="1357910272" sldId="708"/>
            <ac:cxnSpMk id="45" creationId="{DE47D2A6-B0FD-DD86-E9C5-B9F2A10165AC}"/>
          </ac:cxnSpMkLst>
        </pc:cxnChg>
        <pc:cxnChg chg="add del mod">
          <ac:chgData name="CUMMINS, TADGH" userId="4f36f96b-8b9b-4b9e-aed0-6e2eef7563e2" providerId="ADAL" clId="{6C787C84-B2A4-4966-8E2A-3B93AF0CA89F}" dt="2023-03-24T16:52:54.269" v="184" actId="478"/>
          <ac:cxnSpMkLst>
            <pc:docMk/>
            <pc:sldMk cId="1357910272" sldId="708"/>
            <ac:cxnSpMk id="47" creationId="{49E8D937-C141-B335-E74C-4ED09C732789}"/>
          </ac:cxnSpMkLst>
        </pc:cxnChg>
        <pc:cxnChg chg="add mod">
          <ac:chgData name="CUMMINS, TADGH" userId="4f36f96b-8b9b-4b9e-aed0-6e2eef7563e2" providerId="ADAL" clId="{6C787C84-B2A4-4966-8E2A-3B93AF0CA89F}" dt="2023-03-24T16:53:12.117" v="199" actId="164"/>
          <ac:cxnSpMkLst>
            <pc:docMk/>
            <pc:sldMk cId="1357910272" sldId="708"/>
            <ac:cxnSpMk id="51" creationId="{496B7C94-F01E-073E-99D5-E067E8005FFC}"/>
          </ac:cxnSpMkLst>
        </pc:cxnChg>
        <pc:cxnChg chg="mod topLvl">
          <ac:chgData name="CUMMINS, TADGH" userId="4f36f96b-8b9b-4b9e-aed0-6e2eef7563e2" providerId="ADAL" clId="{6C787C84-B2A4-4966-8E2A-3B93AF0CA89F}" dt="2023-03-24T16:57:00.063" v="239" actId="1582"/>
          <ac:cxnSpMkLst>
            <pc:docMk/>
            <pc:sldMk cId="1357910272" sldId="708"/>
            <ac:cxnSpMk id="56" creationId="{76EEFF94-5E9E-017B-36B2-EA532F0F5C78}"/>
          </ac:cxnSpMkLst>
        </pc:cxnChg>
        <pc:cxnChg chg="del mod">
          <ac:chgData name="CUMMINS, TADGH" userId="4f36f96b-8b9b-4b9e-aed0-6e2eef7563e2" providerId="ADAL" clId="{6C787C84-B2A4-4966-8E2A-3B93AF0CA89F}" dt="2023-03-24T16:53:49.247" v="205" actId="478"/>
          <ac:cxnSpMkLst>
            <pc:docMk/>
            <pc:sldMk cId="1357910272" sldId="708"/>
            <ac:cxnSpMk id="57" creationId="{63F680FC-0C75-ECD0-443C-FE683E8EE252}"/>
          </ac:cxnSpMkLst>
        </pc:cxnChg>
        <pc:cxnChg chg="del mod">
          <ac:chgData name="CUMMINS, TADGH" userId="4f36f96b-8b9b-4b9e-aed0-6e2eef7563e2" providerId="ADAL" clId="{6C787C84-B2A4-4966-8E2A-3B93AF0CA89F}" dt="2023-03-24T16:53:52.607" v="206" actId="478"/>
          <ac:cxnSpMkLst>
            <pc:docMk/>
            <pc:sldMk cId="1357910272" sldId="708"/>
            <ac:cxnSpMk id="58" creationId="{525FC8E8-13AF-E328-B790-048855DF47C3}"/>
          </ac:cxnSpMkLst>
        </pc:cxnChg>
        <pc:cxnChg chg="del mod topLvl">
          <ac:chgData name="CUMMINS, TADGH" userId="4f36f96b-8b9b-4b9e-aed0-6e2eef7563e2" providerId="ADAL" clId="{6C787C84-B2A4-4966-8E2A-3B93AF0CA89F}" dt="2023-03-24T16:53:57.897" v="209" actId="478"/>
          <ac:cxnSpMkLst>
            <pc:docMk/>
            <pc:sldMk cId="1357910272" sldId="708"/>
            <ac:cxnSpMk id="59" creationId="{9F82A4D8-936D-21D1-2866-020C2675630C}"/>
          </ac:cxnSpMkLst>
        </pc:cxnChg>
        <pc:cxnChg chg="add mod">
          <ac:chgData name="CUMMINS, TADGH" userId="4f36f96b-8b9b-4b9e-aed0-6e2eef7563e2" providerId="ADAL" clId="{6C787C84-B2A4-4966-8E2A-3B93AF0CA89F}" dt="2023-03-24T16:57:33.733" v="247" actId="164"/>
          <ac:cxnSpMkLst>
            <pc:docMk/>
            <pc:sldMk cId="1357910272" sldId="708"/>
            <ac:cxnSpMk id="63" creationId="{B2A5A93D-4E74-6C6D-E5EA-3661AFA45313}"/>
          </ac:cxnSpMkLst>
        </pc:cxnChg>
        <pc:cxnChg chg="mod">
          <ac:chgData name="CUMMINS, TADGH" userId="4f36f96b-8b9b-4b9e-aed0-6e2eef7563e2" providerId="ADAL" clId="{6C787C84-B2A4-4966-8E2A-3B93AF0CA89F}" dt="2023-03-24T16:58:19.260" v="260"/>
          <ac:cxnSpMkLst>
            <pc:docMk/>
            <pc:sldMk cId="1357910272" sldId="708"/>
            <ac:cxnSpMk id="69" creationId="{4E4ABB02-E0EF-BFCF-99D9-27A1F29ABDAB}"/>
          </ac:cxnSpMkLst>
        </pc:cxnChg>
        <pc:cxnChg chg="mod">
          <ac:chgData name="CUMMINS, TADGH" userId="4f36f96b-8b9b-4b9e-aed0-6e2eef7563e2" providerId="ADAL" clId="{6C787C84-B2A4-4966-8E2A-3B93AF0CA89F}" dt="2023-03-24T16:58:19.260" v="260"/>
          <ac:cxnSpMkLst>
            <pc:docMk/>
            <pc:sldMk cId="1357910272" sldId="708"/>
            <ac:cxnSpMk id="70" creationId="{ABE45D4C-5F69-82AB-6139-A73789D557DF}"/>
          </ac:cxnSpMkLst>
        </pc:cxnChg>
        <pc:cxnChg chg="mod">
          <ac:chgData name="CUMMINS, TADGH" userId="4f36f96b-8b9b-4b9e-aed0-6e2eef7563e2" providerId="ADAL" clId="{6C787C84-B2A4-4966-8E2A-3B93AF0CA89F}" dt="2023-03-24T16:58:30.428" v="265"/>
          <ac:cxnSpMkLst>
            <pc:docMk/>
            <pc:sldMk cId="1357910272" sldId="708"/>
            <ac:cxnSpMk id="74" creationId="{CD97AA42-090D-CC5F-1B46-A9AF04BC3DCD}"/>
          </ac:cxnSpMkLst>
        </pc:cxnChg>
        <pc:cxnChg chg="mod">
          <ac:chgData name="CUMMINS, TADGH" userId="4f36f96b-8b9b-4b9e-aed0-6e2eef7563e2" providerId="ADAL" clId="{6C787C84-B2A4-4966-8E2A-3B93AF0CA89F}" dt="2023-03-24T16:58:36.720" v="271"/>
          <ac:cxnSpMkLst>
            <pc:docMk/>
            <pc:sldMk cId="1357910272" sldId="708"/>
            <ac:cxnSpMk id="77" creationId="{C0149CD2-61D7-FA24-6952-B206158B425B}"/>
          </ac:cxnSpMkLst>
        </pc:cxnChg>
        <pc:cxnChg chg="mod">
          <ac:chgData name="CUMMINS, TADGH" userId="4f36f96b-8b9b-4b9e-aed0-6e2eef7563e2" providerId="ADAL" clId="{6C787C84-B2A4-4966-8E2A-3B93AF0CA89F}" dt="2023-03-24T16:58:49.955" v="278"/>
          <ac:cxnSpMkLst>
            <pc:docMk/>
            <pc:sldMk cId="1357910272" sldId="708"/>
            <ac:cxnSpMk id="81" creationId="{DB2769BF-FF48-4A71-32C3-63E98A6F7F2E}"/>
          </ac:cxnSpMkLst>
        </pc:cxnChg>
        <pc:cxnChg chg="mod">
          <ac:chgData name="CUMMINS, TADGH" userId="4f36f96b-8b9b-4b9e-aed0-6e2eef7563e2" providerId="ADAL" clId="{6C787C84-B2A4-4966-8E2A-3B93AF0CA89F}" dt="2023-03-24T16:59:01.042" v="283"/>
          <ac:cxnSpMkLst>
            <pc:docMk/>
            <pc:sldMk cId="1357910272" sldId="708"/>
            <ac:cxnSpMk id="85" creationId="{8F79D393-DC0C-48FD-C14F-C2DFBE64AE48}"/>
          </ac:cxnSpMkLst>
        </pc:cxnChg>
      </pc:sldChg>
    </pc:docChg>
  </pc:docChgLst>
  <pc:docChgLst>
    <pc:chgData name="CUMMINS, TADGH" userId="4f36f96b-8b9b-4b9e-aed0-6e2eef7563e2" providerId="ADAL" clId="{D55D2A86-74A4-41D4-B865-FBAF91C3D2AC}"/>
    <pc:docChg chg="undo redo custSel delSld modSld">
      <pc:chgData name="CUMMINS, TADGH" userId="4f36f96b-8b9b-4b9e-aed0-6e2eef7563e2" providerId="ADAL" clId="{D55D2A86-74A4-41D4-B865-FBAF91C3D2AC}" dt="2022-07-05T17:25:32.639" v="463" actId="20577"/>
      <pc:docMkLst>
        <pc:docMk/>
      </pc:docMkLst>
      <pc:sldChg chg="del">
        <pc:chgData name="CUMMINS, TADGH" userId="4f36f96b-8b9b-4b9e-aed0-6e2eef7563e2" providerId="ADAL" clId="{D55D2A86-74A4-41D4-B865-FBAF91C3D2AC}" dt="2022-07-05T16:33:42.407" v="1" actId="47"/>
        <pc:sldMkLst>
          <pc:docMk/>
          <pc:sldMk cId="0" sldId="260"/>
        </pc:sldMkLst>
      </pc:sldChg>
      <pc:sldChg chg="addSp delSp modSp mod">
        <pc:chgData name="CUMMINS, TADGH" userId="4f36f96b-8b9b-4b9e-aed0-6e2eef7563e2" providerId="ADAL" clId="{D55D2A86-74A4-41D4-B865-FBAF91C3D2AC}" dt="2022-07-05T17:25:32.639" v="463" actId="20577"/>
        <pc:sldMkLst>
          <pc:docMk/>
          <pc:sldMk cId="0" sldId="261"/>
        </pc:sldMkLst>
        <pc:spChg chg="del">
          <ac:chgData name="CUMMINS, TADGH" userId="4f36f96b-8b9b-4b9e-aed0-6e2eef7563e2" providerId="ADAL" clId="{D55D2A86-74A4-41D4-B865-FBAF91C3D2AC}" dt="2022-07-05T16:33:51.133" v="2" actId="478"/>
          <ac:spMkLst>
            <pc:docMk/>
            <pc:sldMk cId="0" sldId="261"/>
            <ac:spMk id="2" creationId="{00000000-0000-0000-0000-000000000000}"/>
          </ac:spMkLst>
        </pc:spChg>
        <pc:spChg chg="del">
          <ac:chgData name="CUMMINS, TADGH" userId="4f36f96b-8b9b-4b9e-aed0-6e2eef7563e2" providerId="ADAL" clId="{D55D2A86-74A4-41D4-B865-FBAF91C3D2AC}" dt="2022-07-05T16:33:57.052" v="4" actId="478"/>
          <ac:spMkLst>
            <pc:docMk/>
            <pc:sldMk cId="0" sldId="261"/>
            <ac:spMk id="3" creationId="{00000000-0000-0000-0000-000000000000}"/>
          </ac:spMkLst>
        </pc:spChg>
        <pc:spChg chg="del">
          <ac:chgData name="CUMMINS, TADGH" userId="4f36f96b-8b9b-4b9e-aed0-6e2eef7563e2" providerId="ADAL" clId="{D55D2A86-74A4-41D4-B865-FBAF91C3D2AC}" dt="2022-07-05T16:33:36.761" v="0" actId="478"/>
          <ac:spMkLst>
            <pc:docMk/>
            <pc:sldMk cId="0" sldId="261"/>
            <ac:spMk id="5" creationId="{7A234F4C-2D39-50A2-4D2F-BDFC4F652B5E}"/>
          </ac:spMkLst>
        </pc:spChg>
        <pc:spChg chg="add del mod">
          <ac:chgData name="CUMMINS, TADGH" userId="4f36f96b-8b9b-4b9e-aed0-6e2eef7563e2" providerId="ADAL" clId="{D55D2A86-74A4-41D4-B865-FBAF91C3D2AC}" dt="2022-07-05T16:33:55.344" v="3" actId="478"/>
          <ac:spMkLst>
            <pc:docMk/>
            <pc:sldMk cId="0" sldId="261"/>
            <ac:spMk id="7" creationId="{D630878C-E50D-4CBC-9AEE-5EBCE97C87E2}"/>
          </ac:spMkLst>
        </pc:spChg>
        <pc:spChg chg="add del mod">
          <ac:chgData name="CUMMINS, TADGH" userId="4f36f96b-8b9b-4b9e-aed0-6e2eef7563e2" providerId="ADAL" clId="{D55D2A86-74A4-41D4-B865-FBAF91C3D2AC}" dt="2022-07-05T16:34:03.566" v="5" actId="478"/>
          <ac:spMkLst>
            <pc:docMk/>
            <pc:sldMk cId="0" sldId="261"/>
            <ac:spMk id="9" creationId="{AF39E5BC-8375-42FD-9BEB-D4DFE725E42F}"/>
          </ac:spMkLst>
        </pc:spChg>
        <pc:spChg chg="add mod">
          <ac:chgData name="CUMMINS, TADGH" userId="4f36f96b-8b9b-4b9e-aed0-6e2eef7563e2" providerId="ADAL" clId="{D55D2A86-74A4-41D4-B865-FBAF91C3D2AC}" dt="2022-07-05T17:25:32.639" v="463" actId="20577"/>
          <ac:spMkLst>
            <pc:docMk/>
            <pc:sldMk cId="0" sldId="261"/>
            <ac:spMk id="10" creationId="{DF2819ED-92C1-4BD8-9785-6E8BC9C2371C}"/>
          </ac:spMkLst>
        </pc:spChg>
        <pc:spChg chg="add mod">
          <ac:chgData name="CUMMINS, TADGH" userId="4f36f96b-8b9b-4b9e-aed0-6e2eef7563e2" providerId="ADAL" clId="{D55D2A86-74A4-41D4-B865-FBAF91C3D2AC}" dt="2022-07-05T17:23:30.534" v="450" actId="1076"/>
          <ac:spMkLst>
            <pc:docMk/>
            <pc:sldMk cId="0" sldId="261"/>
            <ac:spMk id="13" creationId="{A6AAC473-A2C5-4614-9E9B-EF772FD225BE}"/>
          </ac:spMkLst>
        </pc:spChg>
        <pc:spChg chg="add del mod">
          <ac:chgData name="CUMMINS, TADGH" userId="4f36f96b-8b9b-4b9e-aed0-6e2eef7563e2" providerId="ADAL" clId="{D55D2A86-74A4-41D4-B865-FBAF91C3D2AC}" dt="2022-07-05T16:47:43.681" v="227" actId="478"/>
          <ac:spMkLst>
            <pc:docMk/>
            <pc:sldMk cId="0" sldId="261"/>
            <ac:spMk id="14" creationId="{449D0EC4-B660-4571-B99E-2B12B903812A}"/>
          </ac:spMkLst>
        </pc:spChg>
        <pc:spChg chg="add del mod">
          <ac:chgData name="CUMMINS, TADGH" userId="4f36f96b-8b9b-4b9e-aed0-6e2eef7563e2" providerId="ADAL" clId="{D55D2A86-74A4-41D4-B865-FBAF91C3D2AC}" dt="2022-07-05T16:48:30.510" v="231" actId="478"/>
          <ac:spMkLst>
            <pc:docMk/>
            <pc:sldMk cId="0" sldId="261"/>
            <ac:spMk id="15" creationId="{3560074C-117B-45B5-BA63-0A710FDD5D77}"/>
          </ac:spMkLst>
        </pc:spChg>
        <pc:spChg chg="add del mod">
          <ac:chgData name="CUMMINS, TADGH" userId="4f36f96b-8b9b-4b9e-aed0-6e2eef7563e2" providerId="ADAL" clId="{D55D2A86-74A4-41D4-B865-FBAF91C3D2AC}" dt="2022-07-05T16:49:03.424" v="237" actId="478"/>
          <ac:spMkLst>
            <pc:docMk/>
            <pc:sldMk cId="0" sldId="261"/>
            <ac:spMk id="16" creationId="{5B3EAEC1-19F9-475F-8606-7FE5816F8BE1}"/>
          </ac:spMkLst>
        </pc:spChg>
        <pc:spChg chg="add mod">
          <ac:chgData name="CUMMINS, TADGH" userId="4f36f96b-8b9b-4b9e-aed0-6e2eef7563e2" providerId="ADAL" clId="{D55D2A86-74A4-41D4-B865-FBAF91C3D2AC}" dt="2022-07-05T17:23:40.762" v="455" actId="1076"/>
          <ac:spMkLst>
            <pc:docMk/>
            <pc:sldMk cId="0" sldId="261"/>
            <ac:spMk id="17" creationId="{B58B966B-DF32-427E-8FCE-0C47A8FEAA81}"/>
          </ac:spMkLst>
        </pc:spChg>
        <pc:spChg chg="add del mod">
          <ac:chgData name="CUMMINS, TADGH" userId="4f36f96b-8b9b-4b9e-aed0-6e2eef7563e2" providerId="ADAL" clId="{D55D2A86-74A4-41D4-B865-FBAF91C3D2AC}" dt="2022-07-05T17:22:13.399" v="432" actId="478"/>
          <ac:spMkLst>
            <pc:docMk/>
            <pc:sldMk cId="0" sldId="261"/>
            <ac:spMk id="18" creationId="{4D474533-93E1-4556-8FD3-C5E368E3147A}"/>
          </ac:spMkLst>
        </pc:spChg>
        <pc:spChg chg="add mod">
          <ac:chgData name="CUMMINS, TADGH" userId="4f36f96b-8b9b-4b9e-aed0-6e2eef7563e2" providerId="ADAL" clId="{D55D2A86-74A4-41D4-B865-FBAF91C3D2AC}" dt="2022-07-05T17:23:34.455" v="452" actId="1076"/>
          <ac:spMkLst>
            <pc:docMk/>
            <pc:sldMk cId="0" sldId="261"/>
            <ac:spMk id="22" creationId="{7D8DC0C3-6217-4B96-BAF5-53077DB10A03}"/>
          </ac:spMkLst>
        </pc:spChg>
        <pc:graphicFrameChg chg="add mod">
          <ac:chgData name="CUMMINS, TADGH" userId="4f36f96b-8b9b-4b9e-aed0-6e2eef7563e2" providerId="ADAL" clId="{D55D2A86-74A4-41D4-B865-FBAF91C3D2AC}" dt="2022-07-05T17:21:49.248" v="422"/>
          <ac:graphicFrameMkLst>
            <pc:docMk/>
            <pc:sldMk cId="0" sldId="261"/>
            <ac:graphicFrameMk id="19" creationId="{BBA1902B-F5AB-4AB5-A7F0-36D51A7657AA}"/>
          </ac:graphicFrameMkLst>
        </pc:graphicFrameChg>
        <pc:graphicFrameChg chg="add mod">
          <ac:chgData name="CUMMINS, TADGH" userId="4f36f96b-8b9b-4b9e-aed0-6e2eef7563e2" providerId="ADAL" clId="{D55D2A86-74A4-41D4-B865-FBAF91C3D2AC}" dt="2022-07-05T17:21:53.035" v="425"/>
          <ac:graphicFrameMkLst>
            <pc:docMk/>
            <pc:sldMk cId="0" sldId="261"/>
            <ac:graphicFrameMk id="20" creationId="{BBA1902B-F5AB-4AB5-A7F0-36D51A7657AA}"/>
          </ac:graphicFrameMkLst>
        </pc:graphicFrameChg>
        <pc:picChg chg="add mod">
          <ac:chgData name="CUMMINS, TADGH" userId="4f36f96b-8b9b-4b9e-aed0-6e2eef7563e2" providerId="ADAL" clId="{D55D2A86-74A4-41D4-B865-FBAF91C3D2AC}" dt="2022-07-05T17:24:39.682" v="461" actId="1076"/>
          <ac:picMkLst>
            <pc:docMk/>
            <pc:sldMk cId="0" sldId="261"/>
            <ac:picMk id="11" creationId="{A0A18D6A-8CC3-47F0-8E5A-A61D6954A8C1}"/>
          </ac:picMkLst>
        </pc:picChg>
        <pc:picChg chg="add mod">
          <ac:chgData name="CUMMINS, TADGH" userId="4f36f96b-8b9b-4b9e-aed0-6e2eef7563e2" providerId="ADAL" clId="{D55D2A86-74A4-41D4-B865-FBAF91C3D2AC}" dt="2022-07-05T17:24:33.199" v="459" actId="1076"/>
          <ac:picMkLst>
            <pc:docMk/>
            <pc:sldMk cId="0" sldId="261"/>
            <ac:picMk id="12" creationId="{934E4C7D-AB5E-4DC7-AA46-5C8A96D05297}"/>
          </ac:picMkLst>
        </pc:picChg>
        <pc:picChg chg="add mod">
          <ac:chgData name="CUMMINS, TADGH" userId="4f36f96b-8b9b-4b9e-aed0-6e2eef7563e2" providerId="ADAL" clId="{D55D2A86-74A4-41D4-B865-FBAF91C3D2AC}" dt="2022-07-05T17:24:35.935" v="460" actId="1076"/>
          <ac:picMkLst>
            <pc:docMk/>
            <pc:sldMk cId="0" sldId="261"/>
            <ac:picMk id="21" creationId="{818EC780-5D5F-4CF4-9E3D-4E30F2CE4712}"/>
          </ac:picMkLst>
        </pc:picChg>
      </pc:sldChg>
    </pc:docChg>
  </pc:docChgLst>
  <pc:docChgLst>
    <pc:chgData name="CUMMINS, TADGH" userId="4f36f96b-8b9b-4b9e-aed0-6e2eef7563e2" providerId="ADAL" clId="{804A083D-3424-4903-8E99-128E38F0DB2D}"/>
    <pc:docChg chg="undo custSel addSld delSld modSld sldOrd modMainMaster">
      <pc:chgData name="CUMMINS, TADGH" userId="4f36f96b-8b9b-4b9e-aed0-6e2eef7563e2" providerId="ADAL" clId="{804A083D-3424-4903-8E99-128E38F0DB2D}" dt="2022-09-22T08:24:55.020" v="3722" actId="20577"/>
      <pc:docMkLst>
        <pc:docMk/>
      </pc:docMkLst>
      <pc:sldChg chg="addSp modSp mod">
        <pc:chgData name="CUMMINS, TADGH" userId="4f36f96b-8b9b-4b9e-aed0-6e2eef7563e2" providerId="ADAL" clId="{804A083D-3424-4903-8E99-128E38F0DB2D}" dt="2022-09-20T17:04:36.295" v="3602" actId="167"/>
        <pc:sldMkLst>
          <pc:docMk/>
          <pc:sldMk cId="1527499484" sldId="282"/>
        </pc:sldMkLst>
        <pc:spChg chg="add mod ord">
          <ac:chgData name="CUMMINS, TADGH" userId="4f36f96b-8b9b-4b9e-aed0-6e2eef7563e2" providerId="ADAL" clId="{804A083D-3424-4903-8E99-128E38F0DB2D}" dt="2022-09-20T17:04:36.295" v="3602" actId="167"/>
          <ac:spMkLst>
            <pc:docMk/>
            <pc:sldMk cId="1527499484" sldId="282"/>
            <ac:spMk id="2" creationId="{895A72D5-B4F8-4D27-81F4-7ED273F25A34}"/>
          </ac:spMkLst>
        </pc:spChg>
        <pc:spChg chg="mod">
          <ac:chgData name="CUMMINS, TADGH" userId="4f36f96b-8b9b-4b9e-aed0-6e2eef7563e2" providerId="ADAL" clId="{804A083D-3424-4903-8E99-128E38F0DB2D}" dt="2022-09-20T16:26:00.386" v="3574" actId="113"/>
          <ac:spMkLst>
            <pc:docMk/>
            <pc:sldMk cId="1527499484" sldId="282"/>
            <ac:spMk id="13" creationId="{6CE56B7E-23F3-4196-B088-4C6DEB55E7BE}"/>
          </ac:spMkLst>
        </pc:spChg>
      </pc:sldChg>
      <pc:sldChg chg="addSp modSp mod">
        <pc:chgData name="CUMMINS, TADGH" userId="4f36f96b-8b9b-4b9e-aed0-6e2eef7563e2" providerId="ADAL" clId="{804A083D-3424-4903-8E99-128E38F0DB2D}" dt="2022-09-20T18:06:59.902" v="3665" actId="167"/>
        <pc:sldMkLst>
          <pc:docMk/>
          <pc:sldMk cId="2721485373" sldId="681"/>
        </pc:sldMkLst>
        <pc:spChg chg="add mod ord">
          <ac:chgData name="CUMMINS, TADGH" userId="4f36f96b-8b9b-4b9e-aed0-6e2eef7563e2" providerId="ADAL" clId="{804A083D-3424-4903-8E99-128E38F0DB2D}" dt="2022-09-20T18:06:59.902" v="3665" actId="167"/>
          <ac:spMkLst>
            <pc:docMk/>
            <pc:sldMk cId="2721485373" sldId="681"/>
            <ac:spMk id="5" creationId="{14F1551B-2BDA-4811-8116-751EA5C87790}"/>
          </ac:spMkLst>
        </pc:spChg>
      </pc:sldChg>
      <pc:sldChg chg="addSp delSp modSp mod setBg">
        <pc:chgData name="CUMMINS, TADGH" userId="4f36f96b-8b9b-4b9e-aed0-6e2eef7563e2" providerId="ADAL" clId="{804A083D-3424-4903-8E99-128E38F0DB2D}" dt="2022-09-22T08:24:55.020" v="3722" actId="20577"/>
        <pc:sldMkLst>
          <pc:docMk/>
          <pc:sldMk cId="960023175" sldId="688"/>
        </pc:sldMkLst>
        <pc:spChg chg="mod ord">
          <ac:chgData name="CUMMINS, TADGH" userId="4f36f96b-8b9b-4b9e-aed0-6e2eef7563e2" providerId="ADAL" clId="{804A083D-3424-4903-8E99-128E38F0DB2D}" dt="2022-09-22T08:23:00.851" v="3709" actId="26606"/>
          <ac:spMkLst>
            <pc:docMk/>
            <pc:sldMk cId="960023175" sldId="688"/>
            <ac:spMk id="4" creationId="{8127A9F1-58E5-4AD3-8CBD-00CC20668C41}"/>
          </ac:spMkLst>
        </pc:spChg>
        <pc:spChg chg="mod ord">
          <ac:chgData name="CUMMINS, TADGH" userId="4f36f96b-8b9b-4b9e-aed0-6e2eef7563e2" providerId="ADAL" clId="{804A083D-3424-4903-8E99-128E38F0DB2D}" dt="2022-09-22T08:24:55.020" v="3722" actId="20577"/>
          <ac:spMkLst>
            <pc:docMk/>
            <pc:sldMk cId="960023175" sldId="688"/>
            <ac:spMk id="5" creationId="{8A9ADAF1-A724-4849-8FBC-A48306800313}"/>
          </ac:spMkLst>
        </pc:spChg>
        <pc:spChg chg="mod">
          <ac:chgData name="CUMMINS, TADGH" userId="4f36f96b-8b9b-4b9e-aed0-6e2eef7563e2" providerId="ADAL" clId="{804A083D-3424-4903-8E99-128E38F0DB2D}" dt="2022-09-22T08:24:04.028" v="3712" actId="1076"/>
          <ac:spMkLst>
            <pc:docMk/>
            <pc:sldMk cId="960023175" sldId="688"/>
            <ac:spMk id="6" creationId="{CD28CF2B-8B3A-473A-AFEA-A1F26DD257AF}"/>
          </ac:spMkLst>
        </pc:spChg>
        <pc:spChg chg="add">
          <ac:chgData name="CUMMINS, TADGH" userId="4f36f96b-8b9b-4b9e-aed0-6e2eef7563e2" providerId="ADAL" clId="{804A083D-3424-4903-8E99-128E38F0DB2D}" dt="2022-09-22T08:23:00.851" v="3709" actId="26606"/>
          <ac:spMkLst>
            <pc:docMk/>
            <pc:sldMk cId="960023175" sldId="688"/>
            <ac:spMk id="1033" creationId="{2172A0AC-3DCE-4672-BCAF-28FEF91F6020}"/>
          </ac:spMkLst>
        </pc:spChg>
        <pc:spChg chg="add">
          <ac:chgData name="CUMMINS, TADGH" userId="4f36f96b-8b9b-4b9e-aed0-6e2eef7563e2" providerId="ADAL" clId="{804A083D-3424-4903-8E99-128E38F0DB2D}" dt="2022-09-22T08:23:00.851" v="3709" actId="26606"/>
          <ac:spMkLst>
            <pc:docMk/>
            <pc:sldMk cId="960023175" sldId="688"/>
            <ac:spMk id="1035" creationId="{AE6F1C77-EDC9-4C5F-8C1C-62DD46BDA3C3}"/>
          </ac:spMkLst>
        </pc:spChg>
        <pc:picChg chg="del mod">
          <ac:chgData name="CUMMINS, TADGH" userId="4f36f96b-8b9b-4b9e-aed0-6e2eef7563e2" providerId="ADAL" clId="{804A083D-3424-4903-8E99-128E38F0DB2D}" dt="2022-09-22T08:22:19.531" v="3701" actId="478"/>
          <ac:picMkLst>
            <pc:docMk/>
            <pc:sldMk cId="960023175" sldId="688"/>
            <ac:picMk id="7" creationId="{AB0FB38B-44B8-4ABD-957E-3CAC8C0DDCEC}"/>
          </ac:picMkLst>
        </pc:picChg>
        <pc:picChg chg="add mod">
          <ac:chgData name="CUMMINS, TADGH" userId="4f36f96b-8b9b-4b9e-aed0-6e2eef7563e2" providerId="ADAL" clId="{804A083D-3424-4903-8E99-128E38F0DB2D}" dt="2022-09-22T08:24:13.005" v="3715" actId="1076"/>
          <ac:picMkLst>
            <pc:docMk/>
            <pc:sldMk cId="960023175" sldId="688"/>
            <ac:picMk id="1026" creationId="{9D08651D-3605-4A8C-80AF-C2CCDE76F9E0}"/>
          </ac:picMkLst>
        </pc:picChg>
        <pc:picChg chg="add mod">
          <ac:chgData name="CUMMINS, TADGH" userId="4f36f96b-8b9b-4b9e-aed0-6e2eef7563e2" providerId="ADAL" clId="{804A083D-3424-4903-8E99-128E38F0DB2D}" dt="2022-09-22T08:23:00.851" v="3709" actId="26606"/>
          <ac:picMkLst>
            <pc:docMk/>
            <pc:sldMk cId="960023175" sldId="688"/>
            <ac:picMk id="1028" creationId="{A1339350-F5D7-4E32-916F-67B4B5237E31}"/>
          </ac:picMkLst>
        </pc:picChg>
      </pc:sldChg>
      <pc:sldChg chg="modSp">
        <pc:chgData name="CUMMINS, TADGH" userId="4f36f96b-8b9b-4b9e-aed0-6e2eef7563e2" providerId="ADAL" clId="{804A083D-3424-4903-8E99-128E38F0DB2D}" dt="2022-09-22T08:15:16.878" v="3689" actId="113"/>
        <pc:sldMkLst>
          <pc:docMk/>
          <pc:sldMk cId="1988973187" sldId="692"/>
        </pc:sldMkLst>
        <pc:spChg chg="mod">
          <ac:chgData name="CUMMINS, TADGH" userId="4f36f96b-8b9b-4b9e-aed0-6e2eef7563e2" providerId="ADAL" clId="{804A083D-3424-4903-8E99-128E38F0DB2D}" dt="2022-09-22T08:15:16.878" v="3689" actId="113"/>
          <ac:spMkLst>
            <pc:docMk/>
            <pc:sldMk cId="1988973187" sldId="692"/>
            <ac:spMk id="10" creationId="{DE56DB6E-A426-467A-A611-C205A564875B}"/>
          </ac:spMkLst>
        </pc:spChg>
      </pc:sldChg>
      <pc:sldChg chg="modSp mod">
        <pc:chgData name="CUMMINS, TADGH" userId="4f36f96b-8b9b-4b9e-aed0-6e2eef7563e2" providerId="ADAL" clId="{804A083D-3424-4903-8E99-128E38F0DB2D}" dt="2022-09-20T17:59:37.328" v="3605" actId="20577"/>
        <pc:sldMkLst>
          <pc:docMk/>
          <pc:sldMk cId="2959863033" sldId="693"/>
        </pc:sldMkLst>
        <pc:spChg chg="mod">
          <ac:chgData name="CUMMINS, TADGH" userId="4f36f96b-8b9b-4b9e-aed0-6e2eef7563e2" providerId="ADAL" clId="{804A083D-3424-4903-8E99-128E38F0DB2D}" dt="2022-09-20T17:59:37.328" v="3605" actId="20577"/>
          <ac:spMkLst>
            <pc:docMk/>
            <pc:sldMk cId="2959863033" sldId="693"/>
            <ac:spMk id="6" creationId="{84EC46FE-676F-42A9-9A86-426E2581E319}"/>
          </ac:spMkLst>
        </pc:spChg>
      </pc:sldChg>
      <pc:sldChg chg="addSp delSp modSp mod">
        <pc:chgData name="CUMMINS, TADGH" userId="4f36f96b-8b9b-4b9e-aed0-6e2eef7563e2" providerId="ADAL" clId="{804A083D-3424-4903-8E99-128E38F0DB2D}" dt="2022-09-20T11:11:21.983" v="2754" actId="1076"/>
        <pc:sldMkLst>
          <pc:docMk/>
          <pc:sldMk cId="1172188707" sldId="694"/>
        </pc:sldMkLst>
        <pc:spChg chg="mod">
          <ac:chgData name="CUMMINS, TADGH" userId="4f36f96b-8b9b-4b9e-aed0-6e2eef7563e2" providerId="ADAL" clId="{804A083D-3424-4903-8E99-128E38F0DB2D}" dt="2022-09-20T11:10:55.445" v="2747" actId="1076"/>
          <ac:spMkLst>
            <pc:docMk/>
            <pc:sldMk cId="1172188707" sldId="694"/>
            <ac:spMk id="5" creationId="{7978379D-EF5A-429F-9A45-44B6D86907BE}"/>
          </ac:spMkLst>
        </pc:spChg>
        <pc:graphicFrameChg chg="add del mod">
          <ac:chgData name="CUMMINS, TADGH" userId="4f36f96b-8b9b-4b9e-aed0-6e2eef7563e2" providerId="ADAL" clId="{804A083D-3424-4903-8E99-128E38F0DB2D}" dt="2022-09-20T11:10:33.330" v="2741"/>
          <ac:graphicFrameMkLst>
            <pc:docMk/>
            <pc:sldMk cId="1172188707" sldId="694"/>
            <ac:graphicFrameMk id="2" creationId="{0AD92C8B-FCEC-43EF-ACB2-DFB7C8741CBF}"/>
          </ac:graphicFrameMkLst>
        </pc:graphicFrameChg>
        <pc:picChg chg="add mod modCrop">
          <ac:chgData name="CUMMINS, TADGH" userId="4f36f96b-8b9b-4b9e-aed0-6e2eef7563e2" providerId="ADAL" clId="{804A083D-3424-4903-8E99-128E38F0DB2D}" dt="2022-09-20T11:11:21.983" v="2754" actId="1076"/>
          <ac:picMkLst>
            <pc:docMk/>
            <pc:sldMk cId="1172188707" sldId="694"/>
            <ac:picMk id="6" creationId="{542C5A55-0BDB-4EE9-B14C-A315E605F0E9}"/>
          </ac:picMkLst>
        </pc:picChg>
      </pc:sldChg>
      <pc:sldChg chg="addSp modSp mod">
        <pc:chgData name="CUMMINS, TADGH" userId="4f36f96b-8b9b-4b9e-aed0-6e2eef7563e2" providerId="ADAL" clId="{804A083D-3424-4903-8E99-128E38F0DB2D}" dt="2022-09-20T11:38:24.235" v="3500" actId="20577"/>
        <pc:sldMkLst>
          <pc:docMk/>
          <pc:sldMk cId="2954483196" sldId="695"/>
        </pc:sldMkLst>
        <pc:spChg chg="mod">
          <ac:chgData name="CUMMINS, TADGH" userId="4f36f96b-8b9b-4b9e-aed0-6e2eef7563e2" providerId="ADAL" clId="{804A083D-3424-4903-8E99-128E38F0DB2D}" dt="2022-09-20T11:34:06.314" v="3302" actId="1076"/>
          <ac:spMkLst>
            <pc:docMk/>
            <pc:sldMk cId="2954483196" sldId="695"/>
            <ac:spMk id="6" creationId="{BE13D8A4-F678-4533-95B2-5729017CDF57}"/>
          </ac:spMkLst>
        </pc:spChg>
        <pc:spChg chg="add mod">
          <ac:chgData name="CUMMINS, TADGH" userId="4f36f96b-8b9b-4b9e-aed0-6e2eef7563e2" providerId="ADAL" clId="{804A083D-3424-4903-8E99-128E38F0DB2D}" dt="2022-09-20T11:38:24.235" v="3500" actId="20577"/>
          <ac:spMkLst>
            <pc:docMk/>
            <pc:sldMk cId="2954483196" sldId="695"/>
            <ac:spMk id="7" creationId="{5D48E673-BBA9-44CF-9BD4-825721191661}"/>
          </ac:spMkLst>
        </pc:spChg>
        <pc:picChg chg="mod ord">
          <ac:chgData name="CUMMINS, TADGH" userId="4f36f96b-8b9b-4b9e-aed0-6e2eef7563e2" providerId="ADAL" clId="{804A083D-3424-4903-8E99-128E38F0DB2D}" dt="2022-09-14T11:13:53.946" v="44" actId="167"/>
          <ac:picMkLst>
            <pc:docMk/>
            <pc:sldMk cId="2954483196" sldId="695"/>
            <ac:picMk id="8" creationId="{3C75B583-263F-4D2F-8DA2-E39BF18FC5AE}"/>
          </ac:picMkLst>
        </pc:picChg>
      </pc:sldChg>
      <pc:sldChg chg="addSp delSp modSp mod">
        <pc:chgData name="CUMMINS, TADGH" userId="4f36f96b-8b9b-4b9e-aed0-6e2eef7563e2" providerId="ADAL" clId="{804A083D-3424-4903-8E99-128E38F0DB2D}" dt="2022-09-20T18:00:53.654" v="3608" actId="14100"/>
        <pc:sldMkLst>
          <pc:docMk/>
          <pc:sldMk cId="826895924" sldId="696"/>
        </pc:sldMkLst>
        <pc:spChg chg="mod">
          <ac:chgData name="CUMMINS, TADGH" userId="4f36f96b-8b9b-4b9e-aed0-6e2eef7563e2" providerId="ADAL" clId="{804A083D-3424-4903-8E99-128E38F0DB2D}" dt="2022-09-20T11:21:13.376" v="2846" actId="14100"/>
          <ac:spMkLst>
            <pc:docMk/>
            <pc:sldMk cId="826895924" sldId="696"/>
            <ac:spMk id="6" creationId="{BE13D8A4-F678-4533-95B2-5729017CDF57}"/>
          </ac:spMkLst>
        </pc:spChg>
        <pc:spChg chg="add mod">
          <ac:chgData name="CUMMINS, TADGH" userId="4f36f96b-8b9b-4b9e-aed0-6e2eef7563e2" providerId="ADAL" clId="{804A083D-3424-4903-8E99-128E38F0DB2D}" dt="2022-09-20T18:00:50.734" v="3606" actId="1076"/>
          <ac:spMkLst>
            <pc:docMk/>
            <pc:sldMk cId="826895924" sldId="696"/>
            <ac:spMk id="8" creationId="{9B10BF00-EDF6-4844-8FFB-2F1E2F6B9E5D}"/>
          </ac:spMkLst>
        </pc:spChg>
        <pc:spChg chg="add mod">
          <ac:chgData name="CUMMINS, TADGH" userId="4f36f96b-8b9b-4b9e-aed0-6e2eef7563e2" providerId="ADAL" clId="{804A083D-3424-4903-8E99-128E38F0DB2D}" dt="2022-09-20T11:21:45.104" v="2858" actId="113"/>
          <ac:spMkLst>
            <pc:docMk/>
            <pc:sldMk cId="826895924" sldId="696"/>
            <ac:spMk id="13" creationId="{DC2CC3E5-5F93-4927-8154-A1CAF99ABB0B}"/>
          </ac:spMkLst>
        </pc:spChg>
        <pc:graphicFrameChg chg="add del mod">
          <ac:chgData name="CUMMINS, TADGH" userId="4f36f96b-8b9b-4b9e-aed0-6e2eef7563e2" providerId="ADAL" clId="{804A083D-3424-4903-8E99-128E38F0DB2D}" dt="2022-09-14T12:28:55.813" v="95"/>
          <ac:graphicFrameMkLst>
            <pc:docMk/>
            <pc:sldMk cId="826895924" sldId="696"/>
            <ac:graphicFrameMk id="2" creationId="{C7A094CF-BD9B-4838-9E70-D83D300B0C4C}"/>
          </ac:graphicFrameMkLst>
        </pc:graphicFrameChg>
        <pc:graphicFrameChg chg="add del mod">
          <ac:chgData name="CUMMINS, TADGH" userId="4f36f96b-8b9b-4b9e-aed0-6e2eef7563e2" providerId="ADAL" clId="{804A083D-3424-4903-8E99-128E38F0DB2D}" dt="2022-09-20T11:13:40.537" v="2789" actId="478"/>
          <ac:graphicFrameMkLst>
            <pc:docMk/>
            <pc:sldMk cId="826895924" sldId="696"/>
            <ac:graphicFrameMk id="7" creationId="{5F860434-2460-48F6-A09A-29161FF6B606}"/>
          </ac:graphicFrameMkLst>
        </pc:graphicFrameChg>
        <pc:graphicFrameChg chg="add del mod">
          <ac:chgData name="CUMMINS, TADGH" userId="4f36f96b-8b9b-4b9e-aed0-6e2eef7563e2" providerId="ADAL" clId="{804A083D-3424-4903-8E99-128E38F0DB2D}" dt="2022-09-14T12:42:29.363" v="689"/>
          <ac:graphicFrameMkLst>
            <pc:docMk/>
            <pc:sldMk cId="826895924" sldId="696"/>
            <ac:graphicFrameMk id="9" creationId="{F94AD1C4-CD85-4F39-9A1D-CBF902D3DA32}"/>
          </ac:graphicFrameMkLst>
        </pc:graphicFrameChg>
        <pc:graphicFrameChg chg="add mod">
          <ac:chgData name="CUMMINS, TADGH" userId="4f36f96b-8b9b-4b9e-aed0-6e2eef7563e2" providerId="ADAL" clId="{804A083D-3424-4903-8E99-128E38F0DB2D}" dt="2022-09-20T11:13:54.644" v="2796"/>
          <ac:graphicFrameMkLst>
            <pc:docMk/>
            <pc:sldMk cId="826895924" sldId="696"/>
            <ac:graphicFrameMk id="10" creationId="{5F860434-2460-48F6-A09A-29161FF6B606}"/>
          </ac:graphicFrameMkLst>
        </pc:graphicFrameChg>
        <pc:graphicFrameChg chg="add mod modGraphic">
          <ac:chgData name="CUMMINS, TADGH" userId="4f36f96b-8b9b-4b9e-aed0-6e2eef7563e2" providerId="ADAL" clId="{804A083D-3424-4903-8E99-128E38F0DB2D}" dt="2022-09-20T11:21:35.480" v="2854" actId="1076"/>
          <ac:graphicFrameMkLst>
            <pc:docMk/>
            <pc:sldMk cId="826895924" sldId="696"/>
            <ac:graphicFrameMk id="11" creationId="{A426D2C0-C151-4B6D-9CF8-891C52ED8566}"/>
          </ac:graphicFrameMkLst>
        </pc:graphicFrameChg>
        <pc:graphicFrameChg chg="add mod">
          <ac:chgData name="CUMMINS, TADGH" userId="4f36f96b-8b9b-4b9e-aed0-6e2eef7563e2" providerId="ADAL" clId="{804A083D-3424-4903-8E99-128E38F0DB2D}" dt="2022-09-20T11:13:57.971" v="2801"/>
          <ac:graphicFrameMkLst>
            <pc:docMk/>
            <pc:sldMk cId="826895924" sldId="696"/>
            <ac:graphicFrameMk id="12" creationId="{5F860434-2460-48F6-A09A-29161FF6B606}"/>
          </ac:graphicFrameMkLst>
        </pc:graphicFrameChg>
        <pc:picChg chg="add mod">
          <ac:chgData name="CUMMINS, TADGH" userId="4f36f96b-8b9b-4b9e-aed0-6e2eef7563e2" providerId="ADAL" clId="{804A083D-3424-4903-8E99-128E38F0DB2D}" dt="2022-09-20T18:00:50.734" v="3606" actId="1076"/>
          <ac:picMkLst>
            <pc:docMk/>
            <pc:sldMk cId="826895924" sldId="696"/>
            <ac:picMk id="2" creationId="{25CDC301-9484-4D77-A8E7-63E82C55862D}"/>
          </ac:picMkLst>
        </pc:picChg>
        <pc:picChg chg="add mod modCrop">
          <ac:chgData name="CUMMINS, TADGH" userId="4f36f96b-8b9b-4b9e-aed0-6e2eef7563e2" providerId="ADAL" clId="{804A083D-3424-4903-8E99-128E38F0DB2D}" dt="2022-09-20T11:11:56.197" v="2755" actId="732"/>
          <ac:picMkLst>
            <pc:docMk/>
            <pc:sldMk cId="826895924" sldId="696"/>
            <ac:picMk id="3" creationId="{D727CF7F-79C9-4035-90E9-8EA6C59F58BF}"/>
          </ac:picMkLst>
        </pc:picChg>
        <pc:picChg chg="add del">
          <ac:chgData name="CUMMINS, TADGH" userId="4f36f96b-8b9b-4b9e-aed0-6e2eef7563e2" providerId="ADAL" clId="{804A083D-3424-4903-8E99-128E38F0DB2D}" dt="2022-09-14T12:42:31.711" v="691"/>
          <ac:picMkLst>
            <pc:docMk/>
            <pc:sldMk cId="826895924" sldId="696"/>
            <ac:picMk id="10" creationId="{CD6A6ED7-9D18-4D38-9085-8C31DAE76276}"/>
          </ac:picMkLst>
        </pc:picChg>
        <pc:cxnChg chg="add mod">
          <ac:chgData name="CUMMINS, TADGH" userId="4f36f96b-8b9b-4b9e-aed0-6e2eef7563e2" providerId="ADAL" clId="{804A083D-3424-4903-8E99-128E38F0DB2D}" dt="2022-09-20T18:00:53.654" v="3608" actId="14100"/>
          <ac:cxnSpMkLst>
            <pc:docMk/>
            <pc:sldMk cId="826895924" sldId="696"/>
            <ac:cxnSpMk id="9" creationId="{2ECA2C3C-11D9-4608-808C-9FF1EDB7DAAD}"/>
          </ac:cxnSpMkLst>
        </pc:cxnChg>
      </pc:sldChg>
      <pc:sldChg chg="modSp mod ord">
        <pc:chgData name="CUMMINS, TADGH" userId="4f36f96b-8b9b-4b9e-aed0-6e2eef7563e2" providerId="ADAL" clId="{804A083D-3424-4903-8E99-128E38F0DB2D}" dt="2022-09-20T18:02:28.211" v="3663"/>
        <pc:sldMkLst>
          <pc:docMk/>
          <pc:sldMk cId="1395996223" sldId="697"/>
        </pc:sldMkLst>
        <pc:spChg chg="mod">
          <ac:chgData name="CUMMINS, TADGH" userId="4f36f96b-8b9b-4b9e-aed0-6e2eef7563e2" providerId="ADAL" clId="{804A083D-3424-4903-8E99-128E38F0DB2D}" dt="2022-09-20T16:34:00.463" v="3585" actId="20577"/>
          <ac:spMkLst>
            <pc:docMk/>
            <pc:sldMk cId="1395996223" sldId="697"/>
            <ac:spMk id="6" creationId="{BE13D8A4-F678-4533-95B2-5729017CDF57}"/>
          </ac:spMkLst>
        </pc:spChg>
        <pc:picChg chg="mod">
          <ac:chgData name="CUMMINS, TADGH" userId="4f36f96b-8b9b-4b9e-aed0-6e2eef7563e2" providerId="ADAL" clId="{804A083D-3424-4903-8E99-128E38F0DB2D}" dt="2022-09-14T12:53:45.629" v="1385" actId="14100"/>
          <ac:picMkLst>
            <pc:docMk/>
            <pc:sldMk cId="1395996223" sldId="697"/>
            <ac:picMk id="7" creationId="{57AF7B17-E908-4707-A1EC-71133B4F00A1}"/>
          </ac:picMkLst>
        </pc:picChg>
      </pc:sldChg>
      <pc:sldChg chg="addSp delSp modSp new del mod">
        <pc:chgData name="CUMMINS, TADGH" userId="4f36f96b-8b9b-4b9e-aed0-6e2eef7563e2" providerId="ADAL" clId="{804A083D-3424-4903-8E99-128E38F0DB2D}" dt="2022-09-20T11:38:41.972" v="3503" actId="47"/>
        <pc:sldMkLst>
          <pc:docMk/>
          <pc:sldMk cId="814841748" sldId="698"/>
        </pc:sldMkLst>
        <pc:spChg chg="del">
          <ac:chgData name="CUMMINS, TADGH" userId="4f36f96b-8b9b-4b9e-aed0-6e2eef7563e2" providerId="ADAL" clId="{804A083D-3424-4903-8E99-128E38F0DB2D}" dt="2022-09-14T12:00:47.212" v="62" actId="478"/>
          <ac:spMkLst>
            <pc:docMk/>
            <pc:sldMk cId="814841748" sldId="698"/>
            <ac:spMk id="2" creationId="{DD18F23A-BAD8-435D-A02B-A885C0D362CA}"/>
          </ac:spMkLst>
        </pc:spChg>
        <pc:spChg chg="del">
          <ac:chgData name="CUMMINS, TADGH" userId="4f36f96b-8b9b-4b9e-aed0-6e2eef7563e2" providerId="ADAL" clId="{804A083D-3424-4903-8E99-128E38F0DB2D}" dt="2022-09-14T12:00:47.212" v="62" actId="478"/>
          <ac:spMkLst>
            <pc:docMk/>
            <pc:sldMk cId="814841748" sldId="698"/>
            <ac:spMk id="3" creationId="{BCF89BAB-40E0-441D-8EB0-62F8B3DD7746}"/>
          </ac:spMkLst>
        </pc:spChg>
        <pc:spChg chg="add del mod">
          <ac:chgData name="CUMMINS, TADGH" userId="4f36f96b-8b9b-4b9e-aed0-6e2eef7563e2" providerId="ADAL" clId="{804A083D-3424-4903-8E99-128E38F0DB2D}" dt="2022-09-20T11:38:38.958" v="3502" actId="478"/>
          <ac:spMkLst>
            <pc:docMk/>
            <pc:sldMk cId="814841748" sldId="698"/>
            <ac:spMk id="6" creationId="{567C3E21-6EB8-4F1F-BDDC-B44DEDA87F1A}"/>
          </ac:spMkLst>
        </pc:spChg>
        <pc:picChg chg="add del mod">
          <ac:chgData name="CUMMINS, TADGH" userId="4f36f96b-8b9b-4b9e-aed0-6e2eef7563e2" providerId="ADAL" clId="{804A083D-3424-4903-8E99-128E38F0DB2D}" dt="2022-09-20T11:38:36.653" v="3501" actId="478"/>
          <ac:picMkLst>
            <pc:docMk/>
            <pc:sldMk cId="814841748" sldId="698"/>
            <ac:picMk id="5" creationId="{5E9A6998-5EB6-448E-A653-A3FC3169DFF4}"/>
          </ac:picMkLst>
        </pc:picChg>
      </pc:sldChg>
      <pc:sldChg chg="addSp delSp modSp add mod">
        <pc:chgData name="CUMMINS, TADGH" userId="4f36f96b-8b9b-4b9e-aed0-6e2eef7563e2" providerId="ADAL" clId="{804A083D-3424-4903-8E99-128E38F0DB2D}" dt="2022-09-20T18:01:46.619" v="3661" actId="20577"/>
        <pc:sldMkLst>
          <pc:docMk/>
          <pc:sldMk cId="3059866810" sldId="699"/>
        </pc:sldMkLst>
        <pc:spChg chg="mod ord">
          <ac:chgData name="CUMMINS, TADGH" userId="4f36f96b-8b9b-4b9e-aed0-6e2eef7563e2" providerId="ADAL" clId="{804A083D-3424-4903-8E99-128E38F0DB2D}" dt="2022-09-20T11:23:18.315" v="2864" actId="1076"/>
          <ac:spMkLst>
            <pc:docMk/>
            <pc:sldMk cId="3059866810" sldId="699"/>
            <ac:spMk id="5" creationId="{52097848-F405-42FF-9A2F-04D0186BF373}"/>
          </ac:spMkLst>
        </pc:spChg>
        <pc:spChg chg="mod">
          <ac:chgData name="CUMMINS, TADGH" userId="4f36f96b-8b9b-4b9e-aed0-6e2eef7563e2" providerId="ADAL" clId="{804A083D-3424-4903-8E99-128E38F0DB2D}" dt="2022-09-20T18:01:46.619" v="3661" actId="20577"/>
          <ac:spMkLst>
            <pc:docMk/>
            <pc:sldMk cId="3059866810" sldId="699"/>
            <ac:spMk id="6" creationId="{BE13D8A4-F678-4533-95B2-5729017CDF57}"/>
          </ac:spMkLst>
        </pc:spChg>
        <pc:spChg chg="del">
          <ac:chgData name="CUMMINS, TADGH" userId="4f36f96b-8b9b-4b9e-aed0-6e2eef7563e2" providerId="ADAL" clId="{804A083D-3424-4903-8E99-128E38F0DB2D}" dt="2022-09-14T12:39:57.160" v="451" actId="478"/>
          <ac:spMkLst>
            <pc:docMk/>
            <pc:sldMk cId="3059866810" sldId="699"/>
            <ac:spMk id="8" creationId="{9B10BF00-EDF6-4844-8FFB-2F1E2F6B9E5D}"/>
          </ac:spMkLst>
        </pc:spChg>
        <pc:spChg chg="add del mod">
          <ac:chgData name="CUMMINS, TADGH" userId="4f36f96b-8b9b-4b9e-aed0-6e2eef7563e2" providerId="ADAL" clId="{804A083D-3424-4903-8E99-128E38F0DB2D}" dt="2022-09-20T11:23:22.352" v="2866" actId="478"/>
          <ac:spMkLst>
            <pc:docMk/>
            <pc:sldMk cId="3059866810" sldId="699"/>
            <ac:spMk id="10" creationId="{A9127F13-9EBA-4940-B053-95341B43FF7A}"/>
          </ac:spMkLst>
        </pc:spChg>
        <pc:graphicFrameChg chg="del">
          <ac:chgData name="CUMMINS, TADGH" userId="4f36f96b-8b9b-4b9e-aed0-6e2eef7563e2" providerId="ADAL" clId="{804A083D-3424-4903-8E99-128E38F0DB2D}" dt="2022-09-14T12:34:46.907" v="446" actId="478"/>
          <ac:graphicFrameMkLst>
            <pc:docMk/>
            <pc:sldMk cId="3059866810" sldId="699"/>
            <ac:graphicFrameMk id="7" creationId="{5F860434-2460-48F6-A09A-29161FF6B606}"/>
          </ac:graphicFrameMkLst>
        </pc:graphicFrameChg>
        <pc:graphicFrameChg chg="add del mod">
          <ac:chgData name="CUMMINS, TADGH" userId="4f36f96b-8b9b-4b9e-aed0-6e2eef7563e2" providerId="ADAL" clId="{804A083D-3424-4903-8E99-128E38F0DB2D}" dt="2022-09-20T11:22:54.879" v="2862" actId="478"/>
          <ac:graphicFrameMkLst>
            <pc:docMk/>
            <pc:sldMk cId="3059866810" sldId="699"/>
            <ac:graphicFrameMk id="7" creationId="{E25B69E0-A2B1-4865-BCC5-B96DE9195C70}"/>
          </ac:graphicFrameMkLst>
        </pc:graphicFrameChg>
        <pc:graphicFrameChg chg="add mod">
          <ac:chgData name="CUMMINS, TADGH" userId="4f36f96b-8b9b-4b9e-aed0-6e2eef7563e2" providerId="ADAL" clId="{804A083D-3424-4903-8E99-128E38F0DB2D}" dt="2022-09-18T16:58:41.063" v="1772"/>
          <ac:graphicFrameMkLst>
            <pc:docMk/>
            <pc:sldMk cId="3059866810" sldId="699"/>
            <ac:graphicFrameMk id="8" creationId="{E25B69E0-A2B1-4865-BCC5-B96DE9195C70}"/>
          </ac:graphicFrameMkLst>
        </pc:graphicFrameChg>
        <pc:graphicFrameChg chg="add del mod">
          <ac:chgData name="CUMMINS, TADGH" userId="4f36f96b-8b9b-4b9e-aed0-6e2eef7563e2" providerId="ADAL" clId="{804A083D-3424-4903-8E99-128E38F0DB2D}" dt="2022-09-17T10:48:11.416" v="1756" actId="478"/>
          <ac:graphicFrameMkLst>
            <pc:docMk/>
            <pc:sldMk cId="3059866810" sldId="699"/>
            <ac:graphicFrameMk id="9" creationId="{E25B69E0-A2B1-4865-BCC5-B96DE9195C70}"/>
          </ac:graphicFrameMkLst>
        </pc:graphicFrameChg>
        <pc:picChg chg="add mod">
          <ac:chgData name="CUMMINS, TADGH" userId="4f36f96b-8b9b-4b9e-aed0-6e2eef7563e2" providerId="ADAL" clId="{804A083D-3424-4903-8E99-128E38F0DB2D}" dt="2022-09-18T16:59:06.786" v="1776" actId="1076"/>
          <ac:picMkLst>
            <pc:docMk/>
            <pc:sldMk cId="3059866810" sldId="699"/>
            <ac:picMk id="2" creationId="{781FFE1F-C91A-4803-8F71-3826F921E842}"/>
          </ac:picMkLst>
        </pc:picChg>
        <pc:picChg chg="del">
          <ac:chgData name="CUMMINS, TADGH" userId="4f36f96b-8b9b-4b9e-aed0-6e2eef7563e2" providerId="ADAL" clId="{804A083D-3424-4903-8E99-128E38F0DB2D}" dt="2022-09-14T12:34:46.907" v="446" actId="478"/>
          <ac:picMkLst>
            <pc:docMk/>
            <pc:sldMk cId="3059866810" sldId="699"/>
            <ac:picMk id="3" creationId="{D727CF7F-79C9-4035-90E9-8EA6C59F58BF}"/>
          </ac:picMkLst>
        </pc:picChg>
      </pc:sldChg>
      <pc:sldChg chg="delSp modSp add del mod">
        <pc:chgData name="CUMMINS, TADGH" userId="4f36f96b-8b9b-4b9e-aed0-6e2eef7563e2" providerId="ADAL" clId="{804A083D-3424-4903-8E99-128E38F0DB2D}" dt="2022-09-20T11:28:02.525" v="3042" actId="47"/>
        <pc:sldMkLst>
          <pc:docMk/>
          <pc:sldMk cId="2775488806" sldId="700"/>
        </pc:sldMkLst>
        <pc:spChg chg="mod">
          <ac:chgData name="CUMMINS, TADGH" userId="4f36f96b-8b9b-4b9e-aed0-6e2eef7563e2" providerId="ADAL" clId="{804A083D-3424-4903-8E99-128E38F0DB2D}" dt="2022-09-15T15:25:42.410" v="1755" actId="20577"/>
          <ac:spMkLst>
            <pc:docMk/>
            <pc:sldMk cId="2775488806" sldId="700"/>
            <ac:spMk id="6" creationId="{BE13D8A4-F678-4533-95B2-5729017CDF57}"/>
          </ac:spMkLst>
        </pc:spChg>
        <pc:graphicFrameChg chg="del">
          <ac:chgData name="CUMMINS, TADGH" userId="4f36f96b-8b9b-4b9e-aed0-6e2eef7563e2" providerId="ADAL" clId="{804A083D-3424-4903-8E99-128E38F0DB2D}" dt="2022-09-15T15:05:56.278" v="1402" actId="478"/>
          <ac:graphicFrameMkLst>
            <pc:docMk/>
            <pc:sldMk cId="2775488806" sldId="700"/>
            <ac:graphicFrameMk id="9" creationId="{E25B69E0-A2B1-4865-BCC5-B96DE9195C70}"/>
          </ac:graphicFrameMkLst>
        </pc:graphicFrameChg>
      </pc:sldChg>
      <pc:sldChg chg="new del">
        <pc:chgData name="CUMMINS, TADGH" userId="4f36f96b-8b9b-4b9e-aed0-6e2eef7563e2" providerId="ADAL" clId="{804A083D-3424-4903-8E99-128E38F0DB2D}" dt="2022-09-19T10:35:36.578" v="1914" actId="47"/>
        <pc:sldMkLst>
          <pc:docMk/>
          <pc:sldMk cId="1508551982" sldId="701"/>
        </pc:sldMkLst>
      </pc:sldChg>
      <pc:sldChg chg="addSp delSp modSp add mod">
        <pc:chgData name="CUMMINS, TADGH" userId="4f36f96b-8b9b-4b9e-aed0-6e2eef7563e2" providerId="ADAL" clId="{804A083D-3424-4903-8E99-128E38F0DB2D}" dt="2022-09-19T10:44:19.362" v="1943" actId="14100"/>
        <pc:sldMkLst>
          <pc:docMk/>
          <pc:sldMk cId="3593408622" sldId="701"/>
        </pc:sldMkLst>
        <pc:spChg chg="mod">
          <ac:chgData name="CUMMINS, TADGH" userId="4f36f96b-8b9b-4b9e-aed0-6e2eef7563e2" providerId="ADAL" clId="{804A083D-3424-4903-8E99-128E38F0DB2D}" dt="2022-09-19T10:37:06.595" v="1942" actId="20577"/>
          <ac:spMkLst>
            <pc:docMk/>
            <pc:sldMk cId="3593408622" sldId="701"/>
            <ac:spMk id="6" creationId="{71E8C0FE-B9D7-4E16-B9B0-84D7840B10BF}"/>
          </ac:spMkLst>
        </pc:spChg>
        <pc:graphicFrameChg chg="del">
          <ac:chgData name="CUMMINS, TADGH" userId="4f36f96b-8b9b-4b9e-aed0-6e2eef7563e2" providerId="ADAL" clId="{804A083D-3424-4903-8E99-128E38F0DB2D}" dt="2022-09-19T10:35:42.404" v="1916" actId="478"/>
          <ac:graphicFrameMkLst>
            <pc:docMk/>
            <pc:sldMk cId="3593408622" sldId="701"/>
            <ac:graphicFrameMk id="5" creationId="{9FD847A4-B1B8-4BD7-8D6B-FFC1FF0DD3B8}"/>
          </ac:graphicFrameMkLst>
        </pc:graphicFrameChg>
        <pc:graphicFrameChg chg="add mod">
          <ac:chgData name="CUMMINS, TADGH" userId="4f36f96b-8b9b-4b9e-aed0-6e2eef7563e2" providerId="ADAL" clId="{804A083D-3424-4903-8E99-128E38F0DB2D}" dt="2022-09-19T10:36:45.650" v="1919"/>
          <ac:graphicFrameMkLst>
            <pc:docMk/>
            <pc:sldMk cId="3593408622" sldId="701"/>
            <ac:graphicFrameMk id="8" creationId="{965CE069-7A44-4A4D-916B-B6F43CC0A1E3}"/>
          </ac:graphicFrameMkLst>
        </pc:graphicFrameChg>
        <pc:picChg chg="add mod">
          <ac:chgData name="CUMMINS, TADGH" userId="4f36f96b-8b9b-4b9e-aed0-6e2eef7563e2" providerId="ADAL" clId="{804A083D-3424-4903-8E99-128E38F0DB2D}" dt="2022-09-19T10:44:19.362" v="1943" actId="14100"/>
          <ac:picMkLst>
            <pc:docMk/>
            <pc:sldMk cId="3593408622" sldId="701"/>
            <ac:picMk id="2" creationId="{6CE25DCB-7C9D-4EFD-ADE1-7126A56E0145}"/>
          </ac:picMkLst>
        </pc:picChg>
      </pc:sldChg>
      <pc:sldChg chg="new del">
        <pc:chgData name="CUMMINS, TADGH" userId="4f36f96b-8b9b-4b9e-aed0-6e2eef7563e2" providerId="ADAL" clId="{804A083D-3424-4903-8E99-128E38F0DB2D}" dt="2022-09-19T10:47:30.761" v="1945" actId="680"/>
        <pc:sldMkLst>
          <pc:docMk/>
          <pc:sldMk cId="1994335618" sldId="702"/>
        </pc:sldMkLst>
      </pc:sldChg>
      <pc:sldChg chg="addSp delSp modSp add mod ord">
        <pc:chgData name="CUMMINS, TADGH" userId="4f36f96b-8b9b-4b9e-aed0-6e2eef7563e2" providerId="ADAL" clId="{804A083D-3424-4903-8E99-128E38F0DB2D}" dt="2022-09-20T16:35:19.511" v="3587"/>
        <pc:sldMkLst>
          <pc:docMk/>
          <pc:sldMk cId="3197359687" sldId="702"/>
        </pc:sldMkLst>
        <pc:spChg chg="mod">
          <ac:chgData name="CUMMINS, TADGH" userId="4f36f96b-8b9b-4b9e-aed0-6e2eef7563e2" providerId="ADAL" clId="{804A083D-3424-4903-8E99-128E38F0DB2D}" dt="2022-09-20T11:31:32.899" v="3232" actId="1076"/>
          <ac:spMkLst>
            <pc:docMk/>
            <pc:sldMk cId="3197359687" sldId="702"/>
            <ac:spMk id="6" creationId="{BE13D8A4-F678-4533-95B2-5729017CDF57}"/>
          </ac:spMkLst>
        </pc:spChg>
        <pc:spChg chg="add mod">
          <ac:chgData name="CUMMINS, TADGH" userId="4f36f96b-8b9b-4b9e-aed0-6e2eef7563e2" providerId="ADAL" clId="{804A083D-3424-4903-8E99-128E38F0DB2D}" dt="2022-09-20T11:31:30.003" v="3231" actId="1076"/>
          <ac:spMkLst>
            <pc:docMk/>
            <pc:sldMk cId="3197359687" sldId="702"/>
            <ac:spMk id="7" creationId="{2EA7249F-5938-43E7-9793-63878DEA6BE6}"/>
          </ac:spMkLst>
        </pc:spChg>
        <pc:graphicFrameChg chg="add mod">
          <ac:chgData name="CUMMINS, TADGH" userId="4f36f96b-8b9b-4b9e-aed0-6e2eef7563e2" providerId="ADAL" clId="{804A083D-3424-4903-8E99-128E38F0DB2D}" dt="2022-09-20T11:31:44.635" v="3233" actId="1076"/>
          <ac:graphicFrameMkLst>
            <pc:docMk/>
            <pc:sldMk cId="3197359687" sldId="702"/>
            <ac:graphicFrameMk id="8" creationId="{B1763011-8F78-42A8-948F-210427BCA231}"/>
          </ac:graphicFrameMkLst>
        </pc:graphicFrameChg>
        <pc:picChg chg="del">
          <ac:chgData name="CUMMINS, TADGH" userId="4f36f96b-8b9b-4b9e-aed0-6e2eef7563e2" providerId="ADAL" clId="{804A083D-3424-4903-8E99-128E38F0DB2D}" dt="2022-09-19T10:47:34.195" v="1947" actId="478"/>
          <ac:picMkLst>
            <pc:docMk/>
            <pc:sldMk cId="3197359687" sldId="702"/>
            <ac:picMk id="7" creationId="{57AF7B17-E908-4707-A1EC-71133B4F00A1}"/>
          </ac:picMkLst>
        </pc:picChg>
      </pc:sldChg>
      <pc:sldMasterChg chg="addSp modSp mod modSldLayout">
        <pc:chgData name="CUMMINS, TADGH" userId="4f36f96b-8b9b-4b9e-aed0-6e2eef7563e2" providerId="ADAL" clId="{804A083D-3424-4903-8E99-128E38F0DB2D}" dt="2022-09-20T17:03:36.304" v="3598" actId="1076"/>
        <pc:sldMasterMkLst>
          <pc:docMk/>
          <pc:sldMasterMk cId="508598927" sldId="2147483648"/>
        </pc:sldMasterMkLst>
        <pc:spChg chg="add mod">
          <ac:chgData name="CUMMINS, TADGH" userId="4f36f96b-8b9b-4b9e-aed0-6e2eef7563e2" providerId="ADAL" clId="{804A083D-3424-4903-8E99-128E38F0DB2D}" dt="2022-09-20T17:03:36.304" v="3598" actId="1076"/>
          <ac:spMkLst>
            <pc:docMk/>
            <pc:sldMasterMk cId="508598927" sldId="2147483648"/>
            <ac:spMk id="10" creationId="{3AB6D0C1-C6AE-4281-8BA2-E33CF3459CC7}"/>
          </ac:spMkLst>
        </pc:spChg>
        <pc:sldLayoutChg chg="addSp delSp modSp mod">
          <pc:chgData name="CUMMINS, TADGH" userId="4f36f96b-8b9b-4b9e-aed0-6e2eef7563e2" providerId="ADAL" clId="{804A083D-3424-4903-8E99-128E38F0DB2D}" dt="2022-09-20T17:02:59.202" v="3592"/>
          <pc:sldLayoutMkLst>
            <pc:docMk/>
            <pc:sldMasterMk cId="508598927" sldId="2147483648"/>
            <pc:sldLayoutMk cId="2650181988" sldId="2147483649"/>
          </pc:sldLayoutMkLst>
          <pc:spChg chg="del">
            <ac:chgData name="CUMMINS, TADGH" userId="4f36f96b-8b9b-4b9e-aed0-6e2eef7563e2" providerId="ADAL" clId="{804A083D-3424-4903-8E99-128E38F0DB2D}" dt="2022-09-20T17:02:47.318" v="3588" actId="478"/>
            <ac:spMkLst>
              <pc:docMk/>
              <pc:sldMasterMk cId="508598927" sldId="2147483648"/>
              <pc:sldLayoutMk cId="2650181988" sldId="2147483649"/>
              <ac:spMk id="5" creationId="{BAF4D369-2ECF-4211-8394-1438FBD6D377}"/>
            </ac:spMkLst>
          </pc:spChg>
          <pc:spChg chg="add del mod">
            <ac:chgData name="CUMMINS, TADGH" userId="4f36f96b-8b9b-4b9e-aed0-6e2eef7563e2" providerId="ADAL" clId="{804A083D-3424-4903-8E99-128E38F0DB2D}" dt="2022-09-20T17:02:59.202" v="3592"/>
            <ac:spMkLst>
              <pc:docMk/>
              <pc:sldMasterMk cId="508598927" sldId="2147483648"/>
              <pc:sldLayoutMk cId="2650181988" sldId="2147483649"/>
              <ac:spMk id="9" creationId="{7E888976-5C8D-43AB-B046-AFF1F12EFB1C}"/>
            </ac:spMkLst>
          </pc:spChg>
        </pc:sldLayoutChg>
      </pc:sldMasterChg>
    </pc:docChg>
  </pc:docChgLst>
  <pc:docChgLst>
    <pc:chgData name="CUMMINS, TADGH" userId="4f36f96b-8b9b-4b9e-aed0-6e2eef7563e2" providerId="ADAL" clId="{1AAC5C70-1116-4FB3-96BB-EA100B3D8C12}"/>
    <pc:docChg chg="addSld delSld modMainMaster">
      <pc:chgData name="CUMMINS, TADGH" userId="4f36f96b-8b9b-4b9e-aed0-6e2eef7563e2" providerId="ADAL" clId="{1AAC5C70-1116-4FB3-96BB-EA100B3D8C12}" dt="2022-05-10T11:41:56.768" v="16" actId="1076"/>
      <pc:docMkLst>
        <pc:docMk/>
      </pc:docMkLst>
      <pc:sldChg chg="new del">
        <pc:chgData name="CUMMINS, TADGH" userId="4f36f96b-8b9b-4b9e-aed0-6e2eef7563e2" providerId="ADAL" clId="{1AAC5C70-1116-4FB3-96BB-EA100B3D8C12}" dt="2022-05-10T11:41:26.977" v="10" actId="47"/>
        <pc:sldMkLst>
          <pc:docMk/>
          <pc:sldMk cId="297530304" sldId="262"/>
        </pc:sldMkLst>
      </pc:sldChg>
      <pc:sldMasterChg chg="modSldLayout">
        <pc:chgData name="CUMMINS, TADGH" userId="4f36f96b-8b9b-4b9e-aed0-6e2eef7563e2" providerId="ADAL" clId="{1AAC5C70-1116-4FB3-96BB-EA100B3D8C12}" dt="2022-05-10T11:41:56.768" v="16" actId="1076"/>
        <pc:sldMasterMkLst>
          <pc:docMk/>
          <pc:sldMasterMk cId="508598927" sldId="2147483648"/>
        </pc:sldMasterMkLst>
        <pc:sldLayoutChg chg="addSp modSp mod">
          <pc:chgData name="CUMMINS, TADGH" userId="4f36f96b-8b9b-4b9e-aed0-6e2eef7563e2" providerId="ADAL" clId="{1AAC5C70-1116-4FB3-96BB-EA100B3D8C12}" dt="2022-05-10T11:41:00.807" v="8" actId="14100"/>
          <pc:sldLayoutMkLst>
            <pc:docMk/>
            <pc:sldMasterMk cId="508598927" sldId="2147483648"/>
            <pc:sldLayoutMk cId="2650181988" sldId="2147483649"/>
          </pc:sldLayoutMkLst>
          <pc:picChg chg="add mod">
            <ac:chgData name="CUMMINS, TADGH" userId="4f36f96b-8b9b-4b9e-aed0-6e2eef7563e2" providerId="ADAL" clId="{1AAC5C70-1116-4FB3-96BB-EA100B3D8C12}" dt="2022-05-10T11:41:00.807" v="8" actId="14100"/>
            <ac:picMkLst>
              <pc:docMk/>
              <pc:sldMasterMk cId="508598927" sldId="2147483648"/>
              <pc:sldLayoutMk cId="2650181988" sldId="2147483649"/>
              <ac:picMk id="8" creationId="{4DF480A7-F739-4D15-99BF-5F76C489BC48}"/>
            </ac:picMkLst>
          </pc:picChg>
        </pc:sldLayoutChg>
        <pc:sldLayoutChg chg="addSp modSp mod">
          <pc:chgData name="CUMMINS, TADGH" userId="4f36f96b-8b9b-4b9e-aed0-6e2eef7563e2" providerId="ADAL" clId="{1AAC5C70-1116-4FB3-96BB-EA100B3D8C12}" dt="2022-05-10T11:41:56.768" v="16" actId="1076"/>
          <pc:sldLayoutMkLst>
            <pc:docMk/>
            <pc:sldMasterMk cId="508598927" sldId="2147483648"/>
            <pc:sldLayoutMk cId="1826769295" sldId="2147483650"/>
          </pc:sldLayoutMkLst>
          <pc:picChg chg="add mod">
            <ac:chgData name="CUMMINS, TADGH" userId="4f36f96b-8b9b-4b9e-aed0-6e2eef7563e2" providerId="ADAL" clId="{1AAC5C70-1116-4FB3-96BB-EA100B3D8C12}" dt="2022-05-10T11:41:56.768" v="16" actId="1076"/>
            <ac:picMkLst>
              <pc:docMk/>
              <pc:sldMasterMk cId="508598927" sldId="2147483648"/>
              <pc:sldLayoutMk cId="1826769295" sldId="2147483650"/>
              <ac:picMk id="8" creationId="{21A6318A-C2FC-4DC8-85AA-C985CEF18F2B}"/>
            </ac:picMkLst>
          </pc:picChg>
        </pc:sldLayoutChg>
      </pc:sldMasterChg>
    </pc:docChg>
  </pc:docChgLst>
  <pc:docChgLst>
    <pc:chgData name="CUMMINS, TADGH" userId="4f36f96b-8b9b-4b9e-aed0-6e2eef7563e2" providerId="ADAL" clId="{25FE835D-3405-44BC-8816-DB5DC5FE369C}"/>
    <pc:docChg chg="undo redo custSel addSld delSld modSld modMainMaster">
      <pc:chgData name="CUMMINS, TADGH" userId="4f36f96b-8b9b-4b9e-aed0-6e2eef7563e2" providerId="ADAL" clId="{25FE835D-3405-44BC-8816-DB5DC5FE369C}" dt="2023-03-24T16:14:44.538" v="3404" actId="1076"/>
      <pc:docMkLst>
        <pc:docMk/>
      </pc:docMkLst>
      <pc:sldChg chg="modSp mod">
        <pc:chgData name="CUMMINS, TADGH" userId="4f36f96b-8b9b-4b9e-aed0-6e2eef7563e2" providerId="ADAL" clId="{25FE835D-3405-44BC-8816-DB5DC5FE369C}" dt="2023-03-24T16:10:29.676" v="3378" actId="20577"/>
        <pc:sldMkLst>
          <pc:docMk/>
          <pc:sldMk cId="1527499484" sldId="282"/>
        </pc:sldMkLst>
        <pc:spChg chg="mod">
          <ac:chgData name="CUMMINS, TADGH" userId="4f36f96b-8b9b-4b9e-aed0-6e2eef7563e2" providerId="ADAL" clId="{25FE835D-3405-44BC-8816-DB5DC5FE369C}" dt="2023-03-24T16:10:29.676" v="3378" actId="20577"/>
          <ac:spMkLst>
            <pc:docMk/>
            <pc:sldMk cId="1527499484" sldId="282"/>
            <ac:spMk id="13" creationId="{6CE56B7E-23F3-4196-B088-4C6DEB55E7BE}"/>
          </ac:spMkLst>
        </pc:spChg>
      </pc:sldChg>
      <pc:sldChg chg="addSp delSp modSp mod setBg">
        <pc:chgData name="CUMMINS, TADGH" userId="4f36f96b-8b9b-4b9e-aed0-6e2eef7563e2" providerId="ADAL" clId="{25FE835D-3405-44BC-8816-DB5DC5FE369C}" dt="2023-03-24T16:10:52.468" v="3379" actId="313"/>
        <pc:sldMkLst>
          <pc:docMk/>
          <pc:sldMk cId="1401211121" sldId="673"/>
        </pc:sldMkLst>
        <pc:spChg chg="del mod">
          <ac:chgData name="CUMMINS, TADGH" userId="4f36f96b-8b9b-4b9e-aed0-6e2eef7563e2" providerId="ADAL" clId="{25FE835D-3405-44BC-8816-DB5DC5FE369C}" dt="2023-03-21T11:19:50.707" v="219" actId="478"/>
          <ac:spMkLst>
            <pc:docMk/>
            <pc:sldMk cId="1401211121" sldId="673"/>
            <ac:spMk id="5" creationId="{6A89C04A-A42E-4B0D-9DAF-FF82D835D703}"/>
          </ac:spMkLst>
        </pc:spChg>
        <pc:spChg chg="mod">
          <ac:chgData name="CUMMINS, TADGH" userId="4f36f96b-8b9b-4b9e-aed0-6e2eef7563e2" providerId="ADAL" clId="{25FE835D-3405-44BC-8816-DB5DC5FE369C}" dt="2023-03-21T11:23:19.016" v="471" actId="26606"/>
          <ac:spMkLst>
            <pc:docMk/>
            <pc:sldMk cId="1401211121" sldId="673"/>
            <ac:spMk id="7" creationId="{8316CA6B-10BA-438F-8B74-02186E49A868}"/>
          </ac:spMkLst>
        </pc:spChg>
        <pc:spChg chg="mod">
          <ac:chgData name="CUMMINS, TADGH" userId="4f36f96b-8b9b-4b9e-aed0-6e2eef7563e2" providerId="ADAL" clId="{25FE835D-3405-44BC-8816-DB5DC5FE369C}" dt="2023-03-24T16:10:52.468" v="3379" actId="313"/>
          <ac:spMkLst>
            <pc:docMk/>
            <pc:sldMk cId="1401211121" sldId="673"/>
            <ac:spMk id="8" creationId="{E789DAB0-D247-44F3-99D1-6EEB152A2AD7}"/>
          </ac:spMkLst>
        </pc:spChg>
        <pc:spChg chg="add del">
          <ac:chgData name="CUMMINS, TADGH" userId="4f36f96b-8b9b-4b9e-aed0-6e2eef7563e2" providerId="ADAL" clId="{25FE835D-3405-44BC-8816-DB5DC5FE369C}" dt="2023-03-21T11:23:19.016" v="471" actId="26606"/>
          <ac:spMkLst>
            <pc:docMk/>
            <pc:sldMk cId="1401211121" sldId="673"/>
            <ac:spMk id="13" creationId="{4BC99CB9-DDAD-44A2-8A1C-E3AF4E72DF5C}"/>
          </ac:spMkLst>
        </pc:spChg>
        <pc:spChg chg="add del">
          <ac:chgData name="CUMMINS, TADGH" userId="4f36f96b-8b9b-4b9e-aed0-6e2eef7563e2" providerId="ADAL" clId="{25FE835D-3405-44BC-8816-DB5DC5FE369C}" dt="2023-03-21T11:23:19.016" v="471" actId="26606"/>
          <ac:spMkLst>
            <pc:docMk/>
            <pc:sldMk cId="1401211121" sldId="673"/>
            <ac:spMk id="15" creationId="{64053CBF-3932-45FF-8285-EE5146085F3A}"/>
          </ac:spMkLst>
        </pc:spChg>
        <pc:grpChg chg="add del">
          <ac:chgData name="CUMMINS, TADGH" userId="4f36f96b-8b9b-4b9e-aed0-6e2eef7563e2" providerId="ADAL" clId="{25FE835D-3405-44BC-8816-DB5DC5FE369C}" dt="2023-03-21T11:23:19.016" v="471" actId="26606"/>
          <ac:grpSpMkLst>
            <pc:docMk/>
            <pc:sldMk cId="1401211121" sldId="673"/>
            <ac:grpSpMk id="17" creationId="{2E751C04-BEA6-446B-A678-9C74819EBD4C}"/>
          </ac:grpSpMkLst>
        </pc:grpChg>
        <pc:grpChg chg="add del">
          <ac:chgData name="CUMMINS, TADGH" userId="4f36f96b-8b9b-4b9e-aed0-6e2eef7563e2" providerId="ADAL" clId="{25FE835D-3405-44BC-8816-DB5DC5FE369C}" dt="2023-03-21T11:23:19.016" v="471" actId="26606"/>
          <ac:grpSpMkLst>
            <pc:docMk/>
            <pc:sldMk cId="1401211121" sldId="673"/>
            <ac:grpSpMk id="23" creationId="{B63ACBA3-DEFD-4C6D-BBA0-64468FA99C2D}"/>
          </ac:grpSpMkLst>
        </pc:grpChg>
      </pc:sldChg>
      <pc:sldChg chg="del">
        <pc:chgData name="CUMMINS, TADGH" userId="4f36f96b-8b9b-4b9e-aed0-6e2eef7563e2" providerId="ADAL" clId="{25FE835D-3405-44BC-8816-DB5DC5FE369C}" dt="2023-03-21T11:04:58.062" v="6" actId="47"/>
        <pc:sldMkLst>
          <pc:docMk/>
          <pc:sldMk cId="3719169534" sldId="685"/>
        </pc:sldMkLst>
      </pc:sldChg>
      <pc:sldChg chg="del">
        <pc:chgData name="CUMMINS, TADGH" userId="4f36f96b-8b9b-4b9e-aed0-6e2eef7563e2" providerId="ADAL" clId="{25FE835D-3405-44BC-8816-DB5DC5FE369C}" dt="2023-03-23T15:00:16.097" v="1187" actId="47"/>
        <pc:sldMkLst>
          <pc:docMk/>
          <pc:sldMk cId="3059866810" sldId="699"/>
        </pc:sldMkLst>
      </pc:sldChg>
      <pc:sldChg chg="del">
        <pc:chgData name="CUMMINS, TADGH" userId="4f36f96b-8b9b-4b9e-aed0-6e2eef7563e2" providerId="ADAL" clId="{25FE835D-3405-44BC-8816-DB5DC5FE369C}" dt="2023-03-23T15:00:17.762" v="1188" actId="47"/>
        <pc:sldMkLst>
          <pc:docMk/>
          <pc:sldMk cId="2588363783" sldId="703"/>
        </pc:sldMkLst>
      </pc:sldChg>
      <pc:sldChg chg="del">
        <pc:chgData name="CUMMINS, TADGH" userId="4f36f96b-8b9b-4b9e-aed0-6e2eef7563e2" providerId="ADAL" clId="{25FE835D-3405-44BC-8816-DB5DC5FE369C}" dt="2023-03-21T11:04:59.922" v="7" actId="47"/>
        <pc:sldMkLst>
          <pc:docMk/>
          <pc:sldMk cId="1445792009" sldId="704"/>
        </pc:sldMkLst>
      </pc:sldChg>
      <pc:sldChg chg="addSp delSp modSp add mod addAnim delAnim modAnim">
        <pc:chgData name="CUMMINS, TADGH" userId="4f36f96b-8b9b-4b9e-aed0-6e2eef7563e2" providerId="ADAL" clId="{25FE835D-3405-44BC-8816-DB5DC5FE369C}" dt="2023-03-24T16:14:44.538" v="3404" actId="1076"/>
        <pc:sldMkLst>
          <pc:docMk/>
          <pc:sldMk cId="1658262902" sldId="706"/>
        </pc:sldMkLst>
        <pc:spChg chg="add mod">
          <ac:chgData name="CUMMINS, TADGH" userId="4f36f96b-8b9b-4b9e-aed0-6e2eef7563e2" providerId="ADAL" clId="{25FE835D-3405-44BC-8816-DB5DC5FE369C}" dt="2023-03-23T17:24:06.839" v="3112" actId="20577"/>
          <ac:spMkLst>
            <pc:docMk/>
            <pc:sldMk cId="1658262902" sldId="706"/>
            <ac:spMk id="2" creationId="{149EC188-CA4B-A9F0-6617-3236F5F3ADFB}"/>
          </ac:spMkLst>
        </pc:spChg>
        <pc:spChg chg="add mod">
          <ac:chgData name="CUMMINS, TADGH" userId="4f36f96b-8b9b-4b9e-aed0-6e2eef7563e2" providerId="ADAL" clId="{25FE835D-3405-44BC-8816-DB5DC5FE369C}" dt="2023-03-23T17:24:36.460" v="3119" actId="1076"/>
          <ac:spMkLst>
            <pc:docMk/>
            <pc:sldMk cId="1658262902" sldId="706"/>
            <ac:spMk id="3" creationId="{D7062A6C-CA01-85A6-89A1-135412B00B72}"/>
          </ac:spMkLst>
        </pc:spChg>
        <pc:spChg chg="add mod">
          <ac:chgData name="CUMMINS, TADGH" userId="4f36f96b-8b9b-4b9e-aed0-6e2eef7563e2" providerId="ADAL" clId="{25FE835D-3405-44BC-8816-DB5DC5FE369C}" dt="2023-03-23T17:24:24.289" v="3116" actId="20577"/>
          <ac:spMkLst>
            <pc:docMk/>
            <pc:sldMk cId="1658262902" sldId="706"/>
            <ac:spMk id="4" creationId="{7E9809E6-9DF4-19D2-941E-A41A0F514D9C}"/>
          </ac:spMkLst>
        </pc:spChg>
        <pc:spChg chg="add mod">
          <ac:chgData name="CUMMINS, TADGH" userId="4f36f96b-8b9b-4b9e-aed0-6e2eef7563e2" providerId="ADAL" clId="{25FE835D-3405-44BC-8816-DB5DC5FE369C}" dt="2023-03-23T17:24:40.455" v="3120" actId="1076"/>
          <ac:spMkLst>
            <pc:docMk/>
            <pc:sldMk cId="1658262902" sldId="706"/>
            <ac:spMk id="5" creationId="{2B8F3DFE-310E-5E49-C35C-F6D004F78C2B}"/>
          </ac:spMkLst>
        </pc:spChg>
        <pc:spChg chg="del mod">
          <ac:chgData name="CUMMINS, TADGH" userId="4f36f96b-8b9b-4b9e-aed0-6e2eef7563e2" providerId="ADAL" clId="{25FE835D-3405-44BC-8816-DB5DC5FE369C}" dt="2023-03-21T11:19:14.156" v="214" actId="478"/>
          <ac:spMkLst>
            <pc:docMk/>
            <pc:sldMk cId="1658262902" sldId="706"/>
            <ac:spMk id="5" creationId="{6A89C04A-A42E-4B0D-9DAF-FF82D835D703}"/>
          </ac:spMkLst>
        </pc:spChg>
        <pc:spChg chg="add del mod">
          <ac:chgData name="CUMMINS, TADGH" userId="4f36f96b-8b9b-4b9e-aed0-6e2eef7563e2" providerId="ADAL" clId="{25FE835D-3405-44BC-8816-DB5DC5FE369C}" dt="2023-03-23T17:23:34.427" v="3103" actId="1076"/>
          <ac:spMkLst>
            <pc:docMk/>
            <pc:sldMk cId="1658262902" sldId="706"/>
            <ac:spMk id="6" creationId="{7D654278-2BAB-200A-6B4C-C4186440207E}"/>
          </ac:spMkLst>
        </pc:spChg>
        <pc:spChg chg="mod">
          <ac:chgData name="CUMMINS, TADGH" userId="4f36f96b-8b9b-4b9e-aed0-6e2eef7563e2" providerId="ADAL" clId="{25FE835D-3405-44BC-8816-DB5DC5FE369C}" dt="2023-03-23T16:30:16.254" v="2098" actId="20577"/>
          <ac:spMkLst>
            <pc:docMk/>
            <pc:sldMk cId="1658262902" sldId="706"/>
            <ac:spMk id="7" creationId="{8316CA6B-10BA-438F-8B74-02186E49A868}"/>
          </ac:spMkLst>
        </pc:spChg>
        <pc:spChg chg="del mod">
          <ac:chgData name="CUMMINS, TADGH" userId="4f36f96b-8b9b-4b9e-aed0-6e2eef7563e2" providerId="ADAL" clId="{25FE835D-3405-44BC-8816-DB5DC5FE369C}" dt="2023-03-23T15:00:04.900" v="1186" actId="478"/>
          <ac:spMkLst>
            <pc:docMk/>
            <pc:sldMk cId="1658262902" sldId="706"/>
            <ac:spMk id="8" creationId="{E789DAB0-D247-44F3-99D1-6EEB152A2AD7}"/>
          </ac:spMkLst>
        </pc:spChg>
        <pc:spChg chg="add del mod">
          <ac:chgData name="CUMMINS, TADGH" userId="4f36f96b-8b9b-4b9e-aed0-6e2eef7563e2" providerId="ADAL" clId="{25FE835D-3405-44BC-8816-DB5DC5FE369C}" dt="2023-03-23T15:41:35.508" v="1768" actId="478"/>
          <ac:spMkLst>
            <pc:docMk/>
            <pc:sldMk cId="1658262902" sldId="706"/>
            <ac:spMk id="9" creationId="{CDDBC102-C507-4FF6-D52D-2C647D83CC82}"/>
          </ac:spMkLst>
        </pc:spChg>
        <pc:spChg chg="add del mod">
          <ac:chgData name="CUMMINS, TADGH" userId="4f36f96b-8b9b-4b9e-aed0-6e2eef7563e2" providerId="ADAL" clId="{25FE835D-3405-44BC-8816-DB5DC5FE369C}" dt="2023-03-23T15:41:35.859" v="1770" actId="478"/>
          <ac:spMkLst>
            <pc:docMk/>
            <pc:sldMk cId="1658262902" sldId="706"/>
            <ac:spMk id="10" creationId="{692B41BA-0529-2CD9-316D-618E31145366}"/>
          </ac:spMkLst>
        </pc:spChg>
        <pc:spChg chg="add del mod">
          <ac:chgData name="CUMMINS, TADGH" userId="4f36f96b-8b9b-4b9e-aed0-6e2eef7563e2" providerId="ADAL" clId="{25FE835D-3405-44BC-8816-DB5DC5FE369C}" dt="2023-03-23T15:41:36.267" v="1772" actId="478"/>
          <ac:spMkLst>
            <pc:docMk/>
            <pc:sldMk cId="1658262902" sldId="706"/>
            <ac:spMk id="11" creationId="{CF05FC61-7F28-01DC-78F5-1BC052C0B53D}"/>
          </ac:spMkLst>
        </pc:spChg>
        <pc:spChg chg="add del mod ord topLvl">
          <ac:chgData name="CUMMINS, TADGH" userId="4f36f96b-8b9b-4b9e-aed0-6e2eef7563e2" providerId="ADAL" clId="{25FE835D-3405-44BC-8816-DB5DC5FE369C}" dt="2023-03-23T16:39:36.047" v="2282" actId="164"/>
          <ac:spMkLst>
            <pc:docMk/>
            <pc:sldMk cId="1658262902" sldId="706"/>
            <ac:spMk id="18" creationId="{46FA1C7D-F74F-12DD-DAC1-47020106DAA7}"/>
          </ac:spMkLst>
        </pc:spChg>
        <pc:spChg chg="add del mod topLvl">
          <ac:chgData name="CUMMINS, TADGH" userId="4f36f96b-8b9b-4b9e-aed0-6e2eef7563e2" providerId="ADAL" clId="{25FE835D-3405-44BC-8816-DB5DC5FE369C}" dt="2023-03-23T16:39:36.047" v="2282" actId="164"/>
          <ac:spMkLst>
            <pc:docMk/>
            <pc:sldMk cId="1658262902" sldId="706"/>
            <ac:spMk id="19" creationId="{262E8471-EDC9-8BE0-8F11-E0A539B37D4C}"/>
          </ac:spMkLst>
        </pc:spChg>
        <pc:spChg chg="mod">
          <ac:chgData name="CUMMINS, TADGH" userId="4f36f96b-8b9b-4b9e-aed0-6e2eef7563e2" providerId="ADAL" clId="{25FE835D-3405-44BC-8816-DB5DC5FE369C}" dt="2023-03-23T15:12:05.564" v="1312"/>
          <ac:spMkLst>
            <pc:docMk/>
            <pc:sldMk cId="1658262902" sldId="706"/>
            <ac:spMk id="22" creationId="{C8D0A58F-5ECB-D413-3BBF-DA11C5D46E70}"/>
          </ac:spMkLst>
        </pc:spChg>
        <pc:spChg chg="mod">
          <ac:chgData name="CUMMINS, TADGH" userId="4f36f96b-8b9b-4b9e-aed0-6e2eef7563e2" providerId="ADAL" clId="{25FE835D-3405-44BC-8816-DB5DC5FE369C}" dt="2023-03-23T15:12:05.564" v="1312"/>
          <ac:spMkLst>
            <pc:docMk/>
            <pc:sldMk cId="1658262902" sldId="706"/>
            <ac:spMk id="23" creationId="{12B30172-DCDE-DFED-1005-B0111E0E52F5}"/>
          </ac:spMkLst>
        </pc:spChg>
        <pc:spChg chg="mod">
          <ac:chgData name="CUMMINS, TADGH" userId="4f36f96b-8b9b-4b9e-aed0-6e2eef7563e2" providerId="ADAL" clId="{25FE835D-3405-44BC-8816-DB5DC5FE369C}" dt="2023-03-23T15:12:05.911" v="1313"/>
          <ac:spMkLst>
            <pc:docMk/>
            <pc:sldMk cId="1658262902" sldId="706"/>
            <ac:spMk id="25" creationId="{65647DB8-80B8-D898-7687-9C41C5554B31}"/>
          </ac:spMkLst>
        </pc:spChg>
        <pc:spChg chg="mod">
          <ac:chgData name="CUMMINS, TADGH" userId="4f36f96b-8b9b-4b9e-aed0-6e2eef7563e2" providerId="ADAL" clId="{25FE835D-3405-44BC-8816-DB5DC5FE369C}" dt="2023-03-23T15:12:05.911" v="1313"/>
          <ac:spMkLst>
            <pc:docMk/>
            <pc:sldMk cId="1658262902" sldId="706"/>
            <ac:spMk id="26" creationId="{EDFB1803-3D5D-F8E0-30FE-4CFDFEFF1D2A}"/>
          </ac:spMkLst>
        </pc:spChg>
        <pc:spChg chg="mod">
          <ac:chgData name="CUMMINS, TADGH" userId="4f36f96b-8b9b-4b9e-aed0-6e2eef7563e2" providerId="ADAL" clId="{25FE835D-3405-44BC-8816-DB5DC5FE369C}" dt="2023-03-23T15:12:06.158" v="1314"/>
          <ac:spMkLst>
            <pc:docMk/>
            <pc:sldMk cId="1658262902" sldId="706"/>
            <ac:spMk id="28" creationId="{83F13F8A-AF0D-803E-F60A-E03566FE05BC}"/>
          </ac:spMkLst>
        </pc:spChg>
        <pc:spChg chg="mod">
          <ac:chgData name="CUMMINS, TADGH" userId="4f36f96b-8b9b-4b9e-aed0-6e2eef7563e2" providerId="ADAL" clId="{25FE835D-3405-44BC-8816-DB5DC5FE369C}" dt="2023-03-23T15:12:06.158" v="1314"/>
          <ac:spMkLst>
            <pc:docMk/>
            <pc:sldMk cId="1658262902" sldId="706"/>
            <ac:spMk id="29" creationId="{189A6B8E-E1E8-895E-1C9D-12A1A4B2995F}"/>
          </ac:spMkLst>
        </pc:spChg>
        <pc:spChg chg="mod">
          <ac:chgData name="CUMMINS, TADGH" userId="4f36f96b-8b9b-4b9e-aed0-6e2eef7563e2" providerId="ADAL" clId="{25FE835D-3405-44BC-8816-DB5DC5FE369C}" dt="2023-03-23T15:12:28.778" v="1320"/>
          <ac:spMkLst>
            <pc:docMk/>
            <pc:sldMk cId="1658262902" sldId="706"/>
            <ac:spMk id="31" creationId="{F176F76E-183B-C801-2E37-5A0D05EA1AA4}"/>
          </ac:spMkLst>
        </pc:spChg>
        <pc:spChg chg="mod">
          <ac:chgData name="CUMMINS, TADGH" userId="4f36f96b-8b9b-4b9e-aed0-6e2eef7563e2" providerId="ADAL" clId="{25FE835D-3405-44BC-8816-DB5DC5FE369C}" dt="2023-03-23T15:12:28.778" v="1320"/>
          <ac:spMkLst>
            <pc:docMk/>
            <pc:sldMk cId="1658262902" sldId="706"/>
            <ac:spMk id="32" creationId="{64F4C9C9-A1B9-A1AD-DCCF-F003CA249A70}"/>
          </ac:spMkLst>
        </pc:spChg>
        <pc:spChg chg="add del mod">
          <ac:chgData name="CUMMINS, TADGH" userId="4f36f96b-8b9b-4b9e-aed0-6e2eef7563e2" providerId="ADAL" clId="{25FE835D-3405-44BC-8816-DB5DC5FE369C}" dt="2023-03-23T15:20:36.386" v="1361" actId="478"/>
          <ac:spMkLst>
            <pc:docMk/>
            <pc:sldMk cId="1658262902" sldId="706"/>
            <ac:spMk id="33" creationId="{7CF5E905-8760-8F42-94C1-E6A9F181B377}"/>
          </ac:spMkLst>
        </pc:spChg>
        <pc:spChg chg="add del mod">
          <ac:chgData name="CUMMINS, TADGH" userId="4f36f96b-8b9b-4b9e-aed0-6e2eef7563e2" providerId="ADAL" clId="{25FE835D-3405-44BC-8816-DB5DC5FE369C}" dt="2023-03-23T16:39:36.047" v="2282" actId="164"/>
          <ac:spMkLst>
            <pc:docMk/>
            <pc:sldMk cId="1658262902" sldId="706"/>
            <ac:spMk id="34" creationId="{D25A6350-1F75-DB61-21EC-FE1A1AB5F0E4}"/>
          </ac:spMkLst>
        </pc:spChg>
        <pc:spChg chg="add del mod">
          <ac:chgData name="CUMMINS, TADGH" userId="4f36f96b-8b9b-4b9e-aed0-6e2eef7563e2" providerId="ADAL" clId="{25FE835D-3405-44BC-8816-DB5DC5FE369C}" dt="2023-03-23T15:28:06.993" v="1443"/>
          <ac:spMkLst>
            <pc:docMk/>
            <pc:sldMk cId="1658262902" sldId="706"/>
            <ac:spMk id="35" creationId="{7A0784D8-68AA-68E9-C2D2-32E1CC6AA4D1}"/>
          </ac:spMkLst>
        </pc:spChg>
        <pc:spChg chg="add mod">
          <ac:chgData name="CUMMINS, TADGH" userId="4f36f96b-8b9b-4b9e-aed0-6e2eef7563e2" providerId="ADAL" clId="{25FE835D-3405-44BC-8816-DB5DC5FE369C}" dt="2023-03-23T16:11:52.867" v="2094" actId="1076"/>
          <ac:spMkLst>
            <pc:docMk/>
            <pc:sldMk cId="1658262902" sldId="706"/>
            <ac:spMk id="36" creationId="{2C0B1355-D894-72D5-3014-AED1137AB5F6}"/>
          </ac:spMkLst>
        </pc:spChg>
        <pc:spChg chg="add del mod">
          <ac:chgData name="CUMMINS, TADGH" userId="4f36f96b-8b9b-4b9e-aed0-6e2eef7563e2" providerId="ADAL" clId="{25FE835D-3405-44BC-8816-DB5DC5FE369C}" dt="2023-03-23T15:34:30.434" v="1696"/>
          <ac:spMkLst>
            <pc:docMk/>
            <pc:sldMk cId="1658262902" sldId="706"/>
            <ac:spMk id="37" creationId="{38ADCCCF-3BF5-33A7-90A3-1E8F400B4FD5}"/>
          </ac:spMkLst>
        </pc:spChg>
        <pc:spChg chg="add mod">
          <ac:chgData name="CUMMINS, TADGH" userId="4f36f96b-8b9b-4b9e-aed0-6e2eef7563e2" providerId="ADAL" clId="{25FE835D-3405-44BC-8816-DB5DC5FE369C}" dt="2023-03-23T15:33:17.609" v="1671" actId="164"/>
          <ac:spMkLst>
            <pc:docMk/>
            <pc:sldMk cId="1658262902" sldId="706"/>
            <ac:spMk id="38" creationId="{7554DCD9-21BC-96D5-A6B2-E982BB90E714}"/>
          </ac:spMkLst>
        </pc:spChg>
        <pc:spChg chg="add mod">
          <ac:chgData name="CUMMINS, TADGH" userId="4f36f96b-8b9b-4b9e-aed0-6e2eef7563e2" providerId="ADAL" clId="{25FE835D-3405-44BC-8816-DB5DC5FE369C}" dt="2023-03-23T15:35:50.294" v="1737" actId="1076"/>
          <ac:spMkLst>
            <pc:docMk/>
            <pc:sldMk cId="1658262902" sldId="706"/>
            <ac:spMk id="48" creationId="{5A9CC25C-BA2E-A15D-C5F4-6A39C9EDD612}"/>
          </ac:spMkLst>
        </pc:spChg>
        <pc:spChg chg="add del mod">
          <ac:chgData name="CUMMINS, TADGH" userId="4f36f96b-8b9b-4b9e-aed0-6e2eef7563e2" providerId="ADAL" clId="{25FE835D-3405-44BC-8816-DB5DC5FE369C}" dt="2023-03-23T15:40:36.612" v="1755" actId="478"/>
          <ac:spMkLst>
            <pc:docMk/>
            <pc:sldMk cId="1658262902" sldId="706"/>
            <ac:spMk id="50" creationId="{224BF21F-CC6F-1B59-813A-9B4406E19B52}"/>
          </ac:spMkLst>
        </pc:spChg>
        <pc:spChg chg="add del mod">
          <ac:chgData name="CUMMINS, TADGH" userId="4f36f96b-8b9b-4b9e-aed0-6e2eef7563e2" providerId="ADAL" clId="{25FE835D-3405-44BC-8816-DB5DC5FE369C}" dt="2023-03-23T17:23:34.427" v="3103" actId="1076"/>
          <ac:spMkLst>
            <pc:docMk/>
            <pc:sldMk cId="1658262902" sldId="706"/>
            <ac:spMk id="51" creationId="{AD910F58-4BE9-1D04-D8B3-09378B12E73D}"/>
          </ac:spMkLst>
        </pc:spChg>
        <pc:spChg chg="add del mod ord">
          <ac:chgData name="CUMMINS, TADGH" userId="4f36f96b-8b9b-4b9e-aed0-6e2eef7563e2" providerId="ADAL" clId="{25FE835D-3405-44BC-8816-DB5DC5FE369C}" dt="2023-03-23T17:23:34.427" v="3103" actId="1076"/>
          <ac:spMkLst>
            <pc:docMk/>
            <pc:sldMk cId="1658262902" sldId="706"/>
            <ac:spMk id="52" creationId="{22DC38C4-65CE-A1ED-62C1-D9E2B8565927}"/>
          </ac:spMkLst>
        </pc:spChg>
        <pc:spChg chg="add mod">
          <ac:chgData name="CUMMINS, TADGH" userId="4f36f96b-8b9b-4b9e-aed0-6e2eef7563e2" providerId="ADAL" clId="{25FE835D-3405-44BC-8816-DB5DC5FE369C}" dt="2023-03-23T17:23:14.809" v="3102" actId="1076"/>
          <ac:spMkLst>
            <pc:docMk/>
            <pc:sldMk cId="1658262902" sldId="706"/>
            <ac:spMk id="53" creationId="{F33F17E1-88D9-B7F5-EA14-102B1F1403FD}"/>
          </ac:spMkLst>
        </pc:spChg>
        <pc:spChg chg="add mod">
          <ac:chgData name="CUMMINS, TADGH" userId="4f36f96b-8b9b-4b9e-aed0-6e2eef7563e2" providerId="ADAL" clId="{25FE835D-3405-44BC-8816-DB5DC5FE369C}" dt="2023-03-23T17:23:14.809" v="3102" actId="1076"/>
          <ac:spMkLst>
            <pc:docMk/>
            <pc:sldMk cId="1658262902" sldId="706"/>
            <ac:spMk id="54" creationId="{D89C50C4-40B4-CA66-14C9-4A050ECB3074}"/>
          </ac:spMkLst>
        </pc:spChg>
        <pc:spChg chg="add mod ord">
          <ac:chgData name="CUMMINS, TADGH" userId="4f36f96b-8b9b-4b9e-aed0-6e2eef7563e2" providerId="ADAL" clId="{25FE835D-3405-44BC-8816-DB5DC5FE369C}" dt="2023-03-23T17:23:14.809" v="3102" actId="1076"/>
          <ac:spMkLst>
            <pc:docMk/>
            <pc:sldMk cId="1658262902" sldId="706"/>
            <ac:spMk id="55" creationId="{85E9EA68-22EB-4A79-5138-FBA6C24EE739}"/>
          </ac:spMkLst>
        </pc:spChg>
        <pc:spChg chg="add mod">
          <ac:chgData name="CUMMINS, TADGH" userId="4f36f96b-8b9b-4b9e-aed0-6e2eef7563e2" providerId="ADAL" clId="{25FE835D-3405-44BC-8816-DB5DC5FE369C}" dt="2023-03-23T17:23:06.439" v="3101" actId="1076"/>
          <ac:spMkLst>
            <pc:docMk/>
            <pc:sldMk cId="1658262902" sldId="706"/>
            <ac:spMk id="56" creationId="{359184A6-571C-34CC-56BA-22B2263B13A6}"/>
          </ac:spMkLst>
        </pc:spChg>
        <pc:spChg chg="add mod">
          <ac:chgData name="CUMMINS, TADGH" userId="4f36f96b-8b9b-4b9e-aed0-6e2eef7563e2" providerId="ADAL" clId="{25FE835D-3405-44BC-8816-DB5DC5FE369C}" dt="2023-03-23T17:23:06.439" v="3101" actId="1076"/>
          <ac:spMkLst>
            <pc:docMk/>
            <pc:sldMk cId="1658262902" sldId="706"/>
            <ac:spMk id="57" creationId="{CDA9F427-E2BD-3CBF-241D-F136829A740E}"/>
          </ac:spMkLst>
        </pc:spChg>
        <pc:spChg chg="add mod ord">
          <ac:chgData name="CUMMINS, TADGH" userId="4f36f96b-8b9b-4b9e-aed0-6e2eef7563e2" providerId="ADAL" clId="{25FE835D-3405-44BC-8816-DB5DC5FE369C}" dt="2023-03-23T17:23:06.439" v="3101" actId="1076"/>
          <ac:spMkLst>
            <pc:docMk/>
            <pc:sldMk cId="1658262902" sldId="706"/>
            <ac:spMk id="58" creationId="{491E3630-4F11-5E4C-CF1F-4630F206970F}"/>
          </ac:spMkLst>
        </pc:spChg>
        <pc:spChg chg="add mod">
          <ac:chgData name="CUMMINS, TADGH" userId="4f36f96b-8b9b-4b9e-aed0-6e2eef7563e2" providerId="ADAL" clId="{25FE835D-3405-44BC-8816-DB5DC5FE369C}" dt="2023-03-23T16:57:36.347" v="2463" actId="1076"/>
          <ac:spMkLst>
            <pc:docMk/>
            <pc:sldMk cId="1658262902" sldId="706"/>
            <ac:spMk id="59" creationId="{9B01B7B0-414E-DCAD-F5DE-17706992000E}"/>
          </ac:spMkLst>
        </pc:spChg>
        <pc:spChg chg="add mod">
          <ac:chgData name="CUMMINS, TADGH" userId="4f36f96b-8b9b-4b9e-aed0-6e2eef7563e2" providerId="ADAL" clId="{25FE835D-3405-44BC-8816-DB5DC5FE369C}" dt="2023-03-23T16:57:36.347" v="2463" actId="1076"/>
          <ac:spMkLst>
            <pc:docMk/>
            <pc:sldMk cId="1658262902" sldId="706"/>
            <ac:spMk id="60" creationId="{600CBE29-1E85-B2CD-49A5-16DE1E31979D}"/>
          </ac:spMkLst>
        </pc:spChg>
        <pc:spChg chg="add mod ord">
          <ac:chgData name="CUMMINS, TADGH" userId="4f36f96b-8b9b-4b9e-aed0-6e2eef7563e2" providerId="ADAL" clId="{25FE835D-3405-44BC-8816-DB5DC5FE369C}" dt="2023-03-23T16:57:36.347" v="2463" actId="1076"/>
          <ac:spMkLst>
            <pc:docMk/>
            <pc:sldMk cId="1658262902" sldId="706"/>
            <ac:spMk id="61" creationId="{98516EAD-B4C6-695D-5C05-AD6F90473C24}"/>
          </ac:spMkLst>
        </pc:spChg>
        <pc:spChg chg="add mod">
          <ac:chgData name="CUMMINS, TADGH" userId="4f36f96b-8b9b-4b9e-aed0-6e2eef7563e2" providerId="ADAL" clId="{25FE835D-3405-44BC-8816-DB5DC5FE369C}" dt="2023-03-23T17:34:30.091" v="3260" actId="164"/>
          <ac:spMkLst>
            <pc:docMk/>
            <pc:sldMk cId="1658262902" sldId="706"/>
            <ac:spMk id="62" creationId="{7BC3AE1D-D1E7-FE82-F5C5-C9708D7C2EF0}"/>
          </ac:spMkLst>
        </pc:spChg>
        <pc:spChg chg="add mod">
          <ac:chgData name="CUMMINS, TADGH" userId="4f36f96b-8b9b-4b9e-aed0-6e2eef7563e2" providerId="ADAL" clId="{25FE835D-3405-44BC-8816-DB5DC5FE369C}" dt="2023-03-23T16:51:59.904" v="2334" actId="1076"/>
          <ac:spMkLst>
            <pc:docMk/>
            <pc:sldMk cId="1658262902" sldId="706"/>
            <ac:spMk id="63" creationId="{14C6EC67-4E5C-420F-EACE-2B8468961F21}"/>
          </ac:spMkLst>
        </pc:spChg>
        <pc:spChg chg="add del mod ord">
          <ac:chgData name="CUMMINS, TADGH" userId="4f36f96b-8b9b-4b9e-aed0-6e2eef7563e2" providerId="ADAL" clId="{25FE835D-3405-44BC-8816-DB5DC5FE369C}" dt="2023-03-23T15:57:38.860" v="2086" actId="478"/>
          <ac:spMkLst>
            <pc:docMk/>
            <pc:sldMk cId="1658262902" sldId="706"/>
            <ac:spMk id="64" creationId="{5B035A64-3B3E-BB3E-5830-4AF167155561}"/>
          </ac:spMkLst>
        </pc:spChg>
        <pc:spChg chg="add del mod">
          <ac:chgData name="CUMMINS, TADGH" userId="4f36f96b-8b9b-4b9e-aed0-6e2eef7563e2" providerId="ADAL" clId="{25FE835D-3405-44BC-8816-DB5DC5FE369C}" dt="2023-03-23T15:48:25.321" v="1942"/>
          <ac:spMkLst>
            <pc:docMk/>
            <pc:sldMk cId="1658262902" sldId="706"/>
            <ac:spMk id="65" creationId="{3E50E699-A6BB-DB62-D7FE-23683A03F995}"/>
          </ac:spMkLst>
        </pc:spChg>
        <pc:spChg chg="add del mod">
          <ac:chgData name="CUMMINS, TADGH" userId="4f36f96b-8b9b-4b9e-aed0-6e2eef7563e2" providerId="ADAL" clId="{25FE835D-3405-44BC-8816-DB5DC5FE369C}" dt="2023-03-23T15:48:25.142" v="1941"/>
          <ac:spMkLst>
            <pc:docMk/>
            <pc:sldMk cId="1658262902" sldId="706"/>
            <ac:spMk id="66" creationId="{9C2C3D80-D82B-0DDE-0538-40A8DAF95B09}"/>
          </ac:spMkLst>
        </pc:spChg>
        <pc:spChg chg="add del mod">
          <ac:chgData name="CUMMINS, TADGH" userId="4f36f96b-8b9b-4b9e-aed0-6e2eef7563e2" providerId="ADAL" clId="{25FE835D-3405-44BC-8816-DB5DC5FE369C}" dt="2023-03-23T15:48:24.904" v="1940"/>
          <ac:spMkLst>
            <pc:docMk/>
            <pc:sldMk cId="1658262902" sldId="706"/>
            <ac:spMk id="67" creationId="{5E118140-2735-9B7E-FCEE-A470DA82FCD9}"/>
          </ac:spMkLst>
        </pc:spChg>
        <pc:spChg chg="add mod">
          <ac:chgData name="CUMMINS, TADGH" userId="4f36f96b-8b9b-4b9e-aed0-6e2eef7563e2" providerId="ADAL" clId="{25FE835D-3405-44BC-8816-DB5DC5FE369C}" dt="2023-03-23T17:23:34.427" v="3103" actId="1076"/>
          <ac:spMkLst>
            <pc:docMk/>
            <pc:sldMk cId="1658262902" sldId="706"/>
            <ac:spMk id="68" creationId="{CE4932E1-A1F3-85B9-E185-3F47ECB558A4}"/>
          </ac:spMkLst>
        </pc:spChg>
        <pc:spChg chg="add mod">
          <ac:chgData name="CUMMINS, TADGH" userId="4f36f96b-8b9b-4b9e-aed0-6e2eef7563e2" providerId="ADAL" clId="{25FE835D-3405-44BC-8816-DB5DC5FE369C}" dt="2023-03-23T17:23:14.809" v="3102" actId="1076"/>
          <ac:spMkLst>
            <pc:docMk/>
            <pc:sldMk cId="1658262902" sldId="706"/>
            <ac:spMk id="69" creationId="{10557BB4-0642-A9E4-8DB0-DEDD561BEAD0}"/>
          </ac:spMkLst>
        </pc:spChg>
        <pc:spChg chg="add mod">
          <ac:chgData name="CUMMINS, TADGH" userId="4f36f96b-8b9b-4b9e-aed0-6e2eef7563e2" providerId="ADAL" clId="{25FE835D-3405-44BC-8816-DB5DC5FE369C}" dt="2023-03-23T17:23:06.439" v="3101" actId="1076"/>
          <ac:spMkLst>
            <pc:docMk/>
            <pc:sldMk cId="1658262902" sldId="706"/>
            <ac:spMk id="70" creationId="{D927B944-1EA8-8244-9A18-DED777626BF9}"/>
          </ac:spMkLst>
        </pc:spChg>
        <pc:spChg chg="add mod">
          <ac:chgData name="CUMMINS, TADGH" userId="4f36f96b-8b9b-4b9e-aed0-6e2eef7563e2" providerId="ADAL" clId="{25FE835D-3405-44BC-8816-DB5DC5FE369C}" dt="2023-03-23T16:57:36.347" v="2463" actId="1076"/>
          <ac:spMkLst>
            <pc:docMk/>
            <pc:sldMk cId="1658262902" sldId="706"/>
            <ac:spMk id="71" creationId="{DCC57F97-E593-A4BD-E6B8-DE9889F6BB4B}"/>
          </ac:spMkLst>
        </pc:spChg>
        <pc:spChg chg="add del mod">
          <ac:chgData name="CUMMINS, TADGH" userId="4f36f96b-8b9b-4b9e-aed0-6e2eef7563e2" providerId="ADAL" clId="{25FE835D-3405-44BC-8816-DB5DC5FE369C}" dt="2023-03-23T15:57:43.252" v="2087" actId="478"/>
          <ac:spMkLst>
            <pc:docMk/>
            <pc:sldMk cId="1658262902" sldId="706"/>
            <ac:spMk id="72" creationId="{2FD5F678-BB1C-C69D-2A1D-BC75F61D5ED9}"/>
          </ac:spMkLst>
        </pc:spChg>
        <pc:spChg chg="add del mod">
          <ac:chgData name="CUMMINS, TADGH" userId="4f36f96b-8b9b-4b9e-aed0-6e2eef7563e2" providerId="ADAL" clId="{25FE835D-3405-44BC-8816-DB5DC5FE369C}" dt="2023-03-23T15:57:44.895" v="2088" actId="478"/>
          <ac:spMkLst>
            <pc:docMk/>
            <pc:sldMk cId="1658262902" sldId="706"/>
            <ac:spMk id="73" creationId="{46BD9D4C-7A62-95D9-7008-809A1A7C8FE4}"/>
          </ac:spMkLst>
        </pc:spChg>
        <pc:spChg chg="add mod">
          <ac:chgData name="CUMMINS, TADGH" userId="4f36f96b-8b9b-4b9e-aed0-6e2eef7563e2" providerId="ADAL" clId="{25FE835D-3405-44BC-8816-DB5DC5FE369C}" dt="2023-03-23T17:23:34.427" v="3103" actId="1076"/>
          <ac:spMkLst>
            <pc:docMk/>
            <pc:sldMk cId="1658262902" sldId="706"/>
            <ac:spMk id="74" creationId="{11D826C0-F2FC-3E05-E786-801AC8391C87}"/>
          </ac:spMkLst>
        </pc:spChg>
        <pc:spChg chg="add mod">
          <ac:chgData name="CUMMINS, TADGH" userId="4f36f96b-8b9b-4b9e-aed0-6e2eef7563e2" providerId="ADAL" clId="{25FE835D-3405-44BC-8816-DB5DC5FE369C}" dt="2023-03-23T17:00:58.120" v="2635" actId="113"/>
          <ac:spMkLst>
            <pc:docMk/>
            <pc:sldMk cId="1658262902" sldId="706"/>
            <ac:spMk id="75" creationId="{3CA2442B-89EF-105D-05FD-99FE19E77513}"/>
          </ac:spMkLst>
        </pc:spChg>
        <pc:spChg chg="add mod">
          <ac:chgData name="CUMMINS, TADGH" userId="4f36f96b-8b9b-4b9e-aed0-6e2eef7563e2" providerId="ADAL" clId="{25FE835D-3405-44BC-8816-DB5DC5FE369C}" dt="2023-03-23T17:23:14.809" v="3102" actId="1076"/>
          <ac:spMkLst>
            <pc:docMk/>
            <pc:sldMk cId="1658262902" sldId="706"/>
            <ac:spMk id="76" creationId="{713EB019-8153-AEEC-2118-5D51AE9F6EBD}"/>
          </ac:spMkLst>
        </pc:spChg>
        <pc:spChg chg="add mod">
          <ac:chgData name="CUMMINS, TADGH" userId="4f36f96b-8b9b-4b9e-aed0-6e2eef7563e2" providerId="ADAL" clId="{25FE835D-3405-44BC-8816-DB5DC5FE369C}" dt="2023-03-23T17:23:06.439" v="3101" actId="1076"/>
          <ac:spMkLst>
            <pc:docMk/>
            <pc:sldMk cId="1658262902" sldId="706"/>
            <ac:spMk id="77" creationId="{723BC219-6FF0-B30C-5294-23BE29156AA5}"/>
          </ac:spMkLst>
        </pc:spChg>
        <pc:spChg chg="add mod">
          <ac:chgData name="CUMMINS, TADGH" userId="4f36f96b-8b9b-4b9e-aed0-6e2eef7563e2" providerId="ADAL" clId="{25FE835D-3405-44BC-8816-DB5DC5FE369C}" dt="2023-03-23T16:31:10.452" v="2117" actId="207"/>
          <ac:spMkLst>
            <pc:docMk/>
            <pc:sldMk cId="1658262902" sldId="706"/>
            <ac:spMk id="78" creationId="{755F6264-3D94-3CBE-57BC-50BD824D523D}"/>
          </ac:spMkLst>
        </pc:spChg>
        <pc:spChg chg="add mod">
          <ac:chgData name="CUMMINS, TADGH" userId="4f36f96b-8b9b-4b9e-aed0-6e2eef7563e2" providerId="ADAL" clId="{25FE835D-3405-44BC-8816-DB5DC5FE369C}" dt="2023-03-23T17:34:30.091" v="3260" actId="164"/>
          <ac:spMkLst>
            <pc:docMk/>
            <pc:sldMk cId="1658262902" sldId="706"/>
            <ac:spMk id="79" creationId="{E93B3FA0-09E1-E988-14FF-B0ED5EDFC008}"/>
          </ac:spMkLst>
        </pc:spChg>
        <pc:spChg chg="add mod">
          <ac:chgData name="CUMMINS, TADGH" userId="4f36f96b-8b9b-4b9e-aed0-6e2eef7563e2" providerId="ADAL" clId="{25FE835D-3405-44BC-8816-DB5DC5FE369C}" dt="2023-03-23T16:36:30.062" v="2265" actId="1076"/>
          <ac:spMkLst>
            <pc:docMk/>
            <pc:sldMk cId="1658262902" sldId="706"/>
            <ac:spMk id="84" creationId="{E3A4C25A-2A11-8C26-24A5-8E7016FE0E75}"/>
          </ac:spMkLst>
        </pc:spChg>
        <pc:spChg chg="add del mod">
          <ac:chgData name="CUMMINS, TADGH" userId="4f36f96b-8b9b-4b9e-aed0-6e2eef7563e2" providerId="ADAL" clId="{25FE835D-3405-44BC-8816-DB5DC5FE369C}" dt="2023-03-23T17:43:30.560" v="3346" actId="20577"/>
          <ac:spMkLst>
            <pc:docMk/>
            <pc:sldMk cId="1658262902" sldId="706"/>
            <ac:spMk id="85" creationId="{1F7880D3-F21B-BF75-6C7E-DC2424CCA039}"/>
          </ac:spMkLst>
        </pc:spChg>
        <pc:spChg chg="add mod ord">
          <ac:chgData name="CUMMINS, TADGH" userId="4f36f96b-8b9b-4b9e-aed0-6e2eef7563e2" providerId="ADAL" clId="{25FE835D-3405-44BC-8816-DB5DC5FE369C}" dt="2023-03-24T16:14:44.538" v="3404" actId="1076"/>
          <ac:spMkLst>
            <pc:docMk/>
            <pc:sldMk cId="1658262902" sldId="706"/>
            <ac:spMk id="87" creationId="{A88F4628-105B-8595-F6F0-4878BB37A603}"/>
          </ac:spMkLst>
        </pc:spChg>
        <pc:spChg chg="add del mod">
          <ac:chgData name="CUMMINS, TADGH" userId="4f36f96b-8b9b-4b9e-aed0-6e2eef7563e2" providerId="ADAL" clId="{25FE835D-3405-44BC-8816-DB5DC5FE369C}" dt="2023-03-23T17:42:01.135" v="3302" actId="478"/>
          <ac:spMkLst>
            <pc:docMk/>
            <pc:sldMk cId="1658262902" sldId="706"/>
            <ac:spMk id="89" creationId="{C2C0F947-A415-942C-5F9B-B434553497D3}"/>
          </ac:spMkLst>
        </pc:spChg>
        <pc:spChg chg="add mod ord">
          <ac:chgData name="CUMMINS, TADGH" userId="4f36f96b-8b9b-4b9e-aed0-6e2eef7563e2" providerId="ADAL" clId="{25FE835D-3405-44BC-8816-DB5DC5FE369C}" dt="2023-03-23T17:16:59.596" v="3039" actId="1076"/>
          <ac:spMkLst>
            <pc:docMk/>
            <pc:sldMk cId="1658262902" sldId="706"/>
            <ac:spMk id="90" creationId="{D7D3D351-B8C8-331A-F184-2B08094092B1}"/>
          </ac:spMkLst>
        </pc:spChg>
        <pc:spChg chg="add mod">
          <ac:chgData name="CUMMINS, TADGH" userId="4f36f96b-8b9b-4b9e-aed0-6e2eef7563e2" providerId="ADAL" clId="{25FE835D-3405-44BC-8816-DB5DC5FE369C}" dt="2023-03-23T17:35:57.629" v="3266" actId="164"/>
          <ac:spMkLst>
            <pc:docMk/>
            <pc:sldMk cId="1658262902" sldId="706"/>
            <ac:spMk id="91" creationId="{A63C9236-52E3-1116-A826-9E68CAB71B89}"/>
          </ac:spMkLst>
        </pc:spChg>
        <pc:spChg chg="add mod">
          <ac:chgData name="CUMMINS, TADGH" userId="4f36f96b-8b9b-4b9e-aed0-6e2eef7563e2" providerId="ADAL" clId="{25FE835D-3405-44BC-8816-DB5DC5FE369C}" dt="2023-03-23T17:43:45.519" v="3354" actId="20577"/>
          <ac:spMkLst>
            <pc:docMk/>
            <pc:sldMk cId="1658262902" sldId="706"/>
            <ac:spMk id="92" creationId="{2339F227-D0E6-3BDA-3FEC-6660FC4ADCE0}"/>
          </ac:spMkLst>
        </pc:spChg>
        <pc:spChg chg="add mod">
          <ac:chgData name="CUMMINS, TADGH" userId="4f36f96b-8b9b-4b9e-aed0-6e2eef7563e2" providerId="ADAL" clId="{25FE835D-3405-44BC-8816-DB5DC5FE369C}" dt="2023-03-23T17:38:23.175" v="3274" actId="164"/>
          <ac:spMkLst>
            <pc:docMk/>
            <pc:sldMk cId="1658262902" sldId="706"/>
            <ac:spMk id="111" creationId="{BDA45093-9446-6BC6-ADBE-2EF8AB5E47C2}"/>
          </ac:spMkLst>
        </pc:spChg>
        <pc:spChg chg="add mod">
          <ac:chgData name="CUMMINS, TADGH" userId="4f36f96b-8b9b-4b9e-aed0-6e2eef7563e2" providerId="ADAL" clId="{25FE835D-3405-44BC-8816-DB5DC5FE369C}" dt="2023-03-23T17:38:15.761" v="3273" actId="164"/>
          <ac:spMkLst>
            <pc:docMk/>
            <pc:sldMk cId="1658262902" sldId="706"/>
            <ac:spMk id="112" creationId="{2792DE25-F215-FB25-CD36-0F05584F7B7A}"/>
          </ac:spMkLst>
        </pc:spChg>
        <pc:spChg chg="add mod">
          <ac:chgData name="CUMMINS, TADGH" userId="4f36f96b-8b9b-4b9e-aed0-6e2eef7563e2" providerId="ADAL" clId="{25FE835D-3405-44BC-8816-DB5DC5FE369C}" dt="2023-03-23T17:38:47.531" v="3275" actId="164"/>
          <ac:spMkLst>
            <pc:docMk/>
            <pc:sldMk cId="1658262902" sldId="706"/>
            <ac:spMk id="121" creationId="{79FE3D9F-A6E3-C032-7A9D-3396C7D44023}"/>
          </ac:spMkLst>
        </pc:spChg>
        <pc:spChg chg="add mod">
          <ac:chgData name="CUMMINS, TADGH" userId="4f36f96b-8b9b-4b9e-aed0-6e2eef7563e2" providerId="ADAL" clId="{25FE835D-3405-44BC-8816-DB5DC5FE369C}" dt="2023-03-23T17:31:04.702" v="3230" actId="571"/>
          <ac:spMkLst>
            <pc:docMk/>
            <pc:sldMk cId="1658262902" sldId="706"/>
            <ac:spMk id="125" creationId="{E4492107-6991-AFBF-5CD5-D66DB4A59BFF}"/>
          </ac:spMkLst>
        </pc:spChg>
        <pc:spChg chg="add mod">
          <ac:chgData name="CUMMINS, TADGH" userId="4f36f96b-8b9b-4b9e-aed0-6e2eef7563e2" providerId="ADAL" clId="{25FE835D-3405-44BC-8816-DB5DC5FE369C}" dt="2023-03-23T17:39:34.363" v="3288" actId="164"/>
          <ac:spMkLst>
            <pc:docMk/>
            <pc:sldMk cId="1658262902" sldId="706"/>
            <ac:spMk id="126" creationId="{72FDEA8B-4E69-5105-74D8-C2F1544A2589}"/>
          </ac:spMkLst>
        </pc:spChg>
        <pc:grpChg chg="add del mod">
          <ac:chgData name="CUMMINS, TADGH" userId="4f36f96b-8b9b-4b9e-aed0-6e2eef7563e2" providerId="ADAL" clId="{25FE835D-3405-44BC-8816-DB5DC5FE369C}" dt="2023-03-23T15:22:33.986" v="1373" actId="165"/>
          <ac:grpSpMkLst>
            <pc:docMk/>
            <pc:sldMk cId="1658262902" sldId="706"/>
            <ac:grpSpMk id="20" creationId="{65287C7E-05D2-CD2E-F916-863073F51722}"/>
          </ac:grpSpMkLst>
        </pc:grpChg>
        <pc:grpChg chg="add del mod">
          <ac:chgData name="CUMMINS, TADGH" userId="4f36f96b-8b9b-4b9e-aed0-6e2eef7563e2" providerId="ADAL" clId="{25FE835D-3405-44BC-8816-DB5DC5FE369C}" dt="2023-03-23T15:41:13.826" v="1762" actId="478"/>
          <ac:grpSpMkLst>
            <pc:docMk/>
            <pc:sldMk cId="1658262902" sldId="706"/>
            <ac:grpSpMk id="21" creationId="{F19B839B-C6C4-1A2C-62E8-DC87B7C649D5}"/>
          </ac:grpSpMkLst>
        </pc:grpChg>
        <pc:grpChg chg="add del mod">
          <ac:chgData name="CUMMINS, TADGH" userId="4f36f96b-8b9b-4b9e-aed0-6e2eef7563e2" providerId="ADAL" clId="{25FE835D-3405-44BC-8816-DB5DC5FE369C}" dt="2023-03-23T15:41:13.154" v="1761" actId="478"/>
          <ac:grpSpMkLst>
            <pc:docMk/>
            <pc:sldMk cId="1658262902" sldId="706"/>
            <ac:grpSpMk id="24" creationId="{4BA15612-A766-E320-4FAA-BD3CDFCEF941}"/>
          </ac:grpSpMkLst>
        </pc:grpChg>
        <pc:grpChg chg="add del mod">
          <ac:chgData name="CUMMINS, TADGH" userId="4f36f96b-8b9b-4b9e-aed0-6e2eef7563e2" providerId="ADAL" clId="{25FE835D-3405-44BC-8816-DB5DC5FE369C}" dt="2023-03-23T15:41:12.611" v="1760" actId="478"/>
          <ac:grpSpMkLst>
            <pc:docMk/>
            <pc:sldMk cId="1658262902" sldId="706"/>
            <ac:grpSpMk id="27" creationId="{91069AAD-A201-7758-39FD-9BEDE9B25106}"/>
          </ac:grpSpMkLst>
        </pc:grpChg>
        <pc:grpChg chg="add del mod">
          <ac:chgData name="CUMMINS, TADGH" userId="4f36f96b-8b9b-4b9e-aed0-6e2eef7563e2" providerId="ADAL" clId="{25FE835D-3405-44BC-8816-DB5DC5FE369C}" dt="2023-03-23T15:41:14.195" v="1763" actId="478"/>
          <ac:grpSpMkLst>
            <pc:docMk/>
            <pc:sldMk cId="1658262902" sldId="706"/>
            <ac:grpSpMk id="30" creationId="{909C23D4-8B8F-E567-21A5-F468437B6671}"/>
          </ac:grpSpMkLst>
        </pc:grpChg>
        <pc:grpChg chg="add mod">
          <ac:chgData name="CUMMINS, TADGH" userId="4f36f96b-8b9b-4b9e-aed0-6e2eef7563e2" providerId="ADAL" clId="{25FE835D-3405-44BC-8816-DB5DC5FE369C}" dt="2023-03-23T15:33:19.051" v="1672" actId="1076"/>
          <ac:grpSpMkLst>
            <pc:docMk/>
            <pc:sldMk cId="1658262902" sldId="706"/>
            <ac:grpSpMk id="43" creationId="{EA3EAF7E-B4A1-8F9A-1FAD-817A06813D30}"/>
          </ac:grpSpMkLst>
        </pc:grpChg>
        <pc:grpChg chg="add mod">
          <ac:chgData name="CUMMINS, TADGH" userId="4f36f96b-8b9b-4b9e-aed0-6e2eef7563e2" providerId="ADAL" clId="{25FE835D-3405-44BC-8816-DB5DC5FE369C}" dt="2023-03-23T15:40:07.645" v="1750" actId="164"/>
          <ac:grpSpMkLst>
            <pc:docMk/>
            <pc:sldMk cId="1658262902" sldId="706"/>
            <ac:grpSpMk id="49" creationId="{1B7B7791-FD8A-EC51-AA53-09CC630E5A0A}"/>
          </ac:grpSpMkLst>
        </pc:grpChg>
        <pc:grpChg chg="add mod">
          <ac:chgData name="CUMMINS, TADGH" userId="4f36f96b-8b9b-4b9e-aed0-6e2eef7563e2" providerId="ADAL" clId="{25FE835D-3405-44BC-8816-DB5DC5FE369C}" dt="2023-03-23T16:39:36.047" v="2282" actId="164"/>
          <ac:grpSpMkLst>
            <pc:docMk/>
            <pc:sldMk cId="1658262902" sldId="706"/>
            <ac:grpSpMk id="88" creationId="{FF4B2070-DCBE-536B-022F-F28193FCD6DD}"/>
          </ac:grpSpMkLst>
        </pc:grpChg>
        <pc:grpChg chg="add mod">
          <ac:chgData name="CUMMINS, TADGH" userId="4f36f96b-8b9b-4b9e-aed0-6e2eef7563e2" providerId="ADAL" clId="{25FE835D-3405-44BC-8816-DB5DC5FE369C}" dt="2023-03-23T17:35:57.629" v="3266" actId="164"/>
          <ac:grpSpMkLst>
            <pc:docMk/>
            <pc:sldMk cId="1658262902" sldId="706"/>
            <ac:grpSpMk id="101" creationId="{4C1A920E-371A-1C46-E0C2-DF26C2EACD16}"/>
          </ac:grpSpMkLst>
        </pc:grpChg>
        <pc:grpChg chg="add mod">
          <ac:chgData name="CUMMINS, TADGH" userId="4f36f96b-8b9b-4b9e-aed0-6e2eef7563e2" providerId="ADAL" clId="{25FE835D-3405-44BC-8816-DB5DC5FE369C}" dt="2023-03-23T17:34:30.091" v="3260" actId="164"/>
          <ac:grpSpMkLst>
            <pc:docMk/>
            <pc:sldMk cId="1658262902" sldId="706"/>
            <ac:grpSpMk id="1027" creationId="{941C9563-3171-7284-D273-4B0D951F3B81}"/>
          </ac:grpSpMkLst>
        </pc:grpChg>
        <pc:grpChg chg="add mod">
          <ac:chgData name="CUMMINS, TADGH" userId="4f36f96b-8b9b-4b9e-aed0-6e2eef7563e2" providerId="ADAL" clId="{25FE835D-3405-44BC-8816-DB5DC5FE369C}" dt="2023-03-23T17:35:57.629" v="3266" actId="164"/>
          <ac:grpSpMkLst>
            <pc:docMk/>
            <pc:sldMk cId="1658262902" sldId="706"/>
            <ac:grpSpMk id="1029" creationId="{A29DAED9-7682-2C5C-2847-7DB94F28D238}"/>
          </ac:grpSpMkLst>
        </pc:grpChg>
        <pc:grpChg chg="add mod">
          <ac:chgData name="CUMMINS, TADGH" userId="4f36f96b-8b9b-4b9e-aed0-6e2eef7563e2" providerId="ADAL" clId="{25FE835D-3405-44BC-8816-DB5DC5FE369C}" dt="2023-03-23T17:38:15.761" v="3273" actId="164"/>
          <ac:grpSpMkLst>
            <pc:docMk/>
            <pc:sldMk cId="1658262902" sldId="706"/>
            <ac:grpSpMk id="1030" creationId="{5C34032C-930E-94F6-4450-9AAA85E946C0}"/>
          </ac:grpSpMkLst>
        </pc:grpChg>
        <pc:grpChg chg="add mod">
          <ac:chgData name="CUMMINS, TADGH" userId="4f36f96b-8b9b-4b9e-aed0-6e2eef7563e2" providerId="ADAL" clId="{25FE835D-3405-44BC-8816-DB5DC5FE369C}" dt="2023-03-23T17:38:23.175" v="3274" actId="164"/>
          <ac:grpSpMkLst>
            <pc:docMk/>
            <pc:sldMk cId="1658262902" sldId="706"/>
            <ac:grpSpMk id="1031" creationId="{8520E656-A6AE-040E-870F-2722D75B10B0}"/>
          </ac:grpSpMkLst>
        </pc:grpChg>
        <pc:grpChg chg="add mod">
          <ac:chgData name="CUMMINS, TADGH" userId="4f36f96b-8b9b-4b9e-aed0-6e2eef7563e2" providerId="ADAL" clId="{25FE835D-3405-44BC-8816-DB5DC5FE369C}" dt="2023-03-23T17:38:47.531" v="3275" actId="164"/>
          <ac:grpSpMkLst>
            <pc:docMk/>
            <pc:sldMk cId="1658262902" sldId="706"/>
            <ac:grpSpMk id="1032" creationId="{92974FF9-3D6F-DFDD-8BD3-DA4CA09DD428}"/>
          </ac:grpSpMkLst>
        </pc:grpChg>
        <pc:grpChg chg="add mod">
          <ac:chgData name="CUMMINS, TADGH" userId="4f36f96b-8b9b-4b9e-aed0-6e2eef7563e2" providerId="ADAL" clId="{25FE835D-3405-44BC-8816-DB5DC5FE369C}" dt="2023-03-23T17:39:34.363" v="3288" actId="164"/>
          <ac:grpSpMkLst>
            <pc:docMk/>
            <pc:sldMk cId="1658262902" sldId="706"/>
            <ac:grpSpMk id="1033" creationId="{190131CD-49EF-C397-D69C-1C189C9104F3}"/>
          </ac:grpSpMkLst>
        </pc:grpChg>
        <pc:graphicFrameChg chg="add del modGraphic">
          <ac:chgData name="CUMMINS, TADGH" userId="4f36f96b-8b9b-4b9e-aed0-6e2eef7563e2" providerId="ADAL" clId="{25FE835D-3405-44BC-8816-DB5DC5FE369C}" dt="2023-03-23T15:04:27.963" v="1257" actId="1032"/>
          <ac:graphicFrameMkLst>
            <pc:docMk/>
            <pc:sldMk cId="1658262902" sldId="706"/>
            <ac:graphicFrameMk id="12" creationId="{8AE79116-F35C-3FE3-77E3-E6AA7AB2B6B6}"/>
          </ac:graphicFrameMkLst>
        </pc:graphicFrameChg>
        <pc:graphicFrameChg chg="add del">
          <ac:chgData name="CUMMINS, TADGH" userId="4f36f96b-8b9b-4b9e-aed0-6e2eef7563e2" providerId="ADAL" clId="{25FE835D-3405-44BC-8816-DB5DC5FE369C}" dt="2023-03-23T15:05:17.124" v="1259" actId="478"/>
          <ac:graphicFrameMkLst>
            <pc:docMk/>
            <pc:sldMk cId="1658262902" sldId="706"/>
            <ac:graphicFrameMk id="15" creationId="{1B774EA7-DC82-9AFE-EF24-1470283AAD39}"/>
          </ac:graphicFrameMkLst>
        </pc:graphicFrameChg>
        <pc:picChg chg="add mod">
          <ac:chgData name="CUMMINS, TADGH" userId="4f36f96b-8b9b-4b9e-aed0-6e2eef7563e2" providerId="ADAL" clId="{25FE835D-3405-44BC-8816-DB5DC5FE369C}" dt="2023-03-24T16:11:52.476" v="3388" actId="1076"/>
          <ac:picMkLst>
            <pc:docMk/>
            <pc:sldMk cId="1658262902" sldId="706"/>
            <ac:picMk id="8" creationId="{0A6762EC-E5AF-F9A9-2F28-781C20104FD9}"/>
          </ac:picMkLst>
        </pc:picChg>
        <pc:picChg chg="add del mod">
          <ac:chgData name="CUMMINS, TADGH" userId="4f36f96b-8b9b-4b9e-aed0-6e2eef7563e2" providerId="ADAL" clId="{25FE835D-3405-44BC-8816-DB5DC5FE369C}" dt="2023-03-23T15:06:01.283" v="1265" actId="478"/>
          <ac:picMkLst>
            <pc:docMk/>
            <pc:sldMk cId="1658262902" sldId="706"/>
            <ac:picMk id="17" creationId="{839BE6B9-3710-D2E8-27A6-67600B5FD6B4}"/>
          </ac:picMkLst>
        </pc:picChg>
        <pc:picChg chg="add mod">
          <ac:chgData name="CUMMINS, TADGH" userId="4f36f96b-8b9b-4b9e-aed0-6e2eef7563e2" providerId="ADAL" clId="{25FE835D-3405-44BC-8816-DB5DC5FE369C}" dt="2023-03-23T15:33:17.609" v="1671" actId="164"/>
          <ac:picMkLst>
            <pc:docMk/>
            <pc:sldMk cId="1658262902" sldId="706"/>
            <ac:picMk id="40" creationId="{752CD3E0-696C-1F05-1BE0-8BEE30636F38}"/>
          </ac:picMkLst>
        </pc:picChg>
        <pc:picChg chg="add del mod">
          <ac:chgData name="CUMMINS, TADGH" userId="4f36f96b-8b9b-4b9e-aed0-6e2eef7563e2" providerId="ADAL" clId="{25FE835D-3405-44BC-8816-DB5DC5FE369C}" dt="2023-03-23T15:32:23.474" v="1659" actId="478"/>
          <ac:picMkLst>
            <pc:docMk/>
            <pc:sldMk cId="1658262902" sldId="706"/>
            <ac:picMk id="42" creationId="{C3A30F2F-4B9A-9684-552C-58A340339868}"/>
          </ac:picMkLst>
        </pc:picChg>
        <pc:picChg chg="add mod">
          <ac:chgData name="CUMMINS, TADGH" userId="4f36f96b-8b9b-4b9e-aed0-6e2eef7563e2" providerId="ADAL" clId="{25FE835D-3405-44BC-8816-DB5DC5FE369C}" dt="2023-03-23T17:25:17.869" v="3124" actId="1076"/>
          <ac:picMkLst>
            <pc:docMk/>
            <pc:sldMk cId="1658262902" sldId="706"/>
            <ac:picMk id="93" creationId="{784A0554-D9B8-04E7-7DA2-8B540E650388}"/>
          </ac:picMkLst>
        </pc:picChg>
        <pc:picChg chg="add mod">
          <ac:chgData name="CUMMINS, TADGH" userId="4f36f96b-8b9b-4b9e-aed0-6e2eef7563e2" providerId="ADAL" clId="{25FE835D-3405-44BC-8816-DB5DC5FE369C}" dt="2023-03-23T17:25:17.869" v="3124" actId="1076"/>
          <ac:picMkLst>
            <pc:docMk/>
            <pc:sldMk cId="1658262902" sldId="706"/>
            <ac:picMk id="95" creationId="{3361978B-0830-2C21-2994-FBA86BB537D8}"/>
          </ac:picMkLst>
        </pc:picChg>
        <pc:picChg chg="add mod">
          <ac:chgData name="CUMMINS, TADGH" userId="4f36f96b-8b9b-4b9e-aed0-6e2eef7563e2" providerId="ADAL" clId="{25FE835D-3405-44BC-8816-DB5DC5FE369C}" dt="2023-03-23T17:38:15.761" v="3273" actId="164"/>
          <ac:picMkLst>
            <pc:docMk/>
            <pc:sldMk cId="1658262902" sldId="706"/>
            <ac:picMk id="102" creationId="{10D81F86-CF5C-3F9E-FFFC-F755503BC2AD}"/>
          </ac:picMkLst>
        </pc:picChg>
        <pc:picChg chg="add mod">
          <ac:chgData name="CUMMINS, TADGH" userId="4f36f96b-8b9b-4b9e-aed0-6e2eef7563e2" providerId="ADAL" clId="{25FE835D-3405-44BC-8816-DB5DC5FE369C}" dt="2023-03-23T17:38:15.761" v="3273" actId="164"/>
          <ac:picMkLst>
            <pc:docMk/>
            <pc:sldMk cId="1658262902" sldId="706"/>
            <ac:picMk id="103" creationId="{E7AE87F3-C77C-7EC9-056C-D2F2D7FA3419}"/>
          </ac:picMkLst>
        </pc:picChg>
        <pc:picChg chg="add mod">
          <ac:chgData name="CUMMINS, TADGH" userId="4f36f96b-8b9b-4b9e-aed0-6e2eef7563e2" providerId="ADAL" clId="{25FE835D-3405-44BC-8816-DB5DC5FE369C}" dt="2023-03-23T17:38:15.761" v="3273" actId="164"/>
          <ac:picMkLst>
            <pc:docMk/>
            <pc:sldMk cId="1658262902" sldId="706"/>
            <ac:picMk id="104" creationId="{D078659F-CE0F-410E-BA9F-7F8265D22AD6}"/>
          </ac:picMkLst>
        </pc:picChg>
        <pc:picChg chg="add mod">
          <ac:chgData name="CUMMINS, TADGH" userId="4f36f96b-8b9b-4b9e-aed0-6e2eef7563e2" providerId="ADAL" clId="{25FE835D-3405-44BC-8816-DB5DC5FE369C}" dt="2023-03-23T17:38:15.761" v="3273" actId="164"/>
          <ac:picMkLst>
            <pc:docMk/>
            <pc:sldMk cId="1658262902" sldId="706"/>
            <ac:picMk id="105" creationId="{014DE39F-4205-6239-074D-CD447C407558}"/>
          </ac:picMkLst>
        </pc:picChg>
        <pc:picChg chg="add mod">
          <ac:chgData name="CUMMINS, TADGH" userId="4f36f96b-8b9b-4b9e-aed0-6e2eef7563e2" providerId="ADAL" clId="{25FE835D-3405-44BC-8816-DB5DC5FE369C}" dt="2023-03-23T17:38:23.175" v="3274" actId="164"/>
          <ac:picMkLst>
            <pc:docMk/>
            <pc:sldMk cId="1658262902" sldId="706"/>
            <ac:picMk id="106" creationId="{E42897F2-CBDE-61F6-252F-23C3FDFBBCB2}"/>
          </ac:picMkLst>
        </pc:picChg>
        <pc:picChg chg="add del mod">
          <ac:chgData name="CUMMINS, TADGH" userId="4f36f96b-8b9b-4b9e-aed0-6e2eef7563e2" providerId="ADAL" clId="{25FE835D-3405-44BC-8816-DB5DC5FE369C}" dt="2023-03-23T17:28:01.272" v="3175" actId="478"/>
          <ac:picMkLst>
            <pc:docMk/>
            <pc:sldMk cId="1658262902" sldId="706"/>
            <ac:picMk id="107" creationId="{794C20DA-B2F5-86AB-CCA9-9EF2A29AC151}"/>
          </ac:picMkLst>
        </pc:picChg>
        <pc:picChg chg="add mod">
          <ac:chgData name="CUMMINS, TADGH" userId="4f36f96b-8b9b-4b9e-aed0-6e2eef7563e2" providerId="ADAL" clId="{25FE835D-3405-44BC-8816-DB5DC5FE369C}" dt="2023-03-23T17:38:23.175" v="3274" actId="164"/>
          <ac:picMkLst>
            <pc:docMk/>
            <pc:sldMk cId="1658262902" sldId="706"/>
            <ac:picMk id="108" creationId="{B669AA70-D3B7-468A-11F5-3A1376484F00}"/>
          </ac:picMkLst>
        </pc:picChg>
        <pc:picChg chg="add del mod">
          <ac:chgData name="CUMMINS, TADGH" userId="4f36f96b-8b9b-4b9e-aed0-6e2eef7563e2" providerId="ADAL" clId="{25FE835D-3405-44BC-8816-DB5DC5FE369C}" dt="2023-03-23T17:28:02.007" v="3176" actId="478"/>
          <ac:picMkLst>
            <pc:docMk/>
            <pc:sldMk cId="1658262902" sldId="706"/>
            <ac:picMk id="109" creationId="{94B033FC-D5EF-E819-1DAF-48F0278C0477}"/>
          </ac:picMkLst>
        </pc:picChg>
        <pc:picChg chg="add mod">
          <ac:chgData name="CUMMINS, TADGH" userId="4f36f96b-8b9b-4b9e-aed0-6e2eef7563e2" providerId="ADAL" clId="{25FE835D-3405-44BC-8816-DB5DC5FE369C}" dt="2023-03-23T17:38:47.531" v="3275" actId="164"/>
          <ac:picMkLst>
            <pc:docMk/>
            <pc:sldMk cId="1658262902" sldId="706"/>
            <ac:picMk id="113" creationId="{9DB488B2-4E26-3F10-735F-FB3D3C1A00B0}"/>
          </ac:picMkLst>
        </pc:picChg>
        <pc:picChg chg="add mod">
          <ac:chgData name="CUMMINS, TADGH" userId="4f36f96b-8b9b-4b9e-aed0-6e2eef7563e2" providerId="ADAL" clId="{25FE835D-3405-44BC-8816-DB5DC5FE369C}" dt="2023-03-23T17:38:47.531" v="3275" actId="164"/>
          <ac:picMkLst>
            <pc:docMk/>
            <pc:sldMk cId="1658262902" sldId="706"/>
            <ac:picMk id="114" creationId="{873C08DB-7445-BDAE-1014-BAC13DF64A62}"/>
          </ac:picMkLst>
        </pc:picChg>
        <pc:picChg chg="add mod">
          <ac:chgData name="CUMMINS, TADGH" userId="4f36f96b-8b9b-4b9e-aed0-6e2eef7563e2" providerId="ADAL" clId="{25FE835D-3405-44BC-8816-DB5DC5FE369C}" dt="2023-03-23T17:38:47.531" v="3275" actId="164"/>
          <ac:picMkLst>
            <pc:docMk/>
            <pc:sldMk cId="1658262902" sldId="706"/>
            <ac:picMk id="115" creationId="{D0733DC6-183E-07EF-F7CC-EF7927B7A034}"/>
          </ac:picMkLst>
        </pc:picChg>
        <pc:picChg chg="add mod">
          <ac:chgData name="CUMMINS, TADGH" userId="4f36f96b-8b9b-4b9e-aed0-6e2eef7563e2" providerId="ADAL" clId="{25FE835D-3405-44BC-8816-DB5DC5FE369C}" dt="2023-03-23T17:38:47.531" v="3275" actId="164"/>
          <ac:picMkLst>
            <pc:docMk/>
            <pc:sldMk cId="1658262902" sldId="706"/>
            <ac:picMk id="116" creationId="{EC99C263-AE90-4A37-AC1C-9557CCEE30E6}"/>
          </ac:picMkLst>
        </pc:picChg>
        <pc:picChg chg="add mod">
          <ac:chgData name="CUMMINS, TADGH" userId="4f36f96b-8b9b-4b9e-aed0-6e2eef7563e2" providerId="ADAL" clId="{25FE835D-3405-44BC-8816-DB5DC5FE369C}" dt="2023-03-23T17:38:47.531" v="3275" actId="164"/>
          <ac:picMkLst>
            <pc:docMk/>
            <pc:sldMk cId="1658262902" sldId="706"/>
            <ac:picMk id="117" creationId="{D365D54E-ED1E-073D-9589-EB0E04B6EA8F}"/>
          </ac:picMkLst>
        </pc:picChg>
        <pc:picChg chg="add mod">
          <ac:chgData name="CUMMINS, TADGH" userId="4f36f96b-8b9b-4b9e-aed0-6e2eef7563e2" providerId="ADAL" clId="{25FE835D-3405-44BC-8816-DB5DC5FE369C}" dt="2023-03-23T17:38:47.531" v="3275" actId="164"/>
          <ac:picMkLst>
            <pc:docMk/>
            <pc:sldMk cId="1658262902" sldId="706"/>
            <ac:picMk id="118" creationId="{658FF9BA-5522-18A1-18B9-7D7590E6D120}"/>
          </ac:picMkLst>
        </pc:picChg>
        <pc:picChg chg="add mod">
          <ac:chgData name="CUMMINS, TADGH" userId="4f36f96b-8b9b-4b9e-aed0-6e2eef7563e2" providerId="ADAL" clId="{25FE835D-3405-44BC-8816-DB5DC5FE369C}" dt="2023-03-23T17:38:47.531" v="3275" actId="164"/>
          <ac:picMkLst>
            <pc:docMk/>
            <pc:sldMk cId="1658262902" sldId="706"/>
            <ac:picMk id="119" creationId="{88952FD6-5972-E887-2D24-FEA2BF4775E4}"/>
          </ac:picMkLst>
        </pc:picChg>
        <pc:picChg chg="add mod">
          <ac:chgData name="CUMMINS, TADGH" userId="4f36f96b-8b9b-4b9e-aed0-6e2eef7563e2" providerId="ADAL" clId="{25FE835D-3405-44BC-8816-DB5DC5FE369C}" dt="2023-03-23T17:38:47.531" v="3275" actId="164"/>
          <ac:picMkLst>
            <pc:docMk/>
            <pc:sldMk cId="1658262902" sldId="706"/>
            <ac:picMk id="120" creationId="{54B7447A-D665-5CA2-4135-C45D4FD085A0}"/>
          </ac:picMkLst>
        </pc:picChg>
        <pc:picChg chg="add mod">
          <ac:chgData name="CUMMINS, TADGH" userId="4f36f96b-8b9b-4b9e-aed0-6e2eef7563e2" providerId="ADAL" clId="{25FE835D-3405-44BC-8816-DB5DC5FE369C}" dt="2023-03-23T17:31:04.702" v="3230" actId="571"/>
          <ac:picMkLst>
            <pc:docMk/>
            <pc:sldMk cId="1658262902" sldId="706"/>
            <ac:picMk id="122" creationId="{31F708BB-3944-305D-BA90-454EB35C115A}"/>
          </ac:picMkLst>
        </pc:picChg>
        <pc:picChg chg="add mod">
          <ac:chgData name="CUMMINS, TADGH" userId="4f36f96b-8b9b-4b9e-aed0-6e2eef7563e2" providerId="ADAL" clId="{25FE835D-3405-44BC-8816-DB5DC5FE369C}" dt="2023-03-23T17:31:04.702" v="3230" actId="571"/>
          <ac:picMkLst>
            <pc:docMk/>
            <pc:sldMk cId="1658262902" sldId="706"/>
            <ac:picMk id="123" creationId="{891B0C35-6625-DAB5-DC5B-C2A2617A121D}"/>
          </ac:picMkLst>
        </pc:picChg>
        <pc:picChg chg="add mod">
          <ac:chgData name="CUMMINS, TADGH" userId="4f36f96b-8b9b-4b9e-aed0-6e2eef7563e2" providerId="ADAL" clId="{25FE835D-3405-44BC-8816-DB5DC5FE369C}" dt="2023-03-23T17:31:04.702" v="3230" actId="571"/>
          <ac:picMkLst>
            <pc:docMk/>
            <pc:sldMk cId="1658262902" sldId="706"/>
            <ac:picMk id="124" creationId="{C72560F5-1372-F3AC-FC2F-AB56843C8C84}"/>
          </ac:picMkLst>
        </pc:picChg>
        <pc:picChg chg="add mod">
          <ac:chgData name="CUMMINS, TADGH" userId="4f36f96b-8b9b-4b9e-aed0-6e2eef7563e2" providerId="ADAL" clId="{25FE835D-3405-44BC-8816-DB5DC5FE369C}" dt="2023-03-23T17:39:34.363" v="3288" actId="164"/>
          <ac:picMkLst>
            <pc:docMk/>
            <pc:sldMk cId="1658262902" sldId="706"/>
            <ac:picMk id="127" creationId="{727D3F2C-5DD1-AA30-7003-E76B310DC0D0}"/>
          </ac:picMkLst>
        </pc:picChg>
        <pc:picChg chg="add mod">
          <ac:chgData name="CUMMINS, TADGH" userId="4f36f96b-8b9b-4b9e-aed0-6e2eef7563e2" providerId="ADAL" clId="{25FE835D-3405-44BC-8816-DB5DC5FE369C}" dt="2023-03-23T17:39:34.363" v="3288" actId="164"/>
          <ac:picMkLst>
            <pc:docMk/>
            <pc:sldMk cId="1658262902" sldId="706"/>
            <ac:picMk id="1024" creationId="{F64C8F9F-AB31-8BA2-9162-5C68C3BC9048}"/>
          </ac:picMkLst>
        </pc:picChg>
        <pc:picChg chg="add mod">
          <ac:chgData name="CUMMINS, TADGH" userId="4f36f96b-8b9b-4b9e-aed0-6e2eef7563e2" providerId="ADAL" clId="{25FE835D-3405-44BC-8816-DB5DC5FE369C}" dt="2023-03-23T17:39:34.363" v="3288" actId="164"/>
          <ac:picMkLst>
            <pc:docMk/>
            <pc:sldMk cId="1658262902" sldId="706"/>
            <ac:picMk id="1025" creationId="{3C821786-28E0-7A58-0C14-26D60A87163F}"/>
          </ac:picMkLst>
        </pc:picChg>
        <pc:picChg chg="add mod">
          <ac:chgData name="CUMMINS, TADGH" userId="4f36f96b-8b9b-4b9e-aed0-6e2eef7563e2" providerId="ADAL" clId="{25FE835D-3405-44BC-8816-DB5DC5FE369C}" dt="2023-03-23T17:25:17.869" v="3124" actId="1076"/>
          <ac:picMkLst>
            <pc:docMk/>
            <pc:sldMk cId="1658262902" sldId="706"/>
            <ac:picMk id="1026" creationId="{47109FE2-83BE-957F-1380-C84D8639F931}"/>
          </ac:picMkLst>
        </pc:picChg>
        <pc:picChg chg="add del mod">
          <ac:chgData name="CUMMINS, TADGH" userId="4f36f96b-8b9b-4b9e-aed0-6e2eef7563e2" providerId="ADAL" clId="{25FE835D-3405-44BC-8816-DB5DC5FE369C}" dt="2023-03-23T17:20:45.253" v="3082" actId="478"/>
          <ac:picMkLst>
            <pc:docMk/>
            <pc:sldMk cId="1658262902" sldId="706"/>
            <ac:picMk id="1028" creationId="{2E59816B-C4B6-FEC2-9A49-2CB953210EEE}"/>
          </ac:picMkLst>
        </pc:picChg>
        <pc:inkChg chg="add del">
          <ac:chgData name="CUMMINS, TADGH" userId="4f36f96b-8b9b-4b9e-aed0-6e2eef7563e2" providerId="ADAL" clId="{25FE835D-3405-44BC-8816-DB5DC5FE369C}" dt="2023-03-23T16:31:51.079" v="2127" actId="9405"/>
          <ac:inkMkLst>
            <pc:docMk/>
            <pc:sldMk cId="1658262902" sldId="706"/>
            <ac:inkMk id="80" creationId="{51704BDA-17A2-6FED-BE79-FAF9404E8FE7}"/>
          </ac:inkMkLst>
        </pc:inkChg>
        <pc:inkChg chg="add del">
          <ac:chgData name="CUMMINS, TADGH" userId="4f36f96b-8b9b-4b9e-aed0-6e2eef7563e2" providerId="ADAL" clId="{25FE835D-3405-44BC-8816-DB5DC5FE369C}" dt="2023-03-23T16:31:57.189" v="2129" actId="9405"/>
          <ac:inkMkLst>
            <pc:docMk/>
            <pc:sldMk cId="1658262902" sldId="706"/>
            <ac:inkMk id="81" creationId="{C68EA4E6-452A-85C0-A894-E4651F4956A6}"/>
          </ac:inkMkLst>
        </pc:inkChg>
        <pc:cxnChg chg="add mod">
          <ac:chgData name="CUMMINS, TADGH" userId="4f36f96b-8b9b-4b9e-aed0-6e2eef7563e2" providerId="ADAL" clId="{25FE835D-3405-44BC-8816-DB5DC5FE369C}" dt="2023-03-23T15:34:01.287" v="1683" actId="1076"/>
          <ac:cxnSpMkLst>
            <pc:docMk/>
            <pc:sldMk cId="1658262902" sldId="706"/>
            <ac:cxnSpMk id="45" creationId="{6FE64732-2A52-E9A6-53B5-09005BE8C20C}"/>
          </ac:cxnSpMkLst>
        </pc:cxnChg>
        <pc:cxnChg chg="add mod">
          <ac:chgData name="CUMMINS, TADGH" userId="4f36f96b-8b9b-4b9e-aed0-6e2eef7563e2" providerId="ADAL" clId="{25FE835D-3405-44BC-8816-DB5DC5FE369C}" dt="2023-03-23T15:34:44.229" v="1699" actId="1076"/>
          <ac:cxnSpMkLst>
            <pc:docMk/>
            <pc:sldMk cId="1658262902" sldId="706"/>
            <ac:cxnSpMk id="47" creationId="{9E4B90F5-060B-5DC6-4E6A-F6D838BE9606}"/>
          </ac:cxnSpMkLst>
        </pc:cxnChg>
        <pc:cxnChg chg="add mod">
          <ac:chgData name="CUMMINS, TADGH" userId="4f36f96b-8b9b-4b9e-aed0-6e2eef7563e2" providerId="ADAL" clId="{25FE835D-3405-44BC-8816-DB5DC5FE369C}" dt="2023-03-23T17:34:30.091" v="3260" actId="164"/>
          <ac:cxnSpMkLst>
            <pc:docMk/>
            <pc:sldMk cId="1658262902" sldId="706"/>
            <ac:cxnSpMk id="83" creationId="{132991BE-C315-8EFB-5042-970FF1975ADF}"/>
          </ac:cxnSpMkLst>
        </pc:cxnChg>
        <pc:cxnChg chg="add mod">
          <ac:chgData name="CUMMINS, TADGH" userId="4f36f96b-8b9b-4b9e-aed0-6e2eef7563e2" providerId="ADAL" clId="{25FE835D-3405-44BC-8816-DB5DC5FE369C}" dt="2023-03-23T17:25:17.869" v="3124" actId="1076"/>
          <ac:cxnSpMkLst>
            <pc:docMk/>
            <pc:sldMk cId="1658262902" sldId="706"/>
            <ac:cxnSpMk id="96" creationId="{BD1160B0-196A-E546-9348-A273893AD1D7}"/>
          </ac:cxnSpMkLst>
        </pc:cxnChg>
      </pc:sldChg>
      <pc:sldChg chg="addSp delSp modSp add mod setBg">
        <pc:chgData name="CUMMINS, TADGH" userId="4f36f96b-8b9b-4b9e-aed0-6e2eef7563e2" providerId="ADAL" clId="{25FE835D-3405-44BC-8816-DB5DC5FE369C}" dt="2023-03-24T16:11:35.479" v="3381" actId="1076"/>
        <pc:sldMkLst>
          <pc:docMk/>
          <pc:sldMk cId="1669493560" sldId="707"/>
        </pc:sldMkLst>
        <pc:spChg chg="add mod">
          <ac:chgData name="CUMMINS, TADGH" userId="4f36f96b-8b9b-4b9e-aed0-6e2eef7563e2" providerId="ADAL" clId="{25FE835D-3405-44BC-8816-DB5DC5FE369C}" dt="2023-03-21T11:40:41.321" v="667" actId="164"/>
          <ac:spMkLst>
            <pc:docMk/>
            <pc:sldMk cId="1669493560" sldId="707"/>
            <ac:spMk id="5" creationId="{C2B63F57-88A7-02B3-CB3E-1A909AAEBCDD}"/>
          </ac:spMkLst>
        </pc:spChg>
        <pc:spChg chg="mod">
          <ac:chgData name="CUMMINS, TADGH" userId="4f36f96b-8b9b-4b9e-aed0-6e2eef7563e2" providerId="ADAL" clId="{25FE835D-3405-44BC-8816-DB5DC5FE369C}" dt="2023-03-21T11:51:52.504" v="983" actId="20577"/>
          <ac:spMkLst>
            <pc:docMk/>
            <pc:sldMk cId="1669493560" sldId="707"/>
            <ac:spMk id="7" creationId="{8316CA6B-10BA-438F-8B74-02186E49A868}"/>
          </ac:spMkLst>
        </pc:spChg>
        <pc:spChg chg="mod">
          <ac:chgData name="CUMMINS, TADGH" userId="4f36f96b-8b9b-4b9e-aed0-6e2eef7563e2" providerId="ADAL" clId="{25FE835D-3405-44BC-8816-DB5DC5FE369C}" dt="2023-03-21T11:39:32.416" v="650" actId="1076"/>
          <ac:spMkLst>
            <pc:docMk/>
            <pc:sldMk cId="1669493560" sldId="707"/>
            <ac:spMk id="8" creationId="{E789DAB0-D247-44F3-99D1-6EEB152A2AD7}"/>
          </ac:spMkLst>
        </pc:spChg>
        <pc:spChg chg="add del">
          <ac:chgData name="CUMMINS, TADGH" userId="4f36f96b-8b9b-4b9e-aed0-6e2eef7563e2" providerId="ADAL" clId="{25FE835D-3405-44BC-8816-DB5DC5FE369C}" dt="2023-03-21T11:26:41.611" v="512" actId="26606"/>
          <ac:spMkLst>
            <pc:docMk/>
            <pc:sldMk cId="1669493560" sldId="707"/>
            <ac:spMk id="13" creationId="{F13C74B1-5B17-4795-BED0-7140497B445A}"/>
          </ac:spMkLst>
        </pc:spChg>
        <pc:spChg chg="add del">
          <ac:chgData name="CUMMINS, TADGH" userId="4f36f96b-8b9b-4b9e-aed0-6e2eef7563e2" providerId="ADAL" clId="{25FE835D-3405-44BC-8816-DB5DC5FE369C}" dt="2023-03-21T11:26:41.611" v="512" actId="26606"/>
          <ac:spMkLst>
            <pc:docMk/>
            <pc:sldMk cId="1669493560" sldId="707"/>
            <ac:spMk id="15" creationId="{D4974D33-8DC5-464E-8C6D-BE58F0669C17}"/>
          </ac:spMkLst>
        </pc:spChg>
        <pc:spChg chg="add mod">
          <ac:chgData name="CUMMINS, TADGH" userId="4f36f96b-8b9b-4b9e-aed0-6e2eef7563e2" providerId="ADAL" clId="{25FE835D-3405-44BC-8816-DB5DC5FE369C}" dt="2023-03-21T11:43:26.791" v="903" actId="20577"/>
          <ac:spMkLst>
            <pc:docMk/>
            <pc:sldMk cId="1669493560" sldId="707"/>
            <ac:spMk id="16" creationId="{6E021D50-0E49-45C6-6C62-082C93661220}"/>
          </ac:spMkLst>
        </pc:spChg>
        <pc:spChg chg="add mod">
          <ac:chgData name="CUMMINS, TADGH" userId="4f36f96b-8b9b-4b9e-aed0-6e2eef7563e2" providerId="ADAL" clId="{25FE835D-3405-44BC-8816-DB5DC5FE369C}" dt="2023-03-21T11:47:32.775" v="924" actId="1076"/>
          <ac:spMkLst>
            <pc:docMk/>
            <pc:sldMk cId="1669493560" sldId="707"/>
            <ac:spMk id="19" creationId="{F38D4AA4-CDDE-8050-BE2F-49477E970896}"/>
          </ac:spMkLst>
        </pc:spChg>
        <pc:spChg chg="add del">
          <ac:chgData name="CUMMINS, TADGH" userId="4f36f96b-8b9b-4b9e-aed0-6e2eef7563e2" providerId="ADAL" clId="{25FE835D-3405-44BC-8816-DB5DC5FE369C}" dt="2023-03-21T11:49:40.989" v="926" actId="11529"/>
          <ac:spMkLst>
            <pc:docMk/>
            <pc:sldMk cId="1669493560" sldId="707"/>
            <ac:spMk id="20" creationId="{6B21E35D-23E0-09B4-848D-338A086F8194}"/>
          </ac:spMkLst>
        </pc:spChg>
        <pc:spChg chg="add mod">
          <ac:chgData name="CUMMINS, TADGH" userId="4f36f96b-8b9b-4b9e-aed0-6e2eef7563e2" providerId="ADAL" clId="{25FE835D-3405-44BC-8816-DB5DC5FE369C}" dt="2023-03-21T11:51:15.179" v="974" actId="1076"/>
          <ac:spMkLst>
            <pc:docMk/>
            <pc:sldMk cId="1669493560" sldId="707"/>
            <ac:spMk id="23" creationId="{1EB2EB07-4E58-D241-E488-287E7A710325}"/>
          </ac:spMkLst>
        </pc:spChg>
        <pc:grpChg chg="add mod">
          <ac:chgData name="CUMMINS, TADGH" userId="4f36f96b-8b9b-4b9e-aed0-6e2eef7563e2" providerId="ADAL" clId="{25FE835D-3405-44BC-8816-DB5DC5FE369C}" dt="2023-03-21T11:40:41.321" v="667" actId="164"/>
          <ac:grpSpMkLst>
            <pc:docMk/>
            <pc:sldMk cId="1669493560" sldId="707"/>
            <ac:grpSpMk id="6" creationId="{B4D5C821-52EA-1180-9319-40F5280B19B1}"/>
          </ac:grpSpMkLst>
        </pc:grpChg>
        <pc:graphicFrameChg chg="add mod">
          <ac:chgData name="CUMMINS, TADGH" userId="4f36f96b-8b9b-4b9e-aed0-6e2eef7563e2" providerId="ADAL" clId="{25FE835D-3405-44BC-8816-DB5DC5FE369C}" dt="2023-03-21T11:38:14.131" v="622"/>
          <ac:graphicFrameMkLst>
            <pc:docMk/>
            <pc:sldMk cId="1669493560" sldId="707"/>
            <ac:graphicFrameMk id="3" creationId="{B6A3C160-F1EB-43E6-9B67-45BB1BDE1772}"/>
          </ac:graphicFrameMkLst>
        </pc:graphicFrameChg>
        <pc:picChg chg="add mod">
          <ac:chgData name="CUMMINS, TADGH" userId="4f36f96b-8b9b-4b9e-aed0-6e2eef7563e2" providerId="ADAL" clId="{25FE835D-3405-44BC-8816-DB5DC5FE369C}" dt="2023-03-24T16:11:35.479" v="3381" actId="1076"/>
          <ac:picMkLst>
            <pc:docMk/>
            <pc:sldMk cId="1669493560" sldId="707"/>
            <ac:picMk id="2" creationId="{C0659E4B-A314-01AF-F14A-08C498E34414}"/>
          </ac:picMkLst>
        </pc:picChg>
        <pc:picChg chg="add mod">
          <ac:chgData name="CUMMINS, TADGH" userId="4f36f96b-8b9b-4b9e-aed0-6e2eef7563e2" providerId="ADAL" clId="{25FE835D-3405-44BC-8816-DB5DC5FE369C}" dt="2023-03-21T11:40:41.321" v="667" actId="164"/>
          <ac:picMkLst>
            <pc:docMk/>
            <pc:sldMk cId="1669493560" sldId="707"/>
            <ac:picMk id="4" creationId="{2C9B0432-61E2-FD9E-6499-E3FBA1968151}"/>
          </ac:picMkLst>
        </pc:picChg>
        <pc:cxnChg chg="add mod">
          <ac:chgData name="CUMMINS, TADGH" userId="4f36f96b-8b9b-4b9e-aed0-6e2eef7563e2" providerId="ADAL" clId="{25FE835D-3405-44BC-8816-DB5DC5FE369C}" dt="2023-03-21T11:41:07.962" v="673" actId="1582"/>
          <ac:cxnSpMkLst>
            <pc:docMk/>
            <pc:sldMk cId="1669493560" sldId="707"/>
            <ac:cxnSpMk id="10" creationId="{1E2E57F4-57AE-BEBA-8B1A-55FB5D6115BA}"/>
          </ac:cxnSpMkLst>
        </pc:cxnChg>
        <pc:cxnChg chg="add mod">
          <ac:chgData name="CUMMINS, TADGH" userId="4f36f96b-8b9b-4b9e-aed0-6e2eef7563e2" providerId="ADAL" clId="{25FE835D-3405-44BC-8816-DB5DC5FE369C}" dt="2023-03-21T11:46:56.020" v="909" actId="208"/>
          <ac:cxnSpMkLst>
            <pc:docMk/>
            <pc:sldMk cId="1669493560" sldId="707"/>
            <ac:cxnSpMk id="18" creationId="{E948031E-B383-9F88-AE4E-0F4A768FBC40}"/>
          </ac:cxnSpMkLst>
        </pc:cxnChg>
        <pc:cxnChg chg="add mod">
          <ac:chgData name="CUMMINS, TADGH" userId="4f36f96b-8b9b-4b9e-aed0-6e2eef7563e2" providerId="ADAL" clId="{25FE835D-3405-44BC-8816-DB5DC5FE369C}" dt="2023-03-21T11:50:37.396" v="930" actId="1076"/>
          <ac:cxnSpMkLst>
            <pc:docMk/>
            <pc:sldMk cId="1669493560" sldId="707"/>
            <ac:cxnSpMk id="22" creationId="{3629C30A-8DEC-AFA3-0589-508C321B3637}"/>
          </ac:cxnSpMkLst>
        </pc:cxnChg>
      </pc:sldChg>
      <pc:sldMasterChg chg="addSp delSp modSp mod">
        <pc:chgData name="CUMMINS, TADGH" userId="4f36f96b-8b9b-4b9e-aed0-6e2eef7563e2" providerId="ADAL" clId="{25FE835D-3405-44BC-8816-DB5DC5FE369C}" dt="2023-03-21T11:09:00.431" v="90" actId="14100"/>
        <pc:sldMasterMkLst>
          <pc:docMk/>
          <pc:sldMasterMk cId="508598927" sldId="2147483648"/>
        </pc:sldMasterMkLst>
        <pc:spChg chg="add mod">
          <ac:chgData name="CUMMINS, TADGH" userId="4f36f96b-8b9b-4b9e-aed0-6e2eef7563e2" providerId="ADAL" clId="{25FE835D-3405-44BC-8816-DB5DC5FE369C}" dt="2023-03-21T11:08:50.651" v="89" actId="207"/>
          <ac:spMkLst>
            <pc:docMk/>
            <pc:sldMasterMk cId="508598927" sldId="2147483648"/>
            <ac:spMk id="5" creationId="{C95627EE-AA6D-9548-42F4-989B7FC15B61}"/>
          </ac:spMkLst>
        </pc:spChg>
        <pc:picChg chg="del">
          <ac:chgData name="CUMMINS, TADGH" userId="4f36f96b-8b9b-4b9e-aed0-6e2eef7563e2" providerId="ADAL" clId="{25FE835D-3405-44BC-8816-DB5DC5FE369C}" dt="2023-03-21T11:06:04.732" v="8" actId="478"/>
          <ac:picMkLst>
            <pc:docMk/>
            <pc:sldMasterMk cId="508598927" sldId="2147483648"/>
            <ac:picMk id="10" creationId="{DE5A0711-CCCB-41A9-A64D-2F29FA6B7A96}"/>
          </ac:picMkLst>
        </pc:picChg>
        <pc:picChg chg="mod">
          <ac:chgData name="CUMMINS, TADGH" userId="4f36f96b-8b9b-4b9e-aed0-6e2eef7563e2" providerId="ADAL" clId="{25FE835D-3405-44BC-8816-DB5DC5FE369C}" dt="2023-03-21T11:09:00.431" v="90" actId="14100"/>
          <ac:picMkLst>
            <pc:docMk/>
            <pc:sldMasterMk cId="508598927" sldId="2147483648"/>
            <ac:picMk id="14" creationId="{C486A1F9-A437-498E-B9EF-7F78C010F15E}"/>
          </ac:picMkLst>
        </pc:picChg>
      </pc:sldMasterChg>
    </pc:docChg>
  </pc:docChgLst>
  <pc:docChgLst>
    <pc:chgData name="Bozzolo, Fabio" userId="S::f.bozzolo2@nuigalway.ie::49a2234f-62df-41c0-be69-d1450f938a29" providerId="AD" clId="Web-{D61A1088-566D-4EE7-868F-16F8FA99E9B7}"/>
    <pc:docChg chg="modSld">
      <pc:chgData name="Bozzolo, Fabio" userId="S::f.bozzolo2@nuigalway.ie::49a2234f-62df-41c0-be69-d1450f938a29" providerId="AD" clId="Web-{D61A1088-566D-4EE7-868F-16F8FA99E9B7}" dt="2022-04-05T15:42:40.011" v="2"/>
      <pc:docMkLst>
        <pc:docMk/>
      </pc:docMkLst>
      <pc:sldChg chg="addSp">
        <pc:chgData name="Bozzolo, Fabio" userId="S::f.bozzolo2@nuigalway.ie::49a2234f-62df-41c0-be69-d1450f938a29" providerId="AD" clId="Web-{D61A1088-566D-4EE7-868F-16F8FA99E9B7}" dt="2022-04-05T15:42:40.011" v="2"/>
        <pc:sldMkLst>
          <pc:docMk/>
          <pc:sldMk cId="0" sldId="260"/>
        </pc:sldMkLst>
        <pc:spChg chg="add">
          <ac:chgData name="Bozzolo, Fabio" userId="S::f.bozzolo2@nuigalway.ie::49a2234f-62df-41c0-be69-d1450f938a29" providerId="AD" clId="Web-{D61A1088-566D-4EE7-868F-16F8FA99E9B7}" dt="2022-04-05T15:42:38.324" v="0"/>
          <ac:spMkLst>
            <pc:docMk/>
            <pc:sldMk cId="0" sldId="260"/>
            <ac:spMk id="4" creationId="{33CD7B2D-5E1E-C0DD-7110-F27447097948}"/>
          </ac:spMkLst>
        </pc:spChg>
        <pc:spChg chg="add">
          <ac:chgData name="Bozzolo, Fabio" userId="S::f.bozzolo2@nuigalway.ie::49a2234f-62df-41c0-be69-d1450f938a29" providerId="AD" clId="Web-{D61A1088-566D-4EE7-868F-16F8FA99E9B7}" dt="2022-04-05T15:42:39.011" v="1"/>
          <ac:spMkLst>
            <pc:docMk/>
            <pc:sldMk cId="0" sldId="260"/>
            <ac:spMk id="5" creationId="{977890F4-DE36-14CB-4526-75CF6D30A764}"/>
          </ac:spMkLst>
        </pc:spChg>
        <pc:spChg chg="add">
          <ac:chgData name="Bozzolo, Fabio" userId="S::f.bozzolo2@nuigalway.ie::49a2234f-62df-41c0-be69-d1450f938a29" providerId="AD" clId="Web-{D61A1088-566D-4EE7-868F-16F8FA99E9B7}" dt="2022-04-05T15:42:40.011" v="2"/>
          <ac:spMkLst>
            <pc:docMk/>
            <pc:sldMk cId="0" sldId="260"/>
            <ac:spMk id="6" creationId="{9BF2DDC0-7926-5446-4209-60ABB9A5FA21}"/>
          </ac:spMkLst>
        </pc:spChg>
      </pc:sldChg>
    </pc:docChg>
  </pc:docChgLst>
  <pc:docChgLst>
    <pc:chgData name="CUMMINS, TADGH" userId="4f36f96b-8b9b-4b9e-aed0-6e2eef7563e2" providerId="ADAL" clId="{51FDFD44-277B-4991-84EC-4B1E023B02EC}"/>
    <pc:docChg chg="undo custSel addSld delSld modSld sldOrd modMainMaster">
      <pc:chgData name="CUMMINS, TADGH" userId="4f36f96b-8b9b-4b9e-aed0-6e2eef7563e2" providerId="ADAL" clId="{51FDFD44-277B-4991-84EC-4B1E023B02EC}" dt="2022-12-15T08:48:17.828" v="1065" actId="20577"/>
      <pc:docMkLst>
        <pc:docMk/>
      </pc:docMkLst>
      <pc:sldChg chg="delSp modSp mod">
        <pc:chgData name="CUMMINS, TADGH" userId="4f36f96b-8b9b-4b9e-aed0-6e2eef7563e2" providerId="ADAL" clId="{51FDFD44-277B-4991-84EC-4B1E023B02EC}" dt="2022-12-14T16:50:51.053" v="650" actId="20577"/>
        <pc:sldMkLst>
          <pc:docMk/>
          <pc:sldMk cId="1527499484" sldId="282"/>
        </pc:sldMkLst>
        <pc:spChg chg="mod">
          <ac:chgData name="CUMMINS, TADGH" userId="4f36f96b-8b9b-4b9e-aed0-6e2eef7563e2" providerId="ADAL" clId="{51FDFD44-277B-4991-84EC-4B1E023B02EC}" dt="2022-12-13T17:49:07.702" v="283" actId="1076"/>
          <ac:spMkLst>
            <pc:docMk/>
            <pc:sldMk cId="1527499484" sldId="282"/>
            <ac:spMk id="2" creationId="{895A72D5-B4F8-4D27-81F4-7ED273F25A34}"/>
          </ac:spMkLst>
        </pc:spChg>
        <pc:spChg chg="del">
          <ac:chgData name="CUMMINS, TADGH" userId="4f36f96b-8b9b-4b9e-aed0-6e2eef7563e2" providerId="ADAL" clId="{51FDFD44-277B-4991-84EC-4B1E023B02EC}" dt="2022-12-13T17:50:13.131" v="288" actId="478"/>
          <ac:spMkLst>
            <pc:docMk/>
            <pc:sldMk cId="1527499484" sldId="282"/>
            <ac:spMk id="4" creationId="{00000000-0000-0000-0000-000000000000}"/>
          </ac:spMkLst>
        </pc:spChg>
        <pc:spChg chg="mod">
          <ac:chgData name="CUMMINS, TADGH" userId="4f36f96b-8b9b-4b9e-aed0-6e2eef7563e2" providerId="ADAL" clId="{51FDFD44-277B-4991-84EC-4B1E023B02EC}" dt="2022-12-14T16:50:51.053" v="650" actId="20577"/>
          <ac:spMkLst>
            <pc:docMk/>
            <pc:sldMk cId="1527499484" sldId="282"/>
            <ac:spMk id="13" creationId="{6CE56B7E-23F3-4196-B088-4C6DEB55E7BE}"/>
          </ac:spMkLst>
        </pc:spChg>
      </pc:sldChg>
      <pc:sldChg chg="del">
        <pc:chgData name="CUMMINS, TADGH" userId="4f36f96b-8b9b-4b9e-aed0-6e2eef7563e2" providerId="ADAL" clId="{51FDFD44-277B-4991-84EC-4B1E023B02EC}" dt="2022-12-13T17:14:20.200" v="1" actId="47"/>
        <pc:sldMkLst>
          <pc:docMk/>
          <pc:sldMk cId="2135232687" sldId="284"/>
        </pc:sldMkLst>
      </pc:sldChg>
      <pc:sldChg chg="addSp modSp mod">
        <pc:chgData name="CUMMINS, TADGH" userId="4f36f96b-8b9b-4b9e-aed0-6e2eef7563e2" providerId="ADAL" clId="{51FDFD44-277B-4991-84EC-4B1E023B02EC}" dt="2022-12-15T08:48:17.828" v="1065" actId="20577"/>
        <pc:sldMkLst>
          <pc:docMk/>
          <pc:sldMk cId="1401211121" sldId="673"/>
        </pc:sldMkLst>
        <pc:spChg chg="add mod">
          <ac:chgData name="CUMMINS, TADGH" userId="4f36f96b-8b9b-4b9e-aed0-6e2eef7563e2" providerId="ADAL" clId="{51FDFD44-277B-4991-84EC-4B1E023B02EC}" dt="2022-12-15T08:18:36.643" v="1061" actId="1076"/>
          <ac:spMkLst>
            <pc:docMk/>
            <pc:sldMk cId="1401211121" sldId="673"/>
            <ac:spMk id="5" creationId="{6A89C04A-A42E-4B0D-9DAF-FF82D835D703}"/>
          </ac:spMkLst>
        </pc:spChg>
        <pc:spChg chg="mod">
          <ac:chgData name="CUMMINS, TADGH" userId="4f36f96b-8b9b-4b9e-aed0-6e2eef7563e2" providerId="ADAL" clId="{51FDFD44-277B-4991-84EC-4B1E023B02EC}" dt="2022-12-14T16:47:41.853" v="325" actId="20577"/>
          <ac:spMkLst>
            <pc:docMk/>
            <pc:sldMk cId="1401211121" sldId="673"/>
            <ac:spMk id="7" creationId="{8316CA6B-10BA-438F-8B74-02186E49A868}"/>
          </ac:spMkLst>
        </pc:spChg>
        <pc:spChg chg="mod">
          <ac:chgData name="CUMMINS, TADGH" userId="4f36f96b-8b9b-4b9e-aed0-6e2eef7563e2" providerId="ADAL" clId="{51FDFD44-277B-4991-84EC-4B1E023B02EC}" dt="2022-12-15T08:48:17.828" v="1065" actId="20577"/>
          <ac:spMkLst>
            <pc:docMk/>
            <pc:sldMk cId="1401211121" sldId="673"/>
            <ac:spMk id="8" creationId="{E789DAB0-D247-44F3-99D1-6EEB152A2AD7}"/>
          </ac:spMkLst>
        </pc:spChg>
      </pc:sldChg>
      <pc:sldChg chg="modSp mod">
        <pc:chgData name="CUMMINS, TADGH" userId="4f36f96b-8b9b-4b9e-aed0-6e2eef7563e2" providerId="ADAL" clId="{51FDFD44-277B-4991-84EC-4B1E023B02EC}" dt="2022-12-13T17:50:48.806" v="299" actId="1076"/>
        <pc:sldMkLst>
          <pc:docMk/>
          <pc:sldMk cId="2721485373" sldId="681"/>
        </pc:sldMkLst>
        <pc:spChg chg="mod">
          <ac:chgData name="CUMMINS, TADGH" userId="4f36f96b-8b9b-4b9e-aed0-6e2eef7563e2" providerId="ADAL" clId="{51FDFD44-277B-4991-84EC-4B1E023B02EC}" dt="2022-12-13T17:50:48.806" v="299" actId="1076"/>
          <ac:spMkLst>
            <pc:docMk/>
            <pc:sldMk cId="2721485373" sldId="681"/>
            <ac:spMk id="5" creationId="{14F1551B-2BDA-4811-8116-751EA5C87790}"/>
          </ac:spMkLst>
        </pc:spChg>
      </pc:sldChg>
      <pc:sldChg chg="addSp delSp modSp mod">
        <pc:chgData name="CUMMINS, TADGH" userId="4f36f96b-8b9b-4b9e-aed0-6e2eef7563e2" providerId="ADAL" clId="{51FDFD44-277B-4991-84EC-4B1E023B02EC}" dt="2022-12-14T17:01:03.767" v="730" actId="403"/>
        <pc:sldMkLst>
          <pc:docMk/>
          <pc:sldMk cId="3719169534" sldId="685"/>
        </pc:sldMkLst>
        <pc:spChg chg="del mod">
          <ac:chgData name="CUMMINS, TADGH" userId="4f36f96b-8b9b-4b9e-aed0-6e2eef7563e2" providerId="ADAL" clId="{51FDFD44-277B-4991-84EC-4B1E023B02EC}" dt="2022-12-13T17:50:22.362" v="291" actId="478"/>
          <ac:spMkLst>
            <pc:docMk/>
            <pc:sldMk cId="3719169534" sldId="685"/>
            <ac:spMk id="4" creationId="{8480C361-88EB-4657-9116-E19231966C15}"/>
          </ac:spMkLst>
        </pc:spChg>
        <pc:spChg chg="mod">
          <ac:chgData name="CUMMINS, TADGH" userId="4f36f96b-8b9b-4b9e-aed0-6e2eef7563e2" providerId="ADAL" clId="{51FDFD44-277B-4991-84EC-4B1E023B02EC}" dt="2022-12-14T16:56:09.953" v="659" actId="20577"/>
          <ac:spMkLst>
            <pc:docMk/>
            <pc:sldMk cId="3719169534" sldId="685"/>
            <ac:spMk id="6" creationId="{71E8C0FE-B9D7-4E16-B9B0-84D7840B10BF}"/>
          </ac:spMkLst>
        </pc:spChg>
        <pc:spChg chg="del">
          <ac:chgData name="CUMMINS, TADGH" userId="4f36f96b-8b9b-4b9e-aed0-6e2eef7563e2" providerId="ADAL" clId="{51FDFD44-277B-4991-84EC-4B1E023B02EC}" dt="2022-12-14T16:56:03.357" v="658" actId="478"/>
          <ac:spMkLst>
            <pc:docMk/>
            <pc:sldMk cId="3719169534" sldId="685"/>
            <ac:spMk id="7" creationId="{4A8F1502-7A27-4159-AB93-A456D7E98A29}"/>
          </ac:spMkLst>
        </pc:spChg>
        <pc:spChg chg="add mod">
          <ac:chgData name="CUMMINS, TADGH" userId="4f36f96b-8b9b-4b9e-aed0-6e2eef7563e2" providerId="ADAL" clId="{51FDFD44-277B-4991-84EC-4B1E023B02EC}" dt="2022-12-14T17:01:03.767" v="730" actId="403"/>
          <ac:spMkLst>
            <pc:docMk/>
            <pc:sldMk cId="3719169534" sldId="685"/>
            <ac:spMk id="8" creationId="{D2C2DB94-386D-4F78-89B8-AEBFA264823B}"/>
          </ac:spMkLst>
        </pc:spChg>
        <pc:graphicFrameChg chg="mod">
          <ac:chgData name="CUMMINS, TADGH" userId="4f36f96b-8b9b-4b9e-aed0-6e2eef7563e2" providerId="ADAL" clId="{51FDFD44-277B-4991-84EC-4B1E023B02EC}" dt="2022-12-14T16:56:12.970" v="660" actId="1076"/>
          <ac:graphicFrameMkLst>
            <pc:docMk/>
            <pc:sldMk cId="3719169534" sldId="685"/>
            <ac:graphicFrameMk id="5" creationId="{9FD847A4-B1B8-4BD7-8D6B-FFC1FF0DD3B8}"/>
          </ac:graphicFrameMkLst>
        </pc:graphicFrameChg>
      </pc:sldChg>
      <pc:sldChg chg="del">
        <pc:chgData name="CUMMINS, TADGH" userId="4f36f96b-8b9b-4b9e-aed0-6e2eef7563e2" providerId="ADAL" clId="{51FDFD44-277B-4991-84EC-4B1E023B02EC}" dt="2022-12-14T16:47:31.131" v="303" actId="47"/>
        <pc:sldMkLst>
          <pc:docMk/>
          <pc:sldMk cId="131284445" sldId="687"/>
        </pc:sldMkLst>
      </pc:sldChg>
      <pc:sldChg chg="delSp del mod">
        <pc:chgData name="CUMMINS, TADGH" userId="4f36f96b-8b9b-4b9e-aed0-6e2eef7563e2" providerId="ADAL" clId="{51FDFD44-277B-4991-84EC-4B1E023B02EC}" dt="2022-12-14T17:05:13.375" v="731" actId="47"/>
        <pc:sldMkLst>
          <pc:docMk/>
          <pc:sldMk cId="960023175" sldId="688"/>
        </pc:sldMkLst>
        <pc:spChg chg="del">
          <ac:chgData name="CUMMINS, TADGH" userId="4f36f96b-8b9b-4b9e-aed0-6e2eef7563e2" providerId="ADAL" clId="{51FDFD44-277B-4991-84EC-4B1E023B02EC}" dt="2022-12-13T17:50:32.602" v="294" actId="478"/>
          <ac:spMkLst>
            <pc:docMk/>
            <pc:sldMk cId="960023175" sldId="688"/>
            <ac:spMk id="4" creationId="{8127A9F1-58E5-4AD3-8CBD-00CC20668C41}"/>
          </ac:spMkLst>
        </pc:spChg>
      </pc:sldChg>
      <pc:sldChg chg="delSp del mod">
        <pc:chgData name="CUMMINS, TADGH" userId="4f36f96b-8b9b-4b9e-aed0-6e2eef7563e2" providerId="ADAL" clId="{51FDFD44-277B-4991-84EC-4B1E023B02EC}" dt="2022-12-14T16:50:42.468" v="649" actId="47"/>
        <pc:sldMkLst>
          <pc:docMk/>
          <pc:sldMk cId="1988973187" sldId="692"/>
        </pc:sldMkLst>
        <pc:spChg chg="del">
          <ac:chgData name="CUMMINS, TADGH" userId="4f36f96b-8b9b-4b9e-aed0-6e2eef7563e2" providerId="ADAL" clId="{51FDFD44-277B-4991-84EC-4B1E023B02EC}" dt="2022-12-13T17:50:19.403" v="289" actId="478"/>
          <ac:spMkLst>
            <pc:docMk/>
            <pc:sldMk cId="1988973187" sldId="692"/>
            <ac:spMk id="4" creationId="{581174EC-A17E-4A33-B0E1-BB03576F7499}"/>
          </ac:spMkLst>
        </pc:spChg>
      </pc:sldChg>
      <pc:sldChg chg="del">
        <pc:chgData name="CUMMINS, TADGH" userId="4f36f96b-8b9b-4b9e-aed0-6e2eef7563e2" providerId="ADAL" clId="{51FDFD44-277B-4991-84EC-4B1E023B02EC}" dt="2022-12-13T17:14:29.115" v="4" actId="47"/>
        <pc:sldMkLst>
          <pc:docMk/>
          <pc:sldMk cId="2959863033" sldId="693"/>
        </pc:sldMkLst>
      </pc:sldChg>
      <pc:sldChg chg="del">
        <pc:chgData name="CUMMINS, TADGH" userId="4f36f96b-8b9b-4b9e-aed0-6e2eef7563e2" providerId="ADAL" clId="{51FDFD44-277B-4991-84EC-4B1E023B02EC}" dt="2022-12-13T17:14:34.485" v="5" actId="47"/>
        <pc:sldMkLst>
          <pc:docMk/>
          <pc:sldMk cId="1172188707" sldId="694"/>
        </pc:sldMkLst>
      </pc:sldChg>
      <pc:sldChg chg="delSp del mod">
        <pc:chgData name="CUMMINS, TADGH" userId="4f36f96b-8b9b-4b9e-aed0-6e2eef7563e2" providerId="ADAL" clId="{51FDFD44-277B-4991-84EC-4B1E023B02EC}" dt="2022-12-14T17:12:02.276" v="762" actId="47"/>
        <pc:sldMkLst>
          <pc:docMk/>
          <pc:sldMk cId="826895924" sldId="696"/>
        </pc:sldMkLst>
        <pc:spChg chg="del">
          <ac:chgData name="CUMMINS, TADGH" userId="4f36f96b-8b9b-4b9e-aed0-6e2eef7563e2" providerId="ADAL" clId="{51FDFD44-277B-4991-84EC-4B1E023B02EC}" dt="2022-12-13T17:50:36.571" v="295" actId="478"/>
          <ac:spMkLst>
            <pc:docMk/>
            <pc:sldMk cId="826895924" sldId="696"/>
            <ac:spMk id="4" creationId="{11BEB477-0906-4DD0-8B4B-4B34AB783689}"/>
          </ac:spMkLst>
        </pc:spChg>
      </pc:sldChg>
      <pc:sldChg chg="addSp delSp modSp mod ord modAnim">
        <pc:chgData name="CUMMINS, TADGH" userId="4f36f96b-8b9b-4b9e-aed0-6e2eef7563e2" providerId="ADAL" clId="{51FDFD44-277B-4991-84EC-4B1E023B02EC}" dt="2022-12-14T17:42:24.893" v="992"/>
        <pc:sldMkLst>
          <pc:docMk/>
          <pc:sldMk cId="3059866810" sldId="699"/>
        </pc:sldMkLst>
        <pc:spChg chg="del">
          <ac:chgData name="CUMMINS, TADGH" userId="4f36f96b-8b9b-4b9e-aed0-6e2eef7563e2" providerId="ADAL" clId="{51FDFD44-277B-4991-84EC-4B1E023B02EC}" dt="2022-12-13T17:50:39.226" v="296" actId="478"/>
          <ac:spMkLst>
            <pc:docMk/>
            <pc:sldMk cId="3059866810" sldId="699"/>
            <ac:spMk id="4" creationId="{11BEB477-0906-4DD0-8B4B-4B34AB783689}"/>
          </ac:spMkLst>
        </pc:spChg>
        <pc:spChg chg="add mod">
          <ac:chgData name="CUMMINS, TADGH" userId="4f36f96b-8b9b-4b9e-aed0-6e2eef7563e2" providerId="ADAL" clId="{51FDFD44-277B-4991-84EC-4B1E023B02EC}" dt="2022-12-14T17:38:04.705" v="952" actId="164"/>
          <ac:spMkLst>
            <pc:docMk/>
            <pc:sldMk cId="3059866810" sldId="699"/>
            <ac:spMk id="4" creationId="{EEE597D5-0440-4BC9-9899-353A409AE436}"/>
          </ac:spMkLst>
        </pc:spChg>
        <pc:spChg chg="mod">
          <ac:chgData name="CUMMINS, TADGH" userId="4f36f96b-8b9b-4b9e-aed0-6e2eef7563e2" providerId="ADAL" clId="{51FDFD44-277B-4991-84EC-4B1E023B02EC}" dt="2022-12-14T17:37:39.005" v="947" actId="1076"/>
          <ac:spMkLst>
            <pc:docMk/>
            <pc:sldMk cId="3059866810" sldId="699"/>
            <ac:spMk id="5" creationId="{52097848-F405-42FF-9A2F-04D0186BF373}"/>
          </ac:spMkLst>
        </pc:spChg>
        <pc:spChg chg="del">
          <ac:chgData name="CUMMINS, TADGH" userId="4f36f96b-8b9b-4b9e-aed0-6e2eef7563e2" providerId="ADAL" clId="{51FDFD44-277B-4991-84EC-4B1E023B02EC}" dt="2022-12-14T17:21:07.385" v="865" actId="478"/>
          <ac:spMkLst>
            <pc:docMk/>
            <pc:sldMk cId="3059866810" sldId="699"/>
            <ac:spMk id="6" creationId="{BE13D8A4-F678-4533-95B2-5729017CDF57}"/>
          </ac:spMkLst>
        </pc:spChg>
        <pc:spChg chg="mod">
          <ac:chgData name="CUMMINS, TADGH" userId="4f36f96b-8b9b-4b9e-aed0-6e2eef7563e2" providerId="ADAL" clId="{51FDFD44-277B-4991-84EC-4B1E023B02EC}" dt="2022-12-14T17:09:01.428" v="741"/>
          <ac:spMkLst>
            <pc:docMk/>
            <pc:sldMk cId="3059866810" sldId="699"/>
            <ac:spMk id="11" creationId="{99D82CAD-C548-4DC4-A88E-37F88D839A3E}"/>
          </ac:spMkLst>
        </pc:spChg>
        <pc:spChg chg="mod">
          <ac:chgData name="CUMMINS, TADGH" userId="4f36f96b-8b9b-4b9e-aed0-6e2eef7563e2" providerId="ADAL" clId="{51FDFD44-277B-4991-84EC-4B1E023B02EC}" dt="2022-12-14T17:09:01.428" v="741"/>
          <ac:spMkLst>
            <pc:docMk/>
            <pc:sldMk cId="3059866810" sldId="699"/>
            <ac:spMk id="12" creationId="{007E103C-DD8D-4AC1-8EF4-711DBEF0D8F5}"/>
          </ac:spMkLst>
        </pc:spChg>
        <pc:spChg chg="mod">
          <ac:chgData name="CUMMINS, TADGH" userId="4f36f96b-8b9b-4b9e-aed0-6e2eef7563e2" providerId="ADAL" clId="{51FDFD44-277B-4991-84EC-4B1E023B02EC}" dt="2022-12-14T17:09:01.428" v="741"/>
          <ac:spMkLst>
            <pc:docMk/>
            <pc:sldMk cId="3059866810" sldId="699"/>
            <ac:spMk id="13" creationId="{35111E81-BDBF-4DC1-BABA-A137BE9BA66D}"/>
          </ac:spMkLst>
        </pc:spChg>
        <pc:spChg chg="mod">
          <ac:chgData name="CUMMINS, TADGH" userId="4f36f96b-8b9b-4b9e-aed0-6e2eef7563e2" providerId="ADAL" clId="{51FDFD44-277B-4991-84EC-4B1E023B02EC}" dt="2022-12-14T17:09:01.428" v="741"/>
          <ac:spMkLst>
            <pc:docMk/>
            <pc:sldMk cId="3059866810" sldId="699"/>
            <ac:spMk id="14" creationId="{811E9623-52A3-4870-B613-9C57739505BB}"/>
          </ac:spMkLst>
        </pc:spChg>
        <pc:spChg chg="mod">
          <ac:chgData name="CUMMINS, TADGH" userId="4f36f96b-8b9b-4b9e-aed0-6e2eef7563e2" providerId="ADAL" clId="{51FDFD44-277B-4991-84EC-4B1E023B02EC}" dt="2022-12-14T17:38:04" v="951" actId="164"/>
          <ac:spMkLst>
            <pc:docMk/>
            <pc:sldMk cId="3059866810" sldId="699"/>
            <ac:spMk id="22" creationId="{4E3EB3E1-7718-49A0-862F-4DC40FADB524}"/>
          </ac:spMkLst>
        </pc:spChg>
        <pc:spChg chg="mod">
          <ac:chgData name="CUMMINS, TADGH" userId="4f36f96b-8b9b-4b9e-aed0-6e2eef7563e2" providerId="ADAL" clId="{51FDFD44-277B-4991-84EC-4B1E023B02EC}" dt="2022-12-14T17:38:04" v="951" actId="164"/>
          <ac:spMkLst>
            <pc:docMk/>
            <pc:sldMk cId="3059866810" sldId="699"/>
            <ac:spMk id="23" creationId="{CB3112A7-CF2E-495A-977E-C854D6C1C3DF}"/>
          </ac:spMkLst>
        </pc:spChg>
        <pc:spChg chg="mod">
          <ac:chgData name="CUMMINS, TADGH" userId="4f36f96b-8b9b-4b9e-aed0-6e2eef7563e2" providerId="ADAL" clId="{51FDFD44-277B-4991-84EC-4B1E023B02EC}" dt="2022-12-14T17:38:04" v="951" actId="164"/>
          <ac:spMkLst>
            <pc:docMk/>
            <pc:sldMk cId="3059866810" sldId="699"/>
            <ac:spMk id="24" creationId="{6F198C1A-0C3F-4425-A9C3-20633000F303}"/>
          </ac:spMkLst>
        </pc:spChg>
        <pc:spChg chg="add mod">
          <ac:chgData name="CUMMINS, TADGH" userId="4f36f96b-8b9b-4b9e-aed0-6e2eef7563e2" providerId="ADAL" clId="{51FDFD44-277B-4991-84EC-4B1E023B02EC}" dt="2022-12-14T17:38:14.865" v="953" actId="164"/>
          <ac:spMkLst>
            <pc:docMk/>
            <pc:sldMk cId="3059866810" sldId="699"/>
            <ac:spMk id="25" creationId="{626149B2-C027-4C34-BED9-90F5BC4DEE5F}"/>
          </ac:spMkLst>
        </pc:spChg>
        <pc:spChg chg="add mod">
          <ac:chgData name="CUMMINS, TADGH" userId="4f36f96b-8b9b-4b9e-aed0-6e2eef7563e2" providerId="ADAL" clId="{51FDFD44-277B-4991-84EC-4B1E023B02EC}" dt="2022-12-14T17:38:24.110" v="955" actId="164"/>
          <ac:spMkLst>
            <pc:docMk/>
            <pc:sldMk cId="3059866810" sldId="699"/>
            <ac:spMk id="26" creationId="{F448FB83-B085-4675-A4E1-B6E7D2B8F7B1}"/>
          </ac:spMkLst>
        </pc:spChg>
        <pc:spChg chg="add mod">
          <ac:chgData name="CUMMINS, TADGH" userId="4f36f96b-8b9b-4b9e-aed0-6e2eef7563e2" providerId="ADAL" clId="{51FDFD44-277B-4991-84EC-4B1E023B02EC}" dt="2022-12-14T17:41:05.805" v="983" actId="1035"/>
          <ac:spMkLst>
            <pc:docMk/>
            <pc:sldMk cId="3059866810" sldId="699"/>
            <ac:spMk id="31" creationId="{D0F212F1-B200-4B6F-8FB2-8C5AD53F1FBF}"/>
          </ac:spMkLst>
        </pc:spChg>
        <pc:spChg chg="add mod">
          <ac:chgData name="CUMMINS, TADGH" userId="4f36f96b-8b9b-4b9e-aed0-6e2eef7563e2" providerId="ADAL" clId="{51FDFD44-277B-4991-84EC-4B1E023B02EC}" dt="2022-12-14T17:41:05.805" v="983" actId="1035"/>
          <ac:spMkLst>
            <pc:docMk/>
            <pc:sldMk cId="3059866810" sldId="699"/>
            <ac:spMk id="32" creationId="{E0C51205-615A-4E66-BA6B-C24FBD0312B3}"/>
          </ac:spMkLst>
        </pc:spChg>
        <pc:spChg chg="add mod">
          <ac:chgData name="CUMMINS, TADGH" userId="4f36f96b-8b9b-4b9e-aed0-6e2eef7563e2" providerId="ADAL" clId="{51FDFD44-277B-4991-84EC-4B1E023B02EC}" dt="2022-12-14T17:41:17.526" v="984" actId="1076"/>
          <ac:spMkLst>
            <pc:docMk/>
            <pc:sldMk cId="3059866810" sldId="699"/>
            <ac:spMk id="33" creationId="{1EF3334D-A476-4ABA-9CF7-03A5C839E95C}"/>
          </ac:spMkLst>
        </pc:spChg>
        <pc:spChg chg="add mod">
          <ac:chgData name="CUMMINS, TADGH" userId="4f36f96b-8b9b-4b9e-aed0-6e2eef7563e2" providerId="ADAL" clId="{51FDFD44-277B-4991-84EC-4B1E023B02EC}" dt="2022-12-14T17:41:05.805" v="983" actId="1035"/>
          <ac:spMkLst>
            <pc:docMk/>
            <pc:sldMk cId="3059866810" sldId="699"/>
            <ac:spMk id="34" creationId="{3269685C-A2C8-4FB1-A311-CAC8F5C23C0D}"/>
          </ac:spMkLst>
        </pc:spChg>
        <pc:spChg chg="add mod">
          <ac:chgData name="CUMMINS, TADGH" userId="4f36f96b-8b9b-4b9e-aed0-6e2eef7563e2" providerId="ADAL" clId="{51FDFD44-277B-4991-84EC-4B1E023B02EC}" dt="2022-12-14T17:41:57.778" v="989" actId="164"/>
          <ac:spMkLst>
            <pc:docMk/>
            <pc:sldMk cId="3059866810" sldId="699"/>
            <ac:spMk id="37" creationId="{1C007B16-9C77-46E8-B3A6-FAF8735C7710}"/>
          </ac:spMkLst>
        </pc:spChg>
        <pc:spChg chg="add mod">
          <ac:chgData name="CUMMINS, TADGH" userId="4f36f96b-8b9b-4b9e-aed0-6e2eef7563e2" providerId="ADAL" clId="{51FDFD44-277B-4991-84EC-4B1E023B02EC}" dt="2022-12-14T17:41:57.778" v="989" actId="164"/>
          <ac:spMkLst>
            <pc:docMk/>
            <pc:sldMk cId="3059866810" sldId="699"/>
            <ac:spMk id="38" creationId="{5597263F-165C-4BED-A5BA-8D23820DF6FB}"/>
          </ac:spMkLst>
        </pc:spChg>
        <pc:spChg chg="add mod">
          <ac:chgData name="CUMMINS, TADGH" userId="4f36f96b-8b9b-4b9e-aed0-6e2eef7563e2" providerId="ADAL" clId="{51FDFD44-277B-4991-84EC-4B1E023B02EC}" dt="2022-12-14T17:41:57.778" v="989" actId="164"/>
          <ac:spMkLst>
            <pc:docMk/>
            <pc:sldMk cId="3059866810" sldId="699"/>
            <ac:spMk id="39" creationId="{08F3E07B-B368-4B79-A4B1-112F500C86ED}"/>
          </ac:spMkLst>
        </pc:spChg>
        <pc:spChg chg="add mod">
          <ac:chgData name="CUMMINS, TADGH" userId="4f36f96b-8b9b-4b9e-aed0-6e2eef7563e2" providerId="ADAL" clId="{51FDFD44-277B-4991-84EC-4B1E023B02EC}" dt="2022-12-14T17:41:57.778" v="989" actId="164"/>
          <ac:spMkLst>
            <pc:docMk/>
            <pc:sldMk cId="3059866810" sldId="699"/>
            <ac:spMk id="40" creationId="{73885894-7365-467F-9387-521DD8259109}"/>
          </ac:spMkLst>
        </pc:spChg>
        <pc:grpChg chg="add del mod">
          <ac:chgData name="CUMMINS, TADGH" userId="4f36f96b-8b9b-4b9e-aed0-6e2eef7563e2" providerId="ADAL" clId="{51FDFD44-277B-4991-84EC-4B1E023B02EC}" dt="2022-12-14T17:09:04.077" v="742"/>
          <ac:grpSpMkLst>
            <pc:docMk/>
            <pc:sldMk cId="3059866810" sldId="699"/>
            <ac:grpSpMk id="9" creationId="{C4BFFE2A-FC92-4CC2-867E-230DC6ACDFC4}"/>
          </ac:grpSpMkLst>
        </pc:grpChg>
        <pc:grpChg chg="add mod ord">
          <ac:chgData name="CUMMINS, TADGH" userId="4f36f96b-8b9b-4b9e-aed0-6e2eef7563e2" providerId="ADAL" clId="{51FDFD44-277B-4991-84EC-4B1E023B02EC}" dt="2022-12-14T17:38:14.865" v="953" actId="164"/>
          <ac:grpSpMkLst>
            <pc:docMk/>
            <pc:sldMk cId="3059866810" sldId="699"/>
            <ac:grpSpMk id="19" creationId="{88C536D0-EFAA-478B-BC9A-D315F3C38408}"/>
          </ac:grpSpMkLst>
        </pc:grpChg>
        <pc:grpChg chg="add mod">
          <ac:chgData name="CUMMINS, TADGH" userId="4f36f96b-8b9b-4b9e-aed0-6e2eef7563e2" providerId="ADAL" clId="{51FDFD44-277B-4991-84EC-4B1E023B02EC}" dt="2022-12-14T17:38:24.110" v="955" actId="164"/>
          <ac:grpSpMkLst>
            <pc:docMk/>
            <pc:sldMk cId="3059866810" sldId="699"/>
            <ac:grpSpMk id="20" creationId="{56BE83A7-C024-4E2A-8F6D-9E6F9312282B}"/>
          </ac:grpSpMkLst>
        </pc:grpChg>
        <pc:grpChg chg="add mod">
          <ac:chgData name="CUMMINS, TADGH" userId="4f36f96b-8b9b-4b9e-aed0-6e2eef7563e2" providerId="ADAL" clId="{51FDFD44-277B-4991-84EC-4B1E023B02EC}" dt="2022-12-14T17:38:04.705" v="952" actId="164"/>
          <ac:grpSpMkLst>
            <pc:docMk/>
            <pc:sldMk cId="3059866810" sldId="699"/>
            <ac:grpSpMk id="27" creationId="{1A04E817-37DE-4381-8B54-08F9271A76FB}"/>
          </ac:grpSpMkLst>
        </pc:grpChg>
        <pc:grpChg chg="add mod">
          <ac:chgData name="CUMMINS, TADGH" userId="4f36f96b-8b9b-4b9e-aed0-6e2eef7563e2" providerId="ADAL" clId="{51FDFD44-277B-4991-84EC-4B1E023B02EC}" dt="2022-12-14T17:38:04" v="951" actId="164"/>
          <ac:grpSpMkLst>
            <pc:docMk/>
            <pc:sldMk cId="3059866810" sldId="699"/>
            <ac:grpSpMk id="28" creationId="{25C5F710-4800-473C-837C-5C7F19B51629}"/>
          </ac:grpSpMkLst>
        </pc:grpChg>
        <pc:grpChg chg="add mod ord">
          <ac:chgData name="CUMMINS, TADGH" userId="4f36f96b-8b9b-4b9e-aed0-6e2eef7563e2" providerId="ADAL" clId="{51FDFD44-277B-4991-84EC-4B1E023B02EC}" dt="2022-12-14T17:40:13.027" v="971" actId="164"/>
          <ac:grpSpMkLst>
            <pc:docMk/>
            <pc:sldMk cId="3059866810" sldId="699"/>
            <ac:grpSpMk id="29" creationId="{FFB93C4E-A5CF-44BB-88FB-F90A71E76097}"/>
          </ac:grpSpMkLst>
        </pc:grpChg>
        <pc:grpChg chg="add mod">
          <ac:chgData name="CUMMINS, TADGH" userId="4f36f96b-8b9b-4b9e-aed0-6e2eef7563e2" providerId="ADAL" clId="{51FDFD44-277B-4991-84EC-4B1E023B02EC}" dt="2022-12-14T17:38:24.110" v="955" actId="164"/>
          <ac:grpSpMkLst>
            <pc:docMk/>
            <pc:sldMk cId="3059866810" sldId="699"/>
            <ac:grpSpMk id="30" creationId="{73392EAD-78B3-4B4E-A214-0D1DFB439A80}"/>
          </ac:grpSpMkLst>
        </pc:grpChg>
        <pc:grpChg chg="add mod">
          <ac:chgData name="CUMMINS, TADGH" userId="4f36f96b-8b9b-4b9e-aed0-6e2eef7563e2" providerId="ADAL" clId="{51FDFD44-277B-4991-84EC-4B1E023B02EC}" dt="2022-12-14T17:40:13.027" v="971" actId="164"/>
          <ac:grpSpMkLst>
            <pc:docMk/>
            <pc:sldMk cId="3059866810" sldId="699"/>
            <ac:grpSpMk id="35" creationId="{2CBBABF0-BABF-4D3F-AF5A-87E1665C736C}"/>
          </ac:grpSpMkLst>
        </pc:grpChg>
        <pc:grpChg chg="add mod ord">
          <ac:chgData name="CUMMINS, TADGH" userId="4f36f96b-8b9b-4b9e-aed0-6e2eef7563e2" providerId="ADAL" clId="{51FDFD44-277B-4991-84EC-4B1E023B02EC}" dt="2022-12-14T17:40:17.507" v="972" actId="167"/>
          <ac:grpSpMkLst>
            <pc:docMk/>
            <pc:sldMk cId="3059866810" sldId="699"/>
            <ac:grpSpMk id="36" creationId="{DB0D22CE-064F-4D6B-B663-D1E11DE08ED7}"/>
          </ac:grpSpMkLst>
        </pc:grpChg>
        <pc:grpChg chg="add mod">
          <ac:chgData name="CUMMINS, TADGH" userId="4f36f96b-8b9b-4b9e-aed0-6e2eef7563e2" providerId="ADAL" clId="{51FDFD44-277B-4991-84EC-4B1E023B02EC}" dt="2022-12-14T17:41:57.778" v="989" actId="164"/>
          <ac:grpSpMkLst>
            <pc:docMk/>
            <pc:sldMk cId="3059866810" sldId="699"/>
            <ac:grpSpMk id="41" creationId="{D9AB4CDD-77E0-4CBE-8891-A7FC16E4F346}"/>
          </ac:grpSpMkLst>
        </pc:grpChg>
        <pc:graphicFrameChg chg="del">
          <ac:chgData name="CUMMINS, TADGH" userId="4f36f96b-8b9b-4b9e-aed0-6e2eef7563e2" providerId="ADAL" clId="{51FDFD44-277B-4991-84EC-4B1E023B02EC}" dt="2022-12-14T17:08:15.176" v="734" actId="478"/>
          <ac:graphicFrameMkLst>
            <pc:docMk/>
            <pc:sldMk cId="3059866810" sldId="699"/>
            <ac:graphicFrameMk id="7" creationId="{E25B69E0-A2B1-4865-BCC5-B96DE9195C70}"/>
          </ac:graphicFrameMkLst>
        </pc:graphicFrameChg>
        <pc:graphicFrameChg chg="add del mod">
          <ac:chgData name="CUMMINS, TADGH" userId="4f36f96b-8b9b-4b9e-aed0-6e2eef7563e2" providerId="ADAL" clId="{51FDFD44-277B-4991-84EC-4B1E023B02EC}" dt="2022-12-14T17:15:09.593" v="770" actId="478"/>
          <ac:graphicFrameMkLst>
            <pc:docMk/>
            <pc:sldMk cId="3059866810" sldId="699"/>
            <ac:graphicFrameMk id="15" creationId="{E25B69E0-A2B1-4865-BCC5-B96DE9195C70}"/>
          </ac:graphicFrameMkLst>
        </pc:graphicFrameChg>
        <pc:graphicFrameChg chg="add mod">
          <ac:chgData name="CUMMINS, TADGH" userId="4f36f96b-8b9b-4b9e-aed0-6e2eef7563e2" providerId="ADAL" clId="{51FDFD44-277B-4991-84EC-4B1E023B02EC}" dt="2022-12-14T17:16:10.821" v="776"/>
          <ac:graphicFrameMkLst>
            <pc:docMk/>
            <pc:sldMk cId="3059866810" sldId="699"/>
            <ac:graphicFrameMk id="16" creationId="{E25B69E0-A2B1-4865-BCC5-B96DE9195C70}"/>
          </ac:graphicFrameMkLst>
        </pc:graphicFrameChg>
        <pc:graphicFrameChg chg="add mod">
          <ac:chgData name="CUMMINS, TADGH" userId="4f36f96b-8b9b-4b9e-aed0-6e2eef7563e2" providerId="ADAL" clId="{51FDFD44-277B-4991-84EC-4B1E023B02EC}" dt="2022-12-14T17:16:16.534" v="779"/>
          <ac:graphicFrameMkLst>
            <pc:docMk/>
            <pc:sldMk cId="3059866810" sldId="699"/>
            <ac:graphicFrameMk id="17" creationId="{E25B69E0-A2B1-4865-BCC5-B96DE9195C70}"/>
          </ac:graphicFrameMkLst>
        </pc:graphicFrameChg>
        <pc:picChg chg="add del mod">
          <ac:chgData name="CUMMINS, TADGH" userId="4f36f96b-8b9b-4b9e-aed0-6e2eef7563e2" providerId="ADAL" clId="{51FDFD44-277B-4991-84EC-4B1E023B02EC}" dt="2022-12-14T17:10:29.625" v="761" actId="478"/>
          <ac:picMkLst>
            <pc:docMk/>
            <pc:sldMk cId="3059866810" sldId="699"/>
            <ac:picMk id="2" creationId="{A1B8D0BF-938B-4DBA-9D55-BD022366B06B}"/>
          </ac:picMkLst>
        </pc:picChg>
        <pc:picChg chg="add mod">
          <ac:chgData name="CUMMINS, TADGH" userId="4f36f96b-8b9b-4b9e-aed0-6e2eef7563e2" providerId="ADAL" clId="{51FDFD44-277B-4991-84EC-4B1E023B02EC}" dt="2022-12-14T17:41:57.778" v="989" actId="164"/>
          <ac:picMkLst>
            <pc:docMk/>
            <pc:sldMk cId="3059866810" sldId="699"/>
            <ac:picMk id="3" creationId="{C268349E-1007-4C94-9603-2DE66591F143}"/>
          </ac:picMkLst>
        </pc:picChg>
        <pc:picChg chg="add del mod modCrop">
          <ac:chgData name="CUMMINS, TADGH" userId="4f36f96b-8b9b-4b9e-aed0-6e2eef7563e2" providerId="ADAL" clId="{51FDFD44-277B-4991-84EC-4B1E023B02EC}" dt="2022-12-14T17:15:23.930" v="771" actId="478"/>
          <ac:picMkLst>
            <pc:docMk/>
            <pc:sldMk cId="3059866810" sldId="699"/>
            <ac:picMk id="8" creationId="{6ACE073D-1C20-44A5-BD59-06EB937F32CD}"/>
          </ac:picMkLst>
        </pc:picChg>
        <pc:picChg chg="mod">
          <ac:chgData name="CUMMINS, TADGH" userId="4f36f96b-8b9b-4b9e-aed0-6e2eef7563e2" providerId="ADAL" clId="{51FDFD44-277B-4991-84EC-4B1E023B02EC}" dt="2022-12-14T17:09:01.428" v="741"/>
          <ac:picMkLst>
            <pc:docMk/>
            <pc:sldMk cId="3059866810" sldId="699"/>
            <ac:picMk id="10" creationId="{1A84DDC0-2385-4CFE-BEDD-0651C2C235E8}"/>
          </ac:picMkLst>
        </pc:picChg>
        <pc:picChg chg="add mod ord">
          <ac:chgData name="CUMMINS, TADGH" userId="4f36f96b-8b9b-4b9e-aed0-6e2eef7563e2" providerId="ADAL" clId="{51FDFD44-277B-4991-84EC-4B1E023B02EC}" dt="2022-12-14T17:38:04.705" v="952" actId="164"/>
          <ac:picMkLst>
            <pc:docMk/>
            <pc:sldMk cId="3059866810" sldId="699"/>
            <ac:picMk id="18" creationId="{7A840C50-381A-47E9-999E-C12AAF927F46}"/>
          </ac:picMkLst>
        </pc:picChg>
        <pc:picChg chg="mod">
          <ac:chgData name="CUMMINS, TADGH" userId="4f36f96b-8b9b-4b9e-aed0-6e2eef7563e2" providerId="ADAL" clId="{51FDFD44-277B-4991-84EC-4B1E023B02EC}" dt="2022-12-14T17:38:04" v="951" actId="164"/>
          <ac:picMkLst>
            <pc:docMk/>
            <pc:sldMk cId="3059866810" sldId="699"/>
            <ac:picMk id="21" creationId="{531528D4-B4D9-4F29-843D-1DF3A7C2D0DE}"/>
          </ac:picMkLst>
        </pc:picChg>
      </pc:sldChg>
      <pc:sldChg chg="delSp add del mod ord">
        <pc:chgData name="CUMMINS, TADGH" userId="4f36f96b-8b9b-4b9e-aed0-6e2eef7563e2" providerId="ADAL" clId="{51FDFD44-277B-4991-84EC-4B1E023B02EC}" dt="2022-12-14T16:46:43.913" v="302" actId="47"/>
        <pc:sldMkLst>
          <pc:docMk/>
          <pc:sldMk cId="3593408622" sldId="701"/>
        </pc:sldMkLst>
        <pc:spChg chg="del">
          <ac:chgData name="CUMMINS, TADGH" userId="4f36f96b-8b9b-4b9e-aed0-6e2eef7563e2" providerId="ADAL" clId="{51FDFD44-277B-4991-84EC-4B1E023B02EC}" dt="2022-12-13T17:50:27.690" v="293" actId="478"/>
          <ac:spMkLst>
            <pc:docMk/>
            <pc:sldMk cId="3593408622" sldId="701"/>
            <ac:spMk id="4" creationId="{8480C361-88EB-4657-9116-E19231966C15}"/>
          </ac:spMkLst>
        </pc:spChg>
      </pc:sldChg>
      <pc:sldChg chg="delSp mod">
        <pc:chgData name="CUMMINS, TADGH" userId="4f36f96b-8b9b-4b9e-aed0-6e2eef7563e2" providerId="ADAL" clId="{51FDFD44-277B-4991-84EC-4B1E023B02EC}" dt="2022-12-13T17:50:41.258" v="297" actId="478"/>
        <pc:sldMkLst>
          <pc:docMk/>
          <pc:sldMk cId="2588363783" sldId="703"/>
        </pc:sldMkLst>
        <pc:spChg chg="del">
          <ac:chgData name="CUMMINS, TADGH" userId="4f36f96b-8b9b-4b9e-aed0-6e2eef7563e2" providerId="ADAL" clId="{51FDFD44-277B-4991-84EC-4B1E023B02EC}" dt="2022-12-13T17:50:41.258" v="297" actId="478"/>
          <ac:spMkLst>
            <pc:docMk/>
            <pc:sldMk cId="2588363783" sldId="703"/>
            <ac:spMk id="4" creationId="{F755509D-92FA-48A0-95A8-2965B4C2EB7A}"/>
          </ac:spMkLst>
        </pc:spChg>
      </pc:sldChg>
      <pc:sldChg chg="addSp delSp modSp mod">
        <pc:chgData name="CUMMINS, TADGH" userId="4f36f96b-8b9b-4b9e-aed0-6e2eef7563e2" providerId="ADAL" clId="{51FDFD44-277B-4991-84EC-4B1E023B02EC}" dt="2022-12-14T17:01:00.277" v="728" actId="403"/>
        <pc:sldMkLst>
          <pc:docMk/>
          <pc:sldMk cId="1445792009" sldId="704"/>
        </pc:sldMkLst>
        <pc:spChg chg="del">
          <ac:chgData name="CUMMINS, TADGH" userId="4f36f96b-8b9b-4b9e-aed0-6e2eef7563e2" providerId="ADAL" clId="{51FDFD44-277B-4991-84EC-4B1E023B02EC}" dt="2022-12-13T17:50:24.874" v="292" actId="478"/>
          <ac:spMkLst>
            <pc:docMk/>
            <pc:sldMk cId="1445792009" sldId="704"/>
            <ac:spMk id="4" creationId="{8480C361-88EB-4657-9116-E19231966C15}"/>
          </ac:spMkLst>
        </pc:spChg>
        <pc:spChg chg="add mod">
          <ac:chgData name="CUMMINS, TADGH" userId="4f36f96b-8b9b-4b9e-aed0-6e2eef7563e2" providerId="ADAL" clId="{51FDFD44-277B-4991-84EC-4B1E023B02EC}" dt="2022-12-14T17:01:00.277" v="728" actId="403"/>
          <ac:spMkLst>
            <pc:docMk/>
            <pc:sldMk cId="1445792009" sldId="704"/>
            <ac:spMk id="12" creationId="{A3B12C54-ACD4-43B6-926E-E068C2A0686D}"/>
          </ac:spMkLst>
        </pc:spChg>
      </pc:sldChg>
      <pc:sldChg chg="addSp delSp modSp new mod">
        <pc:chgData name="CUMMINS, TADGH" userId="4f36f96b-8b9b-4b9e-aed0-6e2eef7563e2" providerId="ADAL" clId="{51FDFD44-277B-4991-84EC-4B1E023B02EC}" dt="2022-12-13T17:50:44.331" v="298" actId="478"/>
        <pc:sldMkLst>
          <pc:docMk/>
          <pc:sldMk cId="3269524474" sldId="705"/>
        </pc:sldMkLst>
        <pc:spChg chg="del">
          <ac:chgData name="CUMMINS, TADGH" userId="4f36f96b-8b9b-4b9e-aed0-6e2eef7563e2" providerId="ADAL" clId="{51FDFD44-277B-4991-84EC-4B1E023B02EC}" dt="2022-12-13T17:15:13.707" v="7" actId="478"/>
          <ac:spMkLst>
            <pc:docMk/>
            <pc:sldMk cId="3269524474" sldId="705"/>
            <ac:spMk id="2" creationId="{B4AD6F7D-A287-4499-AD2F-EB259AA65230}"/>
          </ac:spMkLst>
        </pc:spChg>
        <pc:spChg chg="del">
          <ac:chgData name="CUMMINS, TADGH" userId="4f36f96b-8b9b-4b9e-aed0-6e2eef7563e2" providerId="ADAL" clId="{51FDFD44-277B-4991-84EC-4B1E023B02EC}" dt="2022-12-13T17:15:14.507" v="8" actId="478"/>
          <ac:spMkLst>
            <pc:docMk/>
            <pc:sldMk cId="3269524474" sldId="705"/>
            <ac:spMk id="3" creationId="{436437FA-C116-43DB-9A91-68B069BF6003}"/>
          </ac:spMkLst>
        </pc:spChg>
        <pc:spChg chg="del">
          <ac:chgData name="CUMMINS, TADGH" userId="4f36f96b-8b9b-4b9e-aed0-6e2eef7563e2" providerId="ADAL" clId="{51FDFD44-277B-4991-84EC-4B1E023B02EC}" dt="2022-12-13T17:50:44.331" v="298" actId="478"/>
          <ac:spMkLst>
            <pc:docMk/>
            <pc:sldMk cId="3269524474" sldId="705"/>
            <ac:spMk id="4" creationId="{50274198-2FD8-497C-B08A-00F5A9E4C775}"/>
          </ac:spMkLst>
        </pc:spChg>
        <pc:spChg chg="add mod">
          <ac:chgData name="CUMMINS, TADGH" userId="4f36f96b-8b9b-4b9e-aed0-6e2eef7563e2" providerId="ADAL" clId="{51FDFD44-277B-4991-84EC-4B1E023B02EC}" dt="2022-12-13T17:15:53.883" v="30" actId="20577"/>
          <ac:spMkLst>
            <pc:docMk/>
            <pc:sldMk cId="3269524474" sldId="705"/>
            <ac:spMk id="5" creationId="{AAC6F5D1-7D9B-4AA6-A457-6BA653DB3E84}"/>
          </ac:spMkLst>
        </pc:spChg>
        <pc:spChg chg="add mod">
          <ac:chgData name="CUMMINS, TADGH" userId="4f36f96b-8b9b-4b9e-aed0-6e2eef7563e2" providerId="ADAL" clId="{51FDFD44-277B-4991-84EC-4B1E023B02EC}" dt="2022-12-13T17:25:18.611" v="220"/>
          <ac:spMkLst>
            <pc:docMk/>
            <pc:sldMk cId="3269524474" sldId="705"/>
            <ac:spMk id="17" creationId="{39817B0A-7198-4C41-ABB3-C8606265E610}"/>
          </ac:spMkLst>
        </pc:spChg>
        <pc:spChg chg="add mod">
          <ac:chgData name="CUMMINS, TADGH" userId="4f36f96b-8b9b-4b9e-aed0-6e2eef7563e2" providerId="ADAL" clId="{51FDFD44-277B-4991-84EC-4B1E023B02EC}" dt="2022-12-13T17:30:13.613" v="274" actId="1076"/>
          <ac:spMkLst>
            <pc:docMk/>
            <pc:sldMk cId="3269524474" sldId="705"/>
            <ac:spMk id="19" creationId="{6E52ACDD-F58A-47C6-92EE-7D1F7E6F6133}"/>
          </ac:spMkLst>
        </pc:spChg>
        <pc:spChg chg="add mod">
          <ac:chgData name="CUMMINS, TADGH" userId="4f36f96b-8b9b-4b9e-aed0-6e2eef7563e2" providerId="ADAL" clId="{51FDFD44-277B-4991-84EC-4B1E023B02EC}" dt="2022-12-13T17:29:41.386" v="268" actId="1076"/>
          <ac:spMkLst>
            <pc:docMk/>
            <pc:sldMk cId="3269524474" sldId="705"/>
            <ac:spMk id="20" creationId="{32C74182-7A93-4315-BEE9-62C3CF2FF5D5}"/>
          </ac:spMkLst>
        </pc:spChg>
        <pc:grpChg chg="add mod">
          <ac:chgData name="CUMMINS, TADGH" userId="4f36f96b-8b9b-4b9e-aed0-6e2eef7563e2" providerId="ADAL" clId="{51FDFD44-277B-4991-84EC-4B1E023B02EC}" dt="2022-12-13T17:23:25.562" v="76" actId="1076"/>
          <ac:grpSpMkLst>
            <pc:docMk/>
            <pc:sldMk cId="3269524474" sldId="705"/>
            <ac:grpSpMk id="11" creationId="{44824282-C073-4C77-8FB4-5EBC9D2DDC24}"/>
          </ac:grpSpMkLst>
        </pc:grpChg>
        <pc:picChg chg="add mod modCrop">
          <ac:chgData name="CUMMINS, TADGH" userId="4f36f96b-8b9b-4b9e-aed0-6e2eef7563e2" providerId="ADAL" clId="{51FDFD44-277B-4991-84EC-4B1E023B02EC}" dt="2022-12-13T17:23:20.953" v="75" actId="164"/>
          <ac:picMkLst>
            <pc:docMk/>
            <pc:sldMk cId="3269524474" sldId="705"/>
            <ac:picMk id="7" creationId="{326FE5A7-42CC-458B-A48E-A56EC9804BE1}"/>
          </ac:picMkLst>
        </pc:picChg>
        <pc:picChg chg="add mod">
          <ac:chgData name="CUMMINS, TADGH" userId="4f36f96b-8b9b-4b9e-aed0-6e2eef7563e2" providerId="ADAL" clId="{51FDFD44-277B-4991-84EC-4B1E023B02EC}" dt="2022-12-13T17:21:04.658" v="41" actId="1076"/>
          <ac:picMkLst>
            <pc:docMk/>
            <pc:sldMk cId="3269524474" sldId="705"/>
            <ac:picMk id="1026" creationId="{9E826E3A-5378-48ED-B32F-A8CDA2A2565D}"/>
          </ac:picMkLst>
        </pc:picChg>
        <pc:cxnChg chg="add mod">
          <ac:chgData name="CUMMINS, TADGH" userId="4f36f96b-8b9b-4b9e-aed0-6e2eef7563e2" providerId="ADAL" clId="{51FDFD44-277B-4991-84EC-4B1E023B02EC}" dt="2022-12-13T17:23:20.953" v="75" actId="164"/>
          <ac:cxnSpMkLst>
            <pc:docMk/>
            <pc:sldMk cId="3269524474" sldId="705"/>
            <ac:cxnSpMk id="9" creationId="{CB1E4579-4984-4E22-B3B7-722AB14ABECC}"/>
          </ac:cxnSpMkLst>
        </pc:cxnChg>
        <pc:cxnChg chg="add mod">
          <ac:chgData name="CUMMINS, TADGH" userId="4f36f96b-8b9b-4b9e-aed0-6e2eef7563e2" providerId="ADAL" clId="{51FDFD44-277B-4991-84EC-4B1E023B02EC}" dt="2022-12-13T17:23:20.953" v="75" actId="164"/>
          <ac:cxnSpMkLst>
            <pc:docMk/>
            <pc:sldMk cId="3269524474" sldId="705"/>
            <ac:cxnSpMk id="12" creationId="{489847FA-3C5F-40B3-9C7A-809CE268EF65}"/>
          </ac:cxnSpMkLst>
        </pc:cxnChg>
        <pc:cxnChg chg="add mod">
          <ac:chgData name="CUMMINS, TADGH" userId="4f36f96b-8b9b-4b9e-aed0-6e2eef7563e2" providerId="ADAL" clId="{51FDFD44-277B-4991-84EC-4B1E023B02EC}" dt="2022-12-13T17:23:20.953" v="75" actId="164"/>
          <ac:cxnSpMkLst>
            <pc:docMk/>
            <pc:sldMk cId="3269524474" sldId="705"/>
            <ac:cxnSpMk id="13" creationId="{4158A81C-3ED6-49A9-BB9E-C56FE3F2D667}"/>
          </ac:cxnSpMkLst>
        </pc:cxnChg>
        <pc:cxnChg chg="add mod">
          <ac:chgData name="CUMMINS, TADGH" userId="4f36f96b-8b9b-4b9e-aed0-6e2eef7563e2" providerId="ADAL" clId="{51FDFD44-277B-4991-84EC-4B1E023B02EC}" dt="2022-12-13T17:23:20.953" v="75" actId="164"/>
          <ac:cxnSpMkLst>
            <pc:docMk/>
            <pc:sldMk cId="3269524474" sldId="705"/>
            <ac:cxnSpMk id="14" creationId="{4793CCF7-7A9F-4FC9-A054-A0EFF05BDD82}"/>
          </ac:cxnSpMkLst>
        </pc:cxnChg>
        <pc:cxnChg chg="add mod">
          <ac:chgData name="CUMMINS, TADGH" userId="4f36f96b-8b9b-4b9e-aed0-6e2eef7563e2" providerId="ADAL" clId="{51FDFD44-277B-4991-84EC-4B1E023B02EC}" dt="2022-12-13T17:23:20.953" v="75" actId="164"/>
          <ac:cxnSpMkLst>
            <pc:docMk/>
            <pc:sldMk cId="3269524474" sldId="705"/>
            <ac:cxnSpMk id="15" creationId="{F0A2754E-04D6-402A-A88F-F65A758F87B0}"/>
          </ac:cxnSpMkLst>
        </pc:cxnChg>
        <pc:cxnChg chg="add mod">
          <ac:chgData name="CUMMINS, TADGH" userId="4f36f96b-8b9b-4b9e-aed0-6e2eef7563e2" providerId="ADAL" clId="{51FDFD44-277B-4991-84EC-4B1E023B02EC}" dt="2022-12-13T17:30:05.834" v="272" actId="14100"/>
          <ac:cxnSpMkLst>
            <pc:docMk/>
            <pc:sldMk cId="3269524474" sldId="705"/>
            <ac:cxnSpMk id="21" creationId="{5BC39E6C-766D-42A4-8FEB-AC1D69DBBF3C}"/>
          </ac:cxnSpMkLst>
        </pc:cxnChg>
        <pc:cxnChg chg="add mod">
          <ac:chgData name="CUMMINS, TADGH" userId="4f36f96b-8b9b-4b9e-aed0-6e2eef7563e2" providerId="ADAL" clId="{51FDFD44-277B-4991-84EC-4B1E023B02EC}" dt="2022-12-13T17:29:59.994" v="271" actId="14100"/>
          <ac:cxnSpMkLst>
            <pc:docMk/>
            <pc:sldMk cId="3269524474" sldId="705"/>
            <ac:cxnSpMk id="23" creationId="{6613320F-AD5F-4F4A-A783-B85086A624AB}"/>
          </ac:cxnSpMkLst>
        </pc:cxnChg>
      </pc:sldChg>
      <pc:sldMasterChg chg="addSp delSp modSp mod modSldLayout">
        <pc:chgData name="CUMMINS, TADGH" userId="4f36f96b-8b9b-4b9e-aed0-6e2eef7563e2" providerId="ADAL" clId="{51FDFD44-277B-4991-84EC-4B1E023B02EC}" dt="2022-12-13T17:50:07.115" v="287" actId="478"/>
        <pc:sldMasterMkLst>
          <pc:docMk/>
          <pc:sldMasterMk cId="508598927" sldId="2147483648"/>
        </pc:sldMasterMkLst>
        <pc:spChg chg="del">
          <ac:chgData name="CUMMINS, TADGH" userId="4f36f96b-8b9b-4b9e-aed0-6e2eef7563e2" providerId="ADAL" clId="{51FDFD44-277B-4991-84EC-4B1E023B02EC}" dt="2022-12-13T17:32:24.446" v="275" actId="478"/>
          <ac:spMkLst>
            <pc:docMk/>
            <pc:sldMasterMk cId="508598927" sldId="2147483648"/>
            <ac:spMk id="6" creationId="{3F5A791C-D47E-4909-8B4D-9F3966E56A6E}"/>
          </ac:spMkLst>
        </pc:spChg>
        <pc:picChg chg="add mod">
          <ac:chgData name="CUMMINS, TADGH" userId="4f36f96b-8b9b-4b9e-aed0-6e2eef7563e2" providerId="ADAL" clId="{51FDFD44-277B-4991-84EC-4B1E023B02EC}" dt="2022-12-13T17:49:52.651" v="286" actId="1076"/>
          <ac:picMkLst>
            <pc:docMk/>
            <pc:sldMasterMk cId="508598927" sldId="2147483648"/>
            <ac:picMk id="10" creationId="{DE5A0711-CCCB-41A9-A64D-2F29FA6B7A96}"/>
          </ac:picMkLst>
        </pc:picChg>
        <pc:picChg chg="add mod">
          <ac:chgData name="CUMMINS, TADGH" userId="4f36f96b-8b9b-4b9e-aed0-6e2eef7563e2" providerId="ADAL" clId="{51FDFD44-277B-4991-84EC-4B1E023B02EC}" dt="2022-12-13T17:32:58.679" v="282" actId="1076"/>
          <ac:picMkLst>
            <pc:docMk/>
            <pc:sldMasterMk cId="508598927" sldId="2147483648"/>
            <ac:picMk id="11" creationId="{0773EC9A-F546-480C-A06B-16417D05F174}"/>
          </ac:picMkLst>
        </pc:picChg>
        <pc:picChg chg="del">
          <ac:chgData name="CUMMINS, TADGH" userId="4f36f96b-8b9b-4b9e-aed0-6e2eef7563e2" providerId="ADAL" clId="{51FDFD44-277B-4991-84EC-4B1E023B02EC}" dt="2022-12-13T17:32:44.330" v="278" actId="478"/>
          <ac:picMkLst>
            <pc:docMk/>
            <pc:sldMasterMk cId="508598927" sldId="2147483648"/>
            <ac:picMk id="1030" creationId="{4B442C60-B4FB-433E-ACB7-A8A8D5CD70BD}"/>
          </ac:picMkLst>
        </pc:picChg>
        <pc:sldLayoutChg chg="delSp mod">
          <pc:chgData name="CUMMINS, TADGH" userId="4f36f96b-8b9b-4b9e-aed0-6e2eef7563e2" providerId="ADAL" clId="{51FDFD44-277B-4991-84EC-4B1E023B02EC}" dt="2022-12-13T17:50:07.115" v="287" actId="478"/>
          <pc:sldLayoutMkLst>
            <pc:docMk/>
            <pc:sldMasterMk cId="508598927" sldId="2147483648"/>
            <pc:sldLayoutMk cId="1826769295" sldId="2147483650"/>
          </pc:sldLayoutMkLst>
          <pc:spChg chg="del">
            <ac:chgData name="CUMMINS, TADGH" userId="4f36f96b-8b9b-4b9e-aed0-6e2eef7563e2" providerId="ADAL" clId="{51FDFD44-277B-4991-84EC-4B1E023B02EC}" dt="2022-12-13T17:50:07.115" v="287" actId="478"/>
            <ac:spMkLst>
              <pc:docMk/>
              <pc:sldMasterMk cId="508598927" sldId="2147483648"/>
              <pc:sldLayoutMk cId="1826769295" sldId="2147483650"/>
              <ac:spMk id="5" creationId="{723655FB-2C7F-457F-ACCC-5625EBF6FDE8}"/>
            </ac:spMkLst>
          </pc:spChg>
          <pc:spChg chg="del">
            <ac:chgData name="CUMMINS, TADGH" userId="4f36f96b-8b9b-4b9e-aed0-6e2eef7563e2" providerId="ADAL" clId="{51FDFD44-277B-4991-84EC-4B1E023B02EC}" dt="2022-12-13T17:49:42.382" v="284" actId="478"/>
            <ac:spMkLst>
              <pc:docMk/>
              <pc:sldMasterMk cId="508598927" sldId="2147483648"/>
              <pc:sldLayoutMk cId="1826769295" sldId="2147483650"/>
              <ac:spMk id="6" creationId="{DB24BB50-F3BB-4FD4-85B0-6F312B0DD49D}"/>
            </ac:spMkLst>
          </pc:spChg>
        </pc:sldLayoutChg>
      </pc:sldMasterChg>
    </pc:docChg>
  </pc:docChgLst>
</pc:chgInfo>
</file>

<file path=ppt/charts/_rels/chart1.xml.rels><?xml version="1.0" encoding="UTF-8" standalone="yes"?>
<Relationships xmlns="http://schemas.openxmlformats.org/package/2006/relationships"><Relationship Id="rId3" Type="http://schemas.openxmlformats.org/officeDocument/2006/relationships/oleObject" Target="https://nuigalwayie-my.sharepoint.com/personal/t_cummins1_nuigalway_ie/Documents/Documents/MASTERS/TCO-16%20-%20GALWAY%20CASE%20STUDY.xlsx"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https://nuigalwayie-my.sharepoint.com/personal/t_cummins1_nuigalway_ie/Documents/Documents/MASTERS/TCO-16%20-%20GALWAY%20CASE%20STUDY.xlsx" TargetMode="External"/><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oleObject" Target="https://nuigalwayie-my.sharepoint.com/personal/t_cummins1_nuigalway_ie/Documents/Documents/MASTERS/TCO-16%20-%20GALWAY%20CASE%20STUDY.xlsx" TargetMode="External"/><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oleObject" Target="https://nuigalwayie-my.sharepoint.com/personal/t_cummins1_nuigalway_ie/Documents/Documents/MASTERS/TCO-16%20-%20GALWAY%20CASE%20STUDY.xlsx" TargetMode="External"/><Relationship Id="rId2" Type="http://schemas.microsoft.com/office/2011/relationships/chartColorStyle" Target="colors4.xml"/><Relationship Id="rId1" Type="http://schemas.microsoft.com/office/2011/relationships/chartStyle" Target="style4.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5151862017247844"/>
          <c:y val="8.5382739211601805E-2"/>
          <c:w val="0.82129661792275965"/>
          <c:h val="0.76611504784740214"/>
        </c:manualLayout>
      </c:layout>
      <c:scatterChart>
        <c:scatterStyle val="lineMarker"/>
        <c:varyColors val="0"/>
        <c:ser>
          <c:idx val="1"/>
          <c:order val="0"/>
          <c:tx>
            <c:strRef>
              <c:f>GALWAY!$I$3</c:f>
              <c:strCache>
                <c:ptCount val="1"/>
                <c:pt idx="0">
                  <c:v>ICEB</c:v>
                </c:pt>
              </c:strCache>
            </c:strRef>
          </c:tx>
          <c:spPr>
            <a:ln w="63500" cap="rnd">
              <a:solidFill>
                <a:schemeClr val="tx1"/>
              </a:solidFill>
              <a:round/>
            </a:ln>
            <a:effectLst/>
          </c:spPr>
          <c:marker>
            <c:symbol val="none"/>
          </c:marker>
          <c:xVal>
            <c:numRef>
              <c:f>GALWAY!$G$4:$G$14</c:f>
              <c:numCache>
                <c:formatCode>General</c:formatCode>
                <c:ptCount val="11"/>
                <c:pt idx="0">
                  <c:v>100</c:v>
                </c:pt>
                <c:pt idx="1">
                  <c:v>125</c:v>
                </c:pt>
                <c:pt idx="2">
                  <c:v>150</c:v>
                </c:pt>
                <c:pt idx="3">
                  <c:v>175</c:v>
                </c:pt>
                <c:pt idx="4">
                  <c:v>175</c:v>
                </c:pt>
                <c:pt idx="5">
                  <c:v>176</c:v>
                </c:pt>
                <c:pt idx="6">
                  <c:v>200</c:v>
                </c:pt>
                <c:pt idx="7">
                  <c:v>225</c:v>
                </c:pt>
                <c:pt idx="8">
                  <c:v>250</c:v>
                </c:pt>
                <c:pt idx="9">
                  <c:v>275</c:v>
                </c:pt>
                <c:pt idx="10">
                  <c:v>300</c:v>
                </c:pt>
              </c:numCache>
            </c:numRef>
          </c:xVal>
          <c:yVal>
            <c:numRef>
              <c:f>GALWAY!$I$4:$I$14</c:f>
              <c:numCache>
                <c:formatCode>_("€"* #,##0.00_);_("€"* \(#,##0.00\);_("€"* "-"??_);_(@_)</c:formatCode>
                <c:ptCount val="11"/>
                <c:pt idx="0">
                  <c:v>1.1564629063209309</c:v>
                </c:pt>
                <c:pt idx="1">
                  <c:v>1.0712650049084931</c:v>
                </c:pt>
                <c:pt idx="2">
                  <c:v>1.014466403966868</c:v>
                </c:pt>
                <c:pt idx="3">
                  <c:v>0.97389597472285017</c:v>
                </c:pt>
                <c:pt idx="5">
                  <c:v>0.97251289190771284</c:v>
                </c:pt>
                <c:pt idx="6">
                  <c:v>0.94346815278983664</c:v>
                </c:pt>
                <c:pt idx="7">
                  <c:v>0.91980206906415951</c:v>
                </c:pt>
                <c:pt idx="8">
                  <c:v>0.90086920208361787</c:v>
                </c:pt>
                <c:pt idx="9">
                  <c:v>0.88537867455408359</c:v>
                </c:pt>
                <c:pt idx="10">
                  <c:v>0.87246990161280524</c:v>
                </c:pt>
              </c:numCache>
            </c:numRef>
          </c:yVal>
          <c:smooth val="0"/>
          <c:extLst>
            <c:ext xmlns:c16="http://schemas.microsoft.com/office/drawing/2014/chart" uri="{C3380CC4-5D6E-409C-BE32-E72D297353CC}">
              <c16:uniqueId val="{00000001-8E7D-4E17-B3A5-736967DF6725}"/>
            </c:ext>
          </c:extLst>
        </c:ser>
        <c:dLbls>
          <c:showLegendKey val="0"/>
          <c:showVal val="0"/>
          <c:showCatName val="0"/>
          <c:showSerName val="0"/>
          <c:showPercent val="0"/>
          <c:showBubbleSize val="0"/>
        </c:dLbls>
        <c:axId val="921876200"/>
        <c:axId val="921876856"/>
      </c:scatterChart>
      <c:valAx>
        <c:axId val="921876200"/>
        <c:scaling>
          <c:orientation val="minMax"/>
          <c:max val="300"/>
          <c:min val="0"/>
        </c:scaling>
        <c:delete val="0"/>
        <c:axPos val="b"/>
        <c:title>
          <c:tx>
            <c:rich>
              <a:bodyPr rot="0" spcFirstLastPara="1" vertOverflow="ellipsis" vert="horz" wrap="square" anchor="ctr" anchorCtr="1"/>
              <a:lstStyle/>
              <a:p>
                <a:pPr>
                  <a:defRPr sz="2000" b="1" i="0" u="none" strike="noStrike" kern="1200" baseline="0">
                    <a:solidFill>
                      <a:schemeClr val="tx1">
                        <a:lumMod val="65000"/>
                        <a:lumOff val="35000"/>
                      </a:schemeClr>
                    </a:solidFill>
                    <a:latin typeface="+mn-lt"/>
                    <a:ea typeface="+mn-ea"/>
                    <a:cs typeface="+mn-cs"/>
                  </a:defRPr>
                </a:pPr>
                <a:r>
                  <a:rPr lang="en-IE" sz="2000" b="1" dirty="0"/>
                  <a:t>Utilisation Rate (km/day)</a:t>
                </a:r>
              </a:p>
            </c:rich>
          </c:tx>
          <c:layout>
            <c:manualLayout>
              <c:xMode val="edge"/>
              <c:yMode val="edge"/>
              <c:x val="0.40132115485564307"/>
              <c:y val="0.88076889725323715"/>
            </c:manualLayout>
          </c:layout>
          <c:overlay val="0"/>
          <c:spPr>
            <a:noFill/>
            <a:ln>
              <a:noFill/>
            </a:ln>
            <a:effectLst/>
          </c:spPr>
          <c:txPr>
            <a:bodyPr rot="0" spcFirstLastPara="1" vertOverflow="ellipsis" vert="horz" wrap="square" anchor="ctr" anchorCtr="1"/>
            <a:lstStyle/>
            <a:p>
              <a:pPr>
                <a:defRPr sz="2000" b="1"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out"/>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400" b="0" i="0" u="none" strike="noStrike" kern="1200" baseline="0">
                <a:solidFill>
                  <a:schemeClr val="bg1"/>
                </a:solidFill>
                <a:latin typeface="+mn-lt"/>
                <a:ea typeface="+mn-ea"/>
                <a:cs typeface="+mn-cs"/>
              </a:defRPr>
            </a:pPr>
            <a:endParaRPr lang="en-US"/>
          </a:p>
        </c:txPr>
        <c:crossAx val="921876856"/>
        <c:crosses val="autoZero"/>
        <c:crossBetween val="midCat"/>
        <c:majorUnit val="25"/>
      </c:valAx>
      <c:valAx>
        <c:axId val="921876856"/>
        <c:scaling>
          <c:orientation val="minMax"/>
          <c:max val="1.8"/>
          <c:min val="0"/>
        </c:scaling>
        <c:delete val="0"/>
        <c:axPos val="l"/>
        <c:title>
          <c:tx>
            <c:rich>
              <a:bodyPr rot="-5400000" spcFirstLastPara="1" vertOverflow="ellipsis" vert="horz" wrap="square" anchor="ctr" anchorCtr="1"/>
              <a:lstStyle/>
              <a:p>
                <a:pPr>
                  <a:defRPr sz="2000" b="1" i="0" u="none" strike="noStrike" kern="1200" baseline="0">
                    <a:solidFill>
                      <a:schemeClr val="tx1">
                        <a:lumMod val="65000"/>
                        <a:lumOff val="35000"/>
                      </a:schemeClr>
                    </a:solidFill>
                    <a:latin typeface="+mn-lt"/>
                    <a:ea typeface="+mn-ea"/>
                    <a:cs typeface="+mn-cs"/>
                  </a:defRPr>
                </a:pPr>
                <a:r>
                  <a:rPr lang="en-IE" sz="2000" b="1" dirty="0"/>
                  <a:t>Total Cost of Ownership (€/</a:t>
                </a:r>
                <a:r>
                  <a:rPr lang="en-IE" sz="2000" b="1" dirty="0" err="1"/>
                  <a:t>lkm</a:t>
                </a:r>
                <a:r>
                  <a:rPr lang="en-IE" sz="2000" b="1" dirty="0"/>
                  <a:t>)</a:t>
                </a:r>
              </a:p>
            </c:rich>
          </c:tx>
          <c:layout>
            <c:manualLayout>
              <c:xMode val="edge"/>
              <c:yMode val="edge"/>
              <c:x val="8.7285009373828271E-2"/>
              <c:y val="8.9394728687400643E-2"/>
            </c:manualLayout>
          </c:layout>
          <c:overlay val="0"/>
          <c:spPr>
            <a:noFill/>
            <a:ln>
              <a:noFill/>
            </a:ln>
            <a:effectLst/>
          </c:spPr>
          <c:txPr>
            <a:bodyPr rot="-5400000" spcFirstLastPara="1" vertOverflow="ellipsis" vert="horz" wrap="square" anchor="ctr" anchorCtr="1"/>
            <a:lstStyle/>
            <a:p>
              <a:pPr>
                <a:defRPr sz="2000" b="1" i="0" u="none" strike="noStrike" kern="1200" baseline="0">
                  <a:solidFill>
                    <a:schemeClr val="tx1">
                      <a:lumMod val="65000"/>
                      <a:lumOff val="35000"/>
                    </a:schemeClr>
                  </a:solidFill>
                  <a:latin typeface="+mn-lt"/>
                  <a:ea typeface="+mn-ea"/>
                  <a:cs typeface="+mn-cs"/>
                </a:defRPr>
              </a:pPr>
              <a:endParaRPr lang="en-US"/>
            </a:p>
          </c:txPr>
        </c:title>
        <c:numFmt formatCode="_(&quot;€&quot;* #,##0.00_);_(&quot;€&quot;* \(#,##0.00\);_(&quot;€&quot;* &quot;-&quot;??_);_(@_)" sourceLinked="1"/>
        <c:majorTickMark val="out"/>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400" b="0" i="0" u="none" strike="noStrike" kern="1200" baseline="0">
                <a:solidFill>
                  <a:schemeClr val="bg1"/>
                </a:solidFill>
                <a:latin typeface="+mn-lt"/>
                <a:ea typeface="+mn-ea"/>
                <a:cs typeface="+mn-cs"/>
              </a:defRPr>
            </a:pPr>
            <a:endParaRPr lang="en-US"/>
          </a:p>
        </c:txPr>
        <c:crossAx val="921876200"/>
        <c:crosses val="autoZero"/>
        <c:crossBetween val="midCat"/>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5151862017247844"/>
          <c:y val="8.5382739211601805E-2"/>
          <c:w val="0.82129661792275965"/>
          <c:h val="0.76611504784740214"/>
        </c:manualLayout>
      </c:layout>
      <c:scatterChart>
        <c:scatterStyle val="lineMarker"/>
        <c:varyColors val="0"/>
        <c:ser>
          <c:idx val="0"/>
          <c:order val="0"/>
          <c:tx>
            <c:strRef>
              <c:f>GALWAY!$H$3</c:f>
              <c:strCache>
                <c:ptCount val="1"/>
                <c:pt idx="0">
                  <c:v>BEB</c:v>
                </c:pt>
              </c:strCache>
            </c:strRef>
          </c:tx>
          <c:spPr>
            <a:ln w="63500" cap="rnd">
              <a:solidFill>
                <a:srgbClr val="0070C0"/>
              </a:solidFill>
              <a:round/>
            </a:ln>
            <a:effectLst/>
          </c:spPr>
          <c:marker>
            <c:symbol val="none"/>
          </c:marker>
          <c:xVal>
            <c:numRef>
              <c:f>GALWAY!$G$4:$G$14</c:f>
              <c:numCache>
                <c:formatCode>General</c:formatCode>
                <c:ptCount val="11"/>
                <c:pt idx="0">
                  <c:v>100</c:v>
                </c:pt>
                <c:pt idx="1">
                  <c:v>125</c:v>
                </c:pt>
                <c:pt idx="2">
                  <c:v>150</c:v>
                </c:pt>
                <c:pt idx="3">
                  <c:v>175</c:v>
                </c:pt>
                <c:pt idx="4">
                  <c:v>175</c:v>
                </c:pt>
                <c:pt idx="5">
                  <c:v>176</c:v>
                </c:pt>
                <c:pt idx="6">
                  <c:v>200</c:v>
                </c:pt>
                <c:pt idx="7">
                  <c:v>225</c:v>
                </c:pt>
                <c:pt idx="8">
                  <c:v>250</c:v>
                </c:pt>
                <c:pt idx="9">
                  <c:v>275</c:v>
                </c:pt>
                <c:pt idx="10">
                  <c:v>300</c:v>
                </c:pt>
              </c:numCache>
            </c:numRef>
          </c:xVal>
          <c:yVal>
            <c:numRef>
              <c:f>GALWAY!$H$4:$H$14</c:f>
              <c:numCache>
                <c:formatCode>_("€"* #,##0.00_);_("€"* \(#,##0.00\);_("€"* "-"??_);_(@_)</c:formatCode>
                <c:ptCount val="11"/>
                <c:pt idx="0">
                  <c:v>1.5165094983489278</c:v>
                </c:pt>
                <c:pt idx="1">
                  <c:v>1.2674931815440562</c:v>
                </c:pt>
                <c:pt idx="2">
                  <c:v>1.1014823036741421</c:v>
                </c:pt>
                <c:pt idx="3">
                  <c:v>0.98290310519563173</c:v>
                </c:pt>
                <c:pt idx="4" formatCode="General">
                  <c:v>1.6943782960666933</c:v>
                </c:pt>
                <c:pt idx="5">
                  <c:v>1.6862933507158857</c:v>
                </c:pt>
                <c:pt idx="6">
                  <c:v>1.5165094983489278</c:v>
                </c:pt>
                <c:pt idx="7">
                  <c:v>1.3781671001239992</c:v>
                </c:pt>
                <c:pt idx="8">
                  <c:v>1.2674931815440562</c:v>
                </c:pt>
                <c:pt idx="9">
                  <c:v>1.1769417936150122</c:v>
                </c:pt>
                <c:pt idx="10">
                  <c:v>1.1014823036741421</c:v>
                </c:pt>
              </c:numCache>
            </c:numRef>
          </c:yVal>
          <c:smooth val="0"/>
          <c:extLst>
            <c:ext xmlns:c16="http://schemas.microsoft.com/office/drawing/2014/chart" uri="{C3380CC4-5D6E-409C-BE32-E72D297353CC}">
              <c16:uniqueId val="{00000000-8E7D-4E17-B3A5-736967DF6725}"/>
            </c:ext>
          </c:extLst>
        </c:ser>
        <c:ser>
          <c:idx val="1"/>
          <c:order val="1"/>
          <c:tx>
            <c:strRef>
              <c:f>GALWAY!$I$3</c:f>
              <c:strCache>
                <c:ptCount val="1"/>
                <c:pt idx="0">
                  <c:v>ICEB</c:v>
                </c:pt>
              </c:strCache>
            </c:strRef>
          </c:tx>
          <c:spPr>
            <a:ln w="63500" cap="rnd">
              <a:solidFill>
                <a:schemeClr val="tx1"/>
              </a:solidFill>
              <a:round/>
            </a:ln>
            <a:effectLst/>
          </c:spPr>
          <c:marker>
            <c:symbol val="none"/>
          </c:marker>
          <c:xVal>
            <c:numRef>
              <c:f>GALWAY!$G$4:$G$14</c:f>
              <c:numCache>
                <c:formatCode>General</c:formatCode>
                <c:ptCount val="11"/>
                <c:pt idx="0">
                  <c:v>100</c:v>
                </c:pt>
                <c:pt idx="1">
                  <c:v>125</c:v>
                </c:pt>
                <c:pt idx="2">
                  <c:v>150</c:v>
                </c:pt>
                <c:pt idx="3">
                  <c:v>175</c:v>
                </c:pt>
                <c:pt idx="4">
                  <c:v>175</c:v>
                </c:pt>
                <c:pt idx="5">
                  <c:v>176</c:v>
                </c:pt>
                <c:pt idx="6">
                  <c:v>200</c:v>
                </c:pt>
                <c:pt idx="7">
                  <c:v>225</c:v>
                </c:pt>
                <c:pt idx="8">
                  <c:v>250</c:v>
                </c:pt>
                <c:pt idx="9">
                  <c:v>275</c:v>
                </c:pt>
                <c:pt idx="10">
                  <c:v>300</c:v>
                </c:pt>
              </c:numCache>
            </c:numRef>
          </c:xVal>
          <c:yVal>
            <c:numRef>
              <c:f>GALWAY!$I$4:$I$14</c:f>
              <c:numCache>
                <c:formatCode>_("€"* #,##0.00_);_("€"* \(#,##0.00\);_("€"* "-"??_);_(@_)</c:formatCode>
                <c:ptCount val="11"/>
                <c:pt idx="0">
                  <c:v>1.1564629063209309</c:v>
                </c:pt>
                <c:pt idx="1">
                  <c:v>1.0712650049084931</c:v>
                </c:pt>
                <c:pt idx="2">
                  <c:v>1.014466403966868</c:v>
                </c:pt>
                <c:pt idx="3">
                  <c:v>0.97389597472285017</c:v>
                </c:pt>
                <c:pt idx="5">
                  <c:v>0.97251289190771284</c:v>
                </c:pt>
                <c:pt idx="6">
                  <c:v>0.94346815278983664</c:v>
                </c:pt>
                <c:pt idx="7">
                  <c:v>0.91980206906415951</c:v>
                </c:pt>
                <c:pt idx="8">
                  <c:v>0.90086920208361787</c:v>
                </c:pt>
                <c:pt idx="9">
                  <c:v>0.88537867455408359</c:v>
                </c:pt>
                <c:pt idx="10">
                  <c:v>0.87246990161280524</c:v>
                </c:pt>
              </c:numCache>
            </c:numRef>
          </c:yVal>
          <c:smooth val="0"/>
          <c:extLst>
            <c:ext xmlns:c16="http://schemas.microsoft.com/office/drawing/2014/chart" uri="{C3380CC4-5D6E-409C-BE32-E72D297353CC}">
              <c16:uniqueId val="{00000001-8E7D-4E17-B3A5-736967DF6725}"/>
            </c:ext>
          </c:extLst>
        </c:ser>
        <c:dLbls>
          <c:showLegendKey val="0"/>
          <c:showVal val="0"/>
          <c:showCatName val="0"/>
          <c:showSerName val="0"/>
          <c:showPercent val="0"/>
          <c:showBubbleSize val="0"/>
        </c:dLbls>
        <c:axId val="921876200"/>
        <c:axId val="921876856"/>
      </c:scatterChart>
      <c:valAx>
        <c:axId val="921876200"/>
        <c:scaling>
          <c:orientation val="minMax"/>
          <c:max val="300"/>
          <c:min val="0"/>
        </c:scaling>
        <c:delete val="0"/>
        <c:axPos val="b"/>
        <c:title>
          <c:tx>
            <c:rich>
              <a:bodyPr rot="0" spcFirstLastPara="1" vertOverflow="ellipsis" vert="horz" wrap="square" anchor="ctr" anchorCtr="1"/>
              <a:lstStyle/>
              <a:p>
                <a:pPr>
                  <a:defRPr sz="2000" b="1" i="0" u="none" strike="noStrike" kern="1200" baseline="0">
                    <a:solidFill>
                      <a:schemeClr val="tx1">
                        <a:lumMod val="65000"/>
                        <a:lumOff val="35000"/>
                      </a:schemeClr>
                    </a:solidFill>
                    <a:latin typeface="+mn-lt"/>
                    <a:ea typeface="+mn-ea"/>
                    <a:cs typeface="+mn-cs"/>
                  </a:defRPr>
                </a:pPr>
                <a:r>
                  <a:rPr lang="en-IE" sz="2000" b="1" dirty="0"/>
                  <a:t>Utilisation Rate (km/day)</a:t>
                </a:r>
              </a:p>
            </c:rich>
          </c:tx>
          <c:layout>
            <c:manualLayout>
              <c:xMode val="edge"/>
              <c:yMode val="edge"/>
              <c:x val="0.40284496437945255"/>
              <c:y val="0.88900782352003693"/>
            </c:manualLayout>
          </c:layout>
          <c:overlay val="0"/>
          <c:spPr>
            <a:noFill/>
            <a:ln>
              <a:noFill/>
            </a:ln>
            <a:effectLst/>
          </c:spPr>
          <c:txPr>
            <a:bodyPr rot="0" spcFirstLastPara="1" vertOverflow="ellipsis" vert="horz" wrap="square" anchor="ctr" anchorCtr="1"/>
            <a:lstStyle/>
            <a:p>
              <a:pPr>
                <a:defRPr sz="2000" b="1"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out"/>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400" b="0" i="0" u="none" strike="noStrike" kern="1200" baseline="0">
                <a:solidFill>
                  <a:schemeClr val="bg1"/>
                </a:solidFill>
                <a:latin typeface="+mn-lt"/>
                <a:ea typeface="+mn-ea"/>
                <a:cs typeface="+mn-cs"/>
              </a:defRPr>
            </a:pPr>
            <a:endParaRPr lang="en-US"/>
          </a:p>
        </c:txPr>
        <c:crossAx val="921876856"/>
        <c:crosses val="autoZero"/>
        <c:crossBetween val="midCat"/>
        <c:majorUnit val="25"/>
      </c:valAx>
      <c:valAx>
        <c:axId val="921876856"/>
        <c:scaling>
          <c:orientation val="minMax"/>
          <c:min val="0"/>
        </c:scaling>
        <c:delete val="0"/>
        <c:axPos val="l"/>
        <c:title>
          <c:tx>
            <c:rich>
              <a:bodyPr rot="-5400000" spcFirstLastPara="1" vertOverflow="ellipsis" vert="horz" wrap="square" anchor="ctr" anchorCtr="1"/>
              <a:lstStyle/>
              <a:p>
                <a:pPr>
                  <a:defRPr sz="2000" b="1" i="0" u="none" strike="noStrike" kern="1200" baseline="0">
                    <a:solidFill>
                      <a:schemeClr val="tx1">
                        <a:lumMod val="65000"/>
                        <a:lumOff val="35000"/>
                      </a:schemeClr>
                    </a:solidFill>
                    <a:latin typeface="+mn-lt"/>
                    <a:ea typeface="+mn-ea"/>
                    <a:cs typeface="+mn-cs"/>
                  </a:defRPr>
                </a:pPr>
                <a:r>
                  <a:rPr lang="en-IE" sz="2000" b="1" dirty="0"/>
                  <a:t>Total Cost of Ownership (€/</a:t>
                </a:r>
                <a:r>
                  <a:rPr lang="en-IE" sz="2000" b="1" dirty="0" err="1"/>
                  <a:t>lkm</a:t>
                </a:r>
                <a:r>
                  <a:rPr lang="en-IE" sz="2000" b="1" dirty="0"/>
                  <a:t>)</a:t>
                </a:r>
              </a:p>
            </c:rich>
          </c:tx>
          <c:layout>
            <c:manualLayout>
              <c:xMode val="edge"/>
              <c:yMode val="edge"/>
              <c:x val="8.7285009373828271E-2"/>
              <c:y val="9.2141037443000576E-2"/>
            </c:manualLayout>
          </c:layout>
          <c:overlay val="0"/>
          <c:spPr>
            <a:noFill/>
            <a:ln>
              <a:noFill/>
            </a:ln>
            <a:effectLst/>
          </c:spPr>
          <c:txPr>
            <a:bodyPr rot="-5400000" spcFirstLastPara="1" vertOverflow="ellipsis" vert="horz" wrap="square" anchor="ctr" anchorCtr="1"/>
            <a:lstStyle/>
            <a:p>
              <a:pPr>
                <a:defRPr sz="2000" b="1" i="0" u="none" strike="noStrike" kern="1200" baseline="0">
                  <a:solidFill>
                    <a:schemeClr val="tx1">
                      <a:lumMod val="65000"/>
                      <a:lumOff val="35000"/>
                    </a:schemeClr>
                  </a:solidFill>
                  <a:latin typeface="+mn-lt"/>
                  <a:ea typeface="+mn-ea"/>
                  <a:cs typeface="+mn-cs"/>
                </a:defRPr>
              </a:pPr>
              <a:endParaRPr lang="en-US"/>
            </a:p>
          </c:txPr>
        </c:title>
        <c:numFmt formatCode="_(&quot;€&quot;* #,##0.00_);_(&quot;€&quot;* \(#,##0.00\);_(&quot;€&quot;* &quot;-&quot;??_);_(@_)" sourceLinked="1"/>
        <c:majorTickMark val="out"/>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400" b="0" i="0" u="none" strike="noStrike" kern="1200" baseline="0">
                <a:solidFill>
                  <a:schemeClr val="bg1"/>
                </a:solidFill>
                <a:latin typeface="+mn-lt"/>
                <a:ea typeface="+mn-ea"/>
                <a:cs typeface="+mn-cs"/>
              </a:defRPr>
            </a:pPr>
            <a:endParaRPr lang="en-US"/>
          </a:p>
        </c:txPr>
        <c:crossAx val="921876200"/>
        <c:crosses val="autoZero"/>
        <c:crossBetween val="midCat"/>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5151862017247844"/>
          <c:y val="8.5382739211601805E-2"/>
          <c:w val="0.82129661792275965"/>
          <c:h val="0.76611504784740214"/>
        </c:manualLayout>
      </c:layout>
      <c:scatterChart>
        <c:scatterStyle val="lineMarker"/>
        <c:varyColors val="0"/>
        <c:ser>
          <c:idx val="0"/>
          <c:order val="0"/>
          <c:tx>
            <c:strRef>
              <c:f>GALWAY!$H$3</c:f>
              <c:strCache>
                <c:ptCount val="1"/>
                <c:pt idx="0">
                  <c:v>BEB</c:v>
                </c:pt>
              </c:strCache>
            </c:strRef>
          </c:tx>
          <c:spPr>
            <a:ln w="63500" cap="rnd">
              <a:solidFill>
                <a:srgbClr val="0070C0"/>
              </a:solidFill>
              <a:round/>
            </a:ln>
            <a:effectLst/>
          </c:spPr>
          <c:marker>
            <c:symbol val="none"/>
          </c:marker>
          <c:xVal>
            <c:numRef>
              <c:f>GALWAY!$G$4:$G$14</c:f>
              <c:numCache>
                <c:formatCode>General</c:formatCode>
                <c:ptCount val="11"/>
                <c:pt idx="0">
                  <c:v>100</c:v>
                </c:pt>
                <c:pt idx="1">
                  <c:v>125</c:v>
                </c:pt>
                <c:pt idx="2">
                  <c:v>150</c:v>
                </c:pt>
                <c:pt idx="3">
                  <c:v>175</c:v>
                </c:pt>
                <c:pt idx="4">
                  <c:v>175</c:v>
                </c:pt>
                <c:pt idx="5">
                  <c:v>176</c:v>
                </c:pt>
                <c:pt idx="6">
                  <c:v>200</c:v>
                </c:pt>
                <c:pt idx="7">
                  <c:v>225</c:v>
                </c:pt>
                <c:pt idx="8">
                  <c:v>250</c:v>
                </c:pt>
                <c:pt idx="9">
                  <c:v>275</c:v>
                </c:pt>
                <c:pt idx="10">
                  <c:v>300</c:v>
                </c:pt>
              </c:numCache>
            </c:numRef>
          </c:xVal>
          <c:yVal>
            <c:numRef>
              <c:f>GALWAY!$H$4:$H$14</c:f>
              <c:numCache>
                <c:formatCode>_("€"* #,##0.00_);_("€"* \(#,##0.00\);_("€"* "-"??_);_(@_)</c:formatCode>
                <c:ptCount val="11"/>
                <c:pt idx="0">
                  <c:v>1.5165094983489278</c:v>
                </c:pt>
                <c:pt idx="1">
                  <c:v>1.2674931815440562</c:v>
                </c:pt>
                <c:pt idx="2">
                  <c:v>1.1014823036741421</c:v>
                </c:pt>
                <c:pt idx="3">
                  <c:v>0.98290310519563173</c:v>
                </c:pt>
                <c:pt idx="4" formatCode="General">
                  <c:v>1.6943782960666933</c:v>
                </c:pt>
                <c:pt idx="5">
                  <c:v>1.6862933507158857</c:v>
                </c:pt>
                <c:pt idx="6">
                  <c:v>1.5165094983489278</c:v>
                </c:pt>
                <c:pt idx="7">
                  <c:v>1.3781671001239992</c:v>
                </c:pt>
                <c:pt idx="8">
                  <c:v>1.2674931815440562</c:v>
                </c:pt>
                <c:pt idx="9">
                  <c:v>1.1769417936150122</c:v>
                </c:pt>
                <c:pt idx="10">
                  <c:v>1.1014823036741421</c:v>
                </c:pt>
              </c:numCache>
            </c:numRef>
          </c:yVal>
          <c:smooth val="0"/>
          <c:extLst>
            <c:ext xmlns:c16="http://schemas.microsoft.com/office/drawing/2014/chart" uri="{C3380CC4-5D6E-409C-BE32-E72D297353CC}">
              <c16:uniqueId val="{00000000-8E7D-4E17-B3A5-736967DF6725}"/>
            </c:ext>
          </c:extLst>
        </c:ser>
        <c:ser>
          <c:idx val="1"/>
          <c:order val="1"/>
          <c:tx>
            <c:strRef>
              <c:f>GALWAY!$I$3</c:f>
              <c:strCache>
                <c:ptCount val="1"/>
                <c:pt idx="0">
                  <c:v>ICEB</c:v>
                </c:pt>
              </c:strCache>
            </c:strRef>
          </c:tx>
          <c:spPr>
            <a:ln w="63500" cap="rnd">
              <a:solidFill>
                <a:schemeClr val="tx1"/>
              </a:solidFill>
              <a:round/>
            </a:ln>
            <a:effectLst/>
          </c:spPr>
          <c:marker>
            <c:symbol val="none"/>
          </c:marker>
          <c:xVal>
            <c:numRef>
              <c:f>GALWAY!$G$4:$G$14</c:f>
              <c:numCache>
                <c:formatCode>General</c:formatCode>
                <c:ptCount val="11"/>
                <c:pt idx="0">
                  <c:v>100</c:v>
                </c:pt>
                <c:pt idx="1">
                  <c:v>125</c:v>
                </c:pt>
                <c:pt idx="2">
                  <c:v>150</c:v>
                </c:pt>
                <c:pt idx="3">
                  <c:v>175</c:v>
                </c:pt>
                <c:pt idx="4">
                  <c:v>175</c:v>
                </c:pt>
                <c:pt idx="5">
                  <c:v>176</c:v>
                </c:pt>
                <c:pt idx="6">
                  <c:v>200</c:v>
                </c:pt>
                <c:pt idx="7">
                  <c:v>225</c:v>
                </c:pt>
                <c:pt idx="8">
                  <c:v>250</c:v>
                </c:pt>
                <c:pt idx="9">
                  <c:v>275</c:v>
                </c:pt>
                <c:pt idx="10">
                  <c:v>300</c:v>
                </c:pt>
              </c:numCache>
            </c:numRef>
          </c:xVal>
          <c:yVal>
            <c:numRef>
              <c:f>GALWAY!$I$4:$I$14</c:f>
              <c:numCache>
                <c:formatCode>_("€"* #,##0.00_);_("€"* \(#,##0.00\);_("€"* "-"??_);_(@_)</c:formatCode>
                <c:ptCount val="11"/>
                <c:pt idx="0">
                  <c:v>1.1564629063209309</c:v>
                </c:pt>
                <c:pt idx="1">
                  <c:v>1.0712650049084931</c:v>
                </c:pt>
                <c:pt idx="2">
                  <c:v>1.014466403966868</c:v>
                </c:pt>
                <c:pt idx="3">
                  <c:v>0.97389597472285017</c:v>
                </c:pt>
                <c:pt idx="5">
                  <c:v>0.97251289190771284</c:v>
                </c:pt>
                <c:pt idx="6">
                  <c:v>0.94346815278983664</c:v>
                </c:pt>
                <c:pt idx="7">
                  <c:v>0.91980206906415951</c:v>
                </c:pt>
                <c:pt idx="8">
                  <c:v>0.90086920208361787</c:v>
                </c:pt>
                <c:pt idx="9">
                  <c:v>0.88537867455408359</c:v>
                </c:pt>
                <c:pt idx="10">
                  <c:v>0.87246990161280524</c:v>
                </c:pt>
              </c:numCache>
            </c:numRef>
          </c:yVal>
          <c:smooth val="0"/>
          <c:extLst>
            <c:ext xmlns:c16="http://schemas.microsoft.com/office/drawing/2014/chart" uri="{C3380CC4-5D6E-409C-BE32-E72D297353CC}">
              <c16:uniqueId val="{00000001-8E7D-4E17-B3A5-736967DF6725}"/>
            </c:ext>
          </c:extLst>
        </c:ser>
        <c:dLbls>
          <c:showLegendKey val="0"/>
          <c:showVal val="0"/>
          <c:showCatName val="0"/>
          <c:showSerName val="0"/>
          <c:showPercent val="0"/>
          <c:showBubbleSize val="0"/>
        </c:dLbls>
        <c:axId val="921876200"/>
        <c:axId val="921876856"/>
      </c:scatterChart>
      <c:valAx>
        <c:axId val="921876200"/>
        <c:scaling>
          <c:orientation val="minMax"/>
          <c:max val="300"/>
          <c:min val="0"/>
        </c:scaling>
        <c:delete val="0"/>
        <c:axPos val="b"/>
        <c:title>
          <c:tx>
            <c:rich>
              <a:bodyPr rot="0" spcFirstLastPara="1" vertOverflow="ellipsis" vert="horz" wrap="square" anchor="ctr" anchorCtr="1"/>
              <a:lstStyle/>
              <a:p>
                <a:pPr>
                  <a:defRPr sz="2000" b="1" i="0" u="none" strike="noStrike" kern="1200" baseline="0">
                    <a:solidFill>
                      <a:schemeClr val="tx1">
                        <a:lumMod val="65000"/>
                        <a:lumOff val="35000"/>
                      </a:schemeClr>
                    </a:solidFill>
                    <a:latin typeface="+mn-lt"/>
                    <a:ea typeface="+mn-ea"/>
                    <a:cs typeface="+mn-cs"/>
                  </a:defRPr>
                </a:pPr>
                <a:r>
                  <a:rPr lang="en-IE" sz="2000" b="1" dirty="0"/>
                  <a:t>Utilisation Rate (km/day)</a:t>
                </a:r>
              </a:p>
            </c:rich>
          </c:tx>
          <c:layout>
            <c:manualLayout>
              <c:xMode val="edge"/>
              <c:yMode val="edge"/>
              <c:x val="0.40132115485564307"/>
              <c:y val="0.88351520600883704"/>
            </c:manualLayout>
          </c:layout>
          <c:overlay val="0"/>
          <c:spPr>
            <a:noFill/>
            <a:ln>
              <a:noFill/>
            </a:ln>
            <a:effectLst/>
          </c:spPr>
          <c:txPr>
            <a:bodyPr rot="0" spcFirstLastPara="1" vertOverflow="ellipsis" vert="horz" wrap="square" anchor="ctr" anchorCtr="1"/>
            <a:lstStyle/>
            <a:p>
              <a:pPr>
                <a:defRPr sz="2000" b="1"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out"/>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400" b="0" i="0" u="none" strike="noStrike" kern="1200" baseline="0">
                <a:solidFill>
                  <a:schemeClr val="bg1"/>
                </a:solidFill>
                <a:latin typeface="+mn-lt"/>
                <a:ea typeface="+mn-ea"/>
                <a:cs typeface="+mn-cs"/>
              </a:defRPr>
            </a:pPr>
            <a:endParaRPr lang="en-US"/>
          </a:p>
        </c:txPr>
        <c:crossAx val="921876856"/>
        <c:crosses val="autoZero"/>
        <c:crossBetween val="midCat"/>
        <c:majorUnit val="25"/>
      </c:valAx>
      <c:valAx>
        <c:axId val="921876856"/>
        <c:scaling>
          <c:orientation val="minMax"/>
          <c:min val="0"/>
        </c:scaling>
        <c:delete val="0"/>
        <c:axPos val="l"/>
        <c:title>
          <c:tx>
            <c:rich>
              <a:bodyPr rot="-5400000" spcFirstLastPara="1" vertOverflow="ellipsis" vert="horz" wrap="square" anchor="ctr" anchorCtr="1"/>
              <a:lstStyle/>
              <a:p>
                <a:pPr>
                  <a:defRPr sz="2000" b="1" i="0" u="none" strike="noStrike" kern="1200" baseline="0">
                    <a:solidFill>
                      <a:schemeClr val="tx1">
                        <a:lumMod val="65000"/>
                        <a:lumOff val="35000"/>
                      </a:schemeClr>
                    </a:solidFill>
                    <a:latin typeface="+mn-lt"/>
                    <a:ea typeface="+mn-ea"/>
                    <a:cs typeface="+mn-cs"/>
                  </a:defRPr>
                </a:pPr>
                <a:r>
                  <a:rPr lang="en-IE" sz="2000" b="1" dirty="0"/>
                  <a:t>Total Cost of Ownership (€/</a:t>
                </a:r>
                <a:r>
                  <a:rPr lang="en-IE" sz="2000" b="1" dirty="0" err="1"/>
                  <a:t>lkm</a:t>
                </a:r>
                <a:r>
                  <a:rPr lang="en-IE" sz="2000" b="1" dirty="0"/>
                  <a:t>)</a:t>
                </a:r>
              </a:p>
            </c:rich>
          </c:tx>
          <c:layout>
            <c:manualLayout>
              <c:xMode val="edge"/>
              <c:yMode val="edge"/>
              <c:x val="8.7285009373828271E-2"/>
              <c:y val="9.4887346198600508E-2"/>
            </c:manualLayout>
          </c:layout>
          <c:overlay val="0"/>
          <c:spPr>
            <a:noFill/>
            <a:ln>
              <a:noFill/>
            </a:ln>
            <a:effectLst/>
          </c:spPr>
          <c:txPr>
            <a:bodyPr rot="-5400000" spcFirstLastPara="1" vertOverflow="ellipsis" vert="horz" wrap="square" anchor="ctr" anchorCtr="1"/>
            <a:lstStyle/>
            <a:p>
              <a:pPr>
                <a:defRPr sz="2000" b="1" i="0" u="none" strike="noStrike" kern="1200" baseline="0">
                  <a:solidFill>
                    <a:schemeClr val="tx1">
                      <a:lumMod val="65000"/>
                      <a:lumOff val="35000"/>
                    </a:schemeClr>
                  </a:solidFill>
                  <a:latin typeface="+mn-lt"/>
                  <a:ea typeface="+mn-ea"/>
                  <a:cs typeface="+mn-cs"/>
                </a:defRPr>
              </a:pPr>
              <a:endParaRPr lang="en-US"/>
            </a:p>
          </c:txPr>
        </c:title>
        <c:numFmt formatCode="_(&quot;€&quot;* #,##0.00_);_(&quot;€&quot;* \(#,##0.00\);_(&quot;€&quot;* &quot;-&quot;??_);_(@_)" sourceLinked="1"/>
        <c:majorTickMark val="out"/>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400" b="0" i="0" u="none" strike="noStrike" kern="1200" baseline="0">
                <a:solidFill>
                  <a:schemeClr val="bg1"/>
                </a:solidFill>
                <a:latin typeface="+mn-lt"/>
                <a:ea typeface="+mn-ea"/>
                <a:cs typeface="+mn-cs"/>
              </a:defRPr>
            </a:pPr>
            <a:endParaRPr lang="en-US"/>
          </a:p>
        </c:txPr>
        <c:crossAx val="921876200"/>
        <c:crosses val="autoZero"/>
        <c:crossBetween val="midCat"/>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5151862017247844"/>
          <c:y val="8.5382739211601805E-2"/>
          <c:w val="0.82129661792275965"/>
          <c:h val="0.76611504784740214"/>
        </c:manualLayout>
      </c:layout>
      <c:scatterChart>
        <c:scatterStyle val="lineMarker"/>
        <c:varyColors val="0"/>
        <c:ser>
          <c:idx val="0"/>
          <c:order val="0"/>
          <c:tx>
            <c:strRef>
              <c:f>GALWAY!$H$3</c:f>
              <c:strCache>
                <c:ptCount val="1"/>
                <c:pt idx="0">
                  <c:v>BEB</c:v>
                </c:pt>
              </c:strCache>
            </c:strRef>
          </c:tx>
          <c:spPr>
            <a:ln w="63500" cap="rnd">
              <a:solidFill>
                <a:srgbClr val="0070C0"/>
              </a:solidFill>
              <a:round/>
            </a:ln>
            <a:effectLst/>
          </c:spPr>
          <c:marker>
            <c:symbol val="none"/>
          </c:marker>
          <c:xVal>
            <c:numRef>
              <c:f>GALWAY!$G$4:$G$14</c:f>
              <c:numCache>
                <c:formatCode>General</c:formatCode>
                <c:ptCount val="11"/>
                <c:pt idx="0">
                  <c:v>100</c:v>
                </c:pt>
                <c:pt idx="1">
                  <c:v>125</c:v>
                </c:pt>
                <c:pt idx="2">
                  <c:v>150</c:v>
                </c:pt>
                <c:pt idx="3">
                  <c:v>175</c:v>
                </c:pt>
                <c:pt idx="4">
                  <c:v>175</c:v>
                </c:pt>
                <c:pt idx="5">
                  <c:v>176</c:v>
                </c:pt>
                <c:pt idx="6">
                  <c:v>200</c:v>
                </c:pt>
                <c:pt idx="7">
                  <c:v>225</c:v>
                </c:pt>
                <c:pt idx="8">
                  <c:v>250</c:v>
                </c:pt>
                <c:pt idx="9">
                  <c:v>275</c:v>
                </c:pt>
                <c:pt idx="10">
                  <c:v>300</c:v>
                </c:pt>
              </c:numCache>
            </c:numRef>
          </c:xVal>
          <c:yVal>
            <c:numRef>
              <c:f>GALWAY!$H$4:$H$14</c:f>
              <c:numCache>
                <c:formatCode>_("€"* #,##0.00_);_("€"* \(#,##0.00\);_("€"* "-"??_);_(@_)</c:formatCode>
                <c:ptCount val="11"/>
                <c:pt idx="0">
                  <c:v>1.5165094983489278</c:v>
                </c:pt>
                <c:pt idx="1">
                  <c:v>1.2674931815440562</c:v>
                </c:pt>
                <c:pt idx="2">
                  <c:v>1.1014823036741421</c:v>
                </c:pt>
                <c:pt idx="3">
                  <c:v>0.98290310519563173</c:v>
                </c:pt>
                <c:pt idx="4" formatCode="General">
                  <c:v>1.6943782960666933</c:v>
                </c:pt>
                <c:pt idx="5">
                  <c:v>1.6862933507158857</c:v>
                </c:pt>
                <c:pt idx="6">
                  <c:v>1.5165094983489278</c:v>
                </c:pt>
                <c:pt idx="7">
                  <c:v>1.3781671001239992</c:v>
                </c:pt>
                <c:pt idx="8">
                  <c:v>1.2674931815440562</c:v>
                </c:pt>
                <c:pt idx="9">
                  <c:v>1.1769417936150122</c:v>
                </c:pt>
                <c:pt idx="10">
                  <c:v>1.1014823036741421</c:v>
                </c:pt>
              </c:numCache>
            </c:numRef>
          </c:yVal>
          <c:smooth val="0"/>
          <c:extLst>
            <c:ext xmlns:c16="http://schemas.microsoft.com/office/drawing/2014/chart" uri="{C3380CC4-5D6E-409C-BE32-E72D297353CC}">
              <c16:uniqueId val="{00000000-8E7D-4E17-B3A5-736967DF6725}"/>
            </c:ext>
          </c:extLst>
        </c:ser>
        <c:ser>
          <c:idx val="1"/>
          <c:order val="1"/>
          <c:tx>
            <c:strRef>
              <c:f>GALWAY!$I$3</c:f>
              <c:strCache>
                <c:ptCount val="1"/>
                <c:pt idx="0">
                  <c:v>ICEB</c:v>
                </c:pt>
              </c:strCache>
            </c:strRef>
          </c:tx>
          <c:spPr>
            <a:ln w="63500" cap="rnd">
              <a:solidFill>
                <a:schemeClr val="tx1"/>
              </a:solidFill>
              <a:round/>
            </a:ln>
            <a:effectLst/>
          </c:spPr>
          <c:marker>
            <c:symbol val="none"/>
          </c:marker>
          <c:xVal>
            <c:numRef>
              <c:f>GALWAY!$G$4:$G$14</c:f>
              <c:numCache>
                <c:formatCode>General</c:formatCode>
                <c:ptCount val="11"/>
                <c:pt idx="0">
                  <c:v>100</c:v>
                </c:pt>
                <c:pt idx="1">
                  <c:v>125</c:v>
                </c:pt>
                <c:pt idx="2">
                  <c:v>150</c:v>
                </c:pt>
                <c:pt idx="3">
                  <c:v>175</c:v>
                </c:pt>
                <c:pt idx="4">
                  <c:v>175</c:v>
                </c:pt>
                <c:pt idx="5">
                  <c:v>176</c:v>
                </c:pt>
                <c:pt idx="6">
                  <c:v>200</c:v>
                </c:pt>
                <c:pt idx="7">
                  <c:v>225</c:v>
                </c:pt>
                <c:pt idx="8">
                  <c:v>250</c:v>
                </c:pt>
                <c:pt idx="9">
                  <c:v>275</c:v>
                </c:pt>
                <c:pt idx="10">
                  <c:v>300</c:v>
                </c:pt>
              </c:numCache>
            </c:numRef>
          </c:xVal>
          <c:yVal>
            <c:numRef>
              <c:f>GALWAY!$I$4:$I$14</c:f>
              <c:numCache>
                <c:formatCode>_("€"* #,##0.00_);_("€"* \(#,##0.00\);_("€"* "-"??_);_(@_)</c:formatCode>
                <c:ptCount val="11"/>
                <c:pt idx="0">
                  <c:v>1.1564629063209309</c:v>
                </c:pt>
                <c:pt idx="1">
                  <c:v>1.0712650049084931</c:v>
                </c:pt>
                <c:pt idx="2">
                  <c:v>1.014466403966868</c:v>
                </c:pt>
                <c:pt idx="3">
                  <c:v>0.97389597472285017</c:v>
                </c:pt>
                <c:pt idx="5">
                  <c:v>0.97251289190771284</c:v>
                </c:pt>
                <c:pt idx="6">
                  <c:v>0.94346815278983664</c:v>
                </c:pt>
                <c:pt idx="7">
                  <c:v>0.91980206906415951</c:v>
                </c:pt>
                <c:pt idx="8">
                  <c:v>0.90086920208361787</c:v>
                </c:pt>
                <c:pt idx="9">
                  <c:v>0.88537867455408359</c:v>
                </c:pt>
                <c:pt idx="10">
                  <c:v>0.87246990161280524</c:v>
                </c:pt>
              </c:numCache>
            </c:numRef>
          </c:yVal>
          <c:smooth val="0"/>
          <c:extLst>
            <c:ext xmlns:c16="http://schemas.microsoft.com/office/drawing/2014/chart" uri="{C3380CC4-5D6E-409C-BE32-E72D297353CC}">
              <c16:uniqueId val="{00000001-8E7D-4E17-B3A5-736967DF6725}"/>
            </c:ext>
          </c:extLst>
        </c:ser>
        <c:ser>
          <c:idx val="2"/>
          <c:order val="2"/>
          <c:tx>
            <c:strRef>
              <c:f>GALWAY!$J$3</c:f>
              <c:strCache>
                <c:ptCount val="1"/>
                <c:pt idx="0">
                  <c:v>FCEB</c:v>
                </c:pt>
              </c:strCache>
            </c:strRef>
          </c:tx>
          <c:spPr>
            <a:ln w="63500" cap="rnd">
              <a:solidFill>
                <a:srgbClr val="00B050"/>
              </a:solidFill>
              <a:round/>
            </a:ln>
            <a:effectLst/>
          </c:spPr>
          <c:marker>
            <c:symbol val="none"/>
          </c:marker>
          <c:xVal>
            <c:numRef>
              <c:f>GALWAY!$G$4:$G$14</c:f>
              <c:numCache>
                <c:formatCode>General</c:formatCode>
                <c:ptCount val="11"/>
                <c:pt idx="0">
                  <c:v>100</c:v>
                </c:pt>
                <c:pt idx="1">
                  <c:v>125</c:v>
                </c:pt>
                <c:pt idx="2">
                  <c:v>150</c:v>
                </c:pt>
                <c:pt idx="3">
                  <c:v>175</c:v>
                </c:pt>
                <c:pt idx="4">
                  <c:v>175</c:v>
                </c:pt>
                <c:pt idx="5">
                  <c:v>176</c:v>
                </c:pt>
                <c:pt idx="6">
                  <c:v>200</c:v>
                </c:pt>
                <c:pt idx="7">
                  <c:v>225</c:v>
                </c:pt>
                <c:pt idx="8">
                  <c:v>250</c:v>
                </c:pt>
                <c:pt idx="9">
                  <c:v>275</c:v>
                </c:pt>
                <c:pt idx="10">
                  <c:v>300</c:v>
                </c:pt>
              </c:numCache>
            </c:numRef>
          </c:xVal>
          <c:yVal>
            <c:numRef>
              <c:f>GALWAY!$J$4:$J$14</c:f>
              <c:numCache>
                <c:formatCode>_("€"* #,##0.00_);_("€"* \(#,##0.00\);_("€"* "-"??_);_(@_)</c:formatCode>
                <c:ptCount val="11"/>
                <c:pt idx="0">
                  <c:v>1.5547014427374346</c:v>
                </c:pt>
                <c:pt idx="1">
                  <c:v>1.3315464918408546</c:v>
                </c:pt>
                <c:pt idx="2">
                  <c:v>1.1827765245764679</c:v>
                </c:pt>
                <c:pt idx="3">
                  <c:v>1.0765122622447629</c:v>
                </c:pt>
                <c:pt idx="5">
                  <c:v>1.0728896169380004</c:v>
                </c:pt>
                <c:pt idx="6">
                  <c:v>0.99681406549598439</c:v>
                </c:pt>
                <c:pt idx="7">
                  <c:v>0.93482657913582323</c:v>
                </c:pt>
                <c:pt idx="8">
                  <c:v>0.88523659004769462</c:v>
                </c:pt>
                <c:pt idx="9">
                  <c:v>0.84466296261195262</c:v>
                </c:pt>
                <c:pt idx="10">
                  <c:v>0.81085160641550103</c:v>
                </c:pt>
              </c:numCache>
            </c:numRef>
          </c:yVal>
          <c:smooth val="0"/>
          <c:extLst>
            <c:ext xmlns:c16="http://schemas.microsoft.com/office/drawing/2014/chart" uri="{C3380CC4-5D6E-409C-BE32-E72D297353CC}">
              <c16:uniqueId val="{00000002-8E7D-4E17-B3A5-736967DF6725}"/>
            </c:ext>
          </c:extLst>
        </c:ser>
        <c:dLbls>
          <c:showLegendKey val="0"/>
          <c:showVal val="0"/>
          <c:showCatName val="0"/>
          <c:showSerName val="0"/>
          <c:showPercent val="0"/>
          <c:showBubbleSize val="0"/>
        </c:dLbls>
        <c:axId val="921876200"/>
        <c:axId val="921876856"/>
      </c:scatterChart>
      <c:valAx>
        <c:axId val="921876200"/>
        <c:scaling>
          <c:orientation val="minMax"/>
          <c:max val="300"/>
          <c:min val="0"/>
        </c:scaling>
        <c:delete val="0"/>
        <c:axPos val="b"/>
        <c:title>
          <c:tx>
            <c:rich>
              <a:bodyPr rot="0" spcFirstLastPara="1" vertOverflow="ellipsis" vert="horz" wrap="square" anchor="ctr" anchorCtr="1"/>
              <a:lstStyle/>
              <a:p>
                <a:pPr>
                  <a:defRPr sz="2000" b="1" i="0" u="none" strike="noStrike" kern="1200" baseline="0">
                    <a:solidFill>
                      <a:schemeClr val="tx1">
                        <a:lumMod val="65000"/>
                        <a:lumOff val="35000"/>
                      </a:schemeClr>
                    </a:solidFill>
                    <a:latin typeface="+mn-lt"/>
                    <a:ea typeface="+mn-ea"/>
                    <a:cs typeface="+mn-cs"/>
                  </a:defRPr>
                </a:pPr>
                <a:r>
                  <a:rPr lang="en-IE" sz="2000" b="1" dirty="0"/>
                  <a:t>Utilisation Rate (km/day)</a:t>
                </a:r>
              </a:p>
            </c:rich>
          </c:tx>
          <c:layout>
            <c:manualLayout>
              <c:xMode val="edge"/>
              <c:yMode val="edge"/>
              <c:x val="0.39827353580802399"/>
              <c:y val="0.87802258849763726"/>
            </c:manualLayout>
          </c:layout>
          <c:overlay val="0"/>
          <c:spPr>
            <a:noFill/>
            <a:ln>
              <a:noFill/>
            </a:ln>
            <a:effectLst/>
          </c:spPr>
          <c:txPr>
            <a:bodyPr rot="0" spcFirstLastPara="1" vertOverflow="ellipsis" vert="horz" wrap="square" anchor="ctr" anchorCtr="1"/>
            <a:lstStyle/>
            <a:p>
              <a:pPr>
                <a:defRPr sz="2000" b="1"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out"/>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400" b="0" i="0" u="none" strike="noStrike" kern="1200" baseline="0">
                <a:solidFill>
                  <a:schemeClr val="bg1"/>
                </a:solidFill>
                <a:latin typeface="+mn-lt"/>
                <a:ea typeface="+mn-ea"/>
                <a:cs typeface="+mn-cs"/>
              </a:defRPr>
            </a:pPr>
            <a:endParaRPr lang="en-US"/>
          </a:p>
        </c:txPr>
        <c:crossAx val="921876856"/>
        <c:crosses val="autoZero"/>
        <c:crossBetween val="midCat"/>
        <c:majorUnit val="25"/>
      </c:valAx>
      <c:valAx>
        <c:axId val="921876856"/>
        <c:scaling>
          <c:orientation val="minMax"/>
          <c:min val="0"/>
        </c:scaling>
        <c:delete val="0"/>
        <c:axPos val="l"/>
        <c:title>
          <c:tx>
            <c:rich>
              <a:bodyPr rot="-5400000" spcFirstLastPara="1" vertOverflow="ellipsis" vert="horz" wrap="square" anchor="ctr" anchorCtr="1"/>
              <a:lstStyle/>
              <a:p>
                <a:pPr>
                  <a:defRPr sz="2000" b="1" i="0" u="none" strike="noStrike" kern="1200" baseline="0">
                    <a:solidFill>
                      <a:schemeClr val="tx1">
                        <a:lumMod val="65000"/>
                        <a:lumOff val="35000"/>
                      </a:schemeClr>
                    </a:solidFill>
                    <a:latin typeface="+mn-lt"/>
                    <a:ea typeface="+mn-ea"/>
                    <a:cs typeface="+mn-cs"/>
                  </a:defRPr>
                </a:pPr>
                <a:r>
                  <a:rPr lang="en-IE" sz="2000" b="1" dirty="0"/>
                  <a:t>Total Cost of Ownership (€/</a:t>
                </a:r>
                <a:r>
                  <a:rPr lang="en-IE" sz="2000" b="1" dirty="0" err="1"/>
                  <a:t>lkm</a:t>
                </a:r>
                <a:r>
                  <a:rPr lang="en-IE" sz="2000" b="1" dirty="0"/>
                  <a:t>)</a:t>
                </a:r>
              </a:p>
            </c:rich>
          </c:tx>
          <c:layout>
            <c:manualLayout>
              <c:xMode val="edge"/>
              <c:yMode val="edge"/>
              <c:x val="8.7285009373828271E-2"/>
              <c:y val="9.4887346198600508E-2"/>
            </c:manualLayout>
          </c:layout>
          <c:overlay val="0"/>
          <c:spPr>
            <a:noFill/>
            <a:ln>
              <a:noFill/>
            </a:ln>
            <a:effectLst/>
          </c:spPr>
          <c:txPr>
            <a:bodyPr rot="-5400000" spcFirstLastPara="1" vertOverflow="ellipsis" vert="horz" wrap="square" anchor="ctr" anchorCtr="1"/>
            <a:lstStyle/>
            <a:p>
              <a:pPr>
                <a:defRPr sz="2000" b="1" i="0" u="none" strike="noStrike" kern="1200" baseline="0">
                  <a:solidFill>
                    <a:schemeClr val="tx1">
                      <a:lumMod val="65000"/>
                      <a:lumOff val="35000"/>
                    </a:schemeClr>
                  </a:solidFill>
                  <a:latin typeface="+mn-lt"/>
                  <a:ea typeface="+mn-ea"/>
                  <a:cs typeface="+mn-cs"/>
                </a:defRPr>
              </a:pPr>
              <a:endParaRPr lang="en-US"/>
            </a:p>
          </c:txPr>
        </c:title>
        <c:numFmt formatCode="_(&quot;€&quot;* #,##0.00_);_(&quot;€&quot;* \(#,##0.00\);_(&quot;€&quot;* &quot;-&quot;??_);_(@_)" sourceLinked="1"/>
        <c:majorTickMark val="out"/>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400" b="0" i="0" u="none" strike="noStrike" kern="1200" baseline="0">
                <a:solidFill>
                  <a:schemeClr val="bg1"/>
                </a:solidFill>
                <a:latin typeface="+mn-lt"/>
                <a:ea typeface="+mn-ea"/>
                <a:cs typeface="+mn-cs"/>
              </a:defRPr>
            </a:pPr>
            <a:endParaRPr lang="en-US"/>
          </a:p>
        </c:txPr>
        <c:crossAx val="921876200"/>
        <c:crosses val="autoZero"/>
        <c:crossBetween val="midCat"/>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IE"/>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B23592A-761F-4B7B-ADF7-E044798410F9}" type="datetimeFigureOut">
              <a:rPr lang="en-IE" smtClean="0"/>
              <a:t>03/04/2023</a:t>
            </a:fld>
            <a:endParaRPr lang="en-IE"/>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IE"/>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IE"/>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3987485-C381-4921-9523-01A9762CBEFF}" type="slidenum">
              <a:rPr lang="en-IE" smtClean="0"/>
              <a:t>‹#›</a:t>
            </a:fld>
            <a:endParaRPr lang="en-IE"/>
          </a:p>
        </p:txBody>
      </p:sp>
    </p:spTree>
    <p:extLst>
      <p:ext uri="{BB962C8B-B14F-4D97-AF65-F5344CB8AC3E}">
        <p14:creationId xmlns:p14="http://schemas.microsoft.com/office/powerpoint/2010/main" val="165804386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a:p>
        </p:txBody>
      </p:sp>
      <p:sp>
        <p:nvSpPr>
          <p:cNvPr id="4" name="Slide Number Placeholder 3"/>
          <p:cNvSpPr>
            <a:spLocks noGrp="1"/>
          </p:cNvSpPr>
          <p:nvPr>
            <p:ph type="sldNum" sz="quarter" idx="10"/>
          </p:nvPr>
        </p:nvSpPr>
        <p:spPr/>
        <p:txBody>
          <a:bodyPr/>
          <a:lstStyle/>
          <a:p>
            <a:fld id="{3E34D149-4236-C24C-A605-CA7AE6F58777}" type="slidenum">
              <a:rPr lang="en-IE" smtClean="0"/>
              <a:t>1</a:t>
            </a:fld>
            <a:endParaRPr lang="en-IE"/>
          </a:p>
        </p:txBody>
      </p:sp>
    </p:spTree>
    <p:extLst>
      <p:ext uri="{BB962C8B-B14F-4D97-AF65-F5344CB8AC3E}">
        <p14:creationId xmlns:p14="http://schemas.microsoft.com/office/powerpoint/2010/main" val="382064934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dirty="0"/>
          </a:p>
        </p:txBody>
      </p:sp>
      <p:sp>
        <p:nvSpPr>
          <p:cNvPr id="4" name="Slide Number Placeholder 3"/>
          <p:cNvSpPr>
            <a:spLocks noGrp="1"/>
          </p:cNvSpPr>
          <p:nvPr>
            <p:ph type="sldNum" sz="quarter" idx="10"/>
          </p:nvPr>
        </p:nvSpPr>
        <p:spPr/>
        <p:txBody>
          <a:bodyPr/>
          <a:lstStyle/>
          <a:p>
            <a:fld id="{1E55E80F-2F0F-44AB-9885-F41F949147C1}" type="slidenum">
              <a:rPr lang="en-IE" smtClean="0"/>
              <a:pPr/>
              <a:t>10</a:t>
            </a:fld>
            <a:endParaRPr lang="en-IE"/>
          </a:p>
        </p:txBody>
      </p:sp>
    </p:spTree>
    <p:extLst>
      <p:ext uri="{BB962C8B-B14F-4D97-AF65-F5344CB8AC3E}">
        <p14:creationId xmlns:p14="http://schemas.microsoft.com/office/powerpoint/2010/main" val="142375189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dirty="0"/>
          </a:p>
        </p:txBody>
      </p:sp>
      <p:sp>
        <p:nvSpPr>
          <p:cNvPr id="4" name="Slide Number Placeholder 3"/>
          <p:cNvSpPr>
            <a:spLocks noGrp="1"/>
          </p:cNvSpPr>
          <p:nvPr>
            <p:ph type="sldNum" sz="quarter" idx="10"/>
          </p:nvPr>
        </p:nvSpPr>
        <p:spPr/>
        <p:txBody>
          <a:bodyPr/>
          <a:lstStyle/>
          <a:p>
            <a:fld id="{1E55E80F-2F0F-44AB-9885-F41F949147C1}" type="slidenum">
              <a:rPr lang="en-IE" smtClean="0"/>
              <a:pPr/>
              <a:t>11</a:t>
            </a:fld>
            <a:endParaRPr lang="en-IE"/>
          </a:p>
        </p:txBody>
      </p:sp>
    </p:spTree>
    <p:extLst>
      <p:ext uri="{BB962C8B-B14F-4D97-AF65-F5344CB8AC3E}">
        <p14:creationId xmlns:p14="http://schemas.microsoft.com/office/powerpoint/2010/main" val="397472717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dirty="0"/>
          </a:p>
        </p:txBody>
      </p:sp>
      <p:sp>
        <p:nvSpPr>
          <p:cNvPr id="4" name="Slide Number Placeholder 3"/>
          <p:cNvSpPr>
            <a:spLocks noGrp="1"/>
          </p:cNvSpPr>
          <p:nvPr>
            <p:ph type="sldNum" sz="quarter" idx="5"/>
          </p:nvPr>
        </p:nvSpPr>
        <p:spPr/>
        <p:txBody>
          <a:bodyPr/>
          <a:lstStyle/>
          <a:p>
            <a:fld id="{D3987485-C381-4921-9523-01A9762CBEFF}" type="slidenum">
              <a:rPr lang="en-IE" smtClean="0"/>
              <a:t>13</a:t>
            </a:fld>
            <a:endParaRPr lang="en-IE"/>
          </a:p>
        </p:txBody>
      </p:sp>
    </p:spTree>
    <p:extLst>
      <p:ext uri="{BB962C8B-B14F-4D97-AF65-F5344CB8AC3E}">
        <p14:creationId xmlns:p14="http://schemas.microsoft.com/office/powerpoint/2010/main" val="178572312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a:p>
        </p:txBody>
      </p:sp>
      <p:sp>
        <p:nvSpPr>
          <p:cNvPr id="4" name="Slide Number Placeholder 3"/>
          <p:cNvSpPr>
            <a:spLocks noGrp="1"/>
          </p:cNvSpPr>
          <p:nvPr>
            <p:ph type="sldNum" sz="quarter" idx="10"/>
          </p:nvPr>
        </p:nvSpPr>
        <p:spPr/>
        <p:txBody>
          <a:bodyPr/>
          <a:lstStyle/>
          <a:p>
            <a:fld id="{1E55E80F-2F0F-44AB-9885-F41F949147C1}" type="slidenum">
              <a:rPr lang="en-IE" smtClean="0"/>
              <a:pPr/>
              <a:t>15</a:t>
            </a:fld>
            <a:endParaRPr lang="en-IE"/>
          </a:p>
        </p:txBody>
      </p:sp>
    </p:spTree>
    <p:extLst>
      <p:ext uri="{BB962C8B-B14F-4D97-AF65-F5344CB8AC3E}">
        <p14:creationId xmlns:p14="http://schemas.microsoft.com/office/powerpoint/2010/main" val="34992980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6"/>
        <p:cNvGrpSpPr/>
        <p:nvPr/>
      </p:nvGrpSpPr>
      <p:grpSpPr>
        <a:xfrm>
          <a:off x="0" y="0"/>
          <a:ext cx="0" cy="0"/>
          <a:chOff x="0" y="0"/>
          <a:chExt cx="0" cy="0"/>
        </a:xfrm>
      </p:grpSpPr>
      <p:sp>
        <p:nvSpPr>
          <p:cNvPr id="867" name="Google Shape;867;p5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68" name="Google Shape;868;p54: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869" name="Google Shape;869;p54: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2</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75"/>
        <p:cNvGrpSpPr/>
        <p:nvPr/>
      </p:nvGrpSpPr>
      <p:grpSpPr>
        <a:xfrm>
          <a:off x="0" y="0"/>
          <a:ext cx="0" cy="0"/>
          <a:chOff x="0" y="0"/>
          <a:chExt cx="0" cy="0"/>
        </a:xfrm>
      </p:grpSpPr>
      <p:sp>
        <p:nvSpPr>
          <p:cNvPr id="876" name="Google Shape;876;p5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77" name="Google Shape;877;p55: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878" name="Google Shape;878;p55: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3</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4"/>
        <p:cNvGrpSpPr/>
        <p:nvPr/>
      </p:nvGrpSpPr>
      <p:grpSpPr>
        <a:xfrm>
          <a:off x="0" y="0"/>
          <a:ext cx="0" cy="0"/>
          <a:chOff x="0" y="0"/>
          <a:chExt cx="0" cy="0"/>
        </a:xfrm>
      </p:grpSpPr>
      <p:sp>
        <p:nvSpPr>
          <p:cNvPr id="885" name="Google Shape;885;p5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86" name="Google Shape;886;p56: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887" name="Google Shape;887;p56: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4</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4"/>
        <p:cNvGrpSpPr/>
        <p:nvPr/>
      </p:nvGrpSpPr>
      <p:grpSpPr>
        <a:xfrm>
          <a:off x="0" y="0"/>
          <a:ext cx="0" cy="0"/>
          <a:chOff x="0" y="0"/>
          <a:chExt cx="0" cy="0"/>
        </a:xfrm>
      </p:grpSpPr>
      <p:sp>
        <p:nvSpPr>
          <p:cNvPr id="885" name="Google Shape;885;p5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86" name="Google Shape;886;p56: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887" name="Google Shape;887;p56: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5</a:t>
            </a:fld>
            <a:endParaRPr/>
          </a:p>
        </p:txBody>
      </p:sp>
    </p:spTree>
    <p:extLst>
      <p:ext uri="{BB962C8B-B14F-4D97-AF65-F5344CB8AC3E}">
        <p14:creationId xmlns:p14="http://schemas.microsoft.com/office/powerpoint/2010/main" val="186586198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4"/>
        <p:cNvGrpSpPr/>
        <p:nvPr/>
      </p:nvGrpSpPr>
      <p:grpSpPr>
        <a:xfrm>
          <a:off x="0" y="0"/>
          <a:ext cx="0" cy="0"/>
          <a:chOff x="0" y="0"/>
          <a:chExt cx="0" cy="0"/>
        </a:xfrm>
      </p:grpSpPr>
      <p:sp>
        <p:nvSpPr>
          <p:cNvPr id="885" name="Google Shape;885;p5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86" name="Google Shape;886;p56: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887" name="Google Shape;887;p56: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6</a:t>
            </a:fld>
            <a:endParaRPr/>
          </a:p>
        </p:txBody>
      </p:sp>
    </p:spTree>
    <p:extLst>
      <p:ext uri="{BB962C8B-B14F-4D97-AF65-F5344CB8AC3E}">
        <p14:creationId xmlns:p14="http://schemas.microsoft.com/office/powerpoint/2010/main" val="198356933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4"/>
        <p:cNvGrpSpPr/>
        <p:nvPr/>
      </p:nvGrpSpPr>
      <p:grpSpPr>
        <a:xfrm>
          <a:off x="0" y="0"/>
          <a:ext cx="0" cy="0"/>
          <a:chOff x="0" y="0"/>
          <a:chExt cx="0" cy="0"/>
        </a:xfrm>
      </p:grpSpPr>
      <p:sp>
        <p:nvSpPr>
          <p:cNvPr id="885" name="Google Shape;885;p5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86" name="Google Shape;886;p56: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887" name="Google Shape;887;p56: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7</a:t>
            </a:fld>
            <a:endParaRPr/>
          </a:p>
        </p:txBody>
      </p:sp>
    </p:spTree>
    <p:extLst>
      <p:ext uri="{BB962C8B-B14F-4D97-AF65-F5344CB8AC3E}">
        <p14:creationId xmlns:p14="http://schemas.microsoft.com/office/powerpoint/2010/main" val="390516347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4"/>
        <p:cNvGrpSpPr/>
        <p:nvPr/>
      </p:nvGrpSpPr>
      <p:grpSpPr>
        <a:xfrm>
          <a:off x="0" y="0"/>
          <a:ext cx="0" cy="0"/>
          <a:chOff x="0" y="0"/>
          <a:chExt cx="0" cy="0"/>
        </a:xfrm>
      </p:grpSpPr>
      <p:sp>
        <p:nvSpPr>
          <p:cNvPr id="885" name="Google Shape;885;p5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86" name="Google Shape;886;p56: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887" name="Google Shape;887;p56: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8</a:t>
            </a:fld>
            <a:endParaRPr/>
          </a:p>
        </p:txBody>
      </p:sp>
    </p:spTree>
    <p:extLst>
      <p:ext uri="{BB962C8B-B14F-4D97-AF65-F5344CB8AC3E}">
        <p14:creationId xmlns:p14="http://schemas.microsoft.com/office/powerpoint/2010/main" val="259426053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4"/>
        <p:cNvGrpSpPr/>
        <p:nvPr/>
      </p:nvGrpSpPr>
      <p:grpSpPr>
        <a:xfrm>
          <a:off x="0" y="0"/>
          <a:ext cx="0" cy="0"/>
          <a:chOff x="0" y="0"/>
          <a:chExt cx="0" cy="0"/>
        </a:xfrm>
      </p:grpSpPr>
      <p:sp>
        <p:nvSpPr>
          <p:cNvPr id="885" name="Google Shape;885;p5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86" name="Google Shape;886;p56: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887" name="Google Shape;887;p56: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9</a:t>
            </a:fld>
            <a:endParaRPr/>
          </a:p>
        </p:txBody>
      </p:sp>
    </p:spTree>
    <p:extLst>
      <p:ext uri="{BB962C8B-B14F-4D97-AF65-F5344CB8AC3E}">
        <p14:creationId xmlns:p14="http://schemas.microsoft.com/office/powerpoint/2010/main" val="128080573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4A6A07-0B55-437A-8670-B9DEC8D414D4}"/>
              </a:ext>
            </a:extLst>
          </p:cNvPr>
          <p:cNvSpPr>
            <a:spLocks noGrp="1"/>
          </p:cNvSpPr>
          <p:nvPr>
            <p:ph type="ctrTitle"/>
          </p:nvPr>
        </p:nvSpPr>
        <p:spPr>
          <a:xfrm>
            <a:off x="1524000" y="1122363"/>
            <a:ext cx="9144000" cy="2387600"/>
          </a:xfrm>
        </p:spPr>
        <p:txBody>
          <a:bodyPr anchor="b"/>
          <a:lstStyle>
            <a:lvl1pPr algn="l">
              <a:defRPr sz="6000"/>
            </a:lvl1pPr>
          </a:lstStyle>
          <a:p>
            <a:r>
              <a:rPr lang="en-US"/>
              <a:t>Click to edit Master title style</a:t>
            </a:r>
            <a:endParaRPr lang="en-IE"/>
          </a:p>
        </p:txBody>
      </p:sp>
      <p:sp>
        <p:nvSpPr>
          <p:cNvPr id="3" name="Subtitle 2">
            <a:extLst>
              <a:ext uri="{FF2B5EF4-FFF2-40B4-BE49-F238E27FC236}">
                <a16:creationId xmlns:a16="http://schemas.microsoft.com/office/drawing/2014/main" id="{14E36121-69C8-428C-BBC8-880ED530CF95}"/>
              </a:ext>
            </a:extLst>
          </p:cNvPr>
          <p:cNvSpPr>
            <a:spLocks noGrp="1"/>
          </p:cNvSpPr>
          <p:nvPr>
            <p:ph type="subTitle" idx="1"/>
          </p:nvPr>
        </p:nvSpPr>
        <p:spPr>
          <a:xfrm>
            <a:off x="1524000" y="3602038"/>
            <a:ext cx="9144000" cy="1655762"/>
          </a:xfrm>
        </p:spPr>
        <p:txBody>
          <a:bodyPr/>
          <a:lstStyle>
            <a:lvl1pPr marL="0" indent="0" algn="l">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IE"/>
          </a:p>
        </p:txBody>
      </p:sp>
      <p:sp>
        <p:nvSpPr>
          <p:cNvPr id="4" name="Date Placeholder 3">
            <a:extLst>
              <a:ext uri="{FF2B5EF4-FFF2-40B4-BE49-F238E27FC236}">
                <a16:creationId xmlns:a16="http://schemas.microsoft.com/office/drawing/2014/main" id="{71BE8BF0-4AE7-4E0E-8D44-BDA276B2CAFB}"/>
              </a:ext>
            </a:extLst>
          </p:cNvPr>
          <p:cNvSpPr>
            <a:spLocks noGrp="1"/>
          </p:cNvSpPr>
          <p:nvPr>
            <p:ph type="dt" sz="half" idx="10"/>
          </p:nvPr>
        </p:nvSpPr>
        <p:spPr>
          <a:xfrm>
            <a:off x="838200" y="6356350"/>
            <a:ext cx="2743200" cy="365125"/>
          </a:xfrm>
          <a:prstGeom prst="rect">
            <a:avLst/>
          </a:prstGeom>
        </p:spPr>
        <p:txBody>
          <a:bodyPr/>
          <a:lstStyle/>
          <a:p>
            <a:fld id="{639F9D1E-764B-47BB-BF44-D97A910421B1}" type="datetime1">
              <a:rPr lang="en-IE" smtClean="0"/>
              <a:t>03/04/2023</a:t>
            </a:fld>
            <a:endParaRPr lang="en-IE"/>
          </a:p>
        </p:txBody>
      </p:sp>
      <p:sp>
        <p:nvSpPr>
          <p:cNvPr id="6" name="Slide Number Placeholder 5">
            <a:extLst>
              <a:ext uri="{FF2B5EF4-FFF2-40B4-BE49-F238E27FC236}">
                <a16:creationId xmlns:a16="http://schemas.microsoft.com/office/drawing/2014/main" id="{C01458C3-37A5-435F-AA11-F0976BD797F5}"/>
              </a:ext>
            </a:extLst>
          </p:cNvPr>
          <p:cNvSpPr>
            <a:spLocks noGrp="1"/>
          </p:cNvSpPr>
          <p:nvPr>
            <p:ph type="sldNum" sz="quarter" idx="12"/>
          </p:nvPr>
        </p:nvSpPr>
        <p:spPr>
          <a:xfrm>
            <a:off x="4724400" y="6334918"/>
            <a:ext cx="2743200" cy="365125"/>
          </a:xfrm>
          <a:prstGeom prst="rect">
            <a:avLst/>
          </a:prstGeom>
        </p:spPr>
        <p:txBody>
          <a:bodyPr/>
          <a:lstStyle/>
          <a:p>
            <a:fld id="{CB587650-986C-4E1A-9D76-0A944C8C6BA8}" type="slidenum">
              <a:rPr lang="en-IE" smtClean="0"/>
              <a:t>‹#›</a:t>
            </a:fld>
            <a:endParaRPr lang="en-IE"/>
          </a:p>
        </p:txBody>
      </p:sp>
      <p:pic>
        <p:nvPicPr>
          <p:cNvPr id="8" name="Picture 7" descr="A picture containing logo&#10;&#10;Description automatically generated">
            <a:extLst>
              <a:ext uri="{FF2B5EF4-FFF2-40B4-BE49-F238E27FC236}">
                <a16:creationId xmlns:a16="http://schemas.microsoft.com/office/drawing/2014/main" id="{4DF480A7-F739-4D15-99BF-5F76C489BC48}"/>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709353" y="90199"/>
            <a:ext cx="1325952" cy="583132"/>
          </a:xfrm>
          <a:prstGeom prst="rect">
            <a:avLst/>
          </a:prstGeom>
        </p:spPr>
      </p:pic>
    </p:spTree>
    <p:extLst>
      <p:ext uri="{BB962C8B-B14F-4D97-AF65-F5344CB8AC3E}">
        <p14:creationId xmlns:p14="http://schemas.microsoft.com/office/powerpoint/2010/main" val="265018198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EC13C8-5C45-4B37-8EC2-B317CD8F74B9}"/>
              </a:ext>
            </a:extLst>
          </p:cNvPr>
          <p:cNvSpPr>
            <a:spLocks noGrp="1"/>
          </p:cNvSpPr>
          <p:nvPr>
            <p:ph type="title"/>
          </p:nvPr>
        </p:nvSpPr>
        <p:spPr/>
        <p:txBody>
          <a:bodyPr/>
          <a:lstStyle/>
          <a:p>
            <a:r>
              <a:rPr lang="en-US"/>
              <a:t>Click to edit Master title style</a:t>
            </a:r>
            <a:endParaRPr lang="en-IE"/>
          </a:p>
        </p:txBody>
      </p:sp>
      <p:sp>
        <p:nvSpPr>
          <p:cNvPr id="3" name="Vertical Text Placeholder 2">
            <a:extLst>
              <a:ext uri="{FF2B5EF4-FFF2-40B4-BE49-F238E27FC236}">
                <a16:creationId xmlns:a16="http://schemas.microsoft.com/office/drawing/2014/main" id="{01F6C3B5-70A1-498F-A96B-82C7C39BD72E}"/>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4" name="Date Placeholder 3">
            <a:extLst>
              <a:ext uri="{FF2B5EF4-FFF2-40B4-BE49-F238E27FC236}">
                <a16:creationId xmlns:a16="http://schemas.microsoft.com/office/drawing/2014/main" id="{BB903CED-93CD-44E8-AD4F-F7D835D4DACA}"/>
              </a:ext>
            </a:extLst>
          </p:cNvPr>
          <p:cNvSpPr>
            <a:spLocks noGrp="1"/>
          </p:cNvSpPr>
          <p:nvPr>
            <p:ph type="dt" sz="half" idx="10"/>
          </p:nvPr>
        </p:nvSpPr>
        <p:spPr>
          <a:xfrm>
            <a:off x="838200" y="6356350"/>
            <a:ext cx="2743200" cy="365125"/>
          </a:xfrm>
          <a:prstGeom prst="rect">
            <a:avLst/>
          </a:prstGeom>
        </p:spPr>
        <p:txBody>
          <a:bodyPr/>
          <a:lstStyle/>
          <a:p>
            <a:fld id="{C98E9ADC-E946-4CE3-B194-5D21DA3DAAC9}" type="datetime1">
              <a:rPr lang="en-IE" smtClean="0"/>
              <a:t>03/04/2023</a:t>
            </a:fld>
            <a:endParaRPr lang="en-IE"/>
          </a:p>
        </p:txBody>
      </p:sp>
      <p:sp>
        <p:nvSpPr>
          <p:cNvPr id="5" name="Footer Placeholder 4">
            <a:extLst>
              <a:ext uri="{FF2B5EF4-FFF2-40B4-BE49-F238E27FC236}">
                <a16:creationId xmlns:a16="http://schemas.microsoft.com/office/drawing/2014/main" id="{44DA2CAD-04A0-4928-ACC8-29447C277789}"/>
              </a:ext>
            </a:extLst>
          </p:cNvPr>
          <p:cNvSpPr>
            <a:spLocks noGrp="1"/>
          </p:cNvSpPr>
          <p:nvPr>
            <p:ph type="ftr" sz="quarter" idx="11"/>
          </p:nvPr>
        </p:nvSpPr>
        <p:spPr>
          <a:xfrm>
            <a:off x="4038600" y="6356350"/>
            <a:ext cx="4114800" cy="365125"/>
          </a:xfrm>
          <a:prstGeom prst="rect">
            <a:avLst/>
          </a:prstGeom>
        </p:spPr>
        <p:txBody>
          <a:bodyPr/>
          <a:lstStyle/>
          <a:p>
            <a:endParaRPr lang="en-IE"/>
          </a:p>
        </p:txBody>
      </p:sp>
      <p:sp>
        <p:nvSpPr>
          <p:cNvPr id="6" name="Slide Number Placeholder 5">
            <a:extLst>
              <a:ext uri="{FF2B5EF4-FFF2-40B4-BE49-F238E27FC236}">
                <a16:creationId xmlns:a16="http://schemas.microsoft.com/office/drawing/2014/main" id="{A77435D9-896E-45FA-91A8-800F98B0864D}"/>
              </a:ext>
            </a:extLst>
          </p:cNvPr>
          <p:cNvSpPr>
            <a:spLocks noGrp="1"/>
          </p:cNvSpPr>
          <p:nvPr>
            <p:ph type="sldNum" sz="quarter" idx="12"/>
          </p:nvPr>
        </p:nvSpPr>
        <p:spPr>
          <a:xfrm>
            <a:off x="4724400" y="6334918"/>
            <a:ext cx="2743200" cy="365125"/>
          </a:xfrm>
          <a:prstGeom prst="rect">
            <a:avLst/>
          </a:prstGeom>
        </p:spPr>
        <p:txBody>
          <a:bodyPr/>
          <a:lstStyle/>
          <a:p>
            <a:fld id="{CB587650-986C-4E1A-9D76-0A944C8C6BA8}" type="slidenum">
              <a:rPr lang="en-IE" smtClean="0"/>
              <a:t>‹#›</a:t>
            </a:fld>
            <a:endParaRPr lang="en-IE"/>
          </a:p>
        </p:txBody>
      </p:sp>
    </p:spTree>
    <p:extLst>
      <p:ext uri="{BB962C8B-B14F-4D97-AF65-F5344CB8AC3E}">
        <p14:creationId xmlns:p14="http://schemas.microsoft.com/office/powerpoint/2010/main" val="232442488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97F23770-C94B-4E98-970F-25708D07B7BF}"/>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IE"/>
          </a:p>
        </p:txBody>
      </p:sp>
      <p:sp>
        <p:nvSpPr>
          <p:cNvPr id="3" name="Vertical Text Placeholder 2">
            <a:extLst>
              <a:ext uri="{FF2B5EF4-FFF2-40B4-BE49-F238E27FC236}">
                <a16:creationId xmlns:a16="http://schemas.microsoft.com/office/drawing/2014/main" id="{1274B8B8-2D4F-46E1-8CAC-12BFEA49E8CB}"/>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4" name="Date Placeholder 3">
            <a:extLst>
              <a:ext uri="{FF2B5EF4-FFF2-40B4-BE49-F238E27FC236}">
                <a16:creationId xmlns:a16="http://schemas.microsoft.com/office/drawing/2014/main" id="{85734E48-8642-43ED-9E95-B5220EAF45D3}"/>
              </a:ext>
            </a:extLst>
          </p:cNvPr>
          <p:cNvSpPr>
            <a:spLocks noGrp="1"/>
          </p:cNvSpPr>
          <p:nvPr>
            <p:ph type="dt" sz="half" idx="10"/>
          </p:nvPr>
        </p:nvSpPr>
        <p:spPr>
          <a:xfrm>
            <a:off x="838200" y="6356350"/>
            <a:ext cx="2743200" cy="365125"/>
          </a:xfrm>
          <a:prstGeom prst="rect">
            <a:avLst/>
          </a:prstGeom>
        </p:spPr>
        <p:txBody>
          <a:bodyPr/>
          <a:lstStyle/>
          <a:p>
            <a:fld id="{A2ACE728-E860-4758-92AC-5E5E01A05D36}" type="datetime1">
              <a:rPr lang="en-IE" smtClean="0"/>
              <a:t>03/04/2023</a:t>
            </a:fld>
            <a:endParaRPr lang="en-IE"/>
          </a:p>
        </p:txBody>
      </p:sp>
      <p:sp>
        <p:nvSpPr>
          <p:cNvPr id="5" name="Footer Placeholder 4">
            <a:extLst>
              <a:ext uri="{FF2B5EF4-FFF2-40B4-BE49-F238E27FC236}">
                <a16:creationId xmlns:a16="http://schemas.microsoft.com/office/drawing/2014/main" id="{B2433962-5F81-40DA-80DF-66004B820946}"/>
              </a:ext>
            </a:extLst>
          </p:cNvPr>
          <p:cNvSpPr>
            <a:spLocks noGrp="1"/>
          </p:cNvSpPr>
          <p:nvPr>
            <p:ph type="ftr" sz="quarter" idx="11"/>
          </p:nvPr>
        </p:nvSpPr>
        <p:spPr>
          <a:xfrm>
            <a:off x="4038600" y="6356350"/>
            <a:ext cx="4114800" cy="365125"/>
          </a:xfrm>
          <a:prstGeom prst="rect">
            <a:avLst/>
          </a:prstGeom>
        </p:spPr>
        <p:txBody>
          <a:bodyPr/>
          <a:lstStyle/>
          <a:p>
            <a:endParaRPr lang="en-IE"/>
          </a:p>
        </p:txBody>
      </p:sp>
      <p:sp>
        <p:nvSpPr>
          <p:cNvPr id="6" name="Slide Number Placeholder 5">
            <a:extLst>
              <a:ext uri="{FF2B5EF4-FFF2-40B4-BE49-F238E27FC236}">
                <a16:creationId xmlns:a16="http://schemas.microsoft.com/office/drawing/2014/main" id="{3A5FC258-4FF2-43AC-AC61-FEF5BAA941E5}"/>
              </a:ext>
            </a:extLst>
          </p:cNvPr>
          <p:cNvSpPr>
            <a:spLocks noGrp="1"/>
          </p:cNvSpPr>
          <p:nvPr>
            <p:ph type="sldNum" sz="quarter" idx="12"/>
          </p:nvPr>
        </p:nvSpPr>
        <p:spPr>
          <a:xfrm>
            <a:off x="4724400" y="6334918"/>
            <a:ext cx="2743200" cy="365125"/>
          </a:xfrm>
          <a:prstGeom prst="rect">
            <a:avLst/>
          </a:prstGeom>
        </p:spPr>
        <p:txBody>
          <a:bodyPr/>
          <a:lstStyle/>
          <a:p>
            <a:fld id="{CB587650-986C-4E1A-9D76-0A944C8C6BA8}" type="slidenum">
              <a:rPr lang="en-IE" smtClean="0"/>
              <a:t>‹#›</a:t>
            </a:fld>
            <a:endParaRPr lang="en-IE"/>
          </a:p>
        </p:txBody>
      </p:sp>
    </p:spTree>
    <p:extLst>
      <p:ext uri="{BB962C8B-B14F-4D97-AF65-F5344CB8AC3E}">
        <p14:creationId xmlns:p14="http://schemas.microsoft.com/office/powerpoint/2010/main" val="336175124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0A51A3-4C25-4777-85AC-FFD78F0D5003}"/>
              </a:ext>
            </a:extLst>
          </p:cNvPr>
          <p:cNvSpPr>
            <a:spLocks noGrp="1"/>
          </p:cNvSpPr>
          <p:nvPr>
            <p:ph type="title"/>
          </p:nvPr>
        </p:nvSpPr>
        <p:spPr/>
        <p:txBody>
          <a:bodyPr/>
          <a:lstStyle/>
          <a:p>
            <a:r>
              <a:rPr lang="en-US"/>
              <a:t>Click to edit Master title style</a:t>
            </a:r>
            <a:endParaRPr lang="en-IE"/>
          </a:p>
        </p:txBody>
      </p:sp>
      <p:sp>
        <p:nvSpPr>
          <p:cNvPr id="3" name="Content Placeholder 2">
            <a:extLst>
              <a:ext uri="{FF2B5EF4-FFF2-40B4-BE49-F238E27FC236}">
                <a16:creationId xmlns:a16="http://schemas.microsoft.com/office/drawing/2014/main" id="{B127390C-EC0A-4FA1-A9D4-7B204E082AA5}"/>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4" name="Date Placeholder 3">
            <a:extLst>
              <a:ext uri="{FF2B5EF4-FFF2-40B4-BE49-F238E27FC236}">
                <a16:creationId xmlns:a16="http://schemas.microsoft.com/office/drawing/2014/main" id="{FC52C22B-46D6-4B0C-9CB7-EFDF224C6AEB}"/>
              </a:ext>
            </a:extLst>
          </p:cNvPr>
          <p:cNvSpPr>
            <a:spLocks noGrp="1"/>
          </p:cNvSpPr>
          <p:nvPr>
            <p:ph type="dt" sz="half" idx="10"/>
          </p:nvPr>
        </p:nvSpPr>
        <p:spPr>
          <a:xfrm>
            <a:off x="838200" y="6356350"/>
            <a:ext cx="2743200" cy="365125"/>
          </a:xfrm>
          <a:prstGeom prst="rect">
            <a:avLst/>
          </a:prstGeom>
        </p:spPr>
        <p:txBody>
          <a:bodyPr/>
          <a:lstStyle/>
          <a:p>
            <a:fld id="{C8301CED-5BD8-4A8C-A7C8-605C03A77066}" type="datetime1">
              <a:rPr lang="en-IE" smtClean="0"/>
              <a:t>03/04/2023</a:t>
            </a:fld>
            <a:endParaRPr lang="en-IE"/>
          </a:p>
        </p:txBody>
      </p:sp>
      <p:pic>
        <p:nvPicPr>
          <p:cNvPr id="8" name="Picture 7" descr="A picture containing logo&#10;&#10;Description automatically generated">
            <a:extLst>
              <a:ext uri="{FF2B5EF4-FFF2-40B4-BE49-F238E27FC236}">
                <a16:creationId xmlns:a16="http://schemas.microsoft.com/office/drawing/2014/main" id="{21A6318A-C2FC-4DC8-85AA-C985CEF18F2B}"/>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667376" y="77281"/>
            <a:ext cx="1372848" cy="603756"/>
          </a:xfrm>
          <a:prstGeom prst="rect">
            <a:avLst/>
          </a:prstGeom>
        </p:spPr>
      </p:pic>
    </p:spTree>
    <p:extLst>
      <p:ext uri="{BB962C8B-B14F-4D97-AF65-F5344CB8AC3E}">
        <p14:creationId xmlns:p14="http://schemas.microsoft.com/office/powerpoint/2010/main" val="182676929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6C9421-382F-493B-84F3-1829BCB37E92}"/>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IE"/>
          </a:p>
        </p:txBody>
      </p:sp>
      <p:sp>
        <p:nvSpPr>
          <p:cNvPr id="3" name="Text Placeholder 2">
            <a:extLst>
              <a:ext uri="{FF2B5EF4-FFF2-40B4-BE49-F238E27FC236}">
                <a16:creationId xmlns:a16="http://schemas.microsoft.com/office/drawing/2014/main" id="{2EA51840-AB4E-4902-93A8-E821DC533C14}"/>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972FDE2F-4B1A-440E-BFB7-7770AEA9514D}"/>
              </a:ext>
            </a:extLst>
          </p:cNvPr>
          <p:cNvSpPr>
            <a:spLocks noGrp="1"/>
          </p:cNvSpPr>
          <p:nvPr>
            <p:ph type="dt" sz="half" idx="10"/>
          </p:nvPr>
        </p:nvSpPr>
        <p:spPr>
          <a:xfrm>
            <a:off x="838200" y="6356350"/>
            <a:ext cx="2743200" cy="365125"/>
          </a:xfrm>
          <a:prstGeom prst="rect">
            <a:avLst/>
          </a:prstGeom>
        </p:spPr>
        <p:txBody>
          <a:bodyPr/>
          <a:lstStyle/>
          <a:p>
            <a:fld id="{5FAEE974-8780-4AA3-B896-26B89FA3D4AB}" type="datetime1">
              <a:rPr lang="en-IE" smtClean="0"/>
              <a:t>03/04/2023</a:t>
            </a:fld>
            <a:endParaRPr lang="en-IE"/>
          </a:p>
        </p:txBody>
      </p:sp>
      <p:sp>
        <p:nvSpPr>
          <p:cNvPr id="5" name="Footer Placeholder 4">
            <a:extLst>
              <a:ext uri="{FF2B5EF4-FFF2-40B4-BE49-F238E27FC236}">
                <a16:creationId xmlns:a16="http://schemas.microsoft.com/office/drawing/2014/main" id="{3504C9B6-82F1-4600-A1DF-F3A46853CAE3}"/>
              </a:ext>
            </a:extLst>
          </p:cNvPr>
          <p:cNvSpPr>
            <a:spLocks noGrp="1"/>
          </p:cNvSpPr>
          <p:nvPr>
            <p:ph type="ftr" sz="quarter" idx="11"/>
          </p:nvPr>
        </p:nvSpPr>
        <p:spPr>
          <a:xfrm>
            <a:off x="4038600" y="6356350"/>
            <a:ext cx="4114800" cy="365125"/>
          </a:xfrm>
          <a:prstGeom prst="rect">
            <a:avLst/>
          </a:prstGeom>
        </p:spPr>
        <p:txBody>
          <a:bodyPr/>
          <a:lstStyle/>
          <a:p>
            <a:endParaRPr lang="en-IE"/>
          </a:p>
        </p:txBody>
      </p:sp>
      <p:sp>
        <p:nvSpPr>
          <p:cNvPr id="6" name="Slide Number Placeholder 5">
            <a:extLst>
              <a:ext uri="{FF2B5EF4-FFF2-40B4-BE49-F238E27FC236}">
                <a16:creationId xmlns:a16="http://schemas.microsoft.com/office/drawing/2014/main" id="{B7535A8B-3FD0-44A3-B852-164DE1F76853}"/>
              </a:ext>
            </a:extLst>
          </p:cNvPr>
          <p:cNvSpPr>
            <a:spLocks noGrp="1"/>
          </p:cNvSpPr>
          <p:nvPr>
            <p:ph type="sldNum" sz="quarter" idx="12"/>
          </p:nvPr>
        </p:nvSpPr>
        <p:spPr>
          <a:xfrm>
            <a:off x="4724400" y="6334918"/>
            <a:ext cx="2743200" cy="365125"/>
          </a:xfrm>
          <a:prstGeom prst="rect">
            <a:avLst/>
          </a:prstGeom>
        </p:spPr>
        <p:txBody>
          <a:bodyPr/>
          <a:lstStyle/>
          <a:p>
            <a:fld id="{CB587650-986C-4E1A-9D76-0A944C8C6BA8}" type="slidenum">
              <a:rPr lang="en-IE" smtClean="0"/>
              <a:t>‹#›</a:t>
            </a:fld>
            <a:endParaRPr lang="en-IE"/>
          </a:p>
        </p:txBody>
      </p:sp>
    </p:spTree>
    <p:extLst>
      <p:ext uri="{BB962C8B-B14F-4D97-AF65-F5344CB8AC3E}">
        <p14:creationId xmlns:p14="http://schemas.microsoft.com/office/powerpoint/2010/main" val="396414012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9665E3-C199-4A23-8D6C-80B884690735}"/>
              </a:ext>
            </a:extLst>
          </p:cNvPr>
          <p:cNvSpPr>
            <a:spLocks noGrp="1"/>
          </p:cNvSpPr>
          <p:nvPr>
            <p:ph type="title"/>
          </p:nvPr>
        </p:nvSpPr>
        <p:spPr/>
        <p:txBody>
          <a:bodyPr/>
          <a:lstStyle/>
          <a:p>
            <a:r>
              <a:rPr lang="en-US"/>
              <a:t>Click to edit Master title style</a:t>
            </a:r>
            <a:endParaRPr lang="en-IE"/>
          </a:p>
        </p:txBody>
      </p:sp>
      <p:sp>
        <p:nvSpPr>
          <p:cNvPr id="3" name="Content Placeholder 2">
            <a:extLst>
              <a:ext uri="{FF2B5EF4-FFF2-40B4-BE49-F238E27FC236}">
                <a16:creationId xmlns:a16="http://schemas.microsoft.com/office/drawing/2014/main" id="{494021B4-2A4F-46D5-A9C6-BB1CECDA2B69}"/>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4" name="Content Placeholder 3">
            <a:extLst>
              <a:ext uri="{FF2B5EF4-FFF2-40B4-BE49-F238E27FC236}">
                <a16:creationId xmlns:a16="http://schemas.microsoft.com/office/drawing/2014/main" id="{2C1447FB-98A5-4A22-A4F6-3EB2ED23A35D}"/>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5" name="Date Placeholder 4">
            <a:extLst>
              <a:ext uri="{FF2B5EF4-FFF2-40B4-BE49-F238E27FC236}">
                <a16:creationId xmlns:a16="http://schemas.microsoft.com/office/drawing/2014/main" id="{51D4ACCA-7180-4C1A-8316-09F58E91DA02}"/>
              </a:ext>
            </a:extLst>
          </p:cNvPr>
          <p:cNvSpPr>
            <a:spLocks noGrp="1"/>
          </p:cNvSpPr>
          <p:nvPr>
            <p:ph type="dt" sz="half" idx="10"/>
          </p:nvPr>
        </p:nvSpPr>
        <p:spPr>
          <a:xfrm>
            <a:off x="838200" y="6356350"/>
            <a:ext cx="2743200" cy="365125"/>
          </a:xfrm>
          <a:prstGeom prst="rect">
            <a:avLst/>
          </a:prstGeom>
        </p:spPr>
        <p:txBody>
          <a:bodyPr/>
          <a:lstStyle/>
          <a:p>
            <a:fld id="{55D2812A-9B41-45D5-810F-C0792569DC97}" type="datetime1">
              <a:rPr lang="en-IE" smtClean="0"/>
              <a:t>03/04/2023</a:t>
            </a:fld>
            <a:endParaRPr lang="en-IE"/>
          </a:p>
        </p:txBody>
      </p:sp>
      <p:sp>
        <p:nvSpPr>
          <p:cNvPr id="6" name="Footer Placeholder 5">
            <a:extLst>
              <a:ext uri="{FF2B5EF4-FFF2-40B4-BE49-F238E27FC236}">
                <a16:creationId xmlns:a16="http://schemas.microsoft.com/office/drawing/2014/main" id="{5E8E82EE-47C2-4645-86FD-72AB0484BEAC}"/>
              </a:ext>
            </a:extLst>
          </p:cNvPr>
          <p:cNvSpPr>
            <a:spLocks noGrp="1"/>
          </p:cNvSpPr>
          <p:nvPr>
            <p:ph type="ftr" sz="quarter" idx="11"/>
          </p:nvPr>
        </p:nvSpPr>
        <p:spPr>
          <a:xfrm>
            <a:off x="4038600" y="6356350"/>
            <a:ext cx="4114800" cy="365125"/>
          </a:xfrm>
          <a:prstGeom prst="rect">
            <a:avLst/>
          </a:prstGeom>
        </p:spPr>
        <p:txBody>
          <a:bodyPr/>
          <a:lstStyle/>
          <a:p>
            <a:endParaRPr lang="en-IE"/>
          </a:p>
        </p:txBody>
      </p:sp>
      <p:sp>
        <p:nvSpPr>
          <p:cNvPr id="7" name="Slide Number Placeholder 6">
            <a:extLst>
              <a:ext uri="{FF2B5EF4-FFF2-40B4-BE49-F238E27FC236}">
                <a16:creationId xmlns:a16="http://schemas.microsoft.com/office/drawing/2014/main" id="{E9A38327-F1F2-4235-AC83-91F62E7BD589}"/>
              </a:ext>
            </a:extLst>
          </p:cNvPr>
          <p:cNvSpPr>
            <a:spLocks noGrp="1"/>
          </p:cNvSpPr>
          <p:nvPr>
            <p:ph type="sldNum" sz="quarter" idx="12"/>
          </p:nvPr>
        </p:nvSpPr>
        <p:spPr>
          <a:xfrm>
            <a:off x="4724400" y="6334918"/>
            <a:ext cx="2743200" cy="365125"/>
          </a:xfrm>
          <a:prstGeom prst="rect">
            <a:avLst/>
          </a:prstGeom>
        </p:spPr>
        <p:txBody>
          <a:bodyPr/>
          <a:lstStyle/>
          <a:p>
            <a:fld id="{CB587650-986C-4E1A-9D76-0A944C8C6BA8}" type="slidenum">
              <a:rPr lang="en-IE" smtClean="0"/>
              <a:t>‹#›</a:t>
            </a:fld>
            <a:endParaRPr lang="en-IE"/>
          </a:p>
        </p:txBody>
      </p:sp>
    </p:spTree>
    <p:extLst>
      <p:ext uri="{BB962C8B-B14F-4D97-AF65-F5344CB8AC3E}">
        <p14:creationId xmlns:p14="http://schemas.microsoft.com/office/powerpoint/2010/main" val="346124809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EA4690-3A0C-4A32-9522-35FEE9F03418}"/>
              </a:ext>
            </a:extLst>
          </p:cNvPr>
          <p:cNvSpPr>
            <a:spLocks noGrp="1"/>
          </p:cNvSpPr>
          <p:nvPr>
            <p:ph type="title"/>
          </p:nvPr>
        </p:nvSpPr>
        <p:spPr>
          <a:xfrm>
            <a:off x="839788" y="365125"/>
            <a:ext cx="10515600" cy="1325563"/>
          </a:xfrm>
        </p:spPr>
        <p:txBody>
          <a:bodyPr/>
          <a:lstStyle/>
          <a:p>
            <a:r>
              <a:rPr lang="en-US"/>
              <a:t>Click to edit Master title style</a:t>
            </a:r>
            <a:endParaRPr lang="en-IE"/>
          </a:p>
        </p:txBody>
      </p:sp>
      <p:sp>
        <p:nvSpPr>
          <p:cNvPr id="3" name="Text Placeholder 2">
            <a:extLst>
              <a:ext uri="{FF2B5EF4-FFF2-40B4-BE49-F238E27FC236}">
                <a16:creationId xmlns:a16="http://schemas.microsoft.com/office/drawing/2014/main" id="{9F1EA3F7-397E-46FE-AADB-0C8B7553943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028B1DE3-D40A-4692-958A-ECB1FD52A35E}"/>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5" name="Text Placeholder 4">
            <a:extLst>
              <a:ext uri="{FF2B5EF4-FFF2-40B4-BE49-F238E27FC236}">
                <a16:creationId xmlns:a16="http://schemas.microsoft.com/office/drawing/2014/main" id="{88489C0E-3897-4C0A-9F5F-C949837C808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96C59B61-7B7B-4CBE-BE43-7C95045EEB1D}"/>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7" name="Date Placeholder 6">
            <a:extLst>
              <a:ext uri="{FF2B5EF4-FFF2-40B4-BE49-F238E27FC236}">
                <a16:creationId xmlns:a16="http://schemas.microsoft.com/office/drawing/2014/main" id="{F6F4D02F-7D3F-436F-BE15-6378B21DED5A}"/>
              </a:ext>
            </a:extLst>
          </p:cNvPr>
          <p:cNvSpPr>
            <a:spLocks noGrp="1"/>
          </p:cNvSpPr>
          <p:nvPr>
            <p:ph type="dt" sz="half" idx="10"/>
          </p:nvPr>
        </p:nvSpPr>
        <p:spPr>
          <a:xfrm>
            <a:off x="838200" y="6356350"/>
            <a:ext cx="2743200" cy="365125"/>
          </a:xfrm>
          <a:prstGeom prst="rect">
            <a:avLst/>
          </a:prstGeom>
        </p:spPr>
        <p:txBody>
          <a:bodyPr/>
          <a:lstStyle/>
          <a:p>
            <a:fld id="{4BCFF774-1B12-4D56-A844-9BECB224A41D}" type="datetime1">
              <a:rPr lang="en-IE" smtClean="0"/>
              <a:t>03/04/2023</a:t>
            </a:fld>
            <a:endParaRPr lang="en-IE"/>
          </a:p>
        </p:txBody>
      </p:sp>
      <p:sp>
        <p:nvSpPr>
          <p:cNvPr id="8" name="Footer Placeholder 7">
            <a:extLst>
              <a:ext uri="{FF2B5EF4-FFF2-40B4-BE49-F238E27FC236}">
                <a16:creationId xmlns:a16="http://schemas.microsoft.com/office/drawing/2014/main" id="{E550FB60-5966-413E-9C9B-B8960D49E480}"/>
              </a:ext>
            </a:extLst>
          </p:cNvPr>
          <p:cNvSpPr>
            <a:spLocks noGrp="1"/>
          </p:cNvSpPr>
          <p:nvPr>
            <p:ph type="ftr" sz="quarter" idx="11"/>
          </p:nvPr>
        </p:nvSpPr>
        <p:spPr>
          <a:xfrm>
            <a:off x="4038600" y="6356350"/>
            <a:ext cx="4114800" cy="365125"/>
          </a:xfrm>
          <a:prstGeom prst="rect">
            <a:avLst/>
          </a:prstGeom>
        </p:spPr>
        <p:txBody>
          <a:bodyPr/>
          <a:lstStyle/>
          <a:p>
            <a:endParaRPr lang="en-IE"/>
          </a:p>
        </p:txBody>
      </p:sp>
      <p:sp>
        <p:nvSpPr>
          <p:cNvPr id="9" name="Slide Number Placeholder 8">
            <a:extLst>
              <a:ext uri="{FF2B5EF4-FFF2-40B4-BE49-F238E27FC236}">
                <a16:creationId xmlns:a16="http://schemas.microsoft.com/office/drawing/2014/main" id="{CD466589-9FFB-4591-AC32-F779E2213572}"/>
              </a:ext>
            </a:extLst>
          </p:cNvPr>
          <p:cNvSpPr>
            <a:spLocks noGrp="1"/>
          </p:cNvSpPr>
          <p:nvPr>
            <p:ph type="sldNum" sz="quarter" idx="12"/>
          </p:nvPr>
        </p:nvSpPr>
        <p:spPr>
          <a:xfrm>
            <a:off x="4724400" y="6334918"/>
            <a:ext cx="2743200" cy="365125"/>
          </a:xfrm>
          <a:prstGeom prst="rect">
            <a:avLst/>
          </a:prstGeom>
        </p:spPr>
        <p:txBody>
          <a:bodyPr/>
          <a:lstStyle/>
          <a:p>
            <a:fld id="{CB587650-986C-4E1A-9D76-0A944C8C6BA8}" type="slidenum">
              <a:rPr lang="en-IE" smtClean="0"/>
              <a:t>‹#›</a:t>
            </a:fld>
            <a:endParaRPr lang="en-IE"/>
          </a:p>
        </p:txBody>
      </p:sp>
    </p:spTree>
    <p:extLst>
      <p:ext uri="{BB962C8B-B14F-4D97-AF65-F5344CB8AC3E}">
        <p14:creationId xmlns:p14="http://schemas.microsoft.com/office/powerpoint/2010/main" val="269915231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673840-5321-42EA-B10F-672D39B4160C}"/>
              </a:ext>
            </a:extLst>
          </p:cNvPr>
          <p:cNvSpPr>
            <a:spLocks noGrp="1"/>
          </p:cNvSpPr>
          <p:nvPr>
            <p:ph type="title"/>
          </p:nvPr>
        </p:nvSpPr>
        <p:spPr/>
        <p:txBody>
          <a:bodyPr/>
          <a:lstStyle/>
          <a:p>
            <a:r>
              <a:rPr lang="en-US"/>
              <a:t>Click to edit Master title style</a:t>
            </a:r>
            <a:endParaRPr lang="en-IE"/>
          </a:p>
        </p:txBody>
      </p:sp>
      <p:sp>
        <p:nvSpPr>
          <p:cNvPr id="3" name="Date Placeholder 2">
            <a:extLst>
              <a:ext uri="{FF2B5EF4-FFF2-40B4-BE49-F238E27FC236}">
                <a16:creationId xmlns:a16="http://schemas.microsoft.com/office/drawing/2014/main" id="{979A9293-5084-4767-8A03-49344AAC06FF}"/>
              </a:ext>
            </a:extLst>
          </p:cNvPr>
          <p:cNvSpPr>
            <a:spLocks noGrp="1"/>
          </p:cNvSpPr>
          <p:nvPr>
            <p:ph type="dt" sz="half" idx="10"/>
          </p:nvPr>
        </p:nvSpPr>
        <p:spPr>
          <a:xfrm>
            <a:off x="838200" y="6356350"/>
            <a:ext cx="2743200" cy="365125"/>
          </a:xfrm>
          <a:prstGeom prst="rect">
            <a:avLst/>
          </a:prstGeom>
        </p:spPr>
        <p:txBody>
          <a:bodyPr/>
          <a:lstStyle/>
          <a:p>
            <a:fld id="{C43C9A9F-1A13-471D-8084-D05ED3173044}" type="datetime1">
              <a:rPr lang="en-IE" smtClean="0"/>
              <a:t>03/04/2023</a:t>
            </a:fld>
            <a:endParaRPr lang="en-IE"/>
          </a:p>
        </p:txBody>
      </p:sp>
      <p:sp>
        <p:nvSpPr>
          <p:cNvPr id="4" name="Footer Placeholder 3">
            <a:extLst>
              <a:ext uri="{FF2B5EF4-FFF2-40B4-BE49-F238E27FC236}">
                <a16:creationId xmlns:a16="http://schemas.microsoft.com/office/drawing/2014/main" id="{6A629878-9653-478A-BFDD-FE89367AA40C}"/>
              </a:ext>
            </a:extLst>
          </p:cNvPr>
          <p:cNvSpPr>
            <a:spLocks noGrp="1"/>
          </p:cNvSpPr>
          <p:nvPr>
            <p:ph type="ftr" sz="quarter" idx="11"/>
          </p:nvPr>
        </p:nvSpPr>
        <p:spPr>
          <a:xfrm>
            <a:off x="4038600" y="6356350"/>
            <a:ext cx="4114800" cy="365125"/>
          </a:xfrm>
          <a:prstGeom prst="rect">
            <a:avLst/>
          </a:prstGeom>
        </p:spPr>
        <p:txBody>
          <a:bodyPr/>
          <a:lstStyle/>
          <a:p>
            <a:endParaRPr lang="en-IE"/>
          </a:p>
        </p:txBody>
      </p:sp>
      <p:sp>
        <p:nvSpPr>
          <p:cNvPr id="5" name="Slide Number Placeholder 4">
            <a:extLst>
              <a:ext uri="{FF2B5EF4-FFF2-40B4-BE49-F238E27FC236}">
                <a16:creationId xmlns:a16="http://schemas.microsoft.com/office/drawing/2014/main" id="{85BEB471-30A3-4997-95DF-E794122846D6}"/>
              </a:ext>
            </a:extLst>
          </p:cNvPr>
          <p:cNvSpPr>
            <a:spLocks noGrp="1"/>
          </p:cNvSpPr>
          <p:nvPr>
            <p:ph type="sldNum" sz="quarter" idx="12"/>
          </p:nvPr>
        </p:nvSpPr>
        <p:spPr>
          <a:xfrm>
            <a:off x="4724400" y="6334918"/>
            <a:ext cx="2743200" cy="365125"/>
          </a:xfrm>
          <a:prstGeom prst="rect">
            <a:avLst/>
          </a:prstGeom>
        </p:spPr>
        <p:txBody>
          <a:bodyPr/>
          <a:lstStyle/>
          <a:p>
            <a:fld id="{CB587650-986C-4E1A-9D76-0A944C8C6BA8}" type="slidenum">
              <a:rPr lang="en-IE" smtClean="0"/>
              <a:t>‹#›</a:t>
            </a:fld>
            <a:endParaRPr lang="en-IE"/>
          </a:p>
        </p:txBody>
      </p:sp>
    </p:spTree>
    <p:extLst>
      <p:ext uri="{BB962C8B-B14F-4D97-AF65-F5344CB8AC3E}">
        <p14:creationId xmlns:p14="http://schemas.microsoft.com/office/powerpoint/2010/main" val="175402994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948E7A6-EF35-4AA8-A8B8-EC7C9048601C}"/>
              </a:ext>
            </a:extLst>
          </p:cNvPr>
          <p:cNvSpPr>
            <a:spLocks noGrp="1"/>
          </p:cNvSpPr>
          <p:nvPr>
            <p:ph type="dt" sz="half" idx="10"/>
          </p:nvPr>
        </p:nvSpPr>
        <p:spPr>
          <a:xfrm>
            <a:off x="838200" y="6356350"/>
            <a:ext cx="2743200" cy="365125"/>
          </a:xfrm>
          <a:prstGeom prst="rect">
            <a:avLst/>
          </a:prstGeom>
        </p:spPr>
        <p:txBody>
          <a:bodyPr/>
          <a:lstStyle/>
          <a:p>
            <a:fld id="{5A6F598E-A78D-48B3-A2C4-F7818A34F032}" type="datetime1">
              <a:rPr lang="en-IE" smtClean="0"/>
              <a:t>03/04/2023</a:t>
            </a:fld>
            <a:endParaRPr lang="en-IE"/>
          </a:p>
        </p:txBody>
      </p:sp>
      <p:sp>
        <p:nvSpPr>
          <p:cNvPr id="3" name="Footer Placeholder 2">
            <a:extLst>
              <a:ext uri="{FF2B5EF4-FFF2-40B4-BE49-F238E27FC236}">
                <a16:creationId xmlns:a16="http://schemas.microsoft.com/office/drawing/2014/main" id="{030A36B8-3F75-47DB-9590-BC3507477B05}"/>
              </a:ext>
            </a:extLst>
          </p:cNvPr>
          <p:cNvSpPr>
            <a:spLocks noGrp="1"/>
          </p:cNvSpPr>
          <p:nvPr>
            <p:ph type="ftr" sz="quarter" idx="11"/>
          </p:nvPr>
        </p:nvSpPr>
        <p:spPr>
          <a:xfrm>
            <a:off x="4038600" y="6356350"/>
            <a:ext cx="4114800" cy="365125"/>
          </a:xfrm>
          <a:prstGeom prst="rect">
            <a:avLst/>
          </a:prstGeom>
        </p:spPr>
        <p:txBody>
          <a:bodyPr/>
          <a:lstStyle/>
          <a:p>
            <a:endParaRPr lang="en-IE"/>
          </a:p>
        </p:txBody>
      </p:sp>
      <p:sp>
        <p:nvSpPr>
          <p:cNvPr id="4" name="Slide Number Placeholder 3">
            <a:extLst>
              <a:ext uri="{FF2B5EF4-FFF2-40B4-BE49-F238E27FC236}">
                <a16:creationId xmlns:a16="http://schemas.microsoft.com/office/drawing/2014/main" id="{D4CB902A-4994-4913-99E5-614D2E3BAF6B}"/>
              </a:ext>
            </a:extLst>
          </p:cNvPr>
          <p:cNvSpPr>
            <a:spLocks noGrp="1"/>
          </p:cNvSpPr>
          <p:nvPr>
            <p:ph type="sldNum" sz="quarter" idx="12"/>
          </p:nvPr>
        </p:nvSpPr>
        <p:spPr>
          <a:xfrm>
            <a:off x="4724400" y="6334918"/>
            <a:ext cx="2743200" cy="365125"/>
          </a:xfrm>
          <a:prstGeom prst="rect">
            <a:avLst/>
          </a:prstGeom>
        </p:spPr>
        <p:txBody>
          <a:bodyPr/>
          <a:lstStyle/>
          <a:p>
            <a:fld id="{CB587650-986C-4E1A-9D76-0A944C8C6BA8}" type="slidenum">
              <a:rPr lang="en-IE" smtClean="0"/>
              <a:t>‹#›</a:t>
            </a:fld>
            <a:endParaRPr lang="en-IE"/>
          </a:p>
        </p:txBody>
      </p:sp>
    </p:spTree>
    <p:extLst>
      <p:ext uri="{BB962C8B-B14F-4D97-AF65-F5344CB8AC3E}">
        <p14:creationId xmlns:p14="http://schemas.microsoft.com/office/powerpoint/2010/main" val="292616728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AC8548-8B47-4A6F-8398-BCE2ED01BD3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IE"/>
          </a:p>
        </p:txBody>
      </p:sp>
      <p:sp>
        <p:nvSpPr>
          <p:cNvPr id="3" name="Content Placeholder 2">
            <a:extLst>
              <a:ext uri="{FF2B5EF4-FFF2-40B4-BE49-F238E27FC236}">
                <a16:creationId xmlns:a16="http://schemas.microsoft.com/office/drawing/2014/main" id="{16309FA1-4C65-47E0-8D51-643C905302B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4" name="Text Placeholder 3">
            <a:extLst>
              <a:ext uri="{FF2B5EF4-FFF2-40B4-BE49-F238E27FC236}">
                <a16:creationId xmlns:a16="http://schemas.microsoft.com/office/drawing/2014/main" id="{887CC7F6-D560-4AEE-9266-97D500BAD28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2D5BC51F-2C10-4383-94D2-2C2C34A0B89C}"/>
              </a:ext>
            </a:extLst>
          </p:cNvPr>
          <p:cNvSpPr>
            <a:spLocks noGrp="1"/>
          </p:cNvSpPr>
          <p:nvPr>
            <p:ph type="dt" sz="half" idx="10"/>
          </p:nvPr>
        </p:nvSpPr>
        <p:spPr>
          <a:xfrm>
            <a:off x="838200" y="6356350"/>
            <a:ext cx="2743200" cy="365125"/>
          </a:xfrm>
          <a:prstGeom prst="rect">
            <a:avLst/>
          </a:prstGeom>
        </p:spPr>
        <p:txBody>
          <a:bodyPr/>
          <a:lstStyle/>
          <a:p>
            <a:fld id="{C5223F4B-735F-4831-989A-0C37D0E0F541}" type="datetime1">
              <a:rPr lang="en-IE" smtClean="0"/>
              <a:t>03/04/2023</a:t>
            </a:fld>
            <a:endParaRPr lang="en-IE"/>
          </a:p>
        </p:txBody>
      </p:sp>
      <p:sp>
        <p:nvSpPr>
          <p:cNvPr id="6" name="Footer Placeholder 5">
            <a:extLst>
              <a:ext uri="{FF2B5EF4-FFF2-40B4-BE49-F238E27FC236}">
                <a16:creationId xmlns:a16="http://schemas.microsoft.com/office/drawing/2014/main" id="{CE5A36E9-B8F3-41E6-BFB6-5C5A7A21518A}"/>
              </a:ext>
            </a:extLst>
          </p:cNvPr>
          <p:cNvSpPr>
            <a:spLocks noGrp="1"/>
          </p:cNvSpPr>
          <p:nvPr>
            <p:ph type="ftr" sz="quarter" idx="11"/>
          </p:nvPr>
        </p:nvSpPr>
        <p:spPr>
          <a:xfrm>
            <a:off x="4038600" y="6356350"/>
            <a:ext cx="4114800" cy="365125"/>
          </a:xfrm>
          <a:prstGeom prst="rect">
            <a:avLst/>
          </a:prstGeom>
        </p:spPr>
        <p:txBody>
          <a:bodyPr/>
          <a:lstStyle/>
          <a:p>
            <a:endParaRPr lang="en-IE"/>
          </a:p>
        </p:txBody>
      </p:sp>
      <p:sp>
        <p:nvSpPr>
          <p:cNvPr id="7" name="Slide Number Placeholder 6">
            <a:extLst>
              <a:ext uri="{FF2B5EF4-FFF2-40B4-BE49-F238E27FC236}">
                <a16:creationId xmlns:a16="http://schemas.microsoft.com/office/drawing/2014/main" id="{31658C23-A6CE-4AE5-9ADA-85FB77078C41}"/>
              </a:ext>
            </a:extLst>
          </p:cNvPr>
          <p:cNvSpPr>
            <a:spLocks noGrp="1"/>
          </p:cNvSpPr>
          <p:nvPr>
            <p:ph type="sldNum" sz="quarter" idx="12"/>
          </p:nvPr>
        </p:nvSpPr>
        <p:spPr>
          <a:xfrm>
            <a:off x="4724400" y="6334918"/>
            <a:ext cx="2743200" cy="365125"/>
          </a:xfrm>
          <a:prstGeom prst="rect">
            <a:avLst/>
          </a:prstGeom>
        </p:spPr>
        <p:txBody>
          <a:bodyPr/>
          <a:lstStyle/>
          <a:p>
            <a:fld id="{CB587650-986C-4E1A-9D76-0A944C8C6BA8}" type="slidenum">
              <a:rPr lang="en-IE" smtClean="0"/>
              <a:t>‹#›</a:t>
            </a:fld>
            <a:endParaRPr lang="en-IE"/>
          </a:p>
        </p:txBody>
      </p:sp>
    </p:spTree>
    <p:extLst>
      <p:ext uri="{BB962C8B-B14F-4D97-AF65-F5344CB8AC3E}">
        <p14:creationId xmlns:p14="http://schemas.microsoft.com/office/powerpoint/2010/main" val="413277000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85E3D7-A8EB-4DFA-92D9-CEA703DF395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IE"/>
          </a:p>
        </p:txBody>
      </p:sp>
      <p:sp>
        <p:nvSpPr>
          <p:cNvPr id="3" name="Picture Placeholder 2">
            <a:extLst>
              <a:ext uri="{FF2B5EF4-FFF2-40B4-BE49-F238E27FC236}">
                <a16:creationId xmlns:a16="http://schemas.microsoft.com/office/drawing/2014/main" id="{F50F6502-592D-45EC-B5D9-67E3FB011FA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IE"/>
          </a:p>
        </p:txBody>
      </p:sp>
      <p:sp>
        <p:nvSpPr>
          <p:cNvPr id="4" name="Text Placeholder 3">
            <a:extLst>
              <a:ext uri="{FF2B5EF4-FFF2-40B4-BE49-F238E27FC236}">
                <a16:creationId xmlns:a16="http://schemas.microsoft.com/office/drawing/2014/main" id="{578DB089-2F17-4084-85F1-0319F477D08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043FEB1E-456F-422D-82CD-AA0FDC72C643}"/>
              </a:ext>
            </a:extLst>
          </p:cNvPr>
          <p:cNvSpPr>
            <a:spLocks noGrp="1"/>
          </p:cNvSpPr>
          <p:nvPr>
            <p:ph type="dt" sz="half" idx="10"/>
          </p:nvPr>
        </p:nvSpPr>
        <p:spPr>
          <a:xfrm>
            <a:off x="838200" y="6356350"/>
            <a:ext cx="2743200" cy="365125"/>
          </a:xfrm>
          <a:prstGeom prst="rect">
            <a:avLst/>
          </a:prstGeom>
        </p:spPr>
        <p:txBody>
          <a:bodyPr/>
          <a:lstStyle/>
          <a:p>
            <a:fld id="{1AB1BBF3-284B-4E0B-9E83-880047E0238A}" type="datetime1">
              <a:rPr lang="en-IE" smtClean="0"/>
              <a:t>03/04/2023</a:t>
            </a:fld>
            <a:endParaRPr lang="en-IE"/>
          </a:p>
        </p:txBody>
      </p:sp>
      <p:sp>
        <p:nvSpPr>
          <p:cNvPr id="6" name="Footer Placeholder 5">
            <a:extLst>
              <a:ext uri="{FF2B5EF4-FFF2-40B4-BE49-F238E27FC236}">
                <a16:creationId xmlns:a16="http://schemas.microsoft.com/office/drawing/2014/main" id="{D80B054E-63FC-49A1-9FDD-C0843A9A2DF4}"/>
              </a:ext>
            </a:extLst>
          </p:cNvPr>
          <p:cNvSpPr>
            <a:spLocks noGrp="1"/>
          </p:cNvSpPr>
          <p:nvPr>
            <p:ph type="ftr" sz="quarter" idx="11"/>
          </p:nvPr>
        </p:nvSpPr>
        <p:spPr>
          <a:xfrm>
            <a:off x="4038600" y="6356350"/>
            <a:ext cx="4114800" cy="365125"/>
          </a:xfrm>
          <a:prstGeom prst="rect">
            <a:avLst/>
          </a:prstGeom>
        </p:spPr>
        <p:txBody>
          <a:bodyPr/>
          <a:lstStyle/>
          <a:p>
            <a:endParaRPr lang="en-IE"/>
          </a:p>
        </p:txBody>
      </p:sp>
      <p:sp>
        <p:nvSpPr>
          <p:cNvPr id="7" name="Slide Number Placeholder 6">
            <a:extLst>
              <a:ext uri="{FF2B5EF4-FFF2-40B4-BE49-F238E27FC236}">
                <a16:creationId xmlns:a16="http://schemas.microsoft.com/office/drawing/2014/main" id="{0CF78756-353B-4BFA-83B7-5DA6F0D8C0AC}"/>
              </a:ext>
            </a:extLst>
          </p:cNvPr>
          <p:cNvSpPr>
            <a:spLocks noGrp="1"/>
          </p:cNvSpPr>
          <p:nvPr>
            <p:ph type="sldNum" sz="quarter" idx="12"/>
          </p:nvPr>
        </p:nvSpPr>
        <p:spPr>
          <a:xfrm>
            <a:off x="4724400" y="6334918"/>
            <a:ext cx="2743200" cy="365125"/>
          </a:xfrm>
          <a:prstGeom prst="rect">
            <a:avLst/>
          </a:prstGeom>
        </p:spPr>
        <p:txBody>
          <a:bodyPr/>
          <a:lstStyle/>
          <a:p>
            <a:fld id="{CB587650-986C-4E1A-9D76-0A944C8C6BA8}" type="slidenum">
              <a:rPr lang="en-IE" smtClean="0"/>
              <a:t>‹#›</a:t>
            </a:fld>
            <a:endParaRPr lang="en-IE"/>
          </a:p>
        </p:txBody>
      </p:sp>
    </p:spTree>
    <p:extLst>
      <p:ext uri="{BB962C8B-B14F-4D97-AF65-F5344CB8AC3E}">
        <p14:creationId xmlns:p14="http://schemas.microsoft.com/office/powerpoint/2010/main" val="185398833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4" name="Picture 13" descr="Graphical user interface, text&#10;&#10;Description automatically generated">
            <a:extLst>
              <a:ext uri="{FF2B5EF4-FFF2-40B4-BE49-F238E27FC236}">
                <a16:creationId xmlns:a16="http://schemas.microsoft.com/office/drawing/2014/main" id="{C486A1F9-A437-498E-B9EF-7F78C010F15E}"/>
              </a:ext>
            </a:extLst>
          </p:cNvPr>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9813800" y="6107502"/>
            <a:ext cx="2378199" cy="750497"/>
          </a:xfrm>
          <a:prstGeom prst="rect">
            <a:avLst/>
          </a:prstGeom>
        </p:spPr>
      </p:pic>
      <p:sp>
        <p:nvSpPr>
          <p:cNvPr id="2" name="Title Placeholder 1">
            <a:extLst>
              <a:ext uri="{FF2B5EF4-FFF2-40B4-BE49-F238E27FC236}">
                <a16:creationId xmlns:a16="http://schemas.microsoft.com/office/drawing/2014/main" id="{715D9D48-61DD-470E-8742-31A591E607B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IE"/>
          </a:p>
        </p:txBody>
      </p:sp>
      <p:sp>
        <p:nvSpPr>
          <p:cNvPr id="3" name="Text Placeholder 2">
            <a:extLst>
              <a:ext uri="{FF2B5EF4-FFF2-40B4-BE49-F238E27FC236}">
                <a16:creationId xmlns:a16="http://schemas.microsoft.com/office/drawing/2014/main" id="{71AA950E-398D-478C-AD00-0185B6D0024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4" name="Date Placeholder 3">
            <a:extLst>
              <a:ext uri="{FF2B5EF4-FFF2-40B4-BE49-F238E27FC236}">
                <a16:creationId xmlns:a16="http://schemas.microsoft.com/office/drawing/2014/main" id="{001B1C5B-FA0A-4F09-8F97-8B1B065560B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latin typeface="Arial" panose="020B0604020202020204" pitchFamily="34" charset="0"/>
                <a:cs typeface="Arial" panose="020B0604020202020204" pitchFamily="34" charset="0"/>
              </a:defRPr>
            </a:lvl1pPr>
          </a:lstStyle>
          <a:p>
            <a:fld id="{D5367BFA-61BB-42CB-8256-05FDF08D36D9}" type="datetime1">
              <a:rPr lang="en-IE" smtClean="0"/>
              <a:t>03/04/2023</a:t>
            </a:fld>
            <a:endParaRPr lang="en-IE"/>
          </a:p>
        </p:txBody>
      </p:sp>
      <p:pic>
        <p:nvPicPr>
          <p:cNvPr id="1026" name="Picture 2" descr="Image result for ryan institute logo">
            <a:extLst>
              <a:ext uri="{FF2B5EF4-FFF2-40B4-BE49-F238E27FC236}">
                <a16:creationId xmlns:a16="http://schemas.microsoft.com/office/drawing/2014/main" id="{A0BF7132-63E7-4EAC-966A-DAE108400BA8}"/>
              </a:ext>
            </a:extLst>
          </p:cNvPr>
          <p:cNvPicPr>
            <a:picLocks noChangeAspect="1" noChangeArrowheads="1"/>
          </p:cNvPicPr>
          <p:nvPr userDrawn="1"/>
        </p:nvPicPr>
        <p:blipFill>
          <a:blip r:embed="rId14">
            <a:extLst>
              <a:ext uri="{28A0092B-C50C-407E-A947-70E740481C1C}">
                <a14:useLocalDpi xmlns:a14="http://schemas.microsoft.com/office/drawing/2010/main" val="0"/>
              </a:ext>
            </a:extLst>
          </a:blip>
          <a:srcRect/>
          <a:stretch>
            <a:fillRect/>
          </a:stretch>
        </p:blipFill>
        <p:spPr bwMode="auto">
          <a:xfrm>
            <a:off x="278167" y="6285290"/>
            <a:ext cx="960016" cy="342930"/>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 descr="MaREI - SFI Research Centre for Energy, Climate and Marine Research">
            <a:extLst>
              <a:ext uri="{FF2B5EF4-FFF2-40B4-BE49-F238E27FC236}">
                <a16:creationId xmlns:a16="http://schemas.microsoft.com/office/drawing/2014/main" id="{0511A0F0-8F3F-46F6-A6D1-A057991F7E96}"/>
              </a:ext>
            </a:extLst>
          </p:cNvPr>
          <p:cNvPicPr>
            <a:picLocks noChangeAspect="1" noChangeArrowheads="1"/>
          </p:cNvPicPr>
          <p:nvPr userDrawn="1"/>
        </p:nvPicPr>
        <p:blipFill>
          <a:blip r:embed="rId15">
            <a:extLst>
              <a:ext uri="{28A0092B-C50C-407E-A947-70E740481C1C}">
                <a14:useLocalDpi xmlns:a14="http://schemas.microsoft.com/office/drawing/2010/main" val="0"/>
              </a:ext>
            </a:extLst>
          </a:blip>
          <a:srcRect/>
          <a:stretch>
            <a:fillRect/>
          </a:stretch>
        </p:blipFill>
        <p:spPr bwMode="auto">
          <a:xfrm>
            <a:off x="1301554" y="6170832"/>
            <a:ext cx="960016" cy="443085"/>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10" descr="A picture containing graphical user interface&#10;&#10;Description automatically generated">
            <a:extLst>
              <a:ext uri="{FF2B5EF4-FFF2-40B4-BE49-F238E27FC236}">
                <a16:creationId xmlns:a16="http://schemas.microsoft.com/office/drawing/2014/main" id="{0773EC9A-F546-480C-A06B-16417D05F174}"/>
              </a:ext>
            </a:extLst>
          </p:cNvPr>
          <p:cNvPicPr>
            <a:picLocks noChangeAspect="1"/>
          </p:cNvPicPr>
          <p:nvPr userDrawn="1"/>
        </p:nvPicPr>
        <p:blipFill>
          <a:blip r:embed="rId16"/>
          <a:stretch>
            <a:fillRect/>
          </a:stretch>
        </p:blipFill>
        <p:spPr>
          <a:xfrm>
            <a:off x="2356977" y="6179830"/>
            <a:ext cx="1148165" cy="553849"/>
          </a:xfrm>
          <a:prstGeom prst="rect">
            <a:avLst/>
          </a:prstGeom>
        </p:spPr>
      </p:pic>
      <p:sp>
        <p:nvSpPr>
          <p:cNvPr id="5" name="Title Placeholder 1">
            <a:extLst>
              <a:ext uri="{FF2B5EF4-FFF2-40B4-BE49-F238E27FC236}">
                <a16:creationId xmlns:a16="http://schemas.microsoft.com/office/drawing/2014/main" id="{C95627EE-AA6D-9548-42F4-989B7FC15B61}"/>
              </a:ext>
            </a:extLst>
          </p:cNvPr>
          <p:cNvSpPr txBox="1">
            <a:spLocks/>
          </p:cNvSpPr>
          <p:nvPr userDrawn="1"/>
        </p:nvSpPr>
        <p:spPr>
          <a:xfrm>
            <a:off x="3676807" y="6266450"/>
            <a:ext cx="4682189" cy="467229"/>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Arial" panose="020B0604020202020204" pitchFamily="34" charset="0"/>
              </a:defRPr>
            </a:lvl1pPr>
          </a:lstStyle>
          <a:p>
            <a:pPr algn="ctr"/>
            <a:r>
              <a:rPr lang="en-US" sz="1200" b="1" dirty="0">
                <a:solidFill>
                  <a:schemeClr val="bg1">
                    <a:lumMod val="50000"/>
                  </a:schemeClr>
                </a:solidFill>
              </a:rPr>
              <a:t>GenComm Partner Meeting #23 – 29</a:t>
            </a:r>
            <a:r>
              <a:rPr lang="en-US" sz="1200" b="1" baseline="30000" dirty="0">
                <a:solidFill>
                  <a:schemeClr val="bg1">
                    <a:lumMod val="50000"/>
                  </a:schemeClr>
                </a:solidFill>
              </a:rPr>
              <a:t>th</a:t>
            </a:r>
            <a:r>
              <a:rPr lang="en-US" sz="1200" b="1" dirty="0">
                <a:solidFill>
                  <a:schemeClr val="bg1">
                    <a:lumMod val="50000"/>
                  </a:schemeClr>
                </a:solidFill>
              </a:rPr>
              <a:t> -30</a:t>
            </a:r>
            <a:r>
              <a:rPr lang="en-US" sz="1200" b="1" baseline="30000" dirty="0">
                <a:solidFill>
                  <a:schemeClr val="bg1">
                    <a:lumMod val="50000"/>
                  </a:schemeClr>
                </a:solidFill>
              </a:rPr>
              <a:t>th</a:t>
            </a:r>
            <a:r>
              <a:rPr lang="en-US" sz="1200" b="1" dirty="0">
                <a:solidFill>
                  <a:schemeClr val="bg1">
                    <a:lumMod val="50000"/>
                  </a:schemeClr>
                </a:solidFill>
              </a:rPr>
              <a:t> March 2023</a:t>
            </a:r>
            <a:endParaRPr lang="en-IE" sz="1200" b="1" dirty="0">
              <a:solidFill>
                <a:schemeClr val="bg1">
                  <a:lumMod val="50000"/>
                </a:schemeClr>
              </a:solidFill>
            </a:endParaRPr>
          </a:p>
        </p:txBody>
      </p:sp>
    </p:spTree>
    <p:extLst>
      <p:ext uri="{BB962C8B-B14F-4D97-AF65-F5344CB8AC3E}">
        <p14:creationId xmlns:p14="http://schemas.microsoft.com/office/powerpoint/2010/main" val="50859892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7.jpeg"/></Relationships>
</file>

<file path=ppt/slides/_rels/slide10.xml.rels><?xml version="1.0" encoding="UTF-8" standalone="yes"?>
<Relationships xmlns="http://schemas.openxmlformats.org/package/2006/relationships"><Relationship Id="rId8" Type="http://schemas.openxmlformats.org/officeDocument/2006/relationships/image" Target="../media/image20.png"/><Relationship Id="rId13" Type="http://schemas.openxmlformats.org/officeDocument/2006/relationships/image" Target="../media/image25.png"/><Relationship Id="rId3" Type="http://schemas.openxmlformats.org/officeDocument/2006/relationships/image" Target="../media/image15.png"/><Relationship Id="rId7" Type="http://schemas.openxmlformats.org/officeDocument/2006/relationships/image" Target="../media/image19.png"/><Relationship Id="rId12" Type="http://schemas.openxmlformats.org/officeDocument/2006/relationships/image" Target="../media/image24.png"/><Relationship Id="rId2" Type="http://schemas.openxmlformats.org/officeDocument/2006/relationships/notesSlide" Target="../notesSlides/notesSlide10.xml"/><Relationship Id="rId1" Type="http://schemas.openxmlformats.org/officeDocument/2006/relationships/slideLayout" Target="../slideLayouts/slideLayout1.xml"/><Relationship Id="rId6" Type="http://schemas.openxmlformats.org/officeDocument/2006/relationships/image" Target="../media/image18.png"/><Relationship Id="rId11" Type="http://schemas.openxmlformats.org/officeDocument/2006/relationships/image" Target="../media/image23.png"/><Relationship Id="rId5" Type="http://schemas.openxmlformats.org/officeDocument/2006/relationships/image" Target="../media/image17.svg"/><Relationship Id="rId10" Type="http://schemas.openxmlformats.org/officeDocument/2006/relationships/image" Target="../media/image22.png"/><Relationship Id="rId4" Type="http://schemas.openxmlformats.org/officeDocument/2006/relationships/image" Target="../media/image16.png"/><Relationship Id="rId9" Type="http://schemas.openxmlformats.org/officeDocument/2006/relationships/image" Target="../media/image21.svg"/><Relationship Id="rId14" Type="http://schemas.openxmlformats.org/officeDocument/2006/relationships/image" Target="../media/image26.png"/></Relationships>
</file>

<file path=ppt/slides/_rels/slide11.xml.rels><?xml version="1.0" encoding="UTF-8" standalone="yes"?>
<Relationships xmlns="http://schemas.openxmlformats.org/package/2006/relationships"><Relationship Id="rId8" Type="http://schemas.openxmlformats.org/officeDocument/2006/relationships/image" Target="../media/image26.png"/><Relationship Id="rId3" Type="http://schemas.openxmlformats.org/officeDocument/2006/relationships/image" Target="../media/image20.png"/><Relationship Id="rId7" Type="http://schemas.openxmlformats.org/officeDocument/2006/relationships/image" Target="../media/image25.png"/><Relationship Id="rId2" Type="http://schemas.openxmlformats.org/officeDocument/2006/relationships/notesSlide" Target="../notesSlides/notesSlide11.xml"/><Relationship Id="rId1" Type="http://schemas.openxmlformats.org/officeDocument/2006/relationships/slideLayout" Target="../slideLayouts/slideLayout1.xml"/><Relationship Id="rId6" Type="http://schemas.openxmlformats.org/officeDocument/2006/relationships/image" Target="../media/image24.png"/><Relationship Id="rId5" Type="http://schemas.openxmlformats.org/officeDocument/2006/relationships/image" Target="../media/image23.png"/><Relationship Id="rId10" Type="http://schemas.openxmlformats.org/officeDocument/2006/relationships/image" Target="../media/image14.png"/><Relationship Id="rId4" Type="http://schemas.openxmlformats.org/officeDocument/2006/relationships/image" Target="../media/image21.svg"/><Relationship Id="rId9" Type="http://schemas.openxmlformats.org/officeDocument/2006/relationships/image" Target="../media/image15.png"/></Relationships>
</file>

<file path=ppt/slides/_rels/slide12.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2.xml"/><Relationship Id="rId1" Type="http://schemas.openxmlformats.org/officeDocument/2006/relationships/slideLayout" Target="../slideLayouts/slideLayout2.xml"/><Relationship Id="rId5" Type="http://schemas.openxmlformats.org/officeDocument/2006/relationships/image" Target="../media/image31.png"/><Relationship Id="rId4" Type="http://schemas.openxmlformats.org/officeDocument/2006/relationships/image" Target="../media/image30.png"/></Relationships>
</file>

<file path=ppt/slides/_rels/slide14.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9.png"/><Relationship Id="rId7" Type="http://schemas.openxmlformats.org/officeDocument/2006/relationships/image" Target="../media/image11.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hyperlink" Target="http://communityh2.eu/dst-simple/" TargetMode="External"/><Relationship Id="rId5" Type="http://schemas.openxmlformats.org/officeDocument/2006/relationships/image" Target="../media/image10.png"/><Relationship Id="rId4" Type="http://schemas.openxmlformats.org/officeDocument/2006/relationships/hyperlink" Target="http://communityh2.eu/dst/"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7.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95A72D5-B4F8-4D27-81F4-7ED273F25A34}"/>
              </a:ext>
            </a:extLst>
          </p:cNvPr>
          <p:cNvSpPr/>
          <p:nvPr/>
        </p:nvSpPr>
        <p:spPr>
          <a:xfrm>
            <a:off x="5131293" y="6394316"/>
            <a:ext cx="3338004" cy="20418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9" name="TextBox 8"/>
          <p:cNvSpPr txBox="1"/>
          <p:nvPr/>
        </p:nvSpPr>
        <p:spPr>
          <a:xfrm>
            <a:off x="3219462" y="2664081"/>
            <a:ext cx="2314591" cy="707886"/>
          </a:xfrm>
          <a:prstGeom prst="rect">
            <a:avLst/>
          </a:prstGeom>
          <a:noFill/>
          <a:ln>
            <a:noFill/>
          </a:ln>
        </p:spPr>
        <p:txBody>
          <a:bodyPr wrap="square" rtlCol="0">
            <a:spAutoFit/>
          </a:bodyPr>
          <a:lstStyle/>
          <a:p>
            <a:pPr algn="ctr"/>
            <a:r>
              <a:rPr lang="en-US" sz="2000">
                <a:solidFill>
                  <a:schemeClr val="bg2"/>
                </a:solidFill>
                <a:latin typeface="Open Sans"/>
                <a:cs typeface="Open Sans"/>
              </a:rPr>
              <a:t>Place image in this area. </a:t>
            </a:r>
          </a:p>
        </p:txBody>
      </p:sp>
      <p:pic>
        <p:nvPicPr>
          <p:cNvPr id="7" name="Picture 6"/>
          <p:cNvPicPr>
            <a:picLocks noChangeAspect="1"/>
          </p:cNvPicPr>
          <p:nvPr/>
        </p:nvPicPr>
        <p:blipFill rotWithShape="1">
          <a:blip r:embed="rId3">
            <a:extLst>
              <a:ext uri="{28A0092B-C50C-407E-A947-70E740481C1C}">
                <a14:useLocalDpi xmlns:a14="http://schemas.microsoft.com/office/drawing/2010/main" val="0"/>
              </a:ext>
            </a:extLst>
          </a:blip>
          <a:srcRect l="7408" t="16959" r="7305" b="11622"/>
          <a:stretch/>
        </p:blipFill>
        <p:spPr>
          <a:xfrm>
            <a:off x="8062404" y="329244"/>
            <a:ext cx="2254616" cy="988915"/>
          </a:xfrm>
          <a:prstGeom prst="rect">
            <a:avLst/>
          </a:prstGeom>
        </p:spPr>
      </p:pic>
      <p:pic>
        <p:nvPicPr>
          <p:cNvPr id="10" name="Picture 9"/>
          <p:cNvPicPr>
            <a:picLocks noChangeAspect="1"/>
          </p:cNvPicPr>
          <p:nvPr/>
        </p:nvPicPr>
        <p:blipFill rotWithShape="1">
          <a:blip r:embed="rId4">
            <a:extLst>
              <a:ext uri="{28A0092B-C50C-407E-A947-70E740481C1C}">
                <a14:useLocalDpi xmlns:a14="http://schemas.microsoft.com/office/drawing/2010/main" val="0"/>
              </a:ext>
            </a:extLst>
          </a:blip>
          <a:srcRect l="11513" r="40544"/>
          <a:stretch/>
        </p:blipFill>
        <p:spPr>
          <a:xfrm>
            <a:off x="0" y="0"/>
            <a:ext cx="5732289" cy="6858000"/>
          </a:xfrm>
          <a:prstGeom prst="rect">
            <a:avLst/>
          </a:prstGeom>
        </p:spPr>
      </p:pic>
      <p:sp>
        <p:nvSpPr>
          <p:cNvPr id="13" name="TextBox 12">
            <a:extLst>
              <a:ext uri="{FF2B5EF4-FFF2-40B4-BE49-F238E27FC236}">
                <a16:creationId xmlns:a16="http://schemas.microsoft.com/office/drawing/2014/main" id="{6CE56B7E-23F3-4196-B088-4C6DEB55E7BE}"/>
              </a:ext>
            </a:extLst>
          </p:cNvPr>
          <p:cNvSpPr txBox="1"/>
          <p:nvPr/>
        </p:nvSpPr>
        <p:spPr>
          <a:xfrm>
            <a:off x="5860979" y="1500722"/>
            <a:ext cx="6181543" cy="4955203"/>
          </a:xfrm>
          <a:prstGeom prst="rect">
            <a:avLst/>
          </a:prstGeom>
          <a:noFill/>
          <a:ln>
            <a:noFill/>
          </a:ln>
        </p:spPr>
        <p:txBody>
          <a:bodyPr wrap="square" rtlCol="0">
            <a:spAutoFit/>
          </a:bodyPr>
          <a:lstStyle/>
          <a:p>
            <a:pPr algn="ctr"/>
            <a:endParaRPr lang="en-US" sz="2800" b="1" dirty="0">
              <a:solidFill>
                <a:srgbClr val="034DA2"/>
              </a:solidFill>
              <a:latin typeface="Open Sans"/>
              <a:cs typeface="Open Sans"/>
            </a:endParaRPr>
          </a:p>
          <a:p>
            <a:pPr algn="ctr"/>
            <a:r>
              <a:rPr lang="en-IE" sz="3200" b="1" dirty="0">
                <a:solidFill>
                  <a:srgbClr val="1056A7"/>
                </a:solidFill>
                <a:latin typeface="Arial"/>
                <a:cs typeface="Arial"/>
              </a:rPr>
              <a:t>Green Hydrogen vs Electrification in Bus Fleets</a:t>
            </a:r>
          </a:p>
          <a:p>
            <a:pPr algn="ctr"/>
            <a:endParaRPr lang="en-IE" sz="3200" b="1" dirty="0">
              <a:solidFill>
                <a:srgbClr val="1056A7"/>
              </a:solidFill>
              <a:latin typeface="Arial"/>
              <a:cs typeface="Arial"/>
            </a:endParaRPr>
          </a:p>
          <a:p>
            <a:pPr algn="ctr"/>
            <a:r>
              <a:rPr lang="en-IE" sz="2800" dirty="0">
                <a:solidFill>
                  <a:srgbClr val="1056A7"/>
                </a:solidFill>
                <a:latin typeface="Arial"/>
                <a:cs typeface="Arial"/>
              </a:rPr>
              <a:t>A presentation of </a:t>
            </a:r>
            <a:r>
              <a:rPr lang="en-IE" sz="2800">
                <a:solidFill>
                  <a:srgbClr val="1056A7"/>
                </a:solidFill>
                <a:latin typeface="Arial"/>
                <a:cs typeface="Arial"/>
              </a:rPr>
              <a:t>the </a:t>
            </a:r>
          </a:p>
          <a:p>
            <a:pPr algn="ctr"/>
            <a:r>
              <a:rPr lang="en-IE" sz="2800">
                <a:solidFill>
                  <a:srgbClr val="1056A7"/>
                </a:solidFill>
                <a:latin typeface="Arial"/>
                <a:cs typeface="Arial"/>
              </a:rPr>
              <a:t>Enabling </a:t>
            </a:r>
            <a:r>
              <a:rPr lang="en-IE" sz="2800" dirty="0">
                <a:solidFill>
                  <a:srgbClr val="1056A7"/>
                </a:solidFill>
                <a:latin typeface="Arial"/>
                <a:cs typeface="Arial"/>
              </a:rPr>
              <a:t>Support Tool</a:t>
            </a:r>
          </a:p>
          <a:p>
            <a:pPr algn="ctr"/>
            <a:endParaRPr lang="en-IE" sz="2400" b="1" dirty="0">
              <a:solidFill>
                <a:srgbClr val="1056A7"/>
              </a:solidFill>
              <a:latin typeface="Arial"/>
              <a:cs typeface="Arial"/>
            </a:endParaRPr>
          </a:p>
          <a:p>
            <a:pPr algn="ctr"/>
            <a:r>
              <a:rPr lang="en-IE" sz="2400" dirty="0">
                <a:solidFill>
                  <a:srgbClr val="1056A7"/>
                </a:solidFill>
                <a:latin typeface="Arial"/>
                <a:cs typeface="Arial"/>
              </a:rPr>
              <a:t>GenComm Partner Meeting #23</a:t>
            </a:r>
          </a:p>
          <a:p>
            <a:pPr algn="r"/>
            <a:endParaRPr lang="en-US" sz="2800" b="1" dirty="0">
              <a:solidFill>
                <a:srgbClr val="034DA2"/>
              </a:solidFill>
              <a:latin typeface="Open Sans"/>
              <a:cs typeface="Open Sans"/>
            </a:endParaRPr>
          </a:p>
          <a:p>
            <a:pPr algn="ctr"/>
            <a:r>
              <a:rPr lang="en-US" sz="2000" b="1" dirty="0">
                <a:solidFill>
                  <a:srgbClr val="019562"/>
                </a:solidFill>
                <a:latin typeface="Open Sans"/>
                <a:cs typeface="Open Sans"/>
              </a:rPr>
              <a:t>Tadgh Cummins, Tim Williamson</a:t>
            </a:r>
          </a:p>
          <a:p>
            <a:pPr algn="ctr"/>
            <a:endParaRPr lang="en-US" sz="2000" dirty="0">
              <a:solidFill>
                <a:srgbClr val="034DA2"/>
              </a:solidFill>
              <a:latin typeface="Open Sans"/>
              <a:cs typeface="Open Sans"/>
            </a:endParaRPr>
          </a:p>
          <a:p>
            <a:pPr algn="r"/>
            <a:r>
              <a:rPr lang="en-US" sz="2000" dirty="0">
                <a:solidFill>
                  <a:srgbClr val="034DA2"/>
                </a:solidFill>
                <a:latin typeface="Open Sans"/>
                <a:cs typeface="Open Sans"/>
              </a:rPr>
              <a:t> </a:t>
            </a:r>
          </a:p>
        </p:txBody>
      </p:sp>
      <p:sp>
        <p:nvSpPr>
          <p:cNvPr id="3" name="Rectangle 2">
            <a:extLst>
              <a:ext uri="{FF2B5EF4-FFF2-40B4-BE49-F238E27FC236}">
                <a16:creationId xmlns:a16="http://schemas.microsoft.com/office/drawing/2014/main" id="{942CD1DC-CD7D-497C-A5D0-D1BAD265C2C0}"/>
              </a:ext>
            </a:extLst>
          </p:cNvPr>
          <p:cNvSpPr/>
          <p:nvPr/>
        </p:nvSpPr>
        <p:spPr>
          <a:xfrm>
            <a:off x="10449017" y="0"/>
            <a:ext cx="1742983" cy="72796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Tree>
    <p:extLst>
      <p:ext uri="{BB962C8B-B14F-4D97-AF65-F5344CB8AC3E}">
        <p14:creationId xmlns:p14="http://schemas.microsoft.com/office/powerpoint/2010/main" val="152749948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8316CA6B-10BA-438F-8B74-02186E49A868}"/>
              </a:ext>
            </a:extLst>
          </p:cNvPr>
          <p:cNvSpPr txBox="1">
            <a:spLocks/>
          </p:cNvSpPr>
          <p:nvPr/>
        </p:nvSpPr>
        <p:spPr>
          <a:xfrm>
            <a:off x="99588" y="-25563"/>
            <a:ext cx="10565302" cy="559294"/>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6000" kern="1200">
                <a:solidFill>
                  <a:schemeClr val="tx1"/>
                </a:solidFill>
                <a:latin typeface="+mj-lt"/>
                <a:ea typeface="+mj-ea"/>
                <a:cs typeface="Arial" panose="020B0604020202020204" pitchFamily="34" charset="0"/>
              </a:defRPr>
            </a:lvl1pPr>
          </a:lstStyle>
          <a:p>
            <a:pPr algn="ctr"/>
            <a:r>
              <a:rPr lang="en-IE" sz="2800" b="1" dirty="0">
                <a:solidFill>
                  <a:srgbClr val="1056A7"/>
                </a:solidFill>
                <a:latin typeface="Arial"/>
                <a:cs typeface="Arial"/>
              </a:rPr>
              <a:t>EST Input process</a:t>
            </a:r>
            <a:endParaRPr lang="en-US" sz="2800" b="1" dirty="0">
              <a:solidFill>
                <a:srgbClr val="1056A7"/>
              </a:solidFill>
              <a:latin typeface="Arial"/>
              <a:cs typeface="Arial"/>
            </a:endParaRPr>
          </a:p>
        </p:txBody>
      </p:sp>
      <p:sp>
        <p:nvSpPr>
          <p:cNvPr id="2" name="TextBox 1">
            <a:extLst>
              <a:ext uri="{FF2B5EF4-FFF2-40B4-BE49-F238E27FC236}">
                <a16:creationId xmlns:a16="http://schemas.microsoft.com/office/drawing/2014/main" id="{149EC188-CA4B-A9F0-6617-3236F5F3ADFB}"/>
              </a:ext>
            </a:extLst>
          </p:cNvPr>
          <p:cNvSpPr txBox="1"/>
          <p:nvPr/>
        </p:nvSpPr>
        <p:spPr>
          <a:xfrm>
            <a:off x="3308552" y="2753933"/>
            <a:ext cx="2007710" cy="307777"/>
          </a:xfrm>
          <a:prstGeom prst="rect">
            <a:avLst/>
          </a:prstGeom>
          <a:noFill/>
        </p:spPr>
        <p:txBody>
          <a:bodyPr wrap="square" rtlCol="0">
            <a:spAutoFit/>
          </a:bodyPr>
          <a:lstStyle/>
          <a:p>
            <a:pPr algn="ctr"/>
            <a:r>
              <a:rPr lang="en-IE" sz="1400" b="1" dirty="0"/>
              <a:t>Flat routes</a:t>
            </a:r>
            <a:endParaRPr lang="en-IE" sz="1400" dirty="0"/>
          </a:p>
        </p:txBody>
      </p:sp>
      <p:sp>
        <p:nvSpPr>
          <p:cNvPr id="3" name="TextBox 2">
            <a:extLst>
              <a:ext uri="{FF2B5EF4-FFF2-40B4-BE49-F238E27FC236}">
                <a16:creationId xmlns:a16="http://schemas.microsoft.com/office/drawing/2014/main" id="{D7062A6C-CA01-85A6-89A1-135412B00B72}"/>
              </a:ext>
            </a:extLst>
          </p:cNvPr>
          <p:cNvSpPr txBox="1"/>
          <p:nvPr/>
        </p:nvSpPr>
        <p:spPr>
          <a:xfrm>
            <a:off x="5585354" y="2675349"/>
            <a:ext cx="2214216" cy="307777"/>
          </a:xfrm>
          <a:prstGeom prst="rect">
            <a:avLst/>
          </a:prstGeom>
          <a:noFill/>
        </p:spPr>
        <p:txBody>
          <a:bodyPr wrap="square" rtlCol="0">
            <a:spAutoFit/>
          </a:bodyPr>
          <a:lstStyle/>
          <a:p>
            <a:pPr algn="ctr"/>
            <a:r>
              <a:rPr lang="en-IE" sz="1400" b="1" dirty="0"/>
              <a:t>Moderately hilly routes</a:t>
            </a:r>
            <a:endParaRPr lang="en-IE" sz="1400" dirty="0"/>
          </a:p>
        </p:txBody>
      </p:sp>
      <p:sp>
        <p:nvSpPr>
          <p:cNvPr id="4" name="TextBox 3">
            <a:extLst>
              <a:ext uri="{FF2B5EF4-FFF2-40B4-BE49-F238E27FC236}">
                <a16:creationId xmlns:a16="http://schemas.microsoft.com/office/drawing/2014/main" id="{7E9809E6-9DF4-19D2-941E-A41A0F514D9C}"/>
              </a:ext>
            </a:extLst>
          </p:cNvPr>
          <p:cNvSpPr txBox="1"/>
          <p:nvPr/>
        </p:nvSpPr>
        <p:spPr>
          <a:xfrm>
            <a:off x="7857996" y="2570520"/>
            <a:ext cx="2007708" cy="307777"/>
          </a:xfrm>
          <a:prstGeom prst="rect">
            <a:avLst/>
          </a:prstGeom>
          <a:noFill/>
        </p:spPr>
        <p:txBody>
          <a:bodyPr wrap="square" rtlCol="0">
            <a:spAutoFit/>
          </a:bodyPr>
          <a:lstStyle/>
          <a:p>
            <a:pPr algn="ctr"/>
            <a:r>
              <a:rPr lang="en-IE" sz="1400" b="1" dirty="0"/>
              <a:t>Hilly routes </a:t>
            </a:r>
            <a:endParaRPr lang="en-IE" sz="1400" dirty="0"/>
          </a:p>
        </p:txBody>
      </p:sp>
      <p:sp>
        <p:nvSpPr>
          <p:cNvPr id="5" name="TextBox 4">
            <a:extLst>
              <a:ext uri="{FF2B5EF4-FFF2-40B4-BE49-F238E27FC236}">
                <a16:creationId xmlns:a16="http://schemas.microsoft.com/office/drawing/2014/main" id="{2B8F3DFE-310E-5E49-C35C-F6D004F78C2B}"/>
              </a:ext>
            </a:extLst>
          </p:cNvPr>
          <p:cNvSpPr txBox="1"/>
          <p:nvPr/>
        </p:nvSpPr>
        <p:spPr>
          <a:xfrm>
            <a:off x="10123657" y="2490323"/>
            <a:ext cx="2007708" cy="307777"/>
          </a:xfrm>
          <a:prstGeom prst="rect">
            <a:avLst/>
          </a:prstGeom>
          <a:noFill/>
        </p:spPr>
        <p:txBody>
          <a:bodyPr wrap="square" rtlCol="0">
            <a:spAutoFit/>
          </a:bodyPr>
          <a:lstStyle/>
          <a:p>
            <a:pPr algn="ctr"/>
            <a:r>
              <a:rPr lang="en-IE" sz="1400" b="1" dirty="0"/>
              <a:t>Very hilly routes</a:t>
            </a:r>
            <a:endParaRPr lang="en-IE" sz="1400" dirty="0"/>
          </a:p>
        </p:txBody>
      </p:sp>
      <p:sp>
        <p:nvSpPr>
          <p:cNvPr id="6" name="Rectangle 5">
            <a:extLst>
              <a:ext uri="{FF2B5EF4-FFF2-40B4-BE49-F238E27FC236}">
                <a16:creationId xmlns:a16="http://schemas.microsoft.com/office/drawing/2014/main" id="{7D654278-2BAB-200A-6B4C-C4186440207E}"/>
              </a:ext>
            </a:extLst>
          </p:cNvPr>
          <p:cNvSpPr/>
          <p:nvPr/>
        </p:nvSpPr>
        <p:spPr>
          <a:xfrm>
            <a:off x="3492184" y="3191568"/>
            <a:ext cx="1924490" cy="1572323"/>
          </a:xfrm>
          <a:prstGeom prst="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dirty="0"/>
          </a:p>
        </p:txBody>
      </p:sp>
      <p:sp>
        <p:nvSpPr>
          <p:cNvPr id="19" name="Rectangle 18">
            <a:extLst>
              <a:ext uri="{FF2B5EF4-FFF2-40B4-BE49-F238E27FC236}">
                <a16:creationId xmlns:a16="http://schemas.microsoft.com/office/drawing/2014/main" id="{262E8471-EDC9-8BE0-8F11-E0A539B37D4C}"/>
              </a:ext>
            </a:extLst>
          </p:cNvPr>
          <p:cNvSpPr/>
          <p:nvPr/>
        </p:nvSpPr>
        <p:spPr>
          <a:xfrm>
            <a:off x="8181635" y="1163748"/>
            <a:ext cx="2562226" cy="380071"/>
          </a:xfrm>
          <a:prstGeom prst="rect">
            <a:avLst/>
          </a:prstGeom>
          <a:solidFill>
            <a:schemeClr val="accent1">
              <a:lumMod val="60000"/>
              <a:lumOff val="40000"/>
            </a:schemeClr>
          </a:solid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dirty="0"/>
          </a:p>
        </p:txBody>
      </p:sp>
      <p:sp>
        <p:nvSpPr>
          <p:cNvPr id="34" name="Rectangle 33">
            <a:extLst>
              <a:ext uri="{FF2B5EF4-FFF2-40B4-BE49-F238E27FC236}">
                <a16:creationId xmlns:a16="http://schemas.microsoft.com/office/drawing/2014/main" id="{D25A6350-1F75-DB61-21EC-FE1A1AB5F0E4}"/>
              </a:ext>
            </a:extLst>
          </p:cNvPr>
          <p:cNvSpPr/>
          <p:nvPr/>
        </p:nvSpPr>
        <p:spPr>
          <a:xfrm>
            <a:off x="8181636" y="1163748"/>
            <a:ext cx="2204024" cy="381355"/>
          </a:xfrm>
          <a:prstGeom prst="rect">
            <a:avLst/>
          </a:prstGeom>
          <a:solidFill>
            <a:schemeClr val="accent1">
              <a:lumMod val="60000"/>
              <a:lumOff val="40000"/>
            </a:schemeClr>
          </a:solid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dirty="0"/>
          </a:p>
        </p:txBody>
      </p:sp>
      <p:sp>
        <p:nvSpPr>
          <p:cNvPr id="36" name="TextBox 35">
            <a:extLst>
              <a:ext uri="{FF2B5EF4-FFF2-40B4-BE49-F238E27FC236}">
                <a16:creationId xmlns:a16="http://schemas.microsoft.com/office/drawing/2014/main" id="{2C0B1355-D894-72D5-3014-AED1137AB5F6}"/>
              </a:ext>
            </a:extLst>
          </p:cNvPr>
          <p:cNvSpPr txBox="1"/>
          <p:nvPr/>
        </p:nvSpPr>
        <p:spPr>
          <a:xfrm>
            <a:off x="460856" y="818733"/>
            <a:ext cx="2612140" cy="738664"/>
          </a:xfrm>
          <a:prstGeom prst="rect">
            <a:avLst/>
          </a:prstGeom>
          <a:noFill/>
        </p:spPr>
        <p:txBody>
          <a:bodyPr wrap="square" rtlCol="0">
            <a:spAutoFit/>
          </a:bodyPr>
          <a:lstStyle/>
          <a:p>
            <a:pPr marL="285750" indent="-285750">
              <a:buFont typeface="Arial" panose="020B0604020202020204" pitchFamily="34" charset="0"/>
              <a:buChar char="•"/>
            </a:pPr>
            <a:r>
              <a:rPr lang="en-IE" sz="1400" dirty="0"/>
              <a:t>Select location from list</a:t>
            </a:r>
          </a:p>
          <a:p>
            <a:pPr marL="285750" indent="-285750">
              <a:buFont typeface="Arial" panose="020B0604020202020204" pitchFamily="34" charset="0"/>
              <a:buChar char="•"/>
            </a:pPr>
            <a:r>
              <a:rPr lang="en-IE" sz="1400" dirty="0"/>
              <a:t>Input average operational hours per day</a:t>
            </a:r>
          </a:p>
        </p:txBody>
      </p:sp>
      <p:cxnSp>
        <p:nvCxnSpPr>
          <p:cNvPr id="45" name="Straight Arrow Connector 44">
            <a:extLst>
              <a:ext uri="{FF2B5EF4-FFF2-40B4-BE49-F238E27FC236}">
                <a16:creationId xmlns:a16="http://schemas.microsoft.com/office/drawing/2014/main" id="{6FE64732-2A52-E9A6-53B5-09005BE8C20C}"/>
              </a:ext>
            </a:extLst>
          </p:cNvPr>
          <p:cNvCxnSpPr>
            <a:cxnSpLocks/>
          </p:cNvCxnSpPr>
          <p:nvPr/>
        </p:nvCxnSpPr>
        <p:spPr>
          <a:xfrm>
            <a:off x="2856463" y="1121445"/>
            <a:ext cx="644824" cy="0"/>
          </a:xfrm>
          <a:prstGeom prst="straightConnector1">
            <a:avLst/>
          </a:prstGeom>
          <a:ln w="76200">
            <a:tailEnd type="triangle"/>
          </a:ln>
        </p:spPr>
        <p:style>
          <a:lnRef idx="1">
            <a:schemeClr val="accent1"/>
          </a:lnRef>
          <a:fillRef idx="0">
            <a:schemeClr val="accent1"/>
          </a:fillRef>
          <a:effectRef idx="0">
            <a:schemeClr val="accent1"/>
          </a:effectRef>
          <a:fontRef idx="minor">
            <a:schemeClr val="tx1"/>
          </a:fontRef>
        </p:style>
      </p:cxnSp>
      <p:cxnSp>
        <p:nvCxnSpPr>
          <p:cNvPr id="47" name="Straight Arrow Connector 46">
            <a:extLst>
              <a:ext uri="{FF2B5EF4-FFF2-40B4-BE49-F238E27FC236}">
                <a16:creationId xmlns:a16="http://schemas.microsoft.com/office/drawing/2014/main" id="{9E4B90F5-060B-5DC6-4E6A-F6D838BE9606}"/>
              </a:ext>
            </a:extLst>
          </p:cNvPr>
          <p:cNvCxnSpPr>
            <a:cxnSpLocks/>
          </p:cNvCxnSpPr>
          <p:nvPr/>
        </p:nvCxnSpPr>
        <p:spPr>
          <a:xfrm>
            <a:off x="6895063" y="1109212"/>
            <a:ext cx="644824" cy="0"/>
          </a:xfrm>
          <a:prstGeom prst="straightConnector1">
            <a:avLst/>
          </a:prstGeom>
          <a:ln w="76200">
            <a:tailEnd type="triangle"/>
          </a:ln>
        </p:spPr>
        <p:style>
          <a:lnRef idx="1">
            <a:schemeClr val="accent1"/>
          </a:lnRef>
          <a:fillRef idx="0">
            <a:schemeClr val="accent1"/>
          </a:fillRef>
          <a:effectRef idx="0">
            <a:schemeClr val="accent1"/>
          </a:effectRef>
          <a:fontRef idx="minor">
            <a:schemeClr val="tx1"/>
          </a:fontRef>
        </p:style>
      </p:cxnSp>
      <p:sp>
        <p:nvSpPr>
          <p:cNvPr id="48" name="TextBox 47">
            <a:extLst>
              <a:ext uri="{FF2B5EF4-FFF2-40B4-BE49-F238E27FC236}">
                <a16:creationId xmlns:a16="http://schemas.microsoft.com/office/drawing/2014/main" id="{5A9CC25C-BA2E-A15D-C5F4-6A39C9EDD612}"/>
              </a:ext>
            </a:extLst>
          </p:cNvPr>
          <p:cNvSpPr txBox="1"/>
          <p:nvPr/>
        </p:nvSpPr>
        <p:spPr>
          <a:xfrm>
            <a:off x="8104905" y="714753"/>
            <a:ext cx="3073377" cy="307777"/>
          </a:xfrm>
          <a:prstGeom prst="rect">
            <a:avLst/>
          </a:prstGeom>
          <a:noFill/>
        </p:spPr>
        <p:txBody>
          <a:bodyPr wrap="square" rtlCol="0">
            <a:spAutoFit/>
          </a:bodyPr>
          <a:lstStyle/>
          <a:p>
            <a:r>
              <a:rPr lang="en-IE" sz="1400" dirty="0"/>
              <a:t>Maximum range of BEB is reduced</a:t>
            </a:r>
          </a:p>
        </p:txBody>
      </p:sp>
      <p:sp>
        <p:nvSpPr>
          <p:cNvPr id="18" name="Rectangle 17">
            <a:extLst>
              <a:ext uri="{FF2B5EF4-FFF2-40B4-BE49-F238E27FC236}">
                <a16:creationId xmlns:a16="http://schemas.microsoft.com/office/drawing/2014/main" id="{46FA1C7D-F74F-12DD-DAC1-47020106DAA7}"/>
              </a:ext>
            </a:extLst>
          </p:cNvPr>
          <p:cNvSpPr/>
          <p:nvPr/>
        </p:nvSpPr>
        <p:spPr>
          <a:xfrm>
            <a:off x="8157121" y="1136950"/>
            <a:ext cx="2612140" cy="437031"/>
          </a:xfrm>
          <a:prstGeom prst="rect">
            <a:avLst/>
          </a:prstGeom>
          <a:noFill/>
          <a:ln w="571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dirty="0"/>
          </a:p>
        </p:txBody>
      </p:sp>
      <p:sp>
        <p:nvSpPr>
          <p:cNvPr id="51" name="Rectangle 50">
            <a:extLst>
              <a:ext uri="{FF2B5EF4-FFF2-40B4-BE49-F238E27FC236}">
                <a16:creationId xmlns:a16="http://schemas.microsoft.com/office/drawing/2014/main" id="{AD910F58-4BE9-1D04-D8B3-09378B12E73D}"/>
              </a:ext>
            </a:extLst>
          </p:cNvPr>
          <p:cNvSpPr/>
          <p:nvPr/>
        </p:nvSpPr>
        <p:spPr>
          <a:xfrm>
            <a:off x="3577652" y="3787952"/>
            <a:ext cx="1502063" cy="302196"/>
          </a:xfrm>
          <a:prstGeom prst="rect">
            <a:avLst/>
          </a:prstGeom>
          <a:solidFill>
            <a:schemeClr val="accent1">
              <a:lumMod val="60000"/>
              <a:lumOff val="40000"/>
            </a:schemeClr>
          </a:solid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dirty="0"/>
          </a:p>
        </p:txBody>
      </p:sp>
      <p:sp>
        <p:nvSpPr>
          <p:cNvPr id="53" name="Rectangle 52">
            <a:extLst>
              <a:ext uri="{FF2B5EF4-FFF2-40B4-BE49-F238E27FC236}">
                <a16:creationId xmlns:a16="http://schemas.microsoft.com/office/drawing/2014/main" id="{F33F17E1-88D9-B7F5-EA14-102B1F1403FD}"/>
              </a:ext>
            </a:extLst>
          </p:cNvPr>
          <p:cNvSpPr/>
          <p:nvPr/>
        </p:nvSpPr>
        <p:spPr>
          <a:xfrm>
            <a:off x="5720938" y="3185484"/>
            <a:ext cx="1924490" cy="1572323"/>
          </a:xfrm>
          <a:prstGeom prst="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dirty="0"/>
          </a:p>
        </p:txBody>
      </p:sp>
      <p:sp>
        <p:nvSpPr>
          <p:cNvPr id="54" name="Rectangle 53">
            <a:extLst>
              <a:ext uri="{FF2B5EF4-FFF2-40B4-BE49-F238E27FC236}">
                <a16:creationId xmlns:a16="http://schemas.microsoft.com/office/drawing/2014/main" id="{D89C50C4-40B4-CA66-14C9-4A050ECB3074}"/>
              </a:ext>
            </a:extLst>
          </p:cNvPr>
          <p:cNvSpPr/>
          <p:nvPr/>
        </p:nvSpPr>
        <p:spPr>
          <a:xfrm>
            <a:off x="5819487" y="3781867"/>
            <a:ext cx="1525176" cy="306831"/>
          </a:xfrm>
          <a:prstGeom prst="rect">
            <a:avLst/>
          </a:prstGeom>
          <a:solidFill>
            <a:schemeClr val="accent1">
              <a:lumMod val="60000"/>
              <a:lumOff val="40000"/>
            </a:schemeClr>
          </a:solid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dirty="0"/>
          </a:p>
        </p:txBody>
      </p:sp>
      <p:sp>
        <p:nvSpPr>
          <p:cNvPr id="56" name="Rectangle 55">
            <a:extLst>
              <a:ext uri="{FF2B5EF4-FFF2-40B4-BE49-F238E27FC236}">
                <a16:creationId xmlns:a16="http://schemas.microsoft.com/office/drawing/2014/main" id="{359184A6-571C-34CC-56BA-22B2263B13A6}"/>
              </a:ext>
            </a:extLst>
          </p:cNvPr>
          <p:cNvSpPr/>
          <p:nvPr/>
        </p:nvSpPr>
        <p:spPr>
          <a:xfrm>
            <a:off x="7987316" y="3185484"/>
            <a:ext cx="1924490" cy="1572323"/>
          </a:xfrm>
          <a:prstGeom prst="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dirty="0"/>
          </a:p>
        </p:txBody>
      </p:sp>
      <p:sp>
        <p:nvSpPr>
          <p:cNvPr id="57" name="Rectangle 56">
            <a:extLst>
              <a:ext uri="{FF2B5EF4-FFF2-40B4-BE49-F238E27FC236}">
                <a16:creationId xmlns:a16="http://schemas.microsoft.com/office/drawing/2014/main" id="{CDA9F427-E2BD-3CBF-241D-F136829A740E}"/>
              </a:ext>
            </a:extLst>
          </p:cNvPr>
          <p:cNvSpPr/>
          <p:nvPr/>
        </p:nvSpPr>
        <p:spPr>
          <a:xfrm>
            <a:off x="8090705" y="3796842"/>
            <a:ext cx="1522361" cy="287222"/>
          </a:xfrm>
          <a:prstGeom prst="rect">
            <a:avLst/>
          </a:prstGeom>
          <a:solidFill>
            <a:schemeClr val="accent1">
              <a:lumMod val="60000"/>
              <a:lumOff val="40000"/>
            </a:schemeClr>
          </a:solid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dirty="0"/>
          </a:p>
        </p:txBody>
      </p:sp>
      <p:sp>
        <p:nvSpPr>
          <p:cNvPr id="59" name="Rectangle 58">
            <a:extLst>
              <a:ext uri="{FF2B5EF4-FFF2-40B4-BE49-F238E27FC236}">
                <a16:creationId xmlns:a16="http://schemas.microsoft.com/office/drawing/2014/main" id="{9B01B7B0-414E-DCAD-F5DE-17706992000E}"/>
              </a:ext>
            </a:extLst>
          </p:cNvPr>
          <p:cNvSpPr/>
          <p:nvPr/>
        </p:nvSpPr>
        <p:spPr>
          <a:xfrm>
            <a:off x="10208861" y="3190119"/>
            <a:ext cx="1924490" cy="1572323"/>
          </a:xfrm>
          <a:prstGeom prst="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dirty="0"/>
          </a:p>
        </p:txBody>
      </p:sp>
      <p:sp>
        <p:nvSpPr>
          <p:cNvPr id="60" name="Rectangle 59">
            <a:extLst>
              <a:ext uri="{FF2B5EF4-FFF2-40B4-BE49-F238E27FC236}">
                <a16:creationId xmlns:a16="http://schemas.microsoft.com/office/drawing/2014/main" id="{600CBE29-1E85-B2CD-49A5-16DE1E31979D}"/>
              </a:ext>
            </a:extLst>
          </p:cNvPr>
          <p:cNvSpPr/>
          <p:nvPr/>
        </p:nvSpPr>
        <p:spPr>
          <a:xfrm>
            <a:off x="10294330" y="3781867"/>
            <a:ext cx="1531566" cy="306831"/>
          </a:xfrm>
          <a:prstGeom prst="rect">
            <a:avLst/>
          </a:prstGeom>
          <a:solidFill>
            <a:schemeClr val="accent1">
              <a:lumMod val="60000"/>
              <a:lumOff val="40000"/>
            </a:schemeClr>
          </a:solid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dirty="0"/>
          </a:p>
        </p:txBody>
      </p:sp>
      <p:sp>
        <p:nvSpPr>
          <p:cNvPr id="63" name="TextBox 62">
            <a:extLst>
              <a:ext uri="{FF2B5EF4-FFF2-40B4-BE49-F238E27FC236}">
                <a16:creationId xmlns:a16="http://schemas.microsoft.com/office/drawing/2014/main" id="{14C6EC67-4E5C-420F-EACE-2B8468961F21}"/>
              </a:ext>
            </a:extLst>
          </p:cNvPr>
          <p:cNvSpPr txBox="1"/>
          <p:nvPr/>
        </p:nvSpPr>
        <p:spPr>
          <a:xfrm>
            <a:off x="8740453" y="1206080"/>
            <a:ext cx="1428839" cy="276999"/>
          </a:xfrm>
          <a:prstGeom prst="rect">
            <a:avLst/>
          </a:prstGeom>
          <a:noFill/>
        </p:spPr>
        <p:txBody>
          <a:bodyPr wrap="square" rtlCol="0">
            <a:spAutoFit/>
          </a:bodyPr>
          <a:lstStyle/>
          <a:p>
            <a:r>
              <a:rPr lang="en-IE" sz="1200" dirty="0"/>
              <a:t>BEB range (km/day)</a:t>
            </a:r>
          </a:p>
        </p:txBody>
      </p:sp>
      <p:sp>
        <p:nvSpPr>
          <p:cNvPr id="68" name="Rectangle 67">
            <a:extLst>
              <a:ext uri="{FF2B5EF4-FFF2-40B4-BE49-F238E27FC236}">
                <a16:creationId xmlns:a16="http://schemas.microsoft.com/office/drawing/2014/main" id="{CE4932E1-A1F3-85B9-E185-3F47ECB558A4}"/>
              </a:ext>
            </a:extLst>
          </p:cNvPr>
          <p:cNvSpPr/>
          <p:nvPr/>
        </p:nvSpPr>
        <p:spPr>
          <a:xfrm>
            <a:off x="3594478" y="3794656"/>
            <a:ext cx="1391868" cy="302196"/>
          </a:xfrm>
          <a:prstGeom prst="rect">
            <a:avLst/>
          </a:prstGeom>
          <a:solidFill>
            <a:schemeClr val="accent1">
              <a:lumMod val="60000"/>
              <a:lumOff val="40000"/>
            </a:schemeClr>
          </a:solid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dirty="0"/>
          </a:p>
        </p:txBody>
      </p:sp>
      <p:sp>
        <p:nvSpPr>
          <p:cNvPr id="69" name="Rectangle 68">
            <a:extLst>
              <a:ext uri="{FF2B5EF4-FFF2-40B4-BE49-F238E27FC236}">
                <a16:creationId xmlns:a16="http://schemas.microsoft.com/office/drawing/2014/main" id="{10557BB4-0642-A9E4-8DB0-DEDD561BEAD0}"/>
              </a:ext>
            </a:extLst>
          </p:cNvPr>
          <p:cNvSpPr/>
          <p:nvPr/>
        </p:nvSpPr>
        <p:spPr>
          <a:xfrm>
            <a:off x="5819485" y="3786254"/>
            <a:ext cx="1354187" cy="306831"/>
          </a:xfrm>
          <a:prstGeom prst="rect">
            <a:avLst/>
          </a:prstGeom>
          <a:solidFill>
            <a:schemeClr val="accent1">
              <a:lumMod val="60000"/>
              <a:lumOff val="40000"/>
            </a:schemeClr>
          </a:solid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dirty="0"/>
          </a:p>
        </p:txBody>
      </p:sp>
      <p:sp>
        <p:nvSpPr>
          <p:cNvPr id="70" name="Rectangle 69">
            <a:extLst>
              <a:ext uri="{FF2B5EF4-FFF2-40B4-BE49-F238E27FC236}">
                <a16:creationId xmlns:a16="http://schemas.microsoft.com/office/drawing/2014/main" id="{D927B944-1EA8-8244-9A18-DED777626BF9}"/>
              </a:ext>
            </a:extLst>
          </p:cNvPr>
          <p:cNvSpPr/>
          <p:nvPr/>
        </p:nvSpPr>
        <p:spPr>
          <a:xfrm>
            <a:off x="8072784" y="3791227"/>
            <a:ext cx="1091071" cy="306831"/>
          </a:xfrm>
          <a:prstGeom prst="rect">
            <a:avLst/>
          </a:prstGeom>
          <a:solidFill>
            <a:schemeClr val="accent1">
              <a:lumMod val="60000"/>
              <a:lumOff val="40000"/>
            </a:schemeClr>
          </a:solid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dirty="0"/>
          </a:p>
        </p:txBody>
      </p:sp>
      <p:sp>
        <p:nvSpPr>
          <p:cNvPr id="71" name="Rectangle 70">
            <a:extLst>
              <a:ext uri="{FF2B5EF4-FFF2-40B4-BE49-F238E27FC236}">
                <a16:creationId xmlns:a16="http://schemas.microsoft.com/office/drawing/2014/main" id="{DCC57F97-E593-A4BD-E6B8-DE9889F6BB4B}"/>
              </a:ext>
            </a:extLst>
          </p:cNvPr>
          <p:cNvSpPr/>
          <p:nvPr/>
        </p:nvSpPr>
        <p:spPr>
          <a:xfrm>
            <a:off x="10301183" y="3799912"/>
            <a:ext cx="826328" cy="306831"/>
          </a:xfrm>
          <a:prstGeom prst="rect">
            <a:avLst/>
          </a:prstGeom>
          <a:solidFill>
            <a:schemeClr val="accent1">
              <a:lumMod val="60000"/>
              <a:lumOff val="40000"/>
            </a:schemeClr>
          </a:solid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dirty="0"/>
          </a:p>
        </p:txBody>
      </p:sp>
      <p:sp>
        <p:nvSpPr>
          <p:cNvPr id="52" name="Rectangle 51">
            <a:extLst>
              <a:ext uri="{FF2B5EF4-FFF2-40B4-BE49-F238E27FC236}">
                <a16:creationId xmlns:a16="http://schemas.microsoft.com/office/drawing/2014/main" id="{22DC38C4-65CE-A1ED-62C1-D9E2B8565927}"/>
              </a:ext>
            </a:extLst>
          </p:cNvPr>
          <p:cNvSpPr/>
          <p:nvPr/>
        </p:nvSpPr>
        <p:spPr>
          <a:xfrm>
            <a:off x="3577652" y="3787951"/>
            <a:ext cx="1732294" cy="315606"/>
          </a:xfrm>
          <a:prstGeom prst="rect">
            <a:avLst/>
          </a:prstGeom>
          <a:no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dirty="0"/>
          </a:p>
        </p:txBody>
      </p:sp>
      <p:sp>
        <p:nvSpPr>
          <p:cNvPr id="55" name="Rectangle 54">
            <a:extLst>
              <a:ext uri="{FF2B5EF4-FFF2-40B4-BE49-F238E27FC236}">
                <a16:creationId xmlns:a16="http://schemas.microsoft.com/office/drawing/2014/main" id="{85E9EA68-22EB-4A79-5138-FBA6C24EE739}"/>
              </a:ext>
            </a:extLst>
          </p:cNvPr>
          <p:cNvSpPr/>
          <p:nvPr/>
        </p:nvSpPr>
        <p:spPr>
          <a:xfrm>
            <a:off x="5806406" y="3781867"/>
            <a:ext cx="1732294" cy="315606"/>
          </a:xfrm>
          <a:prstGeom prst="rect">
            <a:avLst/>
          </a:prstGeom>
          <a:no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dirty="0"/>
          </a:p>
        </p:txBody>
      </p:sp>
      <p:sp>
        <p:nvSpPr>
          <p:cNvPr id="58" name="Rectangle 57">
            <a:extLst>
              <a:ext uri="{FF2B5EF4-FFF2-40B4-BE49-F238E27FC236}">
                <a16:creationId xmlns:a16="http://schemas.microsoft.com/office/drawing/2014/main" id="{491E3630-4F11-5E4C-CF1F-4630F206970F}"/>
              </a:ext>
            </a:extLst>
          </p:cNvPr>
          <p:cNvSpPr/>
          <p:nvPr/>
        </p:nvSpPr>
        <p:spPr>
          <a:xfrm>
            <a:off x="8072784" y="3781867"/>
            <a:ext cx="1732294" cy="315606"/>
          </a:xfrm>
          <a:prstGeom prst="rect">
            <a:avLst/>
          </a:prstGeom>
          <a:no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dirty="0"/>
          </a:p>
        </p:txBody>
      </p:sp>
      <p:sp>
        <p:nvSpPr>
          <p:cNvPr id="61" name="Rectangle 60">
            <a:extLst>
              <a:ext uri="{FF2B5EF4-FFF2-40B4-BE49-F238E27FC236}">
                <a16:creationId xmlns:a16="http://schemas.microsoft.com/office/drawing/2014/main" id="{98516EAD-B4C6-695D-5C05-AD6F90473C24}"/>
              </a:ext>
            </a:extLst>
          </p:cNvPr>
          <p:cNvSpPr/>
          <p:nvPr/>
        </p:nvSpPr>
        <p:spPr>
          <a:xfrm>
            <a:off x="10294329" y="3786502"/>
            <a:ext cx="1732294" cy="315606"/>
          </a:xfrm>
          <a:prstGeom prst="rect">
            <a:avLst/>
          </a:prstGeom>
          <a:no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dirty="0"/>
          </a:p>
        </p:txBody>
      </p:sp>
      <p:sp>
        <p:nvSpPr>
          <p:cNvPr id="74" name="TextBox 73">
            <a:extLst>
              <a:ext uri="{FF2B5EF4-FFF2-40B4-BE49-F238E27FC236}">
                <a16:creationId xmlns:a16="http://schemas.microsoft.com/office/drawing/2014/main" id="{11D826C0-F2FC-3E05-E786-801AC8391C87}"/>
              </a:ext>
            </a:extLst>
          </p:cNvPr>
          <p:cNvSpPr txBox="1"/>
          <p:nvPr/>
        </p:nvSpPr>
        <p:spPr>
          <a:xfrm>
            <a:off x="3962237" y="3801946"/>
            <a:ext cx="858642" cy="261610"/>
          </a:xfrm>
          <a:prstGeom prst="rect">
            <a:avLst/>
          </a:prstGeom>
          <a:noFill/>
        </p:spPr>
        <p:txBody>
          <a:bodyPr wrap="square" rtlCol="0">
            <a:spAutoFit/>
          </a:bodyPr>
          <a:lstStyle/>
          <a:p>
            <a:r>
              <a:rPr lang="en-IE" sz="1100" b="1" dirty="0"/>
              <a:t>BEB range</a:t>
            </a:r>
          </a:p>
        </p:txBody>
      </p:sp>
      <p:sp>
        <p:nvSpPr>
          <p:cNvPr id="75" name="TextBox 74">
            <a:extLst>
              <a:ext uri="{FF2B5EF4-FFF2-40B4-BE49-F238E27FC236}">
                <a16:creationId xmlns:a16="http://schemas.microsoft.com/office/drawing/2014/main" id="{3CA2442B-89EF-105D-05FD-99FE19E77513}"/>
              </a:ext>
            </a:extLst>
          </p:cNvPr>
          <p:cNvSpPr txBox="1"/>
          <p:nvPr/>
        </p:nvSpPr>
        <p:spPr>
          <a:xfrm>
            <a:off x="10705044" y="3808864"/>
            <a:ext cx="858642" cy="261610"/>
          </a:xfrm>
          <a:prstGeom prst="rect">
            <a:avLst/>
          </a:prstGeom>
          <a:noFill/>
        </p:spPr>
        <p:txBody>
          <a:bodyPr wrap="square" rtlCol="0">
            <a:spAutoFit/>
          </a:bodyPr>
          <a:lstStyle/>
          <a:p>
            <a:r>
              <a:rPr lang="en-IE" sz="1100" b="1" dirty="0"/>
              <a:t>BEB range</a:t>
            </a:r>
          </a:p>
        </p:txBody>
      </p:sp>
      <p:sp>
        <p:nvSpPr>
          <p:cNvPr id="76" name="TextBox 75">
            <a:extLst>
              <a:ext uri="{FF2B5EF4-FFF2-40B4-BE49-F238E27FC236}">
                <a16:creationId xmlns:a16="http://schemas.microsoft.com/office/drawing/2014/main" id="{713EB019-8153-AEEC-2118-5D51AE9F6EBD}"/>
              </a:ext>
            </a:extLst>
          </p:cNvPr>
          <p:cNvSpPr txBox="1"/>
          <p:nvPr/>
        </p:nvSpPr>
        <p:spPr>
          <a:xfrm>
            <a:off x="6263141" y="3802161"/>
            <a:ext cx="858642" cy="261610"/>
          </a:xfrm>
          <a:prstGeom prst="rect">
            <a:avLst/>
          </a:prstGeom>
          <a:noFill/>
        </p:spPr>
        <p:txBody>
          <a:bodyPr wrap="square" rtlCol="0">
            <a:spAutoFit/>
          </a:bodyPr>
          <a:lstStyle/>
          <a:p>
            <a:r>
              <a:rPr lang="en-IE" sz="1100" b="1" dirty="0"/>
              <a:t>BEB range</a:t>
            </a:r>
          </a:p>
        </p:txBody>
      </p:sp>
      <p:sp>
        <p:nvSpPr>
          <p:cNvPr id="77" name="TextBox 76">
            <a:extLst>
              <a:ext uri="{FF2B5EF4-FFF2-40B4-BE49-F238E27FC236}">
                <a16:creationId xmlns:a16="http://schemas.microsoft.com/office/drawing/2014/main" id="{723BC219-6FF0-B30C-5294-23BE29156AA5}"/>
              </a:ext>
            </a:extLst>
          </p:cNvPr>
          <p:cNvSpPr txBox="1"/>
          <p:nvPr/>
        </p:nvSpPr>
        <p:spPr>
          <a:xfrm>
            <a:off x="8493526" y="3791227"/>
            <a:ext cx="858642" cy="261610"/>
          </a:xfrm>
          <a:prstGeom prst="rect">
            <a:avLst/>
          </a:prstGeom>
          <a:noFill/>
        </p:spPr>
        <p:txBody>
          <a:bodyPr wrap="square" rtlCol="0">
            <a:spAutoFit/>
          </a:bodyPr>
          <a:lstStyle/>
          <a:p>
            <a:r>
              <a:rPr lang="en-IE" sz="1100" b="1" dirty="0"/>
              <a:t>BEB range</a:t>
            </a:r>
          </a:p>
        </p:txBody>
      </p:sp>
      <p:sp>
        <p:nvSpPr>
          <p:cNvPr id="78" name="Oval 77">
            <a:extLst>
              <a:ext uri="{FF2B5EF4-FFF2-40B4-BE49-F238E27FC236}">
                <a16:creationId xmlns:a16="http://schemas.microsoft.com/office/drawing/2014/main" id="{755F6264-3D94-3CBE-57BC-50BD824D523D}"/>
              </a:ext>
            </a:extLst>
          </p:cNvPr>
          <p:cNvSpPr/>
          <p:nvPr/>
        </p:nvSpPr>
        <p:spPr>
          <a:xfrm>
            <a:off x="99588" y="907506"/>
            <a:ext cx="306134" cy="307777"/>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E" sz="1400" dirty="0">
                <a:solidFill>
                  <a:schemeClr val="tx1"/>
                </a:solidFill>
              </a:rPr>
              <a:t>1</a:t>
            </a:r>
          </a:p>
        </p:txBody>
      </p:sp>
      <p:grpSp>
        <p:nvGrpSpPr>
          <p:cNvPr id="1027" name="Group 1026">
            <a:extLst>
              <a:ext uri="{FF2B5EF4-FFF2-40B4-BE49-F238E27FC236}">
                <a16:creationId xmlns:a16="http://schemas.microsoft.com/office/drawing/2014/main" id="{941C9563-3171-7284-D273-4B0D951F3B81}"/>
              </a:ext>
            </a:extLst>
          </p:cNvPr>
          <p:cNvGrpSpPr/>
          <p:nvPr/>
        </p:nvGrpSpPr>
        <p:grpSpPr>
          <a:xfrm>
            <a:off x="99588" y="2098795"/>
            <a:ext cx="4392855" cy="325878"/>
            <a:chOff x="99588" y="2098795"/>
            <a:chExt cx="4392855" cy="325878"/>
          </a:xfrm>
        </p:grpSpPr>
        <p:sp>
          <p:nvSpPr>
            <p:cNvPr id="62" name="TextBox 61">
              <a:extLst>
                <a:ext uri="{FF2B5EF4-FFF2-40B4-BE49-F238E27FC236}">
                  <a16:creationId xmlns:a16="http://schemas.microsoft.com/office/drawing/2014/main" id="{7BC3AE1D-D1E7-FE82-F5C5-C9708D7C2EF0}"/>
                </a:ext>
              </a:extLst>
            </p:cNvPr>
            <p:cNvSpPr txBox="1"/>
            <p:nvPr/>
          </p:nvSpPr>
          <p:spPr>
            <a:xfrm>
              <a:off x="521386" y="2116896"/>
              <a:ext cx="3971057" cy="307777"/>
            </a:xfrm>
            <a:prstGeom prst="rect">
              <a:avLst/>
            </a:prstGeom>
            <a:noFill/>
          </p:spPr>
          <p:txBody>
            <a:bodyPr wrap="square" rtlCol="0">
              <a:spAutoFit/>
            </a:bodyPr>
            <a:lstStyle/>
            <a:p>
              <a:r>
                <a:rPr lang="en-IE" sz="1400" b="1" i="1" dirty="0"/>
                <a:t>Buses can be input into four ‘hilliness’ categories:</a:t>
              </a:r>
            </a:p>
          </p:txBody>
        </p:sp>
        <p:sp>
          <p:nvSpPr>
            <p:cNvPr id="79" name="Oval 78">
              <a:extLst>
                <a:ext uri="{FF2B5EF4-FFF2-40B4-BE49-F238E27FC236}">
                  <a16:creationId xmlns:a16="http://schemas.microsoft.com/office/drawing/2014/main" id="{E93B3FA0-09E1-E988-14FF-B0ED5EDFC008}"/>
                </a:ext>
              </a:extLst>
            </p:cNvPr>
            <p:cNvSpPr/>
            <p:nvPr/>
          </p:nvSpPr>
          <p:spPr>
            <a:xfrm>
              <a:off x="99588" y="2098795"/>
              <a:ext cx="306134" cy="307777"/>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E" sz="1400" dirty="0">
                  <a:solidFill>
                    <a:schemeClr val="tx1"/>
                  </a:solidFill>
                </a:rPr>
                <a:t>2</a:t>
              </a:r>
            </a:p>
          </p:txBody>
        </p:sp>
        <p:cxnSp>
          <p:nvCxnSpPr>
            <p:cNvPr id="83" name="Straight Connector 82">
              <a:extLst>
                <a:ext uri="{FF2B5EF4-FFF2-40B4-BE49-F238E27FC236}">
                  <a16:creationId xmlns:a16="http://schemas.microsoft.com/office/drawing/2014/main" id="{132991BE-C315-8EFB-5042-970FF1975ADF}"/>
                </a:ext>
              </a:extLst>
            </p:cNvPr>
            <p:cNvCxnSpPr>
              <a:cxnSpLocks/>
            </p:cNvCxnSpPr>
            <p:nvPr/>
          </p:nvCxnSpPr>
          <p:spPr>
            <a:xfrm>
              <a:off x="656512" y="2406572"/>
              <a:ext cx="3835931" cy="0"/>
            </a:xfrm>
            <a:prstGeom prst="line">
              <a:avLst/>
            </a:prstGeom>
          </p:spPr>
          <p:style>
            <a:lnRef idx="1">
              <a:schemeClr val="accent1"/>
            </a:lnRef>
            <a:fillRef idx="0">
              <a:schemeClr val="accent1"/>
            </a:fillRef>
            <a:effectRef idx="0">
              <a:schemeClr val="accent1"/>
            </a:effectRef>
            <a:fontRef idx="minor">
              <a:schemeClr val="tx1"/>
            </a:fontRef>
          </p:style>
        </p:cxnSp>
      </p:grpSp>
      <p:sp>
        <p:nvSpPr>
          <p:cNvPr id="84" name="Oval 83">
            <a:extLst>
              <a:ext uri="{FF2B5EF4-FFF2-40B4-BE49-F238E27FC236}">
                <a16:creationId xmlns:a16="http://schemas.microsoft.com/office/drawing/2014/main" id="{E3A4C25A-2A11-8C26-24A5-8E7016FE0E75}"/>
              </a:ext>
            </a:extLst>
          </p:cNvPr>
          <p:cNvSpPr/>
          <p:nvPr/>
        </p:nvSpPr>
        <p:spPr>
          <a:xfrm>
            <a:off x="99588" y="4777167"/>
            <a:ext cx="306134" cy="307777"/>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E" sz="1400" dirty="0">
                <a:solidFill>
                  <a:schemeClr val="tx1"/>
                </a:solidFill>
              </a:rPr>
              <a:t>3</a:t>
            </a:r>
          </a:p>
        </p:txBody>
      </p:sp>
      <p:sp>
        <p:nvSpPr>
          <p:cNvPr id="85" name="TextBox 84">
            <a:extLst>
              <a:ext uri="{FF2B5EF4-FFF2-40B4-BE49-F238E27FC236}">
                <a16:creationId xmlns:a16="http://schemas.microsoft.com/office/drawing/2014/main" id="{1F7880D3-F21B-BF75-6C7E-DC2424CCA039}"/>
              </a:ext>
            </a:extLst>
          </p:cNvPr>
          <p:cNvSpPr txBox="1"/>
          <p:nvPr/>
        </p:nvSpPr>
        <p:spPr>
          <a:xfrm>
            <a:off x="689343" y="4786811"/>
            <a:ext cx="2612140" cy="523220"/>
          </a:xfrm>
          <a:prstGeom prst="rect">
            <a:avLst/>
          </a:prstGeom>
          <a:noFill/>
        </p:spPr>
        <p:txBody>
          <a:bodyPr wrap="square" rtlCol="0">
            <a:spAutoFit/>
          </a:bodyPr>
          <a:lstStyle/>
          <a:p>
            <a:pPr marL="285750" indent="-285750">
              <a:buFont typeface="Arial" panose="020B0604020202020204" pitchFamily="34" charset="0"/>
              <a:buChar char="•"/>
            </a:pPr>
            <a:r>
              <a:rPr lang="en-IE" sz="1400" dirty="0"/>
              <a:t>Economic inputs: price of electricity, diesel, hydrogen</a:t>
            </a:r>
          </a:p>
        </p:txBody>
      </p:sp>
      <p:sp>
        <p:nvSpPr>
          <p:cNvPr id="90" name="Rectangle 89">
            <a:extLst>
              <a:ext uri="{FF2B5EF4-FFF2-40B4-BE49-F238E27FC236}">
                <a16:creationId xmlns:a16="http://schemas.microsoft.com/office/drawing/2014/main" id="{D7D3D351-B8C8-331A-F184-2B08094092B1}"/>
              </a:ext>
            </a:extLst>
          </p:cNvPr>
          <p:cNvSpPr/>
          <p:nvPr/>
        </p:nvSpPr>
        <p:spPr>
          <a:xfrm>
            <a:off x="6766342" y="765208"/>
            <a:ext cx="4283219" cy="91569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92" name="TextBox 91">
            <a:extLst>
              <a:ext uri="{FF2B5EF4-FFF2-40B4-BE49-F238E27FC236}">
                <a16:creationId xmlns:a16="http://schemas.microsoft.com/office/drawing/2014/main" id="{2339F227-D0E6-3BDA-3FEC-6660FC4ADCE0}"/>
              </a:ext>
            </a:extLst>
          </p:cNvPr>
          <p:cNvSpPr txBox="1"/>
          <p:nvPr/>
        </p:nvSpPr>
        <p:spPr>
          <a:xfrm>
            <a:off x="4142572" y="4984405"/>
            <a:ext cx="5599622" cy="830997"/>
          </a:xfrm>
          <a:prstGeom prst="rect">
            <a:avLst/>
          </a:prstGeom>
          <a:noFill/>
        </p:spPr>
        <p:txBody>
          <a:bodyPr wrap="square" rtlCol="0">
            <a:spAutoFit/>
          </a:bodyPr>
          <a:lstStyle/>
          <a:p>
            <a:r>
              <a:rPr lang="en-IE" sz="1600" b="1" i="1" dirty="0">
                <a:highlight>
                  <a:srgbClr val="FFFF00"/>
                </a:highlight>
              </a:rPr>
              <a:t>This input process circumvents the need for complex drive cycle inputs, while still capturing the essential fleet data required to compare &amp; combine BEBs &amp; FCEBs in a mixed fleet </a:t>
            </a:r>
          </a:p>
        </p:txBody>
      </p:sp>
      <p:grpSp>
        <p:nvGrpSpPr>
          <p:cNvPr id="1029" name="Group 1028">
            <a:extLst>
              <a:ext uri="{FF2B5EF4-FFF2-40B4-BE49-F238E27FC236}">
                <a16:creationId xmlns:a16="http://schemas.microsoft.com/office/drawing/2014/main" id="{A29DAED9-7682-2C5C-2847-7DB94F28D238}"/>
              </a:ext>
            </a:extLst>
          </p:cNvPr>
          <p:cNvGrpSpPr/>
          <p:nvPr/>
        </p:nvGrpSpPr>
        <p:grpSpPr>
          <a:xfrm>
            <a:off x="260587" y="2779095"/>
            <a:ext cx="3181235" cy="1384995"/>
            <a:chOff x="260587" y="2779095"/>
            <a:chExt cx="3181235" cy="1384995"/>
          </a:xfrm>
        </p:grpSpPr>
        <p:sp>
          <p:nvSpPr>
            <p:cNvPr id="91" name="TextBox 90">
              <a:extLst>
                <a:ext uri="{FF2B5EF4-FFF2-40B4-BE49-F238E27FC236}">
                  <a16:creationId xmlns:a16="http://schemas.microsoft.com/office/drawing/2014/main" id="{A63C9236-52E3-1116-A826-9E68CAB71B89}"/>
                </a:ext>
              </a:extLst>
            </p:cNvPr>
            <p:cNvSpPr txBox="1"/>
            <p:nvPr/>
          </p:nvSpPr>
          <p:spPr>
            <a:xfrm>
              <a:off x="260587" y="2779095"/>
              <a:ext cx="3181235" cy="1384995"/>
            </a:xfrm>
            <a:prstGeom prst="rect">
              <a:avLst/>
            </a:prstGeom>
            <a:noFill/>
          </p:spPr>
          <p:txBody>
            <a:bodyPr wrap="square" rtlCol="0">
              <a:spAutoFit/>
            </a:bodyPr>
            <a:lstStyle/>
            <a:p>
              <a:pPr marL="285750" indent="-285750">
                <a:buFont typeface="Arial" panose="020B0604020202020204" pitchFamily="34" charset="0"/>
                <a:buChar char="•"/>
              </a:pPr>
              <a:r>
                <a:rPr lang="en-IE" sz="1200" dirty="0"/>
                <a:t>Three bus sizes can be input:</a:t>
              </a:r>
            </a:p>
            <a:p>
              <a:pPr marL="285750" indent="-285750">
                <a:buFont typeface="Arial" panose="020B0604020202020204" pitchFamily="34" charset="0"/>
                <a:buChar char="•"/>
              </a:pPr>
              <a:endParaRPr lang="en-IE" sz="1200" dirty="0"/>
            </a:p>
            <a:p>
              <a:pPr marL="285750" indent="-285750">
                <a:buFont typeface="Arial" panose="020B0604020202020204" pitchFamily="34" charset="0"/>
                <a:buChar char="•"/>
              </a:pPr>
              <a:endParaRPr lang="en-IE" sz="1200" dirty="0"/>
            </a:p>
            <a:p>
              <a:pPr marL="285750" indent="-285750">
                <a:buFont typeface="Arial" panose="020B0604020202020204" pitchFamily="34" charset="0"/>
                <a:buChar char="•"/>
              </a:pPr>
              <a:endParaRPr lang="en-IE" sz="1200" dirty="0"/>
            </a:p>
            <a:p>
              <a:pPr marL="285750" indent="-285750">
                <a:buFont typeface="Arial" panose="020B0604020202020204" pitchFamily="34" charset="0"/>
                <a:buChar char="•"/>
              </a:pPr>
              <a:r>
                <a:rPr lang="en-IE" sz="1200" dirty="0"/>
                <a:t> Input </a:t>
              </a:r>
              <a:r>
                <a:rPr lang="en-IE" sz="1200" b="1" dirty="0"/>
                <a:t>number of buses </a:t>
              </a:r>
              <a:r>
                <a:rPr lang="en-IE" sz="1200" dirty="0"/>
                <a:t>below BEB range, and an </a:t>
              </a:r>
              <a:r>
                <a:rPr lang="en-IE" sz="1200" b="1" dirty="0"/>
                <a:t>average daily distance</a:t>
              </a:r>
              <a:r>
                <a:rPr lang="en-IE" sz="1200" dirty="0"/>
                <a:t>.</a:t>
              </a:r>
            </a:p>
            <a:p>
              <a:pPr marL="285750" indent="-285750">
                <a:buFont typeface="Arial" panose="020B0604020202020204" pitchFamily="34" charset="0"/>
                <a:buChar char="•"/>
              </a:pPr>
              <a:r>
                <a:rPr lang="en-IE" sz="1200" dirty="0"/>
                <a:t>Repeat for buses below range of BEB</a:t>
              </a:r>
            </a:p>
          </p:txBody>
        </p:sp>
        <p:grpSp>
          <p:nvGrpSpPr>
            <p:cNvPr id="101" name="Group 100">
              <a:extLst>
                <a:ext uri="{FF2B5EF4-FFF2-40B4-BE49-F238E27FC236}">
                  <a16:creationId xmlns:a16="http://schemas.microsoft.com/office/drawing/2014/main" id="{4C1A920E-371A-1C46-E0C2-DF26C2EACD16}"/>
                </a:ext>
              </a:extLst>
            </p:cNvPr>
            <p:cNvGrpSpPr/>
            <p:nvPr/>
          </p:nvGrpSpPr>
          <p:grpSpPr>
            <a:xfrm>
              <a:off x="643209" y="3087525"/>
              <a:ext cx="2269447" cy="367919"/>
              <a:chOff x="120596" y="3094105"/>
              <a:chExt cx="2269447" cy="367919"/>
            </a:xfrm>
          </p:grpSpPr>
          <p:pic>
            <p:nvPicPr>
              <p:cNvPr id="1026" name="Picture 2" descr="Double decker bus - Free transport icons">
                <a:extLst>
                  <a:ext uri="{FF2B5EF4-FFF2-40B4-BE49-F238E27FC236}">
                    <a16:creationId xmlns:a16="http://schemas.microsoft.com/office/drawing/2014/main" id="{47109FE2-83BE-957F-1380-C84D8639F93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flipH="1">
                <a:off x="713847" y="3094105"/>
                <a:ext cx="373813" cy="343881"/>
              </a:xfrm>
              <a:prstGeom prst="rect">
                <a:avLst/>
              </a:prstGeom>
              <a:noFill/>
              <a:extLst>
                <a:ext uri="{909E8E84-426E-40DD-AFC4-6F175D3DCCD1}">
                  <a14:hiddenFill xmlns:a14="http://schemas.microsoft.com/office/drawing/2010/main">
                    <a:solidFill>
                      <a:srgbClr val="FFFFFF"/>
                    </a:solidFill>
                  </a14:hiddenFill>
                </a:ext>
              </a:extLst>
            </p:spPr>
          </p:pic>
          <p:pic>
            <p:nvPicPr>
              <p:cNvPr id="93" name="Graphic 92" descr="Bus with solid fill">
                <a:extLst>
                  <a:ext uri="{FF2B5EF4-FFF2-40B4-BE49-F238E27FC236}">
                    <a16:creationId xmlns:a16="http://schemas.microsoft.com/office/drawing/2014/main" id="{784A0554-D9B8-04E7-7DA2-8B540E650388}"/>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226577" y="3118143"/>
                <a:ext cx="363663" cy="343881"/>
              </a:xfrm>
              <a:prstGeom prst="rect">
                <a:avLst/>
              </a:prstGeom>
            </p:spPr>
          </p:pic>
          <p:pic>
            <p:nvPicPr>
              <p:cNvPr id="95" name="Picture 94">
                <a:extLst>
                  <a:ext uri="{FF2B5EF4-FFF2-40B4-BE49-F238E27FC236}">
                    <a16:creationId xmlns:a16="http://schemas.microsoft.com/office/drawing/2014/main" id="{3361978B-0830-2C21-2994-FBA86BB537D8}"/>
                  </a:ext>
                </a:extLst>
              </p:cNvPr>
              <p:cNvPicPr>
                <a:picLocks noChangeAspect="1"/>
              </p:cNvPicPr>
              <p:nvPr/>
            </p:nvPicPr>
            <p:blipFill>
              <a:blip r:embed="rId6"/>
              <a:stretch>
                <a:fillRect/>
              </a:stretch>
            </p:blipFill>
            <p:spPr>
              <a:xfrm>
                <a:off x="1231463" y="3155684"/>
                <a:ext cx="1083697" cy="236370"/>
              </a:xfrm>
              <a:prstGeom prst="rect">
                <a:avLst/>
              </a:prstGeom>
            </p:spPr>
          </p:pic>
          <p:cxnSp>
            <p:nvCxnSpPr>
              <p:cNvPr id="96" name="Straight Connector 95">
                <a:extLst>
                  <a:ext uri="{FF2B5EF4-FFF2-40B4-BE49-F238E27FC236}">
                    <a16:creationId xmlns:a16="http://schemas.microsoft.com/office/drawing/2014/main" id="{BD1160B0-196A-E546-9348-A273893AD1D7}"/>
                  </a:ext>
                </a:extLst>
              </p:cNvPr>
              <p:cNvCxnSpPr>
                <a:cxnSpLocks/>
              </p:cNvCxnSpPr>
              <p:nvPr/>
            </p:nvCxnSpPr>
            <p:spPr>
              <a:xfrm>
                <a:off x="120596" y="3392045"/>
                <a:ext cx="2269447" cy="670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grpSp>
      <p:grpSp>
        <p:nvGrpSpPr>
          <p:cNvPr id="1031" name="Group 1030">
            <a:extLst>
              <a:ext uri="{FF2B5EF4-FFF2-40B4-BE49-F238E27FC236}">
                <a16:creationId xmlns:a16="http://schemas.microsoft.com/office/drawing/2014/main" id="{8520E656-A6AE-040E-870F-2722D75B10B0}"/>
              </a:ext>
            </a:extLst>
          </p:cNvPr>
          <p:cNvGrpSpPr/>
          <p:nvPr/>
        </p:nvGrpSpPr>
        <p:grpSpPr>
          <a:xfrm>
            <a:off x="4597739" y="3252847"/>
            <a:ext cx="888300" cy="438399"/>
            <a:chOff x="4582844" y="2863025"/>
            <a:chExt cx="888300" cy="438399"/>
          </a:xfrm>
        </p:grpSpPr>
        <p:pic>
          <p:nvPicPr>
            <p:cNvPr id="106" name="Picture 2" descr="Double decker bus - Free transport icons">
              <a:extLst>
                <a:ext uri="{FF2B5EF4-FFF2-40B4-BE49-F238E27FC236}">
                  <a16:creationId xmlns:a16="http://schemas.microsoft.com/office/drawing/2014/main" id="{E42897F2-CBDE-61F6-252F-23C3FDFBBCB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flipH="1">
              <a:off x="4718923" y="3054560"/>
              <a:ext cx="252528" cy="232308"/>
            </a:xfrm>
            <a:prstGeom prst="rect">
              <a:avLst/>
            </a:prstGeom>
            <a:noFill/>
            <a:extLst>
              <a:ext uri="{909E8E84-426E-40DD-AFC4-6F175D3DCCD1}">
                <a14:hiddenFill xmlns:a14="http://schemas.microsoft.com/office/drawing/2010/main">
                  <a:solidFill>
                    <a:srgbClr val="FFFFFF"/>
                  </a:solidFill>
                </a14:hiddenFill>
              </a:ext>
            </a:extLst>
          </p:spPr>
        </p:pic>
        <p:pic>
          <p:nvPicPr>
            <p:cNvPr id="108" name="Picture 2" descr="Double decker bus - Free transport icons">
              <a:extLst>
                <a:ext uri="{FF2B5EF4-FFF2-40B4-BE49-F238E27FC236}">
                  <a16:creationId xmlns:a16="http://schemas.microsoft.com/office/drawing/2014/main" id="{B669AA70-D3B7-468A-11F5-3A1376484F0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flipH="1">
              <a:off x="5040684" y="3069116"/>
              <a:ext cx="252528" cy="232308"/>
            </a:xfrm>
            <a:prstGeom prst="rect">
              <a:avLst/>
            </a:prstGeom>
            <a:noFill/>
            <a:extLst>
              <a:ext uri="{909E8E84-426E-40DD-AFC4-6F175D3DCCD1}">
                <a14:hiddenFill xmlns:a14="http://schemas.microsoft.com/office/drawing/2010/main">
                  <a:solidFill>
                    <a:srgbClr val="FFFFFF"/>
                  </a:solidFill>
                </a14:hiddenFill>
              </a:ext>
            </a:extLst>
          </p:spPr>
        </p:pic>
        <p:sp>
          <p:nvSpPr>
            <p:cNvPr id="111" name="TextBox 110">
              <a:extLst>
                <a:ext uri="{FF2B5EF4-FFF2-40B4-BE49-F238E27FC236}">
                  <a16:creationId xmlns:a16="http://schemas.microsoft.com/office/drawing/2014/main" id="{BDA45093-9446-6BC6-ADBE-2EF8AB5E47C2}"/>
                </a:ext>
              </a:extLst>
            </p:cNvPr>
            <p:cNvSpPr txBox="1"/>
            <p:nvPr/>
          </p:nvSpPr>
          <p:spPr>
            <a:xfrm>
              <a:off x="4582844" y="2863025"/>
              <a:ext cx="888300" cy="261610"/>
            </a:xfrm>
            <a:prstGeom prst="rect">
              <a:avLst/>
            </a:prstGeom>
            <a:noFill/>
          </p:spPr>
          <p:txBody>
            <a:bodyPr wrap="square">
              <a:spAutoFit/>
            </a:bodyPr>
            <a:lstStyle/>
            <a:p>
              <a:r>
                <a:rPr lang="en-IE" sz="1050" dirty="0"/>
                <a:t>270 km/day</a:t>
              </a:r>
            </a:p>
          </p:txBody>
        </p:sp>
      </p:grpSp>
      <p:grpSp>
        <p:nvGrpSpPr>
          <p:cNvPr id="1030" name="Group 1029">
            <a:extLst>
              <a:ext uri="{FF2B5EF4-FFF2-40B4-BE49-F238E27FC236}">
                <a16:creationId xmlns:a16="http://schemas.microsoft.com/office/drawing/2014/main" id="{5C34032C-930E-94F6-4450-9AAA85E946C0}"/>
              </a:ext>
            </a:extLst>
          </p:cNvPr>
          <p:cNvGrpSpPr/>
          <p:nvPr/>
        </p:nvGrpSpPr>
        <p:grpSpPr>
          <a:xfrm>
            <a:off x="3520292" y="3160049"/>
            <a:ext cx="888300" cy="614493"/>
            <a:chOff x="3505397" y="2770227"/>
            <a:chExt cx="888300" cy="614493"/>
          </a:xfrm>
        </p:grpSpPr>
        <p:pic>
          <p:nvPicPr>
            <p:cNvPr id="102" name="Graphic 101" descr="Bus with solid fill">
              <a:extLst>
                <a:ext uri="{FF2B5EF4-FFF2-40B4-BE49-F238E27FC236}">
                  <a16:creationId xmlns:a16="http://schemas.microsoft.com/office/drawing/2014/main" id="{10D81F86-CF5C-3F9E-FFFC-F755503BC2AD}"/>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3633430" y="2936105"/>
              <a:ext cx="258390" cy="244335"/>
            </a:xfrm>
            <a:prstGeom prst="rect">
              <a:avLst/>
            </a:prstGeom>
          </p:spPr>
        </p:pic>
        <p:pic>
          <p:nvPicPr>
            <p:cNvPr id="103" name="Graphic 102" descr="Bus with solid fill">
              <a:extLst>
                <a:ext uri="{FF2B5EF4-FFF2-40B4-BE49-F238E27FC236}">
                  <a16:creationId xmlns:a16="http://schemas.microsoft.com/office/drawing/2014/main" id="{E7AE87F3-C77C-7EC9-056C-D2F2D7FA3419}"/>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3624193" y="3140385"/>
              <a:ext cx="258390" cy="244335"/>
            </a:xfrm>
            <a:prstGeom prst="rect">
              <a:avLst/>
            </a:prstGeom>
          </p:spPr>
        </p:pic>
        <p:pic>
          <p:nvPicPr>
            <p:cNvPr id="104" name="Graphic 103" descr="Bus with solid fill">
              <a:extLst>
                <a:ext uri="{FF2B5EF4-FFF2-40B4-BE49-F238E27FC236}">
                  <a16:creationId xmlns:a16="http://schemas.microsoft.com/office/drawing/2014/main" id="{D078659F-CE0F-410E-BA9F-7F8265D22AD6}"/>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3945954" y="2942864"/>
              <a:ext cx="258390" cy="244335"/>
            </a:xfrm>
            <a:prstGeom prst="rect">
              <a:avLst/>
            </a:prstGeom>
          </p:spPr>
        </p:pic>
        <p:pic>
          <p:nvPicPr>
            <p:cNvPr id="105" name="Graphic 104" descr="Bus with solid fill">
              <a:extLst>
                <a:ext uri="{FF2B5EF4-FFF2-40B4-BE49-F238E27FC236}">
                  <a16:creationId xmlns:a16="http://schemas.microsoft.com/office/drawing/2014/main" id="{014DE39F-4205-6239-074D-CD447C407558}"/>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3937694" y="3140385"/>
              <a:ext cx="258390" cy="244335"/>
            </a:xfrm>
            <a:prstGeom prst="rect">
              <a:avLst/>
            </a:prstGeom>
          </p:spPr>
        </p:pic>
        <p:sp>
          <p:nvSpPr>
            <p:cNvPr id="112" name="TextBox 111">
              <a:extLst>
                <a:ext uri="{FF2B5EF4-FFF2-40B4-BE49-F238E27FC236}">
                  <a16:creationId xmlns:a16="http://schemas.microsoft.com/office/drawing/2014/main" id="{2792DE25-F215-FB25-CD36-0F05584F7B7A}"/>
                </a:ext>
              </a:extLst>
            </p:cNvPr>
            <p:cNvSpPr txBox="1"/>
            <p:nvPr/>
          </p:nvSpPr>
          <p:spPr>
            <a:xfrm>
              <a:off x="3505397" y="2770227"/>
              <a:ext cx="888300" cy="261610"/>
            </a:xfrm>
            <a:prstGeom prst="rect">
              <a:avLst/>
            </a:prstGeom>
            <a:noFill/>
          </p:spPr>
          <p:txBody>
            <a:bodyPr wrap="square">
              <a:spAutoFit/>
            </a:bodyPr>
            <a:lstStyle/>
            <a:p>
              <a:r>
                <a:rPr lang="en-IE" sz="1050" dirty="0"/>
                <a:t>310 km/day</a:t>
              </a:r>
            </a:p>
          </p:txBody>
        </p:sp>
      </p:grpSp>
      <p:grpSp>
        <p:nvGrpSpPr>
          <p:cNvPr id="1032" name="Group 1031">
            <a:extLst>
              <a:ext uri="{FF2B5EF4-FFF2-40B4-BE49-F238E27FC236}">
                <a16:creationId xmlns:a16="http://schemas.microsoft.com/office/drawing/2014/main" id="{92974FF9-3D6F-DFDD-8BD3-DA4CA09DD428}"/>
              </a:ext>
            </a:extLst>
          </p:cNvPr>
          <p:cNvGrpSpPr/>
          <p:nvPr/>
        </p:nvGrpSpPr>
        <p:grpSpPr>
          <a:xfrm>
            <a:off x="3691616" y="4087090"/>
            <a:ext cx="1211260" cy="605848"/>
            <a:chOff x="3676721" y="3697268"/>
            <a:chExt cx="1211260" cy="605848"/>
          </a:xfrm>
        </p:grpSpPr>
        <p:pic>
          <p:nvPicPr>
            <p:cNvPr id="113" name="Graphic 112" descr="Bus with solid fill">
              <a:extLst>
                <a:ext uri="{FF2B5EF4-FFF2-40B4-BE49-F238E27FC236}">
                  <a16:creationId xmlns:a16="http://schemas.microsoft.com/office/drawing/2014/main" id="{9DB488B2-4E26-3F10-735F-FB3D3C1A00B0}"/>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3685958" y="3846047"/>
              <a:ext cx="258390" cy="244335"/>
            </a:xfrm>
            <a:prstGeom prst="rect">
              <a:avLst/>
            </a:prstGeom>
          </p:spPr>
        </p:pic>
        <p:pic>
          <p:nvPicPr>
            <p:cNvPr id="114" name="Graphic 113" descr="Bus with solid fill">
              <a:extLst>
                <a:ext uri="{FF2B5EF4-FFF2-40B4-BE49-F238E27FC236}">
                  <a16:creationId xmlns:a16="http://schemas.microsoft.com/office/drawing/2014/main" id="{873C08DB-7445-BDAE-1014-BAC13DF64A62}"/>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3676721" y="4050327"/>
              <a:ext cx="258390" cy="244335"/>
            </a:xfrm>
            <a:prstGeom prst="rect">
              <a:avLst/>
            </a:prstGeom>
          </p:spPr>
        </p:pic>
        <p:pic>
          <p:nvPicPr>
            <p:cNvPr id="115" name="Graphic 114" descr="Bus with solid fill">
              <a:extLst>
                <a:ext uri="{FF2B5EF4-FFF2-40B4-BE49-F238E27FC236}">
                  <a16:creationId xmlns:a16="http://schemas.microsoft.com/office/drawing/2014/main" id="{D0733DC6-183E-07EF-F7CC-EF7927B7A034}"/>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3998482" y="3852806"/>
              <a:ext cx="258390" cy="244335"/>
            </a:xfrm>
            <a:prstGeom prst="rect">
              <a:avLst/>
            </a:prstGeom>
          </p:spPr>
        </p:pic>
        <p:pic>
          <p:nvPicPr>
            <p:cNvPr id="116" name="Graphic 115" descr="Bus with solid fill">
              <a:extLst>
                <a:ext uri="{FF2B5EF4-FFF2-40B4-BE49-F238E27FC236}">
                  <a16:creationId xmlns:a16="http://schemas.microsoft.com/office/drawing/2014/main" id="{EC99C263-AE90-4A37-AC1C-9557CCEE30E6}"/>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3990222" y="4050327"/>
              <a:ext cx="258390" cy="244335"/>
            </a:xfrm>
            <a:prstGeom prst="rect">
              <a:avLst/>
            </a:prstGeom>
          </p:spPr>
        </p:pic>
        <p:pic>
          <p:nvPicPr>
            <p:cNvPr id="117" name="Graphic 116" descr="Bus with solid fill">
              <a:extLst>
                <a:ext uri="{FF2B5EF4-FFF2-40B4-BE49-F238E27FC236}">
                  <a16:creationId xmlns:a16="http://schemas.microsoft.com/office/drawing/2014/main" id="{D365D54E-ED1E-073D-9589-EB0E04B6EA8F}"/>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4317067" y="3854501"/>
              <a:ext cx="258390" cy="244335"/>
            </a:xfrm>
            <a:prstGeom prst="rect">
              <a:avLst/>
            </a:prstGeom>
          </p:spPr>
        </p:pic>
        <p:pic>
          <p:nvPicPr>
            <p:cNvPr id="118" name="Graphic 117" descr="Bus with solid fill">
              <a:extLst>
                <a:ext uri="{FF2B5EF4-FFF2-40B4-BE49-F238E27FC236}">
                  <a16:creationId xmlns:a16="http://schemas.microsoft.com/office/drawing/2014/main" id="{658FF9BA-5522-18A1-18B9-7D7590E6D120}"/>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4307830" y="4058781"/>
              <a:ext cx="258390" cy="244335"/>
            </a:xfrm>
            <a:prstGeom prst="rect">
              <a:avLst/>
            </a:prstGeom>
          </p:spPr>
        </p:pic>
        <p:pic>
          <p:nvPicPr>
            <p:cNvPr id="119" name="Graphic 118" descr="Bus with solid fill">
              <a:extLst>
                <a:ext uri="{FF2B5EF4-FFF2-40B4-BE49-F238E27FC236}">
                  <a16:creationId xmlns:a16="http://schemas.microsoft.com/office/drawing/2014/main" id="{88952FD6-5972-E887-2D24-FEA2BF4775E4}"/>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4629591" y="3861260"/>
              <a:ext cx="258390" cy="244335"/>
            </a:xfrm>
            <a:prstGeom prst="rect">
              <a:avLst/>
            </a:prstGeom>
          </p:spPr>
        </p:pic>
        <p:pic>
          <p:nvPicPr>
            <p:cNvPr id="120" name="Graphic 119" descr="Bus with solid fill">
              <a:extLst>
                <a:ext uri="{FF2B5EF4-FFF2-40B4-BE49-F238E27FC236}">
                  <a16:creationId xmlns:a16="http://schemas.microsoft.com/office/drawing/2014/main" id="{54B7447A-D665-5CA2-4135-C45D4FD085A0}"/>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4621331" y="4058781"/>
              <a:ext cx="258390" cy="244335"/>
            </a:xfrm>
            <a:prstGeom prst="rect">
              <a:avLst/>
            </a:prstGeom>
          </p:spPr>
        </p:pic>
        <p:sp>
          <p:nvSpPr>
            <p:cNvPr id="121" name="TextBox 120">
              <a:extLst>
                <a:ext uri="{FF2B5EF4-FFF2-40B4-BE49-F238E27FC236}">
                  <a16:creationId xmlns:a16="http://schemas.microsoft.com/office/drawing/2014/main" id="{79FE3D9F-A6E3-C032-7A9D-3396C7D44023}"/>
                </a:ext>
              </a:extLst>
            </p:cNvPr>
            <p:cNvSpPr txBox="1"/>
            <p:nvPr/>
          </p:nvSpPr>
          <p:spPr>
            <a:xfrm>
              <a:off x="3850578" y="3697268"/>
              <a:ext cx="888300" cy="261610"/>
            </a:xfrm>
            <a:prstGeom prst="rect">
              <a:avLst/>
            </a:prstGeom>
            <a:noFill/>
          </p:spPr>
          <p:txBody>
            <a:bodyPr wrap="square">
              <a:spAutoFit/>
            </a:bodyPr>
            <a:lstStyle/>
            <a:p>
              <a:r>
                <a:rPr lang="en-IE" sz="1050" dirty="0"/>
                <a:t>140 km/day</a:t>
              </a:r>
            </a:p>
          </p:txBody>
        </p:sp>
      </p:grpSp>
      <p:grpSp>
        <p:nvGrpSpPr>
          <p:cNvPr id="1033" name="Group 1032">
            <a:extLst>
              <a:ext uri="{FF2B5EF4-FFF2-40B4-BE49-F238E27FC236}">
                <a16:creationId xmlns:a16="http://schemas.microsoft.com/office/drawing/2014/main" id="{190131CD-49EF-C397-D69C-1C189C9104F3}"/>
              </a:ext>
            </a:extLst>
          </p:cNvPr>
          <p:cNvGrpSpPr/>
          <p:nvPr/>
        </p:nvGrpSpPr>
        <p:grpSpPr>
          <a:xfrm>
            <a:off x="8409377" y="3239775"/>
            <a:ext cx="923697" cy="466551"/>
            <a:chOff x="8394482" y="2849953"/>
            <a:chExt cx="923697" cy="466551"/>
          </a:xfrm>
        </p:grpSpPr>
        <p:sp>
          <p:nvSpPr>
            <p:cNvPr id="126" name="TextBox 125">
              <a:extLst>
                <a:ext uri="{FF2B5EF4-FFF2-40B4-BE49-F238E27FC236}">
                  <a16:creationId xmlns:a16="http://schemas.microsoft.com/office/drawing/2014/main" id="{72FDEA8B-4E69-5105-74D8-C2F1544A2589}"/>
                </a:ext>
              </a:extLst>
            </p:cNvPr>
            <p:cNvSpPr txBox="1"/>
            <p:nvPr/>
          </p:nvSpPr>
          <p:spPr>
            <a:xfrm>
              <a:off x="8429879" y="2849953"/>
              <a:ext cx="888300" cy="261610"/>
            </a:xfrm>
            <a:prstGeom prst="rect">
              <a:avLst/>
            </a:prstGeom>
            <a:noFill/>
          </p:spPr>
          <p:txBody>
            <a:bodyPr wrap="square">
              <a:spAutoFit/>
            </a:bodyPr>
            <a:lstStyle/>
            <a:p>
              <a:r>
                <a:rPr lang="en-IE" sz="1050" dirty="0"/>
                <a:t>200 km/day</a:t>
              </a:r>
            </a:p>
          </p:txBody>
        </p:sp>
        <p:pic>
          <p:nvPicPr>
            <p:cNvPr id="127" name="Graphic 126" descr="Bus with solid fill">
              <a:extLst>
                <a:ext uri="{FF2B5EF4-FFF2-40B4-BE49-F238E27FC236}">
                  <a16:creationId xmlns:a16="http://schemas.microsoft.com/office/drawing/2014/main" id="{727D3F2C-5DD1-AA30-7003-E76B310DC0D0}"/>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8394482" y="3072169"/>
              <a:ext cx="258390" cy="244335"/>
            </a:xfrm>
            <a:prstGeom prst="rect">
              <a:avLst/>
            </a:prstGeom>
          </p:spPr>
        </p:pic>
        <p:pic>
          <p:nvPicPr>
            <p:cNvPr id="1024" name="Graphic 1023" descr="Bus with solid fill">
              <a:extLst>
                <a:ext uri="{FF2B5EF4-FFF2-40B4-BE49-F238E27FC236}">
                  <a16:creationId xmlns:a16="http://schemas.microsoft.com/office/drawing/2014/main" id="{F64C8F9F-AB31-8BA2-9162-5C68C3BC9048}"/>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8717760" y="3072169"/>
              <a:ext cx="258390" cy="244335"/>
            </a:xfrm>
            <a:prstGeom prst="rect">
              <a:avLst/>
            </a:prstGeom>
          </p:spPr>
        </p:pic>
        <p:pic>
          <p:nvPicPr>
            <p:cNvPr id="1025" name="Graphic 1024" descr="Bus with solid fill">
              <a:extLst>
                <a:ext uri="{FF2B5EF4-FFF2-40B4-BE49-F238E27FC236}">
                  <a16:creationId xmlns:a16="http://schemas.microsoft.com/office/drawing/2014/main" id="{3C821786-28E0-7A58-0C14-26D60A87163F}"/>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9044473" y="3072168"/>
              <a:ext cx="258390" cy="244335"/>
            </a:xfrm>
            <a:prstGeom prst="rect">
              <a:avLst/>
            </a:prstGeom>
          </p:spPr>
        </p:pic>
      </p:grpSp>
      <p:sp>
        <p:nvSpPr>
          <p:cNvPr id="87" name="Rectangle 86">
            <a:extLst>
              <a:ext uri="{FF2B5EF4-FFF2-40B4-BE49-F238E27FC236}">
                <a16:creationId xmlns:a16="http://schemas.microsoft.com/office/drawing/2014/main" id="{A88F4628-105B-8595-F6F0-4878BB37A603}"/>
              </a:ext>
            </a:extLst>
          </p:cNvPr>
          <p:cNvSpPr/>
          <p:nvPr/>
        </p:nvSpPr>
        <p:spPr>
          <a:xfrm>
            <a:off x="3343459" y="2438666"/>
            <a:ext cx="8787906" cy="263207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dirty="0"/>
          </a:p>
        </p:txBody>
      </p:sp>
      <p:pic>
        <p:nvPicPr>
          <p:cNvPr id="8" name="Picture 7" descr="Map&#10;&#10;Description automatically generated">
            <a:extLst>
              <a:ext uri="{FF2B5EF4-FFF2-40B4-BE49-F238E27FC236}">
                <a16:creationId xmlns:a16="http://schemas.microsoft.com/office/drawing/2014/main" id="{0A6762EC-E5AF-F9A9-2F28-781C20104FD9}"/>
              </a:ext>
            </a:extLst>
          </p:cNvPr>
          <p:cNvPicPr>
            <a:picLocks noChangeAspect="1"/>
          </p:cNvPicPr>
          <p:nvPr/>
        </p:nvPicPr>
        <p:blipFill rotWithShape="1">
          <a:blip r:embed="rId7">
            <a:alphaModFix/>
          </a:blip>
          <a:srcRect r="12581" b="13747"/>
          <a:stretch/>
        </p:blipFill>
        <p:spPr bwMode="auto">
          <a:xfrm>
            <a:off x="2831756" y="767397"/>
            <a:ext cx="839183" cy="927879"/>
          </a:xfrm>
          <a:prstGeom prst="rect">
            <a:avLst/>
          </a:prstGeom>
          <a:ln>
            <a:solidFill>
              <a:schemeClr val="tx1"/>
            </a:solidFill>
          </a:ln>
          <a:extLst>
            <a:ext uri="{53640926-AAD7-44D8-BBD7-CCE9431645EC}">
              <a14:shadowObscured xmlns:a14="http://schemas.microsoft.com/office/drawing/2010/main"/>
            </a:ext>
          </a:extLst>
        </p:spPr>
      </p:pic>
      <p:grpSp>
        <p:nvGrpSpPr>
          <p:cNvPr id="43" name="Group 42">
            <a:extLst>
              <a:ext uri="{FF2B5EF4-FFF2-40B4-BE49-F238E27FC236}">
                <a16:creationId xmlns:a16="http://schemas.microsoft.com/office/drawing/2014/main" id="{EA3EAF7E-B4A1-8F9A-1FAD-817A06813D30}"/>
              </a:ext>
            </a:extLst>
          </p:cNvPr>
          <p:cNvGrpSpPr/>
          <p:nvPr/>
        </p:nvGrpSpPr>
        <p:grpSpPr>
          <a:xfrm>
            <a:off x="3808383" y="739881"/>
            <a:ext cx="2815681" cy="738664"/>
            <a:chOff x="3661767" y="1249880"/>
            <a:chExt cx="2815681" cy="738664"/>
          </a:xfrm>
        </p:grpSpPr>
        <p:sp>
          <p:nvSpPr>
            <p:cNvPr id="38" name="TextBox 37">
              <a:extLst>
                <a:ext uri="{FF2B5EF4-FFF2-40B4-BE49-F238E27FC236}">
                  <a16:creationId xmlns:a16="http://schemas.microsoft.com/office/drawing/2014/main" id="{7554DCD9-21BC-96D5-A6B2-E982BB90E714}"/>
                </a:ext>
              </a:extLst>
            </p:cNvPr>
            <p:cNvSpPr txBox="1"/>
            <p:nvPr/>
          </p:nvSpPr>
          <p:spPr>
            <a:xfrm>
              <a:off x="4287030" y="1249880"/>
              <a:ext cx="2190418" cy="738664"/>
            </a:xfrm>
            <a:prstGeom prst="rect">
              <a:avLst/>
            </a:prstGeom>
            <a:noFill/>
          </p:spPr>
          <p:txBody>
            <a:bodyPr wrap="square" rtlCol="0">
              <a:spAutoFit/>
            </a:bodyPr>
            <a:lstStyle/>
            <a:p>
              <a:r>
                <a:rPr lang="en-IE" sz="1400" dirty="0"/>
                <a:t>Model estimates worst-day energy demand of HVAC systems</a:t>
              </a:r>
            </a:p>
          </p:txBody>
        </p:sp>
        <p:pic>
          <p:nvPicPr>
            <p:cNvPr id="40" name="Graphic 39" descr="High temperature outline">
              <a:extLst>
                <a:ext uri="{FF2B5EF4-FFF2-40B4-BE49-F238E27FC236}">
                  <a16:creationId xmlns:a16="http://schemas.microsoft.com/office/drawing/2014/main" id="{752CD3E0-696C-1F05-1BE0-8BEE30636F38}"/>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3661767" y="1292195"/>
              <a:ext cx="654033" cy="654033"/>
            </a:xfrm>
            <a:prstGeom prst="rect">
              <a:avLst/>
            </a:prstGeom>
          </p:spPr>
        </p:pic>
      </p:grpSp>
      <p:grpSp>
        <p:nvGrpSpPr>
          <p:cNvPr id="22" name="Group 21">
            <a:extLst>
              <a:ext uri="{FF2B5EF4-FFF2-40B4-BE49-F238E27FC236}">
                <a16:creationId xmlns:a16="http://schemas.microsoft.com/office/drawing/2014/main" id="{39714CF5-C6F5-AB2B-62F7-0FD996297F4E}"/>
              </a:ext>
            </a:extLst>
          </p:cNvPr>
          <p:cNvGrpSpPr/>
          <p:nvPr/>
        </p:nvGrpSpPr>
        <p:grpSpPr>
          <a:xfrm>
            <a:off x="6648039" y="509594"/>
            <a:ext cx="3585192" cy="1775163"/>
            <a:chOff x="6529311" y="518447"/>
            <a:chExt cx="3585192" cy="1775163"/>
          </a:xfrm>
        </p:grpSpPr>
        <p:pic>
          <p:nvPicPr>
            <p:cNvPr id="13" name="Picture 12">
              <a:extLst>
                <a:ext uri="{FF2B5EF4-FFF2-40B4-BE49-F238E27FC236}">
                  <a16:creationId xmlns:a16="http://schemas.microsoft.com/office/drawing/2014/main" id="{49D2B9C7-C0D8-CF25-809C-C8B0EA3DFB73}"/>
                </a:ext>
              </a:extLst>
            </p:cNvPr>
            <p:cNvPicPr>
              <a:picLocks noChangeAspect="1"/>
            </p:cNvPicPr>
            <p:nvPr/>
          </p:nvPicPr>
          <p:blipFill>
            <a:blip r:embed="rId10"/>
            <a:stretch>
              <a:fillRect/>
            </a:stretch>
          </p:blipFill>
          <p:spPr>
            <a:xfrm>
              <a:off x="7326563" y="518447"/>
              <a:ext cx="2787940" cy="1775163"/>
            </a:xfrm>
            <a:prstGeom prst="rect">
              <a:avLst/>
            </a:prstGeom>
          </p:spPr>
        </p:pic>
        <p:sp>
          <p:nvSpPr>
            <p:cNvPr id="14" name="Oval 13">
              <a:extLst>
                <a:ext uri="{FF2B5EF4-FFF2-40B4-BE49-F238E27FC236}">
                  <a16:creationId xmlns:a16="http://schemas.microsoft.com/office/drawing/2014/main" id="{6AEFF378-A18F-78FF-FD28-C4B0DA15DBE5}"/>
                </a:ext>
              </a:extLst>
            </p:cNvPr>
            <p:cNvSpPr/>
            <p:nvPr/>
          </p:nvSpPr>
          <p:spPr>
            <a:xfrm>
              <a:off x="7539444" y="868642"/>
              <a:ext cx="329594" cy="307776"/>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dirty="0"/>
            </a:p>
          </p:txBody>
        </p:sp>
        <p:cxnSp>
          <p:nvCxnSpPr>
            <p:cNvPr id="15" name="Straight Arrow Connector 14">
              <a:extLst>
                <a:ext uri="{FF2B5EF4-FFF2-40B4-BE49-F238E27FC236}">
                  <a16:creationId xmlns:a16="http://schemas.microsoft.com/office/drawing/2014/main" id="{1C196CB6-3436-0813-F962-7F030DF800D4}"/>
                </a:ext>
              </a:extLst>
            </p:cNvPr>
            <p:cNvCxnSpPr>
              <a:cxnSpLocks/>
              <a:endCxn id="14" idx="2"/>
            </p:cNvCxnSpPr>
            <p:nvPr/>
          </p:nvCxnSpPr>
          <p:spPr>
            <a:xfrm>
              <a:off x="6529311" y="924892"/>
              <a:ext cx="1010133" cy="97638"/>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grpSp>
      <p:grpSp>
        <p:nvGrpSpPr>
          <p:cNvPr id="28" name="Group 27">
            <a:extLst>
              <a:ext uri="{FF2B5EF4-FFF2-40B4-BE49-F238E27FC236}">
                <a16:creationId xmlns:a16="http://schemas.microsoft.com/office/drawing/2014/main" id="{4C702A0D-4628-08D2-7418-B94219C3E719}"/>
              </a:ext>
            </a:extLst>
          </p:cNvPr>
          <p:cNvGrpSpPr/>
          <p:nvPr/>
        </p:nvGrpSpPr>
        <p:grpSpPr>
          <a:xfrm>
            <a:off x="3860790" y="2788445"/>
            <a:ext cx="7624792" cy="333088"/>
            <a:chOff x="3860790" y="2788445"/>
            <a:chExt cx="7624792" cy="333088"/>
          </a:xfrm>
        </p:grpSpPr>
        <p:pic>
          <p:nvPicPr>
            <p:cNvPr id="24" name="Picture 23">
              <a:extLst>
                <a:ext uri="{FF2B5EF4-FFF2-40B4-BE49-F238E27FC236}">
                  <a16:creationId xmlns:a16="http://schemas.microsoft.com/office/drawing/2014/main" id="{1374519D-20A1-881E-76D4-BCD49F482C7A}"/>
                </a:ext>
              </a:extLst>
            </p:cNvPr>
            <p:cNvPicPr>
              <a:picLocks noChangeAspect="1"/>
            </p:cNvPicPr>
            <p:nvPr/>
          </p:nvPicPr>
          <p:blipFill>
            <a:blip r:embed="rId11"/>
            <a:stretch>
              <a:fillRect/>
            </a:stretch>
          </p:blipFill>
          <p:spPr>
            <a:xfrm>
              <a:off x="3860790" y="3068600"/>
              <a:ext cx="960089" cy="45719"/>
            </a:xfrm>
            <a:prstGeom prst="rect">
              <a:avLst/>
            </a:prstGeom>
          </p:spPr>
        </p:pic>
        <p:pic>
          <p:nvPicPr>
            <p:cNvPr id="25" name="Picture 24">
              <a:extLst>
                <a:ext uri="{FF2B5EF4-FFF2-40B4-BE49-F238E27FC236}">
                  <a16:creationId xmlns:a16="http://schemas.microsoft.com/office/drawing/2014/main" id="{08517476-71E1-C99E-A65C-BB200972D1BF}"/>
                </a:ext>
              </a:extLst>
            </p:cNvPr>
            <p:cNvPicPr>
              <a:picLocks noChangeAspect="1"/>
            </p:cNvPicPr>
            <p:nvPr/>
          </p:nvPicPr>
          <p:blipFill>
            <a:blip r:embed="rId12"/>
            <a:stretch>
              <a:fillRect/>
            </a:stretch>
          </p:blipFill>
          <p:spPr>
            <a:xfrm>
              <a:off x="6165283" y="2996167"/>
              <a:ext cx="872042" cy="115963"/>
            </a:xfrm>
            <a:prstGeom prst="rect">
              <a:avLst/>
            </a:prstGeom>
          </p:spPr>
        </p:pic>
        <p:pic>
          <p:nvPicPr>
            <p:cNvPr id="26" name="Picture 25">
              <a:extLst>
                <a:ext uri="{FF2B5EF4-FFF2-40B4-BE49-F238E27FC236}">
                  <a16:creationId xmlns:a16="http://schemas.microsoft.com/office/drawing/2014/main" id="{D892AD6B-E2B0-BF77-CCD2-29E09C5647A9}"/>
                </a:ext>
              </a:extLst>
            </p:cNvPr>
            <p:cNvPicPr>
              <a:picLocks noChangeAspect="1"/>
            </p:cNvPicPr>
            <p:nvPr/>
          </p:nvPicPr>
          <p:blipFill>
            <a:blip r:embed="rId13"/>
            <a:stretch>
              <a:fillRect/>
            </a:stretch>
          </p:blipFill>
          <p:spPr>
            <a:xfrm>
              <a:off x="8441524" y="2836476"/>
              <a:ext cx="876234" cy="279649"/>
            </a:xfrm>
            <a:prstGeom prst="rect">
              <a:avLst/>
            </a:prstGeom>
          </p:spPr>
        </p:pic>
        <p:pic>
          <p:nvPicPr>
            <p:cNvPr id="27" name="Picture 26">
              <a:extLst>
                <a:ext uri="{FF2B5EF4-FFF2-40B4-BE49-F238E27FC236}">
                  <a16:creationId xmlns:a16="http://schemas.microsoft.com/office/drawing/2014/main" id="{A8AE8425-28F7-E6BD-FE14-59BEBF9EB8DB}"/>
                </a:ext>
              </a:extLst>
            </p:cNvPr>
            <p:cNvPicPr>
              <a:picLocks noChangeAspect="1"/>
            </p:cNvPicPr>
            <p:nvPr/>
          </p:nvPicPr>
          <p:blipFill>
            <a:blip r:embed="rId14"/>
            <a:stretch>
              <a:fillRect/>
            </a:stretch>
          </p:blipFill>
          <p:spPr>
            <a:xfrm>
              <a:off x="10613540" y="2788445"/>
              <a:ext cx="872042" cy="333088"/>
            </a:xfrm>
            <a:prstGeom prst="rect">
              <a:avLst/>
            </a:prstGeom>
          </p:spPr>
        </p:pic>
      </p:grpSp>
      <p:grpSp>
        <p:nvGrpSpPr>
          <p:cNvPr id="20" name="Group 19">
            <a:extLst>
              <a:ext uri="{FF2B5EF4-FFF2-40B4-BE49-F238E27FC236}">
                <a16:creationId xmlns:a16="http://schemas.microsoft.com/office/drawing/2014/main" id="{D7CC8866-79D7-7844-70B1-01908B0F5A75}"/>
              </a:ext>
            </a:extLst>
          </p:cNvPr>
          <p:cNvGrpSpPr/>
          <p:nvPr/>
        </p:nvGrpSpPr>
        <p:grpSpPr>
          <a:xfrm>
            <a:off x="8090705" y="4182727"/>
            <a:ext cx="1714373" cy="535252"/>
            <a:chOff x="8090705" y="4182727"/>
            <a:chExt cx="1714373" cy="535252"/>
          </a:xfrm>
        </p:grpSpPr>
        <p:grpSp>
          <p:nvGrpSpPr>
            <p:cNvPr id="17" name="Group 16">
              <a:extLst>
                <a:ext uri="{FF2B5EF4-FFF2-40B4-BE49-F238E27FC236}">
                  <a16:creationId xmlns:a16="http://schemas.microsoft.com/office/drawing/2014/main" id="{E71E492E-2A8B-20B8-384A-6BDE261DFBBD}"/>
                </a:ext>
              </a:extLst>
            </p:cNvPr>
            <p:cNvGrpSpPr/>
            <p:nvPr/>
          </p:nvGrpSpPr>
          <p:grpSpPr>
            <a:xfrm>
              <a:off x="8090705" y="4182727"/>
              <a:ext cx="751845" cy="535252"/>
              <a:chOff x="8090705" y="4182727"/>
              <a:chExt cx="751845" cy="535252"/>
            </a:xfrm>
          </p:grpSpPr>
          <p:pic>
            <p:nvPicPr>
              <p:cNvPr id="10" name="Picture 9">
                <a:extLst>
                  <a:ext uri="{FF2B5EF4-FFF2-40B4-BE49-F238E27FC236}">
                    <a16:creationId xmlns:a16="http://schemas.microsoft.com/office/drawing/2014/main" id="{3B7A57E2-30EB-266B-3107-BD68E7240012}"/>
                  </a:ext>
                </a:extLst>
              </p:cNvPr>
              <p:cNvPicPr>
                <a:picLocks noChangeAspect="1"/>
              </p:cNvPicPr>
              <p:nvPr/>
            </p:nvPicPr>
            <p:blipFill>
              <a:blip r:embed="rId6"/>
              <a:stretch>
                <a:fillRect/>
              </a:stretch>
            </p:blipFill>
            <p:spPr>
              <a:xfrm>
                <a:off x="8090705" y="4182727"/>
                <a:ext cx="737645" cy="160891"/>
              </a:xfrm>
              <a:prstGeom prst="rect">
                <a:avLst/>
              </a:prstGeom>
            </p:spPr>
          </p:pic>
          <p:pic>
            <p:nvPicPr>
              <p:cNvPr id="11" name="Picture 10">
                <a:extLst>
                  <a:ext uri="{FF2B5EF4-FFF2-40B4-BE49-F238E27FC236}">
                    <a16:creationId xmlns:a16="http://schemas.microsoft.com/office/drawing/2014/main" id="{0CAF43D6-669E-4DF2-7DB9-A1D6E2DF6427}"/>
                  </a:ext>
                </a:extLst>
              </p:cNvPr>
              <p:cNvPicPr>
                <a:picLocks noChangeAspect="1"/>
              </p:cNvPicPr>
              <p:nvPr/>
            </p:nvPicPr>
            <p:blipFill>
              <a:blip r:embed="rId6"/>
              <a:stretch>
                <a:fillRect/>
              </a:stretch>
            </p:blipFill>
            <p:spPr>
              <a:xfrm>
                <a:off x="8104905" y="4379907"/>
                <a:ext cx="737645" cy="160891"/>
              </a:xfrm>
              <a:prstGeom prst="rect">
                <a:avLst/>
              </a:prstGeom>
            </p:spPr>
          </p:pic>
          <p:pic>
            <p:nvPicPr>
              <p:cNvPr id="12" name="Picture 11">
                <a:extLst>
                  <a:ext uri="{FF2B5EF4-FFF2-40B4-BE49-F238E27FC236}">
                    <a16:creationId xmlns:a16="http://schemas.microsoft.com/office/drawing/2014/main" id="{2E8F3D33-84C8-D243-4FE4-E9584A7122E0}"/>
                  </a:ext>
                </a:extLst>
              </p:cNvPr>
              <p:cNvPicPr>
                <a:picLocks noChangeAspect="1"/>
              </p:cNvPicPr>
              <p:nvPr/>
            </p:nvPicPr>
            <p:blipFill>
              <a:blip r:embed="rId6"/>
              <a:stretch>
                <a:fillRect/>
              </a:stretch>
            </p:blipFill>
            <p:spPr>
              <a:xfrm>
                <a:off x="8104905" y="4557088"/>
                <a:ext cx="737645" cy="160891"/>
              </a:xfrm>
              <a:prstGeom prst="rect">
                <a:avLst/>
              </a:prstGeom>
            </p:spPr>
          </p:pic>
        </p:grpSp>
        <p:sp>
          <p:nvSpPr>
            <p:cNvPr id="16" name="TextBox 15">
              <a:extLst>
                <a:ext uri="{FF2B5EF4-FFF2-40B4-BE49-F238E27FC236}">
                  <a16:creationId xmlns:a16="http://schemas.microsoft.com/office/drawing/2014/main" id="{35C21E49-90FA-A66A-12E2-BFB81BF176AD}"/>
                </a:ext>
              </a:extLst>
            </p:cNvPr>
            <p:cNvSpPr txBox="1"/>
            <p:nvPr/>
          </p:nvSpPr>
          <p:spPr>
            <a:xfrm>
              <a:off x="8916778" y="4313712"/>
              <a:ext cx="888300" cy="253916"/>
            </a:xfrm>
            <a:prstGeom prst="rect">
              <a:avLst/>
            </a:prstGeom>
            <a:noFill/>
          </p:spPr>
          <p:txBody>
            <a:bodyPr wrap="square">
              <a:spAutoFit/>
            </a:bodyPr>
            <a:lstStyle/>
            <a:p>
              <a:r>
                <a:rPr lang="en-IE" sz="1050" dirty="0"/>
                <a:t>110 km/day</a:t>
              </a:r>
            </a:p>
          </p:txBody>
        </p:sp>
      </p:grpSp>
    </p:spTree>
    <p:extLst>
      <p:ext uri="{BB962C8B-B14F-4D97-AF65-F5344CB8AC3E}">
        <p14:creationId xmlns:p14="http://schemas.microsoft.com/office/powerpoint/2010/main" val="16582629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nodeType="clickEffect">
                                  <p:stCondLst>
                                    <p:cond delay="0"/>
                                  </p:stCondLst>
                                  <p:childTnLst>
                                    <p:set>
                                      <p:cBhvr>
                                        <p:cTn id="6" dur="1" fill="hold">
                                          <p:stCondLst>
                                            <p:cond delay="0"/>
                                          </p:stCondLst>
                                        </p:cTn>
                                        <p:tgtEl>
                                          <p:spTgt spid="8"/>
                                        </p:tgtEl>
                                        <p:attrNameLst>
                                          <p:attrName>style.visibility</p:attrName>
                                        </p:attrNameLst>
                                      </p:cBhvr>
                                      <p:to>
                                        <p:strVal val="hidden"/>
                                      </p:to>
                                    </p:set>
                                  </p:childTnLst>
                                </p:cTn>
                              </p:par>
                              <p:par>
                                <p:cTn id="7" presetID="10" presetClass="entr" presetSubtype="0" fill="hold" nodeType="withEffect">
                                  <p:stCondLst>
                                    <p:cond delay="0"/>
                                  </p:stCondLst>
                                  <p:childTnLst>
                                    <p:set>
                                      <p:cBhvr>
                                        <p:cTn id="8" dur="1" fill="hold">
                                          <p:stCondLst>
                                            <p:cond delay="0"/>
                                          </p:stCondLst>
                                        </p:cTn>
                                        <p:tgtEl>
                                          <p:spTgt spid="45"/>
                                        </p:tgtEl>
                                        <p:attrNameLst>
                                          <p:attrName>style.visibility</p:attrName>
                                        </p:attrNameLst>
                                      </p:cBhvr>
                                      <p:to>
                                        <p:strVal val="visible"/>
                                      </p:to>
                                    </p:set>
                                    <p:animEffect transition="in" filter="fade">
                                      <p:cBhvr>
                                        <p:cTn id="9" dur="500"/>
                                        <p:tgtEl>
                                          <p:spTgt spid="45"/>
                                        </p:tgtEl>
                                      </p:cBhvr>
                                    </p:animEffect>
                                  </p:childTnLst>
                                </p:cTn>
                              </p:par>
                              <p:par>
                                <p:cTn id="10" presetID="10" presetClass="entr" presetSubtype="0" fill="hold" nodeType="withEffect">
                                  <p:stCondLst>
                                    <p:cond delay="0"/>
                                  </p:stCondLst>
                                  <p:childTnLst>
                                    <p:set>
                                      <p:cBhvr>
                                        <p:cTn id="11" dur="1" fill="hold">
                                          <p:stCondLst>
                                            <p:cond delay="0"/>
                                          </p:stCondLst>
                                        </p:cTn>
                                        <p:tgtEl>
                                          <p:spTgt spid="43"/>
                                        </p:tgtEl>
                                        <p:attrNameLst>
                                          <p:attrName>style.visibility</p:attrName>
                                        </p:attrNameLst>
                                      </p:cBhvr>
                                      <p:to>
                                        <p:strVal val="visible"/>
                                      </p:to>
                                    </p:set>
                                    <p:animEffect transition="in" filter="fade">
                                      <p:cBhvr>
                                        <p:cTn id="12" dur="500"/>
                                        <p:tgtEl>
                                          <p:spTgt spid="43"/>
                                        </p:tgtEl>
                                      </p:cBhvr>
                                    </p:animEffect>
                                  </p:childTnLst>
                                </p:cTn>
                              </p:par>
                              <p:par>
                                <p:cTn id="13" presetID="10" presetClass="entr" presetSubtype="0" fill="hold" nodeType="withEffect">
                                  <p:stCondLst>
                                    <p:cond delay="0"/>
                                  </p:stCondLst>
                                  <p:childTnLst>
                                    <p:set>
                                      <p:cBhvr>
                                        <p:cTn id="14" dur="1" fill="hold">
                                          <p:stCondLst>
                                            <p:cond delay="0"/>
                                          </p:stCondLst>
                                        </p:cTn>
                                        <p:tgtEl>
                                          <p:spTgt spid="22"/>
                                        </p:tgtEl>
                                        <p:attrNameLst>
                                          <p:attrName>style.visibility</p:attrName>
                                        </p:attrNameLst>
                                      </p:cBhvr>
                                      <p:to>
                                        <p:strVal val="visible"/>
                                      </p:to>
                                    </p:set>
                                    <p:animEffect transition="in" filter="fade">
                                      <p:cBhvr>
                                        <p:cTn id="15" dur="500"/>
                                        <p:tgtEl>
                                          <p:spTgt spid="22"/>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xit" presetSubtype="0" fill="hold" grpId="0" nodeType="clickEffect">
                                  <p:stCondLst>
                                    <p:cond delay="0"/>
                                  </p:stCondLst>
                                  <p:childTnLst>
                                    <p:animEffect transition="out" filter="fade">
                                      <p:cBhvr>
                                        <p:cTn id="19" dur="500"/>
                                        <p:tgtEl>
                                          <p:spTgt spid="90"/>
                                        </p:tgtEl>
                                      </p:cBhvr>
                                    </p:animEffect>
                                    <p:set>
                                      <p:cBhvr>
                                        <p:cTn id="20" dur="1" fill="hold">
                                          <p:stCondLst>
                                            <p:cond delay="499"/>
                                          </p:stCondLst>
                                        </p:cTn>
                                        <p:tgtEl>
                                          <p:spTgt spid="90"/>
                                        </p:tgtEl>
                                        <p:attrNameLst>
                                          <p:attrName>style.visibility</p:attrName>
                                        </p:attrNameLst>
                                      </p:cBhvr>
                                      <p:to>
                                        <p:strVal val="hidden"/>
                                      </p:to>
                                    </p:set>
                                  </p:childTnLst>
                                </p:cTn>
                              </p:par>
                              <p:par>
                                <p:cTn id="21" presetID="1" presetClass="exit" presetSubtype="0" fill="hold" nodeType="withEffect">
                                  <p:stCondLst>
                                    <p:cond delay="0"/>
                                  </p:stCondLst>
                                  <p:childTnLst>
                                    <p:set>
                                      <p:cBhvr>
                                        <p:cTn id="22" dur="1" fill="hold">
                                          <p:stCondLst>
                                            <p:cond delay="0"/>
                                          </p:stCondLst>
                                        </p:cTn>
                                        <p:tgtEl>
                                          <p:spTgt spid="22"/>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22" presetClass="exit" presetSubtype="2" fill="hold" grpId="0" nodeType="clickEffect">
                                  <p:stCondLst>
                                    <p:cond delay="0"/>
                                  </p:stCondLst>
                                  <p:childTnLst>
                                    <p:animEffect transition="out" filter="wipe(right)">
                                      <p:cBhvr>
                                        <p:cTn id="26" dur="5000"/>
                                        <p:tgtEl>
                                          <p:spTgt spid="19"/>
                                        </p:tgtEl>
                                      </p:cBhvr>
                                    </p:animEffect>
                                    <p:set>
                                      <p:cBhvr>
                                        <p:cTn id="27" dur="1" fill="hold">
                                          <p:stCondLst>
                                            <p:cond delay="4999"/>
                                          </p:stCondLst>
                                        </p:cTn>
                                        <p:tgtEl>
                                          <p:spTgt spid="19"/>
                                        </p:tgtEl>
                                        <p:attrNameLst>
                                          <p:attrName>style.visibility</p:attrName>
                                        </p:attrNameLst>
                                      </p:cBhvr>
                                      <p:to>
                                        <p:strVal val="hidden"/>
                                      </p:to>
                                    </p:se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1027"/>
                                        </p:tgtEl>
                                        <p:attrNameLst>
                                          <p:attrName>style.visibility</p:attrName>
                                        </p:attrNameLst>
                                      </p:cBhvr>
                                      <p:to>
                                        <p:strVal val="visible"/>
                                      </p:to>
                                    </p:set>
                                    <p:animEffect transition="in" filter="fade">
                                      <p:cBhvr>
                                        <p:cTn id="32" dur="500"/>
                                        <p:tgtEl>
                                          <p:spTgt spid="1027"/>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xit" presetSubtype="0" fill="hold" grpId="0" nodeType="clickEffect">
                                  <p:stCondLst>
                                    <p:cond delay="0"/>
                                  </p:stCondLst>
                                  <p:childTnLst>
                                    <p:animEffect transition="out" filter="fade">
                                      <p:cBhvr>
                                        <p:cTn id="36" dur="500"/>
                                        <p:tgtEl>
                                          <p:spTgt spid="87"/>
                                        </p:tgtEl>
                                      </p:cBhvr>
                                    </p:animEffect>
                                    <p:set>
                                      <p:cBhvr>
                                        <p:cTn id="37" dur="1" fill="hold">
                                          <p:stCondLst>
                                            <p:cond delay="499"/>
                                          </p:stCondLst>
                                        </p:cTn>
                                        <p:tgtEl>
                                          <p:spTgt spid="87"/>
                                        </p:tgtEl>
                                        <p:attrNameLst>
                                          <p:attrName>style.visibility</p:attrName>
                                        </p:attrNameLst>
                                      </p:cBhvr>
                                      <p:to>
                                        <p:strVal val="hidden"/>
                                      </p:to>
                                    </p:set>
                                  </p:childTnLst>
                                </p:cTn>
                              </p:par>
                              <p:par>
                                <p:cTn id="38" presetID="10" presetClass="entr" presetSubtype="0" fill="hold" nodeType="withEffect">
                                  <p:stCondLst>
                                    <p:cond delay="0"/>
                                  </p:stCondLst>
                                  <p:childTnLst>
                                    <p:set>
                                      <p:cBhvr>
                                        <p:cTn id="39" dur="1" fill="hold">
                                          <p:stCondLst>
                                            <p:cond delay="0"/>
                                          </p:stCondLst>
                                        </p:cTn>
                                        <p:tgtEl>
                                          <p:spTgt spid="28"/>
                                        </p:tgtEl>
                                        <p:attrNameLst>
                                          <p:attrName>style.visibility</p:attrName>
                                        </p:attrNameLst>
                                      </p:cBhvr>
                                      <p:to>
                                        <p:strVal val="visible"/>
                                      </p:to>
                                    </p:set>
                                    <p:animEffect transition="in" filter="fade">
                                      <p:cBhvr>
                                        <p:cTn id="40" dur="500"/>
                                        <p:tgtEl>
                                          <p:spTgt spid="28"/>
                                        </p:tgtEl>
                                      </p:cBhvr>
                                    </p:animEffect>
                                  </p:childTnLst>
                                </p:cTn>
                              </p:par>
                            </p:childTnLst>
                          </p:cTn>
                        </p:par>
                        <p:par>
                          <p:cTn id="41" fill="hold">
                            <p:stCondLst>
                              <p:cond delay="500"/>
                            </p:stCondLst>
                            <p:childTnLst>
                              <p:par>
                                <p:cTn id="42" presetID="16" presetClass="exit" presetSubtype="21" fill="hold" grpId="0" nodeType="afterEffect">
                                  <p:stCondLst>
                                    <p:cond delay="0"/>
                                  </p:stCondLst>
                                  <p:childTnLst>
                                    <p:animEffect transition="out" filter="barn(inVertical)">
                                      <p:cBhvr>
                                        <p:cTn id="43" dur="5000"/>
                                        <p:tgtEl>
                                          <p:spTgt spid="51"/>
                                        </p:tgtEl>
                                      </p:cBhvr>
                                    </p:animEffect>
                                    <p:set>
                                      <p:cBhvr>
                                        <p:cTn id="44" dur="1" fill="hold">
                                          <p:stCondLst>
                                            <p:cond delay="4999"/>
                                          </p:stCondLst>
                                        </p:cTn>
                                        <p:tgtEl>
                                          <p:spTgt spid="51"/>
                                        </p:tgtEl>
                                        <p:attrNameLst>
                                          <p:attrName>style.visibility</p:attrName>
                                        </p:attrNameLst>
                                      </p:cBhvr>
                                      <p:to>
                                        <p:strVal val="hidden"/>
                                      </p:to>
                                    </p:set>
                                  </p:childTnLst>
                                </p:cTn>
                              </p:par>
                              <p:par>
                                <p:cTn id="45" presetID="16" presetClass="exit" presetSubtype="21" fill="hold" grpId="0" nodeType="withEffect">
                                  <p:stCondLst>
                                    <p:cond delay="0"/>
                                  </p:stCondLst>
                                  <p:childTnLst>
                                    <p:animEffect transition="out" filter="barn(inVertical)">
                                      <p:cBhvr>
                                        <p:cTn id="46" dur="5000"/>
                                        <p:tgtEl>
                                          <p:spTgt spid="54"/>
                                        </p:tgtEl>
                                      </p:cBhvr>
                                    </p:animEffect>
                                    <p:set>
                                      <p:cBhvr>
                                        <p:cTn id="47" dur="1" fill="hold">
                                          <p:stCondLst>
                                            <p:cond delay="4999"/>
                                          </p:stCondLst>
                                        </p:cTn>
                                        <p:tgtEl>
                                          <p:spTgt spid="54"/>
                                        </p:tgtEl>
                                        <p:attrNameLst>
                                          <p:attrName>style.visibility</p:attrName>
                                        </p:attrNameLst>
                                      </p:cBhvr>
                                      <p:to>
                                        <p:strVal val="hidden"/>
                                      </p:to>
                                    </p:set>
                                  </p:childTnLst>
                                </p:cTn>
                              </p:par>
                              <p:par>
                                <p:cTn id="48" presetID="16" presetClass="exit" presetSubtype="21" fill="hold" grpId="0" nodeType="withEffect">
                                  <p:stCondLst>
                                    <p:cond delay="0"/>
                                  </p:stCondLst>
                                  <p:childTnLst>
                                    <p:animEffect transition="out" filter="barn(inVertical)">
                                      <p:cBhvr>
                                        <p:cTn id="49" dur="5000"/>
                                        <p:tgtEl>
                                          <p:spTgt spid="57"/>
                                        </p:tgtEl>
                                      </p:cBhvr>
                                    </p:animEffect>
                                    <p:set>
                                      <p:cBhvr>
                                        <p:cTn id="50" dur="1" fill="hold">
                                          <p:stCondLst>
                                            <p:cond delay="4999"/>
                                          </p:stCondLst>
                                        </p:cTn>
                                        <p:tgtEl>
                                          <p:spTgt spid="57"/>
                                        </p:tgtEl>
                                        <p:attrNameLst>
                                          <p:attrName>style.visibility</p:attrName>
                                        </p:attrNameLst>
                                      </p:cBhvr>
                                      <p:to>
                                        <p:strVal val="hidden"/>
                                      </p:to>
                                    </p:set>
                                  </p:childTnLst>
                                </p:cTn>
                              </p:par>
                              <p:par>
                                <p:cTn id="51" presetID="16" presetClass="exit" presetSubtype="21" fill="hold" grpId="0" nodeType="withEffect">
                                  <p:stCondLst>
                                    <p:cond delay="0"/>
                                  </p:stCondLst>
                                  <p:childTnLst>
                                    <p:animEffect transition="out" filter="barn(inVertical)">
                                      <p:cBhvr>
                                        <p:cTn id="52" dur="5000"/>
                                        <p:tgtEl>
                                          <p:spTgt spid="60"/>
                                        </p:tgtEl>
                                      </p:cBhvr>
                                    </p:animEffect>
                                    <p:set>
                                      <p:cBhvr>
                                        <p:cTn id="53" dur="1" fill="hold">
                                          <p:stCondLst>
                                            <p:cond delay="4999"/>
                                          </p:stCondLst>
                                        </p:cTn>
                                        <p:tgtEl>
                                          <p:spTgt spid="60"/>
                                        </p:tgtEl>
                                        <p:attrNameLst>
                                          <p:attrName>style.visibility</p:attrName>
                                        </p:attrNameLst>
                                      </p:cBhvr>
                                      <p:to>
                                        <p:strVal val="hidden"/>
                                      </p:to>
                                    </p:set>
                                  </p:childTnLst>
                                </p:cTn>
                              </p:par>
                            </p:childTnLst>
                          </p:cTn>
                        </p:par>
                      </p:childTnLst>
                    </p:cTn>
                  </p:par>
                  <p:par>
                    <p:cTn id="54" fill="hold">
                      <p:stCondLst>
                        <p:cond delay="indefinite"/>
                      </p:stCondLst>
                      <p:childTnLst>
                        <p:par>
                          <p:cTn id="55" fill="hold">
                            <p:stCondLst>
                              <p:cond delay="0"/>
                            </p:stCondLst>
                            <p:childTnLst>
                              <p:par>
                                <p:cTn id="56" presetID="10" presetClass="entr" presetSubtype="0" fill="hold" nodeType="clickEffect">
                                  <p:stCondLst>
                                    <p:cond delay="0"/>
                                  </p:stCondLst>
                                  <p:childTnLst>
                                    <p:set>
                                      <p:cBhvr>
                                        <p:cTn id="57" dur="1" fill="hold">
                                          <p:stCondLst>
                                            <p:cond delay="0"/>
                                          </p:stCondLst>
                                        </p:cTn>
                                        <p:tgtEl>
                                          <p:spTgt spid="1029"/>
                                        </p:tgtEl>
                                        <p:attrNameLst>
                                          <p:attrName>style.visibility</p:attrName>
                                        </p:attrNameLst>
                                      </p:cBhvr>
                                      <p:to>
                                        <p:strVal val="visible"/>
                                      </p:to>
                                    </p:set>
                                    <p:animEffect transition="in" filter="fade">
                                      <p:cBhvr>
                                        <p:cTn id="58" dur="500"/>
                                        <p:tgtEl>
                                          <p:spTgt spid="1029"/>
                                        </p:tgtEl>
                                      </p:cBhvr>
                                    </p:animEffect>
                                  </p:childTnLst>
                                </p:cTn>
                              </p:par>
                            </p:childTnLst>
                          </p:cTn>
                        </p:par>
                      </p:childTnLst>
                    </p:cTn>
                  </p:par>
                  <p:par>
                    <p:cTn id="59" fill="hold">
                      <p:stCondLst>
                        <p:cond delay="indefinite"/>
                      </p:stCondLst>
                      <p:childTnLst>
                        <p:par>
                          <p:cTn id="60" fill="hold">
                            <p:stCondLst>
                              <p:cond delay="0"/>
                            </p:stCondLst>
                            <p:childTnLst>
                              <p:par>
                                <p:cTn id="61" presetID="10" presetClass="entr" presetSubtype="0" fill="hold" nodeType="clickEffect">
                                  <p:stCondLst>
                                    <p:cond delay="0"/>
                                  </p:stCondLst>
                                  <p:childTnLst>
                                    <p:set>
                                      <p:cBhvr>
                                        <p:cTn id="62" dur="1" fill="hold">
                                          <p:stCondLst>
                                            <p:cond delay="0"/>
                                          </p:stCondLst>
                                        </p:cTn>
                                        <p:tgtEl>
                                          <p:spTgt spid="1030"/>
                                        </p:tgtEl>
                                        <p:attrNameLst>
                                          <p:attrName>style.visibility</p:attrName>
                                        </p:attrNameLst>
                                      </p:cBhvr>
                                      <p:to>
                                        <p:strVal val="visible"/>
                                      </p:to>
                                    </p:set>
                                    <p:animEffect transition="in" filter="fade">
                                      <p:cBhvr>
                                        <p:cTn id="63" dur="500"/>
                                        <p:tgtEl>
                                          <p:spTgt spid="1030"/>
                                        </p:tgtEl>
                                      </p:cBhvr>
                                    </p:animEffect>
                                  </p:childTnLst>
                                </p:cTn>
                              </p:par>
                            </p:childTnLst>
                          </p:cTn>
                        </p:par>
                      </p:childTnLst>
                    </p:cTn>
                  </p:par>
                  <p:par>
                    <p:cTn id="64" fill="hold">
                      <p:stCondLst>
                        <p:cond delay="indefinite"/>
                      </p:stCondLst>
                      <p:childTnLst>
                        <p:par>
                          <p:cTn id="65" fill="hold">
                            <p:stCondLst>
                              <p:cond delay="0"/>
                            </p:stCondLst>
                            <p:childTnLst>
                              <p:par>
                                <p:cTn id="66" presetID="10" presetClass="entr" presetSubtype="0" fill="hold" nodeType="clickEffect">
                                  <p:stCondLst>
                                    <p:cond delay="0"/>
                                  </p:stCondLst>
                                  <p:childTnLst>
                                    <p:set>
                                      <p:cBhvr>
                                        <p:cTn id="67" dur="1" fill="hold">
                                          <p:stCondLst>
                                            <p:cond delay="0"/>
                                          </p:stCondLst>
                                        </p:cTn>
                                        <p:tgtEl>
                                          <p:spTgt spid="1031"/>
                                        </p:tgtEl>
                                        <p:attrNameLst>
                                          <p:attrName>style.visibility</p:attrName>
                                        </p:attrNameLst>
                                      </p:cBhvr>
                                      <p:to>
                                        <p:strVal val="visible"/>
                                      </p:to>
                                    </p:set>
                                    <p:animEffect transition="in" filter="fade">
                                      <p:cBhvr>
                                        <p:cTn id="68" dur="500"/>
                                        <p:tgtEl>
                                          <p:spTgt spid="1031"/>
                                        </p:tgtEl>
                                      </p:cBhvr>
                                    </p:animEffect>
                                  </p:childTnLst>
                                </p:cTn>
                              </p:par>
                            </p:childTnLst>
                          </p:cTn>
                        </p:par>
                      </p:childTnLst>
                    </p:cTn>
                  </p:par>
                  <p:par>
                    <p:cTn id="69" fill="hold">
                      <p:stCondLst>
                        <p:cond delay="indefinite"/>
                      </p:stCondLst>
                      <p:childTnLst>
                        <p:par>
                          <p:cTn id="70" fill="hold">
                            <p:stCondLst>
                              <p:cond delay="0"/>
                            </p:stCondLst>
                            <p:childTnLst>
                              <p:par>
                                <p:cTn id="71" presetID="10" presetClass="entr" presetSubtype="0" fill="hold" nodeType="clickEffect">
                                  <p:stCondLst>
                                    <p:cond delay="0"/>
                                  </p:stCondLst>
                                  <p:childTnLst>
                                    <p:set>
                                      <p:cBhvr>
                                        <p:cTn id="72" dur="1" fill="hold">
                                          <p:stCondLst>
                                            <p:cond delay="0"/>
                                          </p:stCondLst>
                                        </p:cTn>
                                        <p:tgtEl>
                                          <p:spTgt spid="1032"/>
                                        </p:tgtEl>
                                        <p:attrNameLst>
                                          <p:attrName>style.visibility</p:attrName>
                                        </p:attrNameLst>
                                      </p:cBhvr>
                                      <p:to>
                                        <p:strVal val="visible"/>
                                      </p:to>
                                    </p:set>
                                    <p:animEffect transition="in" filter="fade">
                                      <p:cBhvr>
                                        <p:cTn id="73" dur="500"/>
                                        <p:tgtEl>
                                          <p:spTgt spid="1032"/>
                                        </p:tgtEl>
                                      </p:cBhvr>
                                    </p:animEffect>
                                  </p:childTnLst>
                                </p:cTn>
                              </p:par>
                            </p:childTnLst>
                          </p:cTn>
                        </p:par>
                      </p:childTnLst>
                    </p:cTn>
                  </p:par>
                  <p:par>
                    <p:cTn id="74" fill="hold">
                      <p:stCondLst>
                        <p:cond delay="indefinite"/>
                      </p:stCondLst>
                      <p:childTnLst>
                        <p:par>
                          <p:cTn id="75" fill="hold">
                            <p:stCondLst>
                              <p:cond delay="0"/>
                            </p:stCondLst>
                            <p:childTnLst>
                              <p:par>
                                <p:cTn id="76" presetID="10" presetClass="entr" presetSubtype="0" fill="hold" nodeType="clickEffect">
                                  <p:stCondLst>
                                    <p:cond delay="0"/>
                                  </p:stCondLst>
                                  <p:childTnLst>
                                    <p:set>
                                      <p:cBhvr>
                                        <p:cTn id="77" dur="1" fill="hold">
                                          <p:stCondLst>
                                            <p:cond delay="0"/>
                                          </p:stCondLst>
                                        </p:cTn>
                                        <p:tgtEl>
                                          <p:spTgt spid="1033"/>
                                        </p:tgtEl>
                                        <p:attrNameLst>
                                          <p:attrName>style.visibility</p:attrName>
                                        </p:attrNameLst>
                                      </p:cBhvr>
                                      <p:to>
                                        <p:strVal val="visible"/>
                                      </p:to>
                                    </p:set>
                                    <p:animEffect transition="in" filter="fade">
                                      <p:cBhvr>
                                        <p:cTn id="78" dur="500"/>
                                        <p:tgtEl>
                                          <p:spTgt spid="1033"/>
                                        </p:tgtEl>
                                      </p:cBhvr>
                                    </p:animEffect>
                                  </p:childTnLst>
                                </p:cTn>
                              </p:par>
                            </p:childTnLst>
                          </p:cTn>
                        </p:par>
                      </p:childTnLst>
                    </p:cTn>
                  </p:par>
                  <p:par>
                    <p:cTn id="79" fill="hold">
                      <p:stCondLst>
                        <p:cond delay="indefinite"/>
                      </p:stCondLst>
                      <p:childTnLst>
                        <p:par>
                          <p:cTn id="80" fill="hold">
                            <p:stCondLst>
                              <p:cond delay="0"/>
                            </p:stCondLst>
                            <p:childTnLst>
                              <p:par>
                                <p:cTn id="81" presetID="10" presetClass="entr" presetSubtype="0" fill="hold" nodeType="clickEffect">
                                  <p:stCondLst>
                                    <p:cond delay="0"/>
                                  </p:stCondLst>
                                  <p:childTnLst>
                                    <p:set>
                                      <p:cBhvr>
                                        <p:cTn id="82" dur="1" fill="hold">
                                          <p:stCondLst>
                                            <p:cond delay="0"/>
                                          </p:stCondLst>
                                        </p:cTn>
                                        <p:tgtEl>
                                          <p:spTgt spid="20"/>
                                        </p:tgtEl>
                                        <p:attrNameLst>
                                          <p:attrName>style.visibility</p:attrName>
                                        </p:attrNameLst>
                                      </p:cBhvr>
                                      <p:to>
                                        <p:strVal val="visible"/>
                                      </p:to>
                                    </p:set>
                                    <p:animEffect transition="in" filter="fade">
                                      <p:cBhvr>
                                        <p:cTn id="83" dur="500"/>
                                        <p:tgtEl>
                                          <p:spTgt spid="20"/>
                                        </p:tgtEl>
                                      </p:cBhvr>
                                    </p:animEffect>
                                  </p:childTnLst>
                                </p:cTn>
                              </p:par>
                            </p:childTnLst>
                          </p:cTn>
                        </p:par>
                      </p:childTnLst>
                    </p:cTn>
                  </p:par>
                  <p:par>
                    <p:cTn id="84" fill="hold">
                      <p:stCondLst>
                        <p:cond delay="indefinite"/>
                      </p:stCondLst>
                      <p:childTnLst>
                        <p:par>
                          <p:cTn id="85" fill="hold">
                            <p:stCondLst>
                              <p:cond delay="0"/>
                            </p:stCondLst>
                            <p:childTnLst>
                              <p:par>
                                <p:cTn id="86" presetID="10" presetClass="entr" presetSubtype="0" fill="hold" grpId="0" nodeType="clickEffect">
                                  <p:stCondLst>
                                    <p:cond delay="0"/>
                                  </p:stCondLst>
                                  <p:childTnLst>
                                    <p:set>
                                      <p:cBhvr>
                                        <p:cTn id="87" dur="1" fill="hold">
                                          <p:stCondLst>
                                            <p:cond delay="0"/>
                                          </p:stCondLst>
                                        </p:cTn>
                                        <p:tgtEl>
                                          <p:spTgt spid="85"/>
                                        </p:tgtEl>
                                        <p:attrNameLst>
                                          <p:attrName>style.visibility</p:attrName>
                                        </p:attrNameLst>
                                      </p:cBhvr>
                                      <p:to>
                                        <p:strVal val="visible"/>
                                      </p:to>
                                    </p:set>
                                    <p:animEffect transition="in" filter="fade">
                                      <p:cBhvr>
                                        <p:cTn id="88" dur="500"/>
                                        <p:tgtEl>
                                          <p:spTgt spid="85"/>
                                        </p:tgtEl>
                                      </p:cBhvr>
                                    </p:animEffect>
                                  </p:childTnLst>
                                </p:cTn>
                              </p:par>
                              <p:par>
                                <p:cTn id="89" presetID="10" presetClass="entr" presetSubtype="0" fill="hold" grpId="0" nodeType="withEffect">
                                  <p:stCondLst>
                                    <p:cond delay="0"/>
                                  </p:stCondLst>
                                  <p:childTnLst>
                                    <p:set>
                                      <p:cBhvr>
                                        <p:cTn id="90" dur="1" fill="hold">
                                          <p:stCondLst>
                                            <p:cond delay="0"/>
                                          </p:stCondLst>
                                        </p:cTn>
                                        <p:tgtEl>
                                          <p:spTgt spid="84"/>
                                        </p:tgtEl>
                                        <p:attrNameLst>
                                          <p:attrName>style.visibility</p:attrName>
                                        </p:attrNameLst>
                                      </p:cBhvr>
                                      <p:to>
                                        <p:strVal val="visible"/>
                                      </p:to>
                                    </p:set>
                                    <p:animEffect transition="in" filter="fade">
                                      <p:cBhvr>
                                        <p:cTn id="91" dur="500"/>
                                        <p:tgtEl>
                                          <p:spTgt spid="84"/>
                                        </p:tgtEl>
                                      </p:cBhvr>
                                    </p:animEffect>
                                  </p:childTnLst>
                                </p:cTn>
                              </p:par>
                            </p:childTnLst>
                          </p:cTn>
                        </p:par>
                      </p:childTnLst>
                    </p:cTn>
                  </p:par>
                  <p:par>
                    <p:cTn id="92" fill="hold">
                      <p:stCondLst>
                        <p:cond delay="indefinite"/>
                      </p:stCondLst>
                      <p:childTnLst>
                        <p:par>
                          <p:cTn id="93" fill="hold">
                            <p:stCondLst>
                              <p:cond delay="0"/>
                            </p:stCondLst>
                            <p:childTnLst>
                              <p:par>
                                <p:cTn id="94" presetID="10" presetClass="entr" presetSubtype="0" fill="hold" grpId="0" nodeType="clickEffect">
                                  <p:stCondLst>
                                    <p:cond delay="0"/>
                                  </p:stCondLst>
                                  <p:childTnLst>
                                    <p:set>
                                      <p:cBhvr>
                                        <p:cTn id="95" dur="1" fill="hold">
                                          <p:stCondLst>
                                            <p:cond delay="0"/>
                                          </p:stCondLst>
                                        </p:cTn>
                                        <p:tgtEl>
                                          <p:spTgt spid="92"/>
                                        </p:tgtEl>
                                        <p:attrNameLst>
                                          <p:attrName>style.visibility</p:attrName>
                                        </p:attrNameLst>
                                      </p:cBhvr>
                                      <p:to>
                                        <p:strVal val="visible"/>
                                      </p:to>
                                    </p:set>
                                    <p:animEffect transition="in" filter="fade">
                                      <p:cBhvr>
                                        <p:cTn id="96" dur="500"/>
                                        <p:tgtEl>
                                          <p:spTgt spid="9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51" grpId="0" animBg="1"/>
      <p:bldP spid="54" grpId="0" animBg="1"/>
      <p:bldP spid="57" grpId="0" animBg="1"/>
      <p:bldP spid="60" grpId="0" animBg="1"/>
      <p:bldP spid="84" grpId="0" animBg="1"/>
      <p:bldP spid="85" grpId="0"/>
      <p:bldP spid="90" grpId="0" animBg="1"/>
      <p:bldP spid="92" grpId="0"/>
      <p:bldP spid="87"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8316CA6B-10BA-438F-8B74-02186E49A868}"/>
              </a:ext>
            </a:extLst>
          </p:cNvPr>
          <p:cNvSpPr txBox="1">
            <a:spLocks/>
          </p:cNvSpPr>
          <p:nvPr/>
        </p:nvSpPr>
        <p:spPr>
          <a:xfrm>
            <a:off x="99588" y="-25563"/>
            <a:ext cx="10565302" cy="559294"/>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6000" kern="1200">
                <a:solidFill>
                  <a:schemeClr val="tx1"/>
                </a:solidFill>
                <a:latin typeface="+mj-lt"/>
                <a:ea typeface="+mj-ea"/>
                <a:cs typeface="Arial" panose="020B0604020202020204" pitchFamily="34" charset="0"/>
              </a:defRPr>
            </a:lvl1pPr>
          </a:lstStyle>
          <a:p>
            <a:pPr algn="ctr"/>
            <a:r>
              <a:rPr lang="en-IE" sz="2800" b="1" dirty="0">
                <a:solidFill>
                  <a:srgbClr val="1056A7"/>
                </a:solidFill>
                <a:latin typeface="Arial"/>
                <a:cs typeface="Arial"/>
              </a:rPr>
              <a:t>Galway city fleet</a:t>
            </a:r>
            <a:endParaRPr lang="en-US" sz="2800" b="1" dirty="0">
              <a:solidFill>
                <a:srgbClr val="1056A7"/>
              </a:solidFill>
              <a:latin typeface="Arial"/>
              <a:cs typeface="Arial"/>
            </a:endParaRPr>
          </a:p>
        </p:txBody>
      </p:sp>
      <p:sp>
        <p:nvSpPr>
          <p:cNvPr id="2" name="TextBox 1">
            <a:extLst>
              <a:ext uri="{FF2B5EF4-FFF2-40B4-BE49-F238E27FC236}">
                <a16:creationId xmlns:a16="http://schemas.microsoft.com/office/drawing/2014/main" id="{149EC188-CA4B-A9F0-6617-3236F5F3ADFB}"/>
              </a:ext>
            </a:extLst>
          </p:cNvPr>
          <p:cNvSpPr txBox="1"/>
          <p:nvPr/>
        </p:nvSpPr>
        <p:spPr>
          <a:xfrm>
            <a:off x="1731366" y="2616572"/>
            <a:ext cx="2007710" cy="307777"/>
          </a:xfrm>
          <a:prstGeom prst="rect">
            <a:avLst/>
          </a:prstGeom>
          <a:noFill/>
        </p:spPr>
        <p:txBody>
          <a:bodyPr wrap="square" rtlCol="0">
            <a:spAutoFit/>
          </a:bodyPr>
          <a:lstStyle/>
          <a:p>
            <a:pPr algn="ctr"/>
            <a:r>
              <a:rPr lang="en-IE" sz="1400" b="1" dirty="0"/>
              <a:t>Flat routes</a:t>
            </a:r>
            <a:endParaRPr lang="en-IE" sz="1400" dirty="0"/>
          </a:p>
        </p:txBody>
      </p:sp>
      <p:sp>
        <p:nvSpPr>
          <p:cNvPr id="3" name="TextBox 2">
            <a:extLst>
              <a:ext uri="{FF2B5EF4-FFF2-40B4-BE49-F238E27FC236}">
                <a16:creationId xmlns:a16="http://schemas.microsoft.com/office/drawing/2014/main" id="{D7062A6C-CA01-85A6-89A1-135412B00B72}"/>
              </a:ext>
            </a:extLst>
          </p:cNvPr>
          <p:cNvSpPr txBox="1"/>
          <p:nvPr/>
        </p:nvSpPr>
        <p:spPr>
          <a:xfrm>
            <a:off x="4008168" y="2537988"/>
            <a:ext cx="2214216" cy="307777"/>
          </a:xfrm>
          <a:prstGeom prst="rect">
            <a:avLst/>
          </a:prstGeom>
          <a:noFill/>
        </p:spPr>
        <p:txBody>
          <a:bodyPr wrap="square" rtlCol="0">
            <a:spAutoFit/>
          </a:bodyPr>
          <a:lstStyle/>
          <a:p>
            <a:pPr algn="ctr"/>
            <a:r>
              <a:rPr lang="en-IE" sz="1400" b="1" dirty="0"/>
              <a:t>Moderately hilly routes</a:t>
            </a:r>
            <a:endParaRPr lang="en-IE" sz="1400" dirty="0"/>
          </a:p>
        </p:txBody>
      </p:sp>
      <p:sp>
        <p:nvSpPr>
          <p:cNvPr id="4" name="TextBox 3">
            <a:extLst>
              <a:ext uri="{FF2B5EF4-FFF2-40B4-BE49-F238E27FC236}">
                <a16:creationId xmlns:a16="http://schemas.microsoft.com/office/drawing/2014/main" id="{7E9809E6-9DF4-19D2-941E-A41A0F514D9C}"/>
              </a:ext>
            </a:extLst>
          </p:cNvPr>
          <p:cNvSpPr txBox="1"/>
          <p:nvPr/>
        </p:nvSpPr>
        <p:spPr>
          <a:xfrm>
            <a:off x="6280810" y="2433159"/>
            <a:ext cx="2007708" cy="307777"/>
          </a:xfrm>
          <a:prstGeom prst="rect">
            <a:avLst/>
          </a:prstGeom>
          <a:noFill/>
        </p:spPr>
        <p:txBody>
          <a:bodyPr wrap="square" rtlCol="0">
            <a:spAutoFit/>
          </a:bodyPr>
          <a:lstStyle/>
          <a:p>
            <a:pPr algn="ctr"/>
            <a:r>
              <a:rPr lang="en-IE" sz="1400" b="1" dirty="0"/>
              <a:t>Hilly routes </a:t>
            </a:r>
            <a:endParaRPr lang="en-IE" sz="1400" dirty="0"/>
          </a:p>
        </p:txBody>
      </p:sp>
      <p:sp>
        <p:nvSpPr>
          <p:cNvPr id="5" name="TextBox 4">
            <a:extLst>
              <a:ext uri="{FF2B5EF4-FFF2-40B4-BE49-F238E27FC236}">
                <a16:creationId xmlns:a16="http://schemas.microsoft.com/office/drawing/2014/main" id="{2B8F3DFE-310E-5E49-C35C-F6D004F78C2B}"/>
              </a:ext>
            </a:extLst>
          </p:cNvPr>
          <p:cNvSpPr txBox="1"/>
          <p:nvPr/>
        </p:nvSpPr>
        <p:spPr>
          <a:xfrm>
            <a:off x="8546471" y="2352962"/>
            <a:ext cx="2007708" cy="307777"/>
          </a:xfrm>
          <a:prstGeom prst="rect">
            <a:avLst/>
          </a:prstGeom>
          <a:noFill/>
        </p:spPr>
        <p:txBody>
          <a:bodyPr wrap="square" rtlCol="0">
            <a:spAutoFit/>
          </a:bodyPr>
          <a:lstStyle/>
          <a:p>
            <a:pPr algn="ctr"/>
            <a:r>
              <a:rPr lang="en-IE" sz="1400" b="1" dirty="0"/>
              <a:t>Very hilly routes</a:t>
            </a:r>
            <a:endParaRPr lang="en-IE" sz="1400" dirty="0"/>
          </a:p>
        </p:txBody>
      </p:sp>
      <p:sp>
        <p:nvSpPr>
          <p:cNvPr id="6" name="Rectangle 5">
            <a:extLst>
              <a:ext uri="{FF2B5EF4-FFF2-40B4-BE49-F238E27FC236}">
                <a16:creationId xmlns:a16="http://schemas.microsoft.com/office/drawing/2014/main" id="{7D654278-2BAB-200A-6B4C-C4186440207E}"/>
              </a:ext>
            </a:extLst>
          </p:cNvPr>
          <p:cNvSpPr/>
          <p:nvPr/>
        </p:nvSpPr>
        <p:spPr>
          <a:xfrm>
            <a:off x="1914998" y="3054207"/>
            <a:ext cx="1924490" cy="1572323"/>
          </a:xfrm>
          <a:prstGeom prst="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dirty="0"/>
          </a:p>
        </p:txBody>
      </p:sp>
      <p:sp>
        <p:nvSpPr>
          <p:cNvPr id="34" name="Rectangle 33">
            <a:extLst>
              <a:ext uri="{FF2B5EF4-FFF2-40B4-BE49-F238E27FC236}">
                <a16:creationId xmlns:a16="http://schemas.microsoft.com/office/drawing/2014/main" id="{D25A6350-1F75-DB61-21EC-FE1A1AB5F0E4}"/>
              </a:ext>
            </a:extLst>
          </p:cNvPr>
          <p:cNvSpPr/>
          <p:nvPr/>
        </p:nvSpPr>
        <p:spPr>
          <a:xfrm>
            <a:off x="8181636" y="1163748"/>
            <a:ext cx="2204024" cy="381355"/>
          </a:xfrm>
          <a:prstGeom prst="rect">
            <a:avLst/>
          </a:prstGeom>
          <a:solidFill>
            <a:schemeClr val="accent1">
              <a:lumMod val="60000"/>
              <a:lumOff val="40000"/>
            </a:schemeClr>
          </a:solid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dirty="0"/>
          </a:p>
        </p:txBody>
      </p:sp>
      <p:sp>
        <p:nvSpPr>
          <p:cNvPr id="36" name="TextBox 35">
            <a:extLst>
              <a:ext uri="{FF2B5EF4-FFF2-40B4-BE49-F238E27FC236}">
                <a16:creationId xmlns:a16="http://schemas.microsoft.com/office/drawing/2014/main" id="{2C0B1355-D894-72D5-3014-AED1137AB5F6}"/>
              </a:ext>
            </a:extLst>
          </p:cNvPr>
          <p:cNvSpPr txBox="1"/>
          <p:nvPr/>
        </p:nvSpPr>
        <p:spPr>
          <a:xfrm>
            <a:off x="460856" y="818733"/>
            <a:ext cx="2612140" cy="738664"/>
          </a:xfrm>
          <a:prstGeom prst="rect">
            <a:avLst/>
          </a:prstGeom>
          <a:noFill/>
        </p:spPr>
        <p:txBody>
          <a:bodyPr wrap="square" rtlCol="0">
            <a:spAutoFit/>
          </a:bodyPr>
          <a:lstStyle/>
          <a:p>
            <a:pPr marL="285750" indent="-285750">
              <a:buFont typeface="Arial" panose="020B0604020202020204" pitchFamily="34" charset="0"/>
              <a:buChar char="•"/>
            </a:pPr>
            <a:r>
              <a:rPr lang="en-IE" sz="1400" dirty="0"/>
              <a:t>Select location from list</a:t>
            </a:r>
          </a:p>
          <a:p>
            <a:pPr marL="285750" indent="-285750">
              <a:buFont typeface="Arial" panose="020B0604020202020204" pitchFamily="34" charset="0"/>
              <a:buChar char="•"/>
            </a:pPr>
            <a:r>
              <a:rPr lang="en-IE" sz="1400" dirty="0"/>
              <a:t>Input average operational hours per day</a:t>
            </a:r>
          </a:p>
        </p:txBody>
      </p:sp>
      <p:cxnSp>
        <p:nvCxnSpPr>
          <p:cNvPr id="45" name="Straight Arrow Connector 44">
            <a:extLst>
              <a:ext uri="{FF2B5EF4-FFF2-40B4-BE49-F238E27FC236}">
                <a16:creationId xmlns:a16="http://schemas.microsoft.com/office/drawing/2014/main" id="{6FE64732-2A52-E9A6-53B5-09005BE8C20C}"/>
              </a:ext>
            </a:extLst>
          </p:cNvPr>
          <p:cNvCxnSpPr>
            <a:cxnSpLocks/>
          </p:cNvCxnSpPr>
          <p:nvPr/>
        </p:nvCxnSpPr>
        <p:spPr>
          <a:xfrm>
            <a:off x="2856463" y="1121445"/>
            <a:ext cx="644824" cy="0"/>
          </a:xfrm>
          <a:prstGeom prst="straightConnector1">
            <a:avLst/>
          </a:prstGeom>
          <a:ln w="76200">
            <a:tailEnd type="triangle"/>
          </a:ln>
        </p:spPr>
        <p:style>
          <a:lnRef idx="1">
            <a:schemeClr val="accent1"/>
          </a:lnRef>
          <a:fillRef idx="0">
            <a:schemeClr val="accent1"/>
          </a:fillRef>
          <a:effectRef idx="0">
            <a:schemeClr val="accent1"/>
          </a:effectRef>
          <a:fontRef idx="minor">
            <a:schemeClr val="tx1"/>
          </a:fontRef>
        </p:style>
      </p:cxnSp>
      <p:cxnSp>
        <p:nvCxnSpPr>
          <p:cNvPr id="47" name="Straight Arrow Connector 46">
            <a:extLst>
              <a:ext uri="{FF2B5EF4-FFF2-40B4-BE49-F238E27FC236}">
                <a16:creationId xmlns:a16="http://schemas.microsoft.com/office/drawing/2014/main" id="{9E4B90F5-060B-5DC6-4E6A-F6D838BE9606}"/>
              </a:ext>
            </a:extLst>
          </p:cNvPr>
          <p:cNvCxnSpPr>
            <a:cxnSpLocks/>
          </p:cNvCxnSpPr>
          <p:nvPr/>
        </p:nvCxnSpPr>
        <p:spPr>
          <a:xfrm>
            <a:off x="6895063" y="1109212"/>
            <a:ext cx="644824" cy="0"/>
          </a:xfrm>
          <a:prstGeom prst="straightConnector1">
            <a:avLst/>
          </a:prstGeom>
          <a:ln w="76200">
            <a:tailEnd type="triangle"/>
          </a:ln>
        </p:spPr>
        <p:style>
          <a:lnRef idx="1">
            <a:schemeClr val="accent1"/>
          </a:lnRef>
          <a:fillRef idx="0">
            <a:schemeClr val="accent1"/>
          </a:fillRef>
          <a:effectRef idx="0">
            <a:schemeClr val="accent1"/>
          </a:effectRef>
          <a:fontRef idx="minor">
            <a:schemeClr val="tx1"/>
          </a:fontRef>
        </p:style>
      </p:cxnSp>
      <p:sp>
        <p:nvSpPr>
          <p:cNvPr id="48" name="TextBox 47">
            <a:extLst>
              <a:ext uri="{FF2B5EF4-FFF2-40B4-BE49-F238E27FC236}">
                <a16:creationId xmlns:a16="http://schemas.microsoft.com/office/drawing/2014/main" id="{5A9CC25C-BA2E-A15D-C5F4-6A39C9EDD612}"/>
              </a:ext>
            </a:extLst>
          </p:cNvPr>
          <p:cNvSpPr txBox="1"/>
          <p:nvPr/>
        </p:nvSpPr>
        <p:spPr>
          <a:xfrm>
            <a:off x="8104905" y="714753"/>
            <a:ext cx="3073377" cy="307777"/>
          </a:xfrm>
          <a:prstGeom prst="rect">
            <a:avLst/>
          </a:prstGeom>
          <a:noFill/>
        </p:spPr>
        <p:txBody>
          <a:bodyPr wrap="square" rtlCol="0">
            <a:spAutoFit/>
          </a:bodyPr>
          <a:lstStyle/>
          <a:p>
            <a:r>
              <a:rPr lang="en-IE" sz="1400" dirty="0"/>
              <a:t>Maximum range of BEB is reduced</a:t>
            </a:r>
          </a:p>
        </p:txBody>
      </p:sp>
      <p:sp>
        <p:nvSpPr>
          <p:cNvPr id="18" name="Rectangle 17">
            <a:extLst>
              <a:ext uri="{FF2B5EF4-FFF2-40B4-BE49-F238E27FC236}">
                <a16:creationId xmlns:a16="http://schemas.microsoft.com/office/drawing/2014/main" id="{46FA1C7D-F74F-12DD-DAC1-47020106DAA7}"/>
              </a:ext>
            </a:extLst>
          </p:cNvPr>
          <p:cNvSpPr/>
          <p:nvPr/>
        </p:nvSpPr>
        <p:spPr>
          <a:xfrm>
            <a:off x="8157121" y="1136950"/>
            <a:ext cx="2612140" cy="437031"/>
          </a:xfrm>
          <a:prstGeom prst="rect">
            <a:avLst/>
          </a:prstGeom>
          <a:noFill/>
          <a:ln w="571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dirty="0"/>
          </a:p>
        </p:txBody>
      </p:sp>
      <p:sp>
        <p:nvSpPr>
          <p:cNvPr id="53" name="Rectangle 52">
            <a:extLst>
              <a:ext uri="{FF2B5EF4-FFF2-40B4-BE49-F238E27FC236}">
                <a16:creationId xmlns:a16="http://schemas.microsoft.com/office/drawing/2014/main" id="{F33F17E1-88D9-B7F5-EA14-102B1F1403FD}"/>
              </a:ext>
            </a:extLst>
          </p:cNvPr>
          <p:cNvSpPr/>
          <p:nvPr/>
        </p:nvSpPr>
        <p:spPr>
          <a:xfrm>
            <a:off x="4143752" y="3048123"/>
            <a:ext cx="1924490" cy="1572323"/>
          </a:xfrm>
          <a:prstGeom prst="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dirty="0"/>
          </a:p>
        </p:txBody>
      </p:sp>
      <p:sp>
        <p:nvSpPr>
          <p:cNvPr id="56" name="Rectangle 55">
            <a:extLst>
              <a:ext uri="{FF2B5EF4-FFF2-40B4-BE49-F238E27FC236}">
                <a16:creationId xmlns:a16="http://schemas.microsoft.com/office/drawing/2014/main" id="{359184A6-571C-34CC-56BA-22B2263B13A6}"/>
              </a:ext>
            </a:extLst>
          </p:cNvPr>
          <p:cNvSpPr/>
          <p:nvPr/>
        </p:nvSpPr>
        <p:spPr>
          <a:xfrm>
            <a:off x="6410130" y="3048123"/>
            <a:ext cx="1924490" cy="1572323"/>
          </a:xfrm>
          <a:prstGeom prst="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dirty="0"/>
          </a:p>
        </p:txBody>
      </p:sp>
      <p:sp>
        <p:nvSpPr>
          <p:cNvPr id="59" name="Rectangle 58">
            <a:extLst>
              <a:ext uri="{FF2B5EF4-FFF2-40B4-BE49-F238E27FC236}">
                <a16:creationId xmlns:a16="http://schemas.microsoft.com/office/drawing/2014/main" id="{9B01B7B0-414E-DCAD-F5DE-17706992000E}"/>
              </a:ext>
            </a:extLst>
          </p:cNvPr>
          <p:cNvSpPr/>
          <p:nvPr/>
        </p:nvSpPr>
        <p:spPr>
          <a:xfrm>
            <a:off x="8631675" y="3052758"/>
            <a:ext cx="1924490" cy="1572323"/>
          </a:xfrm>
          <a:prstGeom prst="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dirty="0"/>
          </a:p>
        </p:txBody>
      </p:sp>
      <p:sp>
        <p:nvSpPr>
          <p:cNvPr id="63" name="TextBox 62">
            <a:extLst>
              <a:ext uri="{FF2B5EF4-FFF2-40B4-BE49-F238E27FC236}">
                <a16:creationId xmlns:a16="http://schemas.microsoft.com/office/drawing/2014/main" id="{14C6EC67-4E5C-420F-EACE-2B8468961F21}"/>
              </a:ext>
            </a:extLst>
          </p:cNvPr>
          <p:cNvSpPr txBox="1"/>
          <p:nvPr/>
        </p:nvSpPr>
        <p:spPr>
          <a:xfrm>
            <a:off x="8740453" y="1206080"/>
            <a:ext cx="1428839" cy="276999"/>
          </a:xfrm>
          <a:prstGeom prst="rect">
            <a:avLst/>
          </a:prstGeom>
          <a:noFill/>
        </p:spPr>
        <p:txBody>
          <a:bodyPr wrap="square" rtlCol="0">
            <a:spAutoFit/>
          </a:bodyPr>
          <a:lstStyle/>
          <a:p>
            <a:r>
              <a:rPr lang="en-IE" sz="1200" dirty="0"/>
              <a:t>BEB range (km/day)</a:t>
            </a:r>
          </a:p>
        </p:txBody>
      </p:sp>
      <p:sp>
        <p:nvSpPr>
          <p:cNvPr id="68" name="Rectangle 67">
            <a:extLst>
              <a:ext uri="{FF2B5EF4-FFF2-40B4-BE49-F238E27FC236}">
                <a16:creationId xmlns:a16="http://schemas.microsoft.com/office/drawing/2014/main" id="{CE4932E1-A1F3-85B9-E185-3F47ECB558A4}"/>
              </a:ext>
            </a:extLst>
          </p:cNvPr>
          <p:cNvSpPr/>
          <p:nvPr/>
        </p:nvSpPr>
        <p:spPr>
          <a:xfrm>
            <a:off x="2017292" y="3657295"/>
            <a:ext cx="1391868" cy="302196"/>
          </a:xfrm>
          <a:prstGeom prst="rect">
            <a:avLst/>
          </a:prstGeom>
          <a:solidFill>
            <a:schemeClr val="accent1">
              <a:lumMod val="60000"/>
              <a:lumOff val="40000"/>
            </a:schemeClr>
          </a:solid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dirty="0"/>
          </a:p>
        </p:txBody>
      </p:sp>
      <p:sp>
        <p:nvSpPr>
          <p:cNvPr id="69" name="Rectangle 68">
            <a:extLst>
              <a:ext uri="{FF2B5EF4-FFF2-40B4-BE49-F238E27FC236}">
                <a16:creationId xmlns:a16="http://schemas.microsoft.com/office/drawing/2014/main" id="{10557BB4-0642-A9E4-8DB0-DEDD561BEAD0}"/>
              </a:ext>
            </a:extLst>
          </p:cNvPr>
          <p:cNvSpPr/>
          <p:nvPr/>
        </p:nvSpPr>
        <p:spPr>
          <a:xfrm>
            <a:off x="4242299" y="3648893"/>
            <a:ext cx="1354187" cy="306831"/>
          </a:xfrm>
          <a:prstGeom prst="rect">
            <a:avLst/>
          </a:prstGeom>
          <a:solidFill>
            <a:schemeClr val="accent1">
              <a:lumMod val="60000"/>
              <a:lumOff val="40000"/>
            </a:schemeClr>
          </a:solid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dirty="0"/>
          </a:p>
        </p:txBody>
      </p:sp>
      <p:sp>
        <p:nvSpPr>
          <p:cNvPr id="70" name="Rectangle 69">
            <a:extLst>
              <a:ext uri="{FF2B5EF4-FFF2-40B4-BE49-F238E27FC236}">
                <a16:creationId xmlns:a16="http://schemas.microsoft.com/office/drawing/2014/main" id="{D927B944-1EA8-8244-9A18-DED777626BF9}"/>
              </a:ext>
            </a:extLst>
          </p:cNvPr>
          <p:cNvSpPr/>
          <p:nvPr/>
        </p:nvSpPr>
        <p:spPr>
          <a:xfrm>
            <a:off x="6495598" y="3653866"/>
            <a:ext cx="1091071" cy="306831"/>
          </a:xfrm>
          <a:prstGeom prst="rect">
            <a:avLst/>
          </a:prstGeom>
          <a:solidFill>
            <a:schemeClr val="accent1">
              <a:lumMod val="60000"/>
              <a:lumOff val="40000"/>
            </a:schemeClr>
          </a:solid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dirty="0"/>
          </a:p>
        </p:txBody>
      </p:sp>
      <p:sp>
        <p:nvSpPr>
          <p:cNvPr id="71" name="Rectangle 70">
            <a:extLst>
              <a:ext uri="{FF2B5EF4-FFF2-40B4-BE49-F238E27FC236}">
                <a16:creationId xmlns:a16="http://schemas.microsoft.com/office/drawing/2014/main" id="{DCC57F97-E593-A4BD-E6B8-DE9889F6BB4B}"/>
              </a:ext>
            </a:extLst>
          </p:cNvPr>
          <p:cNvSpPr/>
          <p:nvPr/>
        </p:nvSpPr>
        <p:spPr>
          <a:xfrm>
            <a:off x="8723997" y="3662551"/>
            <a:ext cx="826328" cy="306831"/>
          </a:xfrm>
          <a:prstGeom prst="rect">
            <a:avLst/>
          </a:prstGeom>
          <a:solidFill>
            <a:schemeClr val="accent1">
              <a:lumMod val="60000"/>
              <a:lumOff val="40000"/>
            </a:schemeClr>
          </a:solid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dirty="0"/>
          </a:p>
        </p:txBody>
      </p:sp>
      <p:sp>
        <p:nvSpPr>
          <p:cNvPr id="52" name="Rectangle 51">
            <a:extLst>
              <a:ext uri="{FF2B5EF4-FFF2-40B4-BE49-F238E27FC236}">
                <a16:creationId xmlns:a16="http://schemas.microsoft.com/office/drawing/2014/main" id="{22DC38C4-65CE-A1ED-62C1-D9E2B8565927}"/>
              </a:ext>
            </a:extLst>
          </p:cNvPr>
          <p:cNvSpPr/>
          <p:nvPr/>
        </p:nvSpPr>
        <p:spPr>
          <a:xfrm>
            <a:off x="2000466" y="3650590"/>
            <a:ext cx="1732294" cy="315606"/>
          </a:xfrm>
          <a:prstGeom prst="rect">
            <a:avLst/>
          </a:prstGeom>
          <a:no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dirty="0"/>
          </a:p>
        </p:txBody>
      </p:sp>
      <p:sp>
        <p:nvSpPr>
          <p:cNvPr id="55" name="Rectangle 54">
            <a:extLst>
              <a:ext uri="{FF2B5EF4-FFF2-40B4-BE49-F238E27FC236}">
                <a16:creationId xmlns:a16="http://schemas.microsoft.com/office/drawing/2014/main" id="{85E9EA68-22EB-4A79-5138-FBA6C24EE739}"/>
              </a:ext>
            </a:extLst>
          </p:cNvPr>
          <p:cNvSpPr/>
          <p:nvPr/>
        </p:nvSpPr>
        <p:spPr>
          <a:xfrm>
            <a:off x="4229220" y="3644506"/>
            <a:ext cx="1732294" cy="315606"/>
          </a:xfrm>
          <a:prstGeom prst="rect">
            <a:avLst/>
          </a:prstGeom>
          <a:no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dirty="0"/>
          </a:p>
        </p:txBody>
      </p:sp>
      <p:sp>
        <p:nvSpPr>
          <p:cNvPr id="58" name="Rectangle 57">
            <a:extLst>
              <a:ext uri="{FF2B5EF4-FFF2-40B4-BE49-F238E27FC236}">
                <a16:creationId xmlns:a16="http://schemas.microsoft.com/office/drawing/2014/main" id="{491E3630-4F11-5E4C-CF1F-4630F206970F}"/>
              </a:ext>
            </a:extLst>
          </p:cNvPr>
          <p:cNvSpPr/>
          <p:nvPr/>
        </p:nvSpPr>
        <p:spPr>
          <a:xfrm>
            <a:off x="6495598" y="3644506"/>
            <a:ext cx="1732294" cy="315606"/>
          </a:xfrm>
          <a:prstGeom prst="rect">
            <a:avLst/>
          </a:prstGeom>
          <a:no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dirty="0"/>
          </a:p>
        </p:txBody>
      </p:sp>
      <p:sp>
        <p:nvSpPr>
          <p:cNvPr id="61" name="Rectangle 60">
            <a:extLst>
              <a:ext uri="{FF2B5EF4-FFF2-40B4-BE49-F238E27FC236}">
                <a16:creationId xmlns:a16="http://schemas.microsoft.com/office/drawing/2014/main" id="{98516EAD-B4C6-695D-5C05-AD6F90473C24}"/>
              </a:ext>
            </a:extLst>
          </p:cNvPr>
          <p:cNvSpPr/>
          <p:nvPr/>
        </p:nvSpPr>
        <p:spPr>
          <a:xfrm>
            <a:off x="8717143" y="3649141"/>
            <a:ext cx="1732294" cy="315606"/>
          </a:xfrm>
          <a:prstGeom prst="rect">
            <a:avLst/>
          </a:prstGeom>
          <a:no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dirty="0"/>
          </a:p>
        </p:txBody>
      </p:sp>
      <p:sp>
        <p:nvSpPr>
          <p:cNvPr id="74" name="TextBox 73">
            <a:extLst>
              <a:ext uri="{FF2B5EF4-FFF2-40B4-BE49-F238E27FC236}">
                <a16:creationId xmlns:a16="http://schemas.microsoft.com/office/drawing/2014/main" id="{11D826C0-F2FC-3E05-E786-801AC8391C87}"/>
              </a:ext>
            </a:extLst>
          </p:cNvPr>
          <p:cNvSpPr txBox="1"/>
          <p:nvPr/>
        </p:nvSpPr>
        <p:spPr>
          <a:xfrm>
            <a:off x="2000466" y="3664585"/>
            <a:ext cx="1707111" cy="261610"/>
          </a:xfrm>
          <a:prstGeom prst="rect">
            <a:avLst/>
          </a:prstGeom>
          <a:noFill/>
        </p:spPr>
        <p:txBody>
          <a:bodyPr wrap="square" rtlCol="0">
            <a:spAutoFit/>
          </a:bodyPr>
          <a:lstStyle/>
          <a:p>
            <a:r>
              <a:rPr lang="en-IE" sz="1100" b="1" dirty="0"/>
              <a:t>BEB range: 254 km</a:t>
            </a:r>
          </a:p>
        </p:txBody>
      </p:sp>
      <p:sp>
        <p:nvSpPr>
          <p:cNvPr id="75" name="TextBox 74">
            <a:extLst>
              <a:ext uri="{FF2B5EF4-FFF2-40B4-BE49-F238E27FC236}">
                <a16:creationId xmlns:a16="http://schemas.microsoft.com/office/drawing/2014/main" id="{3CA2442B-89EF-105D-05FD-99FE19E77513}"/>
              </a:ext>
            </a:extLst>
          </p:cNvPr>
          <p:cNvSpPr txBox="1"/>
          <p:nvPr/>
        </p:nvSpPr>
        <p:spPr>
          <a:xfrm>
            <a:off x="9127858" y="3671503"/>
            <a:ext cx="858642" cy="261610"/>
          </a:xfrm>
          <a:prstGeom prst="rect">
            <a:avLst/>
          </a:prstGeom>
          <a:noFill/>
        </p:spPr>
        <p:txBody>
          <a:bodyPr wrap="square" rtlCol="0">
            <a:spAutoFit/>
          </a:bodyPr>
          <a:lstStyle/>
          <a:p>
            <a:r>
              <a:rPr lang="en-IE" sz="1100" dirty="0"/>
              <a:t>BEB range</a:t>
            </a:r>
          </a:p>
        </p:txBody>
      </p:sp>
      <p:sp>
        <p:nvSpPr>
          <p:cNvPr id="76" name="TextBox 75">
            <a:extLst>
              <a:ext uri="{FF2B5EF4-FFF2-40B4-BE49-F238E27FC236}">
                <a16:creationId xmlns:a16="http://schemas.microsoft.com/office/drawing/2014/main" id="{713EB019-8153-AEEC-2118-5D51AE9F6EBD}"/>
              </a:ext>
            </a:extLst>
          </p:cNvPr>
          <p:cNvSpPr txBox="1"/>
          <p:nvPr/>
        </p:nvSpPr>
        <p:spPr>
          <a:xfrm>
            <a:off x="4242298" y="3664800"/>
            <a:ext cx="1714922" cy="261610"/>
          </a:xfrm>
          <a:prstGeom prst="rect">
            <a:avLst/>
          </a:prstGeom>
          <a:noFill/>
        </p:spPr>
        <p:txBody>
          <a:bodyPr wrap="square" rtlCol="0">
            <a:spAutoFit/>
          </a:bodyPr>
          <a:lstStyle/>
          <a:p>
            <a:r>
              <a:rPr lang="en-IE" sz="1100" b="1" dirty="0"/>
              <a:t>BEB range: 240 km</a:t>
            </a:r>
          </a:p>
        </p:txBody>
      </p:sp>
      <p:sp>
        <p:nvSpPr>
          <p:cNvPr id="77" name="TextBox 76">
            <a:extLst>
              <a:ext uri="{FF2B5EF4-FFF2-40B4-BE49-F238E27FC236}">
                <a16:creationId xmlns:a16="http://schemas.microsoft.com/office/drawing/2014/main" id="{723BC219-6FF0-B30C-5294-23BE29156AA5}"/>
              </a:ext>
            </a:extLst>
          </p:cNvPr>
          <p:cNvSpPr txBox="1"/>
          <p:nvPr/>
        </p:nvSpPr>
        <p:spPr>
          <a:xfrm>
            <a:off x="6916340" y="3653866"/>
            <a:ext cx="858642" cy="261610"/>
          </a:xfrm>
          <a:prstGeom prst="rect">
            <a:avLst/>
          </a:prstGeom>
          <a:noFill/>
        </p:spPr>
        <p:txBody>
          <a:bodyPr wrap="square" rtlCol="0">
            <a:spAutoFit/>
          </a:bodyPr>
          <a:lstStyle/>
          <a:p>
            <a:r>
              <a:rPr lang="en-IE" sz="1100" dirty="0"/>
              <a:t>BEB range</a:t>
            </a:r>
          </a:p>
        </p:txBody>
      </p:sp>
      <p:sp>
        <p:nvSpPr>
          <p:cNvPr id="78" name="Oval 77">
            <a:extLst>
              <a:ext uri="{FF2B5EF4-FFF2-40B4-BE49-F238E27FC236}">
                <a16:creationId xmlns:a16="http://schemas.microsoft.com/office/drawing/2014/main" id="{755F6264-3D94-3CBE-57BC-50BD824D523D}"/>
              </a:ext>
            </a:extLst>
          </p:cNvPr>
          <p:cNvSpPr/>
          <p:nvPr/>
        </p:nvSpPr>
        <p:spPr>
          <a:xfrm>
            <a:off x="99588" y="907506"/>
            <a:ext cx="306134" cy="307777"/>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E" sz="1400" dirty="0">
                <a:solidFill>
                  <a:schemeClr val="tx1"/>
                </a:solidFill>
              </a:rPr>
              <a:t>1</a:t>
            </a:r>
          </a:p>
        </p:txBody>
      </p:sp>
      <p:grpSp>
        <p:nvGrpSpPr>
          <p:cNvPr id="1027" name="Group 1026">
            <a:extLst>
              <a:ext uri="{FF2B5EF4-FFF2-40B4-BE49-F238E27FC236}">
                <a16:creationId xmlns:a16="http://schemas.microsoft.com/office/drawing/2014/main" id="{941C9563-3171-7284-D273-4B0D951F3B81}"/>
              </a:ext>
            </a:extLst>
          </p:cNvPr>
          <p:cNvGrpSpPr/>
          <p:nvPr/>
        </p:nvGrpSpPr>
        <p:grpSpPr>
          <a:xfrm>
            <a:off x="99588" y="2098795"/>
            <a:ext cx="4392855" cy="325878"/>
            <a:chOff x="99588" y="2098795"/>
            <a:chExt cx="4392855" cy="325878"/>
          </a:xfrm>
        </p:grpSpPr>
        <p:sp>
          <p:nvSpPr>
            <p:cNvPr id="62" name="TextBox 61">
              <a:extLst>
                <a:ext uri="{FF2B5EF4-FFF2-40B4-BE49-F238E27FC236}">
                  <a16:creationId xmlns:a16="http://schemas.microsoft.com/office/drawing/2014/main" id="{7BC3AE1D-D1E7-FE82-F5C5-C9708D7C2EF0}"/>
                </a:ext>
              </a:extLst>
            </p:cNvPr>
            <p:cNvSpPr txBox="1"/>
            <p:nvPr/>
          </p:nvSpPr>
          <p:spPr>
            <a:xfrm>
              <a:off x="521386" y="2116896"/>
              <a:ext cx="3971057" cy="307777"/>
            </a:xfrm>
            <a:prstGeom prst="rect">
              <a:avLst/>
            </a:prstGeom>
            <a:noFill/>
          </p:spPr>
          <p:txBody>
            <a:bodyPr wrap="square" rtlCol="0">
              <a:spAutoFit/>
            </a:bodyPr>
            <a:lstStyle/>
            <a:p>
              <a:r>
                <a:rPr lang="en-IE" sz="1400" b="1" i="1" dirty="0"/>
                <a:t>Buses can be input into four ‘hilliness’ categories:</a:t>
              </a:r>
            </a:p>
          </p:txBody>
        </p:sp>
        <p:sp>
          <p:nvSpPr>
            <p:cNvPr id="79" name="Oval 78">
              <a:extLst>
                <a:ext uri="{FF2B5EF4-FFF2-40B4-BE49-F238E27FC236}">
                  <a16:creationId xmlns:a16="http://schemas.microsoft.com/office/drawing/2014/main" id="{E93B3FA0-09E1-E988-14FF-B0ED5EDFC008}"/>
                </a:ext>
              </a:extLst>
            </p:cNvPr>
            <p:cNvSpPr/>
            <p:nvPr/>
          </p:nvSpPr>
          <p:spPr>
            <a:xfrm>
              <a:off x="99588" y="2098795"/>
              <a:ext cx="306134" cy="307777"/>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E" sz="1400" dirty="0">
                  <a:solidFill>
                    <a:schemeClr val="tx1"/>
                  </a:solidFill>
                </a:rPr>
                <a:t>2</a:t>
              </a:r>
            </a:p>
          </p:txBody>
        </p:sp>
        <p:cxnSp>
          <p:nvCxnSpPr>
            <p:cNvPr id="83" name="Straight Connector 82">
              <a:extLst>
                <a:ext uri="{FF2B5EF4-FFF2-40B4-BE49-F238E27FC236}">
                  <a16:creationId xmlns:a16="http://schemas.microsoft.com/office/drawing/2014/main" id="{132991BE-C315-8EFB-5042-970FF1975ADF}"/>
                </a:ext>
              </a:extLst>
            </p:cNvPr>
            <p:cNvCxnSpPr>
              <a:cxnSpLocks/>
            </p:cNvCxnSpPr>
            <p:nvPr/>
          </p:nvCxnSpPr>
          <p:spPr>
            <a:xfrm>
              <a:off x="656512" y="2406572"/>
              <a:ext cx="3835931" cy="0"/>
            </a:xfrm>
            <a:prstGeom prst="line">
              <a:avLst/>
            </a:prstGeom>
          </p:spPr>
          <p:style>
            <a:lnRef idx="1">
              <a:schemeClr val="accent1"/>
            </a:lnRef>
            <a:fillRef idx="0">
              <a:schemeClr val="accent1"/>
            </a:fillRef>
            <a:effectRef idx="0">
              <a:schemeClr val="accent1"/>
            </a:effectRef>
            <a:fontRef idx="minor">
              <a:schemeClr val="tx1"/>
            </a:fontRef>
          </p:style>
        </p:cxnSp>
      </p:grpSp>
      <p:sp>
        <p:nvSpPr>
          <p:cNvPr id="84" name="Oval 83">
            <a:extLst>
              <a:ext uri="{FF2B5EF4-FFF2-40B4-BE49-F238E27FC236}">
                <a16:creationId xmlns:a16="http://schemas.microsoft.com/office/drawing/2014/main" id="{E3A4C25A-2A11-8C26-24A5-8E7016FE0E75}"/>
              </a:ext>
            </a:extLst>
          </p:cNvPr>
          <p:cNvSpPr/>
          <p:nvPr/>
        </p:nvSpPr>
        <p:spPr>
          <a:xfrm>
            <a:off x="99588" y="4777167"/>
            <a:ext cx="306134" cy="307777"/>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E" sz="1400" dirty="0">
                <a:solidFill>
                  <a:schemeClr val="tx1"/>
                </a:solidFill>
              </a:rPr>
              <a:t>3</a:t>
            </a:r>
          </a:p>
        </p:txBody>
      </p:sp>
      <p:sp>
        <p:nvSpPr>
          <p:cNvPr id="85" name="TextBox 84">
            <a:extLst>
              <a:ext uri="{FF2B5EF4-FFF2-40B4-BE49-F238E27FC236}">
                <a16:creationId xmlns:a16="http://schemas.microsoft.com/office/drawing/2014/main" id="{1F7880D3-F21B-BF75-6C7E-DC2424CCA039}"/>
              </a:ext>
            </a:extLst>
          </p:cNvPr>
          <p:cNvSpPr txBox="1"/>
          <p:nvPr/>
        </p:nvSpPr>
        <p:spPr>
          <a:xfrm>
            <a:off x="689343" y="4786811"/>
            <a:ext cx="2612140" cy="523220"/>
          </a:xfrm>
          <a:prstGeom prst="rect">
            <a:avLst/>
          </a:prstGeom>
          <a:noFill/>
        </p:spPr>
        <p:txBody>
          <a:bodyPr wrap="square" rtlCol="0">
            <a:spAutoFit/>
          </a:bodyPr>
          <a:lstStyle/>
          <a:p>
            <a:pPr marL="285750" indent="-285750">
              <a:buFont typeface="Arial" panose="020B0604020202020204" pitchFamily="34" charset="0"/>
              <a:buChar char="•"/>
            </a:pPr>
            <a:r>
              <a:rPr lang="en-IE" sz="1400" dirty="0"/>
              <a:t>Economic inputs: price of electricity, diesel, hydrogen</a:t>
            </a:r>
          </a:p>
        </p:txBody>
      </p:sp>
      <p:grpSp>
        <p:nvGrpSpPr>
          <p:cNvPr id="43" name="Group 42">
            <a:extLst>
              <a:ext uri="{FF2B5EF4-FFF2-40B4-BE49-F238E27FC236}">
                <a16:creationId xmlns:a16="http://schemas.microsoft.com/office/drawing/2014/main" id="{EA3EAF7E-B4A1-8F9A-1FAD-817A06813D30}"/>
              </a:ext>
            </a:extLst>
          </p:cNvPr>
          <p:cNvGrpSpPr/>
          <p:nvPr/>
        </p:nvGrpSpPr>
        <p:grpSpPr>
          <a:xfrm>
            <a:off x="3808383" y="739881"/>
            <a:ext cx="2815681" cy="738664"/>
            <a:chOff x="3661767" y="1249880"/>
            <a:chExt cx="2815681" cy="738664"/>
          </a:xfrm>
        </p:grpSpPr>
        <p:sp>
          <p:nvSpPr>
            <p:cNvPr id="38" name="TextBox 37">
              <a:extLst>
                <a:ext uri="{FF2B5EF4-FFF2-40B4-BE49-F238E27FC236}">
                  <a16:creationId xmlns:a16="http://schemas.microsoft.com/office/drawing/2014/main" id="{7554DCD9-21BC-96D5-A6B2-E982BB90E714}"/>
                </a:ext>
              </a:extLst>
            </p:cNvPr>
            <p:cNvSpPr txBox="1"/>
            <p:nvPr/>
          </p:nvSpPr>
          <p:spPr>
            <a:xfrm>
              <a:off x="4287030" y="1249880"/>
              <a:ext cx="2190418" cy="738664"/>
            </a:xfrm>
            <a:prstGeom prst="rect">
              <a:avLst/>
            </a:prstGeom>
            <a:noFill/>
          </p:spPr>
          <p:txBody>
            <a:bodyPr wrap="square" rtlCol="0">
              <a:spAutoFit/>
            </a:bodyPr>
            <a:lstStyle/>
            <a:p>
              <a:r>
                <a:rPr lang="en-IE" sz="1400" dirty="0"/>
                <a:t>Model estimates worst-day energy demand of HVAC systems</a:t>
              </a:r>
            </a:p>
          </p:txBody>
        </p:sp>
        <p:pic>
          <p:nvPicPr>
            <p:cNvPr id="40" name="Graphic 39" descr="High temperature outline">
              <a:extLst>
                <a:ext uri="{FF2B5EF4-FFF2-40B4-BE49-F238E27FC236}">
                  <a16:creationId xmlns:a16="http://schemas.microsoft.com/office/drawing/2014/main" id="{752CD3E0-696C-1F05-1BE0-8BEE30636F38}"/>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3661767" y="1292195"/>
              <a:ext cx="654033" cy="654033"/>
            </a:xfrm>
            <a:prstGeom prst="rect">
              <a:avLst/>
            </a:prstGeom>
          </p:spPr>
        </p:pic>
      </p:grpSp>
      <p:grpSp>
        <p:nvGrpSpPr>
          <p:cNvPr id="28" name="Group 27">
            <a:extLst>
              <a:ext uri="{FF2B5EF4-FFF2-40B4-BE49-F238E27FC236}">
                <a16:creationId xmlns:a16="http://schemas.microsoft.com/office/drawing/2014/main" id="{4C702A0D-4628-08D2-7418-B94219C3E719}"/>
              </a:ext>
            </a:extLst>
          </p:cNvPr>
          <p:cNvGrpSpPr/>
          <p:nvPr/>
        </p:nvGrpSpPr>
        <p:grpSpPr>
          <a:xfrm>
            <a:off x="2283604" y="2651084"/>
            <a:ext cx="7624792" cy="333088"/>
            <a:chOff x="3860790" y="2788445"/>
            <a:chExt cx="7624792" cy="333088"/>
          </a:xfrm>
        </p:grpSpPr>
        <p:pic>
          <p:nvPicPr>
            <p:cNvPr id="24" name="Picture 23">
              <a:extLst>
                <a:ext uri="{FF2B5EF4-FFF2-40B4-BE49-F238E27FC236}">
                  <a16:creationId xmlns:a16="http://schemas.microsoft.com/office/drawing/2014/main" id="{1374519D-20A1-881E-76D4-BCD49F482C7A}"/>
                </a:ext>
              </a:extLst>
            </p:cNvPr>
            <p:cNvPicPr>
              <a:picLocks noChangeAspect="1"/>
            </p:cNvPicPr>
            <p:nvPr/>
          </p:nvPicPr>
          <p:blipFill>
            <a:blip r:embed="rId5"/>
            <a:stretch>
              <a:fillRect/>
            </a:stretch>
          </p:blipFill>
          <p:spPr>
            <a:xfrm>
              <a:off x="3860790" y="3068600"/>
              <a:ext cx="960089" cy="45719"/>
            </a:xfrm>
            <a:prstGeom prst="rect">
              <a:avLst/>
            </a:prstGeom>
          </p:spPr>
        </p:pic>
        <p:pic>
          <p:nvPicPr>
            <p:cNvPr id="25" name="Picture 24">
              <a:extLst>
                <a:ext uri="{FF2B5EF4-FFF2-40B4-BE49-F238E27FC236}">
                  <a16:creationId xmlns:a16="http://schemas.microsoft.com/office/drawing/2014/main" id="{08517476-71E1-C99E-A65C-BB200972D1BF}"/>
                </a:ext>
              </a:extLst>
            </p:cNvPr>
            <p:cNvPicPr>
              <a:picLocks noChangeAspect="1"/>
            </p:cNvPicPr>
            <p:nvPr/>
          </p:nvPicPr>
          <p:blipFill>
            <a:blip r:embed="rId6"/>
            <a:stretch>
              <a:fillRect/>
            </a:stretch>
          </p:blipFill>
          <p:spPr>
            <a:xfrm>
              <a:off x="6165283" y="2996167"/>
              <a:ext cx="872042" cy="115963"/>
            </a:xfrm>
            <a:prstGeom prst="rect">
              <a:avLst/>
            </a:prstGeom>
          </p:spPr>
        </p:pic>
        <p:pic>
          <p:nvPicPr>
            <p:cNvPr id="26" name="Picture 25">
              <a:extLst>
                <a:ext uri="{FF2B5EF4-FFF2-40B4-BE49-F238E27FC236}">
                  <a16:creationId xmlns:a16="http://schemas.microsoft.com/office/drawing/2014/main" id="{D892AD6B-E2B0-BF77-CCD2-29E09C5647A9}"/>
                </a:ext>
              </a:extLst>
            </p:cNvPr>
            <p:cNvPicPr>
              <a:picLocks noChangeAspect="1"/>
            </p:cNvPicPr>
            <p:nvPr/>
          </p:nvPicPr>
          <p:blipFill>
            <a:blip r:embed="rId7"/>
            <a:stretch>
              <a:fillRect/>
            </a:stretch>
          </p:blipFill>
          <p:spPr>
            <a:xfrm>
              <a:off x="8441524" y="2836476"/>
              <a:ext cx="876234" cy="279649"/>
            </a:xfrm>
            <a:prstGeom prst="rect">
              <a:avLst/>
            </a:prstGeom>
          </p:spPr>
        </p:pic>
        <p:pic>
          <p:nvPicPr>
            <p:cNvPr id="27" name="Picture 26">
              <a:extLst>
                <a:ext uri="{FF2B5EF4-FFF2-40B4-BE49-F238E27FC236}">
                  <a16:creationId xmlns:a16="http://schemas.microsoft.com/office/drawing/2014/main" id="{A8AE8425-28F7-E6BD-FE14-59BEBF9EB8DB}"/>
                </a:ext>
              </a:extLst>
            </p:cNvPr>
            <p:cNvPicPr>
              <a:picLocks noChangeAspect="1"/>
            </p:cNvPicPr>
            <p:nvPr/>
          </p:nvPicPr>
          <p:blipFill>
            <a:blip r:embed="rId8"/>
            <a:stretch>
              <a:fillRect/>
            </a:stretch>
          </p:blipFill>
          <p:spPr>
            <a:xfrm>
              <a:off x="10613540" y="2788445"/>
              <a:ext cx="872042" cy="333088"/>
            </a:xfrm>
            <a:prstGeom prst="rect">
              <a:avLst/>
            </a:prstGeom>
          </p:spPr>
        </p:pic>
      </p:grpSp>
      <p:grpSp>
        <p:nvGrpSpPr>
          <p:cNvPr id="1043" name="Group 1042">
            <a:extLst>
              <a:ext uri="{FF2B5EF4-FFF2-40B4-BE49-F238E27FC236}">
                <a16:creationId xmlns:a16="http://schemas.microsoft.com/office/drawing/2014/main" id="{AF4A5ED8-4750-F3E1-F857-E17D60C7BEE7}"/>
              </a:ext>
            </a:extLst>
          </p:cNvPr>
          <p:cNvGrpSpPr/>
          <p:nvPr/>
        </p:nvGrpSpPr>
        <p:grpSpPr>
          <a:xfrm>
            <a:off x="2168581" y="3101770"/>
            <a:ext cx="1639802" cy="442812"/>
            <a:chOff x="2168581" y="3101770"/>
            <a:chExt cx="1639802" cy="442812"/>
          </a:xfrm>
        </p:grpSpPr>
        <p:grpSp>
          <p:nvGrpSpPr>
            <p:cNvPr id="1031" name="Group 1030">
              <a:extLst>
                <a:ext uri="{FF2B5EF4-FFF2-40B4-BE49-F238E27FC236}">
                  <a16:creationId xmlns:a16="http://schemas.microsoft.com/office/drawing/2014/main" id="{8520E656-A6AE-040E-870F-2722D75B10B0}"/>
                </a:ext>
              </a:extLst>
            </p:cNvPr>
            <p:cNvGrpSpPr/>
            <p:nvPr/>
          </p:nvGrpSpPr>
          <p:grpSpPr>
            <a:xfrm>
              <a:off x="2168581" y="3101770"/>
              <a:ext cx="1639802" cy="336160"/>
              <a:chOff x="4621098" y="2916983"/>
              <a:chExt cx="1639802" cy="336160"/>
            </a:xfrm>
          </p:grpSpPr>
          <p:pic>
            <p:nvPicPr>
              <p:cNvPr id="106" name="Picture 2" descr="Double decker bus - Free transport icons">
                <a:extLst>
                  <a:ext uri="{FF2B5EF4-FFF2-40B4-BE49-F238E27FC236}">
                    <a16:creationId xmlns:a16="http://schemas.microsoft.com/office/drawing/2014/main" id="{E42897F2-CBDE-61F6-252F-23C3FDFBBCB2}"/>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flipH="1">
                <a:off x="4621098" y="2917627"/>
                <a:ext cx="252528" cy="232308"/>
              </a:xfrm>
              <a:prstGeom prst="rect">
                <a:avLst/>
              </a:prstGeom>
              <a:noFill/>
              <a:extLst>
                <a:ext uri="{909E8E84-426E-40DD-AFC4-6F175D3DCCD1}">
                  <a14:hiddenFill xmlns:a14="http://schemas.microsoft.com/office/drawing/2010/main">
                    <a:solidFill>
                      <a:srgbClr val="FFFFFF"/>
                    </a:solidFill>
                  </a14:hiddenFill>
                </a:ext>
              </a:extLst>
            </p:spPr>
          </p:pic>
          <p:pic>
            <p:nvPicPr>
              <p:cNvPr id="108" name="Picture 2" descr="Double decker bus - Free transport icons">
                <a:extLst>
                  <a:ext uri="{FF2B5EF4-FFF2-40B4-BE49-F238E27FC236}">
                    <a16:creationId xmlns:a16="http://schemas.microsoft.com/office/drawing/2014/main" id="{B669AA70-D3B7-468A-11F5-3A1376484F00}"/>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flipH="1">
                <a:off x="4940556" y="2916983"/>
                <a:ext cx="252528" cy="232308"/>
              </a:xfrm>
              <a:prstGeom prst="rect">
                <a:avLst/>
              </a:prstGeom>
              <a:noFill/>
              <a:extLst>
                <a:ext uri="{909E8E84-426E-40DD-AFC4-6F175D3DCCD1}">
                  <a14:hiddenFill xmlns:a14="http://schemas.microsoft.com/office/drawing/2010/main">
                    <a:solidFill>
                      <a:srgbClr val="FFFFFF"/>
                    </a:solidFill>
                  </a14:hiddenFill>
                </a:ext>
              </a:extLst>
            </p:spPr>
          </p:pic>
          <p:sp>
            <p:nvSpPr>
              <p:cNvPr id="111" name="TextBox 110">
                <a:extLst>
                  <a:ext uri="{FF2B5EF4-FFF2-40B4-BE49-F238E27FC236}">
                    <a16:creationId xmlns:a16="http://schemas.microsoft.com/office/drawing/2014/main" id="{BDA45093-9446-6BC6-ADBE-2EF8AB5E47C2}"/>
                  </a:ext>
                </a:extLst>
              </p:cNvPr>
              <p:cNvSpPr txBox="1"/>
              <p:nvPr/>
            </p:nvSpPr>
            <p:spPr>
              <a:xfrm>
                <a:off x="5372600" y="2991533"/>
                <a:ext cx="888300" cy="261610"/>
              </a:xfrm>
              <a:prstGeom prst="rect">
                <a:avLst/>
              </a:prstGeom>
              <a:noFill/>
            </p:spPr>
            <p:txBody>
              <a:bodyPr wrap="square">
                <a:spAutoFit/>
              </a:bodyPr>
              <a:lstStyle/>
              <a:p>
                <a:r>
                  <a:rPr lang="en-IE" sz="1050" dirty="0"/>
                  <a:t>312 km/day</a:t>
                </a:r>
              </a:p>
            </p:txBody>
          </p:sp>
        </p:grpSp>
        <p:pic>
          <p:nvPicPr>
            <p:cNvPr id="1037" name="Picture 2" descr="Double decker bus - Free transport icons">
              <a:extLst>
                <a:ext uri="{FF2B5EF4-FFF2-40B4-BE49-F238E27FC236}">
                  <a16:creationId xmlns:a16="http://schemas.microsoft.com/office/drawing/2014/main" id="{DB87AB6C-8819-4AF2-5347-6369D98B1DA3}"/>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flipH="1">
              <a:off x="2170097" y="3312274"/>
              <a:ext cx="252528" cy="232308"/>
            </a:xfrm>
            <a:prstGeom prst="rect">
              <a:avLst/>
            </a:prstGeom>
            <a:noFill/>
            <a:extLst>
              <a:ext uri="{909E8E84-426E-40DD-AFC4-6F175D3DCCD1}">
                <a14:hiddenFill xmlns:a14="http://schemas.microsoft.com/office/drawing/2010/main">
                  <a:solidFill>
                    <a:srgbClr val="FFFFFF"/>
                  </a:solidFill>
                </a14:hiddenFill>
              </a:ext>
            </a:extLst>
          </p:spPr>
        </p:pic>
        <p:pic>
          <p:nvPicPr>
            <p:cNvPr id="1038" name="Picture 2" descr="Double decker bus - Free transport icons">
              <a:extLst>
                <a:ext uri="{FF2B5EF4-FFF2-40B4-BE49-F238E27FC236}">
                  <a16:creationId xmlns:a16="http://schemas.microsoft.com/office/drawing/2014/main" id="{451F67B8-EFBF-85FA-C1DC-83C7DD658447}"/>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flipH="1">
              <a:off x="2489555" y="3311630"/>
              <a:ext cx="252528" cy="232308"/>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1050" name="Group 1049">
            <a:extLst>
              <a:ext uri="{FF2B5EF4-FFF2-40B4-BE49-F238E27FC236}">
                <a16:creationId xmlns:a16="http://schemas.microsoft.com/office/drawing/2014/main" id="{EAD1625C-CC0A-7525-D09A-AD746C81258C}"/>
              </a:ext>
            </a:extLst>
          </p:cNvPr>
          <p:cNvGrpSpPr/>
          <p:nvPr/>
        </p:nvGrpSpPr>
        <p:grpSpPr>
          <a:xfrm>
            <a:off x="2067341" y="4056053"/>
            <a:ext cx="1772147" cy="462445"/>
            <a:chOff x="2024041" y="3982263"/>
            <a:chExt cx="1772147" cy="462445"/>
          </a:xfrm>
        </p:grpSpPr>
        <p:grpSp>
          <p:nvGrpSpPr>
            <p:cNvPr id="1039" name="Group 1038">
              <a:extLst>
                <a:ext uri="{FF2B5EF4-FFF2-40B4-BE49-F238E27FC236}">
                  <a16:creationId xmlns:a16="http://schemas.microsoft.com/office/drawing/2014/main" id="{636900B9-12FF-BF1D-AFD8-9A7D8335207C}"/>
                </a:ext>
              </a:extLst>
            </p:cNvPr>
            <p:cNvGrpSpPr/>
            <p:nvPr/>
          </p:nvGrpSpPr>
          <p:grpSpPr>
            <a:xfrm>
              <a:off x="2024041" y="3982263"/>
              <a:ext cx="1772147" cy="261610"/>
              <a:chOff x="4544957" y="2897171"/>
              <a:chExt cx="1772147" cy="261610"/>
            </a:xfrm>
          </p:grpSpPr>
          <p:pic>
            <p:nvPicPr>
              <p:cNvPr id="1040" name="Picture 2" descr="Double decker bus - Free transport icons">
                <a:extLst>
                  <a:ext uri="{FF2B5EF4-FFF2-40B4-BE49-F238E27FC236}">
                    <a16:creationId xmlns:a16="http://schemas.microsoft.com/office/drawing/2014/main" id="{F0DAD9BE-A0F7-34BB-048E-7C685504C1D6}"/>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flipH="1">
                <a:off x="4544957" y="2919170"/>
                <a:ext cx="252528" cy="232308"/>
              </a:xfrm>
              <a:prstGeom prst="rect">
                <a:avLst/>
              </a:prstGeom>
              <a:noFill/>
              <a:extLst>
                <a:ext uri="{909E8E84-426E-40DD-AFC4-6F175D3DCCD1}">
                  <a14:hiddenFill xmlns:a14="http://schemas.microsoft.com/office/drawing/2010/main">
                    <a:solidFill>
                      <a:srgbClr val="FFFFFF"/>
                    </a:solidFill>
                  </a14:hiddenFill>
                </a:ext>
              </a:extLst>
            </p:spPr>
          </p:pic>
          <p:pic>
            <p:nvPicPr>
              <p:cNvPr id="1041" name="Picture 2" descr="Double decker bus - Free transport icons">
                <a:extLst>
                  <a:ext uri="{FF2B5EF4-FFF2-40B4-BE49-F238E27FC236}">
                    <a16:creationId xmlns:a16="http://schemas.microsoft.com/office/drawing/2014/main" id="{F51642E6-B14B-351F-828A-3BB492EAC5F0}"/>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flipH="1">
                <a:off x="4864415" y="2918526"/>
                <a:ext cx="252528" cy="232308"/>
              </a:xfrm>
              <a:prstGeom prst="rect">
                <a:avLst/>
              </a:prstGeom>
              <a:noFill/>
              <a:extLst>
                <a:ext uri="{909E8E84-426E-40DD-AFC4-6F175D3DCCD1}">
                  <a14:hiddenFill xmlns:a14="http://schemas.microsoft.com/office/drawing/2010/main">
                    <a:solidFill>
                      <a:srgbClr val="FFFFFF"/>
                    </a:solidFill>
                  </a14:hiddenFill>
                </a:ext>
              </a:extLst>
            </p:spPr>
          </p:pic>
          <p:sp>
            <p:nvSpPr>
              <p:cNvPr id="1042" name="TextBox 1041">
                <a:extLst>
                  <a:ext uri="{FF2B5EF4-FFF2-40B4-BE49-F238E27FC236}">
                    <a16:creationId xmlns:a16="http://schemas.microsoft.com/office/drawing/2014/main" id="{AC1C08C8-9FB0-2B63-3160-0DBB5513027B}"/>
                  </a:ext>
                </a:extLst>
              </p:cNvPr>
              <p:cNvSpPr txBox="1"/>
              <p:nvPr/>
            </p:nvSpPr>
            <p:spPr>
              <a:xfrm>
                <a:off x="5428804" y="2897171"/>
                <a:ext cx="888300" cy="261610"/>
              </a:xfrm>
              <a:prstGeom prst="rect">
                <a:avLst/>
              </a:prstGeom>
              <a:noFill/>
            </p:spPr>
            <p:txBody>
              <a:bodyPr wrap="square">
                <a:spAutoFit/>
              </a:bodyPr>
              <a:lstStyle/>
              <a:p>
                <a:r>
                  <a:rPr lang="en-IE" sz="1050" dirty="0"/>
                  <a:t>181 km/day</a:t>
                </a:r>
              </a:p>
            </p:txBody>
          </p:sp>
        </p:grpSp>
        <p:pic>
          <p:nvPicPr>
            <p:cNvPr id="1044" name="Picture 2" descr="Double decker bus - Free transport icons">
              <a:extLst>
                <a:ext uri="{FF2B5EF4-FFF2-40B4-BE49-F238E27FC236}">
                  <a16:creationId xmlns:a16="http://schemas.microsoft.com/office/drawing/2014/main" id="{196B8C38-84CF-5037-0AC2-A17541FE778F}"/>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flipH="1">
              <a:off x="2034768" y="4212400"/>
              <a:ext cx="252528" cy="232308"/>
            </a:xfrm>
            <a:prstGeom prst="rect">
              <a:avLst/>
            </a:prstGeom>
            <a:noFill/>
            <a:extLst>
              <a:ext uri="{909E8E84-426E-40DD-AFC4-6F175D3DCCD1}">
                <a14:hiddenFill xmlns:a14="http://schemas.microsoft.com/office/drawing/2010/main">
                  <a:solidFill>
                    <a:srgbClr val="FFFFFF"/>
                  </a:solidFill>
                </a14:hiddenFill>
              </a:ext>
            </a:extLst>
          </p:spPr>
        </p:pic>
        <p:pic>
          <p:nvPicPr>
            <p:cNvPr id="1045" name="Picture 2" descr="Double decker bus - Free transport icons">
              <a:extLst>
                <a:ext uri="{FF2B5EF4-FFF2-40B4-BE49-F238E27FC236}">
                  <a16:creationId xmlns:a16="http://schemas.microsoft.com/office/drawing/2014/main" id="{6006C13C-F0AE-3C9A-AF5A-4C341B18CE7F}"/>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flipH="1">
              <a:off x="2354226" y="4211756"/>
              <a:ext cx="252528" cy="232308"/>
            </a:xfrm>
            <a:prstGeom prst="rect">
              <a:avLst/>
            </a:prstGeom>
            <a:noFill/>
            <a:extLst>
              <a:ext uri="{909E8E84-426E-40DD-AFC4-6F175D3DCCD1}">
                <a14:hiddenFill xmlns:a14="http://schemas.microsoft.com/office/drawing/2010/main">
                  <a:solidFill>
                    <a:srgbClr val="FFFFFF"/>
                  </a:solidFill>
                </a14:hiddenFill>
              </a:ext>
            </a:extLst>
          </p:spPr>
        </p:pic>
        <p:pic>
          <p:nvPicPr>
            <p:cNvPr id="1047" name="Picture 2" descr="Double decker bus - Free transport icons">
              <a:extLst>
                <a:ext uri="{FF2B5EF4-FFF2-40B4-BE49-F238E27FC236}">
                  <a16:creationId xmlns:a16="http://schemas.microsoft.com/office/drawing/2014/main" id="{176359C0-2DAD-9E17-B060-7231DCAF542D}"/>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flipH="1">
              <a:off x="2663764" y="4010109"/>
              <a:ext cx="252528" cy="232308"/>
            </a:xfrm>
            <a:prstGeom prst="rect">
              <a:avLst/>
            </a:prstGeom>
            <a:noFill/>
            <a:extLst>
              <a:ext uri="{909E8E84-426E-40DD-AFC4-6F175D3DCCD1}">
                <a14:hiddenFill xmlns:a14="http://schemas.microsoft.com/office/drawing/2010/main">
                  <a:solidFill>
                    <a:srgbClr val="FFFFFF"/>
                  </a:solidFill>
                </a14:hiddenFill>
              </a:ext>
            </a:extLst>
          </p:spPr>
        </p:pic>
        <p:pic>
          <p:nvPicPr>
            <p:cNvPr id="1048" name="Picture 2" descr="Double decker bus - Free transport icons">
              <a:extLst>
                <a:ext uri="{FF2B5EF4-FFF2-40B4-BE49-F238E27FC236}">
                  <a16:creationId xmlns:a16="http://schemas.microsoft.com/office/drawing/2014/main" id="{B7877716-7E9C-FE13-9A6D-7FFE36708AD2}"/>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flipH="1">
              <a:off x="2663764" y="4211756"/>
              <a:ext cx="252528" cy="232308"/>
            </a:xfrm>
            <a:prstGeom prst="rect">
              <a:avLst/>
            </a:prstGeom>
            <a:noFill/>
            <a:extLst>
              <a:ext uri="{909E8E84-426E-40DD-AFC4-6F175D3DCCD1}">
                <a14:hiddenFill xmlns:a14="http://schemas.microsoft.com/office/drawing/2010/main">
                  <a:solidFill>
                    <a:srgbClr val="FFFFFF"/>
                  </a:solidFill>
                </a14:hiddenFill>
              </a:ext>
            </a:extLst>
          </p:spPr>
        </p:pic>
        <p:pic>
          <p:nvPicPr>
            <p:cNvPr id="1049" name="Picture 2" descr="Double decker bus - Free transport icons">
              <a:extLst>
                <a:ext uri="{FF2B5EF4-FFF2-40B4-BE49-F238E27FC236}">
                  <a16:creationId xmlns:a16="http://schemas.microsoft.com/office/drawing/2014/main" id="{7D62685E-E0D3-5B8A-2653-6E4AD0C95FAA}"/>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flipH="1">
              <a:off x="2984029" y="4207860"/>
              <a:ext cx="252528" cy="232308"/>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1067" name="Group 1066">
            <a:extLst>
              <a:ext uri="{FF2B5EF4-FFF2-40B4-BE49-F238E27FC236}">
                <a16:creationId xmlns:a16="http://schemas.microsoft.com/office/drawing/2014/main" id="{27C4F084-6F65-427C-4965-754F10466323}"/>
              </a:ext>
            </a:extLst>
          </p:cNvPr>
          <p:cNvGrpSpPr/>
          <p:nvPr/>
        </p:nvGrpSpPr>
        <p:grpSpPr>
          <a:xfrm>
            <a:off x="4219923" y="3992139"/>
            <a:ext cx="1812901" cy="636396"/>
            <a:chOff x="4219923" y="3992139"/>
            <a:chExt cx="1812901" cy="636396"/>
          </a:xfrm>
        </p:grpSpPr>
        <p:grpSp>
          <p:nvGrpSpPr>
            <p:cNvPr id="1051" name="Group 1050">
              <a:extLst>
                <a:ext uri="{FF2B5EF4-FFF2-40B4-BE49-F238E27FC236}">
                  <a16:creationId xmlns:a16="http://schemas.microsoft.com/office/drawing/2014/main" id="{F06C9701-9859-3D1A-5E27-633209CE985D}"/>
                </a:ext>
              </a:extLst>
            </p:cNvPr>
            <p:cNvGrpSpPr/>
            <p:nvPr/>
          </p:nvGrpSpPr>
          <p:grpSpPr>
            <a:xfrm>
              <a:off x="4219923" y="3992139"/>
              <a:ext cx="1812901" cy="446325"/>
              <a:chOff x="2024041" y="3998383"/>
              <a:chExt cx="1812901" cy="446325"/>
            </a:xfrm>
          </p:grpSpPr>
          <p:grpSp>
            <p:nvGrpSpPr>
              <p:cNvPr id="1052" name="Group 1051">
                <a:extLst>
                  <a:ext uri="{FF2B5EF4-FFF2-40B4-BE49-F238E27FC236}">
                    <a16:creationId xmlns:a16="http://schemas.microsoft.com/office/drawing/2014/main" id="{2FBED17D-344F-3056-E10D-B9F49B4D044E}"/>
                  </a:ext>
                </a:extLst>
              </p:cNvPr>
              <p:cNvGrpSpPr/>
              <p:nvPr/>
            </p:nvGrpSpPr>
            <p:grpSpPr>
              <a:xfrm>
                <a:off x="2024041" y="3998383"/>
                <a:ext cx="1812901" cy="261610"/>
                <a:chOff x="4544957" y="2913291"/>
                <a:chExt cx="1812901" cy="261610"/>
              </a:xfrm>
            </p:grpSpPr>
            <p:pic>
              <p:nvPicPr>
                <p:cNvPr id="1058" name="Picture 2" descr="Double decker bus - Free transport icons">
                  <a:extLst>
                    <a:ext uri="{FF2B5EF4-FFF2-40B4-BE49-F238E27FC236}">
                      <a16:creationId xmlns:a16="http://schemas.microsoft.com/office/drawing/2014/main" id="{6464E9C2-9243-E4E8-E6FC-8BC5CF31CF98}"/>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flipH="1">
                  <a:off x="4544957" y="2919170"/>
                  <a:ext cx="252528" cy="232308"/>
                </a:xfrm>
                <a:prstGeom prst="rect">
                  <a:avLst/>
                </a:prstGeom>
                <a:noFill/>
                <a:extLst>
                  <a:ext uri="{909E8E84-426E-40DD-AFC4-6F175D3DCCD1}">
                    <a14:hiddenFill xmlns:a14="http://schemas.microsoft.com/office/drawing/2010/main">
                      <a:solidFill>
                        <a:srgbClr val="FFFFFF"/>
                      </a:solidFill>
                    </a14:hiddenFill>
                  </a:ext>
                </a:extLst>
              </p:spPr>
            </p:pic>
            <p:pic>
              <p:nvPicPr>
                <p:cNvPr id="1059" name="Picture 2" descr="Double decker bus - Free transport icons">
                  <a:extLst>
                    <a:ext uri="{FF2B5EF4-FFF2-40B4-BE49-F238E27FC236}">
                      <a16:creationId xmlns:a16="http://schemas.microsoft.com/office/drawing/2014/main" id="{87783EA9-9306-D9DB-FEDF-570308D50E8A}"/>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flipH="1">
                  <a:off x="4864415" y="2918526"/>
                  <a:ext cx="252528" cy="232308"/>
                </a:xfrm>
                <a:prstGeom prst="rect">
                  <a:avLst/>
                </a:prstGeom>
                <a:noFill/>
                <a:extLst>
                  <a:ext uri="{909E8E84-426E-40DD-AFC4-6F175D3DCCD1}">
                    <a14:hiddenFill xmlns:a14="http://schemas.microsoft.com/office/drawing/2010/main">
                      <a:solidFill>
                        <a:srgbClr val="FFFFFF"/>
                      </a:solidFill>
                    </a14:hiddenFill>
                  </a:ext>
                </a:extLst>
              </p:spPr>
            </p:pic>
            <p:sp>
              <p:nvSpPr>
                <p:cNvPr id="1060" name="TextBox 1059">
                  <a:extLst>
                    <a:ext uri="{FF2B5EF4-FFF2-40B4-BE49-F238E27FC236}">
                      <a16:creationId xmlns:a16="http://schemas.microsoft.com/office/drawing/2014/main" id="{AECA80E7-8F83-D54C-7475-0F58E48DF093}"/>
                    </a:ext>
                  </a:extLst>
                </p:cNvPr>
                <p:cNvSpPr txBox="1"/>
                <p:nvPr/>
              </p:nvSpPr>
              <p:spPr>
                <a:xfrm>
                  <a:off x="5469558" y="2913291"/>
                  <a:ext cx="888300" cy="261610"/>
                </a:xfrm>
                <a:prstGeom prst="rect">
                  <a:avLst/>
                </a:prstGeom>
                <a:noFill/>
              </p:spPr>
              <p:txBody>
                <a:bodyPr wrap="square">
                  <a:spAutoFit/>
                </a:bodyPr>
                <a:lstStyle/>
                <a:p>
                  <a:r>
                    <a:rPr lang="en-IE" sz="1050" dirty="0"/>
                    <a:t>176 km/day</a:t>
                  </a:r>
                </a:p>
              </p:txBody>
            </p:sp>
          </p:grpSp>
          <p:pic>
            <p:nvPicPr>
              <p:cNvPr id="1053" name="Picture 2" descr="Double decker bus - Free transport icons">
                <a:extLst>
                  <a:ext uri="{FF2B5EF4-FFF2-40B4-BE49-F238E27FC236}">
                    <a16:creationId xmlns:a16="http://schemas.microsoft.com/office/drawing/2014/main" id="{525C0E7B-3120-8F83-A294-43C0B5FCE723}"/>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flipH="1">
                <a:off x="2034768" y="4212400"/>
                <a:ext cx="252528" cy="232308"/>
              </a:xfrm>
              <a:prstGeom prst="rect">
                <a:avLst/>
              </a:prstGeom>
              <a:noFill/>
              <a:extLst>
                <a:ext uri="{909E8E84-426E-40DD-AFC4-6F175D3DCCD1}">
                  <a14:hiddenFill xmlns:a14="http://schemas.microsoft.com/office/drawing/2010/main">
                    <a:solidFill>
                      <a:srgbClr val="FFFFFF"/>
                    </a:solidFill>
                  </a14:hiddenFill>
                </a:ext>
              </a:extLst>
            </p:spPr>
          </p:pic>
          <p:pic>
            <p:nvPicPr>
              <p:cNvPr id="1054" name="Picture 2" descr="Double decker bus - Free transport icons">
                <a:extLst>
                  <a:ext uri="{FF2B5EF4-FFF2-40B4-BE49-F238E27FC236}">
                    <a16:creationId xmlns:a16="http://schemas.microsoft.com/office/drawing/2014/main" id="{EBA2539A-494B-1CD5-9478-A95B0826C280}"/>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flipH="1">
                <a:off x="2354226" y="4211756"/>
                <a:ext cx="252528" cy="232308"/>
              </a:xfrm>
              <a:prstGeom prst="rect">
                <a:avLst/>
              </a:prstGeom>
              <a:noFill/>
              <a:extLst>
                <a:ext uri="{909E8E84-426E-40DD-AFC4-6F175D3DCCD1}">
                  <a14:hiddenFill xmlns:a14="http://schemas.microsoft.com/office/drawing/2010/main">
                    <a:solidFill>
                      <a:srgbClr val="FFFFFF"/>
                    </a:solidFill>
                  </a14:hiddenFill>
                </a:ext>
              </a:extLst>
            </p:spPr>
          </p:pic>
          <p:pic>
            <p:nvPicPr>
              <p:cNvPr id="1055" name="Picture 2" descr="Double decker bus - Free transport icons">
                <a:extLst>
                  <a:ext uri="{FF2B5EF4-FFF2-40B4-BE49-F238E27FC236}">
                    <a16:creationId xmlns:a16="http://schemas.microsoft.com/office/drawing/2014/main" id="{CA8CB505-9F4F-78F3-CC64-DA61D968BF9F}"/>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flipH="1">
                <a:off x="2663764" y="4010109"/>
                <a:ext cx="252528" cy="232308"/>
              </a:xfrm>
              <a:prstGeom prst="rect">
                <a:avLst/>
              </a:prstGeom>
              <a:noFill/>
              <a:extLst>
                <a:ext uri="{909E8E84-426E-40DD-AFC4-6F175D3DCCD1}">
                  <a14:hiddenFill xmlns:a14="http://schemas.microsoft.com/office/drawing/2010/main">
                    <a:solidFill>
                      <a:srgbClr val="FFFFFF"/>
                    </a:solidFill>
                  </a14:hiddenFill>
                </a:ext>
              </a:extLst>
            </p:spPr>
          </p:pic>
          <p:pic>
            <p:nvPicPr>
              <p:cNvPr id="1056" name="Picture 2" descr="Double decker bus - Free transport icons">
                <a:extLst>
                  <a:ext uri="{FF2B5EF4-FFF2-40B4-BE49-F238E27FC236}">
                    <a16:creationId xmlns:a16="http://schemas.microsoft.com/office/drawing/2014/main" id="{0E8F469A-6A42-21DB-4CAE-F149D0933921}"/>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flipH="1">
                <a:off x="2663764" y="4211756"/>
                <a:ext cx="252528" cy="232308"/>
              </a:xfrm>
              <a:prstGeom prst="rect">
                <a:avLst/>
              </a:prstGeom>
              <a:noFill/>
              <a:extLst>
                <a:ext uri="{909E8E84-426E-40DD-AFC4-6F175D3DCCD1}">
                  <a14:hiddenFill xmlns:a14="http://schemas.microsoft.com/office/drawing/2010/main">
                    <a:solidFill>
                      <a:srgbClr val="FFFFFF"/>
                    </a:solidFill>
                  </a14:hiddenFill>
                </a:ext>
              </a:extLst>
            </p:spPr>
          </p:pic>
          <p:pic>
            <p:nvPicPr>
              <p:cNvPr id="1057" name="Picture 2" descr="Double decker bus - Free transport icons">
                <a:extLst>
                  <a:ext uri="{FF2B5EF4-FFF2-40B4-BE49-F238E27FC236}">
                    <a16:creationId xmlns:a16="http://schemas.microsoft.com/office/drawing/2014/main" id="{AE8AAC3D-781F-31F3-AD39-B20E32D7CC94}"/>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flipH="1">
                <a:off x="2984029" y="4207860"/>
                <a:ext cx="252528" cy="232308"/>
              </a:xfrm>
              <a:prstGeom prst="rect">
                <a:avLst/>
              </a:prstGeom>
              <a:noFill/>
              <a:extLst>
                <a:ext uri="{909E8E84-426E-40DD-AFC4-6F175D3DCCD1}">
                  <a14:hiddenFill xmlns:a14="http://schemas.microsoft.com/office/drawing/2010/main">
                    <a:solidFill>
                      <a:srgbClr val="FFFFFF"/>
                    </a:solidFill>
                  </a14:hiddenFill>
                </a:ext>
              </a:extLst>
            </p:spPr>
          </p:pic>
        </p:grpSp>
        <p:pic>
          <p:nvPicPr>
            <p:cNvPr id="1061" name="Picture 2" descr="Double decker bus - Free transport icons">
              <a:extLst>
                <a:ext uri="{FF2B5EF4-FFF2-40B4-BE49-F238E27FC236}">
                  <a16:creationId xmlns:a16="http://schemas.microsoft.com/office/drawing/2014/main" id="{1B0F2B1B-CCD4-EE02-D0F9-5D992D7DFAA9}"/>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flipH="1">
              <a:off x="4230650" y="4396227"/>
              <a:ext cx="252528" cy="232308"/>
            </a:xfrm>
            <a:prstGeom prst="rect">
              <a:avLst/>
            </a:prstGeom>
            <a:noFill/>
            <a:extLst>
              <a:ext uri="{909E8E84-426E-40DD-AFC4-6F175D3DCCD1}">
                <a14:hiddenFill xmlns:a14="http://schemas.microsoft.com/office/drawing/2010/main">
                  <a:solidFill>
                    <a:srgbClr val="FFFFFF"/>
                  </a:solidFill>
                </a14:hiddenFill>
              </a:ext>
            </a:extLst>
          </p:spPr>
        </p:pic>
        <p:pic>
          <p:nvPicPr>
            <p:cNvPr id="1062" name="Picture 2" descr="Double decker bus - Free transport icons">
              <a:extLst>
                <a:ext uri="{FF2B5EF4-FFF2-40B4-BE49-F238E27FC236}">
                  <a16:creationId xmlns:a16="http://schemas.microsoft.com/office/drawing/2014/main" id="{85BAF8D0-F834-1205-8C67-C87296DCB079}"/>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flipH="1">
              <a:off x="4550108" y="4395583"/>
              <a:ext cx="252528" cy="232308"/>
            </a:xfrm>
            <a:prstGeom prst="rect">
              <a:avLst/>
            </a:prstGeom>
            <a:noFill/>
            <a:extLst>
              <a:ext uri="{909E8E84-426E-40DD-AFC4-6F175D3DCCD1}">
                <a14:hiddenFill xmlns:a14="http://schemas.microsoft.com/office/drawing/2010/main">
                  <a:solidFill>
                    <a:srgbClr val="FFFFFF"/>
                  </a:solidFill>
                </a14:hiddenFill>
              </a:ext>
            </a:extLst>
          </p:spPr>
        </p:pic>
        <p:pic>
          <p:nvPicPr>
            <p:cNvPr id="1063" name="Picture 2" descr="Double decker bus - Free transport icons">
              <a:extLst>
                <a:ext uri="{FF2B5EF4-FFF2-40B4-BE49-F238E27FC236}">
                  <a16:creationId xmlns:a16="http://schemas.microsoft.com/office/drawing/2014/main" id="{C7B533C9-A593-CC94-44E4-D4226999C44D}"/>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flipH="1">
              <a:off x="4859646" y="4395583"/>
              <a:ext cx="252528" cy="232308"/>
            </a:xfrm>
            <a:prstGeom prst="rect">
              <a:avLst/>
            </a:prstGeom>
            <a:noFill/>
            <a:extLst>
              <a:ext uri="{909E8E84-426E-40DD-AFC4-6F175D3DCCD1}">
                <a14:hiddenFill xmlns:a14="http://schemas.microsoft.com/office/drawing/2010/main">
                  <a:solidFill>
                    <a:srgbClr val="FFFFFF"/>
                  </a:solidFill>
                </a14:hiddenFill>
              </a:ext>
            </a:extLst>
          </p:spPr>
        </p:pic>
        <p:pic>
          <p:nvPicPr>
            <p:cNvPr id="1064" name="Picture 2" descr="Double decker bus - Free transport icons">
              <a:extLst>
                <a:ext uri="{FF2B5EF4-FFF2-40B4-BE49-F238E27FC236}">
                  <a16:creationId xmlns:a16="http://schemas.microsoft.com/office/drawing/2014/main" id="{C36BA10B-E2F5-F475-F942-1AA3B8E8C81D}"/>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flipH="1">
              <a:off x="5177079" y="4388782"/>
              <a:ext cx="252528" cy="232308"/>
            </a:xfrm>
            <a:prstGeom prst="rect">
              <a:avLst/>
            </a:prstGeom>
            <a:noFill/>
            <a:extLst>
              <a:ext uri="{909E8E84-426E-40DD-AFC4-6F175D3DCCD1}">
                <a14:hiddenFill xmlns:a14="http://schemas.microsoft.com/office/drawing/2010/main">
                  <a:solidFill>
                    <a:srgbClr val="FFFFFF"/>
                  </a:solidFill>
                </a14:hiddenFill>
              </a:ext>
            </a:extLst>
          </p:spPr>
        </p:pic>
        <p:pic>
          <p:nvPicPr>
            <p:cNvPr id="1065" name="Picture 2" descr="Double decker bus - Free transport icons">
              <a:extLst>
                <a:ext uri="{FF2B5EF4-FFF2-40B4-BE49-F238E27FC236}">
                  <a16:creationId xmlns:a16="http://schemas.microsoft.com/office/drawing/2014/main" id="{5DB35C26-D656-1225-633D-1284F63EE43D}"/>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flipH="1">
              <a:off x="5496537" y="4388138"/>
              <a:ext cx="252528" cy="232308"/>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1079" name="Group 1078">
            <a:extLst>
              <a:ext uri="{FF2B5EF4-FFF2-40B4-BE49-F238E27FC236}">
                <a16:creationId xmlns:a16="http://schemas.microsoft.com/office/drawing/2014/main" id="{1A6584A4-350D-5445-BB5C-CD64F4F0DDEA}"/>
              </a:ext>
            </a:extLst>
          </p:cNvPr>
          <p:cNvGrpSpPr/>
          <p:nvPr/>
        </p:nvGrpSpPr>
        <p:grpSpPr>
          <a:xfrm>
            <a:off x="4219923" y="3103215"/>
            <a:ext cx="1844958" cy="444499"/>
            <a:chOff x="4275466" y="3104902"/>
            <a:chExt cx="1844958" cy="444499"/>
          </a:xfrm>
        </p:grpSpPr>
        <p:grpSp>
          <p:nvGrpSpPr>
            <p:cNvPr id="1068" name="Group 1067">
              <a:extLst>
                <a:ext uri="{FF2B5EF4-FFF2-40B4-BE49-F238E27FC236}">
                  <a16:creationId xmlns:a16="http://schemas.microsoft.com/office/drawing/2014/main" id="{11BA39FE-0C35-2DB3-FE88-BC1A4B55188D}"/>
                </a:ext>
              </a:extLst>
            </p:cNvPr>
            <p:cNvGrpSpPr/>
            <p:nvPr/>
          </p:nvGrpSpPr>
          <p:grpSpPr>
            <a:xfrm>
              <a:off x="4275466" y="3104902"/>
              <a:ext cx="1844958" cy="442812"/>
              <a:chOff x="2168581" y="3101770"/>
              <a:chExt cx="1844958" cy="442812"/>
            </a:xfrm>
          </p:grpSpPr>
          <p:grpSp>
            <p:nvGrpSpPr>
              <p:cNvPr id="1069" name="Group 1068">
                <a:extLst>
                  <a:ext uri="{FF2B5EF4-FFF2-40B4-BE49-F238E27FC236}">
                    <a16:creationId xmlns:a16="http://schemas.microsoft.com/office/drawing/2014/main" id="{2D7A2FD5-5469-A784-5C27-ACE7D63DE1D6}"/>
                  </a:ext>
                </a:extLst>
              </p:cNvPr>
              <p:cNvGrpSpPr/>
              <p:nvPr/>
            </p:nvGrpSpPr>
            <p:grpSpPr>
              <a:xfrm>
                <a:off x="2168581" y="3101770"/>
                <a:ext cx="1844958" cy="427818"/>
                <a:chOff x="4621098" y="2916983"/>
                <a:chExt cx="1844958" cy="427818"/>
              </a:xfrm>
            </p:grpSpPr>
            <p:pic>
              <p:nvPicPr>
                <p:cNvPr id="1072" name="Picture 2" descr="Double decker bus - Free transport icons">
                  <a:extLst>
                    <a:ext uri="{FF2B5EF4-FFF2-40B4-BE49-F238E27FC236}">
                      <a16:creationId xmlns:a16="http://schemas.microsoft.com/office/drawing/2014/main" id="{273180F4-DFA2-BDFF-8A3E-FA201A8CDFCA}"/>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flipH="1">
                  <a:off x="4621098" y="2917627"/>
                  <a:ext cx="252528" cy="232308"/>
                </a:xfrm>
                <a:prstGeom prst="rect">
                  <a:avLst/>
                </a:prstGeom>
                <a:noFill/>
                <a:extLst>
                  <a:ext uri="{909E8E84-426E-40DD-AFC4-6F175D3DCCD1}">
                    <a14:hiddenFill xmlns:a14="http://schemas.microsoft.com/office/drawing/2010/main">
                      <a:solidFill>
                        <a:srgbClr val="FFFFFF"/>
                      </a:solidFill>
                    </a14:hiddenFill>
                  </a:ext>
                </a:extLst>
              </p:spPr>
            </p:pic>
            <p:pic>
              <p:nvPicPr>
                <p:cNvPr id="1073" name="Picture 2" descr="Double decker bus - Free transport icons">
                  <a:extLst>
                    <a:ext uri="{FF2B5EF4-FFF2-40B4-BE49-F238E27FC236}">
                      <a16:creationId xmlns:a16="http://schemas.microsoft.com/office/drawing/2014/main" id="{7F3B38D0-628C-E73D-4BD2-90605EE0B38D}"/>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flipH="1">
                  <a:off x="4940556" y="2916983"/>
                  <a:ext cx="252528" cy="232308"/>
                </a:xfrm>
                <a:prstGeom prst="rect">
                  <a:avLst/>
                </a:prstGeom>
                <a:noFill/>
                <a:extLst>
                  <a:ext uri="{909E8E84-426E-40DD-AFC4-6F175D3DCCD1}">
                    <a14:hiddenFill xmlns:a14="http://schemas.microsoft.com/office/drawing/2010/main">
                      <a:solidFill>
                        <a:srgbClr val="FFFFFF"/>
                      </a:solidFill>
                    </a14:hiddenFill>
                  </a:ext>
                </a:extLst>
              </p:spPr>
            </p:pic>
            <p:sp>
              <p:nvSpPr>
                <p:cNvPr id="1074" name="TextBox 1073">
                  <a:extLst>
                    <a:ext uri="{FF2B5EF4-FFF2-40B4-BE49-F238E27FC236}">
                      <a16:creationId xmlns:a16="http://schemas.microsoft.com/office/drawing/2014/main" id="{4CA49121-D5E1-86CF-C04B-A861CE377A71}"/>
                    </a:ext>
                  </a:extLst>
                </p:cNvPr>
                <p:cNvSpPr txBox="1"/>
                <p:nvPr/>
              </p:nvSpPr>
              <p:spPr>
                <a:xfrm>
                  <a:off x="5866021" y="2929303"/>
                  <a:ext cx="600035" cy="415498"/>
                </a:xfrm>
                <a:prstGeom prst="rect">
                  <a:avLst/>
                </a:prstGeom>
                <a:noFill/>
              </p:spPr>
              <p:txBody>
                <a:bodyPr wrap="square">
                  <a:spAutoFit/>
                </a:bodyPr>
                <a:lstStyle/>
                <a:p>
                  <a:r>
                    <a:rPr lang="en-IE" sz="1050" dirty="0"/>
                    <a:t>256 km/day</a:t>
                  </a:r>
                </a:p>
              </p:txBody>
            </p:sp>
          </p:grpSp>
          <p:pic>
            <p:nvPicPr>
              <p:cNvPr id="1070" name="Picture 2" descr="Double decker bus - Free transport icons">
                <a:extLst>
                  <a:ext uri="{FF2B5EF4-FFF2-40B4-BE49-F238E27FC236}">
                    <a16:creationId xmlns:a16="http://schemas.microsoft.com/office/drawing/2014/main" id="{A0DA4F76-B9B0-755F-D53A-2A270DDA6828}"/>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flipH="1">
                <a:off x="2170097" y="3312274"/>
                <a:ext cx="252528" cy="232308"/>
              </a:xfrm>
              <a:prstGeom prst="rect">
                <a:avLst/>
              </a:prstGeom>
              <a:noFill/>
              <a:extLst>
                <a:ext uri="{909E8E84-426E-40DD-AFC4-6F175D3DCCD1}">
                  <a14:hiddenFill xmlns:a14="http://schemas.microsoft.com/office/drawing/2010/main">
                    <a:solidFill>
                      <a:srgbClr val="FFFFFF"/>
                    </a:solidFill>
                  </a14:hiddenFill>
                </a:ext>
              </a:extLst>
            </p:spPr>
          </p:pic>
          <p:pic>
            <p:nvPicPr>
              <p:cNvPr id="1071" name="Picture 2" descr="Double decker bus - Free transport icons">
                <a:extLst>
                  <a:ext uri="{FF2B5EF4-FFF2-40B4-BE49-F238E27FC236}">
                    <a16:creationId xmlns:a16="http://schemas.microsoft.com/office/drawing/2014/main" id="{B2C7DC07-F5FB-60BD-41B3-0CD475639F6B}"/>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flipH="1">
                <a:off x="2489555" y="3311630"/>
                <a:ext cx="252528" cy="232308"/>
              </a:xfrm>
              <a:prstGeom prst="rect">
                <a:avLst/>
              </a:prstGeom>
              <a:noFill/>
              <a:extLst>
                <a:ext uri="{909E8E84-426E-40DD-AFC4-6F175D3DCCD1}">
                  <a14:hiddenFill xmlns:a14="http://schemas.microsoft.com/office/drawing/2010/main">
                    <a:solidFill>
                      <a:srgbClr val="FFFFFF"/>
                    </a:solidFill>
                  </a14:hiddenFill>
                </a:ext>
              </a:extLst>
            </p:spPr>
          </p:pic>
        </p:grpSp>
        <p:pic>
          <p:nvPicPr>
            <p:cNvPr id="1075" name="Picture 2" descr="Double decker bus - Free transport icons">
              <a:extLst>
                <a:ext uri="{FF2B5EF4-FFF2-40B4-BE49-F238E27FC236}">
                  <a16:creationId xmlns:a16="http://schemas.microsoft.com/office/drawing/2014/main" id="{7F9BC021-F3FC-B461-CAF2-9C7DE723E0E5}"/>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flipH="1">
              <a:off x="4882829" y="3107233"/>
              <a:ext cx="252528" cy="232308"/>
            </a:xfrm>
            <a:prstGeom prst="rect">
              <a:avLst/>
            </a:prstGeom>
            <a:noFill/>
            <a:extLst>
              <a:ext uri="{909E8E84-426E-40DD-AFC4-6F175D3DCCD1}">
                <a14:hiddenFill xmlns:a14="http://schemas.microsoft.com/office/drawing/2010/main">
                  <a:solidFill>
                    <a:srgbClr val="FFFFFF"/>
                  </a:solidFill>
                </a14:hiddenFill>
              </a:ext>
            </a:extLst>
          </p:spPr>
        </p:pic>
        <p:pic>
          <p:nvPicPr>
            <p:cNvPr id="1076" name="Picture 2" descr="Double decker bus - Free transport icons">
              <a:extLst>
                <a:ext uri="{FF2B5EF4-FFF2-40B4-BE49-F238E27FC236}">
                  <a16:creationId xmlns:a16="http://schemas.microsoft.com/office/drawing/2014/main" id="{59F540C1-3804-C3AA-BB96-56ECBAA9FF96}"/>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flipH="1">
              <a:off x="5202287" y="3106589"/>
              <a:ext cx="252528" cy="232308"/>
            </a:xfrm>
            <a:prstGeom prst="rect">
              <a:avLst/>
            </a:prstGeom>
            <a:noFill/>
            <a:extLst>
              <a:ext uri="{909E8E84-426E-40DD-AFC4-6F175D3DCCD1}">
                <a14:hiddenFill xmlns:a14="http://schemas.microsoft.com/office/drawing/2010/main">
                  <a:solidFill>
                    <a:srgbClr val="FFFFFF"/>
                  </a:solidFill>
                </a14:hiddenFill>
              </a:ext>
            </a:extLst>
          </p:spPr>
        </p:pic>
        <p:pic>
          <p:nvPicPr>
            <p:cNvPr id="1077" name="Picture 2" descr="Double decker bus - Free transport icons">
              <a:extLst>
                <a:ext uri="{FF2B5EF4-FFF2-40B4-BE49-F238E27FC236}">
                  <a16:creationId xmlns:a16="http://schemas.microsoft.com/office/drawing/2014/main" id="{0E6FE149-EC22-CACE-3A4E-FF9FA57D2404}"/>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flipH="1">
              <a:off x="4884345" y="3317093"/>
              <a:ext cx="252528" cy="232308"/>
            </a:xfrm>
            <a:prstGeom prst="rect">
              <a:avLst/>
            </a:prstGeom>
            <a:noFill/>
            <a:extLst>
              <a:ext uri="{909E8E84-426E-40DD-AFC4-6F175D3DCCD1}">
                <a14:hiddenFill xmlns:a14="http://schemas.microsoft.com/office/drawing/2010/main">
                  <a:solidFill>
                    <a:srgbClr val="FFFFFF"/>
                  </a:solidFill>
                </a14:hiddenFill>
              </a:ext>
            </a:extLst>
          </p:spPr>
        </p:pic>
        <p:pic>
          <p:nvPicPr>
            <p:cNvPr id="1078" name="Picture 2" descr="Double decker bus - Free transport icons">
              <a:extLst>
                <a:ext uri="{FF2B5EF4-FFF2-40B4-BE49-F238E27FC236}">
                  <a16:creationId xmlns:a16="http://schemas.microsoft.com/office/drawing/2014/main" id="{C72E5FB6-3991-EE93-9A50-5F150EDC143E}"/>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flipH="1">
              <a:off x="5203803" y="3316449"/>
              <a:ext cx="252528" cy="232308"/>
            </a:xfrm>
            <a:prstGeom prst="rect">
              <a:avLst/>
            </a:prstGeom>
            <a:noFill/>
            <a:extLst>
              <a:ext uri="{909E8E84-426E-40DD-AFC4-6F175D3DCCD1}">
                <a14:hiddenFill xmlns:a14="http://schemas.microsoft.com/office/drawing/2010/main">
                  <a:solidFill>
                    <a:srgbClr val="FFFFFF"/>
                  </a:solidFill>
                </a14:hiddenFill>
              </a:ext>
            </a:extLst>
          </p:spPr>
        </p:pic>
      </p:grpSp>
      <p:pic>
        <p:nvPicPr>
          <p:cNvPr id="9" name="Picture 8">
            <a:extLst>
              <a:ext uri="{FF2B5EF4-FFF2-40B4-BE49-F238E27FC236}">
                <a16:creationId xmlns:a16="http://schemas.microsoft.com/office/drawing/2014/main" id="{9DC21C73-ECFA-3828-9CC9-15C8196999F3}"/>
              </a:ext>
            </a:extLst>
          </p:cNvPr>
          <p:cNvPicPr>
            <a:picLocks noChangeAspect="1"/>
          </p:cNvPicPr>
          <p:nvPr/>
        </p:nvPicPr>
        <p:blipFill>
          <a:blip r:embed="rId10"/>
          <a:stretch>
            <a:fillRect/>
          </a:stretch>
        </p:blipFill>
        <p:spPr>
          <a:xfrm>
            <a:off x="2795394" y="735378"/>
            <a:ext cx="938806" cy="915694"/>
          </a:xfrm>
          <a:prstGeom prst="rect">
            <a:avLst/>
          </a:prstGeom>
          <a:ln>
            <a:solidFill>
              <a:schemeClr val="tx1"/>
            </a:solidFill>
          </a:ln>
        </p:spPr>
      </p:pic>
      <p:graphicFrame>
        <p:nvGraphicFramePr>
          <p:cNvPr id="10" name="Table 9">
            <a:extLst>
              <a:ext uri="{FF2B5EF4-FFF2-40B4-BE49-F238E27FC236}">
                <a16:creationId xmlns:a16="http://schemas.microsoft.com/office/drawing/2014/main" id="{8631F8EE-7C55-6874-AA24-F16C08EB68B6}"/>
              </a:ext>
            </a:extLst>
          </p:cNvPr>
          <p:cNvGraphicFramePr>
            <a:graphicFrameLocks noGrp="1"/>
          </p:cNvGraphicFramePr>
          <p:nvPr>
            <p:extLst>
              <p:ext uri="{D42A27DB-BD31-4B8C-83A1-F6EECF244321}">
                <p14:modId xmlns:p14="http://schemas.microsoft.com/office/powerpoint/2010/main" val="2456038164"/>
              </p:ext>
            </p:extLst>
          </p:nvPr>
        </p:nvGraphicFramePr>
        <p:xfrm>
          <a:off x="3354062" y="4785940"/>
          <a:ext cx="1731722" cy="552450"/>
        </p:xfrm>
        <a:graphic>
          <a:graphicData uri="http://schemas.openxmlformats.org/drawingml/2006/table">
            <a:tbl>
              <a:tblPr>
                <a:tableStyleId>{5C22544A-7EE6-4342-B048-85BDC9FD1C3A}</a:tableStyleId>
              </a:tblPr>
              <a:tblGrid>
                <a:gridCol w="716048">
                  <a:extLst>
                    <a:ext uri="{9D8B030D-6E8A-4147-A177-3AD203B41FA5}">
                      <a16:colId xmlns:a16="http://schemas.microsoft.com/office/drawing/2014/main" val="2393794606"/>
                    </a:ext>
                  </a:extLst>
                </a:gridCol>
                <a:gridCol w="438433">
                  <a:extLst>
                    <a:ext uri="{9D8B030D-6E8A-4147-A177-3AD203B41FA5}">
                      <a16:colId xmlns:a16="http://schemas.microsoft.com/office/drawing/2014/main" val="294099554"/>
                    </a:ext>
                  </a:extLst>
                </a:gridCol>
                <a:gridCol w="577241">
                  <a:extLst>
                    <a:ext uri="{9D8B030D-6E8A-4147-A177-3AD203B41FA5}">
                      <a16:colId xmlns:a16="http://schemas.microsoft.com/office/drawing/2014/main" val="2690611413"/>
                    </a:ext>
                  </a:extLst>
                </a:gridCol>
              </a:tblGrid>
              <a:tr h="184150">
                <a:tc>
                  <a:txBody>
                    <a:bodyPr/>
                    <a:lstStyle/>
                    <a:p>
                      <a:pPr algn="l" fontAlgn="b"/>
                      <a:r>
                        <a:rPr lang="en-IE" sz="1200" b="1" i="0" u="none" strike="noStrike" dirty="0">
                          <a:solidFill>
                            <a:srgbClr val="000000"/>
                          </a:solidFill>
                          <a:effectLst/>
                          <a:latin typeface="Calibri" panose="020F0502020204030204" pitchFamily="34" charset="0"/>
                        </a:rPr>
                        <a:t>H2</a:t>
                      </a:r>
                    </a:p>
                  </a:txBody>
                  <a:tcPr marL="0" marR="0" marT="0" marB="0" anchor="b"/>
                </a:tc>
                <a:tc>
                  <a:txBody>
                    <a:bodyPr/>
                    <a:lstStyle/>
                    <a:p>
                      <a:pPr algn="r" fontAlgn="b"/>
                      <a:r>
                        <a:rPr lang="en-IE" sz="1200" u="none" strike="noStrike">
                          <a:effectLst/>
                        </a:rPr>
                        <a:t>8</a:t>
                      </a:r>
                      <a:endParaRPr lang="en-IE" sz="1200" b="1"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en-IE" sz="1200" u="none" strike="noStrike">
                          <a:effectLst/>
                        </a:rPr>
                        <a:t>€/kg</a:t>
                      </a:r>
                      <a:endParaRPr lang="en-IE" sz="1200" b="0" i="0" u="none" strike="noStrike">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1185480316"/>
                  </a:ext>
                </a:extLst>
              </a:tr>
              <a:tr h="184150">
                <a:tc>
                  <a:txBody>
                    <a:bodyPr/>
                    <a:lstStyle/>
                    <a:p>
                      <a:pPr algn="l" fontAlgn="ctr"/>
                      <a:r>
                        <a:rPr lang="en-IE" sz="1200" b="1" i="0" u="none" strike="noStrike" dirty="0">
                          <a:solidFill>
                            <a:srgbClr val="000000"/>
                          </a:solidFill>
                          <a:effectLst/>
                          <a:latin typeface="Calibri" panose="020F0502020204030204" pitchFamily="34" charset="0"/>
                        </a:rPr>
                        <a:t>Diesel</a:t>
                      </a:r>
                    </a:p>
                  </a:txBody>
                  <a:tcPr marL="0" marR="0" marT="0" marB="0" anchor="ctr"/>
                </a:tc>
                <a:tc>
                  <a:txBody>
                    <a:bodyPr/>
                    <a:lstStyle/>
                    <a:p>
                      <a:pPr algn="r" fontAlgn="ctr"/>
                      <a:r>
                        <a:rPr lang="en-IE" sz="1200" u="none" strike="noStrike" dirty="0">
                          <a:effectLst/>
                        </a:rPr>
                        <a:t>1.66</a:t>
                      </a:r>
                      <a:endParaRPr lang="en-IE" sz="1200" b="1" i="0" u="none" strike="noStrike" dirty="0">
                        <a:solidFill>
                          <a:srgbClr val="000000"/>
                        </a:solidFill>
                        <a:effectLst/>
                        <a:latin typeface="Calibri" panose="020F0502020204030204" pitchFamily="34" charset="0"/>
                      </a:endParaRPr>
                    </a:p>
                  </a:txBody>
                  <a:tcPr marL="0" marR="0" marT="0" marB="0" anchor="ctr"/>
                </a:tc>
                <a:tc>
                  <a:txBody>
                    <a:bodyPr/>
                    <a:lstStyle/>
                    <a:p>
                      <a:pPr algn="l" fontAlgn="b"/>
                      <a:r>
                        <a:rPr lang="en-IE" sz="1200" u="none" strike="noStrike">
                          <a:effectLst/>
                        </a:rPr>
                        <a:t>€/litre</a:t>
                      </a:r>
                      <a:endParaRPr lang="en-IE" sz="1200" b="0" i="0" u="none" strike="noStrike">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148086985"/>
                  </a:ext>
                </a:extLst>
              </a:tr>
              <a:tr h="184150">
                <a:tc>
                  <a:txBody>
                    <a:bodyPr/>
                    <a:lstStyle/>
                    <a:p>
                      <a:pPr algn="l" fontAlgn="b"/>
                      <a:r>
                        <a:rPr lang="en-IE" sz="1200" b="1" i="0" u="none" strike="noStrike" dirty="0">
                          <a:solidFill>
                            <a:srgbClr val="000000"/>
                          </a:solidFill>
                          <a:effectLst/>
                          <a:latin typeface="Calibri" panose="020F0502020204030204" pitchFamily="34" charset="0"/>
                        </a:rPr>
                        <a:t>Electricity</a:t>
                      </a:r>
                    </a:p>
                  </a:txBody>
                  <a:tcPr marL="0" marR="0" marT="0" marB="0" anchor="b"/>
                </a:tc>
                <a:tc>
                  <a:txBody>
                    <a:bodyPr/>
                    <a:lstStyle/>
                    <a:p>
                      <a:pPr algn="r" fontAlgn="b"/>
                      <a:r>
                        <a:rPr lang="en-IE" sz="1200" u="none" strike="noStrike" dirty="0">
                          <a:effectLst/>
                        </a:rPr>
                        <a:t>0.22</a:t>
                      </a:r>
                      <a:endParaRPr lang="en-IE" sz="1200" b="1"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n-IE" sz="1200" u="none" strike="noStrike" dirty="0">
                          <a:effectLst/>
                        </a:rPr>
                        <a:t>€/kWh</a:t>
                      </a:r>
                      <a:endParaRPr lang="en-IE" sz="1200" b="0" i="0" u="none" strike="noStrike" dirty="0">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3652062336"/>
                  </a:ext>
                </a:extLst>
              </a:tr>
            </a:tbl>
          </a:graphicData>
        </a:graphic>
      </p:graphicFrame>
      <p:sp>
        <p:nvSpPr>
          <p:cNvPr id="12" name="TextBox 11">
            <a:extLst>
              <a:ext uri="{FF2B5EF4-FFF2-40B4-BE49-F238E27FC236}">
                <a16:creationId xmlns:a16="http://schemas.microsoft.com/office/drawing/2014/main" id="{D0048323-BABC-8AE2-509E-0D31E8A6477E}"/>
              </a:ext>
            </a:extLst>
          </p:cNvPr>
          <p:cNvSpPr txBox="1"/>
          <p:nvPr/>
        </p:nvSpPr>
        <p:spPr>
          <a:xfrm>
            <a:off x="10239295" y="1198075"/>
            <a:ext cx="676331" cy="276999"/>
          </a:xfrm>
          <a:prstGeom prst="rect">
            <a:avLst/>
          </a:prstGeom>
          <a:noFill/>
        </p:spPr>
        <p:txBody>
          <a:bodyPr wrap="square">
            <a:spAutoFit/>
          </a:bodyPr>
          <a:lstStyle/>
          <a:p>
            <a:r>
              <a:rPr lang="en-IE" sz="1200" b="1" dirty="0">
                <a:solidFill>
                  <a:srgbClr val="C00000"/>
                </a:solidFill>
              </a:rPr>
              <a:t>-19km</a:t>
            </a:r>
          </a:p>
        </p:txBody>
      </p:sp>
    </p:spTree>
    <p:extLst>
      <p:ext uri="{BB962C8B-B14F-4D97-AF65-F5344CB8AC3E}">
        <p14:creationId xmlns:p14="http://schemas.microsoft.com/office/powerpoint/2010/main" val="117329891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2394085F-03D4-419F-005B-64D7435C70AD}"/>
              </a:ext>
            </a:extLst>
          </p:cNvPr>
          <p:cNvSpPr txBox="1">
            <a:spLocks/>
          </p:cNvSpPr>
          <p:nvPr/>
        </p:nvSpPr>
        <p:spPr>
          <a:xfrm>
            <a:off x="99588" y="-25563"/>
            <a:ext cx="10565302" cy="559294"/>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6000" kern="1200">
                <a:solidFill>
                  <a:schemeClr val="tx1"/>
                </a:solidFill>
                <a:latin typeface="+mj-lt"/>
                <a:ea typeface="+mj-ea"/>
                <a:cs typeface="Arial" panose="020B0604020202020204" pitchFamily="34" charset="0"/>
              </a:defRPr>
            </a:lvl1pPr>
          </a:lstStyle>
          <a:p>
            <a:pPr algn="ctr"/>
            <a:r>
              <a:rPr lang="en-IE" sz="2800" b="1" dirty="0">
                <a:solidFill>
                  <a:srgbClr val="1056A7"/>
                </a:solidFill>
                <a:latin typeface="Arial"/>
                <a:cs typeface="Arial"/>
              </a:rPr>
              <a:t>Galway city fleet</a:t>
            </a:r>
            <a:endParaRPr lang="en-US" sz="2800" b="1" dirty="0">
              <a:solidFill>
                <a:srgbClr val="1056A7"/>
              </a:solidFill>
              <a:latin typeface="Arial"/>
              <a:cs typeface="Arial"/>
            </a:endParaRPr>
          </a:p>
        </p:txBody>
      </p:sp>
      <p:sp>
        <p:nvSpPr>
          <p:cNvPr id="11" name="TextBox 10">
            <a:extLst>
              <a:ext uri="{FF2B5EF4-FFF2-40B4-BE49-F238E27FC236}">
                <a16:creationId xmlns:a16="http://schemas.microsoft.com/office/drawing/2014/main" id="{596BD1D2-AFE7-5DC1-AA99-99889590A4A3}"/>
              </a:ext>
            </a:extLst>
          </p:cNvPr>
          <p:cNvSpPr txBox="1"/>
          <p:nvPr/>
        </p:nvSpPr>
        <p:spPr>
          <a:xfrm>
            <a:off x="1256767" y="778505"/>
            <a:ext cx="2461486" cy="369332"/>
          </a:xfrm>
          <a:prstGeom prst="rect">
            <a:avLst/>
          </a:prstGeom>
          <a:noFill/>
        </p:spPr>
        <p:txBody>
          <a:bodyPr wrap="square" rtlCol="0">
            <a:spAutoFit/>
          </a:bodyPr>
          <a:lstStyle/>
          <a:p>
            <a:r>
              <a:rPr lang="en-IE" b="1" dirty="0"/>
              <a:t>Total Cost of Ownership</a:t>
            </a:r>
          </a:p>
        </p:txBody>
      </p:sp>
      <p:sp>
        <p:nvSpPr>
          <p:cNvPr id="12" name="TextBox 11">
            <a:extLst>
              <a:ext uri="{FF2B5EF4-FFF2-40B4-BE49-F238E27FC236}">
                <a16:creationId xmlns:a16="http://schemas.microsoft.com/office/drawing/2014/main" id="{43905B04-D7D7-9555-8CE6-2FCEF208FB86}"/>
              </a:ext>
            </a:extLst>
          </p:cNvPr>
          <p:cNvSpPr txBox="1"/>
          <p:nvPr/>
        </p:nvSpPr>
        <p:spPr>
          <a:xfrm>
            <a:off x="5549038" y="778505"/>
            <a:ext cx="2896136" cy="369332"/>
          </a:xfrm>
          <a:prstGeom prst="rect">
            <a:avLst/>
          </a:prstGeom>
          <a:noFill/>
        </p:spPr>
        <p:txBody>
          <a:bodyPr wrap="square" rtlCol="0">
            <a:spAutoFit/>
          </a:bodyPr>
          <a:lstStyle/>
          <a:p>
            <a:r>
              <a:rPr lang="en-IE" b="1" dirty="0"/>
              <a:t>Total Cost of Abatement</a:t>
            </a:r>
          </a:p>
        </p:txBody>
      </p:sp>
      <p:pic>
        <p:nvPicPr>
          <p:cNvPr id="14" name="Picture 13">
            <a:extLst>
              <a:ext uri="{FF2B5EF4-FFF2-40B4-BE49-F238E27FC236}">
                <a16:creationId xmlns:a16="http://schemas.microsoft.com/office/drawing/2014/main" id="{B3FD2F13-D6CC-2EC7-B36F-D1742C281C2F}"/>
              </a:ext>
            </a:extLst>
          </p:cNvPr>
          <p:cNvPicPr>
            <a:picLocks noChangeAspect="1"/>
          </p:cNvPicPr>
          <p:nvPr/>
        </p:nvPicPr>
        <p:blipFill>
          <a:blip r:embed="rId2"/>
          <a:stretch>
            <a:fillRect/>
          </a:stretch>
        </p:blipFill>
        <p:spPr>
          <a:xfrm>
            <a:off x="445029" y="1133475"/>
            <a:ext cx="4499598" cy="4306955"/>
          </a:xfrm>
          <a:prstGeom prst="rect">
            <a:avLst/>
          </a:prstGeom>
        </p:spPr>
      </p:pic>
      <p:pic>
        <p:nvPicPr>
          <p:cNvPr id="16" name="Picture 15">
            <a:extLst>
              <a:ext uri="{FF2B5EF4-FFF2-40B4-BE49-F238E27FC236}">
                <a16:creationId xmlns:a16="http://schemas.microsoft.com/office/drawing/2014/main" id="{B24D1EA8-5DB6-145D-8656-06FB27FAC45A}"/>
              </a:ext>
            </a:extLst>
          </p:cNvPr>
          <p:cNvPicPr>
            <a:picLocks noChangeAspect="1"/>
          </p:cNvPicPr>
          <p:nvPr/>
        </p:nvPicPr>
        <p:blipFill>
          <a:blip r:embed="rId3"/>
          <a:stretch>
            <a:fillRect/>
          </a:stretch>
        </p:blipFill>
        <p:spPr>
          <a:xfrm>
            <a:off x="5079602" y="1140027"/>
            <a:ext cx="3435748" cy="4300404"/>
          </a:xfrm>
          <a:prstGeom prst="rect">
            <a:avLst/>
          </a:prstGeom>
        </p:spPr>
      </p:pic>
      <p:sp>
        <p:nvSpPr>
          <p:cNvPr id="17" name="TextBox 16">
            <a:extLst>
              <a:ext uri="{FF2B5EF4-FFF2-40B4-BE49-F238E27FC236}">
                <a16:creationId xmlns:a16="http://schemas.microsoft.com/office/drawing/2014/main" id="{27346B87-6C8F-ED2D-1018-A42EF1ED5706}"/>
              </a:ext>
            </a:extLst>
          </p:cNvPr>
          <p:cNvSpPr txBox="1"/>
          <p:nvPr/>
        </p:nvSpPr>
        <p:spPr>
          <a:xfrm>
            <a:off x="8650325" y="1294983"/>
            <a:ext cx="3320569" cy="2062103"/>
          </a:xfrm>
          <a:prstGeom prst="rect">
            <a:avLst/>
          </a:prstGeom>
          <a:noFill/>
        </p:spPr>
        <p:txBody>
          <a:bodyPr wrap="square" rtlCol="0">
            <a:spAutoFit/>
          </a:bodyPr>
          <a:lstStyle/>
          <a:p>
            <a:pPr marL="285750" indent="-285750">
              <a:buFont typeface="Arial" panose="020B0604020202020204" pitchFamily="34" charset="0"/>
              <a:buChar char="•"/>
            </a:pPr>
            <a:r>
              <a:rPr lang="en-IE" sz="1600" dirty="0"/>
              <a:t>BEB fleet requires </a:t>
            </a:r>
            <a:r>
              <a:rPr lang="en-IE" sz="1600" b="1" dirty="0"/>
              <a:t>+12 additional buses</a:t>
            </a:r>
            <a:r>
              <a:rPr lang="en-IE" sz="1600" dirty="0"/>
              <a:t> to maintain operations</a:t>
            </a:r>
          </a:p>
          <a:p>
            <a:pPr marL="285750" indent="-285750">
              <a:buFont typeface="Arial" panose="020B0604020202020204" pitchFamily="34" charset="0"/>
              <a:buChar char="•"/>
            </a:pPr>
            <a:r>
              <a:rPr lang="en-IE" sz="1600" dirty="0"/>
              <a:t>BEB fleet peak charging station power of </a:t>
            </a:r>
            <a:r>
              <a:rPr lang="en-IE" sz="1600" b="1" dirty="0"/>
              <a:t>1.1 MW</a:t>
            </a:r>
            <a:r>
              <a:rPr lang="en-IE" sz="1600" dirty="0"/>
              <a:t> </a:t>
            </a:r>
          </a:p>
          <a:p>
            <a:pPr marL="285750" indent="-285750">
              <a:buFont typeface="Arial" panose="020B0604020202020204" pitchFamily="34" charset="0"/>
              <a:buChar char="•"/>
            </a:pPr>
            <a:r>
              <a:rPr lang="en-US" sz="1600" dirty="0">
                <a:solidFill>
                  <a:srgbClr val="000000"/>
                </a:solidFill>
              </a:rPr>
              <a:t>The </a:t>
            </a:r>
            <a:r>
              <a:rPr lang="en-US" sz="1600" b="1" dirty="0">
                <a:solidFill>
                  <a:srgbClr val="000000"/>
                </a:solidFill>
              </a:rPr>
              <a:t>mixed fleet of BEBs and FCEBs becomes the cheapest option</a:t>
            </a:r>
            <a:r>
              <a:rPr lang="en-US" sz="1600" dirty="0">
                <a:solidFill>
                  <a:srgbClr val="000000"/>
                </a:solidFill>
              </a:rPr>
              <a:t> after diesel at a hydrogen price of </a:t>
            </a:r>
            <a:r>
              <a:rPr lang="en-US" sz="1600" b="1" dirty="0">
                <a:solidFill>
                  <a:srgbClr val="000000"/>
                </a:solidFill>
              </a:rPr>
              <a:t>8 – 9 €/kg*</a:t>
            </a:r>
            <a:endParaRPr lang="en-IE" sz="1600" b="1" dirty="0"/>
          </a:p>
        </p:txBody>
      </p:sp>
      <p:sp>
        <p:nvSpPr>
          <p:cNvPr id="20" name="TextBox 19">
            <a:extLst>
              <a:ext uri="{FF2B5EF4-FFF2-40B4-BE49-F238E27FC236}">
                <a16:creationId xmlns:a16="http://schemas.microsoft.com/office/drawing/2014/main" id="{C1663E9E-C0BE-5610-4AF7-9808C4641863}"/>
              </a:ext>
            </a:extLst>
          </p:cNvPr>
          <p:cNvSpPr txBox="1"/>
          <p:nvPr/>
        </p:nvSpPr>
        <p:spPr>
          <a:xfrm>
            <a:off x="99588" y="5724525"/>
            <a:ext cx="4008400" cy="307777"/>
          </a:xfrm>
          <a:prstGeom prst="rect">
            <a:avLst/>
          </a:prstGeom>
          <a:noFill/>
        </p:spPr>
        <p:txBody>
          <a:bodyPr wrap="square">
            <a:spAutoFit/>
          </a:bodyPr>
          <a:lstStyle/>
          <a:p>
            <a:pPr algn="ctr">
              <a:buClr>
                <a:srgbClr val="000000"/>
              </a:buClr>
              <a:buSzPts val="1800"/>
            </a:pPr>
            <a:r>
              <a:rPr lang="en-US" sz="1400" b="1" i="1" dirty="0">
                <a:ea typeface="Calibri"/>
              </a:rPr>
              <a:t>* These are unpublished preliminary results</a:t>
            </a:r>
          </a:p>
        </p:txBody>
      </p:sp>
    </p:spTree>
    <p:extLst>
      <p:ext uri="{BB962C8B-B14F-4D97-AF65-F5344CB8AC3E}">
        <p14:creationId xmlns:p14="http://schemas.microsoft.com/office/powerpoint/2010/main" val="3856312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F755509D-92FA-48A0-95A8-2965B4C2EB7A}"/>
              </a:ext>
            </a:extLst>
          </p:cNvPr>
          <p:cNvSpPr>
            <a:spLocks noGrp="1"/>
          </p:cNvSpPr>
          <p:nvPr>
            <p:ph type="sldNum" sz="quarter" idx="12"/>
          </p:nvPr>
        </p:nvSpPr>
        <p:spPr>
          <a:xfrm>
            <a:off x="7315200" y="6297816"/>
            <a:ext cx="377190"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CB587650-986C-4E1A-9D76-0A944C8C6BA8}" type="slidenum">
              <a:rPr lang="en-IE" smtClean="0"/>
              <a:pPr/>
              <a:t>13</a:t>
            </a:fld>
            <a:endParaRPr lang="en-IE"/>
          </a:p>
        </p:txBody>
      </p:sp>
      <p:pic>
        <p:nvPicPr>
          <p:cNvPr id="113" name="Picture 112">
            <a:extLst>
              <a:ext uri="{FF2B5EF4-FFF2-40B4-BE49-F238E27FC236}">
                <a16:creationId xmlns:a16="http://schemas.microsoft.com/office/drawing/2014/main" id="{51A24257-C32D-4468-A08D-5208053A6746}"/>
              </a:ext>
            </a:extLst>
          </p:cNvPr>
          <p:cNvPicPr>
            <a:picLocks noChangeAspect="1"/>
          </p:cNvPicPr>
          <p:nvPr/>
        </p:nvPicPr>
        <p:blipFill>
          <a:blip r:embed="rId3"/>
          <a:stretch>
            <a:fillRect/>
          </a:stretch>
        </p:blipFill>
        <p:spPr>
          <a:xfrm>
            <a:off x="1585105" y="744029"/>
            <a:ext cx="4429957" cy="5115318"/>
          </a:xfrm>
          <a:prstGeom prst="rect">
            <a:avLst/>
          </a:prstGeom>
        </p:spPr>
      </p:pic>
      <p:sp>
        <p:nvSpPr>
          <p:cNvPr id="114" name="Title 1">
            <a:extLst>
              <a:ext uri="{FF2B5EF4-FFF2-40B4-BE49-F238E27FC236}">
                <a16:creationId xmlns:a16="http://schemas.microsoft.com/office/drawing/2014/main" id="{06A9EA2B-9A16-4E43-B656-60383883E55E}"/>
              </a:ext>
            </a:extLst>
          </p:cNvPr>
          <p:cNvSpPr txBox="1">
            <a:spLocks/>
          </p:cNvSpPr>
          <p:nvPr/>
        </p:nvSpPr>
        <p:spPr>
          <a:xfrm>
            <a:off x="1524000" y="2"/>
            <a:ext cx="9144001" cy="624203"/>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6000" kern="1200">
                <a:solidFill>
                  <a:schemeClr val="tx1"/>
                </a:solidFill>
                <a:latin typeface="+mj-lt"/>
                <a:ea typeface="+mj-ea"/>
                <a:cs typeface="Arial" panose="020B0604020202020204" pitchFamily="34" charset="0"/>
              </a:defRPr>
            </a:lvl1pPr>
          </a:lstStyle>
          <a:p>
            <a:pPr algn="ctr"/>
            <a:r>
              <a:rPr lang="en-IE" sz="2800" b="1" dirty="0">
                <a:solidFill>
                  <a:srgbClr val="1056A7"/>
                </a:solidFill>
                <a:latin typeface="Arial"/>
                <a:cs typeface="Arial"/>
              </a:rPr>
              <a:t>Sensitivity Analysis</a:t>
            </a:r>
            <a:endParaRPr lang="en-US" sz="2800" b="1" dirty="0">
              <a:solidFill>
                <a:srgbClr val="1056A7"/>
              </a:solidFill>
              <a:latin typeface="Arial"/>
              <a:cs typeface="Arial"/>
            </a:endParaRPr>
          </a:p>
        </p:txBody>
      </p:sp>
      <p:pic>
        <p:nvPicPr>
          <p:cNvPr id="181" name="Picture 180">
            <a:extLst>
              <a:ext uri="{FF2B5EF4-FFF2-40B4-BE49-F238E27FC236}">
                <a16:creationId xmlns:a16="http://schemas.microsoft.com/office/drawing/2014/main" id="{8D6A182D-3EEB-431C-BBD1-8E07E089A4AB}"/>
              </a:ext>
            </a:extLst>
          </p:cNvPr>
          <p:cNvPicPr>
            <a:picLocks noChangeAspect="1"/>
          </p:cNvPicPr>
          <p:nvPr/>
        </p:nvPicPr>
        <p:blipFill>
          <a:blip r:embed="rId4"/>
          <a:stretch>
            <a:fillRect/>
          </a:stretch>
        </p:blipFill>
        <p:spPr>
          <a:xfrm>
            <a:off x="6113756" y="750907"/>
            <a:ext cx="4491061" cy="5108441"/>
          </a:xfrm>
          <a:prstGeom prst="rect">
            <a:avLst/>
          </a:prstGeom>
        </p:spPr>
      </p:pic>
      <p:pic>
        <p:nvPicPr>
          <p:cNvPr id="158" name="Picture 157">
            <a:extLst>
              <a:ext uri="{FF2B5EF4-FFF2-40B4-BE49-F238E27FC236}">
                <a16:creationId xmlns:a16="http://schemas.microsoft.com/office/drawing/2014/main" id="{EB2F45B5-E162-4BF9-A0B5-20290AD259D7}"/>
              </a:ext>
            </a:extLst>
          </p:cNvPr>
          <p:cNvPicPr>
            <a:picLocks noChangeAspect="1"/>
          </p:cNvPicPr>
          <p:nvPr/>
        </p:nvPicPr>
        <p:blipFill>
          <a:blip r:embed="rId5"/>
          <a:stretch>
            <a:fillRect/>
          </a:stretch>
        </p:blipFill>
        <p:spPr>
          <a:xfrm>
            <a:off x="6115836" y="746623"/>
            <a:ext cx="4491060" cy="5112725"/>
          </a:xfrm>
          <a:prstGeom prst="rect">
            <a:avLst/>
          </a:prstGeom>
        </p:spPr>
      </p:pic>
    </p:spTree>
    <p:extLst>
      <p:ext uri="{BB962C8B-B14F-4D97-AF65-F5344CB8AC3E}">
        <p14:creationId xmlns:p14="http://schemas.microsoft.com/office/powerpoint/2010/main" val="25883637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58"/>
                                        </p:tgtEl>
                                        <p:attrNameLst>
                                          <p:attrName>style.visibility</p:attrName>
                                        </p:attrNameLst>
                                      </p:cBhvr>
                                      <p:to>
                                        <p:strVal val="visible"/>
                                      </p:to>
                                    </p:set>
                                    <p:animEffect transition="in" filter="fade">
                                      <p:cBhvr>
                                        <p:cTn id="7" dur="500"/>
                                        <p:tgtEl>
                                          <p:spTgt spid="1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AAC6F5D1-7D9B-4AA6-A457-6BA653DB3E84}"/>
              </a:ext>
            </a:extLst>
          </p:cNvPr>
          <p:cNvSpPr txBox="1">
            <a:spLocks/>
          </p:cNvSpPr>
          <p:nvPr/>
        </p:nvSpPr>
        <p:spPr>
          <a:xfrm>
            <a:off x="321445" y="0"/>
            <a:ext cx="10413506" cy="624203"/>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6000" kern="1200">
                <a:solidFill>
                  <a:schemeClr val="tx1"/>
                </a:solidFill>
                <a:latin typeface="+mj-lt"/>
                <a:ea typeface="+mj-ea"/>
                <a:cs typeface="Arial" panose="020B0604020202020204" pitchFamily="34" charset="0"/>
              </a:defRPr>
            </a:lvl1pPr>
          </a:lstStyle>
          <a:p>
            <a:pPr algn="ctr"/>
            <a:r>
              <a:rPr lang="en-IE" sz="3200" b="1" dirty="0">
                <a:solidFill>
                  <a:srgbClr val="1056A7"/>
                </a:solidFill>
                <a:latin typeface="Arial"/>
                <a:cs typeface="Arial"/>
              </a:rPr>
              <a:t>Journal Paper</a:t>
            </a:r>
            <a:endParaRPr lang="en-US" sz="3200" b="1" dirty="0">
              <a:solidFill>
                <a:srgbClr val="1056A7"/>
              </a:solidFill>
              <a:latin typeface="Arial"/>
              <a:cs typeface="Arial"/>
            </a:endParaRPr>
          </a:p>
        </p:txBody>
      </p:sp>
      <p:pic>
        <p:nvPicPr>
          <p:cNvPr id="1026" name="Picture 2">
            <a:extLst>
              <a:ext uri="{FF2B5EF4-FFF2-40B4-BE49-F238E27FC236}">
                <a16:creationId xmlns:a16="http://schemas.microsoft.com/office/drawing/2014/main" id="{9E826E3A-5378-48ED-B32F-A8CDA2A2565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72368" y="877411"/>
            <a:ext cx="3378693" cy="4608763"/>
          </a:xfrm>
          <a:prstGeom prst="rect">
            <a:avLst/>
          </a:prstGeom>
          <a:noFill/>
          <a:extLst>
            <a:ext uri="{909E8E84-426E-40DD-AFC4-6F175D3DCCD1}">
              <a14:hiddenFill xmlns:a14="http://schemas.microsoft.com/office/drawing/2010/main">
                <a:solidFill>
                  <a:srgbClr val="FFFFFF"/>
                </a:solidFill>
              </a14:hiddenFill>
            </a:ext>
          </a:extLst>
        </p:spPr>
      </p:pic>
      <p:sp>
        <p:nvSpPr>
          <p:cNvPr id="17" name="Content Placeholder 2">
            <a:extLst>
              <a:ext uri="{FF2B5EF4-FFF2-40B4-BE49-F238E27FC236}">
                <a16:creationId xmlns:a16="http://schemas.microsoft.com/office/drawing/2014/main" id="{39817B0A-7198-4C41-ABB3-C8606265E610}"/>
              </a:ext>
            </a:extLst>
          </p:cNvPr>
          <p:cNvSpPr txBox="1">
            <a:spLocks/>
          </p:cNvSpPr>
          <p:nvPr/>
        </p:nvSpPr>
        <p:spPr>
          <a:xfrm>
            <a:off x="414784" y="782739"/>
            <a:ext cx="7503725" cy="2389085"/>
          </a:xfrm>
          <a:prstGeom prst="rect">
            <a:avLst/>
          </a:prstGeom>
        </p:spPr>
        <p:txBody>
          <a:bodyPr vert="horz" lIns="91440" tIns="45720" rIns="91440" bIns="45720" rtlCol="0">
            <a:normAutofit fontScale="92500" lnSpcReduction="10000"/>
          </a:bodyPr>
          <a:lstStyle>
            <a:lvl1pPr marL="0" indent="0" algn="l"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Arial" panose="020B0604020202020204" pitchFamily="34" charset="0"/>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Arial" panose="020B0604020202020204" pitchFamily="34" charset="0"/>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Arial" panose="020B0604020202020204" pitchFamily="34" charset="0"/>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Arial" panose="020B0604020202020204" pitchFamily="34" charset="0"/>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Arial" panose="020B0604020202020204" pitchFamily="34" charset="0"/>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457200" indent="-457200">
              <a:buFont typeface="Arial" panose="020B0604020202020204" pitchFamily="34" charset="0"/>
              <a:buChar char="•"/>
            </a:pPr>
            <a:r>
              <a:rPr lang="en-IE" sz="2000" dirty="0"/>
              <a:t>Journal paper in progress – “</a:t>
            </a:r>
            <a:r>
              <a:rPr lang="en-GB" sz="2000" i="1" dirty="0"/>
              <a:t>An Online Tool for Guiding Bus Fleet Decarbonisation through Green Hydrogen and Electrification</a:t>
            </a:r>
            <a:r>
              <a:rPr lang="en-IE" sz="2000" dirty="0"/>
              <a:t>”</a:t>
            </a:r>
          </a:p>
          <a:p>
            <a:pPr marL="457200" indent="-457200">
              <a:buFont typeface="Arial" panose="020B0604020202020204" pitchFamily="34" charset="0"/>
              <a:buChar char="•"/>
            </a:pPr>
            <a:endParaRPr lang="en-IE" sz="2000" dirty="0"/>
          </a:p>
          <a:p>
            <a:pPr marL="457200" indent="-457200">
              <a:buFont typeface="Arial" panose="020B0604020202020204" pitchFamily="34" charset="0"/>
              <a:buChar char="•"/>
            </a:pPr>
            <a:r>
              <a:rPr lang="en-GB" sz="2000" dirty="0"/>
              <a:t>Scenarios will be developed to investigate the shifting role of BEBs and FCEBs in bus fleets from 2023 to 2035 using prediction trends for the development of key parameters such as </a:t>
            </a:r>
            <a:r>
              <a:rPr lang="en-GB" sz="2000" b="1" dirty="0"/>
              <a:t>fuel/energy price</a:t>
            </a:r>
            <a:r>
              <a:rPr lang="en-GB" sz="2000" dirty="0"/>
              <a:t>, </a:t>
            </a:r>
            <a:r>
              <a:rPr lang="en-GB" sz="2000" b="1" dirty="0"/>
              <a:t>battery price</a:t>
            </a:r>
            <a:r>
              <a:rPr lang="en-GB" sz="2000" dirty="0"/>
              <a:t>, </a:t>
            </a:r>
            <a:r>
              <a:rPr lang="en-GB" sz="2000" b="1" dirty="0"/>
              <a:t>hydrogen infrastructure price and availability</a:t>
            </a:r>
            <a:r>
              <a:rPr lang="en-GB" sz="2000" dirty="0"/>
              <a:t>, and </a:t>
            </a:r>
            <a:r>
              <a:rPr lang="en-GB" sz="2000" b="1" dirty="0"/>
              <a:t>grid CO2 intensity</a:t>
            </a:r>
          </a:p>
          <a:p>
            <a:pPr marL="914400" lvl="1" indent="-457200">
              <a:buFont typeface="Courier New" panose="02070309020205020404" pitchFamily="49" charset="0"/>
              <a:buChar char="o"/>
            </a:pPr>
            <a:endParaRPr lang="en-IE" sz="1600" dirty="0"/>
          </a:p>
        </p:txBody>
      </p:sp>
    </p:spTree>
    <p:extLst>
      <p:ext uri="{BB962C8B-B14F-4D97-AF65-F5344CB8AC3E}">
        <p14:creationId xmlns:p14="http://schemas.microsoft.com/office/powerpoint/2010/main" val="326952447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14F1551B-2BDA-4811-8116-751EA5C87790}"/>
              </a:ext>
            </a:extLst>
          </p:cNvPr>
          <p:cNvSpPr/>
          <p:nvPr/>
        </p:nvSpPr>
        <p:spPr>
          <a:xfrm>
            <a:off x="5078027" y="6365289"/>
            <a:ext cx="3338004" cy="20418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7" name="Title 1">
            <a:extLst>
              <a:ext uri="{FF2B5EF4-FFF2-40B4-BE49-F238E27FC236}">
                <a16:creationId xmlns:a16="http://schemas.microsoft.com/office/drawing/2014/main" id="{8316CA6B-10BA-438F-8B74-02186E49A868}"/>
              </a:ext>
            </a:extLst>
          </p:cNvPr>
          <p:cNvSpPr txBox="1">
            <a:spLocks/>
          </p:cNvSpPr>
          <p:nvPr/>
        </p:nvSpPr>
        <p:spPr>
          <a:xfrm>
            <a:off x="6096000" y="2344336"/>
            <a:ext cx="5233834" cy="1084664"/>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6000" kern="1200">
                <a:solidFill>
                  <a:schemeClr val="tx1"/>
                </a:solidFill>
                <a:latin typeface="+mj-lt"/>
                <a:ea typeface="+mj-ea"/>
                <a:cs typeface="Arial" panose="020B0604020202020204" pitchFamily="34" charset="0"/>
              </a:defRPr>
            </a:lvl1pPr>
          </a:lstStyle>
          <a:p>
            <a:pPr algn="ctr"/>
            <a:r>
              <a:rPr lang="en-IE" sz="5400" b="1" dirty="0">
                <a:solidFill>
                  <a:srgbClr val="1056A7"/>
                </a:solidFill>
                <a:latin typeface="Arial"/>
                <a:cs typeface="Arial"/>
              </a:rPr>
              <a:t>Thank You</a:t>
            </a:r>
            <a:endParaRPr lang="en-US" sz="5400" b="1" dirty="0">
              <a:solidFill>
                <a:srgbClr val="1056A7"/>
              </a:solidFill>
              <a:latin typeface="Arial"/>
              <a:cs typeface="Arial"/>
            </a:endParaRPr>
          </a:p>
        </p:txBody>
      </p:sp>
      <p:pic>
        <p:nvPicPr>
          <p:cNvPr id="4" name="Picture 3">
            <a:extLst>
              <a:ext uri="{FF2B5EF4-FFF2-40B4-BE49-F238E27FC236}">
                <a16:creationId xmlns:a16="http://schemas.microsoft.com/office/drawing/2014/main" id="{A5E16CDC-2989-40BD-A233-3379FA64412F}"/>
              </a:ext>
            </a:extLst>
          </p:cNvPr>
          <p:cNvPicPr>
            <a:picLocks noChangeAspect="1"/>
          </p:cNvPicPr>
          <p:nvPr/>
        </p:nvPicPr>
        <p:blipFill rotWithShape="1">
          <a:blip r:embed="rId3">
            <a:extLst>
              <a:ext uri="{28A0092B-C50C-407E-A947-70E740481C1C}">
                <a14:useLocalDpi xmlns:a14="http://schemas.microsoft.com/office/drawing/2010/main" val="0"/>
              </a:ext>
            </a:extLst>
          </a:blip>
          <a:srcRect l="11513" r="40544"/>
          <a:stretch/>
        </p:blipFill>
        <p:spPr>
          <a:xfrm>
            <a:off x="0" y="0"/>
            <a:ext cx="5732289" cy="6858000"/>
          </a:xfrm>
          <a:prstGeom prst="rect">
            <a:avLst/>
          </a:prstGeom>
        </p:spPr>
      </p:pic>
      <p:sp>
        <p:nvSpPr>
          <p:cNvPr id="2" name="Rectangle 1">
            <a:extLst>
              <a:ext uri="{FF2B5EF4-FFF2-40B4-BE49-F238E27FC236}">
                <a16:creationId xmlns:a16="http://schemas.microsoft.com/office/drawing/2014/main" id="{1841545C-0F37-FF58-47BE-597F32974045}"/>
              </a:ext>
            </a:extLst>
          </p:cNvPr>
          <p:cNvSpPr/>
          <p:nvPr/>
        </p:nvSpPr>
        <p:spPr>
          <a:xfrm>
            <a:off x="9670044" y="5965433"/>
            <a:ext cx="2388606" cy="79971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dirty="0"/>
          </a:p>
        </p:txBody>
      </p:sp>
    </p:spTree>
    <p:extLst>
      <p:ext uri="{BB962C8B-B14F-4D97-AF65-F5344CB8AC3E}">
        <p14:creationId xmlns:p14="http://schemas.microsoft.com/office/powerpoint/2010/main" val="272148537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870"/>
        <p:cNvGrpSpPr/>
        <p:nvPr/>
      </p:nvGrpSpPr>
      <p:grpSpPr>
        <a:xfrm>
          <a:off x="0" y="0"/>
          <a:ext cx="0" cy="0"/>
          <a:chOff x="0" y="0"/>
          <a:chExt cx="0" cy="0"/>
        </a:xfrm>
      </p:grpSpPr>
      <p:sp>
        <p:nvSpPr>
          <p:cNvPr id="871" name="Google Shape;871;p54"/>
          <p:cNvSpPr/>
          <p:nvPr/>
        </p:nvSpPr>
        <p:spPr>
          <a:xfrm>
            <a:off x="3771900" y="3077260"/>
            <a:ext cx="4572000" cy="369332"/>
          </a:xfrm>
          <a:prstGeom prst="rect">
            <a:avLst/>
          </a:prstGeom>
          <a:noFill/>
          <a:ln>
            <a:noFill/>
          </a:ln>
        </p:spPr>
        <p:txBody>
          <a:bodyPr spcFirstLastPara="1" wrap="square" lIns="91425" tIns="45700" rIns="91425" bIns="45700" anchor="t" anchorCtr="0">
            <a:spAutoFit/>
          </a:bodyPr>
          <a:lstStyle/>
          <a:p>
            <a:pPr>
              <a:buClr>
                <a:srgbClr val="000000"/>
              </a:buClr>
              <a:buSzPts val="1800"/>
            </a:pPr>
            <a:endParaRPr>
              <a:solidFill>
                <a:schemeClr val="dk1"/>
              </a:solidFill>
              <a:latin typeface="Calibri"/>
              <a:ea typeface="Calibri"/>
              <a:cs typeface="Calibri"/>
              <a:sym typeface="Calibri"/>
            </a:endParaRPr>
          </a:p>
        </p:txBody>
      </p:sp>
      <p:sp>
        <p:nvSpPr>
          <p:cNvPr id="872" name="Google Shape;872;p54"/>
          <p:cNvSpPr txBox="1"/>
          <p:nvPr/>
        </p:nvSpPr>
        <p:spPr>
          <a:xfrm>
            <a:off x="1592905" y="1396361"/>
            <a:ext cx="2431915" cy="3970277"/>
          </a:xfrm>
          <a:prstGeom prst="rect">
            <a:avLst/>
          </a:prstGeom>
          <a:noFill/>
          <a:ln>
            <a:noFill/>
          </a:ln>
        </p:spPr>
        <p:txBody>
          <a:bodyPr spcFirstLastPara="1" wrap="square" lIns="91425" tIns="45700" rIns="91425" bIns="45700" anchor="t" anchorCtr="0">
            <a:spAutoFit/>
          </a:bodyPr>
          <a:lstStyle/>
          <a:p>
            <a:pPr>
              <a:buClr>
                <a:srgbClr val="000000"/>
              </a:buClr>
              <a:buSzPts val="1800"/>
            </a:pPr>
            <a:r>
              <a:rPr lang="en-US" b="1" i="1" dirty="0">
                <a:solidFill>
                  <a:srgbClr val="000000"/>
                </a:solidFill>
                <a:latin typeface="Arial"/>
                <a:ea typeface="Arial"/>
                <a:cs typeface="Arial"/>
                <a:sym typeface="Arial"/>
              </a:rPr>
              <a:t>H2 demand exists in some countries</a:t>
            </a:r>
            <a:endParaRPr lang="en-US" dirty="0">
              <a:solidFill>
                <a:schemeClr val="dk1"/>
              </a:solidFill>
              <a:latin typeface="Calibri"/>
              <a:cs typeface="Calibri"/>
              <a:sym typeface="Calibri"/>
            </a:endParaRPr>
          </a:p>
          <a:p>
            <a:pPr>
              <a:buClr>
                <a:srgbClr val="000000"/>
              </a:buClr>
              <a:buSzPts val="1800"/>
            </a:pPr>
            <a:endParaRPr lang="en-US" b="1" i="1" dirty="0">
              <a:solidFill>
                <a:srgbClr val="000000"/>
              </a:solidFill>
              <a:latin typeface="Arial"/>
              <a:ea typeface="Arial"/>
              <a:cs typeface="Arial"/>
              <a:sym typeface="Arial"/>
            </a:endParaRPr>
          </a:p>
          <a:p>
            <a:pPr>
              <a:buClr>
                <a:srgbClr val="000000"/>
              </a:buClr>
              <a:buSzPts val="1800"/>
            </a:pPr>
            <a:r>
              <a:rPr lang="en-US" b="1" i="1" dirty="0">
                <a:solidFill>
                  <a:srgbClr val="000000"/>
                </a:solidFill>
                <a:latin typeface="Arial"/>
                <a:ea typeface="Arial"/>
                <a:cs typeface="Arial"/>
                <a:sym typeface="Arial"/>
              </a:rPr>
              <a:t>Green H2 production potential exists in others</a:t>
            </a:r>
            <a:endParaRPr lang="en-US" dirty="0">
              <a:solidFill>
                <a:schemeClr val="dk1"/>
              </a:solidFill>
              <a:latin typeface="Calibri"/>
              <a:cs typeface="Calibri"/>
              <a:sym typeface="Calibri"/>
            </a:endParaRPr>
          </a:p>
          <a:p>
            <a:pPr>
              <a:buClr>
                <a:srgbClr val="000000"/>
              </a:buClr>
              <a:buSzPts val="1800"/>
            </a:pPr>
            <a:endParaRPr lang="en-US" b="1" i="1" dirty="0">
              <a:solidFill>
                <a:srgbClr val="000000"/>
              </a:solidFill>
              <a:latin typeface="Arial"/>
              <a:ea typeface="Arial"/>
              <a:cs typeface="Arial"/>
              <a:sym typeface="Arial"/>
            </a:endParaRPr>
          </a:p>
          <a:p>
            <a:pPr>
              <a:buClr>
                <a:srgbClr val="000000"/>
              </a:buClr>
              <a:buSzPts val="1800"/>
            </a:pPr>
            <a:r>
              <a:rPr lang="en-US" b="1" i="1" dirty="0">
                <a:solidFill>
                  <a:srgbClr val="000000"/>
                </a:solidFill>
                <a:latin typeface="Arial"/>
                <a:ea typeface="Arial"/>
                <a:cs typeface="Arial"/>
                <a:sym typeface="Arial"/>
              </a:rPr>
              <a:t>Its deployment will go hand in hand with renewables</a:t>
            </a:r>
          </a:p>
          <a:p>
            <a:pPr>
              <a:buClr>
                <a:srgbClr val="000000"/>
              </a:buClr>
              <a:buSzPts val="1800"/>
            </a:pPr>
            <a:endParaRPr lang="en-US" b="1" i="1" dirty="0"/>
          </a:p>
          <a:p>
            <a:pPr>
              <a:buClr>
                <a:srgbClr val="000000"/>
              </a:buClr>
              <a:buSzPts val="1800"/>
            </a:pPr>
            <a:r>
              <a:rPr lang="en-US" b="1" i="1" dirty="0"/>
              <a:t>Common question: “</a:t>
            </a:r>
            <a:r>
              <a:rPr lang="en-US" b="1" i="1" dirty="0">
                <a:solidFill>
                  <a:srgbClr val="000000"/>
                </a:solidFill>
                <a:latin typeface="Arial"/>
                <a:ea typeface="Arial"/>
                <a:cs typeface="Arial"/>
                <a:sym typeface="Arial"/>
              </a:rPr>
              <a:t>How much will green H2 cost?”</a:t>
            </a:r>
          </a:p>
        </p:txBody>
      </p:sp>
      <p:pic>
        <p:nvPicPr>
          <p:cNvPr id="1026" name="Picture 2" descr="map">
            <a:extLst>
              <a:ext uri="{FF2B5EF4-FFF2-40B4-BE49-F238E27FC236}">
                <a16:creationId xmlns:a16="http://schemas.microsoft.com/office/drawing/2014/main" id="{91CE2382-E651-F11E-2BE6-7CED34CE39A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24820" y="1162672"/>
            <a:ext cx="6605081" cy="4810472"/>
          </a:xfrm>
          <a:prstGeom prst="rect">
            <a:avLst/>
          </a:prstGeom>
          <a:noFill/>
          <a:extLst>
            <a:ext uri="{909E8E84-426E-40DD-AFC4-6F175D3DCCD1}">
              <a14:hiddenFill xmlns:a14="http://schemas.microsoft.com/office/drawing/2010/main">
                <a:solidFill>
                  <a:srgbClr val="FFFFFF"/>
                </a:solidFill>
              </a14:hiddenFill>
            </a:ext>
          </a:extLst>
        </p:spPr>
      </p:pic>
      <p:sp>
        <p:nvSpPr>
          <p:cNvPr id="873" name="Google Shape;873;p54"/>
          <p:cNvSpPr txBox="1"/>
          <p:nvPr/>
        </p:nvSpPr>
        <p:spPr>
          <a:xfrm>
            <a:off x="1745571" y="242972"/>
            <a:ext cx="7250837" cy="584735"/>
          </a:xfrm>
          <a:prstGeom prst="rect">
            <a:avLst/>
          </a:prstGeom>
          <a:noFill/>
          <a:ln>
            <a:noFill/>
          </a:ln>
        </p:spPr>
        <p:txBody>
          <a:bodyPr spcFirstLastPara="1" wrap="square" lIns="91425" tIns="45700" rIns="91425" bIns="45700" anchor="t" anchorCtr="0">
            <a:spAutoFit/>
          </a:bodyPr>
          <a:lstStyle/>
          <a:p>
            <a:pPr>
              <a:buClr>
                <a:srgbClr val="000000"/>
              </a:buClr>
              <a:buSzPts val="2800"/>
            </a:pPr>
            <a:r>
              <a:rPr lang="en-US" sz="3200" b="1" dirty="0">
                <a:solidFill>
                  <a:srgbClr val="1056A7"/>
                </a:solidFill>
                <a:latin typeface="Arial"/>
                <a:ea typeface="+mj-ea"/>
                <a:cs typeface="Arial"/>
                <a:sym typeface="Arial"/>
              </a:rPr>
              <a:t>Europe’s H2 potential is immense</a:t>
            </a:r>
            <a:endParaRPr sz="3200" b="1" dirty="0">
              <a:solidFill>
                <a:srgbClr val="1056A7"/>
              </a:solidFill>
              <a:latin typeface="Arial"/>
              <a:ea typeface="+mj-ea"/>
              <a:cs typeface="Arial"/>
              <a:sym typeface="Arial"/>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879"/>
        <p:cNvGrpSpPr/>
        <p:nvPr/>
      </p:nvGrpSpPr>
      <p:grpSpPr>
        <a:xfrm>
          <a:off x="0" y="0"/>
          <a:ext cx="0" cy="0"/>
          <a:chOff x="0" y="0"/>
          <a:chExt cx="0" cy="0"/>
        </a:xfrm>
      </p:grpSpPr>
      <p:pic>
        <p:nvPicPr>
          <p:cNvPr id="5" name="Picture 4">
            <a:extLst>
              <a:ext uri="{FF2B5EF4-FFF2-40B4-BE49-F238E27FC236}">
                <a16:creationId xmlns:a16="http://schemas.microsoft.com/office/drawing/2014/main" id="{DB106A8A-5624-CA12-4603-BC283CBD72BA}"/>
              </a:ext>
            </a:extLst>
          </p:cNvPr>
          <p:cNvPicPr>
            <a:picLocks noChangeAspect="1"/>
          </p:cNvPicPr>
          <p:nvPr/>
        </p:nvPicPr>
        <p:blipFill rotWithShape="1">
          <a:blip r:embed="rId3"/>
          <a:srcRect l="28610" t="40617" r="35695" b="12099"/>
          <a:stretch/>
        </p:blipFill>
        <p:spPr>
          <a:xfrm>
            <a:off x="1658994" y="877874"/>
            <a:ext cx="2717537" cy="2024936"/>
          </a:xfrm>
          <a:prstGeom prst="rect">
            <a:avLst/>
          </a:prstGeom>
        </p:spPr>
      </p:pic>
      <p:sp>
        <p:nvSpPr>
          <p:cNvPr id="880" name="Google Shape;880;p55"/>
          <p:cNvSpPr/>
          <p:nvPr/>
        </p:nvSpPr>
        <p:spPr>
          <a:xfrm>
            <a:off x="3810000" y="2671495"/>
            <a:ext cx="4572000" cy="369332"/>
          </a:xfrm>
          <a:prstGeom prst="rect">
            <a:avLst/>
          </a:prstGeom>
          <a:noFill/>
          <a:ln>
            <a:noFill/>
          </a:ln>
        </p:spPr>
        <p:txBody>
          <a:bodyPr spcFirstLastPara="1" wrap="square" lIns="91425" tIns="45700" rIns="91425" bIns="45700" anchor="t" anchorCtr="0">
            <a:spAutoFit/>
          </a:bodyPr>
          <a:lstStyle/>
          <a:p>
            <a:pPr>
              <a:buClr>
                <a:srgbClr val="000000"/>
              </a:buClr>
              <a:buSzPts val="1800"/>
            </a:pPr>
            <a:endParaRPr>
              <a:solidFill>
                <a:schemeClr val="dk1"/>
              </a:solidFill>
              <a:latin typeface="Calibri"/>
              <a:ea typeface="Calibri"/>
              <a:cs typeface="Calibri"/>
              <a:sym typeface="Calibri"/>
            </a:endParaRPr>
          </a:p>
        </p:txBody>
      </p:sp>
      <p:sp>
        <p:nvSpPr>
          <p:cNvPr id="881" name="Google Shape;881;p55"/>
          <p:cNvSpPr txBox="1"/>
          <p:nvPr/>
        </p:nvSpPr>
        <p:spPr>
          <a:xfrm>
            <a:off x="4654826" y="772149"/>
            <a:ext cx="5564654" cy="584735"/>
          </a:xfrm>
          <a:prstGeom prst="rect">
            <a:avLst/>
          </a:prstGeom>
          <a:noFill/>
          <a:ln>
            <a:noFill/>
          </a:ln>
        </p:spPr>
        <p:txBody>
          <a:bodyPr spcFirstLastPara="1" wrap="square" lIns="91425" tIns="45700" rIns="91425" bIns="45700" anchor="t" anchorCtr="0">
            <a:spAutoFit/>
          </a:bodyPr>
          <a:lstStyle/>
          <a:p>
            <a:pPr>
              <a:buClr>
                <a:srgbClr val="000000"/>
              </a:buClr>
              <a:buSzPts val="1800"/>
            </a:pPr>
            <a:r>
              <a:rPr lang="en-US" sz="1600" b="1" i="1" dirty="0">
                <a:solidFill>
                  <a:srgbClr val="000000"/>
                </a:solidFill>
                <a:latin typeface="Arial"/>
                <a:ea typeface="Arial"/>
                <a:cs typeface="Arial"/>
                <a:sym typeface="Arial"/>
              </a:rPr>
              <a:t>Aimed to inform on quantities, costs, fossil fuel displacement for onshore green H2</a:t>
            </a:r>
            <a:endParaRPr sz="1600" dirty="0">
              <a:solidFill>
                <a:schemeClr val="dk1"/>
              </a:solidFill>
              <a:latin typeface="Calibri"/>
              <a:ea typeface="Calibri"/>
              <a:cs typeface="Calibri"/>
              <a:sym typeface="Calibri"/>
            </a:endParaRPr>
          </a:p>
        </p:txBody>
      </p:sp>
      <p:sp>
        <p:nvSpPr>
          <p:cNvPr id="882" name="Google Shape;882;p55"/>
          <p:cNvSpPr txBox="1"/>
          <p:nvPr/>
        </p:nvSpPr>
        <p:spPr>
          <a:xfrm>
            <a:off x="1524001" y="0"/>
            <a:ext cx="7554897" cy="523180"/>
          </a:xfrm>
          <a:prstGeom prst="rect">
            <a:avLst/>
          </a:prstGeom>
          <a:noFill/>
          <a:ln>
            <a:noFill/>
          </a:ln>
        </p:spPr>
        <p:txBody>
          <a:bodyPr spcFirstLastPara="1" wrap="square" lIns="91425" tIns="45700" rIns="91425" bIns="45700" anchor="t" anchorCtr="0">
            <a:spAutoFit/>
          </a:bodyPr>
          <a:lstStyle/>
          <a:p>
            <a:pPr algn="ctr">
              <a:buClr>
                <a:srgbClr val="000000"/>
              </a:buClr>
              <a:buSzPts val="2800"/>
            </a:pPr>
            <a:r>
              <a:rPr lang="en-US" sz="2800" b="1" dirty="0" err="1">
                <a:solidFill>
                  <a:srgbClr val="1056A7"/>
                </a:solidFill>
                <a:latin typeface="Arial"/>
                <a:ea typeface="+mj-ea"/>
                <a:cs typeface="Arial"/>
                <a:sym typeface="Arial"/>
              </a:rPr>
              <a:t>GenComm’s</a:t>
            </a:r>
            <a:r>
              <a:rPr lang="en-US" sz="2800" b="1" dirty="0">
                <a:solidFill>
                  <a:srgbClr val="1056A7"/>
                </a:solidFill>
                <a:latin typeface="Arial"/>
                <a:ea typeface="+mj-ea"/>
                <a:cs typeface="Arial"/>
                <a:sym typeface="Arial"/>
              </a:rPr>
              <a:t> Decision Support Tool</a:t>
            </a:r>
            <a:endParaRPr sz="2800" b="1" dirty="0">
              <a:solidFill>
                <a:srgbClr val="1056A7"/>
              </a:solidFill>
              <a:latin typeface="Arial"/>
              <a:ea typeface="+mj-ea"/>
              <a:cs typeface="Arial"/>
              <a:sym typeface="Arial"/>
            </a:endParaRPr>
          </a:p>
        </p:txBody>
      </p:sp>
      <p:sp>
        <p:nvSpPr>
          <p:cNvPr id="2" name="Rectangle 1">
            <a:extLst>
              <a:ext uri="{FF2B5EF4-FFF2-40B4-BE49-F238E27FC236}">
                <a16:creationId xmlns:a16="http://schemas.microsoft.com/office/drawing/2014/main" id="{276341BD-2B9F-B276-D580-F1999D3AE47C}"/>
              </a:ext>
            </a:extLst>
          </p:cNvPr>
          <p:cNvSpPr/>
          <p:nvPr/>
        </p:nvSpPr>
        <p:spPr>
          <a:xfrm>
            <a:off x="1658993" y="5247740"/>
            <a:ext cx="2595582" cy="338554"/>
          </a:xfrm>
          <a:prstGeom prst="rect">
            <a:avLst/>
          </a:prstGeom>
        </p:spPr>
        <p:txBody>
          <a:bodyPr wrap="none">
            <a:spAutoFit/>
          </a:bodyPr>
          <a:lstStyle/>
          <a:p>
            <a:pPr algn="ctr"/>
            <a:r>
              <a:rPr lang="en-US" sz="1600" dirty="0">
                <a:hlinkClick r:id="rId4"/>
              </a:rPr>
              <a:t>http://communityh2.eu/dst/</a:t>
            </a:r>
            <a:endParaRPr lang="en-IE" sz="1600" dirty="0"/>
          </a:p>
        </p:txBody>
      </p:sp>
      <p:pic>
        <p:nvPicPr>
          <p:cNvPr id="3" name="Picture 2">
            <a:extLst>
              <a:ext uri="{FF2B5EF4-FFF2-40B4-BE49-F238E27FC236}">
                <a16:creationId xmlns:a16="http://schemas.microsoft.com/office/drawing/2014/main" id="{12BAF5EE-6B3C-AD05-012E-F0835EDDA870}"/>
              </a:ext>
            </a:extLst>
          </p:cNvPr>
          <p:cNvPicPr>
            <a:picLocks noChangeAspect="1"/>
          </p:cNvPicPr>
          <p:nvPr/>
        </p:nvPicPr>
        <p:blipFill rotWithShape="1">
          <a:blip r:embed="rId5"/>
          <a:srcRect l="16875" t="16296" r="33195" b="21235"/>
          <a:stretch/>
        </p:blipFill>
        <p:spPr>
          <a:xfrm>
            <a:off x="1658993" y="3224017"/>
            <a:ext cx="2889729" cy="2033662"/>
          </a:xfrm>
          <a:prstGeom prst="rect">
            <a:avLst/>
          </a:prstGeom>
        </p:spPr>
      </p:pic>
      <p:sp>
        <p:nvSpPr>
          <p:cNvPr id="4" name="Rectangle 3">
            <a:extLst>
              <a:ext uri="{FF2B5EF4-FFF2-40B4-BE49-F238E27FC236}">
                <a16:creationId xmlns:a16="http://schemas.microsoft.com/office/drawing/2014/main" id="{83EC444B-AA5E-2658-F256-A6CDCAB66686}"/>
              </a:ext>
            </a:extLst>
          </p:cNvPr>
          <p:cNvSpPr/>
          <p:nvPr/>
        </p:nvSpPr>
        <p:spPr>
          <a:xfrm>
            <a:off x="1658993" y="2856161"/>
            <a:ext cx="3313728" cy="338554"/>
          </a:xfrm>
          <a:prstGeom prst="rect">
            <a:avLst/>
          </a:prstGeom>
        </p:spPr>
        <p:txBody>
          <a:bodyPr wrap="none">
            <a:spAutoFit/>
          </a:bodyPr>
          <a:lstStyle/>
          <a:p>
            <a:pPr algn="ctr"/>
            <a:r>
              <a:rPr lang="en-US" sz="1600" dirty="0">
                <a:hlinkClick r:id="rId6"/>
              </a:rPr>
              <a:t>http://communityh2.eu/dst-simple/</a:t>
            </a:r>
            <a:r>
              <a:rPr lang="en-US" sz="1600" dirty="0"/>
              <a:t> </a:t>
            </a:r>
            <a:endParaRPr lang="en-IE" sz="1600" dirty="0"/>
          </a:p>
        </p:txBody>
      </p:sp>
      <p:sp>
        <p:nvSpPr>
          <p:cNvPr id="7" name="Rectangle 6">
            <a:extLst>
              <a:ext uri="{FF2B5EF4-FFF2-40B4-BE49-F238E27FC236}">
                <a16:creationId xmlns:a16="http://schemas.microsoft.com/office/drawing/2014/main" id="{4BEC3BB0-478F-B4F2-E00A-A9660AFF062A}"/>
              </a:ext>
            </a:extLst>
          </p:cNvPr>
          <p:cNvSpPr/>
          <p:nvPr/>
        </p:nvSpPr>
        <p:spPr>
          <a:xfrm>
            <a:off x="8673829" y="1473656"/>
            <a:ext cx="1859178" cy="1136145"/>
          </a:xfrm>
          <a:prstGeom prst="rect">
            <a:avLst/>
          </a:prstGeom>
        </p:spPr>
        <p:txBody>
          <a:bodyPr wrap="square">
            <a:spAutoFit/>
          </a:bodyPr>
          <a:lstStyle/>
          <a:p>
            <a:pPr>
              <a:lnSpc>
                <a:spcPct val="115000"/>
              </a:lnSpc>
            </a:pPr>
            <a:r>
              <a:rPr lang="en-IE" sz="1200" b="1" dirty="0">
                <a:ea typeface="Calibri" panose="020F0502020204030204" pitchFamily="34" charset="0"/>
                <a:cs typeface="Times New Roman" panose="02020603050405020304" pitchFamily="18" charset="0"/>
              </a:rPr>
              <a:t>Percentage of Dublin city bus fuel displaceable by H2 for different electrolyser operation modes</a:t>
            </a:r>
            <a:endParaRPr lang="en-IE" sz="1200" dirty="0">
              <a:ea typeface="Calibri" panose="020F0502020204030204" pitchFamily="34" charset="0"/>
              <a:cs typeface="Times New Roman" panose="02020603050405020304" pitchFamily="18" charset="0"/>
            </a:endParaRPr>
          </a:p>
        </p:txBody>
      </p:sp>
      <p:sp>
        <p:nvSpPr>
          <p:cNvPr id="8" name="Rectangle 7">
            <a:extLst>
              <a:ext uri="{FF2B5EF4-FFF2-40B4-BE49-F238E27FC236}">
                <a16:creationId xmlns:a16="http://schemas.microsoft.com/office/drawing/2014/main" id="{5F63F5B7-2D54-0D15-FC82-D877984AFDC4}"/>
              </a:ext>
            </a:extLst>
          </p:cNvPr>
          <p:cNvSpPr/>
          <p:nvPr/>
        </p:nvSpPr>
        <p:spPr>
          <a:xfrm>
            <a:off x="4509885" y="5294829"/>
            <a:ext cx="2372456" cy="923779"/>
          </a:xfrm>
          <a:prstGeom prst="rect">
            <a:avLst/>
          </a:prstGeom>
        </p:spPr>
        <p:txBody>
          <a:bodyPr wrap="square">
            <a:spAutoFit/>
          </a:bodyPr>
          <a:lstStyle/>
          <a:p>
            <a:pPr algn="r">
              <a:lnSpc>
                <a:spcPct val="115000"/>
              </a:lnSpc>
            </a:pPr>
            <a:r>
              <a:rPr lang="en-IE" sz="1200" b="1" dirty="0">
                <a:ea typeface="Calibri" panose="020F0502020204030204" pitchFamily="34" charset="0"/>
                <a:cs typeface="Times New Roman" panose="02020603050405020304" pitchFamily="18" charset="0"/>
              </a:rPr>
              <a:t>Hydrogen costs for different electricity prices and electrolyser operation modes, relative to diesel for Dublin</a:t>
            </a:r>
            <a:endParaRPr lang="en-IE" sz="1200" dirty="0">
              <a:ea typeface="Calibri" panose="020F0502020204030204" pitchFamily="34" charset="0"/>
              <a:cs typeface="Times New Roman" panose="02020603050405020304" pitchFamily="18" charset="0"/>
            </a:endParaRPr>
          </a:p>
        </p:txBody>
      </p:sp>
      <p:pic>
        <p:nvPicPr>
          <p:cNvPr id="15" name="Picture 14">
            <a:extLst>
              <a:ext uri="{FF2B5EF4-FFF2-40B4-BE49-F238E27FC236}">
                <a16:creationId xmlns:a16="http://schemas.microsoft.com/office/drawing/2014/main" id="{FECC4BFD-26B6-BEFA-6195-E6D8DA98F0E3}"/>
              </a:ext>
            </a:extLst>
          </p:cNvPr>
          <p:cNvPicPr>
            <a:picLocks noChangeAspect="1"/>
          </p:cNvPicPr>
          <p:nvPr/>
        </p:nvPicPr>
        <p:blipFill rotWithShape="1">
          <a:blip r:embed="rId7" cstate="hqprint">
            <a:extLst>
              <a:ext uri="{28A0092B-C50C-407E-A947-70E740481C1C}">
                <a14:useLocalDpi xmlns:a14="http://schemas.microsoft.com/office/drawing/2010/main" val="0"/>
              </a:ext>
            </a:extLst>
          </a:blip>
          <a:srcRect t="10681"/>
          <a:stretch/>
        </p:blipFill>
        <p:spPr bwMode="auto">
          <a:xfrm>
            <a:off x="4888171" y="1411110"/>
            <a:ext cx="3785659" cy="2406065"/>
          </a:xfrm>
          <a:prstGeom prst="rect">
            <a:avLst/>
          </a:prstGeom>
          <a:noFill/>
        </p:spPr>
      </p:pic>
      <p:pic>
        <p:nvPicPr>
          <p:cNvPr id="16" name="Picture 15">
            <a:extLst>
              <a:ext uri="{FF2B5EF4-FFF2-40B4-BE49-F238E27FC236}">
                <a16:creationId xmlns:a16="http://schemas.microsoft.com/office/drawing/2014/main" id="{53D43F8C-7D80-49AA-2193-70FDA9209CB8}"/>
              </a:ext>
            </a:extLst>
          </p:cNvPr>
          <p:cNvPicPr>
            <a:picLocks noChangeAspect="1"/>
          </p:cNvPicPr>
          <p:nvPr/>
        </p:nvPicPr>
        <p:blipFill rotWithShape="1">
          <a:blip r:embed="rId8" cstate="hqprint">
            <a:extLst>
              <a:ext uri="{28A0092B-C50C-407E-A947-70E740481C1C}">
                <a14:useLocalDpi xmlns:a14="http://schemas.microsoft.com/office/drawing/2010/main" val="0"/>
              </a:ext>
            </a:extLst>
          </a:blip>
          <a:srcRect t="10159"/>
          <a:stretch/>
        </p:blipFill>
        <p:spPr bwMode="auto">
          <a:xfrm>
            <a:off x="6882342" y="3817174"/>
            <a:ext cx="3785659" cy="2395542"/>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5"/>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8"/>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888"/>
        <p:cNvGrpSpPr/>
        <p:nvPr/>
      </p:nvGrpSpPr>
      <p:grpSpPr>
        <a:xfrm>
          <a:off x="0" y="0"/>
          <a:ext cx="0" cy="0"/>
          <a:chOff x="0" y="0"/>
          <a:chExt cx="0" cy="0"/>
        </a:xfrm>
      </p:grpSpPr>
      <p:sp>
        <p:nvSpPr>
          <p:cNvPr id="3" name="Google Shape;890;p56">
            <a:extLst>
              <a:ext uri="{FF2B5EF4-FFF2-40B4-BE49-F238E27FC236}">
                <a16:creationId xmlns:a16="http://schemas.microsoft.com/office/drawing/2014/main" id="{AA4477B4-B8FC-A7AE-8821-A2C5BBF03A83}"/>
              </a:ext>
            </a:extLst>
          </p:cNvPr>
          <p:cNvSpPr txBox="1"/>
          <p:nvPr/>
        </p:nvSpPr>
        <p:spPr>
          <a:xfrm>
            <a:off x="1945888" y="990595"/>
            <a:ext cx="4056805" cy="3693278"/>
          </a:xfrm>
          <a:prstGeom prst="rect">
            <a:avLst/>
          </a:prstGeom>
          <a:noFill/>
          <a:ln>
            <a:noFill/>
          </a:ln>
        </p:spPr>
        <p:txBody>
          <a:bodyPr spcFirstLastPara="1" wrap="square" lIns="91425" tIns="45700" rIns="91425" bIns="45700" anchor="t" anchorCtr="0">
            <a:spAutoFit/>
          </a:bodyPr>
          <a:lstStyle/>
          <a:p>
            <a:pPr>
              <a:buSzPts val="1800"/>
            </a:pPr>
            <a:endParaRPr lang="en-US" b="1" i="1" dirty="0">
              <a:ea typeface="Calibri"/>
            </a:endParaRPr>
          </a:p>
          <a:p>
            <a:pPr>
              <a:buSzPts val="1800"/>
            </a:pPr>
            <a:endParaRPr lang="en-US" b="1" i="1" dirty="0">
              <a:ea typeface="Calibri"/>
            </a:endParaRPr>
          </a:p>
          <a:p>
            <a:pPr>
              <a:buSzPts val="1800"/>
            </a:pPr>
            <a:endParaRPr lang="en-US" b="1" i="1" dirty="0">
              <a:ea typeface="Calibri"/>
            </a:endParaRPr>
          </a:p>
          <a:p>
            <a:pPr>
              <a:buSzPts val="1800"/>
            </a:pPr>
            <a:r>
              <a:rPr lang="en-US" dirty="0">
                <a:ea typeface="Calibri"/>
              </a:rPr>
              <a:t>Focus is now on specific sectors that:</a:t>
            </a:r>
          </a:p>
          <a:p>
            <a:pPr marL="285750" indent="-285750">
              <a:buSzPts val="1800"/>
              <a:buFont typeface="Arial" panose="020B0604020202020204" pitchFamily="34" charset="0"/>
              <a:buChar char="•"/>
            </a:pPr>
            <a:r>
              <a:rPr lang="en-US" dirty="0">
                <a:ea typeface="Calibri"/>
              </a:rPr>
              <a:t>Will struggle to be fully electrified</a:t>
            </a:r>
          </a:p>
          <a:p>
            <a:pPr marL="285750" indent="-285750">
              <a:buSzPts val="1800"/>
              <a:buFont typeface="Arial" panose="020B0604020202020204" pitchFamily="34" charset="0"/>
              <a:buChar char="•"/>
            </a:pPr>
            <a:r>
              <a:rPr lang="en-US" dirty="0">
                <a:ea typeface="Calibri"/>
              </a:rPr>
              <a:t>Have H2 technology close to or at commercial reality</a:t>
            </a:r>
          </a:p>
          <a:p>
            <a:pPr>
              <a:buSzPts val="1800"/>
            </a:pPr>
            <a:endParaRPr lang="en-US" b="1" i="1" dirty="0">
              <a:ea typeface="Calibri"/>
            </a:endParaRPr>
          </a:p>
          <a:p>
            <a:pPr>
              <a:buSzPts val="1800"/>
            </a:pPr>
            <a:r>
              <a:rPr lang="en-US" b="1" i="1" dirty="0">
                <a:highlight>
                  <a:srgbClr val="FFFF00"/>
                </a:highlight>
                <a:ea typeface="Calibri"/>
              </a:rPr>
              <a:t>We need to communicate to potential end-users in terms they understand</a:t>
            </a:r>
          </a:p>
          <a:p>
            <a:pPr>
              <a:buSzPts val="1800"/>
            </a:pPr>
            <a:endParaRPr lang="en-US" b="1" i="1" dirty="0">
              <a:ea typeface="Calibri"/>
            </a:endParaRPr>
          </a:p>
          <a:p>
            <a:pPr>
              <a:buClr>
                <a:srgbClr val="000000"/>
              </a:buClr>
              <a:buSzPts val="1800"/>
            </a:pPr>
            <a:endParaRPr lang="en-IE" dirty="0">
              <a:solidFill>
                <a:schemeClr val="dk1"/>
              </a:solidFill>
              <a:latin typeface="Calibri"/>
              <a:ea typeface="Calibri"/>
              <a:cs typeface="Calibri"/>
              <a:sym typeface="Calibri"/>
            </a:endParaRPr>
          </a:p>
          <a:p>
            <a:pPr>
              <a:buClr>
                <a:srgbClr val="000000"/>
              </a:buClr>
              <a:buSzPts val="1800"/>
            </a:pPr>
            <a:endParaRPr dirty="0">
              <a:solidFill>
                <a:schemeClr val="dk1"/>
              </a:solidFill>
              <a:latin typeface="Calibri"/>
              <a:ea typeface="Calibri"/>
              <a:cs typeface="Calibri"/>
              <a:sym typeface="Calibri"/>
            </a:endParaRPr>
          </a:p>
        </p:txBody>
      </p:sp>
      <p:sp>
        <p:nvSpPr>
          <p:cNvPr id="889" name="Google Shape;889;p56"/>
          <p:cNvSpPr/>
          <p:nvPr/>
        </p:nvSpPr>
        <p:spPr>
          <a:xfrm>
            <a:off x="3783367" y="2671495"/>
            <a:ext cx="4572000" cy="369332"/>
          </a:xfrm>
          <a:prstGeom prst="rect">
            <a:avLst/>
          </a:prstGeom>
          <a:noFill/>
          <a:ln>
            <a:noFill/>
          </a:ln>
        </p:spPr>
        <p:txBody>
          <a:bodyPr spcFirstLastPara="1" wrap="square" lIns="91425" tIns="45700" rIns="91425" bIns="45700" anchor="t" anchorCtr="0">
            <a:spAutoFit/>
          </a:bodyPr>
          <a:lstStyle/>
          <a:p>
            <a:pPr>
              <a:buClr>
                <a:srgbClr val="000000"/>
              </a:buClr>
              <a:buSzPts val="1800"/>
            </a:pPr>
            <a:endParaRPr>
              <a:solidFill>
                <a:schemeClr val="dk1"/>
              </a:solidFill>
              <a:latin typeface="Calibri"/>
              <a:ea typeface="Calibri"/>
              <a:cs typeface="Calibri"/>
              <a:sym typeface="Calibri"/>
            </a:endParaRPr>
          </a:p>
        </p:txBody>
      </p:sp>
      <p:sp>
        <p:nvSpPr>
          <p:cNvPr id="890" name="Google Shape;890;p56"/>
          <p:cNvSpPr txBox="1"/>
          <p:nvPr/>
        </p:nvSpPr>
        <p:spPr>
          <a:xfrm>
            <a:off x="1945887" y="990595"/>
            <a:ext cx="8428780" cy="646290"/>
          </a:xfrm>
          <a:prstGeom prst="rect">
            <a:avLst/>
          </a:prstGeom>
          <a:noFill/>
          <a:ln>
            <a:noFill/>
          </a:ln>
        </p:spPr>
        <p:txBody>
          <a:bodyPr spcFirstLastPara="1" wrap="square" lIns="91425" tIns="45700" rIns="91425" bIns="45700" anchor="t" anchorCtr="0">
            <a:spAutoFit/>
          </a:bodyPr>
          <a:lstStyle/>
          <a:p>
            <a:pPr>
              <a:buClr>
                <a:srgbClr val="000000"/>
              </a:buClr>
              <a:buSzPts val="1800"/>
            </a:pPr>
            <a:r>
              <a:rPr lang="en-US" b="1" i="1" dirty="0">
                <a:ea typeface="Calibri"/>
              </a:rPr>
              <a:t>Cost effective decarbonization and energy security are the drivers, not finding a use for green H2!</a:t>
            </a:r>
          </a:p>
        </p:txBody>
      </p:sp>
      <p:sp>
        <p:nvSpPr>
          <p:cNvPr id="891" name="Google Shape;891;p56"/>
          <p:cNvSpPr txBox="1"/>
          <p:nvPr/>
        </p:nvSpPr>
        <p:spPr>
          <a:xfrm>
            <a:off x="2183167" y="63317"/>
            <a:ext cx="7268592" cy="1169511"/>
          </a:xfrm>
          <a:prstGeom prst="rect">
            <a:avLst/>
          </a:prstGeom>
          <a:noFill/>
          <a:ln>
            <a:noFill/>
          </a:ln>
        </p:spPr>
        <p:txBody>
          <a:bodyPr spcFirstLastPara="1" wrap="square" lIns="91425" tIns="45700" rIns="91425" bIns="45700" anchor="t" anchorCtr="0">
            <a:spAutoFit/>
          </a:bodyPr>
          <a:lstStyle/>
          <a:p>
            <a:pPr>
              <a:buClr>
                <a:srgbClr val="000000"/>
              </a:buClr>
              <a:buSzPts val="2800"/>
            </a:pPr>
            <a:r>
              <a:rPr lang="en-US" sz="2800" b="1" dirty="0">
                <a:solidFill>
                  <a:srgbClr val="1056A7"/>
                </a:solidFill>
                <a:latin typeface="Arial"/>
                <a:ea typeface="+mj-ea"/>
                <a:cs typeface="Arial"/>
                <a:sym typeface="Arial"/>
              </a:rPr>
              <a:t>What about the End User?</a:t>
            </a:r>
          </a:p>
          <a:p>
            <a:pPr>
              <a:buSzPts val="2800"/>
            </a:pPr>
            <a:r>
              <a:rPr lang="en-US" sz="2800" b="1" dirty="0">
                <a:solidFill>
                  <a:srgbClr val="1056A7"/>
                </a:solidFill>
                <a:latin typeface="Arial"/>
                <a:ea typeface="+mj-ea"/>
                <a:cs typeface="Arial"/>
                <a:sym typeface="Arial"/>
              </a:rPr>
              <a:t>The Enabling Support Tool (EST)</a:t>
            </a:r>
          </a:p>
          <a:p>
            <a:pPr>
              <a:buClr>
                <a:srgbClr val="000000"/>
              </a:buClr>
              <a:buSzPts val="2800"/>
            </a:pPr>
            <a:endParaRPr sz="1200" dirty="0">
              <a:solidFill>
                <a:srgbClr val="000000"/>
              </a:solidFill>
              <a:latin typeface="Arial"/>
              <a:ea typeface="Arial"/>
              <a:cs typeface="Arial"/>
              <a:sym typeface="Arial"/>
            </a:endParaRPr>
          </a:p>
        </p:txBody>
      </p:sp>
      <p:pic>
        <p:nvPicPr>
          <p:cNvPr id="1026" name="Picture 2" descr="Bus Éireann - Wikipedia">
            <a:extLst>
              <a:ext uri="{FF2B5EF4-FFF2-40B4-BE49-F238E27FC236}">
                <a16:creationId xmlns:a16="http://schemas.microsoft.com/office/drawing/2014/main" id="{7760AEFF-7BB1-15A1-E6E0-1D7557CF194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51288" y="1899185"/>
            <a:ext cx="4394829" cy="2835275"/>
          </a:xfrm>
          <a:prstGeom prst="rect">
            <a:avLst/>
          </a:prstGeom>
          <a:noFill/>
          <a:extLst>
            <a:ext uri="{909E8E84-426E-40DD-AFC4-6F175D3DCCD1}">
              <a14:hiddenFill xmlns:a14="http://schemas.microsoft.com/office/drawing/2010/main">
                <a:solidFill>
                  <a:srgbClr val="FFFFFF"/>
                </a:solidFill>
              </a14:hiddenFill>
            </a:ext>
          </a:extLst>
        </p:spPr>
      </p:pic>
      <p:sp>
        <p:nvSpPr>
          <p:cNvPr id="4" name="Google Shape;890;p56">
            <a:extLst>
              <a:ext uri="{FF2B5EF4-FFF2-40B4-BE49-F238E27FC236}">
                <a16:creationId xmlns:a16="http://schemas.microsoft.com/office/drawing/2014/main" id="{07433BAE-5826-26BE-97C4-3B5847730621}"/>
              </a:ext>
            </a:extLst>
          </p:cNvPr>
          <p:cNvSpPr txBox="1"/>
          <p:nvPr/>
        </p:nvSpPr>
        <p:spPr>
          <a:xfrm>
            <a:off x="1945887" y="4886320"/>
            <a:ext cx="8428780" cy="646290"/>
          </a:xfrm>
          <a:prstGeom prst="rect">
            <a:avLst/>
          </a:prstGeom>
          <a:noFill/>
          <a:ln>
            <a:noFill/>
          </a:ln>
        </p:spPr>
        <p:txBody>
          <a:bodyPr spcFirstLastPara="1" wrap="square" lIns="91425" tIns="45700" rIns="91425" bIns="45700" anchor="t" anchorCtr="0">
            <a:spAutoFit/>
          </a:bodyPr>
          <a:lstStyle/>
          <a:p>
            <a:pPr>
              <a:buClr>
                <a:srgbClr val="000000"/>
              </a:buClr>
              <a:buSzPts val="1800"/>
            </a:pPr>
            <a:r>
              <a:rPr lang="en-US" b="1" i="1" dirty="0">
                <a:ea typeface="Calibri"/>
              </a:rPr>
              <a:t>Total Cost of Ownership (TCO) is how bus fleet operators VALIDATE decarbonization performance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888"/>
        <p:cNvGrpSpPr/>
        <p:nvPr/>
      </p:nvGrpSpPr>
      <p:grpSpPr>
        <a:xfrm>
          <a:off x="0" y="0"/>
          <a:ext cx="0" cy="0"/>
          <a:chOff x="0" y="0"/>
          <a:chExt cx="0" cy="0"/>
        </a:xfrm>
      </p:grpSpPr>
      <p:sp>
        <p:nvSpPr>
          <p:cNvPr id="889" name="Google Shape;889;p56"/>
          <p:cNvSpPr/>
          <p:nvPr/>
        </p:nvSpPr>
        <p:spPr>
          <a:xfrm>
            <a:off x="3810000" y="3105835"/>
            <a:ext cx="4572000" cy="369332"/>
          </a:xfrm>
          <a:prstGeom prst="rect">
            <a:avLst/>
          </a:prstGeom>
          <a:noFill/>
          <a:ln>
            <a:noFill/>
          </a:ln>
        </p:spPr>
        <p:txBody>
          <a:bodyPr spcFirstLastPara="1" wrap="square" lIns="91425" tIns="45700" rIns="91425" bIns="45700" anchor="t" anchorCtr="0">
            <a:spAutoFit/>
          </a:bodyPr>
          <a:lstStyle/>
          <a:p>
            <a:pPr>
              <a:buClr>
                <a:srgbClr val="000000"/>
              </a:buClr>
              <a:buSzPts val="1800"/>
            </a:pPr>
            <a:endParaRPr>
              <a:solidFill>
                <a:schemeClr val="dk1"/>
              </a:solidFill>
              <a:latin typeface="Calibri"/>
              <a:ea typeface="Calibri"/>
              <a:cs typeface="Calibri"/>
              <a:sym typeface="Calibri"/>
            </a:endParaRPr>
          </a:p>
        </p:txBody>
      </p:sp>
      <p:sp>
        <p:nvSpPr>
          <p:cNvPr id="890" name="Google Shape;890;p56"/>
          <p:cNvSpPr txBox="1"/>
          <p:nvPr/>
        </p:nvSpPr>
        <p:spPr>
          <a:xfrm>
            <a:off x="1972520" y="1172964"/>
            <a:ext cx="8428780" cy="2585283"/>
          </a:xfrm>
          <a:prstGeom prst="rect">
            <a:avLst/>
          </a:prstGeom>
          <a:noFill/>
          <a:ln>
            <a:noFill/>
          </a:ln>
        </p:spPr>
        <p:txBody>
          <a:bodyPr spcFirstLastPara="1" wrap="square" lIns="91425" tIns="45700" rIns="91425" bIns="45700" anchor="t" anchorCtr="0">
            <a:spAutoFit/>
          </a:bodyPr>
          <a:lstStyle/>
          <a:p>
            <a:pPr>
              <a:buClr>
                <a:srgbClr val="000000"/>
              </a:buClr>
              <a:buSzPts val="1800"/>
            </a:pPr>
            <a:r>
              <a:rPr lang="en-US" b="1" i="1" dirty="0">
                <a:highlight>
                  <a:srgbClr val="FFFF00"/>
                </a:highlight>
                <a:ea typeface="Calibri"/>
              </a:rPr>
              <a:t>Enables bus fleet operators to plan best fleet decarbonization mix</a:t>
            </a:r>
          </a:p>
          <a:p>
            <a:pPr>
              <a:buClr>
                <a:srgbClr val="000000"/>
              </a:buClr>
              <a:buSzPts val="1800"/>
            </a:pPr>
            <a:endParaRPr lang="en-US" b="1" i="1" dirty="0">
              <a:highlight>
                <a:srgbClr val="FFFF00"/>
              </a:highlight>
              <a:ea typeface="Calibri"/>
            </a:endParaRPr>
          </a:p>
          <a:p>
            <a:pPr>
              <a:buClr>
                <a:srgbClr val="000000"/>
              </a:buClr>
              <a:buSzPts val="1800"/>
            </a:pPr>
            <a:r>
              <a:rPr lang="en-US" b="1" i="1" dirty="0">
                <a:ea typeface="Calibri"/>
              </a:rPr>
              <a:t>Assumes first decarbonization approach will be battery electrification</a:t>
            </a:r>
          </a:p>
          <a:p>
            <a:pPr>
              <a:buClr>
                <a:srgbClr val="000000"/>
              </a:buClr>
              <a:buSzPts val="1800"/>
            </a:pPr>
            <a:endParaRPr lang="en-US" b="1" i="1" dirty="0">
              <a:ea typeface="Calibri"/>
            </a:endParaRPr>
          </a:p>
          <a:p>
            <a:pPr>
              <a:buClr>
                <a:srgbClr val="000000"/>
              </a:buClr>
              <a:buSzPts val="1800"/>
            </a:pPr>
            <a:r>
              <a:rPr lang="en-US" b="1" i="1" dirty="0">
                <a:ea typeface="Calibri"/>
              </a:rPr>
              <a:t>Portion of routes in a network unsuited* to battery electrification are identified</a:t>
            </a:r>
          </a:p>
          <a:p>
            <a:pPr>
              <a:buClr>
                <a:srgbClr val="000000"/>
              </a:buClr>
              <a:buSzPts val="1800"/>
            </a:pPr>
            <a:endParaRPr lang="en-US" b="1" i="1" dirty="0">
              <a:ea typeface="Calibri"/>
            </a:endParaRPr>
          </a:p>
          <a:p>
            <a:pPr>
              <a:buClr>
                <a:srgbClr val="000000"/>
              </a:buClr>
              <a:buSzPts val="1800"/>
            </a:pPr>
            <a:r>
              <a:rPr lang="en-US" b="1" i="1" dirty="0">
                <a:ea typeface="Calibri"/>
              </a:rPr>
              <a:t>* Due to HVAC loads, utilization rates, passenger &amp; battery weight, steep gradients</a:t>
            </a:r>
          </a:p>
          <a:p>
            <a:pPr marL="285750" indent="-285750">
              <a:buClr>
                <a:srgbClr val="000000"/>
              </a:buClr>
              <a:buSzPts val="1800"/>
              <a:buFont typeface="Arial" panose="020B0604020202020204" pitchFamily="34" charset="0"/>
              <a:buChar char="•"/>
            </a:pPr>
            <a:endParaRPr lang="en-US" b="1" i="1" dirty="0">
              <a:ea typeface="Calibri"/>
            </a:endParaRPr>
          </a:p>
          <a:p>
            <a:pPr>
              <a:buClr>
                <a:srgbClr val="000000"/>
              </a:buClr>
              <a:buSzPts val="1800"/>
            </a:pPr>
            <a:r>
              <a:rPr lang="en-US" b="1" i="1" dirty="0">
                <a:highlight>
                  <a:srgbClr val="FFFF00"/>
                </a:highlight>
                <a:ea typeface="Calibri"/>
              </a:rPr>
              <a:t>The EST calculates Total Cost of Ownership of different decarbonization options</a:t>
            </a:r>
          </a:p>
        </p:txBody>
      </p:sp>
      <p:sp>
        <p:nvSpPr>
          <p:cNvPr id="891" name="Google Shape;891;p56"/>
          <p:cNvSpPr txBox="1"/>
          <p:nvPr/>
        </p:nvSpPr>
        <p:spPr>
          <a:xfrm>
            <a:off x="2209800" y="434341"/>
            <a:ext cx="5314950" cy="738623"/>
          </a:xfrm>
          <a:prstGeom prst="rect">
            <a:avLst/>
          </a:prstGeom>
          <a:noFill/>
          <a:ln>
            <a:noFill/>
          </a:ln>
        </p:spPr>
        <p:txBody>
          <a:bodyPr spcFirstLastPara="1" wrap="square" lIns="91425" tIns="45700" rIns="91425" bIns="45700" anchor="t" anchorCtr="0">
            <a:spAutoFit/>
          </a:bodyPr>
          <a:lstStyle/>
          <a:p>
            <a:pPr>
              <a:buClr>
                <a:srgbClr val="000000"/>
              </a:buClr>
              <a:buSzPts val="2800"/>
            </a:pPr>
            <a:r>
              <a:rPr lang="en-US" sz="2800" b="1" dirty="0">
                <a:solidFill>
                  <a:srgbClr val="1056A7"/>
                </a:solidFill>
                <a:latin typeface="Arial"/>
                <a:ea typeface="+mj-ea"/>
                <a:cs typeface="Arial"/>
                <a:sym typeface="Arial"/>
              </a:rPr>
              <a:t>What does the EST do?</a:t>
            </a:r>
          </a:p>
          <a:p>
            <a:pPr>
              <a:buClr>
                <a:srgbClr val="000000"/>
              </a:buClr>
              <a:buSzPts val="2800"/>
            </a:pPr>
            <a:endParaRPr sz="1400" dirty="0">
              <a:solidFill>
                <a:srgbClr val="000000"/>
              </a:solidFill>
              <a:latin typeface="Arial"/>
              <a:ea typeface="Arial"/>
              <a:cs typeface="Arial"/>
              <a:sym typeface="Arial"/>
            </a:endParaRPr>
          </a:p>
        </p:txBody>
      </p:sp>
    </p:spTree>
    <p:extLst>
      <p:ext uri="{BB962C8B-B14F-4D97-AF65-F5344CB8AC3E}">
        <p14:creationId xmlns:p14="http://schemas.microsoft.com/office/powerpoint/2010/main" val="66699260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888"/>
        <p:cNvGrpSpPr/>
        <p:nvPr/>
      </p:nvGrpSpPr>
      <p:grpSpPr>
        <a:xfrm>
          <a:off x="0" y="0"/>
          <a:ext cx="0" cy="0"/>
          <a:chOff x="0" y="0"/>
          <a:chExt cx="0" cy="0"/>
        </a:xfrm>
      </p:grpSpPr>
      <p:graphicFrame>
        <p:nvGraphicFramePr>
          <p:cNvPr id="2" name="Chart 1">
            <a:extLst>
              <a:ext uri="{FF2B5EF4-FFF2-40B4-BE49-F238E27FC236}">
                <a16:creationId xmlns:a16="http://schemas.microsoft.com/office/drawing/2014/main" id="{26675915-1114-161F-F7E0-DBB37ED31625}"/>
              </a:ext>
            </a:extLst>
          </p:cNvPr>
          <p:cNvGraphicFramePr>
            <a:graphicFrameLocks/>
          </p:cNvGraphicFramePr>
          <p:nvPr/>
        </p:nvGraphicFramePr>
        <p:xfrm>
          <a:off x="1687915" y="1286850"/>
          <a:ext cx="8334375" cy="4624389"/>
        </p:xfrm>
        <a:graphic>
          <a:graphicData uri="http://schemas.openxmlformats.org/drawingml/2006/chart">
            <c:chart xmlns:c="http://schemas.openxmlformats.org/drawingml/2006/chart" xmlns:r="http://schemas.openxmlformats.org/officeDocument/2006/relationships" r:id="rId3"/>
          </a:graphicData>
        </a:graphic>
      </p:graphicFrame>
      <p:sp>
        <p:nvSpPr>
          <p:cNvPr id="891" name="Google Shape;891;p56"/>
          <p:cNvSpPr txBox="1"/>
          <p:nvPr/>
        </p:nvSpPr>
        <p:spPr>
          <a:xfrm>
            <a:off x="2209800" y="434341"/>
            <a:ext cx="5314950" cy="1169511"/>
          </a:xfrm>
          <a:prstGeom prst="rect">
            <a:avLst/>
          </a:prstGeom>
          <a:noFill/>
          <a:ln>
            <a:noFill/>
          </a:ln>
        </p:spPr>
        <p:txBody>
          <a:bodyPr spcFirstLastPara="1" wrap="square" lIns="91425" tIns="45700" rIns="91425" bIns="45700" anchor="t" anchorCtr="0">
            <a:spAutoFit/>
          </a:bodyPr>
          <a:lstStyle/>
          <a:p>
            <a:pPr>
              <a:buClr>
                <a:srgbClr val="000000"/>
              </a:buClr>
              <a:buSzPts val="2800"/>
            </a:pPr>
            <a:r>
              <a:rPr lang="en-US" sz="2800" b="1" dirty="0">
                <a:solidFill>
                  <a:srgbClr val="1056A7"/>
                </a:solidFill>
                <a:latin typeface="Arial"/>
                <a:ea typeface="+mj-ea"/>
                <a:cs typeface="Arial"/>
                <a:sym typeface="Arial"/>
              </a:rPr>
              <a:t>Decarbonizing a single bus route in Galway</a:t>
            </a:r>
          </a:p>
          <a:p>
            <a:pPr>
              <a:buClr>
                <a:srgbClr val="000000"/>
              </a:buClr>
              <a:buSzPts val="2800"/>
            </a:pPr>
            <a:endParaRPr sz="1400" dirty="0">
              <a:solidFill>
                <a:srgbClr val="000000"/>
              </a:solidFill>
              <a:latin typeface="Arial"/>
              <a:ea typeface="Arial"/>
              <a:cs typeface="Arial"/>
              <a:sym typeface="Arial"/>
            </a:endParaRPr>
          </a:p>
        </p:txBody>
      </p:sp>
      <p:sp>
        <p:nvSpPr>
          <p:cNvPr id="4" name="TextBox 3">
            <a:extLst>
              <a:ext uri="{FF2B5EF4-FFF2-40B4-BE49-F238E27FC236}">
                <a16:creationId xmlns:a16="http://schemas.microsoft.com/office/drawing/2014/main" id="{C34D28BD-BED4-6088-AC26-9E29257A1CDB}"/>
              </a:ext>
            </a:extLst>
          </p:cNvPr>
          <p:cNvSpPr txBox="1"/>
          <p:nvPr/>
        </p:nvSpPr>
        <p:spPr>
          <a:xfrm>
            <a:off x="4191000" y="3167390"/>
            <a:ext cx="2019300" cy="523220"/>
          </a:xfrm>
          <a:prstGeom prst="rect">
            <a:avLst/>
          </a:prstGeom>
          <a:noFill/>
        </p:spPr>
        <p:txBody>
          <a:bodyPr wrap="square" rtlCol="0">
            <a:spAutoFit/>
          </a:bodyPr>
          <a:lstStyle/>
          <a:p>
            <a:pPr algn="ctr"/>
            <a:r>
              <a:rPr lang="en-IE" sz="1400" dirty="0"/>
              <a:t>TCO drops as a bus is used more effectively</a:t>
            </a:r>
          </a:p>
        </p:txBody>
      </p:sp>
      <p:sp>
        <p:nvSpPr>
          <p:cNvPr id="5" name="TextBox 4">
            <a:extLst>
              <a:ext uri="{FF2B5EF4-FFF2-40B4-BE49-F238E27FC236}">
                <a16:creationId xmlns:a16="http://schemas.microsoft.com/office/drawing/2014/main" id="{675E9AA2-3341-5C16-82BF-4C2178B82B88}"/>
              </a:ext>
            </a:extLst>
          </p:cNvPr>
          <p:cNvSpPr txBox="1"/>
          <p:nvPr/>
        </p:nvSpPr>
        <p:spPr>
          <a:xfrm>
            <a:off x="4556133" y="2833362"/>
            <a:ext cx="639919" cy="307777"/>
          </a:xfrm>
          <a:prstGeom prst="rect">
            <a:avLst/>
          </a:prstGeom>
          <a:noFill/>
        </p:spPr>
        <p:txBody>
          <a:bodyPr wrap="none" rtlCol="0">
            <a:spAutoFit/>
          </a:bodyPr>
          <a:lstStyle/>
          <a:p>
            <a:r>
              <a:rPr lang="en-IE" sz="1400" b="1" dirty="0"/>
              <a:t>Diesel</a:t>
            </a:r>
          </a:p>
        </p:txBody>
      </p:sp>
      <p:sp>
        <p:nvSpPr>
          <p:cNvPr id="7" name="TextBox 6">
            <a:extLst>
              <a:ext uri="{FF2B5EF4-FFF2-40B4-BE49-F238E27FC236}">
                <a16:creationId xmlns:a16="http://schemas.microsoft.com/office/drawing/2014/main" id="{494B7211-0325-D7B9-58F0-442792206780}"/>
              </a:ext>
            </a:extLst>
          </p:cNvPr>
          <p:cNvSpPr txBox="1"/>
          <p:nvPr/>
        </p:nvSpPr>
        <p:spPr>
          <a:xfrm>
            <a:off x="9792312" y="3276601"/>
            <a:ext cx="639919" cy="307777"/>
          </a:xfrm>
          <a:prstGeom prst="rect">
            <a:avLst/>
          </a:prstGeom>
          <a:noFill/>
        </p:spPr>
        <p:txBody>
          <a:bodyPr wrap="none" rtlCol="0">
            <a:spAutoFit/>
          </a:bodyPr>
          <a:lstStyle/>
          <a:p>
            <a:r>
              <a:rPr lang="en-IE" sz="1400" b="1" dirty="0"/>
              <a:t>Diesel</a:t>
            </a:r>
          </a:p>
        </p:txBody>
      </p:sp>
      <p:pic>
        <p:nvPicPr>
          <p:cNvPr id="9" name="Picture 8">
            <a:extLst>
              <a:ext uri="{FF2B5EF4-FFF2-40B4-BE49-F238E27FC236}">
                <a16:creationId xmlns:a16="http://schemas.microsoft.com/office/drawing/2014/main" id="{C66F0BE4-BB9A-6618-AC3B-527C53635216}"/>
              </a:ext>
            </a:extLst>
          </p:cNvPr>
          <p:cNvPicPr>
            <a:picLocks noChangeAspect="1"/>
          </p:cNvPicPr>
          <p:nvPr/>
        </p:nvPicPr>
        <p:blipFill>
          <a:blip r:embed="rId4"/>
          <a:stretch>
            <a:fillRect/>
          </a:stretch>
        </p:blipFill>
        <p:spPr>
          <a:xfrm>
            <a:off x="7001569" y="154931"/>
            <a:ext cx="1771951" cy="1728328"/>
          </a:xfrm>
          <a:prstGeom prst="rect">
            <a:avLst/>
          </a:prstGeom>
        </p:spPr>
      </p:pic>
    </p:spTree>
    <p:extLst>
      <p:ext uri="{BB962C8B-B14F-4D97-AF65-F5344CB8AC3E}">
        <p14:creationId xmlns:p14="http://schemas.microsoft.com/office/powerpoint/2010/main" val="319432104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888"/>
        <p:cNvGrpSpPr/>
        <p:nvPr/>
      </p:nvGrpSpPr>
      <p:grpSpPr>
        <a:xfrm>
          <a:off x="0" y="0"/>
          <a:ext cx="0" cy="0"/>
          <a:chOff x="0" y="0"/>
          <a:chExt cx="0" cy="0"/>
        </a:xfrm>
      </p:grpSpPr>
      <p:grpSp>
        <p:nvGrpSpPr>
          <p:cNvPr id="3" name="Group 2">
            <a:extLst>
              <a:ext uri="{FF2B5EF4-FFF2-40B4-BE49-F238E27FC236}">
                <a16:creationId xmlns:a16="http://schemas.microsoft.com/office/drawing/2014/main" id="{624D4546-DA80-4422-9385-A6ED61AA7E68}"/>
              </a:ext>
            </a:extLst>
          </p:cNvPr>
          <p:cNvGrpSpPr/>
          <p:nvPr/>
        </p:nvGrpSpPr>
        <p:grpSpPr>
          <a:xfrm>
            <a:off x="1687914" y="1286850"/>
            <a:ext cx="8744316" cy="4624389"/>
            <a:chOff x="163914" y="1286849"/>
            <a:chExt cx="8744316" cy="4624389"/>
          </a:xfrm>
        </p:grpSpPr>
        <p:graphicFrame>
          <p:nvGraphicFramePr>
            <p:cNvPr id="2" name="Chart 1">
              <a:extLst>
                <a:ext uri="{FF2B5EF4-FFF2-40B4-BE49-F238E27FC236}">
                  <a16:creationId xmlns:a16="http://schemas.microsoft.com/office/drawing/2014/main" id="{26675915-1114-161F-F7E0-DBB37ED31625}"/>
                </a:ext>
              </a:extLst>
            </p:cNvPr>
            <p:cNvGraphicFramePr>
              <a:graphicFrameLocks/>
            </p:cNvGraphicFramePr>
            <p:nvPr/>
          </p:nvGraphicFramePr>
          <p:xfrm>
            <a:off x="163914" y="1286849"/>
            <a:ext cx="8334375" cy="4624389"/>
          </p:xfrm>
          <a:graphic>
            <a:graphicData uri="http://schemas.openxmlformats.org/drawingml/2006/chart">
              <c:chart xmlns:c="http://schemas.openxmlformats.org/drawingml/2006/chart" xmlns:r="http://schemas.openxmlformats.org/officeDocument/2006/relationships" r:id="rId3"/>
            </a:graphicData>
          </a:graphic>
        </p:graphicFrame>
        <p:sp>
          <p:nvSpPr>
            <p:cNvPr id="5" name="Rectangle 4">
              <a:extLst>
                <a:ext uri="{FF2B5EF4-FFF2-40B4-BE49-F238E27FC236}">
                  <a16:creationId xmlns:a16="http://schemas.microsoft.com/office/drawing/2014/main" id="{14EA406D-E9AB-4ABA-4B85-BA703D4C9CB8}"/>
                </a:ext>
              </a:extLst>
            </p:cNvPr>
            <p:cNvSpPr/>
            <p:nvPr/>
          </p:nvSpPr>
          <p:spPr>
            <a:xfrm>
              <a:off x="5391150" y="1809750"/>
              <a:ext cx="133350" cy="143827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6" name="Rectangle 5">
              <a:extLst>
                <a:ext uri="{FF2B5EF4-FFF2-40B4-BE49-F238E27FC236}">
                  <a16:creationId xmlns:a16="http://schemas.microsoft.com/office/drawing/2014/main" id="{F486A3ED-BFB9-745D-1A56-CA2D1165E4F5}"/>
                </a:ext>
              </a:extLst>
            </p:cNvPr>
            <p:cNvSpPr/>
            <p:nvPr/>
          </p:nvSpPr>
          <p:spPr>
            <a:xfrm rot="1431452">
              <a:off x="5322140" y="2374998"/>
              <a:ext cx="3072166" cy="30777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8" name="TextBox 7">
              <a:extLst>
                <a:ext uri="{FF2B5EF4-FFF2-40B4-BE49-F238E27FC236}">
                  <a16:creationId xmlns:a16="http://schemas.microsoft.com/office/drawing/2014/main" id="{A0B9A132-8212-1A5B-D90D-8BDFCCA9EB1F}"/>
                </a:ext>
              </a:extLst>
            </p:cNvPr>
            <p:cNvSpPr txBox="1"/>
            <p:nvPr/>
          </p:nvSpPr>
          <p:spPr>
            <a:xfrm>
              <a:off x="3590926" y="2028616"/>
              <a:ext cx="2019300" cy="523220"/>
            </a:xfrm>
            <a:prstGeom prst="rect">
              <a:avLst/>
            </a:prstGeom>
            <a:noFill/>
          </p:spPr>
          <p:txBody>
            <a:bodyPr wrap="square" rtlCol="0">
              <a:spAutoFit/>
            </a:bodyPr>
            <a:lstStyle/>
            <a:p>
              <a:pPr algn="ctr"/>
              <a:r>
                <a:rPr lang="en-IE" sz="1400" dirty="0">
                  <a:solidFill>
                    <a:srgbClr val="0070C0"/>
                  </a:solidFill>
                </a:rPr>
                <a:t>Battery TCO drops quickly until…</a:t>
              </a:r>
            </a:p>
          </p:txBody>
        </p:sp>
        <p:cxnSp>
          <p:nvCxnSpPr>
            <p:cNvPr id="10" name="Straight Connector 9">
              <a:extLst>
                <a:ext uri="{FF2B5EF4-FFF2-40B4-BE49-F238E27FC236}">
                  <a16:creationId xmlns:a16="http://schemas.microsoft.com/office/drawing/2014/main" id="{F166D391-401D-DFF2-513B-FEDAC92DA1A7}"/>
                </a:ext>
              </a:extLst>
            </p:cNvPr>
            <p:cNvCxnSpPr/>
            <p:nvPr/>
          </p:nvCxnSpPr>
          <p:spPr>
            <a:xfrm>
              <a:off x="5429250" y="1766857"/>
              <a:ext cx="0" cy="3443318"/>
            </a:xfrm>
            <a:prstGeom prst="line">
              <a:avLst/>
            </a:prstGeom>
            <a:ln w="63500">
              <a:solidFill>
                <a:srgbClr val="FF0000"/>
              </a:solidFill>
              <a:prstDash val="sysDot"/>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C2D86111-93BC-496E-8A98-1360CD92F752}"/>
                </a:ext>
              </a:extLst>
            </p:cNvPr>
            <p:cNvSpPr txBox="1"/>
            <p:nvPr/>
          </p:nvSpPr>
          <p:spPr>
            <a:xfrm>
              <a:off x="3876677" y="1449642"/>
              <a:ext cx="2947089" cy="307777"/>
            </a:xfrm>
            <a:prstGeom prst="rect">
              <a:avLst/>
            </a:prstGeom>
            <a:noFill/>
          </p:spPr>
          <p:txBody>
            <a:bodyPr wrap="none" rtlCol="0">
              <a:spAutoFit/>
            </a:bodyPr>
            <a:lstStyle/>
            <a:p>
              <a:r>
                <a:rPr lang="en-IE" sz="1400" b="1" dirty="0">
                  <a:solidFill>
                    <a:srgbClr val="FF0000"/>
                  </a:solidFill>
                </a:rPr>
                <a:t>Calculated battery maximum km/day</a:t>
              </a:r>
            </a:p>
          </p:txBody>
        </p:sp>
        <p:sp>
          <p:nvSpPr>
            <p:cNvPr id="12" name="TextBox 11">
              <a:extLst>
                <a:ext uri="{FF2B5EF4-FFF2-40B4-BE49-F238E27FC236}">
                  <a16:creationId xmlns:a16="http://schemas.microsoft.com/office/drawing/2014/main" id="{C0AD11AC-1E96-9D3E-5D0A-821E317D2E08}"/>
                </a:ext>
              </a:extLst>
            </p:cNvPr>
            <p:cNvSpPr txBox="1"/>
            <p:nvPr/>
          </p:nvSpPr>
          <p:spPr>
            <a:xfrm>
              <a:off x="2667000" y="3167390"/>
              <a:ext cx="2019300" cy="523220"/>
            </a:xfrm>
            <a:prstGeom prst="rect">
              <a:avLst/>
            </a:prstGeom>
            <a:noFill/>
          </p:spPr>
          <p:txBody>
            <a:bodyPr wrap="square" rtlCol="0">
              <a:spAutoFit/>
            </a:bodyPr>
            <a:lstStyle/>
            <a:p>
              <a:pPr algn="ctr"/>
              <a:r>
                <a:rPr lang="en-IE" sz="1400" dirty="0"/>
                <a:t>TCO drops as a bus is used more effectively</a:t>
              </a:r>
            </a:p>
          </p:txBody>
        </p:sp>
        <p:sp>
          <p:nvSpPr>
            <p:cNvPr id="13" name="TextBox 12">
              <a:extLst>
                <a:ext uri="{FF2B5EF4-FFF2-40B4-BE49-F238E27FC236}">
                  <a16:creationId xmlns:a16="http://schemas.microsoft.com/office/drawing/2014/main" id="{3E884EA8-2A53-34E7-0390-15D60095ABB5}"/>
                </a:ext>
              </a:extLst>
            </p:cNvPr>
            <p:cNvSpPr txBox="1"/>
            <p:nvPr/>
          </p:nvSpPr>
          <p:spPr>
            <a:xfrm>
              <a:off x="3032132" y="2833361"/>
              <a:ext cx="639919" cy="307777"/>
            </a:xfrm>
            <a:prstGeom prst="rect">
              <a:avLst/>
            </a:prstGeom>
            <a:noFill/>
          </p:spPr>
          <p:txBody>
            <a:bodyPr wrap="none" rtlCol="0">
              <a:spAutoFit/>
            </a:bodyPr>
            <a:lstStyle/>
            <a:p>
              <a:r>
                <a:rPr lang="en-IE" sz="1400" b="1" dirty="0"/>
                <a:t>Diesel</a:t>
              </a:r>
            </a:p>
          </p:txBody>
        </p:sp>
        <p:sp>
          <p:nvSpPr>
            <p:cNvPr id="14" name="TextBox 13">
              <a:extLst>
                <a:ext uri="{FF2B5EF4-FFF2-40B4-BE49-F238E27FC236}">
                  <a16:creationId xmlns:a16="http://schemas.microsoft.com/office/drawing/2014/main" id="{DDEEF3F6-535A-6CBC-779F-0143FD841B8E}"/>
                </a:ext>
              </a:extLst>
            </p:cNvPr>
            <p:cNvSpPr txBox="1"/>
            <p:nvPr/>
          </p:nvSpPr>
          <p:spPr>
            <a:xfrm>
              <a:off x="2942363" y="2221110"/>
              <a:ext cx="732508" cy="307777"/>
            </a:xfrm>
            <a:prstGeom prst="rect">
              <a:avLst/>
            </a:prstGeom>
            <a:noFill/>
          </p:spPr>
          <p:txBody>
            <a:bodyPr wrap="none" rtlCol="0">
              <a:spAutoFit/>
            </a:bodyPr>
            <a:lstStyle/>
            <a:p>
              <a:r>
                <a:rPr lang="en-IE" sz="1400" b="1" dirty="0">
                  <a:solidFill>
                    <a:srgbClr val="0070C0"/>
                  </a:solidFill>
                </a:rPr>
                <a:t>Battery</a:t>
              </a:r>
            </a:p>
          </p:txBody>
        </p:sp>
        <p:sp>
          <p:nvSpPr>
            <p:cNvPr id="15" name="TextBox 14">
              <a:extLst>
                <a:ext uri="{FF2B5EF4-FFF2-40B4-BE49-F238E27FC236}">
                  <a16:creationId xmlns:a16="http://schemas.microsoft.com/office/drawing/2014/main" id="{59ED6516-CF90-6842-08FD-81D0BAE0F163}"/>
                </a:ext>
              </a:extLst>
            </p:cNvPr>
            <p:cNvSpPr txBox="1"/>
            <p:nvPr/>
          </p:nvSpPr>
          <p:spPr>
            <a:xfrm>
              <a:off x="8268311" y="3276600"/>
              <a:ext cx="639919" cy="307777"/>
            </a:xfrm>
            <a:prstGeom prst="rect">
              <a:avLst/>
            </a:prstGeom>
            <a:noFill/>
          </p:spPr>
          <p:txBody>
            <a:bodyPr wrap="none" rtlCol="0">
              <a:spAutoFit/>
            </a:bodyPr>
            <a:lstStyle/>
            <a:p>
              <a:r>
                <a:rPr lang="en-IE" sz="1400" b="1" dirty="0"/>
                <a:t>Diesel</a:t>
              </a:r>
            </a:p>
          </p:txBody>
        </p:sp>
      </p:grpSp>
      <p:sp>
        <p:nvSpPr>
          <p:cNvPr id="4" name="Google Shape;891;p56">
            <a:extLst>
              <a:ext uri="{FF2B5EF4-FFF2-40B4-BE49-F238E27FC236}">
                <a16:creationId xmlns:a16="http://schemas.microsoft.com/office/drawing/2014/main" id="{5D615A3A-4BE0-84B5-148A-A8322665B626}"/>
              </a:ext>
            </a:extLst>
          </p:cNvPr>
          <p:cNvSpPr txBox="1"/>
          <p:nvPr/>
        </p:nvSpPr>
        <p:spPr>
          <a:xfrm>
            <a:off x="2209800" y="434341"/>
            <a:ext cx="5314950" cy="1169511"/>
          </a:xfrm>
          <a:prstGeom prst="rect">
            <a:avLst/>
          </a:prstGeom>
          <a:noFill/>
          <a:ln>
            <a:noFill/>
          </a:ln>
        </p:spPr>
        <p:txBody>
          <a:bodyPr spcFirstLastPara="1" wrap="square" lIns="91425" tIns="45700" rIns="91425" bIns="45700" anchor="t" anchorCtr="0">
            <a:spAutoFit/>
          </a:bodyPr>
          <a:lstStyle/>
          <a:p>
            <a:pPr>
              <a:buClr>
                <a:srgbClr val="000000"/>
              </a:buClr>
              <a:buSzPts val="2800"/>
            </a:pPr>
            <a:r>
              <a:rPr lang="en-US" sz="2800" b="1" dirty="0">
                <a:solidFill>
                  <a:srgbClr val="1056A7"/>
                </a:solidFill>
                <a:latin typeface="Arial"/>
                <a:ea typeface="+mj-ea"/>
                <a:cs typeface="Arial"/>
                <a:sym typeface="Arial"/>
              </a:rPr>
              <a:t>Decarbonizing a single bus route in Galway</a:t>
            </a:r>
          </a:p>
          <a:p>
            <a:pPr>
              <a:buClr>
                <a:srgbClr val="000000"/>
              </a:buClr>
              <a:buSzPts val="2800"/>
            </a:pPr>
            <a:endParaRPr sz="1400" dirty="0">
              <a:solidFill>
                <a:srgbClr val="000000"/>
              </a:solidFill>
              <a:latin typeface="Arial"/>
              <a:ea typeface="Arial"/>
              <a:cs typeface="Arial"/>
              <a:sym typeface="Arial"/>
            </a:endParaRPr>
          </a:p>
        </p:txBody>
      </p:sp>
    </p:spTree>
    <p:extLst>
      <p:ext uri="{BB962C8B-B14F-4D97-AF65-F5344CB8AC3E}">
        <p14:creationId xmlns:p14="http://schemas.microsoft.com/office/powerpoint/2010/main" val="248062997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888"/>
        <p:cNvGrpSpPr/>
        <p:nvPr/>
      </p:nvGrpSpPr>
      <p:grpSpPr>
        <a:xfrm>
          <a:off x="0" y="0"/>
          <a:ext cx="0" cy="0"/>
          <a:chOff x="0" y="0"/>
          <a:chExt cx="0" cy="0"/>
        </a:xfrm>
      </p:grpSpPr>
      <p:grpSp>
        <p:nvGrpSpPr>
          <p:cNvPr id="3" name="Group 2">
            <a:extLst>
              <a:ext uri="{FF2B5EF4-FFF2-40B4-BE49-F238E27FC236}">
                <a16:creationId xmlns:a16="http://schemas.microsoft.com/office/drawing/2014/main" id="{FF026036-E8EA-4562-94FD-2DF2A424D1CD}"/>
              </a:ext>
            </a:extLst>
          </p:cNvPr>
          <p:cNvGrpSpPr/>
          <p:nvPr/>
        </p:nvGrpSpPr>
        <p:grpSpPr>
          <a:xfrm>
            <a:off x="1687915" y="1286850"/>
            <a:ext cx="8827355" cy="4624389"/>
            <a:chOff x="163914" y="1286849"/>
            <a:chExt cx="8827355" cy="4624389"/>
          </a:xfrm>
        </p:grpSpPr>
        <p:graphicFrame>
          <p:nvGraphicFramePr>
            <p:cNvPr id="2" name="Chart 1">
              <a:extLst>
                <a:ext uri="{FF2B5EF4-FFF2-40B4-BE49-F238E27FC236}">
                  <a16:creationId xmlns:a16="http://schemas.microsoft.com/office/drawing/2014/main" id="{26675915-1114-161F-F7E0-DBB37ED31625}"/>
                </a:ext>
              </a:extLst>
            </p:cNvPr>
            <p:cNvGraphicFramePr>
              <a:graphicFrameLocks/>
            </p:cNvGraphicFramePr>
            <p:nvPr/>
          </p:nvGraphicFramePr>
          <p:xfrm>
            <a:off x="163914" y="1286849"/>
            <a:ext cx="8334375" cy="4624389"/>
          </p:xfrm>
          <a:graphic>
            <a:graphicData uri="http://schemas.openxmlformats.org/drawingml/2006/chart">
              <c:chart xmlns:c="http://schemas.openxmlformats.org/drawingml/2006/chart" xmlns:r="http://schemas.openxmlformats.org/officeDocument/2006/relationships" r:id="rId3"/>
            </a:graphicData>
          </a:graphic>
        </p:graphicFrame>
        <p:sp>
          <p:nvSpPr>
            <p:cNvPr id="5" name="Rectangle 4">
              <a:extLst>
                <a:ext uri="{FF2B5EF4-FFF2-40B4-BE49-F238E27FC236}">
                  <a16:creationId xmlns:a16="http://schemas.microsoft.com/office/drawing/2014/main" id="{14EA406D-E9AB-4ABA-4B85-BA703D4C9CB8}"/>
                </a:ext>
              </a:extLst>
            </p:cNvPr>
            <p:cNvSpPr/>
            <p:nvPr/>
          </p:nvSpPr>
          <p:spPr>
            <a:xfrm>
              <a:off x="5391150" y="1809750"/>
              <a:ext cx="66675" cy="143827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7" name="TextBox 6">
              <a:extLst>
                <a:ext uri="{FF2B5EF4-FFF2-40B4-BE49-F238E27FC236}">
                  <a16:creationId xmlns:a16="http://schemas.microsoft.com/office/drawing/2014/main" id="{D406F178-0C5E-BFA1-BF16-AA423453000F}"/>
                </a:ext>
              </a:extLst>
            </p:cNvPr>
            <p:cNvSpPr txBox="1"/>
            <p:nvPr/>
          </p:nvSpPr>
          <p:spPr>
            <a:xfrm>
              <a:off x="8258761" y="2852859"/>
              <a:ext cx="732508" cy="307777"/>
            </a:xfrm>
            <a:prstGeom prst="rect">
              <a:avLst/>
            </a:prstGeom>
            <a:noFill/>
          </p:spPr>
          <p:txBody>
            <a:bodyPr wrap="none" rtlCol="0">
              <a:spAutoFit/>
            </a:bodyPr>
            <a:lstStyle/>
            <a:p>
              <a:r>
                <a:rPr lang="en-IE" sz="1400" b="1" dirty="0">
                  <a:solidFill>
                    <a:srgbClr val="0070C0"/>
                  </a:solidFill>
                </a:rPr>
                <a:t>Battery</a:t>
              </a:r>
            </a:p>
          </p:txBody>
        </p:sp>
        <p:sp>
          <p:nvSpPr>
            <p:cNvPr id="10" name="TextBox 9">
              <a:extLst>
                <a:ext uri="{FF2B5EF4-FFF2-40B4-BE49-F238E27FC236}">
                  <a16:creationId xmlns:a16="http://schemas.microsoft.com/office/drawing/2014/main" id="{1609BE50-EC60-4EF9-148D-962D123EED44}"/>
                </a:ext>
              </a:extLst>
            </p:cNvPr>
            <p:cNvSpPr txBox="1"/>
            <p:nvPr/>
          </p:nvSpPr>
          <p:spPr>
            <a:xfrm>
              <a:off x="3590926" y="2028616"/>
              <a:ext cx="2019300" cy="523220"/>
            </a:xfrm>
            <a:prstGeom prst="rect">
              <a:avLst/>
            </a:prstGeom>
            <a:noFill/>
          </p:spPr>
          <p:txBody>
            <a:bodyPr wrap="square" rtlCol="0">
              <a:spAutoFit/>
            </a:bodyPr>
            <a:lstStyle/>
            <a:p>
              <a:pPr algn="ctr"/>
              <a:r>
                <a:rPr lang="en-IE" sz="1400" dirty="0">
                  <a:solidFill>
                    <a:srgbClr val="0070C0"/>
                  </a:solidFill>
                </a:rPr>
                <a:t>Battery TCO drops quickly until…</a:t>
              </a:r>
            </a:p>
          </p:txBody>
        </p:sp>
        <p:cxnSp>
          <p:nvCxnSpPr>
            <p:cNvPr id="11" name="Straight Connector 10">
              <a:extLst>
                <a:ext uri="{FF2B5EF4-FFF2-40B4-BE49-F238E27FC236}">
                  <a16:creationId xmlns:a16="http://schemas.microsoft.com/office/drawing/2014/main" id="{E43FCFAD-BFED-306A-C1F0-E0A2D68F7340}"/>
                </a:ext>
              </a:extLst>
            </p:cNvPr>
            <p:cNvCxnSpPr/>
            <p:nvPr/>
          </p:nvCxnSpPr>
          <p:spPr>
            <a:xfrm>
              <a:off x="5429250" y="1766857"/>
              <a:ext cx="0" cy="3443318"/>
            </a:xfrm>
            <a:prstGeom prst="line">
              <a:avLst/>
            </a:prstGeom>
            <a:ln w="63500">
              <a:solidFill>
                <a:srgbClr val="FF0000"/>
              </a:solidFill>
              <a:prstDash val="sysDot"/>
            </a:ln>
          </p:spPr>
          <p:style>
            <a:lnRef idx="1">
              <a:schemeClr val="accent1"/>
            </a:lnRef>
            <a:fillRef idx="0">
              <a:schemeClr val="accent1"/>
            </a:fillRef>
            <a:effectRef idx="0">
              <a:schemeClr val="accent1"/>
            </a:effectRef>
            <a:fontRef idx="minor">
              <a:schemeClr val="tx1"/>
            </a:fontRef>
          </p:style>
        </p:cxnSp>
        <p:sp>
          <p:nvSpPr>
            <p:cNvPr id="12" name="TextBox 11">
              <a:extLst>
                <a:ext uri="{FF2B5EF4-FFF2-40B4-BE49-F238E27FC236}">
                  <a16:creationId xmlns:a16="http://schemas.microsoft.com/office/drawing/2014/main" id="{3D87EF6C-69D2-961B-C1A5-92D0ECA57783}"/>
                </a:ext>
              </a:extLst>
            </p:cNvPr>
            <p:cNvSpPr txBox="1"/>
            <p:nvPr/>
          </p:nvSpPr>
          <p:spPr>
            <a:xfrm>
              <a:off x="3876677" y="1449642"/>
              <a:ext cx="2947089" cy="307777"/>
            </a:xfrm>
            <a:prstGeom prst="rect">
              <a:avLst/>
            </a:prstGeom>
            <a:noFill/>
          </p:spPr>
          <p:txBody>
            <a:bodyPr wrap="none" rtlCol="0">
              <a:spAutoFit/>
            </a:bodyPr>
            <a:lstStyle/>
            <a:p>
              <a:r>
                <a:rPr lang="en-IE" sz="1400" b="1" dirty="0">
                  <a:solidFill>
                    <a:srgbClr val="FF0000"/>
                  </a:solidFill>
                </a:rPr>
                <a:t>Calculated battery maximum km/day</a:t>
              </a:r>
            </a:p>
          </p:txBody>
        </p:sp>
        <p:sp>
          <p:nvSpPr>
            <p:cNvPr id="13" name="TextBox 12">
              <a:extLst>
                <a:ext uri="{FF2B5EF4-FFF2-40B4-BE49-F238E27FC236}">
                  <a16:creationId xmlns:a16="http://schemas.microsoft.com/office/drawing/2014/main" id="{6EDBEB29-5984-E13B-3116-529831355614}"/>
                </a:ext>
              </a:extLst>
            </p:cNvPr>
            <p:cNvSpPr txBox="1"/>
            <p:nvPr/>
          </p:nvSpPr>
          <p:spPr>
            <a:xfrm>
              <a:off x="6044607" y="2033787"/>
              <a:ext cx="2019300" cy="523220"/>
            </a:xfrm>
            <a:prstGeom prst="rect">
              <a:avLst/>
            </a:prstGeom>
            <a:noFill/>
          </p:spPr>
          <p:txBody>
            <a:bodyPr wrap="square" rtlCol="0">
              <a:spAutoFit/>
            </a:bodyPr>
            <a:lstStyle/>
            <a:p>
              <a:pPr algn="ctr"/>
              <a:r>
                <a:rPr lang="en-IE" sz="1400" dirty="0">
                  <a:solidFill>
                    <a:srgbClr val="0070C0"/>
                  </a:solidFill>
                </a:rPr>
                <a:t>Higher km/day needs more buses</a:t>
              </a:r>
            </a:p>
          </p:txBody>
        </p:sp>
        <p:sp>
          <p:nvSpPr>
            <p:cNvPr id="14" name="TextBox 13">
              <a:extLst>
                <a:ext uri="{FF2B5EF4-FFF2-40B4-BE49-F238E27FC236}">
                  <a16:creationId xmlns:a16="http://schemas.microsoft.com/office/drawing/2014/main" id="{B0516D2D-F31C-58A0-9DBD-4B7F8B7D6CC8}"/>
                </a:ext>
              </a:extLst>
            </p:cNvPr>
            <p:cNvSpPr txBox="1"/>
            <p:nvPr/>
          </p:nvSpPr>
          <p:spPr>
            <a:xfrm>
              <a:off x="3032132" y="2833361"/>
              <a:ext cx="639919" cy="307777"/>
            </a:xfrm>
            <a:prstGeom prst="rect">
              <a:avLst/>
            </a:prstGeom>
            <a:noFill/>
          </p:spPr>
          <p:txBody>
            <a:bodyPr wrap="none" rtlCol="0">
              <a:spAutoFit/>
            </a:bodyPr>
            <a:lstStyle/>
            <a:p>
              <a:r>
                <a:rPr lang="en-IE" sz="1400" b="1" dirty="0"/>
                <a:t>Diesel</a:t>
              </a:r>
            </a:p>
          </p:txBody>
        </p:sp>
        <p:sp>
          <p:nvSpPr>
            <p:cNvPr id="15" name="TextBox 14">
              <a:extLst>
                <a:ext uri="{FF2B5EF4-FFF2-40B4-BE49-F238E27FC236}">
                  <a16:creationId xmlns:a16="http://schemas.microsoft.com/office/drawing/2014/main" id="{5D052351-3665-4DA5-1AFF-526862FA8578}"/>
                </a:ext>
              </a:extLst>
            </p:cNvPr>
            <p:cNvSpPr txBox="1"/>
            <p:nvPr/>
          </p:nvSpPr>
          <p:spPr>
            <a:xfrm>
              <a:off x="2942363" y="2221110"/>
              <a:ext cx="732508" cy="307777"/>
            </a:xfrm>
            <a:prstGeom prst="rect">
              <a:avLst/>
            </a:prstGeom>
            <a:noFill/>
          </p:spPr>
          <p:txBody>
            <a:bodyPr wrap="none" rtlCol="0">
              <a:spAutoFit/>
            </a:bodyPr>
            <a:lstStyle/>
            <a:p>
              <a:r>
                <a:rPr lang="en-IE" sz="1400" b="1" dirty="0">
                  <a:solidFill>
                    <a:srgbClr val="0070C0"/>
                  </a:solidFill>
                </a:rPr>
                <a:t>Battery</a:t>
              </a:r>
            </a:p>
          </p:txBody>
        </p:sp>
        <p:sp>
          <p:nvSpPr>
            <p:cNvPr id="16" name="TextBox 15">
              <a:extLst>
                <a:ext uri="{FF2B5EF4-FFF2-40B4-BE49-F238E27FC236}">
                  <a16:creationId xmlns:a16="http://schemas.microsoft.com/office/drawing/2014/main" id="{2D399E32-7A03-8E0A-C4EA-93F51D7986AD}"/>
                </a:ext>
              </a:extLst>
            </p:cNvPr>
            <p:cNvSpPr txBox="1"/>
            <p:nvPr/>
          </p:nvSpPr>
          <p:spPr>
            <a:xfrm>
              <a:off x="8268311" y="3276600"/>
              <a:ext cx="639919" cy="307777"/>
            </a:xfrm>
            <a:prstGeom prst="rect">
              <a:avLst/>
            </a:prstGeom>
            <a:noFill/>
          </p:spPr>
          <p:txBody>
            <a:bodyPr wrap="none" rtlCol="0">
              <a:spAutoFit/>
            </a:bodyPr>
            <a:lstStyle/>
            <a:p>
              <a:r>
                <a:rPr lang="en-IE" sz="1400" b="1" dirty="0"/>
                <a:t>Diesel</a:t>
              </a:r>
            </a:p>
          </p:txBody>
        </p:sp>
      </p:grpSp>
      <p:sp>
        <p:nvSpPr>
          <p:cNvPr id="4" name="Google Shape;891;p56">
            <a:extLst>
              <a:ext uri="{FF2B5EF4-FFF2-40B4-BE49-F238E27FC236}">
                <a16:creationId xmlns:a16="http://schemas.microsoft.com/office/drawing/2014/main" id="{1DEC10DB-DB7D-F15F-B9A0-2576D3682405}"/>
              </a:ext>
            </a:extLst>
          </p:cNvPr>
          <p:cNvSpPr txBox="1"/>
          <p:nvPr/>
        </p:nvSpPr>
        <p:spPr>
          <a:xfrm>
            <a:off x="2209800" y="434341"/>
            <a:ext cx="5314950" cy="1169511"/>
          </a:xfrm>
          <a:prstGeom prst="rect">
            <a:avLst/>
          </a:prstGeom>
          <a:noFill/>
          <a:ln>
            <a:noFill/>
          </a:ln>
        </p:spPr>
        <p:txBody>
          <a:bodyPr spcFirstLastPara="1" wrap="square" lIns="91425" tIns="45700" rIns="91425" bIns="45700" anchor="t" anchorCtr="0">
            <a:spAutoFit/>
          </a:bodyPr>
          <a:lstStyle/>
          <a:p>
            <a:pPr>
              <a:buClr>
                <a:srgbClr val="000000"/>
              </a:buClr>
              <a:buSzPts val="2800"/>
            </a:pPr>
            <a:r>
              <a:rPr lang="en-US" sz="2800" b="1" dirty="0">
                <a:solidFill>
                  <a:srgbClr val="1056A7"/>
                </a:solidFill>
                <a:latin typeface="Arial"/>
                <a:ea typeface="+mj-ea"/>
                <a:cs typeface="Arial"/>
                <a:sym typeface="Arial"/>
              </a:rPr>
              <a:t>Decarbonizing a single bus route in Galway</a:t>
            </a:r>
          </a:p>
          <a:p>
            <a:pPr>
              <a:buClr>
                <a:srgbClr val="000000"/>
              </a:buClr>
              <a:buSzPts val="2800"/>
            </a:pPr>
            <a:endParaRPr sz="1400" dirty="0">
              <a:solidFill>
                <a:srgbClr val="000000"/>
              </a:solidFill>
              <a:latin typeface="Arial"/>
              <a:ea typeface="Arial"/>
              <a:cs typeface="Arial"/>
              <a:sym typeface="Arial"/>
            </a:endParaRPr>
          </a:p>
        </p:txBody>
      </p:sp>
    </p:spTree>
    <p:extLst>
      <p:ext uri="{BB962C8B-B14F-4D97-AF65-F5344CB8AC3E}">
        <p14:creationId xmlns:p14="http://schemas.microsoft.com/office/powerpoint/2010/main" val="217087958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888"/>
        <p:cNvGrpSpPr/>
        <p:nvPr/>
      </p:nvGrpSpPr>
      <p:grpSpPr>
        <a:xfrm>
          <a:off x="0" y="0"/>
          <a:ext cx="0" cy="0"/>
          <a:chOff x="0" y="0"/>
          <a:chExt cx="0" cy="0"/>
        </a:xfrm>
      </p:grpSpPr>
      <p:grpSp>
        <p:nvGrpSpPr>
          <p:cNvPr id="6" name="Group 5">
            <a:extLst>
              <a:ext uri="{FF2B5EF4-FFF2-40B4-BE49-F238E27FC236}">
                <a16:creationId xmlns:a16="http://schemas.microsoft.com/office/drawing/2014/main" id="{A3024173-323B-4990-8F37-10C09CECDFA7}"/>
              </a:ext>
            </a:extLst>
          </p:cNvPr>
          <p:cNvGrpSpPr/>
          <p:nvPr/>
        </p:nvGrpSpPr>
        <p:grpSpPr>
          <a:xfrm>
            <a:off x="1687914" y="1286850"/>
            <a:ext cx="8954390" cy="4624389"/>
            <a:chOff x="163914" y="1286849"/>
            <a:chExt cx="8954390" cy="4624389"/>
          </a:xfrm>
        </p:grpSpPr>
        <p:graphicFrame>
          <p:nvGraphicFramePr>
            <p:cNvPr id="2" name="Chart 1">
              <a:extLst>
                <a:ext uri="{FF2B5EF4-FFF2-40B4-BE49-F238E27FC236}">
                  <a16:creationId xmlns:a16="http://schemas.microsoft.com/office/drawing/2014/main" id="{26675915-1114-161F-F7E0-DBB37ED31625}"/>
                </a:ext>
              </a:extLst>
            </p:cNvPr>
            <p:cNvGraphicFramePr>
              <a:graphicFrameLocks/>
            </p:cNvGraphicFramePr>
            <p:nvPr/>
          </p:nvGraphicFramePr>
          <p:xfrm>
            <a:off x="163914" y="1286849"/>
            <a:ext cx="8334375" cy="4624389"/>
          </p:xfrm>
          <a:graphic>
            <a:graphicData uri="http://schemas.openxmlformats.org/drawingml/2006/chart">
              <c:chart xmlns:c="http://schemas.openxmlformats.org/drawingml/2006/chart" xmlns:r="http://schemas.openxmlformats.org/officeDocument/2006/relationships" r:id="rId3"/>
            </a:graphicData>
          </a:graphic>
        </p:graphicFrame>
        <p:sp>
          <p:nvSpPr>
            <p:cNvPr id="3" name="TextBox 2">
              <a:extLst>
                <a:ext uri="{FF2B5EF4-FFF2-40B4-BE49-F238E27FC236}">
                  <a16:creationId xmlns:a16="http://schemas.microsoft.com/office/drawing/2014/main" id="{46BEA4C5-3043-F51E-21AE-320286F002BE}"/>
                </a:ext>
              </a:extLst>
            </p:cNvPr>
            <p:cNvSpPr txBox="1"/>
            <p:nvPr/>
          </p:nvSpPr>
          <p:spPr>
            <a:xfrm>
              <a:off x="3032132" y="2833361"/>
              <a:ext cx="639919" cy="307777"/>
            </a:xfrm>
            <a:prstGeom prst="rect">
              <a:avLst/>
            </a:prstGeom>
            <a:noFill/>
          </p:spPr>
          <p:txBody>
            <a:bodyPr wrap="none" rtlCol="0">
              <a:spAutoFit/>
            </a:bodyPr>
            <a:lstStyle/>
            <a:p>
              <a:r>
                <a:rPr lang="en-IE" sz="1400" b="1" dirty="0"/>
                <a:t>Diesel</a:t>
              </a:r>
            </a:p>
          </p:txBody>
        </p:sp>
        <p:sp>
          <p:nvSpPr>
            <p:cNvPr id="4" name="Rectangle 3">
              <a:extLst>
                <a:ext uri="{FF2B5EF4-FFF2-40B4-BE49-F238E27FC236}">
                  <a16:creationId xmlns:a16="http://schemas.microsoft.com/office/drawing/2014/main" id="{AFE0A89D-9862-2FC3-5B8C-AAFDD6442CDE}"/>
                </a:ext>
              </a:extLst>
            </p:cNvPr>
            <p:cNvSpPr/>
            <p:nvPr/>
          </p:nvSpPr>
          <p:spPr>
            <a:xfrm>
              <a:off x="5391150" y="1809750"/>
              <a:ext cx="66675" cy="143827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5" name="TextBox 4">
              <a:extLst>
                <a:ext uri="{FF2B5EF4-FFF2-40B4-BE49-F238E27FC236}">
                  <a16:creationId xmlns:a16="http://schemas.microsoft.com/office/drawing/2014/main" id="{29213C16-4AEE-2034-B098-36D3866441BC}"/>
                </a:ext>
              </a:extLst>
            </p:cNvPr>
            <p:cNvSpPr txBox="1"/>
            <p:nvPr/>
          </p:nvSpPr>
          <p:spPr>
            <a:xfrm>
              <a:off x="2942363" y="2221110"/>
              <a:ext cx="732508" cy="307777"/>
            </a:xfrm>
            <a:prstGeom prst="rect">
              <a:avLst/>
            </a:prstGeom>
            <a:noFill/>
          </p:spPr>
          <p:txBody>
            <a:bodyPr wrap="none" rtlCol="0">
              <a:spAutoFit/>
            </a:bodyPr>
            <a:lstStyle/>
            <a:p>
              <a:r>
                <a:rPr lang="en-IE" sz="1400" b="1" dirty="0">
                  <a:solidFill>
                    <a:srgbClr val="0070C0"/>
                  </a:solidFill>
                </a:rPr>
                <a:t>Battery</a:t>
              </a:r>
            </a:p>
          </p:txBody>
        </p:sp>
        <p:cxnSp>
          <p:nvCxnSpPr>
            <p:cNvPr id="7" name="Straight Connector 6">
              <a:extLst>
                <a:ext uri="{FF2B5EF4-FFF2-40B4-BE49-F238E27FC236}">
                  <a16:creationId xmlns:a16="http://schemas.microsoft.com/office/drawing/2014/main" id="{5A71B315-4DEB-DB69-6F77-A462CDD6EEA5}"/>
                </a:ext>
              </a:extLst>
            </p:cNvPr>
            <p:cNvCxnSpPr/>
            <p:nvPr/>
          </p:nvCxnSpPr>
          <p:spPr>
            <a:xfrm>
              <a:off x="5429250" y="1766857"/>
              <a:ext cx="0" cy="3443318"/>
            </a:xfrm>
            <a:prstGeom prst="line">
              <a:avLst/>
            </a:prstGeom>
            <a:ln w="63500">
              <a:solidFill>
                <a:srgbClr val="FF0000"/>
              </a:solidFill>
              <a:prstDash val="sysDot"/>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8552FB9D-3C27-8C4C-65B0-7EF304657C8C}"/>
                </a:ext>
              </a:extLst>
            </p:cNvPr>
            <p:cNvSpPr txBox="1"/>
            <p:nvPr/>
          </p:nvSpPr>
          <p:spPr>
            <a:xfrm>
              <a:off x="3876677" y="1449642"/>
              <a:ext cx="2947089" cy="307777"/>
            </a:xfrm>
            <a:prstGeom prst="rect">
              <a:avLst/>
            </a:prstGeom>
            <a:noFill/>
          </p:spPr>
          <p:txBody>
            <a:bodyPr wrap="none" rtlCol="0">
              <a:spAutoFit/>
            </a:bodyPr>
            <a:lstStyle/>
            <a:p>
              <a:r>
                <a:rPr lang="en-IE" sz="1400" b="1" dirty="0">
                  <a:solidFill>
                    <a:srgbClr val="FF0000"/>
                  </a:solidFill>
                </a:rPr>
                <a:t>Calculated battery maximum km/day</a:t>
              </a:r>
            </a:p>
          </p:txBody>
        </p:sp>
        <p:sp>
          <p:nvSpPr>
            <p:cNvPr id="9" name="TextBox 8">
              <a:extLst>
                <a:ext uri="{FF2B5EF4-FFF2-40B4-BE49-F238E27FC236}">
                  <a16:creationId xmlns:a16="http://schemas.microsoft.com/office/drawing/2014/main" id="{A5FEC83D-C379-4C53-FDB6-98EAD42B4E08}"/>
                </a:ext>
              </a:extLst>
            </p:cNvPr>
            <p:cNvSpPr txBox="1"/>
            <p:nvPr/>
          </p:nvSpPr>
          <p:spPr>
            <a:xfrm>
              <a:off x="6034491" y="3510895"/>
              <a:ext cx="1519097" cy="1200329"/>
            </a:xfrm>
            <a:prstGeom prst="rect">
              <a:avLst/>
            </a:prstGeom>
            <a:noFill/>
          </p:spPr>
          <p:txBody>
            <a:bodyPr wrap="square" rtlCol="0">
              <a:spAutoFit/>
            </a:bodyPr>
            <a:lstStyle/>
            <a:p>
              <a:pPr algn="ctr"/>
              <a:r>
                <a:rPr lang="en-IE" dirty="0">
                  <a:solidFill>
                    <a:srgbClr val="00B050"/>
                  </a:solidFill>
                </a:rPr>
                <a:t>Hydrogen is cost effective at higher km/day</a:t>
              </a:r>
            </a:p>
          </p:txBody>
        </p:sp>
        <p:sp>
          <p:nvSpPr>
            <p:cNvPr id="10" name="TextBox 9">
              <a:extLst>
                <a:ext uri="{FF2B5EF4-FFF2-40B4-BE49-F238E27FC236}">
                  <a16:creationId xmlns:a16="http://schemas.microsoft.com/office/drawing/2014/main" id="{3F94B0A5-314E-BC36-E8FB-7C4DBB09E1FD}"/>
                </a:ext>
              </a:extLst>
            </p:cNvPr>
            <p:cNvSpPr txBox="1"/>
            <p:nvPr/>
          </p:nvSpPr>
          <p:spPr>
            <a:xfrm>
              <a:off x="8258761" y="2852859"/>
              <a:ext cx="732508" cy="307777"/>
            </a:xfrm>
            <a:prstGeom prst="rect">
              <a:avLst/>
            </a:prstGeom>
            <a:noFill/>
          </p:spPr>
          <p:txBody>
            <a:bodyPr wrap="none" rtlCol="0">
              <a:spAutoFit/>
            </a:bodyPr>
            <a:lstStyle/>
            <a:p>
              <a:r>
                <a:rPr lang="en-IE" sz="1400" b="1" dirty="0">
                  <a:solidFill>
                    <a:srgbClr val="0070C0"/>
                  </a:solidFill>
                </a:rPr>
                <a:t>Battery</a:t>
              </a:r>
            </a:p>
          </p:txBody>
        </p:sp>
        <p:sp>
          <p:nvSpPr>
            <p:cNvPr id="11" name="TextBox 10">
              <a:extLst>
                <a:ext uri="{FF2B5EF4-FFF2-40B4-BE49-F238E27FC236}">
                  <a16:creationId xmlns:a16="http://schemas.microsoft.com/office/drawing/2014/main" id="{FC998AC3-4454-DBCF-D0A8-EF84B351852A}"/>
                </a:ext>
              </a:extLst>
            </p:cNvPr>
            <p:cNvSpPr txBox="1"/>
            <p:nvPr/>
          </p:nvSpPr>
          <p:spPr>
            <a:xfrm>
              <a:off x="8268311" y="3276600"/>
              <a:ext cx="639919" cy="307777"/>
            </a:xfrm>
            <a:prstGeom prst="rect">
              <a:avLst/>
            </a:prstGeom>
            <a:noFill/>
          </p:spPr>
          <p:txBody>
            <a:bodyPr wrap="none" rtlCol="0">
              <a:spAutoFit/>
            </a:bodyPr>
            <a:lstStyle/>
            <a:p>
              <a:r>
                <a:rPr lang="en-IE" sz="1400" b="1" dirty="0"/>
                <a:t>Diesel</a:t>
              </a:r>
            </a:p>
          </p:txBody>
        </p:sp>
        <p:sp>
          <p:nvSpPr>
            <p:cNvPr id="12" name="TextBox 11">
              <a:extLst>
                <a:ext uri="{FF2B5EF4-FFF2-40B4-BE49-F238E27FC236}">
                  <a16:creationId xmlns:a16="http://schemas.microsoft.com/office/drawing/2014/main" id="{5379FE4F-31F2-A165-D208-98D68BC64022}"/>
                </a:ext>
              </a:extLst>
            </p:cNvPr>
            <p:cNvSpPr txBox="1"/>
            <p:nvPr/>
          </p:nvSpPr>
          <p:spPr>
            <a:xfrm>
              <a:off x="2724355" y="1865532"/>
              <a:ext cx="904735" cy="307777"/>
            </a:xfrm>
            <a:prstGeom prst="rect">
              <a:avLst/>
            </a:prstGeom>
            <a:noFill/>
          </p:spPr>
          <p:txBody>
            <a:bodyPr wrap="none" rtlCol="0">
              <a:spAutoFit/>
            </a:bodyPr>
            <a:lstStyle/>
            <a:p>
              <a:r>
                <a:rPr lang="en-IE" sz="1400" b="1" dirty="0">
                  <a:solidFill>
                    <a:srgbClr val="00B050"/>
                  </a:solidFill>
                </a:rPr>
                <a:t>Hydrogen</a:t>
              </a:r>
            </a:p>
          </p:txBody>
        </p:sp>
        <p:sp>
          <p:nvSpPr>
            <p:cNvPr id="13" name="TextBox 12">
              <a:extLst>
                <a:ext uri="{FF2B5EF4-FFF2-40B4-BE49-F238E27FC236}">
                  <a16:creationId xmlns:a16="http://schemas.microsoft.com/office/drawing/2014/main" id="{4CACE1C8-4232-0AFF-8842-5348F74797A5}"/>
                </a:ext>
              </a:extLst>
            </p:cNvPr>
            <p:cNvSpPr txBox="1"/>
            <p:nvPr/>
          </p:nvSpPr>
          <p:spPr>
            <a:xfrm>
              <a:off x="8213569" y="3679979"/>
              <a:ext cx="904735" cy="307777"/>
            </a:xfrm>
            <a:prstGeom prst="rect">
              <a:avLst/>
            </a:prstGeom>
            <a:noFill/>
          </p:spPr>
          <p:txBody>
            <a:bodyPr wrap="none" rtlCol="0">
              <a:spAutoFit/>
            </a:bodyPr>
            <a:lstStyle/>
            <a:p>
              <a:r>
                <a:rPr lang="en-IE" sz="1400" b="1" dirty="0">
                  <a:solidFill>
                    <a:srgbClr val="00B050"/>
                  </a:solidFill>
                </a:rPr>
                <a:t>Hydrogen</a:t>
              </a:r>
            </a:p>
          </p:txBody>
        </p:sp>
        <p:sp>
          <p:nvSpPr>
            <p:cNvPr id="14" name="TextBox 13">
              <a:extLst>
                <a:ext uri="{FF2B5EF4-FFF2-40B4-BE49-F238E27FC236}">
                  <a16:creationId xmlns:a16="http://schemas.microsoft.com/office/drawing/2014/main" id="{D0709719-2443-05DC-7013-9F80F380D8B7}"/>
                </a:ext>
              </a:extLst>
            </p:cNvPr>
            <p:cNvSpPr txBox="1"/>
            <p:nvPr/>
          </p:nvSpPr>
          <p:spPr>
            <a:xfrm>
              <a:off x="3607533" y="3510895"/>
              <a:ext cx="1519097" cy="923330"/>
            </a:xfrm>
            <a:prstGeom prst="rect">
              <a:avLst/>
            </a:prstGeom>
            <a:noFill/>
          </p:spPr>
          <p:txBody>
            <a:bodyPr wrap="square" rtlCol="0">
              <a:spAutoFit/>
            </a:bodyPr>
            <a:lstStyle/>
            <a:p>
              <a:pPr algn="ctr"/>
              <a:r>
                <a:rPr lang="en-IE" dirty="0">
                  <a:solidFill>
                    <a:srgbClr val="0070C0"/>
                  </a:solidFill>
                </a:rPr>
                <a:t>Battery is cost effective at lower km/day</a:t>
              </a:r>
            </a:p>
          </p:txBody>
        </p:sp>
      </p:grpSp>
      <p:sp>
        <p:nvSpPr>
          <p:cNvPr id="15" name="Google Shape;891;p56">
            <a:extLst>
              <a:ext uri="{FF2B5EF4-FFF2-40B4-BE49-F238E27FC236}">
                <a16:creationId xmlns:a16="http://schemas.microsoft.com/office/drawing/2014/main" id="{C9ED4C0B-0B81-3240-853F-0F0EDB963622}"/>
              </a:ext>
            </a:extLst>
          </p:cNvPr>
          <p:cNvSpPr txBox="1"/>
          <p:nvPr/>
        </p:nvSpPr>
        <p:spPr>
          <a:xfrm>
            <a:off x="2209800" y="434341"/>
            <a:ext cx="5314950" cy="1169511"/>
          </a:xfrm>
          <a:prstGeom prst="rect">
            <a:avLst/>
          </a:prstGeom>
          <a:noFill/>
          <a:ln>
            <a:noFill/>
          </a:ln>
        </p:spPr>
        <p:txBody>
          <a:bodyPr spcFirstLastPara="1" wrap="square" lIns="91425" tIns="45700" rIns="91425" bIns="45700" anchor="t" anchorCtr="0">
            <a:spAutoFit/>
          </a:bodyPr>
          <a:lstStyle/>
          <a:p>
            <a:pPr>
              <a:buClr>
                <a:srgbClr val="000000"/>
              </a:buClr>
              <a:buSzPts val="2800"/>
            </a:pPr>
            <a:r>
              <a:rPr lang="en-US" sz="2800" b="1" dirty="0">
                <a:solidFill>
                  <a:srgbClr val="1056A7"/>
                </a:solidFill>
                <a:latin typeface="Arial"/>
                <a:ea typeface="+mj-ea"/>
                <a:cs typeface="Arial"/>
                <a:sym typeface="Arial"/>
              </a:rPr>
              <a:t>Decarbonizing a single bus route in Galway</a:t>
            </a:r>
          </a:p>
          <a:p>
            <a:pPr>
              <a:buClr>
                <a:srgbClr val="000000"/>
              </a:buClr>
              <a:buSzPts val="2800"/>
            </a:pPr>
            <a:endParaRPr sz="1400" dirty="0">
              <a:solidFill>
                <a:srgbClr val="000000"/>
              </a:solidFill>
              <a:latin typeface="Arial"/>
              <a:ea typeface="Arial"/>
              <a:cs typeface="Arial"/>
              <a:sym typeface="Arial"/>
            </a:endParaRPr>
          </a:p>
        </p:txBody>
      </p:sp>
    </p:spTree>
    <p:extLst>
      <p:ext uri="{BB962C8B-B14F-4D97-AF65-F5344CB8AC3E}">
        <p14:creationId xmlns:p14="http://schemas.microsoft.com/office/powerpoint/2010/main" val="113123750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EF52E257E0694E408CB46DD66573D102" ma:contentTypeVersion="6" ma:contentTypeDescription="Create a new document." ma:contentTypeScope="" ma:versionID="f464c06b1df868dd20c36fe51454344c">
  <xsd:schema xmlns:xsd="http://www.w3.org/2001/XMLSchema" xmlns:xs="http://www.w3.org/2001/XMLSchema" xmlns:p="http://schemas.microsoft.com/office/2006/metadata/properties" xmlns:ns2="e5db39d2-bf6a-433d-ba4c-0f5e895f7524" xmlns:ns3="cb17f4cb-b650-4b06-8a6f-b17c8528e73c" targetNamespace="http://schemas.microsoft.com/office/2006/metadata/properties" ma:root="true" ma:fieldsID="e37be8e2ec97142b5dbf7ebd7061876d" ns2:_="" ns3:_="">
    <xsd:import namespace="e5db39d2-bf6a-433d-ba4c-0f5e895f7524"/>
    <xsd:import namespace="cb17f4cb-b650-4b06-8a6f-b17c8528e73c"/>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5db39d2-bf6a-433d-ba4c-0f5e895f7524"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cb17f4cb-b650-4b06-8a6f-b17c8528e73c"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320CC03E-EFDB-4B40-9B5F-27ED1744AB5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e5db39d2-bf6a-433d-ba4c-0f5e895f7524"/>
    <ds:schemaRef ds:uri="cb17f4cb-b650-4b06-8a6f-b17c8528e73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836787C1-4C09-4EF3-BF0B-F04E0691D0C6}">
  <ds:schemaRefs>
    <ds:schemaRef ds:uri="http://schemas.microsoft.com/sharepoint/v3/contenttype/forms"/>
  </ds:schemaRefs>
</ds:datastoreItem>
</file>

<file path=customXml/itemProps3.xml><?xml version="1.0" encoding="utf-8"?>
<ds:datastoreItem xmlns:ds="http://schemas.openxmlformats.org/officeDocument/2006/customXml" ds:itemID="{904E3CE3-2A56-40F0-AD13-7411ECFEA7AF}">
  <ds:schemaRefs>
    <ds:schemaRef ds:uri="e5db39d2-bf6a-433d-ba4c-0f5e895f7524"/>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otalTime>4162</TotalTime>
  <Words>879</Words>
  <Application>Microsoft Office PowerPoint</Application>
  <PresentationFormat>Widescreen</PresentationFormat>
  <Paragraphs>177</Paragraphs>
  <Slides>15</Slides>
  <Notes>13</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15</vt:i4>
      </vt:variant>
    </vt:vector>
  </HeadingPairs>
  <TitlesOfParts>
    <vt:vector size="21" baseType="lpstr">
      <vt:lpstr>Arial</vt:lpstr>
      <vt:lpstr>Calibri</vt:lpstr>
      <vt:lpstr>Calibri Light</vt:lpstr>
      <vt:lpstr>Courier New</vt:lpstr>
      <vt:lpstr>Open Sans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Monaghan, Rory</dc:creator>
  <cp:lastModifiedBy>CUMMINS, TADGH</cp:lastModifiedBy>
  <cp:revision>25</cp:revision>
  <dcterms:created xsi:type="dcterms:W3CDTF">2018-06-07T08:53:54Z</dcterms:created>
  <dcterms:modified xsi:type="dcterms:W3CDTF">2023-04-03T09:42:15Z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0x010100EF52E257E0694E408CB46DD66573D102</vt:lpwstr>
  </property>
</Properties>
</file>