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145707415" r:id="rId2"/>
    <p:sldId id="2145707411" r:id="rId3"/>
    <p:sldId id="2145707412" r:id="rId4"/>
    <p:sldId id="2145707413" r:id="rId5"/>
    <p:sldId id="261" r:id="rId6"/>
    <p:sldId id="2145707416" r:id="rId7"/>
    <p:sldId id="264" r:id="rId8"/>
    <p:sldId id="2145707417" r:id="rId9"/>
    <p:sldId id="2145707418" r:id="rId10"/>
    <p:sldId id="2145707419" r:id="rId11"/>
    <p:sldId id="2145707420" r:id="rId12"/>
    <p:sldId id="2145707421" r:id="rId13"/>
    <p:sldId id="2145707422" r:id="rId14"/>
    <p:sldId id="2145707423" r:id="rId15"/>
    <p:sldId id="2145707424" r:id="rId16"/>
    <p:sldId id="263" r:id="rId17"/>
    <p:sldId id="2145707414" r:id="rId18"/>
    <p:sldId id="267" r:id="rId19"/>
    <p:sldId id="268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D6DE888-EBAE-C17F-859A-B3D31AABD36F}" name="Iain.Hoy" initials="I" userId="S::iain.hoy@phoenixnaturalgas.com::be8bd8ee-2023-4449-92cd-9a124bee9d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2644"/>
    <a:srgbClr val="172C51"/>
    <a:srgbClr val="1C2441"/>
    <a:srgbClr val="125045"/>
    <a:srgbClr val="2F836F"/>
    <a:srgbClr val="02B290"/>
    <a:srgbClr val="165B4E"/>
    <a:srgbClr val="145448"/>
    <a:srgbClr val="32917B"/>
    <a:srgbClr val="FF7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E2D309-87CD-4843-99B1-DC011410FCA7}" v="18" dt="2023-06-01T13:36:18.3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27" autoAdjust="0"/>
    <p:restoredTop sz="94490" autoAdjust="0"/>
  </p:normalViewPr>
  <p:slideViewPr>
    <p:cSldViewPr snapToGrid="0">
      <p:cViewPr>
        <p:scale>
          <a:sx n="77" d="100"/>
          <a:sy n="77" d="100"/>
        </p:scale>
        <p:origin x="90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tler, David" userId="ca3f2239-906d-4bf6-a5d8-f65b495493ea" providerId="ADAL" clId="{F0E2D309-87CD-4843-99B1-DC011410FCA7}"/>
    <pc:docChg chg="custSel addSld delSld modSld">
      <pc:chgData name="Butler, David" userId="ca3f2239-906d-4bf6-a5d8-f65b495493ea" providerId="ADAL" clId="{F0E2D309-87CD-4843-99B1-DC011410FCA7}" dt="2023-06-01T13:36:20.588" v="68" actId="47"/>
      <pc:docMkLst>
        <pc:docMk/>
      </pc:docMkLst>
      <pc:sldChg chg="del">
        <pc:chgData name="Butler, David" userId="ca3f2239-906d-4bf6-a5d8-f65b495493ea" providerId="ADAL" clId="{F0E2D309-87CD-4843-99B1-DC011410FCA7}" dt="2023-06-01T13:25:00.475" v="0" actId="47"/>
        <pc:sldMkLst>
          <pc:docMk/>
          <pc:sldMk cId="0" sldId="265"/>
        </pc:sldMkLst>
      </pc:sldChg>
      <pc:sldChg chg="addSp delSp modSp del mod">
        <pc:chgData name="Butler, David" userId="ca3f2239-906d-4bf6-a5d8-f65b495493ea" providerId="ADAL" clId="{F0E2D309-87CD-4843-99B1-DC011410FCA7}" dt="2023-06-01T13:34:53.468" v="55" actId="47"/>
        <pc:sldMkLst>
          <pc:docMk/>
          <pc:sldMk cId="3759736168" sldId="276"/>
        </pc:sldMkLst>
        <pc:spChg chg="del">
          <ac:chgData name="Butler, David" userId="ca3f2239-906d-4bf6-a5d8-f65b495493ea" providerId="ADAL" clId="{F0E2D309-87CD-4843-99B1-DC011410FCA7}" dt="2023-06-01T13:29:12.442" v="15" actId="478"/>
          <ac:spMkLst>
            <pc:docMk/>
            <pc:sldMk cId="3759736168" sldId="276"/>
            <ac:spMk id="11" creationId="{5FEDF242-8C2C-49CC-9032-42F6ADF0A405}"/>
          </ac:spMkLst>
        </pc:spChg>
        <pc:spChg chg="add mod">
          <ac:chgData name="Butler, David" userId="ca3f2239-906d-4bf6-a5d8-f65b495493ea" providerId="ADAL" clId="{F0E2D309-87CD-4843-99B1-DC011410FCA7}" dt="2023-06-01T13:29:50.986" v="23"/>
          <ac:spMkLst>
            <pc:docMk/>
            <pc:sldMk cId="3759736168" sldId="276"/>
            <ac:spMk id="33" creationId="{B1565CD5-6E2A-41AF-A0EA-09673DBEE1EA}"/>
          </ac:spMkLst>
        </pc:spChg>
      </pc:sldChg>
      <pc:sldChg chg="addSp delSp modSp del mod">
        <pc:chgData name="Butler, David" userId="ca3f2239-906d-4bf6-a5d8-f65b495493ea" providerId="ADAL" clId="{F0E2D309-87CD-4843-99B1-DC011410FCA7}" dt="2023-06-01T13:34:56.475" v="56" actId="47"/>
        <pc:sldMkLst>
          <pc:docMk/>
          <pc:sldMk cId="2577637419" sldId="277"/>
        </pc:sldMkLst>
        <pc:spChg chg="del">
          <ac:chgData name="Butler, David" userId="ca3f2239-906d-4bf6-a5d8-f65b495493ea" providerId="ADAL" clId="{F0E2D309-87CD-4843-99B1-DC011410FCA7}" dt="2023-06-01T13:29:19.254" v="16" actId="478"/>
          <ac:spMkLst>
            <pc:docMk/>
            <pc:sldMk cId="2577637419" sldId="277"/>
            <ac:spMk id="11" creationId="{5FEDF242-8C2C-49CC-9032-42F6ADF0A405}"/>
          </ac:spMkLst>
        </pc:spChg>
        <pc:spChg chg="add mod">
          <ac:chgData name="Butler, David" userId="ca3f2239-906d-4bf6-a5d8-f65b495493ea" providerId="ADAL" clId="{F0E2D309-87CD-4843-99B1-DC011410FCA7}" dt="2023-06-01T13:29:53.465" v="24"/>
          <ac:spMkLst>
            <pc:docMk/>
            <pc:sldMk cId="2577637419" sldId="277"/>
            <ac:spMk id="65" creationId="{AF7FA962-8143-4356-9F90-F98AFFEE5FC8}"/>
          </ac:spMkLst>
        </pc:spChg>
      </pc:sldChg>
      <pc:sldChg chg="addSp delSp modSp del mod">
        <pc:chgData name="Butler, David" userId="ca3f2239-906d-4bf6-a5d8-f65b495493ea" providerId="ADAL" clId="{F0E2D309-87CD-4843-99B1-DC011410FCA7}" dt="2023-06-01T13:35:09.410" v="58" actId="47"/>
        <pc:sldMkLst>
          <pc:docMk/>
          <pc:sldMk cId="978636817" sldId="278"/>
        </pc:sldMkLst>
        <pc:spChg chg="del">
          <ac:chgData name="Butler, David" userId="ca3f2239-906d-4bf6-a5d8-f65b495493ea" providerId="ADAL" clId="{F0E2D309-87CD-4843-99B1-DC011410FCA7}" dt="2023-06-01T13:29:24.261" v="17" actId="478"/>
          <ac:spMkLst>
            <pc:docMk/>
            <pc:sldMk cId="978636817" sldId="278"/>
            <ac:spMk id="11" creationId="{5FEDF242-8C2C-49CC-9032-42F6ADF0A405}"/>
          </ac:spMkLst>
        </pc:spChg>
        <pc:spChg chg="add mod">
          <ac:chgData name="Butler, David" userId="ca3f2239-906d-4bf6-a5d8-f65b495493ea" providerId="ADAL" clId="{F0E2D309-87CD-4843-99B1-DC011410FCA7}" dt="2023-06-01T13:29:55.667" v="25"/>
          <ac:spMkLst>
            <pc:docMk/>
            <pc:sldMk cId="978636817" sldId="278"/>
            <ac:spMk id="61" creationId="{338F27AF-3E45-43A8-9A70-356A1921501E}"/>
          </ac:spMkLst>
        </pc:spChg>
      </pc:sldChg>
      <pc:sldChg chg="addSp delSp modSp del mod">
        <pc:chgData name="Butler, David" userId="ca3f2239-906d-4bf6-a5d8-f65b495493ea" providerId="ADAL" clId="{F0E2D309-87CD-4843-99B1-DC011410FCA7}" dt="2023-06-01T13:35:22.638" v="60" actId="47"/>
        <pc:sldMkLst>
          <pc:docMk/>
          <pc:sldMk cId="4185529129" sldId="279"/>
        </pc:sldMkLst>
        <pc:spChg chg="del">
          <ac:chgData name="Butler, David" userId="ca3f2239-906d-4bf6-a5d8-f65b495493ea" providerId="ADAL" clId="{F0E2D309-87CD-4843-99B1-DC011410FCA7}" dt="2023-06-01T13:29:27.368" v="18" actId="478"/>
          <ac:spMkLst>
            <pc:docMk/>
            <pc:sldMk cId="4185529129" sldId="279"/>
            <ac:spMk id="11" creationId="{5FEDF242-8C2C-49CC-9032-42F6ADF0A405}"/>
          </ac:spMkLst>
        </pc:spChg>
        <pc:spChg chg="add mod">
          <ac:chgData name="Butler, David" userId="ca3f2239-906d-4bf6-a5d8-f65b495493ea" providerId="ADAL" clId="{F0E2D309-87CD-4843-99B1-DC011410FCA7}" dt="2023-06-01T13:29:58.007" v="26"/>
          <ac:spMkLst>
            <pc:docMk/>
            <pc:sldMk cId="4185529129" sldId="279"/>
            <ac:spMk id="57" creationId="{EC82AFD1-7CD9-46B2-A68B-39BCC0D6826E}"/>
          </ac:spMkLst>
        </pc:spChg>
      </pc:sldChg>
      <pc:sldChg chg="addSp delSp modSp del mod">
        <pc:chgData name="Butler, David" userId="ca3f2239-906d-4bf6-a5d8-f65b495493ea" providerId="ADAL" clId="{F0E2D309-87CD-4843-99B1-DC011410FCA7}" dt="2023-06-01T13:35:34.879" v="62" actId="47"/>
        <pc:sldMkLst>
          <pc:docMk/>
          <pc:sldMk cId="275834803" sldId="280"/>
        </pc:sldMkLst>
        <pc:spChg chg="del">
          <ac:chgData name="Butler, David" userId="ca3f2239-906d-4bf6-a5d8-f65b495493ea" providerId="ADAL" clId="{F0E2D309-87CD-4843-99B1-DC011410FCA7}" dt="2023-06-01T13:29:30.934" v="19" actId="478"/>
          <ac:spMkLst>
            <pc:docMk/>
            <pc:sldMk cId="275834803" sldId="280"/>
            <ac:spMk id="11" creationId="{5FEDF242-8C2C-49CC-9032-42F6ADF0A405}"/>
          </ac:spMkLst>
        </pc:spChg>
        <pc:spChg chg="add mod">
          <ac:chgData name="Butler, David" userId="ca3f2239-906d-4bf6-a5d8-f65b495493ea" providerId="ADAL" clId="{F0E2D309-87CD-4843-99B1-DC011410FCA7}" dt="2023-06-01T13:29:59.930" v="27"/>
          <ac:spMkLst>
            <pc:docMk/>
            <pc:sldMk cId="275834803" sldId="280"/>
            <ac:spMk id="54" creationId="{87541735-23A2-48A8-A058-6D0810EBA7CA}"/>
          </ac:spMkLst>
        </pc:spChg>
      </pc:sldChg>
      <pc:sldChg chg="addSp delSp modSp del mod">
        <pc:chgData name="Butler, David" userId="ca3f2239-906d-4bf6-a5d8-f65b495493ea" providerId="ADAL" clId="{F0E2D309-87CD-4843-99B1-DC011410FCA7}" dt="2023-06-01T13:35:47.931" v="64" actId="47"/>
        <pc:sldMkLst>
          <pc:docMk/>
          <pc:sldMk cId="4167685105" sldId="281"/>
        </pc:sldMkLst>
        <pc:spChg chg="del">
          <ac:chgData name="Butler, David" userId="ca3f2239-906d-4bf6-a5d8-f65b495493ea" providerId="ADAL" clId="{F0E2D309-87CD-4843-99B1-DC011410FCA7}" dt="2023-06-01T13:29:37.081" v="20" actId="478"/>
          <ac:spMkLst>
            <pc:docMk/>
            <pc:sldMk cId="4167685105" sldId="281"/>
            <ac:spMk id="11" creationId="{5FEDF242-8C2C-49CC-9032-42F6ADF0A405}"/>
          </ac:spMkLst>
        </pc:spChg>
        <pc:spChg chg="add mod">
          <ac:chgData name="Butler, David" userId="ca3f2239-906d-4bf6-a5d8-f65b495493ea" providerId="ADAL" clId="{F0E2D309-87CD-4843-99B1-DC011410FCA7}" dt="2023-06-01T13:30:01.884" v="28"/>
          <ac:spMkLst>
            <pc:docMk/>
            <pc:sldMk cId="4167685105" sldId="281"/>
            <ac:spMk id="55" creationId="{DDF26279-5610-420F-B187-C2F9B681EC3E}"/>
          </ac:spMkLst>
        </pc:spChg>
      </pc:sldChg>
      <pc:sldChg chg="addSp delSp modSp del mod">
        <pc:chgData name="Butler, David" userId="ca3f2239-906d-4bf6-a5d8-f65b495493ea" providerId="ADAL" clId="{F0E2D309-87CD-4843-99B1-DC011410FCA7}" dt="2023-06-01T13:36:04.890" v="66" actId="47"/>
        <pc:sldMkLst>
          <pc:docMk/>
          <pc:sldMk cId="741123509" sldId="282"/>
        </pc:sldMkLst>
        <pc:spChg chg="del">
          <ac:chgData name="Butler, David" userId="ca3f2239-906d-4bf6-a5d8-f65b495493ea" providerId="ADAL" clId="{F0E2D309-87CD-4843-99B1-DC011410FCA7}" dt="2023-06-01T13:29:40.186" v="21" actId="478"/>
          <ac:spMkLst>
            <pc:docMk/>
            <pc:sldMk cId="741123509" sldId="282"/>
            <ac:spMk id="11" creationId="{5FEDF242-8C2C-49CC-9032-42F6ADF0A405}"/>
          </ac:spMkLst>
        </pc:spChg>
        <pc:spChg chg="add mod">
          <ac:chgData name="Butler, David" userId="ca3f2239-906d-4bf6-a5d8-f65b495493ea" providerId="ADAL" clId="{F0E2D309-87CD-4843-99B1-DC011410FCA7}" dt="2023-06-01T13:30:03.635" v="29"/>
          <ac:spMkLst>
            <pc:docMk/>
            <pc:sldMk cId="741123509" sldId="282"/>
            <ac:spMk id="56" creationId="{F6062F9D-6E89-4C66-ABA9-68D1A8C036BD}"/>
          </ac:spMkLst>
        </pc:spChg>
      </pc:sldChg>
      <pc:sldChg chg="addSp delSp modSp del mod">
        <pc:chgData name="Butler, David" userId="ca3f2239-906d-4bf6-a5d8-f65b495493ea" providerId="ADAL" clId="{F0E2D309-87CD-4843-99B1-DC011410FCA7}" dt="2023-06-01T13:36:20.588" v="68" actId="47"/>
        <pc:sldMkLst>
          <pc:docMk/>
          <pc:sldMk cId="2256095985" sldId="283"/>
        </pc:sldMkLst>
        <pc:spChg chg="del">
          <ac:chgData name="Butler, David" userId="ca3f2239-906d-4bf6-a5d8-f65b495493ea" providerId="ADAL" clId="{F0E2D309-87CD-4843-99B1-DC011410FCA7}" dt="2023-06-01T13:29:44.810" v="22" actId="478"/>
          <ac:spMkLst>
            <pc:docMk/>
            <pc:sldMk cId="2256095985" sldId="283"/>
            <ac:spMk id="11" creationId="{5FEDF242-8C2C-49CC-9032-42F6ADF0A405}"/>
          </ac:spMkLst>
        </pc:spChg>
        <pc:spChg chg="add mod">
          <ac:chgData name="Butler, David" userId="ca3f2239-906d-4bf6-a5d8-f65b495493ea" providerId="ADAL" clId="{F0E2D309-87CD-4843-99B1-DC011410FCA7}" dt="2023-06-01T13:30:05.642" v="30"/>
          <ac:spMkLst>
            <pc:docMk/>
            <pc:sldMk cId="2256095985" sldId="283"/>
            <ac:spMk id="60" creationId="{B8B29A47-DA62-4807-AD0E-9E453B9BA980}"/>
          </ac:spMkLst>
        </pc:spChg>
      </pc:sldChg>
      <pc:sldChg chg="modSp del mod">
        <pc:chgData name="Butler, David" userId="ca3f2239-906d-4bf6-a5d8-f65b495493ea" providerId="ADAL" clId="{F0E2D309-87CD-4843-99B1-DC011410FCA7}" dt="2023-06-01T13:32:13.416" v="36" actId="47"/>
        <pc:sldMkLst>
          <pc:docMk/>
          <pc:sldMk cId="3905852661" sldId="308"/>
        </pc:sldMkLst>
        <pc:spChg chg="mod">
          <ac:chgData name="Butler, David" userId="ca3f2239-906d-4bf6-a5d8-f65b495493ea" providerId="ADAL" clId="{F0E2D309-87CD-4843-99B1-DC011410FCA7}" dt="2023-06-01T13:29:02.557" v="14" actId="255"/>
          <ac:spMkLst>
            <pc:docMk/>
            <pc:sldMk cId="3905852661" sldId="308"/>
            <ac:spMk id="11" creationId="{5FEDF242-8C2C-49CC-9032-42F6ADF0A405}"/>
          </ac:spMkLst>
        </pc:spChg>
      </pc:sldChg>
      <pc:sldChg chg="addSp delSp new mod">
        <pc:chgData name="Butler, David" userId="ca3f2239-906d-4bf6-a5d8-f65b495493ea" providerId="ADAL" clId="{F0E2D309-87CD-4843-99B1-DC011410FCA7}" dt="2023-06-01T13:31:49.717" v="35"/>
        <pc:sldMkLst>
          <pc:docMk/>
          <pc:sldMk cId="968042146" sldId="2145707416"/>
        </pc:sldMkLst>
        <pc:spChg chg="del">
          <ac:chgData name="Butler, David" userId="ca3f2239-906d-4bf6-a5d8-f65b495493ea" providerId="ADAL" clId="{F0E2D309-87CD-4843-99B1-DC011410FCA7}" dt="2023-06-01T13:31:45.468" v="34" actId="478"/>
          <ac:spMkLst>
            <pc:docMk/>
            <pc:sldMk cId="968042146" sldId="2145707416"/>
            <ac:spMk id="2" creationId="{6ED2C219-6194-43E2-A908-E5040DF0E34C}"/>
          </ac:spMkLst>
        </pc:spChg>
        <pc:spChg chg="del">
          <ac:chgData name="Butler, David" userId="ca3f2239-906d-4bf6-a5d8-f65b495493ea" providerId="ADAL" clId="{F0E2D309-87CD-4843-99B1-DC011410FCA7}" dt="2023-06-01T13:31:45.468" v="34" actId="478"/>
          <ac:spMkLst>
            <pc:docMk/>
            <pc:sldMk cId="968042146" sldId="2145707416"/>
            <ac:spMk id="3" creationId="{72D0615B-1F34-4958-929D-B407019CEBBA}"/>
          </ac:spMkLst>
        </pc:spChg>
        <pc:picChg chg="add del">
          <ac:chgData name="Butler, David" userId="ca3f2239-906d-4bf6-a5d8-f65b495493ea" providerId="ADAL" clId="{F0E2D309-87CD-4843-99B1-DC011410FCA7}" dt="2023-06-01T13:31:41.597" v="33" actId="478"/>
          <ac:picMkLst>
            <pc:docMk/>
            <pc:sldMk cId="968042146" sldId="2145707416"/>
            <ac:picMk id="4" creationId="{62EBFFC4-CA42-4B6D-91F7-60E33AD68588}"/>
          </ac:picMkLst>
        </pc:picChg>
        <pc:picChg chg="add">
          <ac:chgData name="Butler, David" userId="ca3f2239-906d-4bf6-a5d8-f65b495493ea" providerId="ADAL" clId="{F0E2D309-87CD-4843-99B1-DC011410FCA7}" dt="2023-06-01T13:31:49.717" v="35"/>
          <ac:picMkLst>
            <pc:docMk/>
            <pc:sldMk cId="968042146" sldId="2145707416"/>
            <ac:picMk id="5" creationId="{1826C832-48F3-44FD-B67E-87800A9EEF6B}"/>
          </ac:picMkLst>
        </pc:picChg>
      </pc:sldChg>
      <pc:sldChg chg="addSp delSp new mod">
        <pc:chgData name="Butler, David" userId="ca3f2239-906d-4bf6-a5d8-f65b495493ea" providerId="ADAL" clId="{F0E2D309-87CD-4843-99B1-DC011410FCA7}" dt="2023-06-01T13:34:31.228" v="53"/>
        <pc:sldMkLst>
          <pc:docMk/>
          <pc:sldMk cId="641483859" sldId="2145707417"/>
        </pc:sldMkLst>
        <pc:spChg chg="del">
          <ac:chgData name="Butler, David" userId="ca3f2239-906d-4bf6-a5d8-f65b495493ea" providerId="ADAL" clId="{F0E2D309-87CD-4843-99B1-DC011410FCA7}" dt="2023-06-01T13:33:56.116" v="45" actId="478"/>
          <ac:spMkLst>
            <pc:docMk/>
            <pc:sldMk cId="641483859" sldId="2145707417"/>
            <ac:spMk id="2" creationId="{DD356C7C-1399-4B0E-96BD-AAA545632114}"/>
          </ac:spMkLst>
        </pc:spChg>
        <pc:spChg chg="del">
          <ac:chgData name="Butler, David" userId="ca3f2239-906d-4bf6-a5d8-f65b495493ea" providerId="ADAL" clId="{F0E2D309-87CD-4843-99B1-DC011410FCA7}" dt="2023-06-01T13:33:56.116" v="45" actId="478"/>
          <ac:spMkLst>
            <pc:docMk/>
            <pc:sldMk cId="641483859" sldId="2145707417"/>
            <ac:spMk id="3" creationId="{87B8D899-4EB6-4991-BC73-CE1A29FBD551}"/>
          </ac:spMkLst>
        </pc:spChg>
        <pc:picChg chg="add">
          <ac:chgData name="Butler, David" userId="ca3f2239-906d-4bf6-a5d8-f65b495493ea" providerId="ADAL" clId="{F0E2D309-87CD-4843-99B1-DC011410FCA7}" dt="2023-06-01T13:34:31.228" v="53"/>
          <ac:picMkLst>
            <pc:docMk/>
            <pc:sldMk cId="641483859" sldId="2145707417"/>
            <ac:picMk id="4" creationId="{443ED1D0-BDF5-4E70-90AE-D0C2F6ED5026}"/>
          </ac:picMkLst>
        </pc:picChg>
      </pc:sldChg>
      <pc:sldChg chg="addSp delSp new mod">
        <pc:chgData name="Butler, David" userId="ca3f2239-906d-4bf6-a5d8-f65b495493ea" providerId="ADAL" clId="{F0E2D309-87CD-4843-99B1-DC011410FCA7}" dt="2023-06-01T13:34:47.300" v="54"/>
        <pc:sldMkLst>
          <pc:docMk/>
          <pc:sldMk cId="1869117747" sldId="2145707418"/>
        </pc:sldMkLst>
        <pc:spChg chg="del">
          <ac:chgData name="Butler, David" userId="ca3f2239-906d-4bf6-a5d8-f65b495493ea" providerId="ADAL" clId="{F0E2D309-87CD-4843-99B1-DC011410FCA7}" dt="2023-06-01T13:34:00.380" v="46" actId="478"/>
          <ac:spMkLst>
            <pc:docMk/>
            <pc:sldMk cId="1869117747" sldId="2145707418"/>
            <ac:spMk id="2" creationId="{3DAFC219-CD38-41EA-9904-70766A2C987F}"/>
          </ac:spMkLst>
        </pc:spChg>
        <pc:spChg chg="del">
          <ac:chgData name="Butler, David" userId="ca3f2239-906d-4bf6-a5d8-f65b495493ea" providerId="ADAL" clId="{F0E2D309-87CD-4843-99B1-DC011410FCA7}" dt="2023-06-01T13:34:00.380" v="46" actId="478"/>
          <ac:spMkLst>
            <pc:docMk/>
            <pc:sldMk cId="1869117747" sldId="2145707418"/>
            <ac:spMk id="3" creationId="{7F5A7400-C952-4426-A547-AE1479E32FE3}"/>
          </ac:spMkLst>
        </pc:spChg>
        <pc:picChg chg="add">
          <ac:chgData name="Butler, David" userId="ca3f2239-906d-4bf6-a5d8-f65b495493ea" providerId="ADAL" clId="{F0E2D309-87CD-4843-99B1-DC011410FCA7}" dt="2023-06-01T13:34:47.300" v="54"/>
          <ac:picMkLst>
            <pc:docMk/>
            <pc:sldMk cId="1869117747" sldId="2145707418"/>
            <ac:picMk id="4" creationId="{A96D796E-CB35-47B4-8CDE-4124A0964177}"/>
          </ac:picMkLst>
        </pc:picChg>
      </pc:sldChg>
      <pc:sldChg chg="addSp delSp new mod">
        <pc:chgData name="Butler, David" userId="ca3f2239-906d-4bf6-a5d8-f65b495493ea" providerId="ADAL" clId="{F0E2D309-87CD-4843-99B1-DC011410FCA7}" dt="2023-06-01T13:35:06.858" v="57"/>
        <pc:sldMkLst>
          <pc:docMk/>
          <pc:sldMk cId="2053919334" sldId="2145707419"/>
        </pc:sldMkLst>
        <pc:spChg chg="del">
          <ac:chgData name="Butler, David" userId="ca3f2239-906d-4bf6-a5d8-f65b495493ea" providerId="ADAL" clId="{F0E2D309-87CD-4843-99B1-DC011410FCA7}" dt="2023-06-01T13:34:03.620" v="47" actId="478"/>
          <ac:spMkLst>
            <pc:docMk/>
            <pc:sldMk cId="2053919334" sldId="2145707419"/>
            <ac:spMk id="2" creationId="{3444AA8D-60B5-4ED4-B191-5EEB1041200C}"/>
          </ac:spMkLst>
        </pc:spChg>
        <pc:spChg chg="del">
          <ac:chgData name="Butler, David" userId="ca3f2239-906d-4bf6-a5d8-f65b495493ea" providerId="ADAL" clId="{F0E2D309-87CD-4843-99B1-DC011410FCA7}" dt="2023-06-01T13:34:03.620" v="47" actId="478"/>
          <ac:spMkLst>
            <pc:docMk/>
            <pc:sldMk cId="2053919334" sldId="2145707419"/>
            <ac:spMk id="3" creationId="{08F2406B-2ED2-4982-A113-26678515C3CA}"/>
          </ac:spMkLst>
        </pc:spChg>
        <pc:picChg chg="add">
          <ac:chgData name="Butler, David" userId="ca3f2239-906d-4bf6-a5d8-f65b495493ea" providerId="ADAL" clId="{F0E2D309-87CD-4843-99B1-DC011410FCA7}" dt="2023-06-01T13:35:06.858" v="57"/>
          <ac:picMkLst>
            <pc:docMk/>
            <pc:sldMk cId="2053919334" sldId="2145707419"/>
            <ac:picMk id="4" creationId="{777C4B00-B224-4C65-A91D-7AAB2557701B}"/>
          </ac:picMkLst>
        </pc:picChg>
      </pc:sldChg>
      <pc:sldChg chg="addSp delSp new mod">
        <pc:chgData name="Butler, David" userId="ca3f2239-906d-4bf6-a5d8-f65b495493ea" providerId="ADAL" clId="{F0E2D309-87CD-4843-99B1-DC011410FCA7}" dt="2023-06-01T13:35:19.648" v="59"/>
        <pc:sldMkLst>
          <pc:docMk/>
          <pc:sldMk cId="2034850806" sldId="2145707420"/>
        </pc:sldMkLst>
        <pc:spChg chg="del">
          <ac:chgData name="Butler, David" userId="ca3f2239-906d-4bf6-a5d8-f65b495493ea" providerId="ADAL" clId="{F0E2D309-87CD-4843-99B1-DC011410FCA7}" dt="2023-06-01T13:34:07.444" v="48" actId="478"/>
          <ac:spMkLst>
            <pc:docMk/>
            <pc:sldMk cId="2034850806" sldId="2145707420"/>
            <ac:spMk id="2" creationId="{4CBE4E4D-A127-40E8-B6D4-C23C70100BE4}"/>
          </ac:spMkLst>
        </pc:spChg>
        <pc:spChg chg="del">
          <ac:chgData name="Butler, David" userId="ca3f2239-906d-4bf6-a5d8-f65b495493ea" providerId="ADAL" clId="{F0E2D309-87CD-4843-99B1-DC011410FCA7}" dt="2023-06-01T13:34:07.444" v="48" actId="478"/>
          <ac:spMkLst>
            <pc:docMk/>
            <pc:sldMk cId="2034850806" sldId="2145707420"/>
            <ac:spMk id="3" creationId="{C3C551F3-D3C9-4D8B-A911-AB849F8D45B3}"/>
          </ac:spMkLst>
        </pc:spChg>
        <pc:picChg chg="add">
          <ac:chgData name="Butler, David" userId="ca3f2239-906d-4bf6-a5d8-f65b495493ea" providerId="ADAL" clId="{F0E2D309-87CD-4843-99B1-DC011410FCA7}" dt="2023-06-01T13:35:19.648" v="59"/>
          <ac:picMkLst>
            <pc:docMk/>
            <pc:sldMk cId="2034850806" sldId="2145707420"/>
            <ac:picMk id="4" creationId="{A76C5AF1-9CF3-4D5D-9CAC-275B0D436D1F}"/>
          </ac:picMkLst>
        </pc:picChg>
      </pc:sldChg>
      <pc:sldChg chg="addSp delSp new mod">
        <pc:chgData name="Butler, David" userId="ca3f2239-906d-4bf6-a5d8-f65b495493ea" providerId="ADAL" clId="{F0E2D309-87CD-4843-99B1-DC011410FCA7}" dt="2023-06-01T13:35:32.068" v="61"/>
        <pc:sldMkLst>
          <pc:docMk/>
          <pc:sldMk cId="3096195130" sldId="2145707421"/>
        </pc:sldMkLst>
        <pc:spChg chg="del">
          <ac:chgData name="Butler, David" userId="ca3f2239-906d-4bf6-a5d8-f65b495493ea" providerId="ADAL" clId="{F0E2D309-87CD-4843-99B1-DC011410FCA7}" dt="2023-06-01T13:34:11.211" v="49" actId="478"/>
          <ac:spMkLst>
            <pc:docMk/>
            <pc:sldMk cId="3096195130" sldId="2145707421"/>
            <ac:spMk id="2" creationId="{BA05D014-1AE9-4C96-AA3E-DC70954EF46E}"/>
          </ac:spMkLst>
        </pc:spChg>
        <pc:spChg chg="del">
          <ac:chgData name="Butler, David" userId="ca3f2239-906d-4bf6-a5d8-f65b495493ea" providerId="ADAL" clId="{F0E2D309-87CD-4843-99B1-DC011410FCA7}" dt="2023-06-01T13:34:11.211" v="49" actId="478"/>
          <ac:spMkLst>
            <pc:docMk/>
            <pc:sldMk cId="3096195130" sldId="2145707421"/>
            <ac:spMk id="3" creationId="{D21096BB-505E-4934-89B3-819BC82B2BC7}"/>
          </ac:spMkLst>
        </pc:spChg>
        <pc:picChg chg="add">
          <ac:chgData name="Butler, David" userId="ca3f2239-906d-4bf6-a5d8-f65b495493ea" providerId="ADAL" clId="{F0E2D309-87CD-4843-99B1-DC011410FCA7}" dt="2023-06-01T13:35:32.068" v="61"/>
          <ac:picMkLst>
            <pc:docMk/>
            <pc:sldMk cId="3096195130" sldId="2145707421"/>
            <ac:picMk id="4" creationId="{9560ADE9-4E7B-48F6-99D3-72ABE376C616}"/>
          </ac:picMkLst>
        </pc:picChg>
      </pc:sldChg>
      <pc:sldChg chg="addSp delSp new mod">
        <pc:chgData name="Butler, David" userId="ca3f2239-906d-4bf6-a5d8-f65b495493ea" providerId="ADAL" clId="{F0E2D309-87CD-4843-99B1-DC011410FCA7}" dt="2023-06-01T13:35:45.262" v="63"/>
        <pc:sldMkLst>
          <pc:docMk/>
          <pc:sldMk cId="3066640810" sldId="2145707422"/>
        </pc:sldMkLst>
        <pc:spChg chg="del">
          <ac:chgData name="Butler, David" userId="ca3f2239-906d-4bf6-a5d8-f65b495493ea" providerId="ADAL" clId="{F0E2D309-87CD-4843-99B1-DC011410FCA7}" dt="2023-06-01T13:34:15.165" v="50" actId="478"/>
          <ac:spMkLst>
            <pc:docMk/>
            <pc:sldMk cId="3066640810" sldId="2145707422"/>
            <ac:spMk id="2" creationId="{4F8A0490-F01F-4F32-B958-E4C67F2918F2}"/>
          </ac:spMkLst>
        </pc:spChg>
        <pc:spChg chg="del">
          <ac:chgData name="Butler, David" userId="ca3f2239-906d-4bf6-a5d8-f65b495493ea" providerId="ADAL" clId="{F0E2D309-87CD-4843-99B1-DC011410FCA7}" dt="2023-06-01T13:34:15.165" v="50" actId="478"/>
          <ac:spMkLst>
            <pc:docMk/>
            <pc:sldMk cId="3066640810" sldId="2145707422"/>
            <ac:spMk id="3" creationId="{AEC22AC9-29A3-4D62-B04E-8001EC86A55E}"/>
          </ac:spMkLst>
        </pc:spChg>
        <pc:picChg chg="add">
          <ac:chgData name="Butler, David" userId="ca3f2239-906d-4bf6-a5d8-f65b495493ea" providerId="ADAL" clId="{F0E2D309-87CD-4843-99B1-DC011410FCA7}" dt="2023-06-01T13:35:45.262" v="63"/>
          <ac:picMkLst>
            <pc:docMk/>
            <pc:sldMk cId="3066640810" sldId="2145707422"/>
            <ac:picMk id="4" creationId="{37F4CE50-598B-4146-9EA6-5E55D9883C72}"/>
          </ac:picMkLst>
        </pc:picChg>
      </pc:sldChg>
      <pc:sldChg chg="addSp delSp new mod">
        <pc:chgData name="Butler, David" userId="ca3f2239-906d-4bf6-a5d8-f65b495493ea" providerId="ADAL" clId="{F0E2D309-87CD-4843-99B1-DC011410FCA7}" dt="2023-06-01T13:36:01.183" v="65"/>
        <pc:sldMkLst>
          <pc:docMk/>
          <pc:sldMk cId="3596066555" sldId="2145707423"/>
        </pc:sldMkLst>
        <pc:spChg chg="del">
          <ac:chgData name="Butler, David" userId="ca3f2239-906d-4bf6-a5d8-f65b495493ea" providerId="ADAL" clId="{F0E2D309-87CD-4843-99B1-DC011410FCA7}" dt="2023-06-01T13:34:18.304" v="51" actId="478"/>
          <ac:spMkLst>
            <pc:docMk/>
            <pc:sldMk cId="3596066555" sldId="2145707423"/>
            <ac:spMk id="2" creationId="{82E6324F-ABD0-47D3-BD60-A82EA6F6B754}"/>
          </ac:spMkLst>
        </pc:spChg>
        <pc:spChg chg="del">
          <ac:chgData name="Butler, David" userId="ca3f2239-906d-4bf6-a5d8-f65b495493ea" providerId="ADAL" clId="{F0E2D309-87CD-4843-99B1-DC011410FCA7}" dt="2023-06-01T13:34:18.304" v="51" actId="478"/>
          <ac:spMkLst>
            <pc:docMk/>
            <pc:sldMk cId="3596066555" sldId="2145707423"/>
            <ac:spMk id="3" creationId="{4573FDAB-17D2-46E1-8645-A34C4F851E1A}"/>
          </ac:spMkLst>
        </pc:spChg>
        <pc:picChg chg="add">
          <ac:chgData name="Butler, David" userId="ca3f2239-906d-4bf6-a5d8-f65b495493ea" providerId="ADAL" clId="{F0E2D309-87CD-4843-99B1-DC011410FCA7}" dt="2023-06-01T13:36:01.183" v="65"/>
          <ac:picMkLst>
            <pc:docMk/>
            <pc:sldMk cId="3596066555" sldId="2145707423"/>
            <ac:picMk id="4" creationId="{E4173870-CAFB-4C7F-A8F2-0F301850CE4B}"/>
          </ac:picMkLst>
        </pc:picChg>
      </pc:sldChg>
      <pc:sldChg chg="addSp delSp new mod">
        <pc:chgData name="Butler, David" userId="ca3f2239-906d-4bf6-a5d8-f65b495493ea" providerId="ADAL" clId="{F0E2D309-87CD-4843-99B1-DC011410FCA7}" dt="2023-06-01T13:36:18.387" v="67"/>
        <pc:sldMkLst>
          <pc:docMk/>
          <pc:sldMk cId="3247291276" sldId="2145707424"/>
        </pc:sldMkLst>
        <pc:spChg chg="del">
          <ac:chgData name="Butler, David" userId="ca3f2239-906d-4bf6-a5d8-f65b495493ea" providerId="ADAL" clId="{F0E2D309-87CD-4843-99B1-DC011410FCA7}" dt="2023-06-01T13:34:22.197" v="52" actId="478"/>
          <ac:spMkLst>
            <pc:docMk/>
            <pc:sldMk cId="3247291276" sldId="2145707424"/>
            <ac:spMk id="2" creationId="{2CA97C25-3E8B-465A-9B2D-8AF116DEBB7D}"/>
          </ac:spMkLst>
        </pc:spChg>
        <pc:spChg chg="del">
          <ac:chgData name="Butler, David" userId="ca3f2239-906d-4bf6-a5d8-f65b495493ea" providerId="ADAL" clId="{F0E2D309-87CD-4843-99B1-DC011410FCA7}" dt="2023-06-01T13:34:22.197" v="52" actId="478"/>
          <ac:spMkLst>
            <pc:docMk/>
            <pc:sldMk cId="3247291276" sldId="2145707424"/>
            <ac:spMk id="3" creationId="{0D1DA24F-EBC1-4461-A8FF-0901C639F403}"/>
          </ac:spMkLst>
        </pc:spChg>
        <pc:picChg chg="add">
          <ac:chgData name="Butler, David" userId="ca3f2239-906d-4bf6-a5d8-f65b495493ea" providerId="ADAL" clId="{F0E2D309-87CD-4843-99B1-DC011410FCA7}" dt="2023-06-01T13:36:18.387" v="67"/>
          <ac:picMkLst>
            <pc:docMk/>
            <pc:sldMk cId="3247291276" sldId="2145707424"/>
            <ac:picMk id="4" creationId="{00CDC70C-A3FB-4D24-8AAD-6E931EF43BA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03158-7AAC-4C5F-B209-6DC4C92A7E4F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B5433-59B4-4BC2-8696-3AD7D36F7B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544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B5433-59B4-4BC2-8696-3AD7D36F7BD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770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B5433-59B4-4BC2-8696-3AD7D36F7BD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031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B5433-59B4-4BC2-8696-3AD7D36F7BD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824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B5433-59B4-4BC2-8696-3AD7D36F7BD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421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309CC-7D54-4932-9DA9-3CD7DAA95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A7AA3-647A-4239-A084-FF851E603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85895-9A7D-4FBE-BAD5-BDC359A20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C88D8-2F5F-4ABD-9B28-F7DC3E092B55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69ADF-BE30-4B0E-8040-83BC08D1A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6D795-E6B1-4FC6-A22A-7860600D0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C7E4A-BC4F-4D84-B3DB-9ECC417F8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47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789-7AA8-4CFC-9415-16065B39E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3AFD4A-75AB-49D5-BBEA-D15B9E780C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991E8-CE0B-4357-80B4-9DA7D5508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C88D8-2F5F-4ABD-9B28-F7DC3E092B55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48850-1DF5-40BB-A6A0-44273BE0C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C01E4-B6D3-4CBD-A97E-8B76E8E3E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C7E4A-BC4F-4D84-B3DB-9ECC417F8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926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E4235D-1A43-44DA-9FBF-5EDD3EFF71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854EE-4D6D-4A2A-9B76-073355F625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F47B7-E862-4D4C-B4B8-3CFE1628E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C88D8-2F5F-4ABD-9B28-F7DC3E092B55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BD51E-0F90-4542-A583-87954B865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A6D52-3E3A-4810-A530-C4223FFB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C7E4A-BC4F-4D84-B3DB-9ECC417F8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628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32C27-ADB3-4134-8FCC-588B2986D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8C236-4AFA-4912-B942-32A690B2C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42791-4928-4743-9F95-08B54E814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C88D8-2F5F-4ABD-9B28-F7DC3E092B55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122A9-97FC-4BB6-8B1C-0074C61F7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A8499-61F4-4D4D-B203-817CFA5E5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C7E4A-BC4F-4D84-B3DB-9ECC417F8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761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62928-A946-4B11-96CC-C70390AE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FEFA9-6F1D-4AB9-A686-E6D89CE93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9F012-E785-4704-90B9-7203558F9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C88D8-2F5F-4ABD-9B28-F7DC3E092B55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4BD4E-52D7-4BE2-9853-68C78E217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F2504-B71E-4EF8-969F-539B3B855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C7E4A-BC4F-4D84-B3DB-9ECC417F8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011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FD149-D787-423E-AC5B-571D592B6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7C44C-B3C7-45C6-8D8E-F782FBAE5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495BE-E2F2-4727-B18A-69831E5B2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402D32-8F55-4858-A171-36C62A1A5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C88D8-2F5F-4ABD-9B28-F7DC3E092B55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EA83E-F13D-4FF6-BECC-937B58756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EA049-A479-476E-8AC5-871933063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C7E4A-BC4F-4D84-B3DB-9ECC417F8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14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7AD89-07C5-4273-AB1B-49E7EC29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5AA25-9751-4CA9-ABF0-9118B24CF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CCF51-DB15-442A-8009-AFE126CB4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7AAE95-16F6-47DA-835C-3AEF97D568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77AE38-8D95-4A1B-BE9B-7FCAC3E6FF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BC06CC-9A74-4579-AEE6-0C96CAF8B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C88D8-2F5F-4ABD-9B28-F7DC3E092B55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B1431C-D904-44CB-B44B-8AB9AD92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F37319-1479-441F-BD12-37F603DE4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C7E4A-BC4F-4D84-B3DB-9ECC417F8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383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1B6D-8AEB-497A-87FB-94E8F254E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A19B90-DACA-451C-AFE5-9F045BB7F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C88D8-2F5F-4ABD-9B28-F7DC3E092B55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643E0-E821-473C-9576-90E0812B7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8916F2-B1FC-4EAE-8A02-656BDD2C6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C7E4A-BC4F-4D84-B3DB-9ECC417F8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813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A90B17-B367-4597-BD2F-7E8B0E55E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C88D8-2F5F-4ABD-9B28-F7DC3E092B55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382960-916F-42CE-AB0A-C4DDFE7E7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33C8E-B4CC-4887-A128-FC5637B73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C7E4A-BC4F-4D84-B3DB-9ECC417F8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163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A504C-9A8A-4D3F-B982-1A0A62592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E16E8-0525-4A11-A66C-545AB3B70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A3F6A-B49F-4D00-AC19-389E74C4C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B42D9-A822-4322-9CF7-C33199172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C88D8-2F5F-4ABD-9B28-F7DC3E092B55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7BD7AC-B76A-4D81-A530-6271ABA71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CBE63E-B030-4A75-BF97-32BED5C1F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C7E4A-BC4F-4D84-B3DB-9ECC417F8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926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25C6D-8740-4D63-A90F-102A3002F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A7426A-D04F-4FCE-A36A-C1383F069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056C4-8B68-4785-B0D0-D04775BD6C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BDF026-2230-4F11-8D8D-75C1B340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C88D8-2F5F-4ABD-9B28-F7DC3E092B55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F28CA-D048-4F4D-A573-CD4A62AD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34056-1345-47F3-AEFA-D987ADDB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C7E4A-BC4F-4D84-B3DB-9ECC417F8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309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2819C7-BF53-4604-908C-8B5520E0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DD8EA-3E20-48D6-934B-7B807F4B4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F2C68-DFAA-4E92-B3F9-60BD58AE9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C88D8-2F5F-4ABD-9B28-F7DC3E092B55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C89D5-C526-44AE-A7E4-4D1132690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04FAE-F48D-4B77-8998-2F40FC5973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C7E4A-BC4F-4D84-B3DB-9ECC417F843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MSIPCMContentMarking" descr="{&quot;HashCode&quot;:2027334168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F674C2F2-96EA-4D3B-A89F-EDCE41AAD048}"/>
              </a:ext>
            </a:extLst>
          </p:cNvPr>
          <p:cNvSpPr txBox="1"/>
          <p:nvPr userDrawn="1"/>
        </p:nvSpPr>
        <p:spPr>
          <a:xfrm>
            <a:off x="0" y="0"/>
            <a:ext cx="1349761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Classified as Internal</a:t>
            </a:r>
          </a:p>
        </p:txBody>
      </p:sp>
    </p:spTree>
    <p:extLst>
      <p:ext uri="{BB962C8B-B14F-4D97-AF65-F5344CB8AC3E}">
        <p14:creationId xmlns:p14="http://schemas.microsoft.com/office/powerpoint/2010/main" val="217226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screenshot, plant&#10;&#10;Description automatically generated">
            <a:extLst>
              <a:ext uri="{FF2B5EF4-FFF2-40B4-BE49-F238E27FC236}">
                <a16:creationId xmlns:a16="http://schemas.microsoft.com/office/drawing/2014/main" id="{1ADC5ED6-AD84-434F-B935-5CA5212EB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40" y="0"/>
            <a:ext cx="12354839" cy="685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32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7C4B00-B224-4C65-A91D-7AAB25577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59"/>
            <a:ext cx="12192000" cy="68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19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6C5AF1-9CF3-4D5D-9CAC-275B0D436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59"/>
            <a:ext cx="12192000" cy="68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50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60ADE9-4E7B-48F6-99D3-72ABE376C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59"/>
            <a:ext cx="12192000" cy="68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95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F4CE50-598B-4146-9EA6-5E55D9883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59"/>
            <a:ext cx="12192000" cy="68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40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173870-CAFB-4C7F-A8F2-0F301850C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59"/>
            <a:ext cx="12192000" cy="68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66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DC70C-A3FB-4D24-8AAD-6E931EF43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59"/>
            <a:ext cx="12192000" cy="68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91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, screenshot&#10;&#10;Description automatically generated">
            <a:extLst>
              <a:ext uri="{FF2B5EF4-FFF2-40B4-BE49-F238E27FC236}">
                <a16:creationId xmlns:a16="http://schemas.microsoft.com/office/drawing/2014/main" id="{3E5E6CBB-143E-F5C7-6A13-EFE8D3ADF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2"/>
            <a:ext cx="12192000" cy="684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06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indmill, sky, screenshot&#10;&#10;Description automatically generated">
            <a:extLst>
              <a:ext uri="{FF2B5EF4-FFF2-40B4-BE49-F238E27FC236}">
                <a16:creationId xmlns:a16="http://schemas.microsoft.com/office/drawing/2014/main" id="{C7E5BB12-C570-71A3-C451-237F9EBA8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" y="-3088"/>
            <a:ext cx="12186516" cy="686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57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kingdom&#10;&#10;Description automatically generated with low confidence">
            <a:extLst>
              <a:ext uri="{FF2B5EF4-FFF2-40B4-BE49-F238E27FC236}">
                <a16:creationId xmlns:a16="http://schemas.microsoft.com/office/drawing/2014/main" id="{25FB1A2A-8F3B-4FD7-3B3F-B5847A09F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"/>
            <a:ext cx="12192000" cy="68572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1F4734-5398-41D7-D248-8D9A5F90458B}"/>
              </a:ext>
            </a:extLst>
          </p:cNvPr>
          <p:cNvSpPr/>
          <p:nvPr/>
        </p:nvSpPr>
        <p:spPr>
          <a:xfrm>
            <a:off x="320634" y="6234544"/>
            <a:ext cx="427511" cy="296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87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Description automatically generated with medium confidence">
            <a:extLst>
              <a:ext uri="{FF2B5EF4-FFF2-40B4-BE49-F238E27FC236}">
                <a16:creationId xmlns:a16="http://schemas.microsoft.com/office/drawing/2014/main" id="{27709810-F776-3898-1D93-877A64A6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" y="0"/>
            <a:ext cx="12467338" cy="701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47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united kingdom with different colored areas&#10;&#10;Description automatically generated with low confidence">
            <a:extLst>
              <a:ext uri="{FF2B5EF4-FFF2-40B4-BE49-F238E27FC236}">
                <a16:creationId xmlns:a16="http://schemas.microsoft.com/office/drawing/2014/main" id="{B4245373-C07E-3E5C-0714-05421707FD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326495-8F69-863F-8FC4-2CD57BE112D8}"/>
              </a:ext>
            </a:extLst>
          </p:cNvPr>
          <p:cNvSpPr/>
          <p:nvPr/>
        </p:nvSpPr>
        <p:spPr>
          <a:xfrm>
            <a:off x="320634" y="6198919"/>
            <a:ext cx="427511" cy="296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EB7D97-B633-5BF4-833C-2AD301F962BD}"/>
              </a:ext>
            </a:extLst>
          </p:cNvPr>
          <p:cNvSpPr/>
          <p:nvPr/>
        </p:nvSpPr>
        <p:spPr>
          <a:xfrm>
            <a:off x="8894618" y="6198919"/>
            <a:ext cx="3004457" cy="296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1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graphic design, graphics&#10;&#10;Description automatically generated">
            <a:extLst>
              <a:ext uri="{FF2B5EF4-FFF2-40B4-BE49-F238E27FC236}">
                <a16:creationId xmlns:a16="http://schemas.microsoft.com/office/drawing/2014/main" id="{78659C32-9067-6FB5-40F0-E70D010DC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59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ont, screenshot&#10;&#10;Description automatically generated">
            <a:extLst>
              <a:ext uri="{FF2B5EF4-FFF2-40B4-BE49-F238E27FC236}">
                <a16:creationId xmlns:a16="http://schemas.microsoft.com/office/drawing/2014/main" id="{8EC01E15-893A-BDBD-C921-55459222C0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9B020C-95DD-23AF-9D0F-19C8A89845DF}"/>
              </a:ext>
            </a:extLst>
          </p:cNvPr>
          <p:cNvSpPr/>
          <p:nvPr/>
        </p:nvSpPr>
        <p:spPr>
          <a:xfrm>
            <a:off x="320634" y="6198919"/>
            <a:ext cx="427511" cy="296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277ADB-1DA0-B8B4-EC62-C131821D18AC}"/>
              </a:ext>
            </a:extLst>
          </p:cNvPr>
          <p:cNvSpPr/>
          <p:nvPr/>
        </p:nvSpPr>
        <p:spPr>
          <a:xfrm>
            <a:off x="8894618" y="6198919"/>
            <a:ext cx="3004457" cy="296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47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5E832C-A4BB-223B-E9F7-632483612DA8}"/>
              </a:ext>
            </a:extLst>
          </p:cNvPr>
          <p:cNvSpPr/>
          <p:nvPr/>
        </p:nvSpPr>
        <p:spPr>
          <a:xfrm>
            <a:off x="320634" y="6270171"/>
            <a:ext cx="427511" cy="320634"/>
          </a:xfrm>
          <a:prstGeom prst="rect">
            <a:avLst/>
          </a:prstGeom>
          <a:solidFill>
            <a:srgbClr val="1A2644"/>
          </a:solidFill>
          <a:ln>
            <a:solidFill>
              <a:srgbClr val="172C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4" name="Picture 3" descr="A picture containing text, screenshot, graphic design, design&#10;&#10;Description automatically generated">
            <a:extLst>
              <a:ext uri="{FF2B5EF4-FFF2-40B4-BE49-F238E27FC236}">
                <a16:creationId xmlns:a16="http://schemas.microsoft.com/office/drawing/2014/main" id="{6BB24B20-3825-6BD0-CCBE-8667C0047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528" y="-91554"/>
            <a:ext cx="12364528" cy="694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41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font, plot&#10;&#10;Description automatically generated">
            <a:extLst>
              <a:ext uri="{FF2B5EF4-FFF2-40B4-BE49-F238E27FC236}">
                <a16:creationId xmlns:a16="http://schemas.microsoft.com/office/drawing/2014/main" id="{A7EAA1E3-C413-24C5-7979-24C41C91B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09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26C832-48F3-44FD-B67E-87800A9EE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56"/>
            <a:ext cx="12192000" cy="683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42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B385B22-950E-4BCA-ACAF-FD5B8B60C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00" y="0"/>
            <a:ext cx="969107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036445-EE4D-49F3-B83B-C112A3B20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81" y="4732180"/>
            <a:ext cx="1398453" cy="5226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42638C-D4DC-425A-9D20-8917FFFA0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06" y="5547320"/>
            <a:ext cx="1332128" cy="5226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70AB4F-DAD5-48A1-87B1-DF30CBFDD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42" y="3685967"/>
            <a:ext cx="1282733" cy="7537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B33D28-4080-4ADB-B0A1-B9441007A3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001" y="681037"/>
            <a:ext cx="1712420" cy="380538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4D3E4BC-5637-4972-9271-C61615B663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95" y="2743340"/>
            <a:ext cx="1161943" cy="729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D0D317-FAD5-4CBD-81C3-3C09BBA558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831" y="1225055"/>
            <a:ext cx="1384759" cy="589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18C836-FCDB-4F8D-96A8-7B3D30229C8E}"/>
              </a:ext>
            </a:extLst>
          </p:cNvPr>
          <p:cNvSpPr txBox="1"/>
          <p:nvPr/>
        </p:nvSpPr>
        <p:spPr>
          <a:xfrm>
            <a:off x="2692866" y="265381"/>
            <a:ext cx="596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Existing AD Plants and QUB/CASE boundaries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F84A5E4-9378-8384-D01C-CF5BA511A3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0583" r="20915" b="32069"/>
          <a:stretch/>
        </p:blipFill>
        <p:spPr>
          <a:xfrm>
            <a:off x="606842" y="1978340"/>
            <a:ext cx="1444647" cy="5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12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3ED1D0-BDF5-4E70-90AE-D0C2F6ED5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56"/>
            <a:ext cx="12192000" cy="683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83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6D796E-CB35-47B4-8CDE-4124A0964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56"/>
            <a:ext cx="12192000" cy="683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17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12</Words>
  <Application>Microsoft Office PowerPoint</Application>
  <PresentationFormat>Widescreen</PresentationFormat>
  <Paragraphs>5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Butler, David</dc:creator>
  <cp:lastModifiedBy>Butler, David</cp:lastModifiedBy>
  <cp:revision>29</cp:revision>
  <dcterms:created xsi:type="dcterms:W3CDTF">2023-01-27T14:02:35Z</dcterms:created>
  <dcterms:modified xsi:type="dcterms:W3CDTF">2023-06-01T13:36:24Z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b73dd0b-afe1-4a46-943f-1bdb914b8a49_Enabled">
    <vt:lpwstr>true</vt:lpwstr>
  </property>
  <property fmtid="{D5CDD505-2E9C-101B-9397-08002B2CF9AE}" pid="3" name="MSIP_Label_2b73dd0b-afe1-4a46-943f-1bdb914b8a49_SetDate">
    <vt:lpwstr>2023-01-27T14:05:25Z</vt:lpwstr>
  </property>
  <property fmtid="{D5CDD505-2E9C-101B-9397-08002B2CF9AE}" pid="4" name="MSIP_Label_2b73dd0b-afe1-4a46-943f-1bdb914b8a49_Method">
    <vt:lpwstr>Standard</vt:lpwstr>
  </property>
  <property fmtid="{D5CDD505-2E9C-101B-9397-08002B2CF9AE}" pid="5" name="MSIP_Label_2b73dd0b-afe1-4a46-943f-1bdb914b8a49_Name">
    <vt:lpwstr>Internal</vt:lpwstr>
  </property>
  <property fmtid="{D5CDD505-2E9C-101B-9397-08002B2CF9AE}" pid="6" name="MSIP_Label_2b73dd0b-afe1-4a46-943f-1bdb914b8a49_SiteId">
    <vt:lpwstr>b9563cbc-9874-41ab-b448-7e0f61aff3eb</vt:lpwstr>
  </property>
  <property fmtid="{D5CDD505-2E9C-101B-9397-08002B2CF9AE}" pid="7" name="MSIP_Label_2b73dd0b-afe1-4a46-943f-1bdb914b8a49_ActionId">
    <vt:lpwstr>6617a05c-a6df-4bb2-827d-000047f7262c</vt:lpwstr>
  </property>
  <property fmtid="{D5CDD505-2E9C-101B-9397-08002B2CF9AE}" pid="8" name="MSIP_Label_2b73dd0b-afe1-4a46-943f-1bdb914b8a49_ContentBits">
    <vt:lpwstr>1</vt:lpwstr>
  </property>
</Properties>
</file>