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7" r:id="rId3"/>
  </p:sldMasterIdLst>
  <p:notesMasterIdLst>
    <p:notesMasterId r:id="rId9"/>
  </p:notesMasterIdLst>
  <p:sldIdLst>
    <p:sldId id="264" r:id="rId4"/>
    <p:sldId id="265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409" y="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A0DD9-7DB3-4C45-B325-2D7D41236940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CB464-DD10-4F3A-8C74-623D7F5C68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207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Scotland Flow Country:  the UK’s biggest land Carbon reserve &amp; a unique wildlife reserve – the jewel in the crown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11A2B-2005-4642-BA01-E3F20F7467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635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82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7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40001" y="1440000"/>
            <a:ext cx="8080375" cy="4680000"/>
          </a:xfrm>
        </p:spPr>
        <p:txBody>
          <a:bodyPr anchor="ctr"/>
          <a:lstStyle>
            <a:lvl1pPr>
              <a:defRPr>
                <a:solidFill>
                  <a:srgbClr val="4C9BDB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 descr="GCProject-white-CMJ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741456" cy="746125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746125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856108" y="119640"/>
            <a:ext cx="7287891" cy="506849"/>
          </a:xfrm>
        </p:spPr>
        <p:txBody>
          <a:bodyPr>
            <a:normAutofit/>
          </a:bodyPr>
          <a:lstStyle>
            <a:lvl1pPr algn="l">
              <a:defRPr sz="1800" b="0">
                <a:solidFill>
                  <a:srgbClr val="4C9BDB"/>
                </a:solidFill>
                <a:latin typeface="Calibri"/>
                <a:cs typeface="Calibri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692" y="823853"/>
            <a:ext cx="8958385" cy="684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7692" y="5692794"/>
            <a:ext cx="8958385" cy="1077321"/>
          </a:xfrm>
        </p:spPr>
        <p:txBody>
          <a:bodyPr anchor="b" anchorCtr="0">
            <a:normAutofit/>
          </a:bodyPr>
          <a:lstStyle>
            <a:lvl1pPr marL="0" indent="0" algn="ctr">
              <a:buNone/>
              <a:defRPr sz="1050" b="0">
                <a:solidFill>
                  <a:srgbClr val="4C9BDB"/>
                </a:solidFill>
                <a:latin typeface="Calibri"/>
                <a:cs typeface="Calibri"/>
              </a:defRPr>
            </a:lvl1pPr>
            <a:lvl3pPr marL="685800" indent="0">
              <a:buNone/>
              <a:defRPr/>
            </a:lvl3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1144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670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473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42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639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421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137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7751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790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56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446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143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4374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74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3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617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93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5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71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70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67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1308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1962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4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13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5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80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4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1F55A-1563-46EB-B578-DB7E457C748B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2E229-9F3D-433D-BD2D-30BE0D0DE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830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50CDF-B721-BA41-91C7-4268EAE45939}" type="datetimeFigureOut">
              <a:t>6/19/2019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A5EEA-1E75-DF4F-9E90-99C953857006}" type="slidenum"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35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06470-0132-46F7-A795-3DCDB8FF9301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87D9E-84BD-40E5-9548-AADC8DB3A8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62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google.co.uk/url?sa=i&amp;rct=j&amp;q=&amp;esrc=s&amp;frm=1&amp;source=images&amp;cd=&amp;cad=rja&amp;uact=8&amp;ved=0CAcQjRw&amp;url=http://blog.daum.net/_blog/BlogTypeView.do?blogid%3D0F2KD%26articleno%3D12407408%26categoryId%3D792164%26regdt%3D20100225221115&amp;ei=ydsXVYurPMvrUoaohLgO&amp;bvm=bv.89381419,d.d2s&amp;psig=AFQjCNHF6oKmFcsDWBsloK8c6RGpeTFsXw&amp;ust=1427713347852355" TargetMode="Externa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frm=1&amp;source=images&amp;cd=&amp;cad=rja&amp;docid=qcdQYyYPoWV_zM&amp;tbnid=NnfgtdLHy9XO0M:&amp;ved=0CAUQjRw&amp;url=http://shop.manchestergalleries.org/postcards-and-notecards/oxford-road-adolphe-valette.html&amp;ei=puthUbSPFYrN0QXYpoGoBg&amp;bvm=bv.44770516,d.d2k&amp;psig=AFQjCNHWu5T9qIYiYyyFpqC3R7E171J19g&amp;ust=136545816581045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0" y="2057693"/>
            <a:ext cx="9144000" cy="4045657"/>
          </a:xfrm>
          <a:prstGeom prst="rect">
            <a:avLst/>
          </a:prstGeom>
          <a:solidFill>
            <a:srgbClr val="1599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1060644" y="2776629"/>
            <a:ext cx="674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Welcome to Care Peat</a:t>
            </a:r>
            <a:endParaRPr kumimoji="0" lang="nl-NL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102980" y="3606000"/>
            <a:ext cx="67472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8C222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Manchester Start-up Conference June 2019          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98C222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2" name="Afbeelding 1" descr="logobalk_p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3578"/>
            <a:ext cx="9144000" cy="685731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1928679"/>
            <a:ext cx="9144000" cy="129014"/>
          </a:xfrm>
          <a:prstGeom prst="rect">
            <a:avLst/>
          </a:prstGeom>
          <a:solidFill>
            <a:srgbClr val="98C2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905" y="281370"/>
            <a:ext cx="3164744" cy="137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647" y="337896"/>
            <a:ext cx="7886700" cy="99417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Manchester Metropolitan University (MMU)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452" y="1299603"/>
            <a:ext cx="2777951" cy="209150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Large University</a:t>
            </a:r>
          </a:p>
          <a:p>
            <a:r>
              <a:rPr lang="en-GB" dirty="0">
                <a:solidFill>
                  <a:schemeClr val="bg1"/>
                </a:solidFill>
              </a:rPr>
              <a:t>N</a:t>
            </a:r>
            <a:r>
              <a:rPr lang="en-GB" dirty="0" smtClean="0">
                <a:solidFill>
                  <a:schemeClr val="bg1"/>
                </a:solidFill>
              </a:rPr>
              <a:t>ear peatlands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Industrial centre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Historical legacy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Damaged peatlands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4030" t="35327" r="22482" b="9552"/>
          <a:stretch/>
        </p:blipFill>
        <p:spPr>
          <a:xfrm>
            <a:off x="6186628" y="2037688"/>
            <a:ext cx="2739665" cy="36149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85278" y="5672794"/>
            <a:ext cx="15300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GB" sz="1350" dirty="0">
                <a:solidFill>
                  <a:schemeClr val="bg1"/>
                </a:solidFill>
                <a:latin typeface="Calibri" panose="020F0502020204030204"/>
              </a:rPr>
              <a:t>Peat and Peaty soils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316" y="3600103"/>
            <a:ext cx="3101677" cy="227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shop.manchestergalleries.org/media/catalog/product/cache/1/image/9df78eab33525d08d6e5fb8d27136e95/m/a/MAG5027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4695" t="2831" r="14805" b="2368"/>
          <a:stretch/>
        </p:blipFill>
        <p:spPr bwMode="auto">
          <a:xfrm>
            <a:off x="633647" y="3600102"/>
            <a:ext cx="1690352" cy="2272984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7658551" y="4081253"/>
            <a:ext cx="183524" cy="195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GB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2" descr="http://www.allpaintings.org/d/17713-1/Ford+Madox+Brown+-+Work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46" y="1425343"/>
            <a:ext cx="2706193" cy="184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lanket bog of the Flow Country, Forsinard -® RSP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06" y="1042594"/>
            <a:ext cx="7502546" cy="502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5326" y="280674"/>
            <a:ext cx="6841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Lowland blanket bog - Scotland Flow Country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8317" t="23724" r="22482" b="9551"/>
          <a:stretch/>
        </p:blipFill>
        <p:spPr>
          <a:xfrm>
            <a:off x="8010077" y="147086"/>
            <a:ext cx="926648" cy="11905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386550" y="299549"/>
            <a:ext cx="341194" cy="300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4329" y="6369293"/>
            <a:ext cx="4462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Flow Country (Eleanor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Bentall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rspb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-images)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486871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UK’s biggest land Carbon reserve &amp; a unique wildlife reserve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2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DCIM\100CANON\IMG_35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14" t="13616" r="576"/>
          <a:stretch/>
        </p:blipFill>
        <p:spPr bwMode="auto">
          <a:xfrm>
            <a:off x="4740127" y="304717"/>
            <a:ext cx="4066249" cy="307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mechanised peat cutting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4" descr="Image result for mechanised peat cutting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2877" y="2926183"/>
            <a:ext cx="244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Lindow Moss</a:t>
            </a:r>
          </a:p>
        </p:txBody>
      </p:sp>
      <p:pic>
        <p:nvPicPr>
          <p:cNvPr id="12" name="Picture 2" descr="H:\DCIM\100CANON\IMG_2041.JPG"/>
          <p:cNvPicPr>
            <a:picLocks noChangeAspect="1" noChangeArrowheads="1"/>
          </p:cNvPicPr>
          <p:nvPr/>
        </p:nvPicPr>
        <p:blipFill rotWithShape="1">
          <a:blip r:embed="rId4" cstate="print"/>
          <a:srcRect t="26568" r="26270"/>
          <a:stretch/>
        </p:blipFill>
        <p:spPr bwMode="auto">
          <a:xfrm>
            <a:off x="4740128" y="3567880"/>
            <a:ext cx="4066248" cy="303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55698" y="6144558"/>
            <a:ext cx="196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Bolton Fell Moss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5" y="3638813"/>
            <a:ext cx="4228393" cy="29265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7611" y="267393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Damaged lowland bogs in the North West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…cut for Horticulture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125" y="6183086"/>
            <a:ext cx="263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Manchester 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Mosslands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78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99083"/>
            <a:ext cx="8686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Restoration</a:t>
            </a:r>
            <a:r>
              <a:rPr kumimoji="0" lang="en-GB" sz="3600" b="0" i="0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damaged peatlands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we go from this ………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F:\DCIM\104_PANA\P104066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2" r="27507"/>
          <a:stretch>
            <a:fillRect/>
          </a:stretch>
        </p:blipFill>
        <p:spPr bwMode="auto">
          <a:xfrm>
            <a:off x="244520" y="1861818"/>
            <a:ext cx="4267660" cy="306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51" y="3468427"/>
            <a:ext cx="4080681" cy="30605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72755" y="2298819"/>
            <a:ext cx="2803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</a:rPr>
              <a:t>…. to this…?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4154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109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1_Office Theme</vt:lpstr>
      <vt:lpstr>Office-thema</vt:lpstr>
      <vt:lpstr>Office Theme</vt:lpstr>
      <vt:lpstr>PowerPoint Presentation</vt:lpstr>
      <vt:lpstr>Manchester Metropolitan University (MMU)</vt:lpstr>
      <vt:lpstr>PowerPoint Presentation</vt:lpstr>
      <vt:lpstr>PowerPoint Presentation</vt:lpstr>
      <vt:lpstr>PowerPoint Presentation</vt:lpstr>
    </vt:vector>
  </TitlesOfParts>
  <Company>MMU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Caporn</dc:creator>
  <cp:lastModifiedBy>Simon Caporn</cp:lastModifiedBy>
  <cp:revision>5</cp:revision>
  <dcterms:created xsi:type="dcterms:W3CDTF">2019-06-11T22:19:08Z</dcterms:created>
  <dcterms:modified xsi:type="dcterms:W3CDTF">2019-06-19T10:32:15Z</dcterms:modified>
</cp:coreProperties>
</file>