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378" r:id="rId2"/>
    <p:sldId id="350" r:id="rId3"/>
    <p:sldId id="351" r:id="rId4"/>
    <p:sldId id="381" r:id="rId5"/>
    <p:sldId id="382" r:id="rId6"/>
    <p:sldId id="263" r:id="rId7"/>
    <p:sldId id="400" r:id="rId8"/>
    <p:sldId id="272" r:id="rId9"/>
    <p:sldId id="289" r:id="rId10"/>
    <p:sldId id="401" r:id="rId11"/>
    <p:sldId id="402" r:id="rId12"/>
    <p:sldId id="404" r:id="rId13"/>
    <p:sldId id="396" r:id="rId14"/>
    <p:sldId id="388" r:id="rId15"/>
    <p:sldId id="279" r:id="rId16"/>
  </p:sldIdLst>
  <p:sldSz cx="9144000" cy="6858000" type="screen4x3"/>
  <p:notesSz cx="6865938" cy="95408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WT" initials="Y" lastIdx="2" clrIdx="0">
    <p:extLst>
      <p:ext uri="{19B8F6BF-5375-455C-9EA6-DF929625EA0E}">
        <p15:presenceInfo xmlns:p15="http://schemas.microsoft.com/office/powerpoint/2012/main" userId="YW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9200"/>
    <a:srgbClr val="333333"/>
    <a:srgbClr val="007A4D"/>
    <a:srgbClr val="93A1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4E35411-5BD1-46E6-8BD5-A22F96E596BB}" v="17" dt="2019-06-11T15:43:44.67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94434" autoAdjust="0"/>
  </p:normalViewPr>
  <p:slideViewPr>
    <p:cSldViewPr snapToGrid="0" showGuides="1">
      <p:cViewPr varScale="1">
        <p:scale>
          <a:sx n="70" d="100"/>
          <a:sy n="70" d="100"/>
        </p:scale>
        <p:origin x="190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13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llian Hoy" userId="3ce399fa-7b33-41f7-a2ed-c43530647d23" providerId="ADAL" clId="{2EDE4903-E465-457A-8271-9A076C4ADB2E}"/>
    <pc:docChg chg="undo redo custSel addSld delSld modSld sldOrd modNotesMaster">
      <pc:chgData name="Jillian Hoy" userId="3ce399fa-7b33-41f7-a2ed-c43530647d23" providerId="ADAL" clId="{2EDE4903-E465-457A-8271-9A076C4ADB2E}" dt="2019-06-11T15:44:40.410" v="296" actId="20577"/>
      <pc:docMkLst>
        <pc:docMk/>
      </pc:docMkLst>
      <pc:sldChg chg="modSp">
        <pc:chgData name="Jillian Hoy" userId="3ce399fa-7b33-41f7-a2ed-c43530647d23" providerId="ADAL" clId="{2EDE4903-E465-457A-8271-9A076C4ADB2E}" dt="2019-06-11T15:24:24.176" v="262" actId="1076"/>
        <pc:sldMkLst>
          <pc:docMk/>
          <pc:sldMk cId="2840736521" sldId="263"/>
        </pc:sldMkLst>
        <pc:spChg chg="mod">
          <ac:chgData name="Jillian Hoy" userId="3ce399fa-7b33-41f7-a2ed-c43530647d23" providerId="ADAL" clId="{2EDE4903-E465-457A-8271-9A076C4ADB2E}" dt="2019-06-11T15:24:24.176" v="262" actId="1076"/>
          <ac:spMkLst>
            <pc:docMk/>
            <pc:sldMk cId="2840736521" sldId="263"/>
            <ac:spMk id="3" creationId="{00000000-0000-0000-0000-000000000000}"/>
          </ac:spMkLst>
        </pc:spChg>
      </pc:sldChg>
      <pc:sldChg chg="modSp">
        <pc:chgData name="Jillian Hoy" userId="3ce399fa-7b33-41f7-a2ed-c43530647d23" providerId="ADAL" clId="{2EDE4903-E465-457A-8271-9A076C4ADB2E}" dt="2019-06-11T14:35:39.207" v="222" actId="14100"/>
        <pc:sldMkLst>
          <pc:docMk/>
          <pc:sldMk cId="3208982507" sldId="272"/>
        </pc:sldMkLst>
        <pc:spChg chg="mod">
          <ac:chgData name="Jillian Hoy" userId="3ce399fa-7b33-41f7-a2ed-c43530647d23" providerId="ADAL" clId="{2EDE4903-E465-457A-8271-9A076C4ADB2E}" dt="2019-06-11T14:35:39.207" v="222" actId="14100"/>
          <ac:spMkLst>
            <pc:docMk/>
            <pc:sldMk cId="3208982507" sldId="272"/>
            <ac:spMk id="3" creationId="{00000000-0000-0000-0000-000000000000}"/>
          </ac:spMkLst>
        </pc:spChg>
      </pc:sldChg>
      <pc:sldChg chg="del">
        <pc:chgData name="Jillian Hoy" userId="3ce399fa-7b33-41f7-a2ed-c43530647d23" providerId="ADAL" clId="{2EDE4903-E465-457A-8271-9A076C4ADB2E}" dt="2019-06-11T14:14:15.517" v="194" actId="2696"/>
        <pc:sldMkLst>
          <pc:docMk/>
          <pc:sldMk cId="1524886561" sldId="273"/>
        </pc:sldMkLst>
      </pc:sldChg>
      <pc:sldChg chg="del">
        <pc:chgData name="Jillian Hoy" userId="3ce399fa-7b33-41f7-a2ed-c43530647d23" providerId="ADAL" clId="{2EDE4903-E465-457A-8271-9A076C4ADB2E}" dt="2019-06-11T14:15:37.111" v="199" actId="2696"/>
        <pc:sldMkLst>
          <pc:docMk/>
          <pc:sldMk cId="337529750" sldId="276"/>
        </pc:sldMkLst>
      </pc:sldChg>
      <pc:sldChg chg="modSp add del ord">
        <pc:chgData name="Jillian Hoy" userId="3ce399fa-7b33-41f7-a2ed-c43530647d23" providerId="ADAL" clId="{2EDE4903-E465-457A-8271-9A076C4ADB2E}" dt="2019-06-11T14:38:15.779" v="228" actId="2696"/>
        <pc:sldMkLst>
          <pc:docMk/>
          <pc:sldMk cId="768266209" sldId="289"/>
        </pc:sldMkLst>
        <pc:spChg chg="mod">
          <ac:chgData name="Jillian Hoy" userId="3ce399fa-7b33-41f7-a2ed-c43530647d23" providerId="ADAL" clId="{2EDE4903-E465-457A-8271-9A076C4ADB2E}" dt="2019-06-11T14:35:02.335" v="213" actId="20577"/>
          <ac:spMkLst>
            <pc:docMk/>
            <pc:sldMk cId="768266209" sldId="289"/>
            <ac:spMk id="2" creationId="{00000000-0000-0000-0000-000000000000}"/>
          </ac:spMkLst>
        </pc:spChg>
      </pc:sldChg>
      <pc:sldChg chg="modSp add ord">
        <pc:chgData name="Jillian Hoy" userId="3ce399fa-7b33-41f7-a2ed-c43530647d23" providerId="ADAL" clId="{2EDE4903-E465-457A-8271-9A076C4ADB2E}" dt="2019-06-11T14:46:10.775" v="247" actId="113"/>
        <pc:sldMkLst>
          <pc:docMk/>
          <pc:sldMk cId="934814898" sldId="289"/>
        </pc:sldMkLst>
        <pc:spChg chg="mod">
          <ac:chgData name="Jillian Hoy" userId="3ce399fa-7b33-41f7-a2ed-c43530647d23" providerId="ADAL" clId="{2EDE4903-E465-457A-8271-9A076C4ADB2E}" dt="2019-06-11T14:46:10.775" v="247" actId="113"/>
          <ac:spMkLst>
            <pc:docMk/>
            <pc:sldMk cId="934814898" sldId="289"/>
            <ac:spMk id="3" creationId="{00000000-0000-0000-0000-000000000000}"/>
          </ac:spMkLst>
        </pc:spChg>
      </pc:sldChg>
      <pc:sldChg chg="del">
        <pc:chgData name="Jillian Hoy" userId="3ce399fa-7b33-41f7-a2ed-c43530647d23" providerId="ADAL" clId="{2EDE4903-E465-457A-8271-9A076C4ADB2E}" dt="2019-06-11T14:11:57.050" v="182" actId="2696"/>
        <pc:sldMkLst>
          <pc:docMk/>
          <pc:sldMk cId="3488677089" sldId="290"/>
        </pc:sldMkLst>
      </pc:sldChg>
      <pc:sldChg chg="del">
        <pc:chgData name="Jillian Hoy" userId="3ce399fa-7b33-41f7-a2ed-c43530647d23" providerId="ADAL" clId="{2EDE4903-E465-457A-8271-9A076C4ADB2E}" dt="2019-06-11T14:12:05.338" v="185" actId="2696"/>
        <pc:sldMkLst>
          <pc:docMk/>
          <pc:sldMk cId="3671090712" sldId="292"/>
        </pc:sldMkLst>
      </pc:sldChg>
      <pc:sldChg chg="del">
        <pc:chgData name="Jillian Hoy" userId="3ce399fa-7b33-41f7-a2ed-c43530647d23" providerId="ADAL" clId="{2EDE4903-E465-457A-8271-9A076C4ADB2E}" dt="2019-06-11T14:12:02.887" v="184" actId="2696"/>
        <pc:sldMkLst>
          <pc:docMk/>
          <pc:sldMk cId="922168182" sldId="293"/>
        </pc:sldMkLst>
      </pc:sldChg>
      <pc:sldChg chg="del">
        <pc:chgData name="Jillian Hoy" userId="3ce399fa-7b33-41f7-a2ed-c43530647d23" providerId="ADAL" clId="{2EDE4903-E465-457A-8271-9A076C4ADB2E}" dt="2019-06-11T14:15:52.987" v="207" actId="2696"/>
        <pc:sldMkLst>
          <pc:docMk/>
          <pc:sldMk cId="1931337062" sldId="320"/>
        </pc:sldMkLst>
      </pc:sldChg>
      <pc:sldChg chg="del">
        <pc:chgData name="Jillian Hoy" userId="3ce399fa-7b33-41f7-a2ed-c43530647d23" providerId="ADAL" clId="{2EDE4903-E465-457A-8271-9A076C4ADB2E}" dt="2019-06-11T14:15:52.986" v="206" actId="2696"/>
        <pc:sldMkLst>
          <pc:docMk/>
          <pc:sldMk cId="4124380193" sldId="333"/>
        </pc:sldMkLst>
      </pc:sldChg>
      <pc:sldChg chg="del">
        <pc:chgData name="Jillian Hoy" userId="3ce399fa-7b33-41f7-a2ed-c43530647d23" providerId="ADAL" clId="{2EDE4903-E465-457A-8271-9A076C4ADB2E}" dt="2019-06-11T14:15:52.984" v="205" actId="2696"/>
        <pc:sldMkLst>
          <pc:docMk/>
          <pc:sldMk cId="3836966925" sldId="334"/>
        </pc:sldMkLst>
      </pc:sldChg>
      <pc:sldChg chg="del">
        <pc:chgData name="Jillian Hoy" userId="3ce399fa-7b33-41f7-a2ed-c43530647d23" providerId="ADAL" clId="{2EDE4903-E465-457A-8271-9A076C4ADB2E}" dt="2019-06-11T14:15:52.983" v="204" actId="2696"/>
        <pc:sldMkLst>
          <pc:docMk/>
          <pc:sldMk cId="1643639398" sldId="335"/>
        </pc:sldMkLst>
      </pc:sldChg>
      <pc:sldChg chg="delSp modSp delAnim">
        <pc:chgData name="Jillian Hoy" userId="3ce399fa-7b33-41f7-a2ed-c43530647d23" providerId="ADAL" clId="{2EDE4903-E465-457A-8271-9A076C4ADB2E}" dt="2019-06-11T14:05:53.210" v="25" actId="478"/>
        <pc:sldMkLst>
          <pc:docMk/>
          <pc:sldMk cId="3702501133" sldId="351"/>
        </pc:sldMkLst>
        <pc:picChg chg="del">
          <ac:chgData name="Jillian Hoy" userId="3ce399fa-7b33-41f7-a2ed-c43530647d23" providerId="ADAL" clId="{2EDE4903-E465-457A-8271-9A076C4ADB2E}" dt="2019-06-11T14:05:53.210" v="25" actId="478"/>
          <ac:picMkLst>
            <pc:docMk/>
            <pc:sldMk cId="3702501133" sldId="351"/>
            <ac:picMk id="7" creationId="{00000000-0000-0000-0000-000000000000}"/>
          </ac:picMkLst>
        </pc:picChg>
        <pc:picChg chg="ord">
          <ac:chgData name="Jillian Hoy" userId="3ce399fa-7b33-41f7-a2ed-c43530647d23" providerId="ADAL" clId="{2EDE4903-E465-457A-8271-9A076C4ADB2E}" dt="2019-06-11T14:05:30.552" v="24" actId="166"/>
          <ac:picMkLst>
            <pc:docMk/>
            <pc:sldMk cId="3702501133" sldId="351"/>
            <ac:picMk id="16" creationId="{00000000-0000-0000-0000-000000000000}"/>
          </ac:picMkLst>
        </pc:picChg>
      </pc:sldChg>
      <pc:sldChg chg="del ord">
        <pc:chgData name="Jillian Hoy" userId="3ce399fa-7b33-41f7-a2ed-c43530647d23" providerId="ADAL" clId="{2EDE4903-E465-457A-8271-9A076C4ADB2E}" dt="2019-06-11T14:07:09.656" v="167" actId="2696"/>
        <pc:sldMkLst>
          <pc:docMk/>
          <pc:sldMk cId="1599775246" sldId="356"/>
        </pc:sldMkLst>
      </pc:sldChg>
      <pc:sldChg chg="del">
        <pc:chgData name="Jillian Hoy" userId="3ce399fa-7b33-41f7-a2ed-c43530647d23" providerId="ADAL" clId="{2EDE4903-E465-457A-8271-9A076C4ADB2E}" dt="2019-06-11T14:14:00.618" v="188" actId="2696"/>
        <pc:sldMkLst>
          <pc:docMk/>
          <pc:sldMk cId="3150006759" sldId="359"/>
        </pc:sldMkLst>
      </pc:sldChg>
      <pc:sldChg chg="del">
        <pc:chgData name="Jillian Hoy" userId="3ce399fa-7b33-41f7-a2ed-c43530647d23" providerId="ADAL" clId="{2EDE4903-E465-457A-8271-9A076C4ADB2E}" dt="2019-06-11T14:14:00.614" v="187" actId="2696"/>
        <pc:sldMkLst>
          <pc:docMk/>
          <pc:sldMk cId="141776938" sldId="360"/>
        </pc:sldMkLst>
      </pc:sldChg>
      <pc:sldChg chg="del">
        <pc:chgData name="Jillian Hoy" userId="3ce399fa-7b33-41f7-a2ed-c43530647d23" providerId="ADAL" clId="{2EDE4903-E465-457A-8271-9A076C4ADB2E}" dt="2019-06-11T14:11:59.746" v="183" actId="2696"/>
        <pc:sldMkLst>
          <pc:docMk/>
          <pc:sldMk cId="1998643713" sldId="361"/>
        </pc:sldMkLst>
      </pc:sldChg>
      <pc:sldChg chg="del">
        <pc:chgData name="Jillian Hoy" userId="3ce399fa-7b33-41f7-a2ed-c43530647d23" providerId="ADAL" clId="{2EDE4903-E465-457A-8271-9A076C4ADB2E}" dt="2019-06-11T14:14:00.611" v="186" actId="2696"/>
        <pc:sldMkLst>
          <pc:docMk/>
          <pc:sldMk cId="348522698" sldId="364"/>
        </pc:sldMkLst>
      </pc:sldChg>
      <pc:sldChg chg="del">
        <pc:chgData name="Jillian Hoy" userId="3ce399fa-7b33-41f7-a2ed-c43530647d23" providerId="ADAL" clId="{2EDE4903-E465-457A-8271-9A076C4ADB2E}" dt="2019-06-11T14:14:04" v="190" actId="2696"/>
        <pc:sldMkLst>
          <pc:docMk/>
          <pc:sldMk cId="1544179543" sldId="366"/>
        </pc:sldMkLst>
      </pc:sldChg>
      <pc:sldChg chg="del">
        <pc:chgData name="Jillian Hoy" userId="3ce399fa-7b33-41f7-a2ed-c43530647d23" providerId="ADAL" clId="{2EDE4903-E465-457A-8271-9A076C4ADB2E}" dt="2019-06-11T14:14:06.458" v="191" actId="2696"/>
        <pc:sldMkLst>
          <pc:docMk/>
          <pc:sldMk cId="2241940237" sldId="367"/>
        </pc:sldMkLst>
      </pc:sldChg>
      <pc:sldChg chg="del">
        <pc:chgData name="Jillian Hoy" userId="3ce399fa-7b33-41f7-a2ed-c43530647d23" providerId="ADAL" clId="{2EDE4903-E465-457A-8271-9A076C4ADB2E}" dt="2019-06-11T14:14:09.547" v="192" actId="2696"/>
        <pc:sldMkLst>
          <pc:docMk/>
          <pc:sldMk cId="723609931" sldId="368"/>
        </pc:sldMkLst>
      </pc:sldChg>
      <pc:sldChg chg="del">
        <pc:chgData name="Jillian Hoy" userId="3ce399fa-7b33-41f7-a2ed-c43530647d23" providerId="ADAL" clId="{2EDE4903-E465-457A-8271-9A076C4ADB2E}" dt="2019-06-11T14:14:00.621" v="189" actId="2696"/>
        <pc:sldMkLst>
          <pc:docMk/>
          <pc:sldMk cId="3791320487" sldId="371"/>
        </pc:sldMkLst>
      </pc:sldChg>
      <pc:sldChg chg="modSp">
        <pc:chgData name="Jillian Hoy" userId="3ce399fa-7b33-41f7-a2ed-c43530647d23" providerId="ADAL" clId="{2EDE4903-E465-457A-8271-9A076C4ADB2E}" dt="2019-06-11T14:05:04.796" v="23" actId="20577"/>
        <pc:sldMkLst>
          <pc:docMk/>
          <pc:sldMk cId="658583526" sldId="378"/>
        </pc:sldMkLst>
        <pc:spChg chg="mod">
          <ac:chgData name="Jillian Hoy" userId="3ce399fa-7b33-41f7-a2ed-c43530647d23" providerId="ADAL" clId="{2EDE4903-E465-457A-8271-9A076C4ADB2E}" dt="2019-06-11T14:05:04.796" v="23" actId="20577"/>
          <ac:spMkLst>
            <pc:docMk/>
            <pc:sldMk cId="658583526" sldId="378"/>
            <ac:spMk id="9" creationId="{00000000-0000-0000-0000-000000000000}"/>
          </ac:spMkLst>
        </pc:spChg>
      </pc:sldChg>
      <pc:sldChg chg="del">
        <pc:chgData name="Jillian Hoy" userId="3ce399fa-7b33-41f7-a2ed-c43530647d23" providerId="ADAL" clId="{2EDE4903-E465-457A-8271-9A076C4ADB2E}" dt="2019-06-11T14:06:02.306" v="26" actId="2696"/>
        <pc:sldMkLst>
          <pc:docMk/>
          <pc:sldMk cId="3567828192" sldId="379"/>
        </pc:sldMkLst>
      </pc:sldChg>
      <pc:sldChg chg="add del">
        <pc:chgData name="Jillian Hoy" userId="3ce399fa-7b33-41f7-a2ed-c43530647d23" providerId="ADAL" clId="{2EDE4903-E465-457A-8271-9A076C4ADB2E}" dt="2019-06-11T14:06:49.770" v="163" actId="2696"/>
        <pc:sldMkLst>
          <pc:docMk/>
          <pc:sldMk cId="2299910717" sldId="380"/>
        </pc:sldMkLst>
      </pc:sldChg>
      <pc:sldChg chg="add del">
        <pc:chgData name="Jillian Hoy" userId="3ce399fa-7b33-41f7-a2ed-c43530647d23" providerId="ADAL" clId="{2EDE4903-E465-457A-8271-9A076C4ADB2E}" dt="2019-06-11T14:07:35.289" v="169" actId="2696"/>
        <pc:sldMkLst>
          <pc:docMk/>
          <pc:sldMk cId="475718449" sldId="381"/>
        </pc:sldMkLst>
      </pc:sldChg>
      <pc:sldChg chg="del">
        <pc:chgData name="Jillian Hoy" userId="3ce399fa-7b33-41f7-a2ed-c43530647d23" providerId="ADAL" clId="{2EDE4903-E465-457A-8271-9A076C4ADB2E}" dt="2019-06-11T14:14:12.480" v="193" actId="2696"/>
        <pc:sldMkLst>
          <pc:docMk/>
          <pc:sldMk cId="1527154164" sldId="383"/>
        </pc:sldMkLst>
      </pc:sldChg>
      <pc:sldChg chg="del">
        <pc:chgData name="Jillian Hoy" userId="3ce399fa-7b33-41f7-a2ed-c43530647d23" providerId="ADAL" clId="{2EDE4903-E465-457A-8271-9A076C4ADB2E}" dt="2019-06-11T14:15:52.977" v="201" actId="2696"/>
        <pc:sldMkLst>
          <pc:docMk/>
          <pc:sldMk cId="3165550466" sldId="384"/>
        </pc:sldMkLst>
      </pc:sldChg>
      <pc:sldChg chg="del">
        <pc:chgData name="Jillian Hoy" userId="3ce399fa-7b33-41f7-a2ed-c43530647d23" providerId="ADAL" clId="{2EDE4903-E465-457A-8271-9A076C4ADB2E}" dt="2019-06-11T14:15:52.975" v="200" actId="2696"/>
        <pc:sldMkLst>
          <pc:docMk/>
          <pc:sldMk cId="4052044583" sldId="385"/>
        </pc:sldMkLst>
      </pc:sldChg>
      <pc:sldChg chg="modSp">
        <pc:chgData name="Jillian Hoy" userId="3ce399fa-7b33-41f7-a2ed-c43530647d23" providerId="ADAL" clId="{2EDE4903-E465-457A-8271-9A076C4ADB2E}" dt="2019-06-11T15:25:42.010" v="294" actId="20577"/>
        <pc:sldMkLst>
          <pc:docMk/>
          <pc:sldMk cId="2135286701" sldId="388"/>
        </pc:sldMkLst>
        <pc:spChg chg="mod">
          <ac:chgData name="Jillian Hoy" userId="3ce399fa-7b33-41f7-a2ed-c43530647d23" providerId="ADAL" clId="{2EDE4903-E465-457A-8271-9A076C4ADB2E}" dt="2019-06-11T15:25:42.010" v="294" actId="20577"/>
          <ac:spMkLst>
            <pc:docMk/>
            <pc:sldMk cId="2135286701" sldId="388"/>
            <ac:spMk id="2" creationId="{00000000-0000-0000-0000-000000000000}"/>
          </ac:spMkLst>
        </pc:spChg>
        <pc:picChg chg="mod">
          <ac:chgData name="Jillian Hoy" userId="3ce399fa-7b33-41f7-a2ed-c43530647d23" providerId="ADAL" clId="{2EDE4903-E465-457A-8271-9A076C4ADB2E}" dt="2019-06-11T14:47:40.518" v="256" actId="1076"/>
          <ac:picMkLst>
            <pc:docMk/>
            <pc:sldMk cId="2135286701" sldId="388"/>
            <ac:picMk id="6" creationId="{00000000-0000-0000-0000-000000000000}"/>
          </ac:picMkLst>
        </pc:picChg>
        <pc:picChg chg="ord">
          <ac:chgData name="Jillian Hoy" userId="3ce399fa-7b33-41f7-a2ed-c43530647d23" providerId="ADAL" clId="{2EDE4903-E465-457A-8271-9A076C4ADB2E}" dt="2019-06-11T14:47:43.682" v="257" actId="166"/>
          <ac:picMkLst>
            <pc:docMk/>
            <pc:sldMk cId="2135286701" sldId="388"/>
            <ac:picMk id="7" creationId="{00000000-0000-0000-0000-000000000000}"/>
          </ac:picMkLst>
        </pc:picChg>
      </pc:sldChg>
      <pc:sldChg chg="del">
        <pc:chgData name="Jillian Hoy" userId="3ce399fa-7b33-41f7-a2ed-c43530647d23" providerId="ADAL" clId="{2EDE4903-E465-457A-8271-9A076C4ADB2E}" dt="2019-06-11T14:14:51.184" v="196" actId="2696"/>
        <pc:sldMkLst>
          <pc:docMk/>
          <pc:sldMk cId="1581494141" sldId="389"/>
        </pc:sldMkLst>
      </pc:sldChg>
      <pc:sldChg chg="del">
        <pc:chgData name="Jillian Hoy" userId="3ce399fa-7b33-41f7-a2ed-c43530647d23" providerId="ADAL" clId="{2EDE4903-E465-457A-8271-9A076C4ADB2E}" dt="2019-06-11T14:38:58.100" v="232" actId="2696"/>
        <pc:sldMkLst>
          <pc:docMk/>
          <pc:sldMk cId="1642954695" sldId="390"/>
        </pc:sldMkLst>
      </pc:sldChg>
      <pc:sldChg chg="del">
        <pc:chgData name="Jillian Hoy" userId="3ce399fa-7b33-41f7-a2ed-c43530647d23" providerId="ADAL" clId="{2EDE4903-E465-457A-8271-9A076C4ADB2E}" dt="2019-06-11T14:15:28.135" v="197" actId="2696"/>
        <pc:sldMkLst>
          <pc:docMk/>
          <pc:sldMk cId="1270835726" sldId="391"/>
        </pc:sldMkLst>
      </pc:sldChg>
      <pc:sldChg chg="del">
        <pc:chgData name="Jillian Hoy" userId="3ce399fa-7b33-41f7-a2ed-c43530647d23" providerId="ADAL" clId="{2EDE4903-E465-457A-8271-9A076C4ADB2E}" dt="2019-06-11T14:15:33.574" v="198" actId="2696"/>
        <pc:sldMkLst>
          <pc:docMk/>
          <pc:sldMk cId="2475615520" sldId="392"/>
        </pc:sldMkLst>
      </pc:sldChg>
      <pc:sldChg chg="add del">
        <pc:chgData name="Jillian Hoy" userId="3ce399fa-7b33-41f7-a2ed-c43530647d23" providerId="ADAL" clId="{2EDE4903-E465-457A-8271-9A076C4ADB2E}" dt="2019-06-11T14:38:30.618" v="230" actId="2696"/>
        <pc:sldMkLst>
          <pc:docMk/>
          <pc:sldMk cId="1007915297" sldId="393"/>
        </pc:sldMkLst>
      </pc:sldChg>
      <pc:sldChg chg="del">
        <pc:chgData name="Jillian Hoy" userId="3ce399fa-7b33-41f7-a2ed-c43530647d23" providerId="ADAL" clId="{2EDE4903-E465-457A-8271-9A076C4ADB2E}" dt="2019-06-11T14:40:04.039" v="235" actId="2696"/>
        <pc:sldMkLst>
          <pc:docMk/>
          <pc:sldMk cId="3270290205" sldId="394"/>
        </pc:sldMkLst>
      </pc:sldChg>
      <pc:sldChg chg="del">
        <pc:chgData name="Jillian Hoy" userId="3ce399fa-7b33-41f7-a2ed-c43530647d23" providerId="ADAL" clId="{2EDE4903-E465-457A-8271-9A076C4ADB2E}" dt="2019-06-11T14:14:18.571" v="195" actId="2696"/>
        <pc:sldMkLst>
          <pc:docMk/>
          <pc:sldMk cId="4119931601" sldId="395"/>
        </pc:sldMkLst>
      </pc:sldChg>
      <pc:sldChg chg="delSp del">
        <pc:chgData name="Jillian Hoy" userId="3ce399fa-7b33-41f7-a2ed-c43530647d23" providerId="ADAL" clId="{2EDE4903-E465-457A-8271-9A076C4ADB2E}" dt="2019-06-11T14:39:46.125" v="233" actId="2696"/>
        <pc:sldMkLst>
          <pc:docMk/>
          <pc:sldMk cId="2967873461" sldId="397"/>
        </pc:sldMkLst>
        <pc:picChg chg="del">
          <ac:chgData name="Jillian Hoy" userId="3ce399fa-7b33-41f7-a2ed-c43530647d23" providerId="ADAL" clId="{2EDE4903-E465-457A-8271-9A076C4ADB2E}" dt="2019-06-11T14:33:36.516" v="210"/>
          <ac:picMkLst>
            <pc:docMk/>
            <pc:sldMk cId="2967873461" sldId="397"/>
            <ac:picMk id="3" creationId="{B997D0AF-E913-4B2B-A8A3-29C93E729505}"/>
          </ac:picMkLst>
        </pc:picChg>
      </pc:sldChg>
      <pc:sldChg chg="del">
        <pc:chgData name="Jillian Hoy" userId="3ce399fa-7b33-41f7-a2ed-c43530647d23" providerId="ADAL" clId="{2EDE4903-E465-457A-8271-9A076C4ADB2E}" dt="2019-06-11T14:15:52.981" v="203" actId="2696"/>
        <pc:sldMkLst>
          <pc:docMk/>
          <pc:sldMk cId="625523459" sldId="398"/>
        </pc:sldMkLst>
      </pc:sldChg>
      <pc:sldChg chg="del">
        <pc:chgData name="Jillian Hoy" userId="3ce399fa-7b33-41f7-a2ed-c43530647d23" providerId="ADAL" clId="{2EDE4903-E465-457A-8271-9A076C4ADB2E}" dt="2019-06-11T14:15:52.979" v="202" actId="2696"/>
        <pc:sldMkLst>
          <pc:docMk/>
          <pc:sldMk cId="3563071879" sldId="399"/>
        </pc:sldMkLst>
      </pc:sldChg>
      <pc:sldChg chg="add modNotesTx">
        <pc:chgData name="Jillian Hoy" userId="3ce399fa-7b33-41f7-a2ed-c43530647d23" providerId="ADAL" clId="{2EDE4903-E465-457A-8271-9A076C4ADB2E}" dt="2019-06-11T15:44:40.410" v="296" actId="20577"/>
        <pc:sldMkLst>
          <pc:docMk/>
          <pc:sldMk cId="2774611553" sldId="400"/>
        </pc:sldMkLst>
      </pc:sldChg>
      <pc:sldChg chg="add">
        <pc:chgData name="Jillian Hoy" userId="3ce399fa-7b33-41f7-a2ed-c43530647d23" providerId="ADAL" clId="{2EDE4903-E465-457A-8271-9A076C4ADB2E}" dt="2019-06-11T14:11:26.272" v="180"/>
        <pc:sldMkLst>
          <pc:docMk/>
          <pc:sldMk cId="1816994199" sldId="401"/>
        </pc:sldMkLst>
      </pc:sldChg>
      <pc:sldChg chg="add">
        <pc:chgData name="Jillian Hoy" userId="3ce399fa-7b33-41f7-a2ed-c43530647d23" providerId="ADAL" clId="{2EDE4903-E465-457A-8271-9A076C4ADB2E}" dt="2019-06-11T14:11:26.272" v="180"/>
        <pc:sldMkLst>
          <pc:docMk/>
          <pc:sldMk cId="2257401536" sldId="402"/>
        </pc:sldMkLst>
      </pc:sldChg>
      <pc:sldChg chg="modSp add del">
        <pc:chgData name="Jillian Hoy" userId="3ce399fa-7b33-41f7-a2ed-c43530647d23" providerId="ADAL" clId="{2EDE4903-E465-457A-8271-9A076C4ADB2E}" dt="2019-06-11T14:46:42.133" v="251" actId="2696"/>
        <pc:sldMkLst>
          <pc:docMk/>
          <pc:sldMk cId="235648781" sldId="403"/>
        </pc:sldMkLst>
        <pc:spChg chg="mod">
          <ac:chgData name="Jillian Hoy" userId="3ce399fa-7b33-41f7-a2ed-c43530647d23" providerId="ADAL" clId="{2EDE4903-E465-457A-8271-9A076C4ADB2E}" dt="2019-06-11T14:45:37.656" v="242" actId="20577"/>
          <ac:spMkLst>
            <pc:docMk/>
            <pc:sldMk cId="235648781" sldId="403"/>
            <ac:spMk id="3" creationId="{00000000-0000-0000-0000-000000000000}"/>
          </ac:spMkLst>
        </pc:spChg>
      </pc:sldChg>
      <pc:sldChg chg="modSp add">
        <pc:chgData name="Jillian Hoy" userId="3ce399fa-7b33-41f7-a2ed-c43530647d23" providerId="ADAL" clId="{2EDE4903-E465-457A-8271-9A076C4ADB2E}" dt="2019-06-11T14:46:31.611" v="250" actId="113"/>
        <pc:sldMkLst>
          <pc:docMk/>
          <pc:sldMk cId="1488601439" sldId="404"/>
        </pc:sldMkLst>
        <pc:spChg chg="mod">
          <ac:chgData name="Jillian Hoy" userId="3ce399fa-7b33-41f7-a2ed-c43530647d23" providerId="ADAL" clId="{2EDE4903-E465-457A-8271-9A076C4ADB2E}" dt="2019-06-11T14:46:31.611" v="250" actId="113"/>
          <ac:spMkLst>
            <pc:docMk/>
            <pc:sldMk cId="1488601439" sldId="404"/>
            <ac:spMk id="3" creationId="{00000000-0000-0000-0000-000000000000}"/>
          </ac:spMkLst>
        </pc:spChg>
      </pc:sldChg>
      <pc:sldChg chg="add del ord">
        <pc:chgData name="Jillian Hoy" userId="3ce399fa-7b33-41f7-a2ed-c43530647d23" providerId="ADAL" clId="{2EDE4903-E465-457A-8271-9A076C4ADB2E}" dt="2019-06-11T14:38:47.698" v="231" actId="2696"/>
        <pc:sldMkLst>
          <pc:docMk/>
          <pc:sldMk cId="582910520" sldId="427"/>
        </pc:sldMkLst>
      </pc:sldChg>
      <pc:sldChg chg="add del">
        <pc:chgData name="Jillian Hoy" userId="3ce399fa-7b33-41f7-a2ed-c43530647d23" providerId="ADAL" clId="{2EDE4903-E465-457A-8271-9A076C4ADB2E}" dt="2019-06-11T14:39:51.709" v="234" actId="2696"/>
        <pc:sldMkLst>
          <pc:docMk/>
          <pc:sldMk cId="899867192" sldId="428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D67AFE-4862-4A7D-9DC9-0E1C5A5F1C91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B383490-9BA1-4B2D-9A1B-A2410F54F83F}">
      <dgm:prSet phldrT="[Text]"/>
      <dgm:spPr>
        <a:solidFill>
          <a:srgbClr val="B49200"/>
        </a:solidFill>
      </dgm:spPr>
      <dgm:t>
        <a:bodyPr/>
        <a:lstStyle/>
        <a:p>
          <a:r>
            <a:rPr lang="en-GB" b="1" dirty="0"/>
            <a:t>Services</a:t>
          </a:r>
        </a:p>
      </dgm:t>
    </dgm:pt>
    <dgm:pt modelId="{28FE1446-4BA6-4855-8D89-6B018D7E8F32}" type="parTrans" cxnId="{EDB21C45-FE0C-4507-94D1-6C1365F4AE15}">
      <dgm:prSet/>
      <dgm:spPr/>
      <dgm:t>
        <a:bodyPr/>
        <a:lstStyle/>
        <a:p>
          <a:endParaRPr lang="en-GB"/>
        </a:p>
      </dgm:t>
    </dgm:pt>
    <dgm:pt modelId="{2A3877D4-363B-4A74-B43B-2FE20A9A474B}" type="sibTrans" cxnId="{EDB21C45-FE0C-4507-94D1-6C1365F4AE15}">
      <dgm:prSet/>
      <dgm:spPr>
        <a:solidFill>
          <a:srgbClr val="333333"/>
        </a:solidFill>
      </dgm:spPr>
      <dgm:t>
        <a:bodyPr/>
        <a:lstStyle/>
        <a:p>
          <a:endParaRPr lang="en-GB"/>
        </a:p>
      </dgm:t>
    </dgm:pt>
    <dgm:pt modelId="{4665C421-1D0F-4DEC-8AA7-E96769CE03FF}">
      <dgm:prSet phldrT="[Text]"/>
      <dgm:spPr>
        <a:solidFill>
          <a:srgbClr val="007A4D"/>
        </a:solidFill>
      </dgm:spPr>
      <dgm:t>
        <a:bodyPr/>
        <a:lstStyle/>
        <a:p>
          <a:r>
            <a:rPr lang="en-GB" b="1" dirty="0"/>
            <a:t>Beneficiaries</a:t>
          </a:r>
        </a:p>
      </dgm:t>
    </dgm:pt>
    <dgm:pt modelId="{1F3982C9-D6F3-4AAF-8849-F7B549989F98}" type="parTrans" cxnId="{D7B36D1D-93EA-4886-93D9-294690329A4B}">
      <dgm:prSet/>
      <dgm:spPr/>
      <dgm:t>
        <a:bodyPr/>
        <a:lstStyle/>
        <a:p>
          <a:endParaRPr lang="en-GB"/>
        </a:p>
      </dgm:t>
    </dgm:pt>
    <dgm:pt modelId="{E2B19302-8F46-42CF-9582-7A0F95DF0052}" type="sibTrans" cxnId="{D7B36D1D-93EA-4886-93D9-294690329A4B}">
      <dgm:prSet/>
      <dgm:spPr>
        <a:solidFill>
          <a:srgbClr val="333333"/>
        </a:solidFill>
      </dgm:spPr>
      <dgm:t>
        <a:bodyPr/>
        <a:lstStyle/>
        <a:p>
          <a:endParaRPr lang="en-GB"/>
        </a:p>
      </dgm:t>
    </dgm:pt>
    <dgm:pt modelId="{CB505622-0020-4A95-9B22-27C0BA18D757}">
      <dgm:prSet phldrT="[Text]"/>
      <dgm:spPr>
        <a:solidFill>
          <a:srgbClr val="B49200"/>
        </a:solidFill>
      </dgm:spPr>
      <dgm:t>
        <a:bodyPr/>
        <a:lstStyle/>
        <a:p>
          <a:r>
            <a:rPr lang="en-GB" b="1" dirty="0"/>
            <a:t>Payment</a:t>
          </a:r>
        </a:p>
      </dgm:t>
    </dgm:pt>
    <dgm:pt modelId="{03FAD3CD-140D-4FFC-A5FF-5716A7C292A2}" type="parTrans" cxnId="{C3D8AB53-C501-4AC1-9FC5-9C0B73212894}">
      <dgm:prSet/>
      <dgm:spPr/>
      <dgm:t>
        <a:bodyPr/>
        <a:lstStyle/>
        <a:p>
          <a:endParaRPr lang="en-GB"/>
        </a:p>
      </dgm:t>
    </dgm:pt>
    <dgm:pt modelId="{9B63F5B7-890A-4894-84D4-25C8F44E4F8D}" type="sibTrans" cxnId="{C3D8AB53-C501-4AC1-9FC5-9C0B73212894}">
      <dgm:prSet/>
      <dgm:spPr>
        <a:solidFill>
          <a:srgbClr val="333333"/>
        </a:solidFill>
      </dgm:spPr>
      <dgm:t>
        <a:bodyPr/>
        <a:lstStyle/>
        <a:p>
          <a:endParaRPr lang="en-GB"/>
        </a:p>
      </dgm:t>
    </dgm:pt>
    <dgm:pt modelId="{79CD6BC1-4FC7-47D4-8EAF-EE6D3CDAF6A5}">
      <dgm:prSet phldrT="[Text]"/>
      <dgm:spPr>
        <a:solidFill>
          <a:srgbClr val="007A4D"/>
        </a:solidFill>
      </dgm:spPr>
      <dgm:t>
        <a:bodyPr/>
        <a:lstStyle/>
        <a:p>
          <a:r>
            <a:rPr lang="en-GB" b="1" dirty="0"/>
            <a:t>Providers</a:t>
          </a:r>
        </a:p>
      </dgm:t>
    </dgm:pt>
    <dgm:pt modelId="{35C87DF0-3939-424E-837A-93D9D1DD2DAE}" type="parTrans" cxnId="{043D0BCC-C06C-4F01-B0C3-F70E067E4684}">
      <dgm:prSet/>
      <dgm:spPr/>
      <dgm:t>
        <a:bodyPr/>
        <a:lstStyle/>
        <a:p>
          <a:endParaRPr lang="en-GB"/>
        </a:p>
      </dgm:t>
    </dgm:pt>
    <dgm:pt modelId="{1DFFC7D0-27ED-4783-AC9C-6DC61340C027}" type="sibTrans" cxnId="{043D0BCC-C06C-4F01-B0C3-F70E067E4684}">
      <dgm:prSet/>
      <dgm:spPr>
        <a:solidFill>
          <a:srgbClr val="333333"/>
        </a:solidFill>
      </dgm:spPr>
      <dgm:t>
        <a:bodyPr/>
        <a:lstStyle/>
        <a:p>
          <a:endParaRPr lang="en-GB"/>
        </a:p>
      </dgm:t>
    </dgm:pt>
    <dgm:pt modelId="{929C2DED-E2D7-4F6F-AF39-99C4F523D4FE}" type="pres">
      <dgm:prSet presAssocID="{39D67AFE-4862-4A7D-9DC9-0E1C5A5F1C9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036E78B5-6705-4461-884B-3C1602E18695}" type="pres">
      <dgm:prSet presAssocID="{FB383490-9BA1-4B2D-9A1B-A2410F54F83F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01542D5-6610-4ACF-8EDA-6864ED6F0361}" type="pres">
      <dgm:prSet presAssocID="{2A3877D4-363B-4A74-B43B-2FE20A9A474B}" presName="sibTrans" presStyleLbl="sibTrans2D1" presStyleIdx="0" presStyleCnt="4"/>
      <dgm:spPr/>
      <dgm:t>
        <a:bodyPr/>
        <a:lstStyle/>
        <a:p>
          <a:endParaRPr lang="en-GB"/>
        </a:p>
      </dgm:t>
    </dgm:pt>
    <dgm:pt modelId="{2D5062ED-5EFF-480A-9115-EB1358E7BD19}" type="pres">
      <dgm:prSet presAssocID="{2A3877D4-363B-4A74-B43B-2FE20A9A474B}" presName="connectorText" presStyleLbl="sibTrans2D1" presStyleIdx="0" presStyleCnt="4"/>
      <dgm:spPr/>
      <dgm:t>
        <a:bodyPr/>
        <a:lstStyle/>
        <a:p>
          <a:endParaRPr lang="en-GB"/>
        </a:p>
      </dgm:t>
    </dgm:pt>
    <dgm:pt modelId="{E65048A7-8472-4367-8F94-A9D5795A4C77}" type="pres">
      <dgm:prSet presAssocID="{4665C421-1D0F-4DEC-8AA7-E96769CE03F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E986B29-A873-40E4-829A-1E5DEA0C9446}" type="pres">
      <dgm:prSet presAssocID="{E2B19302-8F46-42CF-9582-7A0F95DF0052}" presName="sibTrans" presStyleLbl="sibTrans2D1" presStyleIdx="1" presStyleCnt="4"/>
      <dgm:spPr/>
      <dgm:t>
        <a:bodyPr/>
        <a:lstStyle/>
        <a:p>
          <a:endParaRPr lang="en-GB"/>
        </a:p>
      </dgm:t>
    </dgm:pt>
    <dgm:pt modelId="{47B80490-BEDB-4AF8-83C2-1E09F545E72C}" type="pres">
      <dgm:prSet presAssocID="{E2B19302-8F46-42CF-9582-7A0F95DF0052}" presName="connectorText" presStyleLbl="sibTrans2D1" presStyleIdx="1" presStyleCnt="4"/>
      <dgm:spPr/>
      <dgm:t>
        <a:bodyPr/>
        <a:lstStyle/>
        <a:p>
          <a:endParaRPr lang="en-GB"/>
        </a:p>
      </dgm:t>
    </dgm:pt>
    <dgm:pt modelId="{850E118C-D538-49E9-A76A-B81747563453}" type="pres">
      <dgm:prSet presAssocID="{CB505622-0020-4A95-9B22-27C0BA18D757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AF60B61-AB5D-4A30-A293-AFDCEAF35CA2}" type="pres">
      <dgm:prSet presAssocID="{9B63F5B7-890A-4894-84D4-25C8F44E4F8D}" presName="sibTrans" presStyleLbl="sibTrans2D1" presStyleIdx="2" presStyleCnt="4"/>
      <dgm:spPr/>
      <dgm:t>
        <a:bodyPr/>
        <a:lstStyle/>
        <a:p>
          <a:endParaRPr lang="en-GB"/>
        </a:p>
      </dgm:t>
    </dgm:pt>
    <dgm:pt modelId="{BC08E2D2-A4E2-4B62-B27D-383A307ABE96}" type="pres">
      <dgm:prSet presAssocID="{9B63F5B7-890A-4894-84D4-25C8F44E4F8D}" presName="connectorText" presStyleLbl="sibTrans2D1" presStyleIdx="2" presStyleCnt="4"/>
      <dgm:spPr/>
      <dgm:t>
        <a:bodyPr/>
        <a:lstStyle/>
        <a:p>
          <a:endParaRPr lang="en-GB"/>
        </a:p>
      </dgm:t>
    </dgm:pt>
    <dgm:pt modelId="{26CBE603-D444-41EC-AAD8-AC9CCB6D754A}" type="pres">
      <dgm:prSet presAssocID="{79CD6BC1-4FC7-47D4-8EAF-EE6D3CDAF6A5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514CC63-A36D-4C87-AC27-0F4BDD3552E7}" type="pres">
      <dgm:prSet presAssocID="{1DFFC7D0-27ED-4783-AC9C-6DC61340C027}" presName="sibTrans" presStyleLbl="sibTrans2D1" presStyleIdx="3" presStyleCnt="4"/>
      <dgm:spPr/>
      <dgm:t>
        <a:bodyPr/>
        <a:lstStyle/>
        <a:p>
          <a:endParaRPr lang="en-GB"/>
        </a:p>
      </dgm:t>
    </dgm:pt>
    <dgm:pt modelId="{F30C1B10-8657-4AB8-8B3E-AF4B9E778001}" type="pres">
      <dgm:prSet presAssocID="{1DFFC7D0-27ED-4783-AC9C-6DC61340C027}" presName="connectorText" presStyleLbl="sibTrans2D1" presStyleIdx="3" presStyleCnt="4"/>
      <dgm:spPr/>
      <dgm:t>
        <a:bodyPr/>
        <a:lstStyle/>
        <a:p>
          <a:endParaRPr lang="en-GB"/>
        </a:p>
      </dgm:t>
    </dgm:pt>
  </dgm:ptLst>
  <dgm:cxnLst>
    <dgm:cxn modelId="{F5464915-779B-4D12-A338-534B7CC6DCB0}" type="presOf" srcId="{39D67AFE-4862-4A7D-9DC9-0E1C5A5F1C91}" destId="{929C2DED-E2D7-4F6F-AF39-99C4F523D4FE}" srcOrd="0" destOrd="0" presId="urn:microsoft.com/office/officeart/2005/8/layout/cycle2"/>
    <dgm:cxn modelId="{A1A8163D-26B8-40FB-A2B2-2E5BE6B4EA19}" type="presOf" srcId="{1DFFC7D0-27ED-4783-AC9C-6DC61340C027}" destId="{3514CC63-A36D-4C87-AC27-0F4BDD3552E7}" srcOrd="0" destOrd="0" presId="urn:microsoft.com/office/officeart/2005/8/layout/cycle2"/>
    <dgm:cxn modelId="{043D0BCC-C06C-4F01-B0C3-F70E067E4684}" srcId="{39D67AFE-4862-4A7D-9DC9-0E1C5A5F1C91}" destId="{79CD6BC1-4FC7-47D4-8EAF-EE6D3CDAF6A5}" srcOrd="3" destOrd="0" parTransId="{35C87DF0-3939-424E-837A-93D9D1DD2DAE}" sibTransId="{1DFFC7D0-27ED-4783-AC9C-6DC61340C027}"/>
    <dgm:cxn modelId="{974173C8-7080-49F2-8EEF-6D5ADD150D65}" type="presOf" srcId="{79CD6BC1-4FC7-47D4-8EAF-EE6D3CDAF6A5}" destId="{26CBE603-D444-41EC-AAD8-AC9CCB6D754A}" srcOrd="0" destOrd="0" presId="urn:microsoft.com/office/officeart/2005/8/layout/cycle2"/>
    <dgm:cxn modelId="{D7B36D1D-93EA-4886-93D9-294690329A4B}" srcId="{39D67AFE-4862-4A7D-9DC9-0E1C5A5F1C91}" destId="{4665C421-1D0F-4DEC-8AA7-E96769CE03FF}" srcOrd="1" destOrd="0" parTransId="{1F3982C9-D6F3-4AAF-8849-F7B549989F98}" sibTransId="{E2B19302-8F46-42CF-9582-7A0F95DF0052}"/>
    <dgm:cxn modelId="{DB59768F-021F-4655-A59F-5C9944BC3D9F}" type="presOf" srcId="{4665C421-1D0F-4DEC-8AA7-E96769CE03FF}" destId="{E65048A7-8472-4367-8F94-A9D5795A4C77}" srcOrd="0" destOrd="0" presId="urn:microsoft.com/office/officeart/2005/8/layout/cycle2"/>
    <dgm:cxn modelId="{15B392F3-9B1F-4021-8C95-BC4AD4148F34}" type="presOf" srcId="{2A3877D4-363B-4A74-B43B-2FE20A9A474B}" destId="{701542D5-6610-4ACF-8EDA-6864ED6F0361}" srcOrd="0" destOrd="0" presId="urn:microsoft.com/office/officeart/2005/8/layout/cycle2"/>
    <dgm:cxn modelId="{4F3F97EC-6C5C-48BD-8999-00615FA2C499}" type="presOf" srcId="{9B63F5B7-890A-4894-84D4-25C8F44E4F8D}" destId="{BC08E2D2-A4E2-4B62-B27D-383A307ABE96}" srcOrd="1" destOrd="0" presId="urn:microsoft.com/office/officeart/2005/8/layout/cycle2"/>
    <dgm:cxn modelId="{5814224C-CA39-4C2E-8592-A9F914ADBFEB}" type="presOf" srcId="{CB505622-0020-4A95-9B22-27C0BA18D757}" destId="{850E118C-D538-49E9-A76A-B81747563453}" srcOrd="0" destOrd="0" presId="urn:microsoft.com/office/officeart/2005/8/layout/cycle2"/>
    <dgm:cxn modelId="{34F8FD59-5A91-4142-98DF-764058FA4198}" type="presOf" srcId="{E2B19302-8F46-42CF-9582-7A0F95DF0052}" destId="{47B80490-BEDB-4AF8-83C2-1E09F545E72C}" srcOrd="1" destOrd="0" presId="urn:microsoft.com/office/officeart/2005/8/layout/cycle2"/>
    <dgm:cxn modelId="{CCFB5D46-EB27-42C2-A0AF-802BAFB7DEFD}" type="presOf" srcId="{E2B19302-8F46-42CF-9582-7A0F95DF0052}" destId="{DE986B29-A873-40E4-829A-1E5DEA0C9446}" srcOrd="0" destOrd="0" presId="urn:microsoft.com/office/officeart/2005/8/layout/cycle2"/>
    <dgm:cxn modelId="{33B776C9-F31C-4B8B-AC3B-9CD69F590627}" type="presOf" srcId="{9B63F5B7-890A-4894-84D4-25C8F44E4F8D}" destId="{DAF60B61-AB5D-4A30-A293-AFDCEAF35CA2}" srcOrd="0" destOrd="0" presId="urn:microsoft.com/office/officeart/2005/8/layout/cycle2"/>
    <dgm:cxn modelId="{42B147A5-4F66-49D4-81EB-047B5E44EEC6}" type="presOf" srcId="{2A3877D4-363B-4A74-B43B-2FE20A9A474B}" destId="{2D5062ED-5EFF-480A-9115-EB1358E7BD19}" srcOrd="1" destOrd="0" presId="urn:microsoft.com/office/officeart/2005/8/layout/cycle2"/>
    <dgm:cxn modelId="{EDB21C45-FE0C-4507-94D1-6C1365F4AE15}" srcId="{39D67AFE-4862-4A7D-9DC9-0E1C5A5F1C91}" destId="{FB383490-9BA1-4B2D-9A1B-A2410F54F83F}" srcOrd="0" destOrd="0" parTransId="{28FE1446-4BA6-4855-8D89-6B018D7E8F32}" sibTransId="{2A3877D4-363B-4A74-B43B-2FE20A9A474B}"/>
    <dgm:cxn modelId="{C3D8AB53-C501-4AC1-9FC5-9C0B73212894}" srcId="{39D67AFE-4862-4A7D-9DC9-0E1C5A5F1C91}" destId="{CB505622-0020-4A95-9B22-27C0BA18D757}" srcOrd="2" destOrd="0" parTransId="{03FAD3CD-140D-4FFC-A5FF-5716A7C292A2}" sibTransId="{9B63F5B7-890A-4894-84D4-25C8F44E4F8D}"/>
    <dgm:cxn modelId="{C35701B2-AC87-4CC1-A862-3BAAB77B7BF8}" type="presOf" srcId="{1DFFC7D0-27ED-4783-AC9C-6DC61340C027}" destId="{F30C1B10-8657-4AB8-8B3E-AF4B9E778001}" srcOrd="1" destOrd="0" presId="urn:microsoft.com/office/officeart/2005/8/layout/cycle2"/>
    <dgm:cxn modelId="{35517013-7569-4C3B-8AC6-ABF0B3D0D4F3}" type="presOf" srcId="{FB383490-9BA1-4B2D-9A1B-A2410F54F83F}" destId="{036E78B5-6705-4461-884B-3C1602E18695}" srcOrd="0" destOrd="0" presId="urn:microsoft.com/office/officeart/2005/8/layout/cycle2"/>
    <dgm:cxn modelId="{EE5D294B-243B-4462-96DA-8AA7856711F0}" type="presParOf" srcId="{929C2DED-E2D7-4F6F-AF39-99C4F523D4FE}" destId="{036E78B5-6705-4461-884B-3C1602E18695}" srcOrd="0" destOrd="0" presId="urn:microsoft.com/office/officeart/2005/8/layout/cycle2"/>
    <dgm:cxn modelId="{80FFAF5B-01C0-4C5F-899C-E11F1819AF7D}" type="presParOf" srcId="{929C2DED-E2D7-4F6F-AF39-99C4F523D4FE}" destId="{701542D5-6610-4ACF-8EDA-6864ED6F0361}" srcOrd="1" destOrd="0" presId="urn:microsoft.com/office/officeart/2005/8/layout/cycle2"/>
    <dgm:cxn modelId="{870A589C-4059-4A1D-AC7D-D1FDAD6F4C49}" type="presParOf" srcId="{701542D5-6610-4ACF-8EDA-6864ED6F0361}" destId="{2D5062ED-5EFF-480A-9115-EB1358E7BD19}" srcOrd="0" destOrd="0" presId="urn:microsoft.com/office/officeart/2005/8/layout/cycle2"/>
    <dgm:cxn modelId="{1437F45B-3585-44FA-9FA6-E4F32B89989D}" type="presParOf" srcId="{929C2DED-E2D7-4F6F-AF39-99C4F523D4FE}" destId="{E65048A7-8472-4367-8F94-A9D5795A4C77}" srcOrd="2" destOrd="0" presId="urn:microsoft.com/office/officeart/2005/8/layout/cycle2"/>
    <dgm:cxn modelId="{22F3E295-893E-4DEB-952D-533D446BD22F}" type="presParOf" srcId="{929C2DED-E2D7-4F6F-AF39-99C4F523D4FE}" destId="{DE986B29-A873-40E4-829A-1E5DEA0C9446}" srcOrd="3" destOrd="0" presId="urn:microsoft.com/office/officeart/2005/8/layout/cycle2"/>
    <dgm:cxn modelId="{59B4DF13-B23F-498F-8FC7-E10705F22191}" type="presParOf" srcId="{DE986B29-A873-40E4-829A-1E5DEA0C9446}" destId="{47B80490-BEDB-4AF8-83C2-1E09F545E72C}" srcOrd="0" destOrd="0" presId="urn:microsoft.com/office/officeart/2005/8/layout/cycle2"/>
    <dgm:cxn modelId="{FC50B9D9-F122-4AB2-A19A-C85B3D18ADE2}" type="presParOf" srcId="{929C2DED-E2D7-4F6F-AF39-99C4F523D4FE}" destId="{850E118C-D538-49E9-A76A-B81747563453}" srcOrd="4" destOrd="0" presId="urn:microsoft.com/office/officeart/2005/8/layout/cycle2"/>
    <dgm:cxn modelId="{043ACA6B-4115-466D-B24C-FB53C2D753A2}" type="presParOf" srcId="{929C2DED-E2D7-4F6F-AF39-99C4F523D4FE}" destId="{DAF60B61-AB5D-4A30-A293-AFDCEAF35CA2}" srcOrd="5" destOrd="0" presId="urn:microsoft.com/office/officeart/2005/8/layout/cycle2"/>
    <dgm:cxn modelId="{9826BB22-84B5-4A69-867D-939B2B75784C}" type="presParOf" srcId="{DAF60B61-AB5D-4A30-A293-AFDCEAF35CA2}" destId="{BC08E2D2-A4E2-4B62-B27D-383A307ABE96}" srcOrd="0" destOrd="0" presId="urn:microsoft.com/office/officeart/2005/8/layout/cycle2"/>
    <dgm:cxn modelId="{E4178AC6-A0D4-4D31-8364-AF13477DE8B4}" type="presParOf" srcId="{929C2DED-E2D7-4F6F-AF39-99C4F523D4FE}" destId="{26CBE603-D444-41EC-AAD8-AC9CCB6D754A}" srcOrd="6" destOrd="0" presId="urn:microsoft.com/office/officeart/2005/8/layout/cycle2"/>
    <dgm:cxn modelId="{12D279F6-1E6B-431F-B933-CC58E18AE06B}" type="presParOf" srcId="{929C2DED-E2D7-4F6F-AF39-99C4F523D4FE}" destId="{3514CC63-A36D-4C87-AC27-0F4BDD3552E7}" srcOrd="7" destOrd="0" presId="urn:microsoft.com/office/officeart/2005/8/layout/cycle2"/>
    <dgm:cxn modelId="{3BBF9CAA-5A42-4BCC-B0F3-224693EAE36D}" type="presParOf" srcId="{3514CC63-A36D-4C87-AC27-0F4BDD3552E7}" destId="{F30C1B10-8657-4AB8-8B3E-AF4B9E778001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6E78B5-6705-4461-884B-3C1602E18695}">
      <dsp:nvSpPr>
        <dsp:cNvPr id="0" name=""/>
        <dsp:cNvSpPr/>
      </dsp:nvSpPr>
      <dsp:spPr>
        <a:xfrm>
          <a:off x="1464078" y="845"/>
          <a:ext cx="1300944" cy="1300944"/>
        </a:xfrm>
        <a:prstGeom prst="ellipse">
          <a:avLst/>
        </a:prstGeom>
        <a:solidFill>
          <a:srgbClr val="B492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b="1" kern="1200" dirty="0"/>
            <a:t>Services</a:t>
          </a:r>
        </a:p>
      </dsp:txBody>
      <dsp:txXfrm>
        <a:off x="1654597" y="191364"/>
        <a:ext cx="919906" cy="919906"/>
      </dsp:txXfrm>
    </dsp:sp>
    <dsp:sp modelId="{701542D5-6610-4ACF-8EDA-6864ED6F0361}">
      <dsp:nvSpPr>
        <dsp:cNvPr id="0" name=""/>
        <dsp:cNvSpPr/>
      </dsp:nvSpPr>
      <dsp:spPr>
        <a:xfrm rot="2700000">
          <a:off x="2625296" y="1115212"/>
          <a:ext cx="345366" cy="439068"/>
        </a:xfrm>
        <a:prstGeom prst="rightArrow">
          <a:avLst>
            <a:gd name="adj1" fmla="val 60000"/>
            <a:gd name="adj2" fmla="val 50000"/>
          </a:avLst>
        </a:prstGeom>
        <a:solidFill>
          <a:srgbClr val="33333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000" kern="1200"/>
        </a:p>
      </dsp:txBody>
      <dsp:txXfrm>
        <a:off x="2640469" y="1166394"/>
        <a:ext cx="241756" cy="263440"/>
      </dsp:txXfrm>
    </dsp:sp>
    <dsp:sp modelId="{E65048A7-8472-4367-8F94-A9D5795A4C77}">
      <dsp:nvSpPr>
        <dsp:cNvPr id="0" name=""/>
        <dsp:cNvSpPr/>
      </dsp:nvSpPr>
      <dsp:spPr>
        <a:xfrm>
          <a:off x="2844760" y="1381527"/>
          <a:ext cx="1300944" cy="1300944"/>
        </a:xfrm>
        <a:prstGeom prst="ellipse">
          <a:avLst/>
        </a:prstGeom>
        <a:solidFill>
          <a:srgbClr val="007A4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b="1" kern="1200" dirty="0"/>
            <a:t>Beneficiaries</a:t>
          </a:r>
        </a:p>
      </dsp:txBody>
      <dsp:txXfrm>
        <a:off x="3035279" y="1572046"/>
        <a:ext cx="919906" cy="919906"/>
      </dsp:txXfrm>
    </dsp:sp>
    <dsp:sp modelId="{DE986B29-A873-40E4-829A-1E5DEA0C9446}">
      <dsp:nvSpPr>
        <dsp:cNvPr id="0" name=""/>
        <dsp:cNvSpPr/>
      </dsp:nvSpPr>
      <dsp:spPr>
        <a:xfrm rot="8100000">
          <a:off x="2639119" y="2495895"/>
          <a:ext cx="345366" cy="439068"/>
        </a:xfrm>
        <a:prstGeom prst="rightArrow">
          <a:avLst>
            <a:gd name="adj1" fmla="val 60000"/>
            <a:gd name="adj2" fmla="val 50000"/>
          </a:avLst>
        </a:prstGeom>
        <a:solidFill>
          <a:srgbClr val="33333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000" kern="1200"/>
        </a:p>
      </dsp:txBody>
      <dsp:txXfrm rot="10800000">
        <a:off x="2727556" y="2547077"/>
        <a:ext cx="241756" cy="263440"/>
      </dsp:txXfrm>
    </dsp:sp>
    <dsp:sp modelId="{850E118C-D538-49E9-A76A-B81747563453}">
      <dsp:nvSpPr>
        <dsp:cNvPr id="0" name=""/>
        <dsp:cNvSpPr/>
      </dsp:nvSpPr>
      <dsp:spPr>
        <a:xfrm>
          <a:off x="1464078" y="2762210"/>
          <a:ext cx="1300944" cy="1300944"/>
        </a:xfrm>
        <a:prstGeom prst="ellipse">
          <a:avLst/>
        </a:prstGeom>
        <a:solidFill>
          <a:srgbClr val="B492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b="1" kern="1200" dirty="0"/>
            <a:t>Payment</a:t>
          </a:r>
        </a:p>
      </dsp:txBody>
      <dsp:txXfrm>
        <a:off x="1654597" y="2952729"/>
        <a:ext cx="919906" cy="919906"/>
      </dsp:txXfrm>
    </dsp:sp>
    <dsp:sp modelId="{DAF60B61-AB5D-4A30-A293-AFDCEAF35CA2}">
      <dsp:nvSpPr>
        <dsp:cNvPr id="0" name=""/>
        <dsp:cNvSpPr/>
      </dsp:nvSpPr>
      <dsp:spPr>
        <a:xfrm rot="13500000">
          <a:off x="1258437" y="2509718"/>
          <a:ext cx="345366" cy="439068"/>
        </a:xfrm>
        <a:prstGeom prst="rightArrow">
          <a:avLst>
            <a:gd name="adj1" fmla="val 60000"/>
            <a:gd name="adj2" fmla="val 50000"/>
          </a:avLst>
        </a:prstGeom>
        <a:solidFill>
          <a:srgbClr val="33333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000" kern="1200"/>
        </a:p>
      </dsp:txBody>
      <dsp:txXfrm rot="10800000">
        <a:off x="1346874" y="2634164"/>
        <a:ext cx="241756" cy="263440"/>
      </dsp:txXfrm>
    </dsp:sp>
    <dsp:sp modelId="{26CBE603-D444-41EC-AAD8-AC9CCB6D754A}">
      <dsp:nvSpPr>
        <dsp:cNvPr id="0" name=""/>
        <dsp:cNvSpPr/>
      </dsp:nvSpPr>
      <dsp:spPr>
        <a:xfrm>
          <a:off x="83396" y="1381527"/>
          <a:ext cx="1300944" cy="1300944"/>
        </a:xfrm>
        <a:prstGeom prst="ellipse">
          <a:avLst/>
        </a:prstGeom>
        <a:solidFill>
          <a:srgbClr val="007A4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b="1" kern="1200" dirty="0"/>
            <a:t>Providers</a:t>
          </a:r>
        </a:p>
      </dsp:txBody>
      <dsp:txXfrm>
        <a:off x="273915" y="1572046"/>
        <a:ext cx="919906" cy="919906"/>
      </dsp:txXfrm>
    </dsp:sp>
    <dsp:sp modelId="{3514CC63-A36D-4C87-AC27-0F4BDD3552E7}">
      <dsp:nvSpPr>
        <dsp:cNvPr id="0" name=""/>
        <dsp:cNvSpPr/>
      </dsp:nvSpPr>
      <dsp:spPr>
        <a:xfrm rot="18900000">
          <a:off x="1244614" y="1129036"/>
          <a:ext cx="345366" cy="439068"/>
        </a:xfrm>
        <a:prstGeom prst="rightArrow">
          <a:avLst>
            <a:gd name="adj1" fmla="val 60000"/>
            <a:gd name="adj2" fmla="val 50000"/>
          </a:avLst>
        </a:prstGeom>
        <a:solidFill>
          <a:srgbClr val="33333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000" kern="1200"/>
        </a:p>
      </dsp:txBody>
      <dsp:txXfrm>
        <a:off x="1259787" y="1253482"/>
        <a:ext cx="241756" cy="2634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240" cy="478701"/>
          </a:xfrm>
          <a:prstGeom prst="rect">
            <a:avLst/>
          </a:prstGeom>
        </p:spPr>
        <p:txBody>
          <a:bodyPr vert="horz" lIns="93744" tIns="46872" rIns="93744" bIns="46872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9109" y="0"/>
            <a:ext cx="2975240" cy="478701"/>
          </a:xfrm>
          <a:prstGeom prst="rect">
            <a:avLst/>
          </a:prstGeom>
        </p:spPr>
        <p:txBody>
          <a:bodyPr vert="horz" lIns="93744" tIns="46872" rIns="93744" bIns="46872" rtlCol="0"/>
          <a:lstStyle>
            <a:lvl1pPr algn="r">
              <a:defRPr sz="1200"/>
            </a:lvl1pPr>
          </a:lstStyle>
          <a:p>
            <a:fld id="{B67CC90B-CBAF-4289-B1D6-39E2AA432F2F}" type="datetimeFigureOut">
              <a:rPr lang="en-GB" smtClean="0"/>
              <a:t>11/06/2019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85875" y="1192213"/>
            <a:ext cx="4294188" cy="3221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744" tIns="46872" rIns="93744" bIns="46872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594" y="4591546"/>
            <a:ext cx="5492750" cy="3756720"/>
          </a:xfrm>
          <a:prstGeom prst="rect">
            <a:avLst/>
          </a:prstGeom>
        </p:spPr>
        <p:txBody>
          <a:bodyPr vert="horz" lIns="93744" tIns="46872" rIns="93744" bIns="4687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062176"/>
            <a:ext cx="2975240" cy="478700"/>
          </a:xfrm>
          <a:prstGeom prst="rect">
            <a:avLst/>
          </a:prstGeom>
        </p:spPr>
        <p:txBody>
          <a:bodyPr vert="horz" lIns="93744" tIns="46872" rIns="93744" bIns="46872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9109" y="9062176"/>
            <a:ext cx="2975240" cy="478700"/>
          </a:xfrm>
          <a:prstGeom prst="rect">
            <a:avLst/>
          </a:prstGeom>
        </p:spPr>
        <p:txBody>
          <a:bodyPr vert="horz" lIns="93744" tIns="46872" rIns="93744" bIns="46872" rtlCol="0" anchor="b"/>
          <a:lstStyle>
            <a:lvl1pPr algn="r">
              <a:defRPr sz="1200"/>
            </a:lvl1pPr>
          </a:lstStyle>
          <a:p>
            <a:fld id="{8AEC1E60-465C-4562-B365-381C1779F81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6793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800" b="1" dirty="0">
                <a:latin typeface="Arial" panose="020B0604020202020204" pitchFamily="34" charset="0"/>
                <a:cs typeface="Arial" panose="020B0604020202020204" pitchFamily="34" charset="0"/>
              </a:rPr>
              <a:t>Who we are and our vision for UK Peatlands</a:t>
            </a:r>
          </a:p>
          <a:p>
            <a:endParaRPr lang="en-GB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800" b="1" dirty="0">
                <a:latin typeface="Arial" panose="020B0604020202020204" pitchFamily="34" charset="0"/>
                <a:cs typeface="Arial" panose="020B0604020202020204" pitchFamily="34" charset="0"/>
              </a:rPr>
              <a:t>Value: </a:t>
            </a: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UK Strategy creating shared value. Advocate for funding. Public awareness and communications.</a:t>
            </a:r>
          </a:p>
          <a:p>
            <a:endParaRPr lang="en-GB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800" b="1" dirty="0">
                <a:latin typeface="Arial" panose="020B0604020202020204" pitchFamily="34" charset="0"/>
                <a:cs typeface="Arial" panose="020B0604020202020204" pitchFamily="34" charset="0"/>
              </a:rPr>
              <a:t>Strong peatlands: </a:t>
            </a: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Nurture partnerships. Build links.</a:t>
            </a:r>
          </a:p>
          <a:p>
            <a:endParaRPr lang="en-GB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800" b="1" dirty="0">
                <a:latin typeface="Arial" panose="020B0604020202020204" pitchFamily="34" charset="0"/>
                <a:cs typeface="Arial" panose="020B0604020202020204" pitchFamily="34" charset="0"/>
              </a:rPr>
              <a:t>Knowledge exchange: </a:t>
            </a: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Good practice guidance. Showcase. Policy advice. Share scientific evidence to develop and further understanding.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7E775-287F-4331-919A-AD71F8DC451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88254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800" b="1" dirty="0">
                <a:latin typeface="Arial" panose="020B0604020202020204" pitchFamily="34" charset="0"/>
                <a:cs typeface="Arial" panose="020B0604020202020204" pitchFamily="34" charset="0"/>
              </a:rPr>
              <a:t>Examples of some of our work</a:t>
            </a:r>
          </a:p>
          <a:p>
            <a:r>
              <a:rPr lang="en-GB" sz="800" b="1" dirty="0">
                <a:latin typeface="Arial" panose="020B0604020202020204" pitchFamily="34" charset="0"/>
                <a:cs typeface="Arial" panose="020B0604020202020204" pitchFamily="34" charset="0"/>
              </a:rPr>
              <a:t>Peatland Project Map</a:t>
            </a:r>
          </a:p>
          <a:p>
            <a:r>
              <a:rPr lang="en-GB" sz="800" b="1" dirty="0">
                <a:latin typeface="Arial" panose="020B0604020202020204" pitchFamily="34" charset="0"/>
                <a:cs typeface="Arial" panose="020B0604020202020204" pitchFamily="34" charset="0"/>
              </a:rPr>
              <a:t>UK Peatland Strategy</a:t>
            </a:r>
          </a:p>
          <a:p>
            <a:r>
              <a:rPr lang="en-GB" sz="800" b="1" dirty="0">
                <a:latin typeface="Arial" panose="020B0604020202020204" pitchFamily="34" charset="0"/>
                <a:cs typeface="Arial" panose="020B0604020202020204" pitchFamily="34" charset="0"/>
              </a:rPr>
              <a:t>Briefings for policy, technical information and support for events e.g. IUCN brief produced for the COP</a:t>
            </a:r>
          </a:p>
          <a:p>
            <a:r>
              <a:rPr lang="en-GB" sz="800" b="1" dirty="0">
                <a:latin typeface="Arial" panose="020B0604020202020204" pitchFamily="34" charset="0"/>
                <a:cs typeface="Arial" panose="020B0604020202020204" pitchFamily="34" charset="0"/>
              </a:rPr>
              <a:t>Commission of Inquiry and 2018 update</a:t>
            </a:r>
          </a:p>
          <a:p>
            <a:r>
              <a:rPr lang="en-GB" sz="800" b="1" dirty="0">
                <a:latin typeface="Arial" panose="020B0604020202020204" pitchFamily="34" charset="0"/>
                <a:cs typeface="Arial" panose="020B0604020202020204" pitchFamily="34" charset="0"/>
              </a:rPr>
              <a:t>Peatland Code development and administration</a:t>
            </a:r>
            <a:endParaRPr lang="en-GB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7E775-287F-4331-919A-AD71F8DC451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57168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09F39A-7ADF-43DB-812E-3C7605D356B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8510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04DC3-37A4-4502-A4F1-6415701BBBDA}" type="datetimeFigureOut">
              <a:rPr lang="en-GB" smtClean="0"/>
              <a:t>11/06/2019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E7008-DF0B-438F-8B9D-9D2B5F561D3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3996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04DC3-37A4-4502-A4F1-6415701BBBDA}" type="datetimeFigureOut">
              <a:rPr lang="en-GB" smtClean="0"/>
              <a:t>11/06/2019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E7008-DF0B-438F-8B9D-9D2B5F561D3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157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04DC3-37A4-4502-A4F1-6415701BBBDA}" type="datetimeFigureOut">
              <a:rPr lang="en-GB" smtClean="0"/>
              <a:t>11/06/2019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E7008-DF0B-438F-8B9D-9D2B5F561D3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9368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04DC3-37A4-4502-A4F1-6415701BBBDA}" type="datetimeFigureOut">
              <a:rPr lang="en-GB" smtClean="0"/>
              <a:t>11/06/2019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E7008-DF0B-438F-8B9D-9D2B5F561D3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8440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04DC3-37A4-4502-A4F1-6415701BBBDA}" type="datetimeFigureOut">
              <a:rPr lang="en-GB" smtClean="0"/>
              <a:t>11/06/2019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E7008-DF0B-438F-8B9D-9D2B5F561D3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2388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04DC3-37A4-4502-A4F1-6415701BBBDA}" type="datetimeFigureOut">
              <a:rPr lang="en-GB" smtClean="0"/>
              <a:t>11/06/2019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E7008-DF0B-438F-8B9D-9D2B5F561D3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4934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04DC3-37A4-4502-A4F1-6415701BBBDA}" type="datetimeFigureOut">
              <a:rPr lang="en-GB" smtClean="0"/>
              <a:t>11/06/2019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E7008-DF0B-438F-8B9D-9D2B5F561D3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8203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04DC3-37A4-4502-A4F1-6415701BBBDA}" type="datetimeFigureOut">
              <a:rPr lang="en-GB" smtClean="0"/>
              <a:t>11/06/2019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E7008-DF0B-438F-8B9D-9D2B5F561D3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6047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04DC3-37A4-4502-A4F1-6415701BBBDA}" type="datetimeFigureOut">
              <a:rPr lang="en-GB" smtClean="0"/>
              <a:t>11/06/2019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E7008-DF0B-438F-8B9D-9D2B5F561D3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5080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04DC3-37A4-4502-A4F1-6415701BBBDA}" type="datetimeFigureOut">
              <a:rPr lang="en-GB" smtClean="0"/>
              <a:t>11/06/2019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E7008-DF0B-438F-8B9D-9D2B5F561D3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0094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04DC3-37A4-4502-A4F1-6415701BBBDA}" type="datetimeFigureOut">
              <a:rPr lang="en-GB" smtClean="0"/>
              <a:t>11/06/2019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E7008-DF0B-438F-8B9D-9D2B5F561D3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026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04DC3-37A4-4502-A4F1-6415701BBBDA}" type="datetimeFigureOut">
              <a:rPr lang="en-GB" smtClean="0"/>
              <a:t>11/06/2019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DE7008-DF0B-438F-8B9D-9D2B5F561D3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2104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0.png"/><Relationship Id="rId7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10" Type="http://schemas.openxmlformats.org/officeDocument/2006/relationships/image" Target="../media/image15.png"/><Relationship Id="rId4" Type="http://schemas.openxmlformats.org/officeDocument/2006/relationships/image" Target="../media/image11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0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54" t="21702" r="8743" b="16337"/>
          <a:stretch/>
        </p:blipFill>
        <p:spPr>
          <a:xfrm>
            <a:off x="-195943" y="2757995"/>
            <a:ext cx="9339943" cy="36111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343" y="391037"/>
            <a:ext cx="1549674" cy="8727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93" r="5192" b="13143"/>
          <a:stretch/>
        </p:blipFill>
        <p:spPr>
          <a:xfrm>
            <a:off x="367696" y="374353"/>
            <a:ext cx="2759967" cy="11792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7306" y="2008117"/>
            <a:ext cx="65100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A79B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PEATLAND CODE: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7696" y="2678050"/>
            <a:ext cx="6894749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OPPORTUNITY?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Generate a new funding stream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 a lasting legacy for future generations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Contribute to tackling climate change and habitat loss</a:t>
            </a:r>
          </a:p>
        </p:txBody>
      </p:sp>
    </p:spTree>
    <p:extLst>
      <p:ext uri="{BB962C8B-B14F-4D97-AF65-F5344CB8AC3E}">
        <p14:creationId xmlns:p14="http://schemas.microsoft.com/office/powerpoint/2010/main" val="6585835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B49200"/>
                </a:solidFill>
                <a:latin typeface="+mn-lt"/>
              </a:rPr>
              <a:t>MARKETING A ‘PRODUCT’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0688"/>
            <a:ext cx="7886700" cy="4362569"/>
          </a:xfrm>
        </p:spPr>
        <p:txBody>
          <a:bodyPr>
            <a:normAutofit/>
          </a:bodyPr>
          <a:lstStyle/>
          <a:p>
            <a:r>
              <a:rPr lang="en-GB" dirty="0"/>
              <a:t>How do traditional, tangible products convey a message about quality, providence etc.?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152" y="6053258"/>
            <a:ext cx="1444877" cy="8047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152" y="220423"/>
            <a:ext cx="1304657" cy="7437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453" y="2812273"/>
            <a:ext cx="2591568" cy="150223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51" y="4940377"/>
            <a:ext cx="1446377" cy="1515252"/>
          </a:xfrm>
          <a:prstGeom prst="rect">
            <a:avLst/>
          </a:prstGeom>
        </p:spPr>
      </p:pic>
      <p:pic>
        <p:nvPicPr>
          <p:cNvPr id="1026" name="Picture 2" descr="Image result for MSC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048" y="5212989"/>
            <a:ext cx="2795322" cy="1041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44" y="2659221"/>
            <a:ext cx="1787903" cy="180833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CCD6AF9-5ACD-4A1C-811A-02B966ED769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27474" y="2988941"/>
            <a:ext cx="3898715" cy="13255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983EAAC-C1B7-47CB-A1D5-B2D1CBAA037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26049" y="4809718"/>
            <a:ext cx="1513736" cy="1526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9941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B49200"/>
                </a:solidFill>
                <a:latin typeface="+mn-lt"/>
              </a:rPr>
              <a:t>PEATLAND 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2884" y="1573016"/>
            <a:ext cx="4323195" cy="448024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sz="3500" dirty="0">
                <a:solidFill>
                  <a:srgbClr val="333333"/>
                </a:solidFill>
              </a:rPr>
              <a:t>A voluntary certification standard</a:t>
            </a:r>
          </a:p>
          <a:p>
            <a:pPr marL="0" indent="0">
              <a:buNone/>
            </a:pPr>
            <a:endParaRPr lang="en-GB" sz="1300" dirty="0">
              <a:solidFill>
                <a:srgbClr val="333333"/>
              </a:solidFill>
            </a:endParaRPr>
          </a:p>
          <a:p>
            <a:pPr marL="0" indent="0">
              <a:buNone/>
            </a:pPr>
            <a:r>
              <a:rPr lang="en-GB" sz="3500" i="1" dirty="0">
                <a:solidFill>
                  <a:srgbClr val="333333"/>
                </a:solidFill>
              </a:rPr>
              <a:t>to…</a:t>
            </a:r>
          </a:p>
          <a:p>
            <a:pPr marL="0" indent="0">
              <a:buNone/>
            </a:pPr>
            <a:endParaRPr lang="en-GB" sz="1300" i="1" dirty="0">
              <a:solidFill>
                <a:srgbClr val="333333"/>
              </a:solidFill>
            </a:endParaRPr>
          </a:p>
          <a:p>
            <a:pPr marL="0" indent="0">
              <a:buNone/>
            </a:pPr>
            <a:r>
              <a:rPr lang="en-GB" sz="3500" dirty="0">
                <a:solidFill>
                  <a:srgbClr val="333333"/>
                </a:solidFill>
              </a:rPr>
              <a:t>attract private funding for peatland restoration projects in exchange for climate benefits</a:t>
            </a:r>
          </a:p>
          <a:p>
            <a:pPr marL="0" indent="0">
              <a:buNone/>
            </a:pPr>
            <a:endParaRPr lang="en-GB" sz="1100" dirty="0">
              <a:solidFill>
                <a:srgbClr val="333333"/>
              </a:solidFill>
            </a:endParaRPr>
          </a:p>
          <a:p>
            <a:pPr marL="0" indent="0">
              <a:buNone/>
            </a:pPr>
            <a:r>
              <a:rPr lang="en-GB" sz="3500" i="1" dirty="0">
                <a:solidFill>
                  <a:srgbClr val="333333"/>
                </a:solidFill>
              </a:rPr>
              <a:t>by…</a:t>
            </a:r>
          </a:p>
          <a:p>
            <a:pPr marL="0" indent="0">
              <a:buNone/>
            </a:pPr>
            <a:endParaRPr lang="en-GB" sz="1100" i="1" dirty="0">
              <a:solidFill>
                <a:srgbClr val="333333"/>
              </a:solidFill>
            </a:endParaRPr>
          </a:p>
          <a:p>
            <a:pPr marL="0" indent="0">
              <a:buNone/>
            </a:pPr>
            <a:r>
              <a:rPr lang="en-GB" sz="3500" dirty="0">
                <a:solidFill>
                  <a:srgbClr val="333333"/>
                </a:solidFill>
              </a:rPr>
              <a:t>providing assurance to buyers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2152" y="6053258"/>
            <a:ext cx="1444877" cy="8047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2152" y="220423"/>
            <a:ext cx="1304657" cy="7437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608" y="1294268"/>
            <a:ext cx="3804234" cy="5425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4015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B49200"/>
                </a:solidFill>
                <a:latin typeface="+mn-lt"/>
              </a:rPr>
              <a:t>BARRIERS to 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59523"/>
            <a:ext cx="7886700" cy="4593735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GB" sz="3000" dirty="0"/>
              <a:t>How do we market an intangible product(s)?</a:t>
            </a:r>
          </a:p>
          <a:p>
            <a:pPr>
              <a:lnSpc>
                <a:spcPct val="100000"/>
              </a:lnSpc>
            </a:pPr>
            <a:r>
              <a:rPr lang="en-GB" sz="3000" dirty="0"/>
              <a:t>How do we acquire ‘up front’ funding - benefits accrue over time?</a:t>
            </a:r>
          </a:p>
          <a:p>
            <a:pPr>
              <a:lnSpc>
                <a:spcPct val="100000"/>
              </a:lnSpc>
            </a:pPr>
            <a:r>
              <a:rPr lang="en-GB" sz="3000" b="1" dirty="0"/>
              <a:t>How do we quantify the ecosystem service benefits?</a:t>
            </a:r>
          </a:p>
          <a:p>
            <a:pPr>
              <a:lnSpc>
                <a:spcPct val="100000"/>
              </a:lnSpc>
            </a:pPr>
            <a:r>
              <a:rPr lang="en-GB" sz="3000" b="1" dirty="0"/>
              <a:t>How do we present the ecosystem service benefits for sale - bundled or layered?</a:t>
            </a:r>
          </a:p>
          <a:p>
            <a:pPr>
              <a:lnSpc>
                <a:spcPct val="100000"/>
              </a:lnSpc>
            </a:pPr>
            <a:r>
              <a:rPr lang="en-GB" sz="3000" b="1" dirty="0"/>
              <a:t>How do we ensure that the ecosystem service benefits provided are additional? </a:t>
            </a:r>
          </a:p>
          <a:p>
            <a:pPr marL="0" indent="0">
              <a:lnSpc>
                <a:spcPct val="100000"/>
              </a:lnSpc>
              <a:buNone/>
            </a:pPr>
            <a:endParaRPr lang="en-GB" sz="3000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152" y="6053258"/>
            <a:ext cx="1444877" cy="8047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152" y="220423"/>
            <a:ext cx="1304657" cy="74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6014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B49200"/>
                </a:solidFill>
                <a:latin typeface="+mn-lt"/>
              </a:rPr>
              <a:t>ELIGIBILITY CRITERIA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690688"/>
            <a:ext cx="4200041" cy="4362569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333333"/>
                </a:solidFill>
              </a:rPr>
              <a:t>Blanket Bog or Raised Bog</a:t>
            </a:r>
          </a:p>
          <a:p>
            <a:r>
              <a:rPr lang="en-GB" dirty="0">
                <a:solidFill>
                  <a:srgbClr val="333333"/>
                </a:solidFill>
              </a:rPr>
              <a:t>Minimum 50cm peat</a:t>
            </a:r>
          </a:p>
          <a:p>
            <a:r>
              <a:rPr lang="en-GB" dirty="0">
                <a:solidFill>
                  <a:srgbClr val="333333"/>
                </a:solidFill>
              </a:rPr>
              <a:t>Actively Eroding or Drained</a:t>
            </a:r>
          </a:p>
          <a:p>
            <a:r>
              <a:rPr lang="en-GB" dirty="0">
                <a:solidFill>
                  <a:srgbClr val="333333"/>
                </a:solidFill>
              </a:rPr>
              <a:t>Re-Profiling, Re-vegetating, Re-wetting</a:t>
            </a:r>
          </a:p>
          <a:p>
            <a:r>
              <a:rPr lang="en-GB" dirty="0">
                <a:solidFill>
                  <a:srgbClr val="333333"/>
                </a:solidFill>
              </a:rPr>
              <a:t>30 years minimum project duration</a:t>
            </a:r>
          </a:p>
          <a:p>
            <a:r>
              <a:rPr lang="en-GB" dirty="0">
                <a:solidFill>
                  <a:srgbClr val="333333"/>
                </a:solidFill>
              </a:rPr>
              <a:t>Additional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2152" y="6053258"/>
            <a:ext cx="1444877" cy="8047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2152" y="220423"/>
            <a:ext cx="1304657" cy="7437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181" y="1690689"/>
            <a:ext cx="3681884" cy="436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698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B49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RESTICTIONS ON GHG BENEFIT CLAIMS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690689"/>
            <a:ext cx="7405007" cy="49189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152" y="6053258"/>
            <a:ext cx="1444877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2867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B49200"/>
                </a:solidFill>
                <a:latin typeface="+mn-lt"/>
              </a:rPr>
              <a:t>FIND OUT MORE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0688"/>
            <a:ext cx="7886700" cy="43625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>
                <a:solidFill>
                  <a:srgbClr val="333333"/>
                </a:solidFill>
              </a:rPr>
              <a:t>Web</a:t>
            </a:r>
            <a:r>
              <a:rPr lang="en-GB" dirty="0">
                <a:solidFill>
                  <a:srgbClr val="333333"/>
                </a:solidFill>
              </a:rPr>
              <a:t>: www.iucn-uk-peatlandprogramme.org</a:t>
            </a:r>
          </a:p>
          <a:p>
            <a:pPr marL="0" indent="0">
              <a:buNone/>
            </a:pPr>
            <a:endParaRPr lang="en-GB" dirty="0">
              <a:solidFill>
                <a:srgbClr val="333333"/>
              </a:solidFill>
            </a:endParaRPr>
          </a:p>
          <a:p>
            <a:pPr marL="0" indent="0">
              <a:buNone/>
            </a:pPr>
            <a:r>
              <a:rPr lang="en-GB" b="1" dirty="0">
                <a:solidFill>
                  <a:srgbClr val="333333"/>
                </a:solidFill>
              </a:rPr>
              <a:t>Email</a:t>
            </a:r>
            <a:r>
              <a:rPr lang="en-GB" dirty="0">
                <a:solidFill>
                  <a:srgbClr val="333333"/>
                </a:solidFill>
              </a:rPr>
              <a:t>: jillian.hoy@iucn.org.uk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152" y="6053258"/>
            <a:ext cx="1444877" cy="8047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152" y="220423"/>
            <a:ext cx="1304657" cy="74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972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47917"/>
            <a:ext cx="9144000" cy="176156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36198" y="2117915"/>
            <a:ext cx="84243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The IUCN UK Peatland Programme has a vision for healthy, wildlife-rich peatlands in the UK, that provide multiple benefits for people.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79" y="3034234"/>
            <a:ext cx="1576253" cy="7848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53" y="3905726"/>
            <a:ext cx="1628795" cy="8371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53" y="4680159"/>
            <a:ext cx="1628795" cy="149116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42249" y="3237969"/>
            <a:ext cx="55534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The value of our peatlands is better understood and prioritised for restoration and conservation.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42248" y="4033064"/>
            <a:ext cx="55534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Bring together scientists, practitioners, land managers and policy makers and all those who can help to deliver strategic peatland goals.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42248" y="4939189"/>
            <a:ext cx="55534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Provide guidance and promote good practice for peatland management that is underpinned by scientific consensus and monitoring, and is responsive to new evidence.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7642" y="6230679"/>
            <a:ext cx="1177906" cy="44283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7642" y="5470155"/>
            <a:ext cx="1145332" cy="645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72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77612" y="1990623"/>
            <a:ext cx="5726188" cy="26040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991" y="2543232"/>
            <a:ext cx="3346555" cy="3346555"/>
          </a:xfrm>
          <a:prstGeom prst="rect">
            <a:avLst/>
          </a:prstGeom>
          <a:effectLst>
            <a:outerShdw blurRad="749300" dist="50800" dir="5400000" algn="ctr" rotWithShape="0">
              <a:srgbClr val="000000">
                <a:alpha val="43137"/>
              </a:srgbClr>
            </a:outerShdw>
            <a:softEdge rad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7642" y="6230679"/>
            <a:ext cx="1177906" cy="44283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7642" y="5470155"/>
            <a:ext cx="1145332" cy="6450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18535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311" y="3028424"/>
            <a:ext cx="2419395" cy="342367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73217" y="3556875"/>
            <a:ext cx="2206487" cy="322914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027" y="2149899"/>
            <a:ext cx="2307507" cy="332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501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B49200"/>
                </a:solidFill>
                <a:latin typeface="+mn-lt"/>
              </a:rPr>
              <a:t>ECOSYSTEM SERVICES IN A HEALTHY PEATLAND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152" y="6053258"/>
            <a:ext cx="1444877" cy="8047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152" y="129508"/>
            <a:ext cx="1307786" cy="73954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194" y="1690689"/>
            <a:ext cx="8651611" cy="4058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718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B49200"/>
                </a:solidFill>
                <a:latin typeface="+mn-lt"/>
              </a:rPr>
              <a:t>ECOSYSTEM SERVICES IN A DAMAGED PEATLAND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152" y="6053258"/>
            <a:ext cx="1444877" cy="8047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152" y="129508"/>
            <a:ext cx="1307786" cy="7395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848" y="1782732"/>
            <a:ext cx="8780303" cy="4178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840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B49200"/>
                </a:solidFill>
                <a:latin typeface="+mn-lt"/>
              </a:rPr>
              <a:t>PEATLAND NATURAL CAPITAL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91748" y="2050866"/>
            <a:ext cx="2379305" cy="364221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400" dirty="0">
              <a:solidFill>
                <a:srgbClr val="333333"/>
              </a:solidFill>
            </a:endParaRPr>
          </a:p>
          <a:p>
            <a:pPr marL="0" indent="0">
              <a:buNone/>
            </a:pPr>
            <a:r>
              <a:rPr lang="en-GB" sz="2400" dirty="0">
                <a:solidFill>
                  <a:srgbClr val="333333"/>
                </a:solidFill>
              </a:rPr>
              <a:t>Leaving peatlands in a damaged state imposes a </a:t>
            </a:r>
            <a:r>
              <a:rPr lang="en-GB" sz="2400" b="1" dirty="0">
                <a:solidFill>
                  <a:srgbClr val="333333"/>
                </a:solidFill>
              </a:rPr>
              <a:t>HUGE </a:t>
            </a:r>
            <a:r>
              <a:rPr lang="en-GB" sz="2400" dirty="0">
                <a:solidFill>
                  <a:srgbClr val="333333"/>
                </a:solidFill>
              </a:rPr>
              <a:t>cost on future generations. </a:t>
            </a:r>
          </a:p>
          <a:p>
            <a:pPr marL="0" indent="0">
              <a:buNone/>
            </a:pPr>
            <a:r>
              <a:rPr lang="en-GB" sz="2400" dirty="0">
                <a:solidFill>
                  <a:srgbClr val="333333"/>
                </a:solidFill>
              </a:rPr>
              <a:t>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152" y="6053258"/>
            <a:ext cx="1444877" cy="8047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152" y="129508"/>
            <a:ext cx="1307786" cy="7395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947" y="1336131"/>
            <a:ext cx="6000750" cy="5346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7365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solidFill>
                  <a:srgbClr val="B49200"/>
                </a:solidFill>
                <a:latin typeface="+mn-lt"/>
              </a:rPr>
              <a:t>HOW DO WE FUND THE RESTORATION REQUIRED?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922421"/>
            <a:ext cx="4212292" cy="4559061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333333"/>
                </a:solidFill>
              </a:rPr>
              <a:t>Public funding via grants and </a:t>
            </a:r>
            <a:r>
              <a:rPr lang="en-GB" dirty="0" err="1">
                <a:solidFill>
                  <a:srgbClr val="333333"/>
                </a:solidFill>
              </a:rPr>
              <a:t>agri</a:t>
            </a:r>
            <a:r>
              <a:rPr lang="en-GB" dirty="0">
                <a:solidFill>
                  <a:srgbClr val="333333"/>
                </a:solidFill>
              </a:rPr>
              <a:t>-environment payments?</a:t>
            </a:r>
          </a:p>
          <a:p>
            <a:pPr marL="0" indent="0">
              <a:buNone/>
            </a:pPr>
            <a:endParaRPr lang="en-GB" sz="900" dirty="0">
              <a:solidFill>
                <a:srgbClr val="333333"/>
              </a:solidFill>
            </a:endParaRPr>
          </a:p>
          <a:p>
            <a:r>
              <a:rPr lang="en-GB" dirty="0">
                <a:solidFill>
                  <a:srgbClr val="333333"/>
                </a:solidFill>
              </a:rPr>
              <a:t>Private finance via ‘Payments for Ecosystem Service’ (PES) mechanisms?</a:t>
            </a:r>
          </a:p>
          <a:p>
            <a:pPr marL="0" indent="0">
              <a:buNone/>
            </a:pPr>
            <a:endParaRPr lang="en-GB" sz="900" dirty="0">
              <a:solidFill>
                <a:srgbClr val="333333"/>
              </a:solidFill>
            </a:endParaRPr>
          </a:p>
          <a:p>
            <a:r>
              <a:rPr lang="en-GB" dirty="0">
                <a:solidFill>
                  <a:srgbClr val="333333"/>
                </a:solidFill>
              </a:rPr>
              <a:t>Blended finance initiatives?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2152" y="6053258"/>
            <a:ext cx="1444877" cy="8047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2152" y="82201"/>
            <a:ext cx="1304657" cy="7437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50"/>
          <a:stretch/>
        </p:blipFill>
        <p:spPr>
          <a:xfrm>
            <a:off x="5163634" y="1973614"/>
            <a:ext cx="3250956" cy="3924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611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B49200"/>
                </a:solidFill>
                <a:latin typeface="+mn-lt"/>
              </a:rPr>
              <a:t>PAYMENTS FOR ECOSYSTEM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72762"/>
            <a:ext cx="3657599" cy="46201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>
                <a:solidFill>
                  <a:srgbClr val="333333"/>
                </a:solidFill>
              </a:rPr>
              <a:t>Payments to the managers of land in exchange for the provision of specified ecosystem services </a:t>
            </a:r>
          </a:p>
          <a:p>
            <a:pPr marL="0" indent="0">
              <a:buNone/>
            </a:pPr>
            <a:endParaRPr lang="en-GB" sz="1000" dirty="0">
              <a:solidFill>
                <a:srgbClr val="333333"/>
              </a:solidFill>
            </a:endParaRPr>
          </a:p>
          <a:p>
            <a:pPr marL="0" indent="0">
              <a:buNone/>
            </a:pPr>
            <a:r>
              <a:rPr lang="en-GB" sz="2400" dirty="0">
                <a:solidFill>
                  <a:srgbClr val="333333"/>
                </a:solidFill>
              </a:rPr>
              <a:t>Over and above what would otherwise be provided – ‘Additional’</a:t>
            </a:r>
          </a:p>
          <a:p>
            <a:pPr marL="0" indent="0">
              <a:buNone/>
            </a:pPr>
            <a:endParaRPr lang="en-GB" sz="1000" dirty="0">
              <a:solidFill>
                <a:srgbClr val="333333"/>
              </a:solidFill>
            </a:endParaRPr>
          </a:p>
          <a:p>
            <a:pPr marL="0" indent="0">
              <a:buNone/>
            </a:pPr>
            <a:r>
              <a:rPr lang="en-GB" sz="2400" dirty="0">
                <a:solidFill>
                  <a:srgbClr val="333333"/>
                </a:solidFill>
              </a:rPr>
              <a:t>A voluntary transaction</a:t>
            </a:r>
          </a:p>
          <a:p>
            <a:pPr marL="0" indent="0">
              <a:buNone/>
            </a:pPr>
            <a:endParaRPr lang="en-GB" sz="1000" dirty="0">
              <a:solidFill>
                <a:srgbClr val="333333"/>
              </a:solidFill>
            </a:endParaRPr>
          </a:p>
          <a:p>
            <a:pPr marL="0" indent="0">
              <a:buNone/>
            </a:pPr>
            <a:r>
              <a:rPr lang="en-GB" sz="2400" dirty="0">
                <a:solidFill>
                  <a:srgbClr val="333333"/>
                </a:solidFill>
              </a:rPr>
              <a:t>A market based mechanism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152" y="6053258"/>
            <a:ext cx="1444877" cy="8047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152" y="82201"/>
            <a:ext cx="1304657" cy="743776"/>
          </a:xfrm>
          <a:prstGeom prst="rect">
            <a:avLst/>
          </a:prstGeom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818990027"/>
              </p:ext>
            </p:extLst>
          </p:nvPr>
        </p:nvGraphicFramePr>
        <p:xfrm>
          <a:off x="4286249" y="1872762"/>
          <a:ext cx="4229101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2089825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B49200"/>
                </a:solidFill>
                <a:latin typeface="+mn-lt"/>
              </a:rPr>
              <a:t>BARRIERS to 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59523"/>
            <a:ext cx="7886700" cy="4593735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GB" sz="3000" b="1" dirty="0"/>
              <a:t>How do we market an intangible product(s)?</a:t>
            </a:r>
          </a:p>
          <a:p>
            <a:pPr>
              <a:lnSpc>
                <a:spcPct val="100000"/>
              </a:lnSpc>
            </a:pPr>
            <a:r>
              <a:rPr lang="en-GB" sz="3000" b="1" dirty="0"/>
              <a:t>How do we acquire ‘up front’ funding - benefits accrue over time?</a:t>
            </a:r>
          </a:p>
          <a:p>
            <a:pPr>
              <a:lnSpc>
                <a:spcPct val="100000"/>
              </a:lnSpc>
            </a:pPr>
            <a:r>
              <a:rPr lang="en-GB" sz="3000" dirty="0"/>
              <a:t>How do we quantify the ecosystem service benefits?</a:t>
            </a:r>
          </a:p>
          <a:p>
            <a:pPr>
              <a:lnSpc>
                <a:spcPct val="100000"/>
              </a:lnSpc>
            </a:pPr>
            <a:r>
              <a:rPr lang="en-GB" sz="3000" dirty="0"/>
              <a:t>How do we present the ecosystem service benefits for sale - bundled or layered?</a:t>
            </a:r>
          </a:p>
          <a:p>
            <a:pPr>
              <a:lnSpc>
                <a:spcPct val="100000"/>
              </a:lnSpc>
            </a:pPr>
            <a:r>
              <a:rPr lang="en-GB" sz="3000" dirty="0"/>
              <a:t>How do we ensure that the ecosystem service benefits provided are additional? </a:t>
            </a:r>
          </a:p>
          <a:p>
            <a:pPr marL="0" indent="0">
              <a:lnSpc>
                <a:spcPct val="100000"/>
              </a:lnSpc>
              <a:buNone/>
            </a:pPr>
            <a:endParaRPr lang="en-GB" sz="3000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152" y="6053258"/>
            <a:ext cx="1444877" cy="8047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152" y="220423"/>
            <a:ext cx="1304657" cy="74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8148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2250</TotalTime>
  <Words>530</Words>
  <Application>Microsoft Office PowerPoint</Application>
  <PresentationFormat>Diavoorstelling (4:3)</PresentationFormat>
  <Paragraphs>85</Paragraphs>
  <Slides>15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PowerPoint-presentatie</vt:lpstr>
      <vt:lpstr>PowerPoint-presentatie</vt:lpstr>
      <vt:lpstr>PowerPoint-presentatie</vt:lpstr>
      <vt:lpstr>ECOSYSTEM SERVICES IN A HEALTHY PEATLAND</vt:lpstr>
      <vt:lpstr>ECOSYSTEM SERVICES IN A DAMAGED PEATLAND</vt:lpstr>
      <vt:lpstr>PEATLAND NATURAL CAPITAL</vt:lpstr>
      <vt:lpstr>HOW DO WE FUND THE RESTORATION REQUIRED?</vt:lpstr>
      <vt:lpstr>PAYMENTS FOR ECOSYSTEM SERVICES</vt:lpstr>
      <vt:lpstr>BARRIERS to PES</vt:lpstr>
      <vt:lpstr>MARKETING A ‘PRODUCT’</vt:lpstr>
      <vt:lpstr>PEATLAND CODE</vt:lpstr>
      <vt:lpstr>BARRIERS to PES</vt:lpstr>
      <vt:lpstr>ELIGIBILITY CRITERIA</vt:lpstr>
      <vt:lpstr>RESTICTIONS ON GHG BENEFIT CLAIMS</vt:lpstr>
      <vt:lpstr>FIND OUT MORE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Jillian Hoy</dc:creator>
  <cp:lastModifiedBy>Katrien Wijns</cp:lastModifiedBy>
  <cp:revision>143</cp:revision>
  <cp:lastPrinted>2019-06-11T15:43:49Z</cp:lastPrinted>
  <dcterms:created xsi:type="dcterms:W3CDTF">2016-09-28T10:56:49Z</dcterms:created>
  <dcterms:modified xsi:type="dcterms:W3CDTF">2019-06-11T15:55:14Z</dcterms:modified>
</cp:coreProperties>
</file>