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73" r:id="rId3"/>
    <p:sldId id="272" r:id="rId4"/>
    <p:sldId id="256" r:id="rId5"/>
    <p:sldId id="257" r:id="rId6"/>
    <p:sldId id="268" r:id="rId7"/>
    <p:sldId id="259" r:id="rId8"/>
    <p:sldId id="260" r:id="rId9"/>
    <p:sldId id="261" r:id="rId10"/>
    <p:sldId id="269" r:id="rId11"/>
    <p:sldId id="263" r:id="rId12"/>
    <p:sldId id="264" r:id="rId13"/>
    <p:sldId id="266" r:id="rId14"/>
    <p:sldId id="262" r:id="rId15"/>
    <p:sldId id="265" r:id="rId16"/>
    <p:sldId id="271" r:id="rId17"/>
    <p:sldId id="270" r:id="rId18"/>
    <p:sldId id="25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arlotte Le Delliou" initials="CLD"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95" autoAdjust="0"/>
  </p:normalViewPr>
  <p:slideViewPr>
    <p:cSldViewPr>
      <p:cViewPr>
        <p:scale>
          <a:sx n="102" d="100"/>
          <a:sy n="102" d="100"/>
        </p:scale>
        <p:origin x="-234" y="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image" Target="../media/image3.png"/><Relationship Id="rId7"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 Target="../slides/slide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slide" Target="../slides/slide9.xml"/><Relationship Id="rId9"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image" Target="../media/image2.png"/><Relationship Id="rId6" Type="http://schemas.openxmlformats.org/officeDocument/2006/relationships/image" Target="../media/image7.jpg"/><Relationship Id="rId5" Type="http://schemas.openxmlformats.org/officeDocument/2006/relationships/image" Target="../media/image4.jpg"/><Relationship Id="rId4"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1937DE-63EF-4649-A7A2-F7EDAB2E4BE6}"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nl-NL"/>
        </a:p>
      </dgm:t>
    </dgm:pt>
    <dgm:pt modelId="{B495DD8B-482D-4ECB-95E9-D987D2FAF069}">
      <dgm:prSet phldrT="[Text]" custT="1"/>
      <dgm:spPr>
        <a:solidFill>
          <a:schemeClr val="tx2"/>
        </a:solidFill>
        <a:ln>
          <a:solidFill>
            <a:srgbClr val="002060"/>
          </a:solidFill>
        </a:ln>
        <a:scene3d>
          <a:camera prst="orthographicFront"/>
          <a:lightRig rig="threePt" dir="t"/>
        </a:scene3d>
        <a:sp3d>
          <a:bevelT/>
        </a:sp3d>
      </dgm:spPr>
      <dgm:t>
        <a:bodyPr/>
        <a:lstStyle/>
        <a:p>
          <a:r>
            <a:rPr lang="de-DE" sz="900" dirty="0" smtClean="0"/>
            <a:t>Bestimmen Sie, wie viele Kapazitäten Sie für die Durchführung eines energetischen Sanierungsprojekts haben</a:t>
          </a:r>
          <a:endParaRPr lang="nl-NL" sz="9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D0B4AA7-2AAB-4E7C-8A5D-265D6EA4BAF1}" type="parTrans" cxnId="{398F47E4-840B-4F74-B1EE-36B650A52C5F}">
      <dgm:prSet/>
      <dgm:spPr/>
      <dgm:t>
        <a:bodyPr/>
        <a:lstStyle/>
        <a:p>
          <a:endParaRPr lang="nl-NL"/>
        </a:p>
      </dgm:t>
    </dgm:pt>
    <dgm:pt modelId="{1539C6ED-6E94-44EF-A171-E942B57632A0}" type="sibTrans" cxnId="{398F47E4-840B-4F74-B1EE-36B650A52C5F}">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32000" b="-32000"/>
          </a:stretch>
        </a:blipFill>
      </dgm:spPr>
      <dgm:t>
        <a:bodyPr/>
        <a:lstStyle/>
        <a:p>
          <a:endParaRPr lang="nl-NL" sz="1200"/>
        </a:p>
      </dgm:t>
    </dgm:pt>
    <dgm:pt modelId="{8AA54C55-F957-4B77-8F9B-1F6EBB122801}">
      <dgm:prSet phldrT="[Text]" custT="1"/>
      <dgm:spPr>
        <a:solidFill>
          <a:schemeClr val="tx2"/>
        </a:solidFill>
        <a:ln>
          <a:solidFill>
            <a:schemeClr val="tx2">
              <a:lumMod val="75000"/>
            </a:schemeClr>
          </a:solidFill>
        </a:ln>
        <a:scene3d>
          <a:camera prst="orthographicFront"/>
          <a:lightRig rig="threePt" dir="t"/>
        </a:scene3d>
        <a:sp3d>
          <a:bevelT/>
        </a:sp3d>
      </dgm:spPr>
      <dgm:t>
        <a:bodyPr/>
        <a:lstStyle/>
        <a:p>
          <a:r>
            <a:rPr lang="de-DE" sz="1200" dirty="0" smtClean="0"/>
            <a:t>Überzeugen Sie die Eigentümer davon, aktiv zu werden</a:t>
          </a:r>
          <a:endParaRPr lang="nl-NL" sz="12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C5FA62D9-6EF5-45F4-B76A-ABF39982118F}" type="parTrans" cxnId="{57A6D744-771F-416C-AC0C-1573417F6F17}">
      <dgm:prSet/>
      <dgm:spPr/>
      <dgm:t>
        <a:bodyPr/>
        <a:lstStyle/>
        <a:p>
          <a:endParaRPr lang="nl-NL"/>
        </a:p>
      </dgm:t>
    </dgm:pt>
    <dgm:pt modelId="{C9072E1E-E2A2-4108-A83E-620510EA5DF3}" type="sibTrans" cxnId="{57A6D744-771F-416C-AC0C-1573417F6F17}">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4000" r="-14000"/>
          </a:stretch>
        </a:blipFill>
      </dgm:spPr>
      <dgm:t>
        <a:bodyPr/>
        <a:lstStyle/>
        <a:p>
          <a:endParaRPr lang="nl-NL" sz="1200"/>
        </a:p>
      </dgm:t>
    </dgm:pt>
    <dgm:pt modelId="{CF456C6E-D948-4156-948B-8A061844C7CC}">
      <dgm:prSet phldrT="[Text]" custT="1"/>
      <dgm:spPr>
        <a:solidFill>
          <a:srgbClr val="00B0F0"/>
        </a:solidFill>
        <a:ln>
          <a:solidFill>
            <a:srgbClr val="00B0F0"/>
          </a:solidFill>
        </a:ln>
        <a:scene3d>
          <a:camera prst="orthographicFront"/>
          <a:lightRig rig="threePt" dir="t"/>
        </a:scene3d>
        <a:sp3d>
          <a:bevelT/>
        </a:sp3d>
      </dgm:spPr>
      <dgm:t>
        <a:bodyPr/>
        <a:lstStyle/>
        <a:p>
          <a:r>
            <a:rPr lang="de-DE" sz="1100" dirty="0" smtClean="0"/>
            <a:t>Stellen Sie sicher, dass das Projektteam über die richtigen Kapazitäten verfügt</a:t>
          </a:r>
          <a:endParaRPr lang="nl-NL" sz="11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883F3F7-6BEF-4CF5-B351-2EE8D39FF676}" type="parTrans" cxnId="{2C9BF959-76F5-415F-9362-327D4F9713FD}">
      <dgm:prSet/>
      <dgm:spPr/>
      <dgm:t>
        <a:bodyPr/>
        <a:lstStyle/>
        <a:p>
          <a:endParaRPr lang="nl-NL"/>
        </a:p>
      </dgm:t>
    </dgm:pt>
    <dgm:pt modelId="{772A47EA-F618-40D2-AFBD-66BE0ED310AA}" type="sibTrans" cxnId="{2C9BF959-76F5-415F-9362-327D4F9713FD}">
      <dgm:prSet/>
      <dgm:spPr/>
      <dgm:t>
        <a:bodyPr/>
        <a:lstStyle/>
        <a:p>
          <a:endParaRPr lang="nl-NL" sz="1200"/>
        </a:p>
      </dgm:t>
    </dgm:pt>
    <dgm:pt modelId="{97B07E55-C4B2-43F4-8949-32E037906142}">
      <dgm:prSet phldrT="[Text]" custT="1"/>
      <dgm:spPr>
        <a:solidFill>
          <a:srgbClr val="00B0F0"/>
        </a:solidFill>
        <a:ln>
          <a:solidFill>
            <a:srgbClr val="00B0F0"/>
          </a:solidFill>
        </a:ln>
        <a:scene3d>
          <a:camera prst="orthographicFront"/>
          <a:lightRig rig="threePt" dir="t"/>
        </a:scene3d>
        <a:sp3d>
          <a:bevelT/>
        </a:sp3d>
      </dgm:spPr>
      <dgm:t>
        <a:bodyPr/>
        <a:lstStyle/>
        <a:p>
          <a:r>
            <a:rPr lang="de-DE" sz="1100" dirty="0" smtClean="0"/>
            <a:t>Holen Sie </a:t>
          </a:r>
          <a:r>
            <a:rPr lang="de-DE" sz="1100" dirty="0" err="1" smtClean="0"/>
            <a:t>Fachinforma-tionen</a:t>
          </a:r>
          <a:r>
            <a:rPr lang="de-DE" sz="1100" dirty="0" smtClean="0"/>
            <a:t> zu technischen, finanziellen und rechtlichen Fragen ein</a:t>
          </a:r>
          <a:endParaRPr lang="nl-NL" sz="11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BC3D157F-44EE-4B81-93C0-C492ABA65D90}" type="parTrans" cxnId="{D301726B-8835-4BB4-944A-4F309C2C7D2E}">
      <dgm:prSet/>
      <dgm:spPr/>
      <dgm:t>
        <a:bodyPr/>
        <a:lstStyle/>
        <a:p>
          <a:endParaRPr lang="nl-NL"/>
        </a:p>
      </dgm:t>
    </dgm:pt>
    <dgm:pt modelId="{953E5C15-660B-4CED-87DC-87CC50FC29EE}" type="sibTrans" cxnId="{D301726B-8835-4BB4-944A-4F309C2C7D2E}">
      <dgm:prSet/>
      <dgm:spPr>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dgm:spPr>
      <dgm:t>
        <a:bodyPr/>
        <a:lstStyle/>
        <a:p>
          <a:endParaRPr lang="nl-NL" sz="1200"/>
        </a:p>
      </dgm:t>
    </dgm:pt>
    <dgm:pt modelId="{E12553C2-3DEB-4E45-8A40-96920FA24745}">
      <dgm:prSet phldrT="[Text]" custT="1"/>
      <dgm:spPr>
        <a:solidFill>
          <a:srgbClr val="00B0F0"/>
        </a:solidFill>
        <a:ln>
          <a:solidFill>
            <a:srgbClr val="00B0F0"/>
          </a:solidFill>
        </a:ln>
        <a:scene3d>
          <a:camera prst="orthographicFront"/>
          <a:lightRig rig="threePt" dir="t"/>
        </a:scene3d>
        <a:sp3d>
          <a:bevelT/>
        </a:sp3d>
      </dgm:spPr>
      <dgm:t>
        <a:bodyPr/>
        <a:lstStyle/>
        <a:p>
          <a:r>
            <a:rPr lang="de-DE" sz="1100" dirty="0" smtClean="0"/>
            <a:t>Beauftragen Sie einen Experten mit der umfassenden Bewertung der Sachlage</a:t>
          </a:r>
          <a:endParaRPr lang="nl-NL" sz="11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7ED5BCE5-D8C8-4374-B8CC-56236DD2F205}" type="sibTrans" cxnId="{4242C2B5-834D-4945-8D91-55A383D50B8E}">
      <dgm:prSet/>
      <dgm:spPr/>
      <dgm:t>
        <a:bodyPr/>
        <a:lstStyle/>
        <a:p>
          <a:endParaRPr lang="nl-NL" sz="1200"/>
        </a:p>
      </dgm:t>
    </dgm:pt>
    <dgm:pt modelId="{B63B18A7-B373-4101-B37F-60F14E7CDC88}" type="parTrans" cxnId="{4242C2B5-834D-4945-8D91-55A383D50B8E}">
      <dgm:prSet/>
      <dgm:spPr/>
      <dgm:t>
        <a:bodyPr/>
        <a:lstStyle/>
        <a:p>
          <a:endParaRPr lang="nl-NL"/>
        </a:p>
      </dgm:t>
    </dgm:pt>
    <dgm:pt modelId="{06F8AF8C-0956-435E-98EF-C7F792209580}">
      <dgm:prSet custT="1"/>
      <dgm:spPr>
        <a:solidFill>
          <a:schemeClr val="tx2"/>
        </a:solidFill>
        <a:ln>
          <a:solidFill>
            <a:schemeClr val="tx2">
              <a:lumMod val="75000"/>
            </a:schemeClr>
          </a:solidFill>
        </a:ln>
        <a:scene3d>
          <a:camera prst="orthographicFront"/>
          <a:lightRig rig="threePt" dir="t"/>
        </a:scene3d>
        <a:sp3d>
          <a:bevelT/>
        </a:sp3d>
      </dgm:spPr>
      <dgm:t>
        <a:bodyPr/>
        <a:lstStyle/>
        <a:p>
          <a:r>
            <a:rPr lang="de-DE" sz="1200" dirty="0" smtClean="0"/>
            <a:t>Lassen Sie sich von allgemeinen Beispielen inspirieren</a:t>
          </a:r>
          <a:endParaRPr lang="en-US" sz="1200"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E9ED77AD-2239-4DC1-B59B-CAAEE551024B}" type="parTrans" cxnId="{B55E59DB-50E3-4703-BAE6-7265CBF6404E}">
      <dgm:prSet/>
      <dgm:spPr/>
      <dgm:t>
        <a:bodyPr/>
        <a:lstStyle/>
        <a:p>
          <a:endParaRPr lang="en-US"/>
        </a:p>
      </dgm:t>
    </dgm:pt>
    <dgm:pt modelId="{7EEA02A1-40D5-4672-BCEE-72DBDCE9934A}" type="sibTrans" cxnId="{B55E59DB-50E3-4703-BAE6-7265CBF6404E}">
      <dgm:prSet/>
      <dgm:spPr/>
      <dgm:t>
        <a:bodyPr/>
        <a:lstStyle/>
        <a:p>
          <a:endParaRPr lang="en-US" sz="1200"/>
        </a:p>
      </dgm:t>
    </dgm:pt>
    <dgm:pt modelId="{CDCF5363-E755-414B-A0F8-76D5815EE77D}">
      <dgm:prSet phldrT="[Text]" custT="1"/>
      <dgm:spPr>
        <a:solidFill>
          <a:schemeClr val="tx2"/>
        </a:solidFill>
        <a:ln>
          <a:solidFill>
            <a:schemeClr val="tx2">
              <a:lumMod val="75000"/>
            </a:schemeClr>
          </a:solidFill>
        </a:ln>
        <a:scene3d>
          <a:camera prst="orthographicFront"/>
          <a:lightRig rig="threePt" dir="t"/>
        </a:scene3d>
        <a:sp3d>
          <a:bevelT/>
        </a:sp3d>
      </dgm:spPr>
      <dgm:t>
        <a:bodyPr/>
        <a:lstStyle/>
        <a:p>
          <a:r>
            <a:rPr lang="de-DE" sz="1200" dirty="0" smtClean="0"/>
            <a:t>Lernen Sie Ihr Gebäude besser kennen</a:t>
          </a:r>
          <a:endParaRPr lang="nl-NL" sz="1200"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CAEDBEF-D9EA-49B6-AD2A-1D186443A15B}" type="sibTrans" cxnId="{49415406-889C-40A2-A2FA-E6F208E0E312}">
      <dgm:prSet/>
      <dgm:spPr/>
      <dgm:t>
        <a:bodyPr/>
        <a:lstStyle/>
        <a:p>
          <a:endParaRPr lang="nl-NL" sz="1200"/>
        </a:p>
      </dgm:t>
    </dgm:pt>
    <dgm:pt modelId="{6DBCBAD5-420B-438E-8F0C-699C11033C7D}" type="parTrans" cxnId="{49415406-889C-40A2-A2FA-E6F208E0E312}">
      <dgm:prSet/>
      <dgm:spPr/>
      <dgm:t>
        <a:bodyPr/>
        <a:lstStyle/>
        <a:p>
          <a:endParaRPr lang="nl-NL"/>
        </a:p>
      </dgm:t>
    </dgm:pt>
    <dgm:pt modelId="{E1817E90-DC9E-48D2-80A4-5EA4F1EC8CD8}">
      <dgm:prSet phldrT="[Text]" custT="1"/>
      <dgm:spPr>
        <a:solidFill>
          <a:srgbClr val="00B0F0"/>
        </a:solidFill>
        <a:ln>
          <a:solidFill>
            <a:srgbClr val="00B0F0"/>
          </a:solidFill>
        </a:ln>
        <a:scene3d>
          <a:camera prst="orthographicFront"/>
          <a:lightRig rig="threePt" dir="t"/>
        </a:scene3d>
        <a:sp3d>
          <a:bevelT/>
        </a:sp3d>
      </dgm:spPr>
      <dgm:t>
        <a:bodyPr/>
        <a:lstStyle/>
        <a:p>
          <a:r>
            <a:rPr lang="de-DE" sz="1200" dirty="0" smtClean="0"/>
            <a:t>Richten Sie ein Projektteam ein</a:t>
          </a:r>
          <a:endParaRPr lang="nl-NL" sz="12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638A69CF-DCBE-40EB-96BA-8A39F4B0BA64}" type="parTrans" cxnId="{458F6737-9546-41DE-8F8B-4CC7465371E0}">
      <dgm:prSet/>
      <dgm:spPr/>
      <dgm:t>
        <a:bodyPr/>
        <a:lstStyle/>
        <a:p>
          <a:endParaRPr lang="en-US"/>
        </a:p>
      </dgm:t>
    </dgm:pt>
    <dgm:pt modelId="{E54CD462-1BE2-4698-A2F3-DC015CD21690}" type="sibTrans" cxnId="{458F6737-9546-41DE-8F8B-4CC7465371E0}">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0000" r="-20000"/>
          </a:stretch>
        </a:blipFill>
      </dgm:spPr>
      <dgm:t>
        <a:bodyPr/>
        <a:lstStyle/>
        <a:p>
          <a:endParaRPr lang="en-US" sz="1200"/>
        </a:p>
      </dgm:t>
    </dgm:pt>
    <dgm:pt modelId="{73EF5140-557F-4652-90A8-A7F33C11B23A}">
      <dgm:prSet phldrT="[Text]" custT="1"/>
      <dgm:spPr>
        <a:solidFill>
          <a:srgbClr val="00B0F0"/>
        </a:solidFill>
        <a:ln>
          <a:solidFill>
            <a:srgbClr val="00B0F0"/>
          </a:solidFill>
        </a:ln>
        <a:scene3d>
          <a:camera prst="orthographicFront"/>
          <a:lightRig rig="threePt" dir="t"/>
        </a:scene3d>
        <a:sp3d>
          <a:bevelT/>
        </a:sp3d>
      </dgm:spPr>
      <dgm:t>
        <a:bodyPr/>
        <a:lstStyle/>
        <a:p>
          <a:r>
            <a:rPr lang="de-DE" sz="1200" dirty="0" smtClean="0"/>
            <a:t>Sprechen Sie mit Ihren Nachbarn</a:t>
          </a:r>
          <a:endParaRPr lang="nl-NL" sz="12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6082A45-11FE-4E74-93AB-E7D6CB640BEA}" type="parTrans" cxnId="{8D4E7986-377B-4338-B837-27C7A0257F90}">
      <dgm:prSet/>
      <dgm:spPr/>
      <dgm:t>
        <a:bodyPr/>
        <a:lstStyle/>
        <a:p>
          <a:endParaRPr lang="en-US"/>
        </a:p>
      </dgm:t>
    </dgm:pt>
    <dgm:pt modelId="{F0F3CBF1-1485-46A0-A2D4-126B52C9023E}" type="sibTrans" cxnId="{8D4E7986-377B-4338-B837-27C7A0257F90}">
      <dgm:prSet/>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t="-25000" b="-25000"/>
          </a:stretch>
        </a:blipFill>
      </dgm:spPr>
      <dgm:t>
        <a:bodyPr/>
        <a:lstStyle/>
        <a:p>
          <a:endParaRPr lang="en-US" sz="1200"/>
        </a:p>
      </dgm:t>
    </dgm:pt>
    <dgm:pt modelId="{814B5C51-4463-45D2-B2E5-F4E0A4EC44D1}">
      <dgm:prSet phldrT="[Text]" custT="1"/>
      <dgm:spPr>
        <a:solidFill>
          <a:schemeClr val="accent2">
            <a:lumMod val="75000"/>
          </a:schemeClr>
        </a:solidFill>
        <a:ln>
          <a:solidFill>
            <a:schemeClr val="accent2"/>
          </a:solidFill>
        </a:ln>
        <a:scene3d>
          <a:camera prst="orthographicFront"/>
          <a:lightRig rig="threePt" dir="t"/>
        </a:scene3d>
        <a:sp3d>
          <a:bevelT/>
        </a:sp3d>
      </dgm:spPr>
      <dgm:t>
        <a:bodyPr/>
        <a:lstStyle/>
        <a:p>
          <a:r>
            <a:rPr lang="de-DE" sz="1200" dirty="0" smtClean="0"/>
            <a:t>Entwickeln Sie einen </a:t>
          </a:r>
          <a:r>
            <a:rPr lang="de-DE" sz="1200" dirty="0" err="1" smtClean="0"/>
            <a:t>Projektmana-gementplan</a:t>
          </a:r>
          <a:endParaRPr lang="nl-NL" sz="1200"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8271EEC-3DEF-45A6-B48F-5964EBB9403F}" type="parTrans" cxnId="{12B10498-F0EE-4A23-8EE6-D59869541870}">
      <dgm:prSet/>
      <dgm:spPr/>
      <dgm:t>
        <a:bodyPr/>
        <a:lstStyle/>
        <a:p>
          <a:endParaRPr lang="en-US"/>
        </a:p>
      </dgm:t>
    </dgm:pt>
    <dgm:pt modelId="{48332EA0-07E3-4B20-928D-FC3B4CD70A69}" type="sibTrans" cxnId="{12B10498-F0EE-4A23-8EE6-D59869541870}">
      <dgm:prSet/>
      <dgm:spPr>
        <a:blipFill>
          <a:blip xmlns:r="http://schemas.openxmlformats.org/officeDocument/2006/relationships" r:embed="rId9">
            <a:extLst>
              <a:ext uri="{28A0092B-C50C-407E-A947-70E740481C1C}">
                <a14:useLocalDpi xmlns:a14="http://schemas.microsoft.com/office/drawing/2010/main" val="0"/>
              </a:ext>
            </a:extLst>
          </a:blip>
          <a:srcRect/>
          <a:stretch>
            <a:fillRect l="-4000" r="-4000"/>
          </a:stretch>
        </a:blipFill>
      </dgm:spPr>
      <dgm:t>
        <a:bodyPr/>
        <a:lstStyle/>
        <a:p>
          <a:endParaRPr lang="en-US" sz="1200"/>
        </a:p>
      </dgm:t>
    </dgm:pt>
    <dgm:pt modelId="{9870896E-2DB1-497B-90C2-EF8A2021771C}">
      <dgm:prSet phldrT="[Text]" custT="1"/>
      <dgm:spPr>
        <a:solidFill>
          <a:srgbClr val="00B0F0"/>
        </a:solidFill>
        <a:ln>
          <a:solidFill>
            <a:srgbClr val="00B0F0"/>
          </a:solidFill>
        </a:ln>
        <a:scene3d>
          <a:camera prst="orthographicFront"/>
          <a:lightRig rig="threePt" dir="t"/>
        </a:scene3d>
        <a:sp3d>
          <a:bevelT/>
        </a:sp3d>
      </dgm:spPr>
      <dgm:t>
        <a:bodyPr/>
        <a:lstStyle/>
        <a:p>
          <a:r>
            <a:rPr lang="de-DE" sz="1200" dirty="0" smtClean="0"/>
            <a:t>Das Mehrfamilienhaus stimmt über die Sanierung ab</a:t>
          </a:r>
          <a:endParaRPr lang="nl-NL" sz="1200"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48955F8B-18E9-4ED4-97BE-5744BD807A3E}" type="parTrans" cxnId="{84E4B1A6-57D4-44EA-97A5-AA29F3E9F6AA}">
      <dgm:prSet/>
      <dgm:spPr/>
      <dgm:t>
        <a:bodyPr/>
        <a:lstStyle/>
        <a:p>
          <a:endParaRPr lang="en-US"/>
        </a:p>
      </dgm:t>
    </dgm:pt>
    <dgm:pt modelId="{70C5F6A6-964C-4E3C-8B45-D26DC95D36C9}" type="sibTrans" cxnId="{84E4B1A6-57D4-44EA-97A5-AA29F3E9F6AA}">
      <dgm:prSet/>
      <dgm:spPr/>
      <dgm:t>
        <a:bodyPr/>
        <a:lstStyle/>
        <a:p>
          <a:endParaRPr lang="en-US"/>
        </a:p>
      </dgm:t>
    </dgm:pt>
    <dgm:pt modelId="{EA74A83F-01B4-431F-B541-937E0DEE07DF}" type="pres">
      <dgm:prSet presAssocID="{431937DE-63EF-4649-A7A2-F7EDAB2E4BE6}" presName="Name0" presStyleCnt="0">
        <dgm:presLayoutVars>
          <dgm:chMax val="21"/>
          <dgm:chPref val="21"/>
        </dgm:presLayoutVars>
      </dgm:prSet>
      <dgm:spPr/>
      <dgm:t>
        <a:bodyPr/>
        <a:lstStyle/>
        <a:p>
          <a:endParaRPr lang="en-US"/>
        </a:p>
      </dgm:t>
    </dgm:pt>
    <dgm:pt modelId="{E24FD1C2-4410-48E8-AA25-65BDF1FC00CA}" type="pres">
      <dgm:prSet presAssocID="{06F8AF8C-0956-435E-98EF-C7F792209580}" presName="text1" presStyleCnt="0"/>
      <dgm:spPr/>
    </dgm:pt>
    <dgm:pt modelId="{540A9EC9-83AD-45FB-B6BD-B85B9B3123E7}" type="pres">
      <dgm:prSet presAssocID="{06F8AF8C-0956-435E-98EF-C7F792209580}" presName="textRepeatNode" presStyleLbl="alignNode1" presStyleIdx="0" presStyleCnt="11">
        <dgm:presLayoutVars>
          <dgm:chMax val="0"/>
          <dgm:chPref val="0"/>
          <dgm:bulletEnabled val="1"/>
        </dgm:presLayoutVars>
      </dgm:prSet>
      <dgm:spPr/>
      <dgm:t>
        <a:bodyPr/>
        <a:lstStyle/>
        <a:p>
          <a:endParaRPr lang="en-US"/>
        </a:p>
      </dgm:t>
    </dgm:pt>
    <dgm:pt modelId="{92D4F504-C5AD-43FF-ADCD-1F1F0DB0CFEC}" type="pres">
      <dgm:prSet presAssocID="{06F8AF8C-0956-435E-98EF-C7F792209580}" presName="textaccent1" presStyleCnt="0"/>
      <dgm:spPr/>
    </dgm:pt>
    <dgm:pt modelId="{9F00E809-C70D-4F7E-84A2-36FD84138886}" type="pres">
      <dgm:prSet presAssocID="{06F8AF8C-0956-435E-98EF-C7F792209580}" presName="accentRepeatNode" presStyleLbl="solidAlignAcc1" presStyleIdx="0" presStyleCnt="22"/>
      <dgm:spPr>
        <a:noFill/>
        <a:ln>
          <a:noFill/>
        </a:ln>
      </dgm:spPr>
      <dgm:t>
        <a:bodyPr/>
        <a:lstStyle/>
        <a:p>
          <a:endParaRPr lang="en-US"/>
        </a:p>
      </dgm:t>
    </dgm:pt>
    <dgm:pt modelId="{DB4FE4A1-A56E-47F0-A78B-8826580200F8}" type="pres">
      <dgm:prSet presAssocID="{7EEA02A1-40D5-4672-BCEE-72DBDCE9934A}" presName="image1" presStyleCnt="0"/>
      <dgm:spPr/>
    </dgm:pt>
    <dgm:pt modelId="{64BF3F01-A3D4-4045-AEC2-D81B2DE5477E}" type="pres">
      <dgm:prSet presAssocID="{7EEA02A1-40D5-4672-BCEE-72DBDCE9934A}" presName="imageRepeatNode" presStyleLbl="alignAcc1" presStyleIdx="0" presStyleCnt="11"/>
      <dgm:spPr/>
      <dgm:t>
        <a:bodyPr/>
        <a:lstStyle/>
        <a:p>
          <a:endParaRPr lang="en-US"/>
        </a:p>
      </dgm:t>
    </dgm:pt>
    <dgm:pt modelId="{0A1427FB-7F05-44D2-A324-CBCE19F7AE5B}" type="pres">
      <dgm:prSet presAssocID="{7EEA02A1-40D5-4672-BCEE-72DBDCE9934A}" presName="imageaccent1" presStyleCnt="0"/>
      <dgm:spPr/>
    </dgm:pt>
    <dgm:pt modelId="{C9F3B6C9-55F4-4F05-A89D-ADF1C793BA87}" type="pres">
      <dgm:prSet presAssocID="{7EEA02A1-40D5-4672-BCEE-72DBDCE9934A}" presName="accentRepeatNode" presStyleLbl="solidAlignAcc1" presStyleIdx="1" presStyleCnt="22"/>
      <dgm:spPr/>
      <dgm:t>
        <a:bodyPr/>
        <a:lstStyle/>
        <a:p>
          <a:endParaRPr lang="en-US"/>
        </a:p>
      </dgm:t>
    </dgm:pt>
    <dgm:pt modelId="{55E83C16-6010-4B96-8BD3-6370E00C63F2}" type="pres">
      <dgm:prSet presAssocID="{CDCF5363-E755-414B-A0F8-76D5815EE77D}" presName="text2" presStyleCnt="0"/>
      <dgm:spPr/>
      <dgm:t>
        <a:bodyPr/>
        <a:lstStyle/>
        <a:p>
          <a:endParaRPr lang="en-US"/>
        </a:p>
      </dgm:t>
    </dgm:pt>
    <dgm:pt modelId="{EE4E76A5-5DFF-4256-9068-3EF6EDE6C900}" type="pres">
      <dgm:prSet presAssocID="{CDCF5363-E755-414B-A0F8-76D5815EE77D}" presName="textRepeatNode" presStyleLbl="alignNode1" presStyleIdx="1" presStyleCnt="11" custLinFactY="-8274" custLinFactNeighborX="840" custLinFactNeighborY="-100000">
        <dgm:presLayoutVars>
          <dgm:chMax val="0"/>
          <dgm:chPref val="0"/>
          <dgm:bulletEnabled val="1"/>
        </dgm:presLayoutVars>
      </dgm:prSet>
      <dgm:spPr/>
      <dgm:t>
        <a:bodyPr/>
        <a:lstStyle/>
        <a:p>
          <a:endParaRPr lang="en-US"/>
        </a:p>
      </dgm:t>
    </dgm:pt>
    <dgm:pt modelId="{29E1C5FB-54CA-4E98-8B52-27C7319CB6DD}" type="pres">
      <dgm:prSet presAssocID="{CDCF5363-E755-414B-A0F8-76D5815EE77D}" presName="textaccent2" presStyleCnt="0"/>
      <dgm:spPr/>
      <dgm:t>
        <a:bodyPr/>
        <a:lstStyle/>
        <a:p>
          <a:endParaRPr lang="en-US"/>
        </a:p>
      </dgm:t>
    </dgm:pt>
    <dgm:pt modelId="{E1DA1426-B2A1-40F1-A815-B6BC81E4DAED}" type="pres">
      <dgm:prSet presAssocID="{CDCF5363-E755-414B-A0F8-76D5815EE77D}" presName="accentRepeatNode" presStyleLbl="solidAlignAcc1" presStyleIdx="2" presStyleCnt="22" custLinFactX="-700000" custLinFactY="200000" custLinFactNeighborX="-759417" custLinFactNeighborY="287684"/>
      <dgm:spPr>
        <a:noFill/>
        <a:ln>
          <a:noFill/>
        </a:ln>
      </dgm:spPr>
      <dgm:t>
        <a:bodyPr/>
        <a:lstStyle/>
        <a:p>
          <a:endParaRPr lang="en-US"/>
        </a:p>
      </dgm:t>
    </dgm:pt>
    <dgm:pt modelId="{5F2C5E41-5112-4591-8A01-0C0A3C654D4C}" type="pres">
      <dgm:prSet presAssocID="{8CAEDBEF-D9EA-49B6-AD2A-1D186443A15B}" presName="image2" presStyleCnt="0"/>
      <dgm:spPr/>
      <dgm:t>
        <a:bodyPr/>
        <a:lstStyle/>
        <a:p>
          <a:endParaRPr lang="en-US"/>
        </a:p>
      </dgm:t>
    </dgm:pt>
    <dgm:pt modelId="{67C00399-CD49-4A2F-9EE4-B9EFF21F6F99}" type="pres">
      <dgm:prSet presAssocID="{8CAEDBEF-D9EA-49B6-AD2A-1D186443A15B}" presName="imageRepeatNode" presStyleLbl="alignAcc1" presStyleIdx="1" presStyleCnt="11"/>
      <dgm:spPr/>
      <dgm:t>
        <a:bodyPr/>
        <a:lstStyle/>
        <a:p>
          <a:endParaRPr lang="en-US"/>
        </a:p>
      </dgm:t>
    </dgm:pt>
    <dgm:pt modelId="{21CB58AD-73F3-4C9A-BBE4-82947253E2E9}" type="pres">
      <dgm:prSet presAssocID="{8CAEDBEF-D9EA-49B6-AD2A-1D186443A15B}" presName="imageaccent2" presStyleCnt="0"/>
      <dgm:spPr/>
      <dgm:t>
        <a:bodyPr/>
        <a:lstStyle/>
        <a:p>
          <a:endParaRPr lang="en-US"/>
        </a:p>
      </dgm:t>
    </dgm:pt>
    <dgm:pt modelId="{33EC2329-B395-4AD7-AFA3-E20C4B1B899B}" type="pres">
      <dgm:prSet presAssocID="{8CAEDBEF-D9EA-49B6-AD2A-1D186443A15B}" presName="accentRepeatNode" presStyleLbl="solidAlignAcc1" presStyleIdx="3" presStyleCnt="22"/>
      <dgm:spPr/>
      <dgm:t>
        <a:bodyPr/>
        <a:lstStyle/>
        <a:p>
          <a:endParaRPr lang="en-US"/>
        </a:p>
      </dgm:t>
    </dgm:pt>
    <dgm:pt modelId="{B0B6591F-252F-46ED-AF20-B62CB89C4302}" type="pres">
      <dgm:prSet presAssocID="{B495DD8B-482D-4ECB-95E9-D987D2FAF069}" presName="text3" presStyleCnt="0"/>
      <dgm:spPr/>
      <dgm:t>
        <a:bodyPr/>
        <a:lstStyle/>
        <a:p>
          <a:endParaRPr lang="en-US"/>
        </a:p>
      </dgm:t>
    </dgm:pt>
    <dgm:pt modelId="{6C23B88D-521E-4490-93B4-79FB44F47C5B}" type="pres">
      <dgm:prSet presAssocID="{B495DD8B-482D-4ECB-95E9-D987D2FAF069}" presName="textRepeatNode" presStyleLbl="alignNode1" presStyleIdx="2" presStyleCnt="11">
        <dgm:presLayoutVars>
          <dgm:chMax val="0"/>
          <dgm:chPref val="0"/>
          <dgm:bulletEnabled val="1"/>
        </dgm:presLayoutVars>
      </dgm:prSet>
      <dgm:spPr/>
      <dgm:t>
        <a:bodyPr/>
        <a:lstStyle/>
        <a:p>
          <a:endParaRPr lang="en-US"/>
        </a:p>
      </dgm:t>
    </dgm:pt>
    <dgm:pt modelId="{930BB493-1F13-4527-AF98-890A83976FDF}" type="pres">
      <dgm:prSet presAssocID="{B495DD8B-482D-4ECB-95E9-D987D2FAF069}" presName="textaccent3" presStyleCnt="0"/>
      <dgm:spPr/>
      <dgm:t>
        <a:bodyPr/>
        <a:lstStyle/>
        <a:p>
          <a:endParaRPr lang="en-US"/>
        </a:p>
      </dgm:t>
    </dgm:pt>
    <dgm:pt modelId="{B58E27B4-D693-4D48-AF17-1E6DB4BCB60E}" type="pres">
      <dgm:prSet presAssocID="{B495DD8B-482D-4ECB-95E9-D987D2FAF069}" presName="accentRepeatNode" presStyleLbl="solidAlignAcc1" presStyleIdx="4" presStyleCnt="22"/>
      <dgm:spPr>
        <a:noFill/>
        <a:ln>
          <a:noFill/>
        </a:ln>
      </dgm:spPr>
      <dgm:t>
        <a:bodyPr/>
        <a:lstStyle/>
        <a:p>
          <a:endParaRPr lang="en-US"/>
        </a:p>
      </dgm:t>
    </dgm:pt>
    <dgm:pt modelId="{82E41CF1-BDDC-4985-8933-0EAD57D4DEE0}" type="pres">
      <dgm:prSet presAssocID="{1539C6ED-6E94-44EF-A171-E942B57632A0}" presName="image3" presStyleCnt="0"/>
      <dgm:spPr/>
      <dgm:t>
        <a:bodyPr/>
        <a:lstStyle/>
        <a:p>
          <a:endParaRPr lang="en-US"/>
        </a:p>
      </dgm:t>
    </dgm:pt>
    <dgm:pt modelId="{B4C36CFE-1E2B-4FEB-844F-DD469E50927A}" type="pres">
      <dgm:prSet presAssocID="{1539C6ED-6E94-44EF-A171-E942B57632A0}" presName="imageRepeatNode" presStyleLbl="alignAcc1" presStyleIdx="2" presStyleCnt="11" custLinFactX="-72089" custLinFactY="10364" custLinFactNeighborX="-100000" custLinFactNeighborY="100000"/>
      <dgm:spPr/>
      <dgm:t>
        <a:bodyPr/>
        <a:lstStyle/>
        <a:p>
          <a:endParaRPr lang="en-US"/>
        </a:p>
      </dgm:t>
    </dgm:pt>
    <dgm:pt modelId="{3DCFDD68-F5AB-4370-9AC4-1E7082B36136}" type="pres">
      <dgm:prSet presAssocID="{1539C6ED-6E94-44EF-A171-E942B57632A0}" presName="imageaccent3" presStyleCnt="0"/>
      <dgm:spPr/>
      <dgm:t>
        <a:bodyPr/>
        <a:lstStyle/>
        <a:p>
          <a:endParaRPr lang="en-US"/>
        </a:p>
      </dgm:t>
    </dgm:pt>
    <dgm:pt modelId="{7AE640F1-D78D-4D0B-9EE7-47F1A2073B79}" type="pres">
      <dgm:prSet presAssocID="{1539C6ED-6E94-44EF-A171-E942B57632A0}" presName="accentRepeatNode" presStyleLbl="solidAlignAcc1" presStyleIdx="5" presStyleCnt="22"/>
      <dgm:spPr>
        <a:noFill/>
        <a:ln>
          <a:noFill/>
        </a:ln>
      </dgm:spPr>
      <dgm:t>
        <a:bodyPr/>
        <a:lstStyle/>
        <a:p>
          <a:endParaRPr lang="en-US"/>
        </a:p>
      </dgm:t>
    </dgm:pt>
    <dgm:pt modelId="{7894CA6E-42A3-42D3-87DC-94CF2492A044}" type="pres">
      <dgm:prSet presAssocID="{8AA54C55-F957-4B77-8F9B-1F6EBB122801}" presName="text4" presStyleCnt="0"/>
      <dgm:spPr/>
      <dgm:t>
        <a:bodyPr/>
        <a:lstStyle/>
        <a:p>
          <a:endParaRPr lang="en-US"/>
        </a:p>
      </dgm:t>
    </dgm:pt>
    <dgm:pt modelId="{840CD7B4-E648-4F12-BF5D-DD4BA22DE64F}" type="pres">
      <dgm:prSet presAssocID="{8AA54C55-F957-4B77-8F9B-1F6EBB122801}" presName="textRepeatNode" presStyleLbl="alignNode1" presStyleIdx="3" presStyleCnt="11" custLinFactNeighborX="-85174" custLinFactNeighborY="54962">
        <dgm:presLayoutVars>
          <dgm:chMax val="0"/>
          <dgm:chPref val="0"/>
          <dgm:bulletEnabled val="1"/>
        </dgm:presLayoutVars>
      </dgm:prSet>
      <dgm:spPr/>
      <dgm:t>
        <a:bodyPr/>
        <a:lstStyle/>
        <a:p>
          <a:endParaRPr lang="en-US"/>
        </a:p>
      </dgm:t>
    </dgm:pt>
    <dgm:pt modelId="{4E1A7B64-2726-42F7-A2C0-C899E5299FB7}" type="pres">
      <dgm:prSet presAssocID="{8AA54C55-F957-4B77-8F9B-1F6EBB122801}" presName="textaccent4" presStyleCnt="0"/>
      <dgm:spPr/>
      <dgm:t>
        <a:bodyPr/>
        <a:lstStyle/>
        <a:p>
          <a:endParaRPr lang="en-US"/>
        </a:p>
      </dgm:t>
    </dgm:pt>
    <dgm:pt modelId="{B3B70712-86C6-495E-A16C-D2B2665CAAA2}" type="pres">
      <dgm:prSet presAssocID="{8AA54C55-F957-4B77-8F9B-1F6EBB122801}" presName="accentRepeatNode" presStyleLbl="solidAlignAcc1" presStyleIdx="6" presStyleCnt="22"/>
      <dgm:spPr/>
      <dgm:t>
        <a:bodyPr/>
        <a:lstStyle/>
        <a:p>
          <a:endParaRPr lang="en-US"/>
        </a:p>
      </dgm:t>
    </dgm:pt>
    <dgm:pt modelId="{4952EE3D-EDE2-48D1-A389-0D794042B711}" type="pres">
      <dgm:prSet presAssocID="{C9072E1E-E2A2-4108-A83E-620510EA5DF3}" presName="image4" presStyleCnt="0"/>
      <dgm:spPr/>
      <dgm:t>
        <a:bodyPr/>
        <a:lstStyle/>
        <a:p>
          <a:endParaRPr lang="en-US"/>
        </a:p>
      </dgm:t>
    </dgm:pt>
    <dgm:pt modelId="{B280310E-0C50-4456-B9EC-A2B70A58576A}" type="pres">
      <dgm:prSet presAssocID="{C9072E1E-E2A2-4108-A83E-620510EA5DF3}" presName="imageRepeatNode" presStyleLbl="alignAcc1" presStyleIdx="3" presStyleCnt="11" custLinFactY="64059" custLinFactNeighborX="-86163" custLinFactNeighborY="100000"/>
      <dgm:spPr/>
      <dgm:t>
        <a:bodyPr/>
        <a:lstStyle/>
        <a:p>
          <a:endParaRPr lang="en-US"/>
        </a:p>
      </dgm:t>
    </dgm:pt>
    <dgm:pt modelId="{1AE8C8D4-B1A2-4B0D-8535-D7231C9277FC}" type="pres">
      <dgm:prSet presAssocID="{C9072E1E-E2A2-4108-A83E-620510EA5DF3}" presName="imageaccent4" presStyleCnt="0"/>
      <dgm:spPr/>
      <dgm:t>
        <a:bodyPr/>
        <a:lstStyle/>
        <a:p>
          <a:endParaRPr lang="en-US"/>
        </a:p>
      </dgm:t>
    </dgm:pt>
    <dgm:pt modelId="{E299E9CE-D357-4DB7-8AD8-C126E207E26F}" type="pres">
      <dgm:prSet presAssocID="{C9072E1E-E2A2-4108-A83E-620510EA5DF3}" presName="accentRepeatNode" presStyleLbl="solidAlignAcc1" presStyleIdx="7" presStyleCnt="22"/>
      <dgm:spPr/>
      <dgm:t>
        <a:bodyPr/>
        <a:lstStyle/>
        <a:p>
          <a:endParaRPr lang="en-US"/>
        </a:p>
      </dgm:t>
    </dgm:pt>
    <dgm:pt modelId="{1F231010-5584-4AAF-BE1A-91DEBF052438}" type="pres">
      <dgm:prSet presAssocID="{73EF5140-557F-4652-90A8-A7F33C11B23A}" presName="text5" presStyleCnt="0"/>
      <dgm:spPr/>
    </dgm:pt>
    <dgm:pt modelId="{D9B613EE-0C5A-41AE-A019-14228B5BB0D3}" type="pres">
      <dgm:prSet presAssocID="{73EF5140-557F-4652-90A8-A7F33C11B23A}" presName="textRepeatNode" presStyleLbl="alignNode1" presStyleIdx="4" presStyleCnt="11" custLinFactY="65024" custLinFactNeighborX="-85250" custLinFactNeighborY="100000">
        <dgm:presLayoutVars>
          <dgm:chMax val="0"/>
          <dgm:chPref val="0"/>
          <dgm:bulletEnabled val="1"/>
        </dgm:presLayoutVars>
      </dgm:prSet>
      <dgm:spPr/>
      <dgm:t>
        <a:bodyPr/>
        <a:lstStyle/>
        <a:p>
          <a:endParaRPr lang="en-US"/>
        </a:p>
      </dgm:t>
    </dgm:pt>
    <dgm:pt modelId="{FA11BE95-AC96-4479-A584-25BCD9B2AE18}" type="pres">
      <dgm:prSet presAssocID="{73EF5140-557F-4652-90A8-A7F33C11B23A}" presName="textaccent5" presStyleCnt="0"/>
      <dgm:spPr/>
    </dgm:pt>
    <dgm:pt modelId="{608FE917-841E-4A8D-991D-B71C1A9F8E43}" type="pres">
      <dgm:prSet presAssocID="{73EF5140-557F-4652-90A8-A7F33C11B23A}" presName="accentRepeatNode" presStyleLbl="solidAlignAcc1" presStyleIdx="8" presStyleCnt="22"/>
      <dgm:spPr/>
    </dgm:pt>
    <dgm:pt modelId="{C115D9E8-4689-4006-AED7-56AA6B4AC49F}" type="pres">
      <dgm:prSet presAssocID="{F0F3CBF1-1485-46A0-A2D4-126B52C9023E}" presName="image5" presStyleCnt="0"/>
      <dgm:spPr/>
    </dgm:pt>
    <dgm:pt modelId="{8F54223A-D483-4185-933C-02A61973E07E}" type="pres">
      <dgm:prSet presAssocID="{F0F3CBF1-1485-46A0-A2D4-126B52C9023E}" presName="imageRepeatNode" presStyleLbl="alignAcc1" presStyleIdx="4" presStyleCnt="11" custLinFactNeighborX="-86301" custLinFactNeighborY="-54601"/>
      <dgm:spPr/>
      <dgm:t>
        <a:bodyPr/>
        <a:lstStyle/>
        <a:p>
          <a:endParaRPr lang="en-US"/>
        </a:p>
      </dgm:t>
    </dgm:pt>
    <dgm:pt modelId="{D399CF49-7B91-4755-B1B2-58AE98CE88B9}" type="pres">
      <dgm:prSet presAssocID="{F0F3CBF1-1485-46A0-A2D4-126B52C9023E}" presName="imageaccent5" presStyleCnt="0"/>
      <dgm:spPr/>
    </dgm:pt>
    <dgm:pt modelId="{3E9E3025-14A9-4A7B-94FC-C6B9579984F9}" type="pres">
      <dgm:prSet presAssocID="{F0F3CBF1-1485-46A0-A2D4-126B52C9023E}" presName="accentRepeatNode" presStyleLbl="solidAlignAcc1" presStyleIdx="9" presStyleCnt="22"/>
      <dgm:spPr/>
    </dgm:pt>
    <dgm:pt modelId="{948B1879-B02D-457F-8209-B0EE7DA26E80}" type="pres">
      <dgm:prSet presAssocID="{E12553C2-3DEB-4E45-8A40-96920FA24745}" presName="text6" presStyleCnt="0"/>
      <dgm:spPr/>
      <dgm:t>
        <a:bodyPr/>
        <a:lstStyle/>
        <a:p>
          <a:endParaRPr lang="en-US"/>
        </a:p>
      </dgm:t>
    </dgm:pt>
    <dgm:pt modelId="{45CFEBDA-65C3-41B1-9C84-AE792FE180E2}" type="pres">
      <dgm:prSet presAssocID="{E12553C2-3DEB-4E45-8A40-96920FA24745}" presName="textRepeatNode" presStyleLbl="alignNode1" presStyleIdx="5" presStyleCnt="11" custLinFactNeighborX="-86301" custLinFactNeighborY="-56879">
        <dgm:presLayoutVars>
          <dgm:chMax val="0"/>
          <dgm:chPref val="0"/>
          <dgm:bulletEnabled val="1"/>
        </dgm:presLayoutVars>
      </dgm:prSet>
      <dgm:spPr/>
      <dgm:t>
        <a:bodyPr/>
        <a:lstStyle/>
        <a:p>
          <a:endParaRPr lang="en-US"/>
        </a:p>
      </dgm:t>
    </dgm:pt>
    <dgm:pt modelId="{807C4C8E-17E1-4289-BCE3-DE3DE42BD6C9}" type="pres">
      <dgm:prSet presAssocID="{E12553C2-3DEB-4E45-8A40-96920FA24745}" presName="textaccent6" presStyleCnt="0"/>
      <dgm:spPr/>
      <dgm:t>
        <a:bodyPr/>
        <a:lstStyle/>
        <a:p>
          <a:endParaRPr lang="en-US"/>
        </a:p>
      </dgm:t>
    </dgm:pt>
    <dgm:pt modelId="{DC501EEB-759A-4691-9B36-A852E2D9D6AD}" type="pres">
      <dgm:prSet presAssocID="{E12553C2-3DEB-4E45-8A40-96920FA24745}" presName="accentRepeatNode" presStyleLbl="solidAlignAcc1" presStyleIdx="10" presStyleCnt="22"/>
      <dgm:spPr>
        <a:ln>
          <a:noFill/>
        </a:ln>
      </dgm:spPr>
      <dgm:t>
        <a:bodyPr/>
        <a:lstStyle/>
        <a:p>
          <a:endParaRPr lang="en-US"/>
        </a:p>
      </dgm:t>
    </dgm:pt>
    <dgm:pt modelId="{F8ABC021-FB07-461D-9454-32D925F8B7E3}" type="pres">
      <dgm:prSet presAssocID="{7ED5BCE5-D8C8-4374-B8CC-56236DD2F205}" presName="image6" presStyleCnt="0"/>
      <dgm:spPr/>
      <dgm:t>
        <a:bodyPr/>
        <a:lstStyle/>
        <a:p>
          <a:endParaRPr lang="en-US"/>
        </a:p>
      </dgm:t>
    </dgm:pt>
    <dgm:pt modelId="{F76F6627-3251-4E74-BCE0-C69C4E227562}" type="pres">
      <dgm:prSet presAssocID="{7ED5BCE5-D8C8-4374-B8CC-56236DD2F205}" presName="imageRepeatNode" presStyleLbl="alignAcc1" presStyleIdx="5" presStyleCnt="11" custLinFactNeighborY="-1453"/>
      <dgm:spPr/>
      <dgm:t>
        <a:bodyPr/>
        <a:lstStyle/>
        <a:p>
          <a:endParaRPr lang="en-US"/>
        </a:p>
      </dgm:t>
    </dgm:pt>
    <dgm:pt modelId="{ECED6EA2-5047-481F-A335-574879A57FF8}" type="pres">
      <dgm:prSet presAssocID="{7ED5BCE5-D8C8-4374-B8CC-56236DD2F205}" presName="imageaccent6" presStyleCnt="0"/>
      <dgm:spPr/>
      <dgm:t>
        <a:bodyPr/>
        <a:lstStyle/>
        <a:p>
          <a:endParaRPr lang="en-US"/>
        </a:p>
      </dgm:t>
    </dgm:pt>
    <dgm:pt modelId="{3AA8E3C2-6BB7-4BC9-A7F2-69E925C0CC27}" type="pres">
      <dgm:prSet presAssocID="{7ED5BCE5-D8C8-4374-B8CC-56236DD2F205}" presName="accentRepeatNode" presStyleLbl="solidAlignAcc1" presStyleIdx="11" presStyleCnt="22"/>
      <dgm:spPr/>
      <dgm:t>
        <a:bodyPr/>
        <a:lstStyle/>
        <a:p>
          <a:endParaRPr lang="en-US"/>
        </a:p>
      </dgm:t>
    </dgm:pt>
    <dgm:pt modelId="{10813036-08E9-4878-9F57-3507EE7DEB93}" type="pres">
      <dgm:prSet presAssocID="{9870896E-2DB1-497B-90C2-EF8A2021771C}" presName="text7" presStyleCnt="0"/>
      <dgm:spPr/>
    </dgm:pt>
    <dgm:pt modelId="{7A7B1123-F6FD-472B-AA35-2B37A9EB2AC1}" type="pres">
      <dgm:prSet presAssocID="{9870896E-2DB1-497B-90C2-EF8A2021771C}" presName="textRepeatNode" presStyleLbl="alignNode1" presStyleIdx="6" presStyleCnt="11" custLinFactX="100000" custLinFactNeighborX="156033" custLinFactNeighborY="-59189">
        <dgm:presLayoutVars>
          <dgm:chMax val="0"/>
          <dgm:chPref val="0"/>
          <dgm:bulletEnabled val="1"/>
        </dgm:presLayoutVars>
      </dgm:prSet>
      <dgm:spPr/>
      <dgm:t>
        <a:bodyPr/>
        <a:lstStyle/>
        <a:p>
          <a:endParaRPr lang="en-US"/>
        </a:p>
      </dgm:t>
    </dgm:pt>
    <dgm:pt modelId="{F8CCC5FA-5A90-4198-B39D-B362D91D1E23}" type="pres">
      <dgm:prSet presAssocID="{9870896E-2DB1-497B-90C2-EF8A2021771C}" presName="textaccent7" presStyleCnt="0"/>
      <dgm:spPr/>
    </dgm:pt>
    <dgm:pt modelId="{8121DA6A-4017-445B-800C-03E468EF42E2}" type="pres">
      <dgm:prSet presAssocID="{9870896E-2DB1-497B-90C2-EF8A2021771C}" presName="accentRepeatNode" presStyleLbl="solidAlignAcc1" presStyleIdx="12" presStyleCnt="22"/>
      <dgm:spPr/>
    </dgm:pt>
    <dgm:pt modelId="{52AEE574-913B-4879-9907-56DBBA911E86}" type="pres">
      <dgm:prSet presAssocID="{70C5F6A6-964C-4E3C-8B45-D26DC95D36C9}" presName="image7" presStyleCnt="0"/>
      <dgm:spPr/>
    </dgm:pt>
    <dgm:pt modelId="{7CD894AD-0BE5-44B3-AB25-BE28E6CABA4F}" type="pres">
      <dgm:prSet presAssocID="{70C5F6A6-964C-4E3C-8B45-D26DC95D36C9}" presName="imageRepeatNode" presStyleLbl="alignAcc1" presStyleIdx="6" presStyleCnt="11"/>
      <dgm:spPr/>
      <dgm:t>
        <a:bodyPr/>
        <a:lstStyle/>
        <a:p>
          <a:endParaRPr lang="fr-FR"/>
        </a:p>
      </dgm:t>
    </dgm:pt>
    <dgm:pt modelId="{FD801C7B-C04B-46EF-A454-64E6FBAEA704}" type="pres">
      <dgm:prSet presAssocID="{70C5F6A6-964C-4E3C-8B45-D26DC95D36C9}" presName="imageaccent7" presStyleCnt="0"/>
      <dgm:spPr/>
    </dgm:pt>
    <dgm:pt modelId="{EE93F165-00B6-4F00-8D73-E4C93D5E4CB3}" type="pres">
      <dgm:prSet presAssocID="{70C5F6A6-964C-4E3C-8B45-D26DC95D36C9}" presName="accentRepeatNode" presStyleLbl="solidAlignAcc1" presStyleIdx="13" presStyleCnt="22"/>
      <dgm:spPr/>
    </dgm:pt>
    <dgm:pt modelId="{B411E051-59A0-43D9-87A3-F43F0813A3FA}" type="pres">
      <dgm:prSet presAssocID="{E1817E90-DC9E-48D2-80A4-5EA4F1EC8CD8}" presName="text8" presStyleCnt="0"/>
      <dgm:spPr/>
    </dgm:pt>
    <dgm:pt modelId="{65B9DB74-C1DA-4EBE-8C5B-4B52215F5A4B}" type="pres">
      <dgm:prSet presAssocID="{E1817E90-DC9E-48D2-80A4-5EA4F1EC8CD8}" presName="textRepeatNode" presStyleLbl="alignNode1" presStyleIdx="7" presStyleCnt="11" custLinFactX="-71240" custLinFactNeighborX="-100000" custLinFactNeighborY="-3108">
        <dgm:presLayoutVars>
          <dgm:chMax val="0"/>
          <dgm:chPref val="0"/>
          <dgm:bulletEnabled val="1"/>
        </dgm:presLayoutVars>
      </dgm:prSet>
      <dgm:spPr/>
      <dgm:t>
        <a:bodyPr/>
        <a:lstStyle/>
        <a:p>
          <a:endParaRPr lang="en-US"/>
        </a:p>
      </dgm:t>
    </dgm:pt>
    <dgm:pt modelId="{A33F54AF-570D-4300-AC36-BC60F32FB98C}" type="pres">
      <dgm:prSet presAssocID="{E1817E90-DC9E-48D2-80A4-5EA4F1EC8CD8}" presName="textaccent8" presStyleCnt="0"/>
      <dgm:spPr/>
    </dgm:pt>
    <dgm:pt modelId="{76B08641-A794-4D6A-A3CA-01E10CD0D011}" type="pres">
      <dgm:prSet presAssocID="{E1817E90-DC9E-48D2-80A4-5EA4F1EC8CD8}" presName="accentRepeatNode" presStyleLbl="solidAlignAcc1" presStyleIdx="14" presStyleCnt="22" custLinFactX="-400000" custLinFactNeighborX="-445346" custLinFactNeighborY="31065"/>
      <dgm:spPr>
        <a:noFill/>
        <a:ln>
          <a:noFill/>
        </a:ln>
      </dgm:spPr>
      <dgm:t>
        <a:bodyPr/>
        <a:lstStyle/>
        <a:p>
          <a:endParaRPr lang="en-US"/>
        </a:p>
      </dgm:t>
    </dgm:pt>
    <dgm:pt modelId="{87E8EB57-D6FD-4CEF-9DAA-E995EF053DF4}" type="pres">
      <dgm:prSet presAssocID="{E54CD462-1BE2-4698-A2F3-DC015CD21690}" presName="image8" presStyleCnt="0"/>
      <dgm:spPr/>
    </dgm:pt>
    <dgm:pt modelId="{0DEA8145-0FD7-4BC8-86A9-BA895C233B81}" type="pres">
      <dgm:prSet presAssocID="{E54CD462-1BE2-4698-A2F3-DC015CD21690}" presName="imageRepeatNode" presStyleLbl="alignAcc1" presStyleIdx="7" presStyleCnt="11" custLinFactNeighborX="-15" custLinFactNeighborY="-8313"/>
      <dgm:spPr/>
      <dgm:t>
        <a:bodyPr/>
        <a:lstStyle/>
        <a:p>
          <a:endParaRPr lang="en-US"/>
        </a:p>
      </dgm:t>
    </dgm:pt>
    <dgm:pt modelId="{20DDFED5-83C6-4CE7-92FF-77E95323D929}" type="pres">
      <dgm:prSet presAssocID="{E54CD462-1BE2-4698-A2F3-DC015CD21690}" presName="imageaccent8" presStyleCnt="0"/>
      <dgm:spPr/>
    </dgm:pt>
    <dgm:pt modelId="{2ABF6080-A46C-46C8-A4A8-79F2D4E62DEE}" type="pres">
      <dgm:prSet presAssocID="{E54CD462-1BE2-4698-A2F3-DC015CD21690}" presName="accentRepeatNode" presStyleLbl="solidAlignAcc1" presStyleIdx="15" presStyleCnt="22" custLinFactX="-360258" custLinFactNeighborX="-400000" custLinFactNeighborY="31533"/>
      <dgm:spPr>
        <a:noFill/>
        <a:ln>
          <a:noFill/>
        </a:ln>
      </dgm:spPr>
      <dgm:t>
        <a:bodyPr/>
        <a:lstStyle/>
        <a:p>
          <a:endParaRPr lang="en-US"/>
        </a:p>
      </dgm:t>
    </dgm:pt>
    <dgm:pt modelId="{5F5D0D38-A82A-4C91-A308-10F8C399F6E6}" type="pres">
      <dgm:prSet presAssocID="{CF456C6E-D948-4156-948B-8A061844C7CC}" presName="text9" presStyleCnt="0"/>
      <dgm:spPr/>
    </dgm:pt>
    <dgm:pt modelId="{389E33B5-65A2-48CD-9229-6F1B2F0C3998}" type="pres">
      <dgm:prSet presAssocID="{CF456C6E-D948-4156-948B-8A061844C7CC}" presName="textRepeatNode" presStyleLbl="alignNode1" presStyleIdx="8" presStyleCnt="11" custLinFactX="-100000" custLinFactNeighborX="-159221" custLinFactNeighborY="52391">
        <dgm:presLayoutVars>
          <dgm:chMax val="0"/>
          <dgm:chPref val="0"/>
          <dgm:bulletEnabled val="1"/>
        </dgm:presLayoutVars>
      </dgm:prSet>
      <dgm:spPr/>
      <dgm:t>
        <a:bodyPr/>
        <a:lstStyle/>
        <a:p>
          <a:endParaRPr lang="en-US"/>
        </a:p>
      </dgm:t>
    </dgm:pt>
    <dgm:pt modelId="{3424FCEF-4027-4202-84B0-99B5A36F028D}" type="pres">
      <dgm:prSet presAssocID="{CF456C6E-D948-4156-948B-8A061844C7CC}" presName="textaccent9" presStyleCnt="0"/>
      <dgm:spPr/>
    </dgm:pt>
    <dgm:pt modelId="{AD71BE2B-396E-4EF5-ADBE-A78B0E3B6CD6}" type="pres">
      <dgm:prSet presAssocID="{CF456C6E-D948-4156-948B-8A061844C7CC}" presName="accentRepeatNode" presStyleLbl="solidAlignAcc1" presStyleIdx="16" presStyleCnt="22" custLinFactX="-100000" custLinFactNeighborX="-140156" custLinFactNeighborY="25139"/>
      <dgm:spPr>
        <a:noFill/>
        <a:ln>
          <a:noFill/>
        </a:ln>
      </dgm:spPr>
      <dgm:t>
        <a:bodyPr/>
        <a:lstStyle/>
        <a:p>
          <a:endParaRPr lang="en-US"/>
        </a:p>
      </dgm:t>
    </dgm:pt>
    <dgm:pt modelId="{D11DD4DC-B6DE-4B6A-A3EE-BD5954B3AD5F}" type="pres">
      <dgm:prSet presAssocID="{772A47EA-F618-40D2-AFBD-66BE0ED310AA}" presName="image9" presStyleCnt="0"/>
      <dgm:spPr/>
    </dgm:pt>
    <dgm:pt modelId="{4D7A2900-0E8A-4427-8E19-1528E1B27E83}" type="pres">
      <dgm:prSet presAssocID="{772A47EA-F618-40D2-AFBD-66BE0ED310AA}" presName="imageRepeatNode" presStyleLbl="alignAcc1" presStyleIdx="8" presStyleCnt="11" custLinFactNeighborX="-88083" custLinFactNeighborY="-56890"/>
      <dgm:spPr/>
      <dgm:t>
        <a:bodyPr/>
        <a:lstStyle/>
        <a:p>
          <a:endParaRPr lang="en-US"/>
        </a:p>
      </dgm:t>
    </dgm:pt>
    <dgm:pt modelId="{99A7C758-3ECB-4390-A6CF-DE0CAE80BAF0}" type="pres">
      <dgm:prSet presAssocID="{772A47EA-F618-40D2-AFBD-66BE0ED310AA}" presName="imageaccent9" presStyleCnt="0"/>
      <dgm:spPr/>
    </dgm:pt>
    <dgm:pt modelId="{3CB0D01E-545D-44B6-BAB4-789921F85E8C}" type="pres">
      <dgm:prSet presAssocID="{772A47EA-F618-40D2-AFBD-66BE0ED310AA}" presName="accentRepeatNode" presStyleLbl="solidAlignAcc1" presStyleIdx="17" presStyleCnt="22"/>
      <dgm:spPr>
        <a:noFill/>
        <a:ln>
          <a:noFill/>
        </a:ln>
      </dgm:spPr>
      <dgm:t>
        <a:bodyPr/>
        <a:lstStyle/>
        <a:p>
          <a:endParaRPr lang="en-US"/>
        </a:p>
      </dgm:t>
    </dgm:pt>
    <dgm:pt modelId="{92C917C3-E9B9-4817-9903-FEFD993F986E}" type="pres">
      <dgm:prSet presAssocID="{97B07E55-C4B2-43F4-8949-32E037906142}" presName="text10" presStyleCnt="0"/>
      <dgm:spPr/>
    </dgm:pt>
    <dgm:pt modelId="{1D74D8AE-8BEC-4E66-BED4-EE3CA938B8E4}" type="pres">
      <dgm:prSet presAssocID="{97B07E55-C4B2-43F4-8949-32E037906142}" presName="textRepeatNode" presStyleLbl="alignNode1" presStyleIdx="9" presStyleCnt="11" custLinFactNeighborX="-85744" custLinFactNeighborY="-56846">
        <dgm:presLayoutVars>
          <dgm:chMax val="0"/>
          <dgm:chPref val="0"/>
          <dgm:bulletEnabled val="1"/>
        </dgm:presLayoutVars>
      </dgm:prSet>
      <dgm:spPr/>
      <dgm:t>
        <a:bodyPr/>
        <a:lstStyle/>
        <a:p>
          <a:endParaRPr lang="en-US"/>
        </a:p>
      </dgm:t>
    </dgm:pt>
    <dgm:pt modelId="{BA476456-12BF-4D8E-8953-31D985FA7D95}" type="pres">
      <dgm:prSet presAssocID="{97B07E55-C4B2-43F4-8949-32E037906142}" presName="textaccent10" presStyleCnt="0"/>
      <dgm:spPr/>
    </dgm:pt>
    <dgm:pt modelId="{51857E93-C9CA-48DC-865B-BBCA0119E995}" type="pres">
      <dgm:prSet presAssocID="{97B07E55-C4B2-43F4-8949-32E037906142}" presName="accentRepeatNode" presStyleLbl="solidAlignAcc1" presStyleIdx="18" presStyleCnt="22" custLinFactX="-400000" custLinFactNeighborX="-454638" custLinFactNeighborY="-43806"/>
      <dgm:spPr>
        <a:noFill/>
        <a:ln>
          <a:noFill/>
        </a:ln>
      </dgm:spPr>
      <dgm:t>
        <a:bodyPr/>
        <a:lstStyle/>
        <a:p>
          <a:endParaRPr lang="en-US"/>
        </a:p>
      </dgm:t>
    </dgm:pt>
    <dgm:pt modelId="{C930196E-3CA5-4B60-8FF8-CE2FE52390BD}" type="pres">
      <dgm:prSet presAssocID="{953E5C15-660B-4CED-87DC-87CC50FC29EE}" presName="image10" presStyleCnt="0"/>
      <dgm:spPr/>
    </dgm:pt>
    <dgm:pt modelId="{71D38626-187A-46B2-A490-0BF5252E971D}" type="pres">
      <dgm:prSet presAssocID="{953E5C15-660B-4CED-87DC-87CC50FC29EE}" presName="imageRepeatNode" presStyleLbl="alignAcc1" presStyleIdx="9" presStyleCnt="11" custLinFactNeighborX="-84916" custLinFactNeighborY="-53036"/>
      <dgm:spPr/>
      <dgm:t>
        <a:bodyPr/>
        <a:lstStyle/>
        <a:p>
          <a:endParaRPr lang="en-US"/>
        </a:p>
      </dgm:t>
    </dgm:pt>
    <dgm:pt modelId="{9DE509E5-123E-457D-AB79-5776341367F7}" type="pres">
      <dgm:prSet presAssocID="{953E5C15-660B-4CED-87DC-87CC50FC29EE}" presName="imageaccent10" presStyleCnt="0"/>
      <dgm:spPr/>
    </dgm:pt>
    <dgm:pt modelId="{9A80DF17-E531-4935-805C-FDD1305CF473}" type="pres">
      <dgm:prSet presAssocID="{953E5C15-660B-4CED-87DC-87CC50FC29EE}" presName="accentRepeatNode" presStyleLbl="solidAlignAcc1" presStyleIdx="19" presStyleCnt="22"/>
      <dgm:spPr>
        <a:noFill/>
        <a:ln>
          <a:noFill/>
        </a:ln>
      </dgm:spPr>
      <dgm:t>
        <a:bodyPr/>
        <a:lstStyle/>
        <a:p>
          <a:endParaRPr lang="en-US"/>
        </a:p>
      </dgm:t>
    </dgm:pt>
    <dgm:pt modelId="{7C864F2C-05FD-4F24-AB19-1D43AF3FA2B7}" type="pres">
      <dgm:prSet presAssocID="{814B5C51-4463-45D2-B2E5-F4E0A4EC44D1}" presName="text11" presStyleCnt="0"/>
      <dgm:spPr/>
    </dgm:pt>
    <dgm:pt modelId="{DF4930BF-D275-48E1-8A0B-00B3AB27A41E}" type="pres">
      <dgm:prSet presAssocID="{814B5C51-4463-45D2-B2E5-F4E0A4EC44D1}" presName="textRepeatNode" presStyleLbl="alignNode1" presStyleIdx="10" presStyleCnt="11" custLinFactY="-74020" custLinFactNeighborX="84617" custLinFactNeighborY="-100000">
        <dgm:presLayoutVars>
          <dgm:chMax val="0"/>
          <dgm:chPref val="0"/>
          <dgm:bulletEnabled val="1"/>
        </dgm:presLayoutVars>
      </dgm:prSet>
      <dgm:spPr/>
      <dgm:t>
        <a:bodyPr/>
        <a:lstStyle/>
        <a:p>
          <a:endParaRPr lang="en-US"/>
        </a:p>
      </dgm:t>
    </dgm:pt>
    <dgm:pt modelId="{4F07E48A-0778-4A46-8586-4AFF7303BA7B}" type="pres">
      <dgm:prSet presAssocID="{814B5C51-4463-45D2-B2E5-F4E0A4EC44D1}" presName="textaccent11" presStyleCnt="0"/>
      <dgm:spPr/>
    </dgm:pt>
    <dgm:pt modelId="{B01CB60E-76A5-4CF6-8541-FBA9E68ACB4E}" type="pres">
      <dgm:prSet presAssocID="{814B5C51-4463-45D2-B2E5-F4E0A4EC44D1}" presName="accentRepeatNode" presStyleLbl="solidAlignAcc1" presStyleIdx="20" presStyleCnt="22"/>
      <dgm:spPr>
        <a:noFill/>
        <a:ln>
          <a:noFill/>
        </a:ln>
      </dgm:spPr>
      <dgm:t>
        <a:bodyPr/>
        <a:lstStyle/>
        <a:p>
          <a:endParaRPr lang="en-US"/>
        </a:p>
      </dgm:t>
    </dgm:pt>
    <dgm:pt modelId="{867FFACD-B5BB-4DE9-A5E6-A9BE5D9E06F3}" type="pres">
      <dgm:prSet presAssocID="{48332EA0-07E3-4B20-928D-FC3B4CD70A69}" presName="image11" presStyleCnt="0"/>
      <dgm:spPr/>
    </dgm:pt>
    <dgm:pt modelId="{4D401C0A-EBEB-4FE7-B1DD-0BD428ECEE62}" type="pres">
      <dgm:prSet presAssocID="{48332EA0-07E3-4B20-928D-FC3B4CD70A69}" presName="imageRepeatNode" presStyleLbl="alignAcc1" presStyleIdx="10" presStyleCnt="11" custLinFactY="-100000" custLinFactNeighborX="84560" custLinFactNeighborY="-176997"/>
      <dgm:spPr/>
      <dgm:t>
        <a:bodyPr/>
        <a:lstStyle/>
        <a:p>
          <a:endParaRPr lang="en-US"/>
        </a:p>
      </dgm:t>
    </dgm:pt>
    <dgm:pt modelId="{097D57C0-136C-4789-8305-00BBFEA713BD}" type="pres">
      <dgm:prSet presAssocID="{48332EA0-07E3-4B20-928D-FC3B4CD70A69}" presName="imageaccent11" presStyleCnt="0"/>
      <dgm:spPr/>
    </dgm:pt>
    <dgm:pt modelId="{D1DC02F8-5B19-4D44-8CF8-72F73EA8D3E4}" type="pres">
      <dgm:prSet presAssocID="{48332EA0-07E3-4B20-928D-FC3B4CD70A69}" presName="accentRepeatNode" presStyleLbl="solidAlignAcc1" presStyleIdx="21" presStyleCnt="22" custLinFactY="-113777" custLinFactNeighborX="73034" custLinFactNeighborY="-200000"/>
      <dgm:spPr>
        <a:noFill/>
        <a:ln>
          <a:noFill/>
        </a:ln>
      </dgm:spPr>
      <dgm:t>
        <a:bodyPr/>
        <a:lstStyle/>
        <a:p>
          <a:endParaRPr lang="en-US"/>
        </a:p>
      </dgm:t>
    </dgm:pt>
  </dgm:ptLst>
  <dgm:cxnLst>
    <dgm:cxn modelId="{C1265D40-7532-410F-9F21-30B9B1E0F86C}" type="presOf" srcId="{8CAEDBEF-D9EA-49B6-AD2A-1D186443A15B}" destId="{67C00399-CD49-4A2F-9EE4-B9EFF21F6F99}" srcOrd="0" destOrd="0" presId="urn:microsoft.com/office/officeart/2008/layout/HexagonCluster"/>
    <dgm:cxn modelId="{08623E49-2F68-4015-A4C1-CE2C05E6FB77}" type="presOf" srcId="{E12553C2-3DEB-4E45-8A40-96920FA24745}" destId="{45CFEBDA-65C3-41B1-9C84-AE792FE180E2}" srcOrd="0" destOrd="0" presId="urn:microsoft.com/office/officeart/2008/layout/HexagonCluster"/>
    <dgm:cxn modelId="{FC2E29DD-BCF4-4B04-AFF5-953CB39082A8}" type="presOf" srcId="{70C5F6A6-964C-4E3C-8B45-D26DC95D36C9}" destId="{7CD894AD-0BE5-44B3-AB25-BE28E6CABA4F}" srcOrd="0" destOrd="0" presId="urn:microsoft.com/office/officeart/2008/layout/HexagonCluster"/>
    <dgm:cxn modelId="{398F47E4-840B-4F74-B1EE-36B650A52C5F}" srcId="{431937DE-63EF-4649-A7A2-F7EDAB2E4BE6}" destId="{B495DD8B-482D-4ECB-95E9-D987D2FAF069}" srcOrd="2" destOrd="0" parTransId="{FD0B4AA7-2AAB-4E7C-8A5D-265D6EA4BAF1}" sibTransId="{1539C6ED-6E94-44EF-A171-E942B57632A0}"/>
    <dgm:cxn modelId="{D6D3AA4E-5EC7-4012-84AE-78F61D23EB93}" type="presOf" srcId="{E54CD462-1BE2-4698-A2F3-DC015CD21690}" destId="{0DEA8145-0FD7-4BC8-86A9-BA895C233B81}" srcOrd="0" destOrd="0" presId="urn:microsoft.com/office/officeart/2008/layout/HexagonCluster"/>
    <dgm:cxn modelId="{57A6D744-771F-416C-AC0C-1573417F6F17}" srcId="{431937DE-63EF-4649-A7A2-F7EDAB2E4BE6}" destId="{8AA54C55-F957-4B77-8F9B-1F6EBB122801}" srcOrd="3" destOrd="0" parTransId="{C5FA62D9-6EF5-45F4-B76A-ABF39982118F}" sibTransId="{C9072E1E-E2A2-4108-A83E-620510EA5DF3}"/>
    <dgm:cxn modelId="{9DAEE948-D582-4416-9377-FCE95EF13A50}" type="presOf" srcId="{814B5C51-4463-45D2-B2E5-F4E0A4EC44D1}" destId="{DF4930BF-D275-48E1-8A0B-00B3AB27A41E}" srcOrd="0" destOrd="0" presId="urn:microsoft.com/office/officeart/2008/layout/HexagonCluster"/>
    <dgm:cxn modelId="{8D4E7986-377B-4338-B837-27C7A0257F90}" srcId="{431937DE-63EF-4649-A7A2-F7EDAB2E4BE6}" destId="{73EF5140-557F-4652-90A8-A7F33C11B23A}" srcOrd="4" destOrd="0" parTransId="{96082A45-11FE-4E74-93AB-E7D6CB640BEA}" sibTransId="{F0F3CBF1-1485-46A0-A2D4-126B52C9023E}"/>
    <dgm:cxn modelId="{12B10498-F0EE-4A23-8EE6-D59869541870}" srcId="{431937DE-63EF-4649-A7A2-F7EDAB2E4BE6}" destId="{814B5C51-4463-45D2-B2E5-F4E0A4EC44D1}" srcOrd="10" destOrd="0" parTransId="{D8271EEC-3DEF-45A6-B48F-5964EBB9403F}" sibTransId="{48332EA0-07E3-4B20-928D-FC3B4CD70A69}"/>
    <dgm:cxn modelId="{A02ABDFC-A227-4AF3-BAC4-4499103EE196}" type="presOf" srcId="{CF456C6E-D948-4156-948B-8A061844C7CC}" destId="{389E33B5-65A2-48CD-9229-6F1B2F0C3998}" srcOrd="0" destOrd="0" presId="urn:microsoft.com/office/officeart/2008/layout/HexagonCluster"/>
    <dgm:cxn modelId="{4EFDA7C1-3FD8-4BAD-AC3C-DC7734E76A42}" type="presOf" srcId="{97B07E55-C4B2-43F4-8949-32E037906142}" destId="{1D74D8AE-8BEC-4E66-BED4-EE3CA938B8E4}" srcOrd="0" destOrd="0" presId="urn:microsoft.com/office/officeart/2008/layout/HexagonCluster"/>
    <dgm:cxn modelId="{18036FFC-6B1D-4E48-BB97-6B61CAFCB510}" type="presOf" srcId="{CDCF5363-E755-414B-A0F8-76D5815EE77D}" destId="{EE4E76A5-5DFF-4256-9068-3EF6EDE6C900}" srcOrd="0" destOrd="0" presId="urn:microsoft.com/office/officeart/2008/layout/HexagonCluster"/>
    <dgm:cxn modelId="{3C6CFB84-5D33-42AF-9687-BE180202AB67}" type="presOf" srcId="{06F8AF8C-0956-435E-98EF-C7F792209580}" destId="{540A9EC9-83AD-45FB-B6BD-B85B9B3123E7}" srcOrd="0" destOrd="0" presId="urn:microsoft.com/office/officeart/2008/layout/HexagonCluster"/>
    <dgm:cxn modelId="{B55E59DB-50E3-4703-BAE6-7265CBF6404E}" srcId="{431937DE-63EF-4649-A7A2-F7EDAB2E4BE6}" destId="{06F8AF8C-0956-435E-98EF-C7F792209580}" srcOrd="0" destOrd="0" parTransId="{E9ED77AD-2239-4DC1-B59B-CAAEE551024B}" sibTransId="{7EEA02A1-40D5-4672-BCEE-72DBDCE9934A}"/>
    <dgm:cxn modelId="{378378FA-905C-414D-BC32-AB9AFA594549}" type="presOf" srcId="{B495DD8B-482D-4ECB-95E9-D987D2FAF069}" destId="{6C23B88D-521E-4490-93B4-79FB44F47C5B}" srcOrd="0" destOrd="0" presId="urn:microsoft.com/office/officeart/2008/layout/HexagonCluster"/>
    <dgm:cxn modelId="{701442D7-F088-4C2F-8480-D641D2D9A68C}" type="presOf" srcId="{772A47EA-F618-40D2-AFBD-66BE0ED310AA}" destId="{4D7A2900-0E8A-4427-8E19-1528E1B27E83}" srcOrd="0" destOrd="0" presId="urn:microsoft.com/office/officeart/2008/layout/HexagonCluster"/>
    <dgm:cxn modelId="{8E3C447E-D83C-4F35-B6C4-A8712DFE4677}" type="presOf" srcId="{8AA54C55-F957-4B77-8F9B-1F6EBB122801}" destId="{840CD7B4-E648-4F12-BF5D-DD4BA22DE64F}" srcOrd="0" destOrd="0" presId="urn:microsoft.com/office/officeart/2008/layout/HexagonCluster"/>
    <dgm:cxn modelId="{D301726B-8835-4BB4-944A-4F309C2C7D2E}" srcId="{431937DE-63EF-4649-A7A2-F7EDAB2E4BE6}" destId="{97B07E55-C4B2-43F4-8949-32E037906142}" srcOrd="9" destOrd="0" parTransId="{BC3D157F-44EE-4B81-93C0-C492ABA65D90}" sibTransId="{953E5C15-660B-4CED-87DC-87CC50FC29EE}"/>
    <dgm:cxn modelId="{C9EA276B-D925-4803-98A5-3FD1F01FC691}" type="presOf" srcId="{48332EA0-07E3-4B20-928D-FC3B4CD70A69}" destId="{4D401C0A-EBEB-4FE7-B1DD-0BD428ECEE62}" srcOrd="0" destOrd="0" presId="urn:microsoft.com/office/officeart/2008/layout/HexagonCluster"/>
    <dgm:cxn modelId="{81341EEE-E586-46EF-A2EB-6D593A5EE67E}" type="presOf" srcId="{F0F3CBF1-1485-46A0-A2D4-126B52C9023E}" destId="{8F54223A-D483-4185-933C-02A61973E07E}" srcOrd="0" destOrd="0" presId="urn:microsoft.com/office/officeart/2008/layout/HexagonCluster"/>
    <dgm:cxn modelId="{014E3CD6-FAB1-4619-B6FB-B2225E0B2D2D}" type="presOf" srcId="{E1817E90-DC9E-48D2-80A4-5EA4F1EC8CD8}" destId="{65B9DB74-C1DA-4EBE-8C5B-4B52215F5A4B}" srcOrd="0" destOrd="0" presId="urn:microsoft.com/office/officeart/2008/layout/HexagonCluster"/>
    <dgm:cxn modelId="{AA5EC886-2299-411C-8DDD-F9614850936B}" type="presOf" srcId="{1539C6ED-6E94-44EF-A171-E942B57632A0}" destId="{B4C36CFE-1E2B-4FEB-844F-DD469E50927A}" srcOrd="0" destOrd="0" presId="urn:microsoft.com/office/officeart/2008/layout/HexagonCluster"/>
    <dgm:cxn modelId="{F328518B-8AF9-4E62-AAF0-032798A16BBD}" type="presOf" srcId="{953E5C15-660B-4CED-87DC-87CC50FC29EE}" destId="{71D38626-187A-46B2-A490-0BF5252E971D}" srcOrd="0" destOrd="0" presId="urn:microsoft.com/office/officeart/2008/layout/HexagonCluster"/>
    <dgm:cxn modelId="{95832473-9734-476A-B43C-BDE949683438}" type="presOf" srcId="{7ED5BCE5-D8C8-4374-B8CC-56236DD2F205}" destId="{F76F6627-3251-4E74-BCE0-C69C4E227562}" srcOrd="0" destOrd="0" presId="urn:microsoft.com/office/officeart/2008/layout/HexagonCluster"/>
    <dgm:cxn modelId="{9E843411-633D-43AC-B35F-FDD151319A57}" type="presOf" srcId="{C9072E1E-E2A2-4108-A83E-620510EA5DF3}" destId="{B280310E-0C50-4456-B9EC-A2B70A58576A}" srcOrd="0" destOrd="0" presId="urn:microsoft.com/office/officeart/2008/layout/HexagonCluster"/>
    <dgm:cxn modelId="{4242C2B5-834D-4945-8D91-55A383D50B8E}" srcId="{431937DE-63EF-4649-A7A2-F7EDAB2E4BE6}" destId="{E12553C2-3DEB-4E45-8A40-96920FA24745}" srcOrd="5" destOrd="0" parTransId="{B63B18A7-B373-4101-B37F-60F14E7CDC88}" sibTransId="{7ED5BCE5-D8C8-4374-B8CC-56236DD2F205}"/>
    <dgm:cxn modelId="{2262715C-BC6F-4A7F-B0BB-6064F73F8FB2}" type="presOf" srcId="{431937DE-63EF-4649-A7A2-F7EDAB2E4BE6}" destId="{EA74A83F-01B4-431F-B541-937E0DEE07DF}" srcOrd="0" destOrd="0" presId="urn:microsoft.com/office/officeart/2008/layout/HexagonCluster"/>
    <dgm:cxn modelId="{84E4B1A6-57D4-44EA-97A5-AA29F3E9F6AA}" srcId="{431937DE-63EF-4649-A7A2-F7EDAB2E4BE6}" destId="{9870896E-2DB1-497B-90C2-EF8A2021771C}" srcOrd="6" destOrd="0" parTransId="{48955F8B-18E9-4ED4-97BE-5744BD807A3E}" sibTransId="{70C5F6A6-964C-4E3C-8B45-D26DC95D36C9}"/>
    <dgm:cxn modelId="{3625CD65-B3CF-4EA1-8045-E72C3F621648}" type="presOf" srcId="{9870896E-2DB1-497B-90C2-EF8A2021771C}" destId="{7A7B1123-F6FD-472B-AA35-2B37A9EB2AC1}" srcOrd="0" destOrd="0" presId="urn:microsoft.com/office/officeart/2008/layout/HexagonCluster"/>
    <dgm:cxn modelId="{A017940D-F0E4-4C5C-A730-CDD9C7B74B98}" type="presOf" srcId="{73EF5140-557F-4652-90A8-A7F33C11B23A}" destId="{D9B613EE-0C5A-41AE-A019-14228B5BB0D3}" srcOrd="0" destOrd="0" presId="urn:microsoft.com/office/officeart/2008/layout/HexagonCluster"/>
    <dgm:cxn modelId="{49415406-889C-40A2-A2FA-E6F208E0E312}" srcId="{431937DE-63EF-4649-A7A2-F7EDAB2E4BE6}" destId="{CDCF5363-E755-414B-A0F8-76D5815EE77D}" srcOrd="1" destOrd="0" parTransId="{6DBCBAD5-420B-438E-8F0C-699C11033C7D}" sibTransId="{8CAEDBEF-D9EA-49B6-AD2A-1D186443A15B}"/>
    <dgm:cxn modelId="{458F6737-9546-41DE-8F8B-4CC7465371E0}" srcId="{431937DE-63EF-4649-A7A2-F7EDAB2E4BE6}" destId="{E1817E90-DC9E-48D2-80A4-5EA4F1EC8CD8}" srcOrd="7" destOrd="0" parTransId="{638A69CF-DCBE-40EB-96BA-8A39F4B0BA64}" sibTransId="{E54CD462-1BE2-4698-A2F3-DC015CD21690}"/>
    <dgm:cxn modelId="{F44C5C53-D1D5-427E-8E05-9FBD011536C3}" type="presOf" srcId="{7EEA02A1-40D5-4672-BCEE-72DBDCE9934A}" destId="{64BF3F01-A3D4-4045-AEC2-D81B2DE5477E}" srcOrd="0" destOrd="0" presId="urn:microsoft.com/office/officeart/2008/layout/HexagonCluster"/>
    <dgm:cxn modelId="{2C9BF959-76F5-415F-9362-327D4F9713FD}" srcId="{431937DE-63EF-4649-A7A2-F7EDAB2E4BE6}" destId="{CF456C6E-D948-4156-948B-8A061844C7CC}" srcOrd="8" destOrd="0" parTransId="{A883F3F7-6BEF-4CF5-B351-2EE8D39FF676}" sibTransId="{772A47EA-F618-40D2-AFBD-66BE0ED310AA}"/>
    <dgm:cxn modelId="{376B09D3-7D36-459E-B1D6-FFE20BD61271}" type="presParOf" srcId="{EA74A83F-01B4-431F-B541-937E0DEE07DF}" destId="{E24FD1C2-4410-48E8-AA25-65BDF1FC00CA}" srcOrd="0" destOrd="0" presId="urn:microsoft.com/office/officeart/2008/layout/HexagonCluster"/>
    <dgm:cxn modelId="{46F8772C-FEB1-4779-8A76-A38AD9956B77}" type="presParOf" srcId="{E24FD1C2-4410-48E8-AA25-65BDF1FC00CA}" destId="{540A9EC9-83AD-45FB-B6BD-B85B9B3123E7}" srcOrd="0" destOrd="0" presId="urn:microsoft.com/office/officeart/2008/layout/HexagonCluster"/>
    <dgm:cxn modelId="{D749AF74-E37A-485D-A363-283D7D07125F}" type="presParOf" srcId="{EA74A83F-01B4-431F-B541-937E0DEE07DF}" destId="{92D4F504-C5AD-43FF-ADCD-1F1F0DB0CFEC}" srcOrd="1" destOrd="0" presId="urn:microsoft.com/office/officeart/2008/layout/HexagonCluster"/>
    <dgm:cxn modelId="{242B60C1-4B68-4C5E-A157-A62671A60D9B}" type="presParOf" srcId="{92D4F504-C5AD-43FF-ADCD-1F1F0DB0CFEC}" destId="{9F00E809-C70D-4F7E-84A2-36FD84138886}" srcOrd="0" destOrd="0" presId="urn:microsoft.com/office/officeart/2008/layout/HexagonCluster"/>
    <dgm:cxn modelId="{96880FBE-C191-406B-AFE6-6C442C8C4706}" type="presParOf" srcId="{EA74A83F-01B4-431F-B541-937E0DEE07DF}" destId="{DB4FE4A1-A56E-47F0-A78B-8826580200F8}" srcOrd="2" destOrd="0" presId="urn:microsoft.com/office/officeart/2008/layout/HexagonCluster"/>
    <dgm:cxn modelId="{123C04F4-1915-4110-8464-726A147D21BB}" type="presParOf" srcId="{DB4FE4A1-A56E-47F0-A78B-8826580200F8}" destId="{64BF3F01-A3D4-4045-AEC2-D81B2DE5477E}" srcOrd="0" destOrd="0" presId="urn:microsoft.com/office/officeart/2008/layout/HexagonCluster"/>
    <dgm:cxn modelId="{80B48799-9FED-422B-8A9A-6995094AE082}" type="presParOf" srcId="{EA74A83F-01B4-431F-B541-937E0DEE07DF}" destId="{0A1427FB-7F05-44D2-A324-CBCE19F7AE5B}" srcOrd="3" destOrd="0" presId="urn:microsoft.com/office/officeart/2008/layout/HexagonCluster"/>
    <dgm:cxn modelId="{B138A58C-04D5-4A9A-877A-36D7FD92E42B}" type="presParOf" srcId="{0A1427FB-7F05-44D2-A324-CBCE19F7AE5B}" destId="{C9F3B6C9-55F4-4F05-A89D-ADF1C793BA87}" srcOrd="0" destOrd="0" presId="urn:microsoft.com/office/officeart/2008/layout/HexagonCluster"/>
    <dgm:cxn modelId="{7216E644-ED1B-47C1-ABB2-DAD5DE8271CE}" type="presParOf" srcId="{EA74A83F-01B4-431F-B541-937E0DEE07DF}" destId="{55E83C16-6010-4B96-8BD3-6370E00C63F2}" srcOrd="4" destOrd="0" presId="urn:microsoft.com/office/officeart/2008/layout/HexagonCluster"/>
    <dgm:cxn modelId="{F1F2B460-49E2-4D27-8599-971DB415147D}" type="presParOf" srcId="{55E83C16-6010-4B96-8BD3-6370E00C63F2}" destId="{EE4E76A5-5DFF-4256-9068-3EF6EDE6C900}" srcOrd="0" destOrd="0" presId="urn:microsoft.com/office/officeart/2008/layout/HexagonCluster"/>
    <dgm:cxn modelId="{F7BAD309-1BDA-4135-9F9D-913B4EC14DED}" type="presParOf" srcId="{EA74A83F-01B4-431F-B541-937E0DEE07DF}" destId="{29E1C5FB-54CA-4E98-8B52-27C7319CB6DD}" srcOrd="5" destOrd="0" presId="urn:microsoft.com/office/officeart/2008/layout/HexagonCluster"/>
    <dgm:cxn modelId="{ECDDC1C5-07FD-4570-AB6A-EB9360007B5B}" type="presParOf" srcId="{29E1C5FB-54CA-4E98-8B52-27C7319CB6DD}" destId="{E1DA1426-B2A1-40F1-A815-B6BC81E4DAED}" srcOrd="0" destOrd="0" presId="urn:microsoft.com/office/officeart/2008/layout/HexagonCluster"/>
    <dgm:cxn modelId="{9AAE8BE2-13B6-4A4D-AE1E-77E005EEBBF2}" type="presParOf" srcId="{EA74A83F-01B4-431F-B541-937E0DEE07DF}" destId="{5F2C5E41-5112-4591-8A01-0C0A3C654D4C}" srcOrd="6" destOrd="0" presId="urn:microsoft.com/office/officeart/2008/layout/HexagonCluster"/>
    <dgm:cxn modelId="{B60BC499-FAF0-4E7C-9483-6BB26F6188FA}" type="presParOf" srcId="{5F2C5E41-5112-4591-8A01-0C0A3C654D4C}" destId="{67C00399-CD49-4A2F-9EE4-B9EFF21F6F99}" srcOrd="0" destOrd="0" presId="urn:microsoft.com/office/officeart/2008/layout/HexagonCluster"/>
    <dgm:cxn modelId="{BF63B19F-D703-4CC5-9801-6CB4CF52CB64}" type="presParOf" srcId="{EA74A83F-01B4-431F-B541-937E0DEE07DF}" destId="{21CB58AD-73F3-4C9A-BBE4-82947253E2E9}" srcOrd="7" destOrd="0" presId="urn:microsoft.com/office/officeart/2008/layout/HexagonCluster"/>
    <dgm:cxn modelId="{A8BD07E6-9ADE-4E52-9A41-D57A05F337B3}" type="presParOf" srcId="{21CB58AD-73F3-4C9A-BBE4-82947253E2E9}" destId="{33EC2329-B395-4AD7-AFA3-E20C4B1B899B}" srcOrd="0" destOrd="0" presId="urn:microsoft.com/office/officeart/2008/layout/HexagonCluster"/>
    <dgm:cxn modelId="{60FBA6AC-14B3-49CC-9E75-7CD7DB64AAD8}" type="presParOf" srcId="{EA74A83F-01B4-431F-B541-937E0DEE07DF}" destId="{B0B6591F-252F-46ED-AF20-B62CB89C4302}" srcOrd="8" destOrd="0" presId="urn:microsoft.com/office/officeart/2008/layout/HexagonCluster"/>
    <dgm:cxn modelId="{9FC6B3F6-64A7-47AA-8C61-ACD511E3EB4F}" type="presParOf" srcId="{B0B6591F-252F-46ED-AF20-B62CB89C4302}" destId="{6C23B88D-521E-4490-93B4-79FB44F47C5B}" srcOrd="0" destOrd="0" presId="urn:microsoft.com/office/officeart/2008/layout/HexagonCluster"/>
    <dgm:cxn modelId="{F04735CA-CB8A-4B3C-BAAA-4828026D8E2A}" type="presParOf" srcId="{EA74A83F-01B4-431F-B541-937E0DEE07DF}" destId="{930BB493-1F13-4527-AF98-890A83976FDF}" srcOrd="9" destOrd="0" presId="urn:microsoft.com/office/officeart/2008/layout/HexagonCluster"/>
    <dgm:cxn modelId="{7546FF86-CF8F-4ADD-8F08-29B0ABEB5435}" type="presParOf" srcId="{930BB493-1F13-4527-AF98-890A83976FDF}" destId="{B58E27B4-D693-4D48-AF17-1E6DB4BCB60E}" srcOrd="0" destOrd="0" presId="urn:microsoft.com/office/officeart/2008/layout/HexagonCluster"/>
    <dgm:cxn modelId="{2E676B10-6470-47F3-B64C-11577CC0E930}" type="presParOf" srcId="{EA74A83F-01B4-431F-B541-937E0DEE07DF}" destId="{82E41CF1-BDDC-4985-8933-0EAD57D4DEE0}" srcOrd="10" destOrd="0" presId="urn:microsoft.com/office/officeart/2008/layout/HexagonCluster"/>
    <dgm:cxn modelId="{4C75F0DE-67D5-443D-9C47-3B26D050541F}" type="presParOf" srcId="{82E41CF1-BDDC-4985-8933-0EAD57D4DEE0}" destId="{B4C36CFE-1E2B-4FEB-844F-DD469E50927A}" srcOrd="0" destOrd="0" presId="urn:microsoft.com/office/officeart/2008/layout/HexagonCluster"/>
    <dgm:cxn modelId="{86188F8B-CBED-4088-B9FC-0DE6F014CD63}" type="presParOf" srcId="{EA74A83F-01B4-431F-B541-937E0DEE07DF}" destId="{3DCFDD68-F5AB-4370-9AC4-1E7082B36136}" srcOrd="11" destOrd="0" presId="urn:microsoft.com/office/officeart/2008/layout/HexagonCluster"/>
    <dgm:cxn modelId="{5AB08BDA-F0D7-492C-8541-FF776707DD84}" type="presParOf" srcId="{3DCFDD68-F5AB-4370-9AC4-1E7082B36136}" destId="{7AE640F1-D78D-4D0B-9EE7-47F1A2073B79}" srcOrd="0" destOrd="0" presId="urn:microsoft.com/office/officeart/2008/layout/HexagonCluster"/>
    <dgm:cxn modelId="{ED1EB97F-4E18-4257-8384-3EB8F6A35A61}" type="presParOf" srcId="{EA74A83F-01B4-431F-B541-937E0DEE07DF}" destId="{7894CA6E-42A3-42D3-87DC-94CF2492A044}" srcOrd="12" destOrd="0" presId="urn:microsoft.com/office/officeart/2008/layout/HexagonCluster"/>
    <dgm:cxn modelId="{81AA1642-4D5D-4754-9B94-ABC4AEF95E00}" type="presParOf" srcId="{7894CA6E-42A3-42D3-87DC-94CF2492A044}" destId="{840CD7B4-E648-4F12-BF5D-DD4BA22DE64F}" srcOrd="0" destOrd="0" presId="urn:microsoft.com/office/officeart/2008/layout/HexagonCluster"/>
    <dgm:cxn modelId="{CEEE2DE0-155B-4397-91FA-120AC7E74310}" type="presParOf" srcId="{EA74A83F-01B4-431F-B541-937E0DEE07DF}" destId="{4E1A7B64-2726-42F7-A2C0-C899E5299FB7}" srcOrd="13" destOrd="0" presId="urn:microsoft.com/office/officeart/2008/layout/HexagonCluster"/>
    <dgm:cxn modelId="{A3405BE5-3CE3-4D75-A417-F6C5A2B8DDF9}" type="presParOf" srcId="{4E1A7B64-2726-42F7-A2C0-C899E5299FB7}" destId="{B3B70712-86C6-495E-A16C-D2B2665CAAA2}" srcOrd="0" destOrd="0" presId="urn:microsoft.com/office/officeart/2008/layout/HexagonCluster"/>
    <dgm:cxn modelId="{CE119AA1-C80C-4C69-86E1-F045E877929C}" type="presParOf" srcId="{EA74A83F-01B4-431F-B541-937E0DEE07DF}" destId="{4952EE3D-EDE2-48D1-A389-0D794042B711}" srcOrd="14" destOrd="0" presId="urn:microsoft.com/office/officeart/2008/layout/HexagonCluster"/>
    <dgm:cxn modelId="{093430F3-7B3A-4709-932E-113F5A011B5A}" type="presParOf" srcId="{4952EE3D-EDE2-48D1-A389-0D794042B711}" destId="{B280310E-0C50-4456-B9EC-A2B70A58576A}" srcOrd="0" destOrd="0" presId="urn:microsoft.com/office/officeart/2008/layout/HexagonCluster"/>
    <dgm:cxn modelId="{AD609726-4C9F-424F-ADCD-73E98DC1177C}" type="presParOf" srcId="{EA74A83F-01B4-431F-B541-937E0DEE07DF}" destId="{1AE8C8D4-B1A2-4B0D-8535-D7231C9277FC}" srcOrd="15" destOrd="0" presId="urn:microsoft.com/office/officeart/2008/layout/HexagonCluster"/>
    <dgm:cxn modelId="{EFC770CA-2F02-4DB4-A187-5AC239CA7CC2}" type="presParOf" srcId="{1AE8C8D4-B1A2-4B0D-8535-D7231C9277FC}" destId="{E299E9CE-D357-4DB7-8AD8-C126E207E26F}" srcOrd="0" destOrd="0" presId="urn:microsoft.com/office/officeart/2008/layout/HexagonCluster"/>
    <dgm:cxn modelId="{F06E3F17-CBDF-4317-8941-742002B41E57}" type="presParOf" srcId="{EA74A83F-01B4-431F-B541-937E0DEE07DF}" destId="{1F231010-5584-4AAF-BE1A-91DEBF052438}" srcOrd="16" destOrd="0" presId="urn:microsoft.com/office/officeart/2008/layout/HexagonCluster"/>
    <dgm:cxn modelId="{45DE1B09-A324-432F-AFD0-34DF5497F89C}" type="presParOf" srcId="{1F231010-5584-4AAF-BE1A-91DEBF052438}" destId="{D9B613EE-0C5A-41AE-A019-14228B5BB0D3}" srcOrd="0" destOrd="0" presId="urn:microsoft.com/office/officeart/2008/layout/HexagonCluster"/>
    <dgm:cxn modelId="{5440C5D8-6E3E-4664-8A23-29A87EC9D666}" type="presParOf" srcId="{EA74A83F-01B4-431F-B541-937E0DEE07DF}" destId="{FA11BE95-AC96-4479-A584-25BCD9B2AE18}" srcOrd="17" destOrd="0" presId="urn:microsoft.com/office/officeart/2008/layout/HexagonCluster"/>
    <dgm:cxn modelId="{CFBCD6AF-A3A6-441D-8221-6A10D9544E17}" type="presParOf" srcId="{FA11BE95-AC96-4479-A584-25BCD9B2AE18}" destId="{608FE917-841E-4A8D-991D-B71C1A9F8E43}" srcOrd="0" destOrd="0" presId="urn:microsoft.com/office/officeart/2008/layout/HexagonCluster"/>
    <dgm:cxn modelId="{64ACC712-D7E8-4B84-8769-B590C7F43946}" type="presParOf" srcId="{EA74A83F-01B4-431F-B541-937E0DEE07DF}" destId="{C115D9E8-4689-4006-AED7-56AA6B4AC49F}" srcOrd="18" destOrd="0" presId="urn:microsoft.com/office/officeart/2008/layout/HexagonCluster"/>
    <dgm:cxn modelId="{6D41523B-7163-4FB2-96D1-F57CC264B44B}" type="presParOf" srcId="{C115D9E8-4689-4006-AED7-56AA6B4AC49F}" destId="{8F54223A-D483-4185-933C-02A61973E07E}" srcOrd="0" destOrd="0" presId="urn:microsoft.com/office/officeart/2008/layout/HexagonCluster"/>
    <dgm:cxn modelId="{C3343B68-58E6-40E1-BF62-372D2217340C}" type="presParOf" srcId="{EA74A83F-01B4-431F-B541-937E0DEE07DF}" destId="{D399CF49-7B91-4755-B1B2-58AE98CE88B9}" srcOrd="19" destOrd="0" presId="urn:microsoft.com/office/officeart/2008/layout/HexagonCluster"/>
    <dgm:cxn modelId="{4658DD2D-E73F-4032-A71C-70D6EEC12AF7}" type="presParOf" srcId="{D399CF49-7B91-4755-B1B2-58AE98CE88B9}" destId="{3E9E3025-14A9-4A7B-94FC-C6B9579984F9}" srcOrd="0" destOrd="0" presId="urn:microsoft.com/office/officeart/2008/layout/HexagonCluster"/>
    <dgm:cxn modelId="{621E0511-CA02-4A0A-9883-A7E4A00185D3}" type="presParOf" srcId="{EA74A83F-01B4-431F-B541-937E0DEE07DF}" destId="{948B1879-B02D-457F-8209-B0EE7DA26E80}" srcOrd="20" destOrd="0" presId="urn:microsoft.com/office/officeart/2008/layout/HexagonCluster"/>
    <dgm:cxn modelId="{E4F9D137-DCB4-4768-88DD-33ADEE9F83C0}" type="presParOf" srcId="{948B1879-B02D-457F-8209-B0EE7DA26E80}" destId="{45CFEBDA-65C3-41B1-9C84-AE792FE180E2}" srcOrd="0" destOrd="0" presId="urn:microsoft.com/office/officeart/2008/layout/HexagonCluster"/>
    <dgm:cxn modelId="{CE862D7C-F340-40BA-8841-B19EFEDDBD3F}" type="presParOf" srcId="{EA74A83F-01B4-431F-B541-937E0DEE07DF}" destId="{807C4C8E-17E1-4289-BCE3-DE3DE42BD6C9}" srcOrd="21" destOrd="0" presId="urn:microsoft.com/office/officeart/2008/layout/HexagonCluster"/>
    <dgm:cxn modelId="{34F35D4E-B642-4D42-B58C-727512DEB49B}" type="presParOf" srcId="{807C4C8E-17E1-4289-BCE3-DE3DE42BD6C9}" destId="{DC501EEB-759A-4691-9B36-A852E2D9D6AD}" srcOrd="0" destOrd="0" presId="urn:microsoft.com/office/officeart/2008/layout/HexagonCluster"/>
    <dgm:cxn modelId="{F3BCBEE6-145E-413E-B505-2A05F2E78381}" type="presParOf" srcId="{EA74A83F-01B4-431F-B541-937E0DEE07DF}" destId="{F8ABC021-FB07-461D-9454-32D925F8B7E3}" srcOrd="22" destOrd="0" presId="urn:microsoft.com/office/officeart/2008/layout/HexagonCluster"/>
    <dgm:cxn modelId="{9200B35F-534A-485F-ABE2-C2854D8EBE69}" type="presParOf" srcId="{F8ABC021-FB07-461D-9454-32D925F8B7E3}" destId="{F76F6627-3251-4E74-BCE0-C69C4E227562}" srcOrd="0" destOrd="0" presId="urn:microsoft.com/office/officeart/2008/layout/HexagonCluster"/>
    <dgm:cxn modelId="{946305F0-E833-4B85-8CC5-666F4795FCED}" type="presParOf" srcId="{EA74A83F-01B4-431F-B541-937E0DEE07DF}" destId="{ECED6EA2-5047-481F-A335-574879A57FF8}" srcOrd="23" destOrd="0" presId="urn:microsoft.com/office/officeart/2008/layout/HexagonCluster"/>
    <dgm:cxn modelId="{0551425A-18D9-4C34-8773-26E4A19A77AB}" type="presParOf" srcId="{ECED6EA2-5047-481F-A335-574879A57FF8}" destId="{3AA8E3C2-6BB7-4BC9-A7F2-69E925C0CC27}" srcOrd="0" destOrd="0" presId="urn:microsoft.com/office/officeart/2008/layout/HexagonCluster"/>
    <dgm:cxn modelId="{5282D441-1BE8-4F3D-9788-E7317B8197D7}" type="presParOf" srcId="{EA74A83F-01B4-431F-B541-937E0DEE07DF}" destId="{10813036-08E9-4878-9F57-3507EE7DEB93}" srcOrd="24" destOrd="0" presId="urn:microsoft.com/office/officeart/2008/layout/HexagonCluster"/>
    <dgm:cxn modelId="{48DA6C99-AD27-4529-96B1-ADACF1517975}" type="presParOf" srcId="{10813036-08E9-4878-9F57-3507EE7DEB93}" destId="{7A7B1123-F6FD-472B-AA35-2B37A9EB2AC1}" srcOrd="0" destOrd="0" presId="urn:microsoft.com/office/officeart/2008/layout/HexagonCluster"/>
    <dgm:cxn modelId="{4A70B14D-6ABA-4142-A37B-834475771CE1}" type="presParOf" srcId="{EA74A83F-01B4-431F-B541-937E0DEE07DF}" destId="{F8CCC5FA-5A90-4198-B39D-B362D91D1E23}" srcOrd="25" destOrd="0" presId="urn:microsoft.com/office/officeart/2008/layout/HexagonCluster"/>
    <dgm:cxn modelId="{1A28AF97-2E93-40D1-8A03-41B92825DFDF}" type="presParOf" srcId="{F8CCC5FA-5A90-4198-B39D-B362D91D1E23}" destId="{8121DA6A-4017-445B-800C-03E468EF42E2}" srcOrd="0" destOrd="0" presId="urn:microsoft.com/office/officeart/2008/layout/HexagonCluster"/>
    <dgm:cxn modelId="{99D590E9-9A94-4EE1-AD76-20DC6C150B8E}" type="presParOf" srcId="{EA74A83F-01B4-431F-B541-937E0DEE07DF}" destId="{52AEE574-913B-4879-9907-56DBBA911E86}" srcOrd="26" destOrd="0" presId="urn:microsoft.com/office/officeart/2008/layout/HexagonCluster"/>
    <dgm:cxn modelId="{6A00C6AA-6D06-49F0-A7A1-1491CA7303BE}" type="presParOf" srcId="{52AEE574-913B-4879-9907-56DBBA911E86}" destId="{7CD894AD-0BE5-44B3-AB25-BE28E6CABA4F}" srcOrd="0" destOrd="0" presId="urn:microsoft.com/office/officeart/2008/layout/HexagonCluster"/>
    <dgm:cxn modelId="{54AF0058-1180-490E-B1F9-8AC767BF8885}" type="presParOf" srcId="{EA74A83F-01B4-431F-B541-937E0DEE07DF}" destId="{FD801C7B-C04B-46EF-A454-64E6FBAEA704}" srcOrd="27" destOrd="0" presId="urn:microsoft.com/office/officeart/2008/layout/HexagonCluster"/>
    <dgm:cxn modelId="{8F11F851-ADFF-41E5-B03F-B25AE15488B3}" type="presParOf" srcId="{FD801C7B-C04B-46EF-A454-64E6FBAEA704}" destId="{EE93F165-00B6-4F00-8D73-E4C93D5E4CB3}" srcOrd="0" destOrd="0" presId="urn:microsoft.com/office/officeart/2008/layout/HexagonCluster"/>
    <dgm:cxn modelId="{F3E59B22-EF5C-4E8C-8C76-A7AB457C6C56}" type="presParOf" srcId="{EA74A83F-01B4-431F-B541-937E0DEE07DF}" destId="{B411E051-59A0-43D9-87A3-F43F0813A3FA}" srcOrd="28" destOrd="0" presId="urn:microsoft.com/office/officeart/2008/layout/HexagonCluster"/>
    <dgm:cxn modelId="{EA9DBB40-675B-4AE2-BE33-43CDDAE57413}" type="presParOf" srcId="{B411E051-59A0-43D9-87A3-F43F0813A3FA}" destId="{65B9DB74-C1DA-4EBE-8C5B-4B52215F5A4B}" srcOrd="0" destOrd="0" presId="urn:microsoft.com/office/officeart/2008/layout/HexagonCluster"/>
    <dgm:cxn modelId="{61235C5C-F46C-4EF9-85EE-200085620D41}" type="presParOf" srcId="{EA74A83F-01B4-431F-B541-937E0DEE07DF}" destId="{A33F54AF-570D-4300-AC36-BC60F32FB98C}" srcOrd="29" destOrd="0" presId="urn:microsoft.com/office/officeart/2008/layout/HexagonCluster"/>
    <dgm:cxn modelId="{6D1121E8-40F4-40B7-A695-CDBF4D96F18F}" type="presParOf" srcId="{A33F54AF-570D-4300-AC36-BC60F32FB98C}" destId="{76B08641-A794-4D6A-A3CA-01E10CD0D011}" srcOrd="0" destOrd="0" presId="urn:microsoft.com/office/officeart/2008/layout/HexagonCluster"/>
    <dgm:cxn modelId="{99BA5D90-FF77-44E2-B64B-0F0ECEB5B1BC}" type="presParOf" srcId="{EA74A83F-01B4-431F-B541-937E0DEE07DF}" destId="{87E8EB57-D6FD-4CEF-9DAA-E995EF053DF4}" srcOrd="30" destOrd="0" presId="urn:microsoft.com/office/officeart/2008/layout/HexagonCluster"/>
    <dgm:cxn modelId="{E8E26D00-43F6-4540-BAA1-099C05CC206F}" type="presParOf" srcId="{87E8EB57-D6FD-4CEF-9DAA-E995EF053DF4}" destId="{0DEA8145-0FD7-4BC8-86A9-BA895C233B81}" srcOrd="0" destOrd="0" presId="urn:microsoft.com/office/officeart/2008/layout/HexagonCluster"/>
    <dgm:cxn modelId="{1F84B8C4-2297-4EAE-A0D8-828AC20FA63D}" type="presParOf" srcId="{EA74A83F-01B4-431F-B541-937E0DEE07DF}" destId="{20DDFED5-83C6-4CE7-92FF-77E95323D929}" srcOrd="31" destOrd="0" presId="urn:microsoft.com/office/officeart/2008/layout/HexagonCluster"/>
    <dgm:cxn modelId="{90DA7613-6BBA-4830-8C74-F15409FFB5F1}" type="presParOf" srcId="{20DDFED5-83C6-4CE7-92FF-77E95323D929}" destId="{2ABF6080-A46C-46C8-A4A8-79F2D4E62DEE}" srcOrd="0" destOrd="0" presId="urn:microsoft.com/office/officeart/2008/layout/HexagonCluster"/>
    <dgm:cxn modelId="{A38748F4-2159-4B63-9CA5-6B7B632087B5}" type="presParOf" srcId="{EA74A83F-01B4-431F-B541-937E0DEE07DF}" destId="{5F5D0D38-A82A-4C91-A308-10F8C399F6E6}" srcOrd="32" destOrd="0" presId="urn:microsoft.com/office/officeart/2008/layout/HexagonCluster"/>
    <dgm:cxn modelId="{63D37B95-2EE3-45E3-BAC5-C699FDA0497A}" type="presParOf" srcId="{5F5D0D38-A82A-4C91-A308-10F8C399F6E6}" destId="{389E33B5-65A2-48CD-9229-6F1B2F0C3998}" srcOrd="0" destOrd="0" presId="urn:microsoft.com/office/officeart/2008/layout/HexagonCluster"/>
    <dgm:cxn modelId="{4E63E88D-11DB-4DB8-AA93-CE0238AC3EC1}" type="presParOf" srcId="{EA74A83F-01B4-431F-B541-937E0DEE07DF}" destId="{3424FCEF-4027-4202-84B0-99B5A36F028D}" srcOrd="33" destOrd="0" presId="urn:microsoft.com/office/officeart/2008/layout/HexagonCluster"/>
    <dgm:cxn modelId="{660BD21B-686B-41D8-B4FC-9D5F86CFF449}" type="presParOf" srcId="{3424FCEF-4027-4202-84B0-99B5A36F028D}" destId="{AD71BE2B-396E-4EF5-ADBE-A78B0E3B6CD6}" srcOrd="0" destOrd="0" presId="urn:microsoft.com/office/officeart/2008/layout/HexagonCluster"/>
    <dgm:cxn modelId="{5DB94AB3-628E-4AF0-89CC-1A2062613C40}" type="presParOf" srcId="{EA74A83F-01B4-431F-B541-937E0DEE07DF}" destId="{D11DD4DC-B6DE-4B6A-A3EE-BD5954B3AD5F}" srcOrd="34" destOrd="0" presId="urn:microsoft.com/office/officeart/2008/layout/HexagonCluster"/>
    <dgm:cxn modelId="{A7C53205-1012-4B73-89E2-252B693E5507}" type="presParOf" srcId="{D11DD4DC-B6DE-4B6A-A3EE-BD5954B3AD5F}" destId="{4D7A2900-0E8A-4427-8E19-1528E1B27E83}" srcOrd="0" destOrd="0" presId="urn:microsoft.com/office/officeart/2008/layout/HexagonCluster"/>
    <dgm:cxn modelId="{39E2E92E-99D4-4FEF-A46F-832B0B522D74}" type="presParOf" srcId="{EA74A83F-01B4-431F-B541-937E0DEE07DF}" destId="{99A7C758-3ECB-4390-A6CF-DE0CAE80BAF0}" srcOrd="35" destOrd="0" presId="urn:microsoft.com/office/officeart/2008/layout/HexagonCluster"/>
    <dgm:cxn modelId="{49EA3012-D385-48C3-82CC-4BC22207975A}" type="presParOf" srcId="{99A7C758-3ECB-4390-A6CF-DE0CAE80BAF0}" destId="{3CB0D01E-545D-44B6-BAB4-789921F85E8C}" srcOrd="0" destOrd="0" presId="urn:microsoft.com/office/officeart/2008/layout/HexagonCluster"/>
    <dgm:cxn modelId="{07A0A637-EAAB-4CB6-9B31-4BD75B563EA5}" type="presParOf" srcId="{EA74A83F-01B4-431F-B541-937E0DEE07DF}" destId="{92C917C3-E9B9-4817-9903-FEFD993F986E}" srcOrd="36" destOrd="0" presId="urn:microsoft.com/office/officeart/2008/layout/HexagonCluster"/>
    <dgm:cxn modelId="{A7C06E3E-FA98-4CD8-97A0-7D3E7B7E6853}" type="presParOf" srcId="{92C917C3-E9B9-4817-9903-FEFD993F986E}" destId="{1D74D8AE-8BEC-4E66-BED4-EE3CA938B8E4}" srcOrd="0" destOrd="0" presId="urn:microsoft.com/office/officeart/2008/layout/HexagonCluster"/>
    <dgm:cxn modelId="{2ADF5956-EDDD-4820-864C-0742C6C0484F}" type="presParOf" srcId="{EA74A83F-01B4-431F-B541-937E0DEE07DF}" destId="{BA476456-12BF-4D8E-8953-31D985FA7D95}" srcOrd="37" destOrd="0" presId="urn:microsoft.com/office/officeart/2008/layout/HexagonCluster"/>
    <dgm:cxn modelId="{B47E1089-1062-478A-A2E9-4039755D55F2}" type="presParOf" srcId="{BA476456-12BF-4D8E-8953-31D985FA7D95}" destId="{51857E93-C9CA-48DC-865B-BBCA0119E995}" srcOrd="0" destOrd="0" presId="urn:microsoft.com/office/officeart/2008/layout/HexagonCluster"/>
    <dgm:cxn modelId="{03EAFC99-0DF7-4EB7-98A7-6462FE4BCA0F}" type="presParOf" srcId="{EA74A83F-01B4-431F-B541-937E0DEE07DF}" destId="{C930196E-3CA5-4B60-8FF8-CE2FE52390BD}" srcOrd="38" destOrd="0" presId="urn:microsoft.com/office/officeart/2008/layout/HexagonCluster"/>
    <dgm:cxn modelId="{31049E29-C924-4F44-B6B0-3DE08C47CA11}" type="presParOf" srcId="{C930196E-3CA5-4B60-8FF8-CE2FE52390BD}" destId="{71D38626-187A-46B2-A490-0BF5252E971D}" srcOrd="0" destOrd="0" presId="urn:microsoft.com/office/officeart/2008/layout/HexagonCluster"/>
    <dgm:cxn modelId="{D8AEC4CD-A050-4700-8B96-4C2E4FF36484}" type="presParOf" srcId="{EA74A83F-01B4-431F-B541-937E0DEE07DF}" destId="{9DE509E5-123E-457D-AB79-5776341367F7}" srcOrd="39" destOrd="0" presId="urn:microsoft.com/office/officeart/2008/layout/HexagonCluster"/>
    <dgm:cxn modelId="{5852E66E-5C7F-4A1A-961C-E530DE0627DF}" type="presParOf" srcId="{9DE509E5-123E-457D-AB79-5776341367F7}" destId="{9A80DF17-E531-4935-805C-FDD1305CF473}" srcOrd="0" destOrd="0" presId="urn:microsoft.com/office/officeart/2008/layout/HexagonCluster"/>
    <dgm:cxn modelId="{250DCBAD-702E-4456-AF56-A2AD730123A5}" type="presParOf" srcId="{EA74A83F-01B4-431F-B541-937E0DEE07DF}" destId="{7C864F2C-05FD-4F24-AB19-1D43AF3FA2B7}" srcOrd="40" destOrd="0" presId="urn:microsoft.com/office/officeart/2008/layout/HexagonCluster"/>
    <dgm:cxn modelId="{C81DF958-64E8-48E8-A901-B4EB0CA59302}" type="presParOf" srcId="{7C864F2C-05FD-4F24-AB19-1D43AF3FA2B7}" destId="{DF4930BF-D275-48E1-8A0B-00B3AB27A41E}" srcOrd="0" destOrd="0" presId="urn:microsoft.com/office/officeart/2008/layout/HexagonCluster"/>
    <dgm:cxn modelId="{C100E904-3A54-4B0A-AB26-DFF36699BF90}" type="presParOf" srcId="{EA74A83F-01B4-431F-B541-937E0DEE07DF}" destId="{4F07E48A-0778-4A46-8586-4AFF7303BA7B}" srcOrd="41" destOrd="0" presId="urn:microsoft.com/office/officeart/2008/layout/HexagonCluster"/>
    <dgm:cxn modelId="{ABDB5C5E-39B2-49BE-BB33-45E46940A634}" type="presParOf" srcId="{4F07E48A-0778-4A46-8586-4AFF7303BA7B}" destId="{B01CB60E-76A5-4CF6-8541-FBA9E68ACB4E}" srcOrd="0" destOrd="0" presId="urn:microsoft.com/office/officeart/2008/layout/HexagonCluster"/>
    <dgm:cxn modelId="{D670550D-0A9C-4BD2-ACFC-9E5AF5EBA213}" type="presParOf" srcId="{EA74A83F-01B4-431F-B541-937E0DEE07DF}" destId="{867FFACD-B5BB-4DE9-A5E6-A9BE5D9E06F3}" srcOrd="42" destOrd="0" presId="urn:microsoft.com/office/officeart/2008/layout/HexagonCluster"/>
    <dgm:cxn modelId="{528B56F9-D27C-43F3-A948-FFD23A3912B8}" type="presParOf" srcId="{867FFACD-B5BB-4DE9-A5E6-A9BE5D9E06F3}" destId="{4D401C0A-EBEB-4FE7-B1DD-0BD428ECEE62}" srcOrd="0" destOrd="0" presId="urn:microsoft.com/office/officeart/2008/layout/HexagonCluster"/>
    <dgm:cxn modelId="{CF15EB6D-5F4D-4C9B-A6B0-F88B7F7E2E07}" type="presParOf" srcId="{EA74A83F-01B4-431F-B541-937E0DEE07DF}" destId="{097D57C0-136C-4789-8305-00BBFEA713BD}" srcOrd="43" destOrd="0" presId="urn:microsoft.com/office/officeart/2008/layout/HexagonCluster"/>
    <dgm:cxn modelId="{516F1A66-8352-4F30-B4C2-20E00F791D4C}" type="presParOf" srcId="{097D57C0-136C-4789-8305-00BBFEA713BD}" destId="{D1DC02F8-5B19-4D44-8CF8-72F73EA8D3E4}"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A9EC9-83AD-45FB-B6BD-B85B9B3123E7}">
      <dsp:nvSpPr>
        <dsp:cNvPr id="0" name=""/>
        <dsp:cNvSpPr/>
      </dsp:nvSpPr>
      <dsp:spPr>
        <a:xfrm>
          <a:off x="1192474" y="1844514"/>
          <a:ext cx="1293142" cy="1110284"/>
        </a:xfrm>
        <a:prstGeom prst="hexagon">
          <a:avLst>
            <a:gd name="adj" fmla="val 25000"/>
            <a:gd name="vf" fmla="val 115470"/>
          </a:avLst>
        </a:prstGeom>
        <a:solidFill>
          <a:schemeClr val="tx2"/>
        </a:solidFill>
        <a:ln w="25400" cap="flat" cmpd="sng" algn="ctr">
          <a:solidFill>
            <a:schemeClr val="tx2">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Lassen Sie sich von allgemeinen Beispielen inspirieren</a:t>
          </a:r>
          <a:endParaRPr lang="en-US" sz="1200" kern="1200" dirty="0"/>
        </a:p>
      </dsp:txBody>
      <dsp:txXfrm>
        <a:off x="1392760" y="2016478"/>
        <a:ext cx="892571" cy="766356"/>
      </dsp:txXfrm>
    </dsp:sp>
    <dsp:sp modelId="{9F00E809-C70D-4F7E-84A2-36FD84138886}">
      <dsp:nvSpPr>
        <dsp:cNvPr id="0" name=""/>
        <dsp:cNvSpPr/>
      </dsp:nvSpPr>
      <dsp:spPr>
        <a:xfrm>
          <a:off x="1223547" y="2340864"/>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4BF3F01-A3D4-4045-AEC2-D81B2DE5477E}">
      <dsp:nvSpPr>
        <dsp:cNvPr id="0" name=""/>
        <dsp:cNvSpPr/>
      </dsp:nvSpPr>
      <dsp:spPr>
        <a:xfrm>
          <a:off x="80196" y="1231121"/>
          <a:ext cx="1293142" cy="11102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F3B6C9-55F4-4F05-A89D-ADF1C793BA87}">
      <dsp:nvSpPr>
        <dsp:cNvPr id="0" name=""/>
        <dsp:cNvSpPr/>
      </dsp:nvSpPr>
      <dsp:spPr>
        <a:xfrm>
          <a:off x="965397" y="2193476"/>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4E76A5-5DFF-4256-9068-3EF6EDE6C900}">
      <dsp:nvSpPr>
        <dsp:cNvPr id="0" name=""/>
        <dsp:cNvSpPr/>
      </dsp:nvSpPr>
      <dsp:spPr>
        <a:xfrm>
          <a:off x="2316411" y="25178"/>
          <a:ext cx="1293142" cy="1110284"/>
        </a:xfrm>
        <a:prstGeom prst="hexagon">
          <a:avLst>
            <a:gd name="adj" fmla="val 25000"/>
            <a:gd name="vf" fmla="val 115470"/>
          </a:avLst>
        </a:prstGeom>
        <a:solidFill>
          <a:schemeClr val="tx2"/>
        </a:solidFill>
        <a:ln w="25400" cap="flat" cmpd="sng" algn="ctr">
          <a:solidFill>
            <a:schemeClr val="tx2">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Lernen Sie Ihr Gebäude besser kennen</a:t>
          </a:r>
          <a:endParaRPr lang="nl-NL" sz="1200" kern="1200" dirty="0">
            <a:solidFill>
              <a:schemeClr val="bg1"/>
            </a:solidFill>
          </a:endParaRPr>
        </a:p>
      </dsp:txBody>
      <dsp:txXfrm>
        <a:off x="2516697" y="197142"/>
        <a:ext cx="892571" cy="766356"/>
      </dsp:txXfrm>
    </dsp:sp>
    <dsp:sp modelId="{E1DA1426-B2A1-40F1-A815-B6BC81E4DAED}">
      <dsp:nvSpPr>
        <dsp:cNvPr id="0" name=""/>
        <dsp:cNvSpPr/>
      </dsp:nvSpPr>
      <dsp:spPr>
        <a:xfrm>
          <a:off x="997826" y="2822281"/>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67C00399-CD49-4A2F-9EE4-B9EFF21F6F99}">
      <dsp:nvSpPr>
        <dsp:cNvPr id="0" name=""/>
        <dsp:cNvSpPr/>
      </dsp:nvSpPr>
      <dsp:spPr>
        <a:xfrm>
          <a:off x="3417826" y="1842346"/>
          <a:ext cx="1293142" cy="11102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EC2329-B395-4AD7-AFA3-E20C4B1B899B}">
      <dsp:nvSpPr>
        <dsp:cNvPr id="0" name=""/>
        <dsp:cNvSpPr/>
      </dsp:nvSpPr>
      <dsp:spPr>
        <a:xfrm>
          <a:off x="3448900" y="2336529"/>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23B88D-521E-4490-93B4-79FB44F47C5B}">
      <dsp:nvSpPr>
        <dsp:cNvPr id="0" name=""/>
        <dsp:cNvSpPr/>
      </dsp:nvSpPr>
      <dsp:spPr>
        <a:xfrm>
          <a:off x="1192474" y="617186"/>
          <a:ext cx="1293142" cy="1110284"/>
        </a:xfrm>
        <a:prstGeom prst="hexagon">
          <a:avLst>
            <a:gd name="adj" fmla="val 25000"/>
            <a:gd name="vf" fmla="val 115470"/>
          </a:avLst>
        </a:prstGeom>
        <a:solidFill>
          <a:schemeClr val="tx2"/>
        </a:solidFill>
        <a:ln w="25400" cap="flat" cmpd="sng" algn="ctr">
          <a:solidFill>
            <a:srgbClr val="00206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1430" rIns="0" bIns="11430" numCol="1" spcCol="1270" anchor="ctr" anchorCtr="0">
          <a:noAutofit/>
        </a:bodyPr>
        <a:lstStyle/>
        <a:p>
          <a:pPr lvl="0" algn="ctr" defTabSz="400050">
            <a:lnSpc>
              <a:spcPct val="90000"/>
            </a:lnSpc>
            <a:spcBef>
              <a:spcPct val="0"/>
            </a:spcBef>
            <a:spcAft>
              <a:spcPct val="35000"/>
            </a:spcAft>
          </a:pPr>
          <a:r>
            <a:rPr lang="de-DE" sz="900" kern="1200" dirty="0" smtClean="0"/>
            <a:t>Bestimmen Sie, wie viele Kapazitäten Sie für die Durchführung eines energetischen Sanierungsprojekts haben</a:t>
          </a:r>
          <a:endParaRPr lang="nl-NL" sz="900" kern="1200" dirty="0"/>
        </a:p>
      </dsp:txBody>
      <dsp:txXfrm>
        <a:off x="1392760" y="789150"/>
        <a:ext cx="892571" cy="766356"/>
      </dsp:txXfrm>
    </dsp:sp>
    <dsp:sp modelId="{B58E27B4-D693-4D48-AF17-1E6DB4BCB60E}">
      <dsp:nvSpPr>
        <dsp:cNvPr id="0" name=""/>
        <dsp:cNvSpPr/>
      </dsp:nvSpPr>
      <dsp:spPr>
        <a:xfrm>
          <a:off x="2072894" y="632358"/>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B4C36CFE-1E2B-4FEB-844F-DD469E50927A}">
      <dsp:nvSpPr>
        <dsp:cNvPr id="0" name=""/>
        <dsp:cNvSpPr/>
      </dsp:nvSpPr>
      <dsp:spPr>
        <a:xfrm>
          <a:off x="80192" y="1225354"/>
          <a:ext cx="1293142" cy="1110284"/>
        </a:xfrm>
        <a:prstGeom prst="hexagon">
          <a:avLst>
            <a:gd name="adj" fmla="val 25000"/>
            <a:gd name="vf" fmla="val 11547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32000" b="-32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E640F1-D78D-4D0B-9EE7-47F1A2073B79}">
      <dsp:nvSpPr>
        <dsp:cNvPr id="0" name=""/>
        <dsp:cNvSpPr/>
      </dsp:nvSpPr>
      <dsp:spPr>
        <a:xfrm>
          <a:off x="2342199" y="492014"/>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840CD7B4-E648-4F12-BF5D-DD4BA22DE64F}">
      <dsp:nvSpPr>
        <dsp:cNvPr id="0" name=""/>
        <dsp:cNvSpPr/>
      </dsp:nvSpPr>
      <dsp:spPr>
        <a:xfrm>
          <a:off x="2316405" y="1225253"/>
          <a:ext cx="1293142" cy="1110284"/>
        </a:xfrm>
        <a:prstGeom prst="hexagon">
          <a:avLst>
            <a:gd name="adj" fmla="val 25000"/>
            <a:gd name="vf" fmla="val 115470"/>
          </a:avLst>
        </a:prstGeom>
        <a:solidFill>
          <a:schemeClr val="tx2"/>
        </a:solidFill>
        <a:ln w="25400" cap="flat" cmpd="sng" algn="ctr">
          <a:solidFill>
            <a:schemeClr val="tx2">
              <a:lumMod val="75000"/>
            </a:schemeClr>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Überzeugen Sie die Eigentümer davon, aktiv zu werden</a:t>
          </a:r>
          <a:endParaRPr lang="nl-NL" sz="1200" kern="1200" dirty="0"/>
        </a:p>
      </dsp:txBody>
      <dsp:txXfrm>
        <a:off x="2516691" y="1397217"/>
        <a:ext cx="892571" cy="766356"/>
      </dsp:txXfrm>
    </dsp:sp>
    <dsp:sp modelId="{B3B70712-86C6-495E-A16C-D2B2665CAAA2}">
      <dsp:nvSpPr>
        <dsp:cNvPr id="0" name=""/>
        <dsp:cNvSpPr/>
      </dsp:nvSpPr>
      <dsp:spPr>
        <a:xfrm>
          <a:off x="4536479" y="1106491"/>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80310E-0C50-4456-B9EC-A2B70A58576A}">
      <dsp:nvSpPr>
        <dsp:cNvPr id="0" name=""/>
        <dsp:cNvSpPr/>
      </dsp:nvSpPr>
      <dsp:spPr>
        <a:xfrm>
          <a:off x="3415894" y="3060771"/>
          <a:ext cx="1293142" cy="1110284"/>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4000" r="-1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99E9CE-D357-4DB7-8AD8-C126E207E26F}">
      <dsp:nvSpPr>
        <dsp:cNvPr id="0" name=""/>
        <dsp:cNvSpPr/>
      </dsp:nvSpPr>
      <dsp:spPr>
        <a:xfrm>
          <a:off x="4781881" y="1258756"/>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B613EE-0C5A-41AE-A019-14228B5BB0D3}">
      <dsp:nvSpPr>
        <dsp:cNvPr id="0" name=""/>
        <dsp:cNvSpPr/>
      </dsp:nvSpPr>
      <dsp:spPr>
        <a:xfrm>
          <a:off x="3427700" y="1844157"/>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Sprechen Sie mit Ihren Nachbarn</a:t>
          </a:r>
          <a:endParaRPr lang="nl-NL" sz="1200" kern="1200" dirty="0"/>
        </a:p>
      </dsp:txBody>
      <dsp:txXfrm>
        <a:off x="3627986" y="2016121"/>
        <a:ext cx="892571" cy="766356"/>
      </dsp:txXfrm>
    </dsp:sp>
    <dsp:sp modelId="{608FE917-841E-4A8D-991D-B71C1A9F8E43}">
      <dsp:nvSpPr>
        <dsp:cNvPr id="0" name=""/>
        <dsp:cNvSpPr/>
      </dsp:nvSpPr>
      <dsp:spPr>
        <a:xfrm>
          <a:off x="5648757" y="509354"/>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54223A-D483-4185-933C-02A61973E07E}">
      <dsp:nvSpPr>
        <dsp:cNvPr id="0" name=""/>
        <dsp:cNvSpPr/>
      </dsp:nvSpPr>
      <dsp:spPr>
        <a:xfrm>
          <a:off x="4527184" y="25048"/>
          <a:ext cx="1293142" cy="1110284"/>
        </a:xfrm>
        <a:prstGeom prst="hexagon">
          <a:avLst>
            <a:gd name="adj" fmla="val 25000"/>
            <a:gd name="vf" fmla="val 11547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5000" b="-2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9E3025-14A9-4A7B-94FC-C6B9579984F9}">
      <dsp:nvSpPr>
        <dsp:cNvPr id="0" name=""/>
        <dsp:cNvSpPr/>
      </dsp:nvSpPr>
      <dsp:spPr>
        <a:xfrm>
          <a:off x="5900533" y="655658"/>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CFEBDA-65C3-41B1-9C84-AE792FE180E2}">
      <dsp:nvSpPr>
        <dsp:cNvPr id="0" name=""/>
        <dsp:cNvSpPr/>
      </dsp:nvSpPr>
      <dsp:spPr>
        <a:xfrm>
          <a:off x="4527184" y="1224916"/>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de-DE" sz="1100" kern="1200" dirty="0" smtClean="0"/>
            <a:t>Beauftragen Sie einen Experten mit der umfassenden Bewertung der Sachlage</a:t>
          </a:r>
          <a:endParaRPr lang="nl-NL" sz="1100" kern="1200" dirty="0"/>
        </a:p>
      </dsp:txBody>
      <dsp:txXfrm>
        <a:off x="4727470" y="1396880"/>
        <a:ext cx="892571" cy="766356"/>
      </dsp:txXfrm>
    </dsp:sp>
    <dsp:sp modelId="{DC501EEB-759A-4691-9B36-A852E2D9D6AD}">
      <dsp:nvSpPr>
        <dsp:cNvPr id="0" name=""/>
        <dsp:cNvSpPr/>
      </dsp:nvSpPr>
      <dsp:spPr>
        <a:xfrm>
          <a:off x="5898940" y="2829086"/>
          <a:ext cx="150587" cy="130048"/>
        </a:xfrm>
        <a:prstGeom prst="hexagon">
          <a:avLst>
            <a:gd name="adj" fmla="val 25000"/>
            <a:gd name="vf" fmla="val 115470"/>
          </a:avLst>
        </a:prstGeom>
        <a:solidFill>
          <a:schemeClr val="lt1">
            <a:hueOff val="0"/>
            <a:satOff val="0"/>
            <a:lumOff val="0"/>
            <a:alphaOff val="0"/>
          </a:scheme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F76F6627-3251-4E74-BCE0-C69C4E227562}">
      <dsp:nvSpPr>
        <dsp:cNvPr id="0" name=""/>
        <dsp:cNvSpPr/>
      </dsp:nvSpPr>
      <dsp:spPr>
        <a:xfrm>
          <a:off x="4530105" y="2448277"/>
          <a:ext cx="1293142" cy="11102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AA8E3C2-6BB7-4BC9-A7F2-69E925C0CC27}">
      <dsp:nvSpPr>
        <dsp:cNvPr id="0" name=""/>
        <dsp:cNvSpPr/>
      </dsp:nvSpPr>
      <dsp:spPr>
        <a:xfrm>
          <a:off x="5659115" y="2951547"/>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A7B1123-F6FD-472B-AA35-2B37A9EB2AC1}">
      <dsp:nvSpPr>
        <dsp:cNvPr id="0" name=""/>
        <dsp:cNvSpPr/>
      </dsp:nvSpPr>
      <dsp:spPr>
        <a:xfrm>
          <a:off x="5615624" y="1800198"/>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Das Mehrfamilienhaus stimmt über die Sanierung ab</a:t>
          </a:r>
          <a:endParaRPr lang="nl-NL" sz="1200" kern="1200" dirty="0"/>
        </a:p>
      </dsp:txBody>
      <dsp:txXfrm>
        <a:off x="5815910" y="1972162"/>
        <a:ext cx="892571" cy="766356"/>
      </dsp:txXfrm>
    </dsp:sp>
    <dsp:sp modelId="{8121DA6A-4017-445B-800C-03E468EF42E2}">
      <dsp:nvSpPr>
        <dsp:cNvPr id="0" name=""/>
        <dsp:cNvSpPr/>
      </dsp:nvSpPr>
      <dsp:spPr>
        <a:xfrm>
          <a:off x="2341403" y="2949380"/>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D894AD-0BE5-44B3-AB25-BE28E6CABA4F}">
      <dsp:nvSpPr>
        <dsp:cNvPr id="0" name=""/>
        <dsp:cNvSpPr/>
      </dsp:nvSpPr>
      <dsp:spPr>
        <a:xfrm>
          <a:off x="1191677" y="3074551"/>
          <a:ext cx="1293142" cy="11102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93F165-00B6-4F00-8D73-E4C93D5E4CB3}">
      <dsp:nvSpPr>
        <dsp:cNvPr id="0" name=""/>
        <dsp:cNvSpPr/>
      </dsp:nvSpPr>
      <dsp:spPr>
        <a:xfrm>
          <a:off x="2072098" y="3090265"/>
          <a:ext cx="150587" cy="130048"/>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B9DB74-C1DA-4EBE-8C5B-4B52215F5A4B}">
      <dsp:nvSpPr>
        <dsp:cNvPr id="0" name=""/>
        <dsp:cNvSpPr/>
      </dsp:nvSpPr>
      <dsp:spPr>
        <a:xfrm>
          <a:off x="4535502" y="2443990"/>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Richten Sie ein Projektteam ein</a:t>
          </a:r>
          <a:endParaRPr lang="nl-NL" sz="1200" kern="1200" dirty="0"/>
        </a:p>
      </dsp:txBody>
      <dsp:txXfrm>
        <a:off x="4735788" y="2615954"/>
        <a:ext cx="892571" cy="766356"/>
      </dsp:txXfrm>
    </dsp:sp>
    <dsp:sp modelId="{76B08641-A794-4D6A-A3CA-01E10CD0D011}">
      <dsp:nvSpPr>
        <dsp:cNvPr id="0" name=""/>
        <dsp:cNvSpPr/>
      </dsp:nvSpPr>
      <dsp:spPr>
        <a:xfrm>
          <a:off x="5733449" y="3491548"/>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0DEA8145-0FD7-4BC8-86A9-BA895C233B81}">
      <dsp:nvSpPr>
        <dsp:cNvPr id="0" name=""/>
        <dsp:cNvSpPr/>
      </dsp:nvSpPr>
      <dsp:spPr>
        <a:xfrm>
          <a:off x="5637408" y="2994174"/>
          <a:ext cx="1293142" cy="1110284"/>
        </a:xfrm>
        <a:prstGeom prst="hexagon">
          <a:avLst>
            <a:gd name="adj" fmla="val 25000"/>
            <a:gd name="vf" fmla="val 1154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0" r="-20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BF6080-A46C-46C8-A4A8-79F2D4E62DEE}">
      <dsp:nvSpPr>
        <dsp:cNvPr id="0" name=""/>
        <dsp:cNvSpPr/>
      </dsp:nvSpPr>
      <dsp:spPr>
        <a:xfrm>
          <a:off x="5621756" y="3614618"/>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389E33B5-65A2-48CD-9229-6F1B2F0C3998}">
      <dsp:nvSpPr>
        <dsp:cNvPr id="0" name=""/>
        <dsp:cNvSpPr/>
      </dsp:nvSpPr>
      <dsp:spPr>
        <a:xfrm>
          <a:off x="3402563" y="605531"/>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de-DE" sz="1100" kern="1200" dirty="0" smtClean="0"/>
            <a:t>Stellen Sie sicher, dass das Projektteam über die richtigen Kapazitäten verfügt</a:t>
          </a:r>
          <a:endParaRPr lang="nl-NL" sz="1100" kern="1200" dirty="0"/>
        </a:p>
      </dsp:txBody>
      <dsp:txXfrm>
        <a:off x="3602849" y="777495"/>
        <a:ext cx="892571" cy="766356"/>
      </dsp:txXfrm>
    </dsp:sp>
    <dsp:sp modelId="{AD71BE2B-396E-4EF5-ADBE-A78B0E3B6CD6}">
      <dsp:nvSpPr>
        <dsp:cNvPr id="0" name=""/>
        <dsp:cNvSpPr/>
      </dsp:nvSpPr>
      <dsp:spPr>
        <a:xfrm>
          <a:off x="7287777" y="1032978"/>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D7A2900-0E8A-4427-8E19-1528E1B27E83}">
      <dsp:nvSpPr>
        <dsp:cNvPr id="0" name=""/>
        <dsp:cNvSpPr/>
      </dsp:nvSpPr>
      <dsp:spPr>
        <a:xfrm>
          <a:off x="5615622" y="617903"/>
          <a:ext cx="1293142" cy="1110284"/>
        </a:xfrm>
        <a:prstGeom prst="hexagon">
          <a:avLst>
            <a:gd name="adj" fmla="val 25000"/>
            <a:gd name="vf" fmla="val 11547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CB0D01E-545D-44B6-BAB4-789921F85E8C}">
      <dsp:nvSpPr>
        <dsp:cNvPr id="0" name=""/>
        <dsp:cNvSpPr/>
      </dsp:nvSpPr>
      <dsp:spPr>
        <a:xfrm>
          <a:off x="7649423" y="1256047"/>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1D74D8AE-8BEC-4E66-BED4-EE3CA938B8E4}">
      <dsp:nvSpPr>
        <dsp:cNvPr id="0" name=""/>
        <dsp:cNvSpPr/>
      </dsp:nvSpPr>
      <dsp:spPr>
        <a:xfrm>
          <a:off x="2304254" y="2448275"/>
          <a:ext cx="1293142" cy="1110284"/>
        </a:xfrm>
        <a:prstGeom prst="hexagon">
          <a:avLst>
            <a:gd name="adj" fmla="val 25000"/>
            <a:gd name="vf" fmla="val 115470"/>
          </a:avLst>
        </a:prstGeom>
        <a:solidFill>
          <a:srgbClr val="00B0F0"/>
        </a:solidFill>
        <a:ln w="25400" cap="flat" cmpd="sng" algn="ctr">
          <a:solidFill>
            <a:srgbClr val="00B0F0"/>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a:lnSpc>
              <a:spcPct val="90000"/>
            </a:lnSpc>
            <a:spcBef>
              <a:spcPct val="0"/>
            </a:spcBef>
            <a:spcAft>
              <a:spcPct val="35000"/>
            </a:spcAft>
          </a:pPr>
          <a:r>
            <a:rPr lang="de-DE" sz="1100" kern="1200" dirty="0" smtClean="0"/>
            <a:t>Holen Sie </a:t>
          </a:r>
          <a:r>
            <a:rPr lang="de-DE" sz="1100" kern="1200" dirty="0" err="1" smtClean="0"/>
            <a:t>Fachinforma-tionen</a:t>
          </a:r>
          <a:r>
            <a:rPr lang="de-DE" sz="1100" kern="1200" dirty="0" smtClean="0"/>
            <a:t> zu technischen, finanziellen und rechtlichen Fragen ein</a:t>
          </a:r>
          <a:endParaRPr lang="nl-NL" sz="1100" kern="1200" dirty="0"/>
        </a:p>
      </dsp:txBody>
      <dsp:txXfrm>
        <a:off x="2504540" y="2620239"/>
        <a:ext cx="892571" cy="766356"/>
      </dsp:txXfrm>
    </dsp:sp>
    <dsp:sp modelId="{51857E93-C9CA-48DC-865B-BBCA0119E995}">
      <dsp:nvSpPr>
        <dsp:cNvPr id="0" name=""/>
        <dsp:cNvSpPr/>
      </dsp:nvSpPr>
      <dsp:spPr>
        <a:xfrm>
          <a:off x="2381826" y="3995110"/>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71D38626-187A-46B2-A490-0BF5252E971D}">
      <dsp:nvSpPr>
        <dsp:cNvPr id="0" name=""/>
        <dsp:cNvSpPr/>
      </dsp:nvSpPr>
      <dsp:spPr>
        <a:xfrm>
          <a:off x="1201886" y="3098552"/>
          <a:ext cx="1293142" cy="1110284"/>
        </a:xfrm>
        <a:prstGeom prst="hexagon">
          <a:avLst>
            <a:gd name="adj" fmla="val 25000"/>
            <a:gd name="vf" fmla="val 115470"/>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5000" r="-15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80DF17-E531-4935-805C-FDD1305CF473}">
      <dsp:nvSpPr>
        <dsp:cNvPr id="0" name=""/>
        <dsp:cNvSpPr/>
      </dsp:nvSpPr>
      <dsp:spPr>
        <a:xfrm>
          <a:off x="3428981" y="4174541"/>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DF4930BF-D275-48E1-8A0B-00B3AB27A41E}">
      <dsp:nvSpPr>
        <dsp:cNvPr id="0" name=""/>
        <dsp:cNvSpPr/>
      </dsp:nvSpPr>
      <dsp:spPr>
        <a:xfrm>
          <a:off x="6728634" y="2376264"/>
          <a:ext cx="1293142" cy="1110284"/>
        </a:xfrm>
        <a:prstGeom prst="hexagon">
          <a:avLst>
            <a:gd name="adj" fmla="val 25000"/>
            <a:gd name="vf" fmla="val 115470"/>
          </a:avLst>
        </a:prstGeom>
        <a:solidFill>
          <a:schemeClr val="accent2">
            <a:lumMod val="75000"/>
          </a:schemeClr>
        </a:solidFill>
        <a:ln w="25400" cap="flat" cmpd="sng" algn="ctr">
          <a:solidFill>
            <a:schemeClr val="accent2"/>
          </a:solidFill>
          <a:prstDash val="solid"/>
        </a:ln>
        <a:effectLst/>
        <a:scene3d>
          <a:camera prst="orthographicFront"/>
          <a:lightRig rig="threePt" dir="t"/>
        </a:scene3d>
        <a:sp3d>
          <a:bevelT/>
        </a:sp3d>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kern="1200" dirty="0" smtClean="0"/>
            <a:t>Entwickeln Sie einen </a:t>
          </a:r>
          <a:r>
            <a:rPr lang="de-DE" sz="1200" kern="1200" dirty="0" err="1" smtClean="0"/>
            <a:t>Projektmana-gementplan</a:t>
          </a:r>
          <a:endParaRPr lang="nl-NL" sz="1200" kern="1200" dirty="0"/>
        </a:p>
      </dsp:txBody>
      <dsp:txXfrm>
        <a:off x="6928920" y="2548228"/>
        <a:ext cx="892571" cy="766356"/>
      </dsp:txXfrm>
    </dsp:sp>
    <dsp:sp modelId="{B01CB60E-76A5-4CF6-8541-FBA9E68ACB4E}">
      <dsp:nvSpPr>
        <dsp:cNvPr id="0" name=""/>
        <dsp:cNvSpPr/>
      </dsp:nvSpPr>
      <dsp:spPr>
        <a:xfrm>
          <a:off x="5665489" y="4802564"/>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 modelId="{4D401C0A-EBEB-4FE7-B1DD-0BD428ECEE62}">
      <dsp:nvSpPr>
        <dsp:cNvPr id="0" name=""/>
        <dsp:cNvSpPr/>
      </dsp:nvSpPr>
      <dsp:spPr>
        <a:xfrm>
          <a:off x="5615618" y="617907"/>
          <a:ext cx="1293142" cy="1110284"/>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000" r="-40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DC02F8-5B19-4D44-8CF8-72F73EA8D3E4}">
      <dsp:nvSpPr>
        <dsp:cNvPr id="0" name=""/>
        <dsp:cNvSpPr/>
      </dsp:nvSpPr>
      <dsp:spPr>
        <a:xfrm>
          <a:off x="5522099" y="4246032"/>
          <a:ext cx="150587" cy="130048"/>
        </a:xfrm>
        <a:prstGeom prst="hexagon">
          <a:avLst>
            <a:gd name="adj" fmla="val 25000"/>
            <a:gd name="vf" fmla="val 115470"/>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Tree>
    <p:extLst>
      <p:ext uri="{BB962C8B-B14F-4D97-AF65-F5344CB8AC3E}">
        <p14:creationId xmlns:p14="http://schemas.microsoft.com/office/powerpoint/2010/main" val="496717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436935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821573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343753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E72E330-08C6-4F0D-8F5D-FC486C8D05EC}"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457104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2E330-08C6-4F0D-8F5D-FC486C8D05EC}"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5028205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E72E330-08C6-4F0D-8F5D-FC486C8D05EC}"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23184486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E72E330-08C6-4F0D-8F5D-FC486C8D05EC}"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1559418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E72E330-08C6-4F0D-8F5D-FC486C8D05EC}" type="datetimeFigureOut">
              <a:rPr lang="en-US" smtClean="0"/>
              <a:t>3/29/2019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490434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E72E330-08C6-4F0D-8F5D-FC486C8D05EC}" type="datetimeFigureOut">
              <a:rPr lang="en-US" smtClean="0"/>
              <a:t>3/29/2019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233017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2E330-08C6-4F0D-8F5D-FC486C8D05EC}" type="datetimeFigureOut">
              <a:rPr lang="en-US" smtClean="0"/>
              <a:t>3/29/2019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2423079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15816" y="477174"/>
            <a:ext cx="5770984"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711349"/>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31345345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2E330-08C6-4F0D-8F5D-FC486C8D05EC}"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1807007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72E330-08C6-4F0D-8F5D-FC486C8D05EC}" type="datetimeFigureOut">
              <a:rPr lang="en-US" smtClean="0"/>
              <a:t>3/29/2019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5528115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2E330-08C6-4F0D-8F5D-FC486C8D05EC}"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32539891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E72E330-08C6-4F0D-8F5D-FC486C8D05EC}" type="datetimeFigureOut">
              <a:rPr lang="en-US" smtClean="0"/>
              <a:t>3/29/2019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D277D1-BC93-4F4C-B83E-FB3FFB660787}" type="slidenum">
              <a:rPr lang="en-US" smtClean="0"/>
              <a:t>‹N°›</a:t>
            </a:fld>
            <a:endParaRPr lang="en-US"/>
          </a:p>
        </p:txBody>
      </p:sp>
    </p:spTree>
    <p:extLst>
      <p:ext uri="{BB962C8B-B14F-4D97-AF65-F5344CB8AC3E}">
        <p14:creationId xmlns:p14="http://schemas.microsoft.com/office/powerpoint/2010/main" val="256562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1860576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4285101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3393578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1881457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pic>
        <p:nvPicPr>
          <p:cNvPr id="5" name="Image 4" descr="ace-retrofitting_logo"/>
          <p:cNvPicPr/>
          <p:nvPr userDrawn="1"/>
        </p:nvPicPr>
        <p:blipFill rotWithShape="1">
          <a:blip r:embed="rId2" cstate="screen">
            <a:extLst>
              <a:ext uri="{28A0092B-C50C-407E-A947-70E740481C1C}">
                <a14:useLocalDpi xmlns:a14="http://schemas.microsoft.com/office/drawing/2010/main"/>
              </a:ext>
            </a:extLst>
          </a:blip>
          <a:srcRect l="-243" b="12843"/>
          <a:stretch/>
        </p:blipFill>
        <p:spPr bwMode="auto">
          <a:xfrm>
            <a:off x="255270" y="332656"/>
            <a:ext cx="2877820" cy="1339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88788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24522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44A724C-84F5-41D5-924F-8200F9C44E45}" type="datetimeFigureOut">
              <a:rPr lang="en-US" smtClean="0"/>
              <a:t>3/29/2019</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4410D3E6-82F1-47D1-A8EE-D85144CC4AEF}" type="slidenum">
              <a:rPr lang="en-US" smtClean="0"/>
              <a:t>‹N°›</a:t>
            </a:fld>
            <a:endParaRPr lang="en-US"/>
          </a:p>
        </p:txBody>
      </p:sp>
    </p:spTree>
    <p:extLst>
      <p:ext uri="{BB962C8B-B14F-4D97-AF65-F5344CB8AC3E}">
        <p14:creationId xmlns:p14="http://schemas.microsoft.com/office/powerpoint/2010/main" val="3921572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15816" y="485800"/>
            <a:ext cx="5770984"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27373"/>
            <a:ext cx="8229600" cy="409391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 4" descr="ace-retrofitting_logo"/>
          <p:cNvPicPr/>
          <p:nvPr/>
        </p:nvPicPr>
        <p:blipFill rotWithShape="1">
          <a:blip r:embed="rId14" cstate="screen">
            <a:extLst>
              <a:ext uri="{28A0092B-C50C-407E-A947-70E740481C1C}">
                <a14:useLocalDpi xmlns:a14="http://schemas.microsoft.com/office/drawing/2010/main"/>
              </a:ext>
            </a:extLst>
          </a:blip>
          <a:srcRect l="-243" b="12843"/>
          <a:stretch/>
        </p:blipFill>
        <p:spPr bwMode="auto">
          <a:xfrm>
            <a:off x="255270" y="332656"/>
            <a:ext cx="2877820" cy="133985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10862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72E330-08C6-4F0D-8F5D-FC486C8D05EC}" type="datetimeFigureOut">
              <a:rPr lang="en-US" smtClean="0"/>
              <a:t>3/29/2019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D277D1-BC93-4F4C-B83E-FB3FFB660787}" type="slidenum">
              <a:rPr lang="en-US" smtClean="0"/>
              <a:t>‹N°›</a:t>
            </a:fld>
            <a:endParaRPr lang="en-US"/>
          </a:p>
        </p:txBody>
      </p:sp>
    </p:spTree>
    <p:extLst>
      <p:ext uri="{BB962C8B-B14F-4D97-AF65-F5344CB8AC3E}">
        <p14:creationId xmlns:p14="http://schemas.microsoft.com/office/powerpoint/2010/main" val="18478140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Der%20Start%20-%20Masterplan_DE.docx"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Der%20Start%20-%20Projektteam%20Mandat_DE.docx" TargetMode="Externa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Der%20Start%20-%20Kommunizieren%20Nachbarn_DE.docx" TargetMode="Externa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hyperlink" Target="Der%20Start%20-%20Tipps%20zur%20Abstimmung_DE.docx"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17.xml"/><Relationship Id="rId1" Type="http://schemas.openxmlformats.org/officeDocument/2006/relationships/slideLayout" Target="../slideLayouts/slideLayout2.xml"/><Relationship Id="rId4" Type="http://schemas.openxmlformats.org/officeDocument/2006/relationships/slide" Target="slide3.xml"/></Relationships>
</file>

<file path=ppt/slides/_rels/slide17.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hyperlink" Target="Jetzt%20geht's%20-%20Projektmanagementplan_DE.docx" TargetMode="Externa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diagramLayout" Target="../diagrams/layout1.xml"/><Relationship Id="rId7" Type="http://schemas.openxmlformats.org/officeDocument/2006/relationships/slide" Target="slide4.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slide" Target="slide16.xml"/></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3.xml"/><Relationship Id="rId7" Type="http://schemas.openxmlformats.org/officeDocument/2006/relationships/hyperlink" Target="file:///\\unimaas.nl\projects\FSE_ICIS\ACE-Retrofitting\WP%20demand%20side\T2.1.1Tools%20assessment\Dashboard%20innovation%20capacity-hidden%20tabs.xlsx"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3" Type="http://schemas.openxmlformats.org/officeDocument/2006/relationships/hyperlink" Target="https://maastrichtuniversity.eu.qualtrics.com/jfe/form/SV_0AN3bSzQplGpkMZ" TargetMode="External"/><Relationship Id="rId2" Type="http://schemas.openxmlformats.org/officeDocument/2006/relationships/hyperlink" Target="http://www.lowenergyapartments.eu/case-studies/" TargetMode="Externa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slide" Target="slide4.xml"/><Relationship Id="rId4" Type="http://schemas.openxmlformats.org/officeDocument/2006/relationships/hyperlink" Target="Erste%20Schritte%20-%20Fallstudie%20Formular_DE.docx"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Erste%20Schritte%20-%20Quickscan_DE.docx"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Erste%20Schritte%20-%20Kapazit&#228;ten%20bestimmen_DE.xlsx"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hyperlink" Target="Erste%20Schritte%20-%20Eigent&#252;mer%20&#252;berzeugen_DE.docx"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slide" Target="slide10.xml"/><Relationship Id="rId7" Type="http://schemas.openxmlformats.org/officeDocument/2006/relationships/slide" Target="slide12.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3.xml"/><Relationship Id="rId10" Type="http://schemas.openxmlformats.org/officeDocument/2006/relationships/slide" Target="slide15.xml"/><Relationship Id="rId4" Type="http://schemas.openxmlformats.org/officeDocument/2006/relationships/slide" Target="slide7.xml"/><Relationship Id="rId9"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Autofit/>
          </a:bodyPr>
          <a:lstStyle/>
          <a:p>
            <a:pPr algn="ctr"/>
            <a:r>
              <a:rPr lang="fr-FR" sz="3200" dirty="0">
                <a:latin typeface="Trebuchet MS" panose="020B0603020202020204" pitchFamily="34" charset="0"/>
              </a:rPr>
              <a:t> </a:t>
            </a:r>
            <a:br>
              <a:rPr lang="fr-FR" sz="3200" dirty="0">
                <a:latin typeface="Trebuchet MS" panose="020B0603020202020204" pitchFamily="34" charset="0"/>
              </a:rPr>
            </a:br>
            <a:r>
              <a:rPr lang="en-US" sz="3200" b="1" dirty="0">
                <a:latin typeface="Trebuchet MS" panose="020B0603020202020204" pitchFamily="34" charset="0"/>
              </a:rPr>
              <a:t> </a:t>
            </a:r>
            <a:r>
              <a:rPr lang="fr-FR" sz="3200" dirty="0">
                <a:latin typeface="Trebuchet MS" panose="020B0603020202020204" pitchFamily="34" charset="0"/>
              </a:rPr>
              <a:t/>
            </a:r>
            <a:br>
              <a:rPr lang="fr-FR" sz="3200" dirty="0">
                <a:latin typeface="Trebuchet MS" panose="020B0603020202020204" pitchFamily="34" charset="0"/>
              </a:rPr>
            </a:br>
            <a:r>
              <a:rPr lang="en-US" sz="3200" i="1" dirty="0">
                <a:latin typeface="Trebuchet MS" panose="020B0603020202020204" pitchFamily="34" charset="0"/>
              </a:rPr>
              <a:t> </a:t>
            </a:r>
            <a:r>
              <a:rPr lang="fr-FR" sz="3200" dirty="0">
                <a:latin typeface="Trebuchet MS" panose="020B0603020202020204" pitchFamily="34" charset="0"/>
              </a:rPr>
              <a:t/>
            </a:r>
            <a:br>
              <a:rPr lang="fr-FR" sz="3200" dirty="0">
                <a:latin typeface="Trebuchet MS" panose="020B0603020202020204" pitchFamily="34" charset="0"/>
              </a:rPr>
            </a:br>
            <a:r>
              <a:rPr lang="en-US" sz="3200" i="1" dirty="0">
                <a:latin typeface="Trebuchet MS" panose="020B0603020202020204" pitchFamily="34" charset="0"/>
              </a:rPr>
              <a:t> </a:t>
            </a:r>
            <a:r>
              <a:rPr lang="fr-FR" sz="3200" dirty="0">
                <a:latin typeface="Trebuchet MS" panose="020B0603020202020204" pitchFamily="34" charset="0"/>
              </a:rPr>
              <a:t/>
            </a:r>
            <a:br>
              <a:rPr lang="fr-FR" sz="3200" dirty="0">
                <a:latin typeface="Trebuchet MS" panose="020B0603020202020204" pitchFamily="34" charset="0"/>
              </a:rPr>
            </a:br>
            <a:r>
              <a:rPr lang="en-US" sz="3200" dirty="0">
                <a:solidFill>
                  <a:srgbClr val="00B050"/>
                </a:solidFill>
                <a:latin typeface="Trebuchet MS" panose="020B0603020202020204" pitchFamily="34" charset="0"/>
              </a:rPr>
              <a:t> </a:t>
            </a:r>
            <a:r>
              <a:rPr lang="en-US" sz="3200" b="1" dirty="0" smtClean="0">
                <a:solidFill>
                  <a:srgbClr val="00B050"/>
                </a:solidFill>
                <a:latin typeface="Trebuchet MS" panose="020B0603020202020204" pitchFamily="34" charset="0"/>
              </a:rPr>
              <a:t>PPT </a:t>
            </a:r>
            <a:r>
              <a:rPr lang="en-US" sz="3200" b="1" dirty="0" err="1" smtClean="0">
                <a:solidFill>
                  <a:srgbClr val="00B050"/>
                </a:solidFill>
                <a:latin typeface="Trebuchet MS" panose="020B0603020202020204" pitchFamily="34" charset="0"/>
              </a:rPr>
              <a:t>Einführung</a:t>
            </a:r>
            <a:r>
              <a:rPr lang="en-US" sz="3200" b="1" dirty="0" smtClean="0">
                <a:solidFill>
                  <a:srgbClr val="00B050"/>
                </a:solidFill>
                <a:latin typeface="Trebuchet MS" panose="020B0603020202020204" pitchFamily="34" charset="0"/>
              </a:rPr>
              <a:t> in die </a:t>
            </a:r>
            <a:br>
              <a:rPr lang="en-US" sz="3200" b="1" dirty="0" smtClean="0">
                <a:solidFill>
                  <a:srgbClr val="00B050"/>
                </a:solidFill>
                <a:latin typeface="Trebuchet MS" panose="020B0603020202020204" pitchFamily="34" charset="0"/>
              </a:rPr>
            </a:br>
            <a:r>
              <a:rPr lang="en-US" sz="3200" b="1" dirty="0" smtClean="0">
                <a:solidFill>
                  <a:srgbClr val="00B050"/>
                </a:solidFill>
                <a:latin typeface="Trebuchet MS" panose="020B0603020202020204" pitchFamily="34" charset="0"/>
              </a:rPr>
              <a:t>Step-by-Step Tools</a:t>
            </a:r>
            <a:r>
              <a:rPr lang="fr-FR" sz="3200" dirty="0">
                <a:latin typeface="Trebuchet MS" panose="020B0603020202020204" pitchFamily="34" charset="0"/>
              </a:rPr>
              <a:t/>
            </a:r>
            <a:br>
              <a:rPr lang="fr-FR" sz="3200" dirty="0">
                <a:latin typeface="Trebuchet MS" panose="020B0603020202020204" pitchFamily="34" charset="0"/>
              </a:rPr>
            </a:br>
            <a:r>
              <a:rPr lang="fr-FR" sz="3200" dirty="0">
                <a:latin typeface="Trebuchet MS" panose="020B0603020202020204" pitchFamily="34" charset="0"/>
              </a:rPr>
              <a:t/>
            </a:r>
            <a:br>
              <a:rPr lang="fr-FR" sz="3200" dirty="0">
                <a:latin typeface="Trebuchet MS" panose="020B0603020202020204" pitchFamily="34" charset="0"/>
              </a:rPr>
            </a:br>
            <a:r>
              <a:rPr lang="en-US" sz="3200" dirty="0">
                <a:latin typeface="Trebuchet MS" panose="020B0603020202020204" pitchFamily="34" charset="0"/>
              </a:rPr>
              <a:t/>
            </a:r>
            <a:br>
              <a:rPr lang="en-US" sz="3200" dirty="0">
                <a:latin typeface="Trebuchet MS" panose="020B0603020202020204" pitchFamily="34" charset="0"/>
              </a:rPr>
            </a:br>
            <a:r>
              <a:rPr lang="en-US" sz="3200" dirty="0">
                <a:latin typeface="Trebuchet MS" panose="020B0603020202020204" pitchFamily="34" charset="0"/>
              </a:rPr>
              <a:t> </a:t>
            </a:r>
            <a:r>
              <a:rPr lang="fr-FR" sz="3200" dirty="0">
                <a:latin typeface="Trebuchet MS" panose="020B0603020202020204" pitchFamily="34" charset="0"/>
              </a:rPr>
              <a:t/>
            </a:r>
            <a:br>
              <a:rPr lang="fr-FR" sz="3200" dirty="0">
                <a:latin typeface="Trebuchet MS" panose="020B0603020202020204" pitchFamily="34" charset="0"/>
              </a:rPr>
            </a:br>
            <a:endParaRPr lang="fr-FR" sz="3200" dirty="0">
              <a:latin typeface="Trebuchet MS" panose="020B0603020202020204" pitchFamily="34" charset="0"/>
            </a:endParaRPr>
          </a:p>
        </p:txBody>
      </p:sp>
      <p:sp>
        <p:nvSpPr>
          <p:cNvPr id="3" name="Sous-titre 2"/>
          <p:cNvSpPr>
            <a:spLocks noGrp="1"/>
          </p:cNvSpPr>
          <p:nvPr>
            <p:ph type="subTitle" idx="1"/>
          </p:nvPr>
        </p:nvSpPr>
        <p:spPr/>
        <p:txBody>
          <a:bodyPr>
            <a:normAutofit/>
          </a:bodyPr>
          <a:lstStyle/>
          <a:p>
            <a:endParaRPr lang="en-US" sz="3500" i="1" dirty="0" smtClean="0">
              <a:latin typeface="Trebuchet MS" panose="020B0603020202020204" pitchFamily="34" charset="0"/>
            </a:endParaRPr>
          </a:p>
          <a:p>
            <a:r>
              <a:rPr lang="en-US" sz="1800" i="1" dirty="0" err="1" smtClean="0">
                <a:solidFill>
                  <a:srgbClr val="4D4D4D"/>
                </a:solidFill>
                <a:latin typeface="Trebuchet MS" panose="020B0603020202020204" pitchFamily="34" charset="0"/>
              </a:rPr>
              <a:t>Vorbereitet</a:t>
            </a:r>
            <a:r>
              <a:rPr lang="en-US" sz="1800" i="1" dirty="0" smtClean="0">
                <a:solidFill>
                  <a:srgbClr val="4D4D4D"/>
                </a:solidFill>
                <a:latin typeface="Trebuchet MS" panose="020B0603020202020204" pitchFamily="34" charset="0"/>
              </a:rPr>
              <a:t> von der </a:t>
            </a:r>
            <a:r>
              <a:rPr lang="en-US" sz="1800" i="1" dirty="0" err="1" smtClean="0">
                <a:solidFill>
                  <a:srgbClr val="4D4D4D"/>
                </a:solidFill>
                <a:latin typeface="Trebuchet MS" panose="020B0603020202020204" pitchFamily="34" charset="0"/>
              </a:rPr>
              <a:t>Universität</a:t>
            </a:r>
            <a:r>
              <a:rPr lang="en-US" sz="1800" i="1" dirty="0" smtClean="0">
                <a:solidFill>
                  <a:srgbClr val="4D4D4D"/>
                </a:solidFill>
                <a:latin typeface="Trebuchet MS" panose="020B0603020202020204" pitchFamily="34" charset="0"/>
              </a:rPr>
              <a:t> Maastricht – </a:t>
            </a:r>
            <a:r>
              <a:rPr lang="en-US" sz="1800" i="1" dirty="0" err="1">
                <a:solidFill>
                  <a:srgbClr val="4D4D4D"/>
                </a:solidFill>
                <a:latin typeface="Trebuchet MS" panose="020B0603020202020204" pitchFamily="34" charset="0"/>
              </a:rPr>
              <a:t>Projektleistung</a:t>
            </a:r>
            <a:r>
              <a:rPr lang="en-US" sz="1800" i="1" dirty="0" smtClean="0">
                <a:solidFill>
                  <a:srgbClr val="4D4D4D"/>
                </a:solidFill>
                <a:latin typeface="Trebuchet MS" panose="020B0603020202020204" pitchFamily="34" charset="0"/>
              </a:rPr>
              <a:t> 2.2.1</a:t>
            </a:r>
            <a:r>
              <a:rPr lang="fr-FR" sz="1800" dirty="0"/>
              <a:t/>
            </a:r>
            <a:br>
              <a:rPr lang="fr-FR" sz="1800" dirty="0"/>
            </a:br>
            <a:endParaRPr lang="fr-FR" sz="1800" dirty="0"/>
          </a:p>
        </p:txBody>
      </p:sp>
      <p:sp>
        <p:nvSpPr>
          <p:cNvPr id="4"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3843895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de-DE" sz="3500" dirty="0" smtClean="0"/>
              <a:t>Beauftragen </a:t>
            </a:r>
            <a:r>
              <a:rPr lang="de-DE" sz="3500" dirty="0"/>
              <a:t>Sie einen Experten mit der umfassenden Bewertung der Sachlage</a:t>
            </a:r>
            <a:endParaRPr lang="en-US" sz="3500" dirty="0"/>
          </a:p>
        </p:txBody>
      </p:sp>
      <p:sp>
        <p:nvSpPr>
          <p:cNvPr id="3" name="Content Placeholder 2"/>
          <p:cNvSpPr>
            <a:spLocks noGrp="1"/>
          </p:cNvSpPr>
          <p:nvPr>
            <p:ph idx="1"/>
          </p:nvPr>
        </p:nvSpPr>
        <p:spPr>
          <a:xfrm>
            <a:off x="467544" y="1988840"/>
            <a:ext cx="8229600" cy="4525963"/>
          </a:xfrm>
        </p:spPr>
        <p:txBody>
          <a:bodyPr/>
          <a:lstStyle/>
          <a:p>
            <a:r>
              <a:rPr lang="nl-NL" dirty="0" smtClean="0">
                <a:solidFill>
                  <a:srgbClr val="00B050"/>
                </a:solidFill>
                <a:hlinkClick r:id="rId2" action="ppaction://hlinkfile"/>
              </a:rPr>
              <a:t>Link </a:t>
            </a:r>
            <a:r>
              <a:rPr lang="nl-NL" dirty="0">
                <a:solidFill>
                  <a:srgbClr val="00B050"/>
                </a:solidFill>
                <a:hlinkClick r:id="rId2" action="ppaction://hlinkfile"/>
              </a:rPr>
              <a:t>zum </a:t>
            </a:r>
            <a:r>
              <a:rPr lang="nl-NL" dirty="0" smtClean="0">
                <a:solidFill>
                  <a:srgbClr val="00B050"/>
                </a:solidFill>
                <a:hlinkClick r:id="rId2" action="ppaction://hlinkfile"/>
              </a:rPr>
              <a:t>Masterplan</a:t>
            </a:r>
            <a:endParaRPr lang="nl-NL" dirty="0" smtClean="0">
              <a:solidFill>
                <a:srgbClr val="00B050"/>
              </a:solidFill>
            </a:endParaRPr>
          </a:p>
          <a:p>
            <a:endParaRPr lang="nl-NL" dirty="0"/>
          </a:p>
          <a:p>
            <a:endParaRPr lang="nl-NL" dirty="0" smtClean="0"/>
          </a:p>
          <a:p>
            <a:r>
              <a:rPr lang="nl-NL" dirty="0" smtClean="0">
                <a:solidFill>
                  <a:srgbClr val="00B050"/>
                </a:solidFill>
              </a:rPr>
              <a:t>Link </a:t>
            </a:r>
            <a:r>
              <a:rPr lang="nl-NL" dirty="0">
                <a:solidFill>
                  <a:srgbClr val="00B050"/>
                </a:solidFill>
              </a:rPr>
              <a:t>zum </a:t>
            </a:r>
            <a:r>
              <a:rPr lang="nl-NL" dirty="0" err="1" smtClean="0">
                <a:solidFill>
                  <a:srgbClr val="00B050"/>
                </a:solidFill>
              </a:rPr>
              <a:t>Expertenverzeichnis</a:t>
            </a:r>
            <a:endParaRPr lang="en-US" dirty="0">
              <a:solidFill>
                <a:srgbClr val="00B050"/>
              </a:solidFill>
            </a:endParaRPr>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r="69670" b="53319"/>
          <a:stretch/>
        </p:blipFill>
        <p:spPr>
          <a:xfrm>
            <a:off x="6881870" y="2878013"/>
            <a:ext cx="1943774" cy="2143522"/>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43239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de-DE" sz="4900" dirty="0" smtClean="0"/>
              <a:t>Richten </a:t>
            </a:r>
            <a:r>
              <a:rPr lang="de-DE" sz="4900" dirty="0"/>
              <a:t>Sie ein Projektteam </a:t>
            </a:r>
            <a:r>
              <a:rPr lang="de-DE" sz="4900" dirty="0" smtClean="0"/>
              <a:t>ein</a:t>
            </a:r>
            <a:endParaRPr lang="en-US" dirty="0"/>
          </a:p>
        </p:txBody>
      </p:sp>
      <p:sp>
        <p:nvSpPr>
          <p:cNvPr id="3" name="Content Placeholder 2"/>
          <p:cNvSpPr>
            <a:spLocks noGrp="1"/>
          </p:cNvSpPr>
          <p:nvPr>
            <p:ph idx="1"/>
          </p:nvPr>
        </p:nvSpPr>
        <p:spPr/>
        <p:txBody>
          <a:bodyPr/>
          <a:lstStyle/>
          <a:p>
            <a:r>
              <a:rPr lang="de-DE" dirty="0" smtClean="0">
                <a:hlinkClick r:id="rId2" action="ppaction://hlinkfile"/>
              </a:rPr>
              <a:t>Link </a:t>
            </a:r>
            <a:r>
              <a:rPr lang="de-DE" dirty="0">
                <a:hlinkClick r:id="rId2" action="ppaction://hlinkfile"/>
              </a:rPr>
              <a:t>zum Dokument, das zeigt, wie das Mandat aussehen </a:t>
            </a:r>
            <a:r>
              <a:rPr lang="de-DE" dirty="0" smtClean="0">
                <a:hlinkClick r:id="rId2" action="ppaction://hlinkfile"/>
              </a:rPr>
              <a:t>sollte</a:t>
            </a:r>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30330" r="36807" b="54887"/>
          <a:stretch/>
        </p:blipFill>
        <p:spPr>
          <a:xfrm>
            <a:off x="6896028" y="3172076"/>
            <a:ext cx="1976679" cy="1944216"/>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597453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de-DE" sz="3700" dirty="0" smtClean="0"/>
              <a:t>Holen </a:t>
            </a:r>
            <a:r>
              <a:rPr lang="de-DE" sz="3700" dirty="0"/>
              <a:t>Sie Fachinformationen zu technischen, finanziellen und rechtlichen Fragen </a:t>
            </a:r>
            <a:r>
              <a:rPr lang="de-DE" sz="3700" dirty="0" smtClean="0"/>
              <a:t>ein</a:t>
            </a:r>
            <a:endParaRPr lang="en-US" sz="3700" dirty="0"/>
          </a:p>
        </p:txBody>
      </p:sp>
      <p:sp>
        <p:nvSpPr>
          <p:cNvPr id="3" name="Content Placeholder 2"/>
          <p:cNvSpPr>
            <a:spLocks noGrp="1"/>
          </p:cNvSpPr>
          <p:nvPr>
            <p:ph idx="1"/>
          </p:nvPr>
        </p:nvSpPr>
        <p:spPr>
          <a:xfrm>
            <a:off x="457200" y="2060848"/>
            <a:ext cx="6290924" cy="4525963"/>
          </a:xfrm>
        </p:spPr>
        <p:txBody>
          <a:bodyPr>
            <a:normAutofit fontScale="92500"/>
          </a:bodyPr>
          <a:lstStyle/>
          <a:p>
            <a:r>
              <a:rPr lang="de-DE" dirty="0" smtClean="0">
                <a:solidFill>
                  <a:srgbClr val="00B050"/>
                </a:solidFill>
              </a:rPr>
              <a:t>Link </a:t>
            </a:r>
            <a:r>
              <a:rPr lang="de-DE" dirty="0">
                <a:solidFill>
                  <a:srgbClr val="00B050"/>
                </a:solidFill>
              </a:rPr>
              <a:t>zu den Gemeindeinformationen zu rechtlichen </a:t>
            </a:r>
            <a:r>
              <a:rPr lang="de-DE" dirty="0" smtClean="0">
                <a:solidFill>
                  <a:srgbClr val="00B050"/>
                </a:solidFill>
              </a:rPr>
              <a:t>Fragen</a:t>
            </a:r>
            <a:endParaRPr lang="nl-NL" dirty="0" smtClean="0">
              <a:solidFill>
                <a:srgbClr val="00B050"/>
              </a:solidFill>
            </a:endParaRPr>
          </a:p>
          <a:p>
            <a:r>
              <a:rPr lang="de-DE" dirty="0" smtClean="0"/>
              <a:t>Link </a:t>
            </a:r>
            <a:r>
              <a:rPr lang="de-DE" dirty="0"/>
              <a:t>zum Dokument über Finanzierungsinstrumente (nur in englischer Sprache</a:t>
            </a:r>
            <a:r>
              <a:rPr lang="de-DE" dirty="0" smtClean="0"/>
              <a:t>)</a:t>
            </a:r>
            <a:endParaRPr lang="nl-NL" dirty="0" smtClean="0"/>
          </a:p>
          <a:p>
            <a:r>
              <a:rPr lang="de-DE" dirty="0" smtClean="0">
                <a:solidFill>
                  <a:srgbClr val="00B050"/>
                </a:solidFill>
              </a:rPr>
              <a:t>Link </a:t>
            </a:r>
            <a:r>
              <a:rPr lang="de-DE" dirty="0">
                <a:solidFill>
                  <a:srgbClr val="00B050"/>
                </a:solidFill>
              </a:rPr>
              <a:t>zu Subventionen, die Mehrfamilienhäuser beantragen </a:t>
            </a:r>
            <a:r>
              <a:rPr lang="de-DE" dirty="0" smtClean="0">
                <a:solidFill>
                  <a:srgbClr val="00B050"/>
                </a:solidFill>
              </a:rPr>
              <a:t>können</a:t>
            </a:r>
            <a:endParaRPr lang="nl-NL" dirty="0" smtClean="0">
              <a:solidFill>
                <a:srgbClr val="00B050"/>
              </a:solidFill>
            </a:endParaRPr>
          </a:p>
          <a:p>
            <a:r>
              <a:rPr lang="nl-NL" dirty="0" smtClean="0">
                <a:solidFill>
                  <a:srgbClr val="00B050"/>
                </a:solidFill>
              </a:rPr>
              <a:t>Link </a:t>
            </a:r>
            <a:r>
              <a:rPr lang="nl-NL" dirty="0">
                <a:solidFill>
                  <a:srgbClr val="00B050"/>
                </a:solidFill>
              </a:rPr>
              <a:t>zum </a:t>
            </a:r>
            <a:r>
              <a:rPr lang="nl-NL" dirty="0" err="1" smtClean="0">
                <a:solidFill>
                  <a:srgbClr val="00B050"/>
                </a:solidFill>
              </a:rPr>
              <a:t>Expertenverzeichnis</a:t>
            </a:r>
            <a:endParaRPr lang="en-US" dirty="0">
              <a:solidFill>
                <a:srgbClr val="00B050"/>
              </a:solidFill>
            </a:endParaRPr>
          </a:p>
        </p:txBody>
      </p:sp>
      <p:sp>
        <p:nvSpPr>
          <p:cNvPr id="5" name="Rounded Rectangle 4">
            <a:hlinkClick r:id="rId2"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62614" b="54887"/>
          <a:stretch/>
        </p:blipFill>
        <p:spPr>
          <a:xfrm>
            <a:off x="6748124" y="3212976"/>
            <a:ext cx="2195877" cy="1898539"/>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117493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Sprechen </a:t>
            </a:r>
            <a:r>
              <a:rPr lang="de-DE" dirty="0"/>
              <a:t>Sie mit Ihren </a:t>
            </a:r>
            <a:r>
              <a:rPr lang="de-DE" dirty="0" smtClean="0"/>
              <a:t>Nachbarn</a:t>
            </a:r>
            <a:endParaRPr lang="en-US" dirty="0"/>
          </a:p>
        </p:txBody>
      </p:sp>
      <p:sp>
        <p:nvSpPr>
          <p:cNvPr id="3" name="Content Placeholder 2"/>
          <p:cNvSpPr>
            <a:spLocks noGrp="1"/>
          </p:cNvSpPr>
          <p:nvPr>
            <p:ph idx="1"/>
          </p:nvPr>
        </p:nvSpPr>
        <p:spPr/>
        <p:txBody>
          <a:bodyPr/>
          <a:lstStyle/>
          <a:p>
            <a:r>
              <a:rPr lang="de-DE" dirty="0" smtClean="0">
                <a:hlinkClick r:id="rId2" action="ppaction://hlinkfile"/>
              </a:rPr>
              <a:t>Link </a:t>
            </a:r>
            <a:r>
              <a:rPr lang="de-DE" dirty="0">
                <a:hlinkClick r:id="rId2" action="ppaction://hlinkfile"/>
              </a:rPr>
              <a:t>zum Dokument mit </a:t>
            </a:r>
            <a:r>
              <a:rPr lang="de-DE" dirty="0" smtClean="0">
                <a:hlinkClick r:id="rId2" action="ppaction://hlinkfile"/>
              </a:rPr>
              <a:t>Tipps</a:t>
            </a:r>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t="52955" r="70793" b="5279"/>
          <a:stretch/>
        </p:blipFill>
        <p:spPr>
          <a:xfrm>
            <a:off x="6734244" y="2852936"/>
            <a:ext cx="2230244" cy="2285089"/>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169085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de-DE" sz="3700" dirty="0" smtClean="0"/>
              <a:t>Stellen </a:t>
            </a:r>
            <a:r>
              <a:rPr lang="de-DE" sz="3700" dirty="0"/>
              <a:t>Sie sicher, dass das Projektteam über die richtigen Kapazitäten </a:t>
            </a:r>
            <a:r>
              <a:rPr lang="de-DE" sz="3700" dirty="0" smtClean="0"/>
              <a:t>verfügt</a:t>
            </a:r>
            <a:endParaRPr lang="en-US" sz="3700" dirty="0"/>
          </a:p>
        </p:txBody>
      </p:sp>
      <p:sp>
        <p:nvSpPr>
          <p:cNvPr id="3" name="Content Placeholder 2"/>
          <p:cNvSpPr>
            <a:spLocks noGrp="1"/>
          </p:cNvSpPr>
          <p:nvPr>
            <p:ph idx="1"/>
          </p:nvPr>
        </p:nvSpPr>
        <p:spPr>
          <a:xfrm>
            <a:off x="457200" y="1855365"/>
            <a:ext cx="8229600" cy="4525963"/>
          </a:xfrm>
        </p:spPr>
        <p:txBody>
          <a:bodyPr/>
          <a:lstStyle/>
          <a:p>
            <a:r>
              <a:rPr lang="nl-NL" dirty="0" smtClean="0">
                <a:solidFill>
                  <a:srgbClr val="00B050"/>
                </a:solidFill>
              </a:rPr>
              <a:t>Link zu lokalen Schulungsmöglichkeiten</a:t>
            </a:r>
          </a:p>
          <a:p>
            <a:pPr marL="0" indent="0">
              <a:buNone/>
            </a:pPr>
            <a:endParaRPr lang="nl-NL" dirty="0" smtClean="0"/>
          </a:p>
          <a:p>
            <a:r>
              <a:rPr lang="de-DE" dirty="0" smtClean="0">
                <a:solidFill>
                  <a:srgbClr val="00B050"/>
                </a:solidFill>
              </a:rPr>
              <a:t>Link </a:t>
            </a:r>
            <a:r>
              <a:rPr lang="de-DE" dirty="0">
                <a:solidFill>
                  <a:srgbClr val="00B050"/>
                </a:solidFill>
              </a:rPr>
              <a:t>zu lokalen Energieberatern oder -</a:t>
            </a:r>
            <a:r>
              <a:rPr lang="de-DE" dirty="0" smtClean="0">
                <a:solidFill>
                  <a:srgbClr val="00B050"/>
                </a:solidFill>
              </a:rPr>
              <a:t>Trainern</a:t>
            </a:r>
            <a:endParaRPr lang="en-US" dirty="0"/>
          </a:p>
        </p:txBody>
      </p:sp>
      <p:sp>
        <p:nvSpPr>
          <p:cNvPr id="5" name="Rounded Rectangle 4">
            <a:hlinkClick r:id="rId2"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l="29207" t="54523" r="29221" b="4704"/>
          <a:stretch/>
        </p:blipFill>
        <p:spPr>
          <a:xfrm>
            <a:off x="6706895" y="3501008"/>
            <a:ext cx="2329601" cy="1637017"/>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4015413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dirty="0" smtClean="0"/>
              <a:t>Das </a:t>
            </a:r>
            <a:r>
              <a:rPr lang="de-DE" dirty="0"/>
              <a:t>Mehrfamilienhaus stimmt über die Sanierung </a:t>
            </a:r>
            <a:r>
              <a:rPr lang="de-DE" dirty="0" smtClean="0"/>
              <a:t>ab</a:t>
            </a:r>
            <a:endParaRPr lang="en-US" dirty="0"/>
          </a:p>
        </p:txBody>
      </p:sp>
      <p:sp>
        <p:nvSpPr>
          <p:cNvPr id="3" name="Content Placeholder 2"/>
          <p:cNvSpPr>
            <a:spLocks noGrp="1"/>
          </p:cNvSpPr>
          <p:nvPr>
            <p:ph idx="1"/>
          </p:nvPr>
        </p:nvSpPr>
        <p:spPr/>
        <p:txBody>
          <a:bodyPr/>
          <a:lstStyle/>
          <a:p>
            <a:r>
              <a:rPr lang="nl-NL" dirty="0" err="1" smtClean="0">
                <a:hlinkClick r:id="rId2" action="ppaction://hlinkfile"/>
              </a:rPr>
              <a:t>Tipps</a:t>
            </a:r>
            <a:r>
              <a:rPr lang="nl-NL" dirty="0" smtClean="0">
                <a:hlinkClick r:id="rId2" action="ppaction://hlinkfile"/>
              </a:rPr>
              <a:t> </a:t>
            </a:r>
            <a:r>
              <a:rPr lang="nl-NL" dirty="0">
                <a:hlinkClick r:id="rId2" action="ppaction://hlinkfile"/>
              </a:rPr>
              <a:t>zum </a:t>
            </a:r>
            <a:r>
              <a:rPr lang="nl-NL" dirty="0" err="1" smtClean="0">
                <a:hlinkClick r:id="rId2" action="ppaction://hlinkfile"/>
              </a:rPr>
              <a:t>Abstimmungs-Zeitplan</a:t>
            </a:r>
            <a:endParaRPr lang="nl-NL" dirty="0"/>
          </a:p>
        </p:txBody>
      </p:sp>
      <p:sp>
        <p:nvSpPr>
          <p:cNvPr id="4" name="Rounded Rectangle 3">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a:blip r:embed="rId4"/>
          <a:stretch>
            <a:fillRect/>
          </a:stretch>
        </p:blipFill>
        <p:spPr>
          <a:xfrm>
            <a:off x="6628615" y="2840969"/>
            <a:ext cx="2371776" cy="2262979"/>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8241092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du contenu 5">
            <a:hlinkClick r:id="rId2" action="ppaction://hlinksldjump"/>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60469" t="14712" r="2246" b="11770"/>
          <a:stretch/>
        </p:blipFill>
        <p:spPr>
          <a:xfrm>
            <a:off x="5783058" y="1587009"/>
            <a:ext cx="2520280" cy="3598485"/>
          </a:xfrm>
          <a:prstGeom prst="rect">
            <a:avLst/>
          </a:prstGeom>
        </p:spPr>
      </p:pic>
      <p:sp>
        <p:nvSpPr>
          <p:cNvPr id="2" name="Title 1"/>
          <p:cNvSpPr>
            <a:spLocks noGrp="1"/>
          </p:cNvSpPr>
          <p:nvPr>
            <p:ph type="title"/>
          </p:nvPr>
        </p:nvSpPr>
        <p:spPr/>
        <p:txBody>
          <a:bodyPr>
            <a:normAutofit fontScale="90000"/>
          </a:bodyPr>
          <a:lstStyle/>
          <a:p>
            <a:pPr lvl="0" algn="r"/>
            <a:r>
              <a:rPr lang="nl-NL" dirty="0" smtClean="0"/>
              <a:t>3. </a:t>
            </a:r>
            <a:r>
              <a:rPr lang="nl-NL" sz="4900" dirty="0" err="1" smtClean="0"/>
              <a:t>Jetzt</a:t>
            </a:r>
            <a:r>
              <a:rPr lang="nl-NL" sz="4900" dirty="0" smtClean="0"/>
              <a:t> </a:t>
            </a:r>
            <a:r>
              <a:rPr lang="nl-NL" sz="4900" dirty="0" err="1"/>
              <a:t>geht's</a:t>
            </a:r>
            <a:r>
              <a:rPr lang="nl-NL" sz="4900" dirty="0"/>
              <a:t> </a:t>
            </a:r>
            <a:r>
              <a:rPr lang="nl-NL" sz="4900" dirty="0" err="1"/>
              <a:t>ans</a:t>
            </a:r>
            <a:r>
              <a:rPr lang="nl-NL" sz="4900" dirty="0"/>
              <a:t> </a:t>
            </a:r>
            <a:r>
              <a:rPr lang="nl-NL" sz="4900" dirty="0" err="1" smtClean="0"/>
              <a:t>Eingemachte</a:t>
            </a:r>
            <a:endParaRPr lang="en-US" sz="4900" dirty="0"/>
          </a:p>
        </p:txBody>
      </p:sp>
      <p:sp>
        <p:nvSpPr>
          <p:cNvPr id="5" name="Rounded Rectangle 4">
            <a:hlinkClick r:id="rId4"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7" name="Espace réservé du contenu 5">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t="13069" r="38590" b="11902"/>
          <a:stretch/>
        </p:blipFill>
        <p:spPr>
          <a:xfrm>
            <a:off x="673192" y="2328090"/>
            <a:ext cx="4896544" cy="4332009"/>
          </a:xfrm>
          <a:prstGeom prst="rect">
            <a:avLst/>
          </a:prstGeom>
        </p:spPr>
      </p:pic>
      <p:sp>
        <p:nvSpPr>
          <p:cNvPr id="8" name="Flèche courbée vers la droite 7">
            <a:hlinkClick r:id="rId2" action="ppaction://hlinksldjump"/>
          </p:cNvPr>
          <p:cNvSpPr/>
          <p:nvPr/>
        </p:nvSpPr>
        <p:spPr>
          <a:xfrm rot="3561480" flipV="1">
            <a:off x="5056874" y="1521373"/>
            <a:ext cx="685443" cy="1613435"/>
          </a:xfrm>
          <a:prstGeom prst="curvedRightArrow">
            <a:avLst>
              <a:gd name="adj1" fmla="val 34728"/>
              <a:gd name="adj2" fmla="val 53206"/>
              <a:gd name="adj3" fmla="val 297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9" name="Groupe 8"/>
          <p:cNvGrpSpPr/>
          <p:nvPr/>
        </p:nvGrpSpPr>
        <p:grpSpPr>
          <a:xfrm>
            <a:off x="278707" y="1893182"/>
            <a:ext cx="1319174" cy="1132477"/>
            <a:chOff x="5679396" y="3412096"/>
            <a:chExt cx="1319174" cy="1132477"/>
          </a:xfrm>
          <a:scene3d>
            <a:camera prst="orthographicFront"/>
            <a:lightRig rig="threePt" dir="t"/>
          </a:scene3d>
        </p:grpSpPr>
        <p:sp>
          <p:nvSpPr>
            <p:cNvPr id="10" name="Hexagone 9">
              <a:hlinkClick r:id="rId2" action="ppaction://hlinksldjump"/>
            </p:cNvPr>
            <p:cNvSpPr/>
            <p:nvPr/>
          </p:nvSpPr>
          <p:spPr>
            <a:xfrm>
              <a:off x="5679396" y="3412096"/>
              <a:ext cx="1319174" cy="1132477"/>
            </a:xfrm>
            <a:prstGeom prst="hexagon">
              <a:avLst>
                <a:gd name="adj" fmla="val 25000"/>
                <a:gd name="vf" fmla="val 115470"/>
              </a:avLst>
            </a:prstGeom>
            <a:solidFill>
              <a:schemeClr val="accent2">
                <a:lumMod val="75000"/>
              </a:schemeClr>
            </a:solidFill>
            <a:ln>
              <a:solidFill>
                <a:schemeClr val="accent2"/>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Hexagone 4"/>
            <p:cNvSpPr txBox="1"/>
            <p:nvPr/>
          </p:nvSpPr>
          <p:spPr>
            <a:xfrm>
              <a:off x="5834927" y="3587486"/>
              <a:ext cx="1008111"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nl-NL" sz="1400" dirty="0" err="1" smtClean="0"/>
                <a:t>Entwickeln</a:t>
              </a:r>
              <a:r>
                <a:rPr lang="nl-NL" sz="1400" dirty="0" smtClean="0"/>
                <a:t> </a:t>
              </a:r>
              <a:r>
                <a:rPr lang="nl-NL" sz="1400" dirty="0" err="1"/>
                <a:t>Sie</a:t>
              </a:r>
              <a:r>
                <a:rPr lang="nl-NL" sz="1400" dirty="0"/>
                <a:t> </a:t>
              </a:r>
              <a:r>
                <a:rPr lang="nl-NL" sz="1400" dirty="0" err="1"/>
                <a:t>einen</a:t>
              </a:r>
              <a:r>
                <a:rPr lang="nl-NL" sz="1400" dirty="0"/>
                <a:t> </a:t>
              </a:r>
              <a:r>
                <a:rPr lang="nl-NL" sz="1400" dirty="0" err="1" smtClean="0"/>
                <a:t>Projektmana-gementplan</a:t>
              </a:r>
              <a:endParaRPr lang="nl-NL" sz="1400" kern="1200" dirty="0"/>
            </a:p>
          </p:txBody>
        </p:sp>
      </p:grpSp>
      <p:sp>
        <p:nvSpPr>
          <p:cNvPr id="12"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66688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nl-NL" dirty="0" err="1" smtClean="0"/>
              <a:t>Entwickeln</a:t>
            </a:r>
            <a:r>
              <a:rPr lang="nl-NL" dirty="0" smtClean="0"/>
              <a:t> </a:t>
            </a:r>
            <a:r>
              <a:rPr lang="nl-NL" dirty="0" err="1"/>
              <a:t>Sie</a:t>
            </a:r>
            <a:r>
              <a:rPr lang="nl-NL" dirty="0"/>
              <a:t> </a:t>
            </a:r>
            <a:r>
              <a:rPr lang="nl-NL" dirty="0" err="1"/>
              <a:t>einen</a:t>
            </a:r>
            <a:r>
              <a:rPr lang="nl-NL" dirty="0"/>
              <a:t> </a:t>
            </a:r>
            <a:r>
              <a:rPr lang="nl-NL" dirty="0" err="1" smtClean="0"/>
              <a:t>Projektmanagementplan</a:t>
            </a:r>
            <a:endParaRPr lang="en-US" dirty="0"/>
          </a:p>
        </p:txBody>
      </p:sp>
      <p:sp>
        <p:nvSpPr>
          <p:cNvPr id="3" name="Content Placeholder 2"/>
          <p:cNvSpPr>
            <a:spLocks noGrp="1"/>
          </p:cNvSpPr>
          <p:nvPr>
            <p:ph idx="1"/>
          </p:nvPr>
        </p:nvSpPr>
        <p:spPr>
          <a:xfrm>
            <a:off x="457200" y="1988840"/>
            <a:ext cx="8229600" cy="4248472"/>
          </a:xfrm>
        </p:spPr>
        <p:txBody>
          <a:bodyPr>
            <a:normAutofit/>
          </a:bodyPr>
          <a:lstStyle/>
          <a:p>
            <a:r>
              <a:rPr lang="de-DE" dirty="0" smtClean="0">
                <a:hlinkClick r:id="rId2" action="ppaction://hlinkfile"/>
              </a:rPr>
              <a:t>Link </a:t>
            </a:r>
            <a:r>
              <a:rPr lang="de-DE" dirty="0">
                <a:hlinkClick r:id="rId2" action="ppaction://hlinkfile"/>
              </a:rPr>
              <a:t>zur Vorlage </a:t>
            </a:r>
            <a:r>
              <a:rPr lang="de-DE" dirty="0" smtClean="0">
                <a:hlinkClick r:id="rId2" action="ppaction://hlinkfile"/>
              </a:rPr>
              <a:t>eines Projektmanagementplans</a:t>
            </a:r>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Espace réservé du contenu 5"/>
          <p:cNvPicPr>
            <a:picLocks noChangeAspect="1"/>
          </p:cNvPicPr>
          <p:nvPr/>
        </p:nvPicPr>
        <p:blipFill rotWithShape="1">
          <a:blip r:embed="rId4" cstate="print">
            <a:extLst>
              <a:ext uri="{28A0092B-C50C-407E-A947-70E740481C1C}">
                <a14:useLocalDpi xmlns:a14="http://schemas.microsoft.com/office/drawing/2010/main" val="0"/>
              </a:ext>
            </a:extLst>
          </a:blip>
          <a:srcRect t="13069" r="38590" b="11902"/>
          <a:stretch/>
        </p:blipFill>
        <p:spPr>
          <a:xfrm>
            <a:off x="6804248" y="3201661"/>
            <a:ext cx="2180278" cy="1928908"/>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39947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graphicFrame>
        <p:nvGraphicFramePr>
          <p:cNvPr id="4" name="Tableau 3"/>
          <p:cNvGraphicFramePr>
            <a:graphicFrameLocks noGrp="1"/>
          </p:cNvGraphicFramePr>
          <p:nvPr>
            <p:extLst>
              <p:ext uri="{D42A27DB-BD31-4B8C-83A1-F6EECF244321}">
                <p14:modId xmlns:p14="http://schemas.microsoft.com/office/powerpoint/2010/main" val="3456225831"/>
              </p:ext>
            </p:extLst>
          </p:nvPr>
        </p:nvGraphicFramePr>
        <p:xfrm>
          <a:off x="1371600" y="1772816"/>
          <a:ext cx="6368752" cy="4541520"/>
        </p:xfrm>
        <a:graphic>
          <a:graphicData uri="http://schemas.openxmlformats.org/drawingml/2006/table">
            <a:tbl>
              <a:tblPr firstRow="1" firstCol="1" bandRow="1">
                <a:tableStyleId>{5C22544A-7EE6-4342-B048-85BDC9FD1C3A}</a:tableStyleId>
              </a:tblPr>
              <a:tblGrid>
                <a:gridCol w="2129676">
                  <a:extLst>
                    <a:ext uri="{9D8B030D-6E8A-4147-A177-3AD203B41FA5}">
                      <a16:colId xmlns:a16="http://schemas.microsoft.com/office/drawing/2014/main" xmlns="" val="20000"/>
                    </a:ext>
                  </a:extLst>
                </a:gridCol>
                <a:gridCol w="4239076">
                  <a:extLst>
                    <a:ext uri="{9D8B030D-6E8A-4147-A177-3AD203B41FA5}">
                      <a16:colId xmlns:a16="http://schemas.microsoft.com/office/drawing/2014/main" xmlns="" val="20001"/>
                    </a:ext>
                  </a:extLst>
                </a:gridCol>
              </a:tblGrid>
              <a:tr h="1524362">
                <a:tc>
                  <a:txBody>
                    <a:bodyPr/>
                    <a:lstStyle/>
                    <a:p>
                      <a:pPr>
                        <a:spcAft>
                          <a:spcPts val="0"/>
                        </a:spcAft>
                      </a:pPr>
                      <a:r>
                        <a:rPr lang="de-DE" sz="1100" b="1" kern="1200" dirty="0" smtClean="0">
                          <a:solidFill>
                            <a:schemeClr val="lt1"/>
                          </a:solidFill>
                          <a:effectLst/>
                          <a:latin typeface="+mn-lt"/>
                          <a:ea typeface="+mn-ea"/>
                          <a:cs typeface="+mn-cs"/>
                        </a:rPr>
                        <a:t>Für wen ist das Tool gedacht?</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r>
                        <a:rPr lang="de-DE" sz="1100" b="1" kern="1200" dirty="0" smtClean="0">
                          <a:solidFill>
                            <a:schemeClr val="lt1"/>
                          </a:solidFill>
                          <a:effectLst/>
                          <a:latin typeface="+mn-lt"/>
                          <a:ea typeface="+mn-ea"/>
                          <a:cs typeface="+mn-cs"/>
                        </a:rPr>
                        <a:t>Dieses Tool richtet sich an diejenigen Beteiligten eines energetischen Sanierungsprojekts, die keine professionellen Baufachleute sind, zum Beispiel:</a:t>
                      </a:r>
                      <a:endParaRPr lang="fr-FR" sz="1100" b="1" kern="1200" dirty="0" smtClean="0">
                        <a:solidFill>
                          <a:schemeClr val="lt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b="1" kern="1200" dirty="0" smtClean="0">
                          <a:solidFill>
                            <a:schemeClr val="lt1"/>
                          </a:solidFill>
                          <a:effectLst/>
                          <a:latin typeface="+mn-lt"/>
                          <a:ea typeface="+mn-ea"/>
                          <a:cs typeface="+mn-cs"/>
                        </a:rPr>
                        <a:t>Wohnungseigentümer</a:t>
                      </a:r>
                      <a:endParaRPr lang="fr-FR" sz="1000" dirty="0" smtClean="0">
                        <a:effectLst/>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b="1" kern="1200" dirty="0" smtClean="0">
                          <a:solidFill>
                            <a:schemeClr val="lt1"/>
                          </a:solidFill>
                          <a:effectLst/>
                          <a:latin typeface="+mn-lt"/>
                          <a:ea typeface="+mn-ea"/>
                          <a:cs typeface="+mn-cs"/>
                        </a:rPr>
                        <a:t>Wohnanlagen-/Gebäudeverwalter</a:t>
                      </a:r>
                      <a:endParaRPr lang="fr-FR" sz="1000" dirty="0">
                        <a:effectLst/>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b="1" kern="1200" dirty="0" smtClean="0">
                          <a:solidFill>
                            <a:schemeClr val="lt1"/>
                          </a:solidFill>
                          <a:effectLst/>
                          <a:latin typeface="+mn-lt"/>
                          <a:ea typeface="+mn-ea"/>
                          <a:cs typeface="+mn-cs"/>
                        </a:rPr>
                        <a:t>Mehrfamilienhaus-Vorstand</a:t>
                      </a:r>
                      <a:endParaRPr lang="fr-FR" sz="1000" dirty="0" smtClean="0">
                        <a:effectLst/>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b="1" kern="1200" dirty="0" smtClean="0">
                          <a:solidFill>
                            <a:schemeClr val="lt1"/>
                          </a:solidFill>
                          <a:effectLst/>
                          <a:latin typeface="+mn-lt"/>
                          <a:ea typeface="+mn-ea"/>
                          <a:cs typeface="+mn-cs"/>
                        </a:rPr>
                        <a:t>Internes Projektteam</a:t>
                      </a:r>
                      <a:endParaRPr lang="fr-FR" sz="1000" dirty="0">
                        <a:effectLst/>
                      </a:endParaRPr>
                    </a:p>
                    <a:p>
                      <a:pPr marL="342900" lvl="0" indent="-342900">
                        <a:spcAft>
                          <a:spcPts val="600"/>
                        </a:spcAft>
                        <a:buFont typeface="Symbol" panose="05050102010706020507" pitchFamily="18" charset="2"/>
                        <a:buChar char=""/>
                      </a:pPr>
                      <a:r>
                        <a:rPr lang="de-DE" sz="1000" b="1" kern="1200" dirty="0" smtClean="0">
                          <a:solidFill>
                            <a:schemeClr val="lt1"/>
                          </a:solidFill>
                          <a:effectLst/>
                          <a:latin typeface="+mn-lt"/>
                          <a:ea typeface="+mn-ea"/>
                          <a:cs typeface="+mn-cs"/>
                        </a:rPr>
                        <a:t>Sanierungsberater</a:t>
                      </a:r>
                      <a:endParaRPr lang="fr-FR" sz="1000" b="1" dirty="0">
                        <a:effectLst/>
                        <a:latin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1822606">
                <a:tc>
                  <a:txBody>
                    <a:bodyPr/>
                    <a:lstStyle/>
                    <a:p>
                      <a:pPr>
                        <a:spcAft>
                          <a:spcPts val="0"/>
                        </a:spcAft>
                      </a:pPr>
                      <a:r>
                        <a:rPr lang="de-DE" sz="1100" b="1" kern="1200" dirty="0" smtClean="0">
                          <a:solidFill>
                            <a:schemeClr val="lt1"/>
                          </a:solidFill>
                          <a:effectLst/>
                          <a:latin typeface="+mn-lt"/>
                          <a:ea typeface="+mn-ea"/>
                          <a:cs typeface="+mn-cs"/>
                        </a:rPr>
                        <a:t>Wofür gibt es dieses Tool?</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Diese Schritt-für-Schritt-Anleitung zeigt Ihnen, welche Schritte die Durchführung eines energetischen Sanierungsprojekts in einem Mehrfamilienhaus umfasst. Die Schritte sind in 3 Phasen unterteilt: </a:t>
                      </a:r>
                      <a:r>
                        <a:rPr lang="fr-FR" sz="1100" dirty="0" smtClean="0">
                          <a:effectLst/>
                        </a:rPr>
                        <a:t> </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kern="1200" dirty="0" smtClean="0">
                          <a:solidFill>
                            <a:schemeClr val="dk1"/>
                          </a:solidFill>
                          <a:effectLst/>
                          <a:latin typeface="+mn-lt"/>
                          <a:ea typeface="+mn-ea"/>
                          <a:cs typeface="+mn-cs"/>
                        </a:rPr>
                        <a:t>Erste Schritte: Ausloten der Idee einer energetischen</a:t>
                      </a:r>
                      <a:r>
                        <a:rPr lang="de-DE" sz="1000" kern="1200" baseline="0" dirty="0" smtClean="0">
                          <a:solidFill>
                            <a:schemeClr val="dk1"/>
                          </a:solidFill>
                          <a:effectLst/>
                          <a:latin typeface="+mn-lt"/>
                          <a:ea typeface="+mn-ea"/>
                          <a:cs typeface="+mn-cs"/>
                        </a:rPr>
                        <a:t> </a:t>
                      </a:r>
                      <a:r>
                        <a:rPr lang="de-DE" sz="1000" kern="1200" dirty="0" smtClean="0">
                          <a:solidFill>
                            <a:schemeClr val="dk1"/>
                          </a:solidFill>
                          <a:effectLst/>
                          <a:latin typeface="+mn-lt"/>
                          <a:ea typeface="+mn-ea"/>
                          <a:cs typeface="+mn-cs"/>
                        </a:rPr>
                        <a:t>Gebäudesanierung;</a:t>
                      </a:r>
                      <a:endParaRPr lang="fr-FR" sz="1800" kern="120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kern="1200" dirty="0" smtClean="0">
                          <a:solidFill>
                            <a:schemeClr val="dk1"/>
                          </a:solidFill>
                          <a:effectLst/>
                          <a:latin typeface="+mn-lt"/>
                          <a:ea typeface="+mn-ea"/>
                          <a:cs typeface="+mn-cs"/>
                        </a:rPr>
                        <a:t>Start: Einarbeitung in sämtliche relevante Angelegenheiten, damit eine Entscheidung für oder gegen das Sanierungsprojekt getroffen werden kann;</a:t>
                      </a:r>
                      <a:endParaRPr lang="fr-FR" sz="1000" kern="1200" dirty="0" smtClean="0">
                        <a:solidFill>
                          <a:schemeClr val="dk1"/>
                        </a:solidFill>
                        <a:effectLst/>
                        <a:latin typeface="+mn-lt"/>
                        <a:ea typeface="+mn-ea"/>
                        <a:cs typeface="+mn-cs"/>
                      </a:endParaRP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de-DE" sz="1000" kern="1200" dirty="0" smtClean="0">
                          <a:solidFill>
                            <a:schemeClr val="dk1"/>
                          </a:solidFill>
                          <a:effectLst/>
                          <a:latin typeface="+mn-lt"/>
                          <a:ea typeface="+mn-ea"/>
                          <a:cs typeface="+mn-cs"/>
                        </a:rPr>
                        <a:t>Jetzt geht's ans Eingemachte: Das energetische Sanierungsprojekt beginnt.</a:t>
                      </a:r>
                      <a:endParaRPr lang="fr-FR" sz="1000" kern="1200" dirty="0" smtClean="0">
                        <a:solidFill>
                          <a:schemeClr val="dk1"/>
                        </a:solidFill>
                        <a:effectLst/>
                        <a:latin typeface="+mn-lt"/>
                        <a:ea typeface="+mn-ea"/>
                        <a:cs typeface="+mn-cs"/>
                      </a:endParaRPr>
                    </a:p>
                    <a:p>
                      <a:pPr>
                        <a:spcAft>
                          <a:spcPts val="0"/>
                        </a:spcAft>
                      </a:pPr>
                      <a:r>
                        <a:rPr lang="de-DE" sz="1100" kern="1200" dirty="0" smtClean="0">
                          <a:solidFill>
                            <a:schemeClr val="dk1"/>
                          </a:solidFill>
                          <a:effectLst/>
                          <a:latin typeface="+mn-lt"/>
                          <a:ea typeface="+mn-ea"/>
                          <a:cs typeface="+mn-cs"/>
                        </a:rPr>
                        <a:t>Jeder Schritt ist anklickbar und bietet Ihnen zusätzliche praktische Informationen.</a:t>
                      </a:r>
                      <a:endParaRPr lang="fr-FR" sz="1100" dirty="0">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10001"/>
                  </a:ext>
                </a:extLst>
              </a:tr>
              <a:tr h="729042">
                <a:tc>
                  <a:txBody>
                    <a:bodyPr/>
                    <a:lstStyle/>
                    <a:p>
                      <a:pPr>
                        <a:spcAft>
                          <a:spcPts val="0"/>
                        </a:spcAft>
                      </a:pPr>
                      <a:r>
                        <a:rPr lang="de-DE" sz="1100" b="1" kern="1200" dirty="0" smtClean="0">
                          <a:solidFill>
                            <a:schemeClr val="lt1"/>
                          </a:solidFill>
                          <a:effectLst/>
                          <a:latin typeface="+mn-lt"/>
                          <a:ea typeface="+mn-ea"/>
                          <a:cs typeface="+mn-cs"/>
                        </a:rPr>
                        <a:t>Wie wird dieses Tool verwendet?</a:t>
                      </a:r>
                      <a:endParaRPr lang="fr-FR" sz="1100" dirty="0">
                        <a:effectLst/>
                        <a:latin typeface="Calibri" panose="020F0502020204030204" pitchFamily="34" charset="0"/>
                        <a:ea typeface="Calibri" panose="020F0502020204030204" pitchFamily="34" charset="0"/>
                      </a:endParaRPr>
                    </a:p>
                  </a:txBody>
                  <a:tcPr marL="68580" marR="685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de-DE" sz="1100" kern="1200" dirty="0" smtClean="0">
                          <a:solidFill>
                            <a:schemeClr val="dk1"/>
                          </a:solidFill>
                          <a:effectLst/>
                          <a:latin typeface="+mn-lt"/>
                          <a:ea typeface="+mn-ea"/>
                          <a:cs typeface="+mn-cs"/>
                        </a:rPr>
                        <a:t>In der Übersicht (Seite 2) können Sie auf die Elemente klicken, um jeweils weitere Informationen zu erhalten. Eine strikte Reihenfolge ist nicht vorgegeben, obwohl es empfohlen wird, jeden Schritt zu prüfen. Nur so können Sie die maximale Projektunterstützung innerhalb der Mehrfamilienhauses sicherstellen.</a:t>
                      </a:r>
                      <a:endParaRPr lang="fr-FR" sz="1100" kern="1200" dirty="0" smtClean="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xmlns="" val="10002"/>
                  </a:ext>
                </a:extLst>
              </a:tr>
            </a:tbl>
          </a:graphicData>
        </a:graphic>
      </p:graphicFrame>
      <p:sp>
        <p:nvSpPr>
          <p:cNvPr id="5"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300120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390166213"/>
              </p:ext>
            </p:extLst>
          </p:nvPr>
        </p:nvGraphicFramePr>
        <p:xfrm>
          <a:off x="683568" y="105273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hevron 1">
            <a:hlinkClick r:id="rId7" action="ppaction://hlinksldjump"/>
          </p:cNvPr>
          <p:cNvSpPr/>
          <p:nvPr/>
        </p:nvSpPr>
        <p:spPr>
          <a:xfrm>
            <a:off x="1403648" y="5633540"/>
            <a:ext cx="2373764" cy="432048"/>
          </a:xfrm>
          <a:prstGeom prst="chevron">
            <a:avLst/>
          </a:prstGeom>
          <a:solidFill>
            <a:schemeClr val="tx2">
              <a:lumMod val="75000"/>
            </a:schemeClr>
          </a:solidFill>
          <a:ln>
            <a:solidFill>
              <a:schemeClr val="tx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Erste Schritte</a:t>
            </a:r>
            <a:endParaRPr lang="en-US" dirty="0">
              <a:solidFill>
                <a:schemeClr val="bg1"/>
              </a:solidFill>
            </a:endParaRPr>
          </a:p>
        </p:txBody>
      </p:sp>
      <p:sp>
        <p:nvSpPr>
          <p:cNvPr id="6" name="Chevron 5">
            <a:hlinkClick r:id="rId8" action="ppaction://hlinksldjump"/>
          </p:cNvPr>
          <p:cNvSpPr/>
          <p:nvPr/>
        </p:nvSpPr>
        <p:spPr>
          <a:xfrm>
            <a:off x="3705404" y="5633540"/>
            <a:ext cx="2232248" cy="432048"/>
          </a:xfrm>
          <a:prstGeom prst="chevron">
            <a:avLst/>
          </a:prstGeom>
          <a:solidFill>
            <a:srgbClr val="00B0F0"/>
          </a:solidFill>
          <a:ln>
            <a:solidFill>
              <a:srgbClr val="00B0F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smtClean="0"/>
              <a:t>Der Start</a:t>
            </a:r>
            <a:endParaRPr lang="en-US" dirty="0"/>
          </a:p>
        </p:txBody>
      </p:sp>
      <p:sp>
        <p:nvSpPr>
          <p:cNvPr id="7" name="Chevron 6">
            <a:hlinkClick r:id="rId9" action="ppaction://hlinksldjump"/>
          </p:cNvPr>
          <p:cNvSpPr/>
          <p:nvPr/>
        </p:nvSpPr>
        <p:spPr>
          <a:xfrm>
            <a:off x="5865644" y="5633540"/>
            <a:ext cx="2160240" cy="432048"/>
          </a:xfrm>
          <a:prstGeom prst="chevron">
            <a:avLst/>
          </a:prstGeom>
          <a:solidFill>
            <a:schemeClr val="accent2">
              <a:lumMod val="75000"/>
            </a:schemeClr>
          </a:solidFill>
          <a:ln>
            <a:solidFill>
              <a:schemeClr val="accent2">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err="1" smtClean="0">
                <a:solidFill>
                  <a:schemeClr val="bg1"/>
                </a:solidFill>
              </a:rPr>
              <a:t>Jetzt</a:t>
            </a:r>
            <a:r>
              <a:rPr lang="nl-NL" sz="1700" dirty="0" smtClean="0">
                <a:solidFill>
                  <a:schemeClr val="bg1"/>
                </a:solidFill>
              </a:rPr>
              <a:t> </a:t>
            </a:r>
            <a:r>
              <a:rPr lang="nl-NL" sz="1700" dirty="0" err="1" smtClean="0">
                <a:solidFill>
                  <a:schemeClr val="bg1"/>
                </a:solidFill>
              </a:rPr>
              <a:t>geht’s</a:t>
            </a:r>
            <a:r>
              <a:rPr lang="nl-NL" sz="1700" dirty="0" smtClean="0">
                <a:solidFill>
                  <a:schemeClr val="bg1"/>
                </a:solidFill>
              </a:rPr>
              <a:t> </a:t>
            </a:r>
            <a:r>
              <a:rPr lang="nl-NL" sz="1700" dirty="0" err="1" smtClean="0">
                <a:solidFill>
                  <a:schemeClr val="bg1"/>
                </a:solidFill>
              </a:rPr>
              <a:t>ans</a:t>
            </a:r>
            <a:r>
              <a:rPr lang="nl-NL" sz="1700" dirty="0" smtClean="0">
                <a:solidFill>
                  <a:schemeClr val="bg1"/>
                </a:solidFill>
              </a:rPr>
              <a:t> </a:t>
            </a:r>
            <a:r>
              <a:rPr lang="nl-NL" sz="1700" dirty="0" err="1" smtClean="0">
                <a:solidFill>
                  <a:schemeClr val="bg1"/>
                </a:solidFill>
              </a:rPr>
              <a:t>Eingemachte</a:t>
            </a:r>
            <a:endParaRPr lang="en-US" sz="1700" dirty="0">
              <a:solidFill>
                <a:schemeClr val="bg1"/>
              </a:solidFill>
            </a:endParaRPr>
          </a:p>
        </p:txBody>
      </p:sp>
      <p:sp>
        <p:nvSpPr>
          <p:cNvPr id="3" name="TextBox 2"/>
          <p:cNvSpPr txBox="1"/>
          <p:nvPr/>
        </p:nvSpPr>
        <p:spPr>
          <a:xfrm>
            <a:off x="2411760" y="59140"/>
            <a:ext cx="6480720" cy="1077218"/>
          </a:xfrm>
          <a:prstGeom prst="rect">
            <a:avLst/>
          </a:prstGeom>
          <a:noFill/>
        </p:spPr>
        <p:txBody>
          <a:bodyPr wrap="square" rtlCol="0">
            <a:spAutoFit/>
          </a:bodyPr>
          <a:lstStyle/>
          <a:p>
            <a:pPr algn="r"/>
            <a:r>
              <a:rPr lang="nl-NL" sz="3200" b="1" dirty="0" err="1" smtClean="0"/>
              <a:t>Durchführung</a:t>
            </a:r>
            <a:r>
              <a:rPr lang="nl-NL" sz="3200" b="1" dirty="0" smtClean="0"/>
              <a:t> </a:t>
            </a:r>
            <a:r>
              <a:rPr lang="nl-NL" sz="3200" b="1" dirty="0" err="1" smtClean="0"/>
              <a:t>Ihres</a:t>
            </a:r>
            <a:r>
              <a:rPr lang="nl-NL" sz="3200" b="1" dirty="0"/>
              <a:t> </a:t>
            </a:r>
            <a:r>
              <a:rPr lang="nl-NL" sz="3200" b="1" dirty="0" smtClean="0"/>
              <a:t>energetischen </a:t>
            </a:r>
            <a:r>
              <a:rPr lang="nl-NL" sz="3200" b="1" dirty="0" err="1" smtClean="0"/>
              <a:t>Sanierungsprojektes</a:t>
            </a:r>
            <a:endParaRPr lang="en-US" sz="3200" b="1" dirty="0"/>
          </a:p>
        </p:txBody>
      </p:sp>
      <p:sp>
        <p:nvSpPr>
          <p:cNvPr id="8"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445796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635" y="2216852"/>
            <a:ext cx="5850605" cy="4236484"/>
          </a:xfrm>
          <a:prstGeom prst="rect">
            <a:avLst/>
          </a:prstGeom>
        </p:spPr>
      </p:pic>
      <p:sp>
        <p:nvSpPr>
          <p:cNvPr id="2" name="Title 1"/>
          <p:cNvSpPr>
            <a:spLocks noGrp="1"/>
          </p:cNvSpPr>
          <p:nvPr>
            <p:ph type="title"/>
          </p:nvPr>
        </p:nvSpPr>
        <p:spPr/>
        <p:txBody>
          <a:bodyPr>
            <a:normAutofit/>
          </a:bodyPr>
          <a:lstStyle/>
          <a:p>
            <a:pPr algn="r"/>
            <a:r>
              <a:rPr lang="nl-NL" dirty="0" smtClean="0"/>
              <a:t>1. </a:t>
            </a:r>
            <a:r>
              <a:rPr lang="de-DE" dirty="0"/>
              <a:t>Erste Schritte</a:t>
            </a:r>
            <a:endParaRPr lang="en-US" dirty="0"/>
          </a:p>
        </p:txBody>
      </p:sp>
      <p:sp>
        <p:nvSpPr>
          <p:cNvPr id="3" name="Content Placeholder 2"/>
          <p:cNvSpPr>
            <a:spLocks noGrp="1"/>
          </p:cNvSpPr>
          <p:nvPr>
            <p:ph idx="1"/>
          </p:nvPr>
        </p:nvSpPr>
        <p:spPr/>
        <p:txBody>
          <a:bodyPr/>
          <a:lstStyle/>
          <a:p>
            <a:pPr marL="0" indent="0">
              <a:buNone/>
            </a:pPr>
            <a:endParaRPr lang="nl-NL" dirty="0"/>
          </a:p>
          <a:p>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grpSp>
        <p:nvGrpSpPr>
          <p:cNvPr id="35" name="Groupe 34"/>
          <p:cNvGrpSpPr/>
          <p:nvPr/>
        </p:nvGrpSpPr>
        <p:grpSpPr>
          <a:xfrm>
            <a:off x="307408" y="1808392"/>
            <a:ext cx="1319174" cy="1132477"/>
            <a:chOff x="1134668" y="2144073"/>
            <a:chExt cx="1319174" cy="1132477"/>
          </a:xfrm>
          <a:scene3d>
            <a:camera prst="orthographicFront"/>
            <a:lightRig rig="threePt" dir="t"/>
          </a:scene3d>
        </p:grpSpPr>
        <p:sp>
          <p:nvSpPr>
            <p:cNvPr id="45" name="Hexagone 44">
              <a:hlinkClick r:id="rId4" action="ppaction://hlinksldjump"/>
            </p:cNvPr>
            <p:cNvSpPr/>
            <p:nvPr/>
          </p:nvSpPr>
          <p:spPr>
            <a:xfrm>
              <a:off x="1134668" y="2144073"/>
              <a:ext cx="1319174" cy="1132477"/>
            </a:xfrm>
            <a:prstGeom prst="hexagon">
              <a:avLst>
                <a:gd name="adj" fmla="val 25000"/>
                <a:gd name="vf" fmla="val 115470"/>
              </a:avLst>
            </a:prstGeom>
            <a:solidFill>
              <a:schemeClr val="tx2"/>
            </a:solidFill>
            <a:ln>
              <a:solidFill>
                <a:schemeClr val="tx2">
                  <a:lumMod val="75000"/>
                </a:schemeClr>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6" name="Hexagone 4">
              <a:hlinkClick r:id="rId5" action="ppaction://hlinksldjump"/>
            </p:cNvPr>
            <p:cNvSpPr txBox="1"/>
            <p:nvPr/>
          </p:nvSpPr>
          <p:spPr>
            <a:xfrm>
              <a:off x="1338972" y="2319463"/>
              <a:ext cx="910566"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nl-NL" sz="1400" kern="1200" dirty="0" smtClean="0"/>
                <a:t>Lassen </a:t>
              </a:r>
              <a:r>
                <a:rPr lang="nl-NL" sz="1400" kern="1200" dirty="0" err="1" smtClean="0"/>
                <a:t>Sie</a:t>
              </a:r>
              <a:r>
                <a:rPr lang="nl-NL" sz="1400" kern="1200" dirty="0" smtClean="0"/>
                <a:t> </a:t>
              </a:r>
              <a:r>
                <a:rPr lang="nl-NL" sz="1400" kern="1200" dirty="0" err="1" smtClean="0"/>
                <a:t>sich</a:t>
              </a:r>
              <a:r>
                <a:rPr lang="nl-NL" sz="1400" kern="1200" dirty="0" smtClean="0"/>
                <a:t> </a:t>
              </a:r>
              <a:r>
                <a:rPr lang="nl-NL" sz="1400" kern="1200" dirty="0" err="1" smtClean="0"/>
                <a:t>von</a:t>
              </a:r>
              <a:r>
                <a:rPr lang="nl-NL" sz="1400" kern="1200" dirty="0" smtClean="0"/>
                <a:t> </a:t>
              </a:r>
              <a:r>
                <a:rPr lang="nl-NL" sz="1400" kern="1200" dirty="0" err="1" smtClean="0"/>
                <a:t>allgemeinen</a:t>
              </a:r>
              <a:r>
                <a:rPr lang="nl-NL" sz="1400" kern="1200" dirty="0" smtClean="0"/>
                <a:t> Beispielen </a:t>
              </a:r>
              <a:r>
                <a:rPr lang="nl-NL" sz="1400" kern="1200" dirty="0" err="1" smtClean="0"/>
                <a:t>inspirieren</a:t>
              </a:r>
              <a:endParaRPr lang="en-US" sz="1400" kern="1200" dirty="0"/>
            </a:p>
          </p:txBody>
        </p:sp>
      </p:grpSp>
      <p:grpSp>
        <p:nvGrpSpPr>
          <p:cNvPr id="36" name="Groupe 35"/>
          <p:cNvGrpSpPr/>
          <p:nvPr/>
        </p:nvGrpSpPr>
        <p:grpSpPr>
          <a:xfrm>
            <a:off x="3420364" y="1808392"/>
            <a:ext cx="1319174" cy="1132477"/>
            <a:chOff x="2281231" y="288033"/>
            <a:chExt cx="1319174" cy="1132477"/>
          </a:xfrm>
          <a:scene3d>
            <a:camera prst="orthographicFront"/>
            <a:lightRig rig="threePt" dir="t"/>
          </a:scene3d>
        </p:grpSpPr>
        <p:sp>
          <p:nvSpPr>
            <p:cNvPr id="43" name="Hexagone 42">
              <a:hlinkClick r:id="rId4" action="ppaction://hlinksldjump"/>
            </p:cNvPr>
            <p:cNvSpPr/>
            <p:nvPr/>
          </p:nvSpPr>
          <p:spPr>
            <a:xfrm>
              <a:off x="2281231" y="288033"/>
              <a:ext cx="1319174" cy="1132477"/>
            </a:xfrm>
            <a:prstGeom prst="hexagon">
              <a:avLst>
                <a:gd name="adj" fmla="val 25000"/>
                <a:gd name="vf" fmla="val 115470"/>
              </a:avLst>
            </a:prstGeom>
            <a:solidFill>
              <a:schemeClr val="tx2"/>
            </a:solidFill>
            <a:ln>
              <a:solidFill>
                <a:schemeClr val="tx2">
                  <a:lumMod val="75000"/>
                </a:schemeClr>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4" name="Hexagone 6">
              <a:hlinkClick r:id="rId6" action="ppaction://hlinksldjump"/>
            </p:cNvPr>
            <p:cNvSpPr txBox="1"/>
            <p:nvPr/>
          </p:nvSpPr>
          <p:spPr>
            <a:xfrm>
              <a:off x="2424041" y="463423"/>
              <a:ext cx="972060"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400" dirty="0" smtClean="0"/>
                <a:t>Lernen </a:t>
              </a:r>
              <a:r>
                <a:rPr lang="de-DE" sz="1400" dirty="0"/>
                <a:t>Sie Ihr Gebäude besser </a:t>
              </a:r>
              <a:r>
                <a:rPr lang="de-DE" sz="1400" dirty="0" smtClean="0"/>
                <a:t>kennen</a:t>
              </a:r>
              <a:endParaRPr lang="nl-NL" sz="1400" kern="1200" dirty="0">
                <a:solidFill>
                  <a:schemeClr val="bg1"/>
                </a:solidFill>
              </a:endParaRPr>
            </a:p>
          </p:txBody>
        </p:sp>
      </p:grpSp>
      <p:grpSp>
        <p:nvGrpSpPr>
          <p:cNvPr id="37" name="Groupe 36"/>
          <p:cNvGrpSpPr/>
          <p:nvPr/>
        </p:nvGrpSpPr>
        <p:grpSpPr>
          <a:xfrm>
            <a:off x="307408" y="4069849"/>
            <a:ext cx="1319174" cy="1132477"/>
            <a:chOff x="1134668" y="891691"/>
            <a:chExt cx="1319174" cy="1132477"/>
          </a:xfrm>
          <a:scene3d>
            <a:camera prst="orthographicFront"/>
            <a:lightRig rig="threePt" dir="t"/>
          </a:scene3d>
        </p:grpSpPr>
        <p:sp>
          <p:nvSpPr>
            <p:cNvPr id="41" name="Hexagone 40">
              <a:hlinkClick r:id="rId7" action="ppaction://hlinkfile"/>
            </p:cNvPr>
            <p:cNvSpPr/>
            <p:nvPr/>
          </p:nvSpPr>
          <p:spPr>
            <a:xfrm>
              <a:off x="1134668" y="891691"/>
              <a:ext cx="1319174" cy="1132477"/>
            </a:xfrm>
            <a:prstGeom prst="hexagon">
              <a:avLst>
                <a:gd name="adj" fmla="val 25000"/>
                <a:gd name="vf" fmla="val 115470"/>
              </a:avLst>
            </a:prstGeom>
            <a:solidFill>
              <a:schemeClr val="tx2"/>
            </a:solidFill>
            <a:ln>
              <a:solidFill>
                <a:srgbClr val="00206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2" name="Hexagone 8">
              <a:hlinkClick r:id="rId8" action="ppaction://hlinksldjump"/>
            </p:cNvPr>
            <p:cNvSpPr txBox="1"/>
            <p:nvPr/>
          </p:nvSpPr>
          <p:spPr>
            <a:xfrm>
              <a:off x="1260054" y="1067081"/>
              <a:ext cx="1114870"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000" dirty="0" smtClean="0"/>
                <a:t>Bestimmen </a:t>
              </a:r>
              <a:r>
                <a:rPr lang="de-DE" sz="1000" dirty="0"/>
                <a:t>Sie, wie viele Kapazitäten Sie für die Durchführung eines energetischen Sanierungsprojekts </a:t>
              </a:r>
              <a:r>
                <a:rPr lang="de-DE" sz="1000" dirty="0" smtClean="0"/>
                <a:t>haben</a:t>
              </a:r>
              <a:endParaRPr lang="nl-NL" sz="1000" kern="1200" dirty="0"/>
            </a:p>
          </p:txBody>
        </p:sp>
      </p:grpSp>
      <p:grpSp>
        <p:nvGrpSpPr>
          <p:cNvPr id="38" name="Groupe 37"/>
          <p:cNvGrpSpPr/>
          <p:nvPr/>
        </p:nvGrpSpPr>
        <p:grpSpPr>
          <a:xfrm>
            <a:off x="3337520" y="4056277"/>
            <a:ext cx="1319174" cy="1132477"/>
            <a:chOff x="2281225" y="1512166"/>
            <a:chExt cx="1319174" cy="1132477"/>
          </a:xfrm>
          <a:scene3d>
            <a:camera prst="orthographicFront"/>
            <a:lightRig rig="threePt" dir="t"/>
          </a:scene3d>
        </p:grpSpPr>
        <p:sp>
          <p:nvSpPr>
            <p:cNvPr id="39" name="Hexagone 38">
              <a:hlinkClick r:id="rId6" action="ppaction://hlinksldjump"/>
            </p:cNvPr>
            <p:cNvSpPr/>
            <p:nvPr/>
          </p:nvSpPr>
          <p:spPr>
            <a:xfrm>
              <a:off x="2281225" y="1512166"/>
              <a:ext cx="1319174" cy="1132477"/>
            </a:xfrm>
            <a:prstGeom prst="hexagon">
              <a:avLst>
                <a:gd name="adj" fmla="val 25000"/>
                <a:gd name="vf" fmla="val 115470"/>
              </a:avLst>
            </a:prstGeom>
            <a:solidFill>
              <a:schemeClr val="tx2"/>
            </a:solidFill>
            <a:ln>
              <a:solidFill>
                <a:schemeClr val="tx2">
                  <a:lumMod val="75000"/>
                </a:schemeClr>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40" name="Hexagone 10">
              <a:hlinkClick r:id="rId9" action="ppaction://hlinksldjump"/>
            </p:cNvPr>
            <p:cNvSpPr txBox="1"/>
            <p:nvPr/>
          </p:nvSpPr>
          <p:spPr>
            <a:xfrm>
              <a:off x="2435585" y="1676977"/>
              <a:ext cx="1032026"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400" dirty="0" smtClean="0"/>
                <a:t>Überzeugen </a:t>
              </a:r>
              <a:r>
                <a:rPr lang="de-DE" sz="1400" dirty="0"/>
                <a:t>Sie die Eigentümer davon, aktiv zu </a:t>
              </a:r>
              <a:r>
                <a:rPr lang="de-DE" sz="1400" dirty="0" smtClean="0"/>
                <a:t>werden</a:t>
              </a:r>
              <a:endParaRPr lang="nl-NL" sz="1400" kern="1200" dirty="0"/>
            </a:p>
          </p:txBody>
        </p:sp>
      </p:grpSp>
      <p:sp>
        <p:nvSpPr>
          <p:cNvPr id="4" name="Chevron 3"/>
          <p:cNvSpPr/>
          <p:nvPr/>
        </p:nvSpPr>
        <p:spPr>
          <a:xfrm>
            <a:off x="1435724" y="1806647"/>
            <a:ext cx="586020" cy="1132475"/>
          </a:xfrm>
          <a:prstGeom prst="chevron">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8" name="Chevron 47"/>
          <p:cNvSpPr/>
          <p:nvPr/>
        </p:nvSpPr>
        <p:spPr>
          <a:xfrm>
            <a:off x="4555494" y="1799861"/>
            <a:ext cx="586020" cy="1132475"/>
          </a:xfrm>
          <a:prstGeom prst="chevron">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49" name="Chevron 48"/>
          <p:cNvSpPr/>
          <p:nvPr/>
        </p:nvSpPr>
        <p:spPr>
          <a:xfrm>
            <a:off x="1423892" y="4065631"/>
            <a:ext cx="586020" cy="1132475"/>
          </a:xfrm>
          <a:prstGeom prst="chevron">
            <a:avLst/>
          </a:prstGeom>
          <a:solidFill>
            <a:schemeClr val="accent1">
              <a:alpha val="7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Chevron 49"/>
          <p:cNvSpPr/>
          <p:nvPr/>
        </p:nvSpPr>
        <p:spPr>
          <a:xfrm>
            <a:off x="1842024" y="1813654"/>
            <a:ext cx="586020" cy="1132475"/>
          </a:xfrm>
          <a:prstGeom prst="chevron">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1" name="Chevron 50"/>
          <p:cNvSpPr/>
          <p:nvPr/>
        </p:nvSpPr>
        <p:spPr>
          <a:xfrm>
            <a:off x="4952796" y="1799860"/>
            <a:ext cx="586020" cy="1132475"/>
          </a:xfrm>
          <a:prstGeom prst="chevron">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2" name="Chevron 51"/>
          <p:cNvSpPr/>
          <p:nvPr/>
        </p:nvSpPr>
        <p:spPr>
          <a:xfrm>
            <a:off x="1827672" y="4056277"/>
            <a:ext cx="586020" cy="1132475"/>
          </a:xfrm>
          <a:prstGeom prst="chevron">
            <a:avLst/>
          </a:prstGeom>
          <a:solidFill>
            <a:schemeClr val="accent1">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783929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de-DE" dirty="0"/>
              <a:t>Lassen Sie sich von allgemeinen Beispielen </a:t>
            </a:r>
            <a:r>
              <a:rPr lang="de-DE" dirty="0" smtClean="0"/>
              <a:t>inspirieren</a:t>
            </a:r>
            <a:endParaRPr lang="en-US" dirty="0"/>
          </a:p>
        </p:txBody>
      </p:sp>
      <p:sp>
        <p:nvSpPr>
          <p:cNvPr id="3" name="Content Placeholder 2"/>
          <p:cNvSpPr>
            <a:spLocks noGrp="1"/>
          </p:cNvSpPr>
          <p:nvPr>
            <p:ph idx="1"/>
          </p:nvPr>
        </p:nvSpPr>
        <p:spPr>
          <a:xfrm>
            <a:off x="457200" y="1844824"/>
            <a:ext cx="8229600" cy="4525963"/>
          </a:xfrm>
        </p:spPr>
        <p:txBody>
          <a:bodyPr/>
          <a:lstStyle/>
          <a:p>
            <a:r>
              <a:rPr lang="de-DE" dirty="0">
                <a:hlinkClick r:id="rId2"/>
              </a:rPr>
              <a:t>Link zu den </a:t>
            </a:r>
            <a:r>
              <a:rPr lang="de-DE" dirty="0" smtClean="0">
                <a:hlinkClick r:id="rId2"/>
              </a:rPr>
              <a:t>Fallstudien</a:t>
            </a:r>
            <a:endParaRPr lang="nl-NL" dirty="0" smtClean="0"/>
          </a:p>
          <a:p>
            <a:pPr marL="0" indent="0">
              <a:buNone/>
            </a:pPr>
            <a:endParaRPr lang="nl-NL" dirty="0"/>
          </a:p>
          <a:p>
            <a:r>
              <a:rPr lang="de-DE" dirty="0" smtClean="0">
                <a:hlinkClick r:id="rId3"/>
              </a:rPr>
              <a:t>Fallstudien-Formular</a:t>
            </a:r>
            <a:endParaRPr lang="de-DE" dirty="0" smtClean="0"/>
          </a:p>
          <a:p>
            <a:r>
              <a:rPr lang="de-DE" dirty="0" smtClean="0">
                <a:hlinkClick r:id="rId4" action="ppaction://hlinkfile"/>
              </a:rPr>
              <a:t>Fallstudien-Formular</a:t>
            </a:r>
            <a:endParaRPr lang="nl-NL" dirty="0" smtClean="0"/>
          </a:p>
        </p:txBody>
      </p:sp>
      <p:sp>
        <p:nvSpPr>
          <p:cNvPr id="5" name="Rounded Rectangle 4">
            <a:hlinkClick r:id="rId5"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19" name="Image 18"/>
          <p:cNvPicPr>
            <a:picLocks noChangeAspect="1"/>
          </p:cNvPicPr>
          <p:nvPr/>
        </p:nvPicPr>
        <p:blipFill rotWithShape="1">
          <a:blip r:embed="rId6" cstate="print">
            <a:extLst>
              <a:ext uri="{28A0092B-C50C-407E-A947-70E740481C1C}">
                <a14:useLocalDpi xmlns:a14="http://schemas.microsoft.com/office/drawing/2010/main" val="0"/>
              </a:ext>
            </a:extLst>
          </a:blip>
          <a:srcRect r="50874" b="50614"/>
          <a:stretch/>
        </p:blipFill>
        <p:spPr>
          <a:xfrm>
            <a:off x="6732240" y="3279675"/>
            <a:ext cx="2232248" cy="1692653"/>
          </a:xfrm>
          <a:prstGeom prst="rect">
            <a:avLst/>
          </a:prstGeom>
        </p:spPr>
      </p:pic>
      <p:sp>
        <p:nvSpPr>
          <p:cNvPr id="6"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250157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lgn="r"/>
            <a:r>
              <a:rPr lang="de-DE" dirty="0"/>
              <a:t>Lernen Sie Ihr Gebäude besser </a:t>
            </a:r>
            <a:r>
              <a:rPr lang="de-DE" dirty="0" smtClean="0"/>
              <a:t>kennen</a:t>
            </a:r>
            <a:endParaRPr lang="en-US" dirty="0"/>
          </a:p>
        </p:txBody>
      </p:sp>
      <p:sp>
        <p:nvSpPr>
          <p:cNvPr id="3" name="Content Placeholder 2"/>
          <p:cNvSpPr>
            <a:spLocks noGrp="1"/>
          </p:cNvSpPr>
          <p:nvPr>
            <p:ph idx="1"/>
          </p:nvPr>
        </p:nvSpPr>
        <p:spPr/>
        <p:txBody>
          <a:bodyPr/>
          <a:lstStyle/>
          <a:p>
            <a:r>
              <a:rPr lang="nl-NL" dirty="0" smtClean="0">
                <a:hlinkClick r:id="rId2" action="ppaction://hlinkfile"/>
              </a:rPr>
              <a:t>Link </a:t>
            </a:r>
            <a:r>
              <a:rPr lang="nl-NL" dirty="0">
                <a:hlinkClick r:id="rId2" action="ppaction://hlinkfile"/>
              </a:rPr>
              <a:t>zum QuickScan-Tool</a:t>
            </a:r>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49126" t="1484" b="52211"/>
          <a:stretch/>
        </p:blipFill>
        <p:spPr>
          <a:xfrm>
            <a:off x="6684737" y="3442327"/>
            <a:ext cx="2294323" cy="1512168"/>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671804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792" y="692696"/>
            <a:ext cx="6192688" cy="1143000"/>
          </a:xfrm>
        </p:spPr>
        <p:txBody>
          <a:bodyPr>
            <a:noAutofit/>
          </a:bodyPr>
          <a:lstStyle/>
          <a:p>
            <a:pPr lvl="0" algn="r"/>
            <a:r>
              <a:rPr lang="de-DE" sz="3300" dirty="0"/>
              <a:t>Bestimmen Sie, wie viele Kapazitäten Sie für die Durchführung eines energetischen Sanierungsprojekts </a:t>
            </a:r>
            <a:r>
              <a:rPr lang="de-DE" sz="3300" dirty="0" smtClean="0"/>
              <a:t>haben</a:t>
            </a:r>
            <a:endParaRPr lang="en-US" sz="3300" dirty="0"/>
          </a:p>
        </p:txBody>
      </p:sp>
      <p:sp>
        <p:nvSpPr>
          <p:cNvPr id="3" name="Content Placeholder 2"/>
          <p:cNvSpPr>
            <a:spLocks noGrp="1"/>
          </p:cNvSpPr>
          <p:nvPr>
            <p:ph idx="1"/>
          </p:nvPr>
        </p:nvSpPr>
        <p:spPr>
          <a:xfrm>
            <a:off x="467544" y="2319457"/>
            <a:ext cx="8229600" cy="4525963"/>
          </a:xfrm>
        </p:spPr>
        <p:txBody>
          <a:bodyPr/>
          <a:lstStyle/>
          <a:p>
            <a:r>
              <a:rPr lang="de-DE" dirty="0" smtClean="0">
                <a:hlinkClick r:id="rId2" action="ppaction://hlinkfile"/>
              </a:rPr>
              <a:t>Link </a:t>
            </a:r>
            <a:r>
              <a:rPr lang="de-DE" dirty="0">
                <a:hlinkClick r:id="rId2" action="ppaction://hlinkfile"/>
              </a:rPr>
              <a:t>zum Tool für </a:t>
            </a:r>
            <a:r>
              <a:rPr lang="de-DE" dirty="0" smtClean="0">
                <a:hlinkClick r:id="rId2" action="ppaction://hlinkfile"/>
              </a:rPr>
              <a:t>Innovationskapazität</a:t>
            </a:r>
            <a:endParaRPr lang="en-US"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t="49386" r="58968"/>
          <a:stretch/>
        </p:blipFill>
        <p:spPr>
          <a:xfrm>
            <a:off x="6625077" y="2996952"/>
            <a:ext cx="2339411" cy="2089562"/>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066089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a:r>
              <a:rPr lang="de-DE" dirty="0"/>
              <a:t>Überzeugen Sie die Eigentümer davon, aktiv zu </a:t>
            </a:r>
            <a:r>
              <a:rPr lang="de-DE" dirty="0" smtClean="0"/>
              <a:t>werden</a:t>
            </a:r>
            <a:endParaRPr lang="en-US" dirty="0"/>
          </a:p>
        </p:txBody>
      </p:sp>
      <p:sp>
        <p:nvSpPr>
          <p:cNvPr id="3" name="Content Placeholder 2"/>
          <p:cNvSpPr>
            <a:spLocks noGrp="1"/>
          </p:cNvSpPr>
          <p:nvPr>
            <p:ph idx="1"/>
          </p:nvPr>
        </p:nvSpPr>
        <p:spPr>
          <a:xfrm>
            <a:off x="457200" y="1932973"/>
            <a:ext cx="8229600" cy="4525963"/>
          </a:xfrm>
        </p:spPr>
        <p:txBody>
          <a:bodyPr/>
          <a:lstStyle/>
          <a:p>
            <a:r>
              <a:rPr lang="de-DE" dirty="0">
                <a:hlinkClick r:id="rId2" action="ppaction://hlinkfile"/>
              </a:rPr>
              <a:t>Link zum Dokument mit Tipps zur Abstimmung</a:t>
            </a:r>
            <a:endParaRPr lang="fr-FR" dirty="0"/>
          </a:p>
        </p:txBody>
      </p:sp>
      <p:sp>
        <p:nvSpPr>
          <p:cNvPr id="5" name="Rounded Rectangle 4">
            <a:hlinkClick r:id="rId3"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pic>
        <p:nvPicPr>
          <p:cNvPr id="6" name="Image 5"/>
          <p:cNvPicPr>
            <a:picLocks noChangeAspect="1"/>
          </p:cNvPicPr>
          <p:nvPr/>
        </p:nvPicPr>
        <p:blipFill rotWithShape="1">
          <a:blip r:embed="rId4" cstate="print">
            <a:extLst>
              <a:ext uri="{28A0092B-C50C-407E-A947-70E740481C1C}">
                <a14:useLocalDpi xmlns:a14="http://schemas.microsoft.com/office/drawing/2010/main" val="0"/>
              </a:ext>
            </a:extLst>
          </a:blip>
          <a:srcRect l="41032" t="49386"/>
          <a:stretch/>
        </p:blipFill>
        <p:spPr>
          <a:xfrm>
            <a:off x="6685372" y="3450742"/>
            <a:ext cx="2397992" cy="1490426"/>
          </a:xfrm>
          <a:prstGeom prst="rect">
            <a:avLst/>
          </a:prstGeom>
        </p:spPr>
      </p:pic>
      <p:sp>
        <p:nvSpPr>
          <p:cNvPr id="7"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112072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r"/>
            <a:r>
              <a:rPr lang="nl-NL" dirty="0" smtClean="0"/>
              <a:t>2. Der Start</a:t>
            </a:r>
            <a:r>
              <a:rPr lang="en-US" dirty="0"/>
              <a:t/>
            </a:r>
            <a:br>
              <a:rPr lang="en-US" dirty="0"/>
            </a:b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70" y="2365598"/>
            <a:ext cx="6408712" cy="4591794"/>
          </a:xfrm>
          <a:prstGeom prst="rect">
            <a:avLst/>
          </a:prstGeom>
        </p:spPr>
      </p:pic>
      <p:grpSp>
        <p:nvGrpSpPr>
          <p:cNvPr id="5" name="Groupe 4"/>
          <p:cNvGrpSpPr/>
          <p:nvPr/>
        </p:nvGrpSpPr>
        <p:grpSpPr>
          <a:xfrm>
            <a:off x="323970" y="1772816"/>
            <a:ext cx="1319174" cy="1132477"/>
            <a:chOff x="4536508" y="1512166"/>
            <a:chExt cx="1319174" cy="1132477"/>
          </a:xfrm>
          <a:scene3d>
            <a:camera prst="orthographicFront"/>
            <a:lightRig rig="threePt" dir="t"/>
          </a:scene3d>
        </p:grpSpPr>
        <p:sp>
          <p:nvSpPr>
            <p:cNvPr id="6" name="Hexagone 5"/>
            <p:cNvSpPr/>
            <p:nvPr/>
          </p:nvSpPr>
          <p:spPr>
            <a:xfrm>
              <a:off x="4536508" y="1512166"/>
              <a:ext cx="1319174" cy="1132477"/>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Hexagone 4">
              <a:hlinkClick r:id="rId3" action="ppaction://hlinksldjump"/>
            </p:cNvPr>
            <p:cNvSpPr txBox="1"/>
            <p:nvPr/>
          </p:nvSpPr>
          <p:spPr>
            <a:xfrm>
              <a:off x="4740812" y="1687555"/>
              <a:ext cx="910566"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200" dirty="0" smtClean="0"/>
                <a:t> </a:t>
              </a:r>
              <a:r>
                <a:rPr lang="de-DE" sz="1200" dirty="0"/>
                <a:t>Beauftragen Sie einen Experten mit der umfassenden Bewertung der </a:t>
              </a:r>
              <a:r>
                <a:rPr lang="de-DE" sz="1200" dirty="0" smtClean="0"/>
                <a:t>Sachlage</a:t>
              </a:r>
              <a:endParaRPr lang="nl-NL" sz="1200" kern="1200" dirty="0"/>
            </a:p>
          </p:txBody>
        </p:sp>
      </p:grpSp>
      <p:grpSp>
        <p:nvGrpSpPr>
          <p:cNvPr id="14" name="Groupe 13"/>
          <p:cNvGrpSpPr/>
          <p:nvPr/>
        </p:nvGrpSpPr>
        <p:grpSpPr>
          <a:xfrm>
            <a:off x="587717" y="4227976"/>
            <a:ext cx="1319987" cy="1133053"/>
            <a:chOff x="3417450" y="2449260"/>
            <a:chExt cx="1319987" cy="1133053"/>
          </a:xfrm>
          <a:scene3d>
            <a:camera prst="orthographicFront"/>
            <a:lightRig rig="threePt" dir="t"/>
          </a:scene3d>
        </p:grpSpPr>
        <p:sp>
          <p:nvSpPr>
            <p:cNvPr id="15" name="Hexagone 14">
              <a:hlinkClick r:id="rId4" action="ppaction://hlinksldjump"/>
            </p:cNvPr>
            <p:cNvSpPr/>
            <p:nvPr/>
          </p:nvSpPr>
          <p:spPr>
            <a:xfrm>
              <a:off x="3417450" y="2449260"/>
              <a:ext cx="1319987" cy="1133053"/>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Hexagone 4">
              <a:hlinkClick r:id="rId5" action="ppaction://hlinksldjump"/>
            </p:cNvPr>
            <p:cNvSpPr/>
            <p:nvPr/>
          </p:nvSpPr>
          <p:spPr>
            <a:xfrm>
              <a:off x="3570313" y="2624730"/>
              <a:ext cx="1021412" cy="7821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400" dirty="0" smtClean="0"/>
                <a:t>Sprechen </a:t>
              </a:r>
              <a:r>
                <a:rPr lang="de-DE" sz="1400" dirty="0"/>
                <a:t>Sie mit Ihren </a:t>
              </a:r>
              <a:r>
                <a:rPr lang="de-DE" sz="1400" dirty="0" smtClean="0"/>
                <a:t>Nachbarn</a:t>
              </a:r>
              <a:endParaRPr lang="nl-NL" sz="1400" kern="1200" dirty="0"/>
            </a:p>
          </p:txBody>
        </p:sp>
      </p:grpSp>
      <p:sp>
        <p:nvSpPr>
          <p:cNvPr id="20" name="Chevron 19"/>
          <p:cNvSpPr/>
          <p:nvPr/>
        </p:nvSpPr>
        <p:spPr>
          <a:xfrm>
            <a:off x="1491448" y="1772816"/>
            <a:ext cx="586020" cy="1132475"/>
          </a:xfrm>
          <a:prstGeom prst="chevron">
            <a:avLst/>
          </a:prstGeom>
          <a:solidFill>
            <a:srgbClr val="00B0F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21" name="Chevron 20"/>
          <p:cNvSpPr/>
          <p:nvPr/>
        </p:nvSpPr>
        <p:spPr>
          <a:xfrm>
            <a:off x="1897748" y="1779823"/>
            <a:ext cx="586020" cy="1132475"/>
          </a:xfrm>
          <a:prstGeom prst="chevron">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8" name="Groupe 7"/>
          <p:cNvGrpSpPr/>
          <p:nvPr/>
        </p:nvGrpSpPr>
        <p:grpSpPr>
          <a:xfrm>
            <a:off x="2209152" y="1772814"/>
            <a:ext cx="1319174" cy="1132477"/>
            <a:chOff x="2269337" y="2769040"/>
            <a:chExt cx="1319174" cy="1132477"/>
          </a:xfrm>
          <a:scene3d>
            <a:camera prst="orthographicFront"/>
            <a:lightRig rig="threePt" dir="t"/>
          </a:scene3d>
        </p:grpSpPr>
        <p:sp>
          <p:nvSpPr>
            <p:cNvPr id="10" name="Hexagone 4">
              <a:hlinkClick r:id="rId6" action="ppaction://hlinksldjump"/>
            </p:cNvPr>
            <p:cNvSpPr txBox="1"/>
            <p:nvPr/>
          </p:nvSpPr>
          <p:spPr>
            <a:xfrm>
              <a:off x="2444014" y="2932576"/>
              <a:ext cx="964035"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400" dirty="0"/>
                <a:t>Richten Sie ein Projektteam ein</a:t>
              </a:r>
              <a:endParaRPr lang="nl-NL" sz="1400" kern="1200" dirty="0"/>
            </a:p>
          </p:txBody>
        </p:sp>
        <p:sp>
          <p:nvSpPr>
            <p:cNvPr id="9" name="Hexagone 8"/>
            <p:cNvSpPr/>
            <p:nvPr/>
          </p:nvSpPr>
          <p:spPr>
            <a:xfrm>
              <a:off x="2269337" y="2769040"/>
              <a:ext cx="1319174" cy="1132477"/>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grpSp>
      <p:sp>
        <p:nvSpPr>
          <p:cNvPr id="22" name="Chevron 21"/>
          <p:cNvSpPr/>
          <p:nvPr/>
        </p:nvSpPr>
        <p:spPr>
          <a:xfrm>
            <a:off x="3379884" y="1776146"/>
            <a:ext cx="586020" cy="1132475"/>
          </a:xfrm>
          <a:prstGeom prst="chevron">
            <a:avLst/>
          </a:prstGeom>
          <a:solidFill>
            <a:srgbClr val="00B0F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23" name="Chevron 22"/>
          <p:cNvSpPr/>
          <p:nvPr/>
        </p:nvSpPr>
        <p:spPr>
          <a:xfrm>
            <a:off x="3786184" y="1783153"/>
            <a:ext cx="586020" cy="1132475"/>
          </a:xfrm>
          <a:prstGeom prst="chevron">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Chevron 23"/>
          <p:cNvSpPr/>
          <p:nvPr/>
        </p:nvSpPr>
        <p:spPr>
          <a:xfrm>
            <a:off x="5451888" y="1772816"/>
            <a:ext cx="586020" cy="1132475"/>
          </a:xfrm>
          <a:prstGeom prst="chevron">
            <a:avLst/>
          </a:prstGeom>
          <a:solidFill>
            <a:srgbClr val="00B0F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25" name="Chevron 24"/>
          <p:cNvSpPr/>
          <p:nvPr/>
        </p:nvSpPr>
        <p:spPr>
          <a:xfrm>
            <a:off x="5858188" y="1779823"/>
            <a:ext cx="586020" cy="1132475"/>
          </a:xfrm>
          <a:prstGeom prst="chevron">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1" name="Groupe 10"/>
          <p:cNvGrpSpPr/>
          <p:nvPr/>
        </p:nvGrpSpPr>
        <p:grpSpPr>
          <a:xfrm>
            <a:off x="4266863" y="1772814"/>
            <a:ext cx="1319174" cy="1132477"/>
            <a:chOff x="3405645" y="910298"/>
            <a:chExt cx="1319174" cy="1132477"/>
          </a:xfrm>
          <a:scene3d>
            <a:camera prst="orthographicFront"/>
            <a:lightRig rig="threePt" dir="t"/>
          </a:scene3d>
        </p:grpSpPr>
        <p:sp>
          <p:nvSpPr>
            <p:cNvPr id="12" name="Hexagone 11"/>
            <p:cNvSpPr/>
            <p:nvPr/>
          </p:nvSpPr>
          <p:spPr>
            <a:xfrm>
              <a:off x="3405645" y="910298"/>
              <a:ext cx="1319174" cy="1132477"/>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Hexagone 4">
              <a:hlinkClick r:id="rId7" action="ppaction://hlinksldjump"/>
            </p:cNvPr>
            <p:cNvSpPr txBox="1"/>
            <p:nvPr/>
          </p:nvSpPr>
          <p:spPr>
            <a:xfrm>
              <a:off x="3609949" y="1085688"/>
              <a:ext cx="910566" cy="78169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100" dirty="0" smtClean="0"/>
                <a:t>Holen </a:t>
              </a:r>
              <a:r>
                <a:rPr lang="de-DE" sz="1100" dirty="0"/>
                <a:t>Sie </a:t>
              </a:r>
              <a:r>
                <a:rPr lang="de-DE" sz="1100" dirty="0" err="1" smtClean="0"/>
                <a:t>Fachinforma-tionen</a:t>
              </a:r>
              <a:r>
                <a:rPr lang="de-DE" sz="1100" dirty="0" smtClean="0"/>
                <a:t> </a:t>
              </a:r>
              <a:r>
                <a:rPr lang="de-DE" sz="1100" dirty="0"/>
                <a:t>zu technischen, finanziellen und rechtlichen Fragen </a:t>
              </a:r>
              <a:r>
                <a:rPr lang="de-DE" sz="1100" dirty="0" smtClean="0"/>
                <a:t>ein</a:t>
              </a:r>
              <a:endParaRPr lang="nl-NL" sz="1100" kern="1200" dirty="0"/>
            </a:p>
          </p:txBody>
        </p:sp>
      </p:grpSp>
      <p:sp>
        <p:nvSpPr>
          <p:cNvPr id="26" name="Chevron 25"/>
          <p:cNvSpPr/>
          <p:nvPr/>
        </p:nvSpPr>
        <p:spPr>
          <a:xfrm>
            <a:off x="1763688" y="4252845"/>
            <a:ext cx="586020" cy="1132475"/>
          </a:xfrm>
          <a:prstGeom prst="chevron">
            <a:avLst/>
          </a:prstGeom>
          <a:solidFill>
            <a:srgbClr val="00B0F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27" name="Chevron 26"/>
          <p:cNvSpPr/>
          <p:nvPr/>
        </p:nvSpPr>
        <p:spPr>
          <a:xfrm>
            <a:off x="2169988" y="4259852"/>
            <a:ext cx="586020" cy="1132475"/>
          </a:xfrm>
          <a:prstGeom prst="chevron">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7" name="Groupe 16"/>
          <p:cNvGrpSpPr/>
          <p:nvPr/>
        </p:nvGrpSpPr>
        <p:grpSpPr>
          <a:xfrm>
            <a:off x="2923606" y="4239597"/>
            <a:ext cx="1252879" cy="1109810"/>
            <a:chOff x="2641004" y="583655"/>
            <a:chExt cx="1532940" cy="1316313"/>
          </a:xfrm>
          <a:scene3d>
            <a:camera prst="orthographicFront"/>
            <a:lightRig rig="threePt" dir="t"/>
          </a:scene3d>
        </p:grpSpPr>
        <p:sp>
          <p:nvSpPr>
            <p:cNvPr id="18" name="Hexagone 17">
              <a:hlinkClick r:id="rId3" action="ppaction://hlinksldjump"/>
            </p:cNvPr>
            <p:cNvSpPr/>
            <p:nvPr/>
          </p:nvSpPr>
          <p:spPr>
            <a:xfrm>
              <a:off x="2641004" y="583655"/>
              <a:ext cx="1532940" cy="1316313"/>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Hexagone 4">
              <a:hlinkClick r:id="rId8" action="ppaction://hlinksldjump"/>
            </p:cNvPr>
            <p:cNvSpPr/>
            <p:nvPr/>
          </p:nvSpPr>
          <p:spPr>
            <a:xfrm>
              <a:off x="2865469" y="787539"/>
              <a:ext cx="1152248" cy="9085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100" dirty="0" smtClean="0"/>
                <a:t>Stellen </a:t>
              </a:r>
              <a:r>
                <a:rPr lang="de-DE" sz="1100" dirty="0"/>
                <a:t>Sie sicher, dass das Projektteam über die richtigen Kapazitäten </a:t>
              </a:r>
              <a:r>
                <a:rPr lang="de-DE" sz="1100" dirty="0" smtClean="0"/>
                <a:t>verfügt</a:t>
              </a:r>
              <a:endParaRPr lang="nl-NL" sz="1100" kern="1200" dirty="0"/>
            </a:p>
          </p:txBody>
        </p:sp>
      </p:grpSp>
      <p:sp>
        <p:nvSpPr>
          <p:cNvPr id="28" name="Rounded Rectangle 4">
            <a:hlinkClick r:id="rId9" action="ppaction://hlinksldjump"/>
          </p:cNvPr>
          <p:cNvSpPr/>
          <p:nvPr/>
        </p:nvSpPr>
        <p:spPr>
          <a:xfrm>
            <a:off x="6804248" y="5229200"/>
            <a:ext cx="2160240" cy="720080"/>
          </a:xfrm>
          <a:prstGeom prst="roundRect">
            <a:avLst/>
          </a:prstGeom>
          <a:solidFill>
            <a:srgbClr val="00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smtClean="0"/>
              <a:t>ZURÜCK</a:t>
            </a:r>
            <a:endParaRPr lang="en-US" sz="3600" dirty="0"/>
          </a:p>
        </p:txBody>
      </p:sp>
      <p:sp>
        <p:nvSpPr>
          <p:cNvPr id="29" name="Chevron 28"/>
          <p:cNvSpPr/>
          <p:nvPr/>
        </p:nvSpPr>
        <p:spPr>
          <a:xfrm>
            <a:off x="4011728" y="4221088"/>
            <a:ext cx="586020" cy="1132475"/>
          </a:xfrm>
          <a:prstGeom prst="chevron">
            <a:avLst/>
          </a:prstGeom>
          <a:solidFill>
            <a:srgbClr val="00B0F0">
              <a:alpha val="7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5">
                  <a:lumMod val="60000"/>
                  <a:lumOff val="40000"/>
                </a:schemeClr>
              </a:solidFill>
            </a:endParaRPr>
          </a:p>
        </p:txBody>
      </p:sp>
      <p:sp>
        <p:nvSpPr>
          <p:cNvPr id="30" name="Chevron 29"/>
          <p:cNvSpPr/>
          <p:nvPr/>
        </p:nvSpPr>
        <p:spPr>
          <a:xfrm>
            <a:off x="4418028" y="4228095"/>
            <a:ext cx="586020" cy="1132475"/>
          </a:xfrm>
          <a:prstGeom prst="chevron">
            <a:avLst/>
          </a:prstGeom>
          <a:solidFill>
            <a:srgbClr val="00B0F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31" name="Groupe 16"/>
          <p:cNvGrpSpPr/>
          <p:nvPr/>
        </p:nvGrpSpPr>
        <p:grpSpPr>
          <a:xfrm>
            <a:off x="5191329" y="4263406"/>
            <a:ext cx="1252879" cy="1109810"/>
            <a:chOff x="2641004" y="583655"/>
            <a:chExt cx="1532940" cy="1316313"/>
          </a:xfrm>
          <a:scene3d>
            <a:camera prst="orthographicFront"/>
            <a:lightRig rig="threePt" dir="t"/>
          </a:scene3d>
        </p:grpSpPr>
        <p:sp>
          <p:nvSpPr>
            <p:cNvPr id="32" name="Hexagone 17">
              <a:hlinkClick r:id="rId10" action="ppaction://hlinksldjump"/>
            </p:cNvPr>
            <p:cNvSpPr/>
            <p:nvPr/>
          </p:nvSpPr>
          <p:spPr>
            <a:xfrm>
              <a:off x="2641004" y="583655"/>
              <a:ext cx="1532940" cy="1316313"/>
            </a:xfrm>
            <a:prstGeom prst="hexagon">
              <a:avLst>
                <a:gd name="adj" fmla="val 25000"/>
                <a:gd name="vf" fmla="val 115470"/>
              </a:avLst>
            </a:prstGeom>
            <a:solidFill>
              <a:srgbClr val="00B0F0"/>
            </a:solidFill>
            <a:ln>
              <a:solidFill>
                <a:srgbClr val="00B0F0"/>
              </a:solidFill>
            </a:ln>
            <a:sp3d>
              <a:bevelT/>
            </a:sp3d>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33" name="Hexagone 4">
              <a:hlinkClick r:id="rId10" action="ppaction://hlinksldjump"/>
            </p:cNvPr>
            <p:cNvSpPr/>
            <p:nvPr/>
          </p:nvSpPr>
          <p:spPr>
            <a:xfrm>
              <a:off x="2766810" y="808001"/>
              <a:ext cx="1308475" cy="90854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0" tIns="15240" rIns="0" bIns="15240" numCol="1" spcCol="1270" anchor="ctr" anchorCtr="0">
              <a:noAutofit/>
            </a:bodyPr>
            <a:lstStyle/>
            <a:p>
              <a:pPr lvl="0" algn="ctr" defTabSz="533400">
                <a:lnSpc>
                  <a:spcPct val="90000"/>
                </a:lnSpc>
                <a:spcBef>
                  <a:spcPct val="0"/>
                </a:spcBef>
                <a:spcAft>
                  <a:spcPct val="35000"/>
                </a:spcAft>
              </a:pPr>
              <a:r>
                <a:rPr lang="de-DE" sz="1300" dirty="0" smtClean="0"/>
                <a:t>Das Mehrfamilien-haus </a:t>
              </a:r>
              <a:r>
                <a:rPr lang="de-DE" sz="1300" dirty="0"/>
                <a:t>stimmt über die Sanierung </a:t>
              </a:r>
              <a:r>
                <a:rPr lang="de-DE" sz="1300" dirty="0" smtClean="0"/>
                <a:t>ab</a:t>
              </a:r>
              <a:endParaRPr lang="nl-NL" sz="1300" kern="1200" dirty="0"/>
            </a:p>
          </p:txBody>
        </p:sp>
      </p:grpSp>
      <p:sp>
        <p:nvSpPr>
          <p:cNvPr id="34" name="Sous-titre 2"/>
          <p:cNvSpPr txBox="1">
            <a:spLocks/>
          </p:cNvSpPr>
          <p:nvPr/>
        </p:nvSpPr>
        <p:spPr>
          <a:xfrm>
            <a:off x="5943600" y="5739408"/>
            <a:ext cx="3200400" cy="1118592"/>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endParaRPr lang="en-US" sz="3500" i="1" dirty="0" smtClean="0">
              <a:solidFill>
                <a:schemeClr val="tx1"/>
              </a:solidFill>
              <a:latin typeface="Trebuchet MS" panose="020B0603020202020204" pitchFamily="34" charset="0"/>
            </a:endParaRPr>
          </a:p>
          <a:p>
            <a:pPr algn="r"/>
            <a:r>
              <a:rPr lang="fr-FR" sz="2000" b="1" dirty="0" smtClean="0">
                <a:solidFill>
                  <a:schemeClr val="tx1"/>
                </a:solidFill>
                <a:latin typeface="Trebuchet MS" panose="020B0603020202020204" pitchFamily="34" charset="0"/>
              </a:rPr>
              <a:t>&lt; </a:t>
            </a:r>
            <a:r>
              <a:rPr lang="fr-FR" sz="2000" b="1" dirty="0" err="1" smtClean="0">
                <a:solidFill>
                  <a:schemeClr val="tx1"/>
                </a:solidFill>
                <a:latin typeface="Trebuchet MS" panose="020B0603020202020204" pitchFamily="34" charset="0"/>
              </a:rPr>
              <a:t>Stadt</a:t>
            </a:r>
            <a:r>
              <a:rPr lang="fr-FR" sz="2000" b="1" dirty="0" smtClean="0">
                <a:solidFill>
                  <a:schemeClr val="tx1"/>
                </a:solidFill>
                <a:latin typeface="Trebuchet MS" panose="020B0603020202020204" pitchFamily="34" charset="0"/>
              </a:rPr>
              <a:t> Logo </a:t>
            </a:r>
            <a:r>
              <a:rPr lang="fr-FR" sz="2000" b="1" dirty="0" err="1" smtClean="0">
                <a:solidFill>
                  <a:schemeClr val="tx1"/>
                </a:solidFill>
                <a:latin typeface="Trebuchet MS" panose="020B0603020202020204" pitchFamily="34" charset="0"/>
              </a:rPr>
              <a:t>hinzufügen</a:t>
            </a:r>
            <a:r>
              <a:rPr lang="fr-FR" sz="2000" b="1" dirty="0" smtClean="0">
                <a:solidFill>
                  <a:schemeClr val="tx1"/>
                </a:solidFill>
                <a:latin typeface="Trebuchet MS" panose="020B0603020202020204" pitchFamily="34" charset="0"/>
              </a:rPr>
              <a:t> &gt;</a:t>
            </a:r>
            <a:br>
              <a:rPr lang="fr-FR" sz="2000" b="1" dirty="0" smtClean="0">
                <a:solidFill>
                  <a:schemeClr val="tx1"/>
                </a:solidFill>
                <a:latin typeface="Trebuchet MS" panose="020B0603020202020204" pitchFamily="34" charset="0"/>
              </a:rPr>
            </a:br>
            <a:endParaRPr lang="fr-FR" sz="2000" b="1" dirty="0">
              <a:solidFill>
                <a:schemeClr val="tx1"/>
              </a:solidFill>
              <a:latin typeface="Trebuchet MS" panose="020B0603020202020204" pitchFamily="34" charset="0"/>
            </a:endParaRPr>
          </a:p>
        </p:txBody>
      </p:sp>
    </p:spTree>
    <p:extLst>
      <p:ext uri="{BB962C8B-B14F-4D97-AF65-F5344CB8AC3E}">
        <p14:creationId xmlns:p14="http://schemas.microsoft.com/office/powerpoint/2010/main" val="2627721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CE">
      <a:dk1>
        <a:srgbClr val="333399"/>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TotalTime>
  <Words>670</Words>
  <Application>Microsoft Office PowerPoint</Application>
  <PresentationFormat>Affichage à l'écran (4:3)</PresentationFormat>
  <Paragraphs>128</Paragraphs>
  <Slides>17</Slides>
  <Notes>0</Notes>
  <HiddenSlides>0</HiddenSlides>
  <MMClips>0</MMClips>
  <ScaleCrop>false</ScaleCrop>
  <HeadingPairs>
    <vt:vector size="4" baseType="variant">
      <vt:variant>
        <vt:lpstr>Thème</vt:lpstr>
      </vt:variant>
      <vt:variant>
        <vt:i4>2</vt:i4>
      </vt:variant>
      <vt:variant>
        <vt:lpstr>Titres des diapositives</vt:lpstr>
      </vt:variant>
      <vt:variant>
        <vt:i4>17</vt:i4>
      </vt:variant>
    </vt:vector>
  </HeadingPairs>
  <TitlesOfParts>
    <vt:vector size="19" baseType="lpstr">
      <vt:lpstr>Office Theme</vt:lpstr>
      <vt:lpstr>Custom Design</vt:lpstr>
      <vt:lpstr>         PPT Einführung in die  Step-by-Step Tools     </vt:lpstr>
      <vt:lpstr>Présentation PowerPoint</vt:lpstr>
      <vt:lpstr>Présentation PowerPoint</vt:lpstr>
      <vt:lpstr>1. Erste Schritte</vt:lpstr>
      <vt:lpstr>Lassen Sie sich von allgemeinen Beispielen inspirieren</vt:lpstr>
      <vt:lpstr>Lernen Sie Ihr Gebäude besser kennen</vt:lpstr>
      <vt:lpstr>Bestimmen Sie, wie viele Kapazitäten Sie für die Durchführung eines energetischen Sanierungsprojekts haben</vt:lpstr>
      <vt:lpstr>Überzeugen Sie die Eigentümer davon, aktiv zu werden</vt:lpstr>
      <vt:lpstr>2. Der Start </vt:lpstr>
      <vt:lpstr>Beauftragen Sie einen Experten mit der umfassenden Bewertung der Sachlage</vt:lpstr>
      <vt:lpstr>Richten Sie ein Projektteam ein</vt:lpstr>
      <vt:lpstr>Holen Sie Fachinformationen zu technischen, finanziellen und rechtlichen Fragen ein</vt:lpstr>
      <vt:lpstr>Sprechen Sie mit Ihren Nachbarn</vt:lpstr>
      <vt:lpstr>Stellen Sie sicher, dass das Projektteam über die richtigen Kapazitäten verfügt</vt:lpstr>
      <vt:lpstr>Das Mehrfamilienhaus stimmt über die Sanierung ab</vt:lpstr>
      <vt:lpstr>3. Jetzt geht's ans Eingemachte</vt:lpstr>
      <vt:lpstr>Entwickeln Sie einen Projektmanagementplan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van Zeijl-Rozema</dc:creator>
  <cp:lastModifiedBy>Charlotte Le Delliou</cp:lastModifiedBy>
  <cp:revision>84</cp:revision>
  <dcterms:created xsi:type="dcterms:W3CDTF">2018-06-28T14:33:00Z</dcterms:created>
  <dcterms:modified xsi:type="dcterms:W3CDTF">2019-03-29T13:15:47Z</dcterms:modified>
</cp:coreProperties>
</file>