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73" r:id="rId3"/>
    <p:sldId id="272" r:id="rId4"/>
    <p:sldId id="256" r:id="rId5"/>
    <p:sldId id="257" r:id="rId6"/>
    <p:sldId id="268" r:id="rId7"/>
    <p:sldId id="259" r:id="rId8"/>
    <p:sldId id="260" r:id="rId9"/>
    <p:sldId id="261" r:id="rId10"/>
    <p:sldId id="269" r:id="rId11"/>
    <p:sldId id="263" r:id="rId12"/>
    <p:sldId id="264" r:id="rId13"/>
    <p:sldId id="266" r:id="rId14"/>
    <p:sldId id="262" r:id="rId15"/>
    <p:sldId id="265" r:id="rId16"/>
    <p:sldId id="271" r:id="rId17"/>
    <p:sldId id="270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arlotte Le Delliou" initials="CLD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2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6.xml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" Target="../slides/slide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slide" Target="../slides/slide9.xml"/><Relationship Id="rId9" Type="http://schemas.openxmlformats.org/officeDocument/2006/relationships/image" Target="../media/image7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jpg"/><Relationship Id="rId5" Type="http://schemas.openxmlformats.org/officeDocument/2006/relationships/image" Target="../media/image4.jpg"/><Relationship Id="rId4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1937DE-63EF-4649-A7A2-F7EDAB2E4BE6}" type="doc">
      <dgm:prSet loTypeId="urn:microsoft.com/office/officeart/2008/layout/HexagonCluster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B495DD8B-482D-4ECB-95E9-D987D2FAF069}">
      <dgm:prSet phldrT="[Text]" custT="1"/>
      <dgm:spPr>
        <a:solidFill>
          <a:schemeClr val="tx2"/>
        </a:solidFill>
        <a:ln>
          <a:solidFill>
            <a:srgbClr val="00206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050" dirty="0" err="1" smtClean="0"/>
            <a:t>Bepaal</a:t>
          </a:r>
          <a:r>
            <a:rPr lang="fr-FR" sz="1050" dirty="0" smtClean="0"/>
            <a:t> </a:t>
          </a:r>
          <a:r>
            <a:rPr lang="fr-FR" sz="1050" dirty="0" err="1" smtClean="0"/>
            <a:t>uw</a:t>
          </a:r>
          <a:r>
            <a:rPr lang="fr-FR" sz="1050" dirty="0" smtClean="0"/>
            <a:t> </a:t>
          </a:r>
          <a:r>
            <a:rPr lang="fr-FR" sz="1050" dirty="0" err="1" smtClean="0"/>
            <a:t>vermogen</a:t>
          </a:r>
          <a:r>
            <a:rPr lang="fr-FR" sz="1050" dirty="0" smtClean="0"/>
            <a:t> (in </a:t>
          </a:r>
          <a:r>
            <a:rPr lang="fr-FR" sz="1050" dirty="0" err="1" smtClean="0"/>
            <a:t>hoeverre</a:t>
          </a:r>
          <a:r>
            <a:rPr lang="fr-FR" sz="1050" dirty="0" smtClean="0"/>
            <a:t> u in </a:t>
          </a:r>
          <a:r>
            <a:rPr lang="fr-FR" sz="1050" dirty="0" err="1" smtClean="0"/>
            <a:t>staat</a:t>
          </a:r>
          <a:r>
            <a:rPr lang="fr-FR" sz="1050" dirty="0" smtClean="0"/>
            <a:t> </a:t>
          </a:r>
          <a:r>
            <a:rPr lang="fr-FR" sz="1050" dirty="0" err="1" smtClean="0"/>
            <a:t>bent</a:t>
          </a:r>
          <a:r>
            <a:rPr lang="fr-FR" sz="1050" dirty="0" smtClean="0"/>
            <a:t>) om </a:t>
          </a:r>
          <a:r>
            <a:rPr lang="fr-FR" sz="1050" dirty="0" err="1" smtClean="0"/>
            <a:t>een</a:t>
          </a:r>
          <a:r>
            <a:rPr lang="fr-FR" sz="1050" dirty="0" smtClean="0"/>
            <a:t> </a:t>
          </a:r>
          <a:r>
            <a:rPr lang="fr-FR" sz="1050" dirty="0" err="1" smtClean="0"/>
            <a:t>verduurzamingsproject</a:t>
          </a:r>
          <a:r>
            <a:rPr lang="fr-FR" sz="1050" dirty="0" smtClean="0"/>
            <a:t> te </a:t>
          </a:r>
          <a:r>
            <a:rPr lang="fr-FR" sz="1050" dirty="0" err="1" smtClean="0"/>
            <a:t>managen</a:t>
          </a:r>
          <a:endParaRPr lang="nl-NL" sz="105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FD0B4AA7-2AAB-4E7C-8A5D-265D6EA4BAF1}" type="parTrans" cxnId="{398F47E4-840B-4F74-B1EE-36B650A52C5F}">
      <dgm:prSet/>
      <dgm:spPr/>
      <dgm:t>
        <a:bodyPr/>
        <a:lstStyle/>
        <a:p>
          <a:endParaRPr lang="nl-NL"/>
        </a:p>
      </dgm:t>
    </dgm:pt>
    <dgm:pt modelId="{1539C6ED-6E94-44EF-A171-E942B57632A0}" type="sibTrans" cxnId="{398F47E4-840B-4F74-B1EE-36B650A52C5F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nl-NL" sz="1200"/>
        </a:p>
      </dgm:t>
    </dgm:pt>
    <dgm:pt modelId="{8AA54C55-F957-4B77-8F9B-1F6EBB122801}">
      <dgm:prSet phldrT="[Text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Uw</a:t>
          </a:r>
          <a:r>
            <a:rPr lang="fr-FR" sz="1200" dirty="0" smtClean="0"/>
            <a:t> </a:t>
          </a:r>
          <a:r>
            <a:rPr lang="pt-BR" sz="1200" dirty="0" smtClean="0"/>
            <a:t>VvE</a:t>
          </a:r>
          <a:r>
            <a:rPr lang="fr-FR" sz="1200" dirty="0" smtClean="0"/>
            <a:t> </a:t>
          </a:r>
          <a:r>
            <a:rPr lang="fr-FR" sz="1200" dirty="0" err="1" smtClean="0"/>
            <a:t>overtuigen</a:t>
          </a:r>
          <a:r>
            <a:rPr lang="fr-FR" sz="1200" dirty="0" smtClean="0"/>
            <a:t>/</a:t>
          </a:r>
          <a:r>
            <a:rPr lang="fr-FR" sz="1200" dirty="0" err="1" smtClean="0"/>
            <a:t>aanzetten</a:t>
          </a:r>
          <a:r>
            <a:rPr lang="fr-FR" sz="1200" dirty="0" smtClean="0"/>
            <a:t>  </a:t>
          </a:r>
          <a:r>
            <a:rPr lang="fr-FR" sz="1200" dirty="0" err="1" smtClean="0"/>
            <a:t>tot</a:t>
          </a:r>
          <a:r>
            <a:rPr lang="fr-FR" sz="1200" dirty="0" smtClean="0"/>
            <a:t> </a:t>
          </a:r>
          <a:r>
            <a:rPr lang="fr-FR" sz="1200" dirty="0" err="1" smtClean="0"/>
            <a:t>actie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C5FA62D9-6EF5-45F4-B76A-ABF39982118F}" type="parTrans" cxnId="{57A6D744-771F-416C-AC0C-1573417F6F17}">
      <dgm:prSet/>
      <dgm:spPr/>
      <dgm:t>
        <a:bodyPr/>
        <a:lstStyle/>
        <a:p>
          <a:endParaRPr lang="nl-NL"/>
        </a:p>
      </dgm:t>
    </dgm:pt>
    <dgm:pt modelId="{C9072E1E-E2A2-4108-A83E-620510EA5DF3}" type="sibTrans" cxnId="{57A6D744-771F-416C-AC0C-1573417F6F1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nl-NL" sz="1200"/>
        </a:p>
      </dgm:t>
    </dgm:pt>
    <dgm:pt modelId="{CF456C6E-D948-4156-948B-8A061844C7CC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Zorg</a:t>
          </a:r>
          <a:r>
            <a:rPr lang="fr-FR" sz="1200" dirty="0" smtClean="0"/>
            <a:t> </a:t>
          </a:r>
          <a:r>
            <a:rPr lang="fr-FR" sz="1200" dirty="0" err="1" smtClean="0"/>
            <a:t>ervoor</a:t>
          </a:r>
          <a:r>
            <a:rPr lang="fr-FR" sz="1200" dirty="0" smtClean="0"/>
            <a:t> </a:t>
          </a:r>
          <a:r>
            <a:rPr lang="fr-FR" sz="1200" dirty="0" err="1" smtClean="0"/>
            <a:t>dat</a:t>
          </a:r>
          <a:r>
            <a:rPr lang="fr-FR" sz="1200" dirty="0" smtClean="0"/>
            <a:t> het </a:t>
          </a:r>
          <a:r>
            <a:rPr lang="fr-FR" sz="1200" dirty="0" err="1" smtClean="0"/>
            <a:t>projectteam</a:t>
          </a:r>
          <a:r>
            <a:rPr lang="fr-FR" sz="1200" dirty="0" smtClean="0"/>
            <a:t> de </a:t>
          </a:r>
          <a:r>
            <a:rPr lang="fr-FR" sz="1200" dirty="0" err="1" smtClean="0"/>
            <a:t>juiste</a:t>
          </a:r>
          <a:r>
            <a:rPr lang="fr-FR" sz="1200" dirty="0" smtClean="0"/>
            <a:t> </a:t>
          </a:r>
          <a:r>
            <a:rPr lang="fr-FR" sz="1200" dirty="0" err="1" smtClean="0"/>
            <a:t>capaciteit</a:t>
          </a:r>
          <a:r>
            <a:rPr lang="fr-FR" sz="1200" dirty="0" smtClean="0"/>
            <a:t> </a:t>
          </a:r>
          <a:r>
            <a:rPr lang="fr-FR" sz="1200" dirty="0" err="1" smtClean="0"/>
            <a:t>heeft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A883F3F7-6BEF-4CF5-B351-2EE8D39FF676}" type="parTrans" cxnId="{2C9BF959-76F5-415F-9362-327D4F9713FD}">
      <dgm:prSet/>
      <dgm:spPr/>
      <dgm:t>
        <a:bodyPr/>
        <a:lstStyle/>
        <a:p>
          <a:endParaRPr lang="nl-NL"/>
        </a:p>
      </dgm:t>
    </dgm:pt>
    <dgm:pt modelId="{772A47EA-F618-40D2-AFBD-66BE0ED310AA}" type="sibTrans" cxnId="{2C9BF959-76F5-415F-9362-327D4F9713FD}">
      <dgm:prSet/>
      <dgm:spPr/>
      <dgm:t>
        <a:bodyPr/>
        <a:lstStyle/>
        <a:p>
          <a:endParaRPr lang="nl-NL" sz="1200"/>
        </a:p>
      </dgm:t>
    </dgm:pt>
    <dgm:pt modelId="{97B07E55-C4B2-43F4-8949-32E037906142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050" dirty="0" smtClean="0"/>
            <a:t>Win </a:t>
          </a:r>
          <a:r>
            <a:rPr lang="fr-FR" sz="1050" dirty="0" err="1" smtClean="0"/>
            <a:t>specialistische</a:t>
          </a:r>
          <a:r>
            <a:rPr lang="fr-FR" sz="1050" dirty="0" smtClean="0"/>
            <a:t> </a:t>
          </a:r>
          <a:r>
            <a:rPr lang="fr-FR" sz="1050" dirty="0" err="1" smtClean="0"/>
            <a:t>informatie</a:t>
          </a:r>
          <a:r>
            <a:rPr lang="fr-FR" sz="1050" dirty="0" smtClean="0"/>
            <a:t> in over </a:t>
          </a:r>
          <a:r>
            <a:rPr lang="fr-FR" sz="1050" dirty="0" err="1" smtClean="0"/>
            <a:t>technische</a:t>
          </a:r>
          <a:r>
            <a:rPr lang="fr-FR" sz="1050" dirty="0" smtClean="0"/>
            <a:t>, </a:t>
          </a:r>
          <a:r>
            <a:rPr lang="fr-FR" sz="1050" dirty="0" err="1" smtClean="0"/>
            <a:t>financiële</a:t>
          </a:r>
          <a:r>
            <a:rPr lang="fr-FR" sz="1050" dirty="0" smtClean="0"/>
            <a:t> en </a:t>
          </a:r>
          <a:r>
            <a:rPr lang="fr-FR" sz="1050" dirty="0" err="1" smtClean="0"/>
            <a:t>juridische</a:t>
          </a:r>
          <a:r>
            <a:rPr lang="fr-FR" sz="1050" dirty="0" smtClean="0"/>
            <a:t> </a:t>
          </a:r>
          <a:r>
            <a:rPr lang="fr-FR" sz="1050" dirty="0" err="1" smtClean="0"/>
            <a:t>kwesties</a:t>
          </a:r>
          <a:endParaRPr lang="nl-NL" sz="105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BC3D157F-44EE-4B81-93C0-C492ABA65D90}" type="parTrans" cxnId="{D301726B-8835-4BB4-944A-4F309C2C7D2E}">
      <dgm:prSet/>
      <dgm:spPr/>
      <dgm:t>
        <a:bodyPr/>
        <a:lstStyle/>
        <a:p>
          <a:endParaRPr lang="nl-NL"/>
        </a:p>
      </dgm:t>
    </dgm:pt>
    <dgm:pt modelId="{953E5C15-660B-4CED-87DC-87CC50FC29EE}" type="sibTrans" cxnId="{D301726B-8835-4BB4-944A-4F309C2C7D2E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nl-NL" sz="1200"/>
        </a:p>
      </dgm:t>
    </dgm:pt>
    <dgm:pt modelId="{E12553C2-3DEB-4E45-8A40-96920FA24745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Neem</a:t>
          </a:r>
          <a:r>
            <a:rPr lang="fr-FR" sz="1200" dirty="0" smtClean="0"/>
            <a:t> contact op met </a:t>
          </a:r>
          <a:r>
            <a:rPr lang="fr-FR" sz="1200" dirty="0" err="1" smtClean="0"/>
            <a:t>een</a:t>
          </a:r>
          <a:r>
            <a:rPr lang="fr-FR" sz="1200" dirty="0" smtClean="0"/>
            <a:t> expert </a:t>
          </a:r>
          <a:r>
            <a:rPr lang="fr-FR" sz="1200" dirty="0" err="1" smtClean="0"/>
            <a:t>voor</a:t>
          </a:r>
          <a:r>
            <a:rPr lang="fr-FR" sz="1200" dirty="0" smtClean="0"/>
            <a:t> </a:t>
          </a:r>
          <a:r>
            <a:rPr lang="fr-FR" sz="1200" dirty="0" err="1" smtClean="0"/>
            <a:t>een</a:t>
          </a:r>
          <a:r>
            <a:rPr lang="fr-FR" sz="1200" dirty="0" smtClean="0"/>
            <a:t> </a:t>
          </a:r>
          <a:r>
            <a:rPr lang="fr-FR" sz="1200" dirty="0" err="1" smtClean="0"/>
            <a:t>volledige</a:t>
          </a:r>
          <a:r>
            <a:rPr lang="fr-FR" sz="1200" dirty="0" smtClean="0"/>
            <a:t> </a:t>
          </a:r>
          <a:r>
            <a:rPr lang="fr-FR" sz="1200" dirty="0" err="1" smtClean="0"/>
            <a:t>beoordeling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7ED5BCE5-D8C8-4374-B8CC-56236DD2F205}" type="sibTrans" cxnId="{4242C2B5-834D-4945-8D91-55A383D50B8E}">
      <dgm:prSet/>
      <dgm:spPr/>
      <dgm:t>
        <a:bodyPr/>
        <a:lstStyle/>
        <a:p>
          <a:endParaRPr lang="nl-NL" sz="1200"/>
        </a:p>
      </dgm:t>
    </dgm:pt>
    <dgm:pt modelId="{B63B18A7-B373-4101-B37F-60F14E7CDC88}" type="parTrans" cxnId="{4242C2B5-834D-4945-8D91-55A383D50B8E}">
      <dgm:prSet/>
      <dgm:spPr/>
      <dgm:t>
        <a:bodyPr/>
        <a:lstStyle/>
        <a:p>
          <a:endParaRPr lang="nl-NL"/>
        </a:p>
      </dgm:t>
    </dgm:pt>
    <dgm:pt modelId="{06F8AF8C-0956-435E-98EF-C7F792209580}">
      <dgm:prSet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Laat</a:t>
          </a:r>
          <a:r>
            <a:rPr lang="fr-FR" sz="1200" dirty="0" smtClean="0"/>
            <a:t> u </a:t>
          </a:r>
          <a:r>
            <a:rPr lang="fr-FR" sz="1200" dirty="0" err="1" smtClean="0"/>
            <a:t>inspireren</a:t>
          </a:r>
          <a:r>
            <a:rPr lang="fr-FR" sz="1200" dirty="0" smtClean="0"/>
            <a:t> </a:t>
          </a:r>
          <a:r>
            <a:rPr lang="fr-FR" sz="1200" dirty="0" err="1" smtClean="0"/>
            <a:t>door</a:t>
          </a:r>
          <a:r>
            <a:rPr lang="fr-FR" sz="1200" dirty="0" smtClean="0"/>
            <a:t> </a:t>
          </a:r>
          <a:r>
            <a:rPr lang="fr-FR" sz="1200" dirty="0" err="1" smtClean="0"/>
            <a:t>voorbeelden</a:t>
          </a:r>
          <a:endParaRPr lang="en-US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E9ED77AD-2239-4DC1-B59B-CAAEE551024B}" type="parTrans" cxnId="{B55E59DB-50E3-4703-BAE6-7265CBF6404E}">
      <dgm:prSet/>
      <dgm:spPr/>
      <dgm:t>
        <a:bodyPr/>
        <a:lstStyle/>
        <a:p>
          <a:endParaRPr lang="en-US"/>
        </a:p>
      </dgm:t>
    </dgm:pt>
    <dgm:pt modelId="{7EEA02A1-40D5-4672-BCEE-72DBDCE9934A}" type="sibTrans" cxnId="{B55E59DB-50E3-4703-BAE6-7265CBF6404E}">
      <dgm:prSet/>
      <dgm:spPr/>
      <dgm:t>
        <a:bodyPr/>
        <a:lstStyle/>
        <a:p>
          <a:endParaRPr lang="en-US" sz="1200"/>
        </a:p>
      </dgm:t>
    </dgm:pt>
    <dgm:pt modelId="{CDCF5363-E755-414B-A0F8-76D5815EE77D}">
      <dgm:prSet phldrT="[Text]" custT="1"/>
      <dgm:spPr>
        <a:solidFill>
          <a:schemeClr val="tx2"/>
        </a:solidFill>
        <a:ln>
          <a:solidFill>
            <a:schemeClr val="tx2">
              <a:lumMod val="7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Leer</a:t>
          </a:r>
          <a:r>
            <a:rPr lang="fr-FR" sz="1200" dirty="0" smtClean="0"/>
            <a:t> </a:t>
          </a:r>
          <a:r>
            <a:rPr lang="fr-FR" sz="1200" dirty="0" err="1" smtClean="0"/>
            <a:t>uw</a:t>
          </a:r>
          <a:r>
            <a:rPr lang="fr-FR" sz="1200" dirty="0" smtClean="0"/>
            <a:t> </a:t>
          </a:r>
          <a:r>
            <a:rPr lang="fr-FR" sz="1200" dirty="0" err="1" smtClean="0"/>
            <a:t>gebouw</a:t>
          </a:r>
          <a:r>
            <a:rPr lang="fr-FR" sz="1200" dirty="0" smtClean="0"/>
            <a:t> </a:t>
          </a:r>
          <a:r>
            <a:rPr lang="fr-FR" sz="1200" dirty="0" err="1" smtClean="0"/>
            <a:t>beter</a:t>
          </a:r>
          <a:r>
            <a:rPr lang="fr-FR" sz="1200" dirty="0" smtClean="0"/>
            <a:t> </a:t>
          </a:r>
          <a:r>
            <a:rPr lang="fr-FR" sz="1200" dirty="0" err="1" smtClean="0"/>
            <a:t>kennen</a:t>
          </a:r>
          <a:endParaRPr lang="nl-NL" sz="1200" dirty="0">
            <a:solidFill>
              <a:schemeClr val="bg1"/>
            </a:solidFill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CAEDBEF-D9EA-49B6-AD2A-1D186443A15B}" type="sibTrans" cxnId="{49415406-889C-40A2-A2FA-E6F208E0E312}">
      <dgm:prSet/>
      <dgm:spPr/>
      <dgm:t>
        <a:bodyPr/>
        <a:lstStyle/>
        <a:p>
          <a:endParaRPr lang="nl-NL" sz="1200"/>
        </a:p>
      </dgm:t>
    </dgm:pt>
    <dgm:pt modelId="{6DBCBAD5-420B-438E-8F0C-699C11033C7D}" type="parTrans" cxnId="{49415406-889C-40A2-A2FA-E6F208E0E312}">
      <dgm:prSet/>
      <dgm:spPr/>
      <dgm:t>
        <a:bodyPr/>
        <a:lstStyle/>
        <a:p>
          <a:endParaRPr lang="nl-NL"/>
        </a:p>
      </dgm:t>
    </dgm:pt>
    <dgm:pt modelId="{E1817E90-DC9E-48D2-80A4-5EA4F1EC8CD8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smtClean="0"/>
            <a:t>Het </a:t>
          </a:r>
          <a:r>
            <a:rPr lang="fr-FR" sz="1200" dirty="0" err="1" smtClean="0"/>
            <a:t>opzetten</a:t>
          </a:r>
          <a:r>
            <a:rPr lang="fr-FR" sz="1200" dirty="0" smtClean="0"/>
            <a:t> van </a:t>
          </a:r>
          <a:r>
            <a:rPr lang="fr-FR" sz="1200" dirty="0" err="1" smtClean="0"/>
            <a:t>een</a:t>
          </a:r>
          <a:r>
            <a:rPr lang="fr-FR" sz="1200" dirty="0" smtClean="0"/>
            <a:t> </a:t>
          </a:r>
          <a:r>
            <a:rPr lang="fr-FR" sz="1200" dirty="0" err="1" smtClean="0"/>
            <a:t>projectteam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638A69CF-DCBE-40EB-96BA-8A39F4B0BA64}" type="parTrans" cxnId="{458F6737-9546-41DE-8F8B-4CC7465371E0}">
      <dgm:prSet/>
      <dgm:spPr/>
      <dgm:t>
        <a:bodyPr/>
        <a:lstStyle/>
        <a:p>
          <a:endParaRPr lang="en-US"/>
        </a:p>
      </dgm:t>
    </dgm:pt>
    <dgm:pt modelId="{E54CD462-1BE2-4698-A2F3-DC015CD21690}" type="sibTrans" cxnId="{458F6737-9546-41DE-8F8B-4CC7465371E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</dgm:spPr>
      <dgm:t>
        <a:bodyPr/>
        <a:lstStyle/>
        <a:p>
          <a:endParaRPr lang="en-US" sz="1200"/>
        </a:p>
      </dgm:t>
    </dgm:pt>
    <dgm:pt modelId="{73EF5140-557F-4652-90A8-A7F33C11B23A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Communiceer</a:t>
          </a:r>
          <a:r>
            <a:rPr lang="fr-FR" sz="1200" dirty="0" smtClean="0"/>
            <a:t> met </a:t>
          </a:r>
          <a:r>
            <a:rPr lang="fr-FR" sz="1200" dirty="0" err="1" smtClean="0"/>
            <a:t>uw</a:t>
          </a:r>
          <a:r>
            <a:rPr lang="fr-FR" sz="1200" dirty="0" smtClean="0"/>
            <a:t> </a:t>
          </a:r>
          <a:r>
            <a:rPr lang="fr-FR" sz="1200" dirty="0" err="1" smtClean="0"/>
            <a:t>buren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96082A45-11FE-4E74-93AB-E7D6CB640BEA}" type="parTrans" cxnId="{8D4E7986-377B-4338-B837-27C7A0257F90}">
      <dgm:prSet/>
      <dgm:spPr/>
      <dgm:t>
        <a:bodyPr/>
        <a:lstStyle/>
        <a:p>
          <a:endParaRPr lang="en-US"/>
        </a:p>
      </dgm:t>
    </dgm:pt>
    <dgm:pt modelId="{F0F3CBF1-1485-46A0-A2D4-126B52C9023E}" type="sibTrans" cxnId="{8D4E7986-377B-4338-B837-27C7A0257F90}">
      <dgm:prSet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 sz="1200"/>
        </a:p>
      </dgm:t>
    </dgm:pt>
    <dgm:pt modelId="{814B5C51-4463-45D2-B2E5-F4E0A4EC44D1}">
      <dgm:prSet phldrT="[Text]" custT="1"/>
      <dgm:spPr>
        <a:solidFill>
          <a:schemeClr val="accent2">
            <a:lumMod val="75000"/>
          </a:schemeClr>
        </a:solidFill>
        <a:ln>
          <a:solidFill>
            <a:schemeClr val="accent2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fr-FR" sz="1200" dirty="0" err="1" smtClean="0"/>
            <a:t>Ontwikkel</a:t>
          </a:r>
          <a:r>
            <a:rPr lang="fr-FR" sz="1200" dirty="0" smtClean="0"/>
            <a:t> </a:t>
          </a:r>
          <a:r>
            <a:rPr lang="fr-FR" sz="1200" dirty="0" err="1" smtClean="0"/>
            <a:t>een</a:t>
          </a:r>
          <a:r>
            <a:rPr lang="fr-FR" sz="1200" dirty="0" smtClean="0"/>
            <a:t> </a:t>
          </a:r>
          <a:r>
            <a:rPr lang="fr-FR" sz="1200" dirty="0" err="1" smtClean="0"/>
            <a:t>Projectmanagementplan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8" action="ppaction://hlinksldjump"/>
          </dgm14:cNvPr>
        </a:ext>
      </dgm:extLst>
    </dgm:pt>
    <dgm:pt modelId="{D8271EEC-3DEF-45A6-B48F-5964EBB9403F}" type="parTrans" cxnId="{12B10498-F0EE-4A23-8EE6-D59869541870}">
      <dgm:prSet/>
      <dgm:spPr/>
      <dgm:t>
        <a:bodyPr/>
        <a:lstStyle/>
        <a:p>
          <a:endParaRPr lang="en-US"/>
        </a:p>
      </dgm:t>
    </dgm:pt>
    <dgm:pt modelId="{48332EA0-07E3-4B20-928D-FC3B4CD70A69}" type="sibTrans" cxnId="{12B10498-F0EE-4A23-8EE6-D59869541870}">
      <dgm:prSet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en-US" sz="1200"/>
        </a:p>
      </dgm:t>
    </dgm:pt>
    <dgm:pt modelId="{9870896E-2DB1-497B-90C2-EF8A2021771C}">
      <dgm:prSet phldrT="[Text]" custT="1"/>
      <dgm:spPr>
        <a:solidFill>
          <a:srgbClr val="00B0F0"/>
        </a:solidFill>
        <a:ln>
          <a:solidFill>
            <a:srgbClr val="00B0F0"/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pt-BR" sz="1200" dirty="0" smtClean="0"/>
            <a:t>VvE</a:t>
          </a:r>
          <a:r>
            <a:rPr lang="fr-FR" sz="1200" dirty="0" smtClean="0"/>
            <a:t> </a:t>
          </a:r>
          <a:r>
            <a:rPr lang="fr-FR" sz="1200" dirty="0" err="1" smtClean="0"/>
            <a:t>stemt</a:t>
          </a:r>
          <a:r>
            <a:rPr lang="fr-FR" sz="1200" dirty="0" smtClean="0"/>
            <a:t> </a:t>
          </a:r>
          <a:r>
            <a:rPr lang="fr-FR" sz="1200" dirty="0" err="1" smtClean="0"/>
            <a:t>voor</a:t>
          </a:r>
          <a:r>
            <a:rPr lang="fr-FR" sz="1200" dirty="0" smtClean="0"/>
            <a:t> </a:t>
          </a:r>
          <a:r>
            <a:rPr lang="fr-FR" sz="1200" dirty="0" err="1" smtClean="0"/>
            <a:t>renovatie</a:t>
          </a:r>
          <a:endParaRPr lang="nl-NL" sz="1200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4" action="ppaction://hlinksldjump"/>
          </dgm14:cNvPr>
        </a:ext>
      </dgm:extLst>
    </dgm:pt>
    <dgm:pt modelId="{48955F8B-18E9-4ED4-97BE-5744BD807A3E}" type="parTrans" cxnId="{84E4B1A6-57D4-44EA-97A5-AA29F3E9F6AA}">
      <dgm:prSet/>
      <dgm:spPr/>
      <dgm:t>
        <a:bodyPr/>
        <a:lstStyle/>
        <a:p>
          <a:endParaRPr lang="en-US"/>
        </a:p>
      </dgm:t>
    </dgm:pt>
    <dgm:pt modelId="{70C5F6A6-964C-4E3C-8B45-D26DC95D36C9}" type="sibTrans" cxnId="{84E4B1A6-57D4-44EA-97A5-AA29F3E9F6AA}">
      <dgm:prSet/>
      <dgm:spPr/>
      <dgm:t>
        <a:bodyPr/>
        <a:lstStyle/>
        <a:p>
          <a:endParaRPr lang="en-US"/>
        </a:p>
      </dgm:t>
    </dgm:pt>
    <dgm:pt modelId="{EA74A83F-01B4-431F-B541-937E0DEE07DF}" type="pres">
      <dgm:prSet presAssocID="{431937DE-63EF-4649-A7A2-F7EDAB2E4BE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24FD1C2-4410-48E8-AA25-65BDF1FC00CA}" type="pres">
      <dgm:prSet presAssocID="{06F8AF8C-0956-435E-98EF-C7F792209580}" presName="text1" presStyleCnt="0"/>
      <dgm:spPr/>
    </dgm:pt>
    <dgm:pt modelId="{540A9EC9-83AD-45FB-B6BD-B85B9B3123E7}" type="pres">
      <dgm:prSet presAssocID="{06F8AF8C-0956-435E-98EF-C7F792209580}" presName="textRepeatNode" presStyleLbl="alignNode1" presStyleIdx="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D4F504-C5AD-43FF-ADCD-1F1F0DB0CFEC}" type="pres">
      <dgm:prSet presAssocID="{06F8AF8C-0956-435E-98EF-C7F792209580}" presName="textaccent1" presStyleCnt="0"/>
      <dgm:spPr/>
    </dgm:pt>
    <dgm:pt modelId="{9F00E809-C70D-4F7E-84A2-36FD84138886}" type="pres">
      <dgm:prSet presAssocID="{06F8AF8C-0956-435E-98EF-C7F792209580}" presName="accentRepeatNode" presStyleLbl="solidAlignAcc1" presStyleIdx="0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B4FE4A1-A56E-47F0-A78B-8826580200F8}" type="pres">
      <dgm:prSet presAssocID="{7EEA02A1-40D5-4672-BCEE-72DBDCE9934A}" presName="image1" presStyleCnt="0"/>
      <dgm:spPr/>
    </dgm:pt>
    <dgm:pt modelId="{64BF3F01-A3D4-4045-AEC2-D81B2DE5477E}" type="pres">
      <dgm:prSet presAssocID="{7EEA02A1-40D5-4672-BCEE-72DBDCE9934A}" presName="imageRepeatNode" presStyleLbl="alignAcc1" presStyleIdx="0" presStyleCnt="11"/>
      <dgm:spPr/>
      <dgm:t>
        <a:bodyPr/>
        <a:lstStyle/>
        <a:p>
          <a:endParaRPr lang="en-US"/>
        </a:p>
      </dgm:t>
    </dgm:pt>
    <dgm:pt modelId="{0A1427FB-7F05-44D2-A324-CBCE19F7AE5B}" type="pres">
      <dgm:prSet presAssocID="{7EEA02A1-40D5-4672-BCEE-72DBDCE9934A}" presName="imageaccent1" presStyleCnt="0"/>
      <dgm:spPr/>
    </dgm:pt>
    <dgm:pt modelId="{C9F3B6C9-55F4-4F05-A89D-ADF1C793BA87}" type="pres">
      <dgm:prSet presAssocID="{7EEA02A1-40D5-4672-BCEE-72DBDCE9934A}" presName="accentRepeatNode" presStyleLbl="solidAlignAcc1" presStyleIdx="1" presStyleCnt="22"/>
      <dgm:spPr/>
      <dgm:t>
        <a:bodyPr/>
        <a:lstStyle/>
        <a:p>
          <a:endParaRPr lang="en-US"/>
        </a:p>
      </dgm:t>
    </dgm:pt>
    <dgm:pt modelId="{55E83C16-6010-4B96-8BD3-6370E00C63F2}" type="pres">
      <dgm:prSet presAssocID="{CDCF5363-E755-414B-A0F8-76D5815EE77D}" presName="text2" presStyleCnt="0"/>
      <dgm:spPr/>
      <dgm:t>
        <a:bodyPr/>
        <a:lstStyle/>
        <a:p>
          <a:endParaRPr lang="en-US"/>
        </a:p>
      </dgm:t>
    </dgm:pt>
    <dgm:pt modelId="{EE4E76A5-5DFF-4256-9068-3EF6EDE6C900}" type="pres">
      <dgm:prSet presAssocID="{CDCF5363-E755-414B-A0F8-76D5815EE77D}" presName="textRepeatNode" presStyleLbl="alignNode1" presStyleIdx="1" presStyleCnt="11" custLinFactY="-8274" custLinFactNeighborX="84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1C5FB-54CA-4E98-8B52-27C7319CB6DD}" type="pres">
      <dgm:prSet presAssocID="{CDCF5363-E755-414B-A0F8-76D5815EE77D}" presName="textaccent2" presStyleCnt="0"/>
      <dgm:spPr/>
      <dgm:t>
        <a:bodyPr/>
        <a:lstStyle/>
        <a:p>
          <a:endParaRPr lang="en-US"/>
        </a:p>
      </dgm:t>
    </dgm:pt>
    <dgm:pt modelId="{E1DA1426-B2A1-40F1-A815-B6BC81E4DAED}" type="pres">
      <dgm:prSet presAssocID="{CDCF5363-E755-414B-A0F8-76D5815EE77D}" presName="accentRepeatNode" presStyleLbl="solidAlignAcc1" presStyleIdx="2" presStyleCnt="22" custLinFactX="-700000" custLinFactY="200000" custLinFactNeighborX="-759417" custLinFactNeighborY="287684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2C5E41-5112-4591-8A01-0C0A3C654D4C}" type="pres">
      <dgm:prSet presAssocID="{8CAEDBEF-D9EA-49B6-AD2A-1D186443A15B}" presName="image2" presStyleCnt="0"/>
      <dgm:spPr/>
      <dgm:t>
        <a:bodyPr/>
        <a:lstStyle/>
        <a:p>
          <a:endParaRPr lang="en-US"/>
        </a:p>
      </dgm:t>
    </dgm:pt>
    <dgm:pt modelId="{67C00399-CD49-4A2F-9EE4-B9EFF21F6F99}" type="pres">
      <dgm:prSet presAssocID="{8CAEDBEF-D9EA-49B6-AD2A-1D186443A15B}" presName="imageRepeatNode" presStyleLbl="alignAcc1" presStyleIdx="1" presStyleCnt="11"/>
      <dgm:spPr/>
      <dgm:t>
        <a:bodyPr/>
        <a:lstStyle/>
        <a:p>
          <a:endParaRPr lang="en-US"/>
        </a:p>
      </dgm:t>
    </dgm:pt>
    <dgm:pt modelId="{21CB58AD-73F3-4C9A-BBE4-82947253E2E9}" type="pres">
      <dgm:prSet presAssocID="{8CAEDBEF-D9EA-49B6-AD2A-1D186443A15B}" presName="imageaccent2" presStyleCnt="0"/>
      <dgm:spPr/>
      <dgm:t>
        <a:bodyPr/>
        <a:lstStyle/>
        <a:p>
          <a:endParaRPr lang="en-US"/>
        </a:p>
      </dgm:t>
    </dgm:pt>
    <dgm:pt modelId="{33EC2329-B395-4AD7-AFA3-E20C4B1B899B}" type="pres">
      <dgm:prSet presAssocID="{8CAEDBEF-D9EA-49B6-AD2A-1D186443A15B}" presName="accentRepeatNode" presStyleLbl="solidAlignAcc1" presStyleIdx="3" presStyleCnt="22"/>
      <dgm:spPr/>
      <dgm:t>
        <a:bodyPr/>
        <a:lstStyle/>
        <a:p>
          <a:endParaRPr lang="en-US"/>
        </a:p>
      </dgm:t>
    </dgm:pt>
    <dgm:pt modelId="{B0B6591F-252F-46ED-AF20-B62CB89C4302}" type="pres">
      <dgm:prSet presAssocID="{B495DD8B-482D-4ECB-95E9-D987D2FAF069}" presName="text3" presStyleCnt="0"/>
      <dgm:spPr/>
      <dgm:t>
        <a:bodyPr/>
        <a:lstStyle/>
        <a:p>
          <a:endParaRPr lang="en-US"/>
        </a:p>
      </dgm:t>
    </dgm:pt>
    <dgm:pt modelId="{6C23B88D-521E-4490-93B4-79FB44F47C5B}" type="pres">
      <dgm:prSet presAssocID="{B495DD8B-482D-4ECB-95E9-D987D2FAF069}" presName="textRepeatNode" presStyleLbl="alignNode1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0BB493-1F13-4527-AF98-890A83976FDF}" type="pres">
      <dgm:prSet presAssocID="{B495DD8B-482D-4ECB-95E9-D987D2FAF069}" presName="textaccent3" presStyleCnt="0"/>
      <dgm:spPr/>
      <dgm:t>
        <a:bodyPr/>
        <a:lstStyle/>
        <a:p>
          <a:endParaRPr lang="en-US"/>
        </a:p>
      </dgm:t>
    </dgm:pt>
    <dgm:pt modelId="{B58E27B4-D693-4D48-AF17-1E6DB4BCB60E}" type="pres">
      <dgm:prSet presAssocID="{B495DD8B-482D-4ECB-95E9-D987D2FAF069}" presName="accentRepeatNode" presStyleLbl="solidAlignAcc1" presStyleIdx="4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2E41CF1-BDDC-4985-8933-0EAD57D4DEE0}" type="pres">
      <dgm:prSet presAssocID="{1539C6ED-6E94-44EF-A171-E942B57632A0}" presName="image3" presStyleCnt="0"/>
      <dgm:spPr/>
      <dgm:t>
        <a:bodyPr/>
        <a:lstStyle/>
        <a:p>
          <a:endParaRPr lang="en-US"/>
        </a:p>
      </dgm:t>
    </dgm:pt>
    <dgm:pt modelId="{B4C36CFE-1E2B-4FEB-844F-DD469E50927A}" type="pres">
      <dgm:prSet presAssocID="{1539C6ED-6E94-44EF-A171-E942B57632A0}" presName="imageRepeatNode" presStyleLbl="alignAcc1" presStyleIdx="2" presStyleCnt="11" custLinFactX="-72089" custLinFactY="10364" custLinFactNeighborX="-100000" custLinFactNeighborY="100000"/>
      <dgm:spPr/>
      <dgm:t>
        <a:bodyPr/>
        <a:lstStyle/>
        <a:p>
          <a:endParaRPr lang="en-US"/>
        </a:p>
      </dgm:t>
    </dgm:pt>
    <dgm:pt modelId="{3DCFDD68-F5AB-4370-9AC4-1E7082B36136}" type="pres">
      <dgm:prSet presAssocID="{1539C6ED-6E94-44EF-A171-E942B57632A0}" presName="imageaccent3" presStyleCnt="0"/>
      <dgm:spPr/>
      <dgm:t>
        <a:bodyPr/>
        <a:lstStyle/>
        <a:p>
          <a:endParaRPr lang="en-US"/>
        </a:p>
      </dgm:t>
    </dgm:pt>
    <dgm:pt modelId="{7AE640F1-D78D-4D0B-9EE7-47F1A2073B79}" type="pres">
      <dgm:prSet presAssocID="{1539C6ED-6E94-44EF-A171-E942B57632A0}" presName="accentRepeatNode" presStyleLbl="solidAlignAcc1" presStyleIdx="5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894CA6E-42A3-42D3-87DC-94CF2492A044}" type="pres">
      <dgm:prSet presAssocID="{8AA54C55-F957-4B77-8F9B-1F6EBB122801}" presName="text4" presStyleCnt="0"/>
      <dgm:spPr/>
      <dgm:t>
        <a:bodyPr/>
        <a:lstStyle/>
        <a:p>
          <a:endParaRPr lang="en-US"/>
        </a:p>
      </dgm:t>
    </dgm:pt>
    <dgm:pt modelId="{840CD7B4-E648-4F12-BF5D-DD4BA22DE64F}" type="pres">
      <dgm:prSet presAssocID="{8AA54C55-F957-4B77-8F9B-1F6EBB122801}" presName="textRepeatNode" presStyleLbl="alignNode1" presStyleIdx="3" presStyleCnt="11" custLinFactNeighborX="-85174" custLinFactNeighborY="5496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A7B64-2726-42F7-A2C0-C899E5299FB7}" type="pres">
      <dgm:prSet presAssocID="{8AA54C55-F957-4B77-8F9B-1F6EBB122801}" presName="textaccent4" presStyleCnt="0"/>
      <dgm:spPr/>
      <dgm:t>
        <a:bodyPr/>
        <a:lstStyle/>
        <a:p>
          <a:endParaRPr lang="en-US"/>
        </a:p>
      </dgm:t>
    </dgm:pt>
    <dgm:pt modelId="{B3B70712-86C6-495E-A16C-D2B2665CAAA2}" type="pres">
      <dgm:prSet presAssocID="{8AA54C55-F957-4B77-8F9B-1F6EBB122801}" presName="accentRepeatNode" presStyleLbl="solidAlignAcc1" presStyleIdx="6" presStyleCnt="22"/>
      <dgm:spPr/>
      <dgm:t>
        <a:bodyPr/>
        <a:lstStyle/>
        <a:p>
          <a:endParaRPr lang="en-US"/>
        </a:p>
      </dgm:t>
    </dgm:pt>
    <dgm:pt modelId="{4952EE3D-EDE2-48D1-A389-0D794042B711}" type="pres">
      <dgm:prSet presAssocID="{C9072E1E-E2A2-4108-A83E-620510EA5DF3}" presName="image4" presStyleCnt="0"/>
      <dgm:spPr/>
      <dgm:t>
        <a:bodyPr/>
        <a:lstStyle/>
        <a:p>
          <a:endParaRPr lang="en-US"/>
        </a:p>
      </dgm:t>
    </dgm:pt>
    <dgm:pt modelId="{B280310E-0C50-4456-B9EC-A2B70A58576A}" type="pres">
      <dgm:prSet presAssocID="{C9072E1E-E2A2-4108-A83E-620510EA5DF3}" presName="imageRepeatNode" presStyleLbl="alignAcc1" presStyleIdx="3" presStyleCnt="11" custLinFactY="64059" custLinFactNeighborX="-86163" custLinFactNeighborY="100000"/>
      <dgm:spPr/>
      <dgm:t>
        <a:bodyPr/>
        <a:lstStyle/>
        <a:p>
          <a:endParaRPr lang="en-US"/>
        </a:p>
      </dgm:t>
    </dgm:pt>
    <dgm:pt modelId="{1AE8C8D4-B1A2-4B0D-8535-D7231C9277FC}" type="pres">
      <dgm:prSet presAssocID="{C9072E1E-E2A2-4108-A83E-620510EA5DF3}" presName="imageaccent4" presStyleCnt="0"/>
      <dgm:spPr/>
      <dgm:t>
        <a:bodyPr/>
        <a:lstStyle/>
        <a:p>
          <a:endParaRPr lang="en-US"/>
        </a:p>
      </dgm:t>
    </dgm:pt>
    <dgm:pt modelId="{E299E9CE-D357-4DB7-8AD8-C126E207E26F}" type="pres">
      <dgm:prSet presAssocID="{C9072E1E-E2A2-4108-A83E-620510EA5DF3}" presName="accentRepeatNode" presStyleLbl="solidAlignAcc1" presStyleIdx="7" presStyleCnt="22"/>
      <dgm:spPr/>
      <dgm:t>
        <a:bodyPr/>
        <a:lstStyle/>
        <a:p>
          <a:endParaRPr lang="en-US"/>
        </a:p>
      </dgm:t>
    </dgm:pt>
    <dgm:pt modelId="{1F231010-5584-4AAF-BE1A-91DEBF052438}" type="pres">
      <dgm:prSet presAssocID="{73EF5140-557F-4652-90A8-A7F33C11B23A}" presName="text5" presStyleCnt="0"/>
      <dgm:spPr/>
    </dgm:pt>
    <dgm:pt modelId="{D9B613EE-0C5A-41AE-A019-14228B5BB0D3}" type="pres">
      <dgm:prSet presAssocID="{73EF5140-557F-4652-90A8-A7F33C11B23A}" presName="textRepeatNode" presStyleLbl="alignNode1" presStyleIdx="4" presStyleCnt="11" custLinFactY="65024" custLinFactNeighborX="-8525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11BE95-AC96-4479-A584-25BCD9B2AE18}" type="pres">
      <dgm:prSet presAssocID="{73EF5140-557F-4652-90A8-A7F33C11B23A}" presName="textaccent5" presStyleCnt="0"/>
      <dgm:spPr/>
    </dgm:pt>
    <dgm:pt modelId="{608FE917-841E-4A8D-991D-B71C1A9F8E43}" type="pres">
      <dgm:prSet presAssocID="{73EF5140-557F-4652-90A8-A7F33C11B23A}" presName="accentRepeatNode" presStyleLbl="solidAlignAcc1" presStyleIdx="8" presStyleCnt="22"/>
      <dgm:spPr/>
    </dgm:pt>
    <dgm:pt modelId="{C115D9E8-4689-4006-AED7-56AA6B4AC49F}" type="pres">
      <dgm:prSet presAssocID="{F0F3CBF1-1485-46A0-A2D4-126B52C9023E}" presName="image5" presStyleCnt="0"/>
      <dgm:spPr/>
    </dgm:pt>
    <dgm:pt modelId="{8F54223A-D483-4185-933C-02A61973E07E}" type="pres">
      <dgm:prSet presAssocID="{F0F3CBF1-1485-46A0-A2D4-126B52C9023E}" presName="imageRepeatNode" presStyleLbl="alignAcc1" presStyleIdx="4" presStyleCnt="11" custLinFactNeighborX="-86301" custLinFactNeighborY="-54601"/>
      <dgm:spPr/>
      <dgm:t>
        <a:bodyPr/>
        <a:lstStyle/>
        <a:p>
          <a:endParaRPr lang="en-US"/>
        </a:p>
      </dgm:t>
    </dgm:pt>
    <dgm:pt modelId="{D399CF49-7B91-4755-B1B2-58AE98CE88B9}" type="pres">
      <dgm:prSet presAssocID="{F0F3CBF1-1485-46A0-A2D4-126B52C9023E}" presName="imageaccent5" presStyleCnt="0"/>
      <dgm:spPr/>
    </dgm:pt>
    <dgm:pt modelId="{3E9E3025-14A9-4A7B-94FC-C6B9579984F9}" type="pres">
      <dgm:prSet presAssocID="{F0F3CBF1-1485-46A0-A2D4-126B52C9023E}" presName="accentRepeatNode" presStyleLbl="solidAlignAcc1" presStyleIdx="9" presStyleCnt="22"/>
      <dgm:spPr/>
    </dgm:pt>
    <dgm:pt modelId="{948B1879-B02D-457F-8209-B0EE7DA26E80}" type="pres">
      <dgm:prSet presAssocID="{E12553C2-3DEB-4E45-8A40-96920FA24745}" presName="text6" presStyleCnt="0"/>
      <dgm:spPr/>
      <dgm:t>
        <a:bodyPr/>
        <a:lstStyle/>
        <a:p>
          <a:endParaRPr lang="en-US"/>
        </a:p>
      </dgm:t>
    </dgm:pt>
    <dgm:pt modelId="{45CFEBDA-65C3-41B1-9C84-AE792FE180E2}" type="pres">
      <dgm:prSet presAssocID="{E12553C2-3DEB-4E45-8A40-96920FA24745}" presName="textRepeatNode" presStyleLbl="alignNode1" presStyleIdx="5" presStyleCnt="11" custLinFactNeighborX="-86301" custLinFactNeighborY="-568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C4C8E-17E1-4289-BCE3-DE3DE42BD6C9}" type="pres">
      <dgm:prSet presAssocID="{E12553C2-3DEB-4E45-8A40-96920FA24745}" presName="textaccent6" presStyleCnt="0"/>
      <dgm:spPr/>
      <dgm:t>
        <a:bodyPr/>
        <a:lstStyle/>
        <a:p>
          <a:endParaRPr lang="en-US"/>
        </a:p>
      </dgm:t>
    </dgm:pt>
    <dgm:pt modelId="{DC501EEB-759A-4691-9B36-A852E2D9D6AD}" type="pres">
      <dgm:prSet presAssocID="{E12553C2-3DEB-4E45-8A40-96920FA24745}" presName="accentRepeatNode" presStyleLbl="solidAlignAcc1" presStyleIdx="10" presStyleCnt="22"/>
      <dgm:spPr>
        <a:ln>
          <a:noFill/>
        </a:ln>
      </dgm:spPr>
      <dgm:t>
        <a:bodyPr/>
        <a:lstStyle/>
        <a:p>
          <a:endParaRPr lang="en-US"/>
        </a:p>
      </dgm:t>
    </dgm:pt>
    <dgm:pt modelId="{F8ABC021-FB07-461D-9454-32D925F8B7E3}" type="pres">
      <dgm:prSet presAssocID="{7ED5BCE5-D8C8-4374-B8CC-56236DD2F205}" presName="image6" presStyleCnt="0"/>
      <dgm:spPr/>
      <dgm:t>
        <a:bodyPr/>
        <a:lstStyle/>
        <a:p>
          <a:endParaRPr lang="en-US"/>
        </a:p>
      </dgm:t>
    </dgm:pt>
    <dgm:pt modelId="{F76F6627-3251-4E74-BCE0-C69C4E227562}" type="pres">
      <dgm:prSet presAssocID="{7ED5BCE5-D8C8-4374-B8CC-56236DD2F205}" presName="imageRepeatNode" presStyleLbl="alignAcc1" presStyleIdx="5" presStyleCnt="11" custLinFactNeighborY="-1453"/>
      <dgm:spPr/>
      <dgm:t>
        <a:bodyPr/>
        <a:lstStyle/>
        <a:p>
          <a:endParaRPr lang="en-US"/>
        </a:p>
      </dgm:t>
    </dgm:pt>
    <dgm:pt modelId="{ECED6EA2-5047-481F-A335-574879A57FF8}" type="pres">
      <dgm:prSet presAssocID="{7ED5BCE5-D8C8-4374-B8CC-56236DD2F205}" presName="imageaccent6" presStyleCnt="0"/>
      <dgm:spPr/>
      <dgm:t>
        <a:bodyPr/>
        <a:lstStyle/>
        <a:p>
          <a:endParaRPr lang="en-US"/>
        </a:p>
      </dgm:t>
    </dgm:pt>
    <dgm:pt modelId="{3AA8E3C2-6BB7-4BC9-A7F2-69E925C0CC27}" type="pres">
      <dgm:prSet presAssocID="{7ED5BCE5-D8C8-4374-B8CC-56236DD2F205}" presName="accentRepeatNode" presStyleLbl="solidAlignAcc1" presStyleIdx="11" presStyleCnt="22"/>
      <dgm:spPr/>
      <dgm:t>
        <a:bodyPr/>
        <a:lstStyle/>
        <a:p>
          <a:endParaRPr lang="en-US"/>
        </a:p>
      </dgm:t>
    </dgm:pt>
    <dgm:pt modelId="{10813036-08E9-4878-9F57-3507EE7DEB93}" type="pres">
      <dgm:prSet presAssocID="{9870896E-2DB1-497B-90C2-EF8A2021771C}" presName="text7" presStyleCnt="0"/>
      <dgm:spPr/>
    </dgm:pt>
    <dgm:pt modelId="{7A7B1123-F6FD-472B-AA35-2B37A9EB2AC1}" type="pres">
      <dgm:prSet presAssocID="{9870896E-2DB1-497B-90C2-EF8A2021771C}" presName="textRepeatNode" presStyleLbl="alignNode1" presStyleIdx="6" presStyleCnt="11" custLinFactX="100000" custLinFactNeighborX="156033" custLinFactNeighborY="-59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CC5FA-5A90-4198-B39D-B362D91D1E23}" type="pres">
      <dgm:prSet presAssocID="{9870896E-2DB1-497B-90C2-EF8A2021771C}" presName="textaccent7" presStyleCnt="0"/>
      <dgm:spPr/>
    </dgm:pt>
    <dgm:pt modelId="{8121DA6A-4017-445B-800C-03E468EF42E2}" type="pres">
      <dgm:prSet presAssocID="{9870896E-2DB1-497B-90C2-EF8A2021771C}" presName="accentRepeatNode" presStyleLbl="solidAlignAcc1" presStyleIdx="12" presStyleCnt="22"/>
      <dgm:spPr/>
    </dgm:pt>
    <dgm:pt modelId="{52AEE574-913B-4879-9907-56DBBA911E86}" type="pres">
      <dgm:prSet presAssocID="{70C5F6A6-964C-4E3C-8B45-D26DC95D36C9}" presName="image7" presStyleCnt="0"/>
      <dgm:spPr/>
    </dgm:pt>
    <dgm:pt modelId="{7CD894AD-0BE5-44B3-AB25-BE28E6CABA4F}" type="pres">
      <dgm:prSet presAssocID="{70C5F6A6-964C-4E3C-8B45-D26DC95D36C9}" presName="imageRepeatNode" presStyleLbl="alignAcc1" presStyleIdx="6" presStyleCnt="11"/>
      <dgm:spPr/>
      <dgm:t>
        <a:bodyPr/>
        <a:lstStyle/>
        <a:p>
          <a:endParaRPr lang="fr-FR"/>
        </a:p>
      </dgm:t>
    </dgm:pt>
    <dgm:pt modelId="{FD801C7B-C04B-46EF-A454-64E6FBAEA704}" type="pres">
      <dgm:prSet presAssocID="{70C5F6A6-964C-4E3C-8B45-D26DC95D36C9}" presName="imageaccent7" presStyleCnt="0"/>
      <dgm:spPr/>
    </dgm:pt>
    <dgm:pt modelId="{EE93F165-00B6-4F00-8D73-E4C93D5E4CB3}" type="pres">
      <dgm:prSet presAssocID="{70C5F6A6-964C-4E3C-8B45-D26DC95D36C9}" presName="accentRepeatNode" presStyleLbl="solidAlignAcc1" presStyleIdx="13" presStyleCnt="22"/>
      <dgm:spPr/>
    </dgm:pt>
    <dgm:pt modelId="{B411E051-59A0-43D9-87A3-F43F0813A3FA}" type="pres">
      <dgm:prSet presAssocID="{E1817E90-DC9E-48D2-80A4-5EA4F1EC8CD8}" presName="text8" presStyleCnt="0"/>
      <dgm:spPr/>
    </dgm:pt>
    <dgm:pt modelId="{65B9DB74-C1DA-4EBE-8C5B-4B52215F5A4B}" type="pres">
      <dgm:prSet presAssocID="{E1817E90-DC9E-48D2-80A4-5EA4F1EC8CD8}" presName="textRepeatNode" presStyleLbl="alignNode1" presStyleIdx="7" presStyleCnt="11" custLinFactX="-71240" custLinFactNeighborX="-100000" custLinFactNeighborY="-31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3F54AF-570D-4300-AC36-BC60F32FB98C}" type="pres">
      <dgm:prSet presAssocID="{E1817E90-DC9E-48D2-80A4-5EA4F1EC8CD8}" presName="textaccent8" presStyleCnt="0"/>
      <dgm:spPr/>
    </dgm:pt>
    <dgm:pt modelId="{76B08641-A794-4D6A-A3CA-01E10CD0D011}" type="pres">
      <dgm:prSet presAssocID="{E1817E90-DC9E-48D2-80A4-5EA4F1EC8CD8}" presName="accentRepeatNode" presStyleLbl="solidAlignAcc1" presStyleIdx="14" presStyleCnt="22" custLinFactX="-400000" custLinFactNeighborX="-445346" custLinFactNeighborY="31065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7E8EB57-D6FD-4CEF-9DAA-E995EF053DF4}" type="pres">
      <dgm:prSet presAssocID="{E54CD462-1BE2-4698-A2F3-DC015CD21690}" presName="image8" presStyleCnt="0"/>
      <dgm:spPr/>
    </dgm:pt>
    <dgm:pt modelId="{0DEA8145-0FD7-4BC8-86A9-BA895C233B81}" type="pres">
      <dgm:prSet presAssocID="{E54CD462-1BE2-4698-A2F3-DC015CD21690}" presName="imageRepeatNode" presStyleLbl="alignAcc1" presStyleIdx="7" presStyleCnt="11" custLinFactNeighborX="-15" custLinFactNeighborY="-8313"/>
      <dgm:spPr/>
      <dgm:t>
        <a:bodyPr/>
        <a:lstStyle/>
        <a:p>
          <a:endParaRPr lang="en-US"/>
        </a:p>
      </dgm:t>
    </dgm:pt>
    <dgm:pt modelId="{20DDFED5-83C6-4CE7-92FF-77E95323D929}" type="pres">
      <dgm:prSet presAssocID="{E54CD462-1BE2-4698-A2F3-DC015CD21690}" presName="imageaccent8" presStyleCnt="0"/>
      <dgm:spPr/>
    </dgm:pt>
    <dgm:pt modelId="{2ABF6080-A46C-46C8-A4A8-79F2D4E62DEE}" type="pres">
      <dgm:prSet presAssocID="{E54CD462-1BE2-4698-A2F3-DC015CD21690}" presName="accentRepeatNode" presStyleLbl="solidAlignAcc1" presStyleIdx="15" presStyleCnt="22" custLinFactX="-360258" custLinFactNeighborX="-400000" custLinFactNeighborY="31533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5F5D0D38-A82A-4C91-A308-10F8C399F6E6}" type="pres">
      <dgm:prSet presAssocID="{CF456C6E-D948-4156-948B-8A061844C7CC}" presName="text9" presStyleCnt="0"/>
      <dgm:spPr/>
    </dgm:pt>
    <dgm:pt modelId="{389E33B5-65A2-48CD-9229-6F1B2F0C3998}" type="pres">
      <dgm:prSet presAssocID="{CF456C6E-D948-4156-948B-8A061844C7CC}" presName="textRepeatNode" presStyleLbl="alignNode1" presStyleIdx="8" presStyleCnt="11" custLinFactX="-100000" custLinFactNeighborX="-159221" custLinFactNeighborY="523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24FCEF-4027-4202-84B0-99B5A36F028D}" type="pres">
      <dgm:prSet presAssocID="{CF456C6E-D948-4156-948B-8A061844C7CC}" presName="textaccent9" presStyleCnt="0"/>
      <dgm:spPr/>
    </dgm:pt>
    <dgm:pt modelId="{AD71BE2B-396E-4EF5-ADBE-A78B0E3B6CD6}" type="pres">
      <dgm:prSet presAssocID="{CF456C6E-D948-4156-948B-8A061844C7CC}" presName="accentRepeatNode" presStyleLbl="solidAlignAcc1" presStyleIdx="16" presStyleCnt="22" custLinFactX="-100000" custLinFactNeighborX="-140156" custLinFactNeighborY="25139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D11DD4DC-B6DE-4B6A-A3EE-BD5954B3AD5F}" type="pres">
      <dgm:prSet presAssocID="{772A47EA-F618-40D2-AFBD-66BE0ED310AA}" presName="image9" presStyleCnt="0"/>
      <dgm:spPr/>
    </dgm:pt>
    <dgm:pt modelId="{4D7A2900-0E8A-4427-8E19-1528E1B27E83}" type="pres">
      <dgm:prSet presAssocID="{772A47EA-F618-40D2-AFBD-66BE0ED310AA}" presName="imageRepeatNode" presStyleLbl="alignAcc1" presStyleIdx="8" presStyleCnt="11" custLinFactNeighborX="-88083" custLinFactNeighborY="-56890"/>
      <dgm:spPr/>
      <dgm:t>
        <a:bodyPr/>
        <a:lstStyle/>
        <a:p>
          <a:endParaRPr lang="en-US"/>
        </a:p>
      </dgm:t>
    </dgm:pt>
    <dgm:pt modelId="{99A7C758-3ECB-4390-A6CF-DE0CAE80BAF0}" type="pres">
      <dgm:prSet presAssocID="{772A47EA-F618-40D2-AFBD-66BE0ED310AA}" presName="imageaccent9" presStyleCnt="0"/>
      <dgm:spPr/>
    </dgm:pt>
    <dgm:pt modelId="{3CB0D01E-545D-44B6-BAB4-789921F85E8C}" type="pres">
      <dgm:prSet presAssocID="{772A47EA-F618-40D2-AFBD-66BE0ED310AA}" presName="accentRepeatNode" presStyleLbl="solidAlignAcc1" presStyleIdx="17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92C917C3-E9B9-4817-9903-FEFD993F986E}" type="pres">
      <dgm:prSet presAssocID="{97B07E55-C4B2-43F4-8949-32E037906142}" presName="text10" presStyleCnt="0"/>
      <dgm:spPr/>
    </dgm:pt>
    <dgm:pt modelId="{1D74D8AE-8BEC-4E66-BED4-EE3CA938B8E4}" type="pres">
      <dgm:prSet presAssocID="{97B07E55-C4B2-43F4-8949-32E037906142}" presName="textRepeatNode" presStyleLbl="alignNode1" presStyleIdx="9" presStyleCnt="11" custLinFactNeighborX="-85744" custLinFactNeighborY="-568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76456-12BF-4D8E-8953-31D985FA7D95}" type="pres">
      <dgm:prSet presAssocID="{97B07E55-C4B2-43F4-8949-32E037906142}" presName="textaccent10" presStyleCnt="0"/>
      <dgm:spPr/>
    </dgm:pt>
    <dgm:pt modelId="{51857E93-C9CA-48DC-865B-BBCA0119E995}" type="pres">
      <dgm:prSet presAssocID="{97B07E55-C4B2-43F4-8949-32E037906142}" presName="accentRepeatNode" presStyleLbl="solidAlignAcc1" presStyleIdx="18" presStyleCnt="22" custLinFactX="-400000" custLinFactNeighborX="-454638" custLinFactNeighborY="-43806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C930196E-3CA5-4B60-8FF8-CE2FE52390BD}" type="pres">
      <dgm:prSet presAssocID="{953E5C15-660B-4CED-87DC-87CC50FC29EE}" presName="image10" presStyleCnt="0"/>
      <dgm:spPr/>
    </dgm:pt>
    <dgm:pt modelId="{71D38626-187A-46B2-A490-0BF5252E971D}" type="pres">
      <dgm:prSet presAssocID="{953E5C15-660B-4CED-87DC-87CC50FC29EE}" presName="imageRepeatNode" presStyleLbl="alignAcc1" presStyleIdx="9" presStyleCnt="11" custLinFactNeighborX="-84916" custLinFactNeighborY="-53036"/>
      <dgm:spPr/>
      <dgm:t>
        <a:bodyPr/>
        <a:lstStyle/>
        <a:p>
          <a:endParaRPr lang="en-US"/>
        </a:p>
      </dgm:t>
    </dgm:pt>
    <dgm:pt modelId="{9DE509E5-123E-457D-AB79-5776341367F7}" type="pres">
      <dgm:prSet presAssocID="{953E5C15-660B-4CED-87DC-87CC50FC29EE}" presName="imageaccent10" presStyleCnt="0"/>
      <dgm:spPr/>
    </dgm:pt>
    <dgm:pt modelId="{9A80DF17-E531-4935-805C-FDD1305CF473}" type="pres">
      <dgm:prSet presAssocID="{953E5C15-660B-4CED-87DC-87CC50FC29EE}" presName="accentRepeatNode" presStyleLbl="solidAlignAcc1" presStyleIdx="19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7C864F2C-05FD-4F24-AB19-1D43AF3FA2B7}" type="pres">
      <dgm:prSet presAssocID="{814B5C51-4463-45D2-B2E5-F4E0A4EC44D1}" presName="text11" presStyleCnt="0"/>
      <dgm:spPr/>
    </dgm:pt>
    <dgm:pt modelId="{DF4930BF-D275-48E1-8A0B-00B3AB27A41E}" type="pres">
      <dgm:prSet presAssocID="{814B5C51-4463-45D2-B2E5-F4E0A4EC44D1}" presName="textRepeatNode" presStyleLbl="alignNode1" presStyleIdx="10" presStyleCnt="11" custLinFactY="-74020" custLinFactNeighborX="84617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7E48A-0778-4A46-8586-4AFF7303BA7B}" type="pres">
      <dgm:prSet presAssocID="{814B5C51-4463-45D2-B2E5-F4E0A4EC44D1}" presName="textaccent11" presStyleCnt="0"/>
      <dgm:spPr/>
    </dgm:pt>
    <dgm:pt modelId="{B01CB60E-76A5-4CF6-8541-FBA9E68ACB4E}" type="pres">
      <dgm:prSet presAssocID="{814B5C51-4463-45D2-B2E5-F4E0A4EC44D1}" presName="accentRepeatNode" presStyleLbl="solidAlignAcc1" presStyleIdx="20" presStyleCnt="22"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867FFACD-B5BB-4DE9-A5E6-A9BE5D9E06F3}" type="pres">
      <dgm:prSet presAssocID="{48332EA0-07E3-4B20-928D-FC3B4CD70A69}" presName="image11" presStyleCnt="0"/>
      <dgm:spPr/>
    </dgm:pt>
    <dgm:pt modelId="{4D401C0A-EBEB-4FE7-B1DD-0BD428ECEE62}" type="pres">
      <dgm:prSet presAssocID="{48332EA0-07E3-4B20-928D-FC3B4CD70A69}" presName="imageRepeatNode" presStyleLbl="alignAcc1" presStyleIdx="10" presStyleCnt="11" custLinFactY="-100000" custLinFactNeighborX="84560" custLinFactNeighborY="-176997"/>
      <dgm:spPr/>
      <dgm:t>
        <a:bodyPr/>
        <a:lstStyle/>
        <a:p>
          <a:endParaRPr lang="en-US"/>
        </a:p>
      </dgm:t>
    </dgm:pt>
    <dgm:pt modelId="{097D57C0-136C-4789-8305-00BBFEA713BD}" type="pres">
      <dgm:prSet presAssocID="{48332EA0-07E3-4B20-928D-FC3B4CD70A69}" presName="imageaccent11" presStyleCnt="0"/>
      <dgm:spPr/>
    </dgm:pt>
    <dgm:pt modelId="{D1DC02F8-5B19-4D44-8CF8-72F73EA8D3E4}" type="pres">
      <dgm:prSet presAssocID="{48332EA0-07E3-4B20-928D-FC3B4CD70A69}" presName="accentRepeatNode" presStyleLbl="solidAlignAcc1" presStyleIdx="21" presStyleCnt="22" custLinFactY="-113777" custLinFactNeighborX="73034" custLinFactNeighborY="-200000"/>
      <dgm:spPr>
        <a:noFill/>
        <a:ln>
          <a:noFill/>
        </a:ln>
      </dgm:spPr>
      <dgm:t>
        <a:bodyPr/>
        <a:lstStyle/>
        <a:p>
          <a:endParaRPr lang="en-US"/>
        </a:p>
      </dgm:t>
    </dgm:pt>
  </dgm:ptLst>
  <dgm:cxnLst>
    <dgm:cxn modelId="{C1265D40-7532-410F-9F21-30B9B1E0F86C}" type="presOf" srcId="{8CAEDBEF-D9EA-49B6-AD2A-1D186443A15B}" destId="{67C00399-CD49-4A2F-9EE4-B9EFF21F6F99}" srcOrd="0" destOrd="0" presId="urn:microsoft.com/office/officeart/2008/layout/HexagonCluster"/>
    <dgm:cxn modelId="{08623E49-2F68-4015-A4C1-CE2C05E6FB77}" type="presOf" srcId="{E12553C2-3DEB-4E45-8A40-96920FA24745}" destId="{45CFEBDA-65C3-41B1-9C84-AE792FE180E2}" srcOrd="0" destOrd="0" presId="urn:microsoft.com/office/officeart/2008/layout/HexagonCluster"/>
    <dgm:cxn modelId="{FC2E29DD-BCF4-4B04-AFF5-953CB39082A8}" type="presOf" srcId="{70C5F6A6-964C-4E3C-8B45-D26DC95D36C9}" destId="{7CD894AD-0BE5-44B3-AB25-BE28E6CABA4F}" srcOrd="0" destOrd="0" presId="urn:microsoft.com/office/officeart/2008/layout/HexagonCluster"/>
    <dgm:cxn modelId="{398F47E4-840B-4F74-B1EE-36B650A52C5F}" srcId="{431937DE-63EF-4649-A7A2-F7EDAB2E4BE6}" destId="{B495DD8B-482D-4ECB-95E9-D987D2FAF069}" srcOrd="2" destOrd="0" parTransId="{FD0B4AA7-2AAB-4E7C-8A5D-265D6EA4BAF1}" sibTransId="{1539C6ED-6E94-44EF-A171-E942B57632A0}"/>
    <dgm:cxn modelId="{D6D3AA4E-5EC7-4012-84AE-78F61D23EB93}" type="presOf" srcId="{E54CD462-1BE2-4698-A2F3-DC015CD21690}" destId="{0DEA8145-0FD7-4BC8-86A9-BA895C233B81}" srcOrd="0" destOrd="0" presId="urn:microsoft.com/office/officeart/2008/layout/HexagonCluster"/>
    <dgm:cxn modelId="{57A6D744-771F-416C-AC0C-1573417F6F17}" srcId="{431937DE-63EF-4649-A7A2-F7EDAB2E4BE6}" destId="{8AA54C55-F957-4B77-8F9B-1F6EBB122801}" srcOrd="3" destOrd="0" parTransId="{C5FA62D9-6EF5-45F4-B76A-ABF39982118F}" sibTransId="{C9072E1E-E2A2-4108-A83E-620510EA5DF3}"/>
    <dgm:cxn modelId="{9DAEE948-D582-4416-9377-FCE95EF13A50}" type="presOf" srcId="{814B5C51-4463-45D2-B2E5-F4E0A4EC44D1}" destId="{DF4930BF-D275-48E1-8A0B-00B3AB27A41E}" srcOrd="0" destOrd="0" presId="urn:microsoft.com/office/officeart/2008/layout/HexagonCluster"/>
    <dgm:cxn modelId="{8D4E7986-377B-4338-B837-27C7A0257F90}" srcId="{431937DE-63EF-4649-A7A2-F7EDAB2E4BE6}" destId="{73EF5140-557F-4652-90A8-A7F33C11B23A}" srcOrd="4" destOrd="0" parTransId="{96082A45-11FE-4E74-93AB-E7D6CB640BEA}" sibTransId="{F0F3CBF1-1485-46A0-A2D4-126B52C9023E}"/>
    <dgm:cxn modelId="{12B10498-F0EE-4A23-8EE6-D59869541870}" srcId="{431937DE-63EF-4649-A7A2-F7EDAB2E4BE6}" destId="{814B5C51-4463-45D2-B2E5-F4E0A4EC44D1}" srcOrd="10" destOrd="0" parTransId="{D8271EEC-3DEF-45A6-B48F-5964EBB9403F}" sibTransId="{48332EA0-07E3-4B20-928D-FC3B4CD70A69}"/>
    <dgm:cxn modelId="{A02ABDFC-A227-4AF3-BAC4-4499103EE196}" type="presOf" srcId="{CF456C6E-D948-4156-948B-8A061844C7CC}" destId="{389E33B5-65A2-48CD-9229-6F1B2F0C3998}" srcOrd="0" destOrd="0" presId="urn:microsoft.com/office/officeart/2008/layout/HexagonCluster"/>
    <dgm:cxn modelId="{4EFDA7C1-3FD8-4BAD-AC3C-DC7734E76A42}" type="presOf" srcId="{97B07E55-C4B2-43F4-8949-32E037906142}" destId="{1D74D8AE-8BEC-4E66-BED4-EE3CA938B8E4}" srcOrd="0" destOrd="0" presId="urn:microsoft.com/office/officeart/2008/layout/HexagonCluster"/>
    <dgm:cxn modelId="{18036FFC-6B1D-4E48-BB97-6B61CAFCB510}" type="presOf" srcId="{CDCF5363-E755-414B-A0F8-76D5815EE77D}" destId="{EE4E76A5-5DFF-4256-9068-3EF6EDE6C900}" srcOrd="0" destOrd="0" presId="urn:microsoft.com/office/officeart/2008/layout/HexagonCluster"/>
    <dgm:cxn modelId="{3C6CFB84-5D33-42AF-9687-BE180202AB67}" type="presOf" srcId="{06F8AF8C-0956-435E-98EF-C7F792209580}" destId="{540A9EC9-83AD-45FB-B6BD-B85B9B3123E7}" srcOrd="0" destOrd="0" presId="urn:microsoft.com/office/officeart/2008/layout/HexagonCluster"/>
    <dgm:cxn modelId="{B55E59DB-50E3-4703-BAE6-7265CBF6404E}" srcId="{431937DE-63EF-4649-A7A2-F7EDAB2E4BE6}" destId="{06F8AF8C-0956-435E-98EF-C7F792209580}" srcOrd="0" destOrd="0" parTransId="{E9ED77AD-2239-4DC1-B59B-CAAEE551024B}" sibTransId="{7EEA02A1-40D5-4672-BCEE-72DBDCE9934A}"/>
    <dgm:cxn modelId="{378378FA-905C-414D-BC32-AB9AFA594549}" type="presOf" srcId="{B495DD8B-482D-4ECB-95E9-D987D2FAF069}" destId="{6C23B88D-521E-4490-93B4-79FB44F47C5B}" srcOrd="0" destOrd="0" presId="urn:microsoft.com/office/officeart/2008/layout/HexagonCluster"/>
    <dgm:cxn modelId="{701442D7-F088-4C2F-8480-D641D2D9A68C}" type="presOf" srcId="{772A47EA-F618-40D2-AFBD-66BE0ED310AA}" destId="{4D7A2900-0E8A-4427-8E19-1528E1B27E83}" srcOrd="0" destOrd="0" presId="urn:microsoft.com/office/officeart/2008/layout/HexagonCluster"/>
    <dgm:cxn modelId="{8E3C447E-D83C-4F35-B6C4-A8712DFE4677}" type="presOf" srcId="{8AA54C55-F957-4B77-8F9B-1F6EBB122801}" destId="{840CD7B4-E648-4F12-BF5D-DD4BA22DE64F}" srcOrd="0" destOrd="0" presId="urn:microsoft.com/office/officeart/2008/layout/HexagonCluster"/>
    <dgm:cxn modelId="{D301726B-8835-4BB4-944A-4F309C2C7D2E}" srcId="{431937DE-63EF-4649-A7A2-F7EDAB2E4BE6}" destId="{97B07E55-C4B2-43F4-8949-32E037906142}" srcOrd="9" destOrd="0" parTransId="{BC3D157F-44EE-4B81-93C0-C492ABA65D90}" sibTransId="{953E5C15-660B-4CED-87DC-87CC50FC29EE}"/>
    <dgm:cxn modelId="{C9EA276B-D925-4803-98A5-3FD1F01FC691}" type="presOf" srcId="{48332EA0-07E3-4B20-928D-FC3B4CD70A69}" destId="{4D401C0A-EBEB-4FE7-B1DD-0BD428ECEE62}" srcOrd="0" destOrd="0" presId="urn:microsoft.com/office/officeart/2008/layout/HexagonCluster"/>
    <dgm:cxn modelId="{81341EEE-E586-46EF-A2EB-6D593A5EE67E}" type="presOf" srcId="{F0F3CBF1-1485-46A0-A2D4-126B52C9023E}" destId="{8F54223A-D483-4185-933C-02A61973E07E}" srcOrd="0" destOrd="0" presId="urn:microsoft.com/office/officeart/2008/layout/HexagonCluster"/>
    <dgm:cxn modelId="{014E3CD6-FAB1-4619-B6FB-B2225E0B2D2D}" type="presOf" srcId="{E1817E90-DC9E-48D2-80A4-5EA4F1EC8CD8}" destId="{65B9DB74-C1DA-4EBE-8C5B-4B52215F5A4B}" srcOrd="0" destOrd="0" presId="urn:microsoft.com/office/officeart/2008/layout/HexagonCluster"/>
    <dgm:cxn modelId="{AA5EC886-2299-411C-8DDD-F9614850936B}" type="presOf" srcId="{1539C6ED-6E94-44EF-A171-E942B57632A0}" destId="{B4C36CFE-1E2B-4FEB-844F-DD469E50927A}" srcOrd="0" destOrd="0" presId="urn:microsoft.com/office/officeart/2008/layout/HexagonCluster"/>
    <dgm:cxn modelId="{F328518B-8AF9-4E62-AAF0-032798A16BBD}" type="presOf" srcId="{953E5C15-660B-4CED-87DC-87CC50FC29EE}" destId="{71D38626-187A-46B2-A490-0BF5252E971D}" srcOrd="0" destOrd="0" presId="urn:microsoft.com/office/officeart/2008/layout/HexagonCluster"/>
    <dgm:cxn modelId="{95832473-9734-476A-B43C-BDE949683438}" type="presOf" srcId="{7ED5BCE5-D8C8-4374-B8CC-56236DD2F205}" destId="{F76F6627-3251-4E74-BCE0-C69C4E227562}" srcOrd="0" destOrd="0" presId="urn:microsoft.com/office/officeart/2008/layout/HexagonCluster"/>
    <dgm:cxn modelId="{9E843411-633D-43AC-B35F-FDD151319A57}" type="presOf" srcId="{C9072E1E-E2A2-4108-A83E-620510EA5DF3}" destId="{B280310E-0C50-4456-B9EC-A2B70A58576A}" srcOrd="0" destOrd="0" presId="urn:microsoft.com/office/officeart/2008/layout/HexagonCluster"/>
    <dgm:cxn modelId="{4242C2B5-834D-4945-8D91-55A383D50B8E}" srcId="{431937DE-63EF-4649-A7A2-F7EDAB2E4BE6}" destId="{E12553C2-3DEB-4E45-8A40-96920FA24745}" srcOrd="5" destOrd="0" parTransId="{B63B18A7-B373-4101-B37F-60F14E7CDC88}" sibTransId="{7ED5BCE5-D8C8-4374-B8CC-56236DD2F205}"/>
    <dgm:cxn modelId="{2262715C-BC6F-4A7F-B0BB-6064F73F8FB2}" type="presOf" srcId="{431937DE-63EF-4649-A7A2-F7EDAB2E4BE6}" destId="{EA74A83F-01B4-431F-B541-937E0DEE07DF}" srcOrd="0" destOrd="0" presId="urn:microsoft.com/office/officeart/2008/layout/HexagonCluster"/>
    <dgm:cxn modelId="{84E4B1A6-57D4-44EA-97A5-AA29F3E9F6AA}" srcId="{431937DE-63EF-4649-A7A2-F7EDAB2E4BE6}" destId="{9870896E-2DB1-497B-90C2-EF8A2021771C}" srcOrd="6" destOrd="0" parTransId="{48955F8B-18E9-4ED4-97BE-5744BD807A3E}" sibTransId="{70C5F6A6-964C-4E3C-8B45-D26DC95D36C9}"/>
    <dgm:cxn modelId="{3625CD65-B3CF-4EA1-8045-E72C3F621648}" type="presOf" srcId="{9870896E-2DB1-497B-90C2-EF8A2021771C}" destId="{7A7B1123-F6FD-472B-AA35-2B37A9EB2AC1}" srcOrd="0" destOrd="0" presId="urn:microsoft.com/office/officeart/2008/layout/HexagonCluster"/>
    <dgm:cxn modelId="{A017940D-F0E4-4C5C-A730-CDD9C7B74B98}" type="presOf" srcId="{73EF5140-557F-4652-90A8-A7F33C11B23A}" destId="{D9B613EE-0C5A-41AE-A019-14228B5BB0D3}" srcOrd="0" destOrd="0" presId="urn:microsoft.com/office/officeart/2008/layout/HexagonCluster"/>
    <dgm:cxn modelId="{49415406-889C-40A2-A2FA-E6F208E0E312}" srcId="{431937DE-63EF-4649-A7A2-F7EDAB2E4BE6}" destId="{CDCF5363-E755-414B-A0F8-76D5815EE77D}" srcOrd="1" destOrd="0" parTransId="{6DBCBAD5-420B-438E-8F0C-699C11033C7D}" sibTransId="{8CAEDBEF-D9EA-49B6-AD2A-1D186443A15B}"/>
    <dgm:cxn modelId="{458F6737-9546-41DE-8F8B-4CC7465371E0}" srcId="{431937DE-63EF-4649-A7A2-F7EDAB2E4BE6}" destId="{E1817E90-DC9E-48D2-80A4-5EA4F1EC8CD8}" srcOrd="7" destOrd="0" parTransId="{638A69CF-DCBE-40EB-96BA-8A39F4B0BA64}" sibTransId="{E54CD462-1BE2-4698-A2F3-DC015CD21690}"/>
    <dgm:cxn modelId="{F44C5C53-D1D5-427E-8E05-9FBD011536C3}" type="presOf" srcId="{7EEA02A1-40D5-4672-BCEE-72DBDCE9934A}" destId="{64BF3F01-A3D4-4045-AEC2-D81B2DE5477E}" srcOrd="0" destOrd="0" presId="urn:microsoft.com/office/officeart/2008/layout/HexagonCluster"/>
    <dgm:cxn modelId="{2C9BF959-76F5-415F-9362-327D4F9713FD}" srcId="{431937DE-63EF-4649-A7A2-F7EDAB2E4BE6}" destId="{CF456C6E-D948-4156-948B-8A061844C7CC}" srcOrd="8" destOrd="0" parTransId="{A883F3F7-6BEF-4CF5-B351-2EE8D39FF676}" sibTransId="{772A47EA-F618-40D2-AFBD-66BE0ED310AA}"/>
    <dgm:cxn modelId="{376B09D3-7D36-459E-B1D6-FFE20BD61271}" type="presParOf" srcId="{EA74A83F-01B4-431F-B541-937E0DEE07DF}" destId="{E24FD1C2-4410-48E8-AA25-65BDF1FC00CA}" srcOrd="0" destOrd="0" presId="urn:microsoft.com/office/officeart/2008/layout/HexagonCluster"/>
    <dgm:cxn modelId="{46F8772C-FEB1-4779-8A76-A38AD9956B77}" type="presParOf" srcId="{E24FD1C2-4410-48E8-AA25-65BDF1FC00CA}" destId="{540A9EC9-83AD-45FB-B6BD-B85B9B3123E7}" srcOrd="0" destOrd="0" presId="urn:microsoft.com/office/officeart/2008/layout/HexagonCluster"/>
    <dgm:cxn modelId="{D749AF74-E37A-485D-A363-283D7D07125F}" type="presParOf" srcId="{EA74A83F-01B4-431F-B541-937E0DEE07DF}" destId="{92D4F504-C5AD-43FF-ADCD-1F1F0DB0CFEC}" srcOrd="1" destOrd="0" presId="urn:microsoft.com/office/officeart/2008/layout/HexagonCluster"/>
    <dgm:cxn modelId="{242B60C1-4B68-4C5E-A157-A62671A60D9B}" type="presParOf" srcId="{92D4F504-C5AD-43FF-ADCD-1F1F0DB0CFEC}" destId="{9F00E809-C70D-4F7E-84A2-36FD84138886}" srcOrd="0" destOrd="0" presId="urn:microsoft.com/office/officeart/2008/layout/HexagonCluster"/>
    <dgm:cxn modelId="{96880FBE-C191-406B-AFE6-6C442C8C4706}" type="presParOf" srcId="{EA74A83F-01B4-431F-B541-937E0DEE07DF}" destId="{DB4FE4A1-A56E-47F0-A78B-8826580200F8}" srcOrd="2" destOrd="0" presId="urn:microsoft.com/office/officeart/2008/layout/HexagonCluster"/>
    <dgm:cxn modelId="{123C04F4-1915-4110-8464-726A147D21BB}" type="presParOf" srcId="{DB4FE4A1-A56E-47F0-A78B-8826580200F8}" destId="{64BF3F01-A3D4-4045-AEC2-D81B2DE5477E}" srcOrd="0" destOrd="0" presId="urn:microsoft.com/office/officeart/2008/layout/HexagonCluster"/>
    <dgm:cxn modelId="{80B48799-9FED-422B-8A9A-6995094AE082}" type="presParOf" srcId="{EA74A83F-01B4-431F-B541-937E0DEE07DF}" destId="{0A1427FB-7F05-44D2-A324-CBCE19F7AE5B}" srcOrd="3" destOrd="0" presId="urn:microsoft.com/office/officeart/2008/layout/HexagonCluster"/>
    <dgm:cxn modelId="{B138A58C-04D5-4A9A-877A-36D7FD92E42B}" type="presParOf" srcId="{0A1427FB-7F05-44D2-A324-CBCE19F7AE5B}" destId="{C9F3B6C9-55F4-4F05-A89D-ADF1C793BA87}" srcOrd="0" destOrd="0" presId="urn:microsoft.com/office/officeart/2008/layout/HexagonCluster"/>
    <dgm:cxn modelId="{7216E644-ED1B-47C1-ABB2-DAD5DE8271CE}" type="presParOf" srcId="{EA74A83F-01B4-431F-B541-937E0DEE07DF}" destId="{55E83C16-6010-4B96-8BD3-6370E00C63F2}" srcOrd="4" destOrd="0" presId="urn:microsoft.com/office/officeart/2008/layout/HexagonCluster"/>
    <dgm:cxn modelId="{F1F2B460-49E2-4D27-8599-971DB415147D}" type="presParOf" srcId="{55E83C16-6010-4B96-8BD3-6370E00C63F2}" destId="{EE4E76A5-5DFF-4256-9068-3EF6EDE6C900}" srcOrd="0" destOrd="0" presId="urn:microsoft.com/office/officeart/2008/layout/HexagonCluster"/>
    <dgm:cxn modelId="{F7BAD309-1BDA-4135-9F9D-913B4EC14DED}" type="presParOf" srcId="{EA74A83F-01B4-431F-B541-937E0DEE07DF}" destId="{29E1C5FB-54CA-4E98-8B52-27C7319CB6DD}" srcOrd="5" destOrd="0" presId="urn:microsoft.com/office/officeart/2008/layout/HexagonCluster"/>
    <dgm:cxn modelId="{ECDDC1C5-07FD-4570-AB6A-EB9360007B5B}" type="presParOf" srcId="{29E1C5FB-54CA-4E98-8B52-27C7319CB6DD}" destId="{E1DA1426-B2A1-40F1-A815-B6BC81E4DAED}" srcOrd="0" destOrd="0" presId="urn:microsoft.com/office/officeart/2008/layout/HexagonCluster"/>
    <dgm:cxn modelId="{9AAE8BE2-13B6-4A4D-AE1E-77E005EEBBF2}" type="presParOf" srcId="{EA74A83F-01B4-431F-B541-937E0DEE07DF}" destId="{5F2C5E41-5112-4591-8A01-0C0A3C654D4C}" srcOrd="6" destOrd="0" presId="urn:microsoft.com/office/officeart/2008/layout/HexagonCluster"/>
    <dgm:cxn modelId="{B60BC499-FAF0-4E7C-9483-6BB26F6188FA}" type="presParOf" srcId="{5F2C5E41-5112-4591-8A01-0C0A3C654D4C}" destId="{67C00399-CD49-4A2F-9EE4-B9EFF21F6F99}" srcOrd="0" destOrd="0" presId="urn:microsoft.com/office/officeart/2008/layout/HexagonCluster"/>
    <dgm:cxn modelId="{BF63B19F-D703-4CC5-9801-6CB4CF52CB64}" type="presParOf" srcId="{EA74A83F-01B4-431F-B541-937E0DEE07DF}" destId="{21CB58AD-73F3-4C9A-BBE4-82947253E2E9}" srcOrd="7" destOrd="0" presId="urn:microsoft.com/office/officeart/2008/layout/HexagonCluster"/>
    <dgm:cxn modelId="{A8BD07E6-9ADE-4E52-9A41-D57A05F337B3}" type="presParOf" srcId="{21CB58AD-73F3-4C9A-BBE4-82947253E2E9}" destId="{33EC2329-B395-4AD7-AFA3-E20C4B1B899B}" srcOrd="0" destOrd="0" presId="urn:microsoft.com/office/officeart/2008/layout/HexagonCluster"/>
    <dgm:cxn modelId="{60FBA6AC-14B3-49CC-9E75-7CD7DB64AAD8}" type="presParOf" srcId="{EA74A83F-01B4-431F-B541-937E0DEE07DF}" destId="{B0B6591F-252F-46ED-AF20-B62CB89C4302}" srcOrd="8" destOrd="0" presId="urn:microsoft.com/office/officeart/2008/layout/HexagonCluster"/>
    <dgm:cxn modelId="{9FC6B3F6-64A7-47AA-8C61-ACD511E3EB4F}" type="presParOf" srcId="{B0B6591F-252F-46ED-AF20-B62CB89C4302}" destId="{6C23B88D-521E-4490-93B4-79FB44F47C5B}" srcOrd="0" destOrd="0" presId="urn:microsoft.com/office/officeart/2008/layout/HexagonCluster"/>
    <dgm:cxn modelId="{F04735CA-CB8A-4B3C-BAAA-4828026D8E2A}" type="presParOf" srcId="{EA74A83F-01B4-431F-B541-937E0DEE07DF}" destId="{930BB493-1F13-4527-AF98-890A83976FDF}" srcOrd="9" destOrd="0" presId="urn:microsoft.com/office/officeart/2008/layout/HexagonCluster"/>
    <dgm:cxn modelId="{7546FF86-CF8F-4ADD-8F08-29B0ABEB5435}" type="presParOf" srcId="{930BB493-1F13-4527-AF98-890A83976FDF}" destId="{B58E27B4-D693-4D48-AF17-1E6DB4BCB60E}" srcOrd="0" destOrd="0" presId="urn:microsoft.com/office/officeart/2008/layout/HexagonCluster"/>
    <dgm:cxn modelId="{2E676B10-6470-47F3-B64C-11577CC0E930}" type="presParOf" srcId="{EA74A83F-01B4-431F-B541-937E0DEE07DF}" destId="{82E41CF1-BDDC-4985-8933-0EAD57D4DEE0}" srcOrd="10" destOrd="0" presId="urn:microsoft.com/office/officeart/2008/layout/HexagonCluster"/>
    <dgm:cxn modelId="{4C75F0DE-67D5-443D-9C47-3B26D050541F}" type="presParOf" srcId="{82E41CF1-BDDC-4985-8933-0EAD57D4DEE0}" destId="{B4C36CFE-1E2B-4FEB-844F-DD469E50927A}" srcOrd="0" destOrd="0" presId="urn:microsoft.com/office/officeart/2008/layout/HexagonCluster"/>
    <dgm:cxn modelId="{86188F8B-CBED-4088-B9FC-0DE6F014CD63}" type="presParOf" srcId="{EA74A83F-01B4-431F-B541-937E0DEE07DF}" destId="{3DCFDD68-F5AB-4370-9AC4-1E7082B36136}" srcOrd="11" destOrd="0" presId="urn:microsoft.com/office/officeart/2008/layout/HexagonCluster"/>
    <dgm:cxn modelId="{5AB08BDA-F0D7-492C-8541-FF776707DD84}" type="presParOf" srcId="{3DCFDD68-F5AB-4370-9AC4-1E7082B36136}" destId="{7AE640F1-D78D-4D0B-9EE7-47F1A2073B79}" srcOrd="0" destOrd="0" presId="urn:microsoft.com/office/officeart/2008/layout/HexagonCluster"/>
    <dgm:cxn modelId="{ED1EB97F-4E18-4257-8384-3EB8F6A35A61}" type="presParOf" srcId="{EA74A83F-01B4-431F-B541-937E0DEE07DF}" destId="{7894CA6E-42A3-42D3-87DC-94CF2492A044}" srcOrd="12" destOrd="0" presId="urn:microsoft.com/office/officeart/2008/layout/HexagonCluster"/>
    <dgm:cxn modelId="{81AA1642-4D5D-4754-9B94-ABC4AEF95E00}" type="presParOf" srcId="{7894CA6E-42A3-42D3-87DC-94CF2492A044}" destId="{840CD7B4-E648-4F12-BF5D-DD4BA22DE64F}" srcOrd="0" destOrd="0" presId="urn:microsoft.com/office/officeart/2008/layout/HexagonCluster"/>
    <dgm:cxn modelId="{CEEE2DE0-155B-4397-91FA-120AC7E74310}" type="presParOf" srcId="{EA74A83F-01B4-431F-B541-937E0DEE07DF}" destId="{4E1A7B64-2726-42F7-A2C0-C899E5299FB7}" srcOrd="13" destOrd="0" presId="urn:microsoft.com/office/officeart/2008/layout/HexagonCluster"/>
    <dgm:cxn modelId="{A3405BE5-3CE3-4D75-A417-F6C5A2B8DDF9}" type="presParOf" srcId="{4E1A7B64-2726-42F7-A2C0-C899E5299FB7}" destId="{B3B70712-86C6-495E-A16C-D2B2665CAAA2}" srcOrd="0" destOrd="0" presId="urn:microsoft.com/office/officeart/2008/layout/HexagonCluster"/>
    <dgm:cxn modelId="{CE119AA1-C80C-4C69-86E1-F045E877929C}" type="presParOf" srcId="{EA74A83F-01B4-431F-B541-937E0DEE07DF}" destId="{4952EE3D-EDE2-48D1-A389-0D794042B711}" srcOrd="14" destOrd="0" presId="urn:microsoft.com/office/officeart/2008/layout/HexagonCluster"/>
    <dgm:cxn modelId="{093430F3-7B3A-4709-932E-113F5A011B5A}" type="presParOf" srcId="{4952EE3D-EDE2-48D1-A389-0D794042B711}" destId="{B280310E-0C50-4456-B9EC-A2B70A58576A}" srcOrd="0" destOrd="0" presId="urn:microsoft.com/office/officeart/2008/layout/HexagonCluster"/>
    <dgm:cxn modelId="{AD609726-4C9F-424F-ADCD-73E98DC1177C}" type="presParOf" srcId="{EA74A83F-01B4-431F-B541-937E0DEE07DF}" destId="{1AE8C8D4-B1A2-4B0D-8535-D7231C9277FC}" srcOrd="15" destOrd="0" presId="urn:microsoft.com/office/officeart/2008/layout/HexagonCluster"/>
    <dgm:cxn modelId="{EFC770CA-2F02-4DB4-A187-5AC239CA7CC2}" type="presParOf" srcId="{1AE8C8D4-B1A2-4B0D-8535-D7231C9277FC}" destId="{E299E9CE-D357-4DB7-8AD8-C126E207E26F}" srcOrd="0" destOrd="0" presId="urn:microsoft.com/office/officeart/2008/layout/HexagonCluster"/>
    <dgm:cxn modelId="{F06E3F17-CBDF-4317-8941-742002B41E57}" type="presParOf" srcId="{EA74A83F-01B4-431F-B541-937E0DEE07DF}" destId="{1F231010-5584-4AAF-BE1A-91DEBF052438}" srcOrd="16" destOrd="0" presId="urn:microsoft.com/office/officeart/2008/layout/HexagonCluster"/>
    <dgm:cxn modelId="{45DE1B09-A324-432F-AFD0-34DF5497F89C}" type="presParOf" srcId="{1F231010-5584-4AAF-BE1A-91DEBF052438}" destId="{D9B613EE-0C5A-41AE-A019-14228B5BB0D3}" srcOrd="0" destOrd="0" presId="urn:microsoft.com/office/officeart/2008/layout/HexagonCluster"/>
    <dgm:cxn modelId="{5440C5D8-6E3E-4664-8A23-29A87EC9D666}" type="presParOf" srcId="{EA74A83F-01B4-431F-B541-937E0DEE07DF}" destId="{FA11BE95-AC96-4479-A584-25BCD9B2AE18}" srcOrd="17" destOrd="0" presId="urn:microsoft.com/office/officeart/2008/layout/HexagonCluster"/>
    <dgm:cxn modelId="{CFBCD6AF-A3A6-441D-8221-6A10D9544E17}" type="presParOf" srcId="{FA11BE95-AC96-4479-A584-25BCD9B2AE18}" destId="{608FE917-841E-4A8D-991D-B71C1A9F8E43}" srcOrd="0" destOrd="0" presId="urn:microsoft.com/office/officeart/2008/layout/HexagonCluster"/>
    <dgm:cxn modelId="{64ACC712-D7E8-4B84-8769-B590C7F43946}" type="presParOf" srcId="{EA74A83F-01B4-431F-B541-937E0DEE07DF}" destId="{C115D9E8-4689-4006-AED7-56AA6B4AC49F}" srcOrd="18" destOrd="0" presId="urn:microsoft.com/office/officeart/2008/layout/HexagonCluster"/>
    <dgm:cxn modelId="{6D41523B-7163-4FB2-96D1-F57CC264B44B}" type="presParOf" srcId="{C115D9E8-4689-4006-AED7-56AA6B4AC49F}" destId="{8F54223A-D483-4185-933C-02A61973E07E}" srcOrd="0" destOrd="0" presId="urn:microsoft.com/office/officeart/2008/layout/HexagonCluster"/>
    <dgm:cxn modelId="{C3343B68-58E6-40E1-BF62-372D2217340C}" type="presParOf" srcId="{EA74A83F-01B4-431F-B541-937E0DEE07DF}" destId="{D399CF49-7B91-4755-B1B2-58AE98CE88B9}" srcOrd="19" destOrd="0" presId="urn:microsoft.com/office/officeart/2008/layout/HexagonCluster"/>
    <dgm:cxn modelId="{4658DD2D-E73F-4032-A71C-70D6EEC12AF7}" type="presParOf" srcId="{D399CF49-7B91-4755-B1B2-58AE98CE88B9}" destId="{3E9E3025-14A9-4A7B-94FC-C6B9579984F9}" srcOrd="0" destOrd="0" presId="urn:microsoft.com/office/officeart/2008/layout/HexagonCluster"/>
    <dgm:cxn modelId="{621E0511-CA02-4A0A-9883-A7E4A00185D3}" type="presParOf" srcId="{EA74A83F-01B4-431F-B541-937E0DEE07DF}" destId="{948B1879-B02D-457F-8209-B0EE7DA26E80}" srcOrd="20" destOrd="0" presId="urn:microsoft.com/office/officeart/2008/layout/HexagonCluster"/>
    <dgm:cxn modelId="{E4F9D137-DCB4-4768-88DD-33ADEE9F83C0}" type="presParOf" srcId="{948B1879-B02D-457F-8209-B0EE7DA26E80}" destId="{45CFEBDA-65C3-41B1-9C84-AE792FE180E2}" srcOrd="0" destOrd="0" presId="urn:microsoft.com/office/officeart/2008/layout/HexagonCluster"/>
    <dgm:cxn modelId="{CE862D7C-F340-40BA-8841-B19EFEDDBD3F}" type="presParOf" srcId="{EA74A83F-01B4-431F-B541-937E0DEE07DF}" destId="{807C4C8E-17E1-4289-BCE3-DE3DE42BD6C9}" srcOrd="21" destOrd="0" presId="urn:microsoft.com/office/officeart/2008/layout/HexagonCluster"/>
    <dgm:cxn modelId="{34F35D4E-B642-4D42-B58C-727512DEB49B}" type="presParOf" srcId="{807C4C8E-17E1-4289-BCE3-DE3DE42BD6C9}" destId="{DC501EEB-759A-4691-9B36-A852E2D9D6AD}" srcOrd="0" destOrd="0" presId="urn:microsoft.com/office/officeart/2008/layout/HexagonCluster"/>
    <dgm:cxn modelId="{F3BCBEE6-145E-413E-B505-2A05F2E78381}" type="presParOf" srcId="{EA74A83F-01B4-431F-B541-937E0DEE07DF}" destId="{F8ABC021-FB07-461D-9454-32D925F8B7E3}" srcOrd="22" destOrd="0" presId="urn:microsoft.com/office/officeart/2008/layout/HexagonCluster"/>
    <dgm:cxn modelId="{9200B35F-534A-485F-ABE2-C2854D8EBE69}" type="presParOf" srcId="{F8ABC021-FB07-461D-9454-32D925F8B7E3}" destId="{F76F6627-3251-4E74-BCE0-C69C4E227562}" srcOrd="0" destOrd="0" presId="urn:microsoft.com/office/officeart/2008/layout/HexagonCluster"/>
    <dgm:cxn modelId="{946305F0-E833-4B85-8CC5-666F4795FCED}" type="presParOf" srcId="{EA74A83F-01B4-431F-B541-937E0DEE07DF}" destId="{ECED6EA2-5047-481F-A335-574879A57FF8}" srcOrd="23" destOrd="0" presId="urn:microsoft.com/office/officeart/2008/layout/HexagonCluster"/>
    <dgm:cxn modelId="{0551425A-18D9-4C34-8773-26E4A19A77AB}" type="presParOf" srcId="{ECED6EA2-5047-481F-A335-574879A57FF8}" destId="{3AA8E3C2-6BB7-4BC9-A7F2-69E925C0CC27}" srcOrd="0" destOrd="0" presId="urn:microsoft.com/office/officeart/2008/layout/HexagonCluster"/>
    <dgm:cxn modelId="{5282D441-1BE8-4F3D-9788-E7317B8197D7}" type="presParOf" srcId="{EA74A83F-01B4-431F-B541-937E0DEE07DF}" destId="{10813036-08E9-4878-9F57-3507EE7DEB93}" srcOrd="24" destOrd="0" presId="urn:microsoft.com/office/officeart/2008/layout/HexagonCluster"/>
    <dgm:cxn modelId="{48DA6C99-AD27-4529-96B1-ADACF1517975}" type="presParOf" srcId="{10813036-08E9-4878-9F57-3507EE7DEB93}" destId="{7A7B1123-F6FD-472B-AA35-2B37A9EB2AC1}" srcOrd="0" destOrd="0" presId="urn:microsoft.com/office/officeart/2008/layout/HexagonCluster"/>
    <dgm:cxn modelId="{4A70B14D-6ABA-4142-A37B-834475771CE1}" type="presParOf" srcId="{EA74A83F-01B4-431F-B541-937E0DEE07DF}" destId="{F8CCC5FA-5A90-4198-B39D-B362D91D1E23}" srcOrd="25" destOrd="0" presId="urn:microsoft.com/office/officeart/2008/layout/HexagonCluster"/>
    <dgm:cxn modelId="{1A28AF97-2E93-40D1-8A03-41B92825DFDF}" type="presParOf" srcId="{F8CCC5FA-5A90-4198-B39D-B362D91D1E23}" destId="{8121DA6A-4017-445B-800C-03E468EF42E2}" srcOrd="0" destOrd="0" presId="urn:microsoft.com/office/officeart/2008/layout/HexagonCluster"/>
    <dgm:cxn modelId="{99D590E9-9A94-4EE1-AD76-20DC6C150B8E}" type="presParOf" srcId="{EA74A83F-01B4-431F-B541-937E0DEE07DF}" destId="{52AEE574-913B-4879-9907-56DBBA911E86}" srcOrd="26" destOrd="0" presId="urn:microsoft.com/office/officeart/2008/layout/HexagonCluster"/>
    <dgm:cxn modelId="{6A00C6AA-6D06-49F0-A7A1-1491CA7303BE}" type="presParOf" srcId="{52AEE574-913B-4879-9907-56DBBA911E86}" destId="{7CD894AD-0BE5-44B3-AB25-BE28E6CABA4F}" srcOrd="0" destOrd="0" presId="urn:microsoft.com/office/officeart/2008/layout/HexagonCluster"/>
    <dgm:cxn modelId="{54AF0058-1180-490E-B1F9-8AC767BF8885}" type="presParOf" srcId="{EA74A83F-01B4-431F-B541-937E0DEE07DF}" destId="{FD801C7B-C04B-46EF-A454-64E6FBAEA704}" srcOrd="27" destOrd="0" presId="urn:microsoft.com/office/officeart/2008/layout/HexagonCluster"/>
    <dgm:cxn modelId="{8F11F851-ADFF-41E5-B03F-B25AE15488B3}" type="presParOf" srcId="{FD801C7B-C04B-46EF-A454-64E6FBAEA704}" destId="{EE93F165-00B6-4F00-8D73-E4C93D5E4CB3}" srcOrd="0" destOrd="0" presId="urn:microsoft.com/office/officeart/2008/layout/HexagonCluster"/>
    <dgm:cxn modelId="{F3E59B22-EF5C-4E8C-8C76-A7AB457C6C56}" type="presParOf" srcId="{EA74A83F-01B4-431F-B541-937E0DEE07DF}" destId="{B411E051-59A0-43D9-87A3-F43F0813A3FA}" srcOrd="28" destOrd="0" presId="urn:microsoft.com/office/officeart/2008/layout/HexagonCluster"/>
    <dgm:cxn modelId="{EA9DBB40-675B-4AE2-BE33-43CDDAE57413}" type="presParOf" srcId="{B411E051-59A0-43D9-87A3-F43F0813A3FA}" destId="{65B9DB74-C1DA-4EBE-8C5B-4B52215F5A4B}" srcOrd="0" destOrd="0" presId="urn:microsoft.com/office/officeart/2008/layout/HexagonCluster"/>
    <dgm:cxn modelId="{61235C5C-F46C-4EF9-85EE-200085620D41}" type="presParOf" srcId="{EA74A83F-01B4-431F-B541-937E0DEE07DF}" destId="{A33F54AF-570D-4300-AC36-BC60F32FB98C}" srcOrd="29" destOrd="0" presId="urn:microsoft.com/office/officeart/2008/layout/HexagonCluster"/>
    <dgm:cxn modelId="{6D1121E8-40F4-40B7-A695-CDBF4D96F18F}" type="presParOf" srcId="{A33F54AF-570D-4300-AC36-BC60F32FB98C}" destId="{76B08641-A794-4D6A-A3CA-01E10CD0D011}" srcOrd="0" destOrd="0" presId="urn:microsoft.com/office/officeart/2008/layout/HexagonCluster"/>
    <dgm:cxn modelId="{99BA5D90-FF77-44E2-B64B-0F0ECEB5B1BC}" type="presParOf" srcId="{EA74A83F-01B4-431F-B541-937E0DEE07DF}" destId="{87E8EB57-D6FD-4CEF-9DAA-E995EF053DF4}" srcOrd="30" destOrd="0" presId="urn:microsoft.com/office/officeart/2008/layout/HexagonCluster"/>
    <dgm:cxn modelId="{E8E26D00-43F6-4540-BAA1-099C05CC206F}" type="presParOf" srcId="{87E8EB57-D6FD-4CEF-9DAA-E995EF053DF4}" destId="{0DEA8145-0FD7-4BC8-86A9-BA895C233B81}" srcOrd="0" destOrd="0" presId="urn:microsoft.com/office/officeart/2008/layout/HexagonCluster"/>
    <dgm:cxn modelId="{1F84B8C4-2297-4EAE-A0D8-828AC20FA63D}" type="presParOf" srcId="{EA74A83F-01B4-431F-B541-937E0DEE07DF}" destId="{20DDFED5-83C6-4CE7-92FF-77E95323D929}" srcOrd="31" destOrd="0" presId="urn:microsoft.com/office/officeart/2008/layout/HexagonCluster"/>
    <dgm:cxn modelId="{90DA7613-6BBA-4830-8C74-F15409FFB5F1}" type="presParOf" srcId="{20DDFED5-83C6-4CE7-92FF-77E95323D929}" destId="{2ABF6080-A46C-46C8-A4A8-79F2D4E62DEE}" srcOrd="0" destOrd="0" presId="urn:microsoft.com/office/officeart/2008/layout/HexagonCluster"/>
    <dgm:cxn modelId="{A38748F4-2159-4B63-9CA5-6B7B632087B5}" type="presParOf" srcId="{EA74A83F-01B4-431F-B541-937E0DEE07DF}" destId="{5F5D0D38-A82A-4C91-A308-10F8C399F6E6}" srcOrd="32" destOrd="0" presId="urn:microsoft.com/office/officeart/2008/layout/HexagonCluster"/>
    <dgm:cxn modelId="{63D37B95-2EE3-45E3-BAC5-C699FDA0497A}" type="presParOf" srcId="{5F5D0D38-A82A-4C91-A308-10F8C399F6E6}" destId="{389E33B5-65A2-48CD-9229-6F1B2F0C3998}" srcOrd="0" destOrd="0" presId="urn:microsoft.com/office/officeart/2008/layout/HexagonCluster"/>
    <dgm:cxn modelId="{4E63E88D-11DB-4DB8-AA93-CE0238AC3EC1}" type="presParOf" srcId="{EA74A83F-01B4-431F-B541-937E0DEE07DF}" destId="{3424FCEF-4027-4202-84B0-99B5A36F028D}" srcOrd="33" destOrd="0" presId="urn:microsoft.com/office/officeart/2008/layout/HexagonCluster"/>
    <dgm:cxn modelId="{660BD21B-686B-41D8-B4FC-9D5F86CFF449}" type="presParOf" srcId="{3424FCEF-4027-4202-84B0-99B5A36F028D}" destId="{AD71BE2B-396E-4EF5-ADBE-A78B0E3B6CD6}" srcOrd="0" destOrd="0" presId="urn:microsoft.com/office/officeart/2008/layout/HexagonCluster"/>
    <dgm:cxn modelId="{5DB94AB3-628E-4AF0-89CC-1A2062613C40}" type="presParOf" srcId="{EA74A83F-01B4-431F-B541-937E0DEE07DF}" destId="{D11DD4DC-B6DE-4B6A-A3EE-BD5954B3AD5F}" srcOrd="34" destOrd="0" presId="urn:microsoft.com/office/officeart/2008/layout/HexagonCluster"/>
    <dgm:cxn modelId="{A7C53205-1012-4B73-89E2-252B693E5507}" type="presParOf" srcId="{D11DD4DC-B6DE-4B6A-A3EE-BD5954B3AD5F}" destId="{4D7A2900-0E8A-4427-8E19-1528E1B27E83}" srcOrd="0" destOrd="0" presId="urn:microsoft.com/office/officeart/2008/layout/HexagonCluster"/>
    <dgm:cxn modelId="{39E2E92E-99D4-4FEF-A46F-832B0B522D74}" type="presParOf" srcId="{EA74A83F-01B4-431F-B541-937E0DEE07DF}" destId="{99A7C758-3ECB-4390-A6CF-DE0CAE80BAF0}" srcOrd="35" destOrd="0" presId="urn:microsoft.com/office/officeart/2008/layout/HexagonCluster"/>
    <dgm:cxn modelId="{49EA3012-D385-48C3-82CC-4BC22207975A}" type="presParOf" srcId="{99A7C758-3ECB-4390-A6CF-DE0CAE80BAF0}" destId="{3CB0D01E-545D-44B6-BAB4-789921F85E8C}" srcOrd="0" destOrd="0" presId="urn:microsoft.com/office/officeart/2008/layout/HexagonCluster"/>
    <dgm:cxn modelId="{07A0A637-EAAB-4CB6-9B31-4BD75B563EA5}" type="presParOf" srcId="{EA74A83F-01B4-431F-B541-937E0DEE07DF}" destId="{92C917C3-E9B9-4817-9903-FEFD993F986E}" srcOrd="36" destOrd="0" presId="urn:microsoft.com/office/officeart/2008/layout/HexagonCluster"/>
    <dgm:cxn modelId="{A7C06E3E-FA98-4CD8-97A0-7D3E7B7E6853}" type="presParOf" srcId="{92C917C3-E9B9-4817-9903-FEFD993F986E}" destId="{1D74D8AE-8BEC-4E66-BED4-EE3CA938B8E4}" srcOrd="0" destOrd="0" presId="urn:microsoft.com/office/officeart/2008/layout/HexagonCluster"/>
    <dgm:cxn modelId="{2ADF5956-EDDD-4820-864C-0742C6C0484F}" type="presParOf" srcId="{EA74A83F-01B4-431F-B541-937E0DEE07DF}" destId="{BA476456-12BF-4D8E-8953-31D985FA7D95}" srcOrd="37" destOrd="0" presId="urn:microsoft.com/office/officeart/2008/layout/HexagonCluster"/>
    <dgm:cxn modelId="{B47E1089-1062-478A-A2E9-4039755D55F2}" type="presParOf" srcId="{BA476456-12BF-4D8E-8953-31D985FA7D95}" destId="{51857E93-C9CA-48DC-865B-BBCA0119E995}" srcOrd="0" destOrd="0" presId="urn:microsoft.com/office/officeart/2008/layout/HexagonCluster"/>
    <dgm:cxn modelId="{03EAFC99-0DF7-4EB7-98A7-6462FE4BCA0F}" type="presParOf" srcId="{EA74A83F-01B4-431F-B541-937E0DEE07DF}" destId="{C930196E-3CA5-4B60-8FF8-CE2FE52390BD}" srcOrd="38" destOrd="0" presId="urn:microsoft.com/office/officeart/2008/layout/HexagonCluster"/>
    <dgm:cxn modelId="{31049E29-C924-4F44-B6B0-3DE08C47CA11}" type="presParOf" srcId="{C930196E-3CA5-4B60-8FF8-CE2FE52390BD}" destId="{71D38626-187A-46B2-A490-0BF5252E971D}" srcOrd="0" destOrd="0" presId="urn:microsoft.com/office/officeart/2008/layout/HexagonCluster"/>
    <dgm:cxn modelId="{D8AEC4CD-A050-4700-8B96-4C2E4FF36484}" type="presParOf" srcId="{EA74A83F-01B4-431F-B541-937E0DEE07DF}" destId="{9DE509E5-123E-457D-AB79-5776341367F7}" srcOrd="39" destOrd="0" presId="urn:microsoft.com/office/officeart/2008/layout/HexagonCluster"/>
    <dgm:cxn modelId="{5852E66E-5C7F-4A1A-961C-E530DE0627DF}" type="presParOf" srcId="{9DE509E5-123E-457D-AB79-5776341367F7}" destId="{9A80DF17-E531-4935-805C-FDD1305CF473}" srcOrd="0" destOrd="0" presId="urn:microsoft.com/office/officeart/2008/layout/HexagonCluster"/>
    <dgm:cxn modelId="{250DCBAD-702E-4456-AF56-A2AD730123A5}" type="presParOf" srcId="{EA74A83F-01B4-431F-B541-937E0DEE07DF}" destId="{7C864F2C-05FD-4F24-AB19-1D43AF3FA2B7}" srcOrd="40" destOrd="0" presId="urn:microsoft.com/office/officeart/2008/layout/HexagonCluster"/>
    <dgm:cxn modelId="{C81DF958-64E8-48E8-A901-B4EB0CA59302}" type="presParOf" srcId="{7C864F2C-05FD-4F24-AB19-1D43AF3FA2B7}" destId="{DF4930BF-D275-48E1-8A0B-00B3AB27A41E}" srcOrd="0" destOrd="0" presId="urn:microsoft.com/office/officeart/2008/layout/HexagonCluster"/>
    <dgm:cxn modelId="{C100E904-3A54-4B0A-AB26-DFF36699BF90}" type="presParOf" srcId="{EA74A83F-01B4-431F-B541-937E0DEE07DF}" destId="{4F07E48A-0778-4A46-8586-4AFF7303BA7B}" srcOrd="41" destOrd="0" presId="urn:microsoft.com/office/officeart/2008/layout/HexagonCluster"/>
    <dgm:cxn modelId="{ABDB5C5E-39B2-49BE-BB33-45E46940A634}" type="presParOf" srcId="{4F07E48A-0778-4A46-8586-4AFF7303BA7B}" destId="{B01CB60E-76A5-4CF6-8541-FBA9E68ACB4E}" srcOrd="0" destOrd="0" presId="urn:microsoft.com/office/officeart/2008/layout/HexagonCluster"/>
    <dgm:cxn modelId="{D670550D-0A9C-4BD2-ACFC-9E5AF5EBA213}" type="presParOf" srcId="{EA74A83F-01B4-431F-B541-937E0DEE07DF}" destId="{867FFACD-B5BB-4DE9-A5E6-A9BE5D9E06F3}" srcOrd="42" destOrd="0" presId="urn:microsoft.com/office/officeart/2008/layout/HexagonCluster"/>
    <dgm:cxn modelId="{528B56F9-D27C-43F3-A948-FFD23A3912B8}" type="presParOf" srcId="{867FFACD-B5BB-4DE9-A5E6-A9BE5D9E06F3}" destId="{4D401C0A-EBEB-4FE7-B1DD-0BD428ECEE62}" srcOrd="0" destOrd="0" presId="urn:microsoft.com/office/officeart/2008/layout/HexagonCluster"/>
    <dgm:cxn modelId="{CF15EB6D-5F4D-4C9B-A6B0-F88B7F7E2E07}" type="presParOf" srcId="{EA74A83F-01B4-431F-B541-937E0DEE07DF}" destId="{097D57C0-136C-4789-8305-00BBFEA713BD}" srcOrd="43" destOrd="0" presId="urn:microsoft.com/office/officeart/2008/layout/HexagonCluster"/>
    <dgm:cxn modelId="{516F1A66-8352-4F30-B4C2-20E00F791D4C}" type="presParOf" srcId="{097D57C0-136C-4789-8305-00BBFEA713BD}" destId="{D1DC02F8-5B19-4D44-8CF8-72F73EA8D3E4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A9EC9-83AD-45FB-B6BD-B85B9B3123E7}">
      <dsp:nvSpPr>
        <dsp:cNvPr id="0" name=""/>
        <dsp:cNvSpPr/>
      </dsp:nvSpPr>
      <dsp:spPr>
        <a:xfrm>
          <a:off x="1192474" y="1844514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Laat</a:t>
          </a:r>
          <a:r>
            <a:rPr lang="fr-FR" sz="1200" kern="1200" dirty="0" smtClean="0"/>
            <a:t> u </a:t>
          </a:r>
          <a:r>
            <a:rPr lang="fr-FR" sz="1200" kern="1200" dirty="0" err="1" smtClean="0"/>
            <a:t>inspireren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door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voorbeelden</a:t>
          </a:r>
          <a:endParaRPr lang="en-US" sz="1200" kern="1200" dirty="0"/>
        </a:p>
      </dsp:txBody>
      <dsp:txXfrm>
        <a:off x="1392760" y="2016478"/>
        <a:ext cx="892571" cy="766356"/>
      </dsp:txXfrm>
    </dsp:sp>
    <dsp:sp modelId="{9F00E809-C70D-4F7E-84A2-36FD84138886}">
      <dsp:nvSpPr>
        <dsp:cNvPr id="0" name=""/>
        <dsp:cNvSpPr/>
      </dsp:nvSpPr>
      <dsp:spPr>
        <a:xfrm>
          <a:off x="1223547" y="234086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3F01-A3D4-4045-AEC2-D81B2DE5477E}">
      <dsp:nvSpPr>
        <dsp:cNvPr id="0" name=""/>
        <dsp:cNvSpPr/>
      </dsp:nvSpPr>
      <dsp:spPr>
        <a:xfrm>
          <a:off x="80196" y="123112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F3B6C9-55F4-4F05-A89D-ADF1C793BA87}">
      <dsp:nvSpPr>
        <dsp:cNvPr id="0" name=""/>
        <dsp:cNvSpPr/>
      </dsp:nvSpPr>
      <dsp:spPr>
        <a:xfrm>
          <a:off x="965397" y="219347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E76A5-5DFF-4256-9068-3EF6EDE6C900}">
      <dsp:nvSpPr>
        <dsp:cNvPr id="0" name=""/>
        <dsp:cNvSpPr/>
      </dsp:nvSpPr>
      <dsp:spPr>
        <a:xfrm>
          <a:off x="2316411" y="25178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Leer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uw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gebouw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beter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kennen</a:t>
          </a:r>
          <a:endParaRPr lang="nl-NL" sz="1200" kern="1200" dirty="0">
            <a:solidFill>
              <a:schemeClr val="bg1"/>
            </a:solidFill>
          </a:endParaRPr>
        </a:p>
      </dsp:txBody>
      <dsp:txXfrm>
        <a:off x="2516697" y="197142"/>
        <a:ext cx="892571" cy="766356"/>
      </dsp:txXfrm>
    </dsp:sp>
    <dsp:sp modelId="{E1DA1426-B2A1-40F1-A815-B6BC81E4DAED}">
      <dsp:nvSpPr>
        <dsp:cNvPr id="0" name=""/>
        <dsp:cNvSpPr/>
      </dsp:nvSpPr>
      <dsp:spPr>
        <a:xfrm>
          <a:off x="997826" y="2822281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00399-CD49-4A2F-9EE4-B9EFF21F6F99}">
      <dsp:nvSpPr>
        <dsp:cNvPr id="0" name=""/>
        <dsp:cNvSpPr/>
      </dsp:nvSpPr>
      <dsp:spPr>
        <a:xfrm>
          <a:off x="3417826" y="184234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C2329-B395-4AD7-AFA3-E20C4B1B899B}">
      <dsp:nvSpPr>
        <dsp:cNvPr id="0" name=""/>
        <dsp:cNvSpPr/>
      </dsp:nvSpPr>
      <dsp:spPr>
        <a:xfrm>
          <a:off x="3448900" y="2336529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23B88D-521E-4490-93B4-79FB44F47C5B}">
      <dsp:nvSpPr>
        <dsp:cNvPr id="0" name=""/>
        <dsp:cNvSpPr/>
      </dsp:nvSpPr>
      <dsp:spPr>
        <a:xfrm>
          <a:off x="1192474" y="61718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rgbClr val="00206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err="1" smtClean="0"/>
            <a:t>Bepaal</a:t>
          </a:r>
          <a:r>
            <a:rPr lang="fr-FR" sz="1050" kern="1200" dirty="0" smtClean="0"/>
            <a:t> </a:t>
          </a:r>
          <a:r>
            <a:rPr lang="fr-FR" sz="1050" kern="1200" dirty="0" err="1" smtClean="0"/>
            <a:t>uw</a:t>
          </a:r>
          <a:r>
            <a:rPr lang="fr-FR" sz="1050" kern="1200" dirty="0" smtClean="0"/>
            <a:t> </a:t>
          </a:r>
          <a:r>
            <a:rPr lang="fr-FR" sz="1050" kern="1200" dirty="0" err="1" smtClean="0"/>
            <a:t>vermogen</a:t>
          </a:r>
          <a:r>
            <a:rPr lang="fr-FR" sz="1050" kern="1200" dirty="0" smtClean="0"/>
            <a:t> (in </a:t>
          </a:r>
          <a:r>
            <a:rPr lang="fr-FR" sz="1050" kern="1200" dirty="0" err="1" smtClean="0"/>
            <a:t>hoeverre</a:t>
          </a:r>
          <a:r>
            <a:rPr lang="fr-FR" sz="1050" kern="1200" dirty="0" smtClean="0"/>
            <a:t> u in </a:t>
          </a:r>
          <a:r>
            <a:rPr lang="fr-FR" sz="1050" kern="1200" dirty="0" err="1" smtClean="0"/>
            <a:t>staat</a:t>
          </a:r>
          <a:r>
            <a:rPr lang="fr-FR" sz="1050" kern="1200" dirty="0" smtClean="0"/>
            <a:t> </a:t>
          </a:r>
          <a:r>
            <a:rPr lang="fr-FR" sz="1050" kern="1200" dirty="0" err="1" smtClean="0"/>
            <a:t>bent</a:t>
          </a:r>
          <a:r>
            <a:rPr lang="fr-FR" sz="1050" kern="1200" dirty="0" smtClean="0"/>
            <a:t>) om </a:t>
          </a:r>
          <a:r>
            <a:rPr lang="fr-FR" sz="1050" kern="1200" dirty="0" err="1" smtClean="0"/>
            <a:t>een</a:t>
          </a:r>
          <a:r>
            <a:rPr lang="fr-FR" sz="1050" kern="1200" dirty="0" smtClean="0"/>
            <a:t> </a:t>
          </a:r>
          <a:r>
            <a:rPr lang="fr-FR" sz="1050" kern="1200" dirty="0" err="1" smtClean="0"/>
            <a:t>verduurzamingsproject</a:t>
          </a:r>
          <a:r>
            <a:rPr lang="fr-FR" sz="1050" kern="1200" dirty="0" smtClean="0"/>
            <a:t> te </a:t>
          </a:r>
          <a:r>
            <a:rPr lang="fr-FR" sz="1050" kern="1200" dirty="0" err="1" smtClean="0"/>
            <a:t>managen</a:t>
          </a:r>
          <a:endParaRPr lang="nl-NL" sz="1050" kern="1200" dirty="0"/>
        </a:p>
      </dsp:txBody>
      <dsp:txXfrm>
        <a:off x="1392760" y="789150"/>
        <a:ext cx="892571" cy="766356"/>
      </dsp:txXfrm>
    </dsp:sp>
    <dsp:sp modelId="{B58E27B4-D693-4D48-AF17-1E6DB4BCB60E}">
      <dsp:nvSpPr>
        <dsp:cNvPr id="0" name=""/>
        <dsp:cNvSpPr/>
      </dsp:nvSpPr>
      <dsp:spPr>
        <a:xfrm>
          <a:off x="2072894" y="63235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C36CFE-1E2B-4FEB-844F-DD469E50927A}">
      <dsp:nvSpPr>
        <dsp:cNvPr id="0" name=""/>
        <dsp:cNvSpPr/>
      </dsp:nvSpPr>
      <dsp:spPr>
        <a:xfrm>
          <a:off x="80192" y="1225354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E640F1-D78D-4D0B-9EE7-47F1A2073B79}">
      <dsp:nvSpPr>
        <dsp:cNvPr id="0" name=""/>
        <dsp:cNvSpPr/>
      </dsp:nvSpPr>
      <dsp:spPr>
        <a:xfrm>
          <a:off x="2342199" y="49201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0CD7B4-E648-4F12-BF5D-DD4BA22DE64F}">
      <dsp:nvSpPr>
        <dsp:cNvPr id="0" name=""/>
        <dsp:cNvSpPr/>
      </dsp:nvSpPr>
      <dsp:spPr>
        <a:xfrm>
          <a:off x="2316405" y="1225253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tx2"/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Uw</a:t>
          </a:r>
          <a:r>
            <a:rPr lang="fr-FR" sz="1200" kern="1200" dirty="0" smtClean="0"/>
            <a:t> </a:t>
          </a:r>
          <a:r>
            <a:rPr lang="pt-BR" sz="1200" kern="1200" dirty="0" smtClean="0"/>
            <a:t>VvE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overtuigen</a:t>
          </a:r>
          <a:r>
            <a:rPr lang="fr-FR" sz="1200" kern="1200" dirty="0" smtClean="0"/>
            <a:t>/</a:t>
          </a:r>
          <a:r>
            <a:rPr lang="fr-FR" sz="1200" kern="1200" dirty="0" err="1" smtClean="0"/>
            <a:t>aanzetten</a:t>
          </a:r>
          <a:r>
            <a:rPr lang="fr-FR" sz="1200" kern="1200" dirty="0" smtClean="0"/>
            <a:t>  </a:t>
          </a:r>
          <a:r>
            <a:rPr lang="fr-FR" sz="1200" kern="1200" dirty="0" err="1" smtClean="0"/>
            <a:t>tot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actie</a:t>
          </a:r>
          <a:endParaRPr lang="nl-NL" sz="1200" kern="1200" dirty="0"/>
        </a:p>
      </dsp:txBody>
      <dsp:txXfrm>
        <a:off x="2516691" y="1397217"/>
        <a:ext cx="892571" cy="766356"/>
      </dsp:txXfrm>
    </dsp:sp>
    <dsp:sp modelId="{B3B70712-86C6-495E-A16C-D2B2665CAAA2}">
      <dsp:nvSpPr>
        <dsp:cNvPr id="0" name=""/>
        <dsp:cNvSpPr/>
      </dsp:nvSpPr>
      <dsp:spPr>
        <a:xfrm>
          <a:off x="4536479" y="1106491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0310E-0C50-4456-B9EC-A2B70A58576A}">
      <dsp:nvSpPr>
        <dsp:cNvPr id="0" name=""/>
        <dsp:cNvSpPr/>
      </dsp:nvSpPr>
      <dsp:spPr>
        <a:xfrm>
          <a:off x="3415894" y="3060771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9E9CE-D357-4DB7-8AD8-C126E207E26F}">
      <dsp:nvSpPr>
        <dsp:cNvPr id="0" name=""/>
        <dsp:cNvSpPr/>
      </dsp:nvSpPr>
      <dsp:spPr>
        <a:xfrm>
          <a:off x="4781881" y="125875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613EE-0C5A-41AE-A019-14228B5BB0D3}">
      <dsp:nvSpPr>
        <dsp:cNvPr id="0" name=""/>
        <dsp:cNvSpPr/>
      </dsp:nvSpPr>
      <dsp:spPr>
        <a:xfrm>
          <a:off x="3427700" y="1844157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Communiceer</a:t>
          </a:r>
          <a:r>
            <a:rPr lang="fr-FR" sz="1200" kern="1200" dirty="0" smtClean="0"/>
            <a:t> met </a:t>
          </a:r>
          <a:r>
            <a:rPr lang="fr-FR" sz="1200" kern="1200" dirty="0" err="1" smtClean="0"/>
            <a:t>uw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buren</a:t>
          </a:r>
          <a:endParaRPr lang="nl-NL" sz="1200" kern="1200" dirty="0"/>
        </a:p>
      </dsp:txBody>
      <dsp:txXfrm>
        <a:off x="3627986" y="2016121"/>
        <a:ext cx="892571" cy="766356"/>
      </dsp:txXfrm>
    </dsp:sp>
    <dsp:sp modelId="{608FE917-841E-4A8D-991D-B71C1A9F8E43}">
      <dsp:nvSpPr>
        <dsp:cNvPr id="0" name=""/>
        <dsp:cNvSpPr/>
      </dsp:nvSpPr>
      <dsp:spPr>
        <a:xfrm>
          <a:off x="5648757" y="509354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54223A-D483-4185-933C-02A61973E07E}">
      <dsp:nvSpPr>
        <dsp:cNvPr id="0" name=""/>
        <dsp:cNvSpPr/>
      </dsp:nvSpPr>
      <dsp:spPr>
        <a:xfrm>
          <a:off x="4527184" y="25048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9E3025-14A9-4A7B-94FC-C6B9579984F9}">
      <dsp:nvSpPr>
        <dsp:cNvPr id="0" name=""/>
        <dsp:cNvSpPr/>
      </dsp:nvSpPr>
      <dsp:spPr>
        <a:xfrm>
          <a:off x="5900533" y="655658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CFEBDA-65C3-41B1-9C84-AE792FE180E2}">
      <dsp:nvSpPr>
        <dsp:cNvPr id="0" name=""/>
        <dsp:cNvSpPr/>
      </dsp:nvSpPr>
      <dsp:spPr>
        <a:xfrm>
          <a:off x="4527184" y="1224916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Neem</a:t>
          </a:r>
          <a:r>
            <a:rPr lang="fr-FR" sz="1200" kern="1200" dirty="0" smtClean="0"/>
            <a:t> contact op met </a:t>
          </a:r>
          <a:r>
            <a:rPr lang="fr-FR" sz="1200" kern="1200" dirty="0" err="1" smtClean="0"/>
            <a:t>een</a:t>
          </a:r>
          <a:r>
            <a:rPr lang="fr-FR" sz="1200" kern="1200" dirty="0" smtClean="0"/>
            <a:t> expert </a:t>
          </a:r>
          <a:r>
            <a:rPr lang="fr-FR" sz="1200" kern="1200" dirty="0" err="1" smtClean="0"/>
            <a:t>voor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een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volledige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beoordeling</a:t>
          </a:r>
          <a:endParaRPr lang="nl-NL" sz="1200" kern="1200" dirty="0"/>
        </a:p>
      </dsp:txBody>
      <dsp:txXfrm>
        <a:off x="4727470" y="1396880"/>
        <a:ext cx="892571" cy="766356"/>
      </dsp:txXfrm>
    </dsp:sp>
    <dsp:sp modelId="{DC501EEB-759A-4691-9B36-A852E2D9D6AD}">
      <dsp:nvSpPr>
        <dsp:cNvPr id="0" name=""/>
        <dsp:cNvSpPr/>
      </dsp:nvSpPr>
      <dsp:spPr>
        <a:xfrm>
          <a:off x="5898940" y="2829086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6F6627-3251-4E74-BCE0-C69C4E227562}">
      <dsp:nvSpPr>
        <dsp:cNvPr id="0" name=""/>
        <dsp:cNvSpPr/>
      </dsp:nvSpPr>
      <dsp:spPr>
        <a:xfrm>
          <a:off x="4530105" y="2448277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E3C2-6BB7-4BC9-A7F2-69E925C0CC27}">
      <dsp:nvSpPr>
        <dsp:cNvPr id="0" name=""/>
        <dsp:cNvSpPr/>
      </dsp:nvSpPr>
      <dsp:spPr>
        <a:xfrm>
          <a:off x="5659115" y="2951547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7B1123-F6FD-472B-AA35-2B37A9EB2AC1}">
      <dsp:nvSpPr>
        <dsp:cNvPr id="0" name=""/>
        <dsp:cNvSpPr/>
      </dsp:nvSpPr>
      <dsp:spPr>
        <a:xfrm>
          <a:off x="5615624" y="1800198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kern="1200" dirty="0" smtClean="0"/>
            <a:t>VvE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stemt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voor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renovatie</a:t>
          </a:r>
          <a:endParaRPr lang="nl-NL" sz="1200" kern="1200" dirty="0"/>
        </a:p>
      </dsp:txBody>
      <dsp:txXfrm>
        <a:off x="5815910" y="1972162"/>
        <a:ext cx="892571" cy="766356"/>
      </dsp:txXfrm>
    </dsp:sp>
    <dsp:sp modelId="{8121DA6A-4017-445B-800C-03E468EF42E2}">
      <dsp:nvSpPr>
        <dsp:cNvPr id="0" name=""/>
        <dsp:cNvSpPr/>
      </dsp:nvSpPr>
      <dsp:spPr>
        <a:xfrm>
          <a:off x="2341403" y="2949380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894AD-0BE5-44B3-AB25-BE28E6CABA4F}">
      <dsp:nvSpPr>
        <dsp:cNvPr id="0" name=""/>
        <dsp:cNvSpPr/>
      </dsp:nvSpPr>
      <dsp:spPr>
        <a:xfrm>
          <a:off x="1191677" y="307455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3F165-00B6-4F00-8D73-E4C93D5E4CB3}">
      <dsp:nvSpPr>
        <dsp:cNvPr id="0" name=""/>
        <dsp:cNvSpPr/>
      </dsp:nvSpPr>
      <dsp:spPr>
        <a:xfrm>
          <a:off x="2072098" y="3090265"/>
          <a:ext cx="150587" cy="13004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B9DB74-C1DA-4EBE-8C5B-4B52215F5A4B}">
      <dsp:nvSpPr>
        <dsp:cNvPr id="0" name=""/>
        <dsp:cNvSpPr/>
      </dsp:nvSpPr>
      <dsp:spPr>
        <a:xfrm>
          <a:off x="4535502" y="2443990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Het </a:t>
          </a:r>
          <a:r>
            <a:rPr lang="fr-FR" sz="1200" kern="1200" dirty="0" err="1" smtClean="0"/>
            <a:t>opzetten</a:t>
          </a:r>
          <a:r>
            <a:rPr lang="fr-FR" sz="1200" kern="1200" dirty="0" smtClean="0"/>
            <a:t> van </a:t>
          </a:r>
          <a:r>
            <a:rPr lang="fr-FR" sz="1200" kern="1200" dirty="0" err="1" smtClean="0"/>
            <a:t>een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projectteam</a:t>
          </a:r>
          <a:endParaRPr lang="nl-NL" sz="1200" kern="1200" dirty="0"/>
        </a:p>
      </dsp:txBody>
      <dsp:txXfrm>
        <a:off x="4735788" y="2615954"/>
        <a:ext cx="892571" cy="766356"/>
      </dsp:txXfrm>
    </dsp:sp>
    <dsp:sp modelId="{76B08641-A794-4D6A-A3CA-01E10CD0D011}">
      <dsp:nvSpPr>
        <dsp:cNvPr id="0" name=""/>
        <dsp:cNvSpPr/>
      </dsp:nvSpPr>
      <dsp:spPr>
        <a:xfrm>
          <a:off x="5733449" y="349154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EA8145-0FD7-4BC8-86A9-BA895C233B81}">
      <dsp:nvSpPr>
        <dsp:cNvPr id="0" name=""/>
        <dsp:cNvSpPr/>
      </dsp:nvSpPr>
      <dsp:spPr>
        <a:xfrm>
          <a:off x="5637408" y="2994174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0" r="-20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BF6080-A46C-46C8-A4A8-79F2D4E62DEE}">
      <dsp:nvSpPr>
        <dsp:cNvPr id="0" name=""/>
        <dsp:cNvSpPr/>
      </dsp:nvSpPr>
      <dsp:spPr>
        <a:xfrm>
          <a:off x="5621756" y="361461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E33B5-65A2-48CD-9229-6F1B2F0C3998}">
      <dsp:nvSpPr>
        <dsp:cNvPr id="0" name=""/>
        <dsp:cNvSpPr/>
      </dsp:nvSpPr>
      <dsp:spPr>
        <a:xfrm>
          <a:off x="3402563" y="605531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Zorg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ervoor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dat</a:t>
          </a:r>
          <a:r>
            <a:rPr lang="fr-FR" sz="1200" kern="1200" dirty="0" smtClean="0"/>
            <a:t> het </a:t>
          </a:r>
          <a:r>
            <a:rPr lang="fr-FR" sz="1200" kern="1200" dirty="0" err="1" smtClean="0"/>
            <a:t>projectteam</a:t>
          </a:r>
          <a:r>
            <a:rPr lang="fr-FR" sz="1200" kern="1200" dirty="0" smtClean="0"/>
            <a:t> de </a:t>
          </a:r>
          <a:r>
            <a:rPr lang="fr-FR" sz="1200" kern="1200" dirty="0" err="1" smtClean="0"/>
            <a:t>juiste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capaciteit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heeft</a:t>
          </a:r>
          <a:endParaRPr lang="nl-NL" sz="1200" kern="1200" dirty="0"/>
        </a:p>
      </dsp:txBody>
      <dsp:txXfrm>
        <a:off x="3602849" y="777495"/>
        <a:ext cx="892571" cy="766356"/>
      </dsp:txXfrm>
    </dsp:sp>
    <dsp:sp modelId="{AD71BE2B-396E-4EF5-ADBE-A78B0E3B6CD6}">
      <dsp:nvSpPr>
        <dsp:cNvPr id="0" name=""/>
        <dsp:cNvSpPr/>
      </dsp:nvSpPr>
      <dsp:spPr>
        <a:xfrm>
          <a:off x="7287777" y="1032978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7A2900-0E8A-4427-8E19-1528E1B27E83}">
      <dsp:nvSpPr>
        <dsp:cNvPr id="0" name=""/>
        <dsp:cNvSpPr/>
      </dsp:nvSpPr>
      <dsp:spPr>
        <a:xfrm>
          <a:off x="5615622" y="617903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B0D01E-545D-44B6-BAB4-789921F85E8C}">
      <dsp:nvSpPr>
        <dsp:cNvPr id="0" name=""/>
        <dsp:cNvSpPr/>
      </dsp:nvSpPr>
      <dsp:spPr>
        <a:xfrm>
          <a:off x="7649423" y="1256047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4D8AE-8BEC-4E66-BED4-EE3CA938B8E4}">
      <dsp:nvSpPr>
        <dsp:cNvPr id="0" name=""/>
        <dsp:cNvSpPr/>
      </dsp:nvSpPr>
      <dsp:spPr>
        <a:xfrm>
          <a:off x="2304254" y="2448275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rgbClr val="00B0F0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970" rIns="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050" kern="1200" dirty="0" smtClean="0"/>
            <a:t>Win </a:t>
          </a:r>
          <a:r>
            <a:rPr lang="fr-FR" sz="1050" kern="1200" dirty="0" err="1" smtClean="0"/>
            <a:t>specialistische</a:t>
          </a:r>
          <a:r>
            <a:rPr lang="fr-FR" sz="1050" kern="1200" dirty="0" smtClean="0"/>
            <a:t> </a:t>
          </a:r>
          <a:r>
            <a:rPr lang="fr-FR" sz="1050" kern="1200" dirty="0" err="1" smtClean="0"/>
            <a:t>informatie</a:t>
          </a:r>
          <a:r>
            <a:rPr lang="fr-FR" sz="1050" kern="1200" dirty="0" smtClean="0"/>
            <a:t> in over </a:t>
          </a:r>
          <a:r>
            <a:rPr lang="fr-FR" sz="1050" kern="1200" dirty="0" err="1" smtClean="0"/>
            <a:t>technische</a:t>
          </a:r>
          <a:r>
            <a:rPr lang="fr-FR" sz="1050" kern="1200" dirty="0" smtClean="0"/>
            <a:t>, </a:t>
          </a:r>
          <a:r>
            <a:rPr lang="fr-FR" sz="1050" kern="1200" dirty="0" err="1" smtClean="0"/>
            <a:t>financiële</a:t>
          </a:r>
          <a:r>
            <a:rPr lang="fr-FR" sz="1050" kern="1200" dirty="0" smtClean="0"/>
            <a:t> en </a:t>
          </a:r>
          <a:r>
            <a:rPr lang="fr-FR" sz="1050" kern="1200" dirty="0" err="1" smtClean="0"/>
            <a:t>juridische</a:t>
          </a:r>
          <a:r>
            <a:rPr lang="fr-FR" sz="1050" kern="1200" dirty="0" smtClean="0"/>
            <a:t> </a:t>
          </a:r>
          <a:r>
            <a:rPr lang="fr-FR" sz="1050" kern="1200" dirty="0" err="1" smtClean="0"/>
            <a:t>kwesties</a:t>
          </a:r>
          <a:endParaRPr lang="nl-NL" sz="1050" kern="1200" dirty="0"/>
        </a:p>
      </dsp:txBody>
      <dsp:txXfrm>
        <a:off x="2504540" y="2620239"/>
        <a:ext cx="892571" cy="766356"/>
      </dsp:txXfrm>
    </dsp:sp>
    <dsp:sp modelId="{51857E93-C9CA-48DC-865B-BBCA0119E995}">
      <dsp:nvSpPr>
        <dsp:cNvPr id="0" name=""/>
        <dsp:cNvSpPr/>
      </dsp:nvSpPr>
      <dsp:spPr>
        <a:xfrm>
          <a:off x="2381826" y="3995110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D38626-187A-46B2-A490-0BF5252E971D}">
      <dsp:nvSpPr>
        <dsp:cNvPr id="0" name=""/>
        <dsp:cNvSpPr/>
      </dsp:nvSpPr>
      <dsp:spPr>
        <a:xfrm>
          <a:off x="1201886" y="3098552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80DF17-E531-4935-805C-FDD1305CF473}">
      <dsp:nvSpPr>
        <dsp:cNvPr id="0" name=""/>
        <dsp:cNvSpPr/>
      </dsp:nvSpPr>
      <dsp:spPr>
        <a:xfrm>
          <a:off x="3428981" y="4174541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4930BF-D275-48E1-8A0B-00B3AB27A41E}">
      <dsp:nvSpPr>
        <dsp:cNvPr id="0" name=""/>
        <dsp:cNvSpPr/>
      </dsp:nvSpPr>
      <dsp:spPr>
        <a:xfrm>
          <a:off x="6728634" y="2376264"/>
          <a:ext cx="1293142" cy="111028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5240" rIns="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err="1" smtClean="0"/>
            <a:t>Ontwikkel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een</a:t>
          </a:r>
          <a:r>
            <a:rPr lang="fr-FR" sz="1200" kern="1200" dirty="0" smtClean="0"/>
            <a:t> </a:t>
          </a:r>
          <a:r>
            <a:rPr lang="fr-FR" sz="1200" kern="1200" dirty="0" err="1" smtClean="0"/>
            <a:t>Projectmanagementplan</a:t>
          </a:r>
          <a:endParaRPr lang="nl-NL" sz="1200" kern="1200" dirty="0"/>
        </a:p>
      </dsp:txBody>
      <dsp:txXfrm>
        <a:off x="6928920" y="2548228"/>
        <a:ext cx="892571" cy="766356"/>
      </dsp:txXfrm>
    </dsp:sp>
    <dsp:sp modelId="{B01CB60E-76A5-4CF6-8541-FBA9E68ACB4E}">
      <dsp:nvSpPr>
        <dsp:cNvPr id="0" name=""/>
        <dsp:cNvSpPr/>
      </dsp:nvSpPr>
      <dsp:spPr>
        <a:xfrm>
          <a:off x="5665489" y="4802564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401C0A-EBEB-4FE7-B1DD-0BD428ECEE62}">
      <dsp:nvSpPr>
        <dsp:cNvPr id="0" name=""/>
        <dsp:cNvSpPr/>
      </dsp:nvSpPr>
      <dsp:spPr>
        <a:xfrm>
          <a:off x="5615618" y="617907"/>
          <a:ext cx="1293142" cy="1110284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C02F8-5B19-4D44-8CF8-72F73EA8D3E4}">
      <dsp:nvSpPr>
        <dsp:cNvPr id="0" name=""/>
        <dsp:cNvSpPr/>
      </dsp:nvSpPr>
      <dsp:spPr>
        <a:xfrm>
          <a:off x="5522099" y="4246032"/>
          <a:ext cx="150587" cy="13004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1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93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573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39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04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20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48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41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34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1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79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816" y="477174"/>
            <a:ext cx="5770984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345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07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115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89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2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01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 4" descr="ace-retrofitting_logo"/>
          <p:cNvPicPr/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 b="12843"/>
          <a:stretch/>
        </p:blipFill>
        <p:spPr bwMode="auto">
          <a:xfrm>
            <a:off x="255270" y="332656"/>
            <a:ext cx="2877820" cy="133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8788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4A724C-84F5-41D5-924F-8200F9C44E4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10D3E6-82F1-47D1-A8EE-D85144CC4AE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72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15816" y="485800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7373"/>
            <a:ext cx="8229600" cy="4093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Image 4" descr="ace-retrofitting_logo"/>
          <p:cNvPicPr/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" b="12843"/>
          <a:stretch/>
        </p:blipFill>
        <p:spPr bwMode="auto">
          <a:xfrm>
            <a:off x="255270" y="332656"/>
            <a:ext cx="2877820" cy="13398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Sous-titre 2"/>
          <p:cNvSpPr txBox="1">
            <a:spLocks/>
          </p:cNvSpPr>
          <p:nvPr userDrawn="1"/>
        </p:nvSpPr>
        <p:spPr>
          <a:xfrm>
            <a:off x="5943600" y="5739408"/>
            <a:ext cx="3200400" cy="111859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500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r"/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&lt; </a:t>
            </a:r>
            <a:r>
              <a:rPr lang="fr-FR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Stad</a:t>
            </a:r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logo </a:t>
            </a:r>
            <a:r>
              <a:rPr lang="fr-FR" sz="2000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toevoegen</a:t>
            </a:r>
            <a:r>
              <a:rPr lang="fr-FR" sz="2000" b="1" baseline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</a:t>
            </a:r>
            <a: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&gt;</a:t>
            </a:r>
            <a:br>
              <a:rPr lang="fr-FR" sz="20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</a:br>
            <a:endParaRPr lang="fr-FR" sz="2000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6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E330-08C6-4F0D-8F5D-FC486C8D05EC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277D1-BC93-4F4C-B83E-FB3FFB660787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1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Lancering%20-%20Masterplan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Lancering%20-%20Projectteam%20mandaat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Lancering%20-%20Communiceer%20buren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hyperlink" Target="Lancering%20-%20Tips%20voor%20het%20stemmen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et%20echte%20werk%20-%20Projectmanagementplan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Layout" Target="../diagrams/layout1.xml"/><Relationship Id="rId7" Type="http://schemas.openxmlformats.org/officeDocument/2006/relationships/slide" Target="slide4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slide" Target="slide3.xml"/><Relationship Id="rId7" Type="http://schemas.openxmlformats.org/officeDocument/2006/relationships/hyperlink" Target="file:///\\unimaas.nl\projects\FSE_ICIS\ACE-Retrofitting\WP%20demand%20side\T2.1.1Tools%20assessment\Dashboard%20innovation%20capacity-hidden%20tabs.xls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Relationship Id="rId9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aastrichtuniversity.eu.qualtrics.com/jfe/form/SV_0AN3bSzQplGpkMZ" TargetMode="External"/><Relationship Id="rId2" Type="http://schemas.openxmlformats.org/officeDocument/2006/relationships/hyperlink" Target="http://www.lowenergyapartments.eu/case-studi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slide" Target="slide4.xml"/><Relationship Id="rId4" Type="http://schemas.openxmlformats.org/officeDocument/2006/relationships/hyperlink" Target="Eerste%20stap%20-%20Case%20studie%20formulier_NL.doc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Eerste%20stap%20-%20Quickscan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Eerste%20Stap%20-%20Inovatievermogen-Tool_NL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hyperlink" Target="Eerste%20stap%20-%20Condominium%20overtuigen_NL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slide" Target="slide15.xml"/><Relationship Id="rId4" Type="http://schemas.openxmlformats.org/officeDocument/2006/relationships/slide" Target="slide7.xml"/><Relationship Id="rId9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i="1" dirty="0">
                <a:latin typeface="Trebuchet MS" panose="020B0603020202020204" pitchFamily="34" charset="0"/>
              </a:rPr>
              <a:t> </a:t>
            </a:r>
            <a:r>
              <a:rPr lang="fr-FR" dirty="0">
                <a:latin typeface="Trebuchet MS" panose="020B0603020202020204" pitchFamily="34" charset="0"/>
              </a:rPr>
              <a:t/>
            </a:r>
            <a:br>
              <a:rPr lang="fr-FR" dirty="0">
                <a:latin typeface="Trebuchet MS" panose="020B0603020202020204" pitchFamily="34" charset="0"/>
              </a:rPr>
            </a:br>
            <a:r>
              <a:rPr lang="en-US" dirty="0">
                <a:solidFill>
                  <a:srgbClr val="00B050"/>
                </a:solidFill>
                <a:latin typeface="Trebuchet MS" panose="020B0603020202020204" pitchFamily="34" charset="0"/>
              </a:rPr>
              <a:t> </a:t>
            </a:r>
            <a:r>
              <a:rPr lang="en-US" b="1" dirty="0">
                <a:solidFill>
                  <a:srgbClr val="00B050"/>
                </a:solidFill>
                <a:latin typeface="Trebuchet MS" panose="020B0603020202020204" pitchFamily="34" charset="0"/>
              </a:rPr>
              <a:t>PPT </a:t>
            </a:r>
            <a:r>
              <a:rPr lang="en-US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Inleiding tot de </a:t>
            </a:r>
            <a:r>
              <a:rPr lang="en-US" b="1" dirty="0" err="1" smtClean="0">
                <a:solidFill>
                  <a:srgbClr val="00B050"/>
                </a:solidFill>
                <a:latin typeface="Trebuchet MS" panose="020B0603020202020204" pitchFamily="34" charset="0"/>
              </a:rPr>
              <a:t>stapsgewijze</a:t>
            </a:r>
            <a:r>
              <a:rPr lang="en-US" b="1" dirty="0" smtClean="0">
                <a:solidFill>
                  <a:srgbClr val="00B050"/>
                </a:solidFill>
                <a:latin typeface="Trebuchet MS" panose="020B0603020202020204" pitchFamily="34" charset="0"/>
              </a:rPr>
              <a:t> tool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000" i="1" dirty="0" smtClean="0">
              <a:solidFill>
                <a:srgbClr val="4D4D4D"/>
              </a:solidFill>
              <a:latin typeface="Trebuchet MS" panose="020B0603020202020204" pitchFamily="34" charset="0"/>
            </a:endParaRPr>
          </a:p>
          <a:p>
            <a:r>
              <a:rPr lang="en-US" sz="2000" i="1" dirty="0" err="1" smtClean="0">
                <a:solidFill>
                  <a:srgbClr val="4D4D4D"/>
                </a:solidFill>
                <a:latin typeface="Trebuchet MS" panose="020B0603020202020204" pitchFamily="34" charset="0"/>
              </a:rPr>
              <a:t>Opgesteld</a:t>
            </a:r>
            <a:r>
              <a:rPr lang="en-US" sz="20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door </a:t>
            </a:r>
            <a:r>
              <a:rPr lang="en-US" sz="2000" i="1" dirty="0" err="1" smtClean="0">
                <a:solidFill>
                  <a:srgbClr val="4D4D4D"/>
                </a:solidFill>
                <a:latin typeface="Trebuchet MS" panose="020B0603020202020204" pitchFamily="34" charset="0"/>
              </a:rPr>
              <a:t>Universiteit</a:t>
            </a:r>
            <a:r>
              <a:rPr lang="en-US" sz="20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 Maastricht –</a:t>
            </a:r>
            <a:r>
              <a:rPr lang="en-US" sz="2000" i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endParaRPr lang="en-US" sz="2000" i="1" dirty="0" smtClean="0">
              <a:solidFill>
                <a:srgbClr val="333333"/>
              </a:solidFill>
              <a:latin typeface="Trebuchet MS" panose="020B0603020202020204" pitchFamily="34" charset="0"/>
            </a:endParaRPr>
          </a:p>
          <a:p>
            <a:r>
              <a:rPr lang="en-US" sz="20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Deliverable</a:t>
            </a:r>
            <a:r>
              <a:rPr lang="en-US" sz="2000" i="1" dirty="0" smtClean="0">
                <a:solidFill>
                  <a:srgbClr val="333333"/>
                </a:solidFill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solidFill>
                  <a:srgbClr val="4D4D4D"/>
                </a:solidFill>
                <a:latin typeface="Trebuchet MS" panose="020B0603020202020204" pitchFamily="34" charset="0"/>
              </a:rPr>
              <a:t>DT2.2.1 </a:t>
            </a:r>
            <a:r>
              <a:rPr lang="en-US" sz="2000" i="1" dirty="0" err="1">
                <a:solidFill>
                  <a:srgbClr val="4D4D4D"/>
                </a:solidFill>
                <a:latin typeface="Trebuchet MS" panose="020B0603020202020204" pitchFamily="34" charset="0"/>
              </a:rPr>
              <a:t>bis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195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Neem</a:t>
            </a:r>
            <a:r>
              <a:rPr lang="fr-FR" dirty="0"/>
              <a:t> contact op met </a:t>
            </a:r>
            <a:r>
              <a:rPr lang="fr-FR" dirty="0" err="1"/>
              <a:t>een</a:t>
            </a:r>
            <a:r>
              <a:rPr lang="fr-FR" dirty="0"/>
              <a:t> expert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/>
              <a:t>volledige</a:t>
            </a:r>
            <a:r>
              <a:rPr lang="fr-FR" dirty="0"/>
              <a:t> </a:t>
            </a:r>
            <a:r>
              <a:rPr lang="fr-FR" dirty="0" err="1"/>
              <a:t>beoordeling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00B050"/>
                </a:solidFill>
                <a:hlinkClick r:id="rId2" action="ppaction://hlinkfile"/>
              </a:rPr>
              <a:t>Link </a:t>
            </a:r>
            <a:r>
              <a:rPr lang="fr-FR" dirty="0" err="1">
                <a:solidFill>
                  <a:srgbClr val="00B050"/>
                </a:solidFill>
                <a:hlinkClick r:id="rId2" action="ppaction://hlinkfile"/>
              </a:rPr>
              <a:t>naar</a:t>
            </a:r>
            <a:r>
              <a:rPr lang="fr-FR" dirty="0">
                <a:solidFill>
                  <a:srgbClr val="00B050"/>
                </a:solidFill>
                <a:hlinkClick r:id="rId2" action="ppaction://hlinkfile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hlinkClick r:id="rId2" action="ppaction://hlinkfile"/>
              </a:rPr>
              <a:t>masterplan</a:t>
            </a:r>
            <a:endParaRPr lang="nl-NL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l-NL" dirty="0" smtClean="0"/>
          </a:p>
          <a:p>
            <a:r>
              <a:rPr lang="fr-FR" dirty="0">
                <a:solidFill>
                  <a:srgbClr val="00B050"/>
                </a:solidFill>
              </a:rPr>
              <a:t>Link </a:t>
            </a:r>
            <a:r>
              <a:rPr lang="fr-FR" dirty="0" err="1">
                <a:solidFill>
                  <a:srgbClr val="00B050"/>
                </a:solidFill>
              </a:rPr>
              <a:t>naar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lijst</a:t>
            </a:r>
            <a:r>
              <a:rPr lang="fr-FR" dirty="0">
                <a:solidFill>
                  <a:srgbClr val="00B050"/>
                </a:solidFill>
              </a:rPr>
              <a:t> met </a:t>
            </a:r>
            <a:r>
              <a:rPr lang="fr-FR" dirty="0" smtClean="0">
                <a:solidFill>
                  <a:srgbClr val="00B050"/>
                </a:solidFill>
              </a:rPr>
              <a:t>experts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70" b="53319"/>
          <a:stretch/>
        </p:blipFill>
        <p:spPr>
          <a:xfrm>
            <a:off x="6881870" y="2878013"/>
            <a:ext cx="1943774" cy="2143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dirty="0"/>
              <a:t>Het </a:t>
            </a:r>
            <a:r>
              <a:rPr lang="fr-FR" dirty="0" err="1"/>
              <a:t>opzetten</a:t>
            </a:r>
            <a:r>
              <a:rPr lang="fr-FR" dirty="0"/>
              <a:t> van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 smtClean="0"/>
              <a:t>projectteam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Link </a:t>
            </a:r>
            <a:r>
              <a:rPr lang="fr-FR" dirty="0" err="1">
                <a:hlinkClick r:id="rId2" action="ppaction://hlinkfile"/>
              </a:rPr>
              <a:t>naar</a:t>
            </a:r>
            <a:r>
              <a:rPr lang="fr-FR" dirty="0">
                <a:hlinkClick r:id="rId2" action="ppaction://hlinkfile"/>
              </a:rPr>
              <a:t> document over </a:t>
            </a:r>
            <a:r>
              <a:rPr lang="fr-FR" dirty="0" err="1">
                <a:hlinkClick r:id="rId2" action="ppaction://hlinkfile"/>
              </a:rPr>
              <a:t>hoe</a:t>
            </a:r>
            <a:r>
              <a:rPr lang="fr-FR" dirty="0">
                <a:hlinkClick r:id="rId2" action="ppaction://hlinkfile"/>
              </a:rPr>
              <a:t> het </a:t>
            </a:r>
            <a:r>
              <a:rPr lang="fr-FR" dirty="0" err="1">
                <a:hlinkClick r:id="rId2" action="ppaction://hlinkfile"/>
              </a:rPr>
              <a:t>mandaat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>
                <a:hlinkClick r:id="rId2" action="ppaction://hlinkfile"/>
              </a:rPr>
              <a:t>eruit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>
                <a:hlinkClick r:id="rId2" action="ppaction://hlinkfile"/>
              </a:rPr>
              <a:t>moet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 smtClean="0">
                <a:hlinkClick r:id="rId2" action="ppaction://hlinkfile"/>
              </a:rPr>
              <a:t>zien</a:t>
            </a:r>
            <a:endParaRPr lang="fr-FR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0" r="36807" b="54887"/>
          <a:stretch/>
        </p:blipFill>
        <p:spPr>
          <a:xfrm>
            <a:off x="6896028" y="3172076"/>
            <a:ext cx="197667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/>
              <a:t>Win </a:t>
            </a:r>
            <a:r>
              <a:rPr lang="fr-FR" dirty="0" err="1"/>
              <a:t>specialistische</a:t>
            </a:r>
            <a:r>
              <a:rPr lang="fr-FR" dirty="0"/>
              <a:t> </a:t>
            </a:r>
            <a:r>
              <a:rPr lang="fr-FR" dirty="0" err="1"/>
              <a:t>informatie</a:t>
            </a:r>
            <a:r>
              <a:rPr lang="fr-FR" dirty="0"/>
              <a:t> in over </a:t>
            </a:r>
            <a:r>
              <a:rPr lang="fr-FR" dirty="0" err="1"/>
              <a:t>technische</a:t>
            </a:r>
            <a:r>
              <a:rPr lang="fr-FR" dirty="0"/>
              <a:t>, </a:t>
            </a:r>
            <a:r>
              <a:rPr lang="fr-FR" dirty="0" err="1"/>
              <a:t>financiële</a:t>
            </a:r>
            <a:r>
              <a:rPr lang="fr-FR" dirty="0"/>
              <a:t> en </a:t>
            </a:r>
            <a:r>
              <a:rPr lang="fr-FR" dirty="0" err="1"/>
              <a:t>juridische</a:t>
            </a:r>
            <a:r>
              <a:rPr lang="fr-FR" dirty="0"/>
              <a:t> </a:t>
            </a:r>
            <a:r>
              <a:rPr lang="fr-FR" dirty="0" err="1" smtClean="0"/>
              <a:t>kwesties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6290924" cy="45259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Link </a:t>
            </a:r>
            <a:r>
              <a:rPr lang="fr-FR" dirty="0" err="1">
                <a:solidFill>
                  <a:srgbClr val="00B050"/>
                </a:solidFill>
              </a:rPr>
              <a:t>naar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informatie</a:t>
            </a:r>
            <a:r>
              <a:rPr lang="fr-FR" dirty="0">
                <a:solidFill>
                  <a:srgbClr val="00B050"/>
                </a:solidFill>
              </a:rPr>
              <a:t> van </a:t>
            </a:r>
            <a:r>
              <a:rPr lang="fr-FR" dirty="0" err="1">
                <a:solidFill>
                  <a:srgbClr val="00B050"/>
                </a:solidFill>
              </a:rPr>
              <a:t>gemeenten</a:t>
            </a:r>
            <a:r>
              <a:rPr lang="fr-FR" dirty="0">
                <a:solidFill>
                  <a:srgbClr val="00B050"/>
                </a:solidFill>
              </a:rPr>
              <a:t> over </a:t>
            </a:r>
            <a:r>
              <a:rPr lang="fr-FR" dirty="0" err="1">
                <a:solidFill>
                  <a:srgbClr val="00B050"/>
                </a:solidFill>
              </a:rPr>
              <a:t>juridische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zaken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fr-FR" dirty="0"/>
              <a:t>Link </a:t>
            </a:r>
            <a:r>
              <a:rPr lang="fr-FR" dirty="0" err="1"/>
              <a:t>naar</a:t>
            </a:r>
            <a:r>
              <a:rPr lang="fr-FR" dirty="0"/>
              <a:t> document over </a:t>
            </a:r>
            <a:r>
              <a:rPr lang="fr-FR" dirty="0" err="1"/>
              <a:t>financiële</a:t>
            </a:r>
            <a:r>
              <a:rPr lang="fr-FR" dirty="0"/>
              <a:t> </a:t>
            </a:r>
            <a:r>
              <a:rPr lang="fr-FR" dirty="0" err="1"/>
              <a:t>instrumenten</a:t>
            </a:r>
            <a:r>
              <a:rPr lang="fr-FR" dirty="0"/>
              <a:t> (</a:t>
            </a:r>
            <a:r>
              <a:rPr lang="fr-FR" dirty="0" err="1"/>
              <a:t>alleen</a:t>
            </a:r>
            <a:r>
              <a:rPr lang="fr-FR" dirty="0"/>
              <a:t> in het Engels </a:t>
            </a:r>
            <a:r>
              <a:rPr lang="fr-FR" dirty="0" err="1"/>
              <a:t>beschikbaar</a:t>
            </a:r>
            <a:r>
              <a:rPr lang="fr-FR" dirty="0" smtClean="0"/>
              <a:t>)</a:t>
            </a:r>
            <a:endParaRPr lang="nl-NL" dirty="0" smtClean="0"/>
          </a:p>
          <a:p>
            <a:r>
              <a:rPr lang="fr-FR" dirty="0">
                <a:solidFill>
                  <a:srgbClr val="00B050"/>
                </a:solidFill>
              </a:rPr>
              <a:t>Link </a:t>
            </a:r>
            <a:r>
              <a:rPr lang="fr-FR" dirty="0" err="1">
                <a:solidFill>
                  <a:srgbClr val="00B050"/>
                </a:solidFill>
              </a:rPr>
              <a:t>naar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beschikbare</a:t>
            </a:r>
            <a:r>
              <a:rPr lang="fr-FR" dirty="0">
                <a:solidFill>
                  <a:srgbClr val="00B050"/>
                </a:solidFill>
              </a:rPr>
              <a:t> subsidies </a:t>
            </a:r>
            <a:r>
              <a:rPr lang="fr-FR" dirty="0" err="1">
                <a:solidFill>
                  <a:srgbClr val="00B050"/>
                </a:solidFill>
              </a:rPr>
              <a:t>voor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pt-BR" dirty="0">
                <a:solidFill>
                  <a:srgbClr val="00B050"/>
                </a:solidFill>
              </a:rPr>
              <a:t> </a:t>
            </a:r>
            <a:r>
              <a:rPr lang="pt-BR" dirty="0" smtClean="0">
                <a:solidFill>
                  <a:srgbClr val="00B050"/>
                </a:solidFill>
              </a:rPr>
              <a:t>VvE’s</a:t>
            </a:r>
            <a:endParaRPr lang="nl-NL" dirty="0" smtClean="0">
              <a:solidFill>
                <a:srgbClr val="00B05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Link </a:t>
            </a:r>
            <a:r>
              <a:rPr lang="fr-FR" dirty="0" err="1">
                <a:solidFill>
                  <a:srgbClr val="00B050"/>
                </a:solidFill>
              </a:rPr>
              <a:t>naar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lijst</a:t>
            </a:r>
            <a:r>
              <a:rPr lang="fr-FR" dirty="0">
                <a:solidFill>
                  <a:srgbClr val="00B050"/>
                </a:solidFill>
              </a:rPr>
              <a:t> met </a:t>
            </a:r>
            <a:r>
              <a:rPr lang="fr-FR" dirty="0" smtClean="0">
                <a:solidFill>
                  <a:srgbClr val="00B050"/>
                </a:solidFill>
              </a:rPr>
              <a:t>experts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14" b="54887"/>
          <a:stretch/>
        </p:blipFill>
        <p:spPr>
          <a:xfrm>
            <a:off x="6748124" y="3212976"/>
            <a:ext cx="2195877" cy="189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Communiceer</a:t>
            </a:r>
            <a:r>
              <a:rPr lang="fr-FR" dirty="0"/>
              <a:t> met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 smtClean="0"/>
              <a:t>buren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Link </a:t>
            </a:r>
            <a:r>
              <a:rPr lang="fr-FR" dirty="0" err="1">
                <a:hlinkClick r:id="rId2" action="ppaction://hlinkfile"/>
              </a:rPr>
              <a:t>naar</a:t>
            </a:r>
            <a:r>
              <a:rPr lang="fr-FR" dirty="0">
                <a:hlinkClick r:id="rId2" action="ppaction://hlinkfile"/>
              </a:rPr>
              <a:t> document met </a:t>
            </a:r>
            <a:r>
              <a:rPr lang="fr-FR" dirty="0" err="1" smtClean="0">
                <a:hlinkClick r:id="rId2" action="ppaction://hlinkfile"/>
              </a:rPr>
              <a:t>tips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55" r="70793" b="5279"/>
          <a:stretch/>
        </p:blipFill>
        <p:spPr>
          <a:xfrm>
            <a:off x="6734244" y="2852936"/>
            <a:ext cx="2230244" cy="228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0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fr-FR" dirty="0" err="1"/>
              <a:t>Zorg</a:t>
            </a:r>
            <a:r>
              <a:rPr lang="fr-FR" dirty="0"/>
              <a:t> </a:t>
            </a:r>
            <a:r>
              <a:rPr lang="fr-FR" dirty="0" err="1"/>
              <a:t>ervoor</a:t>
            </a:r>
            <a:r>
              <a:rPr lang="fr-FR" dirty="0"/>
              <a:t> </a:t>
            </a:r>
            <a:r>
              <a:rPr lang="fr-FR" dirty="0" err="1"/>
              <a:t>dat</a:t>
            </a:r>
            <a:r>
              <a:rPr lang="fr-FR" dirty="0"/>
              <a:t> het </a:t>
            </a:r>
            <a:r>
              <a:rPr lang="fr-FR" dirty="0" err="1"/>
              <a:t>projectteam</a:t>
            </a:r>
            <a:r>
              <a:rPr lang="fr-FR" dirty="0"/>
              <a:t> de </a:t>
            </a:r>
            <a:r>
              <a:rPr lang="fr-FR" dirty="0" err="1"/>
              <a:t>juiste</a:t>
            </a:r>
            <a:r>
              <a:rPr lang="fr-FR" dirty="0"/>
              <a:t> </a:t>
            </a:r>
            <a:r>
              <a:rPr lang="fr-FR" dirty="0" err="1"/>
              <a:t>capaciteit</a:t>
            </a:r>
            <a:r>
              <a:rPr lang="fr-FR" dirty="0"/>
              <a:t> </a:t>
            </a:r>
            <a:r>
              <a:rPr lang="fr-FR" dirty="0" err="1" smtClean="0"/>
              <a:t>heeft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>
              <a:solidFill>
                <a:srgbClr val="00B050"/>
              </a:solidFill>
            </a:endParaRPr>
          </a:p>
          <a:p>
            <a:r>
              <a:rPr lang="nl-NL" dirty="0" smtClean="0">
                <a:solidFill>
                  <a:srgbClr val="00B050"/>
                </a:solidFill>
              </a:rPr>
              <a:t>Link naar lokale opleidingsmogelijkheden</a:t>
            </a:r>
            <a:endParaRPr lang="nl-NL" dirty="0" smtClean="0"/>
          </a:p>
          <a:p>
            <a:r>
              <a:rPr lang="fr-FR" dirty="0">
                <a:solidFill>
                  <a:srgbClr val="00B050"/>
                </a:solidFill>
              </a:rPr>
              <a:t>Link </a:t>
            </a:r>
            <a:r>
              <a:rPr lang="fr-FR" dirty="0" err="1">
                <a:solidFill>
                  <a:srgbClr val="00B050"/>
                </a:solidFill>
              </a:rPr>
              <a:t>naar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lokale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energiecoaches</a:t>
            </a:r>
            <a:r>
              <a:rPr lang="fr-FR" dirty="0">
                <a:solidFill>
                  <a:srgbClr val="00B050"/>
                </a:solidFill>
              </a:rPr>
              <a:t/>
            </a:r>
            <a:br>
              <a:rPr lang="fr-FR" dirty="0">
                <a:solidFill>
                  <a:srgbClr val="00B050"/>
                </a:solidFill>
              </a:rPr>
            </a:br>
            <a:r>
              <a:rPr lang="fr-FR" dirty="0">
                <a:solidFill>
                  <a:srgbClr val="00B050"/>
                </a:solidFill>
              </a:rPr>
              <a:t> en </a:t>
            </a:r>
            <a:r>
              <a:rPr lang="fr-FR" dirty="0" err="1" smtClean="0">
                <a:solidFill>
                  <a:srgbClr val="00B050"/>
                </a:solidFill>
              </a:rPr>
              <a:t>opleiders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5" name="Rounded Rectangle 4">
            <a:hlinkClick r:id="rId2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54523" r="29221" b="4704"/>
          <a:stretch/>
        </p:blipFill>
        <p:spPr>
          <a:xfrm>
            <a:off x="6706895" y="3501008"/>
            <a:ext cx="2329601" cy="163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1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VvE</a:t>
            </a:r>
            <a:r>
              <a:rPr lang="fr-FR" dirty="0"/>
              <a:t> </a:t>
            </a:r>
            <a:r>
              <a:rPr lang="fr-FR" dirty="0" err="1"/>
              <a:t>stemt</a:t>
            </a:r>
            <a:r>
              <a:rPr lang="fr-FR" dirty="0"/>
              <a:t> </a:t>
            </a:r>
            <a:r>
              <a:rPr lang="fr-FR" dirty="0" err="1"/>
              <a:t>voor</a:t>
            </a:r>
            <a:r>
              <a:rPr lang="fr-FR" dirty="0"/>
              <a:t> </a:t>
            </a:r>
            <a:r>
              <a:rPr lang="fr-FR" dirty="0" err="1" smtClean="0"/>
              <a:t>renovatie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>
                <a:hlinkClick r:id="rId2" action="ppaction://hlinkfile"/>
              </a:rPr>
              <a:t>Enkele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>
                <a:hlinkClick r:id="rId2" action="ppaction://hlinkfile"/>
              </a:rPr>
              <a:t>tips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>
                <a:hlinkClick r:id="rId2" action="ppaction://hlinkfile"/>
              </a:rPr>
              <a:t>voor</a:t>
            </a:r>
            <a:r>
              <a:rPr lang="fr-FR" dirty="0">
                <a:hlinkClick r:id="rId2" action="ppaction://hlinkfile"/>
              </a:rPr>
              <a:t> de </a:t>
            </a:r>
            <a:r>
              <a:rPr lang="fr-FR" dirty="0" err="1">
                <a:hlinkClick r:id="rId2" action="ppaction://hlinkfile"/>
              </a:rPr>
              <a:t>tijdlijn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>
                <a:hlinkClick r:id="rId2" action="ppaction://hlinkfile"/>
              </a:rPr>
              <a:t>voor</a:t>
            </a:r>
            <a:r>
              <a:rPr lang="fr-FR" dirty="0">
                <a:hlinkClick r:id="rId2" action="ppaction://hlinkfile"/>
              </a:rPr>
              <a:t> het </a:t>
            </a:r>
            <a:r>
              <a:rPr lang="fr-FR" dirty="0" err="1" smtClean="0">
                <a:hlinkClick r:id="rId2" action="ppaction://hlinkfile"/>
              </a:rPr>
              <a:t>stemmen</a:t>
            </a:r>
            <a:endParaRPr lang="en-US" dirty="0"/>
          </a:p>
        </p:txBody>
      </p:sp>
      <p:sp>
        <p:nvSpPr>
          <p:cNvPr id="4" name="Rounded Rectangle 3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615" y="2840969"/>
            <a:ext cx="2371776" cy="22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10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69" t="14712" r="2246" b="11770"/>
          <a:stretch/>
        </p:blipFill>
        <p:spPr>
          <a:xfrm>
            <a:off x="5783058" y="1587009"/>
            <a:ext cx="2520280" cy="35984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r"/>
            <a:r>
              <a:rPr lang="nl-NL" dirty="0" smtClean="0"/>
              <a:t>3. </a:t>
            </a:r>
            <a:r>
              <a:rPr lang="fr-FR" dirty="0"/>
              <a:t>Het </a:t>
            </a:r>
            <a:r>
              <a:rPr lang="fr-FR" dirty="0" err="1"/>
              <a:t>echte</a:t>
            </a:r>
            <a:r>
              <a:rPr lang="fr-FR" dirty="0"/>
              <a:t> </a:t>
            </a:r>
            <a:r>
              <a:rPr lang="fr-FR" dirty="0" err="1" smtClean="0"/>
              <a:t>werk</a:t>
            </a:r>
            <a:endParaRPr lang="en-US" dirty="0"/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7" name="Espace réservé du contenu 5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8590" b="11902"/>
          <a:stretch/>
        </p:blipFill>
        <p:spPr>
          <a:xfrm>
            <a:off x="673192" y="2328090"/>
            <a:ext cx="4896544" cy="4332009"/>
          </a:xfrm>
          <a:prstGeom prst="rect">
            <a:avLst/>
          </a:prstGeom>
        </p:spPr>
      </p:pic>
      <p:sp>
        <p:nvSpPr>
          <p:cNvPr id="8" name="Flèche courbée vers la droite 7">
            <a:hlinkClick r:id="rId2" action="ppaction://hlinksldjump"/>
          </p:cNvPr>
          <p:cNvSpPr/>
          <p:nvPr/>
        </p:nvSpPr>
        <p:spPr>
          <a:xfrm rot="3561480" flipV="1">
            <a:off x="5056874" y="1521373"/>
            <a:ext cx="685443" cy="1613435"/>
          </a:xfrm>
          <a:prstGeom prst="curvedRightArrow">
            <a:avLst>
              <a:gd name="adj1" fmla="val 34728"/>
              <a:gd name="adj2" fmla="val 53206"/>
              <a:gd name="adj3" fmla="val 29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278707" y="1893182"/>
            <a:ext cx="1319174" cy="1132477"/>
            <a:chOff x="5679396" y="341209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0" name="Hexagone 9">
              <a:hlinkClick r:id="rId2" action="ppaction://hlinksldjump"/>
            </p:cNvPr>
            <p:cNvSpPr/>
            <p:nvPr/>
          </p:nvSpPr>
          <p:spPr>
            <a:xfrm>
              <a:off x="5679396" y="341209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Hexagone 4"/>
            <p:cNvSpPr txBox="1"/>
            <p:nvPr/>
          </p:nvSpPr>
          <p:spPr>
            <a:xfrm>
              <a:off x="5834927" y="3587486"/>
              <a:ext cx="1008111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Ontwikkel een </a:t>
              </a:r>
              <a:r>
                <a:rPr lang="nl-NL" sz="1400" dirty="0" err="1" smtClean="0"/>
                <a:t>Projectmana-gementplan</a:t>
              </a:r>
              <a:endParaRPr lang="nl-NL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68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fr-FR" dirty="0" err="1"/>
              <a:t>Ontwikkel</a:t>
            </a:r>
            <a:r>
              <a:rPr lang="fr-FR" dirty="0"/>
              <a:t> </a:t>
            </a:r>
            <a:r>
              <a:rPr lang="fr-FR" dirty="0" err="1"/>
              <a:t>een</a:t>
            </a:r>
            <a:r>
              <a:rPr lang="fr-FR" dirty="0"/>
              <a:t> </a:t>
            </a:r>
            <a:r>
              <a:rPr lang="fr-FR" dirty="0" err="1" smtClean="0"/>
              <a:t>Projectmanagementplan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248472"/>
          </a:xfrm>
        </p:spPr>
        <p:txBody>
          <a:bodyPr>
            <a:normAutofit/>
          </a:bodyPr>
          <a:lstStyle/>
          <a:p>
            <a:r>
              <a:rPr lang="fr-FR" dirty="0">
                <a:hlinkClick r:id="rId2" action="ppaction://hlinkfile"/>
              </a:rPr>
              <a:t>Link </a:t>
            </a:r>
            <a:r>
              <a:rPr lang="fr-FR" dirty="0" err="1">
                <a:hlinkClick r:id="rId2" action="ppaction://hlinkfile"/>
              </a:rPr>
              <a:t>naar</a:t>
            </a:r>
            <a:r>
              <a:rPr lang="fr-FR" dirty="0">
                <a:hlinkClick r:id="rId2" action="ppaction://hlinkfile"/>
              </a:rPr>
              <a:t> de </a:t>
            </a:r>
            <a:r>
              <a:rPr lang="fr-FR" dirty="0" err="1">
                <a:hlinkClick r:id="rId2" action="ppaction://hlinkfile"/>
              </a:rPr>
              <a:t>template</a:t>
            </a:r>
            <a:r>
              <a:rPr lang="fr-FR" dirty="0">
                <a:hlinkClick r:id="rId2" action="ppaction://hlinkfile"/>
              </a:rPr>
              <a:t> van </a:t>
            </a:r>
            <a:r>
              <a:rPr lang="fr-FR" dirty="0" err="1">
                <a:hlinkClick r:id="rId2" action="ppaction://hlinkfile"/>
              </a:rPr>
              <a:t>een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 smtClean="0">
                <a:hlinkClick r:id="rId2" action="ppaction://hlinkfile"/>
              </a:rPr>
              <a:t>Projectmanagementplan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Espace réservé du contenu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r="38590" b="11902"/>
          <a:stretch/>
        </p:blipFill>
        <p:spPr>
          <a:xfrm>
            <a:off x="6804248" y="3201661"/>
            <a:ext cx="2180278" cy="192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7002077"/>
              </p:ext>
            </p:extLst>
          </p:nvPr>
        </p:nvGraphicFramePr>
        <p:xfrm>
          <a:off x="1371600" y="1772816"/>
          <a:ext cx="6368752" cy="4082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9676"/>
                <a:gridCol w="4239076"/>
              </a:tblGrid>
              <a:tr h="15243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 wie is deze tool?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richt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zich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 de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deelnemers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verduurzamingsproject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die niet in de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bouw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werken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1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zoals</a:t>
                      </a:r>
                      <a:r>
                        <a:rPr lang="fr-FR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fr-FR" sz="1100" dirty="0" smtClean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Mede-eigenaar</a:t>
                      </a:r>
                      <a:endParaRPr lang="fr-FR" sz="1000" dirty="0" smtClean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VvE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</a:t>
                      </a: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Gebouwbeheerder</a:t>
                      </a:r>
                      <a:endParaRPr lang="fr-FR" sz="100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Bestuur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VvE</a:t>
                      </a:r>
                      <a:endParaRPr lang="fr-FR" sz="1000" dirty="0">
                        <a:effectLst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  <a:defRPr/>
                      </a:pP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projectteam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Renovatie</a:t>
                      </a:r>
                      <a:r>
                        <a:rPr lang="fr-FR" sz="1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-coach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226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Wat is het doel van deze tool?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Deze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tool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stapsgewijze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begeleiding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laat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welke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stappen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onderdeel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verduurzamingsproject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bij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De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stappen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zijn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verdeeld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3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fasen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</a:t>
                      </a:r>
                      <a:endParaRPr lang="fr-FR" sz="11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Eerste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ideeen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mogelijkheden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verkennen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de 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verduurzaming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gebouw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Lancering</a:t>
                      </a:r>
                      <a:r>
                        <a:rPr lang="fr-FR" sz="1000" dirty="0" smtClean="0">
                          <a:effectLst/>
                        </a:rPr>
                        <a:t>: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inzicht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krijgen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belangrijke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zaken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zodat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er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besloten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kan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verduurzamingsproject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endParaRPr lang="fr-FR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Het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echte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werk</a:t>
                      </a:r>
                      <a:r>
                        <a:rPr lang="fr-FR" sz="1000" dirty="0" smtClean="0">
                          <a:effectLst/>
                        </a:rPr>
                        <a:t>: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verduurzamingsproject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0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starten</a:t>
                      </a:r>
                      <a:r>
                        <a:rPr lang="fr-FR" sz="1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fr-FR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kan op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geklikt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aanvullende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praktische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informatie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729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Hoe deze tool te gebruiken?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het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overzicht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(pagina 2)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 op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van de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elementen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klikken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meer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informatie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Er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strikte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volgorde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maar het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aan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bevelen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elke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stap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tenminste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te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bekijken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maximaal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draagvlak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voor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het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verduurzamingsproject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genereren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binnen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1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uw</a:t>
                      </a:r>
                      <a:r>
                        <a:rPr lang="fr-F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VvE.</a:t>
                      </a:r>
                      <a:endParaRPr lang="fr-F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3332358"/>
              </p:ext>
            </p:extLst>
          </p:nvPr>
        </p:nvGraphicFramePr>
        <p:xfrm>
          <a:off x="683568" y="10527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hevron 1">
            <a:hlinkClick r:id="rId7" action="ppaction://hlinksldjump"/>
          </p:cNvPr>
          <p:cNvSpPr/>
          <p:nvPr/>
        </p:nvSpPr>
        <p:spPr>
          <a:xfrm>
            <a:off x="1403648" y="5633540"/>
            <a:ext cx="2373764" cy="432048"/>
          </a:xfrm>
          <a:prstGeom prst="chevron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Eerste</a:t>
            </a:r>
            <a:r>
              <a:rPr lang="fr-FR" dirty="0"/>
              <a:t> </a:t>
            </a:r>
            <a:r>
              <a:rPr lang="fr-FR" dirty="0" err="1"/>
              <a:t>stap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hevron 5">
            <a:hlinkClick r:id="rId8" action="ppaction://hlinksldjump"/>
          </p:cNvPr>
          <p:cNvSpPr/>
          <p:nvPr/>
        </p:nvSpPr>
        <p:spPr>
          <a:xfrm>
            <a:off x="3705404" y="5633540"/>
            <a:ext cx="2232248" cy="432048"/>
          </a:xfrm>
          <a:prstGeom prst="chevron">
            <a:avLst/>
          </a:prstGeom>
          <a:solidFill>
            <a:srgbClr val="00B0F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L</a:t>
            </a:r>
            <a:r>
              <a:rPr lang="fr-FR" dirty="0" err="1" smtClean="0"/>
              <a:t>ancering</a:t>
            </a:r>
            <a:endParaRPr lang="en-US" dirty="0"/>
          </a:p>
        </p:txBody>
      </p:sp>
      <p:sp>
        <p:nvSpPr>
          <p:cNvPr id="7" name="Chevron 6">
            <a:hlinkClick r:id="rId9" action="ppaction://hlinksldjump"/>
          </p:cNvPr>
          <p:cNvSpPr/>
          <p:nvPr/>
        </p:nvSpPr>
        <p:spPr>
          <a:xfrm>
            <a:off x="5865644" y="5633540"/>
            <a:ext cx="2160240" cy="432048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Het </a:t>
            </a:r>
            <a:r>
              <a:rPr lang="fr-FR" dirty="0" err="1"/>
              <a:t>echte</a:t>
            </a:r>
            <a:r>
              <a:rPr lang="fr-FR" dirty="0"/>
              <a:t> </a:t>
            </a:r>
            <a:r>
              <a:rPr lang="fr-FR" dirty="0" err="1"/>
              <a:t>werk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47864" y="404664"/>
            <a:ext cx="55446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200" b="1" dirty="0" smtClean="0"/>
              <a:t>Energy retrofitting in </a:t>
            </a:r>
            <a:r>
              <a:rPr lang="nl-NL" sz="3200" b="1" dirty="0" err="1" smtClean="0"/>
              <a:t>your</a:t>
            </a:r>
            <a:r>
              <a:rPr lang="nl-NL" sz="3200" b="1" dirty="0" smtClean="0"/>
              <a:t> condominium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457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35" y="2216852"/>
            <a:ext cx="5850605" cy="423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nl-NL" dirty="0" smtClean="0"/>
              <a:t>1. </a:t>
            </a:r>
            <a:r>
              <a:rPr lang="fr-FR" dirty="0" err="1"/>
              <a:t>Eerste</a:t>
            </a:r>
            <a:r>
              <a:rPr lang="fr-FR" dirty="0"/>
              <a:t> </a:t>
            </a:r>
            <a:r>
              <a:rPr lang="fr-FR" dirty="0" err="1"/>
              <a:t>stap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  <a:p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grpSp>
        <p:nvGrpSpPr>
          <p:cNvPr id="35" name="Groupe 34"/>
          <p:cNvGrpSpPr/>
          <p:nvPr/>
        </p:nvGrpSpPr>
        <p:grpSpPr>
          <a:xfrm>
            <a:off x="307408" y="1808392"/>
            <a:ext cx="1319174" cy="1132477"/>
            <a:chOff x="1134668" y="2144073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5" name="Hexagone 44">
              <a:hlinkClick r:id="rId4" action="ppaction://hlinksldjump"/>
            </p:cNvPr>
            <p:cNvSpPr/>
            <p:nvPr/>
          </p:nvSpPr>
          <p:spPr>
            <a:xfrm>
              <a:off x="1134668" y="2144073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e 4">
              <a:hlinkClick r:id="rId5" action="ppaction://hlinksldjump"/>
            </p:cNvPr>
            <p:cNvSpPr txBox="1"/>
            <p:nvPr/>
          </p:nvSpPr>
          <p:spPr>
            <a:xfrm>
              <a:off x="1338972" y="2319463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300" dirty="0"/>
                <a:t>Laat u inspireren door voorbeelden</a:t>
              </a:r>
              <a:endParaRPr lang="en-US" sz="1300" kern="1200" dirty="0"/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3420364" y="1808392"/>
            <a:ext cx="1319174" cy="1132477"/>
            <a:chOff x="2281231" y="288033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3" name="Hexagone 42">
              <a:hlinkClick r:id="rId4" action="ppaction://hlinksldjump"/>
            </p:cNvPr>
            <p:cNvSpPr/>
            <p:nvPr/>
          </p:nvSpPr>
          <p:spPr>
            <a:xfrm>
              <a:off x="2281231" y="288033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Hexagone 6">
              <a:hlinkClick r:id="rId6" action="ppaction://hlinksldjump"/>
            </p:cNvPr>
            <p:cNvSpPr txBox="1"/>
            <p:nvPr/>
          </p:nvSpPr>
          <p:spPr>
            <a:xfrm>
              <a:off x="2424041" y="463423"/>
              <a:ext cx="972060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Leer uw gebouw beter kennen</a:t>
              </a:r>
              <a:endParaRPr lang="nl-NL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307408" y="4069849"/>
            <a:ext cx="1319174" cy="1132477"/>
            <a:chOff x="1134668" y="891691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41" name="Hexagone 40">
              <a:hlinkClick r:id="rId7" action="ppaction://hlinkfile"/>
            </p:cNvPr>
            <p:cNvSpPr/>
            <p:nvPr/>
          </p:nvSpPr>
          <p:spPr>
            <a:xfrm>
              <a:off x="1134668" y="891691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rgbClr val="00206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Hexagone 8">
              <a:hlinkClick r:id="rId8" action="ppaction://hlinksldjump"/>
            </p:cNvPr>
            <p:cNvSpPr txBox="1"/>
            <p:nvPr/>
          </p:nvSpPr>
          <p:spPr>
            <a:xfrm>
              <a:off x="1260054" y="1067081"/>
              <a:ext cx="1114870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dirty="0"/>
                <a:t>Bepaal uw vermogen (in hoeverre u in staat bent) om een verduurzamingsproject te managen</a:t>
              </a:r>
              <a:endParaRPr lang="nl-NL" sz="1100" kern="1200" dirty="0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337520" y="4056277"/>
            <a:ext cx="1319174" cy="1132477"/>
            <a:chOff x="2281225" y="151216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39" name="Hexagone 38">
              <a:hlinkClick r:id="rId6" action="ppaction://hlinksldjump"/>
            </p:cNvPr>
            <p:cNvSpPr/>
            <p:nvPr/>
          </p:nvSpPr>
          <p:spPr>
            <a:xfrm>
              <a:off x="2281225" y="151216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tx2"/>
            </a:solidFill>
            <a:ln>
              <a:solidFill>
                <a:schemeClr val="tx2">
                  <a:lumMod val="75000"/>
                </a:schemeClr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e 10">
              <a:hlinkClick r:id="rId9" action="ppaction://hlinksldjump"/>
            </p:cNvPr>
            <p:cNvSpPr txBox="1"/>
            <p:nvPr/>
          </p:nvSpPr>
          <p:spPr>
            <a:xfrm>
              <a:off x="2435585" y="1676977"/>
              <a:ext cx="103202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Uw VvE overtuigen/aanzetten tot actie (meekrijgen?)</a:t>
              </a:r>
              <a:endParaRPr lang="nl-NL" sz="1400" kern="1200" dirty="0"/>
            </a:p>
          </p:txBody>
        </p:sp>
      </p:grpSp>
      <p:sp>
        <p:nvSpPr>
          <p:cNvPr id="4" name="Chevron 3"/>
          <p:cNvSpPr/>
          <p:nvPr/>
        </p:nvSpPr>
        <p:spPr>
          <a:xfrm>
            <a:off x="1435724" y="1806647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4555494" y="1799861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49" name="Chevron 48"/>
          <p:cNvSpPr/>
          <p:nvPr/>
        </p:nvSpPr>
        <p:spPr>
          <a:xfrm>
            <a:off x="1423892" y="4065631"/>
            <a:ext cx="586020" cy="1132475"/>
          </a:xfrm>
          <a:prstGeom prst="chevron">
            <a:avLst/>
          </a:prstGeom>
          <a:solidFill>
            <a:schemeClr val="accen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0" name="Chevron 49"/>
          <p:cNvSpPr/>
          <p:nvPr/>
        </p:nvSpPr>
        <p:spPr>
          <a:xfrm>
            <a:off x="1842024" y="1813654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1" name="Chevron 50"/>
          <p:cNvSpPr/>
          <p:nvPr/>
        </p:nvSpPr>
        <p:spPr>
          <a:xfrm>
            <a:off x="4952796" y="1799860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2" name="Chevron 51"/>
          <p:cNvSpPr/>
          <p:nvPr/>
        </p:nvSpPr>
        <p:spPr>
          <a:xfrm>
            <a:off x="1827672" y="4056277"/>
            <a:ext cx="586020" cy="1132475"/>
          </a:xfrm>
          <a:prstGeom prst="chevron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2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FR" dirty="0" err="1"/>
              <a:t>Laat</a:t>
            </a:r>
            <a:r>
              <a:rPr lang="fr-FR" dirty="0"/>
              <a:t> u </a:t>
            </a:r>
            <a:r>
              <a:rPr lang="fr-FR" dirty="0" err="1"/>
              <a:t>inspireren</a:t>
            </a:r>
            <a:r>
              <a:rPr lang="fr-FR" dirty="0"/>
              <a:t> </a:t>
            </a:r>
            <a:r>
              <a:rPr lang="fr-FR" dirty="0" err="1"/>
              <a:t>door</a:t>
            </a:r>
            <a:r>
              <a:rPr lang="fr-FR" dirty="0"/>
              <a:t> </a:t>
            </a:r>
            <a:r>
              <a:rPr lang="fr-FR" dirty="0" err="1" smtClean="0"/>
              <a:t>voorbeelden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fr-FR" dirty="0">
                <a:hlinkClick r:id="rId2"/>
              </a:rPr>
              <a:t>Link </a:t>
            </a:r>
            <a:r>
              <a:rPr lang="fr-FR" dirty="0" err="1">
                <a:hlinkClick r:id="rId2"/>
              </a:rPr>
              <a:t>naar</a:t>
            </a:r>
            <a:r>
              <a:rPr lang="fr-FR" dirty="0">
                <a:hlinkClick r:id="rId2"/>
              </a:rPr>
              <a:t> case </a:t>
            </a:r>
            <a:r>
              <a:rPr lang="fr-FR" dirty="0" err="1" smtClean="0">
                <a:hlinkClick r:id="rId2"/>
              </a:rPr>
              <a:t>studies</a:t>
            </a:r>
            <a:endParaRPr lang="nl-NL" dirty="0" smtClean="0"/>
          </a:p>
          <a:p>
            <a:pPr marL="0" indent="0">
              <a:buNone/>
            </a:pPr>
            <a:endParaRPr lang="nl-NL" dirty="0"/>
          </a:p>
          <a:p>
            <a:r>
              <a:rPr lang="fr-FR" dirty="0">
                <a:hlinkClick r:id="rId3"/>
              </a:rPr>
              <a:t>Case </a:t>
            </a:r>
            <a:r>
              <a:rPr lang="fr-FR" dirty="0" err="1">
                <a:hlinkClick r:id="rId3"/>
              </a:rPr>
              <a:t>studie</a:t>
            </a:r>
            <a:r>
              <a:rPr lang="fr-FR" dirty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formulier</a:t>
            </a:r>
            <a:endParaRPr lang="fr-FR" dirty="0" smtClean="0"/>
          </a:p>
          <a:p>
            <a:r>
              <a:rPr lang="fr-FR" dirty="0" smtClean="0">
                <a:hlinkClick r:id="rId4" action="ppaction://hlinkfile"/>
              </a:rPr>
              <a:t>Case </a:t>
            </a:r>
            <a:r>
              <a:rPr lang="fr-FR" dirty="0" err="1" smtClean="0">
                <a:hlinkClick r:id="rId4" action="ppaction://hlinkfile"/>
              </a:rPr>
              <a:t>studie</a:t>
            </a:r>
            <a:r>
              <a:rPr lang="fr-FR" dirty="0" smtClean="0">
                <a:hlinkClick r:id="rId4" action="ppaction://hlinkfile"/>
              </a:rPr>
              <a:t> </a:t>
            </a:r>
            <a:r>
              <a:rPr lang="fr-FR" dirty="0" err="1" smtClean="0">
                <a:hlinkClick r:id="rId4" action="ppaction://hlinkfile"/>
              </a:rPr>
              <a:t>formulier</a:t>
            </a:r>
            <a:endParaRPr lang="nl-NL" dirty="0" smtClean="0"/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4" b="50614"/>
          <a:stretch/>
        </p:blipFill>
        <p:spPr>
          <a:xfrm>
            <a:off x="6732240" y="3279675"/>
            <a:ext cx="2232248" cy="169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r"/>
            <a:r>
              <a:rPr lang="fr-FR" dirty="0" err="1"/>
              <a:t>Leer</a:t>
            </a:r>
            <a:r>
              <a:rPr lang="fr-FR" dirty="0"/>
              <a:t> </a:t>
            </a:r>
            <a:r>
              <a:rPr lang="fr-FR" dirty="0" err="1"/>
              <a:t>uw</a:t>
            </a:r>
            <a:r>
              <a:rPr lang="fr-FR" dirty="0"/>
              <a:t> </a:t>
            </a:r>
            <a:r>
              <a:rPr lang="fr-FR" dirty="0" err="1"/>
              <a:t>gebouw</a:t>
            </a:r>
            <a:r>
              <a:rPr lang="fr-FR" dirty="0"/>
              <a:t> </a:t>
            </a:r>
            <a:r>
              <a:rPr lang="fr-FR" dirty="0" err="1"/>
              <a:t>beter</a:t>
            </a:r>
            <a:r>
              <a:rPr lang="fr-FR" dirty="0"/>
              <a:t> </a:t>
            </a:r>
            <a:r>
              <a:rPr lang="fr-FR" dirty="0" err="1" smtClean="0"/>
              <a:t>kennen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file"/>
              </a:rPr>
              <a:t>Link </a:t>
            </a:r>
            <a:r>
              <a:rPr lang="fr-FR" dirty="0" err="1">
                <a:hlinkClick r:id="rId2" action="ppaction://hlinkfile"/>
              </a:rPr>
              <a:t>naar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 smtClean="0">
                <a:hlinkClick r:id="rId2" action="ppaction://hlinkfile"/>
              </a:rPr>
              <a:t>Quickscan-tool</a:t>
            </a:r>
            <a:endParaRPr lang="fr-FR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26" t="1484" b="52211"/>
          <a:stretch/>
        </p:blipFill>
        <p:spPr>
          <a:xfrm>
            <a:off x="6684737" y="3442327"/>
            <a:ext cx="2294323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80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1840" y="692696"/>
            <a:ext cx="5770984" cy="1143000"/>
          </a:xfrm>
        </p:spPr>
        <p:txBody>
          <a:bodyPr>
            <a:noAutofit/>
          </a:bodyPr>
          <a:lstStyle/>
          <a:p>
            <a:pPr algn="r"/>
            <a:r>
              <a:rPr lang="fr-FR" sz="3800" dirty="0" err="1"/>
              <a:t>Bepaal</a:t>
            </a:r>
            <a:r>
              <a:rPr lang="fr-FR" sz="3800" dirty="0"/>
              <a:t> </a:t>
            </a:r>
            <a:r>
              <a:rPr lang="fr-FR" sz="3800" dirty="0" err="1"/>
              <a:t>uw</a:t>
            </a:r>
            <a:r>
              <a:rPr lang="fr-FR" sz="3800" dirty="0"/>
              <a:t> </a:t>
            </a:r>
            <a:r>
              <a:rPr lang="fr-FR" sz="3800" dirty="0" err="1"/>
              <a:t>vermogen</a:t>
            </a:r>
            <a:r>
              <a:rPr lang="fr-FR" sz="3800" dirty="0"/>
              <a:t> (in </a:t>
            </a:r>
            <a:r>
              <a:rPr lang="fr-FR" sz="3800" dirty="0" err="1"/>
              <a:t>hoeverre</a:t>
            </a:r>
            <a:r>
              <a:rPr lang="fr-FR" sz="3800" dirty="0"/>
              <a:t> u in </a:t>
            </a:r>
            <a:r>
              <a:rPr lang="fr-FR" sz="3800" dirty="0" err="1"/>
              <a:t>staat</a:t>
            </a:r>
            <a:r>
              <a:rPr lang="fr-FR" sz="3800" dirty="0"/>
              <a:t> </a:t>
            </a:r>
            <a:r>
              <a:rPr lang="fr-FR" sz="3800" dirty="0" err="1" smtClean="0"/>
              <a:t>bent</a:t>
            </a:r>
            <a:r>
              <a:rPr lang="fr-FR" sz="3800" dirty="0" smtClean="0"/>
              <a:t>)</a:t>
            </a:r>
            <a:r>
              <a:rPr lang="fr-FR" sz="3800" dirty="0"/>
              <a:t> </a:t>
            </a:r>
            <a:r>
              <a:rPr lang="fr-FR" sz="3800" dirty="0" smtClean="0"/>
              <a:t>om </a:t>
            </a:r>
            <a:r>
              <a:rPr lang="fr-FR" sz="3800" dirty="0" err="1"/>
              <a:t>een</a:t>
            </a:r>
            <a:r>
              <a:rPr lang="fr-FR" sz="3800" dirty="0"/>
              <a:t> </a:t>
            </a:r>
            <a:r>
              <a:rPr lang="fr-FR" sz="3800" dirty="0" err="1"/>
              <a:t>verduurzamingsproject</a:t>
            </a:r>
            <a:r>
              <a:rPr lang="fr-FR" sz="3800" dirty="0"/>
              <a:t> te </a:t>
            </a:r>
            <a:r>
              <a:rPr lang="fr-FR" sz="3800" dirty="0" err="1"/>
              <a:t>managen</a:t>
            </a:r>
            <a:r>
              <a:rPr lang="fr-FR" sz="3800" dirty="0"/>
              <a:t>  </a:t>
            </a:r>
            <a:r>
              <a:rPr lang="fr-FR" sz="3800" dirty="0" smtClean="0"/>
              <a:t>?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525963"/>
          </a:xfrm>
        </p:spPr>
        <p:txBody>
          <a:bodyPr/>
          <a:lstStyle/>
          <a:p>
            <a:r>
              <a:rPr lang="fr-FR" dirty="0">
                <a:hlinkClick r:id="rId2" action="ppaction://hlinkfile"/>
              </a:rPr>
              <a:t>Link </a:t>
            </a:r>
            <a:r>
              <a:rPr lang="fr-FR" dirty="0" err="1">
                <a:hlinkClick r:id="rId2" action="ppaction://hlinkfile"/>
              </a:rPr>
              <a:t>naar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 smtClean="0">
                <a:hlinkClick r:id="rId2" action="ppaction://hlinkfile"/>
              </a:rPr>
              <a:t>innovatievermogen-tool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86" r="58968"/>
          <a:stretch/>
        </p:blipFill>
        <p:spPr>
          <a:xfrm>
            <a:off x="6625077" y="2996952"/>
            <a:ext cx="2339411" cy="208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08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err="1"/>
              <a:t>Uw</a:t>
            </a:r>
            <a:r>
              <a:rPr lang="fr-FR" sz="4000" dirty="0"/>
              <a:t> </a:t>
            </a:r>
            <a:r>
              <a:rPr lang="pt-BR" sz="4000" dirty="0"/>
              <a:t>VvE</a:t>
            </a:r>
            <a:r>
              <a:rPr lang="fr-FR" sz="4000" dirty="0"/>
              <a:t> </a:t>
            </a:r>
            <a:r>
              <a:rPr lang="fr-FR" sz="4000" dirty="0" err="1"/>
              <a:t>overtuigen</a:t>
            </a:r>
            <a:r>
              <a:rPr lang="fr-FR" sz="4000" dirty="0"/>
              <a:t>/</a:t>
            </a:r>
            <a:r>
              <a:rPr lang="fr-FR" sz="4000" dirty="0" err="1"/>
              <a:t>aanzetten</a:t>
            </a:r>
            <a:r>
              <a:rPr lang="fr-FR" sz="4000" dirty="0"/>
              <a:t>  </a:t>
            </a:r>
            <a:r>
              <a:rPr lang="fr-FR" sz="4000" dirty="0" err="1"/>
              <a:t>tot</a:t>
            </a:r>
            <a:r>
              <a:rPr lang="fr-FR" sz="4000" dirty="0"/>
              <a:t> </a:t>
            </a:r>
            <a:r>
              <a:rPr lang="fr-FR" sz="4000" dirty="0" err="1"/>
              <a:t>actie</a:t>
            </a:r>
            <a:r>
              <a:rPr lang="fr-FR" sz="4000" dirty="0"/>
              <a:t> (</a:t>
            </a:r>
            <a:r>
              <a:rPr lang="fr-FR" sz="4000" dirty="0" err="1"/>
              <a:t>meekrijgen</a:t>
            </a:r>
            <a:r>
              <a:rPr lang="fr-FR" sz="4000" dirty="0" smtClean="0"/>
              <a:t>?)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2973"/>
            <a:ext cx="8229600" cy="4525963"/>
          </a:xfrm>
        </p:spPr>
        <p:txBody>
          <a:bodyPr/>
          <a:lstStyle/>
          <a:p>
            <a:r>
              <a:rPr lang="fr-FR" dirty="0">
                <a:hlinkClick r:id="rId2" action="ppaction://hlinkfile"/>
              </a:rPr>
              <a:t>Link </a:t>
            </a:r>
            <a:r>
              <a:rPr lang="fr-FR" dirty="0" err="1">
                <a:hlinkClick r:id="rId2" action="ppaction://hlinkfile"/>
              </a:rPr>
              <a:t>naar</a:t>
            </a:r>
            <a:r>
              <a:rPr lang="fr-FR" dirty="0">
                <a:hlinkClick r:id="rId2" action="ppaction://hlinkfile"/>
              </a:rPr>
              <a:t> document met </a:t>
            </a:r>
            <a:r>
              <a:rPr lang="fr-FR" dirty="0" err="1">
                <a:hlinkClick r:id="rId2" action="ppaction://hlinkfile"/>
              </a:rPr>
              <a:t>tips</a:t>
            </a:r>
            <a:r>
              <a:rPr lang="fr-FR" dirty="0">
                <a:hlinkClick r:id="rId2" action="ppaction://hlinkfile"/>
              </a:rPr>
              <a:t> </a:t>
            </a:r>
            <a:r>
              <a:rPr lang="fr-FR" dirty="0" err="1">
                <a:hlinkClick r:id="rId2" action="ppaction://hlinkfile"/>
              </a:rPr>
              <a:t>voor</a:t>
            </a:r>
            <a:r>
              <a:rPr lang="fr-FR" dirty="0">
                <a:hlinkClick r:id="rId2" action="ppaction://hlinkfile"/>
              </a:rPr>
              <a:t> het </a:t>
            </a:r>
            <a:r>
              <a:rPr lang="fr-FR" dirty="0" err="1" smtClean="0">
                <a:hlinkClick r:id="rId2" action="ppaction://hlinkfile"/>
              </a:rPr>
              <a:t>stemmen</a:t>
            </a:r>
            <a:endParaRPr lang="en-US" dirty="0"/>
          </a:p>
        </p:txBody>
      </p:sp>
      <p:sp>
        <p:nvSpPr>
          <p:cNvPr id="5" name="Rounded Rectangle 4">
            <a:hlinkClick r:id="rId3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32" t="49386"/>
          <a:stretch/>
        </p:blipFill>
        <p:spPr>
          <a:xfrm>
            <a:off x="6685372" y="3450742"/>
            <a:ext cx="2397992" cy="149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nl-NL" dirty="0" smtClean="0"/>
              <a:t>2. </a:t>
            </a:r>
            <a:r>
              <a:rPr lang="pt-BR" dirty="0"/>
              <a:t>L</a:t>
            </a:r>
            <a:r>
              <a:rPr lang="fr-FR" dirty="0" err="1" smtClean="0"/>
              <a:t>ancering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70" y="2365598"/>
            <a:ext cx="6408712" cy="459179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323970" y="1772816"/>
            <a:ext cx="1319174" cy="1132477"/>
            <a:chOff x="4536508" y="1512166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6" name="Hexagone 5"/>
            <p:cNvSpPr/>
            <p:nvPr/>
          </p:nvSpPr>
          <p:spPr>
            <a:xfrm>
              <a:off x="4536508" y="1512166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Hexagone 4">
              <a:hlinkClick r:id="rId3" action="ppaction://hlinksldjump"/>
            </p:cNvPr>
            <p:cNvSpPr txBox="1"/>
            <p:nvPr/>
          </p:nvSpPr>
          <p:spPr>
            <a:xfrm>
              <a:off x="4740812" y="1687555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300" dirty="0"/>
                <a:t>Neem contact op met een expert voor een volledige beoordeling</a:t>
              </a:r>
              <a:endParaRPr lang="nl-NL" sz="1300" kern="1200" dirty="0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587717" y="4227976"/>
            <a:ext cx="1319987" cy="1133053"/>
            <a:chOff x="3417450" y="2449260"/>
            <a:chExt cx="1319987" cy="1133053"/>
          </a:xfrm>
          <a:scene3d>
            <a:camera prst="orthographicFront"/>
            <a:lightRig rig="threePt" dir="t"/>
          </a:scene3d>
        </p:grpSpPr>
        <p:sp>
          <p:nvSpPr>
            <p:cNvPr id="15" name="Hexagone 14">
              <a:hlinkClick r:id="rId4" action="ppaction://hlinksldjump"/>
            </p:cNvPr>
            <p:cNvSpPr/>
            <p:nvPr/>
          </p:nvSpPr>
          <p:spPr>
            <a:xfrm>
              <a:off x="3417450" y="2449260"/>
              <a:ext cx="1319987" cy="113305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Hexagone 4">
              <a:hlinkClick r:id="rId5" action="ppaction://hlinksldjump"/>
            </p:cNvPr>
            <p:cNvSpPr/>
            <p:nvPr/>
          </p:nvSpPr>
          <p:spPr>
            <a:xfrm>
              <a:off x="3570313" y="2624730"/>
              <a:ext cx="1021412" cy="78211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Communiceer met uw buren</a:t>
              </a:r>
              <a:endParaRPr lang="nl-NL" sz="1400" kern="1200" dirty="0"/>
            </a:p>
          </p:txBody>
        </p:sp>
      </p:grpSp>
      <p:sp>
        <p:nvSpPr>
          <p:cNvPr id="20" name="Chevron 19"/>
          <p:cNvSpPr/>
          <p:nvPr/>
        </p:nvSpPr>
        <p:spPr>
          <a:xfrm>
            <a:off x="1491448" y="177281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897748" y="177982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2209152" y="1772814"/>
            <a:ext cx="1319174" cy="1132477"/>
            <a:chOff x="2269337" y="2769040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0" name="Hexagone 4">
              <a:hlinkClick r:id="rId6" action="ppaction://hlinksldjump"/>
            </p:cNvPr>
            <p:cNvSpPr txBox="1"/>
            <p:nvPr/>
          </p:nvSpPr>
          <p:spPr>
            <a:xfrm>
              <a:off x="2444014" y="2932576"/>
              <a:ext cx="964035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Het opzetten van een projectteam</a:t>
              </a:r>
              <a:endParaRPr lang="nl-NL" sz="1400" kern="1200" dirty="0"/>
            </a:p>
          </p:txBody>
        </p:sp>
        <p:sp>
          <p:nvSpPr>
            <p:cNvPr id="9" name="Hexagone 8"/>
            <p:cNvSpPr/>
            <p:nvPr/>
          </p:nvSpPr>
          <p:spPr>
            <a:xfrm>
              <a:off x="2269337" y="2769040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Chevron 21"/>
          <p:cNvSpPr/>
          <p:nvPr/>
        </p:nvSpPr>
        <p:spPr>
          <a:xfrm>
            <a:off x="3379884" y="177614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3786184" y="178315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4" name="Chevron 23"/>
          <p:cNvSpPr/>
          <p:nvPr/>
        </p:nvSpPr>
        <p:spPr>
          <a:xfrm>
            <a:off x="5451888" y="1772816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Chevron 24"/>
          <p:cNvSpPr/>
          <p:nvPr/>
        </p:nvSpPr>
        <p:spPr>
          <a:xfrm>
            <a:off x="5858188" y="1779823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66863" y="1772814"/>
            <a:ext cx="1319174" cy="1132477"/>
            <a:chOff x="3405645" y="910298"/>
            <a:chExt cx="1319174" cy="1132477"/>
          </a:xfrm>
          <a:scene3d>
            <a:camera prst="orthographicFront"/>
            <a:lightRig rig="threePt" dir="t"/>
          </a:scene3d>
        </p:grpSpPr>
        <p:sp>
          <p:nvSpPr>
            <p:cNvPr id="12" name="Hexagone 11"/>
            <p:cNvSpPr/>
            <p:nvPr/>
          </p:nvSpPr>
          <p:spPr>
            <a:xfrm>
              <a:off x="3405645" y="910298"/>
              <a:ext cx="1319174" cy="1132477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Hexagone 4">
              <a:hlinkClick r:id="rId7" action="ppaction://hlinksldjump"/>
            </p:cNvPr>
            <p:cNvSpPr txBox="1"/>
            <p:nvPr/>
          </p:nvSpPr>
          <p:spPr>
            <a:xfrm>
              <a:off x="3609949" y="1085688"/>
              <a:ext cx="910566" cy="7816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100" dirty="0"/>
                <a:t>Win specialistische informatie in over technische, financiële en juridische kwesties</a:t>
              </a:r>
              <a:endParaRPr lang="nl-NL" sz="1100" kern="1200" dirty="0"/>
            </a:p>
          </p:txBody>
        </p:sp>
      </p:grpSp>
      <p:sp>
        <p:nvSpPr>
          <p:cNvPr id="26" name="Chevron 25"/>
          <p:cNvSpPr/>
          <p:nvPr/>
        </p:nvSpPr>
        <p:spPr>
          <a:xfrm>
            <a:off x="1763688" y="4252845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Chevron 26"/>
          <p:cNvSpPr/>
          <p:nvPr/>
        </p:nvSpPr>
        <p:spPr>
          <a:xfrm>
            <a:off x="2169988" y="4259852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2923606" y="4239597"/>
            <a:ext cx="1252879" cy="1109810"/>
            <a:chOff x="2641004" y="583655"/>
            <a:chExt cx="1532940" cy="1316313"/>
          </a:xfrm>
          <a:scene3d>
            <a:camera prst="orthographicFront"/>
            <a:lightRig rig="threePt" dir="t"/>
          </a:scene3d>
        </p:grpSpPr>
        <p:sp>
          <p:nvSpPr>
            <p:cNvPr id="18" name="Hexagone 17">
              <a:hlinkClick r:id="rId3" action="ppaction://hlinksldjump"/>
            </p:cNvPr>
            <p:cNvSpPr/>
            <p:nvPr/>
          </p:nvSpPr>
          <p:spPr>
            <a:xfrm>
              <a:off x="2641004" y="583655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e 4">
              <a:hlinkClick r:id="rId8" action="ppaction://hlinksldjump"/>
            </p:cNvPr>
            <p:cNvSpPr/>
            <p:nvPr/>
          </p:nvSpPr>
          <p:spPr>
            <a:xfrm>
              <a:off x="2865469" y="787539"/>
              <a:ext cx="1152248" cy="908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Zorg ervoor dat het projectteam de juiste capaciteit heeft</a:t>
              </a:r>
              <a:endParaRPr lang="nl-NL" sz="1400" kern="1200" dirty="0"/>
            </a:p>
          </p:txBody>
        </p:sp>
      </p:grpSp>
      <p:sp>
        <p:nvSpPr>
          <p:cNvPr id="28" name="Rounded Rectangle 4">
            <a:hlinkClick r:id="rId9" action="ppaction://hlinksldjump"/>
          </p:cNvPr>
          <p:cNvSpPr/>
          <p:nvPr/>
        </p:nvSpPr>
        <p:spPr>
          <a:xfrm>
            <a:off x="6804248" y="5229200"/>
            <a:ext cx="2160240" cy="720080"/>
          </a:xfrm>
          <a:prstGeom prst="roundRect">
            <a:avLst/>
          </a:prstGeom>
          <a:solidFill>
            <a:srgbClr val="0099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dirty="0" smtClean="0"/>
              <a:t>TERUG</a:t>
            </a:r>
            <a:endParaRPr lang="en-US" sz="3600" dirty="0"/>
          </a:p>
        </p:txBody>
      </p:sp>
      <p:sp>
        <p:nvSpPr>
          <p:cNvPr id="29" name="Chevron 28"/>
          <p:cNvSpPr/>
          <p:nvPr/>
        </p:nvSpPr>
        <p:spPr>
          <a:xfrm>
            <a:off x="4011728" y="4221088"/>
            <a:ext cx="586020" cy="1132475"/>
          </a:xfrm>
          <a:prstGeom prst="chevron">
            <a:avLst/>
          </a:prstGeom>
          <a:solidFill>
            <a:srgbClr val="00B0F0">
              <a:alpha val="7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418028" y="4228095"/>
            <a:ext cx="586020" cy="1132475"/>
          </a:xfrm>
          <a:prstGeom prst="chevron">
            <a:avLst/>
          </a:prstGeom>
          <a:solidFill>
            <a:srgbClr val="00B0F0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31" name="Groupe 16"/>
          <p:cNvGrpSpPr/>
          <p:nvPr/>
        </p:nvGrpSpPr>
        <p:grpSpPr>
          <a:xfrm>
            <a:off x="5191329" y="4263406"/>
            <a:ext cx="1252879" cy="1109810"/>
            <a:chOff x="2641004" y="583655"/>
            <a:chExt cx="1532940" cy="1316313"/>
          </a:xfrm>
          <a:scene3d>
            <a:camera prst="orthographicFront"/>
            <a:lightRig rig="threePt" dir="t"/>
          </a:scene3d>
        </p:grpSpPr>
        <p:sp>
          <p:nvSpPr>
            <p:cNvPr id="32" name="Hexagone 17">
              <a:hlinkClick r:id="rId10" action="ppaction://hlinksldjump"/>
            </p:cNvPr>
            <p:cNvSpPr/>
            <p:nvPr/>
          </p:nvSpPr>
          <p:spPr>
            <a:xfrm>
              <a:off x="2641004" y="583655"/>
              <a:ext cx="1532940" cy="131631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00B0F0"/>
            </a:solidFill>
            <a:ln>
              <a:solidFill>
                <a:srgbClr val="00B0F0"/>
              </a:solidFill>
            </a:ln>
            <a:sp3d>
              <a:bevelT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Hexagone 4">
              <a:hlinkClick r:id="rId10" action="ppaction://hlinksldjump"/>
            </p:cNvPr>
            <p:cNvSpPr/>
            <p:nvPr/>
          </p:nvSpPr>
          <p:spPr>
            <a:xfrm>
              <a:off x="2766810" y="808001"/>
              <a:ext cx="1308475" cy="90854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15240" rIns="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1400" dirty="0"/>
                <a:t>VvE stemt voor renovatie</a:t>
              </a:r>
              <a:endParaRPr lang="nl-NL" sz="1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7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CE">
      <a:dk1>
        <a:srgbClr val="333399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556</Words>
  <Application>Microsoft Office PowerPoint</Application>
  <PresentationFormat>Affichage à l'écran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Office Theme</vt:lpstr>
      <vt:lpstr>Custom Design</vt:lpstr>
      <vt:lpstr>   PPT Inleiding tot de stapsgewijze tool</vt:lpstr>
      <vt:lpstr>Présentation PowerPoint</vt:lpstr>
      <vt:lpstr>Présentation PowerPoint</vt:lpstr>
      <vt:lpstr>1. Eerste stap</vt:lpstr>
      <vt:lpstr>Laat u inspireren door voorbeelden</vt:lpstr>
      <vt:lpstr>Leer uw gebouw beter kennen</vt:lpstr>
      <vt:lpstr>Bepaal uw vermogen (in hoeverre u in staat bent) om een verduurzamingsproject te managen  ?</vt:lpstr>
      <vt:lpstr>Uw VvE overtuigen/aanzetten  tot actie (meekrijgen?)</vt:lpstr>
      <vt:lpstr>2. Lancering </vt:lpstr>
      <vt:lpstr>Neem contact op met een expert voor een volledige beoordeling</vt:lpstr>
      <vt:lpstr>Het opzetten van een projectteam</vt:lpstr>
      <vt:lpstr>Win specialistische informatie in over technische, financiële en juridische kwesties</vt:lpstr>
      <vt:lpstr>Communiceer met uw buren</vt:lpstr>
      <vt:lpstr>Zorg ervoor dat het projectteam de juiste capaciteit heeft</vt:lpstr>
      <vt:lpstr>VvE stemt voor renovatie</vt:lpstr>
      <vt:lpstr>3. Het echte werk</vt:lpstr>
      <vt:lpstr>Ontwikkel een Projectmanagementplan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Annemarie van Zeijl-Rozema</dc:creator>
  <cp:lastModifiedBy>Charlotte Le Delliou</cp:lastModifiedBy>
  <cp:revision>87</cp:revision>
  <dcterms:created xsi:type="dcterms:W3CDTF">2018-06-28T14:33:00Z</dcterms:created>
  <dcterms:modified xsi:type="dcterms:W3CDTF">2019-03-29T11:18:06Z</dcterms:modified>
</cp:coreProperties>
</file>