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2"/>
  </p:notesMasterIdLst>
  <p:sldIdLst>
    <p:sldId id="283" r:id="rId5"/>
    <p:sldId id="275" r:id="rId6"/>
    <p:sldId id="284" r:id="rId7"/>
    <p:sldId id="285" r:id="rId8"/>
    <p:sldId id="280" r:id="rId9"/>
    <p:sldId id="286" r:id="rId10"/>
    <p:sldId id="287" r:id="rId11"/>
    <p:sldId id="288" r:id="rId12"/>
    <p:sldId id="289" r:id="rId13"/>
    <p:sldId id="290" r:id="rId14"/>
    <p:sldId id="257" r:id="rId15"/>
    <p:sldId id="265" r:id="rId16"/>
    <p:sldId id="266" r:id="rId17"/>
    <p:sldId id="267" r:id="rId18"/>
    <p:sldId id="272" r:id="rId19"/>
    <p:sldId id="291" r:id="rId20"/>
    <p:sldId id="279" r:id="rId21"/>
  </p:sldIdLst>
  <p:sldSz cx="9144000" cy="6858000" type="screen4x3"/>
  <p:notesSz cx="6858000" cy="9144000"/>
  <p:defaultTextStyle>
    <a:defPPr>
      <a:defRPr lang="nl-N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9961"/>
    <a:srgbClr val="741503"/>
    <a:srgbClr val="98C222"/>
    <a:srgbClr val="233517"/>
    <a:srgbClr val="23351C"/>
    <a:srgbClr val="73B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534875-4A83-4ABA-9D54-87C31297868B}" v="44" dt="2019-09-25T10:38:52.70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5" autoAdjust="0"/>
    <p:restoredTop sz="94646" autoAdjust="0"/>
  </p:normalViewPr>
  <p:slideViewPr>
    <p:cSldViewPr snapToGrid="0" snapToObjects="1">
      <p:cViewPr varScale="1">
        <p:scale>
          <a:sx n="116" d="100"/>
          <a:sy n="116" d="100"/>
        </p:scale>
        <p:origin x="12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rley, Terry" userId="1f6fdec3-d475-45c7-bd7b-46dcdd7be35e" providerId="ADAL" clId="{E2534875-4A83-4ABA-9D54-87C31297868B}"/>
    <pc:docChg chg="custSel addSld delSld modSld sldOrd">
      <pc:chgData name="Morley, Terry" userId="1f6fdec3-d475-45c7-bd7b-46dcdd7be35e" providerId="ADAL" clId="{E2534875-4A83-4ABA-9D54-87C31297868B}" dt="2019-09-25T10:43:40.864" v="2056" actId="6549"/>
      <pc:docMkLst>
        <pc:docMk/>
      </pc:docMkLst>
      <pc:sldChg chg="modSp">
        <pc:chgData name="Morley, Terry" userId="1f6fdec3-d475-45c7-bd7b-46dcdd7be35e" providerId="ADAL" clId="{E2534875-4A83-4ABA-9D54-87C31297868B}" dt="2019-09-25T10:41:36.505" v="2013" actId="6549"/>
        <pc:sldMkLst>
          <pc:docMk/>
          <pc:sldMk cId="2391309517" sldId="257"/>
        </pc:sldMkLst>
        <pc:spChg chg="mod">
          <ac:chgData name="Morley, Terry" userId="1f6fdec3-d475-45c7-bd7b-46dcdd7be35e" providerId="ADAL" clId="{E2534875-4A83-4ABA-9D54-87C31297868B}" dt="2019-09-25T10:41:36.505" v="2013" actId="6549"/>
          <ac:spMkLst>
            <pc:docMk/>
            <pc:sldMk cId="2391309517" sldId="257"/>
            <ac:spMk id="4" creationId="{00000000-0000-0000-0000-000000000000}"/>
          </ac:spMkLst>
        </pc:spChg>
      </pc:sldChg>
      <pc:sldChg chg="modSp">
        <pc:chgData name="Morley, Terry" userId="1f6fdec3-d475-45c7-bd7b-46dcdd7be35e" providerId="ADAL" clId="{E2534875-4A83-4ABA-9D54-87C31297868B}" dt="2019-09-24T12:31:43.058" v="463" actId="27636"/>
        <pc:sldMkLst>
          <pc:docMk/>
          <pc:sldMk cId="1879909241" sldId="267"/>
        </pc:sldMkLst>
        <pc:spChg chg="mod">
          <ac:chgData name="Morley, Terry" userId="1f6fdec3-d475-45c7-bd7b-46dcdd7be35e" providerId="ADAL" clId="{E2534875-4A83-4ABA-9D54-87C31297868B}" dt="2019-09-24T12:31:43.058" v="463" actId="27636"/>
          <ac:spMkLst>
            <pc:docMk/>
            <pc:sldMk cId="1879909241" sldId="267"/>
            <ac:spMk id="9" creationId="{00000000-0000-0000-0000-000000000000}"/>
          </ac:spMkLst>
        </pc:spChg>
      </pc:sldChg>
      <pc:sldChg chg="addSp delSp modSp">
        <pc:chgData name="Morley, Terry" userId="1f6fdec3-d475-45c7-bd7b-46dcdd7be35e" providerId="ADAL" clId="{E2534875-4A83-4ABA-9D54-87C31297868B}" dt="2019-09-25T10:42:49.593" v="2031" actId="6549"/>
        <pc:sldMkLst>
          <pc:docMk/>
          <pc:sldMk cId="3278269080" sldId="272"/>
        </pc:sldMkLst>
        <pc:spChg chg="add del mod">
          <ac:chgData name="Morley, Terry" userId="1f6fdec3-d475-45c7-bd7b-46dcdd7be35e" providerId="ADAL" clId="{E2534875-4A83-4ABA-9D54-87C31297868B}" dt="2019-09-25T09:25:47.119" v="1611"/>
          <ac:spMkLst>
            <pc:docMk/>
            <pc:sldMk cId="3278269080" sldId="272"/>
            <ac:spMk id="2" creationId="{DF486312-4A2D-4D62-BDA0-235525597B2C}"/>
          </ac:spMkLst>
        </pc:spChg>
        <pc:spChg chg="mod">
          <ac:chgData name="Morley, Terry" userId="1f6fdec3-d475-45c7-bd7b-46dcdd7be35e" providerId="ADAL" clId="{E2534875-4A83-4ABA-9D54-87C31297868B}" dt="2019-09-25T10:42:25.414" v="2015" actId="27636"/>
          <ac:spMkLst>
            <pc:docMk/>
            <pc:sldMk cId="3278269080" sldId="272"/>
            <ac:spMk id="14" creationId="{00000000-0000-0000-0000-000000000000}"/>
          </ac:spMkLst>
        </pc:spChg>
        <pc:spChg chg="mod">
          <ac:chgData name="Morley, Terry" userId="1f6fdec3-d475-45c7-bd7b-46dcdd7be35e" providerId="ADAL" clId="{E2534875-4A83-4ABA-9D54-87C31297868B}" dt="2019-09-25T10:42:49.593" v="2031" actId="6549"/>
          <ac:spMkLst>
            <pc:docMk/>
            <pc:sldMk cId="3278269080" sldId="272"/>
            <ac:spMk id="16" creationId="{00000000-0000-0000-0000-000000000000}"/>
          </ac:spMkLst>
        </pc:spChg>
        <pc:spChg chg="mod">
          <ac:chgData name="Morley, Terry" userId="1f6fdec3-d475-45c7-bd7b-46dcdd7be35e" providerId="ADAL" clId="{E2534875-4A83-4ABA-9D54-87C31297868B}" dt="2019-09-25T10:42:29.985" v="2017" actId="27636"/>
          <ac:spMkLst>
            <pc:docMk/>
            <pc:sldMk cId="3278269080" sldId="272"/>
            <ac:spMk id="17" creationId="{11BE72D4-5B2D-4258-A96D-604F6426BF37}"/>
          </ac:spMkLst>
        </pc:spChg>
      </pc:sldChg>
      <pc:sldChg chg="modSp">
        <pc:chgData name="Morley, Terry" userId="1f6fdec3-d475-45c7-bd7b-46dcdd7be35e" providerId="ADAL" clId="{E2534875-4A83-4ABA-9D54-87C31297868B}" dt="2019-09-25T08:24:48.251" v="906" actId="403"/>
        <pc:sldMkLst>
          <pc:docMk/>
          <pc:sldMk cId="3784978200" sldId="275"/>
        </pc:sldMkLst>
        <pc:spChg chg="mod">
          <ac:chgData name="Morley, Terry" userId="1f6fdec3-d475-45c7-bd7b-46dcdd7be35e" providerId="ADAL" clId="{E2534875-4A83-4ABA-9D54-87C31297868B}" dt="2019-09-25T08:10:55.538" v="846" actId="20577"/>
          <ac:spMkLst>
            <pc:docMk/>
            <pc:sldMk cId="3784978200" sldId="275"/>
            <ac:spMk id="2" creationId="{CDE052D9-4CDA-421D-873A-2CF069029104}"/>
          </ac:spMkLst>
        </pc:spChg>
        <pc:spChg chg="mod">
          <ac:chgData name="Morley, Terry" userId="1f6fdec3-d475-45c7-bd7b-46dcdd7be35e" providerId="ADAL" clId="{E2534875-4A83-4ABA-9D54-87C31297868B}" dt="2019-09-25T08:24:48.251" v="906" actId="403"/>
          <ac:spMkLst>
            <pc:docMk/>
            <pc:sldMk cId="3784978200" sldId="275"/>
            <ac:spMk id="29" creationId="{CDE052D9-4CDA-421D-873A-2CF069029104}"/>
          </ac:spMkLst>
        </pc:spChg>
      </pc:sldChg>
      <pc:sldChg chg="del">
        <pc:chgData name="Morley, Terry" userId="1f6fdec3-d475-45c7-bd7b-46dcdd7be35e" providerId="ADAL" clId="{E2534875-4A83-4ABA-9D54-87C31297868B}" dt="2019-09-25T09:05:34.532" v="1380" actId="2696"/>
        <pc:sldMkLst>
          <pc:docMk/>
          <pc:sldMk cId="3954144699" sldId="276"/>
        </pc:sldMkLst>
      </pc:sldChg>
      <pc:sldChg chg="modSp">
        <pc:chgData name="Morley, Terry" userId="1f6fdec3-d475-45c7-bd7b-46dcdd7be35e" providerId="ADAL" clId="{E2534875-4A83-4ABA-9D54-87C31297868B}" dt="2019-09-25T10:43:40.864" v="2056" actId="6549"/>
        <pc:sldMkLst>
          <pc:docMk/>
          <pc:sldMk cId="2573833628" sldId="279"/>
        </pc:sldMkLst>
        <pc:spChg chg="mod">
          <ac:chgData name="Morley, Terry" userId="1f6fdec3-d475-45c7-bd7b-46dcdd7be35e" providerId="ADAL" clId="{E2534875-4A83-4ABA-9D54-87C31297868B}" dt="2019-09-25T10:43:40.864" v="2056" actId="6549"/>
          <ac:spMkLst>
            <pc:docMk/>
            <pc:sldMk cId="2573833628" sldId="279"/>
            <ac:spMk id="2" creationId="{00000000-0000-0000-0000-000000000000}"/>
          </ac:spMkLst>
        </pc:spChg>
        <pc:spChg chg="mod">
          <ac:chgData name="Morley, Terry" userId="1f6fdec3-d475-45c7-bd7b-46dcdd7be35e" providerId="ADAL" clId="{E2534875-4A83-4ABA-9D54-87C31297868B}" dt="2019-09-25T10:13:21.781" v="1846" actId="20577"/>
          <ac:spMkLst>
            <pc:docMk/>
            <pc:sldMk cId="2573833628" sldId="279"/>
            <ac:spMk id="3" creationId="{00000000-0000-0000-0000-000000000000}"/>
          </ac:spMkLst>
        </pc:spChg>
      </pc:sldChg>
      <pc:sldChg chg="modSp ord">
        <pc:chgData name="Morley, Terry" userId="1f6fdec3-d475-45c7-bd7b-46dcdd7be35e" providerId="ADAL" clId="{E2534875-4A83-4ABA-9D54-87C31297868B}" dt="2019-09-25T10:36:56.975" v="1928" actId="20577"/>
        <pc:sldMkLst>
          <pc:docMk/>
          <pc:sldMk cId="422428518" sldId="280"/>
        </pc:sldMkLst>
        <pc:spChg chg="mod">
          <ac:chgData name="Morley, Terry" userId="1f6fdec3-d475-45c7-bd7b-46dcdd7be35e" providerId="ADAL" clId="{E2534875-4A83-4ABA-9D54-87C31297868B}" dt="2019-09-25T10:36:56.975" v="1928" actId="20577"/>
          <ac:spMkLst>
            <pc:docMk/>
            <pc:sldMk cId="422428518" sldId="280"/>
            <ac:spMk id="2" creationId="{CDE052D9-4CDA-421D-873A-2CF069029104}"/>
          </ac:spMkLst>
        </pc:spChg>
      </pc:sldChg>
      <pc:sldChg chg="addSp delSp modSp del">
        <pc:chgData name="Morley, Terry" userId="1f6fdec3-d475-45c7-bd7b-46dcdd7be35e" providerId="ADAL" clId="{E2534875-4A83-4ABA-9D54-87C31297868B}" dt="2019-09-25T09:21:00.017" v="1600" actId="2696"/>
        <pc:sldMkLst>
          <pc:docMk/>
          <pc:sldMk cId="2346920026" sldId="281"/>
        </pc:sldMkLst>
        <pc:picChg chg="add del mod">
          <ac:chgData name="Morley, Terry" userId="1f6fdec3-d475-45c7-bd7b-46dcdd7be35e" providerId="ADAL" clId="{E2534875-4A83-4ABA-9D54-87C31297868B}" dt="2019-09-25T09:20:41.495" v="1597"/>
          <ac:picMkLst>
            <pc:docMk/>
            <pc:sldMk cId="2346920026" sldId="281"/>
            <ac:picMk id="4" creationId="{F20D54BB-6715-4A00-8773-5E8B96AE79B7}"/>
          </ac:picMkLst>
        </pc:picChg>
        <pc:picChg chg="add del mod">
          <ac:chgData name="Morley, Terry" userId="1f6fdec3-d475-45c7-bd7b-46dcdd7be35e" providerId="ADAL" clId="{E2534875-4A83-4ABA-9D54-87C31297868B}" dt="2019-09-25T09:20:08.559" v="1589"/>
          <ac:picMkLst>
            <pc:docMk/>
            <pc:sldMk cId="2346920026" sldId="281"/>
            <ac:picMk id="5" creationId="{6224C317-33BD-41E7-B077-2454669EEA30}"/>
          </ac:picMkLst>
        </pc:picChg>
        <pc:picChg chg="add del mod">
          <ac:chgData name="Morley, Terry" userId="1f6fdec3-d475-45c7-bd7b-46dcdd7be35e" providerId="ADAL" clId="{E2534875-4A83-4ABA-9D54-87C31297868B}" dt="2019-09-25T09:20:22.790" v="1593"/>
          <ac:picMkLst>
            <pc:docMk/>
            <pc:sldMk cId="2346920026" sldId="281"/>
            <ac:picMk id="6" creationId="{988C6174-F3A2-4C3E-BFE9-CA51C30B09E2}"/>
          </ac:picMkLst>
        </pc:picChg>
        <pc:picChg chg="add del mod">
          <ac:chgData name="Morley, Terry" userId="1f6fdec3-d475-45c7-bd7b-46dcdd7be35e" providerId="ADAL" clId="{E2534875-4A83-4ABA-9D54-87C31297868B}" dt="2019-09-25T09:20:08.559" v="1589"/>
          <ac:picMkLst>
            <pc:docMk/>
            <pc:sldMk cId="2346920026" sldId="281"/>
            <ac:picMk id="7" creationId="{0917D420-BDC1-4E0E-B9D3-3721D29D33AB}"/>
          </ac:picMkLst>
        </pc:picChg>
        <pc:picChg chg="add del">
          <ac:chgData name="Morley, Terry" userId="1f6fdec3-d475-45c7-bd7b-46dcdd7be35e" providerId="ADAL" clId="{E2534875-4A83-4ABA-9D54-87C31297868B}" dt="2019-09-25T09:18:47.043" v="1494"/>
          <ac:picMkLst>
            <pc:docMk/>
            <pc:sldMk cId="2346920026" sldId="281"/>
            <ac:picMk id="8" creationId="{43A8C728-0D9F-442F-8B67-4E3F57414959}"/>
          </ac:picMkLst>
        </pc:picChg>
      </pc:sldChg>
      <pc:sldChg chg="addSp delSp add del">
        <pc:chgData name="Morley, Terry" userId="1f6fdec3-d475-45c7-bd7b-46dcdd7be35e" providerId="ADAL" clId="{E2534875-4A83-4ABA-9D54-87C31297868B}" dt="2019-09-25T09:20:39.083" v="1596" actId="2696"/>
        <pc:sldMkLst>
          <pc:docMk/>
          <pc:sldMk cId="2004694495" sldId="282"/>
        </pc:sldMkLst>
        <pc:picChg chg="add del">
          <ac:chgData name="Morley, Terry" userId="1f6fdec3-d475-45c7-bd7b-46dcdd7be35e" providerId="ADAL" clId="{E2534875-4A83-4ABA-9D54-87C31297868B}" dt="2019-09-25T08:08:55.085" v="830" actId="478"/>
          <ac:picMkLst>
            <pc:docMk/>
            <pc:sldMk cId="2004694495" sldId="282"/>
            <ac:picMk id="4" creationId="{D201F702-D0E1-40A4-A9E6-278E73C74333}"/>
          </ac:picMkLst>
        </pc:picChg>
        <pc:picChg chg="add del">
          <ac:chgData name="Morley, Terry" userId="1f6fdec3-d475-45c7-bd7b-46dcdd7be35e" providerId="ADAL" clId="{E2534875-4A83-4ABA-9D54-87C31297868B}" dt="2019-09-25T09:04:11.927" v="1316"/>
          <ac:picMkLst>
            <pc:docMk/>
            <pc:sldMk cId="2004694495" sldId="282"/>
            <ac:picMk id="5" creationId="{5094F4F8-B247-4E1F-9A31-D9122455A33C}"/>
          </ac:picMkLst>
        </pc:picChg>
      </pc:sldChg>
      <pc:sldChg chg="delSp modSp add ord">
        <pc:chgData name="Morley, Terry" userId="1f6fdec3-d475-45c7-bd7b-46dcdd7be35e" providerId="ADAL" clId="{E2534875-4A83-4ABA-9D54-87C31297868B}" dt="2019-09-25T08:10:44.949" v="843" actId="1076"/>
        <pc:sldMkLst>
          <pc:docMk/>
          <pc:sldMk cId="2486561059" sldId="283"/>
        </pc:sldMkLst>
        <pc:spChg chg="mod">
          <ac:chgData name="Morley, Terry" userId="1f6fdec3-d475-45c7-bd7b-46dcdd7be35e" providerId="ADAL" clId="{E2534875-4A83-4ABA-9D54-87C31297868B}" dt="2019-09-25T08:10:44.949" v="843" actId="1076"/>
          <ac:spMkLst>
            <pc:docMk/>
            <pc:sldMk cId="2486561059" sldId="283"/>
            <ac:spMk id="2" creationId="{CDE052D9-4CDA-421D-873A-2CF069029104}"/>
          </ac:spMkLst>
        </pc:spChg>
        <pc:spChg chg="del">
          <ac:chgData name="Morley, Terry" userId="1f6fdec3-d475-45c7-bd7b-46dcdd7be35e" providerId="ADAL" clId="{E2534875-4A83-4ABA-9D54-87C31297868B}" dt="2019-09-25T08:10:21.764" v="834" actId="478"/>
          <ac:spMkLst>
            <pc:docMk/>
            <pc:sldMk cId="2486561059" sldId="283"/>
            <ac:spMk id="29" creationId="{CDE052D9-4CDA-421D-873A-2CF069029104}"/>
          </ac:spMkLst>
        </pc:spChg>
        <pc:picChg chg="mod">
          <ac:chgData name="Morley, Terry" userId="1f6fdec3-d475-45c7-bd7b-46dcdd7be35e" providerId="ADAL" clId="{E2534875-4A83-4ABA-9D54-87C31297868B}" dt="2019-09-25T08:10:36.692" v="840" actId="1076"/>
          <ac:picMkLst>
            <pc:docMk/>
            <pc:sldMk cId="2486561059" sldId="283"/>
            <ac:picMk id="28" creationId="{8C4E1256-4DBD-4183-8CF8-87DC4200036E}"/>
          </ac:picMkLst>
        </pc:picChg>
      </pc:sldChg>
      <pc:sldChg chg="modSp add">
        <pc:chgData name="Morley, Terry" userId="1f6fdec3-d475-45c7-bd7b-46dcdd7be35e" providerId="ADAL" clId="{E2534875-4A83-4ABA-9D54-87C31297868B}" dt="2019-09-25T10:36:12.939" v="1923" actId="20577"/>
        <pc:sldMkLst>
          <pc:docMk/>
          <pc:sldMk cId="3227324324" sldId="284"/>
        </pc:sldMkLst>
        <pc:spChg chg="mod">
          <ac:chgData name="Morley, Terry" userId="1f6fdec3-d475-45c7-bd7b-46dcdd7be35e" providerId="ADAL" clId="{E2534875-4A83-4ABA-9D54-87C31297868B}" dt="2019-09-25T10:36:12.939" v="1923" actId="20577"/>
          <ac:spMkLst>
            <pc:docMk/>
            <pc:sldMk cId="3227324324" sldId="284"/>
            <ac:spMk id="29" creationId="{CDE052D9-4CDA-421D-873A-2CF069029104}"/>
          </ac:spMkLst>
        </pc:spChg>
      </pc:sldChg>
      <pc:sldChg chg="addSp delSp modSp add ord">
        <pc:chgData name="Morley, Terry" userId="1f6fdec3-d475-45c7-bd7b-46dcdd7be35e" providerId="ADAL" clId="{E2534875-4A83-4ABA-9D54-87C31297868B}" dt="2019-09-25T10:39:18.498" v="1953" actId="20577"/>
        <pc:sldMkLst>
          <pc:docMk/>
          <pc:sldMk cId="1030131061" sldId="285"/>
        </pc:sldMkLst>
        <pc:spChg chg="mod">
          <ac:chgData name="Morley, Terry" userId="1f6fdec3-d475-45c7-bd7b-46dcdd7be35e" providerId="ADAL" clId="{E2534875-4A83-4ABA-9D54-87C31297868B}" dt="2019-09-25T09:07:33.662" v="1466" actId="14100"/>
          <ac:spMkLst>
            <pc:docMk/>
            <pc:sldMk cId="1030131061" sldId="285"/>
            <ac:spMk id="2" creationId="{CDE052D9-4CDA-421D-873A-2CF069029104}"/>
          </ac:spMkLst>
        </pc:spChg>
        <pc:spChg chg="mod">
          <ac:chgData name="Morley, Terry" userId="1f6fdec3-d475-45c7-bd7b-46dcdd7be35e" providerId="ADAL" clId="{E2534875-4A83-4ABA-9D54-87C31297868B}" dt="2019-09-25T10:39:18.498" v="1953" actId="20577"/>
          <ac:spMkLst>
            <pc:docMk/>
            <pc:sldMk cId="1030131061" sldId="285"/>
            <ac:spMk id="29" creationId="{CDE052D9-4CDA-421D-873A-2CF069029104}"/>
          </ac:spMkLst>
        </pc:spChg>
        <pc:picChg chg="add del mod">
          <ac:chgData name="Morley, Terry" userId="1f6fdec3-d475-45c7-bd7b-46dcdd7be35e" providerId="ADAL" clId="{E2534875-4A83-4ABA-9D54-87C31297868B}" dt="2019-09-25T10:39:09.450" v="1944" actId="478"/>
          <ac:picMkLst>
            <pc:docMk/>
            <pc:sldMk cId="1030131061" sldId="285"/>
            <ac:picMk id="3" creationId="{461F41C5-1B63-4BDA-8C21-1B0A62324D56}"/>
          </ac:picMkLst>
        </pc:picChg>
        <pc:picChg chg="mod">
          <ac:chgData name="Morley, Terry" userId="1f6fdec3-d475-45c7-bd7b-46dcdd7be35e" providerId="ADAL" clId="{E2534875-4A83-4ABA-9D54-87C31297868B}" dt="2019-09-25T08:57:42.844" v="1013" actId="1076"/>
          <ac:picMkLst>
            <pc:docMk/>
            <pc:sldMk cId="1030131061" sldId="285"/>
            <ac:picMk id="9" creationId="{9980F83E-6F7A-440A-935A-FD984CF4060E}"/>
          </ac:picMkLst>
        </pc:picChg>
        <pc:picChg chg="mod">
          <ac:chgData name="Morley, Terry" userId="1f6fdec3-d475-45c7-bd7b-46dcdd7be35e" providerId="ADAL" clId="{E2534875-4A83-4ABA-9D54-87C31297868B}" dt="2019-09-25T08:57:40.812" v="1012" actId="1076"/>
          <ac:picMkLst>
            <pc:docMk/>
            <pc:sldMk cId="1030131061" sldId="285"/>
            <ac:picMk id="10" creationId="{EA3D3B16-FE36-4F31-86BA-6E4817364F8C}"/>
          </ac:picMkLst>
        </pc:picChg>
        <pc:picChg chg="mod">
          <ac:chgData name="Morley, Terry" userId="1f6fdec3-d475-45c7-bd7b-46dcdd7be35e" providerId="ADAL" clId="{E2534875-4A83-4ABA-9D54-87C31297868B}" dt="2019-09-25T08:57:30.788" v="1006" actId="1076"/>
          <ac:picMkLst>
            <pc:docMk/>
            <pc:sldMk cId="1030131061" sldId="285"/>
            <ac:picMk id="12" creationId="{EDC6598D-A072-43E1-9E89-FB77DAE5DB1C}"/>
          </ac:picMkLst>
        </pc:picChg>
        <pc:picChg chg="mod">
          <ac:chgData name="Morley, Terry" userId="1f6fdec3-d475-45c7-bd7b-46dcdd7be35e" providerId="ADAL" clId="{E2534875-4A83-4ABA-9D54-87C31297868B}" dt="2019-09-25T08:57:29.396" v="1005" actId="1076"/>
          <ac:picMkLst>
            <pc:docMk/>
            <pc:sldMk cId="1030131061" sldId="285"/>
            <ac:picMk id="13" creationId="{ECDF9A24-0161-4BC4-8291-1957C33282ED}"/>
          </ac:picMkLst>
        </pc:picChg>
        <pc:picChg chg="add mod">
          <ac:chgData name="Morley, Terry" userId="1f6fdec3-d475-45c7-bd7b-46dcdd7be35e" providerId="ADAL" clId="{E2534875-4A83-4ABA-9D54-87C31297868B}" dt="2019-09-25T10:39:08.141" v="1943" actId="1076"/>
          <ac:picMkLst>
            <pc:docMk/>
            <pc:sldMk cId="1030131061" sldId="285"/>
            <ac:picMk id="14" creationId="{C169CDF3-A3C4-4244-B23A-02149ECFBF0D}"/>
          </ac:picMkLst>
        </pc:picChg>
        <pc:picChg chg="mod">
          <ac:chgData name="Morley, Terry" userId="1f6fdec3-d475-45c7-bd7b-46dcdd7be35e" providerId="ADAL" clId="{E2534875-4A83-4ABA-9D54-87C31297868B}" dt="2019-09-25T08:57:34.044" v="1008" actId="1076"/>
          <ac:picMkLst>
            <pc:docMk/>
            <pc:sldMk cId="1030131061" sldId="285"/>
            <ac:picMk id="15" creationId="{6F71B1DA-6434-4F6B-A171-E96DB50FB5FE}"/>
          </ac:picMkLst>
        </pc:picChg>
        <pc:picChg chg="add mod">
          <ac:chgData name="Morley, Terry" userId="1f6fdec3-d475-45c7-bd7b-46dcdd7be35e" providerId="ADAL" clId="{E2534875-4A83-4ABA-9D54-87C31297868B}" dt="2019-09-25T10:39:06.965" v="1942" actId="1076"/>
          <ac:picMkLst>
            <pc:docMk/>
            <pc:sldMk cId="1030131061" sldId="285"/>
            <ac:picMk id="16" creationId="{4A592014-E4E5-462A-9045-0336E088DD34}"/>
          </ac:picMkLst>
        </pc:picChg>
        <pc:picChg chg="mod">
          <ac:chgData name="Morley, Terry" userId="1f6fdec3-d475-45c7-bd7b-46dcdd7be35e" providerId="ADAL" clId="{E2534875-4A83-4ABA-9D54-87C31297868B}" dt="2019-09-25T08:57:35.915" v="1009" actId="1076"/>
          <ac:picMkLst>
            <pc:docMk/>
            <pc:sldMk cId="1030131061" sldId="285"/>
            <ac:picMk id="17" creationId="{F759D5ED-758F-4880-AEE8-59A08CC7CFEA}"/>
          </ac:picMkLst>
        </pc:picChg>
        <pc:picChg chg="mod">
          <ac:chgData name="Morley, Terry" userId="1f6fdec3-d475-45c7-bd7b-46dcdd7be35e" providerId="ADAL" clId="{E2534875-4A83-4ABA-9D54-87C31297868B}" dt="2019-09-25T08:57:37.851" v="1010" actId="1076"/>
          <ac:picMkLst>
            <pc:docMk/>
            <pc:sldMk cId="1030131061" sldId="285"/>
            <ac:picMk id="19" creationId="{E44D838A-613D-4DD2-881A-DBD1F1BFAB5E}"/>
          </ac:picMkLst>
        </pc:picChg>
        <pc:picChg chg="mod">
          <ac:chgData name="Morley, Terry" userId="1f6fdec3-d475-45c7-bd7b-46dcdd7be35e" providerId="ADAL" clId="{E2534875-4A83-4ABA-9D54-87C31297868B}" dt="2019-09-25T08:57:39.236" v="1011" actId="1076"/>
          <ac:picMkLst>
            <pc:docMk/>
            <pc:sldMk cId="1030131061" sldId="285"/>
            <ac:picMk id="22" creationId="{D965280D-03D9-4A6A-9A0C-185DE2E5D2BE}"/>
          </ac:picMkLst>
        </pc:picChg>
        <pc:picChg chg="mod">
          <ac:chgData name="Morley, Terry" userId="1f6fdec3-d475-45c7-bd7b-46dcdd7be35e" providerId="ADAL" clId="{E2534875-4A83-4ABA-9D54-87C31297868B}" dt="2019-09-25T08:57:32.228" v="1007" actId="1076"/>
          <ac:picMkLst>
            <pc:docMk/>
            <pc:sldMk cId="1030131061" sldId="285"/>
            <ac:picMk id="23" creationId="{1608BCBD-7B73-4CA9-8CF8-0672876C484E}"/>
          </ac:picMkLst>
        </pc:picChg>
        <pc:picChg chg="mod">
          <ac:chgData name="Morley, Terry" userId="1f6fdec3-d475-45c7-bd7b-46dcdd7be35e" providerId="ADAL" clId="{E2534875-4A83-4ABA-9D54-87C31297868B}" dt="2019-09-25T08:56:45.913" v="948" actId="14100"/>
          <ac:picMkLst>
            <pc:docMk/>
            <pc:sldMk cId="1030131061" sldId="285"/>
            <ac:picMk id="28" creationId="{8C4E1256-4DBD-4183-8CF8-87DC4200036E}"/>
          </ac:picMkLst>
        </pc:picChg>
      </pc:sldChg>
      <pc:sldChg chg="addSp delSp modSp add">
        <pc:chgData name="Morley, Terry" userId="1f6fdec3-d475-45c7-bd7b-46dcdd7be35e" providerId="ADAL" clId="{E2534875-4A83-4ABA-9D54-87C31297868B}" dt="2019-09-25T09:04:26.094" v="1320" actId="1440"/>
        <pc:sldMkLst>
          <pc:docMk/>
          <pc:sldMk cId="570644793" sldId="286"/>
        </pc:sldMkLst>
        <pc:spChg chg="mod">
          <ac:chgData name="Morley, Terry" userId="1f6fdec3-d475-45c7-bd7b-46dcdd7be35e" providerId="ADAL" clId="{E2534875-4A83-4ABA-9D54-87C31297868B}" dt="2019-09-25T09:03:57.984" v="1312" actId="20577"/>
          <ac:spMkLst>
            <pc:docMk/>
            <pc:sldMk cId="570644793" sldId="286"/>
            <ac:spMk id="2" creationId="{CDE052D9-4CDA-421D-873A-2CF069029104}"/>
          </ac:spMkLst>
        </pc:spChg>
        <pc:spChg chg="del">
          <ac:chgData name="Morley, Terry" userId="1f6fdec3-d475-45c7-bd7b-46dcdd7be35e" providerId="ADAL" clId="{E2534875-4A83-4ABA-9D54-87C31297868B}" dt="2019-09-25T09:04:03.937" v="1313" actId="478"/>
          <ac:spMkLst>
            <pc:docMk/>
            <pc:sldMk cId="570644793" sldId="286"/>
            <ac:spMk id="29" creationId="{CDE052D9-4CDA-421D-873A-2CF069029104}"/>
          </ac:spMkLst>
        </pc:spChg>
        <pc:picChg chg="del">
          <ac:chgData name="Morley, Terry" userId="1f6fdec3-d475-45c7-bd7b-46dcdd7be35e" providerId="ADAL" clId="{E2534875-4A83-4ABA-9D54-87C31297868B}" dt="2019-09-25T09:04:04.793" v="1314" actId="478"/>
          <ac:picMkLst>
            <pc:docMk/>
            <pc:sldMk cId="570644793" sldId="286"/>
            <ac:picMk id="14" creationId="{C169CDF3-A3C4-4244-B23A-02149ECFBF0D}"/>
          </ac:picMkLst>
        </pc:picChg>
        <pc:picChg chg="del">
          <ac:chgData name="Morley, Terry" userId="1f6fdec3-d475-45c7-bd7b-46dcdd7be35e" providerId="ADAL" clId="{E2534875-4A83-4ABA-9D54-87C31297868B}" dt="2019-09-25T09:04:05.338" v="1315" actId="478"/>
          <ac:picMkLst>
            <pc:docMk/>
            <pc:sldMk cId="570644793" sldId="286"/>
            <ac:picMk id="16" creationId="{4A592014-E4E5-462A-9045-0336E088DD34}"/>
          </ac:picMkLst>
        </pc:picChg>
        <pc:picChg chg="add mod">
          <ac:chgData name="Morley, Terry" userId="1f6fdec3-d475-45c7-bd7b-46dcdd7be35e" providerId="ADAL" clId="{E2534875-4A83-4ABA-9D54-87C31297868B}" dt="2019-09-25T09:04:26.094" v="1320" actId="1440"/>
          <ac:picMkLst>
            <pc:docMk/>
            <pc:sldMk cId="570644793" sldId="286"/>
            <ac:picMk id="18" creationId="{8E5195C9-3E8A-4C0A-A46A-08BA7B9DD0CE}"/>
          </ac:picMkLst>
        </pc:picChg>
      </pc:sldChg>
      <pc:sldChg chg="addSp delSp modSp add">
        <pc:chgData name="Morley, Terry" userId="1f6fdec3-d475-45c7-bd7b-46dcdd7be35e" providerId="ADAL" clId="{E2534875-4A83-4ABA-9D54-87C31297868B}" dt="2019-09-25T10:40:58.198" v="1964" actId="20577"/>
        <pc:sldMkLst>
          <pc:docMk/>
          <pc:sldMk cId="543686013" sldId="287"/>
        </pc:sldMkLst>
        <pc:spChg chg="mod">
          <ac:chgData name="Morley, Terry" userId="1f6fdec3-d475-45c7-bd7b-46dcdd7be35e" providerId="ADAL" clId="{E2534875-4A83-4ABA-9D54-87C31297868B}" dt="2019-09-25T10:40:58.198" v="1964" actId="20577"/>
          <ac:spMkLst>
            <pc:docMk/>
            <pc:sldMk cId="543686013" sldId="287"/>
            <ac:spMk id="2" creationId="{CDE052D9-4CDA-421D-873A-2CF069029104}"/>
          </ac:spMkLst>
        </pc:spChg>
        <pc:picChg chg="add mod">
          <ac:chgData name="Morley, Terry" userId="1f6fdec3-d475-45c7-bd7b-46dcdd7be35e" providerId="ADAL" clId="{E2534875-4A83-4ABA-9D54-87C31297868B}" dt="2019-09-25T09:18:56.581" v="1496" actId="1076"/>
          <ac:picMkLst>
            <pc:docMk/>
            <pc:sldMk cId="543686013" sldId="287"/>
            <ac:picMk id="14" creationId="{F187F195-D69E-4A50-8ADE-627025DA28A3}"/>
          </ac:picMkLst>
        </pc:picChg>
        <pc:picChg chg="del mod">
          <ac:chgData name="Morley, Terry" userId="1f6fdec3-d475-45c7-bd7b-46dcdd7be35e" providerId="ADAL" clId="{E2534875-4A83-4ABA-9D54-87C31297868B}" dt="2019-09-25T09:18:29.948" v="1482" actId="478"/>
          <ac:picMkLst>
            <pc:docMk/>
            <pc:sldMk cId="543686013" sldId="287"/>
            <ac:picMk id="18" creationId="{8E5195C9-3E8A-4C0A-A46A-08BA7B9DD0CE}"/>
          </ac:picMkLst>
        </pc:picChg>
      </pc:sldChg>
      <pc:sldChg chg="addSp delSp modSp add">
        <pc:chgData name="Morley, Terry" userId="1f6fdec3-d475-45c7-bd7b-46dcdd7be35e" providerId="ADAL" clId="{E2534875-4A83-4ABA-9D54-87C31297868B}" dt="2019-09-25T10:41:04.391" v="1974" actId="20577"/>
        <pc:sldMkLst>
          <pc:docMk/>
          <pc:sldMk cId="1621147185" sldId="288"/>
        </pc:sldMkLst>
        <pc:spChg chg="mod">
          <ac:chgData name="Morley, Terry" userId="1f6fdec3-d475-45c7-bd7b-46dcdd7be35e" providerId="ADAL" clId="{E2534875-4A83-4ABA-9D54-87C31297868B}" dt="2019-09-25T10:41:04.391" v="1974" actId="20577"/>
          <ac:spMkLst>
            <pc:docMk/>
            <pc:sldMk cId="1621147185" sldId="288"/>
            <ac:spMk id="2" creationId="{CDE052D9-4CDA-421D-873A-2CF069029104}"/>
          </ac:spMkLst>
        </pc:spChg>
        <pc:picChg chg="del">
          <ac:chgData name="Morley, Terry" userId="1f6fdec3-d475-45c7-bd7b-46dcdd7be35e" providerId="ADAL" clId="{E2534875-4A83-4ABA-9D54-87C31297868B}" dt="2019-09-25T09:19:13.858" v="1519" actId="478"/>
          <ac:picMkLst>
            <pc:docMk/>
            <pc:sldMk cId="1621147185" sldId="288"/>
            <ac:picMk id="14" creationId="{F187F195-D69E-4A50-8ADE-627025DA28A3}"/>
          </ac:picMkLst>
        </pc:picChg>
        <pc:picChg chg="add mod">
          <ac:chgData name="Morley, Terry" userId="1f6fdec3-d475-45c7-bd7b-46dcdd7be35e" providerId="ADAL" clId="{E2534875-4A83-4ABA-9D54-87C31297868B}" dt="2019-09-25T10:40:44.980" v="1955" actId="1076"/>
          <ac:picMkLst>
            <pc:docMk/>
            <pc:sldMk cId="1621147185" sldId="288"/>
            <ac:picMk id="16" creationId="{5B6BE69B-1FA0-4C7D-968D-C43946242A5F}"/>
          </ac:picMkLst>
        </pc:picChg>
      </pc:sldChg>
      <pc:sldChg chg="addSp modSp add">
        <pc:chgData name="Morley, Terry" userId="1f6fdec3-d475-45c7-bd7b-46dcdd7be35e" providerId="ADAL" clId="{E2534875-4A83-4ABA-9D54-87C31297868B}" dt="2019-09-25T10:41:10.375" v="1988" actId="20577"/>
        <pc:sldMkLst>
          <pc:docMk/>
          <pc:sldMk cId="2171653583" sldId="289"/>
        </pc:sldMkLst>
        <pc:spChg chg="mod">
          <ac:chgData name="Morley, Terry" userId="1f6fdec3-d475-45c7-bd7b-46dcdd7be35e" providerId="ADAL" clId="{E2534875-4A83-4ABA-9D54-87C31297868B}" dt="2019-09-25T10:41:10.375" v="1988" actId="20577"/>
          <ac:spMkLst>
            <pc:docMk/>
            <pc:sldMk cId="2171653583" sldId="289"/>
            <ac:spMk id="2" creationId="{CDE052D9-4CDA-421D-873A-2CF069029104}"/>
          </ac:spMkLst>
        </pc:spChg>
        <pc:picChg chg="add mod">
          <ac:chgData name="Morley, Terry" userId="1f6fdec3-d475-45c7-bd7b-46dcdd7be35e" providerId="ADAL" clId="{E2534875-4A83-4ABA-9D54-87C31297868B}" dt="2019-09-25T09:20:56.370" v="1599" actId="1076"/>
          <ac:picMkLst>
            <pc:docMk/>
            <pc:sldMk cId="2171653583" sldId="289"/>
            <ac:picMk id="14" creationId="{61439EEF-7FAC-44BD-864D-7E431739D14A}"/>
          </ac:picMkLst>
        </pc:picChg>
      </pc:sldChg>
      <pc:sldChg chg="addSp modSp add">
        <pc:chgData name="Morley, Terry" userId="1f6fdec3-d475-45c7-bd7b-46dcdd7be35e" providerId="ADAL" clId="{E2534875-4A83-4ABA-9D54-87C31297868B}" dt="2019-09-25T10:41:18.057" v="1999" actId="20577"/>
        <pc:sldMkLst>
          <pc:docMk/>
          <pc:sldMk cId="1145886497" sldId="290"/>
        </pc:sldMkLst>
        <pc:spChg chg="mod">
          <ac:chgData name="Morley, Terry" userId="1f6fdec3-d475-45c7-bd7b-46dcdd7be35e" providerId="ADAL" clId="{E2534875-4A83-4ABA-9D54-87C31297868B}" dt="2019-09-25T10:41:18.057" v="1999" actId="20577"/>
          <ac:spMkLst>
            <pc:docMk/>
            <pc:sldMk cId="1145886497" sldId="290"/>
            <ac:spMk id="2" creationId="{CDE052D9-4CDA-421D-873A-2CF069029104}"/>
          </ac:spMkLst>
        </pc:spChg>
        <pc:picChg chg="add mod">
          <ac:chgData name="Morley, Terry" userId="1f6fdec3-d475-45c7-bd7b-46dcdd7be35e" providerId="ADAL" clId="{E2534875-4A83-4ABA-9D54-87C31297868B}" dt="2019-09-25T09:20:17.505" v="1592" actId="1076"/>
          <ac:picMkLst>
            <pc:docMk/>
            <pc:sldMk cId="1145886497" sldId="290"/>
            <ac:picMk id="14" creationId="{3BDB4DBA-8F07-49FE-9549-3FA4DB457A02}"/>
          </ac:picMkLst>
        </pc:picChg>
        <pc:picChg chg="add mod">
          <ac:chgData name="Morley, Terry" userId="1f6fdec3-d475-45c7-bd7b-46dcdd7be35e" providerId="ADAL" clId="{E2534875-4A83-4ABA-9D54-87C31297868B}" dt="2019-09-25T09:20:12.537" v="1591" actId="1076"/>
          <ac:picMkLst>
            <pc:docMk/>
            <pc:sldMk cId="1145886497" sldId="290"/>
            <ac:picMk id="16" creationId="{F0EB0CB7-B84C-46C5-9D3E-9A890C73A6AE}"/>
          </ac:picMkLst>
        </pc:picChg>
      </pc:sldChg>
      <pc:sldChg chg="addSp modSp add modAnim">
        <pc:chgData name="Morley, Terry" userId="1f6fdec3-d475-45c7-bd7b-46dcdd7be35e" providerId="ADAL" clId="{E2534875-4A83-4ABA-9D54-87C31297868B}" dt="2019-09-25T10:23:09.791" v="1850" actId="1076"/>
        <pc:sldMkLst>
          <pc:docMk/>
          <pc:sldMk cId="3025822717" sldId="291"/>
        </pc:sldMkLst>
        <pc:picChg chg="add">
          <ac:chgData name="Morley, Terry" userId="1f6fdec3-d475-45c7-bd7b-46dcdd7be35e" providerId="ADAL" clId="{E2534875-4A83-4ABA-9D54-87C31297868B}" dt="2019-09-25T09:26:52.831" v="1613"/>
          <ac:picMkLst>
            <pc:docMk/>
            <pc:sldMk cId="3025822717" sldId="291"/>
            <ac:picMk id="4" creationId="{E4F42B57-47D4-459E-9E3B-25988D124167}"/>
          </ac:picMkLst>
        </pc:picChg>
        <pc:picChg chg="add mod">
          <ac:chgData name="Morley, Terry" userId="1f6fdec3-d475-45c7-bd7b-46dcdd7be35e" providerId="ADAL" clId="{E2534875-4A83-4ABA-9D54-87C31297868B}" dt="2019-09-25T10:23:09.791" v="1850" actId="1076"/>
          <ac:picMkLst>
            <pc:docMk/>
            <pc:sldMk cId="3025822717" sldId="291"/>
            <ac:picMk id="5" creationId="{622D7014-ECFA-4957-B58B-D699121C00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F8E5E1-CB7E-456A-A721-BD8570CDDF7A}" type="datetimeFigureOut">
              <a:rPr lang="en-IE" smtClean="0"/>
              <a:t>16/10/2019</a:t>
            </a:fld>
            <a:endParaRPr lang="en-I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DE7872-20FE-4B79-AC14-52CE4EE77483}" type="slidenum">
              <a:rPr lang="en-IE" smtClean="0"/>
              <a:t>‹nr.›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654393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06973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7450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6444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8758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0028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71682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415748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19866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93095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6712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694322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0CDF-B721-BA41-91C7-4268EAE45939}" type="datetimeFigureOut">
              <a:t>10/16/2019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3A5EEA-1E75-DF4F-9E90-99C953857006}" type="slidenum"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9454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7.png"/><Relationship Id="rId4" Type="http://schemas.microsoft.com/office/2007/relationships/hdphoto" Target="../media/hdphoto1.wdp"/><Relationship Id="rId9" Type="http://schemas.openxmlformats.org/officeDocument/2006/relationships/image" Target="../media/image1.png"/><Relationship Id="rId1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emf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microsoft.com/office/2007/relationships/hdphoto" Target="../media/hdphoto2.wdp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loud.pix4d.com/pro/project/548083/map?shareToken=404cc47a-71e1-4e14-ab37-9dc70d1d0640" TargetMode="Externa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jpe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5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7.jf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99234"/>
            <a:ext cx="9144000" cy="1555983"/>
          </a:xfrm>
        </p:spPr>
        <p:txBody>
          <a:bodyPr>
            <a:normAutofit/>
          </a:bodyPr>
          <a:lstStyle/>
          <a:p>
            <a:r>
              <a:rPr lang="en-IE" dirty="0"/>
              <a:t>-Afternoon Session-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754" y="5257669"/>
            <a:ext cx="818519" cy="81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301" y="6235922"/>
            <a:ext cx="2239426" cy="42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73" y="5268296"/>
            <a:ext cx="812543" cy="74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28" y="6251440"/>
            <a:ext cx="1159466" cy="41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84" y="6028907"/>
            <a:ext cx="653115" cy="70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692" y="5257669"/>
            <a:ext cx="1137696" cy="58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539" y="6221882"/>
            <a:ext cx="1576354" cy="44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08" y="5328670"/>
            <a:ext cx="571522" cy="70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6170" y="6079408"/>
            <a:ext cx="861974" cy="61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884316" y="268069"/>
            <a:ext cx="5221130" cy="2548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5610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6" y="87274"/>
            <a:ext cx="5767354" cy="1555983"/>
          </a:xfrm>
        </p:spPr>
        <p:txBody>
          <a:bodyPr>
            <a:normAutofit/>
          </a:bodyPr>
          <a:lstStyle/>
          <a:p>
            <a:r>
              <a:rPr lang="en-IE" sz="3600" dirty="0"/>
              <a:t>Little </a:t>
            </a:r>
            <a:r>
              <a:rPr lang="en-IE" sz="3600" dirty="0" err="1"/>
              <a:t>Wolden</a:t>
            </a:r>
            <a:r>
              <a:rPr lang="en-IE" sz="3600" dirty="0"/>
              <a:t> Moss and </a:t>
            </a:r>
            <a:r>
              <a:rPr lang="en-IE" sz="3600" dirty="0" err="1"/>
              <a:t>Winmarleigh</a:t>
            </a:r>
            <a:r>
              <a:rPr lang="en-IE" sz="3600" dirty="0"/>
              <a:t> Moss - England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2523" y="6372946"/>
            <a:ext cx="1614467" cy="30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94" y="6203411"/>
            <a:ext cx="585786" cy="53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9" y="6372946"/>
            <a:ext cx="835894" cy="29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BDB4DBA-8F07-49FE-9549-3FA4DB457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8982" y="3866642"/>
            <a:ext cx="2711053" cy="2478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52" y="6260632"/>
            <a:ext cx="470850" cy="50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74" y="6279896"/>
            <a:ext cx="820199" cy="4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9740" y="6123858"/>
            <a:ext cx="590095" cy="59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529" y="6327050"/>
            <a:ext cx="1136441" cy="32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026" y="6203411"/>
            <a:ext cx="412027" cy="5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26" y="6316319"/>
            <a:ext cx="621422" cy="4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16716" y="256712"/>
            <a:ext cx="2493301" cy="1217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0EB0CB7-B84C-46C5-9D3E-9A890C73A6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359065" y="1471047"/>
            <a:ext cx="3290887" cy="2335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44028" y="1680327"/>
            <a:ext cx="481503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/>
              <a:t>Little </a:t>
            </a:r>
            <a:r>
              <a:rPr lang="en-IE" sz="2000" b="1" dirty="0" err="1" smtClean="0"/>
              <a:t>Wolden</a:t>
            </a:r>
            <a:r>
              <a:rPr lang="en-IE" sz="2000" b="1" dirty="0" smtClean="0"/>
              <a:t> Moss 107ha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/>
              <a:t>Former peat-extraction site, ongoing restoration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/>
              <a:t>2ha </a:t>
            </a:r>
            <a:r>
              <a:rPr lang="en-IE" sz="2000" dirty="0"/>
              <a:t>pilot of companion species planting</a:t>
            </a:r>
            <a:endParaRPr lang="en-IE" sz="2000" dirty="0" smtClean="0"/>
          </a:p>
          <a:p>
            <a:endParaRPr lang="en-IE" sz="2000" dirty="0"/>
          </a:p>
          <a:p>
            <a:endParaRPr lang="en-IE" sz="2000" dirty="0"/>
          </a:p>
          <a:p>
            <a:r>
              <a:rPr lang="en-IE" sz="2000" b="1" dirty="0" err="1" smtClean="0"/>
              <a:t>Winmarleigh</a:t>
            </a:r>
            <a:r>
              <a:rPr lang="en-IE" sz="2000" b="1" dirty="0" smtClean="0"/>
              <a:t> Moss 89ha</a:t>
            </a:r>
          </a:p>
          <a:p>
            <a:endParaRPr lang="en-I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/>
              <a:t>Purchase of 20ha </a:t>
            </a:r>
            <a:r>
              <a:rPr lang="en-IE" sz="2000" dirty="0"/>
              <a:t>of reclaimed grassland </a:t>
            </a:r>
            <a:endParaRPr lang="en-IE" sz="20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 smtClean="0"/>
              <a:t>Restoration to peatland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dirty="0"/>
              <a:t>4ha </a:t>
            </a:r>
            <a:r>
              <a:rPr lang="en-IE" sz="2000" dirty="0" smtClean="0"/>
              <a:t>Sphagnum farm</a:t>
            </a:r>
            <a:endParaRPr lang="en-IE" sz="2000" dirty="0"/>
          </a:p>
        </p:txBody>
      </p:sp>
    </p:spTree>
    <p:extLst>
      <p:ext uri="{BB962C8B-B14F-4D97-AF65-F5344CB8AC3E}">
        <p14:creationId xmlns:p14="http://schemas.microsoft.com/office/powerpoint/2010/main" val="1145886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/>
          <p:cNvSpPr/>
          <p:nvPr/>
        </p:nvSpPr>
        <p:spPr>
          <a:xfrm>
            <a:off x="0" y="2033880"/>
            <a:ext cx="9144000" cy="4045657"/>
          </a:xfrm>
          <a:prstGeom prst="rect">
            <a:avLst/>
          </a:prstGeom>
          <a:solidFill>
            <a:srgbClr val="15996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ekstvak 3"/>
          <p:cNvSpPr txBox="1"/>
          <p:nvPr/>
        </p:nvSpPr>
        <p:spPr>
          <a:xfrm>
            <a:off x="0" y="2370557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b="1" dirty="0">
                <a:solidFill>
                  <a:schemeClr val="bg1"/>
                </a:solidFill>
                <a:latin typeface="Open Sans"/>
                <a:cs typeface="Open Sans"/>
              </a:rPr>
              <a:t>Irish Pilot and Partners</a:t>
            </a:r>
          </a:p>
        </p:txBody>
      </p:sp>
      <p:pic>
        <p:nvPicPr>
          <p:cNvPr id="2" name="Afbeelding 1" descr="logobalk_ppt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173578"/>
            <a:ext cx="9144000" cy="685731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0" y="1928679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1905" y="281370"/>
            <a:ext cx="3164744" cy="13768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B9988CE-30A4-4F5D-803E-F938F7A2B6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274" b="31529"/>
          <a:stretch/>
        </p:blipFill>
        <p:spPr>
          <a:xfrm>
            <a:off x="2161925" y="3659297"/>
            <a:ext cx="1686737" cy="6948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22AEC0C-21C9-4630-A12F-D2DF60D1A6F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70" y="3078492"/>
            <a:ext cx="1211276" cy="121127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0292A28-CBE9-478C-B6AE-ADEE6064BB5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662" y="4753488"/>
            <a:ext cx="2860797" cy="593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C1363DC-EA3C-4B3F-999D-049FBE4482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980" y="4590253"/>
            <a:ext cx="1131907" cy="11319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B3318C2E-A1E9-40E1-8E25-2DF1E5AE36A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7175" y="3248631"/>
            <a:ext cx="714387" cy="10408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BC8D7EF-D6D5-431A-BD0F-F6B63878E3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570" y="4913364"/>
            <a:ext cx="2561187" cy="808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1681D2E3-E630-4413-855F-8003D62CA25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7070" y="653811"/>
            <a:ext cx="2364854" cy="67406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6367DDF9-C096-4FB2-88FB-A1BCD7DE78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78715" y="363973"/>
            <a:ext cx="1896399" cy="1106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63451" y="3242826"/>
            <a:ext cx="3398934" cy="63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9130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34DBB3-E50A-4AC3-8462-2A172C1DC1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03823" cy="573172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6903D76-EA49-4D26-874A-3DDF4E055E1F}"/>
              </a:ext>
            </a:extLst>
          </p:cNvPr>
          <p:cNvSpPr txBox="1"/>
          <p:nvPr/>
        </p:nvSpPr>
        <p:spPr>
          <a:xfrm>
            <a:off x="3746014" y="148531"/>
            <a:ext cx="5357809" cy="1200329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IE" dirty="0"/>
              <a:t>Pilot: </a:t>
            </a:r>
            <a:r>
              <a:rPr lang="en-IE" dirty="0" err="1"/>
              <a:t>Cloncrow</a:t>
            </a:r>
            <a:r>
              <a:rPr lang="en-IE" dirty="0"/>
              <a:t> NHA, </a:t>
            </a:r>
          </a:p>
          <a:p>
            <a:pPr algn="ctr"/>
            <a:r>
              <a:rPr lang="en-IE" dirty="0"/>
              <a:t>Entire bog ~200 ha (blue)</a:t>
            </a:r>
          </a:p>
          <a:p>
            <a:pPr algn="ctr"/>
            <a:r>
              <a:rPr lang="en-IE" dirty="0"/>
              <a:t>Pilot site of ~26ha (white)</a:t>
            </a:r>
          </a:p>
          <a:p>
            <a:pPr algn="ctr"/>
            <a:r>
              <a:rPr lang="en-IE" dirty="0"/>
              <a:t>Active community group in </a:t>
            </a:r>
            <a:r>
              <a:rPr lang="en-IE" dirty="0" err="1"/>
              <a:t>Tyrellspass</a:t>
            </a:r>
            <a:r>
              <a:rPr lang="en-I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43350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8647" y="6061620"/>
            <a:ext cx="1338001" cy="5821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35EBFEA-24DF-49CF-A9C2-B6BB035108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67418"/>
            <a:ext cx="9144000" cy="6137640"/>
          </a:xfrm>
          <a:prstGeom prst="rect">
            <a:avLst/>
          </a:prstGeom>
        </p:spPr>
      </p:pic>
      <p:sp>
        <p:nvSpPr>
          <p:cNvPr id="11" name="Speech Bubble: Rectangle with Corners Rounded 5">
            <a:extLst>
              <a:ext uri="{FF2B5EF4-FFF2-40B4-BE49-F238E27FC236}">
                <a16:creationId xmlns:a16="http://schemas.microsoft.com/office/drawing/2014/main" xmlns="" id="{0DEB4F4D-1F1B-4D26-BE51-930D3E80BB0D}"/>
              </a:ext>
            </a:extLst>
          </p:cNvPr>
          <p:cNvSpPr/>
          <p:nvPr/>
        </p:nvSpPr>
        <p:spPr>
          <a:xfrm>
            <a:off x="6479101" y="155467"/>
            <a:ext cx="2472436" cy="1004734"/>
          </a:xfrm>
          <a:prstGeom prst="wedgeRoundRectCallout">
            <a:avLst>
              <a:gd name="adj1" fmla="val -61373"/>
              <a:gd name="adj2" fmla="val 165682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Private cutaway. Potential landowner involvement</a:t>
            </a:r>
          </a:p>
        </p:txBody>
      </p:sp>
      <p:sp>
        <p:nvSpPr>
          <p:cNvPr id="12" name="Speech Bubble: Rectangle with Corners Rounded 6">
            <a:extLst>
              <a:ext uri="{FF2B5EF4-FFF2-40B4-BE49-F238E27FC236}">
                <a16:creationId xmlns:a16="http://schemas.microsoft.com/office/drawing/2014/main" xmlns="" id="{D888E03B-5B22-4F6C-8571-0EF966F00382}"/>
              </a:ext>
            </a:extLst>
          </p:cNvPr>
          <p:cNvSpPr/>
          <p:nvPr/>
        </p:nvSpPr>
        <p:spPr>
          <a:xfrm>
            <a:off x="276352" y="0"/>
            <a:ext cx="2771648" cy="1074476"/>
          </a:xfrm>
          <a:prstGeom prst="wedgeRoundRectCallout">
            <a:avLst>
              <a:gd name="adj1" fmla="val 38263"/>
              <a:gd name="adj2" fmla="val 106909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Pilot site.</a:t>
            </a:r>
          </a:p>
          <a:p>
            <a:pPr algn="ctr"/>
            <a:r>
              <a:rPr lang="en-IE" dirty="0"/>
              <a:t>Drain blocking and monitoring with sphagnum transfer.</a:t>
            </a:r>
          </a:p>
        </p:txBody>
      </p:sp>
      <p:sp>
        <p:nvSpPr>
          <p:cNvPr id="13" name="Speech Bubble: Rectangle with Corners Rounded 7">
            <a:extLst>
              <a:ext uri="{FF2B5EF4-FFF2-40B4-BE49-F238E27FC236}">
                <a16:creationId xmlns:a16="http://schemas.microsoft.com/office/drawing/2014/main" xmlns="" id="{F0253903-0B9A-4418-824B-94EF6C4DBE2A}"/>
              </a:ext>
            </a:extLst>
          </p:cNvPr>
          <p:cNvSpPr/>
          <p:nvPr/>
        </p:nvSpPr>
        <p:spPr>
          <a:xfrm>
            <a:off x="3979360" y="1447800"/>
            <a:ext cx="1449800" cy="576900"/>
          </a:xfrm>
          <a:prstGeom prst="wedgeRoundRectCallout">
            <a:avLst>
              <a:gd name="adj1" fmla="val -52"/>
              <a:gd name="adj2" fmla="val 139457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/>
              <a:t>High Bog - Donor area</a:t>
            </a:r>
          </a:p>
        </p:txBody>
      </p:sp>
      <p:sp>
        <p:nvSpPr>
          <p:cNvPr id="14" name="Speech Bubble: Rectangle with Corners Rounded 5">
            <a:extLst>
              <a:ext uri="{FF2B5EF4-FFF2-40B4-BE49-F238E27FC236}">
                <a16:creationId xmlns:a16="http://schemas.microsoft.com/office/drawing/2014/main" xmlns="" id="{0DEB4F4D-1F1B-4D26-BE51-930D3E80BB0D}"/>
              </a:ext>
            </a:extLst>
          </p:cNvPr>
          <p:cNvSpPr/>
          <p:nvPr/>
        </p:nvSpPr>
        <p:spPr>
          <a:xfrm>
            <a:off x="1364176" y="4098817"/>
            <a:ext cx="2472436" cy="1004734"/>
          </a:xfrm>
          <a:prstGeom prst="wedgeRoundRectCallout">
            <a:avLst>
              <a:gd name="adj1" fmla="val 1422"/>
              <a:gd name="adj2" fmla="val -202147"/>
              <a:gd name="adj3" fmla="val 16667"/>
            </a:avLst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dirty="0" err="1"/>
              <a:t>Coillte</a:t>
            </a:r>
            <a:r>
              <a:rPr lang="en-IE" dirty="0"/>
              <a:t> (State) Forestry</a:t>
            </a:r>
          </a:p>
          <a:p>
            <a:pPr algn="ctr"/>
            <a:r>
              <a:rPr lang="en-IE" dirty="0"/>
              <a:t>Potential involvement</a:t>
            </a:r>
          </a:p>
        </p:txBody>
      </p:sp>
    </p:spTree>
    <p:extLst>
      <p:ext uri="{BB962C8B-B14F-4D97-AF65-F5344CB8AC3E}">
        <p14:creationId xmlns:p14="http://schemas.microsoft.com/office/powerpoint/2010/main" val="2959636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9766" y="6089319"/>
            <a:ext cx="1338001" cy="582117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-6713" y="265693"/>
            <a:ext cx="3455307" cy="10543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dirty="0">
                <a:latin typeface="Open Sans"/>
              </a:rPr>
              <a:t>Investment WP I4</a:t>
            </a:r>
            <a:br>
              <a:rPr lang="en-IE" dirty="0">
                <a:latin typeface="Open Sans"/>
              </a:rPr>
            </a:br>
            <a:r>
              <a:rPr lang="en-IE" dirty="0" err="1">
                <a:latin typeface="Open Sans"/>
              </a:rPr>
              <a:t>Cloncrow</a:t>
            </a:r>
            <a:r>
              <a:rPr lang="en-IE" dirty="0">
                <a:latin typeface="Open Sans"/>
              </a:rPr>
              <a:t> Bog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65989" y="1946889"/>
            <a:ext cx="4580244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IE" dirty="0">
                <a:solidFill>
                  <a:prstClr val="black"/>
                </a:solidFill>
                <a:latin typeface="Open Sans"/>
              </a:rPr>
              <a:t>Owned by NPWS with state and private landownership: </a:t>
            </a:r>
          </a:p>
          <a:p>
            <a:pPr defTabSz="457200"/>
            <a:endParaRPr lang="en-IE" dirty="0">
              <a:solidFill>
                <a:prstClr val="black"/>
              </a:solidFill>
              <a:latin typeface="Open Sans"/>
            </a:endParaRPr>
          </a:p>
          <a:p>
            <a:pPr defTabSz="457200"/>
            <a:r>
              <a:rPr lang="en-IE" dirty="0">
                <a:solidFill>
                  <a:prstClr val="black"/>
                </a:solidFill>
                <a:latin typeface="Open Sans"/>
              </a:rPr>
              <a:t>Condition: Extensive Private cutaway, plus afforestation</a:t>
            </a: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endParaRPr lang="en-IE" sz="1000" dirty="0">
              <a:solidFill>
                <a:prstClr val="black"/>
              </a:solidFill>
              <a:latin typeface="Open Sans"/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Goals: 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Block drains in a 26ha pilot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Instrumentation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Sphagnum transfer trials (IPCC &amp; ETHOS).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</a:pPr>
            <a:r>
              <a:rPr lang="en-IE" dirty="0">
                <a:solidFill>
                  <a:prstClr val="black"/>
                </a:solidFill>
                <a:latin typeface="Open Sans"/>
              </a:rPr>
              <a:t>Engage landowners in N.E. section for socio-economic or other trials</a:t>
            </a:r>
          </a:p>
          <a:p>
            <a:pPr defTabSz="457200"/>
            <a:endParaRPr lang="en-IE" dirty="0">
              <a:solidFill>
                <a:prstClr val="black"/>
              </a:solidFill>
              <a:latin typeface="Open Sans"/>
            </a:endParaRPr>
          </a:p>
          <a:p>
            <a:pPr defTabSz="457200"/>
            <a:endParaRPr lang="en-IE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xmlns="" id="{BB26126D-C675-4567-92F9-A63BEAC6BB68}"/>
              </a:ext>
            </a:extLst>
          </p:cNvPr>
          <p:cNvSpPr txBox="1">
            <a:spLocks/>
          </p:cNvSpPr>
          <p:nvPr/>
        </p:nvSpPr>
        <p:spPr>
          <a:xfrm>
            <a:off x="318731" y="1574329"/>
            <a:ext cx="4246881" cy="61300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dirty="0">
                <a:latin typeface="Open Sans"/>
              </a:rPr>
              <a:t>Total Bog: ~200ha | Pilot: 26 ha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B171FE8-B277-4397-8B9D-1A591DE7F5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5244" y="197577"/>
            <a:ext cx="2190750" cy="1190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5" b="100000" l="9777" r="957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5562" y="2738144"/>
            <a:ext cx="5329646" cy="359228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806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11953" r="14042" b="8653"/>
          <a:stretch/>
        </p:blipFill>
        <p:spPr>
          <a:xfrm>
            <a:off x="5806440" y="288121"/>
            <a:ext cx="2801983" cy="2350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63500"/>
          </a:effectLst>
        </p:spPr>
      </p:pic>
      <p:sp>
        <p:nvSpPr>
          <p:cNvPr id="6" name="Rectangle 5"/>
          <p:cNvSpPr/>
          <p:nvPr/>
        </p:nvSpPr>
        <p:spPr>
          <a:xfrm>
            <a:off x="4833257" y="3540034"/>
            <a:ext cx="1345474" cy="13846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cxnSp>
        <p:nvCxnSpPr>
          <p:cNvPr id="23" name="Straight Connector 22"/>
          <p:cNvCxnSpPr/>
          <p:nvPr/>
        </p:nvCxnSpPr>
        <p:spPr>
          <a:xfrm flipH="1">
            <a:off x="4833257" y="355847"/>
            <a:ext cx="1345474" cy="31841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6178732" y="2628347"/>
            <a:ext cx="2279468" cy="22963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591300" y="6330429"/>
            <a:ext cx="2552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/>
              <a:t>Image source: </a:t>
            </a:r>
            <a:r>
              <a:rPr lang="en-IE" dirty="0" err="1"/>
              <a:t>RPSGroup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87990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/>
        </p:nvSpPr>
        <p:spPr>
          <a:xfrm>
            <a:off x="0" y="6773078"/>
            <a:ext cx="9144000" cy="129014"/>
          </a:xfrm>
          <a:prstGeom prst="rect">
            <a:avLst/>
          </a:prstGeom>
          <a:solidFill>
            <a:srgbClr val="98C22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69280" y="6089319"/>
            <a:ext cx="1338001" cy="582117"/>
          </a:xfrm>
          <a:prstGeom prst="rect">
            <a:avLst/>
          </a:prstGeom>
        </p:spPr>
      </p:pic>
      <p:sp>
        <p:nvSpPr>
          <p:cNvPr id="14" name="Title 1"/>
          <p:cNvSpPr txBox="1">
            <a:spLocks/>
          </p:cNvSpPr>
          <p:nvPr/>
        </p:nvSpPr>
        <p:spPr>
          <a:xfrm>
            <a:off x="96592" y="70344"/>
            <a:ext cx="6107703" cy="7907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dirty="0">
                <a:latin typeface="Open Sans"/>
              </a:rPr>
              <a:t>Sub-Investment WP I4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64521" y="1204789"/>
            <a:ext cx="29796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42900"/>
            <a:r>
              <a:rPr lang="en-IE" sz="1600" dirty="0">
                <a:solidFill>
                  <a:prstClr val="black"/>
                </a:solidFill>
                <a:latin typeface="Open Sans"/>
              </a:rPr>
              <a:t>‘Associate’ pilot ~200ha (blue outline):</a:t>
            </a:r>
          </a:p>
          <a:p>
            <a:pPr defTabSz="342900"/>
            <a:endParaRPr lang="en-IE" sz="1600" dirty="0">
              <a:solidFill>
                <a:prstClr val="black"/>
              </a:solidFill>
              <a:latin typeface="Open Sans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  <a:latin typeface="Open Sans"/>
              </a:rPr>
              <a:t>Former industrial bog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IE" sz="1600" dirty="0">
              <a:solidFill>
                <a:prstClr val="black"/>
              </a:solidFill>
              <a:latin typeface="Open Sans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  <a:latin typeface="Open Sans"/>
              </a:rPr>
              <a:t>Needed to link main pilot to industrial emissions in same period, and we need monitoring at such sites.</a:t>
            </a: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IE" sz="1600" dirty="0">
              <a:solidFill>
                <a:prstClr val="black"/>
              </a:solidFill>
              <a:latin typeface="Open Sans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r>
              <a:rPr lang="en-IE" sz="1600" dirty="0">
                <a:solidFill>
                  <a:prstClr val="black"/>
                </a:solidFill>
                <a:latin typeface="Open Sans"/>
              </a:rPr>
              <a:t>1Ha ‘trial’ </a:t>
            </a:r>
            <a:r>
              <a:rPr lang="en-IE" sz="1600" dirty="0">
                <a:solidFill>
                  <a:prstClr val="black"/>
                </a:solidFill>
                <a:latin typeface="Open Sans"/>
                <a:hlinkClick r:id="rId3"/>
              </a:rPr>
              <a:t>Link</a:t>
            </a:r>
            <a:endParaRPr lang="en-IE" sz="1600" dirty="0">
              <a:solidFill>
                <a:prstClr val="black"/>
              </a:solidFill>
              <a:latin typeface="Open Sans"/>
            </a:endParaRPr>
          </a:p>
          <a:p>
            <a:pPr marL="214313" indent="-214313" defTabSz="342900">
              <a:buFont typeface="Arial" panose="020B0604020202020204" pitchFamily="34" charset="0"/>
              <a:buChar char="•"/>
            </a:pPr>
            <a:endParaRPr lang="en-IE" sz="1600" dirty="0">
              <a:solidFill>
                <a:prstClr val="black"/>
              </a:solidFill>
              <a:latin typeface="Open Sans"/>
            </a:endParaRPr>
          </a:p>
        </p:txBody>
      </p:sp>
      <p:sp>
        <p:nvSpPr>
          <p:cNvPr id="17" name="Content Placeholder 3">
            <a:extLst>
              <a:ext uri="{FF2B5EF4-FFF2-40B4-BE49-F238E27FC236}">
                <a16:creationId xmlns:a16="http://schemas.microsoft.com/office/drawing/2014/main" xmlns="" id="{11BE72D4-5B2D-4258-A96D-604F6426BF37}"/>
              </a:ext>
            </a:extLst>
          </p:cNvPr>
          <p:cNvSpPr txBox="1">
            <a:spLocks/>
          </p:cNvSpPr>
          <p:nvPr/>
        </p:nvSpPr>
        <p:spPr>
          <a:xfrm>
            <a:off x="381000" y="758723"/>
            <a:ext cx="2487931" cy="459487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E" b="1" dirty="0" err="1">
                <a:latin typeface="Open Sans"/>
              </a:rPr>
              <a:t>Cavemount</a:t>
            </a:r>
            <a:r>
              <a:rPr lang="en-IE" b="1" dirty="0">
                <a:latin typeface="Open Sans"/>
              </a:rPr>
              <a:t> Bog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6D7E16E3-C163-491E-8453-DD478DE2DC8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0682" y="668856"/>
            <a:ext cx="5616521" cy="39610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4330700"/>
            <a:ext cx="7097780" cy="2412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31750"/>
          </a:effectLst>
        </p:spPr>
      </p:pic>
    </p:spTree>
    <p:extLst>
      <p:ext uri="{BB962C8B-B14F-4D97-AF65-F5344CB8AC3E}">
        <p14:creationId xmlns:p14="http://schemas.microsoft.com/office/powerpoint/2010/main" val="3278269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D6D976-E305-4294-B1BD-46BB75E291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A9B05A4-D285-4616-8948-23328D7C6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F42B57-47D4-459E-9E3B-25988D124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225" y="180975"/>
            <a:ext cx="7067550" cy="6496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22D7014-ECFA-4957-B58B-D699121C0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420" y="180975"/>
            <a:ext cx="4272776" cy="31774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5822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E" dirty="0"/>
              <a:t>Existing Irish Peatland/</a:t>
            </a:r>
            <a:r>
              <a:rPr lang="en-IE"/>
              <a:t>Carbon Projects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89810"/>
          </a:xfrm>
        </p:spPr>
        <p:txBody>
          <a:bodyPr>
            <a:normAutofit fontScale="70000" lnSpcReduction="20000"/>
          </a:bodyPr>
          <a:lstStyle/>
          <a:p>
            <a:r>
              <a:rPr lang="en-IE" dirty="0"/>
              <a:t>National (EPA)</a:t>
            </a:r>
          </a:p>
          <a:p>
            <a:pPr lvl="1"/>
            <a:r>
              <a:rPr lang="en-IE" dirty="0"/>
              <a:t>AUGER: Peatland properties &amp; GHG Emissions and Removals</a:t>
            </a:r>
          </a:p>
          <a:p>
            <a:pPr lvl="1"/>
            <a:r>
              <a:rPr lang="en-IE" dirty="0" err="1"/>
              <a:t>IHabiMap</a:t>
            </a:r>
            <a:r>
              <a:rPr lang="en-IE" dirty="0"/>
              <a:t>: Habitat Mapping with high resolution imagery</a:t>
            </a:r>
          </a:p>
          <a:p>
            <a:pPr lvl="1"/>
            <a:r>
              <a:rPr lang="en-IE" dirty="0" err="1"/>
              <a:t>SmartBog</a:t>
            </a:r>
            <a:r>
              <a:rPr lang="en-IE" dirty="0"/>
              <a:t>: Peatland sensor network</a:t>
            </a:r>
          </a:p>
          <a:p>
            <a:pPr lvl="1"/>
            <a:r>
              <a:rPr lang="en-IE" dirty="0"/>
              <a:t>SWAMP: Strategies to improve Water quality from Managed Peatlands</a:t>
            </a:r>
          </a:p>
          <a:p>
            <a:pPr lvl="1"/>
            <a:r>
              <a:rPr lang="en-IE" dirty="0" err="1"/>
              <a:t>SeQUEsTER</a:t>
            </a:r>
            <a:r>
              <a:rPr lang="en-IE" dirty="0"/>
              <a:t>: Defining pathways for Irish Agric. Sector to be C-neutral</a:t>
            </a:r>
          </a:p>
          <a:p>
            <a:pPr lvl="1"/>
            <a:endParaRPr lang="en-IE" sz="2300" dirty="0"/>
          </a:p>
          <a:p>
            <a:r>
              <a:rPr lang="en-IE" dirty="0"/>
              <a:t>Joint National-EU  ‘Water Quality’</a:t>
            </a:r>
          </a:p>
          <a:p>
            <a:pPr lvl="1"/>
            <a:r>
              <a:rPr lang="en-IE" dirty="0"/>
              <a:t>EPA-JPI: Water Management for Sustainable Use of Peatlands - NUIG</a:t>
            </a:r>
          </a:p>
          <a:p>
            <a:pPr lvl="1"/>
            <a:r>
              <a:rPr lang="en-IE" dirty="0"/>
              <a:t>EPA-JPI: Reducing Effects of Forest Management to Inland Waters - UCD</a:t>
            </a:r>
          </a:p>
          <a:p>
            <a:pPr lvl="1"/>
            <a:endParaRPr lang="en-IE" sz="2300" dirty="0"/>
          </a:p>
          <a:p>
            <a:r>
              <a:rPr lang="en-IE" dirty="0"/>
              <a:t>EU Projects</a:t>
            </a:r>
          </a:p>
          <a:p>
            <a:pPr lvl="1"/>
            <a:r>
              <a:rPr lang="en-IE" dirty="0"/>
              <a:t>Care Peat</a:t>
            </a:r>
          </a:p>
          <a:p>
            <a:pPr lvl="1"/>
            <a:r>
              <a:rPr lang="en-IE" dirty="0" err="1"/>
              <a:t>CConnects</a:t>
            </a:r>
            <a:r>
              <a:rPr lang="en-IE" dirty="0"/>
              <a:t>: GHG emission on agricultural lands</a:t>
            </a:r>
          </a:p>
          <a:p>
            <a:pPr lvl="1"/>
            <a:r>
              <a:rPr lang="en-IE" dirty="0"/>
              <a:t>Life – Irish Raised Bogs Project</a:t>
            </a:r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57383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555983"/>
          </a:xfrm>
        </p:spPr>
        <p:txBody>
          <a:bodyPr>
            <a:normAutofit/>
          </a:bodyPr>
          <a:lstStyle/>
          <a:p>
            <a:r>
              <a:rPr lang="en-IE" dirty="0"/>
              <a:t>Welcome 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754" y="5257669"/>
            <a:ext cx="818519" cy="81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301" y="6235922"/>
            <a:ext cx="2239426" cy="42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73" y="5268296"/>
            <a:ext cx="812543" cy="74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28" y="6251440"/>
            <a:ext cx="1159466" cy="41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84" y="6028907"/>
            <a:ext cx="653115" cy="70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692" y="5257669"/>
            <a:ext cx="1137696" cy="58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539" y="6221882"/>
            <a:ext cx="1576354" cy="44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08" y="5328670"/>
            <a:ext cx="571522" cy="70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6170" y="6079408"/>
            <a:ext cx="861974" cy="61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0928" y="256712"/>
            <a:ext cx="2869090" cy="14005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 txBox="1">
            <a:spLocks/>
          </p:cNvSpPr>
          <p:nvPr/>
        </p:nvSpPr>
        <p:spPr>
          <a:xfrm>
            <a:off x="664515" y="2592796"/>
            <a:ext cx="8962985" cy="155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1800" dirty="0"/>
              <a:t>Agenda:</a:t>
            </a:r>
          </a:p>
          <a:p>
            <a:pPr algn="l"/>
            <a:r>
              <a:rPr lang="en-GB" sz="1800" dirty="0"/>
              <a:t>13.30	GHG Workshop about measurement method/programme, by Sebastien </a:t>
            </a:r>
            <a:endParaRPr lang="en-IE" sz="1800" dirty="0"/>
          </a:p>
          <a:p>
            <a:pPr algn="l"/>
            <a:r>
              <a:rPr lang="en-GB" sz="1800" dirty="0"/>
              <a:t> </a:t>
            </a:r>
            <a:endParaRPr lang="en-IE" sz="1800" dirty="0"/>
          </a:p>
          <a:p>
            <a:pPr algn="l"/>
            <a:r>
              <a:rPr lang="en-GB" sz="1800" dirty="0"/>
              <a:t>14.30	Peatlands workshop with focus on Irish pilot, by Terry</a:t>
            </a:r>
            <a:endParaRPr lang="en-IE" sz="1800" dirty="0"/>
          </a:p>
          <a:p>
            <a:pPr algn="l"/>
            <a:r>
              <a:rPr lang="en-IE" sz="1800" dirty="0"/>
              <a:t>	 </a:t>
            </a:r>
          </a:p>
          <a:p>
            <a:pPr algn="l"/>
            <a:r>
              <a:rPr lang="en-GB" sz="1800" dirty="0"/>
              <a:t>15.45 	Tea &amp; coffee break</a:t>
            </a:r>
            <a:endParaRPr lang="en-IE" sz="1800" dirty="0"/>
          </a:p>
          <a:p>
            <a:pPr algn="l"/>
            <a:r>
              <a:rPr lang="en-GB" sz="1800" dirty="0"/>
              <a:t> </a:t>
            </a:r>
            <a:endParaRPr lang="en-IE" sz="1800" dirty="0"/>
          </a:p>
          <a:p>
            <a:pPr algn="l"/>
            <a:r>
              <a:rPr lang="en-GB" sz="1800" dirty="0"/>
              <a:t>16.00 	Peatlands policy workshop</a:t>
            </a:r>
            <a:endParaRPr lang="en-IE" sz="1800" dirty="0"/>
          </a:p>
          <a:p>
            <a:pPr algn="l"/>
            <a:r>
              <a:rPr lang="en-GB" sz="1800" dirty="0"/>
              <a:t> </a:t>
            </a:r>
            <a:endParaRPr lang="en-IE" sz="1800" dirty="0"/>
          </a:p>
          <a:p>
            <a:pPr algn="l"/>
            <a:r>
              <a:rPr lang="en-GB" sz="1800" dirty="0"/>
              <a:t>17.30 	End of day 1 -&gt; Informal social</a:t>
            </a:r>
            <a:endParaRPr lang="en-IE" sz="1800" dirty="0"/>
          </a:p>
        </p:txBody>
      </p:sp>
    </p:spTree>
    <p:extLst>
      <p:ext uri="{BB962C8B-B14F-4D97-AF65-F5344CB8AC3E}">
        <p14:creationId xmlns:p14="http://schemas.microsoft.com/office/powerpoint/2010/main" val="37849782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555983"/>
          </a:xfrm>
        </p:spPr>
        <p:txBody>
          <a:bodyPr>
            <a:normAutofit/>
          </a:bodyPr>
          <a:lstStyle/>
          <a:p>
            <a:r>
              <a:rPr lang="en-IE" dirty="0"/>
              <a:t>Welcome Back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6754" y="5257669"/>
            <a:ext cx="818519" cy="81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301" y="6235922"/>
            <a:ext cx="2239426" cy="42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773" y="5268296"/>
            <a:ext cx="812543" cy="74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328" y="6251440"/>
            <a:ext cx="1159466" cy="41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784" y="6028907"/>
            <a:ext cx="653115" cy="70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64692" y="5257669"/>
            <a:ext cx="1137696" cy="58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539" y="6221882"/>
            <a:ext cx="1576354" cy="44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008" y="5328670"/>
            <a:ext cx="571522" cy="70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26170" y="6079408"/>
            <a:ext cx="861974" cy="61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0928" y="256712"/>
            <a:ext cx="2869090" cy="1400551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 txBox="1">
            <a:spLocks/>
          </p:cNvSpPr>
          <p:nvPr/>
        </p:nvSpPr>
        <p:spPr>
          <a:xfrm>
            <a:off x="350328" y="2365911"/>
            <a:ext cx="8962985" cy="155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2800" dirty="0"/>
              <a:t>Agenda: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IE" sz="2800" dirty="0"/>
              <a:t>Introduction to the </a:t>
            </a:r>
            <a:r>
              <a:rPr lang="en-IE" sz="2800" b="1" dirty="0">
                <a:solidFill>
                  <a:srgbClr val="1599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Peat </a:t>
            </a:r>
            <a:r>
              <a:rPr lang="en-IE" sz="2800" dirty="0"/>
              <a:t>Project (</a:t>
            </a:r>
            <a:r>
              <a:rPr lang="en-IE" sz="2800" dirty="0" smtClean="0"/>
              <a:t>Terry)</a:t>
            </a:r>
            <a:endParaRPr lang="en-IE" sz="2800" dirty="0"/>
          </a:p>
          <a:p>
            <a:pPr marL="742950" indent="-742950" algn="l">
              <a:buFont typeface="+mj-lt"/>
              <a:buAutoNum type="arabicPeriod"/>
            </a:pPr>
            <a:r>
              <a:rPr lang="en-IE" sz="2800" dirty="0"/>
              <a:t>Research I (UCD - Florence </a:t>
            </a:r>
            <a:r>
              <a:rPr lang="en-IE" sz="2800" dirty="0" err="1"/>
              <a:t>Renou</a:t>
            </a:r>
            <a:r>
              <a:rPr lang="en-IE" sz="2800" dirty="0"/>
              <a:t>-Wilson) 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IE" sz="2800" dirty="0"/>
              <a:t>Conservation (IPCC – Catherine O’Connell)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IE" sz="2800" dirty="0"/>
              <a:t>Management (NPWS – Maurice Eakin)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IE" sz="2800" dirty="0"/>
              <a:t>Research II (Trinity College – Matt Saunders)</a:t>
            </a:r>
          </a:p>
          <a:p>
            <a:pPr marL="742950" indent="-742950" algn="l">
              <a:buFont typeface="+mj-lt"/>
              <a:buAutoNum type="arabicPeriod"/>
            </a:pPr>
            <a:r>
              <a:rPr lang="en-IE" sz="2800" dirty="0"/>
              <a:t>Sphagnum successes (</a:t>
            </a:r>
            <a:r>
              <a:rPr lang="en-IE" sz="2400" dirty="0"/>
              <a:t>Lancashire Wildlife Trust </a:t>
            </a:r>
            <a:r>
              <a:rPr lang="en-IE" sz="2400" dirty="0" smtClean="0"/>
              <a:t>- Jo Kennedy</a:t>
            </a:r>
            <a:r>
              <a:rPr lang="en-IE" sz="2800" dirty="0" smtClean="0"/>
              <a:t>)</a:t>
            </a:r>
            <a:endParaRPr lang="en-IE" sz="2800" dirty="0"/>
          </a:p>
          <a:p>
            <a:pPr marL="742950" indent="-742950" algn="l">
              <a:buFont typeface="+mj-lt"/>
              <a:buAutoNum type="arabicPeriod"/>
            </a:pPr>
            <a:r>
              <a:rPr lang="en-IE" sz="2800" dirty="0"/>
              <a:t>Wrap up and discussion on future directions</a:t>
            </a:r>
          </a:p>
        </p:txBody>
      </p:sp>
    </p:spTree>
    <p:extLst>
      <p:ext uri="{BB962C8B-B14F-4D97-AF65-F5344CB8AC3E}">
        <p14:creationId xmlns:p14="http://schemas.microsoft.com/office/powerpoint/2010/main" val="32273243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007625"/>
          </a:xfrm>
        </p:spPr>
        <p:txBody>
          <a:bodyPr>
            <a:normAutofit/>
          </a:bodyPr>
          <a:lstStyle/>
          <a:p>
            <a:r>
              <a:rPr lang="en-IE" dirty="0"/>
              <a:t>What are we doing?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740" y="6123858"/>
            <a:ext cx="590095" cy="59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23" y="6372946"/>
            <a:ext cx="1614467" cy="30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94" y="6203411"/>
            <a:ext cx="585786" cy="53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9" y="6372946"/>
            <a:ext cx="835894" cy="29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52" y="6260632"/>
            <a:ext cx="470850" cy="50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74" y="6279896"/>
            <a:ext cx="820199" cy="4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529" y="6327050"/>
            <a:ext cx="1136441" cy="32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026" y="6203411"/>
            <a:ext cx="412027" cy="5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26" y="6316319"/>
            <a:ext cx="621422" cy="4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6716" y="256712"/>
            <a:ext cx="2493301" cy="1217109"/>
          </a:xfrm>
          <a:prstGeom prst="rect">
            <a:avLst/>
          </a:prstGeom>
        </p:spPr>
      </p:pic>
      <p:sp>
        <p:nvSpPr>
          <p:cNvPr id="29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 txBox="1">
            <a:spLocks/>
          </p:cNvSpPr>
          <p:nvPr/>
        </p:nvSpPr>
        <p:spPr>
          <a:xfrm>
            <a:off x="203989" y="3375092"/>
            <a:ext cx="6293064" cy="155598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E" sz="2800" i="1" dirty="0"/>
              <a:t>Demonstration projects</a:t>
            </a:r>
          </a:p>
          <a:p>
            <a:pPr algn="l"/>
            <a:r>
              <a:rPr lang="en-IE" sz="2800" dirty="0"/>
              <a:t>Carbon reduction capacity of rewetting peatlands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E" sz="2800" dirty="0"/>
              <a:t>Use of novel techniques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2400" dirty="0"/>
              <a:t>Collar - UAV- satellite measures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2400" dirty="0"/>
              <a:t>GHG modelling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IE" sz="2400" dirty="0"/>
              <a:t>Decision support tool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E" sz="2800" dirty="0"/>
              <a:t>Joint restorations and monitoring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E" sz="2800" dirty="0"/>
              <a:t>Exchange of restoration methods &amp; best practices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IE" sz="2800" dirty="0"/>
              <a:t>Influencing / promoting policy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IE" sz="2800" dirty="0"/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IE" sz="28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C169CDF3-A3C4-4244-B23A-02149ECFBF0D}"/>
              </a:ext>
            </a:extLst>
          </p:cNvPr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2284" y="3152337"/>
            <a:ext cx="2197733" cy="15594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4A592014-E4E5-462A-9045-0336E088DD34}"/>
              </a:ext>
            </a:extLst>
          </p:cNvPr>
          <p:cNvPicPr/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917"/>
          <a:stretch/>
        </p:blipFill>
        <p:spPr bwMode="auto">
          <a:xfrm>
            <a:off x="6603771" y="1473821"/>
            <a:ext cx="2197733" cy="1590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Imag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8647" y="4777922"/>
            <a:ext cx="1829730" cy="1457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1310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555983"/>
          </a:xfrm>
        </p:spPr>
        <p:txBody>
          <a:bodyPr/>
          <a:lstStyle/>
          <a:p>
            <a:r>
              <a:rPr lang="en-IE" b="1" dirty="0">
                <a:solidFill>
                  <a:srgbClr val="15996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Care Peat </a:t>
            </a:r>
            <a:r>
              <a:rPr lang="en-IE" b="1" dirty="0">
                <a:solidFill>
                  <a:srgbClr val="159961"/>
                </a:solidFill>
              </a:rPr>
              <a:t/>
            </a:r>
            <a:br>
              <a:rPr lang="en-IE" b="1" dirty="0">
                <a:solidFill>
                  <a:srgbClr val="159961"/>
                </a:solidFill>
              </a:rPr>
            </a:br>
            <a:r>
              <a:rPr lang="en-IE" dirty="0"/>
              <a:t>Who?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31490369-8986-493F-ADC6-9572E4B37844}"/>
              </a:ext>
            </a:extLst>
          </p:cNvPr>
          <p:cNvSpPr/>
          <p:nvPr/>
        </p:nvSpPr>
        <p:spPr>
          <a:xfrm>
            <a:off x="2332133" y="2056599"/>
            <a:ext cx="3977077" cy="75148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Lead Partner – </a:t>
            </a:r>
            <a:r>
              <a:rPr lang="en-IE" sz="1600" dirty="0" err="1"/>
              <a:t>Natuurpunt</a:t>
            </a:r>
            <a:endParaRPr lang="en-IE" sz="1600" dirty="0"/>
          </a:p>
          <a:p>
            <a:pPr algn="ctr"/>
            <a:r>
              <a:rPr lang="en-IE" sz="1600" dirty="0"/>
              <a:t>Project Manager - Katrien Wijns</a:t>
            </a:r>
          </a:p>
          <a:p>
            <a:pPr algn="ctr"/>
            <a:r>
              <a:rPr lang="en-IE" sz="1600" dirty="0"/>
              <a:t>Communication Manager – Han Lagring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CA89942C-709F-44AE-9186-754379530002}"/>
              </a:ext>
            </a:extLst>
          </p:cNvPr>
          <p:cNvSpPr/>
          <p:nvPr/>
        </p:nvSpPr>
        <p:spPr>
          <a:xfrm>
            <a:off x="293672" y="3681138"/>
            <a:ext cx="1662127" cy="32319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Fatima </a:t>
            </a:r>
            <a:r>
              <a:rPr lang="en-IE" sz="1600" dirty="0" err="1"/>
              <a:t>Laggoun</a:t>
            </a:r>
            <a:endParaRPr lang="en-IE" sz="16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67745E07-4EA8-4DCE-9154-257C81DFF9D5}"/>
              </a:ext>
            </a:extLst>
          </p:cNvPr>
          <p:cNvSpPr/>
          <p:nvPr/>
        </p:nvSpPr>
        <p:spPr>
          <a:xfrm>
            <a:off x="1048534" y="5641325"/>
            <a:ext cx="3006650" cy="41871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>
                <a:latin typeface="Open Sans"/>
              </a:rPr>
              <a:t>Technical Work Packages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96329908-BA8D-4521-8A6B-AE18EC0BFDF1}"/>
              </a:ext>
            </a:extLst>
          </p:cNvPr>
          <p:cNvSpPr/>
          <p:nvPr/>
        </p:nvSpPr>
        <p:spPr>
          <a:xfrm>
            <a:off x="5070319" y="5641325"/>
            <a:ext cx="3006650" cy="418717"/>
          </a:xfrm>
          <a:prstGeom prst="round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>
                <a:latin typeface="Open Sans"/>
              </a:rPr>
              <a:t>Management Work Packages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9829" y="2056599"/>
            <a:ext cx="818519" cy="818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692" y="3148168"/>
            <a:ext cx="2239426" cy="429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52" y="2875118"/>
            <a:ext cx="812543" cy="743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19" y="4356011"/>
            <a:ext cx="1159466" cy="4137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58F5A0A9-EC37-4742-9E93-B6356EBD8531}"/>
              </a:ext>
            </a:extLst>
          </p:cNvPr>
          <p:cNvSpPr/>
          <p:nvPr/>
        </p:nvSpPr>
        <p:spPr>
          <a:xfrm>
            <a:off x="293674" y="5023585"/>
            <a:ext cx="1471558" cy="266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Laurent Andre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8885" y="2933195"/>
            <a:ext cx="653115" cy="7050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09786909-B836-41B6-B9B7-C579F2615D14}"/>
              </a:ext>
            </a:extLst>
          </p:cNvPr>
          <p:cNvSpPr/>
          <p:nvPr/>
        </p:nvSpPr>
        <p:spPr>
          <a:xfrm>
            <a:off x="2266803" y="3719066"/>
            <a:ext cx="1471558" cy="266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Jo Kennedy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32133" y="4242005"/>
            <a:ext cx="1137696" cy="5801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F82DB910-409D-4CAB-84A1-120B45C89E29}"/>
              </a:ext>
            </a:extLst>
          </p:cNvPr>
          <p:cNvSpPr/>
          <p:nvPr/>
        </p:nvSpPr>
        <p:spPr>
          <a:xfrm>
            <a:off x="2165202" y="5023585"/>
            <a:ext cx="1471558" cy="266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Chris Field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6101" y="3157118"/>
            <a:ext cx="1576354" cy="449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2494" y="4196895"/>
            <a:ext cx="571522" cy="70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12199" y="4229281"/>
            <a:ext cx="861974" cy="610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xmlns="" id="{0816B344-4309-4D36-AFFF-A3ED10C6844D}"/>
              </a:ext>
            </a:extLst>
          </p:cNvPr>
          <p:cNvSpPr/>
          <p:nvPr/>
        </p:nvSpPr>
        <p:spPr>
          <a:xfrm>
            <a:off x="4460896" y="3727677"/>
            <a:ext cx="1471558" cy="266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Terry and Niall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xmlns="" id="{34FBB36B-1FED-402C-9D29-F8227653DBD9}"/>
              </a:ext>
            </a:extLst>
          </p:cNvPr>
          <p:cNvSpPr/>
          <p:nvPr/>
        </p:nvSpPr>
        <p:spPr>
          <a:xfrm>
            <a:off x="4507407" y="5035367"/>
            <a:ext cx="1932422" cy="2542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Sébastien Gogo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xmlns="" id="{562FB8F3-331C-4BFA-B9DE-D7AB08BCA0DF}"/>
              </a:ext>
            </a:extLst>
          </p:cNvPr>
          <p:cNvSpPr/>
          <p:nvPr/>
        </p:nvSpPr>
        <p:spPr>
          <a:xfrm>
            <a:off x="6978798" y="5035366"/>
            <a:ext cx="1471558" cy="2660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/>
              <a:t>Kristijan Civic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xmlns="" id="{D1063CF5-EF94-4ADD-9DCD-F2CEE7F1F6FE}"/>
              </a:ext>
            </a:extLst>
          </p:cNvPr>
          <p:cNvSpPr/>
          <p:nvPr/>
        </p:nvSpPr>
        <p:spPr>
          <a:xfrm>
            <a:off x="6756589" y="3681138"/>
            <a:ext cx="1770397" cy="33445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1600" dirty="0" err="1"/>
              <a:t>Arnoud</a:t>
            </a:r>
            <a:r>
              <a:rPr lang="en-IE" sz="1600" dirty="0"/>
              <a:t> Popping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940928" y="256712"/>
            <a:ext cx="2869090" cy="140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8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555983"/>
          </a:xfrm>
        </p:spPr>
        <p:txBody>
          <a:bodyPr>
            <a:normAutofit/>
          </a:bodyPr>
          <a:lstStyle/>
          <a:p>
            <a:r>
              <a:rPr lang="en-IE" dirty="0"/>
              <a:t>Where are we doing it?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740" y="6123858"/>
            <a:ext cx="590095" cy="59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23" y="6372946"/>
            <a:ext cx="1614467" cy="30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94" y="6203411"/>
            <a:ext cx="585786" cy="53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9" y="6372946"/>
            <a:ext cx="835894" cy="29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52" y="6260632"/>
            <a:ext cx="470850" cy="50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74" y="6279896"/>
            <a:ext cx="820199" cy="4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529" y="6327050"/>
            <a:ext cx="1136441" cy="32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026" y="6203411"/>
            <a:ext cx="412027" cy="5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26" y="6316319"/>
            <a:ext cx="621422" cy="4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6716" y="256712"/>
            <a:ext cx="2493301" cy="12171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8E5195C9-3E8A-4C0A-A46A-08BA7B9DD0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52659" y="1501182"/>
            <a:ext cx="6689739" cy="4505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0644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555983"/>
          </a:xfrm>
        </p:spPr>
        <p:txBody>
          <a:bodyPr>
            <a:normAutofit/>
          </a:bodyPr>
          <a:lstStyle/>
          <a:p>
            <a:r>
              <a:rPr lang="en-IE" dirty="0"/>
              <a:t>La </a:t>
            </a:r>
            <a:r>
              <a:rPr lang="en-IE" dirty="0" err="1"/>
              <a:t>Guette</a:t>
            </a:r>
            <a:r>
              <a:rPr lang="en-IE" dirty="0"/>
              <a:t> - France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740" y="6123858"/>
            <a:ext cx="590095" cy="59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23" y="6372946"/>
            <a:ext cx="1614467" cy="30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94" y="6203411"/>
            <a:ext cx="585786" cy="53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9" y="6372946"/>
            <a:ext cx="835894" cy="29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52" y="6260632"/>
            <a:ext cx="470850" cy="50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74" y="6279896"/>
            <a:ext cx="820199" cy="4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529" y="6327050"/>
            <a:ext cx="1136441" cy="32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026" y="6203411"/>
            <a:ext cx="412027" cy="5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26" y="6316319"/>
            <a:ext cx="621422" cy="4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6716" y="256712"/>
            <a:ext cx="2493301" cy="1217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187F195-D69E-4A50-8ADE-627025DA28A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29238" y="1830620"/>
            <a:ext cx="5480779" cy="343844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55407" y="2015971"/>
            <a:ext cx="242744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 smtClean="0"/>
              <a:t>23 ha peatland</a:t>
            </a:r>
          </a:p>
          <a:p>
            <a:r>
              <a:rPr lang="en-IE" dirty="0" smtClean="0"/>
              <a:t>Pilot 0.12ha</a:t>
            </a:r>
          </a:p>
          <a:p>
            <a:endParaRPr lang="en-IE" dirty="0"/>
          </a:p>
          <a:p>
            <a:r>
              <a:rPr lang="en-IE" dirty="0" smtClean="0"/>
              <a:t>Methods:</a:t>
            </a:r>
          </a:p>
          <a:p>
            <a:r>
              <a:rPr lang="en-IE" dirty="0" smtClean="0"/>
              <a:t>Stripping of degraded peatland vegetation</a:t>
            </a:r>
          </a:p>
          <a:p>
            <a:endParaRPr lang="en-IE" dirty="0"/>
          </a:p>
          <a:p>
            <a:r>
              <a:rPr lang="en-IE" dirty="0" smtClean="0"/>
              <a:t>600 m2 plots</a:t>
            </a:r>
          </a:p>
          <a:p>
            <a:endParaRPr lang="en-IE" dirty="0" smtClean="0"/>
          </a:p>
          <a:p>
            <a:r>
              <a:rPr lang="en-IE" dirty="0" smtClean="0"/>
              <a:t>Revegetation with </a:t>
            </a:r>
            <a:r>
              <a:rPr lang="en-IE" i="1" dirty="0" smtClean="0"/>
              <a:t>Sphagnum</a:t>
            </a:r>
            <a:endParaRPr lang="en-IE" i="1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543686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555983"/>
          </a:xfrm>
        </p:spPr>
        <p:txBody>
          <a:bodyPr>
            <a:normAutofit/>
          </a:bodyPr>
          <a:lstStyle/>
          <a:p>
            <a:r>
              <a:rPr lang="en-IE" dirty="0" err="1"/>
              <a:t>Vallei</a:t>
            </a:r>
            <a:r>
              <a:rPr lang="en-IE" dirty="0"/>
              <a:t> </a:t>
            </a:r>
            <a:r>
              <a:rPr lang="en-IE" dirty="0" smtClean="0"/>
              <a:t>van de </a:t>
            </a:r>
            <a:r>
              <a:rPr lang="en-IE" dirty="0" err="1"/>
              <a:t>Zwarte</a:t>
            </a:r>
            <a:r>
              <a:rPr lang="en-IE" dirty="0"/>
              <a:t> </a:t>
            </a:r>
            <a:r>
              <a:rPr lang="en-IE" dirty="0" err="1"/>
              <a:t>Beek</a:t>
            </a:r>
            <a:r>
              <a:rPr lang="en-IE" dirty="0"/>
              <a:t> - Belgium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740" y="6123858"/>
            <a:ext cx="590095" cy="59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23" y="6372946"/>
            <a:ext cx="1614467" cy="30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94" y="6203411"/>
            <a:ext cx="585786" cy="53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9" y="6372946"/>
            <a:ext cx="835894" cy="29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52" y="6260632"/>
            <a:ext cx="470850" cy="50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74" y="6279896"/>
            <a:ext cx="820199" cy="4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529" y="6327050"/>
            <a:ext cx="1136441" cy="32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026" y="6203411"/>
            <a:ext cx="412027" cy="5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26" y="6316319"/>
            <a:ext cx="621422" cy="4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6716" y="256712"/>
            <a:ext cx="2493301" cy="12171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B6BE69B-1FA0-4C7D-968D-C43946242A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4777" y="1693220"/>
            <a:ext cx="4868145" cy="4290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255331" y="1801023"/>
            <a:ext cx="371944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 smtClean="0"/>
              <a:t>Drained valley bottom peatland</a:t>
            </a:r>
          </a:p>
          <a:p>
            <a:endParaRPr lang="en-IE" sz="2000" dirty="0"/>
          </a:p>
          <a:p>
            <a:r>
              <a:rPr lang="en-IE" sz="2000" dirty="0" smtClean="0"/>
              <a:t>Size: 250 ha </a:t>
            </a:r>
          </a:p>
          <a:p>
            <a:endParaRPr lang="en-IE" sz="2000" dirty="0"/>
          </a:p>
          <a:p>
            <a:r>
              <a:rPr lang="en-IE" sz="2000" dirty="0" smtClean="0"/>
              <a:t>Plan: Rewetting by Drain blocking</a:t>
            </a:r>
            <a:endParaRPr lang="en-IE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65" r="22060"/>
          <a:stretch/>
        </p:blipFill>
        <p:spPr>
          <a:xfrm>
            <a:off x="621936" y="3554879"/>
            <a:ext cx="2709494" cy="2428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21147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DE052D9-4CDA-421D-873A-2CF069029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100" y="274637"/>
            <a:ext cx="5767354" cy="1282647"/>
          </a:xfrm>
        </p:spPr>
        <p:txBody>
          <a:bodyPr>
            <a:normAutofit/>
          </a:bodyPr>
          <a:lstStyle/>
          <a:p>
            <a:r>
              <a:rPr lang="en-IE" sz="4000" dirty="0"/>
              <a:t>Die </a:t>
            </a:r>
            <a:r>
              <a:rPr lang="en-IE" sz="4000" dirty="0" err="1"/>
              <a:t>Wieden</a:t>
            </a:r>
            <a:r>
              <a:rPr lang="en-IE" sz="4000" dirty="0"/>
              <a:t> - Netherlands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980F83E-6F7A-440A-935A-FD984CF40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740" y="6123858"/>
            <a:ext cx="590095" cy="590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A3D3B16-FE36-4F31-86BA-6E4817364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2523" y="6372946"/>
            <a:ext cx="1614467" cy="309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DC6598D-A072-43E1-9E89-FB77DAE5DB1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923" b="92308" l="9155" r="89437">
                        <a14:foregroundMark x1="88732" y1="50769" x2="88732" y2="50769"/>
                        <a14:foregroundMark x1="48592" y1="7692" x2="48592" y2="7692"/>
                        <a14:foregroundMark x1="51408" y1="92308" x2="51408" y2="92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8594" y="6203411"/>
            <a:ext cx="585786" cy="53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ECDF9A24-0161-4BC4-8291-1957C33282E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989" y="6372946"/>
            <a:ext cx="835894" cy="2982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71B1DA-6434-4F6B-A171-E96DB50FB5F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852" y="6260632"/>
            <a:ext cx="470850" cy="508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759D5ED-758F-4880-AEE8-59A08CC7CFEA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6274" y="6279896"/>
            <a:ext cx="820199" cy="418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44D838A-613D-4DD2-881A-DBD1F1BFAB5E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529" y="6327050"/>
            <a:ext cx="1136441" cy="3239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Picture 21" descr="A close up of a flower&#10;&#10;Description automatically generated">
            <a:extLst>
              <a:ext uri="{FF2B5EF4-FFF2-40B4-BE49-F238E27FC236}">
                <a16:creationId xmlns:a16="http://schemas.microsoft.com/office/drawing/2014/main" xmlns="" id="{D965280D-03D9-4A6A-9A0C-185DE2E5D2B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5026" y="6203411"/>
            <a:ext cx="412027" cy="505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1608BCBD-7B73-4CA9-8CF8-0672876C484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2926" y="6316319"/>
            <a:ext cx="621422" cy="4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8C4E1256-4DBD-4183-8CF8-87DC4200036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316716" y="256712"/>
            <a:ext cx="2493301" cy="121710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439EEF-7FAC-44BD-864D-7E431739D1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16567" y="3993290"/>
            <a:ext cx="3129906" cy="2078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34861" y="1600164"/>
            <a:ext cx="348460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dirty="0"/>
              <a:t>Natura </a:t>
            </a:r>
            <a:r>
              <a:rPr lang="en-IE" sz="2000" dirty="0" smtClean="0"/>
              <a:t>2000 Site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 smtClean="0"/>
              <a:t>Former excavated peatland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 smtClean="0"/>
              <a:t>Forested Fen of ~10ha</a:t>
            </a:r>
          </a:p>
          <a:p>
            <a:endParaRPr lang="en-IE" sz="2000" dirty="0"/>
          </a:p>
          <a:p>
            <a:r>
              <a:rPr lang="en-IE" sz="2000" dirty="0" smtClean="0"/>
              <a:t>Method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dirty="0" smtClean="0"/>
              <a:t>Excavation of fen and transfer to foreshore area (5ha) </a:t>
            </a:r>
          </a:p>
          <a:p>
            <a:endParaRPr lang="en-IE" sz="2000" dirty="0"/>
          </a:p>
        </p:txBody>
      </p:sp>
      <p:pic>
        <p:nvPicPr>
          <p:cNvPr id="16" name="Afbeelding 1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473" y="1671995"/>
            <a:ext cx="4640517" cy="32459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71653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4334E90161F04FBC841F5562821D8D" ma:contentTypeVersion="8" ma:contentTypeDescription="Create a new document." ma:contentTypeScope="" ma:versionID="8807f5a4ec238bd3ec298d8282e1a705">
  <xsd:schema xmlns:xsd="http://www.w3.org/2001/XMLSchema" xmlns:xs="http://www.w3.org/2001/XMLSchema" xmlns:p="http://schemas.microsoft.com/office/2006/metadata/properties" xmlns:ns3="4fc988d4-577e-42e9-9b2a-2c85a526e18d" targetNamespace="http://schemas.microsoft.com/office/2006/metadata/properties" ma:root="true" ma:fieldsID="d403665a45862e90ff2e0e45c26639bf" ns3:_="">
    <xsd:import namespace="4fc988d4-577e-42e9-9b2a-2c85a526e18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c988d4-577e-42e9-9b2a-2c85a526e18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F618CC4B-E84E-4A01-AA8A-22337427EA47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445F122-0CB6-4C30-BA03-2C1D9548AEF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fc988d4-577e-42e9-9b2a-2c85a526e18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9543C51-5574-47BD-AF49-2B37A388D947}">
  <ds:schemaRefs>
    <ds:schemaRef ds:uri="http://purl.org/dc/terms/"/>
    <ds:schemaRef ds:uri="http://www.w3.org/XML/1998/namespace"/>
    <ds:schemaRef ds:uri="http://schemas.microsoft.com/office/2006/metadata/properties"/>
    <ds:schemaRef ds:uri="http://purl.org/dc/dcmitype/"/>
    <ds:schemaRef ds:uri="4fc988d4-577e-42e9-9b2a-2c85a526e18d"/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8550</TotalTime>
  <Words>527</Words>
  <Application>Microsoft Office PowerPoint</Application>
  <PresentationFormat>Diavoorstelling (4:3)</PresentationFormat>
  <Paragraphs>128</Paragraphs>
  <Slides>17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17</vt:i4>
      </vt:variant>
    </vt:vector>
  </HeadingPairs>
  <TitlesOfParts>
    <vt:vector size="21" baseType="lpstr">
      <vt:lpstr>Arial</vt:lpstr>
      <vt:lpstr>Calibri</vt:lpstr>
      <vt:lpstr>Open Sans</vt:lpstr>
      <vt:lpstr>Office-thema</vt:lpstr>
      <vt:lpstr>-Afternoon Session-</vt:lpstr>
      <vt:lpstr>Welcome Back</vt:lpstr>
      <vt:lpstr>Welcome Back</vt:lpstr>
      <vt:lpstr>What are we doing?</vt:lpstr>
      <vt:lpstr>Care Peat  Who?</vt:lpstr>
      <vt:lpstr>Where are we doing it?</vt:lpstr>
      <vt:lpstr>La Guette - France</vt:lpstr>
      <vt:lpstr>Vallei van de Zwarte Beek - Belgium</vt:lpstr>
      <vt:lpstr>Die Wieden - Netherlands</vt:lpstr>
      <vt:lpstr>Little Wolden Moss and Winmarleigh Moss - England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Existing Irish Peatland/Carbon Projects</vt:lpstr>
    </vt:vector>
  </TitlesOfParts>
  <Company>Ontverpia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Frank Peeters</dc:creator>
  <cp:lastModifiedBy>Katrien Wijns</cp:lastModifiedBy>
  <cp:revision>59</cp:revision>
  <dcterms:created xsi:type="dcterms:W3CDTF">2017-01-13T10:17:35Z</dcterms:created>
  <dcterms:modified xsi:type="dcterms:W3CDTF">2019-10-16T13:38:46Z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0x010100124334E90161F04FBC841F5562821D8D</vt:lpwstr>
  </property>
</Properties>
</file>