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4" r:id="rId6"/>
    <p:sldMasterId id="2147483772" r:id="rId7"/>
  </p:sldMasterIdLst>
  <p:notesMasterIdLst>
    <p:notesMasterId r:id="rId17"/>
  </p:notesMasterIdLst>
  <p:sldIdLst>
    <p:sldId id="396" r:id="rId8"/>
    <p:sldId id="437" r:id="rId9"/>
    <p:sldId id="427" r:id="rId10"/>
    <p:sldId id="420" r:id="rId11"/>
    <p:sldId id="428" r:id="rId12"/>
    <p:sldId id="431" r:id="rId13"/>
    <p:sldId id="432" r:id="rId14"/>
    <p:sldId id="430" r:id="rId15"/>
    <p:sldId id="374" r:id="rId16"/>
  </p:sldIdLst>
  <p:sldSz cx="9906000" cy="6858000" type="A4"/>
  <p:notesSz cx="6858000" cy="1885950"/>
  <p:defaultTextStyle>
    <a:defPPr>
      <a:defRPr lang="en-US"/>
    </a:defPPr>
    <a:lvl1pPr marL="0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8141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6280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4421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72561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40701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08841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76982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45121" algn="l" defTabSz="2681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4B3CB7A-03FA-470D-A59F-40DC950A61A6}">
          <p14:sldIdLst/>
        </p14:section>
        <p14:section name="Introduction" id="{F8EE98D8-7BD6-4714-8C18-070B2256955E}">
          <p14:sldIdLst>
            <p14:sldId id="396"/>
            <p14:sldId id="437"/>
            <p14:sldId id="427"/>
            <p14:sldId id="420"/>
            <p14:sldId id="428"/>
            <p14:sldId id="431"/>
            <p14:sldId id="432"/>
            <p14:sldId id="430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014"/>
    <a:srgbClr val="15355B"/>
    <a:srgbClr val="034E9F"/>
    <a:srgbClr val="ADA4AB"/>
    <a:srgbClr val="F7B4B6"/>
    <a:srgbClr val="B7CFDB"/>
    <a:srgbClr val="FFD22F"/>
    <a:srgbClr val="FFCC00"/>
    <a:srgbClr val="80A9BC"/>
    <a:srgbClr val="685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304E3-D5BE-3C06-090C-6C1B479ECB45}" v="1" dt="2019-04-19T09:58:56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5" autoAdjust="0"/>
    <p:restoredTop sz="93188" autoAdjust="0"/>
  </p:normalViewPr>
  <p:slideViewPr>
    <p:cSldViewPr snapToGrid="0" showGuides="1">
      <p:cViewPr varScale="1">
        <p:scale>
          <a:sx n="80" d="100"/>
          <a:sy n="80" d="100"/>
        </p:scale>
        <p:origin x="1594" y="67"/>
      </p:cViewPr>
      <p:guideLst>
        <p:guide orient="horz" pos="3240"/>
        <p:guide pos="5760"/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EDFDE-D209-4E05-A122-805DA96487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66DFD-BE91-4A24-A11A-8E24B1663DE9}">
      <dgm:prSet phldrT="[Text]"/>
      <dgm:spPr>
        <a:solidFill>
          <a:srgbClr val="FFD22F"/>
        </a:solidFill>
        <a:ln>
          <a:noFill/>
        </a:ln>
      </dgm:spPr>
      <dgm:t>
        <a:bodyPr/>
        <a:lstStyle/>
        <a:p>
          <a:r>
            <a:rPr lang="en-US" b="1" dirty="0">
              <a:latin typeface="Open Sans"/>
            </a:rPr>
            <a:t>1</a:t>
          </a:r>
        </a:p>
      </dgm:t>
    </dgm:pt>
    <dgm:pt modelId="{AA7C6170-7BF1-46B4-8942-E728D87FBFF2}" type="parTrans" cxnId="{8F9F72BB-1604-40C4-B7F2-C70973E9A391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DB2B1652-88B9-4E62-886D-CC1FB3DD342C}" type="sibTrans" cxnId="{8F9F72BB-1604-40C4-B7F2-C70973E9A391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1FEEB47B-3CA0-4873-9C5D-222417E2ACB9}">
      <dgm:prSet phldrT="[Text]" custT="1"/>
      <dgm:spPr>
        <a:ln>
          <a:noFill/>
        </a:ln>
      </dgm:spPr>
      <dgm:t>
        <a:bodyPr/>
        <a:lstStyle/>
        <a:p>
          <a:r>
            <a:rPr lang="en-US" sz="2800" dirty="0">
              <a:latin typeface="Open Sans"/>
            </a:rPr>
            <a:t>Contact innovation chaser in your area</a:t>
          </a:r>
        </a:p>
      </dgm:t>
    </dgm:pt>
    <dgm:pt modelId="{598A55AE-838F-4244-B95C-52D99E0CF4C4}" type="parTrans" cxnId="{F7FA6B78-50A1-4CCF-90C6-31276E1AA3F0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381E92EB-C4CB-4918-B3A8-10424E1C0709}" type="sibTrans" cxnId="{F7FA6B78-50A1-4CCF-90C6-31276E1AA3F0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68FD648D-9A1C-4FAC-9504-094C84D2B13C}">
      <dgm:prSet phldrT="[Text]"/>
      <dgm:spPr>
        <a:solidFill>
          <a:srgbClr val="B7CFDB"/>
        </a:solidFill>
        <a:ln>
          <a:noFill/>
        </a:ln>
      </dgm:spPr>
      <dgm:t>
        <a:bodyPr/>
        <a:lstStyle/>
        <a:p>
          <a:r>
            <a:rPr lang="en-US" b="1" dirty="0">
              <a:latin typeface="Open Sans"/>
            </a:rPr>
            <a:t>2</a:t>
          </a:r>
        </a:p>
      </dgm:t>
    </dgm:pt>
    <dgm:pt modelId="{ECCD5BEA-4FC2-48B8-BB00-41F2AC46DA89}" type="parTrans" cxnId="{27F13372-35AA-4AA3-A924-9F150FF95242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B06B1109-7ED9-4940-92FF-391249407BFA}" type="sibTrans" cxnId="{27F13372-35AA-4AA3-A924-9F150FF95242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568CC199-2A73-4359-B1DB-0A94A1760D0C}">
      <dgm:prSet phldrT="[Text]" custT="1"/>
      <dgm:spPr>
        <a:ln>
          <a:noFill/>
        </a:ln>
      </dgm:spPr>
      <dgm:t>
        <a:bodyPr/>
        <a:lstStyle/>
        <a:p>
          <a:r>
            <a:rPr lang="en-US" sz="2800" dirty="0">
              <a:latin typeface="Open Sans"/>
            </a:rPr>
            <a:t>Submit a Stage 1 application form</a:t>
          </a:r>
        </a:p>
      </dgm:t>
    </dgm:pt>
    <dgm:pt modelId="{823C681D-7F1D-42E3-8D80-FA1018A653BC}" type="parTrans" cxnId="{1183CB8F-F7B7-4C12-98AD-5DDA912B9437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53184F49-366C-4601-9161-C63FF139E67F}" type="sibTrans" cxnId="{1183CB8F-F7B7-4C12-98AD-5DDA912B9437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FE5340F1-DA50-4CB9-9F30-45098B35DBD7}">
      <dgm:prSet phldrT="[Text]"/>
      <dgm:spPr>
        <a:solidFill>
          <a:srgbClr val="F7B4B6"/>
        </a:solidFill>
        <a:ln>
          <a:noFill/>
        </a:ln>
      </dgm:spPr>
      <dgm:t>
        <a:bodyPr/>
        <a:lstStyle/>
        <a:p>
          <a:r>
            <a:rPr lang="en-US" b="1" dirty="0">
              <a:latin typeface="Open Sans"/>
            </a:rPr>
            <a:t>3</a:t>
          </a:r>
        </a:p>
      </dgm:t>
    </dgm:pt>
    <dgm:pt modelId="{CEBD649F-21B1-4BFD-87A1-E1930323D6AC}" type="parTrans" cxnId="{EC4A7ECF-3128-4A24-AD88-0A40402CADE2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C08D9854-7042-4508-BFE9-F0774983236E}" type="sibTrans" cxnId="{EC4A7ECF-3128-4A24-AD88-0A40402CADE2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C01C99A9-9AFE-4793-8004-DCA5020E06ED}">
      <dgm:prSet phldrT="[Text]" custT="1"/>
      <dgm:spPr>
        <a:ln>
          <a:noFill/>
        </a:ln>
      </dgm:spPr>
      <dgm:t>
        <a:bodyPr/>
        <a:lstStyle/>
        <a:p>
          <a:r>
            <a:rPr lang="en-US" sz="2800" dirty="0">
              <a:latin typeface="Open Sans"/>
            </a:rPr>
            <a:t>Submit a Stage 2 application form</a:t>
          </a:r>
        </a:p>
      </dgm:t>
    </dgm:pt>
    <dgm:pt modelId="{4D562627-4B02-4313-9593-FA6F78495259}" type="parTrans" cxnId="{57D4372B-F5EF-42E8-88ED-E967C328C54C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BD3A32A1-2FD3-479D-98A1-18229AE8CDF6}" type="sibTrans" cxnId="{57D4372B-F5EF-42E8-88ED-E967C328C54C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C2FBD5CA-5630-4A03-B232-DAA2C26B63DD}">
      <dgm:prSet phldrT="[Text]"/>
      <dgm:spPr>
        <a:solidFill>
          <a:srgbClr val="ADA4AB"/>
        </a:solidFill>
        <a:ln>
          <a:noFill/>
        </a:ln>
      </dgm:spPr>
      <dgm:t>
        <a:bodyPr/>
        <a:lstStyle/>
        <a:p>
          <a:r>
            <a:rPr lang="en-US" sz="3400" b="1" dirty="0">
              <a:latin typeface="Open Sans"/>
            </a:rPr>
            <a:t>4</a:t>
          </a:r>
        </a:p>
      </dgm:t>
    </dgm:pt>
    <dgm:pt modelId="{B0DAFF74-B415-4882-A176-8EB3025DF3F5}" type="parTrans" cxnId="{BC8CF1E0-2DCE-43E3-9E31-A36BFA97CF62}">
      <dgm:prSet/>
      <dgm:spPr/>
      <dgm:t>
        <a:bodyPr/>
        <a:lstStyle/>
        <a:p>
          <a:endParaRPr lang="en-GB">
            <a:latin typeface="Open Sans"/>
          </a:endParaRPr>
        </a:p>
      </dgm:t>
    </dgm:pt>
    <dgm:pt modelId="{0E5B8154-387B-45A8-91A5-1C5097F2BB55}" type="sibTrans" cxnId="{BC8CF1E0-2DCE-43E3-9E31-A36BFA97CF62}">
      <dgm:prSet/>
      <dgm:spPr/>
      <dgm:t>
        <a:bodyPr/>
        <a:lstStyle/>
        <a:p>
          <a:endParaRPr lang="en-GB">
            <a:latin typeface="Open Sans"/>
          </a:endParaRPr>
        </a:p>
      </dgm:t>
    </dgm:pt>
    <dgm:pt modelId="{30017D59-BDB7-421C-BFAB-C7F0B8F9687A}">
      <dgm:prSet phldrT="[Text]" custT="1"/>
      <dgm:spPr>
        <a:ln>
          <a:noFill/>
        </a:ln>
      </dgm:spPr>
      <dgm:t>
        <a:bodyPr/>
        <a:lstStyle/>
        <a:p>
          <a:r>
            <a:rPr lang="en-US" sz="2800" dirty="0">
              <a:latin typeface="Open Sans"/>
            </a:rPr>
            <a:t>Receive support</a:t>
          </a:r>
        </a:p>
      </dgm:t>
    </dgm:pt>
    <dgm:pt modelId="{CE3E88EA-8D49-44A0-B897-FC1D7C7BC978}" type="parTrans" cxnId="{F9CBD7B1-1DE5-42F0-B2B9-502222097F8C}">
      <dgm:prSet/>
      <dgm:spPr/>
      <dgm:t>
        <a:bodyPr/>
        <a:lstStyle/>
        <a:p>
          <a:endParaRPr lang="en-GB">
            <a:latin typeface="Open Sans"/>
          </a:endParaRPr>
        </a:p>
      </dgm:t>
    </dgm:pt>
    <dgm:pt modelId="{A0A6C5C2-2B1D-4B80-BBDD-48B9327EF1F0}" type="sibTrans" cxnId="{F9CBD7B1-1DE5-42F0-B2B9-502222097F8C}">
      <dgm:prSet/>
      <dgm:spPr/>
      <dgm:t>
        <a:bodyPr/>
        <a:lstStyle/>
        <a:p>
          <a:endParaRPr lang="en-GB">
            <a:latin typeface="Open Sans"/>
          </a:endParaRPr>
        </a:p>
      </dgm:t>
    </dgm:pt>
    <dgm:pt modelId="{1E94B7B4-1FEA-47A1-8DBE-175AEBD68885}" type="pres">
      <dgm:prSet presAssocID="{019EDFDE-D209-4E05-A122-805DA96487C2}" presName="linearFlow" presStyleCnt="0">
        <dgm:presLayoutVars>
          <dgm:dir/>
          <dgm:animLvl val="lvl"/>
          <dgm:resizeHandles val="exact"/>
        </dgm:presLayoutVars>
      </dgm:prSet>
      <dgm:spPr/>
    </dgm:pt>
    <dgm:pt modelId="{C692974E-D537-46AE-A9EA-9131237DD504}" type="pres">
      <dgm:prSet presAssocID="{53866DFD-BE91-4A24-A11A-8E24B1663DE9}" presName="composite" presStyleCnt="0"/>
      <dgm:spPr/>
    </dgm:pt>
    <dgm:pt modelId="{AC920FEC-BEAD-45A1-9F88-FAE4D3804AAB}" type="pres">
      <dgm:prSet presAssocID="{53866DFD-BE91-4A24-A11A-8E24B1663DE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90348A9-5D40-4D60-9363-957134C15D9B}" type="pres">
      <dgm:prSet presAssocID="{53866DFD-BE91-4A24-A11A-8E24B1663DE9}" presName="descendantText" presStyleLbl="alignAcc1" presStyleIdx="0" presStyleCnt="4">
        <dgm:presLayoutVars>
          <dgm:bulletEnabled val="1"/>
        </dgm:presLayoutVars>
      </dgm:prSet>
      <dgm:spPr/>
    </dgm:pt>
    <dgm:pt modelId="{666ECF12-4083-4A7A-976C-367F17245964}" type="pres">
      <dgm:prSet presAssocID="{DB2B1652-88B9-4E62-886D-CC1FB3DD342C}" presName="sp" presStyleCnt="0"/>
      <dgm:spPr/>
    </dgm:pt>
    <dgm:pt modelId="{42B95EF1-31C8-4485-BF04-D83BB65EC5B2}" type="pres">
      <dgm:prSet presAssocID="{68FD648D-9A1C-4FAC-9504-094C84D2B13C}" presName="composite" presStyleCnt="0"/>
      <dgm:spPr/>
    </dgm:pt>
    <dgm:pt modelId="{A36E4FE7-EC56-456B-9353-1340046B3F02}" type="pres">
      <dgm:prSet presAssocID="{68FD648D-9A1C-4FAC-9504-094C84D2B13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DF06967-0108-4389-9CEE-603EA5042F9E}" type="pres">
      <dgm:prSet presAssocID="{68FD648D-9A1C-4FAC-9504-094C84D2B13C}" presName="descendantText" presStyleLbl="alignAcc1" presStyleIdx="1" presStyleCnt="4">
        <dgm:presLayoutVars>
          <dgm:bulletEnabled val="1"/>
        </dgm:presLayoutVars>
      </dgm:prSet>
      <dgm:spPr/>
    </dgm:pt>
    <dgm:pt modelId="{1815439E-7D9B-41A2-A332-D159B397FAA1}" type="pres">
      <dgm:prSet presAssocID="{B06B1109-7ED9-4940-92FF-391249407BFA}" presName="sp" presStyleCnt="0"/>
      <dgm:spPr/>
    </dgm:pt>
    <dgm:pt modelId="{CCDBB6D9-C6E6-4497-8E46-94071D323CE9}" type="pres">
      <dgm:prSet presAssocID="{FE5340F1-DA50-4CB9-9F30-45098B35DBD7}" presName="composite" presStyleCnt="0"/>
      <dgm:spPr/>
    </dgm:pt>
    <dgm:pt modelId="{E602142B-52D2-4CA8-99AE-400D06DF5DD7}" type="pres">
      <dgm:prSet presAssocID="{FE5340F1-DA50-4CB9-9F30-45098B35DBD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E518B0F-F898-4156-9166-B75B3397044C}" type="pres">
      <dgm:prSet presAssocID="{FE5340F1-DA50-4CB9-9F30-45098B35DBD7}" presName="descendantText" presStyleLbl="alignAcc1" presStyleIdx="2" presStyleCnt="4">
        <dgm:presLayoutVars>
          <dgm:bulletEnabled val="1"/>
        </dgm:presLayoutVars>
      </dgm:prSet>
      <dgm:spPr/>
    </dgm:pt>
    <dgm:pt modelId="{DF1409F8-26BD-4DF3-955B-0993FC2A1AE9}" type="pres">
      <dgm:prSet presAssocID="{C08D9854-7042-4508-BFE9-F0774983236E}" presName="sp" presStyleCnt="0"/>
      <dgm:spPr/>
    </dgm:pt>
    <dgm:pt modelId="{B6CC4466-AB0A-43DD-918E-1694E8FEF762}" type="pres">
      <dgm:prSet presAssocID="{C2FBD5CA-5630-4A03-B232-DAA2C26B63DD}" presName="composite" presStyleCnt="0"/>
      <dgm:spPr/>
    </dgm:pt>
    <dgm:pt modelId="{9A3A7D7C-850B-4063-96ED-E41249173E4C}" type="pres">
      <dgm:prSet presAssocID="{C2FBD5CA-5630-4A03-B232-DAA2C26B63D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0833274-36D4-4283-905F-6431BC6434F6}" type="pres">
      <dgm:prSet presAssocID="{C2FBD5CA-5630-4A03-B232-DAA2C26B63D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DE07506-22AE-4CFC-8BE8-3B2E7EACBC0F}" type="presOf" srcId="{FE5340F1-DA50-4CB9-9F30-45098B35DBD7}" destId="{E602142B-52D2-4CA8-99AE-400D06DF5DD7}" srcOrd="0" destOrd="0" presId="urn:microsoft.com/office/officeart/2005/8/layout/chevron2"/>
    <dgm:cxn modelId="{57D4372B-F5EF-42E8-88ED-E967C328C54C}" srcId="{FE5340F1-DA50-4CB9-9F30-45098B35DBD7}" destId="{C01C99A9-9AFE-4793-8004-DCA5020E06ED}" srcOrd="0" destOrd="0" parTransId="{4D562627-4B02-4313-9593-FA6F78495259}" sibTransId="{BD3A32A1-2FD3-479D-98A1-18229AE8CDF6}"/>
    <dgm:cxn modelId="{51A5FB45-3CD4-4251-A5C6-392F57FBADDE}" type="presOf" srcId="{C01C99A9-9AFE-4793-8004-DCA5020E06ED}" destId="{3E518B0F-F898-4156-9166-B75B3397044C}" srcOrd="0" destOrd="0" presId="urn:microsoft.com/office/officeart/2005/8/layout/chevron2"/>
    <dgm:cxn modelId="{E484324F-9726-40DD-8E27-6ADAD3BB5665}" type="presOf" srcId="{C2FBD5CA-5630-4A03-B232-DAA2C26B63DD}" destId="{9A3A7D7C-850B-4063-96ED-E41249173E4C}" srcOrd="0" destOrd="0" presId="urn:microsoft.com/office/officeart/2005/8/layout/chevron2"/>
    <dgm:cxn modelId="{27F13372-35AA-4AA3-A924-9F150FF95242}" srcId="{019EDFDE-D209-4E05-A122-805DA96487C2}" destId="{68FD648D-9A1C-4FAC-9504-094C84D2B13C}" srcOrd="1" destOrd="0" parTransId="{ECCD5BEA-4FC2-48B8-BB00-41F2AC46DA89}" sibTransId="{B06B1109-7ED9-4940-92FF-391249407BFA}"/>
    <dgm:cxn modelId="{F7FA6B78-50A1-4CCF-90C6-31276E1AA3F0}" srcId="{53866DFD-BE91-4A24-A11A-8E24B1663DE9}" destId="{1FEEB47B-3CA0-4873-9C5D-222417E2ACB9}" srcOrd="0" destOrd="0" parTransId="{598A55AE-838F-4244-B95C-52D99E0CF4C4}" sibTransId="{381E92EB-C4CB-4918-B3A8-10424E1C0709}"/>
    <dgm:cxn modelId="{08F88758-4DF8-457D-BDFB-8E4F7D5DFEF5}" type="presOf" srcId="{1FEEB47B-3CA0-4873-9C5D-222417E2ACB9}" destId="{790348A9-5D40-4D60-9363-957134C15D9B}" srcOrd="0" destOrd="0" presId="urn:microsoft.com/office/officeart/2005/8/layout/chevron2"/>
    <dgm:cxn modelId="{1183CB8F-F7B7-4C12-98AD-5DDA912B9437}" srcId="{68FD648D-9A1C-4FAC-9504-094C84D2B13C}" destId="{568CC199-2A73-4359-B1DB-0A94A1760D0C}" srcOrd="0" destOrd="0" parTransId="{823C681D-7F1D-42E3-8D80-FA1018A653BC}" sibTransId="{53184F49-366C-4601-9161-C63FF139E67F}"/>
    <dgm:cxn modelId="{F9CBD7B1-1DE5-42F0-B2B9-502222097F8C}" srcId="{C2FBD5CA-5630-4A03-B232-DAA2C26B63DD}" destId="{30017D59-BDB7-421C-BFAB-C7F0B8F9687A}" srcOrd="0" destOrd="0" parTransId="{CE3E88EA-8D49-44A0-B897-FC1D7C7BC978}" sibTransId="{A0A6C5C2-2B1D-4B80-BBDD-48B9327EF1F0}"/>
    <dgm:cxn modelId="{92F142B3-76AF-4C91-A521-5F0003BDAE21}" type="presOf" srcId="{019EDFDE-D209-4E05-A122-805DA96487C2}" destId="{1E94B7B4-1FEA-47A1-8DBE-175AEBD68885}" srcOrd="0" destOrd="0" presId="urn:microsoft.com/office/officeart/2005/8/layout/chevron2"/>
    <dgm:cxn modelId="{8F9F72BB-1604-40C4-B7F2-C70973E9A391}" srcId="{019EDFDE-D209-4E05-A122-805DA96487C2}" destId="{53866DFD-BE91-4A24-A11A-8E24B1663DE9}" srcOrd="0" destOrd="0" parTransId="{AA7C6170-7BF1-46B4-8942-E728D87FBFF2}" sibTransId="{DB2B1652-88B9-4E62-886D-CC1FB3DD342C}"/>
    <dgm:cxn modelId="{3648A6BC-1981-4C01-8560-F25E2CC5846C}" type="presOf" srcId="{53866DFD-BE91-4A24-A11A-8E24B1663DE9}" destId="{AC920FEC-BEAD-45A1-9F88-FAE4D3804AAB}" srcOrd="0" destOrd="0" presId="urn:microsoft.com/office/officeart/2005/8/layout/chevron2"/>
    <dgm:cxn modelId="{BD3D37C3-C32E-443A-AEE7-A7796F6F3215}" type="presOf" srcId="{30017D59-BDB7-421C-BFAB-C7F0B8F9687A}" destId="{F0833274-36D4-4283-905F-6431BC6434F6}" srcOrd="0" destOrd="0" presId="urn:microsoft.com/office/officeart/2005/8/layout/chevron2"/>
    <dgm:cxn modelId="{CE88C1CD-E1AF-42EA-8C63-997DF7BC45D4}" type="presOf" srcId="{568CC199-2A73-4359-B1DB-0A94A1760D0C}" destId="{4DF06967-0108-4389-9CEE-603EA5042F9E}" srcOrd="0" destOrd="0" presId="urn:microsoft.com/office/officeart/2005/8/layout/chevron2"/>
    <dgm:cxn modelId="{EC4A7ECF-3128-4A24-AD88-0A40402CADE2}" srcId="{019EDFDE-D209-4E05-A122-805DA96487C2}" destId="{FE5340F1-DA50-4CB9-9F30-45098B35DBD7}" srcOrd="2" destOrd="0" parTransId="{CEBD649F-21B1-4BFD-87A1-E1930323D6AC}" sibTransId="{C08D9854-7042-4508-BFE9-F0774983236E}"/>
    <dgm:cxn modelId="{BC8CF1E0-2DCE-43E3-9E31-A36BFA97CF62}" srcId="{019EDFDE-D209-4E05-A122-805DA96487C2}" destId="{C2FBD5CA-5630-4A03-B232-DAA2C26B63DD}" srcOrd="3" destOrd="0" parTransId="{B0DAFF74-B415-4882-A176-8EB3025DF3F5}" sibTransId="{0E5B8154-387B-45A8-91A5-1C5097F2BB55}"/>
    <dgm:cxn modelId="{89AC24ED-C634-4E12-A038-4889B2E356D8}" type="presOf" srcId="{68FD648D-9A1C-4FAC-9504-094C84D2B13C}" destId="{A36E4FE7-EC56-456B-9353-1340046B3F02}" srcOrd="0" destOrd="0" presId="urn:microsoft.com/office/officeart/2005/8/layout/chevron2"/>
    <dgm:cxn modelId="{98F89917-5E7D-4E2C-8267-80C3399EEA4A}" type="presParOf" srcId="{1E94B7B4-1FEA-47A1-8DBE-175AEBD68885}" destId="{C692974E-D537-46AE-A9EA-9131237DD504}" srcOrd="0" destOrd="0" presId="urn:microsoft.com/office/officeart/2005/8/layout/chevron2"/>
    <dgm:cxn modelId="{90F0E0D3-0DBF-427D-A071-85FCCA2EB873}" type="presParOf" srcId="{C692974E-D537-46AE-A9EA-9131237DD504}" destId="{AC920FEC-BEAD-45A1-9F88-FAE4D3804AAB}" srcOrd="0" destOrd="0" presId="urn:microsoft.com/office/officeart/2005/8/layout/chevron2"/>
    <dgm:cxn modelId="{2E6DC536-2D49-453D-BD2F-1EC24B63F26E}" type="presParOf" srcId="{C692974E-D537-46AE-A9EA-9131237DD504}" destId="{790348A9-5D40-4D60-9363-957134C15D9B}" srcOrd="1" destOrd="0" presId="urn:microsoft.com/office/officeart/2005/8/layout/chevron2"/>
    <dgm:cxn modelId="{4453615B-BEED-4C33-A765-16189654EFCA}" type="presParOf" srcId="{1E94B7B4-1FEA-47A1-8DBE-175AEBD68885}" destId="{666ECF12-4083-4A7A-976C-367F17245964}" srcOrd="1" destOrd="0" presId="urn:microsoft.com/office/officeart/2005/8/layout/chevron2"/>
    <dgm:cxn modelId="{104BC1B4-FF61-42B5-8845-66639A5BC35E}" type="presParOf" srcId="{1E94B7B4-1FEA-47A1-8DBE-175AEBD68885}" destId="{42B95EF1-31C8-4485-BF04-D83BB65EC5B2}" srcOrd="2" destOrd="0" presId="urn:microsoft.com/office/officeart/2005/8/layout/chevron2"/>
    <dgm:cxn modelId="{FED5E753-B9D8-411C-9017-167E9D669D84}" type="presParOf" srcId="{42B95EF1-31C8-4485-BF04-D83BB65EC5B2}" destId="{A36E4FE7-EC56-456B-9353-1340046B3F02}" srcOrd="0" destOrd="0" presId="urn:microsoft.com/office/officeart/2005/8/layout/chevron2"/>
    <dgm:cxn modelId="{5733668C-BB28-49AA-A3D5-C471A29D421B}" type="presParOf" srcId="{42B95EF1-31C8-4485-BF04-D83BB65EC5B2}" destId="{4DF06967-0108-4389-9CEE-603EA5042F9E}" srcOrd="1" destOrd="0" presId="urn:microsoft.com/office/officeart/2005/8/layout/chevron2"/>
    <dgm:cxn modelId="{EF37990C-D9BC-4392-A07F-D4F4D1FDD350}" type="presParOf" srcId="{1E94B7B4-1FEA-47A1-8DBE-175AEBD68885}" destId="{1815439E-7D9B-41A2-A332-D159B397FAA1}" srcOrd="3" destOrd="0" presId="urn:microsoft.com/office/officeart/2005/8/layout/chevron2"/>
    <dgm:cxn modelId="{EDD8296B-FAA8-4128-9A84-A0C581A00B25}" type="presParOf" srcId="{1E94B7B4-1FEA-47A1-8DBE-175AEBD68885}" destId="{CCDBB6D9-C6E6-4497-8E46-94071D323CE9}" srcOrd="4" destOrd="0" presId="urn:microsoft.com/office/officeart/2005/8/layout/chevron2"/>
    <dgm:cxn modelId="{5D8E70D7-4B21-461C-A4AB-941E7A80B8CB}" type="presParOf" srcId="{CCDBB6D9-C6E6-4497-8E46-94071D323CE9}" destId="{E602142B-52D2-4CA8-99AE-400D06DF5DD7}" srcOrd="0" destOrd="0" presId="urn:microsoft.com/office/officeart/2005/8/layout/chevron2"/>
    <dgm:cxn modelId="{B5CAD528-C9C0-4653-879B-BA8814952FAB}" type="presParOf" srcId="{CCDBB6D9-C6E6-4497-8E46-94071D323CE9}" destId="{3E518B0F-F898-4156-9166-B75B3397044C}" srcOrd="1" destOrd="0" presId="urn:microsoft.com/office/officeart/2005/8/layout/chevron2"/>
    <dgm:cxn modelId="{B7709F70-7F4F-47AE-BC3F-CE1285C16A09}" type="presParOf" srcId="{1E94B7B4-1FEA-47A1-8DBE-175AEBD68885}" destId="{DF1409F8-26BD-4DF3-955B-0993FC2A1AE9}" srcOrd="5" destOrd="0" presId="urn:microsoft.com/office/officeart/2005/8/layout/chevron2"/>
    <dgm:cxn modelId="{A461882D-0D90-4D00-9F2C-AE66483AF5ED}" type="presParOf" srcId="{1E94B7B4-1FEA-47A1-8DBE-175AEBD68885}" destId="{B6CC4466-AB0A-43DD-918E-1694E8FEF762}" srcOrd="6" destOrd="0" presId="urn:microsoft.com/office/officeart/2005/8/layout/chevron2"/>
    <dgm:cxn modelId="{FC64D147-7F99-459D-A391-5E692FF15507}" type="presParOf" srcId="{B6CC4466-AB0A-43DD-918E-1694E8FEF762}" destId="{9A3A7D7C-850B-4063-96ED-E41249173E4C}" srcOrd="0" destOrd="0" presId="urn:microsoft.com/office/officeart/2005/8/layout/chevron2"/>
    <dgm:cxn modelId="{2447B978-EFBB-441B-B803-178CB39D5072}" type="presParOf" srcId="{B6CC4466-AB0A-43DD-918E-1694E8FEF762}" destId="{F0833274-36D4-4283-905F-6431BC6434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20FEC-BEAD-45A1-9F88-FAE4D3804AAB}">
      <dsp:nvSpPr>
        <dsp:cNvPr id="0" name=""/>
        <dsp:cNvSpPr/>
      </dsp:nvSpPr>
      <dsp:spPr>
        <a:xfrm rot="5400000">
          <a:off x="-140832" y="140887"/>
          <a:ext cx="938881" cy="657217"/>
        </a:xfrm>
        <a:prstGeom prst="chevron">
          <a:avLst/>
        </a:prstGeom>
        <a:solidFill>
          <a:srgbClr val="FFD22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Open Sans"/>
            </a:rPr>
            <a:t>1</a:t>
          </a:r>
        </a:p>
      </dsp:txBody>
      <dsp:txXfrm rot="-5400000">
        <a:off x="1" y="328664"/>
        <a:ext cx="657217" cy="281664"/>
      </dsp:txXfrm>
    </dsp:sp>
    <dsp:sp modelId="{790348A9-5D40-4D60-9363-957134C15D9B}">
      <dsp:nvSpPr>
        <dsp:cNvPr id="0" name=""/>
        <dsp:cNvSpPr/>
      </dsp:nvSpPr>
      <dsp:spPr>
        <a:xfrm rot="5400000">
          <a:off x="4336679" y="-3679407"/>
          <a:ext cx="610273" cy="7969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</a:rPr>
            <a:t>Contact innovation chaser in your area</a:t>
          </a:r>
        </a:p>
      </dsp:txBody>
      <dsp:txXfrm rot="-5400000">
        <a:off x="657218" y="29845"/>
        <a:ext cx="7939406" cy="550691"/>
      </dsp:txXfrm>
    </dsp:sp>
    <dsp:sp modelId="{A36E4FE7-EC56-456B-9353-1340046B3F02}">
      <dsp:nvSpPr>
        <dsp:cNvPr id="0" name=""/>
        <dsp:cNvSpPr/>
      </dsp:nvSpPr>
      <dsp:spPr>
        <a:xfrm rot="5400000">
          <a:off x="-140832" y="927278"/>
          <a:ext cx="938881" cy="657217"/>
        </a:xfrm>
        <a:prstGeom prst="chevron">
          <a:avLst/>
        </a:prstGeom>
        <a:solidFill>
          <a:srgbClr val="B7CFD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Open Sans"/>
            </a:rPr>
            <a:t>2</a:t>
          </a:r>
        </a:p>
      </dsp:txBody>
      <dsp:txXfrm rot="-5400000">
        <a:off x="1" y="1115055"/>
        <a:ext cx="657217" cy="281664"/>
      </dsp:txXfrm>
    </dsp:sp>
    <dsp:sp modelId="{4DF06967-0108-4389-9CEE-603EA5042F9E}">
      <dsp:nvSpPr>
        <dsp:cNvPr id="0" name=""/>
        <dsp:cNvSpPr/>
      </dsp:nvSpPr>
      <dsp:spPr>
        <a:xfrm rot="5400000">
          <a:off x="4336679" y="-2893016"/>
          <a:ext cx="610273" cy="7969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</a:rPr>
            <a:t>Submit a Stage 1 application form</a:t>
          </a:r>
        </a:p>
      </dsp:txBody>
      <dsp:txXfrm rot="-5400000">
        <a:off x="657218" y="816236"/>
        <a:ext cx="7939406" cy="550691"/>
      </dsp:txXfrm>
    </dsp:sp>
    <dsp:sp modelId="{E602142B-52D2-4CA8-99AE-400D06DF5DD7}">
      <dsp:nvSpPr>
        <dsp:cNvPr id="0" name=""/>
        <dsp:cNvSpPr/>
      </dsp:nvSpPr>
      <dsp:spPr>
        <a:xfrm rot="5400000">
          <a:off x="-140832" y="1713669"/>
          <a:ext cx="938881" cy="657217"/>
        </a:xfrm>
        <a:prstGeom prst="chevron">
          <a:avLst/>
        </a:prstGeom>
        <a:solidFill>
          <a:srgbClr val="F7B4B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Open Sans"/>
            </a:rPr>
            <a:t>3</a:t>
          </a:r>
        </a:p>
      </dsp:txBody>
      <dsp:txXfrm rot="-5400000">
        <a:off x="1" y="1901446"/>
        <a:ext cx="657217" cy="281664"/>
      </dsp:txXfrm>
    </dsp:sp>
    <dsp:sp modelId="{3E518B0F-F898-4156-9166-B75B3397044C}">
      <dsp:nvSpPr>
        <dsp:cNvPr id="0" name=""/>
        <dsp:cNvSpPr/>
      </dsp:nvSpPr>
      <dsp:spPr>
        <a:xfrm rot="5400000">
          <a:off x="4336679" y="-2106625"/>
          <a:ext cx="610273" cy="7969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</a:rPr>
            <a:t>Submit a Stage 2 application form</a:t>
          </a:r>
        </a:p>
      </dsp:txBody>
      <dsp:txXfrm rot="-5400000">
        <a:off x="657218" y="1602627"/>
        <a:ext cx="7939406" cy="550691"/>
      </dsp:txXfrm>
    </dsp:sp>
    <dsp:sp modelId="{9A3A7D7C-850B-4063-96ED-E41249173E4C}">
      <dsp:nvSpPr>
        <dsp:cNvPr id="0" name=""/>
        <dsp:cNvSpPr/>
      </dsp:nvSpPr>
      <dsp:spPr>
        <a:xfrm rot="5400000">
          <a:off x="-140832" y="2500060"/>
          <a:ext cx="938881" cy="657217"/>
        </a:xfrm>
        <a:prstGeom prst="chevron">
          <a:avLst/>
        </a:prstGeom>
        <a:solidFill>
          <a:srgbClr val="ADA4A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Open Sans"/>
            </a:rPr>
            <a:t>4</a:t>
          </a:r>
        </a:p>
      </dsp:txBody>
      <dsp:txXfrm rot="-5400000">
        <a:off x="1" y="2687837"/>
        <a:ext cx="657217" cy="281664"/>
      </dsp:txXfrm>
    </dsp:sp>
    <dsp:sp modelId="{F0833274-36D4-4283-905F-6431BC6434F6}">
      <dsp:nvSpPr>
        <dsp:cNvPr id="0" name=""/>
        <dsp:cNvSpPr/>
      </dsp:nvSpPr>
      <dsp:spPr>
        <a:xfrm rot="5400000">
          <a:off x="4336679" y="-1320234"/>
          <a:ext cx="610273" cy="7969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</a:rPr>
            <a:t>Receive support</a:t>
          </a:r>
        </a:p>
      </dsp:txBody>
      <dsp:txXfrm rot="-5400000">
        <a:off x="657218" y="2389018"/>
        <a:ext cx="7939406" cy="55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B700-E454-4935-A6FA-FD6D01281268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80D7-54DB-4F7F-AE75-6A189328228B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02183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04367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06550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08734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010917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413101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815284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217468" algn="l" defTabSz="80436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1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3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514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3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8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97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28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8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514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2512" y="2233126"/>
            <a:ext cx="3171296" cy="151844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354513" y="2"/>
            <a:ext cx="0" cy="361582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85219" y="3151145"/>
            <a:ext cx="3783541" cy="243877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8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7"/>
            <a:ext cx="9906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14408" y="3793652"/>
            <a:ext cx="3054350" cy="1796268"/>
          </a:xfrm>
        </p:spPr>
        <p:txBody>
          <a:bodyPr anchor="b"/>
          <a:lstStyle>
            <a:lvl1pPr marL="0" indent="0" algn="l"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37242" y="2239780"/>
            <a:ext cx="3315758" cy="3409417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6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3532319" y="1680199"/>
            <a:ext cx="2841363" cy="349760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3753441" y="1952310"/>
            <a:ext cx="2399120" cy="2953219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56234" y="2337160"/>
            <a:ext cx="2393535" cy="1091310"/>
          </a:xfrm>
        </p:spPr>
        <p:txBody>
          <a:bodyPr anchor="b">
            <a:normAutofit/>
          </a:bodyPr>
          <a:lstStyle>
            <a:lvl1pPr algn="ctr">
              <a:defRPr sz="28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56234" y="3472475"/>
            <a:ext cx="2393535" cy="642960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1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052513" y="1858475"/>
            <a:ext cx="2550848" cy="3139990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1251026" y="2102838"/>
            <a:ext cx="2153822" cy="265126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1026" y="2422202"/>
            <a:ext cx="2153822" cy="2012539"/>
          </a:xfrm>
        </p:spPr>
        <p:txBody>
          <a:bodyPr anchor="ctr">
            <a:norm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3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302639" y="1858475"/>
            <a:ext cx="2550848" cy="3139990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6501154" y="2102838"/>
            <a:ext cx="2153822" cy="265126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01154" y="2422202"/>
            <a:ext cx="2153822" cy="2012539"/>
          </a:xfrm>
        </p:spPr>
        <p:txBody>
          <a:bodyPr anchor="ctr">
            <a:norm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0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561902"/>
            <a:ext cx="3092185" cy="17331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53666" y="2305061"/>
            <a:ext cx="3092186" cy="2247881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8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53001" y="878403"/>
            <a:ext cx="4192853" cy="1241011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1" y="2119413"/>
            <a:ext cx="4192852" cy="130905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1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0"/>
            <a:ext cx="4772176" cy="6858000"/>
          </a:xfr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955824"/>
            <a:ext cx="4570224" cy="187482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009856"/>
            <a:ext cx="2901043" cy="198382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6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4" y="3611266"/>
            <a:ext cx="9906001" cy="3246732"/>
          </a:xfr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4443908"/>
            <a:ext cx="6631517" cy="145826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1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Arup 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965D8-CDC8-4258-A0B4-433A07E02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8268" b="33867"/>
          <a:stretch/>
        </p:blipFill>
        <p:spPr>
          <a:xfrm flipH="1">
            <a:off x="0" y="1"/>
            <a:ext cx="9906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3BF6C-3464-4D98-B1BF-C934A696E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8194" y="270699"/>
            <a:ext cx="2933824" cy="13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1665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Arup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40242" y="567883"/>
            <a:ext cx="8825519" cy="4713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200" b="1">
                <a:solidFill>
                  <a:schemeClr val="accent2"/>
                </a:solidFill>
                <a:latin typeface="+mj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0082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pos="7265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5287" y="2042453"/>
            <a:ext cx="8835430" cy="35121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200"/>
              </a:spcBef>
              <a:buClr>
                <a:schemeClr val="accent2"/>
              </a:buClr>
              <a:buNone/>
              <a:defRPr sz="2000">
                <a:solidFill>
                  <a:schemeClr val="accent2"/>
                </a:solidFill>
                <a:latin typeface="+mj-lt"/>
                <a:cs typeface="Times New Roman"/>
              </a:defRPr>
            </a:lvl1pPr>
            <a:lvl2pPr marL="473925" indent="-236963">
              <a:lnSpc>
                <a:spcPts val="2600"/>
              </a:lnSpc>
              <a:spcBef>
                <a:spcPts val="288"/>
              </a:spcBef>
              <a:buClr>
                <a:schemeClr val="accent2"/>
              </a:buClr>
              <a:buFont typeface="Lucida Grande"/>
              <a:buChar char="-"/>
              <a:defRPr sz="2400">
                <a:latin typeface="+mj-lt"/>
                <a:cs typeface="Times New Roman"/>
              </a:defRPr>
            </a:lvl2pPr>
            <a:lvl3pPr marL="710889" indent="-236963">
              <a:lnSpc>
                <a:spcPts val="2200"/>
              </a:lnSpc>
              <a:buClr>
                <a:schemeClr val="accent2"/>
              </a:buClr>
              <a:buFont typeface="Lucida Grande"/>
              <a:buChar char="-"/>
              <a:defRPr sz="2200">
                <a:latin typeface="+mj-lt"/>
                <a:cs typeface="Times New Roman"/>
              </a:defRPr>
            </a:lvl3pPr>
            <a:lvl4pPr marL="721749" indent="-234939">
              <a:lnSpc>
                <a:spcPts val="2200"/>
              </a:lnSpc>
              <a:buClr>
                <a:schemeClr val="accent2"/>
              </a:buClr>
              <a:buFont typeface="Lucida Grande"/>
              <a:buChar char="-"/>
              <a:defRPr sz="2200">
                <a:latin typeface="+mj-lt"/>
                <a:cs typeface="Times New Roman"/>
              </a:defRPr>
            </a:lvl4pPr>
            <a:lvl5pPr marL="721749" indent="-234939">
              <a:lnSpc>
                <a:spcPts val="2200"/>
              </a:lnSpc>
              <a:buClr>
                <a:schemeClr val="accent2"/>
              </a:buClr>
              <a:buFont typeface="Lucida Grande"/>
              <a:buChar char="-"/>
              <a:defRPr sz="2200">
                <a:latin typeface="+mj-lt"/>
                <a:cs typeface="Times New Roman"/>
              </a:defRPr>
            </a:lvl5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414081-D1EB-4A91-ADCA-46DE461DB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242" y="567883"/>
            <a:ext cx="8825519" cy="4713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200" b="1">
                <a:solidFill>
                  <a:schemeClr val="accent2"/>
                </a:solidFill>
                <a:latin typeface="+mj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9461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3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906000" cy="342847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0149" y="4422707"/>
            <a:ext cx="2279193" cy="149645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0149" y="398314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813405" y="4422707"/>
            <a:ext cx="2279193" cy="149645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813405" y="398314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866660" y="4422707"/>
            <a:ext cx="2279193" cy="149645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866660" y="398314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52514" y="2523401"/>
            <a:ext cx="7800975" cy="90507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19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Arup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609" y="-27294"/>
            <a:ext cx="9896392" cy="5950424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>
                <a:latin typeface="Times New Roman"/>
                <a:cs typeface="Times New Roman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3810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luencer -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100446" y="990600"/>
            <a:ext cx="3652838" cy="381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6759" y="381000"/>
            <a:ext cx="908021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53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7"/>
            <a:ext cx="4953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53000" y="3423225"/>
            <a:ext cx="4953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67677" y="1410638"/>
            <a:ext cx="2808420" cy="149645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52513" y="3704801"/>
            <a:ext cx="2803260" cy="194539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33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180504"/>
            <a:ext cx="3860932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53001" y="2013887"/>
            <a:ext cx="3911865" cy="761059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1" y="3364737"/>
            <a:ext cx="3911865" cy="1312761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1" y="2693956"/>
            <a:ext cx="3911865" cy="467587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6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37242" y="1700735"/>
            <a:ext cx="2808419" cy="345653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53000" y="1595814"/>
            <a:ext cx="3315758" cy="1274211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0" y="4123696"/>
            <a:ext cx="3315758" cy="1034574"/>
          </a:xfrm>
        </p:spPr>
        <p:txBody>
          <a:bodyPr anchor="b"/>
          <a:lstStyle>
            <a:lvl1pPr marL="167588" indent="-167588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accent4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2936767"/>
            <a:ext cx="3315758" cy="1043768"/>
          </a:xfrm>
        </p:spPr>
        <p:txBody>
          <a:bodyPr anchor="t"/>
          <a:lstStyle>
            <a:lvl1pPr marL="167588" indent="-167588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8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0148" y="0"/>
            <a:ext cx="3100784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29069" y="1846750"/>
            <a:ext cx="4025477" cy="151844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86960" y="3428471"/>
            <a:ext cx="501904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39389" y="3574543"/>
            <a:ext cx="402547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5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-528"/>
            <a:ext cx="2833687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688198" y="1820531"/>
            <a:ext cx="2457654" cy="3215881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33689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319120" y="2799964"/>
            <a:ext cx="2555731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19120" y="2322643"/>
            <a:ext cx="2555731" cy="424810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1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45068" y="0"/>
            <a:ext cx="3100784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4025477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>
            <a:endCxn id="11" idx="1"/>
          </p:cNvCxnSpPr>
          <p:nvPr userDrawn="1"/>
        </p:nvCxnSpPr>
        <p:spPr>
          <a:xfrm>
            <a:off x="822061" y="3428472"/>
            <a:ext cx="5223007" cy="52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402547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8141" y="6411941"/>
            <a:ext cx="367347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48141" y="5919158"/>
            <a:ext cx="660400" cy="675343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9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72314" y="-528"/>
            <a:ext cx="2833687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45720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8706" y="2687646"/>
            <a:ext cx="2540620" cy="217645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38706" y="2210325"/>
            <a:ext cx="2540620" cy="424810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8141" y="6411941"/>
            <a:ext cx="329757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48141" y="5919158"/>
            <a:ext cx="660400" cy="675343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8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72314" y="-528"/>
            <a:ext cx="2833687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45720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8706" y="1953117"/>
            <a:ext cx="2540620" cy="144853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38706" y="1471008"/>
            <a:ext cx="2540620" cy="4295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8141" y="6411941"/>
            <a:ext cx="329757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48141" y="5919158"/>
            <a:ext cx="660400" cy="675343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038706" y="4142542"/>
            <a:ext cx="2540620" cy="144853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38706" y="3660432"/>
            <a:ext cx="2540620" cy="4295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2493893"/>
            <a:ext cx="6631517" cy="82201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637243" y="3428471"/>
            <a:ext cx="6631517" cy="2161450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3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8655" y="2422732"/>
            <a:ext cx="2889284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76876" y="955823"/>
            <a:ext cx="4868976" cy="247264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21843" y="3710999"/>
            <a:ext cx="4984448" cy="2208159"/>
          </a:xfrm>
        </p:spPr>
        <p:txBody>
          <a:bodyPr numCol="1" spcCol="316701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8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8655" y="2422732"/>
            <a:ext cx="2889284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953000" y="955823"/>
            <a:ext cx="570100" cy="701770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1085" y="1003218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603" y="1335576"/>
            <a:ext cx="2641155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627603" y="955823"/>
            <a:ext cx="2641155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953000" y="2018216"/>
            <a:ext cx="570100" cy="701770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41085" y="2065611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627603" y="2397969"/>
            <a:ext cx="2641155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627603" y="2018216"/>
            <a:ext cx="2641155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953000" y="3080609"/>
            <a:ext cx="570100" cy="701770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041085" y="3128003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627603" y="3460362"/>
            <a:ext cx="2641155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627603" y="3080610"/>
            <a:ext cx="2641155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953000" y="4143002"/>
            <a:ext cx="570100" cy="701770"/>
            <a:chOff x="9144000" y="1433513"/>
            <a:chExt cx="1408161" cy="1408161"/>
          </a:xfrm>
        </p:grpSpPr>
        <p:sp>
          <p:nvSpPr>
            <p:cNvPr id="26" name="Rectangle 2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041085" y="4190396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627603" y="4522754"/>
            <a:ext cx="2641155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627603" y="4143002"/>
            <a:ext cx="2641155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953000" y="5205396"/>
            <a:ext cx="570100" cy="701770"/>
            <a:chOff x="9144000" y="1433513"/>
            <a:chExt cx="1408161" cy="140816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041085" y="5252789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627603" y="5585147"/>
            <a:ext cx="2641155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627603" y="5205395"/>
            <a:ext cx="2641155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7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8655" y="2422732"/>
            <a:ext cx="2889284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156739" y="2017568"/>
            <a:ext cx="570100" cy="701770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824" y="2064962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31343" y="2397320"/>
            <a:ext cx="169418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31343" y="2017568"/>
            <a:ext cx="169418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156739" y="3079962"/>
            <a:ext cx="570100" cy="701770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4824" y="3127355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31343" y="3459714"/>
            <a:ext cx="169418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31343" y="3079962"/>
            <a:ext cx="169418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56739" y="4142354"/>
            <a:ext cx="570100" cy="701770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44824" y="4189748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1343" y="4522106"/>
            <a:ext cx="169418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31343" y="4142353"/>
            <a:ext cx="169418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6777066" y="2017568"/>
            <a:ext cx="570100" cy="701770"/>
            <a:chOff x="9144000" y="1433513"/>
            <a:chExt cx="1408161" cy="1408161"/>
          </a:xfrm>
        </p:grpSpPr>
        <p:sp>
          <p:nvSpPr>
            <p:cNvPr id="38" name="Rectangle 37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865151" y="2064962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451670" y="2397320"/>
            <a:ext cx="169418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451670" y="2017568"/>
            <a:ext cx="169418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6777066" y="3079962"/>
            <a:ext cx="570100" cy="701770"/>
            <a:chOff x="9144000" y="1433513"/>
            <a:chExt cx="1408161" cy="1408161"/>
          </a:xfrm>
        </p:grpSpPr>
        <p:sp>
          <p:nvSpPr>
            <p:cNvPr id="44" name="Rectangle 4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865151" y="3127355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451670" y="3459714"/>
            <a:ext cx="169418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451670" y="3079962"/>
            <a:ext cx="169418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6777066" y="4142354"/>
            <a:ext cx="570100" cy="701770"/>
            <a:chOff x="9144000" y="1433513"/>
            <a:chExt cx="1408161" cy="1408161"/>
          </a:xfrm>
        </p:grpSpPr>
        <p:sp>
          <p:nvSpPr>
            <p:cNvPr id="50" name="Rectangle 4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865151" y="4189748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451670" y="4522106"/>
            <a:ext cx="169418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451670" y="4142353"/>
            <a:ext cx="169418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05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50"/>
                            </p:stCondLst>
                            <p:childTnLst>
                              <p:par>
                                <p:cTn id="1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5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058"/>
            <a:ext cx="4953000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0431" y="1391320"/>
            <a:ext cx="3304175" cy="407430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50228" y="2690396"/>
            <a:ext cx="2803261" cy="2034734"/>
          </a:xfrm>
        </p:spPr>
        <p:txBody>
          <a:bodyPr numCol="1" spcCol="316701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50227" y="1813103"/>
            <a:ext cx="2803260" cy="76457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0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058"/>
            <a:ext cx="4953000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0431" y="1391320"/>
            <a:ext cx="3304175" cy="407430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50228" y="1946122"/>
            <a:ext cx="2803261" cy="1405230"/>
          </a:xfrm>
        </p:spPr>
        <p:txBody>
          <a:bodyPr numCol="1" spcCol="316701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50227" y="1436230"/>
            <a:ext cx="2803260" cy="39717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50228" y="3983275"/>
            <a:ext cx="2803261" cy="1405230"/>
          </a:xfrm>
        </p:spPr>
        <p:txBody>
          <a:bodyPr numCol="1" spcCol="316701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0227" y="3473382"/>
            <a:ext cx="2803260" cy="39717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1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0148" y="0"/>
            <a:ext cx="3100784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53000" y="1528240"/>
            <a:ext cx="4192852" cy="76105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1" y="2957510"/>
            <a:ext cx="3911865" cy="16647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2208307"/>
            <a:ext cx="4192852" cy="467587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997028" y="2776206"/>
            <a:ext cx="4908973" cy="257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1" y="4725130"/>
            <a:ext cx="3911865" cy="1200335"/>
          </a:xfrm>
        </p:spPr>
        <p:txBody>
          <a:bodyPr anchor="b">
            <a:normAutofit/>
          </a:bodyPr>
          <a:lstStyle>
            <a:lvl1pPr marL="167588" indent="-167588" algn="just">
              <a:spcBef>
                <a:spcPts val="0"/>
              </a:spcBef>
              <a:buFont typeface="Wingdings" panose="05000000000000000000" pitchFamily="2" charset="2"/>
              <a:buChar char="l"/>
              <a:defRPr sz="800"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1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45068" y="0"/>
            <a:ext cx="3100784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8141" y="6411941"/>
            <a:ext cx="329757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48141" y="5919158"/>
            <a:ext cx="660400" cy="675343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932536"/>
            <a:ext cx="4192852" cy="76105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0149" y="4104036"/>
            <a:ext cx="3911865" cy="16647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0149" y="2708239"/>
            <a:ext cx="3911865" cy="1350052"/>
          </a:xfrm>
        </p:spPr>
        <p:txBody>
          <a:bodyPr anchor="b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0148" y="1505478"/>
            <a:ext cx="4192852" cy="559595"/>
          </a:xfrm>
        </p:spPr>
        <p:txBody>
          <a:bodyPr anchor="t">
            <a:no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80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47335" y="2083828"/>
            <a:ext cx="1504818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0149" y="4732205"/>
            <a:ext cx="2279193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0149" y="399252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637243" y="1528923"/>
            <a:ext cx="663151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00590" y="2083828"/>
            <a:ext cx="1504818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3405" y="4732205"/>
            <a:ext cx="2279193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813405" y="399252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253846" y="2083828"/>
            <a:ext cx="1504818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866660" y="4732205"/>
            <a:ext cx="2279193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866660" y="399252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60149" y="4408914"/>
            <a:ext cx="2279193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813405" y="4408914"/>
            <a:ext cx="2279193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866660" y="4408914"/>
            <a:ext cx="2279193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0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00590" y="1496547"/>
            <a:ext cx="1504818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3405" y="4144925"/>
            <a:ext cx="2279193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813405" y="340524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253846" y="1496547"/>
            <a:ext cx="1504818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866660" y="4144925"/>
            <a:ext cx="2279193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866660" y="3405247"/>
            <a:ext cx="2279193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813405" y="3821632"/>
            <a:ext cx="2279193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866660" y="3821632"/>
            <a:ext cx="2279193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1411426"/>
            <a:ext cx="244750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60147" y="3577281"/>
            <a:ext cx="244751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1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1411426"/>
            <a:ext cx="244750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60147" y="3577281"/>
            <a:ext cx="244751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22709" y="956101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60535" y="3000611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60535" y="2643848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46001" y="956101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83827" y="3000611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83827" y="2643848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322709" y="3554506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060535" y="5599016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60535" y="5242253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46001" y="3554506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483827" y="5599016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483827" y="5242253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4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2512" y="2501631"/>
            <a:ext cx="3171296" cy="1854741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85219" y="932536"/>
            <a:ext cx="3783541" cy="4986622"/>
          </a:xfrm>
        </p:spPr>
        <p:txBody>
          <a:bodyPr anchor="ctr"/>
          <a:lstStyle>
            <a:lvl1pPr marL="167588" indent="-167588" algn="l">
              <a:spcBef>
                <a:spcPts val="1056"/>
              </a:spcBef>
              <a:buFont typeface="Wingdings" panose="05000000000000000000" pitchFamily="2" charset="2"/>
              <a:buChar char="l"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4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92416" y="956101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30242" y="3000611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430242" y="2643848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657754" y="956101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81" y="3000611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395581" y="2643848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623093" y="956101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360920" y="3000611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360920" y="2643848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692416" y="3554506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430242" y="5599016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430242" y="5242253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5657754" y="3554506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395581" y="5599016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395581" y="5242253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623093" y="3554506"/>
            <a:ext cx="1260585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360920" y="5599016"/>
            <a:ext cx="1784933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360920" y="5242253"/>
            <a:ext cx="1784933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1411426"/>
            <a:ext cx="244750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60147" y="3577281"/>
            <a:ext cx="244751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337012" y="-1059"/>
            <a:ext cx="2808840" cy="3429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29012" y="0"/>
            <a:ext cx="2808000" cy="342847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37852" y="3428205"/>
            <a:ext cx="2808000" cy="342847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529012" y="3428471"/>
            <a:ext cx="2808840" cy="3429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69100" y="1315815"/>
            <a:ext cx="1986280" cy="133869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769100" y="876255"/>
            <a:ext cx="198628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55533" y="4677075"/>
            <a:ext cx="1986280" cy="133869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955533" y="4237515"/>
            <a:ext cx="1986280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4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0148" y="3461831"/>
            <a:ext cx="2287323" cy="24573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0148" y="932537"/>
            <a:ext cx="2287323" cy="24573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113936" y="932536"/>
            <a:ext cx="1839065" cy="49929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50227" y="932537"/>
            <a:ext cx="2803260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0546" y="3574543"/>
            <a:ext cx="2803260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03038" y="3428472"/>
            <a:ext cx="3802962" cy="52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0148" y="932537"/>
            <a:ext cx="2910155" cy="498662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40226" y="3662444"/>
            <a:ext cx="1755260" cy="2256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65409" y="3662444"/>
            <a:ext cx="1755260" cy="2256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390592" y="3662444"/>
            <a:ext cx="1755260" cy="2256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60933" y="932537"/>
            <a:ext cx="2189295" cy="2432655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85560" y="932536"/>
            <a:ext cx="2760292" cy="2432656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7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43" y="1528923"/>
            <a:ext cx="663151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529014" y="2422973"/>
            <a:ext cx="1262941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0149" y="2961792"/>
            <a:ext cx="2370931" cy="94761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0149" y="2522233"/>
            <a:ext cx="2370931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117119" y="2422973"/>
            <a:ext cx="1262941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774922" y="2961792"/>
            <a:ext cx="2370931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774922" y="2522233"/>
            <a:ext cx="2370931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529014" y="4364531"/>
            <a:ext cx="1262941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60149" y="4903348"/>
            <a:ext cx="2370931" cy="94761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60149" y="4463789"/>
            <a:ext cx="2370931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117119" y="4364531"/>
            <a:ext cx="1262941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74922" y="4903348"/>
            <a:ext cx="2370931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774922" y="4463789"/>
            <a:ext cx="2370931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0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054814" y="3705064"/>
            <a:ext cx="1798675" cy="221409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054813" y="1850858"/>
            <a:ext cx="1506310" cy="185420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02481" y="932536"/>
            <a:ext cx="2252332" cy="27725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48503" y="3696283"/>
            <a:ext cx="1506310" cy="185420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061" y="3428471"/>
            <a:ext cx="39804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9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0148" y="1672779"/>
            <a:ext cx="2749500" cy="1755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0148" y="3484803"/>
            <a:ext cx="2749500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78250" y="1672779"/>
            <a:ext cx="2749500" cy="1755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78250" y="3484803"/>
            <a:ext cx="2749500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396352" y="1672779"/>
            <a:ext cx="2749500" cy="1755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96352" y="3484803"/>
            <a:ext cx="2749500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4209234"/>
            <a:ext cx="3100784" cy="169294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71951" y="4209234"/>
            <a:ext cx="4096808" cy="169294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2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1411426"/>
            <a:ext cx="244750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60147" y="3577281"/>
            <a:ext cx="244751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60932" y="932537"/>
            <a:ext cx="5284920" cy="498662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6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5307" y="932537"/>
            <a:ext cx="5284920" cy="498662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698344" y="1411426"/>
            <a:ext cx="244750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698342" y="3577281"/>
            <a:ext cx="244751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7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6379407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379408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045477" y="932537"/>
            <a:ext cx="2184135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55796" y="3574544"/>
            <a:ext cx="2184135" cy="23509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7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2501631"/>
            <a:ext cx="2586567" cy="1854741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85219" y="932536"/>
            <a:ext cx="3783541" cy="4986622"/>
          </a:xfrm>
        </p:spPr>
        <p:txBody>
          <a:bodyPr anchor="ctr"/>
          <a:lstStyle>
            <a:lvl1pPr marL="167588" indent="-167588" algn="l">
              <a:spcBef>
                <a:spcPts val="1056"/>
              </a:spcBef>
              <a:buFont typeface="Wingdings" panose="05000000000000000000" pitchFamily="2" charset="2"/>
              <a:buChar char="l"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0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65087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95261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0348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174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25435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65087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95261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60348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30174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25435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4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9060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3428472"/>
            <a:ext cx="99060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52514" y="2180503"/>
            <a:ext cx="7800975" cy="2496994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37242" y="2442643"/>
            <a:ext cx="2223691" cy="1971654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171951" y="2442643"/>
            <a:ext cx="3711574" cy="197165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2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953000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53000" y="-1"/>
            <a:ext cx="4953000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358753" y="932536"/>
            <a:ext cx="3188494" cy="4992928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60934" y="1473427"/>
            <a:ext cx="2184135" cy="189176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871252" y="3574543"/>
            <a:ext cx="2184135" cy="1878832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5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65087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0348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254350" y="1"/>
            <a:ext cx="165165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65087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60348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254350" y="3428472"/>
            <a:ext cx="165165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60934" y="932537"/>
            <a:ext cx="2184135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71252" y="3574544"/>
            <a:ext cx="2184135" cy="23509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7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8141" y="6411941"/>
            <a:ext cx="329757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48141" y="5919158"/>
            <a:ext cx="660400" cy="67534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53001" y="0"/>
            <a:ext cx="2067000" cy="27563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953000" y="2821986"/>
            <a:ext cx="2067000" cy="40360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078852" y="1"/>
            <a:ext cx="2067000" cy="40360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078852" y="4101674"/>
            <a:ext cx="2067000" cy="27563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932537"/>
            <a:ext cx="3443514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22062" y="3428471"/>
            <a:ext cx="413093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3443514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6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50228" y="6411941"/>
            <a:ext cx="3673475" cy="365125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77060" y="5919158"/>
            <a:ext cx="6604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76446" y="1"/>
            <a:ext cx="2067000" cy="467749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902298" y="2180504"/>
            <a:ext cx="2067000" cy="467749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50227" y="932537"/>
            <a:ext cx="3085306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112140" y="3428471"/>
            <a:ext cx="37938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0546" y="3574543"/>
            <a:ext cx="308530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76447" y="4789150"/>
            <a:ext cx="2067000" cy="429599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902298" y="1619522"/>
            <a:ext cx="2067000" cy="429599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9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2422732"/>
            <a:ext cx="3100784" cy="2012539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0" y="1697521"/>
            <a:ext cx="3315758" cy="161358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1257962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017859"/>
            <a:ext cx="3315758" cy="161358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0" y="3578300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6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2422732"/>
            <a:ext cx="3100784" cy="2012539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0" y="1331705"/>
            <a:ext cx="3315758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892146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3154779"/>
            <a:ext cx="3315758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0" y="2715219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0" y="4977851"/>
            <a:ext cx="3315758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4538292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1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72905" y="0"/>
            <a:ext cx="3063564" cy="6858000"/>
          </a:xfrm>
          <a:noFill/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50228" y="1331705"/>
            <a:ext cx="30966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50228" y="892146"/>
            <a:ext cx="30966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50228" y="3154779"/>
            <a:ext cx="30966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50228" y="2715219"/>
            <a:ext cx="30966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0228" y="4977851"/>
            <a:ext cx="30966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50228" y="4538292"/>
            <a:ext cx="30966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0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0" y="1331705"/>
            <a:ext cx="3315758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892146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3154779"/>
            <a:ext cx="3315758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0" y="2715219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0" y="4977851"/>
            <a:ext cx="3315758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4538292"/>
            <a:ext cx="3315758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-1058"/>
            <a:ext cx="352659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28" tIns="26813" rIns="53628" bIns="26813" rtlCol="0" anchor="ctr"/>
          <a:lstStyle/>
          <a:p>
            <a:pPr algn="just"/>
            <a:endParaRPr kumimoji="1" lang="ja-JP" alt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8655" y="2422732"/>
            <a:ext cx="2889284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1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2493893"/>
            <a:ext cx="6631517" cy="82201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637243" y="3428472"/>
            <a:ext cx="6631517" cy="598051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637243" y="4677498"/>
            <a:ext cx="6631517" cy="1247967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05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37843" y="1331705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37843" y="892146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43" y="3154779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537843" y="2715219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37843" y="4977851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7843" y="4538292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500814" y="1331705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0814" y="892146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500814" y="3154779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0814" y="2715219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500814" y="4977851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0814" y="4538292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7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4892965" y="1780785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4892965" y="3361244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4892965" y="4937045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4953000" y="1928588"/>
            <a:ext cx="0" cy="143265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4953000" y="3509047"/>
            <a:ext cx="0" cy="142799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6" idx="4"/>
          </p:cNvCxnSpPr>
          <p:nvPr userDrawn="1"/>
        </p:nvCxnSpPr>
        <p:spPr>
          <a:xfrm flipV="1">
            <a:off x="4953001" y="5084849"/>
            <a:ext cx="1" cy="17731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11908" y="2061371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11908" y="1621812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11908" y="3643994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11908" y="3204435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11908" y="5221696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211908" y="4782137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7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1411426"/>
            <a:ext cx="2594384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60147" y="3577281"/>
            <a:ext cx="2594385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83539" y="1653548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783539" y="3236171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783539" y="4820224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77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/>
      <p:bldP spid="1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4892965" y="1780785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4892965" y="3361244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4892965" y="4937045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4953000" y="1928588"/>
            <a:ext cx="0" cy="143265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4953000" y="3509047"/>
            <a:ext cx="0" cy="142799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11908" y="2061371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11908" y="1621812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11908" y="3643994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11908" y="3204435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11908" y="5221696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211908" y="4782137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4953000" y="1"/>
            <a:ext cx="0" cy="178078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6" idx="4"/>
          </p:cNvCxnSpPr>
          <p:nvPr userDrawn="1"/>
        </p:nvCxnSpPr>
        <p:spPr>
          <a:xfrm flipV="1">
            <a:off x="4953000" y="5084849"/>
            <a:ext cx="0" cy="17731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83539" y="1653548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783539" y="3236171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783539" y="4820224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78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4892965" y="1780785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4892965" y="3361244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4892965" y="4937045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4953000" y="1928588"/>
            <a:ext cx="0" cy="143265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4953000" y="3509047"/>
            <a:ext cx="0" cy="142799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11908" y="2061371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11908" y="1621812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11908" y="3643994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11908" y="3204435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11908" y="5221696"/>
            <a:ext cx="3056850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211908" y="4782137"/>
            <a:ext cx="305685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83539" y="1653548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783539" y="3236171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783539" y="4820224"/>
            <a:ext cx="833160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4953000" y="1"/>
            <a:ext cx="0" cy="178078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750963" y="4950596"/>
            <a:ext cx="570100" cy="701770"/>
            <a:chOff x="9144000" y="1433513"/>
            <a:chExt cx="1408161" cy="1408161"/>
          </a:xfrm>
        </p:grpSpPr>
        <p:sp>
          <p:nvSpPr>
            <p:cNvPr id="6" name="Rectangle 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839668" y="4997991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5919159"/>
            <a:ext cx="3529013" cy="630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529013" y="4677498"/>
            <a:ext cx="0" cy="124796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529012" y="4677497"/>
            <a:ext cx="101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4543013" y="3429531"/>
            <a:ext cx="0" cy="124796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4543013" y="3429530"/>
            <a:ext cx="101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5566039" y="2180504"/>
            <a:ext cx="0" cy="124796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5566039" y="2180503"/>
            <a:ext cx="433996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4764963" y="3702629"/>
            <a:ext cx="570100" cy="701770"/>
            <a:chOff x="9144000" y="1433513"/>
            <a:chExt cx="1408161" cy="1408161"/>
          </a:xfrm>
        </p:grpSpPr>
        <p:sp>
          <p:nvSpPr>
            <p:cNvPr id="27" name="Rectangle 2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853669" y="3750023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5787990" y="2453602"/>
            <a:ext cx="570100" cy="701770"/>
            <a:chOff x="9144000" y="1433513"/>
            <a:chExt cx="1408161" cy="1408161"/>
          </a:xfrm>
        </p:grpSpPr>
        <p:sp>
          <p:nvSpPr>
            <p:cNvPr id="33" name="Rectangle 32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876695" y="2500997"/>
            <a:ext cx="39268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35805" y="4931790"/>
            <a:ext cx="2661576" cy="69717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52514" y="5087928"/>
            <a:ext cx="2253605" cy="43828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071604" y="3846782"/>
            <a:ext cx="2253605" cy="43828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102392" y="2596255"/>
            <a:ext cx="2253605" cy="43828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451724" y="3679892"/>
            <a:ext cx="2661576" cy="69717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484276" y="2430866"/>
            <a:ext cx="2661576" cy="69717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637243" y="1528923"/>
            <a:ext cx="663151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1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920097" y="932537"/>
            <a:ext cx="1940835" cy="4986623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084870" y="1626919"/>
            <a:ext cx="1634829" cy="35878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4829069" y="1347428"/>
            <a:ext cx="4025477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886960" y="3428471"/>
            <a:ext cx="501904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39389" y="3574543"/>
            <a:ext cx="402547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022607" y="932538"/>
            <a:ext cx="2887776" cy="5925464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29069" y="1347428"/>
            <a:ext cx="4025477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886960" y="3428471"/>
            <a:ext cx="501904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39389" y="3574543"/>
            <a:ext cx="402547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68900" y="1965102"/>
            <a:ext cx="2437500" cy="48928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920097" y="932537"/>
            <a:ext cx="1940835" cy="4986623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084870" y="1626919"/>
            <a:ext cx="1634829" cy="35878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29069" y="1347428"/>
            <a:ext cx="4025477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886960" y="3428471"/>
            <a:ext cx="501904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39389" y="3574543"/>
            <a:ext cx="402547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6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022607" y="932538"/>
            <a:ext cx="2887776" cy="5925464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29069" y="1347428"/>
            <a:ext cx="4025477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886960" y="3428471"/>
            <a:ext cx="501904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39389" y="3574543"/>
            <a:ext cx="402547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68900" y="1965102"/>
            <a:ext cx="2437500" cy="48928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5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9677" y="945853"/>
            <a:ext cx="2849827" cy="4979612"/>
            <a:chOff x="3004457" y="476891"/>
            <a:chExt cx="5937704" cy="842853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9" name="Rectangle: Rounded Corners 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29069" y="1403265"/>
            <a:ext cx="4025477" cy="196192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86960" y="3428471"/>
            <a:ext cx="501904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39389" y="3574543"/>
            <a:ext cx="402547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49213" y="1403265"/>
            <a:ext cx="2476500" cy="40566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8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2512" y="2233126"/>
            <a:ext cx="3171296" cy="151844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354513" y="2"/>
            <a:ext cx="0" cy="361582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85218" y="1869306"/>
            <a:ext cx="5420783" cy="174651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37063" y="3770923"/>
            <a:ext cx="3831695" cy="181899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10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 userDrawn="1"/>
        </p:nvCxnSpPr>
        <p:spPr>
          <a:xfrm>
            <a:off x="822062" y="3428471"/>
            <a:ext cx="389063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03662" y="932536"/>
            <a:ext cx="2849827" cy="4979612"/>
            <a:chOff x="3004457" y="476891"/>
            <a:chExt cx="5937704" cy="8428531"/>
          </a:xfrm>
        </p:grpSpPr>
        <p:sp>
          <p:nvSpPr>
            <p:cNvPr id="16" name="Rectangle: Rounded Corners 1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9" name="Rectangle: Rounded Corners 1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712694" y="2180504"/>
            <a:ext cx="1457570" cy="3744961"/>
            <a:chOff x="2791402" y="1050114"/>
            <a:chExt cx="3909098" cy="81592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Rectangle: Rounded Corners 22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Rectangle: Rounded Corners 23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Rectangle: Rounded Corners 25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9849" y="1403265"/>
            <a:ext cx="2476500" cy="40566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42491" y="2708801"/>
            <a:ext cx="1202577" cy="268549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50228" y="6411941"/>
            <a:ext cx="3673475" cy="365125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77060" y="5919158"/>
            <a:ext cx="6604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822061" y="3428471"/>
            <a:ext cx="39057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6003662" y="932536"/>
            <a:ext cx="2849827" cy="4979612"/>
            <a:chOff x="3004457" y="476891"/>
            <a:chExt cx="5937704" cy="8428531"/>
          </a:xfrm>
        </p:grpSpPr>
        <p:sp>
          <p:nvSpPr>
            <p:cNvPr id="44" name="Rectangle: Rounded Corners 43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7" name="Rectangle: Rounded Corners 46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4712694" y="2180504"/>
            <a:ext cx="1457570" cy="3744961"/>
            <a:chOff x="2791402" y="1050114"/>
            <a:chExt cx="3909098" cy="8159261"/>
          </a:xfrm>
        </p:grpSpPr>
        <p:sp>
          <p:nvSpPr>
            <p:cNvPr id="49" name="Rectangle 48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Rectangle: Rounded Corners 50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Rectangle: Rounded Corners 51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Rectangle: Rounded Corners 53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9849" y="1403265"/>
            <a:ext cx="2476500" cy="40566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42491" y="2708801"/>
            <a:ext cx="1202577" cy="268549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2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60149" y="1704434"/>
            <a:ext cx="4902309" cy="3448073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45069" y="1490364"/>
            <a:ext cx="2798101" cy="187482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2960" y="3428471"/>
            <a:ext cx="380304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55388" y="3574543"/>
            <a:ext cx="2798101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87746" y="1960084"/>
            <a:ext cx="3669865" cy="28066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4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6409367" y="1482140"/>
            <a:ext cx="1142910" cy="2936499"/>
            <a:chOff x="2791402" y="1050114"/>
            <a:chExt cx="3909098" cy="815926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Rectangle: Rounded Corners 14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: Rounded Corners 15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Rectangle: Rounded Corners 17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41772" y="984949"/>
            <a:ext cx="4902309" cy="3448073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69370" y="1240599"/>
            <a:ext cx="3669865" cy="28066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516132" y="1890798"/>
            <a:ext cx="942965" cy="210574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4667938"/>
            <a:ext cx="3100784" cy="1365547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05275" y="4792874"/>
            <a:ext cx="4163483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04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822062" y="3428471"/>
            <a:ext cx="39972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r="35458"/>
          <a:stretch/>
        </p:blipFill>
        <p:spPr>
          <a:xfrm>
            <a:off x="3860932" y="1"/>
            <a:ext cx="6045068" cy="5919159"/>
          </a:xfrm>
          <a:prstGeom prst="rect">
            <a:avLst/>
          </a:prstGeom>
        </p:spPr>
      </p:pic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047589" y="0"/>
            <a:ext cx="4858412" cy="514429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2514" y="1451653"/>
            <a:ext cx="4149965" cy="4146827"/>
            <a:chOff x="2198478" y="1402730"/>
            <a:chExt cx="8912404" cy="7234736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152347" y="7666807"/>
              <a:ext cx="3002317" cy="970659"/>
              <a:chOff x="5152347" y="7666807"/>
              <a:chExt cx="3002317" cy="970659"/>
            </a:xfrm>
          </p:grpSpPr>
          <p:sp>
            <p:nvSpPr>
              <p:cNvPr id="12" name="Freeform: Shape 11"/>
              <p:cNvSpPr/>
              <p:nvPr userDrawn="1"/>
            </p:nvSpPr>
            <p:spPr>
              <a:xfrm>
                <a:off x="5152347" y="7666807"/>
                <a:ext cx="3002317" cy="970659"/>
              </a:xfrm>
              <a:custGeom>
                <a:avLst/>
                <a:gdLst>
                  <a:gd name="connsiteX0" fmla="*/ 566240 w 3002317"/>
                  <a:gd name="connsiteY0" fmla="*/ 0 h 970659"/>
                  <a:gd name="connsiteX1" fmla="*/ 2432360 w 3002317"/>
                  <a:gd name="connsiteY1" fmla="*/ 0 h 970659"/>
                  <a:gd name="connsiteX2" fmla="*/ 2444712 w 3002317"/>
                  <a:gd name="connsiteY2" fmla="*/ 153415 h 970659"/>
                  <a:gd name="connsiteX3" fmla="*/ 2558119 w 3002317"/>
                  <a:gd name="connsiteY3" fmla="*/ 661012 h 970659"/>
                  <a:gd name="connsiteX4" fmla="*/ 2962931 w 3002317"/>
                  <a:gd name="connsiteY4" fmla="*/ 837224 h 970659"/>
                  <a:gd name="connsiteX5" fmla="*/ 2956436 w 3002317"/>
                  <a:gd name="connsiteY5" fmla="*/ 837224 h 970659"/>
                  <a:gd name="connsiteX6" fmla="*/ 2960140 w 3002317"/>
                  <a:gd name="connsiteY6" fmla="*/ 837972 h 970659"/>
                  <a:gd name="connsiteX7" fmla="*/ 3002317 w 3002317"/>
                  <a:gd name="connsiteY7" fmla="*/ 901602 h 970659"/>
                  <a:gd name="connsiteX8" fmla="*/ 3002316 w 3002317"/>
                  <a:gd name="connsiteY8" fmla="*/ 901602 h 970659"/>
                  <a:gd name="connsiteX9" fmla="*/ 2933259 w 3002317"/>
                  <a:gd name="connsiteY9" fmla="*/ 970659 h 970659"/>
                  <a:gd name="connsiteX10" fmla="*/ 69057 w 3002317"/>
                  <a:gd name="connsiteY10" fmla="*/ 970658 h 970659"/>
                  <a:gd name="connsiteX11" fmla="*/ 20226 w 3002317"/>
                  <a:gd name="connsiteY11" fmla="*/ 950432 h 970659"/>
                  <a:gd name="connsiteX12" fmla="*/ 0 w 3002317"/>
                  <a:gd name="connsiteY12" fmla="*/ 901601 h 970659"/>
                  <a:gd name="connsiteX13" fmla="*/ 20226 w 3002317"/>
                  <a:gd name="connsiteY13" fmla="*/ 852771 h 970659"/>
                  <a:gd name="connsiteX14" fmla="*/ 36097 w 3002317"/>
                  <a:gd name="connsiteY14" fmla="*/ 842071 h 970659"/>
                  <a:gd name="connsiteX15" fmla="*/ 35278 w 3002317"/>
                  <a:gd name="connsiteY15" fmla="*/ 842071 h 970659"/>
                  <a:gd name="connsiteX16" fmla="*/ 37319 w 3002317"/>
                  <a:gd name="connsiteY16" fmla="*/ 841247 h 970659"/>
                  <a:gd name="connsiteX17" fmla="*/ 42177 w 3002317"/>
                  <a:gd name="connsiteY17" fmla="*/ 837972 h 970659"/>
                  <a:gd name="connsiteX18" fmla="*/ 48684 w 3002317"/>
                  <a:gd name="connsiteY18" fmla="*/ 836658 h 970659"/>
                  <a:gd name="connsiteX19" fmla="*/ 130007 w 3002317"/>
                  <a:gd name="connsiteY19" fmla="*/ 803822 h 970659"/>
                  <a:gd name="connsiteX20" fmla="*/ 440090 w 3002317"/>
                  <a:gd name="connsiteY20" fmla="*/ 665859 h 970659"/>
                  <a:gd name="connsiteX21" fmla="*/ 553498 w 3002317"/>
                  <a:gd name="connsiteY21" fmla="*/ 158262 h 97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02317" h="970659">
                    <a:moveTo>
                      <a:pt x="566240" y="0"/>
                    </a:moveTo>
                    <a:lnTo>
                      <a:pt x="2432360" y="0"/>
                    </a:lnTo>
                    <a:lnTo>
                      <a:pt x="2444712" y="153415"/>
                    </a:lnTo>
                    <a:cubicBezTo>
                      <a:pt x="2455725" y="340027"/>
                      <a:pt x="2464059" y="517933"/>
                      <a:pt x="2558119" y="661012"/>
                    </a:cubicBezTo>
                    <a:cubicBezTo>
                      <a:pt x="2648607" y="770549"/>
                      <a:pt x="2858156" y="775312"/>
                      <a:pt x="2962931" y="837224"/>
                    </a:cubicBezTo>
                    <a:lnTo>
                      <a:pt x="2956436" y="837224"/>
                    </a:lnTo>
                    <a:lnTo>
                      <a:pt x="2960140" y="837972"/>
                    </a:lnTo>
                    <a:cubicBezTo>
                      <a:pt x="2984926" y="848455"/>
                      <a:pt x="3002317" y="872998"/>
                      <a:pt x="3002317" y="901602"/>
                    </a:cubicBezTo>
                    <a:lnTo>
                      <a:pt x="3002316" y="901602"/>
                    </a:lnTo>
                    <a:cubicBezTo>
                      <a:pt x="3002316" y="939741"/>
                      <a:pt x="2971398" y="970659"/>
                      <a:pt x="2933259" y="970659"/>
                    </a:cubicBezTo>
                    <a:lnTo>
                      <a:pt x="69057" y="970658"/>
                    </a:lnTo>
                    <a:cubicBezTo>
                      <a:pt x="49987" y="970658"/>
                      <a:pt x="32723" y="962928"/>
                      <a:pt x="20226" y="950432"/>
                    </a:cubicBezTo>
                    <a:lnTo>
                      <a:pt x="0" y="901601"/>
                    </a:lnTo>
                    <a:lnTo>
                      <a:pt x="20226" y="852771"/>
                    </a:lnTo>
                    <a:lnTo>
                      <a:pt x="36097" y="842071"/>
                    </a:lnTo>
                    <a:lnTo>
                      <a:pt x="35278" y="842071"/>
                    </a:lnTo>
                    <a:lnTo>
                      <a:pt x="37319" y="841247"/>
                    </a:lnTo>
                    <a:lnTo>
                      <a:pt x="42177" y="837972"/>
                    </a:lnTo>
                    <a:lnTo>
                      <a:pt x="48684" y="836658"/>
                    </a:lnTo>
                    <a:lnTo>
                      <a:pt x="130007" y="803822"/>
                    </a:lnTo>
                    <a:cubicBezTo>
                      <a:pt x="237386" y="771229"/>
                      <a:pt x="372224" y="748012"/>
                      <a:pt x="440090" y="665859"/>
                    </a:cubicBezTo>
                    <a:cubicBezTo>
                      <a:pt x="534150" y="522780"/>
                      <a:pt x="542484" y="344874"/>
                      <a:pt x="553498" y="158262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Freeform: Shape 12"/>
              <p:cNvSpPr/>
              <p:nvPr userDrawn="1"/>
            </p:nvSpPr>
            <p:spPr>
              <a:xfrm>
                <a:off x="5713861" y="7666807"/>
                <a:ext cx="1879289" cy="81781"/>
              </a:xfrm>
              <a:custGeom>
                <a:avLst/>
                <a:gdLst>
                  <a:gd name="connsiteX0" fmla="*/ 6584 w 1879289"/>
                  <a:gd name="connsiteY0" fmla="*/ 0 h 81781"/>
                  <a:gd name="connsiteX1" fmla="*/ 1872704 w 1879289"/>
                  <a:gd name="connsiteY1" fmla="*/ 0 h 81781"/>
                  <a:gd name="connsiteX2" fmla="*/ 1879289 w 1879289"/>
                  <a:gd name="connsiteY2" fmla="*/ 81781 h 81781"/>
                  <a:gd name="connsiteX3" fmla="*/ 0 w 1879289"/>
                  <a:gd name="connsiteY3" fmla="*/ 81781 h 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9289" h="81781">
                    <a:moveTo>
                      <a:pt x="6584" y="0"/>
                    </a:moveTo>
                    <a:lnTo>
                      <a:pt x="1872704" y="0"/>
                    </a:lnTo>
                    <a:lnTo>
                      <a:pt x="1879289" y="81781"/>
                    </a:lnTo>
                    <a:lnTo>
                      <a:pt x="0" y="8178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Rectangle: Rounded Corners 6"/>
            <p:cNvSpPr/>
            <p:nvPr userDrawn="1"/>
          </p:nvSpPr>
          <p:spPr>
            <a:xfrm>
              <a:off x="2200826" y="1402814"/>
              <a:ext cx="8910056" cy="6264077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520212" y="1784336"/>
              <a:ext cx="8271284" cy="4652597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198478" y="1402730"/>
              <a:ext cx="8910056" cy="6264077"/>
              <a:chOff x="2198478" y="1402730"/>
              <a:chExt cx="8910056" cy="6264077"/>
            </a:xfrm>
          </p:grpSpPr>
          <p:sp>
            <p:nvSpPr>
              <p:cNvPr id="10" name="Freeform: Shape 9"/>
              <p:cNvSpPr/>
              <p:nvPr userDrawn="1"/>
            </p:nvSpPr>
            <p:spPr>
              <a:xfrm>
                <a:off x="2198478" y="6797053"/>
                <a:ext cx="8910056" cy="869754"/>
              </a:xfrm>
              <a:custGeom>
                <a:avLst/>
                <a:gdLst>
                  <a:gd name="connsiteX0" fmla="*/ 0 w 8910056"/>
                  <a:gd name="connsiteY0" fmla="*/ 0 h 869754"/>
                  <a:gd name="connsiteX1" fmla="*/ 8910056 w 8910056"/>
                  <a:gd name="connsiteY1" fmla="*/ 0 h 869754"/>
                  <a:gd name="connsiteX2" fmla="*/ 8910056 w 8910056"/>
                  <a:gd name="connsiteY2" fmla="*/ 589186 h 869754"/>
                  <a:gd name="connsiteX3" fmla="*/ 8629488 w 8910056"/>
                  <a:gd name="connsiteY3" fmla="*/ 869754 h 869754"/>
                  <a:gd name="connsiteX4" fmla="*/ 280568 w 8910056"/>
                  <a:gd name="connsiteY4" fmla="*/ 869754 h 869754"/>
                  <a:gd name="connsiteX5" fmla="*/ 0 w 8910056"/>
                  <a:gd name="connsiteY5" fmla="*/ 589186 h 86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0056" h="869754">
                    <a:moveTo>
                      <a:pt x="0" y="0"/>
                    </a:moveTo>
                    <a:lnTo>
                      <a:pt x="8910056" y="0"/>
                    </a:lnTo>
                    <a:lnTo>
                      <a:pt x="8910056" y="589186"/>
                    </a:lnTo>
                    <a:cubicBezTo>
                      <a:pt x="8910056" y="744139"/>
                      <a:pt x="8784441" y="869754"/>
                      <a:pt x="8629488" y="869754"/>
                    </a:cubicBezTo>
                    <a:lnTo>
                      <a:pt x="280568" y="869754"/>
                    </a:lnTo>
                    <a:cubicBezTo>
                      <a:pt x="125615" y="869754"/>
                      <a:pt x="0" y="744139"/>
                      <a:pt x="0" y="589186"/>
                    </a:cubicBezTo>
                    <a:close/>
                  </a:path>
                </a:pathLst>
              </a:custGeom>
              <a:solidFill>
                <a:srgbClr val="DDDDD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Rectangle: Rounded Corners 10"/>
              <p:cNvSpPr/>
              <p:nvPr userDrawn="1"/>
            </p:nvSpPr>
            <p:spPr>
              <a:xfrm>
                <a:off x="2198478" y="1402730"/>
                <a:ext cx="8910056" cy="6264077"/>
              </a:xfrm>
              <a:prstGeom prst="roundRect">
                <a:avLst>
                  <a:gd name="adj" fmla="val 4479"/>
                </a:avLst>
              </a:prstGeom>
              <a:noFill/>
              <a:ln w="12700"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45069" y="1451652"/>
            <a:ext cx="2798101" cy="191354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02960" y="3428471"/>
            <a:ext cx="380304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55388" y="3574543"/>
            <a:ext cx="2798101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16495" y="1695894"/>
            <a:ext cx="3822000" cy="264127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3860932" y="1960200"/>
            <a:ext cx="992123" cy="1410145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3887231" y="2721377"/>
            <a:ext cx="1140567" cy="1412325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3860932" y="3484598"/>
            <a:ext cx="992316" cy="141067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037310" y="2339035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037310" y="4042634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457514" y="3223665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45067" y="1372095"/>
            <a:ext cx="2808420" cy="110139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45067" y="932536"/>
            <a:ext cx="280842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45067" y="3094930"/>
            <a:ext cx="2808420" cy="110139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045067" y="2655371"/>
            <a:ext cx="280842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45067" y="4817765"/>
            <a:ext cx="2808420" cy="110139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45067" y="4378206"/>
            <a:ext cx="2808420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7" name="Straight Connector 65"/>
          <p:cNvCxnSpPr>
            <a:stCxn id="8" idx="3"/>
            <a:endCxn id="12" idx="1"/>
          </p:cNvCxnSpPr>
          <p:nvPr userDrawn="1"/>
        </p:nvCxnSpPr>
        <p:spPr>
          <a:xfrm flipV="1">
            <a:off x="4429998" y="1127981"/>
            <a:ext cx="1615070" cy="1414927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5"/>
          <p:cNvCxnSpPr>
            <a:stCxn id="14" idx="1"/>
          </p:cNvCxnSpPr>
          <p:nvPr userDrawn="1"/>
        </p:nvCxnSpPr>
        <p:spPr>
          <a:xfrm rot="10800000" flipV="1">
            <a:off x="4850204" y="2850815"/>
            <a:ext cx="1194865" cy="577656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5"/>
          <p:cNvCxnSpPr>
            <a:stCxn id="16" idx="1"/>
            <a:endCxn id="9" idx="3"/>
          </p:cNvCxnSpPr>
          <p:nvPr userDrawn="1"/>
        </p:nvCxnSpPr>
        <p:spPr>
          <a:xfrm rot="10800000">
            <a:off x="4429998" y="4246507"/>
            <a:ext cx="1615070" cy="327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768865" cy="2012539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8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34" name="Freeform: Shape 33"/>
          <p:cNvSpPr/>
          <p:nvPr userDrawn="1"/>
        </p:nvSpPr>
        <p:spPr>
          <a:xfrm>
            <a:off x="3934014" y="2401055"/>
            <a:ext cx="992316" cy="1410673"/>
          </a:xfrm>
          <a:custGeom>
            <a:avLst/>
            <a:gdLst>
              <a:gd name="connsiteX0" fmla="*/ 1831968 w 1831968"/>
              <a:gd name="connsiteY0" fmla="*/ 0 h 2115683"/>
              <a:gd name="connsiteX1" fmla="*/ 1831968 w 1831968"/>
              <a:gd name="connsiteY1" fmla="*/ 2115683 h 2115683"/>
              <a:gd name="connsiteX2" fmla="*/ 0 w 1831968"/>
              <a:gd name="connsiteY2" fmla="*/ 1057996 h 2115683"/>
              <a:gd name="connsiteX3" fmla="*/ 54070 w 1831968"/>
              <a:gd name="connsiteY3" fmla="*/ 968994 h 2115683"/>
              <a:gd name="connsiteX4" fmla="*/ 1655915 w 1831968"/>
              <a:gd name="connsiteY4" fmla="*/ 8890 h 2115683"/>
              <a:gd name="connsiteX5" fmla="*/ 1831968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1831968" y="0"/>
                </a:moveTo>
                <a:lnTo>
                  <a:pt x="1831968" y="2115683"/>
                </a:lnTo>
                <a:lnTo>
                  <a:pt x="0" y="1057996"/>
                </a:lnTo>
                <a:lnTo>
                  <a:pt x="54070" y="968994"/>
                </a:lnTo>
                <a:cubicBezTo>
                  <a:pt x="410448" y="441485"/>
                  <a:pt x="989253" y="76593"/>
                  <a:pt x="1655915" y="8890"/>
                </a:cubicBezTo>
                <a:lnTo>
                  <a:pt x="183196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Freeform: Shape 34"/>
          <p:cNvSpPr/>
          <p:nvPr userDrawn="1"/>
        </p:nvSpPr>
        <p:spPr>
          <a:xfrm>
            <a:off x="4979671" y="2401055"/>
            <a:ext cx="992123" cy="1410145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Freeform: Shape 35"/>
          <p:cNvSpPr/>
          <p:nvPr userDrawn="1"/>
        </p:nvSpPr>
        <p:spPr>
          <a:xfrm>
            <a:off x="5005968" y="3162232"/>
            <a:ext cx="1140567" cy="1412325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Freeform: Shape 36"/>
          <p:cNvSpPr/>
          <p:nvPr userDrawn="1"/>
        </p:nvSpPr>
        <p:spPr>
          <a:xfrm>
            <a:off x="3759464" y="3162623"/>
            <a:ext cx="1139824" cy="1411543"/>
          </a:xfrm>
          <a:custGeom>
            <a:avLst/>
            <a:gdLst>
              <a:gd name="connsiteX0" fmla="*/ 271103 w 2104290"/>
              <a:gd name="connsiteY0" fmla="*/ 0 h 2116988"/>
              <a:gd name="connsiteX1" fmla="*/ 2104290 w 2104290"/>
              <a:gd name="connsiteY1" fmla="*/ 1058391 h 2116988"/>
              <a:gd name="connsiteX2" fmla="*/ 270747 w 2104290"/>
              <a:gd name="connsiteY2" fmla="*/ 2116988 h 2116988"/>
              <a:gd name="connsiteX3" fmla="*/ 265944 w 2104290"/>
              <a:gd name="connsiteY3" fmla="*/ 2109082 h 2116988"/>
              <a:gd name="connsiteX4" fmla="*/ 0 w 2104290"/>
              <a:gd name="connsiteY4" fmla="*/ 1058787 h 2116988"/>
              <a:gd name="connsiteX5" fmla="*/ 265944 w 2104290"/>
              <a:gd name="connsiteY5" fmla="*/ 8492 h 2116988"/>
              <a:gd name="connsiteX6" fmla="*/ 271103 w 2104290"/>
              <a:gd name="connsiteY6" fmla="*/ 0 h 211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290" h="2116988">
                <a:moveTo>
                  <a:pt x="271103" y="0"/>
                </a:moveTo>
                <a:lnTo>
                  <a:pt x="2104290" y="1058391"/>
                </a:lnTo>
                <a:lnTo>
                  <a:pt x="270747" y="2116988"/>
                </a:lnTo>
                <a:lnTo>
                  <a:pt x="265944" y="2109082"/>
                </a:lnTo>
                <a:cubicBezTo>
                  <a:pt x="96340" y="1796868"/>
                  <a:pt x="0" y="1439078"/>
                  <a:pt x="0" y="1058787"/>
                </a:cubicBezTo>
                <a:cubicBezTo>
                  <a:pt x="0" y="678496"/>
                  <a:pt x="96340" y="320706"/>
                  <a:pt x="265944" y="8492"/>
                </a:cubicBezTo>
                <a:lnTo>
                  <a:pt x="2711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Freeform: Shape 37"/>
          <p:cNvSpPr/>
          <p:nvPr userDrawn="1"/>
        </p:nvSpPr>
        <p:spPr>
          <a:xfrm>
            <a:off x="3933822" y="3924926"/>
            <a:ext cx="992509" cy="1411201"/>
          </a:xfrm>
          <a:custGeom>
            <a:avLst/>
            <a:gdLst>
              <a:gd name="connsiteX0" fmla="*/ 1832324 w 1832324"/>
              <a:gd name="connsiteY0" fmla="*/ 0 h 2116475"/>
              <a:gd name="connsiteX1" fmla="*/ 1832324 w 1832324"/>
              <a:gd name="connsiteY1" fmla="*/ 2116475 h 2116475"/>
              <a:gd name="connsiteX2" fmla="*/ 1656271 w 1832324"/>
              <a:gd name="connsiteY2" fmla="*/ 2107585 h 2116475"/>
              <a:gd name="connsiteX3" fmla="*/ 54426 w 1832324"/>
              <a:gd name="connsiteY3" fmla="*/ 1147481 h 2116475"/>
              <a:gd name="connsiteX4" fmla="*/ 0 w 1832324"/>
              <a:gd name="connsiteY4" fmla="*/ 1057893 h 2116475"/>
              <a:gd name="connsiteX5" fmla="*/ 1832324 w 1832324"/>
              <a:gd name="connsiteY5" fmla="*/ 0 h 21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324" h="2116475">
                <a:moveTo>
                  <a:pt x="1832324" y="0"/>
                </a:moveTo>
                <a:lnTo>
                  <a:pt x="1832324" y="2116475"/>
                </a:lnTo>
                <a:lnTo>
                  <a:pt x="1656271" y="2107585"/>
                </a:lnTo>
                <a:cubicBezTo>
                  <a:pt x="989609" y="2039882"/>
                  <a:pt x="410804" y="1674991"/>
                  <a:pt x="54426" y="1147481"/>
                </a:cubicBezTo>
                <a:lnTo>
                  <a:pt x="0" y="1057893"/>
                </a:lnTo>
                <a:lnTo>
                  <a:pt x="183232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4979670" y="3925454"/>
            <a:ext cx="992316" cy="141067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56047" y="2779889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68" y="2779889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56047" y="4483489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360268" y="4483489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576252" y="3664520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37365" y="3664520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09386" y="2365779"/>
            <a:ext cx="2636467" cy="74568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09386" y="1926220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509386" y="3746469"/>
            <a:ext cx="2636467" cy="74568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9386" y="3306910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509386" y="5116934"/>
            <a:ext cx="2636467" cy="74568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9386" y="4677375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63306" y="2365779"/>
            <a:ext cx="2636467" cy="74568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63306" y="1926220"/>
            <a:ext cx="2636467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63306" y="3746469"/>
            <a:ext cx="2636467" cy="74568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63306" y="3306910"/>
            <a:ext cx="2636467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63306" y="5116934"/>
            <a:ext cx="2636467" cy="74568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63306" y="4677375"/>
            <a:ext cx="2636467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66" name="Straight Connector 65"/>
          <p:cNvCxnSpPr>
            <a:stCxn id="41" idx="0"/>
            <a:endCxn id="50" idx="1"/>
          </p:cNvCxnSpPr>
          <p:nvPr userDrawn="1"/>
        </p:nvCxnSpPr>
        <p:spPr>
          <a:xfrm rot="5400000" flipH="1" flipV="1">
            <a:off x="5601775" y="1872280"/>
            <a:ext cx="658226" cy="1156994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5"/>
          <p:cNvCxnSpPr>
            <a:stCxn id="42" idx="0"/>
            <a:endCxn id="60" idx="3"/>
          </p:cNvCxnSpPr>
          <p:nvPr userDrawn="1"/>
        </p:nvCxnSpPr>
        <p:spPr>
          <a:xfrm rot="16200000" flipV="1">
            <a:off x="3649080" y="1872358"/>
            <a:ext cx="658226" cy="1156839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5"/>
          <p:cNvCxnSpPr>
            <a:stCxn id="48" idx="1"/>
            <a:endCxn id="62" idx="3"/>
          </p:cNvCxnSpPr>
          <p:nvPr userDrawn="1"/>
        </p:nvCxnSpPr>
        <p:spPr>
          <a:xfrm rot="10800000">
            <a:off x="3399774" y="3502355"/>
            <a:ext cx="537592" cy="366040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5"/>
          <p:cNvCxnSpPr>
            <a:stCxn id="56" idx="1"/>
            <a:endCxn id="47" idx="3"/>
          </p:cNvCxnSpPr>
          <p:nvPr userDrawn="1"/>
        </p:nvCxnSpPr>
        <p:spPr>
          <a:xfrm rot="10800000" flipV="1">
            <a:off x="5968942" y="3502353"/>
            <a:ext cx="540445" cy="366040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5"/>
          <p:cNvCxnSpPr>
            <a:stCxn id="58" idx="1"/>
            <a:endCxn id="45" idx="3"/>
          </p:cNvCxnSpPr>
          <p:nvPr userDrawn="1"/>
        </p:nvCxnSpPr>
        <p:spPr>
          <a:xfrm rot="10800000">
            <a:off x="5548736" y="4687363"/>
            <a:ext cx="960650" cy="185457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5"/>
          <p:cNvCxnSpPr>
            <a:stCxn id="64" idx="3"/>
            <a:endCxn id="46" idx="1"/>
          </p:cNvCxnSpPr>
          <p:nvPr userDrawn="1"/>
        </p:nvCxnSpPr>
        <p:spPr>
          <a:xfrm flipV="1">
            <a:off x="3399775" y="4687363"/>
            <a:ext cx="960495" cy="185457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637243" y="1528923"/>
            <a:ext cx="663151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9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5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8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5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5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3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8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3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5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50"/>
                            </p:stCondLst>
                            <p:childTnLst>
                              <p:par>
                                <p:cTn id="18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55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/>
      <p:bldP spid="8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3762159" y="2397605"/>
            <a:ext cx="1164172" cy="1433048"/>
          </a:xfrm>
          <a:custGeom>
            <a:avLst/>
            <a:gdLst>
              <a:gd name="connsiteX0" fmla="*/ 2149241 w 2149241"/>
              <a:gd name="connsiteY0" fmla="*/ 0 h 2149241"/>
              <a:gd name="connsiteX1" fmla="*/ 2149241 w 2149241"/>
              <a:gd name="connsiteY1" fmla="*/ 2149241 h 2149241"/>
              <a:gd name="connsiteX2" fmla="*/ 0 w 2149241"/>
              <a:gd name="connsiteY2" fmla="*/ 2149241 h 2149241"/>
              <a:gd name="connsiteX3" fmla="*/ 8877 w 2149241"/>
              <a:gd name="connsiteY3" fmla="*/ 1973442 h 2149241"/>
              <a:gd name="connsiteX4" fmla="*/ 1973442 w 2149241"/>
              <a:gd name="connsiteY4" fmla="*/ 8877 h 2149241"/>
              <a:gd name="connsiteX5" fmla="*/ 2149241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2149241" y="0"/>
                </a:moveTo>
                <a:lnTo>
                  <a:pt x="2149241" y="2149241"/>
                </a:lnTo>
                <a:lnTo>
                  <a:pt x="0" y="2149241"/>
                </a:lnTo>
                <a:lnTo>
                  <a:pt x="8877" y="1973442"/>
                </a:lnTo>
                <a:cubicBezTo>
                  <a:pt x="114075" y="937583"/>
                  <a:pt x="937583" y="114075"/>
                  <a:pt x="1973442" y="8877"/>
                </a:cubicBezTo>
                <a:lnTo>
                  <a:pt x="214924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4979672" y="2397605"/>
            <a:ext cx="1164172" cy="1433048"/>
          </a:xfrm>
          <a:custGeom>
            <a:avLst/>
            <a:gdLst>
              <a:gd name="connsiteX0" fmla="*/ 0 w 2149241"/>
              <a:gd name="connsiteY0" fmla="*/ 0 h 2149241"/>
              <a:gd name="connsiteX1" fmla="*/ 175799 w 2149241"/>
              <a:gd name="connsiteY1" fmla="*/ 8877 h 2149241"/>
              <a:gd name="connsiteX2" fmla="*/ 2140364 w 2149241"/>
              <a:gd name="connsiteY2" fmla="*/ 1973442 h 2149241"/>
              <a:gd name="connsiteX3" fmla="*/ 2149241 w 2149241"/>
              <a:gd name="connsiteY3" fmla="*/ 2149241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175799" y="8877"/>
                </a:lnTo>
                <a:cubicBezTo>
                  <a:pt x="1211658" y="114075"/>
                  <a:pt x="2035166" y="937583"/>
                  <a:pt x="2140364" y="1973442"/>
                </a:cubicBezTo>
                <a:lnTo>
                  <a:pt x="2149241" y="2149241"/>
                </a:ln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3762159" y="3896313"/>
            <a:ext cx="1164172" cy="1433048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9241 w 2149241"/>
              <a:gd name="connsiteY2" fmla="*/ 2149241 h 2149241"/>
              <a:gd name="connsiteX3" fmla="*/ 1973442 w 2149241"/>
              <a:gd name="connsiteY3" fmla="*/ 2140364 h 2149241"/>
              <a:gd name="connsiteX4" fmla="*/ 8877 w 2149241"/>
              <a:gd name="connsiteY4" fmla="*/ 175799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9241" y="2149241"/>
                </a:lnTo>
                <a:lnTo>
                  <a:pt x="1973442" y="2140364"/>
                </a:lnTo>
                <a:cubicBezTo>
                  <a:pt x="937583" y="2035167"/>
                  <a:pt x="114075" y="1211659"/>
                  <a:pt x="8877" y="17579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4979672" y="3896313"/>
            <a:ext cx="1164172" cy="1433048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0364 w 2149241"/>
              <a:gd name="connsiteY2" fmla="*/ 175799 h 2149241"/>
              <a:gd name="connsiteX3" fmla="*/ 175799 w 2149241"/>
              <a:gd name="connsiteY3" fmla="*/ 2140364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0364" y="175799"/>
                </a:lnTo>
                <a:cubicBezTo>
                  <a:pt x="2035166" y="1211659"/>
                  <a:pt x="1211658" y="2035167"/>
                  <a:pt x="175799" y="2140364"/>
                </a:cubicBez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5386" y="3009435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09386" y="2532483"/>
            <a:ext cx="2636467" cy="118748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09386" y="2092924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5386" y="4270605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509386" y="4412181"/>
            <a:ext cx="2636467" cy="118748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09386" y="3972622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07868" y="4270605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72254" y="4412181"/>
            <a:ext cx="2636467" cy="118748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72254" y="3972622"/>
            <a:ext cx="2636467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07868" y="3009435"/>
            <a:ext cx="39268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72254" y="2554141"/>
            <a:ext cx="2636467" cy="118748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72254" y="2114582"/>
            <a:ext cx="2636467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637243" y="1528923"/>
            <a:ext cx="663151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5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5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17" grpId="0" animBg="1"/>
      <p:bldP spid="17" grpId="1" animBg="1"/>
      <p:bldP spid="16" grpId="0" animBg="1"/>
      <p:bldP spid="16" grpId="1" animBg="1"/>
      <p:bldP spid="28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60932" y="1270213"/>
            <a:ext cx="2014088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35757" y="1355154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60932" y="2518181"/>
            <a:ext cx="2014088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35757" y="2603121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60932" y="3766148"/>
            <a:ext cx="2014088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935757" y="3851089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60932" y="5015174"/>
            <a:ext cx="2014088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35757" y="5100115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17020" y="1035909"/>
            <a:ext cx="2636467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17020" y="2283876"/>
            <a:ext cx="2636467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7020" y="3532087"/>
            <a:ext cx="2636467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17020" y="4780298"/>
            <a:ext cx="2636467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768865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38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7"/>
            <a:ext cx="9906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2514" y="2523401"/>
            <a:ext cx="7800975" cy="90507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49237" y="3700505"/>
            <a:ext cx="5207529" cy="188941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3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60932" y="1126593"/>
            <a:ext cx="2014088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35757" y="1211533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17020" y="932536"/>
            <a:ext cx="2636467" cy="909460"/>
          </a:xfrm>
        </p:spPr>
        <p:txBody>
          <a:bodyPr anchor="ctr"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2422732"/>
            <a:ext cx="2768865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860932" y="2147460"/>
            <a:ext cx="2014088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35757" y="2232400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17020" y="1953403"/>
            <a:ext cx="2636467" cy="909460"/>
          </a:xfrm>
        </p:spPr>
        <p:txBody>
          <a:bodyPr anchor="ctr"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860932" y="3168327"/>
            <a:ext cx="2014088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35757" y="3253267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17020" y="2974270"/>
            <a:ext cx="2636467" cy="909460"/>
          </a:xfrm>
        </p:spPr>
        <p:txBody>
          <a:bodyPr anchor="ctr"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860932" y="4189194"/>
            <a:ext cx="2014088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35757" y="4274134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17020" y="3995136"/>
            <a:ext cx="2636467" cy="909460"/>
          </a:xfrm>
        </p:spPr>
        <p:txBody>
          <a:bodyPr anchor="ctr"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860932" y="5210061"/>
            <a:ext cx="2014088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35757" y="5295001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17020" y="5016004"/>
            <a:ext cx="2636467" cy="909460"/>
          </a:xfrm>
        </p:spPr>
        <p:txBody>
          <a:bodyPr anchor="ctr"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08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434365" y="1503065"/>
            <a:ext cx="1533194" cy="1887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31489" y="3466578"/>
            <a:ext cx="1533194" cy="1887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37242" y="3466578"/>
            <a:ext cx="1533194" cy="18872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5069" y="1451652"/>
            <a:ext cx="2798101" cy="191354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55388" y="3574543"/>
            <a:ext cx="2798101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34365" y="2242841"/>
            <a:ext cx="1533194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42" y="4206355"/>
            <a:ext cx="1533194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1489" y="4206355"/>
            <a:ext cx="1533194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8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637242" y="1283957"/>
            <a:ext cx="1533194" cy="1887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31489" y="1760282"/>
            <a:ext cx="1533194" cy="1887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37242" y="3247472"/>
            <a:ext cx="1533194" cy="1887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31489" y="3723795"/>
            <a:ext cx="1533194" cy="1887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5069" y="1451652"/>
            <a:ext cx="2798101" cy="191354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55388" y="3574543"/>
            <a:ext cx="2798101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637242" y="2023735"/>
            <a:ext cx="1533194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42" y="3987248"/>
            <a:ext cx="1533194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1489" y="2500057"/>
            <a:ext cx="1533194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31489" y="4463571"/>
            <a:ext cx="1533194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60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188143" y="2154417"/>
            <a:ext cx="585000" cy="1968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188143" y="2485380"/>
            <a:ext cx="390000" cy="196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188143" y="2816343"/>
            <a:ext cx="195000" cy="1968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820009" y="2065460"/>
            <a:ext cx="1612185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623289" y="2400657"/>
            <a:ext cx="1612185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432884" y="2735854"/>
            <a:ext cx="1612185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7501" y="2180503"/>
            <a:ext cx="2185987" cy="249699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Freeform: Shape 31"/>
          <p:cNvSpPr/>
          <p:nvPr userDrawn="1"/>
        </p:nvSpPr>
        <p:spPr>
          <a:xfrm>
            <a:off x="3535892" y="1775101"/>
            <a:ext cx="1158240" cy="3306743"/>
          </a:xfrm>
          <a:custGeom>
            <a:avLst/>
            <a:gdLst>
              <a:gd name="connsiteX0" fmla="*/ 1069144 w 2138290"/>
              <a:gd name="connsiteY0" fmla="*/ 3116480 h 4959349"/>
              <a:gd name="connsiteX1" fmla="*/ 295421 w 2138290"/>
              <a:gd name="connsiteY1" fmla="*/ 3890203 h 4959349"/>
              <a:gd name="connsiteX2" fmla="*/ 1069144 w 2138290"/>
              <a:gd name="connsiteY2" fmla="*/ 4663926 h 4959349"/>
              <a:gd name="connsiteX3" fmla="*/ 1842867 w 2138290"/>
              <a:gd name="connsiteY3" fmla="*/ 3890203 h 4959349"/>
              <a:gd name="connsiteX4" fmla="*/ 1069144 w 2138290"/>
              <a:gd name="connsiteY4" fmla="*/ 3116480 h 4959349"/>
              <a:gd name="connsiteX5" fmla="*/ 921434 w 2138290"/>
              <a:gd name="connsiteY5" fmla="*/ 0 h 4959349"/>
              <a:gd name="connsiteX6" fmla="*/ 1216856 w 2138290"/>
              <a:gd name="connsiteY6" fmla="*/ 0 h 4959349"/>
              <a:gd name="connsiteX7" fmla="*/ 1216856 w 2138290"/>
              <a:gd name="connsiteY7" fmla="*/ 2835950 h 4959349"/>
              <a:gd name="connsiteX8" fmla="*/ 1284615 w 2138290"/>
              <a:gd name="connsiteY8" fmla="*/ 2842780 h 4959349"/>
              <a:gd name="connsiteX9" fmla="*/ 2138290 w 2138290"/>
              <a:gd name="connsiteY9" fmla="*/ 3890204 h 4959349"/>
              <a:gd name="connsiteX10" fmla="*/ 1069145 w 2138290"/>
              <a:gd name="connsiteY10" fmla="*/ 4959349 h 4959349"/>
              <a:gd name="connsiteX11" fmla="*/ 0 w 2138290"/>
              <a:gd name="connsiteY11" fmla="*/ 3890204 h 4959349"/>
              <a:gd name="connsiteX12" fmla="*/ 853675 w 2138290"/>
              <a:gd name="connsiteY12" fmla="*/ 2842780 h 4959349"/>
              <a:gd name="connsiteX13" fmla="*/ 921434 w 2138290"/>
              <a:gd name="connsiteY13" fmla="*/ 2835950 h 495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8290" h="4959349">
                <a:moveTo>
                  <a:pt x="1069144" y="3116480"/>
                </a:moveTo>
                <a:cubicBezTo>
                  <a:pt x="641829" y="3116480"/>
                  <a:pt x="295421" y="3462888"/>
                  <a:pt x="295421" y="3890203"/>
                </a:cubicBezTo>
                <a:cubicBezTo>
                  <a:pt x="295421" y="4317518"/>
                  <a:pt x="641829" y="4663926"/>
                  <a:pt x="1069144" y="4663926"/>
                </a:cubicBezTo>
                <a:cubicBezTo>
                  <a:pt x="1496459" y="4663926"/>
                  <a:pt x="1842867" y="4317518"/>
                  <a:pt x="1842867" y="3890203"/>
                </a:cubicBezTo>
                <a:cubicBezTo>
                  <a:pt x="1842867" y="3462888"/>
                  <a:pt x="1496459" y="3116480"/>
                  <a:pt x="1069144" y="3116480"/>
                </a:cubicBezTo>
                <a:close/>
                <a:moveTo>
                  <a:pt x="921434" y="0"/>
                </a:moveTo>
                <a:lnTo>
                  <a:pt x="1216856" y="0"/>
                </a:lnTo>
                <a:lnTo>
                  <a:pt x="1216856" y="2835950"/>
                </a:lnTo>
                <a:lnTo>
                  <a:pt x="1284615" y="2842780"/>
                </a:lnTo>
                <a:cubicBezTo>
                  <a:pt x="1771806" y="2942474"/>
                  <a:pt x="2138290" y="3373541"/>
                  <a:pt x="2138290" y="3890204"/>
                </a:cubicBezTo>
                <a:cubicBezTo>
                  <a:pt x="2138290" y="4480676"/>
                  <a:pt x="1659617" y="4959349"/>
                  <a:pt x="1069145" y="4959349"/>
                </a:cubicBezTo>
                <a:cubicBezTo>
                  <a:pt x="478673" y="4959349"/>
                  <a:pt x="0" y="4480676"/>
                  <a:pt x="0" y="3890204"/>
                </a:cubicBezTo>
                <a:cubicBezTo>
                  <a:pt x="0" y="3373541"/>
                  <a:pt x="366484" y="2942474"/>
                  <a:pt x="853675" y="2842780"/>
                </a:cubicBezTo>
                <a:lnTo>
                  <a:pt x="921434" y="28359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5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2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Diamond 4"/>
          <p:cNvSpPr/>
          <p:nvPr userDrawn="1"/>
        </p:nvSpPr>
        <p:spPr>
          <a:xfrm>
            <a:off x="2132542" y="2392958"/>
            <a:ext cx="691848" cy="851637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2514771" y="1771059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7465743" y="1771060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161559" y="3342006"/>
            <a:ext cx="1252175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3646969" y="3450675"/>
            <a:ext cx="1252175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5322967" y="3342006"/>
            <a:ext cx="1252175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006637" y="1877901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5769736" y="1877902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4667938"/>
            <a:ext cx="3100784" cy="1365547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05275" y="4792874"/>
            <a:ext cx="4163483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3188003" y="2605867"/>
            <a:ext cx="345924" cy="425818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3897540" y="2605867"/>
            <a:ext cx="345924" cy="42581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4607076" y="2392958"/>
            <a:ext cx="691848" cy="8516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5662537" y="2605867"/>
            <a:ext cx="345924" cy="425818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6372074" y="2605867"/>
            <a:ext cx="345924" cy="42581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7081611" y="2392958"/>
            <a:ext cx="691848" cy="8516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1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10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6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Diamond 5"/>
          <p:cNvSpPr/>
          <p:nvPr userDrawn="1"/>
        </p:nvSpPr>
        <p:spPr>
          <a:xfrm>
            <a:off x="1140251" y="2881326"/>
            <a:ext cx="1273629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Diamond 4"/>
          <p:cNvSpPr/>
          <p:nvPr userDrawn="1"/>
        </p:nvSpPr>
        <p:spPr>
          <a:xfrm>
            <a:off x="1140251" y="3045846"/>
            <a:ext cx="1273629" cy="156778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36573" y="3625864"/>
            <a:ext cx="1080982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Diamond 9"/>
          <p:cNvSpPr/>
          <p:nvPr userDrawn="1"/>
        </p:nvSpPr>
        <p:spPr>
          <a:xfrm rot="10800000">
            <a:off x="2733155" y="3210366"/>
            <a:ext cx="1273629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 rot="10800000">
            <a:off x="2733155" y="3045846"/>
            <a:ext cx="1273629" cy="156778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829477" y="3625864"/>
            <a:ext cx="1080982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0149" y="1734011"/>
            <a:ext cx="2014087" cy="1016624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72796" y="4908840"/>
            <a:ext cx="2014087" cy="101662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Diamond 14"/>
          <p:cNvSpPr/>
          <p:nvPr userDrawn="1"/>
        </p:nvSpPr>
        <p:spPr>
          <a:xfrm>
            <a:off x="4326059" y="2881326"/>
            <a:ext cx="1273629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Diamond 15"/>
          <p:cNvSpPr/>
          <p:nvPr userDrawn="1"/>
        </p:nvSpPr>
        <p:spPr>
          <a:xfrm>
            <a:off x="4326059" y="3045846"/>
            <a:ext cx="1273629" cy="156778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422381" y="3625864"/>
            <a:ext cx="1080982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936086" y="1734011"/>
            <a:ext cx="2014087" cy="1016624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 userDrawn="1"/>
        </p:nvSpPr>
        <p:spPr>
          <a:xfrm rot="10800000">
            <a:off x="5918963" y="3210366"/>
            <a:ext cx="1273629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Diamond 19"/>
          <p:cNvSpPr/>
          <p:nvPr userDrawn="1"/>
        </p:nvSpPr>
        <p:spPr>
          <a:xfrm rot="10800000">
            <a:off x="5918963" y="3045846"/>
            <a:ext cx="1273629" cy="156778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015286" y="3625864"/>
            <a:ext cx="1080982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548802" y="4908840"/>
            <a:ext cx="2014087" cy="101662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Diamond 22"/>
          <p:cNvSpPr/>
          <p:nvPr userDrawn="1"/>
        </p:nvSpPr>
        <p:spPr>
          <a:xfrm>
            <a:off x="7511867" y="2881326"/>
            <a:ext cx="1273629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Diamond 23"/>
          <p:cNvSpPr/>
          <p:nvPr userDrawn="1"/>
        </p:nvSpPr>
        <p:spPr>
          <a:xfrm>
            <a:off x="7511867" y="3045846"/>
            <a:ext cx="1273629" cy="156778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608189" y="3625864"/>
            <a:ext cx="1080982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141637" y="1734011"/>
            <a:ext cx="2014087" cy="1016624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4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3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0" grpId="1" animBg="1"/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5" grpId="1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0" y="2818776"/>
            <a:ext cx="9906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mond 4"/>
          <p:cNvSpPr/>
          <p:nvPr userDrawn="1"/>
        </p:nvSpPr>
        <p:spPr>
          <a:xfrm>
            <a:off x="2132542" y="2392958"/>
            <a:ext cx="691848" cy="8516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2514771" y="1771059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7465743" y="1771060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161559" y="3342006"/>
            <a:ext cx="1252175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3646969" y="3450675"/>
            <a:ext cx="1252175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5322967" y="3342006"/>
            <a:ext cx="1252175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006637" y="1877901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5769736" y="1877902"/>
            <a:ext cx="1335236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4667938"/>
            <a:ext cx="3100784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05275" y="4792874"/>
            <a:ext cx="4163483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3188003" y="2605867"/>
            <a:ext cx="345924" cy="425818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3897540" y="2605867"/>
            <a:ext cx="345924" cy="425818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4607076" y="2392958"/>
            <a:ext cx="691848" cy="8516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5662537" y="2605867"/>
            <a:ext cx="345924" cy="425818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6372074" y="2605867"/>
            <a:ext cx="345924" cy="425818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7081611" y="2392958"/>
            <a:ext cx="691848" cy="8516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50228" y="6411941"/>
            <a:ext cx="3673475" cy="365125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77060" y="5919158"/>
            <a:ext cx="6604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41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 rot="10800000">
            <a:off x="6045068" y="2504520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0149" y="932536"/>
            <a:ext cx="2768865" cy="49929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800897" y="3355098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 userDrawn="1"/>
        </p:nvCxnSpPr>
        <p:spPr>
          <a:xfrm>
            <a:off x="3920969" y="3429000"/>
            <a:ext cx="307110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6992076" y="3355098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19892" y="2589461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45068" y="3575039"/>
            <a:ext cx="2014088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6" name="Straight Connector 15"/>
          <p:cNvCxnSpPr>
            <a:stCxn id="8" idx="6"/>
          </p:cNvCxnSpPr>
          <p:nvPr userDrawn="1"/>
        </p:nvCxnSpPr>
        <p:spPr>
          <a:xfrm>
            <a:off x="7112148" y="3429000"/>
            <a:ext cx="279385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860932" y="932535"/>
            <a:ext cx="4192852" cy="1386583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4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6" grpId="0" animBg="1"/>
      <p:bldP spid="8" grpId="0" animBg="1"/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3439" y="3428471"/>
            <a:ext cx="170457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01137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760148" y="2504520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34972" y="2589461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0149" y="3575039"/>
            <a:ext cx="201408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1821209" y="3428471"/>
            <a:ext cx="307175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4892965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3945956" y="3621587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020781" y="3856605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43378" y="944536"/>
            <a:ext cx="2014087" cy="235042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  <a:endCxn id="38" idx="2"/>
          </p:cNvCxnSpPr>
          <p:nvPr userDrawn="1"/>
        </p:nvCxnSpPr>
        <p:spPr>
          <a:xfrm>
            <a:off x="5013036" y="3428471"/>
            <a:ext cx="306831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8081352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7126604" y="2504520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1428" y="2589461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119540" y="3575039"/>
            <a:ext cx="201408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8201424" y="3428471"/>
            <a:ext cx="170780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0" grpId="0" animBg="1"/>
      <p:bldP spid="40" grpId="1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3439" y="3428471"/>
            <a:ext cx="170457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01137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49829" y="3621587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24654" y="3856605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57568" y="944536"/>
            <a:ext cx="2014087" cy="235042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8" idx="6"/>
            <a:endCxn id="38" idx="2"/>
          </p:cNvCxnSpPr>
          <p:nvPr userDrawn="1"/>
        </p:nvCxnSpPr>
        <p:spPr>
          <a:xfrm>
            <a:off x="1821209" y="3428471"/>
            <a:ext cx="307433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4895544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3940796" y="2504520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15620" y="2589461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33733" y="3575039"/>
            <a:ext cx="201408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5015616" y="3428471"/>
            <a:ext cx="489038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34748" y="932536"/>
            <a:ext cx="3111105" cy="217626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4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0" grpId="0" animBg="1"/>
      <p:bldP spid="40" grpId="1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7"/>
            <a:ext cx="9906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49237" y="4446997"/>
            <a:ext cx="5207529" cy="1288087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3589058"/>
            <a:ext cx="6631517" cy="76116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9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3439" y="3428471"/>
            <a:ext cx="170457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01137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760148" y="2504520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34972" y="2589461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0149" y="3575039"/>
            <a:ext cx="201408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1821210" y="3428471"/>
            <a:ext cx="4088257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5909468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4955580" y="3621587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30404" y="3856605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944536"/>
            <a:ext cx="2014087" cy="235042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6029539" y="3428471"/>
            <a:ext cx="3883340" cy="105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0148" y="932537"/>
            <a:ext cx="3100784" cy="15103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953000" y="4416731"/>
            <a:ext cx="3100784" cy="15103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9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8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23" idx="2"/>
          </p:cNvCxnSpPr>
          <p:nvPr userDrawn="1"/>
        </p:nvCxnSpPr>
        <p:spPr>
          <a:xfrm>
            <a:off x="1" y="3428471"/>
            <a:ext cx="489554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4895544" y="3354569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3941031" y="3621587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015856" y="3856605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5015616" y="3428471"/>
            <a:ext cx="4890384" cy="132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60148" y="932537"/>
            <a:ext cx="8385704" cy="232572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4672" y="3621587"/>
            <a:ext cx="2891181" cy="230387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7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" y="3428471"/>
            <a:ext cx="489554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 userDrawn="1"/>
        </p:nvSpPr>
        <p:spPr>
          <a:xfrm>
            <a:off x="4895544" y="3354569"/>
            <a:ext cx="120073" cy="147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3943377" y="3621587"/>
            <a:ext cx="2014088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018201" y="3856605"/>
            <a:ext cx="1859280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5015616" y="3428471"/>
            <a:ext cx="4890384" cy="132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43379" y="4471090"/>
            <a:ext cx="2014087" cy="1454375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>
            <a:stCxn id="23" idx="0"/>
          </p:cNvCxnSpPr>
          <p:nvPr userDrawn="1"/>
        </p:nvCxnSpPr>
        <p:spPr>
          <a:xfrm flipH="1" flipV="1">
            <a:off x="4953000" y="0"/>
            <a:ext cx="2580" cy="3354568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557728" y="932537"/>
            <a:ext cx="1335236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013037" y="950098"/>
            <a:ext cx="3255722" cy="36211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810616" y="2974898"/>
            <a:ext cx="1335236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9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953000" y="932536"/>
            <a:ext cx="4192852" cy="49929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cxnSp>
        <p:nvCxnSpPr>
          <p:cNvPr id="13" name="Straight Connector 12"/>
          <p:cNvCxnSpPr>
            <a:endCxn id="14" idx="2"/>
          </p:cNvCxnSpPr>
          <p:nvPr userDrawn="1"/>
        </p:nvCxnSpPr>
        <p:spPr>
          <a:xfrm>
            <a:off x="1" y="3428472"/>
            <a:ext cx="4578487" cy="52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4578489" y="3355098"/>
            <a:ext cx="120073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8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3" grpId="0"/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72" name="Freeform: Shape 71"/>
          <p:cNvSpPr/>
          <p:nvPr userDrawn="1"/>
        </p:nvSpPr>
        <p:spPr>
          <a:xfrm rot="2700000">
            <a:off x="2858424" y="2291309"/>
            <a:ext cx="2464342" cy="3204392"/>
          </a:xfrm>
          <a:custGeom>
            <a:avLst/>
            <a:gdLst>
              <a:gd name="connsiteX0" fmla="*/ 797273 w 3695942"/>
              <a:gd name="connsiteY0" fmla="*/ 797271 h 5915801"/>
              <a:gd name="connsiteX1" fmla="*/ 362059 w 3695942"/>
              <a:gd name="connsiteY1" fmla="*/ 1847971 h 5915801"/>
              <a:gd name="connsiteX2" fmla="*/ 1847972 w 3695942"/>
              <a:gd name="connsiteY2" fmla="*/ 3333884 h 5915801"/>
              <a:gd name="connsiteX3" fmla="*/ 3333885 w 3695942"/>
              <a:gd name="connsiteY3" fmla="*/ 1847971 h 5915801"/>
              <a:gd name="connsiteX4" fmla="*/ 1847972 w 3695942"/>
              <a:gd name="connsiteY4" fmla="*/ 362057 h 5915801"/>
              <a:gd name="connsiteX5" fmla="*/ 797273 w 3695942"/>
              <a:gd name="connsiteY5" fmla="*/ 797271 h 5915801"/>
              <a:gd name="connsiteX6" fmla="*/ 541259 w 3695942"/>
              <a:gd name="connsiteY6" fmla="*/ 541258 h 5915801"/>
              <a:gd name="connsiteX7" fmla="*/ 1847971 w 3695942"/>
              <a:gd name="connsiteY7" fmla="*/ 0 h 5915801"/>
              <a:gd name="connsiteX8" fmla="*/ 3695942 w 3695942"/>
              <a:gd name="connsiteY8" fmla="*/ 1847971 h 5915801"/>
              <a:gd name="connsiteX9" fmla="*/ 2220402 w 3695942"/>
              <a:gd name="connsiteY9" fmla="*/ 3658398 h 5915801"/>
              <a:gd name="connsiteX10" fmla="*/ 2044562 w 3695942"/>
              <a:gd name="connsiteY10" fmla="*/ 3685234 h 5915801"/>
              <a:gd name="connsiteX11" fmla="*/ 2044562 w 3695942"/>
              <a:gd name="connsiteY11" fmla="*/ 5719208 h 5915801"/>
              <a:gd name="connsiteX12" fmla="*/ 1847969 w 3695942"/>
              <a:gd name="connsiteY12" fmla="*/ 5915801 h 5915801"/>
              <a:gd name="connsiteX13" fmla="*/ 1847969 w 3695942"/>
              <a:gd name="connsiteY13" fmla="*/ 5915800 h 5915801"/>
              <a:gd name="connsiteX14" fmla="*/ 1651376 w 3695942"/>
              <a:gd name="connsiteY14" fmla="*/ 5719207 h 5915801"/>
              <a:gd name="connsiteX15" fmla="*/ 1651377 w 3695942"/>
              <a:gd name="connsiteY15" fmla="*/ 3685234 h 5915801"/>
              <a:gd name="connsiteX16" fmla="*/ 1475541 w 3695942"/>
              <a:gd name="connsiteY16" fmla="*/ 3658398 h 5915801"/>
              <a:gd name="connsiteX17" fmla="*/ 0 w 3695942"/>
              <a:gd name="connsiteY17" fmla="*/ 1847971 h 5915801"/>
              <a:gd name="connsiteX18" fmla="*/ 541259 w 3695942"/>
              <a:gd name="connsiteY18" fmla="*/ 541258 h 591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5942" h="5915801">
                <a:moveTo>
                  <a:pt x="797273" y="797271"/>
                </a:moveTo>
                <a:cubicBezTo>
                  <a:pt x="528375" y="1066169"/>
                  <a:pt x="362059" y="1437647"/>
                  <a:pt x="362059" y="1847971"/>
                </a:cubicBezTo>
                <a:cubicBezTo>
                  <a:pt x="362059" y="2668617"/>
                  <a:pt x="1027325" y="3333884"/>
                  <a:pt x="1847972" y="3333884"/>
                </a:cubicBezTo>
                <a:cubicBezTo>
                  <a:pt x="2668619" y="3333884"/>
                  <a:pt x="3333885" y="2668617"/>
                  <a:pt x="3333885" y="1847971"/>
                </a:cubicBezTo>
                <a:cubicBezTo>
                  <a:pt x="3333885" y="1027324"/>
                  <a:pt x="2668619" y="362057"/>
                  <a:pt x="1847972" y="362057"/>
                </a:cubicBezTo>
                <a:cubicBezTo>
                  <a:pt x="1437648" y="362058"/>
                  <a:pt x="1066170" y="528374"/>
                  <a:pt x="797273" y="797271"/>
                </a:cubicBezTo>
                <a:close/>
                <a:moveTo>
                  <a:pt x="541259" y="541258"/>
                </a:moveTo>
                <a:cubicBezTo>
                  <a:pt x="875676" y="206841"/>
                  <a:pt x="1337668" y="0"/>
                  <a:pt x="1847971" y="0"/>
                </a:cubicBezTo>
                <a:cubicBezTo>
                  <a:pt x="2868577" y="0"/>
                  <a:pt x="3695942" y="827365"/>
                  <a:pt x="3695942" y="1847971"/>
                </a:cubicBezTo>
                <a:cubicBezTo>
                  <a:pt x="3695942" y="2741001"/>
                  <a:pt x="3062491" y="3486081"/>
                  <a:pt x="2220402" y="3658398"/>
                </a:cubicBezTo>
                <a:lnTo>
                  <a:pt x="2044562" y="3685234"/>
                </a:lnTo>
                <a:lnTo>
                  <a:pt x="2044562" y="5719208"/>
                </a:lnTo>
                <a:cubicBezTo>
                  <a:pt x="2044562" y="5827783"/>
                  <a:pt x="1956544" y="5915801"/>
                  <a:pt x="1847969" y="5915801"/>
                </a:cubicBezTo>
                <a:lnTo>
                  <a:pt x="1847969" y="5915800"/>
                </a:lnTo>
                <a:cubicBezTo>
                  <a:pt x="1739394" y="5915800"/>
                  <a:pt x="1651376" y="5827782"/>
                  <a:pt x="1651376" y="5719207"/>
                </a:cubicBezTo>
                <a:lnTo>
                  <a:pt x="1651377" y="3685234"/>
                </a:lnTo>
                <a:lnTo>
                  <a:pt x="1475541" y="3658398"/>
                </a:lnTo>
                <a:cubicBezTo>
                  <a:pt x="633452" y="3486081"/>
                  <a:pt x="0" y="2741001"/>
                  <a:pt x="0" y="1847971"/>
                </a:cubicBezTo>
                <a:cubicBezTo>
                  <a:pt x="0" y="1337668"/>
                  <a:pt x="206841" y="875676"/>
                  <a:pt x="541259" y="54125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Freeform: Shape 50"/>
          <p:cNvSpPr/>
          <p:nvPr userDrawn="1"/>
        </p:nvSpPr>
        <p:spPr>
          <a:xfrm rot="19800000">
            <a:off x="4625309" y="1382710"/>
            <a:ext cx="860196" cy="1456073"/>
          </a:xfrm>
          <a:custGeom>
            <a:avLst/>
            <a:gdLst>
              <a:gd name="connsiteX0" fmla="*/ 327872 w 1588054"/>
              <a:gd name="connsiteY0" fmla="*/ 0 h 2183773"/>
              <a:gd name="connsiteX1" fmla="*/ 510788 w 1588054"/>
              <a:gd name="connsiteY1" fmla="*/ 118292 h 2183773"/>
              <a:gd name="connsiteX2" fmla="*/ 1585097 w 1588054"/>
              <a:gd name="connsiteY2" fmla="*/ 2051410 h 2183773"/>
              <a:gd name="connsiteX3" fmla="*/ 1588054 w 1588054"/>
              <a:gd name="connsiteY3" fmla="*/ 2183773 h 2183773"/>
              <a:gd name="connsiteX4" fmla="*/ 932943 w 1588054"/>
              <a:gd name="connsiteY4" fmla="*/ 2183773 h 2183773"/>
              <a:gd name="connsiteX5" fmla="*/ 932277 w 1588054"/>
              <a:gd name="connsiteY5" fmla="*/ 2117963 h 2183773"/>
              <a:gd name="connsiteX6" fmla="*/ 868717 w 1588054"/>
              <a:gd name="connsiteY6" fmla="*/ 1727409 h 2183773"/>
              <a:gd name="connsiteX7" fmla="*/ 116225 w 1588054"/>
              <a:gd name="connsiteY7" fmla="*/ 642603 h 2183773"/>
              <a:gd name="connsiteX8" fmla="*/ 0 w 1588054"/>
              <a:gd name="connsiteY8" fmla="*/ 567891 h 2183773"/>
              <a:gd name="connsiteX9" fmla="*/ 327872 w 1588054"/>
              <a:gd name="connsiteY9" fmla="*/ 0 h 218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8054" h="2183773">
                <a:moveTo>
                  <a:pt x="327872" y="0"/>
                </a:moveTo>
                <a:lnTo>
                  <a:pt x="510788" y="118292"/>
                </a:lnTo>
                <a:cubicBezTo>
                  <a:pt x="1154406" y="582464"/>
                  <a:pt x="1531952" y="1299400"/>
                  <a:pt x="1585097" y="2051410"/>
                </a:cubicBezTo>
                <a:lnTo>
                  <a:pt x="1588054" y="2183773"/>
                </a:lnTo>
                <a:lnTo>
                  <a:pt x="932943" y="2183773"/>
                </a:lnTo>
                <a:lnTo>
                  <a:pt x="932277" y="2117963"/>
                </a:lnTo>
                <a:cubicBezTo>
                  <a:pt x="924499" y="1988393"/>
                  <a:pt x="903621" y="1857675"/>
                  <a:pt x="868717" y="1727409"/>
                </a:cubicBezTo>
                <a:cubicBezTo>
                  <a:pt x="746551" y="1271481"/>
                  <a:pt x="472804" y="896648"/>
                  <a:pt x="116225" y="642603"/>
                </a:cubicBezTo>
                <a:lnTo>
                  <a:pt x="0" y="567891"/>
                </a:lnTo>
                <a:lnTo>
                  <a:pt x="3278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Freeform: Shape 51"/>
          <p:cNvSpPr/>
          <p:nvPr userDrawn="1"/>
        </p:nvSpPr>
        <p:spPr>
          <a:xfrm rot="19800000">
            <a:off x="5243763" y="2699978"/>
            <a:ext cx="861365" cy="1456985"/>
          </a:xfrm>
          <a:custGeom>
            <a:avLst/>
            <a:gdLst>
              <a:gd name="connsiteX0" fmla="*/ 1589747 w 1590213"/>
              <a:gd name="connsiteY0" fmla="*/ 0 h 2185140"/>
              <a:gd name="connsiteX1" fmla="*/ 1590213 w 1590213"/>
              <a:gd name="connsiteY1" fmla="*/ 20834 h 2185140"/>
              <a:gd name="connsiteX2" fmla="*/ 1241066 w 1590213"/>
              <a:gd name="connsiteY2" fmla="*/ 1255449 h 2185140"/>
              <a:gd name="connsiteX3" fmla="*/ 346432 w 1590213"/>
              <a:gd name="connsiteY3" fmla="*/ 2175126 h 2185140"/>
              <a:gd name="connsiteX4" fmla="*/ 328156 w 1590213"/>
              <a:gd name="connsiteY4" fmla="*/ 2185140 h 2185140"/>
              <a:gd name="connsiteX5" fmla="*/ 0 w 1590213"/>
              <a:gd name="connsiteY5" fmla="*/ 1616757 h 2185140"/>
              <a:gd name="connsiteX6" fmla="*/ 25268 w 1590213"/>
              <a:gd name="connsiteY6" fmla="*/ 1602508 h 2185140"/>
              <a:gd name="connsiteX7" fmla="*/ 933729 w 1590213"/>
              <a:gd name="connsiteY7" fmla="*/ 29007 h 2185140"/>
              <a:gd name="connsiteX8" fmla="*/ 933435 w 1590213"/>
              <a:gd name="connsiteY8" fmla="*/ 0 h 2185140"/>
              <a:gd name="connsiteX9" fmla="*/ 1589747 w 1590213"/>
              <a:gd name="connsiteY9" fmla="*/ 0 h 21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213" h="2185140">
                <a:moveTo>
                  <a:pt x="1589747" y="0"/>
                </a:moveTo>
                <a:lnTo>
                  <a:pt x="1590213" y="20834"/>
                </a:lnTo>
                <a:cubicBezTo>
                  <a:pt x="1579289" y="441455"/>
                  <a:pt x="1466240" y="865435"/>
                  <a:pt x="1241066" y="1255449"/>
                </a:cubicBezTo>
                <a:cubicBezTo>
                  <a:pt x="1015891" y="1645462"/>
                  <a:pt x="705238" y="1955355"/>
                  <a:pt x="346432" y="2175126"/>
                </a:cubicBezTo>
                <a:lnTo>
                  <a:pt x="328156" y="2185140"/>
                </a:lnTo>
                <a:lnTo>
                  <a:pt x="0" y="1616757"/>
                </a:lnTo>
                <a:lnTo>
                  <a:pt x="25268" y="1602508"/>
                </a:lnTo>
                <a:cubicBezTo>
                  <a:pt x="566879" y="1260414"/>
                  <a:pt x="908273" y="669103"/>
                  <a:pt x="933729" y="29007"/>
                </a:cubicBezTo>
                <a:lnTo>
                  <a:pt x="933435" y="0"/>
                </a:lnTo>
                <a:lnTo>
                  <a:pt x="158974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Freeform: Shape 52"/>
          <p:cNvSpPr/>
          <p:nvPr userDrawn="1"/>
        </p:nvSpPr>
        <p:spPr>
          <a:xfrm rot="19800000">
            <a:off x="4416988" y="4323840"/>
            <a:ext cx="1365701" cy="597059"/>
          </a:xfrm>
          <a:custGeom>
            <a:avLst/>
            <a:gdLst>
              <a:gd name="connsiteX0" fmla="*/ 2193739 w 2521294"/>
              <a:gd name="connsiteY0" fmla="*/ 13 h 895451"/>
              <a:gd name="connsiteX1" fmla="*/ 2521294 w 2521294"/>
              <a:gd name="connsiteY1" fmla="*/ 567355 h 895451"/>
              <a:gd name="connsiteX2" fmla="*/ 2405186 w 2521294"/>
              <a:gd name="connsiteY2" fmla="*/ 630976 h 895451"/>
              <a:gd name="connsiteX3" fmla="*/ 193902 w 2521294"/>
              <a:gd name="connsiteY3" fmla="*/ 667156 h 895451"/>
              <a:gd name="connsiteX4" fmla="*/ 0 w 2521294"/>
              <a:gd name="connsiteY4" fmla="*/ 567892 h 895451"/>
              <a:gd name="connsiteX5" fmla="*/ 327872 w 2521294"/>
              <a:gd name="connsiteY5" fmla="*/ 0 h 895451"/>
              <a:gd name="connsiteX6" fmla="*/ 450687 w 2521294"/>
              <a:gd name="connsiteY6" fmla="*/ 63299 h 895451"/>
              <a:gd name="connsiteX7" fmla="*/ 1766403 w 2521294"/>
              <a:gd name="connsiteY7" fmla="*/ 172573 h 895451"/>
              <a:gd name="connsiteX8" fmla="*/ 2136412 w 2521294"/>
              <a:gd name="connsiteY8" fmla="*/ 32341 h 895451"/>
              <a:gd name="connsiteX9" fmla="*/ 2193739 w 2521294"/>
              <a:gd name="connsiteY9" fmla="*/ 13 h 8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294" h="895451">
                <a:moveTo>
                  <a:pt x="2193739" y="13"/>
                </a:moveTo>
                <a:lnTo>
                  <a:pt x="2521294" y="567355"/>
                </a:lnTo>
                <a:lnTo>
                  <a:pt x="2405186" y="630976"/>
                </a:lnTo>
                <a:cubicBezTo>
                  <a:pt x="1727354" y="960956"/>
                  <a:pt x="917695" y="992459"/>
                  <a:pt x="193902" y="667156"/>
                </a:cubicBezTo>
                <a:lnTo>
                  <a:pt x="0" y="567892"/>
                </a:lnTo>
                <a:lnTo>
                  <a:pt x="327872" y="0"/>
                </a:lnTo>
                <a:lnTo>
                  <a:pt x="450687" y="63299"/>
                </a:lnTo>
                <a:cubicBezTo>
                  <a:pt x="848986" y="245083"/>
                  <a:pt x="1310475" y="294738"/>
                  <a:pt x="1766403" y="172573"/>
                </a:cubicBezTo>
                <a:cubicBezTo>
                  <a:pt x="1896668" y="137668"/>
                  <a:pt x="2020313" y="90390"/>
                  <a:pt x="2136412" y="32341"/>
                </a:cubicBezTo>
                <a:lnTo>
                  <a:pt x="2193739" y="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Text Placeholder 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975712" y="1871105"/>
            <a:ext cx="310731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975712" y="4485894"/>
            <a:ext cx="310731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589902" y="3116535"/>
            <a:ext cx="310731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857125" y="3129282"/>
            <a:ext cx="133523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500814" y="1331705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500814" y="892146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00814" y="3154779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500814" y="2715219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500814" y="4977851"/>
            <a:ext cx="2636467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500814" y="4538292"/>
            <a:ext cx="263646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0149" y="2422732"/>
            <a:ext cx="245119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0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  <p:bldP spid="72" grpId="2" animBg="1"/>
      <p:bldP spid="51" grpId="0" animBg="1"/>
      <p:bldP spid="52" grpId="0" animBg="1"/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52513" y="2180504"/>
            <a:ext cx="2190564" cy="21218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153347" y="3048801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3857718" y="2180504"/>
            <a:ext cx="2190564" cy="21218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58552" y="3048801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6662924" y="2180504"/>
            <a:ext cx="2190564" cy="21218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763758" y="3048801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1260" y="4792874"/>
            <a:ext cx="4163483" cy="110930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5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6" grpId="1" animBg="1"/>
      <p:bldP spid="2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8" grpId="1" animBg="1"/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/>
          <p:nvPr userDrawn="1"/>
        </p:nvSpPr>
        <p:spPr>
          <a:xfrm>
            <a:off x="2864308" y="2300390"/>
            <a:ext cx="2066793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01715" y="3095372"/>
            <a:ext cx="1759686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760149" y="2300390"/>
            <a:ext cx="2066793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60983" y="3095372"/>
            <a:ext cx="1759686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4968470" y="2281194"/>
            <a:ext cx="2066793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050621" y="3076175"/>
            <a:ext cx="1759686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1260" y="4792874"/>
            <a:ext cx="4163483" cy="110930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Freeform: Shape 11"/>
          <p:cNvSpPr/>
          <p:nvPr userDrawn="1"/>
        </p:nvSpPr>
        <p:spPr>
          <a:xfrm>
            <a:off x="7072631" y="2300390"/>
            <a:ext cx="2066793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056122" y="3095372"/>
            <a:ext cx="1759686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4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8" grpId="1" animBg="1"/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558432" y="1916181"/>
            <a:ext cx="1958597" cy="390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4558432" y="2306313"/>
            <a:ext cx="1958597" cy="7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4558432" y="3087180"/>
            <a:ext cx="1958597" cy="1716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4558432" y="4803308"/>
            <a:ext cx="1958597" cy="2097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57886" y="1907453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57886" y="2400066"/>
            <a:ext cx="1759686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657886" y="3212991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657886" y="3587094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657886" y="3961197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4657886" y="4335298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6894892" y="1916181"/>
            <a:ext cx="1958597" cy="390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894892" y="2306313"/>
            <a:ext cx="1958597" cy="780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6894892" y="3087180"/>
            <a:ext cx="1958597" cy="1716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6894892" y="4803308"/>
            <a:ext cx="1958597" cy="20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994346" y="1907453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994346" y="2400066"/>
            <a:ext cx="1759686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6994346" y="3212991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994346" y="3587094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994346" y="3961197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6994346" y="4335298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33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637243" y="1347727"/>
            <a:ext cx="1958597" cy="390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37243" y="1737859"/>
            <a:ext cx="1958597" cy="780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37243" y="2518727"/>
            <a:ext cx="1958597" cy="1716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37243" y="4234854"/>
            <a:ext cx="1958597" cy="20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736697" y="1338999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736697" y="1831613"/>
            <a:ext cx="1759686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736697" y="2644536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736697" y="3018639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736697" y="3392742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736697" y="3766845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3973703" y="1347727"/>
            <a:ext cx="1958597" cy="390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3973703" y="1737859"/>
            <a:ext cx="1958597" cy="7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973703" y="2518727"/>
            <a:ext cx="1958597" cy="1716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973703" y="4234854"/>
            <a:ext cx="1958597" cy="2097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073158" y="1338999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073158" y="1831613"/>
            <a:ext cx="1759686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073157" y="2644536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073157" y="3018639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073157" y="3392742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4073157" y="3766845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6310163" y="1347727"/>
            <a:ext cx="1958597" cy="390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310163" y="1737859"/>
            <a:ext cx="1958597" cy="780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6310163" y="2518727"/>
            <a:ext cx="1958597" cy="1716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6310163" y="4234854"/>
            <a:ext cx="1958597" cy="20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409617" y="1338999"/>
            <a:ext cx="175968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409617" y="1831613"/>
            <a:ext cx="1759686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6409617" y="2644536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409617" y="3018639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09617" y="3392742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6409617" y="3766845"/>
            <a:ext cx="1756200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052513" y="4667938"/>
            <a:ext cx="2808420" cy="1365547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05275" y="4792874"/>
            <a:ext cx="4163483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0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80240" y="2810522"/>
            <a:ext cx="6573249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280240" y="3431657"/>
            <a:ext cx="6573249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0240" y="4052792"/>
            <a:ext cx="6573249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0240" y="4673927"/>
            <a:ext cx="6573249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0240" y="5295062"/>
            <a:ext cx="6573249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280239" y="2325452"/>
            <a:ext cx="906510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23716" y="2325452"/>
            <a:ext cx="906510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167194" y="2325452"/>
            <a:ext cx="906510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110671" y="2325452"/>
            <a:ext cx="906510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054149" y="2325452"/>
            <a:ext cx="906510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997625" y="2325452"/>
            <a:ext cx="906510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941101" y="2325452"/>
            <a:ext cx="906510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60149" y="2932735"/>
            <a:ext cx="14092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60149" y="3553870"/>
            <a:ext cx="14092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60149" y="4175006"/>
            <a:ext cx="14092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60149" y="4787997"/>
            <a:ext cx="14092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60149" y="5417276"/>
            <a:ext cx="14092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637243" y="1528923"/>
            <a:ext cx="663151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906000" cy="467749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4995977"/>
            <a:ext cx="3100784" cy="703098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05275" y="4792874"/>
            <a:ext cx="4163483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0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80240" y="2909289"/>
            <a:ext cx="6573249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280239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372486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464733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556980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49227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741474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60149" y="2909289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2826362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3918609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5010856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103103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7195350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8287599" y="2407625"/>
            <a:ext cx="54704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0240" y="3288960"/>
            <a:ext cx="6573249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760149" y="3288960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2280240" y="3668630"/>
            <a:ext cx="6573249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760149" y="3668630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2280240" y="4048301"/>
            <a:ext cx="6573249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60149" y="4048301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280240" y="4427971"/>
            <a:ext cx="6573249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760149" y="4427971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280240" y="4807642"/>
            <a:ext cx="6573249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760149" y="4807642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280240" y="5166124"/>
            <a:ext cx="6573249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760149" y="5166124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2280240" y="5545794"/>
            <a:ext cx="6573249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760149" y="5545794"/>
            <a:ext cx="1409202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833543"/>
            <a:ext cx="6631517" cy="69537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637243" y="1528923"/>
            <a:ext cx="663151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97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53001" y="2180503"/>
            <a:ext cx="4192853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1" y="2801638"/>
            <a:ext cx="4192853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53001" y="3422774"/>
            <a:ext cx="4192853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53001" y="4043909"/>
            <a:ext cx="4192853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953001" y="4665044"/>
            <a:ext cx="4192853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529014" y="1559368"/>
            <a:ext cx="1423987" cy="62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53001" y="1559368"/>
            <a:ext cx="4192853" cy="62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529012" y="2180503"/>
            <a:ext cx="1423988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529012" y="2801638"/>
            <a:ext cx="1423988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529012" y="3422774"/>
            <a:ext cx="1423988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529012" y="4043909"/>
            <a:ext cx="1423988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529012" y="4665044"/>
            <a:ext cx="1423988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06872" y="1681582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104654" y="1680101"/>
            <a:ext cx="190052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093672" y="1680101"/>
            <a:ext cx="190052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606872" y="2302717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06872" y="2923852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606872" y="3544987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606872" y="4166122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606872" y="4787257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5109346" y="2299974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5109346" y="2918148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109346" y="3554331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5109346" y="4173956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109346" y="4793396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086167" y="2299974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086167" y="2918148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086167" y="3554331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7086167" y="4173956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7086167" y="4793396"/>
            <a:ext cx="189746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822061" y="3428471"/>
            <a:ext cx="270695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760150" y="932537"/>
            <a:ext cx="2375285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8" y="3574543"/>
            <a:ext cx="2366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6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953001" y="1555449"/>
            <a:ext cx="4192853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1" y="2179843"/>
            <a:ext cx="4192853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53001" y="2804237"/>
            <a:ext cx="4192853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53001" y="3428630"/>
            <a:ext cx="4192853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953001" y="4053024"/>
            <a:ext cx="4192853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529014" y="931056"/>
            <a:ext cx="1423987" cy="62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53001" y="931056"/>
            <a:ext cx="4192853" cy="62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529012" y="1555449"/>
            <a:ext cx="1423988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529012" y="2179843"/>
            <a:ext cx="1423988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529012" y="2804237"/>
            <a:ext cx="1423988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529012" y="3428630"/>
            <a:ext cx="1423988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529012" y="4053024"/>
            <a:ext cx="1423988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06872" y="1038313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43738" y="1038313"/>
            <a:ext cx="128904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414753" y="1038313"/>
            <a:ext cx="128904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606872" y="1700174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06872" y="2321309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606872" y="2942444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606872" y="3563579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606872" y="4184714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5048428" y="1697431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5048428" y="2315605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048428" y="2951788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5048428" y="357141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048428" y="419085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07248" y="1697431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407248" y="2315605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6407248" y="2951788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407248" y="357141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6407248" y="419085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822061" y="3428471"/>
            <a:ext cx="270695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760150" y="932537"/>
            <a:ext cx="2335829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8" y="3574543"/>
            <a:ext cx="2327124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50228" y="6411941"/>
            <a:ext cx="3673475" cy="365125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77060" y="5919158"/>
            <a:ext cx="6604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4953001" y="4677418"/>
            <a:ext cx="4192853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4953001" y="5301810"/>
            <a:ext cx="4192853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3529012" y="4677418"/>
            <a:ext cx="1423988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3529012" y="5301810"/>
            <a:ext cx="1423988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3606872" y="4802888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3606872" y="5424024"/>
            <a:ext cx="1268268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048428" y="4810722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48428" y="543016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6407248" y="4810722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6407248" y="543016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7766068" y="1038313"/>
            <a:ext cx="1289046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758562" y="1697431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7758562" y="2315605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7758562" y="2951788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7758562" y="357141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7758562" y="419085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52" hasCustomPrompt="1"/>
          </p:nvPr>
        </p:nvSpPr>
        <p:spPr>
          <a:xfrm>
            <a:off x="7758562" y="4810722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7758562" y="5430163"/>
            <a:ext cx="1286972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7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68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0149" y="932537"/>
            <a:ext cx="2768865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467" y="3574543"/>
            <a:ext cx="2758546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50228" y="6411941"/>
            <a:ext cx="3673475" cy="365125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77060" y="5919158"/>
            <a:ext cx="6604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7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5067" y="932537"/>
            <a:ext cx="2808420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55386" y="3574543"/>
            <a:ext cx="2797954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2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37243" y="2180503"/>
            <a:ext cx="6631517" cy="2496994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855402" y="3147249"/>
            <a:ext cx="2971878" cy="5635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" name="Group 6"/>
          <p:cNvGrpSpPr/>
          <p:nvPr userDrawn="1"/>
        </p:nvGrpSpPr>
        <p:grpSpPr>
          <a:xfrm rot="2700000">
            <a:off x="2981597" y="3330242"/>
            <a:ext cx="380049" cy="197516"/>
            <a:chOff x="4700814" y="3860800"/>
            <a:chExt cx="907506" cy="580572"/>
          </a:xfrm>
        </p:grpSpPr>
        <p:sp>
          <p:nvSpPr>
            <p:cNvPr id="5" name="Circle: Hollow 4"/>
            <p:cNvSpPr/>
            <p:nvPr userDrawn="1"/>
          </p:nvSpPr>
          <p:spPr>
            <a:xfrm>
              <a:off x="4700814" y="3860800"/>
              <a:ext cx="580572" cy="580572"/>
            </a:xfrm>
            <a:prstGeom prst="donut">
              <a:avLst>
                <a:gd name="adj" fmla="val 1064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/>
            <p:cNvSpPr/>
            <p:nvPr userDrawn="1"/>
          </p:nvSpPr>
          <p:spPr>
            <a:xfrm>
              <a:off x="5225143" y="4107542"/>
              <a:ext cx="383177" cy="9107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83291" y="3171718"/>
            <a:ext cx="2250978" cy="502082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926306" y="3147249"/>
            <a:ext cx="1206765" cy="5635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011814" y="3239165"/>
            <a:ext cx="1031203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  <a:latin typeface="+mj-lt"/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20515710">
            <a:off x="8357274" y="7215083"/>
            <a:ext cx="259443" cy="671390"/>
            <a:chOff x="3991428" y="1654628"/>
            <a:chExt cx="478971" cy="1006929"/>
          </a:xfrm>
          <a:solidFill>
            <a:schemeClr val="bg1"/>
          </a:solidFill>
        </p:grpSpPr>
        <p:sp>
          <p:nvSpPr>
            <p:cNvPr id="15" name="Isosceles Triangle 14"/>
            <p:cNvSpPr/>
            <p:nvPr userDrawn="1"/>
          </p:nvSpPr>
          <p:spPr>
            <a:xfrm>
              <a:off x="3991428" y="1654628"/>
              <a:ext cx="478971" cy="725714"/>
            </a:xfrm>
            <a:custGeom>
              <a:avLst/>
              <a:gdLst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0 w 478971"/>
                <a:gd name="connsiteY3" fmla="*/ 725714 h 725714"/>
                <a:gd name="connsiteX0" fmla="*/ 0 w 478971"/>
                <a:gd name="connsiteY0" fmla="*/ 725714 h 726622"/>
                <a:gd name="connsiteX1" fmla="*/ 239486 w 478971"/>
                <a:gd name="connsiteY1" fmla="*/ 0 h 726622"/>
                <a:gd name="connsiteX2" fmla="*/ 478971 w 478971"/>
                <a:gd name="connsiteY2" fmla="*/ 725714 h 726622"/>
                <a:gd name="connsiteX3" fmla="*/ 237672 w 478971"/>
                <a:gd name="connsiteY3" fmla="*/ 726622 h 726622"/>
                <a:gd name="connsiteX4" fmla="*/ 0 w 478971"/>
                <a:gd name="connsiteY4" fmla="*/ 725714 h 726622"/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231322 w 478971"/>
                <a:gd name="connsiteY3" fmla="*/ 637722 h 725714"/>
                <a:gd name="connsiteX4" fmla="*/ 0 w 478971"/>
                <a:gd name="connsiteY4" fmla="*/ 725714 h 7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725714">
                  <a:moveTo>
                    <a:pt x="0" y="725714"/>
                  </a:moveTo>
                  <a:lnTo>
                    <a:pt x="239486" y="0"/>
                  </a:lnTo>
                  <a:lnTo>
                    <a:pt x="478971" y="725714"/>
                  </a:lnTo>
                  <a:lnTo>
                    <a:pt x="231322" y="637722"/>
                  </a:lnTo>
                  <a:lnTo>
                    <a:pt x="0" y="7257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175757" y="2255156"/>
              <a:ext cx="110312" cy="406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82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1"/>
                            </p:stCondLst>
                            <p:childTnLst>
                              <p:par>
                                <p:cTn id="21" presetID="42" presetClass="path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19478E-6 L -0.14575 -0.5463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1" y="-2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1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1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1000"/>
                  </p:stCondLst>
                  <p:iterate type="lt">
                    <p:tmAbs val="1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100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80431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0148" y="2925657"/>
            <a:ext cx="8385704" cy="905070"/>
          </a:xfrm>
        </p:spPr>
        <p:txBody>
          <a:bodyPr anchor="b">
            <a:normAutofit/>
          </a:bodyPr>
          <a:lstStyle>
            <a:lvl1pPr algn="ctr">
              <a:defRPr sz="47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637243" y="3801491"/>
            <a:ext cx="6631516" cy="2970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43" y="5510697"/>
            <a:ext cx="6631516" cy="1043515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  <a:lvl2pPr marL="402157" indent="0">
              <a:buNone/>
              <a:defRPr sz="1100"/>
            </a:lvl2pPr>
            <a:lvl3pPr marL="804313" indent="0">
              <a:buNone/>
              <a:defRPr sz="1100"/>
            </a:lvl3pPr>
            <a:lvl4pPr marL="1206470" indent="0">
              <a:buNone/>
              <a:defRPr sz="1100"/>
            </a:lvl4pPr>
            <a:lvl5pPr marL="1608627" indent="0">
              <a:buNone/>
              <a:defRPr sz="11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6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148" y="365126"/>
            <a:ext cx="8385704" cy="905070"/>
          </a:xfrm>
          <a:prstGeom prst="rect">
            <a:avLst/>
          </a:prstGeom>
        </p:spPr>
        <p:txBody>
          <a:bodyPr vert="horz" lIns="53628" tIns="26813" rIns="53628" bIns="26813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148" y="1414154"/>
            <a:ext cx="8385704" cy="4488025"/>
          </a:xfrm>
          <a:prstGeom prst="rect">
            <a:avLst/>
          </a:prstGeom>
        </p:spPr>
        <p:txBody>
          <a:bodyPr vert="horz" lIns="53628" tIns="26813" rIns="53628" bIns="26813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228" y="6411941"/>
            <a:ext cx="3673475" cy="365125"/>
          </a:xfrm>
          <a:prstGeom prst="rect">
            <a:avLst/>
          </a:prstGeom>
        </p:spPr>
        <p:txBody>
          <a:bodyPr vert="horz" lIns="53628" tIns="26813" rIns="53628" bIns="2681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8758" y="5919158"/>
            <a:ext cx="1468702" cy="675343"/>
          </a:xfrm>
          <a:prstGeom prst="rect">
            <a:avLst/>
          </a:prstGeom>
        </p:spPr>
        <p:txBody>
          <a:bodyPr vert="horz" lIns="53628" tIns="26813" rIns="53628" bIns="26813" rtlCol="0" anchor="b"/>
          <a:lstStyle>
            <a:lvl1pPr algn="r">
              <a:defRPr sz="35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76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758" r:id="rId3"/>
    <p:sldLayoutId id="2147483759" r:id="rId4"/>
    <p:sldLayoutId id="2147483765" r:id="rId5"/>
    <p:sldLayoutId id="2147483664" r:id="rId6"/>
    <p:sldLayoutId id="2147483665" r:id="rId7"/>
    <p:sldLayoutId id="2147483666" r:id="rId8"/>
    <p:sldLayoutId id="2147483681" r:id="rId9"/>
    <p:sldLayoutId id="2147483730" r:id="rId10"/>
    <p:sldLayoutId id="2147483689" r:id="rId11"/>
    <p:sldLayoutId id="2147483736" r:id="rId12"/>
    <p:sldLayoutId id="2147483686" r:id="rId13"/>
    <p:sldLayoutId id="2147483763" r:id="rId14"/>
    <p:sldLayoutId id="2147483667" r:id="rId15"/>
    <p:sldLayoutId id="2147483670" r:id="rId16"/>
    <p:sldLayoutId id="2147483668" r:id="rId17"/>
    <p:sldLayoutId id="2147483671" r:id="rId18"/>
    <p:sldLayoutId id="2147483672" r:id="rId19"/>
    <p:sldLayoutId id="2147483673" r:id="rId20"/>
    <p:sldLayoutId id="2147483678" r:id="rId21"/>
    <p:sldLayoutId id="2147483679" r:id="rId22"/>
    <p:sldLayoutId id="2147483685" r:id="rId23"/>
    <p:sldLayoutId id="2147483727" r:id="rId24"/>
    <p:sldLayoutId id="2147483682" r:id="rId25"/>
    <p:sldLayoutId id="2147483683" r:id="rId26"/>
    <p:sldLayoutId id="2147483687" r:id="rId27"/>
    <p:sldLayoutId id="2147483724" r:id="rId28"/>
    <p:sldLayoutId id="2147483726" r:id="rId29"/>
    <p:sldLayoutId id="2147483688" r:id="rId30"/>
    <p:sldLayoutId id="2147483699" r:id="rId31"/>
    <p:sldLayoutId id="2147483701" r:id="rId32"/>
    <p:sldLayoutId id="2147483705" r:id="rId33"/>
    <p:sldLayoutId id="2147483711" r:id="rId34"/>
    <p:sldLayoutId id="2147483725" r:id="rId35"/>
    <p:sldLayoutId id="2147483703" r:id="rId36"/>
    <p:sldLayoutId id="2147483710" r:id="rId37"/>
    <p:sldLayoutId id="2147483713" r:id="rId38"/>
    <p:sldLayoutId id="2147483728" r:id="rId39"/>
    <p:sldLayoutId id="2147483707" r:id="rId40"/>
    <p:sldLayoutId id="2147483709" r:id="rId41"/>
    <p:sldLayoutId id="2147483712" r:id="rId42"/>
    <p:sldLayoutId id="2147483708" r:id="rId43"/>
    <p:sldLayoutId id="2147483704" r:id="rId44"/>
    <p:sldLayoutId id="2147483706" r:id="rId45"/>
    <p:sldLayoutId id="2147483691" r:id="rId46"/>
    <p:sldLayoutId id="2147483690" r:id="rId47"/>
    <p:sldLayoutId id="2147483694" r:id="rId48"/>
    <p:sldLayoutId id="2147483693" r:id="rId49"/>
    <p:sldLayoutId id="2147483692" r:id="rId50"/>
    <p:sldLayoutId id="2147483696" r:id="rId51"/>
    <p:sldLayoutId id="2147483698" r:id="rId52"/>
    <p:sldLayoutId id="2147483697" r:id="rId53"/>
    <p:sldLayoutId id="2147483700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50" r:id="rId61"/>
    <p:sldLayoutId id="2147483720" r:id="rId62"/>
    <p:sldLayoutId id="2147483723" r:id="rId63"/>
    <p:sldLayoutId id="2147483721" r:id="rId64"/>
    <p:sldLayoutId id="2147483722" r:id="rId65"/>
    <p:sldLayoutId id="2147483731" r:id="rId66"/>
    <p:sldLayoutId id="2147483729" r:id="rId67"/>
    <p:sldLayoutId id="2147483734" r:id="rId68"/>
    <p:sldLayoutId id="2147483732" r:id="rId69"/>
    <p:sldLayoutId id="2147483733" r:id="rId70"/>
    <p:sldLayoutId id="2147483770" r:id="rId71"/>
    <p:sldLayoutId id="2147483769" r:id="rId72"/>
    <p:sldLayoutId id="2147483735" r:id="rId73"/>
    <p:sldLayoutId id="2147483737" r:id="rId74"/>
    <p:sldLayoutId id="2147483745" r:id="rId75"/>
    <p:sldLayoutId id="2147483751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6" r:id="rId84"/>
    <p:sldLayoutId id="2147483766" r:id="rId85"/>
    <p:sldLayoutId id="2147483767" r:id="rId86"/>
    <p:sldLayoutId id="2147483747" r:id="rId87"/>
    <p:sldLayoutId id="2147483748" r:id="rId88"/>
    <p:sldLayoutId id="2147483749" r:id="rId89"/>
    <p:sldLayoutId id="2147483754" r:id="rId90"/>
    <p:sldLayoutId id="2147483752" r:id="rId91"/>
    <p:sldLayoutId id="2147483753" r:id="rId92"/>
    <p:sldLayoutId id="2147483755" r:id="rId93"/>
    <p:sldLayoutId id="2147483756" r:id="rId94"/>
    <p:sldLayoutId id="2147483757" r:id="rId95"/>
    <p:sldLayoutId id="2147483760" r:id="rId96"/>
    <p:sldLayoutId id="2147483764" r:id="rId97"/>
    <p:sldLayoutId id="2147483669" r:id="rId9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hf hdr="0" ftr="0" dt="0"/>
  <p:txStyles>
    <p:titleStyle>
      <a:lvl1pPr algn="l" defTabSz="804313" rtl="0" eaLnBrk="1" latinLnBrk="0" hangingPunct="1">
        <a:lnSpc>
          <a:spcPct val="90000"/>
        </a:lnSpc>
        <a:spcBef>
          <a:spcPct val="0"/>
        </a:spcBef>
        <a:buNone/>
        <a:defRPr kumimoji="1"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4313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03235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391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548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05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11861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018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175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8332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157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313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470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626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0783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2940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097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7253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881">
          <p15:clr>
            <a:srgbClr val="F26B43"/>
          </p15:clr>
        </p15:guide>
        <p15:guide id="4" orient="horz" pos="5598">
          <p15:clr>
            <a:srgbClr val="F26B43"/>
          </p15:clr>
        </p15:guide>
        <p15:guide id="5" pos="1224">
          <p15:clr>
            <a:srgbClr val="F26B43"/>
          </p15:clr>
        </p15:guide>
        <p15:guide id="6" pos="10296">
          <p15:clr>
            <a:srgbClr val="F26B43"/>
          </p15:clr>
        </p15:guide>
        <p15:guide id="7" pos="9616">
          <p15:clr>
            <a:srgbClr val="F26B43"/>
          </p15:clr>
        </p15:guide>
        <p15:guide id="8" pos="1904">
          <p15:clr>
            <a:srgbClr val="F26B43"/>
          </p15:clr>
        </p15:guide>
        <p15:guide id="9" pos="884">
          <p15:clr>
            <a:srgbClr val="F26B43"/>
          </p15:clr>
        </p15:guide>
        <p15:guide id="10" pos="10636">
          <p15:clr>
            <a:srgbClr val="F26B43"/>
          </p15:clr>
        </p15:guide>
        <p15:guide id="11" orient="horz" pos="2060">
          <p15:clr>
            <a:srgbClr val="F26B43"/>
          </p15:clr>
        </p15:guide>
        <p15:guide id="12" orient="horz" pos="4419">
          <p15:clr>
            <a:srgbClr val="F26B43"/>
          </p15:clr>
        </p15:guide>
        <p15:guide id="13" pos="7030">
          <p15:clr>
            <a:srgbClr val="F26B43"/>
          </p15:clr>
        </p15:guide>
        <p15:guide id="14" pos="4490">
          <p15:clr>
            <a:srgbClr val="F26B43"/>
          </p15:clr>
        </p15:guide>
        <p15:guide id="15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148" y="365126"/>
            <a:ext cx="8385704" cy="905070"/>
          </a:xfrm>
          <a:prstGeom prst="rect">
            <a:avLst/>
          </a:prstGeom>
        </p:spPr>
        <p:txBody>
          <a:bodyPr vert="horz" lIns="53628" tIns="26813" rIns="53628" bIns="26813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148" y="1414154"/>
            <a:ext cx="8385704" cy="4488025"/>
          </a:xfrm>
          <a:prstGeom prst="rect">
            <a:avLst/>
          </a:prstGeom>
        </p:spPr>
        <p:txBody>
          <a:bodyPr vert="horz" lIns="53628" tIns="26813" rIns="53628" bIns="26813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30081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8" r:id="rId2"/>
    <p:sldLayoutId id="2147483676" r:id="rId3"/>
    <p:sldLayoutId id="2147483680" r:id="rId4"/>
    <p:sldLayoutId id="2147483684" r:id="rId5"/>
    <p:sldLayoutId id="2147483695" r:id="rId6"/>
    <p:sldLayoutId id="2147483761" r:id="rId7"/>
    <p:sldLayoutId id="2147483762" r:id="rId8"/>
  </p:sldLayoutIdLst>
  <p:hf hdr="0" ftr="0" dt="0"/>
  <p:txStyles>
    <p:titleStyle>
      <a:lvl1pPr algn="l" defTabSz="804313" rtl="0" eaLnBrk="1" latinLnBrk="0" hangingPunct="1">
        <a:lnSpc>
          <a:spcPct val="90000"/>
        </a:lnSpc>
        <a:spcBef>
          <a:spcPct val="0"/>
        </a:spcBef>
        <a:buNone/>
        <a:defRPr kumimoji="1" sz="35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4313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03235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391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548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05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11861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018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175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8332" indent="-201078" algn="l" defTabSz="80431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157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313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470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626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0783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2940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097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7253" algn="l" defTabSz="8043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903">
          <p15:clr>
            <a:srgbClr val="F26B43"/>
          </p15:clr>
        </p15:guide>
        <p15:guide id="4" orient="horz" pos="5576">
          <p15:clr>
            <a:srgbClr val="F26B43"/>
          </p15:clr>
        </p15:guide>
        <p15:guide id="5" pos="1224">
          <p15:clr>
            <a:srgbClr val="F26B43"/>
          </p15:clr>
        </p15:guide>
        <p15:guide id="6" pos="10296">
          <p15:clr>
            <a:srgbClr val="F26B43"/>
          </p15:clr>
        </p15:guide>
        <p15:guide id="7" pos="9616">
          <p15:clr>
            <a:srgbClr val="F26B43"/>
          </p15:clr>
        </p15:guide>
        <p15:guide id="8" pos="1904">
          <p15:clr>
            <a:srgbClr val="F26B43"/>
          </p15:clr>
        </p15:guide>
        <p15:guide id="9" pos="884">
          <p15:clr>
            <a:srgbClr val="F26B43"/>
          </p15:clr>
        </p15:guide>
        <p15:guide id="10" pos="106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6978"/>
            <a:ext cx="9906000" cy="931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B6407-AA84-4F05-8FEC-36EC13334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97" y="4749424"/>
            <a:ext cx="1656600" cy="772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B91407-869C-4AB4-8352-D5F40D8D56A3}"/>
              </a:ext>
            </a:extLst>
          </p:cNvPr>
          <p:cNvSpPr txBox="1"/>
          <p:nvPr/>
        </p:nvSpPr>
        <p:spPr>
          <a:xfrm>
            <a:off x="4760594" y="6238598"/>
            <a:ext cx="467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400" b="1" dirty="0">
                <a:solidFill>
                  <a:srgbClr val="FFFFFF"/>
                </a:solidFill>
              </a:rPr>
              <a:t>FOSTERING WATER INNOVATION IN SCOTLAND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AB578-B0C4-4232-8BDF-6B9EDD6F22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64" y="5926978"/>
            <a:ext cx="2444667" cy="9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ransition>
    <p:fade/>
  </p:transition>
  <p:txStyles>
    <p:titleStyle>
      <a:lvl1pPr marL="0" indent="0" algn="l" defTabSz="1197287" rtl="0" eaLnBrk="1" latinLnBrk="0" hangingPunct="1">
        <a:lnSpc>
          <a:spcPct val="85000"/>
        </a:lnSpc>
        <a:spcBef>
          <a:spcPts val="261"/>
        </a:spcBef>
        <a:buNone/>
        <a:defRPr sz="5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6963" indent="-236963" algn="l" defTabSz="1197287" rtl="0" eaLnBrk="1" latinLnBrk="0" hangingPunct="1">
        <a:lnSpc>
          <a:spcPct val="85000"/>
        </a:lnSpc>
        <a:spcBef>
          <a:spcPts val="261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73925" indent="-236963" algn="l" defTabSz="1197287" rtl="0" eaLnBrk="1" latinLnBrk="0" hangingPunct="1">
        <a:lnSpc>
          <a:spcPct val="85000"/>
        </a:lnSpc>
        <a:spcBef>
          <a:spcPts val="261"/>
        </a:spcBef>
        <a:buFont typeface="Arial" pitchFamily="34" charset="0"/>
        <a:buChar char="•"/>
        <a:defRPr sz="2667" kern="1200">
          <a:solidFill>
            <a:schemeClr val="tx1"/>
          </a:solidFill>
          <a:latin typeface="+mj-lt"/>
          <a:ea typeface="+mn-ea"/>
          <a:cs typeface="+mn-cs"/>
        </a:defRPr>
      </a:lvl2pPr>
      <a:lvl3pPr marL="710889" indent="-236963" algn="l" defTabSz="1197287" rtl="0" eaLnBrk="1" latinLnBrk="0" hangingPunct="1">
        <a:lnSpc>
          <a:spcPct val="85000"/>
        </a:lnSpc>
        <a:spcBef>
          <a:spcPts val="261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935379" indent="-236963" algn="l" defTabSz="1197287" rtl="0" eaLnBrk="1" latinLnBrk="0" hangingPunct="1">
        <a:lnSpc>
          <a:spcPct val="85000"/>
        </a:lnSpc>
        <a:spcBef>
          <a:spcPts val="261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172343" indent="-236963" algn="l" defTabSz="1197287" rtl="0" eaLnBrk="1" latinLnBrk="0" hangingPunct="1">
        <a:lnSpc>
          <a:spcPct val="85000"/>
        </a:lnSpc>
        <a:spcBef>
          <a:spcPts val="261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292536" indent="-299323" algn="l" defTabSz="119728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91180" indent="-299323" algn="l" defTabSz="119728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89824" indent="-299323" algn="l" defTabSz="119728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88467" indent="-299323" algn="l" defTabSz="119728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8644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87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930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4572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216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1860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0502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89144" algn="l" defTabSz="11972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hyperlink" Target="http://www.nweurope.eu/projects/project-search/water-test-network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3111" r="74882" b="28889"/>
          <a:stretch/>
        </p:blipFill>
        <p:spPr bwMode="auto">
          <a:xfrm>
            <a:off x="7296806" y="160338"/>
            <a:ext cx="2362200" cy="15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4764" y="3352799"/>
            <a:ext cx="6631517" cy="628651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Open Sans"/>
              </a:rPr>
              <a:t>‘Water Test Network’</a:t>
            </a:r>
            <a:endParaRPr kumimoji="1" lang="ja-JP" altLang="en-US" dirty="0">
              <a:latin typeface="Open San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2C9B781-5F4E-4E2F-8D1E-9E12736033A5}"/>
              </a:ext>
            </a:extLst>
          </p:cNvPr>
          <p:cNvSpPr/>
          <p:nvPr/>
        </p:nvSpPr>
        <p:spPr>
          <a:xfrm>
            <a:off x="1943679" y="3027294"/>
            <a:ext cx="6018645" cy="129639"/>
          </a:xfrm>
          <a:prstGeom prst="rect">
            <a:avLst/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226B8D5-5DDB-40BF-8118-28BAF6F986D8}"/>
              </a:ext>
            </a:extLst>
          </p:cNvPr>
          <p:cNvCxnSpPr/>
          <p:nvPr/>
        </p:nvCxnSpPr>
        <p:spPr>
          <a:xfrm>
            <a:off x="1943678" y="4341631"/>
            <a:ext cx="60936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95FB712-9FA1-4130-981D-9C198605A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07" y="1249041"/>
            <a:ext cx="2987986" cy="15435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D4DBD4E-790C-4F2E-88C0-0F41DCAF1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2" y="6036438"/>
            <a:ext cx="9412014" cy="686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3679" y="4394199"/>
            <a:ext cx="609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  <a:latin typeface="Open Sans"/>
              </a:rPr>
              <a:t>David Ross</a:t>
            </a:r>
          </a:p>
          <a:p>
            <a:pPr algn="ctr"/>
            <a:r>
              <a:rPr lang="en-GB" sz="2000" i="1" dirty="0">
                <a:solidFill>
                  <a:schemeClr val="accent6"/>
                </a:solidFill>
                <a:latin typeface="Open Sans"/>
              </a:rPr>
              <a:t>Scottish Water Horizons</a:t>
            </a:r>
            <a:endParaRPr lang="en-GB" sz="2000" dirty="0">
              <a:solidFill>
                <a:schemeClr val="accent6"/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2050" name="Picture 2" descr="C:\Users\MCNEILRU\AppData\Local\Microsoft\Windows\Temporary Internet Files\Content.Outlook\KM0YULAC\Scottish Water LOGO_CMYK_2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2" y="6166933"/>
            <a:ext cx="830913" cy="3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nterprise ir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07081"/>
      </p:ext>
    </p:extLst>
  </p:cSld>
  <p:clrMapOvr>
    <a:masterClrMapping/>
  </p:clrMapOvr>
  <p:transition spd="slow" advTm="4321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95FB712-9FA1-4130-981D-9C198605A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4" y="160337"/>
            <a:ext cx="3562683" cy="18404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825" y="5853295"/>
            <a:ext cx="9412014" cy="686002"/>
            <a:chOff x="246992" y="6036438"/>
            <a:chExt cx="9412014" cy="686002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9D4DBD4E-790C-4F2E-88C0-0F41DCAF1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2" y="6036438"/>
              <a:ext cx="9412014" cy="686002"/>
            </a:xfrm>
            <a:prstGeom prst="rect">
              <a:avLst/>
            </a:prstGeom>
          </p:spPr>
        </p:pic>
        <p:pic>
          <p:nvPicPr>
            <p:cNvPr id="2050" name="Picture 2" descr="C:\Users\MCNEILRU\AppData\Local\Microsoft\Windows\Temporary Internet Files\Content.Outlook\KM0YULAC\Scottish Water LOGO_CMYK_29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42" y="6166933"/>
              <a:ext cx="830913" cy="38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2" descr="Image result for enterprise ir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783254" y="2588820"/>
            <a:ext cx="8503250" cy="311133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171450" indent="-171450" algn="ctr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ja-JP" sz="1800" b="1" dirty="0">
                <a:latin typeface="Open Sans"/>
              </a:rPr>
              <a:t>Fully funded support </a:t>
            </a:r>
            <a:r>
              <a:rPr lang="en-GB" altLang="ja-JP" sz="1800" dirty="0">
                <a:latin typeface="Open Sans"/>
              </a:rPr>
              <a:t>for testing and verification of innovative technologies for the water industry</a:t>
            </a:r>
          </a:p>
          <a:p>
            <a:pPr marL="171450" indent="-171450" algn="ctr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ja-JP" sz="1800" b="1" dirty="0">
                <a:latin typeface="Open Sans"/>
              </a:rPr>
              <a:t>ERDF funded project </a:t>
            </a:r>
            <a:r>
              <a:rPr lang="en-GB" altLang="ja-JP" sz="1800" dirty="0">
                <a:latin typeface="Open Sans"/>
              </a:rPr>
              <a:t>running until December 2021 establishing a transnational network of testing facilities to support SME innovation in the water industry</a:t>
            </a:r>
          </a:p>
          <a:p>
            <a:pPr marL="171450" indent="-171450" algn="ctr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Open Sans"/>
              </a:rPr>
              <a:t>Accessible to </a:t>
            </a:r>
            <a:r>
              <a:rPr lang="en-GB" altLang="ja-JP" sz="1800" b="1" dirty="0">
                <a:latin typeface="Open Sans"/>
              </a:rPr>
              <a:t>SMEs </a:t>
            </a:r>
            <a:r>
              <a:rPr lang="en-GB" altLang="ja-JP" sz="1800" dirty="0">
                <a:latin typeface="Open Sans"/>
              </a:rPr>
              <a:t>in North West Europe (</a:t>
            </a:r>
            <a:r>
              <a:rPr lang="en-GB" altLang="ja-JP" sz="1800" b="1" dirty="0">
                <a:latin typeface="Open Sans"/>
              </a:rPr>
              <a:t>NWE</a:t>
            </a:r>
            <a:r>
              <a:rPr lang="en-GB" altLang="ja-JP" sz="1800" dirty="0">
                <a:latin typeface="Open Sans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en-GB" altLang="ja-JP" sz="1800" dirty="0">
                <a:latin typeface="Open Sans"/>
              </a:rPr>
              <a:t>[</a:t>
            </a:r>
            <a:r>
              <a:rPr lang="en-US" sz="1800" i="1" dirty="0"/>
              <a:t>Ireland, the United Kingdom, Belgium, Luxembourg, Switzerland, and parts of France, Germany and the Netherlands</a:t>
            </a:r>
            <a:r>
              <a:rPr lang="en-US" sz="1800" dirty="0"/>
              <a:t>]</a:t>
            </a:r>
            <a:endParaRPr lang="en-GB" altLang="ja-JP" sz="1800" dirty="0">
              <a:latin typeface="Open San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7"/>
          <a:stretch/>
        </p:blipFill>
        <p:spPr bwMode="auto">
          <a:xfrm>
            <a:off x="7591981" y="841299"/>
            <a:ext cx="2314019" cy="11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06840C1-EC0E-4FCE-BA85-09D3A91D6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961" y="55653"/>
            <a:ext cx="2050827" cy="768830"/>
          </a:xfrm>
          <a:prstGeom prst="rect">
            <a:avLst/>
          </a:prstGeom>
        </p:spPr>
      </p:pic>
      <p:sp>
        <p:nvSpPr>
          <p:cNvPr id="20" name="Title 8"/>
          <p:cNvSpPr>
            <a:spLocks noGrp="1"/>
          </p:cNvSpPr>
          <p:nvPr>
            <p:ph type="title"/>
          </p:nvPr>
        </p:nvSpPr>
        <p:spPr>
          <a:xfrm>
            <a:off x="1086988" y="1893907"/>
            <a:ext cx="7985760" cy="618167"/>
          </a:xfrm>
        </p:spPr>
        <p:txBody>
          <a:bodyPr>
            <a:normAutofit/>
          </a:bodyPr>
          <a:lstStyle/>
          <a:p>
            <a:r>
              <a:rPr lang="en-GB" altLang="ja-JP" dirty="0">
                <a:latin typeface="Open Sans"/>
              </a:rPr>
              <a:t>What is the Water Test Network?</a:t>
            </a:r>
            <a:endParaRPr kumimoji="1" lang="ja-JP" alt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31626580"/>
      </p:ext>
    </p:extLst>
  </p:cSld>
  <p:clrMapOvr>
    <a:masterClrMapping/>
  </p:clrMapOvr>
  <p:transition spd="slow" advTm="4321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6725" y="929469"/>
            <a:ext cx="4486275" cy="761059"/>
          </a:xfrm>
        </p:spPr>
        <p:txBody>
          <a:bodyPr>
            <a:noAutofit/>
          </a:bodyPr>
          <a:lstStyle/>
          <a:p>
            <a:r>
              <a:rPr kumimoji="1" lang="en-GB" altLang="ja-JP" dirty="0">
                <a:latin typeface="Open Sans"/>
              </a:rPr>
              <a:t>The Water Test Network</a:t>
            </a:r>
            <a:endParaRPr kumimoji="1" lang="ja-JP" altLang="en-US" dirty="0">
              <a:latin typeface="Open San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9590" y="1945872"/>
            <a:ext cx="5678090" cy="3143267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GB" altLang="ja-JP" sz="2000" b="1" dirty="0">
                <a:latin typeface="Open Sans"/>
              </a:rPr>
              <a:t>Goal:  </a:t>
            </a:r>
            <a:r>
              <a:rPr lang="en-GB" altLang="ja-JP" sz="2000" dirty="0">
                <a:latin typeface="Open Sans"/>
              </a:rPr>
              <a:t>Speed up market uptake of innovative water technology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GB" altLang="ja-JP" sz="2000" b="1" dirty="0">
                <a:latin typeface="Open Sans"/>
              </a:rPr>
              <a:t>Tool:  </a:t>
            </a:r>
            <a:r>
              <a:rPr lang="en-GB" altLang="ja-JP" sz="2000" dirty="0">
                <a:latin typeface="Open Sans"/>
              </a:rPr>
              <a:t>Transnational network of testing facilities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endParaRPr lang="en-GB" altLang="ja-JP" sz="2000" b="1" dirty="0">
              <a:latin typeface="Open Sans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GB" altLang="ja-JP" sz="2000" b="1" dirty="0">
                <a:latin typeface="Open Sans"/>
              </a:rPr>
              <a:t>SMEs can fine-tune and test innovative technology in a real setting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4D58E1-7C68-4F11-A1B2-86F0F97067B5}"/>
              </a:ext>
            </a:extLst>
          </p:cNvPr>
          <p:cNvCxnSpPr>
            <a:cxnSpLocks/>
          </p:cNvCxnSpPr>
          <p:nvPr/>
        </p:nvCxnSpPr>
        <p:spPr>
          <a:xfrm>
            <a:off x="-7163" y="5497407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teken 15">
            <a:extLst>
              <a:ext uri="{FF2B5EF4-FFF2-40B4-BE49-F238E27FC236}">
                <a16:creationId xmlns:a16="http://schemas.microsoft.com/office/drawing/2014/main" id="{A21F4C41-68D5-4A97-83B4-4D5C30682642}"/>
              </a:ext>
            </a:extLst>
          </p:cNvPr>
          <p:cNvSpPr/>
          <p:nvPr/>
        </p:nvSpPr>
        <p:spPr>
          <a:xfrm>
            <a:off x="-682913" y="497426"/>
            <a:ext cx="5170632" cy="422316"/>
          </a:xfrm>
          <a:prstGeom prst="mathMinus">
            <a:avLst>
              <a:gd name="adj1" fmla="val 30306"/>
            </a:avLst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>
              <a:solidFill>
                <a:prstClr val="white"/>
              </a:solidFill>
            </a:endParaRP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9C619152-16F8-49AB-9182-5C35EE78C55D}"/>
              </a:ext>
            </a:extLst>
          </p:cNvPr>
          <p:cNvCxnSpPr>
            <a:cxnSpLocks/>
          </p:cNvCxnSpPr>
          <p:nvPr/>
        </p:nvCxnSpPr>
        <p:spPr>
          <a:xfrm>
            <a:off x="1" y="1514715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70C861F-DF94-4A52-83FA-BA51277FC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2297076" cy="1371600"/>
          </a:xfrm>
          <a:prstGeom prst="rect">
            <a:avLst/>
          </a:prstGeom>
        </p:spPr>
      </p:pic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24BBA004-1F77-435D-9C91-5B9700B24348}"/>
              </a:ext>
            </a:extLst>
          </p:cNvPr>
          <p:cNvSpPr/>
          <p:nvPr/>
        </p:nvSpPr>
        <p:spPr>
          <a:xfrm>
            <a:off x="0" y="286302"/>
            <a:ext cx="2686964" cy="210226"/>
          </a:xfrm>
          <a:prstGeom prst="homePlate">
            <a:avLst>
              <a:gd name="adj" fmla="val 70000"/>
            </a:avLst>
          </a:prstGeom>
          <a:gradFill flip="none" rotWithShape="1">
            <a:gsLst>
              <a:gs pos="0">
                <a:srgbClr val="FEC70E">
                  <a:tint val="66000"/>
                  <a:satMod val="160000"/>
                </a:srgbClr>
              </a:gs>
              <a:gs pos="50000">
                <a:srgbClr val="FEC70E">
                  <a:tint val="44500"/>
                  <a:satMod val="160000"/>
                </a:srgbClr>
              </a:gs>
              <a:gs pos="100000">
                <a:srgbClr val="FEC70E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EC70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467"/>
              </a:spcAft>
            </a:pPr>
            <a:endParaRPr lang="nl-NL" sz="600" cap="all" spc="29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622800" y="6128424"/>
            <a:ext cx="660400" cy="675343"/>
          </a:xfrm>
        </p:spPr>
        <p:txBody>
          <a:bodyPr/>
          <a:lstStyle/>
          <a:p>
            <a:pPr algn="ctr"/>
            <a:fld id="{B54AD89C-DF1E-4948-B597-5DD47B34A9CA}" type="slidenum">
              <a:rPr kumimoji="1" lang="ja-JP" altLang="en-US" smtClean="0">
                <a:solidFill>
                  <a:srgbClr val="575454">
                    <a:lumMod val="20000"/>
                    <a:lumOff val="80000"/>
                  </a:srgbClr>
                </a:solidFill>
              </a:rPr>
              <a:pPr algn="ctr"/>
              <a:t>3</a:t>
            </a:fld>
            <a:endParaRPr kumimoji="1" lang="ja-JP" altLang="en-US" dirty="0">
              <a:solidFill>
                <a:srgbClr val="575454">
                  <a:lumMod val="20000"/>
                  <a:lumOff val="8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7680" y="1895951"/>
            <a:ext cx="3790086" cy="3483257"/>
            <a:chOff x="5947680" y="497426"/>
            <a:chExt cx="3790086" cy="3483257"/>
          </a:xfrm>
        </p:grpSpPr>
        <p:sp>
          <p:nvSpPr>
            <p:cNvPr id="13" name="8-Point Star 12"/>
            <p:cNvSpPr/>
            <p:nvPr/>
          </p:nvSpPr>
          <p:spPr>
            <a:xfrm>
              <a:off x="6256240" y="497426"/>
              <a:ext cx="1853703" cy="1709151"/>
            </a:xfrm>
            <a:prstGeom prst="star8">
              <a:avLst/>
            </a:prstGeom>
            <a:solidFill>
              <a:srgbClr val="B7CFDB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GB" dirty="0">
                  <a:solidFill>
                    <a:schemeClr val="tx1"/>
                  </a:solidFill>
                </a:rPr>
                <a:t>At least </a:t>
              </a:r>
              <a:r>
                <a:rPr kumimoji="1" lang="en-GB" sz="1400" b="1" dirty="0">
                  <a:solidFill>
                    <a:schemeClr val="tx1"/>
                  </a:solidFill>
                </a:rPr>
                <a:t>120</a:t>
              </a:r>
              <a:r>
                <a:rPr kumimoji="1" lang="en-GB" dirty="0">
                  <a:solidFill>
                    <a:schemeClr val="tx1"/>
                  </a:solidFill>
                </a:rPr>
                <a:t> SMEs supported</a:t>
              </a:r>
            </a:p>
          </p:txBody>
        </p:sp>
        <p:sp>
          <p:nvSpPr>
            <p:cNvPr id="15" name="8-Point Star 14"/>
            <p:cNvSpPr/>
            <p:nvPr/>
          </p:nvSpPr>
          <p:spPr>
            <a:xfrm>
              <a:off x="7884063" y="783771"/>
              <a:ext cx="1853703" cy="1709151"/>
            </a:xfrm>
            <a:prstGeom prst="star8">
              <a:avLst/>
            </a:prstGeom>
            <a:solidFill>
              <a:srgbClr val="F7B4B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GB" sz="1400" b="1" dirty="0"/>
                <a:t>90</a:t>
              </a:r>
              <a:r>
                <a:rPr kumimoji="1" lang="en-GB" sz="1400" dirty="0"/>
                <a:t> </a:t>
              </a:r>
              <a:r>
                <a:rPr kumimoji="1" lang="en-GB" dirty="0"/>
                <a:t>new technologies tested</a:t>
              </a:r>
            </a:p>
          </p:txBody>
        </p:sp>
        <p:sp>
          <p:nvSpPr>
            <p:cNvPr id="20" name="8-Point Star 19"/>
            <p:cNvSpPr/>
            <p:nvPr/>
          </p:nvSpPr>
          <p:spPr>
            <a:xfrm>
              <a:off x="5947680" y="1985631"/>
              <a:ext cx="1853703" cy="1709151"/>
            </a:xfrm>
            <a:prstGeom prst="star8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GB" sz="1400" b="1" dirty="0"/>
                <a:t>30</a:t>
              </a:r>
              <a:r>
                <a:rPr kumimoji="1" lang="en-GB" sz="1400" dirty="0"/>
                <a:t> </a:t>
              </a:r>
              <a:r>
                <a:rPr kumimoji="1" lang="en-GB" dirty="0"/>
                <a:t>new technologies brought to market by the SMEs</a:t>
              </a:r>
            </a:p>
          </p:txBody>
        </p:sp>
        <p:sp>
          <p:nvSpPr>
            <p:cNvPr id="21" name="8-Point Star 20"/>
            <p:cNvSpPr/>
            <p:nvPr/>
          </p:nvSpPr>
          <p:spPr>
            <a:xfrm>
              <a:off x="7575755" y="2271532"/>
              <a:ext cx="1853703" cy="1709151"/>
            </a:xfrm>
            <a:prstGeom prst="star8">
              <a:avLst/>
            </a:prstGeom>
            <a:solidFill>
              <a:srgbClr val="ADA4AB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GB" dirty="0"/>
                <a:t>Network forms a </a:t>
              </a:r>
              <a:r>
                <a:rPr kumimoji="1" lang="en-GB" sz="1400" b="1" dirty="0"/>
                <a:t>sustainable business </a:t>
              </a:r>
              <a:r>
                <a:rPr kumimoji="1" lang="en-GB" dirty="0"/>
                <a:t>after the project lifetime</a:t>
              </a:r>
            </a:p>
          </p:txBody>
        </p:sp>
      </p:grpSp>
      <p:sp>
        <p:nvSpPr>
          <p:cNvPr id="24" name="Arrow: Down 2">
            <a:extLst>
              <a:ext uri="{FF2B5EF4-FFF2-40B4-BE49-F238E27FC236}">
                <a16:creationId xmlns:a16="http://schemas.microsoft.com/office/drawing/2014/main" id="{048F28BB-3BEA-490E-93B3-514F0D13D43B}"/>
              </a:ext>
            </a:extLst>
          </p:cNvPr>
          <p:cNvSpPr/>
          <p:nvPr/>
        </p:nvSpPr>
        <p:spPr>
          <a:xfrm>
            <a:off x="2934198" y="3517506"/>
            <a:ext cx="332371" cy="76106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x-none"/>
          </a:p>
        </p:txBody>
      </p:sp>
      <p:sp>
        <p:nvSpPr>
          <p:cNvPr id="19" name="TextBox 18"/>
          <p:cNvSpPr txBox="1"/>
          <p:nvPr/>
        </p:nvSpPr>
        <p:spPr>
          <a:xfrm>
            <a:off x="6968311" y="227244"/>
            <a:ext cx="2048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/>
                </a:solidFill>
              </a:rPr>
              <a:t>By 6</a:t>
            </a:r>
            <a:r>
              <a:rPr lang="en-GB" sz="2800" b="1" baseline="30000" dirty="0">
                <a:solidFill>
                  <a:schemeClr val="accent6"/>
                </a:solidFill>
              </a:rPr>
              <a:t>th</a:t>
            </a:r>
            <a:r>
              <a:rPr lang="en-GB" sz="2800" b="1" dirty="0">
                <a:solidFill>
                  <a:schemeClr val="accent6"/>
                </a:solidFill>
              </a:rPr>
              <a:t> December 2021 </a:t>
            </a:r>
          </a:p>
        </p:txBody>
      </p:sp>
    </p:spTree>
    <p:extLst>
      <p:ext uri="{BB962C8B-B14F-4D97-AF65-F5344CB8AC3E}">
        <p14:creationId xmlns:p14="http://schemas.microsoft.com/office/powerpoint/2010/main" val="1984975425"/>
      </p:ext>
    </p:extLst>
  </p:cSld>
  <p:clrMapOvr>
    <a:masterClrMapping/>
  </p:clrMapOvr>
  <p:transition spd="slow" advTm="4959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778" y="919742"/>
            <a:ext cx="4192852" cy="761059"/>
          </a:xfrm>
        </p:spPr>
        <p:txBody>
          <a:bodyPr>
            <a:normAutofit/>
          </a:bodyPr>
          <a:lstStyle/>
          <a:p>
            <a:r>
              <a:rPr lang="en-GB" altLang="ja-JP" dirty="0">
                <a:latin typeface="Open Sans"/>
              </a:rPr>
              <a:t>The Project Model</a:t>
            </a:r>
            <a:endParaRPr kumimoji="1" lang="ja-JP" altLang="en-US" dirty="0">
              <a:latin typeface="Open Sans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4D58E1-7C68-4F11-A1B2-86F0F97067B5}"/>
              </a:ext>
            </a:extLst>
          </p:cNvPr>
          <p:cNvCxnSpPr>
            <a:cxnSpLocks/>
          </p:cNvCxnSpPr>
          <p:nvPr/>
        </p:nvCxnSpPr>
        <p:spPr>
          <a:xfrm>
            <a:off x="-76770" y="5485120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teken 15">
            <a:extLst>
              <a:ext uri="{FF2B5EF4-FFF2-40B4-BE49-F238E27FC236}">
                <a16:creationId xmlns:a16="http://schemas.microsoft.com/office/drawing/2014/main" id="{A21F4C41-68D5-4A97-83B4-4D5C30682642}"/>
              </a:ext>
            </a:extLst>
          </p:cNvPr>
          <p:cNvSpPr/>
          <p:nvPr/>
        </p:nvSpPr>
        <p:spPr>
          <a:xfrm>
            <a:off x="-682913" y="497426"/>
            <a:ext cx="5170632" cy="422316"/>
          </a:xfrm>
          <a:prstGeom prst="mathMinus">
            <a:avLst>
              <a:gd name="adj1" fmla="val 30306"/>
            </a:avLst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70C861F-DF94-4A52-83FA-BA51277FC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120"/>
            <a:ext cx="2297076" cy="1371600"/>
          </a:xfrm>
          <a:prstGeom prst="rect">
            <a:avLst/>
          </a:prstGeom>
        </p:spPr>
      </p:pic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24BBA004-1F77-435D-9C91-5B9700B24348}"/>
              </a:ext>
            </a:extLst>
          </p:cNvPr>
          <p:cNvSpPr/>
          <p:nvPr/>
        </p:nvSpPr>
        <p:spPr>
          <a:xfrm>
            <a:off x="0" y="286302"/>
            <a:ext cx="2686964" cy="210226"/>
          </a:xfrm>
          <a:prstGeom prst="homePlate">
            <a:avLst>
              <a:gd name="adj" fmla="val 70000"/>
            </a:avLst>
          </a:prstGeom>
          <a:gradFill flip="none" rotWithShape="1">
            <a:gsLst>
              <a:gs pos="0">
                <a:srgbClr val="FEC70E">
                  <a:tint val="66000"/>
                  <a:satMod val="160000"/>
                </a:srgbClr>
              </a:gs>
              <a:gs pos="50000">
                <a:srgbClr val="FEC70E">
                  <a:tint val="44500"/>
                  <a:satMod val="160000"/>
                </a:srgbClr>
              </a:gs>
              <a:gs pos="100000">
                <a:srgbClr val="FEC70E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EC70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467"/>
              </a:spcAft>
            </a:pPr>
            <a:endParaRPr lang="nl-NL" sz="600" cap="all" spc="29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22800" y="5919158"/>
            <a:ext cx="660400" cy="675343"/>
          </a:xfrm>
        </p:spPr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575" y="1473636"/>
            <a:ext cx="3930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>
                <a:latin typeface="Open Sans"/>
              </a:rPr>
              <a:t>14 test facilities</a:t>
            </a:r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Open Sans"/>
              </a:rPr>
              <a:t>Linking SMEs to the best-fit facility for their testing / verification needs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0" t="20707" r="21482" b="9483"/>
          <a:stretch/>
        </p:blipFill>
        <p:spPr bwMode="auto">
          <a:xfrm>
            <a:off x="4272710" y="718150"/>
            <a:ext cx="4282521" cy="538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100813" y="4732420"/>
            <a:ext cx="2631761" cy="1027447"/>
          </a:xfrm>
          <a:prstGeom prst="wedgeRectCallout">
            <a:avLst>
              <a:gd name="adj1" fmla="val -65942"/>
              <a:gd name="adj2" fmla="val -629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GB" sz="1400" dirty="0"/>
              <a:t>SME based in France wishes to test a new technology for  treating drinking water in an operational environment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525005" y="1242224"/>
            <a:ext cx="1210822" cy="3371443"/>
          </a:xfrm>
          <a:custGeom>
            <a:avLst/>
            <a:gdLst>
              <a:gd name="connsiteX0" fmla="*/ 941696 w 1017209"/>
              <a:gd name="connsiteY0" fmla="*/ 2606722 h 2606722"/>
              <a:gd name="connsiteX1" fmla="*/ 955344 w 1017209"/>
              <a:gd name="connsiteY1" fmla="*/ 2538483 h 2606722"/>
              <a:gd name="connsiteX2" fmla="*/ 982639 w 1017209"/>
              <a:gd name="connsiteY2" fmla="*/ 2456597 h 2606722"/>
              <a:gd name="connsiteX3" fmla="*/ 996287 w 1017209"/>
              <a:gd name="connsiteY3" fmla="*/ 2402006 h 2606722"/>
              <a:gd name="connsiteX4" fmla="*/ 996287 w 1017209"/>
              <a:gd name="connsiteY4" fmla="*/ 1651379 h 2606722"/>
              <a:gd name="connsiteX5" fmla="*/ 982639 w 1017209"/>
              <a:gd name="connsiteY5" fmla="*/ 1596788 h 2606722"/>
              <a:gd name="connsiteX6" fmla="*/ 941696 w 1017209"/>
              <a:gd name="connsiteY6" fmla="*/ 1282889 h 2606722"/>
              <a:gd name="connsiteX7" fmla="*/ 928048 w 1017209"/>
              <a:gd name="connsiteY7" fmla="*/ 1214650 h 2606722"/>
              <a:gd name="connsiteX8" fmla="*/ 887105 w 1017209"/>
              <a:gd name="connsiteY8" fmla="*/ 968991 h 2606722"/>
              <a:gd name="connsiteX9" fmla="*/ 846161 w 1017209"/>
              <a:gd name="connsiteY9" fmla="*/ 873456 h 2606722"/>
              <a:gd name="connsiteX10" fmla="*/ 791570 w 1017209"/>
              <a:gd name="connsiteY10" fmla="*/ 764274 h 2606722"/>
              <a:gd name="connsiteX11" fmla="*/ 777923 w 1017209"/>
              <a:gd name="connsiteY11" fmla="*/ 723331 h 2606722"/>
              <a:gd name="connsiteX12" fmla="*/ 764275 w 1017209"/>
              <a:gd name="connsiteY12" fmla="*/ 668740 h 2606722"/>
              <a:gd name="connsiteX13" fmla="*/ 736979 w 1017209"/>
              <a:gd name="connsiteY13" fmla="*/ 627797 h 2606722"/>
              <a:gd name="connsiteX14" fmla="*/ 709684 w 1017209"/>
              <a:gd name="connsiteY14" fmla="*/ 573206 h 2606722"/>
              <a:gd name="connsiteX15" fmla="*/ 655093 w 1017209"/>
              <a:gd name="connsiteY15" fmla="*/ 491319 h 2606722"/>
              <a:gd name="connsiteX16" fmla="*/ 627797 w 1017209"/>
              <a:gd name="connsiteY16" fmla="*/ 450376 h 2606722"/>
              <a:gd name="connsiteX17" fmla="*/ 559559 w 1017209"/>
              <a:gd name="connsiteY17" fmla="*/ 354841 h 2606722"/>
              <a:gd name="connsiteX18" fmla="*/ 491320 w 1017209"/>
              <a:gd name="connsiteY18" fmla="*/ 286603 h 2606722"/>
              <a:gd name="connsiteX19" fmla="*/ 423081 w 1017209"/>
              <a:gd name="connsiteY19" fmla="*/ 232012 h 2606722"/>
              <a:gd name="connsiteX20" fmla="*/ 327547 w 1017209"/>
              <a:gd name="connsiteY20" fmla="*/ 163773 h 2606722"/>
              <a:gd name="connsiteX21" fmla="*/ 259308 w 1017209"/>
              <a:gd name="connsiteY21" fmla="*/ 150125 h 2606722"/>
              <a:gd name="connsiteX22" fmla="*/ 191069 w 1017209"/>
              <a:gd name="connsiteY22" fmla="*/ 109182 h 2606722"/>
              <a:gd name="connsiteX23" fmla="*/ 150126 w 1017209"/>
              <a:gd name="connsiteY23" fmla="*/ 95534 h 2606722"/>
              <a:gd name="connsiteX24" fmla="*/ 109182 w 1017209"/>
              <a:gd name="connsiteY24" fmla="*/ 68238 h 2606722"/>
              <a:gd name="connsiteX25" fmla="*/ 54591 w 1017209"/>
              <a:gd name="connsiteY25" fmla="*/ 40943 h 2606722"/>
              <a:gd name="connsiteX26" fmla="*/ 0 w 1017209"/>
              <a:gd name="connsiteY26" fmla="*/ 0 h 2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7209" h="2606722">
                <a:moveTo>
                  <a:pt x="941696" y="2606722"/>
                </a:moveTo>
                <a:cubicBezTo>
                  <a:pt x="946245" y="2583976"/>
                  <a:pt x="949241" y="2560862"/>
                  <a:pt x="955344" y="2538483"/>
                </a:cubicBezTo>
                <a:cubicBezTo>
                  <a:pt x="962914" y="2510725"/>
                  <a:pt x="975661" y="2484510"/>
                  <a:pt x="982639" y="2456597"/>
                </a:cubicBezTo>
                <a:lnTo>
                  <a:pt x="996287" y="2402006"/>
                </a:lnTo>
                <a:cubicBezTo>
                  <a:pt x="1028365" y="2081232"/>
                  <a:pt x="1019664" y="2224105"/>
                  <a:pt x="996287" y="1651379"/>
                </a:cubicBezTo>
                <a:cubicBezTo>
                  <a:pt x="995522" y="1632638"/>
                  <a:pt x="987188" y="1614985"/>
                  <a:pt x="982639" y="1596788"/>
                </a:cubicBezTo>
                <a:cubicBezTo>
                  <a:pt x="972491" y="1505460"/>
                  <a:pt x="958254" y="1365679"/>
                  <a:pt x="941696" y="1282889"/>
                </a:cubicBezTo>
                <a:cubicBezTo>
                  <a:pt x="937147" y="1260143"/>
                  <a:pt x="931862" y="1237531"/>
                  <a:pt x="928048" y="1214650"/>
                </a:cubicBezTo>
                <a:cubicBezTo>
                  <a:pt x="922255" y="1179890"/>
                  <a:pt x="902785" y="1031710"/>
                  <a:pt x="887105" y="968991"/>
                </a:cubicBezTo>
                <a:cubicBezTo>
                  <a:pt x="875091" y="920934"/>
                  <a:pt x="868482" y="923678"/>
                  <a:pt x="846161" y="873456"/>
                </a:cubicBezTo>
                <a:cubicBezTo>
                  <a:pt x="801644" y="773292"/>
                  <a:pt x="839908" y="836780"/>
                  <a:pt x="791570" y="764274"/>
                </a:cubicBezTo>
                <a:cubicBezTo>
                  <a:pt x="787021" y="750626"/>
                  <a:pt x="781875" y="737163"/>
                  <a:pt x="777923" y="723331"/>
                </a:cubicBezTo>
                <a:cubicBezTo>
                  <a:pt x="772770" y="705296"/>
                  <a:pt x="771664" y="685980"/>
                  <a:pt x="764275" y="668740"/>
                </a:cubicBezTo>
                <a:cubicBezTo>
                  <a:pt x="757814" y="653664"/>
                  <a:pt x="745117" y="642038"/>
                  <a:pt x="736979" y="627797"/>
                </a:cubicBezTo>
                <a:cubicBezTo>
                  <a:pt x="726885" y="610133"/>
                  <a:pt x="720151" y="590652"/>
                  <a:pt x="709684" y="573206"/>
                </a:cubicBezTo>
                <a:cubicBezTo>
                  <a:pt x="692806" y="545076"/>
                  <a:pt x="673290" y="518615"/>
                  <a:pt x="655093" y="491319"/>
                </a:cubicBezTo>
                <a:cubicBezTo>
                  <a:pt x="645994" y="477671"/>
                  <a:pt x="635132" y="465047"/>
                  <a:pt x="627797" y="450376"/>
                </a:cubicBezTo>
                <a:cubicBezTo>
                  <a:pt x="577292" y="349365"/>
                  <a:pt x="628718" y="437832"/>
                  <a:pt x="559559" y="354841"/>
                </a:cubicBezTo>
                <a:cubicBezTo>
                  <a:pt x="502696" y="286605"/>
                  <a:pt x="566379" y="336642"/>
                  <a:pt x="491320" y="286603"/>
                </a:cubicBezTo>
                <a:cubicBezTo>
                  <a:pt x="439523" y="208908"/>
                  <a:pt x="494075" y="272580"/>
                  <a:pt x="423081" y="232012"/>
                </a:cubicBezTo>
                <a:cubicBezTo>
                  <a:pt x="417083" y="228584"/>
                  <a:pt x="342914" y="169536"/>
                  <a:pt x="327547" y="163773"/>
                </a:cubicBezTo>
                <a:cubicBezTo>
                  <a:pt x="305827" y="155628"/>
                  <a:pt x="282054" y="154674"/>
                  <a:pt x="259308" y="150125"/>
                </a:cubicBezTo>
                <a:cubicBezTo>
                  <a:pt x="236562" y="136477"/>
                  <a:pt x="214795" y="121045"/>
                  <a:pt x="191069" y="109182"/>
                </a:cubicBezTo>
                <a:cubicBezTo>
                  <a:pt x="178202" y="102748"/>
                  <a:pt x="162993" y="101968"/>
                  <a:pt x="150126" y="95534"/>
                </a:cubicBezTo>
                <a:cubicBezTo>
                  <a:pt x="135455" y="88198"/>
                  <a:pt x="123424" y="76376"/>
                  <a:pt x="109182" y="68238"/>
                </a:cubicBezTo>
                <a:cubicBezTo>
                  <a:pt x="91518" y="58144"/>
                  <a:pt x="71843" y="51726"/>
                  <a:pt x="54591" y="40943"/>
                </a:cubicBezTo>
                <a:cubicBezTo>
                  <a:pt x="35302" y="28888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MCNEILRU\AppData\Local\Microsoft\Windows\Temporary Internet Files\Content.IE5\BNJUKQGQ\512px-Plane_font_awesome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5143">
            <a:off x="6345635" y="2467076"/>
            <a:ext cx="616332" cy="5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ular Callout 31"/>
          <p:cNvSpPr/>
          <p:nvPr/>
        </p:nvSpPr>
        <p:spPr>
          <a:xfrm>
            <a:off x="1371083" y="3919209"/>
            <a:ext cx="2631761" cy="1027447"/>
          </a:xfrm>
          <a:prstGeom prst="wedgeRectCallout">
            <a:avLst>
              <a:gd name="adj1" fmla="val 108369"/>
              <a:gd name="adj2" fmla="val -3156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GB" sz="1400" dirty="0"/>
              <a:t>Tests their technology in a drinking water testing facility in the UK</a:t>
            </a:r>
          </a:p>
        </p:txBody>
      </p:sp>
    </p:spTree>
    <p:extLst>
      <p:ext uri="{BB962C8B-B14F-4D97-AF65-F5344CB8AC3E}">
        <p14:creationId xmlns:p14="http://schemas.microsoft.com/office/powerpoint/2010/main" val="2572416138"/>
      </p:ext>
    </p:extLst>
  </p:cSld>
  <p:clrMapOvr>
    <a:masterClrMapping/>
  </p:clrMapOvr>
  <p:transition spd="slow" advTm="4959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3111" r="74882" b="28889"/>
          <a:stretch/>
        </p:blipFill>
        <p:spPr bwMode="auto">
          <a:xfrm>
            <a:off x="7081284" y="0"/>
            <a:ext cx="2824716" cy="18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3413" y="915559"/>
            <a:ext cx="4192852" cy="761059"/>
          </a:xfrm>
        </p:spPr>
        <p:txBody>
          <a:bodyPr>
            <a:normAutofit/>
          </a:bodyPr>
          <a:lstStyle/>
          <a:p>
            <a:r>
              <a:rPr lang="en-GB" altLang="ja-JP" dirty="0">
                <a:latin typeface="Open Sans"/>
              </a:rPr>
              <a:t>Fully funded support</a:t>
            </a:r>
            <a:endParaRPr kumimoji="1" lang="ja-JP" altLang="en-US" dirty="0">
              <a:latin typeface="Open Sans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4D58E1-7C68-4F11-A1B2-86F0F97067B5}"/>
              </a:ext>
            </a:extLst>
          </p:cNvPr>
          <p:cNvCxnSpPr>
            <a:cxnSpLocks/>
          </p:cNvCxnSpPr>
          <p:nvPr/>
        </p:nvCxnSpPr>
        <p:spPr>
          <a:xfrm>
            <a:off x="90808" y="5453259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teken 15">
            <a:extLst>
              <a:ext uri="{FF2B5EF4-FFF2-40B4-BE49-F238E27FC236}">
                <a16:creationId xmlns:a16="http://schemas.microsoft.com/office/drawing/2014/main" id="{A21F4C41-68D5-4A97-83B4-4D5C30682642}"/>
              </a:ext>
            </a:extLst>
          </p:cNvPr>
          <p:cNvSpPr/>
          <p:nvPr/>
        </p:nvSpPr>
        <p:spPr>
          <a:xfrm>
            <a:off x="-682913" y="497426"/>
            <a:ext cx="5170632" cy="422316"/>
          </a:xfrm>
          <a:prstGeom prst="mathMinus">
            <a:avLst>
              <a:gd name="adj1" fmla="val 30306"/>
            </a:avLst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9C619152-16F8-49AB-9182-5C35EE78C55D}"/>
              </a:ext>
            </a:extLst>
          </p:cNvPr>
          <p:cNvCxnSpPr>
            <a:cxnSpLocks/>
          </p:cNvCxnSpPr>
          <p:nvPr/>
        </p:nvCxnSpPr>
        <p:spPr>
          <a:xfrm>
            <a:off x="1" y="1514715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70C861F-DF94-4A52-83FA-BA51277FC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5496485"/>
            <a:ext cx="2297076" cy="1371600"/>
          </a:xfrm>
          <a:prstGeom prst="rect">
            <a:avLst/>
          </a:prstGeom>
        </p:spPr>
      </p:pic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24BBA004-1F77-435D-9C91-5B9700B24348}"/>
              </a:ext>
            </a:extLst>
          </p:cNvPr>
          <p:cNvSpPr/>
          <p:nvPr/>
        </p:nvSpPr>
        <p:spPr>
          <a:xfrm>
            <a:off x="0" y="286302"/>
            <a:ext cx="2686964" cy="210226"/>
          </a:xfrm>
          <a:prstGeom prst="homePlate">
            <a:avLst>
              <a:gd name="adj" fmla="val 70000"/>
            </a:avLst>
          </a:prstGeom>
          <a:gradFill flip="none" rotWithShape="1">
            <a:gsLst>
              <a:gs pos="0">
                <a:srgbClr val="FEC70E">
                  <a:tint val="66000"/>
                  <a:satMod val="160000"/>
                </a:srgbClr>
              </a:gs>
              <a:gs pos="50000">
                <a:srgbClr val="FEC70E">
                  <a:tint val="44500"/>
                  <a:satMod val="160000"/>
                </a:srgbClr>
              </a:gs>
              <a:gs pos="100000">
                <a:srgbClr val="FEC70E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EC70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467"/>
              </a:spcAft>
            </a:pPr>
            <a:endParaRPr lang="nl-NL" sz="600" cap="all" spc="29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22800" y="5919158"/>
            <a:ext cx="660400" cy="675343"/>
          </a:xfrm>
        </p:spPr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93642" y="3293538"/>
            <a:ext cx="100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/>
                </a:solidFill>
              </a:rPr>
              <a:t>Up to          €50,000 of total support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5575" y="2647518"/>
            <a:ext cx="2626611" cy="2123039"/>
          </a:xfrm>
          <a:prstGeom prst="rect">
            <a:avLst/>
          </a:prstGeom>
          <a:solidFill>
            <a:srgbClr val="B7CFD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GB" sz="1400" b="1" dirty="0">
                <a:solidFill>
                  <a:schemeClr val="tx1"/>
                </a:solidFill>
                <a:latin typeface="Open Sans"/>
              </a:rPr>
              <a:t>Investigative report</a:t>
            </a:r>
          </a:p>
          <a:p>
            <a:pPr algn="ctr"/>
            <a:endParaRPr kumimoji="1" lang="en-GB" sz="1400" b="1" dirty="0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US" sz="1400" dirty="0">
                <a:latin typeface="Open Sans"/>
              </a:rPr>
              <a:t>Analyses development and support needs of the SME and their </a:t>
            </a:r>
            <a:r>
              <a:rPr lang="en-GB" sz="1400" dirty="0">
                <a:latin typeface="Open Sans"/>
              </a:rPr>
              <a:t>proposed technology</a:t>
            </a:r>
            <a:endParaRPr kumimoji="1" lang="en-GB" sz="14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3580" y="2647518"/>
            <a:ext cx="2456122" cy="2123039"/>
          </a:xfrm>
          <a:prstGeom prst="rect">
            <a:avLst/>
          </a:prstGeom>
          <a:solidFill>
            <a:srgbClr val="F7B4B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GB" sz="1400" b="1" dirty="0">
                <a:solidFill>
                  <a:schemeClr val="tx1"/>
                </a:solidFill>
                <a:latin typeface="Open Sans"/>
              </a:rPr>
              <a:t>Access to test facility</a:t>
            </a:r>
          </a:p>
          <a:p>
            <a:pPr algn="ctr"/>
            <a:endParaRPr kumimoji="1" lang="en-GB" sz="1400" b="1" dirty="0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US" sz="1400" dirty="0"/>
              <a:t>Access required varies from a few days in a lab to several weeks in a full-scale water plant</a:t>
            </a:r>
            <a:endParaRPr kumimoji="1" lang="en-GB" sz="14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4261" y="2647518"/>
            <a:ext cx="2509283" cy="212303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GB" sz="1400" b="1" dirty="0">
                <a:solidFill>
                  <a:schemeClr val="tx1"/>
                </a:solidFill>
                <a:latin typeface="Open Sans"/>
              </a:rPr>
              <a:t>Verification report</a:t>
            </a:r>
          </a:p>
          <a:p>
            <a:pPr algn="ctr"/>
            <a:endParaRPr kumimoji="1" lang="en-GB" sz="1400" b="1" dirty="0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US" sz="1400" dirty="0"/>
              <a:t>Support with validation and verification to assist market entry.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974" y="1726870"/>
            <a:ext cx="926353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/>
              </a:rPr>
              <a:t>Innovation Support Vouchers = 3 components</a:t>
            </a:r>
          </a:p>
        </p:txBody>
      </p:sp>
    </p:spTree>
    <p:extLst>
      <p:ext uri="{BB962C8B-B14F-4D97-AF65-F5344CB8AC3E}">
        <p14:creationId xmlns:p14="http://schemas.microsoft.com/office/powerpoint/2010/main" val="799193720"/>
      </p:ext>
    </p:extLst>
  </p:cSld>
  <p:clrMapOvr>
    <a:masterClrMapping/>
  </p:clrMapOvr>
  <p:transition spd="slow" advTm="4959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933" y="919742"/>
            <a:ext cx="5742253" cy="761059"/>
          </a:xfrm>
        </p:spPr>
        <p:txBody>
          <a:bodyPr>
            <a:normAutofit/>
          </a:bodyPr>
          <a:lstStyle/>
          <a:p>
            <a:r>
              <a:rPr lang="en-GB" altLang="ja-JP" dirty="0">
                <a:latin typeface="Open Sans"/>
              </a:rPr>
              <a:t>Who can apply and when</a:t>
            </a:r>
            <a:endParaRPr kumimoji="1" lang="ja-JP" altLang="en-US" dirty="0">
              <a:latin typeface="Open Sans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4D58E1-7C68-4F11-A1B2-86F0F97067B5}"/>
              </a:ext>
            </a:extLst>
          </p:cNvPr>
          <p:cNvCxnSpPr>
            <a:cxnSpLocks/>
          </p:cNvCxnSpPr>
          <p:nvPr/>
        </p:nvCxnSpPr>
        <p:spPr>
          <a:xfrm>
            <a:off x="78804" y="5553362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teken 15">
            <a:extLst>
              <a:ext uri="{FF2B5EF4-FFF2-40B4-BE49-F238E27FC236}">
                <a16:creationId xmlns:a16="http://schemas.microsoft.com/office/drawing/2014/main" id="{A21F4C41-68D5-4A97-83B4-4D5C30682642}"/>
              </a:ext>
            </a:extLst>
          </p:cNvPr>
          <p:cNvSpPr/>
          <p:nvPr/>
        </p:nvSpPr>
        <p:spPr>
          <a:xfrm>
            <a:off x="-682913" y="497426"/>
            <a:ext cx="5170632" cy="422316"/>
          </a:xfrm>
          <a:prstGeom prst="mathMinus">
            <a:avLst>
              <a:gd name="adj1" fmla="val 30306"/>
            </a:avLst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9C619152-16F8-49AB-9182-5C35EE78C55D}"/>
              </a:ext>
            </a:extLst>
          </p:cNvPr>
          <p:cNvCxnSpPr>
            <a:cxnSpLocks/>
          </p:cNvCxnSpPr>
          <p:nvPr/>
        </p:nvCxnSpPr>
        <p:spPr>
          <a:xfrm>
            <a:off x="1" y="1514715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70C861F-DF94-4A52-83FA-BA51277FC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2297076" cy="1371600"/>
          </a:xfrm>
          <a:prstGeom prst="rect">
            <a:avLst/>
          </a:prstGeom>
        </p:spPr>
      </p:pic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24BBA004-1F77-435D-9C91-5B9700B24348}"/>
              </a:ext>
            </a:extLst>
          </p:cNvPr>
          <p:cNvSpPr/>
          <p:nvPr/>
        </p:nvSpPr>
        <p:spPr>
          <a:xfrm>
            <a:off x="0" y="286302"/>
            <a:ext cx="2686964" cy="210226"/>
          </a:xfrm>
          <a:prstGeom prst="homePlate">
            <a:avLst>
              <a:gd name="adj" fmla="val 70000"/>
            </a:avLst>
          </a:prstGeom>
          <a:gradFill flip="none" rotWithShape="1">
            <a:gsLst>
              <a:gs pos="0">
                <a:srgbClr val="FEC70E">
                  <a:tint val="66000"/>
                  <a:satMod val="160000"/>
                </a:srgbClr>
              </a:gs>
              <a:gs pos="50000">
                <a:srgbClr val="FEC70E">
                  <a:tint val="44500"/>
                  <a:satMod val="160000"/>
                </a:srgbClr>
              </a:gs>
              <a:gs pos="100000">
                <a:srgbClr val="FEC70E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EC70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467"/>
              </a:spcAft>
            </a:pPr>
            <a:endParaRPr lang="nl-NL" sz="600" cap="all" spc="29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22800" y="5919158"/>
            <a:ext cx="660400" cy="675343"/>
          </a:xfrm>
        </p:spPr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7974" y="1726870"/>
            <a:ext cx="92635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</a:rPr>
              <a:t>All small and medium enterprises (SMEs) from North West Europe can apply for the innovation vouchers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</a:rPr>
              <a:t>An SME is defined as an organisation with no more than 250 employees and a turnover of at most €50 million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35552" r="46515" b="18993"/>
          <a:stretch/>
        </p:blipFill>
        <p:spPr bwMode="auto">
          <a:xfrm>
            <a:off x="6215842" y="4672940"/>
            <a:ext cx="3690158" cy="21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8538" y="4150440"/>
            <a:ext cx="5942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Applications for the vouchers can be submitted at any point from </a:t>
            </a:r>
          </a:p>
          <a:p>
            <a:pPr algn="ctr"/>
            <a:r>
              <a:rPr lang="en-GB" sz="2000" b="1" u="sng" dirty="0">
                <a:solidFill>
                  <a:schemeClr val="accent6"/>
                </a:solidFill>
              </a:rPr>
              <a:t>Now</a:t>
            </a:r>
            <a:r>
              <a:rPr lang="en-GB" sz="2000" b="1" dirty="0">
                <a:solidFill>
                  <a:schemeClr val="accent6"/>
                </a:solidFill>
              </a:rPr>
              <a:t> until </a:t>
            </a:r>
            <a:r>
              <a:rPr lang="en-GB" sz="2000" b="1" u="sng" dirty="0">
                <a:solidFill>
                  <a:schemeClr val="accent6"/>
                </a:solidFill>
              </a:rPr>
              <a:t>1</a:t>
            </a:r>
            <a:r>
              <a:rPr lang="en-GB" sz="2000" b="1" u="sng" baseline="30000" dirty="0">
                <a:solidFill>
                  <a:schemeClr val="accent6"/>
                </a:solidFill>
              </a:rPr>
              <a:t>st</a:t>
            </a:r>
            <a:r>
              <a:rPr lang="en-GB" sz="2000" b="1" u="sng" dirty="0">
                <a:solidFill>
                  <a:schemeClr val="accent6"/>
                </a:solidFill>
              </a:rPr>
              <a:t> August 2021</a:t>
            </a:r>
          </a:p>
        </p:txBody>
      </p:sp>
    </p:spTree>
    <p:extLst>
      <p:ext uri="{BB962C8B-B14F-4D97-AF65-F5344CB8AC3E}">
        <p14:creationId xmlns:p14="http://schemas.microsoft.com/office/powerpoint/2010/main" val="3409229560"/>
      </p:ext>
    </p:extLst>
  </p:cSld>
  <p:clrMapOvr>
    <a:masterClrMapping/>
  </p:clrMapOvr>
  <p:transition spd="slow" advTm="4959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 35">
            <a:extLst>
              <a:ext uri="{FF2B5EF4-FFF2-40B4-BE49-F238E27FC236}">
                <a16:creationId xmlns:a16="http://schemas.microsoft.com/office/drawing/2014/main" id="{8EFCCE79-FAE2-4C54-BC70-C04016948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215166"/>
              </p:ext>
            </p:extLst>
          </p:nvPr>
        </p:nvGraphicFramePr>
        <p:xfrm>
          <a:off x="179717" y="1887747"/>
          <a:ext cx="8626415" cy="329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933" y="919742"/>
            <a:ext cx="5742253" cy="761059"/>
          </a:xfrm>
        </p:spPr>
        <p:txBody>
          <a:bodyPr>
            <a:normAutofit/>
          </a:bodyPr>
          <a:lstStyle/>
          <a:p>
            <a:r>
              <a:rPr lang="en-GB" altLang="ja-JP" dirty="0">
                <a:latin typeface="Open Sans"/>
              </a:rPr>
              <a:t>Application Process</a:t>
            </a:r>
            <a:endParaRPr lang="en-US" altLang="ja-JP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4D58E1-7C68-4F11-A1B2-86F0F97067B5}"/>
              </a:ext>
            </a:extLst>
          </p:cNvPr>
          <p:cNvCxnSpPr>
            <a:cxnSpLocks/>
          </p:cNvCxnSpPr>
          <p:nvPr/>
        </p:nvCxnSpPr>
        <p:spPr>
          <a:xfrm>
            <a:off x="78804" y="5553362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teken 15">
            <a:extLst>
              <a:ext uri="{FF2B5EF4-FFF2-40B4-BE49-F238E27FC236}">
                <a16:creationId xmlns:a16="http://schemas.microsoft.com/office/drawing/2014/main" id="{A21F4C41-68D5-4A97-83B4-4D5C30682642}"/>
              </a:ext>
            </a:extLst>
          </p:cNvPr>
          <p:cNvSpPr/>
          <p:nvPr/>
        </p:nvSpPr>
        <p:spPr>
          <a:xfrm>
            <a:off x="-682913" y="497426"/>
            <a:ext cx="5170632" cy="422316"/>
          </a:xfrm>
          <a:prstGeom prst="mathMinus">
            <a:avLst>
              <a:gd name="adj1" fmla="val 30306"/>
            </a:avLst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9C619152-16F8-49AB-9182-5C35EE78C55D}"/>
              </a:ext>
            </a:extLst>
          </p:cNvPr>
          <p:cNvCxnSpPr>
            <a:cxnSpLocks/>
          </p:cNvCxnSpPr>
          <p:nvPr/>
        </p:nvCxnSpPr>
        <p:spPr>
          <a:xfrm>
            <a:off x="1" y="1514715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70C861F-DF94-4A52-83FA-BA51277FC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2297076" cy="1371600"/>
          </a:xfrm>
          <a:prstGeom prst="rect">
            <a:avLst/>
          </a:prstGeom>
        </p:spPr>
      </p:pic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24BBA004-1F77-435D-9C91-5B9700B24348}"/>
              </a:ext>
            </a:extLst>
          </p:cNvPr>
          <p:cNvSpPr/>
          <p:nvPr/>
        </p:nvSpPr>
        <p:spPr>
          <a:xfrm>
            <a:off x="0" y="286302"/>
            <a:ext cx="2686964" cy="210226"/>
          </a:xfrm>
          <a:prstGeom prst="homePlate">
            <a:avLst>
              <a:gd name="adj" fmla="val 70000"/>
            </a:avLst>
          </a:prstGeom>
          <a:gradFill flip="none" rotWithShape="1">
            <a:gsLst>
              <a:gs pos="0">
                <a:srgbClr val="FEC70E">
                  <a:tint val="66000"/>
                  <a:satMod val="160000"/>
                </a:srgbClr>
              </a:gs>
              <a:gs pos="50000">
                <a:srgbClr val="FEC70E">
                  <a:tint val="44500"/>
                  <a:satMod val="160000"/>
                </a:srgbClr>
              </a:gs>
              <a:gs pos="100000">
                <a:srgbClr val="FEC70E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EC70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467"/>
              </a:spcAft>
            </a:pPr>
            <a:endParaRPr lang="nl-NL" sz="600" cap="all" spc="29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22800" y="5919158"/>
            <a:ext cx="660400" cy="675343"/>
          </a:xfrm>
        </p:spPr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66703794-700A-4FE6-AC0F-5E010A1F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248" y="2803134"/>
            <a:ext cx="432221" cy="460975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C0AC18D6-1EEB-433C-92D3-5E5544F37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8548" y="4288046"/>
            <a:ext cx="617509" cy="467265"/>
          </a:xfrm>
          <a:prstGeom prst="rect">
            <a:avLst/>
          </a:prstGeom>
        </p:spPr>
      </p:pic>
      <p:sp>
        <p:nvSpPr>
          <p:cNvPr id="1089" name="Title 8">
            <a:extLst>
              <a:ext uri="{FF2B5EF4-FFF2-40B4-BE49-F238E27FC236}">
                <a16:creationId xmlns:a16="http://schemas.microsoft.com/office/drawing/2014/main" id="{4FEC0CA8-103C-496C-9C5A-1C7802C8877F}"/>
              </a:ext>
            </a:extLst>
          </p:cNvPr>
          <p:cNvSpPr txBox="1">
            <a:spLocks/>
          </p:cNvSpPr>
          <p:nvPr/>
        </p:nvSpPr>
        <p:spPr>
          <a:xfrm>
            <a:off x="1368540" y="5227198"/>
            <a:ext cx="7740704" cy="761059"/>
          </a:xfrm>
          <a:prstGeom prst="rect">
            <a:avLst/>
          </a:prstGeom>
        </p:spPr>
        <p:txBody>
          <a:bodyPr vert="horz" lIns="53628" tIns="26813" rIns="53628" bIns="26813" rtlCol="0" anchor="t">
            <a:normAutofit/>
          </a:bodyPr>
          <a:lstStyle>
            <a:lvl1pPr algn="l" defTabSz="8043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Open Sans"/>
                <a:hlinkClick r:id="rId11"/>
              </a:rPr>
              <a:t>http://www.nweurope.eu/projects/project-search/water-test-network/</a:t>
            </a:r>
            <a:endParaRPr lang="en-US" sz="2000"/>
          </a:p>
        </p:txBody>
      </p:sp>
      <p:pic>
        <p:nvPicPr>
          <p:cNvPr id="1119" name="Picture 11">
            <a:extLst>
              <a:ext uri="{FF2B5EF4-FFF2-40B4-BE49-F238E27FC236}">
                <a16:creationId xmlns:a16="http://schemas.microsoft.com/office/drawing/2014/main" id="{F53BEB37-466B-4C39-B037-CA85D629F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247" y="3536379"/>
            <a:ext cx="432221" cy="460975"/>
          </a:xfrm>
          <a:prstGeom prst="rect">
            <a:avLst/>
          </a:prstGeom>
        </p:spPr>
      </p:pic>
      <p:pic>
        <p:nvPicPr>
          <p:cNvPr id="1120" name="Picture 11">
            <a:extLst>
              <a:ext uri="{FF2B5EF4-FFF2-40B4-BE49-F238E27FC236}">
                <a16:creationId xmlns:a16="http://schemas.microsoft.com/office/drawing/2014/main" id="{7916AE80-F969-4BDF-B6C0-8CBB0263D1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1511" y="3608266"/>
            <a:ext cx="432221" cy="460975"/>
          </a:xfrm>
          <a:prstGeom prst="rect">
            <a:avLst/>
          </a:prstGeom>
        </p:spPr>
      </p:pic>
      <p:pic>
        <p:nvPicPr>
          <p:cNvPr id="1121" name="Picture 1121">
            <a:extLst>
              <a:ext uri="{FF2B5EF4-FFF2-40B4-BE49-F238E27FC236}">
                <a16:creationId xmlns:a16="http://schemas.microsoft.com/office/drawing/2014/main" id="{0585E429-3D1B-4346-82C2-7E1516BC1C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7740" y="1902393"/>
            <a:ext cx="575994" cy="5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86227"/>
      </p:ext>
    </p:extLst>
  </p:cSld>
  <p:clrMapOvr>
    <a:masterClrMapping/>
  </p:clrMapOvr>
  <p:transition spd="slow" advTm="4959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0148" y="929469"/>
            <a:ext cx="5878158" cy="761059"/>
          </a:xfrm>
        </p:spPr>
        <p:txBody>
          <a:bodyPr>
            <a:normAutofit/>
          </a:bodyPr>
          <a:lstStyle/>
          <a:p>
            <a:r>
              <a:rPr kumimoji="1" lang="en-GB" altLang="ja-JP" dirty="0">
                <a:latin typeface="Open Sans"/>
              </a:rPr>
              <a:t>Innovation Challenges</a:t>
            </a:r>
            <a:endParaRPr kumimoji="1" lang="ja-JP" altLang="en-US" dirty="0">
              <a:latin typeface="Open Sans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4D58E1-7C68-4F11-A1B2-86F0F97067B5}"/>
              </a:ext>
            </a:extLst>
          </p:cNvPr>
          <p:cNvCxnSpPr>
            <a:cxnSpLocks/>
          </p:cNvCxnSpPr>
          <p:nvPr/>
        </p:nvCxnSpPr>
        <p:spPr>
          <a:xfrm>
            <a:off x="-7163" y="5497407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teken 15">
            <a:extLst>
              <a:ext uri="{FF2B5EF4-FFF2-40B4-BE49-F238E27FC236}">
                <a16:creationId xmlns:a16="http://schemas.microsoft.com/office/drawing/2014/main" id="{A21F4C41-68D5-4A97-83B4-4D5C30682642}"/>
              </a:ext>
            </a:extLst>
          </p:cNvPr>
          <p:cNvSpPr/>
          <p:nvPr/>
        </p:nvSpPr>
        <p:spPr>
          <a:xfrm>
            <a:off x="-682913" y="497426"/>
            <a:ext cx="5170632" cy="422316"/>
          </a:xfrm>
          <a:prstGeom prst="mathMinus">
            <a:avLst>
              <a:gd name="adj1" fmla="val 30306"/>
            </a:avLst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>
              <a:solidFill>
                <a:prstClr val="white"/>
              </a:solidFill>
            </a:endParaRP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9C619152-16F8-49AB-9182-5C35EE78C55D}"/>
              </a:ext>
            </a:extLst>
          </p:cNvPr>
          <p:cNvCxnSpPr>
            <a:cxnSpLocks/>
          </p:cNvCxnSpPr>
          <p:nvPr/>
        </p:nvCxnSpPr>
        <p:spPr>
          <a:xfrm>
            <a:off x="1" y="1514715"/>
            <a:ext cx="378229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70C861F-DF94-4A52-83FA-BA51277FC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2297076" cy="1371600"/>
          </a:xfrm>
          <a:prstGeom prst="rect">
            <a:avLst/>
          </a:prstGeom>
        </p:spPr>
      </p:pic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24BBA004-1F77-435D-9C91-5B9700B24348}"/>
              </a:ext>
            </a:extLst>
          </p:cNvPr>
          <p:cNvSpPr/>
          <p:nvPr/>
        </p:nvSpPr>
        <p:spPr>
          <a:xfrm>
            <a:off x="0" y="286302"/>
            <a:ext cx="2686964" cy="210226"/>
          </a:xfrm>
          <a:prstGeom prst="homePlate">
            <a:avLst>
              <a:gd name="adj" fmla="val 70000"/>
            </a:avLst>
          </a:prstGeom>
          <a:gradFill flip="none" rotWithShape="1">
            <a:gsLst>
              <a:gs pos="0">
                <a:srgbClr val="FEC70E">
                  <a:tint val="66000"/>
                  <a:satMod val="160000"/>
                </a:srgbClr>
              </a:gs>
              <a:gs pos="50000">
                <a:srgbClr val="FEC70E">
                  <a:tint val="44500"/>
                  <a:satMod val="160000"/>
                </a:srgbClr>
              </a:gs>
              <a:gs pos="100000">
                <a:srgbClr val="FEC70E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EC70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467"/>
              </a:spcAft>
            </a:pPr>
            <a:endParaRPr lang="nl-NL" sz="600" cap="all" spc="29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622800" y="6128424"/>
            <a:ext cx="660400" cy="675343"/>
          </a:xfrm>
        </p:spPr>
        <p:txBody>
          <a:bodyPr/>
          <a:lstStyle/>
          <a:p>
            <a:pPr algn="ctr"/>
            <a:fld id="{B54AD89C-DF1E-4948-B597-5DD47B34A9CA}" type="slidenum">
              <a:rPr kumimoji="1" lang="ja-JP" altLang="en-US" smtClean="0">
                <a:solidFill>
                  <a:srgbClr val="575454">
                    <a:lumMod val="20000"/>
                    <a:lumOff val="80000"/>
                  </a:srgbClr>
                </a:solidFill>
              </a:rPr>
              <a:pPr algn="ctr"/>
              <a:t>8</a:t>
            </a:fld>
            <a:endParaRPr kumimoji="1" lang="ja-JP" altLang="en-US" dirty="0">
              <a:solidFill>
                <a:srgbClr val="575454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5" name="Picture 2" descr="Image result for problem-solution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0" y="1514715"/>
            <a:ext cx="3428765" cy="21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10099" y="1684854"/>
            <a:ext cx="5854535" cy="2008372"/>
          </a:xfrm>
        </p:spPr>
        <p:txBody>
          <a:bodyPr anchor="t">
            <a:normAutofit fontScale="92500" lnSpcReduction="10000"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Total of 5 over project lifetime 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Problems experienced by Water Users (public utilities, large industries) to which a solution is sought from innovative SMEs.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Engaging SMEs in a 'meet the buyer' type exercise, where challenges will be promoted amongst SMEs​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020" y="3802813"/>
            <a:ext cx="9355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winner of our first Challenge on </a:t>
            </a:r>
            <a:r>
              <a:rPr lang="en-US" altLang="ja-JP" sz="2000" b="1" dirty="0">
                <a:latin typeface="Open Sans"/>
              </a:rPr>
              <a:t>Sludge processing </a:t>
            </a:r>
            <a:r>
              <a:rPr lang="en-US" altLang="ja-JP" sz="2000" dirty="0">
                <a:latin typeface="Open Sans"/>
              </a:rPr>
              <a:t>has joined us at </a:t>
            </a:r>
            <a:r>
              <a:rPr lang="en-US" altLang="ja-JP" sz="2000" dirty="0" err="1">
                <a:latin typeface="Open Sans"/>
              </a:rPr>
              <a:t>Aquatech</a:t>
            </a:r>
            <a:r>
              <a:rPr lang="en-US" altLang="ja-JP" sz="2000" dirty="0">
                <a:latin typeface="Open Sans"/>
              </a:rPr>
              <a:t> and is here today</a:t>
            </a:r>
          </a:p>
          <a:p>
            <a:pPr algn="ctr"/>
            <a:endParaRPr lang="en-US" altLang="ja-JP" sz="2000" dirty="0">
              <a:latin typeface="Open Sans"/>
            </a:endParaRPr>
          </a:p>
          <a:p>
            <a:pPr algn="ctr"/>
            <a:r>
              <a:rPr lang="en-US" sz="2000" dirty="0">
                <a:latin typeface="Open Sans"/>
              </a:rPr>
              <a:t>Our next Challenge on </a:t>
            </a:r>
            <a:r>
              <a:rPr lang="en-GB" sz="2000" b="1" dirty="0"/>
              <a:t>pharmaceutical removal </a:t>
            </a:r>
            <a:r>
              <a:rPr lang="en-US" sz="2000" dirty="0">
                <a:latin typeface="Open Sans"/>
              </a:rPr>
              <a:t>was launched on the 1</a:t>
            </a:r>
            <a:r>
              <a:rPr lang="en-US" sz="2000" baseline="30000" dirty="0">
                <a:latin typeface="Open Sans"/>
              </a:rPr>
              <a:t>st</a:t>
            </a:r>
            <a:r>
              <a:rPr lang="en-US" sz="2000" dirty="0">
                <a:latin typeface="Open Sans"/>
              </a:rPr>
              <a:t> November </a:t>
            </a:r>
            <a:r>
              <a:rPr lang="en-GB" sz="2000" dirty="0"/>
              <a:t>so apply now!  Closing date is </a:t>
            </a:r>
            <a:r>
              <a:rPr lang="en-GB" sz="2000" b="1" dirty="0"/>
              <a:t>1 February 2020 at 12pm</a:t>
            </a:r>
          </a:p>
        </p:txBody>
      </p:sp>
    </p:spTree>
    <p:extLst>
      <p:ext uri="{BB962C8B-B14F-4D97-AF65-F5344CB8AC3E}">
        <p14:creationId xmlns:p14="http://schemas.microsoft.com/office/powerpoint/2010/main" val="320666686"/>
      </p:ext>
    </p:extLst>
  </p:cSld>
  <p:clrMapOvr>
    <a:masterClrMapping/>
  </p:clrMapOvr>
  <p:transition spd="slow" advTm="4959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37243" y="2493893"/>
            <a:ext cx="6631517" cy="822019"/>
          </a:xfrm>
        </p:spPr>
        <p:txBody>
          <a:bodyPr/>
          <a:lstStyle/>
          <a:p>
            <a:r>
              <a:rPr kumimoji="1" lang="nl-NL" altLang="ja-JP" dirty="0">
                <a:solidFill>
                  <a:schemeClr val="tx2"/>
                </a:solidFill>
                <a:latin typeface="Open Sans"/>
              </a:rPr>
              <a:t>Thank you </a:t>
            </a:r>
            <a:endParaRPr kumimoji="1" lang="ja-JP" altLang="en-US" dirty="0">
              <a:solidFill>
                <a:schemeClr val="tx2"/>
              </a:solidFill>
              <a:latin typeface="Open Sans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6FF3D74-FB9D-4ED7-A533-BFA2CA5D0CC9}"/>
              </a:ext>
            </a:extLst>
          </p:cNvPr>
          <p:cNvCxnSpPr>
            <a:cxnSpLocks/>
          </p:cNvCxnSpPr>
          <p:nvPr/>
        </p:nvCxnSpPr>
        <p:spPr>
          <a:xfrm>
            <a:off x="3317010" y="3337024"/>
            <a:ext cx="338455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inteken 11">
            <a:extLst>
              <a:ext uri="{FF2B5EF4-FFF2-40B4-BE49-F238E27FC236}">
                <a16:creationId xmlns:a16="http://schemas.microsoft.com/office/drawing/2014/main" id="{864E136C-3788-4C2E-A3AA-3A2663EF8A75}"/>
              </a:ext>
            </a:extLst>
          </p:cNvPr>
          <p:cNvSpPr/>
          <p:nvPr/>
        </p:nvSpPr>
        <p:spPr>
          <a:xfrm>
            <a:off x="2686281" y="2512468"/>
            <a:ext cx="4646008" cy="347165"/>
          </a:xfrm>
          <a:prstGeom prst="mathMinus">
            <a:avLst>
              <a:gd name="adj1" fmla="val 30306"/>
            </a:avLst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628" tIns="26813" rIns="53628" bIns="268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CC42340-3068-425D-9C1E-6E52F4E04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" y="425149"/>
            <a:ext cx="2297076" cy="1371600"/>
          </a:xfrm>
          <a:prstGeom prst="rect">
            <a:avLst/>
          </a:prstGeom>
        </p:spPr>
      </p:pic>
      <p:sp>
        <p:nvSpPr>
          <p:cNvPr id="2" name="AutoShape 4" descr="data:image/jpg;base64,%20/9j/4AAQSkZJRgABAQEAYABgAAD/2wBDAAUDBAQEAwUEBAQFBQUGBwwIBwcHBw8LCwkMEQ8SEhEPERETFhwXExQaFRERGCEYGh0dHx8fExciJCIeJBweHx7/2wBDAQUFBQcGBw4ICA4eFBEUHh4eHh4eHh4eHh4eHh4eHh4eHh4eHh4eHh4eHh4eHh4eHh4eHh4eHh4eHh4eHh4eHh7/wAARCAAvAy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qG/kaKynkVtrJGzA4zjA9K85sPEl1fB57fXY7yBTy9thtuegYZyD9a1pUvaOyaTMatZU7XPTKK4aPX7hbN2FxKQnLzOMKg9+a1fB2vQahoE2qTatbXNpFKy/al+RML1yTx1706tF03ZvXsKnXjNnSUVBp97aahapdWNzFcwP8AdkicMp/EVK8iIVDuqljhcnGT6CsmmnY2TTVx1FV476zkuxax3ULzmPzRGHBYpnG7HpnjNOtrq3uTKLeaOUxSGOTa2djjqp9DRZhdE1FFFIYUUV5J4p8T+IYvEN/DaXmqJBDM0aiCwRkUD3Jy31rjxuNhhIqUk3fsJux63RXg0nizxs7n7F4ghuAOqsqRSL7FGwfyyK7T4Ta74h1LULy01y9tbjbEJEVHQyKc45C9Bz3rgwue0cRWVKMJK/XS33phc9ForyaL4oa0ryWcWgG/uIzL+8+aNfldiBwpyNgGCOCcj1qxc/E3W7eSeGTwrtkggeV3a52ocOw+TKgtwASAM5YV7Yz1GiobCf7VYwXO0r5savgggjIz0PI/GpqACiivnj9ob4gfGr4a2+peJrW18JTeF0u44bQP5rXRD8DcOB1z3oA+h6K8ItLz9qC5sobtIPh0scsayDdLOMAjPPFcBo3x4+L1zoHxA1U6X4bv7XwpCo+22aSG3lm81A4ViRuATeePQHpQB9bUV82fHH9ojU/B/hbwLqfh2xs7y416yXUL1JEZhFBtXdjB4+YsMn0ruNV+KOoTfG/wR4K0C3tbjTda0qTVL6VwTJFFsZoyCDgZwOvrQB63RRRQAUVymgePNH1bQtb1by7izj0SeaC9iuAodGiGSeCRgjkfWqvhH4kaN4iuY4Ba3enb9Mj1Lfe7EVYnfaoJ3HBq/Zz102MvbQ013O1ornfEfjDR9G0+2vjKL6K4vYrIG1dX2vIcAnnpWydQsRObc3tsJg4Qx+au4Megx6n0qeVlqcW7XLNFU49U0yQMY9RtGCOI2ImU4Y9FPPX2pbbVNMup/IttRtJ5efkjmVm468A0WY+ZFuimzMUid1GSqkgetc7qAmvI1+ztImQGMgYhs+3pV06fOzOrV9mtrs6SiqumtL5AjmcvIqjLHqfrVqoas7GkZcyuFRXV1bWsfmXVxFAn96Rwo/Wpa8j1i+TTvEt5bYS6dJtgku4ROwzt6Fjgff7AdK3w9D2zaMMRX9ikz1tHWRA6MrKehByDS1538M50vtXuJoyYFSIN5MK+XEdwB5XJHftivRKitS9lPlKoVfaw5gooorI2CiiigAqlLq2lw3AtpdRtEmPSNplDflmvPvix4qvIL06HYSPAqqDPIvDNnooPpXmRJJySSfU18PnHGcMFiHQoU+Zx0bbsr9kQ52PpsEMAVIIPQiivEvh94su9I1KGzuZ2k0+VgjIxz5eejD0+le217+SZ1Rzai6kFZrddv+AVGVwooor2RhRRVb+0LDzxB9ttvNY4Ceau4n0xmgVyzRRRQMKKKKACiiigAooooAKKKKACiiigAoorM1rxBoui3Nhb6tqlrZS6hN5Fok0gUzSYztX1NAGnRSIyuoZGDKeQQcg0tABRRRQAUUUUAFFNEkZlMQkUyAZK55A9cUrMq43MBk4GT1NAC0UAgjI5FFABRRRQAUVy/jLxlZeH72200Ks9/cqXWMsQqIONzYBPJ4AAJJqr4a8d2uo65Hod9EttezIXhK7gHx1Uq4DK2OeRgjoa5njKKqezctdvmbrDVXDnS0OyopruiAF2CgnAycc0nmx5x5iZ+tdJgPopqyxt92RD9DTTPCASZoxjrlhxQFySiozcQDrNGOn8Q71JQAUUViS+K9BS+eyTUIpp0JDLGd20jqM9M+1RUqQpq83YTdldm3RVa0v7W64hlUn071NNLHDGZJXVEHUscCqjJSV46hdWuPoqmuqacxwLyEn/AHxT7fULK4dUhuY3cjIUNzj6VfJLsSqkH1LNFFFSWFFFFABWbda/odrN5Nzq9jFJ/cedQf51ga7cXGveIJdBhvHstNtNgvpo22vK7/dhU9veobFvCFtE1rH4fjXbKkJ8yKNi24MQ2STxhTnPPtXR7OEEvaN3fRHD7erVk1RSstLvv5Jfdc7S3mhuIhLBKksZ6MjAg/iKfXl1lqOliSfWPBIuIWtkM13YsuIriIfeKjPDD1HpXpWnXcN/YQXtu26KeMSIfYispqKfuvQ2o1ZSbhUVpL7n6E9FFFQdAjAMpU9CMV83aD8HPGVt40n1yxv1020W4bYUk/eyKGx90/Lggd8/SvpKuem8QMNUvtKt7eR7q0KM44xscZUj8j+VONPnkvIzqKOjZ5R8VPhd448Tokllq7GKMf8AHlJOI0+o2AAn6j8a6XT/AA3D4f8AgVb6DrkUzsNnnrDMqv5rTArtZvlJDbeDweneurTxNPBG897ZyJCucngHPbvWh4y0ldb8JajpLyJEbi3ZUkY4Eb9Vb8GAP4VvGCp4iM5aarVGLip05cq1tY8s02bxA0sMd5cSNIszWdmlndxW/wBmudzN/pEaEKzlMEgZGAeKRdI8Q3Gq6Xb3EepSC1khubm1l1NJJpH2TI88Z3cRlmXjIzg8VYHwv16Ei6tdSsJbiSxeWdZQWSS/f5XlxjGPLLKPcjiq4+GHiJfte26ska5geKGUz/Pa5k37RhACHBKHAAGehr3fbUNXGcV8n/n/AF6nk+yrWXNB/f8A8D+vQii8L+MLfS7eKzh1G28m2EbLHdI3nSedIxAPmAiMgr90gj0rofBnhnxRp+u2mq3QuLd59Rnkv4FvN8XktD8pwTyfMA5607wV4CuNP8Q22oaxLBMltFK6WxnDiCVpFKsoVVUDCnt1NemCRCBh1O7pz1rixeOabhFp3vfTv8/mdmGwidpSurW69vkOooorxz1Ar5X+IXjkWviDxlN/ZCyvpOprAjPdyZcM7AnggL04A/Wvqivm3x58GPGWqan4zn09bGWPWNRjurUtPt+UMzMGyOCM114ScYyd3Y78BRwlWTWJSa0tf1V/wNC++xSC8MlzE0dlsEgv7fzSN2ANrqMkZPcV2nwlENt4l1DT1ltjLHbBmS3tvLQAkY+Y8k8+lY+ofDvxJNBrSpHa5uzD5WZh/CwJz6dK63wJ4V1LSPFep6temEQ3ECRRqrZJxtyT6dK+To4jGzxS56K31lypO15dfkvvPJVCMZ3V7ersec+E7z41aO0K3Fn/AGlDPFaxgBVfyMtLuYjd6bcsODgcVetda+N1uiZsReyEQrIHs4wEffKHHysMAgRZPZTkV0Fn4F8VR2en2suvw2cVnbQWuLS6lTzfLL5YkBTkhunPSoYvAHjeK6EyeLSWbylmYXUqswVVB5wRnIJyQc8A19CbnTfDC88Z3drff8JnBBDcLIrQLEgXapBypwTnGBz3zXY1yXw78OaxoL6nNrWoLf3F48Z80Su5baCNx3D5c5+6OB2rraACvCP267e4ufgFdRW0Es8n9o2x2xoWONx7Cvd6y/FP9pDSGOkiNroSx4WRAwKlwG4JHRST+FAHz/8AtY/EHWvDXw+8PeDdEjvbWbX7VI73UYYHc2lsAqvgKM7jn64z61p/BbXfhTrXgab4PeDrXV1jl0qdJ3u9MkhE+5dskjMwxuJbP/6q9Cj13xxdRW7y+DYI3XmaOSTdlcHIVsYBzilOueNopYfL8G26cgTMkmRgjqOATzjjrx70AfMH7NHgTXPG134r0zxfayrDoHh2bwzY+ZGQA0juSwz3GOvvXTfsO6T4h1TxlrfiXxTayx3GhaZB4etDIhB2oxLdfZVGa9wsfGHjKeeRoPA7CJZNkxDkFWz83UDdj1HBqwPEHj3ypxD4LgidV3KxnOHY7R0xn+In6KaAO/orjBr3jV5BCvhSFWBBaR5yEwWxxxnIGCa6+2eSS2iklj8qRkBZM52kjkUAeDfE/wAJ+L08Y+INI8OaTcT6N4xW1+13Mf3LZ1fEpb03JnP1FWfiR4Y1+317XToPhz+0bP8A4R+zsoFktxLG2yddwVDgMyqNwB9K9o1YTC3EkMkqMhziNdxb2xWHNc3KE/6Xqb8jG23AB7/yH61206kpJbaf8D/I8qvCFNtO+vp5/wCbPn/QfBXiwXOorb6BqdnbzahpskZOmJagGN33yCJWZflBBJzzXT3/AIX8R6f8PtUs08PXVz4m0nXItSF/GpY6t8+fNVjzuCEgr2xxXrS3F3Iry/adTjAxhfIGT83/ANf9KRbi7AkBuNSf5uvkYK+vetHUm30MI+zirJPr2Pn/AMF/D/xbYeK9EtpvDV1HZahPa6pfyOv7uOWITEo57Nl1q34K8L+Kk+JPhzVJ/Cd1prw6i73rw6PHbQohDA/vVcs46dQPWvdpbi5Uti61E4Ugnycg9sj34/WnzyXSsqLeamMqCSIlPUZ5/MD8DQ6s3fbX1FGNONrJ6PyNyQSxzNN5mY9uAnaqdoz3QYIPs3JxhQcj2z0qrZXssUsvnJfzKVyFaPp3498H9Klj1KONt4sb4kttyU6fh6Vy8jR3+3hKzbsaltCsCFVJYk5Zj1JqWgdKKxbudqSSsgPSvNb/AMM6tqGpXN79t0Uu8rM2JgdpGOD+67YX8q9JcZRhnGQefSvLovDmqtapbSalaW6Q2+2MJPH+9+VdzE4yVbbu559668G+Vt3SOPGLmSVmza8E6Te6Pqckk15pLwMhSQQzAsCuMdEHTA712dvc29wGNvPFNtOG2OGwffFeYXfhm+exj2XlnBLaz3BZ3uU2uJJMlTgDA2hjzk5Wuz8MDTtNhvlF3p6+bcSXX7uVf9WTwx9qrExUvfvdk4Wbj7lrI6Giqj6ppiFQ+o2ilhlczKMjGcjmrMckcm7y5FfacNtOcH0NcTTR3KSY6iimyyRxLulkSNcgZY4GaQzyv4q3Wjw62tt4oL6UkozYassZaFx3ilx90g9D6Vxz3PgfSisl54kj1yZv9TYaShkkmPYZ7V7j4psV1LTHs/Msg7DIjvIRLE/synBx7g5ryqTwj8SLS6ktvDOieDPD0bnDX9nHmTHqNwJH5Vyy4ayfHVlicRT9/rrZPza/4e5yVeeL01+RXi8QanpYj1DxJbeGvB+h5zFYXMH2i9mX3AOQT68V6N4P8eaX4mkVNN03WUgPCXE1i6RN/wACrn/BHwg0jSrz+2fE1y/iTW3O5ri7yyIf9lT/ADP6V6YqqqhVUKoGAAMAV6tWODprloQS9FZfdu/myqMai1kxaKKK5DpPMPj3rGqwQaJ4a0m7ayk1u78iS5U4KIMZAPbO4V4d8afDPhjRIpIfDK+JP+Et0W4SWK9dC0cjLgtj+n0r6U+J3gy38Z6JHaG4a0vLaQTWlyvWNx/SuT03S/jJZ3lst1qGh6haxOokMiAPKg6/NtznFerhq0I00k9r3V7X/DX0PnMbh631pz5W72s0r2XVWura63IvFHiHWbjwl4Gu/EF5feGLfUyG1qa2bY8DeSWVS4B2Avj+VcxqfiLxU3xLtdO0zxJOLFP7P/s2W6ujGt7A6gysY/L/AHrNyM5XaQK99uYGuIlQsEH8SlAwP51E1lI0iP8AaBlOn7pcj6HHFcMaqXQ9x0m+p86ah4t+KFpqtxpMUl/KlnM/hxpyhzLdTSMYbrPosWzn1NfSVnG0NpDC8jSuiBWdurEDkmqUmn3jTM41R1U8hRAnBxjOcdaFsdSWRG/tmVlDAspgTDDuOnFTUmp2srFU4OF7u5pVR1rUP7NhiuHQGAyqkzE/cU/xfnir1R3EMNxC0M8ayRsMMrDINRFpPXYuSbWm5zcXiqSSMA2scUwBLq7H5ckeX0GSWz+lQjxHqDXiSeTCtvHHMZo8nLGMjJGRnPPArpZdPsZfM8y1hbzAofKj5gOn5U0aXp4EYFnCPLYsnyDgnqa6FVo/ynO6Vb+Yw4/El9IYo00+MyTOixksyr8wJ5JHbFec/FH4pXdnc6t4dhtrWW2kin09rm2kl8yC5+zPJ94oEyMfdDZGQa9ih02whIMVpChDhxhejDoayrvwT4SvNSm1K68O6bNeTtulmeAFnO0rk++CRn0rKpKD+FWNaUZr43c+evh149uPD19JNe300zGGZovtV7J5LP5dqqqUVWLEs/GBnJ967G2+NHii+lvLHT/C+mvfadaXdzeefdSRJtt3UEKCm7JDDggYNeozeBPBs0TxSeGdLZHUqwNuvIO3P/oC/wDfIqaw8HeFbDzPsXh/ToPNheGQpAAXjfG9T6g4GfXFZmp5m/xp1KTQtT8VWnh+wOhacFiljlvit48zRqwKoFI2ZcDOc4BNbXg65j+Jcl5/wlmgRL/ZT+VEpjYwS+Ymd6eYodWA4P4EV1r+BvBz3q3reGdLNwsH2cObdc+Xt27fpt4+laHh/QdG8P2j2mi6bbWEDuZGSFNoZumT6ngUJ22E0mSaBpNjoWi2mj6ZCYbKziWGCMsW2qOgyeTV6iikM4zVbLxLe6zqq2Oqy2NurKsReTAKlEyV4OMNu5/Cp5NH8RvPLjxFsjEoZPmyWXeTg8cfuzjjqRmm3/hD+1NZ1O7vbho4Z3XyVjOcr5casG/FOnvmrH/CGacbiSV7i6IMokjUPgJiQvj35JHP8PFdftIpLX8Dm5JXen4mfDpXiIyhrLXIxCJJhgSnnMkhyQV5IBUfVabotl4iOsFZ9XAW3lia5CnHn/uVGQSDldwbj61bn8D2803mNqV0v+s+4ACA7uxAPb/WEfQCpJfBlvLdRXEt/OzR+V8gUKjbN/VRwc7z+IBp+0hrr+AvZy00/Ey5dKum8SaxPaaw8cpeWSRbdyZBmFBGnIxwRu25/iFPvdO10S6fNfatbEF4SsczsNtxhyQpA6HOPotad94QtJ7+6v2bznmeaXyWG1S7wrH1HI4Uc+pNRReDED207anciaOKJXOAQ7pk78HjJLE0/axstfwF7OV3p+JV8J6Zr8P9my/2zbz2ce8OkcjbHUySHgEckAoM5/hNdtXKaT4Lh0+6srgalcTNaOzKXUZbc7uQT6ZkI+gFcFp3hr4paX8Ury7s72N9HvtQWa4mkkDAwb87ApyVO35ePauPGV7STir37I9XLMBHEQnz1FBxV1zPfyR7RRRRSOU8Q/aB8Ka5Nr9r4o0eG4uFWFY5PIyXhZSSGAHOOa5/4NeE/EV94wstavre7t7PTgW824BBYgEKi556n8q+j6RxlGHqK8aeS0p4r6xzPe9vM9SOa1I4f2Nlta/keHeDvifpt14RlsfGNnqt5cWttd35uHiAS5jhlZSIzkZKggdhVrUPH3gixtbW5m8HeIAJbOS8Vfs+GS2UgeaQX4UkjBrGtvhV44msbixvF0qOK30a/srNo5yWle4l3jdx8uKg+O8V1oS2f+maYk0nhKTTJYLiVkdsFcmLAw7ZGAvvX1qhSlO0Xv2Z8g6leFJymtrbo6fUPiF4KsNSewXwrrk5M0UBkt4NyGWWIPGmd33iMD8K6nwXb+EPGPh2PWrLSJYopXeN4rjKyI6NhlYAnkEVx+nfD7xBPNBqCi3WKXWtN1MBnwwihtwjgjH3s9q7z4U+H7/w14Xl07UvK85r+5uB5bZG2SVmX8cGueq4KPuPX1Oqgqsp/vI6a9DVXw1oiujfYIyUAC5JIGDkfyrXoorkbb3PQUUtkU9ZmaDS7iVcghDgivnD4OaYuva94o0ueV0eG+MsEi8Fd/JH6V9LXkC3NrJA3AdSua+VNY/4S/4TfEu/1OPQr680u+IO+CIyBsdwR39jUwpxqVVCpblaa12v0uenSpLEZbiKMY80/dkkt3aSvbztfRandeJbjWvAep2TXl0ZbaaYRxTZxhuwP16V3Xjnx4fDp0iOXRXvY9Xi22hD43XOV2xEYOMgk5/2TXk2fF3xo8QaVC2hX+keHbS5S4u7u8iMW8Ic7EU8kn1r1j4laT4vnvtH/wCETmVbds2t2rlcWqkgrcJn+NQGXj+9W0Muo4PEJQas1qr6J67P06HzGFdbkndNK+l1r9x5/wCIPipPqtpqdnpFnHp0tpG80V1A+4SoBKuCGUEEMoNNh+LlzPamxh0W5t7m2SCOTUFZRKzBogzFWXAVt5wRn8KWy8I/FGZtR+3iMzCRmhbEQQy/vNsiEdsFcgjr75qxLofxXv4pLy3txptzPJb2bJM0LGOEwqskwIHJWRSwGe9etJUOVJW+8zpqt7Sbd+nTyPYr7XLKzuHt5POaRF3MEQnjGf5CtNTuUMOhFeD3ukfHKa2sLg33lXUrusywtGwgK7EjZgcbkYK7kZ6vXvEe4IoY5bAyfevMrUowS5Wn8z0aM5yb5tumgtVdW1Cz0qwlvr+dYYIhlmY/oPU1aqK5t7e5j8u4hjmTOdrqGGfxrBWv72xtPm5Xy7nhOla6NV8eWXkiRIJtX+04Z/vZIC5HqAK0Lm5so9Su/s8OVWV2LPIEwf3hznvgYPXtjjNewR6ZpsciyR2FqjqchliUEH8q4Kx8b6FcXtzYanozS38U8kKCC2EnmqrED8cCurG4qFZpxVktDx8Bh/7OTjXqXc3fa3yNbwXqFi+g39zKd3lq00k7xqpaNgTzt/3TxWh8No5IvA2lLKpVvJ3AHsCSR+hFZJsNR8TN9mbS/wCw9EZw86EBZ7rHRSB91a7aNEjjWONQqKAqqBwAO1cEW5Sv0PTh79Tn6JW+/wD4YdRRRWhuFZWreHdH1S6W7vLMNcKABKjFWwOgJB5/GtWimm1sJpPcwD4P0F7mOe4tHumicPGJ5WdVYEEEKTjsK2L+0t760ktbqPzIZBh0JIyPTip6KOZ3vcOVWtYw/wDhEtB8xZFs2Uqc8TPg8fX8frTn8K6C4YNYBtz7zmR+uc+vr2raoq/az/mZPsodkYS+EtC8pI5LRpdi7AXlfOM5weeansfDei2N1Hc2tl5csZJRvMc4JGD1PvWtRSdWb6sFTgugUUUVBYVzd74Xlmupri31zULYyzeYVSQ7VGSSAM4FdJRTTaKjNx2OaPhVnt5oZ9YvpvNg8nc7nIHy5I56/L+poPhaZU2w+INTT5QufNJ6fj6fyrpaKfOy/bT7nMR+E2Ni0M+q3LzPMkzSZLbWUYyuSccY/KnHwrMZXk/t/U13IFwspABA+91/nXS0Uc7D20+5n6LpsmnLMr31xd+YwYeaxOzAxgZPStCiipbuZttu7CsjxboUXiHSf7PmuJIF8xWLR9SvRl/4EpZfbOa16KBHncXw71mFfLg8datHHhhtGRyQQW4brkk1u+EfDGoaLeTXOoeJtR1cuu1FnYhU6ZOM47f55rp6KACiiigAooooAKKKKAKGsNqyrH/ZUdq7Enf57EY44xj3rNWbxgR/x56WCM53SsMkdMY7Guhoqk/Ilxu9zn5ZPF/kN5dvpXm5IHztjGDg/wAuKsWr6+uqvHcR2psSm5ZFzvB2jjH+9n8K2KKObyFy+ZzdsfF13fCZ/wCz7KzjkIETKzSSr6k/w/Sue8VaP8TL27v49L8RW9rY+butPKVVmKH5irMVIBDfKPVeTXotFQlZDjG3U5fwFbeMbf7d/wAJZfW90GZPs/lBflPzbzwBhT8mAckYOTzXUUUUyhGGVI9RXmN54E1y6tFHm2sE9vbfZ4SJCQ2EKbjxwGDHjtXp9FbUa86N+UwrYeFa3Mefaj4J1K4W4CTQBZbW6UpuPMzu/lN07K5H40668I6hcahLfTxrLHJa+ULfzwrK4Aw+8Lycj0x7V39FafXKhn9SpHIaX4avvtNtcar9kncSSvPtXht8KJwMeqmtnwjpR0XQ4rFzukVmLvuLFsk4JJ6nbtH4VrUVlOtOas/6/q5rChCDuv6/qwVk+KtNj1TTBbyLOwEqviHbu4yP4uO9a1FZxk4u6NWrqxw8vhGynsYIZotYb7LIzxsbgM7biCQSeoGMfRjSW/hWFXjy+u8E5LXAw2QBk4+n613NFb/WZ9yPZROCtPCsqWYW5n1h5jIzF4p9nBJwOSfXrW34M0dtJN3ulv5PNK7ftL7sKM4A9+eT9PSuiopTrzkmmEaaTuFFFFYGgUUUUAFFFFABRRRQAUUUUAFFFFABRRRQAUUUUAFFFFABRRRQAUUUUAFFFFABRRRQAUUUUAFFFFABRRRQAVXvLGyvDGbuzt7gxtuQyxhtp9RnpViigGrhRRRQAUUUUAFBAIwQDRRQACiiigAooooAKKKKACiiigAryq6+FupPrE2pW2uRQSPcNMhWNgyEsSOc16rRWc6cZqzMK+Gp17c62Kmjx38OnRRalPFcXKjDyxrtD++Oxq3RRVpWVjZKysFFFFMZ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data:image/jpg;base64,%20/9j/4AAQSkZJRgABAQEAYABgAAD/2wBDAAUDBAQEAwUEBAQFBQUGBwwIBwcHBw8LCwkMEQ8SEhEPERETFhwXExQaFRERGCEYGh0dHx8fExciJCIeJBweHx7/2wBDAQUFBQcGBw4ICA4eFBEUHh4eHh4eHh4eHh4eHh4eHh4eHh4eHh4eHh4eHh4eHh4eHh4eHh4eHh4eHh4eHh4eHh7/wAARCAAvAy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qG/kaKynkVtrJGzA4zjA9K85sPEl1fB57fXY7yBTy9thtuegYZyD9a1pUvaOyaTMatZU7XPTKK4aPX7hbN2FxKQnLzOMKg9+a1fB2vQahoE2qTatbXNpFKy/al+RML1yTx1706tF03ZvXsKnXjNnSUVBp97aahapdWNzFcwP8AdkicMp/EVK8iIVDuqljhcnGT6CsmmnY2TTVx1FV476zkuxax3ULzmPzRGHBYpnG7HpnjNOtrq3uTKLeaOUxSGOTa2djjqp9DRZhdE1FFFIYUUV5J4p8T+IYvEN/DaXmqJBDM0aiCwRkUD3Jy31rjxuNhhIqUk3fsJux63RXg0nizxs7n7F4ghuAOqsqRSL7FGwfyyK7T4Ta74h1LULy01y9tbjbEJEVHQyKc45C9Bz3rgwue0cRWVKMJK/XS33phc9ForyaL4oa0ryWcWgG/uIzL+8+aNfldiBwpyNgGCOCcj1qxc/E3W7eSeGTwrtkggeV3a52ocOw+TKgtwASAM5YV7Yz1GiobCf7VYwXO0r5savgggjIz0PI/GpqACiivnj9ob4gfGr4a2+peJrW18JTeF0u44bQP5rXRD8DcOB1z3oA+h6K8ItLz9qC5sobtIPh0scsayDdLOMAjPPFcBo3x4+L1zoHxA1U6X4bv7XwpCo+22aSG3lm81A4ViRuATeePQHpQB9bUV82fHH9ojU/B/hbwLqfh2xs7y416yXUL1JEZhFBtXdjB4+YsMn0ruNV+KOoTfG/wR4K0C3tbjTda0qTVL6VwTJFFsZoyCDgZwOvrQB63RRRQAUVymgePNH1bQtb1by7izj0SeaC9iuAodGiGSeCRgjkfWqvhH4kaN4iuY4Ba3enb9Mj1Lfe7EVYnfaoJ3HBq/Zz102MvbQ013O1ornfEfjDR9G0+2vjKL6K4vYrIG1dX2vIcAnnpWydQsRObc3tsJg4Qx+au4Megx6n0qeVlqcW7XLNFU49U0yQMY9RtGCOI2ImU4Y9FPPX2pbbVNMup/IttRtJ5efkjmVm468A0WY+ZFuimzMUid1GSqkgetc7qAmvI1+ztImQGMgYhs+3pV06fOzOrV9mtrs6SiqumtL5AjmcvIqjLHqfrVqoas7GkZcyuFRXV1bWsfmXVxFAn96Rwo/Wpa8j1i+TTvEt5bYS6dJtgku4ROwzt6Fjgff7AdK3w9D2zaMMRX9ikz1tHWRA6MrKehByDS1538M50vtXuJoyYFSIN5MK+XEdwB5XJHftivRKitS9lPlKoVfaw5gooorI2CiiigAqlLq2lw3AtpdRtEmPSNplDflmvPvix4qvIL06HYSPAqqDPIvDNnooPpXmRJJySSfU18PnHGcMFiHQoU+Zx0bbsr9kQ52PpsEMAVIIPQiivEvh94su9I1KGzuZ2k0+VgjIxz5eejD0+le217+SZ1Rzai6kFZrddv+AVGVwooor2RhRRVb+0LDzxB9ttvNY4Ceau4n0xmgVyzRRRQMKKKKACiiigAooooAKKKKACiiigAoorM1rxBoui3Nhb6tqlrZS6hN5Fok0gUzSYztX1NAGnRSIyuoZGDKeQQcg0tABRRRQAUUUUAFFNEkZlMQkUyAZK55A9cUrMq43MBk4GT1NAC0UAgjI5FFABRRRQAUVy/jLxlZeH72200Ks9/cqXWMsQqIONzYBPJ4AAJJqr4a8d2uo65Hod9EttezIXhK7gHx1Uq4DK2OeRgjoa5njKKqezctdvmbrDVXDnS0OyopruiAF2CgnAycc0nmx5x5iZ+tdJgPopqyxt92RD9DTTPCASZoxjrlhxQFySiozcQDrNGOn8Q71JQAUUViS+K9BS+eyTUIpp0JDLGd20jqM9M+1RUqQpq83YTdldm3RVa0v7W64hlUn071NNLHDGZJXVEHUscCqjJSV46hdWuPoqmuqacxwLyEn/AHxT7fULK4dUhuY3cjIUNzj6VfJLsSqkH1LNFFFSWFFFFABWbda/odrN5Nzq9jFJ/cedQf51ga7cXGveIJdBhvHstNtNgvpo22vK7/dhU9veobFvCFtE1rH4fjXbKkJ8yKNi24MQ2STxhTnPPtXR7OEEvaN3fRHD7erVk1RSstLvv5Jfdc7S3mhuIhLBKksZ6MjAg/iKfXl1lqOliSfWPBIuIWtkM13YsuIriIfeKjPDD1HpXpWnXcN/YQXtu26KeMSIfYispqKfuvQ2o1ZSbhUVpL7n6E9FFFQdAjAMpU9CMV83aD8HPGVt40n1yxv1020W4bYUk/eyKGx90/Lggd8/SvpKuem8QMNUvtKt7eR7q0KM44xscZUj8j+VONPnkvIzqKOjZ5R8VPhd448Tokllq7GKMf8AHlJOI0+o2AAn6j8a6XT/AA3D4f8AgVb6DrkUzsNnnrDMqv5rTArtZvlJDbeDweneurTxNPBG897ZyJCucngHPbvWh4y0ldb8JajpLyJEbi3ZUkY4Eb9Vb8GAP4VvGCp4iM5aarVGLip05cq1tY8s02bxA0sMd5cSNIszWdmlndxW/wBmudzN/pEaEKzlMEgZGAeKRdI8Q3Gq6Xb3EepSC1khubm1l1NJJpH2TI88Z3cRlmXjIzg8VYHwv16Ei6tdSsJbiSxeWdZQWSS/f5XlxjGPLLKPcjiq4+GHiJfte26ska5geKGUz/Pa5k37RhACHBKHAAGehr3fbUNXGcV8n/n/AF6nk+yrWXNB/f8A8D+vQii8L+MLfS7eKzh1G28m2EbLHdI3nSedIxAPmAiMgr90gj0rofBnhnxRp+u2mq3QuLd59Rnkv4FvN8XktD8pwTyfMA5607wV4CuNP8Q22oaxLBMltFK6WxnDiCVpFKsoVVUDCnt1NemCRCBh1O7pz1rixeOabhFp3vfTv8/mdmGwidpSurW69vkOooorxz1Ar5X+IXjkWviDxlN/ZCyvpOprAjPdyZcM7AnggL04A/Wvqivm3x58GPGWqan4zn09bGWPWNRjurUtPt+UMzMGyOCM114ScYyd3Y78BRwlWTWJSa0tf1V/wNC++xSC8MlzE0dlsEgv7fzSN2ANrqMkZPcV2nwlENt4l1DT1ltjLHbBmS3tvLQAkY+Y8k8+lY+ofDvxJNBrSpHa5uzD5WZh/CwJz6dK63wJ4V1LSPFep6temEQ3ECRRqrZJxtyT6dK+To4jGzxS56K31lypO15dfkvvPJVCMZ3V7ersec+E7z41aO0K3Fn/AGlDPFaxgBVfyMtLuYjd6bcsODgcVetda+N1uiZsReyEQrIHs4wEffKHHysMAgRZPZTkV0Fn4F8VR2en2suvw2cVnbQWuLS6lTzfLL5YkBTkhunPSoYvAHjeK6EyeLSWbylmYXUqswVVB5wRnIJyQc8A19CbnTfDC88Z3drff8JnBBDcLIrQLEgXapBypwTnGBz3zXY1yXw78OaxoL6nNrWoLf3F48Z80Su5baCNx3D5c5+6OB2rraACvCP267e4ufgFdRW0Es8n9o2x2xoWONx7Cvd6y/FP9pDSGOkiNroSx4WRAwKlwG4JHRST+FAHz/8AtY/EHWvDXw+8PeDdEjvbWbX7VI73UYYHc2lsAqvgKM7jn64z61p/BbXfhTrXgab4PeDrXV1jl0qdJ3u9MkhE+5dskjMwxuJbP/6q9Cj13xxdRW7y+DYI3XmaOSTdlcHIVsYBzilOueNopYfL8G26cgTMkmRgjqOATzjjrx70AfMH7NHgTXPG134r0zxfayrDoHh2bwzY+ZGQA0juSwz3GOvvXTfsO6T4h1TxlrfiXxTayx3GhaZB4etDIhB2oxLdfZVGa9wsfGHjKeeRoPA7CJZNkxDkFWz83UDdj1HBqwPEHj3ypxD4LgidV3KxnOHY7R0xn+In6KaAO/orjBr3jV5BCvhSFWBBaR5yEwWxxxnIGCa6+2eSS2iklj8qRkBZM52kjkUAeDfE/wAJ+L08Y+INI8OaTcT6N4xW1+13Mf3LZ1fEpb03JnP1FWfiR4Y1+317XToPhz+0bP8A4R+zsoFktxLG2yddwVDgMyqNwB9K9o1YTC3EkMkqMhziNdxb2xWHNc3KE/6Xqb8jG23AB7/yH61206kpJbaf8D/I8qvCFNtO+vp5/wCbPn/QfBXiwXOorb6BqdnbzahpskZOmJagGN33yCJWZflBBJzzXT3/AIX8R6f8PtUs08PXVz4m0nXItSF/GpY6t8+fNVjzuCEgr2xxXrS3F3Iry/adTjAxhfIGT83/ANf9KRbi7AkBuNSf5uvkYK+vetHUm30MI+zirJPr2Pn/AMF/D/xbYeK9EtpvDV1HZahPa6pfyOv7uOWITEo57Nl1q34K8L+Kk+JPhzVJ/Cd1prw6i73rw6PHbQohDA/vVcs46dQPWvdpbi5Uti61E4Ugnycg9sj34/WnzyXSsqLeamMqCSIlPUZ5/MD8DQ6s3fbX1FGNONrJ6PyNyQSxzNN5mY9uAnaqdoz3QYIPs3JxhQcj2z0qrZXssUsvnJfzKVyFaPp3498H9Klj1KONt4sb4kttyU6fh6Vy8jR3+3hKzbsaltCsCFVJYk5Zj1JqWgdKKxbudqSSsgPSvNb/AMM6tqGpXN79t0Uu8rM2JgdpGOD+67YX8q9JcZRhnGQefSvLovDmqtapbSalaW6Q2+2MJPH+9+VdzE4yVbbu559668G+Vt3SOPGLmSVmza8E6Te6Pqckk15pLwMhSQQzAsCuMdEHTA712dvc29wGNvPFNtOG2OGwffFeYXfhm+exj2XlnBLaz3BZ3uU2uJJMlTgDA2hjzk5Wuz8MDTtNhvlF3p6+bcSXX7uVf9WTwx9qrExUvfvdk4Wbj7lrI6Giqj6ppiFQ+o2ilhlczKMjGcjmrMckcm7y5FfacNtOcH0NcTTR3KSY6iimyyRxLulkSNcgZY4GaQzyv4q3Wjw62tt4oL6UkozYassZaFx3ilx90g9D6Vxz3PgfSisl54kj1yZv9TYaShkkmPYZ7V7j4psV1LTHs/Msg7DIjvIRLE/synBx7g5ryqTwj8SLS6ktvDOieDPD0bnDX9nHmTHqNwJH5Vyy4ayfHVlicRT9/rrZPza/4e5yVeeL01+RXi8QanpYj1DxJbeGvB+h5zFYXMH2i9mX3AOQT68V6N4P8eaX4mkVNN03WUgPCXE1i6RN/wACrn/BHwg0jSrz+2fE1y/iTW3O5ri7yyIf9lT/ADP6V6YqqqhVUKoGAAMAV6tWODprloQS9FZfdu/myqMai1kxaKKK5DpPMPj3rGqwQaJ4a0m7ayk1u78iS5U4KIMZAPbO4V4d8afDPhjRIpIfDK+JP+Et0W4SWK9dC0cjLgtj+n0r6U+J3gy38Z6JHaG4a0vLaQTWlyvWNx/SuT03S/jJZ3lst1qGh6haxOokMiAPKg6/NtznFerhq0I00k9r3V7X/DX0PnMbh631pz5W72s0r2XVWura63IvFHiHWbjwl4Gu/EF5feGLfUyG1qa2bY8DeSWVS4B2Avj+VcxqfiLxU3xLtdO0zxJOLFP7P/s2W6ujGt7A6gysY/L/AHrNyM5XaQK99uYGuIlQsEH8SlAwP51E1lI0iP8AaBlOn7pcj6HHFcMaqXQ9x0m+p86ah4t+KFpqtxpMUl/KlnM/hxpyhzLdTSMYbrPosWzn1NfSVnG0NpDC8jSuiBWdurEDkmqUmn3jTM41R1U8hRAnBxjOcdaFsdSWRG/tmVlDAspgTDDuOnFTUmp2srFU4OF7u5pVR1rUP7NhiuHQGAyqkzE/cU/xfnir1R3EMNxC0M8ayRsMMrDINRFpPXYuSbWm5zcXiqSSMA2scUwBLq7H5ckeX0GSWz+lQjxHqDXiSeTCtvHHMZo8nLGMjJGRnPPArpZdPsZfM8y1hbzAofKj5gOn5U0aXp4EYFnCPLYsnyDgnqa6FVo/ynO6Vb+Yw4/El9IYo00+MyTOixksyr8wJ5JHbFec/FH4pXdnc6t4dhtrWW2kin09rm2kl8yC5+zPJ94oEyMfdDZGQa9ih02whIMVpChDhxhejDoayrvwT4SvNSm1K68O6bNeTtulmeAFnO0rk++CRn0rKpKD+FWNaUZr43c+evh149uPD19JNe300zGGZovtV7J5LP5dqqqUVWLEs/GBnJ967G2+NHii+lvLHT/C+mvfadaXdzeefdSRJtt3UEKCm7JDDggYNeozeBPBs0TxSeGdLZHUqwNuvIO3P/oC/wDfIqaw8HeFbDzPsXh/ToPNheGQpAAXjfG9T6g4GfXFZmp5m/xp1KTQtT8VWnh+wOhacFiljlvit48zRqwKoFI2ZcDOc4BNbXg65j+Jcl5/wlmgRL/ZT+VEpjYwS+Ymd6eYodWA4P4EV1r+BvBz3q3reGdLNwsH2cObdc+Xt27fpt4+laHh/QdG8P2j2mi6bbWEDuZGSFNoZumT6ngUJ22E0mSaBpNjoWi2mj6ZCYbKziWGCMsW2qOgyeTV6iikM4zVbLxLe6zqq2Oqy2NurKsReTAKlEyV4OMNu5/Cp5NH8RvPLjxFsjEoZPmyWXeTg8cfuzjjqRmm3/hD+1NZ1O7vbho4Z3XyVjOcr5casG/FOnvmrH/CGacbiSV7i6IMokjUPgJiQvj35JHP8PFdftIpLX8Dm5JXen4mfDpXiIyhrLXIxCJJhgSnnMkhyQV5IBUfVabotl4iOsFZ9XAW3lia5CnHn/uVGQSDldwbj61bn8D2803mNqV0v+s+4ACA7uxAPb/WEfQCpJfBlvLdRXEt/OzR+V8gUKjbN/VRwc7z+IBp+0hrr+AvZy00/Ey5dKum8SaxPaaw8cpeWSRbdyZBmFBGnIxwRu25/iFPvdO10S6fNfatbEF4SsczsNtxhyQpA6HOPotad94QtJ7+6v2bznmeaXyWG1S7wrH1HI4Uc+pNRReDED207anciaOKJXOAQ7pk78HjJLE0/axstfwF7OV3p+JV8J6Zr8P9my/2zbz2ce8OkcjbHUySHgEckAoM5/hNdtXKaT4Lh0+6srgalcTNaOzKXUZbc7uQT6ZkI+gFcFp3hr4paX8Ury7s72N9HvtQWa4mkkDAwb87ApyVO35ePauPGV7STir37I9XLMBHEQnz1FBxV1zPfyR7RRRRSOU8Q/aB8Ka5Nr9r4o0eG4uFWFY5PIyXhZSSGAHOOa5/4NeE/EV94wstavre7t7PTgW824BBYgEKi556n8q+j6RxlGHqK8aeS0p4r6xzPe9vM9SOa1I4f2Nlta/keHeDvifpt14RlsfGNnqt5cWttd35uHiAS5jhlZSIzkZKggdhVrUPH3gixtbW5m8HeIAJbOS8Vfs+GS2UgeaQX4UkjBrGtvhV44msbixvF0qOK30a/srNo5yWle4l3jdx8uKg+O8V1oS2f+maYk0nhKTTJYLiVkdsFcmLAw7ZGAvvX1qhSlO0Xv2Z8g6leFJymtrbo6fUPiF4KsNSewXwrrk5M0UBkt4NyGWWIPGmd33iMD8K6nwXb+EPGPh2PWrLSJYopXeN4rjKyI6NhlYAnkEVx+nfD7xBPNBqCi3WKXWtN1MBnwwihtwjgjH3s9q7z4U+H7/w14Xl07UvK85r+5uB5bZG2SVmX8cGueq4KPuPX1Oqgqsp/vI6a9DVXw1oiujfYIyUAC5JIGDkfyrXoorkbb3PQUUtkU9ZmaDS7iVcghDgivnD4OaYuva94o0ueV0eG+MsEi8Fd/JH6V9LXkC3NrJA3AdSua+VNY/4S/4TfEu/1OPQr680u+IO+CIyBsdwR39jUwpxqVVCpblaa12v0uenSpLEZbiKMY80/dkkt3aSvbztfRandeJbjWvAep2TXl0ZbaaYRxTZxhuwP16V3Xjnx4fDp0iOXRXvY9Xi22hD43XOV2xEYOMgk5/2TXk2fF3xo8QaVC2hX+keHbS5S4u7u8iMW8Ic7EU8kn1r1j4laT4vnvtH/wCETmVbds2t2rlcWqkgrcJn+NQGXj+9W0Muo4PEJQas1qr6J67P06HzGFdbkndNK+l1r9x5/wCIPipPqtpqdnpFnHp0tpG80V1A+4SoBKuCGUEEMoNNh+LlzPamxh0W5t7m2SCOTUFZRKzBogzFWXAVt5wRn8KWy8I/FGZtR+3iMzCRmhbEQQy/vNsiEdsFcgjr75qxLofxXv4pLy3txptzPJb2bJM0LGOEwqskwIHJWRSwGe9etJUOVJW+8zpqt7Sbd+nTyPYr7XLKzuHt5POaRF3MEQnjGf5CtNTuUMOhFeD3ukfHKa2sLg33lXUrusywtGwgK7EjZgcbkYK7kZ6vXvEe4IoY5bAyfevMrUowS5Wn8z0aM5yb5tumgtVdW1Cz0qwlvr+dYYIhlmY/oPU1aqK5t7e5j8u4hjmTOdrqGGfxrBWv72xtPm5Xy7nhOla6NV8eWXkiRIJtX+04Z/vZIC5HqAK0Lm5so9Su/s8OVWV2LPIEwf3hznvgYPXtjjNewR6ZpsciyR2FqjqchliUEH8q4Kx8b6FcXtzYanozS38U8kKCC2EnmqrED8cCurG4qFZpxVktDx8Bh/7OTjXqXc3fa3yNbwXqFi+g39zKd3lq00k7xqpaNgTzt/3TxWh8No5IvA2lLKpVvJ3AHsCSR+hFZJsNR8TN9mbS/wCw9EZw86EBZ7rHRSB91a7aNEjjWONQqKAqqBwAO1cEW5Sv0PTh79Tn6JW+/wD4YdRRRWhuFZWreHdH1S6W7vLMNcKABKjFWwOgJB5/GtWimm1sJpPcwD4P0F7mOe4tHumicPGJ5WdVYEEEKTjsK2L+0t760ktbqPzIZBh0JIyPTip6KOZ3vcOVWtYw/wDhEtB8xZFs2Uqc8TPg8fX8frTn8K6C4YNYBtz7zmR+uc+vr2raoq/az/mZPsodkYS+EtC8pI5LRpdi7AXlfOM5weeansfDei2N1Hc2tl5csZJRvMc4JGD1PvWtRSdWb6sFTgugUUUVBYVzd74Xlmupri31zULYyzeYVSQ7VGSSAM4FdJRTTaKjNx2OaPhVnt5oZ9YvpvNg8nc7nIHy5I56/L+poPhaZU2w+INTT5QufNJ6fj6fyrpaKfOy/bT7nMR+E2Ni0M+q3LzPMkzSZLbWUYyuSccY/KnHwrMZXk/t/U13IFwspABA+91/nXS0Uc7D20+5n6LpsmnLMr31xd+YwYeaxOzAxgZPStCiipbuZttu7CsjxboUXiHSf7PmuJIF8xWLR9SvRl/4EpZfbOa16KBHncXw71mFfLg8datHHhhtGRyQQW4brkk1u+EfDGoaLeTXOoeJtR1cuu1FnYhU6ZOM47f55rp6KACiiigAooooAKKKKAKGsNqyrH/ZUdq7Enf57EY44xj3rNWbxgR/x56WCM53SsMkdMY7Guhoqk/Ilxu9zn5ZPF/kN5dvpXm5IHztjGDg/wAuKsWr6+uqvHcR2psSm5ZFzvB2jjH+9n8K2KKObyFy+ZzdsfF13fCZ/wCz7KzjkIETKzSSr6k/w/Sue8VaP8TL27v49L8RW9rY+butPKVVmKH5irMVIBDfKPVeTXotFQlZDjG3U5fwFbeMbf7d/wAJZfW90GZPs/lBflPzbzwBhT8mAckYOTzXUUUUyhGGVI9RXmN54E1y6tFHm2sE9vbfZ4SJCQ2EKbjxwGDHjtXp9FbUa86N+UwrYeFa3Mefaj4J1K4W4CTQBZbW6UpuPMzu/lN07K5H40668I6hcahLfTxrLHJa+ULfzwrK4Aw+8Lycj0x7V39FafXKhn9SpHIaX4avvtNtcar9kncSSvPtXht8KJwMeqmtnwjpR0XQ4rFzukVmLvuLFsk4JJ6nbtH4VrUVlOtOas/6/q5rChCDuv6/qwVk+KtNj1TTBbyLOwEqviHbu4yP4uO9a1FZxk4u6NWrqxw8vhGynsYIZotYb7LIzxsbgM7biCQSeoGMfRjSW/hWFXjy+u8E5LXAw2QBk4+n613NFb/WZ9yPZROCtPCsqWYW5n1h5jIzF4p9nBJwOSfXrW34M0dtJN3ulv5PNK7ftL7sKM4A9+eT9PSuiopTrzkmmEaaTuFFFFYGgUUUUAFFFFABRRRQAUUUUAFFFFABRRRQAUUUUAFFFFABRRRQAUUUUAFFFFABRRRQAUUUUAFFFFABRRRQAVXvLGyvDGbuzt7gxtuQyxhtp9RnpViigGrhRRRQAUUUUAFBAIwQDRRQACiiigAooooAKKKKACiiigAryq6+FupPrE2pW2uRQSPcNMhWNgyEsSOc16rRWc6cZqzMK+Gp17c62Kmjx38OnRRalPFcXKjDyxrtD++Oxq3RRVpWVjZKysFFFFMZ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Afbeelding 7">
            <a:extLst>
              <a:ext uri="{FF2B5EF4-FFF2-40B4-BE49-F238E27FC236}">
                <a16:creationId xmlns:a16="http://schemas.microsoft.com/office/drawing/2014/main" id="{9D4DBD4E-790C-4F2E-88C0-0F41DCAF1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4" y="6078336"/>
            <a:ext cx="9412014" cy="686002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3111" r="74882" b="28889"/>
          <a:stretch/>
        </p:blipFill>
        <p:spPr bwMode="auto">
          <a:xfrm>
            <a:off x="3540643" y="312738"/>
            <a:ext cx="2824716" cy="18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MCNEILRU\AppData\Local\Microsoft\Windows\Temporary Internet Files\Content.Outlook\KM0YULAC\Scottish Water LOGO_CMYK_2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0" y="6206183"/>
            <a:ext cx="830913" cy="3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1431" y="3298195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925" y="3559805"/>
            <a:ext cx="858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To hear more about the Water Test Network, please take the opportunity to speak to one of our partners that are here today</a:t>
            </a:r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BWAG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FFLSClpskcKwfiB4mj8JeG5dYktWuirrGkQbblmPc9hW8K88/aH/AOScSf8AX3F/M1VNJzSZz4ypKlh5zjukct/wvl/+hZX/AMDP/sKP+F8v/wBCyv8A4Gf/AGFeK0V6X1an2Pjf7Zxv8/4L/I9q/wCF8N/0LK/+Bn/2Fdr8MPHyeNvty/2a1jJabCR5u8MGz3wOeK+YK9l/Zg/4+te/65w/zasq1CEYNpHdluZ4qtiY06krp36Lse3mmmnGmmuBH1glJS0lMQhooPWigB4rH8Y+JtN8K6M2pakzFd2yKJOXlf8Auj/HtWvXjn7TdtdNaaLeKrG0jeWNyOiu20jP1AP5VdKCnNJnLj68sPh5VILVDbL47I2oBbzw+Y7MtgtHPukUeuCMGul+MefEfws+16Gj38UkkVwphXJKZOTjrx39K+bq+k/gvpt03wqhs75poVuzKYypw6xOeCPTPJH1rprU40rSieDl2Mr47nw9V3TT17HzvZaZqF7hrWxuZkLbS6RMyg/UCul1/TvBWi6tcaTNLr13Pat5c0sRiRC467QQTjNfTmk2NnpdjDYafbx21tCAqRoMAD+p96+T/iAc+OdbP/T9L/6FWlKr7WT6HLjcvWApRlfmbfbYl3eB/wDnj4k/7+wf/E11Xw+8c+F/Bkl5JYabrVybtUD+fLFxtzjGAPWvNKK2lTUlZnnUsXOlNTgkmvI98tfjhos1zFFJouoRI7hS+9G25PXHeu18c+LtL8J6Qt/fbpXlO23gj+/KcZ/ADua+Ubf/AI+Iv+ui/wA69b/aTtbv7Xod7hjafZjED2WTIJH1Ix+Vc06EFOKR7eHzbEyw1WpLVq1tO5f0z45QSXypqWhNBas2DJDPvZB6kEDP4V67Z3MF5aQ3drKssEyB43U8MpGQa+Na+pPhHa3Vn8OdIhvFZZfKLhW6qrMSo/IioxFKMEnE3ybMK+InKFV30vc6o0UhorlPoGZfibxPoXhuOF9av0tfPJEY2szNjqcAE4HrXFfF7x9pWnaNDpttZ2usNqUAmAlyYREfusccknt06VzX7TX/ACE9D/64Tf8AoS1wPjT/AFWgf9geH+bV10aMWoyZ85mOZ1YSq0YpaW/Hck8F6p4btPEEU3iDQYrizLjOyV8Re+0khgPQ19VWskMttFJbMjQOgaNk+6Vxxj2xXxhXpXwz+Kc/hnT/AOydUtZb6xT/AFBjYCSL/Z54K/yrTEUXPVHJk+ZQw7cKuifW35n0UDyK+TfiLZXVv461qOS3lBN5Iw+Q8gnII/OvVdL+NUN/4js7BNCkitLiZYfMabMgLHAO0DHU9M16y6IzZaNGPqVBrng5UHqtz18TTo5tTtSn8L7f8MfGfkT/APPCX/vg0fZ7j/n3m/79mvsvy4/+eUf/AHyKoeItQt9F0G91aa3EsdpC0pRFGWx2rZYtvocEuHlFOTqbeX/BPkazgnkvoYY4ZXlMi4RUJY8jtX1J8Qr7QdP8GzSeJLZLm02Kot2+9JJjhV9D79q8qT4paNd65aa3e+HJbPULQkJPZyK3mRngxuGAyMHr2Ncj8RPGd94x1VbiZPs9pDkW9sGyEB6knux9auUJVJK6tY5aGJoYKjU5Jc7ltp+d/wAihYaxZWOtrqFvoFjJEj7ktrh5JFX053c/j+VfQ+lfELw/c+D7fxHfXC2ELv5LxsCzLKOqgAZPr06V8v10UxP/AArO2Hb+2ZP/AEStVVpRna5z4DMKuH5+W21/mfUOl6jZarp8OoafcJcWsy5jkXoe34UVyHwN/wCSaad/vzf+jGorz5x5ZNH2OHqurSjUfVJnFftNf8hPQ/8ArhN/6EtcB40/1Wgf9geH+bV337TP/IT0P/rhN/6EtZHiHwx/bPgvw7q2l31jJdQ6esNxatcokmAxIIBPXnGK7qTShG58rmFOVTE1lFdv0PN2+6fpX0hqXgXwPrdnb391FHHdfZ0Zza3AQyHaOo6E/hXgJ0LVw237E2f99f8AGotU03UtJnji1G1ntJHQSRh+Cy9mHtxWlSPO1aVjkwlf6upe0pcydt+n4G9oviy18P6m11pfhjTPOjkPlSXbSSyR8/7wAP0Arp/+F3eJv+gbpP8A3xJ/8XW5fw2N/wDs/nWJbK1fUPswV7nyV8wssu3JbGc4FeJVMYwqXutjatVxGDUYwnpJX0Vtz1H/AIXd4m/6Buk/98Sf/F0yX41eIponil0rR3jcFWVo3IYHqCN1eY10Hw3hhuPHuiw3ESSxPdqHR1BVh6EHrTdKmlexnTzHF1JqHtHrodd8ONM8M+OdUv4dS0GLTTBEJvNsZ3ji5ONpDEgfhXQfFLw34X8PfDe5TQ4LZZnuIQ0nmiSVhu9c5xUX7RBt9M0jStL023hs4biZ5ZUgQIH2gAZx15avJrTRdXvLA39vYzy2gfyzMPubvTJ71EE52ney7HXiJxw3Nh/ZqU7ayStv8jPropv+SaW3/YZk/wDRK1RtPDusXUojiswCT1klRAPxJrqvHGjW/h/4eaNp/wDaFpd3kl9JPci3mVwhKAAcegA5rWUldI82jRnyTm1ol+qPVfgb/wAk007/AH5v/RjUUnwOP/FtdP8A9+X/ANGNRXm1fjZ9rgX/ALNT9F+Ryv7S9qpj0W+MwDAywiPHJBwd2fw/WvONN8D+K9SsYr6y0K6mt5hujkAADD1GTXov7TGdmh+mZv8A2WvSvATBvBGhkDA+wQ/+gCulVXTpRaPGqYGni8fUjJ2slt6I+Zdf8Na7oKRPrGlz2aSkiNpAMMR1GRW345sDbeD/AAdc/aftImspQH/ujzNwT8NxFei/tKN/xTmkr63bf+gVyHje33fBrwddAf6t5IyfZsn/ANlrWNRyUW+5wV8HGhOtTjraKf4o1tDufO/Zw1WLPMEzp+BdW/qa8ir0XwfcM3wW8X2xztjmiYfjt/wrzmrpqzl6nNjZ80KT/u/k2ha6P4Yf8lC0L/r8X+tc3XR/DE/8XC0P/r8X+tXP4Wc+G/jQ9V+Z2f7Slz5nifTLXP8AqrMvj3Zz/wDEiuZ1+wMHwv8ADV4bnAmubk+R/e5Hz/htA/EVd+PVx5/xGuU7QQRR/wDjuf61b+Jdv9l+GvgiEjB+zyOR7sFb+tYw0jBHo4r95WxE+3+aRzGmeCfFWp2MV9Y6HczW0o3RyDADD1GTVXXvDWu6CsT6vpc9okpIRnAwxHbI719KfDtw3gPQ2Ax/oUf8q4z9o5v+KV04f9Pv/shqI4iTny2OivlFKnhXWUneyZ0fwhtltPh1pKJMJRJG0uQMYLMTj8On4UU34QZ/4Vvo+f8Anm//AKMaiuWp8TPocJb6vC3Zfkani3wto/im2gg1eGRxA++No3KMM9Rn0NbFlbw2lpDa20YjhhQRxoOiqBgCiiou7WNlTipOaWrMzxb4b0rxRpyWOrRSNGj+YjRvtZW6cH6Ul14W0K68MxeHJ7EPp0ShY49xyuOhDdc9efeiijmfcTo023JxV3o/QTRvCvh/SdFk0e102M2Urbpo5cv5p9WJ69KT/hEPCn/Qu6b/AN+BRRRzy7h7ClZLlWnkH/CIeFf+hd03/vwKltPDHhy0uY7m10OwgnjbckiQgMp9QaKKOaXcPY01tFfcUvEngnw14g1GPUNU0/zblAFLrIybwOgbB5qTxX4T0XxLY21lqVu/l2pzD5T7CgxjA9sAflRRTU5aakvD0nzXitd9NzVsbWCxsoLK1jEUECCONB/Co6Cs7xV4f0vxLposNWheSJXEiFH2srDuD+NFFCbTuVKEZR5WtC3pNha6Vplvp1jH5dtboEjXOcD60UUUDSSVkf/Z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544"/>
    </mc:Choice>
    <mc:Fallback xmlns="">
      <p:transition advTm="13544"/>
    </mc:Fallback>
  </mc:AlternateContent>
</p:sld>
</file>

<file path=ppt/theme/theme1.xml><?xml version="1.0" encoding="utf-8"?>
<a:theme xmlns:a="http://schemas.openxmlformats.org/drawingml/2006/main" name="Contents">
  <a:themeElements>
    <a:clrScheme name="Polaris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779CA8"/>
      </a:hlink>
      <a:folHlink>
        <a:srgbClr val="4A6A75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Footer">
  <a:themeElements>
    <a:clrScheme name="Minimal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0099CC"/>
      </a:hlink>
      <a:folHlink>
        <a:srgbClr val="007299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arup standard theme test">
  <a:themeElements>
    <a:clrScheme name="HydroNation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B24FBC"/>
      </a:accent1>
      <a:accent2>
        <a:srgbClr val="15355C"/>
      </a:accent2>
      <a:accent3>
        <a:srgbClr val="80428D"/>
      </a:accent3>
      <a:accent4>
        <a:srgbClr val="8F8F8F"/>
      </a:accent4>
      <a:accent5>
        <a:srgbClr val="8C8C8C"/>
      </a:accent5>
      <a:accent6>
        <a:srgbClr val="6C6C6C"/>
      </a:accent6>
      <a:hlink>
        <a:srgbClr val="7F7F7F"/>
      </a:hlink>
      <a:folHlink>
        <a:srgbClr val="7F7F7F"/>
      </a:folHlink>
    </a:clrScheme>
    <a:fontScheme name="HydroNati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arup standard theme te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p standard theme test" id="{98EB6D7F-B9FE-47A6-AB51-66E7B6E5A17A}" vid="{64AB668F-5BDA-4BA2-8D5D-D7C60843F7F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2E2BB6A47E44B9B11FCB945A2CD1C" ma:contentTypeVersion="60" ma:contentTypeDescription="Create a new document." ma:contentTypeScope="" ma:versionID="f3c05c6100cae94c0c0c588e36f95b3f">
  <xsd:schema xmlns:xsd="http://www.w3.org/2001/XMLSchema" xmlns:xs="http://www.w3.org/2001/XMLSchema" xmlns:p="http://schemas.microsoft.com/office/2006/metadata/properties" xmlns:ns2="44649bd1-0cab-4ad1-88d0-e3f88560dca3" xmlns:ns3="d1ac16db-9146-44c8-80db-accef5f1a255" xmlns:ns4="a6ef440e-4f34-4139-a02b-343986d029d4" targetNamespace="http://schemas.microsoft.com/office/2006/metadata/properties" ma:root="true" ma:fieldsID="b7c24b3a2a9bab0953937c0d233510ea" ns2:_="" ns3:_="" ns4:_="">
    <xsd:import namespace="44649bd1-0cab-4ad1-88d0-e3f88560dca3"/>
    <xsd:import namespace="d1ac16db-9146-44c8-80db-accef5f1a255"/>
    <xsd:import namespace="a6ef440e-4f34-4139-a02b-343986d029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49bd1-0cab-4ad1-88d0-e3f88560dc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16db-9146-44c8-80db-accef5f1a2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f440e-4f34-4139-a02b-343986d029d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707F1-EA2F-41F7-B164-7E180D89C7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49bd1-0cab-4ad1-88d0-e3f88560dca3"/>
    <ds:schemaRef ds:uri="d1ac16db-9146-44c8-80db-accef5f1a255"/>
    <ds:schemaRef ds:uri="a6ef440e-4f34-4139-a02b-343986d02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9B0FBE-AD0D-459B-BBF0-95FFE1343C8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B8DEB1-0C58-4EC4-BB2B-3E24FB3A7B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B585DCA-83FF-4B46-A9FA-A45009B204A2}">
  <ds:schemaRefs>
    <ds:schemaRef ds:uri="http://purl.org/dc/elements/1.1/"/>
    <ds:schemaRef ds:uri="http://purl.org/dc/terms/"/>
    <ds:schemaRef ds:uri="d1ac16db-9146-44c8-80db-accef5f1a255"/>
    <ds:schemaRef ds:uri="44649bd1-0cab-4ad1-88d0-e3f88560dca3"/>
    <ds:schemaRef ds:uri="http://purl.org/dc/dcmitype/"/>
    <ds:schemaRef ds:uri="a6ef440e-4f34-4139-a02b-343986d029d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24242</TotalTime>
  <Words>452</Words>
  <Application>Microsoft Office PowerPoint</Application>
  <PresentationFormat>A4 (210 x 297 mm)</PresentationFormat>
  <Paragraphs>79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21" baseType="lpstr">
      <vt:lpstr>游ゴシック</vt:lpstr>
      <vt:lpstr>Arial</vt:lpstr>
      <vt:lpstr>Calibri</vt:lpstr>
      <vt:lpstr>Coo Hew</vt:lpstr>
      <vt:lpstr>Gidole</vt:lpstr>
      <vt:lpstr>Lucida Grande</vt:lpstr>
      <vt:lpstr>Open Sans</vt:lpstr>
      <vt:lpstr>Times New Roman</vt:lpstr>
      <vt:lpstr>Wingdings</vt:lpstr>
      <vt:lpstr>Contents</vt:lpstr>
      <vt:lpstr>No Footer</vt:lpstr>
      <vt:lpstr>3_arup standard theme test</vt:lpstr>
      <vt:lpstr>‘Water Test Network’</vt:lpstr>
      <vt:lpstr>What is the Water Test Network?</vt:lpstr>
      <vt:lpstr>The Water Test Network</vt:lpstr>
      <vt:lpstr>The Project Model</vt:lpstr>
      <vt:lpstr>Fully funded support</vt:lpstr>
      <vt:lpstr>Who can apply and when</vt:lpstr>
      <vt:lpstr>Application Process</vt:lpstr>
      <vt:lpstr>Innovation Challenges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LL4WIDE Template</dc:title>
  <dc:creator>Farah Qureshi</dc:creator>
  <cp:keywords>LL4WIDE</cp:keywords>
  <cp:lastModifiedBy>Stefan Bergsma</cp:lastModifiedBy>
  <cp:revision>1172</cp:revision>
  <dcterms:created xsi:type="dcterms:W3CDTF">2016-10-08T14:15:50Z</dcterms:created>
  <dcterms:modified xsi:type="dcterms:W3CDTF">2019-11-01T10:46:03Z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0x010100D422E2BB6A47E44B9B11FCB945A2CD1C</vt:lpwstr>
  </property>
  <property fmtid="{D5CDD505-2E9C-101B-9397-08002B2CF9AE}" pid="3" name="AuthorIds_UIVersion_512">
    <vt:lpwstr>3593</vt:lpwstr>
  </property>
</Properties>
</file>