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271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</p:sldIdLst>
  <p:sldSz cx="12190413" cy="6859588"/>
  <p:notesSz cx="6881813" cy="10015538"/>
  <p:custDataLst>
    <p:tags r:id="rId14"/>
  </p:custDataLst>
  <p:defaultTextStyle>
    <a:defPPr>
      <a:defRPr lang="de-DE"/>
    </a:defPPr>
    <a:lvl1pPr marL="0" algn="l" defTabSz="914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24" algn="l" defTabSz="914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47" algn="l" defTabSz="914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71" algn="l" defTabSz="914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94" algn="l" defTabSz="914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18" algn="l" defTabSz="914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342" algn="l" defTabSz="914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565" algn="l" defTabSz="914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789" algn="l" defTabSz="9144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B04E86-246D-4782-9F4F-064A46A85945}">
          <p14:sldIdLst>
            <p14:sldId id="271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4020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7291">
          <p15:clr>
            <a:srgbClr val="A4A3A4"/>
          </p15:clr>
        </p15:guide>
        <p15:guide id="5" pos="3726" userDrawn="1">
          <p15:clr>
            <a:srgbClr val="A4A3A4"/>
          </p15:clr>
        </p15:guide>
        <p15:guide id="6" pos="39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orient="horz" pos="5838" userDrawn="1">
          <p15:clr>
            <a:srgbClr val="A4A3A4"/>
          </p15:clr>
        </p15:guide>
        <p15:guide id="3" pos="235" userDrawn="1">
          <p15:clr>
            <a:srgbClr val="A4A3A4"/>
          </p15:clr>
        </p15:guide>
        <p15:guide id="4" pos="40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35F"/>
    <a:srgbClr val="061A38"/>
    <a:srgbClr val="009CDA"/>
    <a:srgbClr val="B3E900"/>
    <a:srgbClr val="34B399"/>
    <a:srgbClr val="AED8EF"/>
    <a:srgbClr val="09244C"/>
    <a:srgbClr val="D9ECF8"/>
    <a:srgbClr val="2EB0A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4" autoAdjust="0"/>
    <p:restoredTop sz="94637" autoAdjust="0"/>
  </p:normalViewPr>
  <p:slideViewPr>
    <p:cSldViewPr snapToGrid="0" snapToObjects="1" showGuides="1">
      <p:cViewPr varScale="1">
        <p:scale>
          <a:sx n="119" d="100"/>
          <a:sy n="119" d="100"/>
        </p:scale>
        <p:origin x="126" y="138"/>
      </p:cViewPr>
      <p:guideLst>
        <p:guide orient="horz" pos="4020"/>
        <p:guide pos="3840"/>
        <p:guide pos="7291"/>
        <p:guide pos="3726"/>
        <p:guide pos="39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>
        <p:scale>
          <a:sx n="100" d="100"/>
          <a:sy n="100" d="100"/>
        </p:scale>
        <p:origin x="582" y="-426"/>
      </p:cViewPr>
      <p:guideLst>
        <p:guide orient="horz" pos="3024"/>
        <p:guide orient="horz" pos="5838"/>
        <p:guide pos="235"/>
        <p:guide pos="406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gray"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EC72CCD9-6F01-4011-B571-3957A6F7E709}" type="datetimeFigureOut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27.11.2019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gray"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gray"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65CC8460-34F5-425F-A0B5-7C13CBA5C2E3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265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19A70C-7D1D-4F95-AA0A-6D0338EE8089}" type="datetimeFigureOut">
              <a:rPr lang="de-DE" smtClean="0"/>
              <a:pPr/>
              <a:t>27.11.2019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-533400" y="750888"/>
            <a:ext cx="6673850" cy="3756025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txBody>
          <a:bodyPr vert="horz" lIns="96551" tIns="48276" rIns="96551" bIns="48276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370995" y="4757381"/>
            <a:ext cx="6086015" cy="450699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gray"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72ADED-F3CA-41CF-9877-309ADD1D734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011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801654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157806" indent="-157806" algn="l" defTabSz="801654" rtl="0" eaLnBrk="1" latinLnBrk="0" hangingPunct="1">
      <a:buClr>
        <a:schemeClr val="bg2"/>
      </a:buClr>
      <a:buFont typeface="Symbol" panose="05050102010706020507" pitchFamily="18" charset="2"/>
      <a:buChar char="-"/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315612" indent="-157806" algn="l" defTabSz="801654" rtl="0" eaLnBrk="1" latinLnBrk="0" hangingPunct="1">
      <a:buClr>
        <a:schemeClr val="bg2"/>
      </a:buClr>
      <a:buFont typeface="Symbol" panose="05050102010706020507" pitchFamily="18" charset="2"/>
      <a:buChar char="-"/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473418" indent="-157806" algn="l" defTabSz="801654" rtl="0" eaLnBrk="1" latinLnBrk="0" hangingPunct="1">
      <a:buClr>
        <a:schemeClr val="bg2"/>
      </a:buClr>
      <a:buFont typeface="Symbol" panose="05050102010706020507" pitchFamily="18" charset="2"/>
      <a:buChar char="-"/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631224" indent="-157806" algn="l" defTabSz="801654" rtl="0" eaLnBrk="1" latinLnBrk="0" hangingPunct="1">
      <a:buClr>
        <a:schemeClr val="bg2"/>
      </a:buClr>
      <a:buFont typeface="Symbol" panose="05050102010706020507" pitchFamily="18" charset="2"/>
      <a:buChar char="-"/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631224" indent="-157806" algn="l" defTabSz="801654" rtl="0" eaLnBrk="1" latinLnBrk="0" hangingPunct="1">
      <a:buClr>
        <a:schemeClr val="bg2"/>
      </a:buClr>
      <a:buFont typeface="Symbol" panose="05050102010706020507" pitchFamily="18" charset="2"/>
      <a:buChar char="-"/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631224" indent="-157806" algn="l" defTabSz="801654" rtl="0" eaLnBrk="1" latinLnBrk="0" hangingPunct="1">
      <a:buClr>
        <a:schemeClr val="bg2"/>
      </a:buClr>
      <a:buFont typeface="Symbol" panose="05050102010706020507" pitchFamily="18" charset="2"/>
      <a:buChar char="-"/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631224" indent="-157806" algn="l" defTabSz="801654" rtl="0" eaLnBrk="1" latinLnBrk="0" hangingPunct="1">
      <a:buClr>
        <a:schemeClr val="bg2"/>
      </a:buClr>
      <a:buFont typeface="Symbol" panose="05050102010706020507" pitchFamily="18" charset="2"/>
      <a:buChar char="-"/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631224" indent="-157806" algn="l" defTabSz="801654" rtl="0" eaLnBrk="1" latinLnBrk="0" hangingPunct="1">
      <a:buClr>
        <a:schemeClr val="bg2"/>
      </a:buClr>
      <a:buFont typeface="Symbol" panose="05050102010706020507" pitchFamily="18" charset="2"/>
      <a:buChar char="-"/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ADED-F3CA-41CF-9877-309ADD1D734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2324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ADED-F3CA-41CF-9877-309ADD1D7348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3831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ADED-F3CA-41CF-9877-309ADD1D7348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8827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ADED-F3CA-41CF-9877-309ADD1D7348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4077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ADED-F3CA-41CF-9877-309ADD1D7348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8921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ADED-F3CA-41CF-9877-309ADD1D7348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4656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ADED-F3CA-41CF-9877-309ADD1D7348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3358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ADED-F3CA-41CF-9877-309ADD1D7348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4328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ADED-F3CA-41CF-9877-309ADD1D7348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2204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ADED-F3CA-41CF-9877-309ADD1D7348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312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DFC4-1118-47B3-B607-F8F10BE374A4}" type="datetime1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A229-0096-49BD-81C1-58B03942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2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BDDE4-5B29-46A6-8AF0-D6B98520D2F8}" type="datetime1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A229-0096-49BD-81C1-58B03942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0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EEFC-7C57-49C4-A7B9-6FD40B53D893}" type="datetime1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A229-0096-49BD-81C1-58B03942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6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57525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0" y="6792686"/>
            <a:ext cx="12190413" cy="66902"/>
          </a:xfrm>
          <a:prstGeom prst="rect">
            <a:avLst/>
          </a:prstGeom>
          <a:gradFill>
            <a:gsLst>
              <a:gs pos="0">
                <a:schemeClr val="accent3"/>
              </a:gs>
              <a:gs pos="51000">
                <a:schemeClr val="accent4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463564" y="6386780"/>
            <a:ext cx="391886" cy="4728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510504"/>
            <a:ext cx="11520487" cy="498598"/>
          </a:xfrm>
        </p:spPr>
        <p:txBody>
          <a:bodyPr lIns="0" tIns="0" rIns="0" bIns="0" anchor="t" anchorCtr="0">
            <a:spAutoFit/>
          </a:bodyPr>
          <a:lstStyle>
            <a:lvl1pPr>
              <a:defRPr sz="3600" b="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1616487"/>
            <a:ext cx="11520487" cy="4561907"/>
          </a:xfrm>
        </p:spPr>
        <p:txBody>
          <a:bodyPr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4963" y="6453683"/>
            <a:ext cx="2742843" cy="365210"/>
          </a:xfrm>
        </p:spPr>
        <p:txBody>
          <a:bodyPr/>
          <a:lstStyle>
            <a:lvl1pPr>
              <a:defRPr sz="1000"/>
            </a:lvl1pPr>
          </a:lstStyle>
          <a:p>
            <a:fld id="{C8EAA725-CC0B-4A16-AE77-83A5B67A2992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075" y="6453683"/>
            <a:ext cx="4114264" cy="365210"/>
          </a:xfr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3564" y="6453683"/>
            <a:ext cx="391886" cy="365210"/>
          </a:xfrm>
        </p:spPr>
        <p:txBody>
          <a:bodyPr/>
          <a:lstStyle>
            <a:lvl1pPr algn="ctr">
              <a:defRPr sz="1000">
                <a:solidFill>
                  <a:schemeClr val="accent4"/>
                </a:solidFill>
              </a:defRPr>
            </a:lvl1pPr>
          </a:lstStyle>
          <a:p>
            <a:fld id="{B1EEA229-0096-49BD-81C1-58B039421B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334963" y="319490"/>
            <a:ext cx="793479" cy="853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128442" y="319490"/>
            <a:ext cx="215990" cy="85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560423" y="319490"/>
            <a:ext cx="215990" cy="853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1344432" y="319490"/>
            <a:ext cx="215990" cy="853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3"/>
          </p:nvPr>
        </p:nvSpPr>
        <p:spPr>
          <a:xfrm>
            <a:off x="334963" y="1001936"/>
            <a:ext cx="11520487" cy="317500"/>
          </a:xfrm>
        </p:spPr>
        <p:txBody>
          <a:bodyPr lIns="0" tIns="0" rIns="0" bIns="0">
            <a:noAutofit/>
          </a:bodyPr>
          <a:lstStyle>
            <a:lvl1pPr marL="0" indent="0"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5"/>
                </a:solidFill>
                <a:latin typeface="+mn-lt"/>
                <a:ea typeface="+mj-ea"/>
                <a:cs typeface="+mj-cs"/>
              </a:defRPr>
            </a:lvl1pPr>
            <a:lvl2pPr marL="457154" indent="0"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2pPr>
            <a:lvl3pPr marL="914309" indent="0"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3pPr>
            <a:lvl4pPr marL="1371463" indent="0"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4pPr>
            <a:lvl5pPr marL="1828617" indent="0"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31702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8" userDrawn="1">
          <p15:clr>
            <a:srgbClr val="FBAE40"/>
          </p15:clr>
        </p15:guide>
        <p15:guide id="4" orient="horz" pos="91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4930-C6BA-4076-8121-BB991979AFF3}" type="datetime1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A229-0096-49BD-81C1-58B03942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7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79DC-1CB2-4046-A797-EAD7F6282612}" type="datetime1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A229-0096-49BD-81C1-58B03942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5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2CD7-7FBB-4A2A-8368-9DED15ED7385}" type="datetime1">
              <a:rPr lang="en-US" smtClean="0"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A229-0096-49BD-81C1-58B03942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8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8A61-F122-4A38-8B2B-5605881FB769}" type="datetime1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A229-0096-49BD-81C1-58B03942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0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AD3F-A3B5-4A24-A448-7EAB2C16914A}" type="datetime1">
              <a:rPr lang="en-US" smtClean="0"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A229-0096-49BD-81C1-58B03942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70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4894-21A8-4425-9305-E6D5793453B0}" type="datetime1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A229-0096-49BD-81C1-58B03942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0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96BE-36AB-4DB9-9468-435E24CA2B4A}" type="datetime1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A229-0096-49BD-81C1-58B03942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7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4954688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think-cell Slide" r:id="rId15" imgW="383" imgH="384" progId="TCLayout.ActiveDocument.1">
                  <p:embed/>
                </p:oleObj>
              </mc:Choice>
              <mc:Fallback>
                <p:oleObj name="think-cell Slide" r:id="rId1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82B25-0756-4DFE-9698-0F9202B8DC3F}" type="datetime1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EA229-0096-49BD-81C1-58B03942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6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g"/><Relationship Id="rId5" Type="http://schemas.openxmlformats.org/officeDocument/2006/relationships/image" Target="../media/image12.pn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jpg"/><Relationship Id="rId10" Type="http://schemas.openxmlformats.org/officeDocument/2006/relationships/image" Target="../media/image33.png"/><Relationship Id="rId4" Type="http://schemas.openxmlformats.org/officeDocument/2006/relationships/image" Target="../media/image27.jpg"/><Relationship Id="rId9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A229-0096-49BD-81C1-58B039421B74}" type="slidenum">
              <a:rPr lang="en-US" smtClean="0"/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79" y="896461"/>
            <a:ext cx="8368254" cy="506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9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A229-0096-49BD-81C1-58B039421B74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95" y="388515"/>
            <a:ext cx="9220674" cy="596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7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136477"/>
            <a:ext cx="1493924" cy="90451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A229-0096-49BD-81C1-58B039421B7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62567" y="863570"/>
            <a:ext cx="3648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000" b="1" i="1" dirty="0" smtClean="0"/>
              <a:t>OUTLINE of CNG</a:t>
            </a:r>
            <a:endParaRPr lang="en-IE" sz="4000" b="1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03" y="1762525"/>
            <a:ext cx="4563695" cy="45636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9684" y="1815150"/>
            <a:ext cx="55682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dirty="0" smtClean="0"/>
              <a:t>Formed by compressing natural gas to 200 / 250 Bar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dirty="0" smtClean="0"/>
              <a:t>It is stored as a supercritical fluid (</a:t>
            </a:r>
            <a:r>
              <a:rPr lang="en-IE" dirty="0" err="1" smtClean="0"/>
              <a:t>scf</a:t>
            </a:r>
            <a:r>
              <a:rPr lang="en-IE" dirty="0" smtClean="0"/>
              <a:t>) at ambient temperature and high pressure.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dirty="0" smtClean="0"/>
              <a:t>Used in the transport industry as a viable alternative to diesel.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dirty="0" smtClean="0"/>
              <a:t>Globally 19 million CNG vehicles and 70 in Ireland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dirty="0" smtClean="0"/>
              <a:t> Comparison to Diesel, 22% &lt; CO</a:t>
            </a:r>
            <a:r>
              <a:rPr lang="en-IE" baseline="-25000" dirty="0" smtClean="0"/>
              <a:t>2  </a:t>
            </a:r>
            <a:r>
              <a:rPr lang="en-IE" dirty="0" smtClean="0"/>
              <a:t>and 17 – 35% cheaper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dirty="0" smtClean="0"/>
              <a:t>2025, Gas Networks Ireland aiming to have 5% of HGV’s on CNG.</a:t>
            </a:r>
            <a:endParaRPr lang="en-I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3562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136477"/>
            <a:ext cx="1493924" cy="90451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A229-0096-49BD-81C1-58B039421B7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603" y="1571456"/>
            <a:ext cx="7691883" cy="5118599"/>
          </a:xfrm>
          <a:prstGeom prst="rect">
            <a:avLst/>
          </a:prstGeom>
        </p:spPr>
      </p:pic>
      <p:pic>
        <p:nvPicPr>
          <p:cNvPr id="11" name="Picture 10" descr="Chrisander-Blog-Image-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603" y="1571456"/>
            <a:ext cx="7712377" cy="5135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42" y="1580898"/>
            <a:ext cx="7702946" cy="5136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441" y="1579405"/>
            <a:ext cx="7702946" cy="5135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43" y="1588509"/>
            <a:ext cx="7701215" cy="5134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7" y="331688"/>
            <a:ext cx="51435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6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136477"/>
            <a:ext cx="1493924" cy="90451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A229-0096-49BD-81C1-58B039421B7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791" y="1465581"/>
            <a:ext cx="2371725" cy="1924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112" y="202964"/>
            <a:ext cx="3781425" cy="12096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961" y="3055239"/>
            <a:ext cx="1905000" cy="1905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0"/>
          <a:stretch/>
        </p:blipFill>
        <p:spPr>
          <a:xfrm>
            <a:off x="5359988" y="3452884"/>
            <a:ext cx="1905000" cy="15548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7" y="3102742"/>
            <a:ext cx="3648075" cy="1257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170" y="5192178"/>
            <a:ext cx="2514600" cy="10572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545" y="1390383"/>
            <a:ext cx="2181225" cy="2095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636" y="160338"/>
            <a:ext cx="2819400" cy="16192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81" y="4652098"/>
            <a:ext cx="3228975" cy="14192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82" y="4824908"/>
            <a:ext cx="2800350" cy="16287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25" y="1205908"/>
            <a:ext cx="22860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A229-0096-49BD-81C1-58B039421B7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136477"/>
            <a:ext cx="1493924" cy="9045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381" y="0"/>
            <a:ext cx="2286000" cy="1352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9" b="30161"/>
          <a:stretch/>
        </p:blipFill>
        <p:spPr>
          <a:xfrm>
            <a:off x="4837853" y="219075"/>
            <a:ext cx="1905000" cy="91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453" y="1411219"/>
            <a:ext cx="6966759" cy="52250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00" y="1411218"/>
            <a:ext cx="6966759" cy="52250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453" y="1411217"/>
            <a:ext cx="6966758" cy="522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0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A229-0096-49BD-81C1-58B039421B7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136477"/>
            <a:ext cx="1493924" cy="9045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537" y="0"/>
            <a:ext cx="2286000" cy="1352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9" b="30161"/>
          <a:stretch/>
        </p:blipFill>
        <p:spPr>
          <a:xfrm>
            <a:off x="4701373" y="219075"/>
            <a:ext cx="1905000" cy="914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32" y="1701321"/>
            <a:ext cx="10991767" cy="432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8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136477"/>
            <a:ext cx="1493924" cy="90451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A229-0096-49BD-81C1-58B039421B7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14048" y="894627"/>
            <a:ext cx="4527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000" b="1" i="1" dirty="0" smtClean="0"/>
              <a:t>Equipment Suppliers</a:t>
            </a:r>
            <a:endParaRPr lang="en-IE" sz="40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700" y="1651658"/>
            <a:ext cx="2204864" cy="1386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75" y="1889068"/>
            <a:ext cx="4314825" cy="1057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50" y="5482356"/>
            <a:ext cx="4514850" cy="1009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61" y="3290424"/>
            <a:ext cx="2466975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999" y="4675768"/>
            <a:ext cx="2143125" cy="214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679" y="4396976"/>
            <a:ext cx="1905000" cy="190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2" b="32249"/>
          <a:stretch/>
        </p:blipFill>
        <p:spPr>
          <a:xfrm>
            <a:off x="9495200" y="3616654"/>
            <a:ext cx="1857375" cy="7096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69" y="2582470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1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A229-0096-49BD-81C1-58B039421B7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136477"/>
            <a:ext cx="1493924" cy="904515"/>
          </a:xfrm>
        </p:spPr>
      </p:pic>
      <p:sp>
        <p:nvSpPr>
          <p:cNvPr id="9" name="TextBox 8"/>
          <p:cNvSpPr txBox="1"/>
          <p:nvPr/>
        </p:nvSpPr>
        <p:spPr>
          <a:xfrm>
            <a:off x="3211812" y="894627"/>
            <a:ext cx="58981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000" b="1" i="1" dirty="0" smtClean="0"/>
              <a:t>Use in Anaerobic Digestion</a:t>
            </a:r>
            <a:endParaRPr lang="en-IE" sz="40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43" y="1582223"/>
            <a:ext cx="6982226" cy="523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A229-0096-49BD-81C1-58B039421B7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136477"/>
            <a:ext cx="1493924" cy="90451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550" y="884857"/>
            <a:ext cx="4714014" cy="59340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28218" y="894627"/>
            <a:ext cx="4992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000" b="1" i="1" dirty="0" smtClean="0"/>
              <a:t>CNG Causeway Project</a:t>
            </a:r>
            <a:endParaRPr lang="en-IE" sz="40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3" b="21608"/>
          <a:stretch/>
        </p:blipFill>
        <p:spPr>
          <a:xfrm>
            <a:off x="1608932" y="1843085"/>
            <a:ext cx="2582740" cy="1343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87" y="3378603"/>
            <a:ext cx="3733800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32" y="4962200"/>
            <a:ext cx="3743325" cy="1219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72250" y="1602513"/>
            <a:ext cx="1548810" cy="5834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9028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244C"/>
      </a:accent1>
      <a:accent2>
        <a:srgbClr val="B0E900"/>
      </a:accent2>
      <a:accent3>
        <a:srgbClr val="09244C"/>
      </a:accent3>
      <a:accent4>
        <a:srgbClr val="009CDA"/>
      </a:accent4>
      <a:accent5>
        <a:srgbClr val="AED8EF"/>
      </a:accent5>
      <a:accent6>
        <a:srgbClr val="D0CECE"/>
      </a:accent6>
      <a:hlink>
        <a:srgbClr val="3F3F3F"/>
      </a:hlink>
      <a:folHlink>
        <a:srgbClr val="D6DCE4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EBEMAN">
      <a:dk1>
        <a:srgbClr val="09244C"/>
      </a:dk1>
      <a:lt1>
        <a:srgbClr val="FFFFFF"/>
      </a:lt1>
      <a:dk2>
        <a:srgbClr val="09244C"/>
      </a:dk2>
      <a:lt2>
        <a:srgbClr val="B3E900"/>
      </a:lt2>
      <a:accent1>
        <a:srgbClr val="009CDA"/>
      </a:accent1>
      <a:accent2>
        <a:srgbClr val="AED8EF"/>
      </a:accent2>
      <a:accent3>
        <a:srgbClr val="D9ECF8"/>
      </a:accent3>
      <a:accent4>
        <a:srgbClr val="C6C8CA"/>
      </a:accent4>
      <a:accent5>
        <a:srgbClr val="77787B"/>
      </a:accent5>
      <a:accent6>
        <a:srgbClr val="B3E900"/>
      </a:accent6>
      <a:hlink>
        <a:srgbClr val="B3E900"/>
      </a:hlink>
      <a:folHlink>
        <a:srgbClr val="77787B"/>
      </a:folHlink>
    </a:clrScheme>
    <a:fontScheme name="Segoe UI Semibold &amp; Regular">
      <a:majorFont>
        <a:latin typeface="Segoe UI Semibold"/>
        <a:ea typeface=""/>
        <a:cs typeface="Segoe UI Black"/>
      </a:majorFont>
      <a:minorFont>
        <a:latin typeface="Segoe UI"/>
        <a:ea typeface=""/>
        <a:cs typeface="Segoe U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EBEMAN">
      <a:dk1>
        <a:srgbClr val="09244C"/>
      </a:dk1>
      <a:lt1>
        <a:srgbClr val="FFFFFF"/>
      </a:lt1>
      <a:dk2>
        <a:srgbClr val="09244C"/>
      </a:dk2>
      <a:lt2>
        <a:srgbClr val="B3E900"/>
      </a:lt2>
      <a:accent1>
        <a:srgbClr val="009CDA"/>
      </a:accent1>
      <a:accent2>
        <a:srgbClr val="AED8EF"/>
      </a:accent2>
      <a:accent3>
        <a:srgbClr val="D9ECF8"/>
      </a:accent3>
      <a:accent4>
        <a:srgbClr val="C6C8CA"/>
      </a:accent4>
      <a:accent5>
        <a:srgbClr val="77787B"/>
      </a:accent5>
      <a:accent6>
        <a:srgbClr val="B3E900"/>
      </a:accent6>
      <a:hlink>
        <a:srgbClr val="B3E900"/>
      </a:hlink>
      <a:folHlink>
        <a:srgbClr val="77787B"/>
      </a:folHlink>
    </a:clrScheme>
    <a:fontScheme name="Segoe UI Semibold &amp; Regular">
      <a:majorFont>
        <a:latin typeface="Segoe UI Semibold"/>
        <a:ea typeface=""/>
        <a:cs typeface="Segoe UI Black"/>
      </a:majorFont>
      <a:minorFont>
        <a:latin typeface="Segoe UI"/>
        <a:ea typeface=""/>
        <a:cs typeface="Segoe U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8004</TotalTime>
  <Words>110</Words>
  <Application>Microsoft Office PowerPoint</Application>
  <PresentationFormat>Custom</PresentationFormat>
  <Paragraphs>35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Wingdings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You Exec (https://youexec.com/plus)</Manager>
  <Company>You Exec (https://youexec.com/plus)</Company>
  <LinksUpToDate>false</LinksUpToDate>
  <SharedDoc>false</SharedDoc>
  <HyperlinkBase>https://youexec.com/plus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Exec (https://youexec.com/plus)</dc:title>
  <dc:subject>You Exec (https://youexec.com/plus)</dc:subject>
  <dc:creator>You Exec (https://youexec.com/plus)</dc:creator>
  <cp:keywords>You Exec (https:/youexec.com/plus)</cp:keywords>
  <dc:description>You Exec (https://youexec.com/plus)</dc:description>
  <cp:lastModifiedBy>Joanna Wilson (JWilson)</cp:lastModifiedBy>
  <cp:revision>324</cp:revision>
  <cp:lastPrinted>2019-11-26T12:13:20Z</cp:lastPrinted>
  <dcterms:created xsi:type="dcterms:W3CDTF">2016-03-15T10:14:04Z</dcterms:created>
  <dcterms:modified xsi:type="dcterms:W3CDTF">2019-11-27T14:01:45Z</dcterms:modified>
  <cp:category>You Exec (https://youexec.com/plus)</cp:category>
</cp:coreProperties>
</file>